
<file path=[Content_Types].xml><?xml version="1.0" encoding="utf-8"?>
<Types xmlns="http://schemas.openxmlformats.org/package/2006/content-types">
  <Default Extension="jpeg" ContentType="image/jpeg"/>
  <Default Extension="mp3" ContentType="audio/mpe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theme/theme2.xml" ContentType="application/vnd.openxmlformats-officedocument.theme+xml"/>
  <Override PartName="/ppt/tags/tag1.xml" ContentType="application/vnd.openxmlformats-officedocument.presentationml.tags+xml"/>
  <Override PartName="/ppt/tags/tag2.xml" ContentType="application/vnd.openxmlformats-officedocument.presentationml.tags+xml"/>
  <Override PartName="/ppt/tags/tag3.xml" ContentType="application/vnd.openxmlformats-officedocument.presentationml.tags+xml"/>
  <Override PartName="/ppt/notesSlides/notesSlide1.xml" ContentType="application/vnd.openxmlformats-officedocument.presentationml.notesSlide+xml"/>
  <Override PartName="/ppt/tags/tag4.xml" ContentType="application/vnd.openxmlformats-officedocument.presentationml.tags+xml"/>
  <Override PartName="/ppt/tags/tag5.xml" ContentType="application/vnd.openxmlformats-officedocument.presentationml.tags+xml"/>
  <Override PartName="/ppt/tags/tag6.xml" ContentType="application/vnd.openxmlformats-officedocument.presentationml.tags+xml"/>
  <Override PartName="/ppt/tags/tag7.xml" ContentType="application/vnd.openxmlformats-officedocument.presentationml.tags+xml"/>
  <Override PartName="/ppt/tags/tag8.xml" ContentType="application/vnd.openxmlformats-officedocument.presentationml.tags+xml"/>
  <Override PartName="/ppt/tags/tag9.xml" ContentType="application/vnd.openxmlformats-officedocument.presentationml.tags+xml"/>
  <Override PartName="/ppt/tags/tag10.xml" ContentType="application/vnd.openxmlformats-officedocument.presentationml.tags+xml"/>
  <Override PartName="/ppt/tags/tag11.xml" ContentType="application/vnd.openxmlformats-officedocument.presentationml.tags+xml"/>
  <Override PartName="/ppt/tags/tag12.xml" ContentType="application/vnd.openxmlformats-officedocument.presentationml.tags+xml"/>
  <Override PartName="/ppt/tags/tag13.xml" ContentType="application/vnd.openxmlformats-officedocument.presentationml.tags+xml"/>
  <Override PartName="/ppt/tags/tag14.xml" ContentType="application/vnd.openxmlformats-officedocument.presentationml.tags+xml"/>
  <Override PartName="/ppt/tags/tag15.xml" ContentType="application/vnd.openxmlformats-officedocument.presentationml.tags+xml"/>
  <Override PartName="/ppt/tags/tag16.xml" ContentType="application/vnd.openxmlformats-officedocument.presentationml.tags+xml"/>
  <Override PartName="/ppt/tags/tag17.xml" ContentType="application/vnd.openxmlformats-officedocument.presentationml.tags+xml"/>
  <Override PartName="/ppt/tags/tag18.xml" ContentType="application/vnd.openxmlformats-officedocument.presentationml.tags+xml"/>
  <Override PartName="/ppt/tags/tag19.xml" ContentType="application/vnd.openxmlformats-officedocument.presentationml.tags+xml"/>
  <Override PartName="/ppt/tags/tag20.xml" ContentType="application/vnd.openxmlformats-officedocument.presentationml.tags+xml"/>
  <Override PartName="/ppt/tags/tag21.xml" ContentType="application/vnd.openxmlformats-officedocument.presentationml.tags+xml"/>
  <Override PartName="/ppt/tags/tag22.xml" ContentType="application/vnd.openxmlformats-officedocument.presentationml.tags+xml"/>
  <Override PartName="/ppt/tags/tag23.xml" ContentType="application/vnd.openxmlformats-officedocument.presentationml.tags+xml"/>
  <Override PartName="/ppt/tags/tag24.xml" ContentType="application/vnd.openxmlformats-officedocument.presentationml.tags+xml"/>
  <Override PartName="/ppt/tags/tag25.xml" ContentType="application/vnd.openxmlformats-officedocument.presentationml.tags+xml"/>
  <Override PartName="/ppt/tags/tag26.xml" ContentType="application/vnd.openxmlformats-officedocument.presentationml.tags+xml"/>
  <Override PartName="/ppt/tags/tag27.xml" ContentType="application/vnd.openxmlformats-officedocument.presentationml.tags+xml"/>
  <Override PartName="/ppt/tags/tag28.xml" ContentType="application/vnd.openxmlformats-officedocument.presentationml.tags+xml"/>
  <Override PartName="/ppt/tags/tag29.xml" ContentType="application/vnd.openxmlformats-officedocument.presentationml.tags+xml"/>
  <Override PartName="/ppt/tags/tag30.xml" ContentType="application/vnd.openxmlformats-officedocument.presentationml.tags+xml"/>
  <Override PartName="/ppt/tags/tag31.xml" ContentType="application/vnd.openxmlformats-officedocument.presentationml.tags+xml"/>
  <Override PartName="/ppt/tags/tag32.xml" ContentType="application/vnd.openxmlformats-officedocument.presentationml.tags+xml"/>
  <Override PartName="/ppt/tags/tag33.xml" ContentType="application/vnd.openxmlformats-officedocument.presentationml.tags+xml"/>
  <Override PartName="/ppt/tags/tag34.xml" ContentType="application/vnd.openxmlformats-officedocument.presentationml.tags+xml"/>
  <Override PartName="/ppt/tags/tag35.xml" ContentType="application/vnd.openxmlformats-officedocument.presentationml.tags+xml"/>
  <Override PartName="/ppt/tags/tag36.xml" ContentType="application/vnd.openxmlformats-officedocument.presentationml.tags+xml"/>
  <Override PartName="/ppt/tags/tag37.xml" ContentType="application/vnd.openxmlformats-officedocument.presentationml.tags+xml"/>
  <Override PartName="/ppt/tags/tag38.xml" ContentType="application/vnd.openxmlformats-officedocument.presentationml.tags+xml"/>
  <Override PartName="/ppt/tags/tag39.xml" ContentType="application/vnd.openxmlformats-officedocument.presentationml.tags+xml"/>
  <Override PartName="/ppt/tags/tag40.xml" ContentType="application/vnd.openxmlformats-officedocument.presentationml.tags+xml"/>
  <Override PartName="/ppt/tags/tag41.xml" ContentType="application/vnd.openxmlformats-officedocument.presentationml.tags+xml"/>
  <Override PartName="/ppt/tags/tag42.xml" ContentType="application/vnd.openxmlformats-officedocument.presentationml.tags+xml"/>
  <Override PartName="/ppt/tags/tag43.xml" ContentType="application/vnd.openxmlformats-officedocument.presentationml.tags+xml"/>
  <Override PartName="/ppt/tags/tag44.xml" ContentType="application/vnd.openxmlformats-officedocument.presentationml.tags+xml"/>
  <Override PartName="/ppt/tags/tag45.xml" ContentType="application/vnd.openxmlformats-officedocument.presentationml.tags+xml"/>
  <Override PartName="/ppt/tags/tag46.xml" ContentType="application/vnd.openxmlformats-officedocument.presentationml.tags+xml"/>
  <Override PartName="/ppt/tags/tag47.xml" ContentType="application/vnd.openxmlformats-officedocument.presentationml.tags+xml"/>
  <Override PartName="/ppt/tags/tag48.xml" ContentType="application/vnd.openxmlformats-officedocument.presentationml.tags+xml"/>
  <Override PartName="/ppt/tags/tag49.xml" ContentType="application/vnd.openxmlformats-officedocument.presentationml.tags+xml"/>
  <Override PartName="/ppt/tags/tag50.xml" ContentType="application/vnd.openxmlformats-officedocument.presentationml.tags+xml"/>
  <Override PartName="/ppt/tags/tag51.xml" ContentType="application/vnd.openxmlformats-officedocument.presentationml.tags+xml"/>
  <Override PartName="/ppt/tags/tag52.xml" ContentType="application/vnd.openxmlformats-officedocument.presentationml.tags+xml"/>
  <Override PartName="/ppt/tags/tag53.xml" ContentType="application/vnd.openxmlformats-officedocument.presentationml.tags+xml"/>
  <Override PartName="/ppt/tags/tag54.xml" ContentType="application/vnd.openxmlformats-officedocument.presentationml.tags+xml"/>
  <Override PartName="/ppt/tags/tag55.xml" ContentType="application/vnd.openxmlformats-officedocument.presentationml.tags+xml"/>
  <Override PartName="/ppt/tags/tag56.xml" ContentType="application/vnd.openxmlformats-officedocument.presentationml.tags+xml"/>
  <Override PartName="/ppt/tags/tag57.xml" ContentType="application/vnd.openxmlformats-officedocument.presentationml.tags+xml"/>
  <Override PartName="/ppt/tags/tag58.xml" ContentType="application/vnd.openxmlformats-officedocument.presentationml.tags+xml"/>
  <Override PartName="/ppt/tags/tag59.xml" ContentType="application/vnd.openxmlformats-officedocument.presentationml.tags+xml"/>
  <Override PartName="/ppt/tags/tag60.xml" ContentType="application/vnd.openxmlformats-officedocument.presentationml.tags+xml"/>
  <Override PartName="/ppt/tags/tag61.xml" ContentType="application/vnd.openxmlformats-officedocument.presentationml.tags+xml"/>
  <Override PartName="/ppt/tags/tag62.xml" ContentType="application/vnd.openxmlformats-officedocument.presentationml.tags+xml"/>
  <Override PartName="/ppt/notesSlides/notesSlide2.xml" ContentType="application/vnd.openxmlformats-officedocument.presentationml.notesSlide+xml"/>
  <Override PartName="/ppt/tags/tag63.xml" ContentType="application/vnd.openxmlformats-officedocument.presentationml.tags+xml"/>
  <Override PartName="/ppt/tags/tag64.xml" ContentType="application/vnd.openxmlformats-officedocument.presentationml.tags+xml"/>
  <Override PartName="/ppt/tags/tag65.xml" ContentType="application/vnd.openxmlformats-officedocument.presentationml.tags+xml"/>
  <Override PartName="/ppt/tags/tag66.xml" ContentType="application/vnd.openxmlformats-officedocument.presentationml.tags+xml"/>
  <Override PartName="/ppt/tags/tag67.xml" ContentType="application/vnd.openxmlformats-officedocument.presentationml.tags+xml"/>
  <Override PartName="/ppt/tags/tag68.xml" ContentType="application/vnd.openxmlformats-officedocument.presentationml.tags+xml"/>
  <Override PartName="/ppt/tags/tag69.xml" ContentType="application/vnd.openxmlformats-officedocument.presentationml.tags+xml"/>
  <Override PartName="/ppt/tags/tag70.xml" ContentType="application/vnd.openxmlformats-officedocument.presentationml.tags+xml"/>
  <Override PartName="/ppt/tags/tag71.xml" ContentType="application/vnd.openxmlformats-officedocument.presentationml.tags+xml"/>
  <Override PartName="/ppt/tags/tag72.xml" ContentType="application/vnd.openxmlformats-officedocument.presentationml.tags+xml"/>
  <Override PartName="/ppt/tags/tag73.xml" ContentType="application/vnd.openxmlformats-officedocument.presentationml.tags+xml"/>
  <Override PartName="/ppt/tags/tag74.xml" ContentType="application/vnd.openxmlformats-officedocument.presentationml.tags+xml"/>
  <Override PartName="/ppt/tags/tag75.xml" ContentType="application/vnd.openxmlformats-officedocument.presentationml.tags+xml"/>
  <Override PartName="/ppt/tags/tag76.xml" ContentType="application/vnd.openxmlformats-officedocument.presentationml.tags+xml"/>
  <Override PartName="/ppt/tags/tag77.xml" ContentType="application/vnd.openxmlformats-officedocument.presentationml.tags+xml"/>
  <Override PartName="/ppt/tags/tag78.xml" ContentType="application/vnd.openxmlformats-officedocument.presentationml.tags+xml"/>
  <Override PartName="/ppt/tags/tag79.xml" ContentType="application/vnd.openxmlformats-officedocument.presentationml.tags+xml"/>
  <Override PartName="/ppt/tags/tag80.xml" ContentType="application/vnd.openxmlformats-officedocument.presentationml.tags+xml"/>
  <Override PartName="/ppt/tags/tag81.xml" ContentType="application/vnd.openxmlformats-officedocument.presentationml.tags+xml"/>
  <Override PartName="/ppt/tags/tag82.xml" ContentType="application/vnd.openxmlformats-officedocument.presentationml.tags+xml"/>
  <Override PartName="/ppt/tags/tag83.xml" ContentType="application/vnd.openxmlformats-officedocument.presentationml.tags+xml"/>
  <Override PartName="/ppt/tags/tag84.xml" ContentType="application/vnd.openxmlformats-officedocument.presentationml.tags+xml"/>
  <Override PartName="/ppt/tags/tag85.xml" ContentType="application/vnd.openxmlformats-officedocument.presentationml.tags+xml"/>
  <Override PartName="/ppt/tags/tag86.xml" ContentType="application/vnd.openxmlformats-officedocument.presentationml.tags+xml"/>
  <Override PartName="/ppt/tags/tag87.xml" ContentType="application/vnd.openxmlformats-officedocument.presentationml.tags+xml"/>
  <Override PartName="/ppt/tags/tag88.xml" ContentType="application/vnd.openxmlformats-officedocument.presentationml.tags+xml"/>
  <Override PartName="/ppt/tags/tag89.xml" ContentType="application/vnd.openxmlformats-officedocument.presentationml.tags+xml"/>
  <Override PartName="/ppt/tags/tag90.xml" ContentType="application/vnd.openxmlformats-officedocument.presentationml.tags+xml"/>
  <Override PartName="/ppt/tags/tag91.xml" ContentType="application/vnd.openxmlformats-officedocument.presentationml.tags+xml"/>
  <Override PartName="/ppt/tags/tag92.xml" ContentType="application/vnd.openxmlformats-officedocument.presentationml.tags+xml"/>
  <Override PartName="/ppt/tags/tag93.xml" ContentType="application/vnd.openxmlformats-officedocument.presentationml.tags+xml"/>
  <Override PartName="/ppt/tags/tag94.xml" ContentType="application/vnd.openxmlformats-officedocument.presentationml.tags+xml"/>
  <Override PartName="/ppt/tags/tag95.xml" ContentType="application/vnd.openxmlformats-officedocument.presentationml.tags+xml"/>
  <Override PartName="/ppt/tags/tag96.xml" ContentType="application/vnd.openxmlformats-officedocument.presentationml.tags+xml"/>
  <Override PartName="/ppt/tags/tag97.xml" ContentType="application/vnd.openxmlformats-officedocument.presentationml.tags+xml"/>
  <Override PartName="/ppt/tags/tag98.xml" ContentType="application/vnd.openxmlformats-officedocument.presentationml.tags+xml"/>
  <Override PartName="/ppt/tags/tag99.xml" ContentType="application/vnd.openxmlformats-officedocument.presentationml.tags+xml"/>
  <Override PartName="/ppt/tags/tag100.xml" ContentType="application/vnd.openxmlformats-officedocument.presentationml.tags+xml"/>
  <Override PartName="/ppt/tags/tag101.xml" ContentType="application/vnd.openxmlformats-officedocument.presentationml.tags+xml"/>
  <Override PartName="/ppt/tags/tag102.xml" ContentType="application/vnd.openxmlformats-officedocument.presentationml.tags+xml"/>
  <Override PartName="/ppt/tags/tag103.xml" ContentType="application/vnd.openxmlformats-officedocument.presentationml.tags+xml"/>
  <Override PartName="/ppt/tags/tag104.xml" ContentType="application/vnd.openxmlformats-officedocument.presentationml.tags+xml"/>
  <Override PartName="/ppt/tags/tag105.xml" ContentType="application/vnd.openxmlformats-officedocument.presentationml.tags+xml"/>
  <Override PartName="/ppt/tags/tag106.xml" ContentType="application/vnd.openxmlformats-officedocument.presentationml.tags+xml"/>
  <Override PartName="/ppt/tags/tag107.xml" ContentType="application/vnd.openxmlformats-officedocument.presentationml.tags+xml"/>
  <Override PartName="/ppt/tags/tag108.xml" ContentType="application/vnd.openxmlformats-officedocument.presentationml.tags+xml"/>
  <Override PartName="/ppt/tags/tag109.xml" ContentType="application/vnd.openxmlformats-officedocument.presentationml.tags+xml"/>
  <Override PartName="/ppt/tags/tag110.xml" ContentType="application/vnd.openxmlformats-officedocument.presentationml.tags+xml"/>
  <Override PartName="/ppt/tags/tag111.xml" ContentType="application/vnd.openxmlformats-officedocument.presentationml.tags+xml"/>
  <Override PartName="/ppt/tags/tag112.xml" ContentType="application/vnd.openxmlformats-officedocument.presentationml.tags+xml"/>
  <Override PartName="/ppt/tags/tag113.xml" ContentType="application/vnd.openxmlformats-officedocument.presentationml.tags+xml"/>
  <Override PartName="/ppt/tags/tag114.xml" ContentType="application/vnd.openxmlformats-officedocument.presentationml.tags+xml"/>
  <Override PartName="/ppt/tags/tag115.xml" ContentType="application/vnd.openxmlformats-officedocument.presentationml.tags+xml"/>
  <Override PartName="/ppt/tags/tag116.xml" ContentType="application/vnd.openxmlformats-officedocument.presentationml.tags+xml"/>
  <Override PartName="/ppt/tags/tag117.xml" ContentType="application/vnd.openxmlformats-officedocument.presentationml.tags+xml"/>
  <Override PartName="/ppt/tags/tag118.xml" ContentType="application/vnd.openxmlformats-officedocument.presentationml.tags+xml"/>
  <Override PartName="/ppt/tags/tag119.xml" ContentType="application/vnd.openxmlformats-officedocument.presentationml.tags+xml"/>
  <Override PartName="/ppt/tags/tag120.xml" ContentType="application/vnd.openxmlformats-officedocument.presentationml.tags+xml"/>
  <Override PartName="/ppt/tags/tag121.xml" ContentType="application/vnd.openxmlformats-officedocument.presentationml.tags+xml"/>
  <Override PartName="/ppt/tags/tag122.xml" ContentType="application/vnd.openxmlformats-officedocument.presentationml.tags+xml"/>
  <Override PartName="/ppt/tags/tag123.xml" ContentType="application/vnd.openxmlformats-officedocument.presentationml.tags+xml"/>
  <Override PartName="/ppt/tags/tag124.xml" ContentType="application/vnd.openxmlformats-officedocument.presentationml.tags+xml"/>
  <Override PartName="/ppt/tags/tag125.xml" ContentType="application/vnd.openxmlformats-officedocument.presentationml.tags+xml"/>
  <Override PartName="/ppt/tags/tag126.xml" ContentType="application/vnd.openxmlformats-officedocument.presentationml.tags+xml"/>
  <Override PartName="/ppt/tags/tag127.xml" ContentType="application/vnd.openxmlformats-officedocument.presentationml.tags+xml"/>
  <Override PartName="/ppt/tags/tag128.xml" ContentType="application/vnd.openxmlformats-officedocument.presentationml.tags+xml"/>
  <Override PartName="/ppt/tags/tag129.xml" ContentType="application/vnd.openxmlformats-officedocument.presentationml.tags+xml"/>
  <Override PartName="/ppt/tags/tag130.xml" ContentType="application/vnd.openxmlformats-officedocument.presentationml.tags+xml"/>
  <Override PartName="/ppt/tags/tag131.xml" ContentType="application/vnd.openxmlformats-officedocument.presentationml.tags+xml"/>
  <Override PartName="/ppt/tags/tag132.xml" ContentType="application/vnd.openxmlformats-officedocument.presentationml.tags+xml"/>
  <Override PartName="/ppt/tags/tag133.xml" ContentType="application/vnd.openxmlformats-officedocument.presentationml.tags+xml"/>
  <Override PartName="/ppt/tags/tag134.xml" ContentType="application/vnd.openxmlformats-officedocument.presentationml.tags+xml"/>
  <Override PartName="/ppt/tags/tag135.xml" ContentType="application/vnd.openxmlformats-officedocument.presentationml.tags+xml"/>
  <Override PartName="/ppt/tags/tag136.xml" ContentType="application/vnd.openxmlformats-officedocument.presentationml.tags+xml"/>
  <Override PartName="/ppt/tags/tag137.xml" ContentType="application/vnd.openxmlformats-officedocument.presentationml.tags+xml"/>
  <Override PartName="/ppt/tags/tag138.xml" ContentType="application/vnd.openxmlformats-officedocument.presentationml.tags+xml"/>
  <Override PartName="/ppt/tags/tag139.xml" ContentType="application/vnd.openxmlformats-officedocument.presentationml.tags+xml"/>
  <Override PartName="/ppt/tags/tag140.xml" ContentType="application/vnd.openxmlformats-officedocument.presentationml.tags+xml"/>
  <Override PartName="/ppt/tags/tag141.xml" ContentType="application/vnd.openxmlformats-officedocument.presentationml.tags+xml"/>
  <Override PartName="/ppt/tags/tag142.xml" ContentType="application/vnd.openxmlformats-officedocument.presentationml.tags+xml"/>
  <Override PartName="/ppt/tags/tag143.xml" ContentType="application/vnd.openxmlformats-officedocument.presentationml.tags+xml"/>
  <Override PartName="/ppt/notesSlides/notesSlide3.xml" ContentType="application/vnd.openxmlformats-officedocument.presentationml.notesSlide+xml"/>
  <Override PartName="/ppt/tags/tag144.xml" ContentType="application/vnd.openxmlformats-officedocument.presentationml.tags+xml"/>
  <Override PartName="/ppt/tags/tag145.xml" ContentType="application/vnd.openxmlformats-officedocument.presentationml.tags+xml"/>
  <Override PartName="/ppt/tags/tag146.xml" ContentType="application/vnd.openxmlformats-officedocument.presentationml.tags+xml"/>
  <Override PartName="/ppt/tags/tag147.xml" ContentType="application/vnd.openxmlformats-officedocument.presentationml.tags+xml"/>
  <Override PartName="/ppt/tags/tag148.xml" ContentType="application/vnd.openxmlformats-officedocument.presentationml.tags+xml"/>
  <Override PartName="/ppt/tags/tag149.xml" ContentType="application/vnd.openxmlformats-officedocument.presentationml.tags+xml"/>
  <Override PartName="/ppt/tags/tag150.xml" ContentType="application/vnd.openxmlformats-officedocument.presentationml.tags+xml"/>
  <Override PartName="/ppt/tags/tag151.xml" ContentType="application/vnd.openxmlformats-officedocument.presentationml.tags+xml"/>
  <Override PartName="/ppt/tags/tag152.xml" ContentType="application/vnd.openxmlformats-officedocument.presentationml.tags+xml"/>
  <Override PartName="/ppt/tags/tag153.xml" ContentType="application/vnd.openxmlformats-officedocument.presentationml.tags+xml"/>
  <Override PartName="/ppt/tags/tag154.xml" ContentType="application/vnd.openxmlformats-officedocument.presentationml.tags+xml"/>
  <Override PartName="/ppt/tags/tag155.xml" ContentType="application/vnd.openxmlformats-officedocument.presentationml.tags+xml"/>
  <Override PartName="/ppt/tags/tag156.xml" ContentType="application/vnd.openxmlformats-officedocument.presentationml.tags+xml"/>
  <Override PartName="/ppt/tags/tag157.xml" ContentType="application/vnd.openxmlformats-officedocument.presentationml.tags+xml"/>
  <Override PartName="/ppt/tags/tag158.xml" ContentType="application/vnd.openxmlformats-officedocument.presentationml.tags+xml"/>
  <Override PartName="/ppt/tags/tag159.xml" ContentType="application/vnd.openxmlformats-officedocument.presentationml.tags+xml"/>
  <Override PartName="/ppt/tags/tag160.xml" ContentType="application/vnd.openxmlformats-officedocument.presentationml.tags+xml"/>
  <Override PartName="/ppt/tags/tag161.xml" ContentType="application/vnd.openxmlformats-officedocument.presentationml.tags+xml"/>
  <Override PartName="/ppt/tags/tag162.xml" ContentType="application/vnd.openxmlformats-officedocument.presentationml.tags+xml"/>
  <Override PartName="/ppt/tags/tag163.xml" ContentType="application/vnd.openxmlformats-officedocument.presentationml.tags+xml"/>
  <Override PartName="/ppt/tags/tag164.xml" ContentType="application/vnd.openxmlformats-officedocument.presentationml.tags+xml"/>
  <Override PartName="/ppt/tags/tag165.xml" ContentType="application/vnd.openxmlformats-officedocument.presentationml.tags+xml"/>
  <Override PartName="/ppt/tags/tag166.xml" ContentType="application/vnd.openxmlformats-officedocument.presentationml.tags+xml"/>
  <Override PartName="/ppt/tags/tag167.xml" ContentType="application/vnd.openxmlformats-officedocument.presentationml.tags+xml"/>
  <Override PartName="/ppt/tags/tag168.xml" ContentType="application/vnd.openxmlformats-officedocument.presentationml.tags+xml"/>
  <Override PartName="/ppt/tags/tag169.xml" ContentType="application/vnd.openxmlformats-officedocument.presentationml.tags+xml"/>
  <Override PartName="/ppt/tags/tag170.xml" ContentType="application/vnd.openxmlformats-officedocument.presentationml.tags+xml"/>
  <Override PartName="/ppt/tags/tag171.xml" ContentType="application/vnd.openxmlformats-officedocument.presentationml.tags+xml"/>
  <Override PartName="/ppt/tags/tag172.xml" ContentType="application/vnd.openxmlformats-officedocument.presentationml.tags+xml"/>
  <Override PartName="/ppt/tags/tag173.xml" ContentType="application/vnd.openxmlformats-officedocument.presentationml.tags+xml"/>
  <Override PartName="/ppt/tags/tag174.xml" ContentType="application/vnd.openxmlformats-officedocument.presentationml.tags+xml"/>
  <Override PartName="/ppt/tags/tag175.xml" ContentType="application/vnd.openxmlformats-officedocument.presentationml.tags+xml"/>
  <Override PartName="/ppt/tags/tag176.xml" ContentType="application/vnd.openxmlformats-officedocument.presentationml.tags+xml"/>
  <Override PartName="/ppt/tags/tag177.xml" ContentType="application/vnd.openxmlformats-officedocument.presentationml.tags+xml"/>
  <Override PartName="/ppt/tags/tag178.xml" ContentType="application/vnd.openxmlformats-officedocument.presentationml.tags+xml"/>
  <Override PartName="/ppt/tags/tag179.xml" ContentType="application/vnd.openxmlformats-officedocument.presentationml.tags+xml"/>
  <Override PartName="/ppt/tags/tag180.xml" ContentType="application/vnd.openxmlformats-officedocument.presentationml.tags+xml"/>
  <Override PartName="/ppt/tags/tag181.xml" ContentType="application/vnd.openxmlformats-officedocument.presentationml.tags+xml"/>
  <Override PartName="/ppt/tags/tag182.xml" ContentType="application/vnd.openxmlformats-officedocument.presentationml.tags+xml"/>
  <Override PartName="/ppt/tags/tag183.xml" ContentType="application/vnd.openxmlformats-officedocument.presentationml.tags+xml"/>
  <Override PartName="/ppt/tags/tag184.xml" ContentType="application/vnd.openxmlformats-officedocument.presentationml.tags+xml"/>
  <Override PartName="/ppt/tags/tag185.xml" ContentType="application/vnd.openxmlformats-officedocument.presentationml.tags+xml"/>
  <Override PartName="/ppt/tags/tag186.xml" ContentType="application/vnd.openxmlformats-officedocument.presentationml.tags+xml"/>
  <Override PartName="/ppt/tags/tag187.xml" ContentType="application/vnd.openxmlformats-officedocument.presentationml.tags+xml"/>
  <Override PartName="/ppt/tags/tag188.xml" ContentType="application/vnd.openxmlformats-officedocument.presentationml.tags+xml"/>
  <Override PartName="/ppt/tags/tag189.xml" ContentType="application/vnd.openxmlformats-officedocument.presentationml.tags+xml"/>
  <Override PartName="/ppt/tags/tag190.xml" ContentType="application/vnd.openxmlformats-officedocument.presentationml.tags+xml"/>
  <Override PartName="/ppt/tags/tag191.xml" ContentType="application/vnd.openxmlformats-officedocument.presentationml.tags+xml"/>
  <Override PartName="/ppt/tags/tag192.xml" ContentType="application/vnd.openxmlformats-officedocument.presentationml.tags+xml"/>
  <Override PartName="/ppt/tags/tag193.xml" ContentType="application/vnd.openxmlformats-officedocument.presentationml.tags+xml"/>
  <Override PartName="/ppt/tags/tag194.xml" ContentType="application/vnd.openxmlformats-officedocument.presentationml.tags+xml"/>
  <Override PartName="/ppt/tags/tag195.xml" ContentType="application/vnd.openxmlformats-officedocument.presentationml.tags+xml"/>
  <Override PartName="/ppt/tags/tag196.xml" ContentType="application/vnd.openxmlformats-officedocument.presentationml.tags+xml"/>
  <Override PartName="/ppt/tags/tag197.xml" ContentType="application/vnd.openxmlformats-officedocument.presentationml.tags+xml"/>
  <Override PartName="/ppt/tags/tag198.xml" ContentType="application/vnd.openxmlformats-officedocument.presentationml.tags+xml"/>
  <Override PartName="/ppt/tags/tag199.xml" ContentType="application/vnd.openxmlformats-officedocument.presentationml.tags+xml"/>
  <Override PartName="/ppt/tags/tag200.xml" ContentType="application/vnd.openxmlformats-officedocument.presentationml.tags+xml"/>
  <Override PartName="/ppt/tags/tag201.xml" ContentType="application/vnd.openxmlformats-officedocument.presentationml.tags+xml"/>
  <Override PartName="/ppt/tags/tag202.xml" ContentType="application/vnd.openxmlformats-officedocument.presentationml.tags+xml"/>
  <Override PartName="/ppt/tags/tag203.xml" ContentType="application/vnd.openxmlformats-officedocument.presentationml.tags+xml"/>
  <Override PartName="/ppt/tags/tag204.xml" ContentType="application/vnd.openxmlformats-officedocument.presentationml.tags+xml"/>
  <Override PartName="/ppt/tags/tag205.xml" ContentType="application/vnd.openxmlformats-officedocument.presentationml.tags+xml"/>
  <Override PartName="/ppt/tags/tag206.xml" ContentType="application/vnd.openxmlformats-officedocument.presentationml.tags+xml"/>
  <Override PartName="/ppt/notesSlides/notesSlide4.xml" ContentType="application/vnd.openxmlformats-officedocument.presentationml.notesSlide+xml"/>
  <Override PartName="/ppt/tags/tag207.xml" ContentType="application/vnd.openxmlformats-officedocument.presentationml.tags+xml"/>
  <Override PartName="/ppt/tags/tag208.xml" ContentType="application/vnd.openxmlformats-officedocument.presentationml.tags+xml"/>
  <Override PartName="/ppt/tags/tag209.xml" ContentType="application/vnd.openxmlformats-officedocument.presentationml.tags+xml"/>
  <Override PartName="/ppt/tags/tag210.xml" ContentType="application/vnd.openxmlformats-officedocument.presentationml.tags+xml"/>
  <Override PartName="/ppt/tags/tag211.xml" ContentType="application/vnd.openxmlformats-officedocument.presentationml.tags+xml"/>
  <Override PartName="/ppt/tags/tag212.xml" ContentType="application/vnd.openxmlformats-officedocument.presentationml.tags+xml"/>
  <Override PartName="/ppt/tags/tag213.xml" ContentType="application/vnd.openxmlformats-officedocument.presentationml.tags+xml"/>
  <Override PartName="/ppt/tags/tag214.xml" ContentType="application/vnd.openxmlformats-officedocument.presentationml.tags+xml"/>
  <Override PartName="/ppt/tags/tag215.xml" ContentType="application/vnd.openxmlformats-officedocument.presentationml.tags+xml"/>
  <Override PartName="/ppt/tags/tag216.xml" ContentType="application/vnd.openxmlformats-officedocument.presentationml.tags+xml"/>
  <Override PartName="/ppt/tags/tag217.xml" ContentType="application/vnd.openxmlformats-officedocument.presentationml.tags+xml"/>
  <Override PartName="/ppt/tags/tag218.xml" ContentType="application/vnd.openxmlformats-officedocument.presentationml.tags+xml"/>
  <Override PartName="/ppt/tags/tag219.xml" ContentType="application/vnd.openxmlformats-officedocument.presentationml.tags+xml"/>
  <Override PartName="/ppt/tags/tag220.xml" ContentType="application/vnd.openxmlformats-officedocument.presentationml.tags+xml"/>
  <Override PartName="/ppt/tags/tag221.xml" ContentType="application/vnd.openxmlformats-officedocument.presentationml.tags+xml"/>
  <Override PartName="/ppt/tags/tag222.xml" ContentType="application/vnd.openxmlformats-officedocument.presentationml.tags+xml"/>
  <Override PartName="/ppt/tags/tag223.xml" ContentType="application/vnd.openxmlformats-officedocument.presentationml.tags+xml"/>
  <Override PartName="/ppt/tags/tag224.xml" ContentType="application/vnd.openxmlformats-officedocument.presentationml.tags+xml"/>
  <Override PartName="/ppt/tags/tag225.xml" ContentType="application/vnd.openxmlformats-officedocument.presentationml.tags+xml"/>
  <Override PartName="/ppt/tags/tag226.xml" ContentType="application/vnd.openxmlformats-officedocument.presentationml.tags+xml"/>
  <Override PartName="/ppt/tags/tag227.xml" ContentType="application/vnd.openxmlformats-officedocument.presentationml.tags+xml"/>
  <Override PartName="/ppt/tags/tag228.xml" ContentType="application/vnd.openxmlformats-officedocument.presentationml.tags+xml"/>
  <Override PartName="/ppt/tags/tag229.xml" ContentType="application/vnd.openxmlformats-officedocument.presentationml.tags+xml"/>
  <Override PartName="/ppt/tags/tag230.xml" ContentType="application/vnd.openxmlformats-officedocument.presentationml.tags+xml"/>
  <Override PartName="/ppt/tags/tag231.xml" ContentType="application/vnd.openxmlformats-officedocument.presentationml.tags+xml"/>
  <Override PartName="/ppt/tags/tag232.xml" ContentType="application/vnd.openxmlformats-officedocument.presentationml.tags+xml"/>
  <Override PartName="/ppt/tags/tag233.xml" ContentType="application/vnd.openxmlformats-officedocument.presentationml.tags+xml"/>
  <Override PartName="/ppt/tags/tag234.xml" ContentType="application/vnd.openxmlformats-officedocument.presentationml.tags+xml"/>
  <Override PartName="/ppt/tags/tag235.xml" ContentType="application/vnd.openxmlformats-officedocument.presentationml.tags+xml"/>
  <Override PartName="/ppt/tags/tag236.xml" ContentType="application/vnd.openxmlformats-officedocument.presentationml.tags+xml"/>
  <Override PartName="/ppt/tags/tag237.xml" ContentType="application/vnd.openxmlformats-officedocument.presentationml.tags+xml"/>
  <Override PartName="/ppt/tags/tag238.xml" ContentType="application/vnd.openxmlformats-officedocument.presentationml.tags+xml"/>
  <Override PartName="/ppt/tags/tag239.xml" ContentType="application/vnd.openxmlformats-officedocument.presentationml.tags+xml"/>
  <Override PartName="/ppt/tags/tag240.xml" ContentType="application/vnd.openxmlformats-officedocument.presentationml.tags+xml"/>
  <Override PartName="/ppt/tags/tag241.xml" ContentType="application/vnd.openxmlformats-officedocument.presentationml.tags+xml"/>
  <Override PartName="/ppt/tags/tag242.xml" ContentType="application/vnd.openxmlformats-officedocument.presentationml.tags+xml"/>
  <Override PartName="/ppt/tags/tag243.xml" ContentType="application/vnd.openxmlformats-officedocument.presentationml.tags+xml"/>
  <Override PartName="/ppt/tags/tag244.xml" ContentType="application/vnd.openxmlformats-officedocument.presentationml.tags+xml"/>
  <Override PartName="/ppt/tags/tag245.xml" ContentType="application/vnd.openxmlformats-officedocument.presentationml.tags+xml"/>
  <Override PartName="/ppt/tags/tag246.xml" ContentType="application/vnd.openxmlformats-officedocument.presentationml.tags+xml"/>
  <Override PartName="/ppt/tags/tag247.xml" ContentType="application/vnd.openxmlformats-officedocument.presentationml.tags+xml"/>
  <Override PartName="/ppt/tags/tag248.xml" ContentType="application/vnd.openxmlformats-officedocument.presentationml.tags+xml"/>
  <Override PartName="/ppt/tags/tag249.xml" ContentType="application/vnd.openxmlformats-officedocument.presentationml.tags+xml"/>
  <Override PartName="/ppt/tags/tag250.xml" ContentType="application/vnd.openxmlformats-officedocument.presentationml.tags+xml"/>
  <Override PartName="/ppt/tags/tag251.xml" ContentType="application/vnd.openxmlformats-officedocument.presentationml.tags+xml"/>
  <Override PartName="/ppt/tags/tag252.xml" ContentType="application/vnd.openxmlformats-officedocument.presentationml.tags+xml"/>
  <Override PartName="/ppt/tags/tag253.xml" ContentType="application/vnd.openxmlformats-officedocument.presentationml.tags+xml"/>
  <Override PartName="/ppt/tags/tag254.xml" ContentType="application/vnd.openxmlformats-officedocument.presentationml.tags+xml"/>
  <Override PartName="/ppt/tags/tag255.xml" ContentType="application/vnd.openxmlformats-officedocument.presentationml.tags+xml"/>
  <Override PartName="/ppt/tags/tag256.xml" ContentType="application/vnd.openxmlformats-officedocument.presentationml.tags+xml"/>
  <Override PartName="/ppt/tags/tag257.xml" ContentType="application/vnd.openxmlformats-officedocument.presentationml.tags+xml"/>
  <Override PartName="/ppt/tags/tag258.xml" ContentType="application/vnd.openxmlformats-officedocument.presentationml.tags+xml"/>
  <Override PartName="/ppt/tags/tag259.xml" ContentType="application/vnd.openxmlformats-officedocument.presentationml.tags+xml"/>
  <Override PartName="/ppt/tags/tag260.xml" ContentType="application/vnd.openxmlformats-officedocument.presentationml.tags+xml"/>
  <Override PartName="/ppt/tags/tag261.xml" ContentType="application/vnd.openxmlformats-officedocument.presentationml.tags+xml"/>
  <Override PartName="/ppt/tags/tag262.xml" ContentType="application/vnd.openxmlformats-officedocument.presentationml.tags+xml"/>
  <Override PartName="/ppt/tags/tag263.xml" ContentType="application/vnd.openxmlformats-officedocument.presentationml.tags+xml"/>
  <Override PartName="/ppt/tags/tag264.xml" ContentType="application/vnd.openxmlformats-officedocument.presentationml.tags+xml"/>
  <Override PartName="/ppt/tags/tag265.xml" ContentType="application/vnd.openxmlformats-officedocument.presentationml.tags+xml"/>
  <Override PartName="/ppt/tags/tag266.xml" ContentType="application/vnd.openxmlformats-officedocument.presentationml.tags+xml"/>
  <Override PartName="/ppt/tags/tag267.xml" ContentType="application/vnd.openxmlformats-officedocument.presentationml.tags+xml"/>
  <Override PartName="/ppt/tags/tag268.xml" ContentType="application/vnd.openxmlformats-officedocument.presentationml.tags+xml"/>
  <Override PartName="/ppt/tags/tag269.xml" ContentType="application/vnd.openxmlformats-officedocument.presentationml.tags+xml"/>
  <Override PartName="/ppt/tags/tag270.xml" ContentType="application/vnd.openxmlformats-officedocument.presentationml.tags+xml"/>
  <Override PartName="/ppt/tags/tag271.xml" ContentType="application/vnd.openxmlformats-officedocument.presentationml.tags+xml"/>
  <Override PartName="/ppt/tags/tag272.xml" ContentType="application/vnd.openxmlformats-officedocument.presentationml.tags+xml"/>
  <Override PartName="/ppt/tags/tag273.xml" ContentType="application/vnd.openxmlformats-officedocument.presentationml.tags+xml"/>
  <Override PartName="/ppt/tags/tag274.xml" ContentType="application/vnd.openxmlformats-officedocument.presentationml.tags+xml"/>
  <Override PartName="/ppt/tags/tag275.xml" ContentType="application/vnd.openxmlformats-officedocument.presentationml.tags+xml"/>
  <Override PartName="/ppt/tags/tag276.xml" ContentType="application/vnd.openxmlformats-officedocument.presentationml.tags+xml"/>
  <Override PartName="/ppt/tags/tag277.xml" ContentType="application/vnd.openxmlformats-officedocument.presentationml.tags+xml"/>
  <Override PartName="/ppt/tags/tag278.xml" ContentType="application/vnd.openxmlformats-officedocument.presentationml.tags+xml"/>
  <Override PartName="/ppt/tags/tag279.xml" ContentType="application/vnd.openxmlformats-officedocument.presentationml.tags+xml"/>
  <Override PartName="/ppt/tags/tag280.xml" ContentType="application/vnd.openxmlformats-officedocument.presentationml.tags+xml"/>
  <Override PartName="/ppt/tags/tag281.xml" ContentType="application/vnd.openxmlformats-officedocument.presentationml.tags+xml"/>
  <Override PartName="/ppt/tags/tag282.xml" ContentType="application/vnd.openxmlformats-officedocument.presentationml.tags+xml"/>
  <Override PartName="/ppt/tags/tag283.xml" ContentType="application/vnd.openxmlformats-officedocument.presentationml.tags+xml"/>
  <Override PartName="/ppt/tags/tag284.xml" ContentType="application/vnd.openxmlformats-officedocument.presentationml.tags+xml"/>
  <Override PartName="/ppt/tags/tag285.xml" ContentType="application/vnd.openxmlformats-officedocument.presentationml.tags+xml"/>
  <Override PartName="/ppt/tags/tag286.xml" ContentType="application/vnd.openxmlformats-officedocument.presentationml.tags+xml"/>
  <Override PartName="/ppt/tags/tag287.xml" ContentType="application/vnd.openxmlformats-officedocument.presentationml.tags+xml"/>
  <Override PartName="/ppt/tags/tag288.xml" ContentType="application/vnd.openxmlformats-officedocument.presentationml.tags+xml"/>
  <Override PartName="/ppt/tags/tag289.xml" ContentType="application/vnd.openxmlformats-officedocument.presentationml.tags+xml"/>
  <Override PartName="/ppt/tags/tag290.xml" ContentType="application/vnd.openxmlformats-officedocument.presentationml.tags+xml"/>
  <Override PartName="/ppt/tags/tag291.xml" ContentType="application/vnd.openxmlformats-officedocument.presentationml.tags+xml"/>
  <Override PartName="/ppt/tags/tag292.xml" ContentType="application/vnd.openxmlformats-officedocument.presentationml.tags+xml"/>
  <Override PartName="/ppt/tags/tag293.xml" ContentType="application/vnd.openxmlformats-officedocument.presentationml.tags+xml"/>
  <Override PartName="/ppt/tags/tag294.xml" ContentType="application/vnd.openxmlformats-officedocument.presentationml.tags+xml"/>
  <Override PartName="/ppt/notesSlides/notesSlide5.xml" ContentType="application/vnd.openxmlformats-officedocument.presentationml.notesSlide+xml"/>
  <Override PartName="/ppt/tags/tag295.xml" ContentType="application/vnd.openxmlformats-officedocument.presentationml.tags+xml"/>
  <Override PartName="/ppt/tags/tag296.xml" ContentType="application/vnd.openxmlformats-officedocument.presentationml.tags+xml"/>
  <Override PartName="/ppt/tags/tag297.xml" ContentType="application/vnd.openxmlformats-officedocument.presentationml.tags+xml"/>
  <Override PartName="/ppt/tags/tag298.xml" ContentType="application/vnd.openxmlformats-officedocument.presentationml.tags+xml"/>
  <Override PartName="/ppt/tags/tag299.xml" ContentType="application/vnd.openxmlformats-officedocument.presentationml.tags+xml"/>
  <Override PartName="/ppt/tags/tag300.xml" ContentType="application/vnd.openxmlformats-officedocument.presentationml.tags+xml"/>
  <Override PartName="/ppt/tags/tag301.xml" ContentType="application/vnd.openxmlformats-officedocument.presentationml.tags+xml"/>
  <Override PartName="/ppt/tags/tag302.xml" ContentType="application/vnd.openxmlformats-officedocument.presentationml.tags+xml"/>
  <Override PartName="/ppt/tags/tag303.xml" ContentType="application/vnd.openxmlformats-officedocument.presentationml.tags+xml"/>
  <Override PartName="/ppt/tags/tag304.xml" ContentType="application/vnd.openxmlformats-officedocument.presentationml.tags+xml"/>
  <Override PartName="/ppt/tags/tag305.xml" ContentType="application/vnd.openxmlformats-officedocument.presentationml.tags+xml"/>
  <Override PartName="/ppt/tags/tag306.xml" ContentType="application/vnd.openxmlformats-officedocument.presentationml.tags+xml"/>
  <Override PartName="/ppt/tags/tag307.xml" ContentType="application/vnd.openxmlformats-officedocument.presentationml.tags+xml"/>
  <Override PartName="/ppt/tags/tag308.xml" ContentType="application/vnd.openxmlformats-officedocument.presentationml.tags+xml"/>
  <Override PartName="/ppt/tags/tag309.xml" ContentType="application/vnd.openxmlformats-officedocument.presentationml.tags+xml"/>
  <Override PartName="/ppt/tags/tag310.xml" ContentType="application/vnd.openxmlformats-officedocument.presentationml.tags+xml"/>
  <Override PartName="/ppt/tags/tag311.xml" ContentType="application/vnd.openxmlformats-officedocument.presentationml.tags+xml"/>
  <Override PartName="/ppt/tags/tag312.xml" ContentType="application/vnd.openxmlformats-officedocument.presentationml.tags+xml"/>
  <Override PartName="/ppt/tags/tag313.xml" ContentType="application/vnd.openxmlformats-officedocument.presentationml.tags+xml"/>
  <Override PartName="/ppt/tags/tag314.xml" ContentType="application/vnd.openxmlformats-officedocument.presentationml.tags+xml"/>
  <Override PartName="/ppt/tags/tag315.xml" ContentType="application/vnd.openxmlformats-officedocument.presentationml.tags+xml"/>
  <Override PartName="/ppt/tags/tag316.xml" ContentType="application/vnd.openxmlformats-officedocument.presentationml.tags+xml"/>
  <Override PartName="/ppt/tags/tag317.xml" ContentType="application/vnd.openxmlformats-officedocument.presentationml.tags+xml"/>
  <Override PartName="/ppt/tags/tag318.xml" ContentType="application/vnd.openxmlformats-officedocument.presentationml.tags+xml"/>
  <Override PartName="/ppt/tags/tag319.xml" ContentType="application/vnd.openxmlformats-officedocument.presentationml.tags+xml"/>
  <Override PartName="/ppt/tags/tag320.xml" ContentType="application/vnd.openxmlformats-officedocument.presentationml.tags+xml"/>
  <Override PartName="/ppt/tags/tag321.xml" ContentType="application/vnd.openxmlformats-officedocument.presentationml.tags+xml"/>
  <Override PartName="/ppt/tags/tag322.xml" ContentType="application/vnd.openxmlformats-officedocument.presentationml.tags+xml"/>
  <Override PartName="/ppt/tags/tag323.xml" ContentType="application/vnd.openxmlformats-officedocument.presentationml.tags+xml"/>
  <Override PartName="/ppt/tags/tag324.xml" ContentType="application/vnd.openxmlformats-officedocument.presentationml.tags+xml"/>
  <Override PartName="/ppt/tags/tag325.xml" ContentType="application/vnd.openxmlformats-officedocument.presentationml.tags+xml"/>
  <Override PartName="/ppt/tags/tag326.xml" ContentType="application/vnd.openxmlformats-officedocument.presentationml.tags+xml"/>
  <Override PartName="/ppt/tags/tag327.xml" ContentType="application/vnd.openxmlformats-officedocument.presentationml.tags+xml"/>
  <Override PartName="/ppt/tags/tag328.xml" ContentType="application/vnd.openxmlformats-officedocument.presentationml.tags+xml"/>
  <Override PartName="/ppt/tags/tag329.xml" ContentType="application/vnd.openxmlformats-officedocument.presentationml.tags+xml"/>
  <Override PartName="/ppt/tags/tag330.xml" ContentType="application/vnd.openxmlformats-officedocument.presentationml.tags+xml"/>
  <Override PartName="/ppt/tags/tag331.xml" ContentType="application/vnd.openxmlformats-officedocument.presentationml.tags+xml"/>
  <Override PartName="/ppt/tags/tag332.xml" ContentType="application/vnd.openxmlformats-officedocument.presentationml.tags+xml"/>
  <Override PartName="/ppt/tags/tag333.xml" ContentType="application/vnd.openxmlformats-officedocument.presentationml.tags+xml"/>
  <Override PartName="/ppt/tags/tag334.xml" ContentType="application/vnd.openxmlformats-officedocument.presentationml.tags+xml"/>
  <Override PartName="/ppt/tags/tag335.xml" ContentType="application/vnd.openxmlformats-officedocument.presentationml.tags+xml"/>
  <Override PartName="/ppt/tags/tag336.xml" ContentType="application/vnd.openxmlformats-officedocument.presentationml.tags+xml"/>
  <Override PartName="/ppt/tags/tag337.xml" ContentType="application/vnd.openxmlformats-officedocument.presentationml.tags+xml"/>
  <Override PartName="/ppt/tags/tag338.xml" ContentType="application/vnd.openxmlformats-officedocument.presentationml.tags+xml"/>
  <Override PartName="/ppt/tags/tag339.xml" ContentType="application/vnd.openxmlformats-officedocument.presentationml.tags+xml"/>
  <Override PartName="/ppt/tags/tag340.xml" ContentType="application/vnd.openxmlformats-officedocument.presentationml.tags+xml"/>
  <Override PartName="/ppt/tags/tag341.xml" ContentType="application/vnd.openxmlformats-officedocument.presentationml.tags+xml"/>
  <Override PartName="/ppt/tags/tag342.xml" ContentType="application/vnd.openxmlformats-officedocument.presentationml.tags+xml"/>
  <Override PartName="/ppt/tags/tag343.xml" ContentType="application/vnd.openxmlformats-officedocument.presentationml.tags+xml"/>
  <Override PartName="/ppt/tags/tag344.xml" ContentType="application/vnd.openxmlformats-officedocument.presentationml.tags+xml"/>
  <Override PartName="/ppt/tags/tag345.xml" ContentType="application/vnd.openxmlformats-officedocument.presentationml.tags+xml"/>
  <Override PartName="/ppt/tags/tag346.xml" ContentType="application/vnd.openxmlformats-officedocument.presentationml.tags+xml"/>
  <Override PartName="/ppt/tags/tag347.xml" ContentType="application/vnd.openxmlformats-officedocument.presentationml.tags+xml"/>
  <Override PartName="/ppt/tags/tag348.xml" ContentType="application/vnd.openxmlformats-officedocument.presentationml.tags+xml"/>
  <Override PartName="/ppt/tags/tag349.xml" ContentType="application/vnd.openxmlformats-officedocument.presentationml.tags+xml"/>
  <Override PartName="/ppt/tags/tag350.xml" ContentType="application/vnd.openxmlformats-officedocument.presentationml.tags+xml"/>
  <Override PartName="/ppt/tags/tag351.xml" ContentType="application/vnd.openxmlformats-officedocument.presentationml.tags+xml"/>
  <Override PartName="/ppt/tags/tag352.xml" ContentType="application/vnd.openxmlformats-officedocument.presentationml.tags+xml"/>
  <Override PartName="/ppt/tags/tag353.xml" ContentType="application/vnd.openxmlformats-officedocument.presentationml.tags+xml"/>
  <Override PartName="/ppt/tags/tag354.xml" ContentType="application/vnd.openxmlformats-officedocument.presentationml.tags+xml"/>
  <Override PartName="/ppt/tags/tag355.xml" ContentType="application/vnd.openxmlformats-officedocument.presentationml.tags+xml"/>
  <Override PartName="/ppt/tags/tag356.xml" ContentType="application/vnd.openxmlformats-officedocument.presentationml.tags+xml"/>
  <Override PartName="/ppt/tags/tag357.xml" ContentType="application/vnd.openxmlformats-officedocument.presentationml.tags+xml"/>
  <Override PartName="/ppt/tags/tag358.xml" ContentType="application/vnd.openxmlformats-officedocument.presentationml.tags+xml"/>
  <Override PartName="/ppt/tags/tag359.xml" ContentType="application/vnd.openxmlformats-officedocument.presentationml.tags+xml"/>
  <Override PartName="/ppt/tags/tag360.xml" ContentType="application/vnd.openxmlformats-officedocument.presentationml.tags+xml"/>
  <Override PartName="/ppt/tags/tag361.xml" ContentType="application/vnd.openxmlformats-officedocument.presentationml.tags+xml"/>
  <Override PartName="/ppt/tags/tag362.xml" ContentType="application/vnd.openxmlformats-officedocument.presentationml.tags+xml"/>
  <Override PartName="/ppt/tags/tag363.xml" ContentType="application/vnd.openxmlformats-officedocument.presentationml.tags+xml"/>
  <Override PartName="/ppt/tags/tag364.xml" ContentType="application/vnd.openxmlformats-officedocument.presentationml.tags+xml"/>
  <Override PartName="/ppt/tags/tag365.xml" ContentType="application/vnd.openxmlformats-officedocument.presentationml.tags+xml"/>
  <Override PartName="/ppt/tags/tag366.xml" ContentType="application/vnd.openxmlformats-officedocument.presentationml.tags+xml"/>
  <Override PartName="/ppt/tags/tag367.xml" ContentType="application/vnd.openxmlformats-officedocument.presentationml.tags+xml"/>
  <Override PartName="/ppt/tags/tag368.xml" ContentType="application/vnd.openxmlformats-officedocument.presentationml.tags+xml"/>
  <Override PartName="/ppt/tags/tag369.xml" ContentType="application/vnd.openxmlformats-officedocument.presentationml.tags+xml"/>
  <Override PartName="/ppt/tags/tag370.xml" ContentType="application/vnd.openxmlformats-officedocument.presentationml.tags+xml"/>
  <Override PartName="/ppt/tags/tag371.xml" ContentType="application/vnd.openxmlformats-officedocument.presentationml.tags+xml"/>
  <Override PartName="/ppt/tags/tag372.xml" ContentType="application/vnd.openxmlformats-officedocument.presentationml.tags+xml"/>
  <Override PartName="/ppt/tags/tag373.xml" ContentType="application/vnd.openxmlformats-officedocument.presentationml.tags+xml"/>
  <Override PartName="/ppt/tags/tag374.xml" ContentType="application/vnd.openxmlformats-officedocument.presentationml.tags+xml"/>
  <Override PartName="/ppt/tags/tag375.xml" ContentType="application/vnd.openxmlformats-officedocument.presentationml.tags+xml"/>
  <Override PartName="/ppt/tags/tag376.xml" ContentType="application/vnd.openxmlformats-officedocument.presentationml.tags+xml"/>
  <Override PartName="/ppt/tags/tag377.xml" ContentType="application/vnd.openxmlformats-officedocument.presentationml.tags+xml"/>
  <Override PartName="/ppt/tags/tag378.xml" ContentType="application/vnd.openxmlformats-officedocument.presentationml.tags+xml"/>
  <Override PartName="/ppt/tags/tag379.xml" ContentType="application/vnd.openxmlformats-officedocument.presentationml.tags+xml"/>
  <Override PartName="/ppt/tags/tag380.xml" ContentType="application/vnd.openxmlformats-officedocument.presentationml.tags+xml"/>
  <Override PartName="/ppt/tags/tag381.xml" ContentType="application/vnd.openxmlformats-officedocument.presentationml.tags+xml"/>
  <Override PartName="/ppt/tags/tag382.xml" ContentType="application/vnd.openxmlformats-officedocument.presentationml.tags+xml"/>
  <Override PartName="/ppt/tags/tag383.xml" ContentType="application/vnd.openxmlformats-officedocument.presentationml.tags+xml"/>
  <Override PartName="/ppt/tags/tag384.xml" ContentType="application/vnd.openxmlformats-officedocument.presentationml.tags+xml"/>
  <Override PartName="/ppt/tags/tag385.xml" ContentType="application/vnd.openxmlformats-officedocument.presentationml.tags+xml"/>
  <Override PartName="/ppt/tags/tag386.xml" ContentType="application/vnd.openxmlformats-officedocument.presentationml.tags+xml"/>
  <Override PartName="/ppt/tags/tag387.xml" ContentType="application/vnd.openxmlformats-officedocument.presentationml.tags+xml"/>
  <Override PartName="/ppt/tags/tag388.xml" ContentType="application/vnd.openxmlformats-officedocument.presentationml.tags+xml"/>
  <Override PartName="/ppt/tags/tag389.xml" ContentType="application/vnd.openxmlformats-officedocument.presentationml.tags+xml"/>
  <Override PartName="/ppt/tags/tag390.xml" ContentType="application/vnd.openxmlformats-officedocument.presentationml.tags+xml"/>
  <Override PartName="/ppt/tags/tag391.xml" ContentType="application/vnd.openxmlformats-officedocument.presentationml.tags+xml"/>
  <Override PartName="/ppt/tags/tag392.xml" ContentType="application/vnd.openxmlformats-officedocument.presentationml.tags+xml"/>
  <Override PartName="/ppt/tags/tag393.xml" ContentType="application/vnd.openxmlformats-officedocument.presentationml.tags+xml"/>
  <Override PartName="/ppt/tags/tag394.xml" ContentType="application/vnd.openxmlformats-officedocument.presentationml.tags+xml"/>
  <Override PartName="/ppt/tags/tag395.xml" ContentType="application/vnd.openxmlformats-officedocument.presentationml.tags+xml"/>
  <Override PartName="/ppt/tags/tag396.xml" ContentType="application/vnd.openxmlformats-officedocument.presentationml.tags+xml"/>
  <Override PartName="/ppt/tags/tag397.xml" ContentType="application/vnd.openxmlformats-officedocument.presentationml.tags+xml"/>
  <Override PartName="/ppt/tags/tag398.xml" ContentType="application/vnd.openxmlformats-officedocument.presentationml.tags+xml"/>
  <Override PartName="/ppt/tags/tag399.xml" ContentType="application/vnd.openxmlformats-officedocument.presentationml.tags+xml"/>
  <Override PartName="/ppt/tags/tag400.xml" ContentType="application/vnd.openxmlformats-officedocument.presentationml.tags+xml"/>
  <Override PartName="/ppt/tags/tag401.xml" ContentType="application/vnd.openxmlformats-officedocument.presentationml.tags+xml"/>
  <Override PartName="/ppt/tags/tag402.xml" ContentType="application/vnd.openxmlformats-officedocument.presentationml.tags+xml"/>
  <Override PartName="/ppt/tags/tag403.xml" ContentType="application/vnd.openxmlformats-officedocument.presentationml.tags+xml"/>
  <Override PartName="/ppt/tags/tag404.xml" ContentType="application/vnd.openxmlformats-officedocument.presentationml.tags+xml"/>
  <Override PartName="/ppt/tags/tag405.xml" ContentType="application/vnd.openxmlformats-officedocument.presentationml.tags+xml"/>
  <Override PartName="/ppt/tags/tag406.xml" ContentType="application/vnd.openxmlformats-officedocument.presentationml.tags+xml"/>
  <Override PartName="/ppt/tags/tag407.xml" ContentType="application/vnd.openxmlformats-officedocument.presentationml.tags+xml"/>
  <Override PartName="/ppt/tags/tag408.xml" ContentType="application/vnd.openxmlformats-officedocument.presentationml.tags+xml"/>
  <Override PartName="/ppt/tags/tag409.xml" ContentType="application/vnd.openxmlformats-officedocument.presentationml.tags+xml"/>
  <Override PartName="/ppt/tags/tag410.xml" ContentType="application/vnd.openxmlformats-officedocument.presentationml.tags+xml"/>
  <Override PartName="/ppt/tags/tag411.xml" ContentType="application/vnd.openxmlformats-officedocument.presentationml.tags+xml"/>
  <Override PartName="/ppt/tags/tag412.xml" ContentType="application/vnd.openxmlformats-officedocument.presentationml.tags+xml"/>
  <Override PartName="/ppt/tags/tag413.xml" ContentType="application/vnd.openxmlformats-officedocument.presentationml.tags+xml"/>
  <Override PartName="/ppt/tags/tag414.xml" ContentType="application/vnd.openxmlformats-officedocument.presentationml.tags+xml"/>
  <Override PartName="/ppt/tags/tag415.xml" ContentType="application/vnd.openxmlformats-officedocument.presentationml.tags+xml"/>
  <Override PartName="/ppt/tags/tag416.xml" ContentType="application/vnd.openxmlformats-officedocument.presentationml.tags+xml"/>
  <Override PartName="/ppt/tags/tag417.xml" ContentType="application/vnd.openxmlformats-officedocument.presentationml.tags+xml"/>
  <Override PartName="/ppt/tags/tag418.xml" ContentType="application/vnd.openxmlformats-officedocument.presentationml.tags+xml"/>
  <Override PartName="/ppt/tags/tag419.xml" ContentType="application/vnd.openxmlformats-officedocument.presentationml.tags+xml"/>
  <Override PartName="/ppt/tags/tag420.xml" ContentType="application/vnd.openxmlformats-officedocument.presentationml.tags+xml"/>
  <Override PartName="/ppt/tags/tag421.xml" ContentType="application/vnd.openxmlformats-officedocument.presentationml.tags+xml"/>
  <Override PartName="/ppt/tags/tag422.xml" ContentType="application/vnd.openxmlformats-officedocument.presentationml.tags+xml"/>
  <Override PartName="/ppt/tags/tag423.xml" ContentType="application/vnd.openxmlformats-officedocument.presentationml.tags+xml"/>
  <Override PartName="/ppt/tags/tag424.xml" ContentType="application/vnd.openxmlformats-officedocument.presentationml.tags+xml"/>
  <Override PartName="/ppt/tags/tag425.xml" ContentType="application/vnd.openxmlformats-officedocument.presentationml.tags+xml"/>
  <Override PartName="/ppt/tags/tag426.xml" ContentType="application/vnd.openxmlformats-officedocument.presentationml.tags+xml"/>
  <Override PartName="/ppt/tags/tag427.xml" ContentType="application/vnd.openxmlformats-officedocument.presentationml.tags+xml"/>
  <Override PartName="/ppt/tags/tag428.xml" ContentType="application/vnd.openxmlformats-officedocument.presentationml.tags+xml"/>
  <Override PartName="/ppt/tags/tag429.xml" ContentType="application/vnd.openxmlformats-officedocument.presentationml.tags+xml"/>
  <Override PartName="/ppt/tags/tag430.xml" ContentType="application/vnd.openxmlformats-officedocument.presentationml.tags+xml"/>
  <Override PartName="/ppt/tags/tag431.xml" ContentType="application/vnd.openxmlformats-officedocument.presentationml.tags+xml"/>
  <Override PartName="/ppt/tags/tag432.xml" ContentType="application/vnd.openxmlformats-officedocument.presentationml.tags+xml"/>
  <Override PartName="/ppt/tags/tag433.xml" ContentType="application/vnd.openxmlformats-officedocument.presentationml.tags+xml"/>
  <Override PartName="/ppt/tags/tag434.xml" ContentType="application/vnd.openxmlformats-officedocument.presentationml.tags+xml"/>
  <Override PartName="/ppt/tags/tag435.xml" ContentType="application/vnd.openxmlformats-officedocument.presentationml.tags+xml"/>
  <Override PartName="/ppt/tags/tag436.xml" ContentType="application/vnd.openxmlformats-officedocument.presentationml.tags+xml"/>
  <Override PartName="/ppt/tags/tag437.xml" ContentType="application/vnd.openxmlformats-officedocument.presentationml.tags+xml"/>
  <Override PartName="/ppt/tags/tag438.xml" ContentType="application/vnd.openxmlformats-officedocument.presentationml.tags+xml"/>
  <Override PartName="/ppt/tags/tag439.xml" ContentType="application/vnd.openxmlformats-officedocument.presentationml.tags+xml"/>
  <Override PartName="/ppt/tags/tag440.xml" ContentType="application/vnd.openxmlformats-officedocument.presentationml.tags+xml"/>
  <Override PartName="/ppt/tags/tag441.xml" ContentType="application/vnd.openxmlformats-officedocument.presentationml.tags+xml"/>
  <Override PartName="/ppt/tags/tag442.xml" ContentType="application/vnd.openxmlformats-officedocument.presentationml.tags+xml"/>
  <Override PartName="/ppt/tags/tag443.xml" ContentType="application/vnd.openxmlformats-officedocument.presentationml.tags+xml"/>
  <Override PartName="/ppt/tags/tag444.xml" ContentType="application/vnd.openxmlformats-officedocument.presentationml.tags+xml"/>
  <Override PartName="/ppt/tags/tag445.xml" ContentType="application/vnd.openxmlformats-officedocument.presentationml.tags+xml"/>
  <Override PartName="/ppt/tags/tag446.xml" ContentType="application/vnd.openxmlformats-officedocument.presentationml.tags+xml"/>
  <Override PartName="/ppt/tags/tag447.xml" ContentType="application/vnd.openxmlformats-officedocument.presentationml.tags+xml"/>
  <Override PartName="/ppt/tags/tag448.xml" ContentType="application/vnd.openxmlformats-officedocument.presentationml.tags+xml"/>
  <Override PartName="/ppt/tags/tag449.xml" ContentType="application/vnd.openxmlformats-officedocument.presentationml.tags+xml"/>
  <Override PartName="/ppt/tags/tag450.xml" ContentType="application/vnd.openxmlformats-officedocument.presentationml.tags+xml"/>
  <Override PartName="/ppt/tags/tag451.xml" ContentType="application/vnd.openxmlformats-officedocument.presentationml.tags+xml"/>
  <Override PartName="/ppt/notesSlides/notesSlide6.xml" ContentType="application/vnd.openxmlformats-officedocument.presentationml.notesSlide+xml"/>
  <Override PartName="/ppt/tags/tag452.xml" ContentType="application/vnd.openxmlformats-officedocument.presentationml.tags+xml"/>
  <Override PartName="/ppt/tags/tag453.xml" ContentType="application/vnd.openxmlformats-officedocument.presentationml.tags+xml"/>
  <Override PartName="/ppt/tags/tag454.xml" ContentType="application/vnd.openxmlformats-officedocument.presentationml.tags+xml"/>
  <Override PartName="/ppt/tags/tag455.xml" ContentType="application/vnd.openxmlformats-officedocument.presentationml.tags+xml"/>
  <Override PartName="/ppt/tags/tag456.xml" ContentType="application/vnd.openxmlformats-officedocument.presentationml.tags+xml"/>
  <Override PartName="/ppt/tags/tag457.xml" ContentType="application/vnd.openxmlformats-officedocument.presentationml.tags+xml"/>
  <Override PartName="/ppt/tags/tag458.xml" ContentType="application/vnd.openxmlformats-officedocument.presentationml.tags+xml"/>
  <Override PartName="/ppt/tags/tag459.xml" ContentType="application/vnd.openxmlformats-officedocument.presentationml.tags+xml"/>
  <Override PartName="/ppt/tags/tag460.xml" ContentType="application/vnd.openxmlformats-officedocument.presentationml.tags+xml"/>
  <Override PartName="/ppt/tags/tag461.xml" ContentType="application/vnd.openxmlformats-officedocument.presentationml.tags+xml"/>
  <Override PartName="/ppt/tags/tag462.xml" ContentType="application/vnd.openxmlformats-officedocument.presentationml.tags+xml"/>
  <Override PartName="/ppt/tags/tag463.xml" ContentType="application/vnd.openxmlformats-officedocument.presentationml.tags+xml"/>
  <Override PartName="/ppt/tags/tag464.xml" ContentType="application/vnd.openxmlformats-officedocument.presentationml.tags+xml"/>
  <Override PartName="/ppt/tags/tag465.xml" ContentType="application/vnd.openxmlformats-officedocument.presentationml.tags+xml"/>
  <Override PartName="/ppt/tags/tag466.xml" ContentType="application/vnd.openxmlformats-officedocument.presentationml.tags+xml"/>
  <Override PartName="/ppt/tags/tag467.xml" ContentType="application/vnd.openxmlformats-officedocument.presentationml.tags+xml"/>
  <Override PartName="/ppt/tags/tag468.xml" ContentType="application/vnd.openxmlformats-officedocument.presentationml.tags+xml"/>
  <Override PartName="/ppt/tags/tag469.xml" ContentType="application/vnd.openxmlformats-officedocument.presentationml.tags+xml"/>
  <Override PartName="/ppt/tags/tag470.xml" ContentType="application/vnd.openxmlformats-officedocument.presentationml.tags+xml"/>
  <Override PartName="/ppt/tags/tag471.xml" ContentType="application/vnd.openxmlformats-officedocument.presentationml.tags+xml"/>
  <Override PartName="/ppt/tags/tag472.xml" ContentType="application/vnd.openxmlformats-officedocument.presentationml.tags+xml"/>
  <Override PartName="/ppt/tags/tag473.xml" ContentType="application/vnd.openxmlformats-officedocument.presentationml.tags+xml"/>
  <Override PartName="/ppt/tags/tag474.xml" ContentType="application/vnd.openxmlformats-officedocument.presentationml.tags+xml"/>
  <Override PartName="/ppt/tags/tag475.xml" ContentType="application/vnd.openxmlformats-officedocument.presentationml.tags+xml"/>
  <Override PartName="/ppt/tags/tag476.xml" ContentType="application/vnd.openxmlformats-officedocument.presentationml.tags+xml"/>
  <Override PartName="/ppt/tags/tag477.xml" ContentType="application/vnd.openxmlformats-officedocument.presentationml.tags+xml"/>
  <Override PartName="/ppt/tags/tag478.xml" ContentType="application/vnd.openxmlformats-officedocument.presentationml.tags+xml"/>
  <Override PartName="/ppt/tags/tag479.xml" ContentType="application/vnd.openxmlformats-officedocument.presentationml.tags+xml"/>
  <Override PartName="/ppt/tags/tag480.xml" ContentType="application/vnd.openxmlformats-officedocument.presentationml.tags+xml"/>
  <Override PartName="/ppt/tags/tag481.xml" ContentType="application/vnd.openxmlformats-officedocument.presentationml.tags+xml"/>
  <Override PartName="/ppt/tags/tag482.xml" ContentType="application/vnd.openxmlformats-officedocument.presentationml.tags+xml"/>
  <Override PartName="/ppt/tags/tag483.xml" ContentType="application/vnd.openxmlformats-officedocument.presentationml.tags+xml"/>
  <Override PartName="/ppt/tags/tag484.xml" ContentType="application/vnd.openxmlformats-officedocument.presentationml.tags+xml"/>
  <Override PartName="/ppt/tags/tag485.xml" ContentType="application/vnd.openxmlformats-officedocument.presentationml.tags+xml"/>
  <Override PartName="/ppt/tags/tag486.xml" ContentType="application/vnd.openxmlformats-officedocument.presentationml.tags+xml"/>
  <Override PartName="/ppt/tags/tag487.xml" ContentType="application/vnd.openxmlformats-officedocument.presentationml.tags+xml"/>
  <Override PartName="/ppt/tags/tag488.xml" ContentType="application/vnd.openxmlformats-officedocument.presentationml.tags+xml"/>
  <Override PartName="/ppt/tags/tag489.xml" ContentType="application/vnd.openxmlformats-officedocument.presentationml.tags+xml"/>
  <Override PartName="/ppt/tags/tag490.xml" ContentType="application/vnd.openxmlformats-officedocument.presentationml.tags+xml"/>
  <Override PartName="/ppt/tags/tag491.xml" ContentType="application/vnd.openxmlformats-officedocument.presentationml.tags+xml"/>
  <Override PartName="/ppt/tags/tag492.xml" ContentType="application/vnd.openxmlformats-officedocument.presentationml.tags+xml"/>
  <Override PartName="/ppt/tags/tag493.xml" ContentType="application/vnd.openxmlformats-officedocument.presentationml.tags+xml"/>
  <Override PartName="/ppt/tags/tag494.xml" ContentType="application/vnd.openxmlformats-officedocument.presentationml.tags+xml"/>
  <Override PartName="/ppt/tags/tag495.xml" ContentType="application/vnd.openxmlformats-officedocument.presentationml.tags+xml"/>
  <Override PartName="/ppt/tags/tag496.xml" ContentType="application/vnd.openxmlformats-officedocument.presentationml.tags+xml"/>
  <Override PartName="/ppt/tags/tag497.xml" ContentType="application/vnd.openxmlformats-officedocument.presentationml.tags+xml"/>
  <Override PartName="/ppt/tags/tag498.xml" ContentType="application/vnd.openxmlformats-officedocument.presentationml.tags+xml"/>
  <Override PartName="/ppt/tags/tag499.xml" ContentType="application/vnd.openxmlformats-officedocument.presentationml.tags+xml"/>
  <Override PartName="/ppt/tags/tag500.xml" ContentType="application/vnd.openxmlformats-officedocument.presentationml.tags+xml"/>
  <Override PartName="/ppt/tags/tag501.xml" ContentType="application/vnd.openxmlformats-officedocument.presentationml.tags+xml"/>
  <Override PartName="/ppt/tags/tag502.xml" ContentType="application/vnd.openxmlformats-officedocument.presentationml.tags+xml"/>
  <Override PartName="/ppt/tags/tag503.xml" ContentType="application/vnd.openxmlformats-officedocument.presentationml.tags+xml"/>
  <Override PartName="/ppt/tags/tag504.xml" ContentType="application/vnd.openxmlformats-officedocument.presentationml.tags+xml"/>
  <Override PartName="/ppt/tags/tag505.xml" ContentType="application/vnd.openxmlformats-officedocument.presentationml.tags+xml"/>
  <Override PartName="/ppt/tags/tag506.xml" ContentType="application/vnd.openxmlformats-officedocument.presentationml.tags+xml"/>
  <Override PartName="/ppt/tags/tag507.xml" ContentType="application/vnd.openxmlformats-officedocument.presentationml.tags+xml"/>
  <Override PartName="/ppt/tags/tag508.xml" ContentType="application/vnd.openxmlformats-officedocument.presentationml.tags+xml"/>
  <Override PartName="/ppt/tags/tag509.xml" ContentType="application/vnd.openxmlformats-officedocument.presentationml.tags+xml"/>
  <Override PartName="/ppt/tags/tag510.xml" ContentType="application/vnd.openxmlformats-officedocument.presentationml.tags+xml"/>
  <Override PartName="/ppt/tags/tag511.xml" ContentType="application/vnd.openxmlformats-officedocument.presentationml.tags+xml"/>
  <Override PartName="/ppt/tags/tag512.xml" ContentType="application/vnd.openxmlformats-officedocument.presentationml.tags+xml"/>
  <Override PartName="/ppt/tags/tag513.xml" ContentType="application/vnd.openxmlformats-officedocument.presentationml.tags+xml"/>
  <Override PartName="/ppt/tags/tag514.xml" ContentType="application/vnd.openxmlformats-officedocument.presentationml.tags+xml"/>
  <Override PartName="/ppt/tags/tag515.xml" ContentType="application/vnd.openxmlformats-officedocument.presentationml.tags+xml"/>
  <Override PartName="/ppt/tags/tag516.xml" ContentType="application/vnd.openxmlformats-officedocument.presentationml.tags+xml"/>
  <Override PartName="/ppt/tags/tag517.xml" ContentType="application/vnd.openxmlformats-officedocument.presentationml.tags+xml"/>
  <Override PartName="/ppt/tags/tag518.xml" ContentType="application/vnd.openxmlformats-officedocument.presentationml.tags+xml"/>
  <Override PartName="/ppt/tags/tag519.xml" ContentType="application/vnd.openxmlformats-officedocument.presentationml.tags+xml"/>
  <Override PartName="/ppt/tags/tag520.xml" ContentType="application/vnd.openxmlformats-officedocument.presentationml.tags+xml"/>
  <Override PartName="/ppt/tags/tag521.xml" ContentType="application/vnd.openxmlformats-officedocument.presentationml.tags+xml"/>
  <Override PartName="/ppt/tags/tag522.xml" ContentType="application/vnd.openxmlformats-officedocument.presentationml.tags+xml"/>
  <Override PartName="/ppt/tags/tag523.xml" ContentType="application/vnd.openxmlformats-officedocument.presentationml.tags+xml"/>
  <Override PartName="/ppt/tags/tag524.xml" ContentType="application/vnd.openxmlformats-officedocument.presentationml.tags+xml"/>
  <Override PartName="/ppt/tags/tag525.xml" ContentType="application/vnd.openxmlformats-officedocument.presentationml.tags+xml"/>
  <Override PartName="/ppt/tags/tag526.xml" ContentType="application/vnd.openxmlformats-officedocument.presentationml.tags+xml"/>
  <Override PartName="/ppt/tags/tag527.xml" ContentType="application/vnd.openxmlformats-officedocument.presentationml.tags+xml"/>
  <Override PartName="/ppt/tags/tag528.xml" ContentType="application/vnd.openxmlformats-officedocument.presentationml.tags+xml"/>
  <Override PartName="/ppt/tags/tag529.xml" ContentType="application/vnd.openxmlformats-officedocument.presentationml.tags+xml"/>
  <Override PartName="/ppt/tags/tag530.xml" ContentType="application/vnd.openxmlformats-officedocument.presentationml.tags+xml"/>
  <Override PartName="/ppt/tags/tag531.xml" ContentType="application/vnd.openxmlformats-officedocument.presentationml.tags+xml"/>
  <Override PartName="/ppt/tags/tag532.xml" ContentType="application/vnd.openxmlformats-officedocument.presentationml.tags+xml"/>
  <Override PartName="/ppt/tags/tag533.xml" ContentType="application/vnd.openxmlformats-officedocument.presentationml.tags+xml"/>
  <Override PartName="/ppt/tags/tag534.xml" ContentType="application/vnd.openxmlformats-officedocument.presentationml.tags+xml"/>
  <Override PartName="/ppt/tags/tag535.xml" ContentType="application/vnd.openxmlformats-officedocument.presentationml.tags+xml"/>
  <Override PartName="/ppt/tags/tag536.xml" ContentType="application/vnd.openxmlformats-officedocument.presentationml.tags+xml"/>
  <Override PartName="/ppt/tags/tag537.xml" ContentType="application/vnd.openxmlformats-officedocument.presentationml.tags+xml"/>
  <Override PartName="/ppt/tags/tag538.xml" ContentType="application/vnd.openxmlformats-officedocument.presentationml.tags+xml"/>
  <Override PartName="/ppt/tags/tag539.xml" ContentType="application/vnd.openxmlformats-officedocument.presentationml.tags+xml"/>
  <Override PartName="/ppt/tags/tag540.xml" ContentType="application/vnd.openxmlformats-officedocument.presentationml.tags+xml"/>
  <Override PartName="/ppt/tags/tag541.xml" ContentType="application/vnd.openxmlformats-officedocument.presentationml.tags+xml"/>
  <Override PartName="/ppt/tags/tag542.xml" ContentType="application/vnd.openxmlformats-officedocument.presentationml.tags+xml"/>
  <Override PartName="/ppt/tags/tag543.xml" ContentType="application/vnd.openxmlformats-officedocument.presentationml.tags+xml"/>
  <Override PartName="/ppt/tags/tag544.xml" ContentType="application/vnd.openxmlformats-officedocument.presentationml.tags+xml"/>
  <Override PartName="/ppt/tags/tag545.xml" ContentType="application/vnd.openxmlformats-officedocument.presentationml.tags+xml"/>
  <Override PartName="/ppt/tags/tag546.xml" ContentType="application/vnd.openxmlformats-officedocument.presentationml.tags+xml"/>
  <Override PartName="/ppt/tags/tag547.xml" ContentType="application/vnd.openxmlformats-officedocument.presentationml.tags+xml"/>
  <Override PartName="/ppt/tags/tag548.xml" ContentType="application/vnd.openxmlformats-officedocument.presentationml.tags+xml"/>
  <Override PartName="/ppt/tags/tag549.xml" ContentType="application/vnd.openxmlformats-officedocument.presentationml.tags+xml"/>
  <Override PartName="/ppt/tags/tag550.xml" ContentType="application/vnd.openxmlformats-officedocument.presentationml.tags+xml"/>
  <Override PartName="/ppt/tags/tag551.xml" ContentType="application/vnd.openxmlformats-officedocument.presentationml.tags+xml"/>
  <Override PartName="/ppt/tags/tag552.xml" ContentType="application/vnd.openxmlformats-officedocument.presentationml.tags+xml"/>
  <Override PartName="/ppt/tags/tag553.xml" ContentType="application/vnd.openxmlformats-officedocument.presentationml.tags+xml"/>
  <Override PartName="/ppt/tags/tag554.xml" ContentType="application/vnd.openxmlformats-officedocument.presentationml.tags+xml"/>
  <Override PartName="/ppt/tags/tag555.xml" ContentType="application/vnd.openxmlformats-officedocument.presentationml.tags+xml"/>
  <Override PartName="/ppt/tags/tag556.xml" ContentType="application/vnd.openxmlformats-officedocument.presentationml.tags+xml"/>
  <Override PartName="/ppt/tags/tag557.xml" ContentType="application/vnd.openxmlformats-officedocument.presentationml.tags+xml"/>
  <Override PartName="/ppt/tags/tag558.xml" ContentType="application/vnd.openxmlformats-officedocument.presentationml.tags+xml"/>
  <Override PartName="/ppt/tags/tag559.xml" ContentType="application/vnd.openxmlformats-officedocument.presentationml.tags+xml"/>
  <Override PartName="/ppt/tags/tag560.xml" ContentType="application/vnd.openxmlformats-officedocument.presentationml.tags+xml"/>
  <Override PartName="/ppt/tags/tag561.xml" ContentType="application/vnd.openxmlformats-officedocument.presentationml.tags+xml"/>
  <Override PartName="/ppt/tags/tag562.xml" ContentType="application/vnd.openxmlformats-officedocument.presentationml.tags+xml"/>
  <Override PartName="/ppt/tags/tag563.xml" ContentType="application/vnd.openxmlformats-officedocument.presentationml.tags+xml"/>
  <Override PartName="/ppt/tags/tag564.xml" ContentType="application/vnd.openxmlformats-officedocument.presentationml.tags+xml"/>
  <Override PartName="/ppt/tags/tag565.xml" ContentType="application/vnd.openxmlformats-officedocument.presentationml.tags+xml"/>
  <Override PartName="/ppt/tags/tag566.xml" ContentType="application/vnd.openxmlformats-officedocument.presentationml.tags+xml"/>
  <Override PartName="/ppt/tags/tag567.xml" ContentType="application/vnd.openxmlformats-officedocument.presentationml.tags+xml"/>
  <Override PartName="/ppt/tags/tag568.xml" ContentType="application/vnd.openxmlformats-officedocument.presentationml.tags+xml"/>
  <Override PartName="/ppt/tags/tag569.xml" ContentType="application/vnd.openxmlformats-officedocument.presentationml.tags+xml"/>
  <Override PartName="/ppt/tags/tag570.xml" ContentType="application/vnd.openxmlformats-officedocument.presentationml.tags+xml"/>
  <Override PartName="/ppt/tags/tag571.xml" ContentType="application/vnd.openxmlformats-officedocument.presentationml.tags+xml"/>
  <Override PartName="/ppt/tags/tag572.xml" ContentType="application/vnd.openxmlformats-officedocument.presentationml.tags+xml"/>
  <Override PartName="/ppt/tags/tag573.xml" ContentType="application/vnd.openxmlformats-officedocument.presentationml.tags+xml"/>
  <Override PartName="/ppt/tags/tag574.xml" ContentType="application/vnd.openxmlformats-officedocument.presentationml.tags+xml"/>
  <Override PartName="/ppt/tags/tag575.xml" ContentType="application/vnd.openxmlformats-officedocument.presentationml.tags+xml"/>
  <Override PartName="/ppt/tags/tag576.xml" ContentType="application/vnd.openxmlformats-officedocument.presentationml.tags+xml"/>
  <Override PartName="/ppt/tags/tag577.xml" ContentType="application/vnd.openxmlformats-officedocument.presentationml.tags+xml"/>
  <Override PartName="/ppt/tags/tag578.xml" ContentType="application/vnd.openxmlformats-officedocument.presentationml.tags+xml"/>
  <Override PartName="/ppt/tags/tag579.xml" ContentType="application/vnd.openxmlformats-officedocument.presentationml.tags+xml"/>
  <Override PartName="/ppt/tags/tag580.xml" ContentType="application/vnd.openxmlformats-officedocument.presentationml.tags+xml"/>
  <Override PartName="/ppt/tags/tag581.xml" ContentType="application/vnd.openxmlformats-officedocument.presentationml.tags+xml"/>
  <Override PartName="/ppt/tags/tag582.xml" ContentType="application/vnd.openxmlformats-officedocument.presentationml.tags+xml"/>
  <Override PartName="/ppt/tags/tag583.xml" ContentType="application/vnd.openxmlformats-officedocument.presentationml.tags+xml"/>
  <Override PartName="/ppt/tags/tag584.xml" ContentType="application/vnd.openxmlformats-officedocument.presentationml.tags+xml"/>
  <Override PartName="/ppt/tags/tag585.xml" ContentType="application/vnd.openxmlformats-officedocument.presentationml.tags+xml"/>
  <Override PartName="/ppt/tags/tag586.xml" ContentType="application/vnd.openxmlformats-officedocument.presentationml.tags+xml"/>
  <Override PartName="/ppt/tags/tag587.xml" ContentType="application/vnd.openxmlformats-officedocument.presentationml.tags+xml"/>
  <Override PartName="/ppt/tags/tag588.xml" ContentType="application/vnd.openxmlformats-officedocument.presentationml.tags+xml"/>
  <Override PartName="/ppt/tags/tag589.xml" ContentType="application/vnd.openxmlformats-officedocument.presentationml.tags+xml"/>
  <Override PartName="/ppt/tags/tag590.xml" ContentType="application/vnd.openxmlformats-officedocument.presentationml.tags+xml"/>
  <Override PartName="/ppt/tags/tag591.xml" ContentType="application/vnd.openxmlformats-officedocument.presentationml.tags+xml"/>
  <Override PartName="/ppt/tags/tag592.xml" ContentType="application/vnd.openxmlformats-officedocument.presentationml.tags+xml"/>
  <Override PartName="/ppt/tags/tag593.xml" ContentType="application/vnd.openxmlformats-officedocument.presentationml.tags+xml"/>
  <Override PartName="/ppt/tags/tag594.xml" ContentType="application/vnd.openxmlformats-officedocument.presentationml.tags+xml"/>
  <Override PartName="/ppt/tags/tag595.xml" ContentType="application/vnd.openxmlformats-officedocument.presentationml.tags+xml"/>
  <Override PartName="/ppt/tags/tag596.xml" ContentType="application/vnd.openxmlformats-officedocument.presentationml.tags+xml"/>
  <Override PartName="/ppt/tags/tag597.xml" ContentType="application/vnd.openxmlformats-officedocument.presentationml.tags+xml"/>
  <Override PartName="/ppt/tags/tag598.xml" ContentType="application/vnd.openxmlformats-officedocument.presentationml.tags+xml"/>
  <Override PartName="/ppt/tags/tag599.xml" ContentType="application/vnd.openxmlformats-officedocument.presentationml.tags+xml"/>
  <Override PartName="/ppt/tags/tag600.xml" ContentType="application/vnd.openxmlformats-officedocument.presentationml.tags+xml"/>
  <Override PartName="/ppt/tags/tag601.xml" ContentType="application/vnd.openxmlformats-officedocument.presentationml.tags+xml"/>
  <Override PartName="/ppt/tags/tag602.xml" ContentType="application/vnd.openxmlformats-officedocument.presentationml.tags+xml"/>
  <Override PartName="/ppt/tags/tag603.xml" ContentType="application/vnd.openxmlformats-officedocument.presentationml.tags+xml"/>
  <Override PartName="/ppt/tags/tag604.xml" ContentType="application/vnd.openxmlformats-officedocument.presentationml.tags+xml"/>
  <Override PartName="/ppt/tags/tag605.xml" ContentType="application/vnd.openxmlformats-officedocument.presentationml.tags+xml"/>
  <Override PartName="/ppt/tags/tag606.xml" ContentType="application/vnd.openxmlformats-officedocument.presentationml.tags+xml"/>
  <Override PartName="/ppt/tags/tag607.xml" ContentType="application/vnd.openxmlformats-officedocument.presentationml.tags+xml"/>
  <Override PartName="/ppt/tags/tag608.xml" ContentType="application/vnd.openxmlformats-officedocument.presentationml.tags+xml"/>
  <Override PartName="/ppt/tags/tag609.xml" ContentType="application/vnd.openxmlformats-officedocument.presentationml.tags+xml"/>
  <Override PartName="/ppt/tags/tag610.xml" ContentType="application/vnd.openxmlformats-officedocument.presentationml.tags+xml"/>
  <Override PartName="/ppt/tags/tag611.xml" ContentType="application/vnd.openxmlformats-officedocument.presentationml.tags+xml"/>
  <Override PartName="/ppt/tags/tag612.xml" ContentType="application/vnd.openxmlformats-officedocument.presentationml.tags+xml"/>
  <Override PartName="/ppt/tags/tag613.xml" ContentType="application/vnd.openxmlformats-officedocument.presentationml.tags+xml"/>
  <Override PartName="/ppt/tags/tag614.xml" ContentType="application/vnd.openxmlformats-officedocument.presentationml.tags+xml"/>
  <Override PartName="/ppt/tags/tag615.xml" ContentType="application/vnd.openxmlformats-officedocument.presentationml.tags+xml"/>
  <Override PartName="/ppt/tags/tag616.xml" ContentType="application/vnd.openxmlformats-officedocument.presentationml.tags+xml"/>
  <Override PartName="/ppt/tags/tag617.xml" ContentType="application/vnd.openxmlformats-officedocument.presentationml.tags+xml"/>
  <Override PartName="/ppt/tags/tag618.xml" ContentType="application/vnd.openxmlformats-officedocument.presentationml.tags+xml"/>
  <Override PartName="/ppt/tags/tag619.xml" ContentType="application/vnd.openxmlformats-officedocument.presentationml.tags+xml"/>
  <Override PartName="/ppt/tags/tag620.xml" ContentType="application/vnd.openxmlformats-officedocument.presentationml.tags+xml"/>
  <Override PartName="/ppt/tags/tag621.xml" ContentType="application/vnd.openxmlformats-officedocument.presentationml.tags+xml"/>
  <Override PartName="/ppt/tags/tag622.xml" ContentType="application/vnd.openxmlformats-officedocument.presentationml.tags+xml"/>
  <Override PartName="/ppt/tags/tag623.xml" ContentType="application/vnd.openxmlformats-officedocument.presentationml.tags+xml"/>
  <Override PartName="/ppt/tags/tag624.xml" ContentType="application/vnd.openxmlformats-officedocument.presentationml.tags+xml"/>
  <Override PartName="/ppt/tags/tag625.xml" ContentType="application/vnd.openxmlformats-officedocument.presentationml.tags+xml"/>
  <Override PartName="/ppt/tags/tag626.xml" ContentType="application/vnd.openxmlformats-officedocument.presentationml.tags+xml"/>
  <Override PartName="/ppt/tags/tag627.xml" ContentType="application/vnd.openxmlformats-officedocument.presentationml.tags+xml"/>
  <Override PartName="/ppt/tags/tag628.xml" ContentType="application/vnd.openxmlformats-officedocument.presentationml.tags+xml"/>
  <Override PartName="/ppt/tags/tag629.xml" ContentType="application/vnd.openxmlformats-officedocument.presentationml.tags+xml"/>
  <Override PartName="/ppt/tags/tag630.xml" ContentType="application/vnd.openxmlformats-officedocument.presentationml.tags+xml"/>
  <Override PartName="/ppt/tags/tag631.xml" ContentType="application/vnd.openxmlformats-officedocument.presentationml.tags+xml"/>
  <Override PartName="/ppt/tags/tag632.xml" ContentType="application/vnd.openxmlformats-officedocument.presentationml.tags+xml"/>
  <Override PartName="/ppt/tags/tag633.xml" ContentType="application/vnd.openxmlformats-officedocument.presentationml.tags+xml"/>
  <Override PartName="/ppt/tags/tag634.xml" ContentType="application/vnd.openxmlformats-officedocument.presentationml.tags+xml"/>
  <Override PartName="/ppt/tags/tag635.xml" ContentType="application/vnd.openxmlformats-officedocument.presentationml.tags+xml"/>
  <Override PartName="/ppt/tags/tag636.xml" ContentType="application/vnd.openxmlformats-officedocument.presentationml.tags+xml"/>
  <Override PartName="/ppt/tags/tag637.xml" ContentType="application/vnd.openxmlformats-officedocument.presentationml.tags+xml"/>
  <Override PartName="/ppt/tags/tag638.xml" ContentType="application/vnd.openxmlformats-officedocument.presentationml.tags+xml"/>
  <Override PartName="/ppt/tags/tag639.xml" ContentType="application/vnd.openxmlformats-officedocument.presentationml.tags+xml"/>
  <Override PartName="/ppt/tags/tag640.xml" ContentType="application/vnd.openxmlformats-officedocument.presentationml.tags+xml"/>
  <Override PartName="/ppt/tags/tag641.xml" ContentType="application/vnd.openxmlformats-officedocument.presentationml.tags+xml"/>
  <Override PartName="/ppt/tags/tag642.xml" ContentType="application/vnd.openxmlformats-officedocument.presentationml.tags+xml"/>
  <Override PartName="/ppt/tags/tag643.xml" ContentType="application/vnd.openxmlformats-officedocument.presentationml.tags+xml"/>
  <Override PartName="/ppt/tags/tag644.xml" ContentType="application/vnd.openxmlformats-officedocument.presentationml.tags+xml"/>
  <Override PartName="/ppt/tags/tag645.xml" ContentType="application/vnd.openxmlformats-officedocument.presentationml.tags+xml"/>
  <Override PartName="/ppt/tags/tag646.xml" ContentType="application/vnd.openxmlformats-officedocument.presentationml.tags+xml"/>
  <Override PartName="/ppt/tags/tag647.xml" ContentType="application/vnd.openxmlformats-officedocument.presentationml.tags+xml"/>
  <Override PartName="/ppt/tags/tag648.xml" ContentType="application/vnd.openxmlformats-officedocument.presentationml.tags+xml"/>
  <Override PartName="/ppt/notesSlides/notesSlide7.xml" ContentType="application/vnd.openxmlformats-officedocument.presentationml.notesSlide+xml"/>
  <Override PartName="/ppt/tags/tag649.xml" ContentType="application/vnd.openxmlformats-officedocument.presentationml.tags+xml"/>
  <Override PartName="/ppt/tags/tag650.xml" ContentType="application/vnd.openxmlformats-officedocument.presentationml.tags+xml"/>
  <Override PartName="/ppt/tags/tag651.xml" ContentType="application/vnd.openxmlformats-officedocument.presentationml.tags+xml"/>
  <Override PartName="/ppt/tags/tag652.xml" ContentType="application/vnd.openxmlformats-officedocument.presentationml.tags+xml"/>
  <Override PartName="/ppt/tags/tag653.xml" ContentType="application/vnd.openxmlformats-officedocument.presentationml.tags+xml"/>
  <Override PartName="/ppt/tags/tag654.xml" ContentType="application/vnd.openxmlformats-officedocument.presentationml.tags+xml"/>
  <Override PartName="/ppt/tags/tag655.xml" ContentType="application/vnd.openxmlformats-officedocument.presentationml.tags+xml"/>
  <Override PartName="/ppt/tags/tag656.xml" ContentType="application/vnd.openxmlformats-officedocument.presentationml.tags+xml"/>
  <Override PartName="/ppt/tags/tag657.xml" ContentType="application/vnd.openxmlformats-officedocument.presentationml.tags+xml"/>
  <Override PartName="/ppt/tags/tag658.xml" ContentType="application/vnd.openxmlformats-officedocument.presentationml.tags+xml"/>
  <Override PartName="/ppt/tags/tag659.xml" ContentType="application/vnd.openxmlformats-officedocument.presentationml.tags+xml"/>
  <Override PartName="/ppt/tags/tag660.xml" ContentType="application/vnd.openxmlformats-officedocument.presentationml.tags+xml"/>
  <Override PartName="/ppt/tags/tag661.xml" ContentType="application/vnd.openxmlformats-officedocument.presentationml.tags+xml"/>
  <Override PartName="/ppt/tags/tag662.xml" ContentType="application/vnd.openxmlformats-officedocument.presentationml.tags+xml"/>
  <Override PartName="/ppt/tags/tag663.xml" ContentType="application/vnd.openxmlformats-officedocument.presentationml.tags+xml"/>
  <Override PartName="/ppt/tags/tag664.xml" ContentType="application/vnd.openxmlformats-officedocument.presentationml.tags+xml"/>
  <Override PartName="/ppt/tags/tag665.xml" ContentType="application/vnd.openxmlformats-officedocument.presentationml.tags+xml"/>
  <Override PartName="/ppt/tags/tag666.xml" ContentType="application/vnd.openxmlformats-officedocument.presentationml.tags+xml"/>
  <Override PartName="/ppt/tags/tag667.xml" ContentType="application/vnd.openxmlformats-officedocument.presentationml.tags+xml"/>
  <Override PartName="/ppt/tags/tag668.xml" ContentType="application/vnd.openxmlformats-officedocument.presentationml.tags+xml"/>
  <Override PartName="/ppt/tags/tag669.xml" ContentType="application/vnd.openxmlformats-officedocument.presentationml.tags+xml"/>
  <Override PartName="/ppt/tags/tag670.xml" ContentType="application/vnd.openxmlformats-officedocument.presentationml.tags+xml"/>
  <Override PartName="/ppt/tags/tag671.xml" ContentType="application/vnd.openxmlformats-officedocument.presentationml.tags+xml"/>
  <Override PartName="/ppt/tags/tag672.xml" ContentType="application/vnd.openxmlformats-officedocument.presentationml.tags+xml"/>
  <Override PartName="/ppt/tags/tag673.xml" ContentType="application/vnd.openxmlformats-officedocument.presentationml.tags+xml"/>
  <Override PartName="/ppt/tags/tag674.xml" ContentType="application/vnd.openxmlformats-officedocument.presentationml.tags+xml"/>
  <Override PartName="/ppt/tags/tag675.xml" ContentType="application/vnd.openxmlformats-officedocument.presentationml.tags+xml"/>
  <Override PartName="/ppt/tags/tag676.xml" ContentType="application/vnd.openxmlformats-officedocument.presentationml.tags+xml"/>
  <Override PartName="/ppt/tags/tag677.xml" ContentType="application/vnd.openxmlformats-officedocument.presentationml.tags+xml"/>
  <Override PartName="/ppt/tags/tag678.xml" ContentType="application/vnd.openxmlformats-officedocument.presentationml.tags+xml"/>
  <Override PartName="/ppt/tags/tag679.xml" ContentType="application/vnd.openxmlformats-officedocument.presentationml.tags+xml"/>
  <Override PartName="/ppt/tags/tag680.xml" ContentType="application/vnd.openxmlformats-officedocument.presentationml.tags+xml"/>
  <Override PartName="/ppt/tags/tag681.xml" ContentType="application/vnd.openxmlformats-officedocument.presentationml.tags+xml"/>
  <Override PartName="/ppt/tags/tag682.xml" ContentType="application/vnd.openxmlformats-officedocument.presentationml.tags+xml"/>
  <Override PartName="/ppt/tags/tag683.xml" ContentType="application/vnd.openxmlformats-officedocument.presentationml.tags+xml"/>
  <Override PartName="/ppt/tags/tag684.xml" ContentType="application/vnd.openxmlformats-officedocument.presentationml.tags+xml"/>
  <Override PartName="/ppt/tags/tag685.xml" ContentType="application/vnd.openxmlformats-officedocument.presentationml.tags+xml"/>
  <Override PartName="/ppt/tags/tag686.xml" ContentType="application/vnd.openxmlformats-officedocument.presentationml.tags+xml"/>
  <Override PartName="/ppt/tags/tag687.xml" ContentType="application/vnd.openxmlformats-officedocument.presentationml.tags+xml"/>
  <Override PartName="/ppt/tags/tag688.xml" ContentType="application/vnd.openxmlformats-officedocument.presentationml.tags+xml"/>
  <Override PartName="/ppt/tags/tag689.xml" ContentType="application/vnd.openxmlformats-officedocument.presentationml.tags+xml"/>
  <Override PartName="/ppt/tags/tag690.xml" ContentType="application/vnd.openxmlformats-officedocument.presentationml.tags+xml"/>
  <Override PartName="/ppt/tags/tag691.xml" ContentType="application/vnd.openxmlformats-officedocument.presentationml.tags+xml"/>
  <Override PartName="/ppt/tags/tag692.xml" ContentType="application/vnd.openxmlformats-officedocument.presentationml.tags+xml"/>
  <Override PartName="/ppt/tags/tag693.xml" ContentType="application/vnd.openxmlformats-officedocument.presentationml.tags+xml"/>
  <Override PartName="/ppt/tags/tag694.xml" ContentType="application/vnd.openxmlformats-officedocument.presentationml.tags+xml"/>
  <Override PartName="/ppt/tags/tag695.xml" ContentType="application/vnd.openxmlformats-officedocument.presentationml.tags+xml"/>
  <Override PartName="/ppt/tags/tag696.xml" ContentType="application/vnd.openxmlformats-officedocument.presentationml.tags+xml"/>
  <Override PartName="/ppt/tags/tag697.xml" ContentType="application/vnd.openxmlformats-officedocument.presentationml.tags+xml"/>
  <Override PartName="/ppt/tags/tag698.xml" ContentType="application/vnd.openxmlformats-officedocument.presentationml.tags+xml"/>
  <Override PartName="/ppt/tags/tag699.xml" ContentType="application/vnd.openxmlformats-officedocument.presentationml.tags+xml"/>
  <Override PartName="/ppt/tags/tag700.xml" ContentType="application/vnd.openxmlformats-officedocument.presentationml.tags+xml"/>
  <Override PartName="/ppt/tags/tag701.xml" ContentType="application/vnd.openxmlformats-officedocument.presentationml.tags+xml"/>
  <Override PartName="/ppt/tags/tag702.xml" ContentType="application/vnd.openxmlformats-officedocument.presentationml.tags+xml"/>
  <Override PartName="/ppt/tags/tag703.xml" ContentType="application/vnd.openxmlformats-officedocument.presentationml.tags+xml"/>
  <Override PartName="/ppt/tags/tag704.xml" ContentType="application/vnd.openxmlformats-officedocument.presentationml.tags+xml"/>
  <Override PartName="/ppt/tags/tag705.xml" ContentType="application/vnd.openxmlformats-officedocument.presentationml.tags+xml"/>
  <Override PartName="/ppt/tags/tag706.xml" ContentType="application/vnd.openxmlformats-officedocument.presentationml.tags+xml"/>
  <Override PartName="/ppt/tags/tag707.xml" ContentType="application/vnd.openxmlformats-officedocument.presentationml.tags+xml"/>
  <Override PartName="/ppt/tags/tag708.xml" ContentType="application/vnd.openxmlformats-officedocument.presentationml.tags+xml"/>
  <Override PartName="/ppt/tags/tag709.xml" ContentType="application/vnd.openxmlformats-officedocument.presentationml.tags+xml"/>
  <Override PartName="/ppt/tags/tag710.xml" ContentType="application/vnd.openxmlformats-officedocument.presentationml.tags+xml"/>
  <Override PartName="/ppt/tags/tag711.xml" ContentType="application/vnd.openxmlformats-officedocument.presentationml.tags+xml"/>
  <Override PartName="/ppt/tags/tag712.xml" ContentType="application/vnd.openxmlformats-officedocument.presentationml.tags+xml"/>
  <Override PartName="/ppt/tags/tag713.xml" ContentType="application/vnd.openxmlformats-officedocument.presentationml.tags+xml"/>
  <Override PartName="/ppt/tags/tag714.xml" ContentType="application/vnd.openxmlformats-officedocument.presentationml.tags+xml"/>
  <Override PartName="/ppt/tags/tag715.xml" ContentType="application/vnd.openxmlformats-officedocument.presentationml.tags+xml"/>
  <Override PartName="/ppt/tags/tag716.xml" ContentType="application/vnd.openxmlformats-officedocument.presentationml.tags+xml"/>
  <Override PartName="/ppt/tags/tag717.xml" ContentType="application/vnd.openxmlformats-officedocument.presentationml.tags+xml"/>
  <Override PartName="/ppt/tags/tag718.xml" ContentType="application/vnd.openxmlformats-officedocument.presentationml.tags+xml"/>
  <Override PartName="/ppt/tags/tag719.xml" ContentType="application/vnd.openxmlformats-officedocument.presentationml.tags+xml"/>
  <Override PartName="/ppt/tags/tag720.xml" ContentType="application/vnd.openxmlformats-officedocument.presentationml.tags+xml"/>
  <Override PartName="/ppt/tags/tag721.xml" ContentType="application/vnd.openxmlformats-officedocument.presentationml.tags+xml"/>
  <Override PartName="/ppt/tags/tag722.xml" ContentType="application/vnd.openxmlformats-officedocument.presentationml.tags+xml"/>
  <Override PartName="/ppt/tags/tag723.xml" ContentType="application/vnd.openxmlformats-officedocument.presentationml.tags+xml"/>
  <Override PartName="/ppt/tags/tag724.xml" ContentType="application/vnd.openxmlformats-officedocument.presentationml.tags+xml"/>
  <Override PartName="/ppt/tags/tag725.xml" ContentType="application/vnd.openxmlformats-officedocument.presentationml.tags+xml"/>
  <Override PartName="/ppt/tags/tag726.xml" ContentType="application/vnd.openxmlformats-officedocument.presentationml.tags+xml"/>
  <Override PartName="/ppt/tags/tag727.xml" ContentType="application/vnd.openxmlformats-officedocument.presentationml.tags+xml"/>
  <Override PartName="/ppt/tags/tag728.xml" ContentType="application/vnd.openxmlformats-officedocument.presentationml.tags+xml"/>
  <Override PartName="/ppt/tags/tag729.xml" ContentType="application/vnd.openxmlformats-officedocument.presentationml.tags+xml"/>
  <Override PartName="/ppt/tags/tag730.xml" ContentType="application/vnd.openxmlformats-officedocument.presentationml.tags+xml"/>
  <Override PartName="/ppt/tags/tag731.xml" ContentType="application/vnd.openxmlformats-officedocument.presentationml.tags+xml"/>
  <Override PartName="/ppt/tags/tag732.xml" ContentType="application/vnd.openxmlformats-officedocument.presentationml.tags+xml"/>
  <Override PartName="/ppt/tags/tag733.xml" ContentType="application/vnd.openxmlformats-officedocument.presentationml.tags+xml"/>
  <Override PartName="/ppt/tags/tag734.xml" ContentType="application/vnd.openxmlformats-officedocument.presentationml.tags+xml"/>
  <Override PartName="/ppt/tags/tag735.xml" ContentType="application/vnd.openxmlformats-officedocument.presentationml.tags+xml"/>
  <Override PartName="/ppt/tags/tag736.xml" ContentType="application/vnd.openxmlformats-officedocument.presentationml.tags+xml"/>
  <Override PartName="/ppt/tags/tag737.xml" ContentType="application/vnd.openxmlformats-officedocument.presentationml.tags+xml"/>
  <Override PartName="/ppt/tags/tag738.xml" ContentType="application/vnd.openxmlformats-officedocument.presentationml.tags+xml"/>
  <Override PartName="/ppt/tags/tag739.xml" ContentType="application/vnd.openxmlformats-officedocument.presentationml.tags+xml"/>
  <Override PartName="/ppt/tags/tag740.xml" ContentType="application/vnd.openxmlformats-officedocument.presentationml.tags+xml"/>
  <Override PartName="/ppt/tags/tag741.xml" ContentType="application/vnd.openxmlformats-officedocument.presentationml.tags+xml"/>
  <Override PartName="/ppt/tags/tag742.xml" ContentType="application/vnd.openxmlformats-officedocument.presentationml.tags+xml"/>
  <Override PartName="/ppt/tags/tag743.xml" ContentType="application/vnd.openxmlformats-officedocument.presentationml.tags+xml"/>
  <Override PartName="/ppt/tags/tag744.xml" ContentType="application/vnd.openxmlformats-officedocument.presentationml.tags+xml"/>
  <Override PartName="/ppt/tags/tag745.xml" ContentType="application/vnd.openxmlformats-officedocument.presentationml.tags+xml"/>
  <Override PartName="/ppt/tags/tag746.xml" ContentType="application/vnd.openxmlformats-officedocument.presentationml.tags+xml"/>
  <Override PartName="/ppt/tags/tag747.xml" ContentType="application/vnd.openxmlformats-officedocument.presentationml.tags+xml"/>
  <Override PartName="/ppt/tags/tag748.xml" ContentType="application/vnd.openxmlformats-officedocument.presentationml.tags+xml"/>
  <Override PartName="/ppt/tags/tag749.xml" ContentType="application/vnd.openxmlformats-officedocument.presentationml.tags+xml"/>
  <Override PartName="/ppt/tags/tag750.xml" ContentType="application/vnd.openxmlformats-officedocument.presentationml.tags+xml"/>
  <Override PartName="/ppt/tags/tag751.xml" ContentType="application/vnd.openxmlformats-officedocument.presentationml.tags+xml"/>
  <Override PartName="/ppt/tags/tag752.xml" ContentType="application/vnd.openxmlformats-officedocument.presentationml.tags+xml"/>
  <Override PartName="/ppt/tags/tag753.xml" ContentType="application/vnd.openxmlformats-officedocument.presentationml.tags+xml"/>
  <Override PartName="/ppt/tags/tag754.xml" ContentType="application/vnd.openxmlformats-officedocument.presentationml.tags+xml"/>
  <Override PartName="/ppt/tags/tag755.xml" ContentType="application/vnd.openxmlformats-officedocument.presentationml.tags+xml"/>
  <Override PartName="/ppt/tags/tag756.xml" ContentType="application/vnd.openxmlformats-officedocument.presentationml.tags+xml"/>
  <Override PartName="/ppt/tags/tag757.xml" ContentType="application/vnd.openxmlformats-officedocument.presentationml.tags+xml"/>
  <Override PartName="/ppt/tags/tag758.xml" ContentType="application/vnd.openxmlformats-officedocument.presentationml.tags+xml"/>
  <Override PartName="/ppt/tags/tag759.xml" ContentType="application/vnd.openxmlformats-officedocument.presentationml.tags+xml"/>
  <Override PartName="/ppt/tags/tag760.xml" ContentType="application/vnd.openxmlformats-officedocument.presentationml.tags+xml"/>
  <Override PartName="/ppt/tags/tag761.xml" ContentType="application/vnd.openxmlformats-officedocument.presentationml.tags+xml"/>
  <Override PartName="/ppt/tags/tag762.xml" ContentType="application/vnd.openxmlformats-officedocument.presentationml.tags+xml"/>
  <Override PartName="/ppt/tags/tag763.xml" ContentType="application/vnd.openxmlformats-officedocument.presentationml.tags+xml"/>
  <Override PartName="/ppt/tags/tag764.xml" ContentType="application/vnd.openxmlformats-officedocument.presentationml.tags+xml"/>
  <Override PartName="/ppt/tags/tag765.xml" ContentType="application/vnd.openxmlformats-officedocument.presentationml.tags+xml"/>
  <Override PartName="/ppt/tags/tag766.xml" ContentType="application/vnd.openxmlformats-officedocument.presentationml.tags+xml"/>
  <Override PartName="/ppt/tags/tag767.xml" ContentType="application/vnd.openxmlformats-officedocument.presentationml.tags+xml"/>
  <Override PartName="/ppt/tags/tag768.xml" ContentType="application/vnd.openxmlformats-officedocument.presentationml.tags+xml"/>
  <Override PartName="/ppt/tags/tag769.xml" ContentType="application/vnd.openxmlformats-officedocument.presentationml.tags+xml"/>
  <Override PartName="/ppt/tags/tag770.xml" ContentType="application/vnd.openxmlformats-officedocument.presentationml.tags+xml"/>
  <Override PartName="/ppt/tags/tag771.xml" ContentType="application/vnd.openxmlformats-officedocument.presentationml.tags+xml"/>
  <Override PartName="/ppt/tags/tag772.xml" ContentType="application/vnd.openxmlformats-officedocument.presentationml.tags+xml"/>
  <Override PartName="/ppt/tags/tag773.xml" ContentType="application/vnd.openxmlformats-officedocument.presentationml.tags+xml"/>
  <Override PartName="/ppt/tags/tag774.xml" ContentType="application/vnd.openxmlformats-officedocument.presentationml.tags+xml"/>
  <Override PartName="/ppt/tags/tag775.xml" ContentType="application/vnd.openxmlformats-officedocument.presentationml.tags+xml"/>
  <Override PartName="/ppt/tags/tag776.xml" ContentType="application/vnd.openxmlformats-officedocument.presentationml.tags+xml"/>
  <Override PartName="/ppt/tags/tag777.xml" ContentType="application/vnd.openxmlformats-officedocument.presentationml.tags+xml"/>
  <Override PartName="/ppt/tags/tag778.xml" ContentType="application/vnd.openxmlformats-officedocument.presentationml.tags+xml"/>
  <Override PartName="/ppt/tags/tag779.xml" ContentType="application/vnd.openxmlformats-officedocument.presentationml.tags+xml"/>
  <Override PartName="/ppt/tags/tag780.xml" ContentType="application/vnd.openxmlformats-officedocument.presentationml.tags+xml"/>
  <Override PartName="/ppt/tags/tag781.xml" ContentType="application/vnd.openxmlformats-officedocument.presentationml.tags+xml"/>
  <Override PartName="/ppt/tags/tag782.xml" ContentType="application/vnd.openxmlformats-officedocument.presentationml.tags+xml"/>
  <Override PartName="/ppt/tags/tag783.xml" ContentType="application/vnd.openxmlformats-officedocument.presentationml.tags+xml"/>
  <Override PartName="/ppt/tags/tag784.xml" ContentType="application/vnd.openxmlformats-officedocument.presentationml.tags+xml"/>
  <Override PartName="/ppt/tags/tag785.xml" ContentType="application/vnd.openxmlformats-officedocument.presentationml.tags+xml"/>
  <Override PartName="/ppt/tags/tag786.xml" ContentType="application/vnd.openxmlformats-officedocument.presentationml.tags+xml"/>
  <Override PartName="/ppt/tags/tag787.xml" ContentType="application/vnd.openxmlformats-officedocument.presentationml.tags+xml"/>
  <Override PartName="/ppt/tags/tag788.xml" ContentType="application/vnd.openxmlformats-officedocument.presentationml.tags+xml"/>
  <Override PartName="/ppt/tags/tag789.xml" ContentType="application/vnd.openxmlformats-officedocument.presentationml.tags+xml"/>
  <Override PartName="/ppt/tags/tag790.xml" ContentType="application/vnd.openxmlformats-officedocument.presentationml.tags+xml"/>
  <Override PartName="/ppt/tags/tag791.xml" ContentType="application/vnd.openxmlformats-officedocument.presentationml.tags+xml"/>
  <Override PartName="/ppt/tags/tag792.xml" ContentType="application/vnd.openxmlformats-officedocument.presentationml.tags+xml"/>
  <Override PartName="/ppt/tags/tag793.xml" ContentType="application/vnd.openxmlformats-officedocument.presentationml.tags+xml"/>
  <Override PartName="/ppt/tags/tag794.xml" ContentType="application/vnd.openxmlformats-officedocument.presentationml.tags+xml"/>
  <Override PartName="/ppt/tags/tag795.xml" ContentType="application/vnd.openxmlformats-officedocument.presentationml.tags+xml"/>
  <Override PartName="/ppt/tags/tag796.xml" ContentType="application/vnd.openxmlformats-officedocument.presentationml.tags+xml"/>
  <Override PartName="/ppt/tags/tag797.xml" ContentType="application/vnd.openxmlformats-officedocument.presentationml.tags+xml"/>
  <Override PartName="/ppt/tags/tag798.xml" ContentType="application/vnd.openxmlformats-officedocument.presentationml.tags+xml"/>
  <Override PartName="/ppt/tags/tag799.xml" ContentType="application/vnd.openxmlformats-officedocument.presentationml.tags+xml"/>
  <Override PartName="/ppt/tags/tag800.xml" ContentType="application/vnd.openxmlformats-officedocument.presentationml.tags+xml"/>
  <Override PartName="/ppt/tags/tag801.xml" ContentType="application/vnd.openxmlformats-officedocument.presentationml.tags+xml"/>
  <Override PartName="/ppt/tags/tag802.xml" ContentType="application/vnd.openxmlformats-officedocument.presentationml.tags+xml"/>
  <Override PartName="/ppt/tags/tag803.xml" ContentType="application/vnd.openxmlformats-officedocument.presentationml.tags+xml"/>
  <Override PartName="/ppt/tags/tag804.xml" ContentType="application/vnd.openxmlformats-officedocument.presentationml.tags+xml"/>
  <Override PartName="/ppt/tags/tag805.xml" ContentType="application/vnd.openxmlformats-officedocument.presentationml.tags+xml"/>
  <Override PartName="/ppt/tags/tag806.xml" ContentType="application/vnd.openxmlformats-officedocument.presentationml.tags+xml"/>
  <Override PartName="/ppt/tags/tag807.xml" ContentType="application/vnd.openxmlformats-officedocument.presentationml.tags+xml"/>
  <Override PartName="/ppt/tags/tag808.xml" ContentType="application/vnd.openxmlformats-officedocument.presentationml.tags+xml"/>
  <Override PartName="/ppt/tags/tag809.xml" ContentType="application/vnd.openxmlformats-officedocument.presentationml.tags+xml"/>
  <Override PartName="/ppt/tags/tag810.xml" ContentType="application/vnd.openxmlformats-officedocument.presentationml.tags+xml"/>
  <Override PartName="/ppt/tags/tag811.xml" ContentType="application/vnd.openxmlformats-officedocument.presentationml.tags+xml"/>
  <Override PartName="/ppt/tags/tag812.xml" ContentType="application/vnd.openxmlformats-officedocument.presentationml.tags+xml"/>
  <Override PartName="/ppt/tags/tag813.xml" ContentType="application/vnd.openxmlformats-officedocument.presentationml.tags+xml"/>
  <Override PartName="/ppt/tags/tag814.xml" ContentType="application/vnd.openxmlformats-officedocument.presentationml.tags+xml"/>
  <Override PartName="/ppt/tags/tag815.xml" ContentType="application/vnd.openxmlformats-officedocument.presentationml.tags+xml"/>
  <Override PartName="/ppt/tags/tag816.xml" ContentType="application/vnd.openxmlformats-officedocument.presentationml.tags+xml"/>
  <Override PartName="/ppt/tags/tag817.xml" ContentType="application/vnd.openxmlformats-officedocument.presentationml.tags+xml"/>
  <Override PartName="/ppt/tags/tag818.xml" ContentType="application/vnd.openxmlformats-officedocument.presentationml.tags+xml"/>
  <Override PartName="/ppt/tags/tag819.xml" ContentType="application/vnd.openxmlformats-officedocument.presentationml.tags+xml"/>
  <Override PartName="/ppt/tags/tag820.xml" ContentType="application/vnd.openxmlformats-officedocument.presentationml.tags+xml"/>
  <Override PartName="/ppt/tags/tag821.xml" ContentType="application/vnd.openxmlformats-officedocument.presentationml.tags+xml"/>
  <Override PartName="/ppt/tags/tag822.xml" ContentType="application/vnd.openxmlformats-officedocument.presentationml.tags+xml"/>
  <Override PartName="/ppt/tags/tag823.xml" ContentType="application/vnd.openxmlformats-officedocument.presentationml.tags+xml"/>
  <Override PartName="/ppt/tags/tag824.xml" ContentType="application/vnd.openxmlformats-officedocument.presentationml.tags+xml"/>
  <Override PartName="/ppt/tags/tag825.xml" ContentType="application/vnd.openxmlformats-officedocument.presentationml.tags+xml"/>
  <Override PartName="/ppt/tags/tag826.xml" ContentType="application/vnd.openxmlformats-officedocument.presentationml.tags+xml"/>
  <Override PartName="/ppt/tags/tag827.xml" ContentType="application/vnd.openxmlformats-officedocument.presentationml.tags+xml"/>
  <Override PartName="/ppt/tags/tag828.xml" ContentType="application/vnd.openxmlformats-officedocument.presentationml.tags+xml"/>
  <Override PartName="/ppt/tags/tag829.xml" ContentType="application/vnd.openxmlformats-officedocument.presentationml.tags+xml"/>
  <Override PartName="/ppt/tags/tag830.xml" ContentType="application/vnd.openxmlformats-officedocument.presentationml.tags+xml"/>
  <Override PartName="/ppt/tags/tag831.xml" ContentType="application/vnd.openxmlformats-officedocument.presentationml.tags+xml"/>
  <Override PartName="/ppt/tags/tag832.xml" ContentType="application/vnd.openxmlformats-officedocument.presentationml.tags+xml"/>
  <Override PartName="/ppt/tags/tag833.xml" ContentType="application/vnd.openxmlformats-officedocument.presentationml.tags+xml"/>
  <Override PartName="/ppt/tags/tag834.xml" ContentType="application/vnd.openxmlformats-officedocument.presentationml.tags+xml"/>
  <Override PartName="/ppt/tags/tag835.xml" ContentType="application/vnd.openxmlformats-officedocument.presentationml.tags+xml"/>
  <Override PartName="/ppt/tags/tag836.xml" ContentType="application/vnd.openxmlformats-officedocument.presentationml.tags+xml"/>
  <Override PartName="/ppt/tags/tag837.xml" ContentType="application/vnd.openxmlformats-officedocument.presentationml.tags+xml"/>
  <Override PartName="/ppt/tags/tag838.xml" ContentType="application/vnd.openxmlformats-officedocument.presentationml.tags+xml"/>
  <Override PartName="/ppt/tags/tag839.xml" ContentType="application/vnd.openxmlformats-officedocument.presentationml.tags+xml"/>
  <Override PartName="/ppt/tags/tag840.xml" ContentType="application/vnd.openxmlformats-officedocument.presentationml.tags+xml"/>
  <Override PartName="/ppt/tags/tag841.xml" ContentType="application/vnd.openxmlformats-officedocument.presentationml.tags+xml"/>
  <Override PartName="/ppt/tags/tag842.xml" ContentType="application/vnd.openxmlformats-officedocument.presentationml.tags+xml"/>
  <Override PartName="/ppt/tags/tag843.xml" ContentType="application/vnd.openxmlformats-officedocument.presentationml.tags+xml"/>
  <Override PartName="/ppt/tags/tag844.xml" ContentType="application/vnd.openxmlformats-officedocument.presentationml.tags+xml"/>
  <Override PartName="/ppt/tags/tag845.xml" ContentType="application/vnd.openxmlformats-officedocument.presentationml.tags+xml"/>
  <Override PartName="/ppt/tags/tag846.xml" ContentType="application/vnd.openxmlformats-officedocument.presentationml.tags+xml"/>
  <Override PartName="/ppt/tags/tag847.xml" ContentType="application/vnd.openxmlformats-officedocument.presentationml.tags+xml"/>
  <Override PartName="/ppt/tags/tag848.xml" ContentType="application/vnd.openxmlformats-officedocument.presentationml.tags+xml"/>
  <Override PartName="/ppt/tags/tag849.xml" ContentType="application/vnd.openxmlformats-officedocument.presentationml.tags+xml"/>
  <Override PartName="/ppt/tags/tag850.xml" ContentType="application/vnd.openxmlformats-officedocument.presentationml.tags+xml"/>
  <Override PartName="/ppt/tags/tag851.xml" ContentType="application/vnd.openxmlformats-officedocument.presentationml.tags+xml"/>
  <Override PartName="/ppt/tags/tag852.xml" ContentType="application/vnd.openxmlformats-officedocument.presentationml.tags+xml"/>
  <Override PartName="/ppt/tags/tag853.xml" ContentType="application/vnd.openxmlformats-officedocument.presentationml.tags+xml"/>
  <Override PartName="/ppt/tags/tag854.xml" ContentType="application/vnd.openxmlformats-officedocument.presentationml.tags+xml"/>
  <Override PartName="/ppt/tags/tag855.xml" ContentType="application/vnd.openxmlformats-officedocument.presentationml.tags+xml"/>
  <Override PartName="/ppt/tags/tag856.xml" ContentType="application/vnd.openxmlformats-officedocument.presentationml.tags+xml"/>
  <Override PartName="/ppt/tags/tag857.xml" ContentType="application/vnd.openxmlformats-officedocument.presentationml.tags+xml"/>
  <Override PartName="/ppt/tags/tag858.xml" ContentType="application/vnd.openxmlformats-officedocument.presentationml.tags+xml"/>
  <Override PartName="/ppt/tags/tag859.xml" ContentType="application/vnd.openxmlformats-officedocument.presentationml.tags+xml"/>
  <Override PartName="/ppt/tags/tag860.xml" ContentType="application/vnd.openxmlformats-officedocument.presentationml.tags+xml"/>
  <Override PartName="/ppt/tags/tag861.xml" ContentType="application/vnd.openxmlformats-officedocument.presentationml.tags+xml"/>
  <Override PartName="/ppt/tags/tag862.xml" ContentType="application/vnd.openxmlformats-officedocument.presentationml.tags+xml"/>
  <Override PartName="/ppt/tags/tag863.xml" ContentType="application/vnd.openxmlformats-officedocument.presentationml.tags+xml"/>
  <Override PartName="/ppt/tags/tag864.xml" ContentType="application/vnd.openxmlformats-officedocument.presentationml.tags+xml"/>
  <Override PartName="/ppt/tags/tag865.xml" ContentType="application/vnd.openxmlformats-officedocument.presentationml.tags+xml"/>
  <Override PartName="/ppt/tags/tag866.xml" ContentType="application/vnd.openxmlformats-officedocument.presentationml.tags+xml"/>
  <Override PartName="/ppt/tags/tag867.xml" ContentType="application/vnd.openxmlformats-officedocument.presentationml.tags+xml"/>
  <Override PartName="/ppt/tags/tag868.xml" ContentType="application/vnd.openxmlformats-officedocument.presentationml.tags+xml"/>
  <Override PartName="/ppt/tags/tag869.xml" ContentType="application/vnd.openxmlformats-officedocument.presentationml.tags+xml"/>
  <Override PartName="/ppt/tags/tag870.xml" ContentType="application/vnd.openxmlformats-officedocument.presentationml.tags+xml"/>
  <Override PartName="/ppt/tags/tag871.xml" ContentType="application/vnd.openxmlformats-officedocument.presentationml.tags+xml"/>
  <Override PartName="/ppt/tags/tag872.xml" ContentType="application/vnd.openxmlformats-officedocument.presentationml.tags+xml"/>
  <Override PartName="/ppt/tags/tag873.xml" ContentType="application/vnd.openxmlformats-officedocument.presentationml.tags+xml"/>
  <Override PartName="/ppt/tags/tag874.xml" ContentType="application/vnd.openxmlformats-officedocument.presentationml.tags+xml"/>
  <Override PartName="/ppt/tags/tag875.xml" ContentType="application/vnd.openxmlformats-officedocument.presentationml.tags+xml"/>
  <Override PartName="/ppt/tags/tag876.xml" ContentType="application/vnd.openxmlformats-officedocument.presentationml.tags+xml"/>
  <Override PartName="/ppt/tags/tag877.xml" ContentType="application/vnd.openxmlformats-officedocument.presentationml.tags+xml"/>
  <Override PartName="/ppt/tags/tag878.xml" ContentType="application/vnd.openxmlformats-officedocument.presentationml.tags+xml"/>
  <Override PartName="/ppt/tags/tag879.xml" ContentType="application/vnd.openxmlformats-officedocument.presentationml.tags+xml"/>
  <Override PartName="/ppt/tags/tag880.xml" ContentType="application/vnd.openxmlformats-officedocument.presentationml.tags+xml"/>
  <Override PartName="/ppt/tags/tag881.xml" ContentType="application/vnd.openxmlformats-officedocument.presentationml.tags+xml"/>
  <Override PartName="/ppt/tags/tag882.xml" ContentType="application/vnd.openxmlformats-officedocument.presentationml.tags+xml"/>
  <Override PartName="/ppt/tags/tag883.xml" ContentType="application/vnd.openxmlformats-officedocument.presentationml.tags+xml"/>
  <Override PartName="/ppt/tags/tag884.xml" ContentType="application/vnd.openxmlformats-officedocument.presentationml.tags+xml"/>
  <Override PartName="/ppt/tags/tag885.xml" ContentType="application/vnd.openxmlformats-officedocument.presentationml.tags+xml"/>
  <Override PartName="/ppt/tags/tag886.xml" ContentType="application/vnd.openxmlformats-officedocument.presentationml.tags+xml"/>
  <Override PartName="/ppt/tags/tag887.xml" ContentType="application/vnd.openxmlformats-officedocument.presentationml.tags+xml"/>
  <Override PartName="/ppt/tags/tag888.xml" ContentType="application/vnd.openxmlformats-officedocument.presentationml.tags+xml"/>
  <Override PartName="/ppt/tags/tag889.xml" ContentType="application/vnd.openxmlformats-officedocument.presentationml.tags+xml"/>
  <Override PartName="/ppt/tags/tag890.xml" ContentType="application/vnd.openxmlformats-officedocument.presentationml.tags+xml"/>
  <Override PartName="/ppt/tags/tag891.xml" ContentType="application/vnd.openxmlformats-officedocument.presentationml.tags+xml"/>
  <Override PartName="/ppt/tags/tag892.xml" ContentType="application/vnd.openxmlformats-officedocument.presentationml.tags+xml"/>
  <Override PartName="/ppt/tags/tag893.xml" ContentType="application/vnd.openxmlformats-officedocument.presentationml.tags+xml"/>
  <Override PartName="/ppt/tags/tag894.xml" ContentType="application/vnd.openxmlformats-officedocument.presentationml.tags+xml"/>
  <Override PartName="/ppt/tags/tag895.xml" ContentType="application/vnd.openxmlformats-officedocument.presentationml.tags+xml"/>
  <Override PartName="/ppt/tags/tag896.xml" ContentType="application/vnd.openxmlformats-officedocument.presentationml.tags+xml"/>
  <Override PartName="/ppt/tags/tag897.xml" ContentType="application/vnd.openxmlformats-officedocument.presentationml.tags+xml"/>
  <Override PartName="/ppt/tags/tag898.xml" ContentType="application/vnd.openxmlformats-officedocument.presentationml.tags+xml"/>
  <Override PartName="/ppt/tags/tag899.xml" ContentType="application/vnd.openxmlformats-officedocument.presentationml.tags+xml"/>
  <Override PartName="/ppt/tags/tag900.xml" ContentType="application/vnd.openxmlformats-officedocument.presentationml.tags+xml"/>
  <Override PartName="/ppt/tags/tag901.xml" ContentType="application/vnd.openxmlformats-officedocument.presentationml.tags+xml"/>
  <Override PartName="/ppt/tags/tag902.xml" ContentType="application/vnd.openxmlformats-officedocument.presentationml.tags+xml"/>
  <Override PartName="/ppt/tags/tag903.xml" ContentType="application/vnd.openxmlformats-officedocument.presentationml.tags+xml"/>
  <Override PartName="/ppt/tags/tag904.xml" ContentType="application/vnd.openxmlformats-officedocument.presentationml.tags+xml"/>
  <Override PartName="/ppt/tags/tag905.xml" ContentType="application/vnd.openxmlformats-officedocument.presentationml.tags+xml"/>
  <Override PartName="/ppt/tags/tag906.xml" ContentType="application/vnd.openxmlformats-officedocument.presentationml.tags+xml"/>
  <Override PartName="/ppt/tags/tag907.xml" ContentType="application/vnd.openxmlformats-officedocument.presentationml.tags+xml"/>
  <Override PartName="/ppt/tags/tag908.xml" ContentType="application/vnd.openxmlformats-officedocument.presentationml.tags+xml"/>
  <Override PartName="/ppt/tags/tag909.xml" ContentType="application/vnd.openxmlformats-officedocument.presentationml.tags+xml"/>
  <Override PartName="/ppt/tags/tag910.xml" ContentType="application/vnd.openxmlformats-officedocument.presentationml.tags+xml"/>
  <Override PartName="/ppt/tags/tag911.xml" ContentType="application/vnd.openxmlformats-officedocument.presentationml.tags+xml"/>
  <Override PartName="/ppt/tags/tag912.xml" ContentType="application/vnd.openxmlformats-officedocument.presentationml.tags+xml"/>
  <Override PartName="/ppt/tags/tag913.xml" ContentType="application/vnd.openxmlformats-officedocument.presentationml.tags+xml"/>
  <Override PartName="/ppt/tags/tag914.xml" ContentType="application/vnd.openxmlformats-officedocument.presentationml.tags+xml"/>
  <Override PartName="/ppt/tags/tag915.xml" ContentType="application/vnd.openxmlformats-officedocument.presentationml.tags+xml"/>
  <Override PartName="/ppt/tags/tag916.xml" ContentType="application/vnd.openxmlformats-officedocument.presentationml.tags+xml"/>
  <Override PartName="/ppt/tags/tag917.xml" ContentType="application/vnd.openxmlformats-officedocument.presentationml.tags+xml"/>
  <Override PartName="/ppt/tags/tag918.xml" ContentType="application/vnd.openxmlformats-officedocument.presentationml.tags+xml"/>
  <Override PartName="/ppt/tags/tag919.xml" ContentType="application/vnd.openxmlformats-officedocument.presentationml.tags+xml"/>
  <Override PartName="/ppt/tags/tag920.xml" ContentType="application/vnd.openxmlformats-officedocument.presentationml.tags+xml"/>
  <Override PartName="/ppt/tags/tag921.xml" ContentType="application/vnd.openxmlformats-officedocument.presentationml.tags+xml"/>
  <Override PartName="/ppt/tags/tag922.xml" ContentType="application/vnd.openxmlformats-officedocument.presentationml.tags+xml"/>
  <Override PartName="/ppt/tags/tag923.xml" ContentType="application/vnd.openxmlformats-officedocument.presentationml.tags+xml"/>
  <Override PartName="/ppt/tags/tag924.xml" ContentType="application/vnd.openxmlformats-officedocument.presentationml.tags+xml"/>
  <Override PartName="/ppt/tags/tag925.xml" ContentType="application/vnd.openxmlformats-officedocument.presentationml.tags+xml"/>
  <Override PartName="/ppt/tags/tag926.xml" ContentType="application/vnd.openxmlformats-officedocument.presentationml.tags+xml"/>
  <Override PartName="/ppt/tags/tag927.xml" ContentType="application/vnd.openxmlformats-officedocument.presentationml.tags+xml"/>
  <Override PartName="/ppt/tags/tag928.xml" ContentType="application/vnd.openxmlformats-officedocument.presentationml.tags+xml"/>
  <Override PartName="/ppt/tags/tag929.xml" ContentType="application/vnd.openxmlformats-officedocument.presentationml.tags+xml"/>
  <Override PartName="/ppt/tags/tag930.xml" ContentType="application/vnd.openxmlformats-officedocument.presentationml.tags+xml"/>
  <Override PartName="/ppt/tags/tag931.xml" ContentType="application/vnd.openxmlformats-officedocument.presentationml.tags+xml"/>
  <Override PartName="/ppt/tags/tag932.xml" ContentType="application/vnd.openxmlformats-officedocument.presentationml.tags+xml"/>
  <Override PartName="/ppt/tags/tag933.xml" ContentType="application/vnd.openxmlformats-officedocument.presentationml.tags+xml"/>
  <Override PartName="/ppt/tags/tag934.xml" ContentType="application/vnd.openxmlformats-officedocument.presentationml.tags+xml"/>
  <Override PartName="/ppt/tags/tag935.xml" ContentType="application/vnd.openxmlformats-officedocument.presentationml.tags+xml"/>
  <Override PartName="/ppt/tags/tag936.xml" ContentType="application/vnd.openxmlformats-officedocument.presentationml.tags+xml"/>
  <Override PartName="/ppt/tags/tag937.xml" ContentType="application/vnd.openxmlformats-officedocument.presentationml.tags+xml"/>
  <Override PartName="/ppt/tags/tag938.xml" ContentType="application/vnd.openxmlformats-officedocument.presentationml.tags+xml"/>
  <Override PartName="/ppt/tags/tag939.xml" ContentType="application/vnd.openxmlformats-officedocument.presentationml.tags+xml"/>
  <Override PartName="/ppt/tags/tag940.xml" ContentType="application/vnd.openxmlformats-officedocument.presentationml.tags+xml"/>
  <Override PartName="/ppt/tags/tag941.xml" ContentType="application/vnd.openxmlformats-officedocument.presentationml.tags+xml"/>
  <Override PartName="/ppt/tags/tag942.xml" ContentType="application/vnd.openxmlformats-officedocument.presentationml.tags+xml"/>
  <Override PartName="/ppt/tags/tag943.xml" ContentType="application/vnd.openxmlformats-officedocument.presentationml.tags+xml"/>
  <Override PartName="/ppt/tags/tag944.xml" ContentType="application/vnd.openxmlformats-officedocument.presentationml.tags+xml"/>
  <Override PartName="/ppt/tags/tag945.xml" ContentType="application/vnd.openxmlformats-officedocument.presentationml.tags+xml"/>
  <Override PartName="/ppt/tags/tag946.xml" ContentType="application/vnd.openxmlformats-officedocument.presentationml.tags+xml"/>
  <Override PartName="/ppt/tags/tag947.xml" ContentType="application/vnd.openxmlformats-officedocument.presentationml.tags+xml"/>
  <Override PartName="/ppt/tags/tag948.xml" ContentType="application/vnd.openxmlformats-officedocument.presentationml.tags+xml"/>
  <Override PartName="/ppt/tags/tag949.xml" ContentType="application/vnd.openxmlformats-officedocument.presentationml.tags+xml"/>
  <Override PartName="/ppt/tags/tag950.xml" ContentType="application/vnd.openxmlformats-officedocument.presentationml.tags+xml"/>
  <Override PartName="/ppt/tags/tag951.xml" ContentType="application/vnd.openxmlformats-officedocument.presentationml.tags+xml"/>
  <Override PartName="/ppt/tags/tag952.xml" ContentType="application/vnd.openxmlformats-officedocument.presentationml.tags+xml"/>
  <Override PartName="/ppt/tags/tag953.xml" ContentType="application/vnd.openxmlformats-officedocument.presentationml.tags+xml"/>
  <Override PartName="/ppt/tags/tag954.xml" ContentType="application/vnd.openxmlformats-officedocument.presentationml.tags+xml"/>
  <Override PartName="/ppt/tags/tag955.xml" ContentType="application/vnd.openxmlformats-officedocument.presentationml.tags+xml"/>
  <Override PartName="/ppt/tags/tag956.xml" ContentType="application/vnd.openxmlformats-officedocument.presentationml.tags+xml"/>
  <Override PartName="/ppt/tags/tag957.xml" ContentType="application/vnd.openxmlformats-officedocument.presentationml.tags+xml"/>
  <Override PartName="/ppt/tags/tag958.xml" ContentType="application/vnd.openxmlformats-officedocument.presentationml.tags+xml"/>
  <Override PartName="/ppt/tags/tag959.xml" ContentType="application/vnd.openxmlformats-officedocument.presentationml.tags+xml"/>
  <Override PartName="/ppt/tags/tag960.xml" ContentType="application/vnd.openxmlformats-officedocument.presentationml.tags+xml"/>
  <Override PartName="/ppt/tags/tag961.xml" ContentType="application/vnd.openxmlformats-officedocument.presentationml.tags+xml"/>
  <Override PartName="/ppt/tags/tag962.xml" ContentType="application/vnd.openxmlformats-officedocument.presentationml.tags+xml"/>
  <Override PartName="/ppt/tags/tag963.xml" ContentType="application/vnd.openxmlformats-officedocument.presentationml.tags+xml"/>
  <Override PartName="/ppt/tags/tag964.xml" ContentType="application/vnd.openxmlformats-officedocument.presentationml.tags+xml"/>
  <Override PartName="/ppt/tags/tag965.xml" ContentType="application/vnd.openxmlformats-officedocument.presentationml.tags+xml"/>
  <Override PartName="/ppt/tags/tag966.xml" ContentType="application/vnd.openxmlformats-officedocument.presentationml.tags+xml"/>
  <Override PartName="/ppt/tags/tag967.xml" ContentType="application/vnd.openxmlformats-officedocument.presentationml.tags+xml"/>
  <Override PartName="/ppt/tags/tag968.xml" ContentType="application/vnd.openxmlformats-officedocument.presentationml.tags+xml"/>
  <Override PartName="/ppt/tags/tag969.xml" ContentType="application/vnd.openxmlformats-officedocument.presentationml.tags+xml"/>
  <Override PartName="/ppt/tags/tag970.xml" ContentType="application/vnd.openxmlformats-officedocument.presentationml.tags+xml"/>
  <Override PartName="/ppt/tags/tag971.xml" ContentType="application/vnd.openxmlformats-officedocument.presentationml.tags+xml"/>
  <Override PartName="/ppt/tags/tag972.xml" ContentType="application/vnd.openxmlformats-officedocument.presentationml.tags+xml"/>
  <Override PartName="/ppt/tags/tag973.xml" ContentType="application/vnd.openxmlformats-officedocument.presentationml.tags+xml"/>
  <Override PartName="/ppt/tags/tag974.xml" ContentType="application/vnd.openxmlformats-officedocument.presentationml.tags+xml"/>
  <Override PartName="/ppt/tags/tag975.xml" ContentType="application/vnd.openxmlformats-officedocument.presentationml.tags+xml"/>
  <Override PartName="/ppt/tags/tag976.xml" ContentType="application/vnd.openxmlformats-officedocument.presentationml.tags+xml"/>
  <Override PartName="/ppt/tags/tag977.xml" ContentType="application/vnd.openxmlformats-officedocument.presentationml.tags+xml"/>
  <Override PartName="/ppt/tags/tag978.xml" ContentType="application/vnd.openxmlformats-officedocument.presentationml.tags+xml"/>
  <Override PartName="/ppt/tags/tag979.xml" ContentType="application/vnd.openxmlformats-officedocument.presentationml.tags+xml"/>
  <Override PartName="/ppt/tags/tag980.xml" ContentType="application/vnd.openxmlformats-officedocument.presentationml.tags+xml"/>
  <Override PartName="/ppt/tags/tag981.xml" ContentType="application/vnd.openxmlformats-officedocument.presentationml.tags+xml"/>
  <Override PartName="/ppt/tags/tag982.xml" ContentType="application/vnd.openxmlformats-officedocument.presentationml.tags+xml"/>
  <Override PartName="/ppt/tags/tag983.xml" ContentType="application/vnd.openxmlformats-officedocument.presentationml.tags+xml"/>
  <Override PartName="/ppt/tags/tag984.xml" ContentType="application/vnd.openxmlformats-officedocument.presentationml.tags+xml"/>
  <Override PartName="/ppt/tags/tag985.xml" ContentType="application/vnd.openxmlformats-officedocument.presentationml.tags+xml"/>
  <Override PartName="/ppt/tags/tag986.xml" ContentType="application/vnd.openxmlformats-officedocument.presentationml.tags+xml"/>
  <Override PartName="/ppt/tags/tag987.xml" ContentType="application/vnd.openxmlformats-officedocument.presentationml.tags+xml"/>
  <Override PartName="/ppt/tags/tag988.xml" ContentType="application/vnd.openxmlformats-officedocument.presentationml.tags+xml"/>
  <Override PartName="/ppt/tags/tag989.xml" ContentType="application/vnd.openxmlformats-officedocument.presentationml.tags+xml"/>
  <Override PartName="/ppt/tags/tag990.xml" ContentType="application/vnd.openxmlformats-officedocument.presentationml.tags+xml"/>
  <Override PartName="/ppt/tags/tag991.xml" ContentType="application/vnd.openxmlformats-officedocument.presentationml.tags+xml"/>
  <Override PartName="/ppt/tags/tag992.xml" ContentType="application/vnd.openxmlformats-officedocument.presentationml.tags+xml"/>
  <Override PartName="/ppt/tags/tag993.xml" ContentType="application/vnd.openxmlformats-officedocument.presentationml.tags+xml"/>
  <Override PartName="/ppt/tags/tag994.xml" ContentType="application/vnd.openxmlformats-officedocument.presentationml.tags+xml"/>
  <Override PartName="/ppt/tags/tag995.xml" ContentType="application/vnd.openxmlformats-officedocument.presentationml.tags+xml"/>
  <Override PartName="/ppt/tags/tag996.xml" ContentType="application/vnd.openxmlformats-officedocument.presentationml.tags+xml"/>
  <Override PartName="/ppt/tags/tag997.xml" ContentType="application/vnd.openxmlformats-officedocument.presentationml.tags+xml"/>
  <Override PartName="/ppt/tags/tag998.xml" ContentType="application/vnd.openxmlformats-officedocument.presentationml.tags+xml"/>
  <Override PartName="/ppt/tags/tag999.xml" ContentType="application/vnd.openxmlformats-officedocument.presentationml.tags+xml"/>
  <Override PartName="/ppt/tags/tag1000.xml" ContentType="application/vnd.openxmlformats-officedocument.presentationml.tags+xml"/>
  <Override PartName="/ppt/tags/tag1001.xml" ContentType="application/vnd.openxmlformats-officedocument.presentationml.tags+xml"/>
  <Override PartName="/ppt/tags/tag1002.xml" ContentType="application/vnd.openxmlformats-officedocument.presentationml.tags+xml"/>
  <Override PartName="/ppt/tags/tag1003.xml" ContentType="application/vnd.openxmlformats-officedocument.presentationml.tags+xml"/>
  <Override PartName="/ppt/tags/tag1004.xml" ContentType="application/vnd.openxmlformats-officedocument.presentationml.tags+xml"/>
  <Override PartName="/ppt/tags/tag1005.xml" ContentType="application/vnd.openxmlformats-officedocument.presentationml.tags+xml"/>
  <Override PartName="/ppt/tags/tag1006.xml" ContentType="application/vnd.openxmlformats-officedocument.presentationml.tags+xml"/>
  <Override PartName="/ppt/tags/tag1007.xml" ContentType="application/vnd.openxmlformats-officedocument.presentationml.tags+xml"/>
  <Override PartName="/ppt/tags/tag1008.xml" ContentType="application/vnd.openxmlformats-officedocument.presentationml.tags+xml"/>
  <Override PartName="/ppt/tags/tag1009.xml" ContentType="application/vnd.openxmlformats-officedocument.presentationml.tags+xml"/>
  <Override PartName="/ppt/tags/tag1010.xml" ContentType="application/vnd.openxmlformats-officedocument.presentationml.tags+xml"/>
  <Override PartName="/ppt/tags/tag1011.xml" ContentType="application/vnd.openxmlformats-officedocument.presentationml.tags+xml"/>
  <Override PartName="/ppt/tags/tag1012.xml" ContentType="application/vnd.openxmlformats-officedocument.presentationml.tags+xml"/>
  <Override PartName="/ppt/tags/tag1013.xml" ContentType="application/vnd.openxmlformats-officedocument.presentationml.tags+xml"/>
  <Override PartName="/ppt/tags/tag1014.xml" ContentType="application/vnd.openxmlformats-officedocument.presentationml.tags+xml"/>
  <Override PartName="/ppt/tags/tag1015.xml" ContentType="application/vnd.openxmlformats-officedocument.presentationml.tags+xml"/>
  <Override PartName="/ppt/tags/tag1016.xml" ContentType="application/vnd.openxmlformats-officedocument.presentationml.tags+xml"/>
  <Override PartName="/ppt/tags/tag1017.xml" ContentType="application/vnd.openxmlformats-officedocument.presentationml.tags+xml"/>
  <Override PartName="/ppt/tags/tag1018.xml" ContentType="application/vnd.openxmlformats-officedocument.presentationml.tags+xml"/>
  <Override PartName="/ppt/tags/tag1019.xml" ContentType="application/vnd.openxmlformats-officedocument.presentationml.tags+xml"/>
  <Override PartName="/ppt/tags/tag1020.xml" ContentType="application/vnd.openxmlformats-officedocument.presentationml.tags+xml"/>
  <Override PartName="/ppt/tags/tag1021.xml" ContentType="application/vnd.openxmlformats-officedocument.presentationml.tags+xml"/>
  <Override PartName="/ppt/tags/tag1022.xml" ContentType="application/vnd.openxmlformats-officedocument.presentationml.tags+xml"/>
  <Override PartName="/ppt/tags/tag1023.xml" ContentType="application/vnd.openxmlformats-officedocument.presentationml.tags+xml"/>
  <Override PartName="/ppt/tags/tag1024.xml" ContentType="application/vnd.openxmlformats-officedocument.presentationml.tags+xml"/>
  <Override PartName="/ppt/tags/tag1025.xml" ContentType="application/vnd.openxmlformats-officedocument.presentationml.tags+xml"/>
  <Override PartName="/ppt/tags/tag1026.xml" ContentType="application/vnd.openxmlformats-officedocument.presentationml.tags+xml"/>
  <Override PartName="/ppt/tags/tag1027.xml" ContentType="application/vnd.openxmlformats-officedocument.presentationml.tags+xml"/>
  <Override PartName="/ppt/tags/tag1028.xml" ContentType="application/vnd.openxmlformats-officedocument.presentationml.tags+xml"/>
  <Override PartName="/ppt/tags/tag1029.xml" ContentType="application/vnd.openxmlformats-officedocument.presentationml.tags+xml"/>
  <Override PartName="/ppt/tags/tag1030.xml" ContentType="application/vnd.openxmlformats-officedocument.presentationml.tags+xml"/>
  <Override PartName="/ppt/tags/tag1031.xml" ContentType="application/vnd.openxmlformats-officedocument.presentationml.tags+xml"/>
  <Override PartName="/ppt/tags/tag1032.xml" ContentType="application/vnd.openxmlformats-officedocument.presentationml.tags+xml"/>
  <Override PartName="/ppt/tags/tag1033.xml" ContentType="application/vnd.openxmlformats-officedocument.presentationml.tags+xml"/>
  <Override PartName="/ppt/tags/tag1034.xml" ContentType="application/vnd.openxmlformats-officedocument.presentationml.tags+xml"/>
  <Override PartName="/ppt/tags/tag1035.xml" ContentType="application/vnd.openxmlformats-officedocument.presentationml.tags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tags/tag1036.xml" ContentType="application/vnd.openxmlformats-officedocument.presentationml.tags+xml"/>
  <Override PartName="/ppt/tags/tag1037.xml" ContentType="application/vnd.openxmlformats-officedocument.presentationml.tags+xml"/>
  <Override PartName="/ppt/tags/tag1038.xml" ContentType="application/vnd.openxmlformats-officedocument.presentationml.tags+xml"/>
  <Override PartName="/ppt/tags/tag1039.xml" ContentType="application/vnd.openxmlformats-officedocument.presentationml.tags+xml"/>
  <Override PartName="/ppt/tags/tag1040.xml" ContentType="application/vnd.openxmlformats-officedocument.presentationml.tags+xml"/>
  <Override PartName="/ppt/tags/tag1041.xml" ContentType="application/vnd.openxmlformats-officedocument.presentationml.tags+xml"/>
  <Override PartName="/ppt/tags/tag1042.xml" ContentType="application/vnd.openxmlformats-officedocument.presentationml.tags+xml"/>
  <Override PartName="/ppt/tags/tag1043.xml" ContentType="application/vnd.openxmlformats-officedocument.presentationml.tags+xml"/>
  <Override PartName="/ppt/tags/tag1044.xml" ContentType="application/vnd.openxmlformats-officedocument.presentationml.tags+xml"/>
  <Override PartName="/ppt/tags/tag1045.xml" ContentType="application/vnd.openxmlformats-officedocument.presentationml.tags+xml"/>
  <Override PartName="/ppt/tags/tag1046.xml" ContentType="application/vnd.openxmlformats-officedocument.presentationml.tags+xml"/>
  <Override PartName="/ppt/tags/tag1047.xml" ContentType="application/vnd.openxmlformats-officedocument.presentationml.tags+xml"/>
  <Override PartName="/ppt/tags/tag1048.xml" ContentType="application/vnd.openxmlformats-officedocument.presentationml.tags+xml"/>
  <Override PartName="/ppt/tags/tag1049.xml" ContentType="application/vnd.openxmlformats-officedocument.presentationml.tags+xml"/>
  <Override PartName="/ppt/tags/tag1050.xml" ContentType="application/vnd.openxmlformats-officedocument.presentationml.tags+xml"/>
  <Override PartName="/ppt/tags/tag1051.xml" ContentType="application/vnd.openxmlformats-officedocument.presentationml.tags+xml"/>
  <Override PartName="/ppt/tags/tag1052.xml" ContentType="application/vnd.openxmlformats-officedocument.presentationml.tags+xml"/>
  <Override PartName="/ppt/tags/tag1053.xml" ContentType="application/vnd.openxmlformats-officedocument.presentationml.tags+xml"/>
  <Override PartName="/ppt/tags/tag1054.xml" ContentType="application/vnd.openxmlformats-officedocument.presentationml.tags+xml"/>
  <Override PartName="/ppt/tags/tag1055.xml" ContentType="application/vnd.openxmlformats-officedocument.presentationml.tags+xml"/>
  <Override PartName="/ppt/tags/tag1056.xml" ContentType="application/vnd.openxmlformats-officedocument.presentationml.tags+xml"/>
  <Override PartName="/ppt/tags/tag1057.xml" ContentType="application/vnd.openxmlformats-officedocument.presentationml.tags+xml"/>
  <Override PartName="/ppt/tags/tag1058.xml" ContentType="application/vnd.openxmlformats-officedocument.presentationml.tags+xml"/>
  <Override PartName="/ppt/tags/tag1059.xml" ContentType="application/vnd.openxmlformats-officedocument.presentationml.tags+xml"/>
  <Override PartName="/ppt/tags/tag1060.xml" ContentType="application/vnd.openxmlformats-officedocument.presentationml.tags+xml"/>
  <Override PartName="/ppt/tags/tag1061.xml" ContentType="application/vnd.openxmlformats-officedocument.presentationml.tags+xml"/>
  <Override PartName="/ppt/tags/tag1062.xml" ContentType="application/vnd.openxmlformats-officedocument.presentationml.tags+xml"/>
  <Override PartName="/ppt/tags/tag1063.xml" ContentType="application/vnd.openxmlformats-officedocument.presentationml.tags+xml"/>
  <Override PartName="/ppt/tags/tag1064.xml" ContentType="application/vnd.openxmlformats-officedocument.presentationml.tags+xml"/>
  <Override PartName="/ppt/tags/tag1065.xml" ContentType="application/vnd.openxmlformats-officedocument.presentationml.tags+xml"/>
  <Override PartName="/ppt/tags/tag1066.xml" ContentType="application/vnd.openxmlformats-officedocument.presentationml.tags+xml"/>
  <Override PartName="/ppt/tags/tag1067.xml" ContentType="application/vnd.openxmlformats-officedocument.presentationml.tags+xml"/>
  <Override PartName="/ppt/tags/tag1068.xml" ContentType="application/vnd.openxmlformats-officedocument.presentationml.tags+xml"/>
  <Override PartName="/ppt/tags/tag1069.xml" ContentType="application/vnd.openxmlformats-officedocument.presentationml.tags+xml"/>
  <Override PartName="/ppt/tags/tag1070.xml" ContentType="application/vnd.openxmlformats-officedocument.presentationml.tags+xml"/>
  <Override PartName="/ppt/tags/tag1071.xml" ContentType="application/vnd.openxmlformats-officedocument.presentationml.tags+xml"/>
  <Override PartName="/ppt/tags/tag1072.xml" ContentType="application/vnd.openxmlformats-officedocument.presentationml.tags+xml"/>
  <Override PartName="/ppt/tags/tag1073.xml" ContentType="application/vnd.openxmlformats-officedocument.presentationml.tags+xml"/>
  <Override PartName="/ppt/tags/tag1074.xml" ContentType="application/vnd.openxmlformats-officedocument.presentationml.tags+xml"/>
  <Override PartName="/ppt/tags/tag1075.xml" ContentType="application/vnd.openxmlformats-officedocument.presentationml.tags+xml"/>
  <Override PartName="/ppt/tags/tag1076.xml" ContentType="application/vnd.openxmlformats-officedocument.presentationml.tags+xml"/>
  <Override PartName="/ppt/tags/tag1077.xml" ContentType="application/vnd.openxmlformats-officedocument.presentationml.tags+xml"/>
  <Override PartName="/ppt/tags/tag1078.xml" ContentType="application/vnd.openxmlformats-officedocument.presentationml.tags+xml"/>
  <Override PartName="/ppt/tags/tag1079.xml" ContentType="application/vnd.openxmlformats-officedocument.presentationml.tags+xml"/>
  <Override PartName="/ppt/tags/tag1080.xml" ContentType="application/vnd.openxmlformats-officedocument.presentationml.tags+xml"/>
  <Override PartName="/ppt/tags/tag1081.xml" ContentType="application/vnd.openxmlformats-officedocument.presentationml.tags+xml"/>
  <Override PartName="/ppt/tags/tag1082.xml" ContentType="application/vnd.openxmlformats-officedocument.presentationml.tags+xml"/>
  <Override PartName="/ppt/tags/tag1083.xml" ContentType="application/vnd.openxmlformats-officedocument.presentationml.tags+xml"/>
  <Override PartName="/ppt/tags/tag1084.xml" ContentType="application/vnd.openxmlformats-officedocument.presentationml.tags+xml"/>
  <Override PartName="/ppt/tags/tag1085.xml" ContentType="application/vnd.openxmlformats-officedocument.presentationml.tags+xml"/>
  <Override PartName="/ppt/tags/tag1086.xml" ContentType="application/vnd.openxmlformats-officedocument.presentationml.tags+xml"/>
  <Override PartName="/ppt/tags/tag1087.xml" ContentType="application/vnd.openxmlformats-officedocument.presentationml.tags+xml"/>
  <Override PartName="/ppt/tags/tag1088.xml" ContentType="application/vnd.openxmlformats-officedocument.presentationml.tags+xml"/>
  <Override PartName="/ppt/tags/tag1089.xml" ContentType="application/vnd.openxmlformats-officedocument.presentationml.tags+xml"/>
  <Override PartName="/ppt/tags/tag1090.xml" ContentType="application/vnd.openxmlformats-officedocument.presentationml.tags+xml"/>
  <Override PartName="/ppt/tags/tag1091.xml" ContentType="application/vnd.openxmlformats-officedocument.presentationml.tags+xml"/>
  <Override PartName="/ppt/tags/tag1092.xml" ContentType="application/vnd.openxmlformats-officedocument.presentationml.tags+xml"/>
  <Override PartName="/ppt/tags/tag1093.xml" ContentType="application/vnd.openxmlformats-officedocument.presentationml.tags+xml"/>
  <Override PartName="/ppt/tags/tag1094.xml" ContentType="application/vnd.openxmlformats-officedocument.presentationml.tags+xml"/>
  <Override PartName="/ppt/tags/tag1095.xml" ContentType="application/vnd.openxmlformats-officedocument.presentationml.tags+xml"/>
  <Override PartName="/ppt/tags/tag1096.xml" ContentType="application/vnd.openxmlformats-officedocument.presentationml.tags+xml"/>
  <Override PartName="/ppt/tags/tag1097.xml" ContentType="application/vnd.openxmlformats-officedocument.presentationml.tags+xml"/>
  <Override PartName="/ppt/tags/tag1098.xml" ContentType="application/vnd.openxmlformats-officedocument.presentationml.tags+xml"/>
  <Override PartName="/ppt/tags/tag1099.xml" ContentType="application/vnd.openxmlformats-officedocument.presentationml.tags+xml"/>
  <Override PartName="/ppt/tags/tag1100.xml" ContentType="application/vnd.openxmlformats-officedocument.presentationml.tags+xml"/>
  <Override PartName="/ppt/tags/tag1101.xml" ContentType="application/vnd.openxmlformats-officedocument.presentationml.tags+xml"/>
  <Override PartName="/ppt/tags/tag1102.xml" ContentType="application/vnd.openxmlformats-officedocument.presentationml.tags+xml"/>
  <Override PartName="/ppt/tags/tag1103.xml" ContentType="application/vnd.openxmlformats-officedocument.presentationml.tags+xml"/>
  <Override PartName="/ppt/tags/tag1104.xml" ContentType="application/vnd.openxmlformats-officedocument.presentationml.tags+xml"/>
  <Override PartName="/ppt/tags/tag1105.xml" ContentType="application/vnd.openxmlformats-officedocument.presentationml.tags+xml"/>
  <Override PartName="/ppt/tags/tag1106.xml" ContentType="application/vnd.openxmlformats-officedocument.presentationml.tags+xml"/>
  <Override PartName="/ppt/tags/tag1107.xml" ContentType="application/vnd.openxmlformats-officedocument.presentationml.tags+xml"/>
  <Override PartName="/ppt/tags/tag1108.xml" ContentType="application/vnd.openxmlformats-officedocument.presentationml.tags+xml"/>
  <Override PartName="/ppt/tags/tag1109.xml" ContentType="application/vnd.openxmlformats-officedocument.presentationml.tags+xml"/>
  <Override PartName="/ppt/tags/tag1110.xml" ContentType="application/vnd.openxmlformats-officedocument.presentationml.tags+xml"/>
  <Override PartName="/ppt/tags/tag1111.xml" ContentType="application/vnd.openxmlformats-officedocument.presentationml.tags+xml"/>
  <Override PartName="/ppt/tags/tag1112.xml" ContentType="application/vnd.openxmlformats-officedocument.presentationml.tags+xml"/>
  <Override PartName="/ppt/tags/tag1113.xml" ContentType="application/vnd.openxmlformats-officedocument.presentationml.tags+xml"/>
  <Override PartName="/ppt/tags/tag1114.xml" ContentType="application/vnd.openxmlformats-officedocument.presentationml.tags+xml"/>
  <Override PartName="/ppt/tags/tag1115.xml" ContentType="application/vnd.openxmlformats-officedocument.presentationml.tags+xml"/>
  <Override PartName="/ppt/tags/tag1116.xml" ContentType="application/vnd.openxmlformats-officedocument.presentationml.tags+xml"/>
  <Override PartName="/ppt/tags/tag1117.xml" ContentType="application/vnd.openxmlformats-officedocument.presentationml.tags+xml"/>
  <Override PartName="/ppt/tags/tag1118.xml" ContentType="application/vnd.openxmlformats-officedocument.presentationml.tags+xml"/>
  <Override PartName="/ppt/tags/tag1119.xml" ContentType="application/vnd.openxmlformats-officedocument.presentationml.tags+xml"/>
  <Override PartName="/ppt/tags/tag1120.xml" ContentType="application/vnd.openxmlformats-officedocument.presentationml.tags+xml"/>
  <Override PartName="/ppt/tags/tag1121.xml" ContentType="application/vnd.openxmlformats-officedocument.presentationml.tags+xml"/>
  <Override PartName="/ppt/tags/tag1122.xml" ContentType="application/vnd.openxmlformats-officedocument.presentationml.tags+xml"/>
  <Override PartName="/ppt/tags/tag1123.xml" ContentType="application/vnd.openxmlformats-officedocument.presentationml.tags+xml"/>
  <Override PartName="/ppt/tags/tag1124.xml" ContentType="application/vnd.openxmlformats-officedocument.presentationml.tags+xml"/>
  <Override PartName="/ppt/tags/tag1125.xml" ContentType="application/vnd.openxmlformats-officedocument.presentationml.tags+xml"/>
  <Override PartName="/ppt/tags/tag1126.xml" ContentType="application/vnd.openxmlformats-officedocument.presentationml.tags+xml"/>
  <Override PartName="/ppt/tags/tag1127.xml" ContentType="application/vnd.openxmlformats-officedocument.presentationml.tags+xml"/>
  <Override PartName="/ppt/tags/tag1128.xml" ContentType="application/vnd.openxmlformats-officedocument.presentationml.tags+xml"/>
  <Override PartName="/ppt/notesSlides/notesSlide10.xml" ContentType="application/vnd.openxmlformats-officedocument.presentationml.notesSlide+xml"/>
  <Override PartName="/ppt/tags/tag1129.xml" ContentType="application/vnd.openxmlformats-officedocument.presentationml.tags+xml"/>
  <Override PartName="/ppt/tags/tag1130.xml" ContentType="application/vnd.openxmlformats-officedocument.presentationml.tags+xml"/>
  <Override PartName="/ppt/tags/tag1131.xml" ContentType="application/vnd.openxmlformats-officedocument.presentationml.tags+xml"/>
  <Override PartName="/ppt/tags/tag1132.xml" ContentType="application/vnd.openxmlformats-officedocument.presentationml.tags+xml"/>
  <Override PartName="/ppt/tags/tag1133.xml" ContentType="application/vnd.openxmlformats-officedocument.presentationml.tags+xml"/>
  <Override PartName="/ppt/tags/tag1134.xml" ContentType="application/vnd.openxmlformats-officedocument.presentationml.tags+xml"/>
  <Override PartName="/ppt/tags/tag1135.xml" ContentType="application/vnd.openxmlformats-officedocument.presentationml.tags+xml"/>
  <Override PartName="/ppt/tags/tag1136.xml" ContentType="application/vnd.openxmlformats-officedocument.presentationml.tags+xml"/>
  <Override PartName="/ppt/tags/tag1137.xml" ContentType="application/vnd.openxmlformats-officedocument.presentationml.tags+xml"/>
  <Override PartName="/ppt/tags/tag1138.xml" ContentType="application/vnd.openxmlformats-officedocument.presentationml.tags+xml"/>
  <Override PartName="/ppt/tags/tag1139.xml" ContentType="application/vnd.openxmlformats-officedocument.presentationml.tags+xml"/>
  <Override PartName="/ppt/tags/tag1140.xml" ContentType="application/vnd.openxmlformats-officedocument.presentationml.tags+xml"/>
  <Override PartName="/ppt/tags/tag1141.xml" ContentType="application/vnd.openxmlformats-officedocument.presentationml.tags+xml"/>
  <Override PartName="/ppt/tags/tag1142.xml" ContentType="application/vnd.openxmlformats-officedocument.presentationml.tags+xml"/>
  <Override PartName="/ppt/tags/tag1143.xml" ContentType="application/vnd.openxmlformats-officedocument.presentationml.tags+xml"/>
  <Override PartName="/ppt/tags/tag1144.xml" ContentType="application/vnd.openxmlformats-officedocument.presentationml.tags+xml"/>
  <Override PartName="/ppt/tags/tag1145.xml" ContentType="application/vnd.openxmlformats-officedocument.presentationml.tags+xml"/>
  <Override PartName="/ppt/tags/tag1146.xml" ContentType="application/vnd.openxmlformats-officedocument.presentationml.tags+xml"/>
  <Override PartName="/ppt/tags/tag1147.xml" ContentType="application/vnd.openxmlformats-officedocument.presentationml.tags+xml"/>
  <Override PartName="/ppt/tags/tag1148.xml" ContentType="application/vnd.openxmlformats-officedocument.presentationml.tags+xml"/>
  <Override PartName="/ppt/tags/tag1149.xml" ContentType="application/vnd.openxmlformats-officedocument.presentationml.tags+xml"/>
  <Override PartName="/ppt/tags/tag1150.xml" ContentType="application/vnd.openxmlformats-officedocument.presentationml.tags+xml"/>
  <Override PartName="/ppt/tags/tag1151.xml" ContentType="application/vnd.openxmlformats-officedocument.presentationml.tags+xml"/>
  <Override PartName="/ppt/tags/tag1152.xml" ContentType="application/vnd.openxmlformats-officedocument.presentationml.tags+xml"/>
  <Override PartName="/ppt/tags/tag1153.xml" ContentType="application/vnd.openxmlformats-officedocument.presentationml.tags+xml"/>
  <Override PartName="/ppt/tags/tag1154.xml" ContentType="application/vnd.openxmlformats-officedocument.presentationml.tags+xml"/>
  <Override PartName="/ppt/tags/tag1155.xml" ContentType="application/vnd.openxmlformats-officedocument.presentationml.tags+xml"/>
  <Override PartName="/ppt/tags/tag1156.xml" ContentType="application/vnd.openxmlformats-officedocument.presentationml.tags+xml"/>
  <Override PartName="/ppt/tags/tag1157.xml" ContentType="application/vnd.openxmlformats-officedocument.presentationml.tags+xml"/>
  <Override PartName="/ppt/tags/tag1158.xml" ContentType="application/vnd.openxmlformats-officedocument.presentationml.tags+xml"/>
  <Override PartName="/ppt/tags/tag1159.xml" ContentType="application/vnd.openxmlformats-officedocument.presentationml.tags+xml"/>
  <Override PartName="/ppt/tags/tag1160.xml" ContentType="application/vnd.openxmlformats-officedocument.presentationml.tags+xml"/>
  <Override PartName="/ppt/tags/tag1161.xml" ContentType="application/vnd.openxmlformats-officedocument.presentationml.tags+xml"/>
  <Override PartName="/ppt/tags/tag1162.xml" ContentType="application/vnd.openxmlformats-officedocument.presentationml.tags+xml"/>
  <Override PartName="/ppt/tags/tag1163.xml" ContentType="application/vnd.openxmlformats-officedocument.presentationml.tags+xml"/>
  <Override PartName="/ppt/tags/tag1164.xml" ContentType="application/vnd.openxmlformats-officedocument.presentationml.tags+xml"/>
  <Override PartName="/ppt/tags/tag1165.xml" ContentType="application/vnd.openxmlformats-officedocument.presentationml.tags+xml"/>
  <Override PartName="/ppt/tags/tag1166.xml" ContentType="application/vnd.openxmlformats-officedocument.presentationml.tags+xml"/>
  <Override PartName="/ppt/tags/tag1167.xml" ContentType="application/vnd.openxmlformats-officedocument.presentationml.tags+xml"/>
  <Override PartName="/ppt/tags/tag1168.xml" ContentType="application/vnd.openxmlformats-officedocument.presentationml.tags+xml"/>
  <Override PartName="/ppt/tags/tag1169.xml" ContentType="application/vnd.openxmlformats-officedocument.presentationml.tags+xml"/>
  <Override PartName="/ppt/tags/tag1170.xml" ContentType="application/vnd.openxmlformats-officedocument.presentationml.tags+xml"/>
  <Override PartName="/ppt/tags/tag1171.xml" ContentType="application/vnd.openxmlformats-officedocument.presentationml.tags+xml"/>
  <Override PartName="/ppt/tags/tag1172.xml" ContentType="application/vnd.openxmlformats-officedocument.presentationml.tags+xml"/>
  <Override PartName="/ppt/tags/tag1173.xml" ContentType="application/vnd.openxmlformats-officedocument.presentationml.tags+xml"/>
  <Override PartName="/ppt/tags/tag1174.xml" ContentType="application/vnd.openxmlformats-officedocument.presentationml.tags+xml"/>
  <Override PartName="/ppt/tags/tag1175.xml" ContentType="application/vnd.openxmlformats-officedocument.presentationml.tags+xml"/>
  <Override PartName="/ppt/tags/tag1176.xml" ContentType="application/vnd.openxmlformats-officedocument.presentationml.tags+xml"/>
  <Override PartName="/ppt/tags/tag1177.xml" ContentType="application/vnd.openxmlformats-officedocument.presentationml.tags+xml"/>
  <Override PartName="/ppt/tags/tag1178.xml" ContentType="application/vnd.openxmlformats-officedocument.presentationml.tags+xml"/>
  <Override PartName="/ppt/tags/tag1179.xml" ContentType="application/vnd.openxmlformats-officedocument.presentationml.tags+xml"/>
  <Override PartName="/ppt/tags/tag1180.xml" ContentType="application/vnd.openxmlformats-officedocument.presentationml.tags+xml"/>
  <Override PartName="/ppt/tags/tag1181.xml" ContentType="application/vnd.openxmlformats-officedocument.presentationml.tags+xml"/>
  <Override PartName="/ppt/tags/tag1182.xml" ContentType="application/vnd.openxmlformats-officedocument.presentationml.tags+xml"/>
  <Override PartName="/ppt/tags/tag1183.xml" ContentType="application/vnd.openxmlformats-officedocument.presentationml.tags+xml"/>
  <Override PartName="/ppt/tags/tag1184.xml" ContentType="application/vnd.openxmlformats-officedocument.presentationml.tags+xml"/>
  <Override PartName="/ppt/tags/tag1185.xml" ContentType="application/vnd.openxmlformats-officedocument.presentationml.tags+xml"/>
  <Override PartName="/ppt/tags/tag1186.xml" ContentType="application/vnd.openxmlformats-officedocument.presentationml.tags+xml"/>
  <Override PartName="/ppt/tags/tag1187.xml" ContentType="application/vnd.openxmlformats-officedocument.presentationml.tags+xml"/>
  <Override PartName="/ppt/tags/tag1188.xml" ContentType="application/vnd.openxmlformats-officedocument.presentationml.tags+xml"/>
  <Override PartName="/ppt/tags/tag1189.xml" ContentType="application/vnd.openxmlformats-officedocument.presentationml.tags+xml"/>
  <Override PartName="/ppt/tags/tag1190.xml" ContentType="application/vnd.openxmlformats-officedocument.presentationml.tags+xml"/>
  <Override PartName="/ppt/tags/tag1191.xml" ContentType="application/vnd.openxmlformats-officedocument.presentationml.tags+xml"/>
  <Override PartName="/ppt/tags/tag1192.xml" ContentType="application/vnd.openxmlformats-officedocument.presentationml.tags+xml"/>
  <Override PartName="/ppt/tags/tag1193.xml" ContentType="application/vnd.openxmlformats-officedocument.presentationml.tags+xml"/>
  <Override PartName="/ppt/tags/tag1194.xml" ContentType="application/vnd.openxmlformats-officedocument.presentationml.tags+xml"/>
  <Override PartName="/ppt/tags/tag1195.xml" ContentType="application/vnd.openxmlformats-officedocument.presentationml.tags+xml"/>
  <Override PartName="/ppt/tags/tag1196.xml" ContentType="application/vnd.openxmlformats-officedocument.presentationml.tags+xml"/>
  <Override PartName="/ppt/notesSlides/notesSlide11.xml" ContentType="application/vnd.openxmlformats-officedocument.presentationml.notesSlide+xml"/>
  <Override PartName="/ppt/tags/tag1197.xml" ContentType="application/vnd.openxmlformats-officedocument.presentationml.tags+xml"/>
  <Override PartName="/ppt/tags/tag1198.xml" ContentType="application/vnd.openxmlformats-officedocument.presentationml.tags+xml"/>
  <Override PartName="/ppt/tags/tag1199.xml" ContentType="application/vnd.openxmlformats-officedocument.presentationml.tags+xml"/>
  <Override PartName="/ppt/tags/tag1200.xml" ContentType="application/vnd.openxmlformats-officedocument.presentationml.tags+xml"/>
  <Override PartName="/ppt/tags/tag1201.xml" ContentType="application/vnd.openxmlformats-officedocument.presentationml.tags+xml"/>
  <Override PartName="/ppt/tags/tag1202.xml" ContentType="application/vnd.openxmlformats-officedocument.presentationml.tags+xml"/>
  <Override PartName="/ppt/tags/tag1203.xml" ContentType="application/vnd.openxmlformats-officedocument.presentationml.tags+xml"/>
  <Override PartName="/ppt/tags/tag1204.xml" ContentType="application/vnd.openxmlformats-officedocument.presentationml.tags+xml"/>
  <Override PartName="/ppt/tags/tag1205.xml" ContentType="application/vnd.openxmlformats-officedocument.presentationml.tags+xml"/>
  <Override PartName="/ppt/tags/tag1206.xml" ContentType="application/vnd.openxmlformats-officedocument.presentationml.tags+xml"/>
  <Override PartName="/ppt/tags/tag1207.xml" ContentType="application/vnd.openxmlformats-officedocument.presentationml.tags+xml"/>
  <Override PartName="/ppt/tags/tag1208.xml" ContentType="application/vnd.openxmlformats-officedocument.presentationml.tags+xml"/>
  <Override PartName="/ppt/tags/tag1209.xml" ContentType="application/vnd.openxmlformats-officedocument.presentationml.tags+xml"/>
  <Override PartName="/ppt/tags/tag1210.xml" ContentType="application/vnd.openxmlformats-officedocument.presentationml.tags+xml"/>
  <Override PartName="/ppt/tags/tag1211.xml" ContentType="application/vnd.openxmlformats-officedocument.presentationml.tags+xml"/>
  <Override PartName="/ppt/tags/tag1212.xml" ContentType="application/vnd.openxmlformats-officedocument.presentationml.tags+xml"/>
  <Override PartName="/ppt/tags/tag1213.xml" ContentType="application/vnd.openxmlformats-officedocument.presentationml.tags+xml"/>
  <Override PartName="/ppt/tags/tag1214.xml" ContentType="application/vnd.openxmlformats-officedocument.presentationml.tags+xml"/>
  <Override PartName="/ppt/tags/tag1215.xml" ContentType="application/vnd.openxmlformats-officedocument.presentationml.tags+xml"/>
  <Override PartName="/ppt/tags/tag1216.xml" ContentType="application/vnd.openxmlformats-officedocument.presentationml.tags+xml"/>
  <Override PartName="/ppt/tags/tag1217.xml" ContentType="application/vnd.openxmlformats-officedocument.presentationml.tags+xml"/>
  <Override PartName="/ppt/tags/tag1218.xml" ContentType="application/vnd.openxmlformats-officedocument.presentationml.tags+xml"/>
  <Override PartName="/ppt/tags/tag1219.xml" ContentType="application/vnd.openxmlformats-officedocument.presentationml.tags+xml"/>
  <Override PartName="/ppt/tags/tag1220.xml" ContentType="application/vnd.openxmlformats-officedocument.presentationml.tags+xml"/>
  <Override PartName="/ppt/tags/tag1221.xml" ContentType="application/vnd.openxmlformats-officedocument.presentationml.tags+xml"/>
  <Override PartName="/ppt/tags/tag1222.xml" ContentType="application/vnd.openxmlformats-officedocument.presentationml.tags+xml"/>
  <Override PartName="/ppt/tags/tag1223.xml" ContentType="application/vnd.openxmlformats-officedocument.presentationml.tags+xml"/>
  <Override PartName="/ppt/tags/tag1224.xml" ContentType="application/vnd.openxmlformats-officedocument.presentationml.tags+xml"/>
  <Override PartName="/ppt/tags/tag1225.xml" ContentType="application/vnd.openxmlformats-officedocument.presentationml.tags+xml"/>
  <Override PartName="/ppt/tags/tag1226.xml" ContentType="application/vnd.openxmlformats-officedocument.presentationml.tags+xml"/>
  <Override PartName="/ppt/tags/tag1227.xml" ContentType="application/vnd.openxmlformats-officedocument.presentationml.tags+xml"/>
  <Override PartName="/ppt/tags/tag1228.xml" ContentType="application/vnd.openxmlformats-officedocument.presentationml.tags+xml"/>
  <Override PartName="/ppt/tags/tag1229.xml" ContentType="application/vnd.openxmlformats-officedocument.presentationml.tags+xml"/>
  <Override PartName="/ppt/tags/tag1230.xml" ContentType="application/vnd.openxmlformats-officedocument.presentationml.tags+xml"/>
  <Override PartName="/ppt/notesSlides/notesSlide12.xml" ContentType="application/vnd.openxmlformats-officedocument.presentationml.notesSlide+xml"/>
  <Override PartName="/ppt/tags/tag1231.xml" ContentType="application/vnd.openxmlformats-officedocument.presentationml.tags+xml"/>
  <Override PartName="/ppt/tags/tag1232.xml" ContentType="application/vnd.openxmlformats-officedocument.presentationml.tags+xml"/>
  <Override PartName="/ppt/tags/tag1233.xml" ContentType="application/vnd.openxmlformats-officedocument.presentationml.tags+xml"/>
  <Override PartName="/ppt/tags/tag1234.xml" ContentType="application/vnd.openxmlformats-officedocument.presentationml.tags+xml"/>
  <Override PartName="/ppt/tags/tag1235.xml" ContentType="application/vnd.openxmlformats-officedocument.presentationml.tags+xml"/>
  <Override PartName="/ppt/tags/tag1236.xml" ContentType="application/vnd.openxmlformats-officedocument.presentationml.tags+xml"/>
  <Override PartName="/ppt/tags/tag1237.xml" ContentType="application/vnd.openxmlformats-officedocument.presentationml.tags+xml"/>
  <Override PartName="/ppt/tags/tag1238.xml" ContentType="application/vnd.openxmlformats-officedocument.presentationml.tags+xml"/>
  <Override PartName="/ppt/tags/tag1239.xml" ContentType="application/vnd.openxmlformats-officedocument.presentationml.tags+xml"/>
  <Override PartName="/ppt/tags/tag1240.xml" ContentType="application/vnd.openxmlformats-officedocument.presentationml.tags+xml"/>
  <Override PartName="/ppt/tags/tag1241.xml" ContentType="application/vnd.openxmlformats-officedocument.presentationml.tags+xml"/>
  <Override PartName="/ppt/tags/tag1242.xml" ContentType="application/vnd.openxmlformats-officedocument.presentationml.tags+xml"/>
  <Override PartName="/ppt/tags/tag1243.xml" ContentType="application/vnd.openxmlformats-officedocument.presentationml.tags+xml"/>
  <Override PartName="/ppt/tags/tag1244.xml" ContentType="application/vnd.openxmlformats-officedocument.presentationml.tags+xml"/>
  <Override PartName="/ppt/tags/tag1245.xml" ContentType="application/vnd.openxmlformats-officedocument.presentationml.tags+xml"/>
  <Override PartName="/ppt/tags/tag1246.xml" ContentType="application/vnd.openxmlformats-officedocument.presentationml.tags+xml"/>
  <Override PartName="/ppt/tags/tag1247.xml" ContentType="application/vnd.openxmlformats-officedocument.presentationml.tags+xml"/>
  <Override PartName="/ppt/tags/tag1248.xml" ContentType="application/vnd.openxmlformats-officedocument.presentationml.tags+xml"/>
  <Override PartName="/ppt/tags/tag1249.xml" ContentType="application/vnd.openxmlformats-officedocument.presentationml.tags+xml"/>
  <Override PartName="/ppt/tags/tag1250.xml" ContentType="application/vnd.openxmlformats-officedocument.presentationml.tags+xml"/>
  <Override PartName="/ppt/tags/tag1251.xml" ContentType="application/vnd.openxmlformats-officedocument.presentationml.tags+xml"/>
  <Override PartName="/ppt/tags/tag1252.xml" ContentType="application/vnd.openxmlformats-officedocument.presentationml.tags+xml"/>
  <Override PartName="/ppt/tags/tag1253.xml" ContentType="application/vnd.openxmlformats-officedocument.presentationml.tags+xml"/>
  <Override PartName="/ppt/tags/tag1254.xml" ContentType="application/vnd.openxmlformats-officedocument.presentationml.tags+xml"/>
  <Override PartName="/ppt/tags/tag1255.xml" ContentType="application/vnd.openxmlformats-officedocument.presentationml.tags+xml"/>
  <Override PartName="/ppt/tags/tag1256.xml" ContentType="application/vnd.openxmlformats-officedocument.presentationml.tags+xml"/>
  <Override PartName="/ppt/tags/tag1257.xml" ContentType="application/vnd.openxmlformats-officedocument.presentationml.tags+xml"/>
  <Override PartName="/ppt/tags/tag1258.xml" ContentType="application/vnd.openxmlformats-officedocument.presentationml.tags+xml"/>
  <Override PartName="/ppt/tags/tag1259.xml" ContentType="application/vnd.openxmlformats-officedocument.presentationml.tags+xml"/>
  <Override PartName="/ppt/tags/tag1260.xml" ContentType="application/vnd.openxmlformats-officedocument.presentationml.tags+xml"/>
  <Override PartName="/ppt/tags/tag1261.xml" ContentType="application/vnd.openxmlformats-officedocument.presentationml.tags+xml"/>
  <Override PartName="/ppt/tags/tag1262.xml" ContentType="application/vnd.openxmlformats-officedocument.presentationml.tags+xml"/>
  <Override PartName="/ppt/tags/tag1263.xml" ContentType="application/vnd.openxmlformats-officedocument.presentationml.tags+xml"/>
  <Override PartName="/ppt/tags/tag1264.xml" ContentType="application/vnd.openxmlformats-officedocument.presentationml.tags+xml"/>
  <Override PartName="/ppt/tags/tag1265.xml" ContentType="application/vnd.openxmlformats-officedocument.presentationml.tags+xml"/>
  <Override PartName="/ppt/tags/tag1266.xml" ContentType="application/vnd.openxmlformats-officedocument.presentationml.tags+xml"/>
  <Override PartName="/ppt/tags/tag1267.xml" ContentType="application/vnd.openxmlformats-officedocument.presentationml.tags+xml"/>
  <Override PartName="/ppt/tags/tag1268.xml" ContentType="application/vnd.openxmlformats-officedocument.presentationml.tags+xml"/>
  <Override PartName="/ppt/tags/tag1269.xml" ContentType="application/vnd.openxmlformats-officedocument.presentationml.tags+xml"/>
  <Override PartName="/ppt/tags/tag1270.xml" ContentType="application/vnd.openxmlformats-officedocument.presentationml.tags+xml"/>
  <Override PartName="/ppt/tags/tag1271.xml" ContentType="application/vnd.openxmlformats-officedocument.presentationml.tags+xml"/>
  <Override PartName="/ppt/tags/tag1272.xml" ContentType="application/vnd.openxmlformats-officedocument.presentationml.tags+xml"/>
  <Override PartName="/ppt/tags/tag1273.xml" ContentType="application/vnd.openxmlformats-officedocument.presentationml.tags+xml"/>
  <Override PartName="/ppt/tags/tag1274.xml" ContentType="application/vnd.openxmlformats-officedocument.presentationml.tags+xml"/>
  <Override PartName="/ppt/tags/tag1275.xml" ContentType="application/vnd.openxmlformats-officedocument.presentationml.tags+xml"/>
  <Override PartName="/ppt/tags/tag1276.xml" ContentType="application/vnd.openxmlformats-officedocument.presentationml.tags+xml"/>
  <Override PartName="/ppt/tags/tag1277.xml" ContentType="application/vnd.openxmlformats-officedocument.presentationml.tags+xml"/>
  <Override PartName="/ppt/tags/tag1278.xml" ContentType="application/vnd.openxmlformats-officedocument.presentationml.tags+xml"/>
  <Override PartName="/ppt/tags/tag1279.xml" ContentType="application/vnd.openxmlformats-officedocument.presentationml.tags+xml"/>
  <Override PartName="/ppt/tags/tag1280.xml" ContentType="application/vnd.openxmlformats-officedocument.presentationml.tags+xml"/>
  <Override PartName="/ppt/tags/tag1281.xml" ContentType="application/vnd.openxmlformats-officedocument.presentationml.tags+xml"/>
  <Override PartName="/ppt/tags/tag1282.xml" ContentType="application/vnd.openxmlformats-officedocument.presentationml.tags+xml"/>
  <Override PartName="/ppt/tags/tag1283.xml" ContentType="application/vnd.openxmlformats-officedocument.presentationml.tags+xml"/>
  <Override PartName="/ppt/tags/tag1284.xml" ContentType="application/vnd.openxmlformats-officedocument.presentationml.tags+xml"/>
  <Override PartName="/ppt/tags/tag1285.xml" ContentType="application/vnd.openxmlformats-officedocument.presentationml.tags+xml"/>
  <Override PartName="/ppt/tags/tag1286.xml" ContentType="application/vnd.openxmlformats-officedocument.presentationml.tags+xml"/>
  <Override PartName="/ppt/tags/tag1287.xml" ContentType="application/vnd.openxmlformats-officedocument.presentationml.tags+xml"/>
  <Override PartName="/ppt/tags/tag1288.xml" ContentType="application/vnd.openxmlformats-officedocument.presentationml.tags+xml"/>
  <Override PartName="/ppt/tags/tag1289.xml" ContentType="application/vnd.openxmlformats-officedocument.presentationml.tags+xml"/>
  <Override PartName="/ppt/tags/tag1290.xml" ContentType="application/vnd.openxmlformats-officedocument.presentationml.tags+xml"/>
  <Override PartName="/ppt/tags/tag1291.xml" ContentType="application/vnd.openxmlformats-officedocument.presentationml.tags+xml"/>
  <Override PartName="/ppt/tags/tag1292.xml" ContentType="application/vnd.openxmlformats-officedocument.presentationml.tags+xml"/>
  <Override PartName="/ppt/tags/tag1293.xml" ContentType="application/vnd.openxmlformats-officedocument.presentationml.tags+xml"/>
  <Override PartName="/ppt/tags/tag1294.xml" ContentType="application/vnd.openxmlformats-officedocument.presentationml.tags+xml"/>
  <Override PartName="/ppt/tags/tag1295.xml" ContentType="application/vnd.openxmlformats-officedocument.presentationml.tags+xml"/>
  <Override PartName="/ppt/tags/tag1296.xml" ContentType="application/vnd.openxmlformats-officedocument.presentationml.tags+xml"/>
  <Override PartName="/ppt/tags/tag1297.xml" ContentType="application/vnd.openxmlformats-officedocument.presentationml.tags+xml"/>
  <Override PartName="/ppt/tags/tag1298.xml" ContentType="application/vnd.openxmlformats-officedocument.presentationml.tags+xml"/>
  <Override PartName="/ppt/tags/tag1299.xml" ContentType="application/vnd.openxmlformats-officedocument.presentationml.tags+xml"/>
  <Override PartName="/ppt/tags/tag1300.xml" ContentType="application/vnd.openxmlformats-officedocument.presentationml.tags+xml"/>
  <Override PartName="/ppt/tags/tag1301.xml" ContentType="application/vnd.openxmlformats-officedocument.presentationml.tags+xml"/>
  <Override PartName="/ppt/tags/tag1302.xml" ContentType="application/vnd.openxmlformats-officedocument.presentationml.tags+xml"/>
  <Override PartName="/ppt/tags/tag1303.xml" ContentType="application/vnd.openxmlformats-officedocument.presentationml.tags+xml"/>
  <Override PartName="/ppt/tags/tag1304.xml" ContentType="application/vnd.openxmlformats-officedocument.presentationml.tags+xml"/>
  <Override PartName="/ppt/tags/tag1305.xml" ContentType="application/vnd.openxmlformats-officedocument.presentationml.tags+xml"/>
  <Override PartName="/ppt/tags/tag1306.xml" ContentType="application/vnd.openxmlformats-officedocument.presentationml.tags+xml"/>
  <Override PartName="/ppt/tags/tag1307.xml" ContentType="application/vnd.openxmlformats-officedocument.presentationml.tags+xml"/>
  <Override PartName="/ppt/tags/tag1308.xml" ContentType="application/vnd.openxmlformats-officedocument.presentationml.tags+xml"/>
  <Override PartName="/ppt/tags/tag1309.xml" ContentType="application/vnd.openxmlformats-officedocument.presentationml.tags+xml"/>
  <Override PartName="/ppt/tags/tag1310.xml" ContentType="application/vnd.openxmlformats-officedocument.presentationml.tags+xml"/>
  <Override PartName="/ppt/tags/tag1311.xml" ContentType="application/vnd.openxmlformats-officedocument.presentationml.tags+xml"/>
  <Override PartName="/ppt/tags/tag1312.xml" ContentType="application/vnd.openxmlformats-officedocument.presentationml.tags+xml"/>
  <Override PartName="/ppt/tags/tag1313.xml" ContentType="application/vnd.openxmlformats-officedocument.presentationml.tags+xml"/>
  <Override PartName="/ppt/tags/tag1314.xml" ContentType="application/vnd.openxmlformats-officedocument.presentationml.tags+xml"/>
  <Override PartName="/ppt/tags/tag1315.xml" ContentType="application/vnd.openxmlformats-officedocument.presentationml.tags+xml"/>
  <Override PartName="/ppt/tags/tag1316.xml" ContentType="application/vnd.openxmlformats-officedocument.presentationml.tags+xml"/>
  <Override PartName="/ppt/tags/tag1317.xml" ContentType="application/vnd.openxmlformats-officedocument.presentationml.tags+xml"/>
  <Override PartName="/ppt/tags/tag1318.xml" ContentType="application/vnd.openxmlformats-officedocument.presentationml.tags+xml"/>
  <Override PartName="/ppt/tags/tag1319.xml" ContentType="application/vnd.openxmlformats-officedocument.presentationml.tags+xml"/>
  <Override PartName="/ppt/tags/tag1320.xml" ContentType="application/vnd.openxmlformats-officedocument.presentationml.tags+xml"/>
  <Override PartName="/ppt/tags/tag1321.xml" ContentType="application/vnd.openxmlformats-officedocument.presentationml.tags+xml"/>
  <Override PartName="/ppt/tags/tag1322.xml" ContentType="application/vnd.openxmlformats-officedocument.presentationml.tags+xml"/>
  <Override PartName="/ppt/tags/tag1323.xml" ContentType="application/vnd.openxmlformats-officedocument.presentationml.tags+xml"/>
  <Override PartName="/ppt/tags/tag1324.xml" ContentType="application/vnd.openxmlformats-officedocument.presentationml.tags+xml"/>
  <Override PartName="/ppt/tags/tag1325.xml" ContentType="application/vnd.openxmlformats-officedocument.presentationml.tags+xml"/>
  <Override PartName="/ppt/tags/tag1326.xml" ContentType="application/vnd.openxmlformats-officedocument.presentationml.tags+xml"/>
  <Override PartName="/ppt/tags/tag1327.xml" ContentType="application/vnd.openxmlformats-officedocument.presentationml.tags+xml"/>
  <Override PartName="/ppt/tags/tag1328.xml" ContentType="application/vnd.openxmlformats-officedocument.presentationml.tags+xml"/>
  <Override PartName="/ppt/tags/tag1329.xml" ContentType="application/vnd.openxmlformats-officedocument.presentationml.tags+xml"/>
  <Override PartName="/ppt/tags/tag1330.xml" ContentType="application/vnd.openxmlformats-officedocument.presentationml.tags+xml"/>
  <Override PartName="/ppt/tags/tag1331.xml" ContentType="application/vnd.openxmlformats-officedocument.presentationml.tags+xml"/>
  <Override PartName="/ppt/tags/tag1332.xml" ContentType="application/vnd.openxmlformats-officedocument.presentationml.tags+xml"/>
  <Override PartName="/ppt/tags/tag1333.xml" ContentType="application/vnd.openxmlformats-officedocument.presentationml.tags+xml"/>
  <Override PartName="/ppt/tags/tag1334.xml" ContentType="application/vnd.openxmlformats-officedocument.presentationml.tags+xml"/>
  <Override PartName="/ppt/tags/tag1335.xml" ContentType="application/vnd.openxmlformats-officedocument.presentationml.tags+xml"/>
  <Override PartName="/ppt/tags/tag1336.xml" ContentType="application/vnd.openxmlformats-officedocument.presentationml.tags+xml"/>
  <Override PartName="/ppt/tags/tag1337.xml" ContentType="application/vnd.openxmlformats-officedocument.presentationml.tags+xml"/>
  <Override PartName="/ppt/tags/tag1338.xml" ContentType="application/vnd.openxmlformats-officedocument.presentationml.tags+xml"/>
  <Override PartName="/ppt/tags/tag1339.xml" ContentType="application/vnd.openxmlformats-officedocument.presentationml.tags+xml"/>
  <Override PartName="/ppt/tags/tag1340.xml" ContentType="application/vnd.openxmlformats-officedocument.presentationml.tags+xml"/>
  <Override PartName="/ppt/tags/tag1341.xml" ContentType="application/vnd.openxmlformats-officedocument.presentationml.tags+xml"/>
  <Override PartName="/ppt/tags/tag1342.xml" ContentType="application/vnd.openxmlformats-officedocument.presentationml.tags+xml"/>
  <Override PartName="/ppt/tags/tag1343.xml" ContentType="application/vnd.openxmlformats-officedocument.presentationml.tags+xml"/>
  <Override PartName="/ppt/tags/tag1344.xml" ContentType="application/vnd.openxmlformats-officedocument.presentationml.tags+xml"/>
  <Override PartName="/ppt/tags/tag1345.xml" ContentType="application/vnd.openxmlformats-officedocument.presentationml.tags+xml"/>
  <Override PartName="/ppt/tags/tag1346.xml" ContentType="application/vnd.openxmlformats-officedocument.presentationml.tags+xml"/>
  <Override PartName="/ppt/tags/tag1347.xml" ContentType="application/vnd.openxmlformats-officedocument.presentationml.tags+xml"/>
  <Override PartName="/ppt/tags/tag1348.xml" ContentType="application/vnd.openxmlformats-officedocument.presentationml.tags+xml"/>
  <Override PartName="/ppt/tags/tag1349.xml" ContentType="application/vnd.openxmlformats-officedocument.presentationml.tags+xml"/>
  <Override PartName="/ppt/tags/tag1350.xml" ContentType="application/vnd.openxmlformats-officedocument.presentationml.tags+xml"/>
  <Override PartName="/ppt/tags/tag1351.xml" ContentType="application/vnd.openxmlformats-officedocument.presentationml.tags+xml"/>
  <Override PartName="/ppt/tags/tag1352.xml" ContentType="application/vnd.openxmlformats-officedocument.presentationml.tags+xml"/>
  <Override PartName="/ppt/tags/tag1353.xml" ContentType="application/vnd.openxmlformats-officedocument.presentationml.tags+xml"/>
  <Override PartName="/ppt/tags/tag1354.xml" ContentType="application/vnd.openxmlformats-officedocument.presentationml.tags+xml"/>
  <Override PartName="/ppt/tags/tag1355.xml" ContentType="application/vnd.openxmlformats-officedocument.presentationml.tags+xml"/>
  <Override PartName="/ppt/notesSlides/notesSlide13.xml" ContentType="application/vnd.openxmlformats-officedocument.presentationml.notesSlide+xml"/>
  <Override PartName="/ppt/tags/tag1356.xml" ContentType="application/vnd.openxmlformats-officedocument.presentationml.tags+xml"/>
  <Override PartName="/ppt/tags/tag1357.xml" ContentType="application/vnd.openxmlformats-officedocument.presentationml.tags+xml"/>
  <Override PartName="/ppt/tags/tag1358.xml" ContentType="application/vnd.openxmlformats-officedocument.presentationml.tags+xml"/>
  <Override PartName="/ppt/tags/tag1359.xml" ContentType="application/vnd.openxmlformats-officedocument.presentationml.tags+xml"/>
  <Override PartName="/ppt/tags/tag1360.xml" ContentType="application/vnd.openxmlformats-officedocument.presentationml.tags+xml"/>
  <Override PartName="/ppt/tags/tag1361.xml" ContentType="application/vnd.openxmlformats-officedocument.presentationml.tags+xml"/>
  <Override PartName="/ppt/tags/tag1362.xml" ContentType="application/vnd.openxmlformats-officedocument.presentationml.tags+xml"/>
  <Override PartName="/ppt/tags/tag1363.xml" ContentType="application/vnd.openxmlformats-officedocument.presentationml.tags+xml"/>
  <Override PartName="/ppt/tags/tag1364.xml" ContentType="application/vnd.openxmlformats-officedocument.presentationml.tags+xml"/>
  <Override PartName="/ppt/tags/tag1365.xml" ContentType="application/vnd.openxmlformats-officedocument.presentationml.tags+xml"/>
  <Override PartName="/ppt/tags/tag1366.xml" ContentType="application/vnd.openxmlformats-officedocument.presentationml.tags+xml"/>
  <Override PartName="/ppt/tags/tag1367.xml" ContentType="application/vnd.openxmlformats-officedocument.presentationml.tags+xml"/>
  <Override PartName="/ppt/tags/tag1368.xml" ContentType="application/vnd.openxmlformats-officedocument.presentationml.tags+xml"/>
  <Override PartName="/ppt/tags/tag1369.xml" ContentType="application/vnd.openxmlformats-officedocument.presentationml.tags+xml"/>
  <Override PartName="/ppt/tags/tag1370.xml" ContentType="application/vnd.openxmlformats-officedocument.presentationml.tags+xml"/>
  <Override PartName="/ppt/tags/tag1371.xml" ContentType="application/vnd.openxmlformats-officedocument.presentationml.tags+xml"/>
  <Override PartName="/ppt/tags/tag1372.xml" ContentType="application/vnd.openxmlformats-officedocument.presentationml.tags+xml"/>
  <Override PartName="/ppt/tags/tag1373.xml" ContentType="application/vnd.openxmlformats-officedocument.presentationml.tags+xml"/>
  <Override PartName="/ppt/tags/tag1374.xml" ContentType="application/vnd.openxmlformats-officedocument.presentationml.tags+xml"/>
  <Override PartName="/ppt/tags/tag1375.xml" ContentType="application/vnd.openxmlformats-officedocument.presentationml.tags+xml"/>
  <Override PartName="/ppt/tags/tag1376.xml" ContentType="application/vnd.openxmlformats-officedocument.presentationml.tags+xml"/>
  <Override PartName="/ppt/tags/tag1377.xml" ContentType="application/vnd.openxmlformats-officedocument.presentationml.tags+xml"/>
  <Override PartName="/ppt/tags/tag1378.xml" ContentType="application/vnd.openxmlformats-officedocument.presentationml.tags+xml"/>
  <Override PartName="/ppt/tags/tag1379.xml" ContentType="application/vnd.openxmlformats-officedocument.presentationml.tags+xml"/>
  <Override PartName="/ppt/tags/tag1380.xml" ContentType="application/vnd.openxmlformats-officedocument.presentationml.tags+xml"/>
  <Override PartName="/ppt/tags/tag1381.xml" ContentType="application/vnd.openxmlformats-officedocument.presentationml.tags+xml"/>
  <Override PartName="/ppt/tags/tag1382.xml" ContentType="application/vnd.openxmlformats-officedocument.presentationml.tags+xml"/>
  <Override PartName="/ppt/tags/tag1383.xml" ContentType="application/vnd.openxmlformats-officedocument.presentationml.tags+xml"/>
  <Override PartName="/ppt/tags/tag1384.xml" ContentType="application/vnd.openxmlformats-officedocument.presentationml.tags+xml"/>
  <Override PartName="/ppt/tags/tag1385.xml" ContentType="application/vnd.openxmlformats-officedocument.presentationml.tags+xml"/>
  <Override PartName="/ppt/tags/tag1386.xml" ContentType="application/vnd.openxmlformats-officedocument.presentationml.tags+xml"/>
  <Override PartName="/ppt/tags/tag1387.xml" ContentType="application/vnd.openxmlformats-officedocument.presentationml.tags+xml"/>
  <Override PartName="/ppt/tags/tag1388.xml" ContentType="application/vnd.openxmlformats-officedocument.presentationml.tags+xml"/>
  <Override PartName="/ppt/tags/tag1389.xml" ContentType="application/vnd.openxmlformats-officedocument.presentationml.tags+xml"/>
  <Override PartName="/ppt/tags/tag1390.xml" ContentType="application/vnd.openxmlformats-officedocument.presentationml.tags+xml"/>
  <Override PartName="/ppt/tags/tag1391.xml" ContentType="application/vnd.openxmlformats-officedocument.presentationml.tags+xml"/>
  <Override PartName="/ppt/tags/tag1392.xml" ContentType="application/vnd.openxmlformats-officedocument.presentationml.tags+xml"/>
  <Override PartName="/ppt/tags/tag1393.xml" ContentType="application/vnd.openxmlformats-officedocument.presentationml.tags+xml"/>
  <Override PartName="/ppt/tags/tag1394.xml" ContentType="application/vnd.openxmlformats-officedocument.presentationml.tags+xml"/>
  <Override PartName="/ppt/tags/tag1395.xml" ContentType="application/vnd.openxmlformats-officedocument.presentationml.tags+xml"/>
  <Override PartName="/ppt/tags/tag1396.xml" ContentType="application/vnd.openxmlformats-officedocument.presentationml.tags+xml"/>
  <Override PartName="/ppt/tags/tag1397.xml" ContentType="application/vnd.openxmlformats-officedocument.presentationml.tags+xml"/>
  <Override PartName="/ppt/tags/tag1398.xml" ContentType="application/vnd.openxmlformats-officedocument.presentationml.tags+xml"/>
  <Override PartName="/ppt/tags/tag1399.xml" ContentType="application/vnd.openxmlformats-officedocument.presentationml.tags+xml"/>
  <Override PartName="/ppt/tags/tag1400.xml" ContentType="application/vnd.openxmlformats-officedocument.presentationml.tags+xml"/>
  <Override PartName="/ppt/tags/tag1401.xml" ContentType="application/vnd.openxmlformats-officedocument.presentationml.tags+xml"/>
  <Override PartName="/ppt/tags/tag1402.xml" ContentType="application/vnd.openxmlformats-officedocument.presentationml.tags+xml"/>
  <Override PartName="/ppt/tags/tag1403.xml" ContentType="application/vnd.openxmlformats-officedocument.presentationml.tags+xml"/>
  <Override PartName="/ppt/tags/tag1404.xml" ContentType="application/vnd.openxmlformats-officedocument.presentationml.tags+xml"/>
  <Override PartName="/ppt/tags/tag1405.xml" ContentType="application/vnd.openxmlformats-officedocument.presentationml.tags+xml"/>
  <Override PartName="/ppt/tags/tag1406.xml" ContentType="application/vnd.openxmlformats-officedocument.presentationml.tags+xml"/>
  <Override PartName="/ppt/tags/tag1407.xml" ContentType="application/vnd.openxmlformats-officedocument.presentationml.tags+xml"/>
  <Override PartName="/ppt/tags/tag1408.xml" ContentType="application/vnd.openxmlformats-officedocument.presentationml.tags+xml"/>
  <Override PartName="/ppt/tags/tag1409.xml" ContentType="application/vnd.openxmlformats-officedocument.presentationml.tags+xml"/>
  <Override PartName="/ppt/tags/tag1410.xml" ContentType="application/vnd.openxmlformats-officedocument.presentationml.tags+xml"/>
  <Override PartName="/ppt/tags/tag1411.xml" ContentType="application/vnd.openxmlformats-officedocument.presentationml.tags+xml"/>
  <Override PartName="/ppt/tags/tag1412.xml" ContentType="application/vnd.openxmlformats-officedocument.presentationml.tags+xml"/>
  <Override PartName="/ppt/tags/tag1413.xml" ContentType="application/vnd.openxmlformats-officedocument.presentationml.tags+xml"/>
  <Override PartName="/ppt/tags/tag1414.xml" ContentType="application/vnd.openxmlformats-officedocument.presentationml.tags+xml"/>
  <Override PartName="/ppt/notesSlides/notesSlide14.xml" ContentType="application/vnd.openxmlformats-officedocument.presentationml.notesSlide+xml"/>
  <Override PartName="/ppt/tags/tag1415.xml" ContentType="application/vnd.openxmlformats-officedocument.presentationml.tags+xml"/>
  <Override PartName="/ppt/tags/tag1416.xml" ContentType="application/vnd.openxmlformats-officedocument.presentationml.tags+xml"/>
  <Override PartName="/ppt/tags/tag1417.xml" ContentType="application/vnd.openxmlformats-officedocument.presentationml.tags+xml"/>
  <Override PartName="/ppt/tags/tag1418.xml" ContentType="application/vnd.openxmlformats-officedocument.presentationml.tags+xml"/>
  <Override PartName="/ppt/tags/tag1419.xml" ContentType="application/vnd.openxmlformats-officedocument.presentationml.tags+xml"/>
  <Override PartName="/ppt/tags/tag1420.xml" ContentType="application/vnd.openxmlformats-officedocument.presentationml.tags+xml"/>
  <Override PartName="/ppt/tags/tag1421.xml" ContentType="application/vnd.openxmlformats-officedocument.presentationml.tags+xml"/>
  <Override PartName="/ppt/tags/tag1422.xml" ContentType="application/vnd.openxmlformats-officedocument.presentationml.tags+xml"/>
  <Override PartName="/ppt/tags/tag1423.xml" ContentType="application/vnd.openxmlformats-officedocument.presentationml.tags+xml"/>
  <Override PartName="/ppt/tags/tag1424.xml" ContentType="application/vnd.openxmlformats-officedocument.presentationml.tags+xml"/>
  <Override PartName="/ppt/tags/tag1425.xml" ContentType="application/vnd.openxmlformats-officedocument.presentationml.tags+xml"/>
  <Override PartName="/ppt/tags/tag1426.xml" ContentType="application/vnd.openxmlformats-officedocument.presentationml.tags+xml"/>
  <Override PartName="/ppt/tags/tag1427.xml" ContentType="application/vnd.openxmlformats-officedocument.presentationml.tags+xml"/>
  <Override PartName="/ppt/tags/tag1428.xml" ContentType="application/vnd.openxmlformats-officedocument.presentationml.tags+xml"/>
  <Override PartName="/ppt/tags/tag1429.xml" ContentType="application/vnd.openxmlformats-officedocument.presentationml.tags+xml"/>
  <Override PartName="/ppt/tags/tag1430.xml" ContentType="application/vnd.openxmlformats-officedocument.presentationml.tags+xml"/>
  <Override PartName="/ppt/tags/tag1431.xml" ContentType="application/vnd.openxmlformats-officedocument.presentationml.tags+xml"/>
  <Override PartName="/ppt/tags/tag1432.xml" ContentType="application/vnd.openxmlformats-officedocument.presentationml.tags+xml"/>
  <Override PartName="/ppt/tags/tag1433.xml" ContentType="application/vnd.openxmlformats-officedocument.presentationml.tags+xml"/>
  <Override PartName="/ppt/tags/tag1434.xml" ContentType="application/vnd.openxmlformats-officedocument.presentationml.tags+xml"/>
  <Override PartName="/ppt/tags/tag1435.xml" ContentType="application/vnd.openxmlformats-officedocument.presentationml.tags+xml"/>
  <Override PartName="/ppt/tags/tag1436.xml" ContentType="application/vnd.openxmlformats-officedocument.presentationml.tags+xml"/>
  <Override PartName="/ppt/tags/tag1437.xml" ContentType="application/vnd.openxmlformats-officedocument.presentationml.tags+xml"/>
  <Override PartName="/ppt/tags/tag1438.xml" ContentType="application/vnd.openxmlformats-officedocument.presentationml.tags+xml"/>
  <Override PartName="/ppt/tags/tag1439.xml" ContentType="application/vnd.openxmlformats-officedocument.presentationml.tags+xml"/>
  <Override PartName="/ppt/tags/tag1440.xml" ContentType="application/vnd.openxmlformats-officedocument.presentationml.tags+xml"/>
  <Override PartName="/ppt/tags/tag1441.xml" ContentType="application/vnd.openxmlformats-officedocument.presentationml.tags+xml"/>
  <Override PartName="/ppt/tags/tag1442.xml" ContentType="application/vnd.openxmlformats-officedocument.presentationml.tags+xml"/>
  <Override PartName="/ppt/tags/tag1443.xml" ContentType="application/vnd.openxmlformats-officedocument.presentationml.tags+xml"/>
  <Override PartName="/ppt/tags/tag1444.xml" ContentType="application/vnd.openxmlformats-officedocument.presentationml.tags+xml"/>
  <Override PartName="/ppt/tags/tag1445.xml" ContentType="application/vnd.openxmlformats-officedocument.presentationml.tags+xml"/>
  <Override PartName="/ppt/tags/tag1446.xml" ContentType="application/vnd.openxmlformats-officedocument.presentationml.tags+xml"/>
  <Override PartName="/ppt/tags/tag1447.xml" ContentType="application/vnd.openxmlformats-officedocument.presentationml.tags+xml"/>
  <Override PartName="/ppt/tags/tag1448.xml" ContentType="application/vnd.openxmlformats-officedocument.presentationml.tags+xml"/>
  <Override PartName="/ppt/tags/tag1449.xml" ContentType="application/vnd.openxmlformats-officedocument.presentationml.tags+xml"/>
  <Override PartName="/ppt/tags/tag1450.xml" ContentType="application/vnd.openxmlformats-officedocument.presentationml.tags+xml"/>
  <Override PartName="/ppt/tags/tag1451.xml" ContentType="application/vnd.openxmlformats-officedocument.presentationml.tags+xml"/>
  <Override PartName="/ppt/tags/tag1452.xml" ContentType="application/vnd.openxmlformats-officedocument.presentationml.tags+xml"/>
  <Override PartName="/ppt/tags/tag1453.xml" ContentType="application/vnd.openxmlformats-officedocument.presentationml.tags+xml"/>
  <Override PartName="/ppt/tags/tag1454.xml" ContentType="application/vnd.openxmlformats-officedocument.presentationml.tags+xml"/>
  <Override PartName="/ppt/tags/tag1455.xml" ContentType="application/vnd.openxmlformats-officedocument.presentationml.tags+xml"/>
  <Override PartName="/ppt/tags/tag1456.xml" ContentType="application/vnd.openxmlformats-officedocument.presentationml.tags+xml"/>
  <Override PartName="/ppt/tags/tag1457.xml" ContentType="application/vnd.openxmlformats-officedocument.presentationml.tags+xml"/>
  <Override PartName="/ppt/tags/tag1458.xml" ContentType="application/vnd.openxmlformats-officedocument.presentationml.tags+xml"/>
  <Override PartName="/ppt/tags/tag1459.xml" ContentType="application/vnd.openxmlformats-officedocument.presentationml.tags+xml"/>
  <Override PartName="/ppt/tags/tag1460.xml" ContentType="application/vnd.openxmlformats-officedocument.presentationml.tags+xml"/>
  <Override PartName="/ppt/tags/tag1461.xml" ContentType="application/vnd.openxmlformats-officedocument.presentationml.tags+xml"/>
  <Override PartName="/ppt/tags/tag1462.xml" ContentType="application/vnd.openxmlformats-officedocument.presentationml.tags+xml"/>
  <Override PartName="/ppt/tags/tag1463.xml" ContentType="application/vnd.openxmlformats-officedocument.presentationml.tags+xml"/>
  <Override PartName="/ppt/tags/tag1464.xml" ContentType="application/vnd.openxmlformats-officedocument.presentationml.tags+xml"/>
  <Override PartName="/ppt/tags/tag1465.xml" ContentType="application/vnd.openxmlformats-officedocument.presentationml.tags+xml"/>
  <Override PartName="/ppt/tags/tag1466.xml" ContentType="application/vnd.openxmlformats-officedocument.presentationml.tags+xml"/>
  <Override PartName="/ppt/tags/tag1467.xml" ContentType="application/vnd.openxmlformats-officedocument.presentationml.tags+xml"/>
  <Override PartName="/ppt/tags/tag1468.xml" ContentType="application/vnd.openxmlformats-officedocument.presentationml.tags+xml"/>
  <Override PartName="/ppt/tags/tag1469.xml" ContentType="application/vnd.openxmlformats-officedocument.presentationml.tags+xml"/>
  <Override PartName="/ppt/tags/tag1470.xml" ContentType="application/vnd.openxmlformats-officedocument.presentationml.tags+xml"/>
  <Override PartName="/ppt/tags/tag1471.xml" ContentType="application/vnd.openxmlformats-officedocument.presentationml.tags+xml"/>
  <Override PartName="/ppt/tags/tag1472.xml" ContentType="application/vnd.openxmlformats-officedocument.presentationml.tags+xml"/>
  <Override PartName="/ppt/tags/tag1473.xml" ContentType="application/vnd.openxmlformats-officedocument.presentationml.tags+xml"/>
  <Override PartName="/ppt/tags/tag1474.xml" ContentType="application/vnd.openxmlformats-officedocument.presentationml.tags+xml"/>
  <Override PartName="/ppt/tags/tag1475.xml" ContentType="application/vnd.openxmlformats-officedocument.presentationml.tags+xml"/>
  <Override PartName="/ppt/tags/tag1476.xml" ContentType="application/vnd.openxmlformats-officedocument.presentationml.tags+xml"/>
  <Override PartName="/ppt/tags/tag1477.xml" ContentType="application/vnd.openxmlformats-officedocument.presentationml.tags+xml"/>
  <Override PartName="/ppt/tags/tag1478.xml" ContentType="application/vnd.openxmlformats-officedocument.presentationml.tags+xml"/>
  <Override PartName="/ppt/tags/tag1479.xml" ContentType="application/vnd.openxmlformats-officedocument.presentationml.tags+xml"/>
  <Override PartName="/ppt/tags/tag1480.xml" ContentType="application/vnd.openxmlformats-officedocument.presentationml.tags+xml"/>
  <Override PartName="/ppt/tags/tag1481.xml" ContentType="application/vnd.openxmlformats-officedocument.presentationml.tags+xml"/>
  <Override PartName="/ppt/tags/tag1482.xml" ContentType="application/vnd.openxmlformats-officedocument.presentationml.tags+xml"/>
  <Override PartName="/ppt/tags/tag1483.xml" ContentType="application/vnd.openxmlformats-officedocument.presentationml.tags+xml"/>
  <Override PartName="/ppt/tags/tag1484.xml" ContentType="application/vnd.openxmlformats-officedocument.presentationml.tags+xml"/>
  <Override PartName="/ppt/tags/tag1485.xml" ContentType="application/vnd.openxmlformats-officedocument.presentationml.tags+xml"/>
  <Override PartName="/ppt/tags/tag1486.xml" ContentType="application/vnd.openxmlformats-officedocument.presentationml.tags+xml"/>
  <Override PartName="/ppt/tags/tag1487.xml" ContentType="application/vnd.openxmlformats-officedocument.presentationml.tags+xml"/>
  <Override PartName="/ppt/tags/tag1488.xml" ContentType="application/vnd.openxmlformats-officedocument.presentationml.tags+xml"/>
  <Override PartName="/ppt/tags/tag1489.xml" ContentType="application/vnd.openxmlformats-officedocument.presentationml.tags+xml"/>
  <Override PartName="/ppt/tags/tag1490.xml" ContentType="application/vnd.openxmlformats-officedocument.presentationml.tags+xml"/>
  <Override PartName="/ppt/tags/tag1491.xml" ContentType="application/vnd.openxmlformats-officedocument.presentationml.tags+xml"/>
  <Override PartName="/ppt/tags/tag1492.xml" ContentType="application/vnd.openxmlformats-officedocument.presentationml.tags+xml"/>
  <Override PartName="/ppt/tags/tag1493.xml" ContentType="application/vnd.openxmlformats-officedocument.presentationml.tags+xml"/>
  <Override PartName="/ppt/tags/tag1494.xml" ContentType="application/vnd.openxmlformats-officedocument.presentationml.tags+xml"/>
  <Override PartName="/ppt/tags/tag1495.xml" ContentType="application/vnd.openxmlformats-officedocument.presentationml.tags+xml"/>
  <Override PartName="/ppt/tags/tag1496.xml" ContentType="application/vnd.openxmlformats-officedocument.presentationml.tags+xml"/>
  <Override PartName="/ppt/tags/tag1497.xml" ContentType="application/vnd.openxmlformats-officedocument.presentationml.tags+xml"/>
  <Override PartName="/ppt/tags/tag1498.xml" ContentType="application/vnd.openxmlformats-officedocument.presentationml.tags+xml"/>
  <Override PartName="/ppt/tags/tag1499.xml" ContentType="application/vnd.openxmlformats-officedocument.presentationml.tags+xml"/>
  <Override PartName="/ppt/tags/tag1500.xml" ContentType="application/vnd.openxmlformats-officedocument.presentationml.tags+xml"/>
  <Override PartName="/ppt/tags/tag1501.xml" ContentType="application/vnd.openxmlformats-officedocument.presentationml.tags+xml"/>
  <Override PartName="/ppt/tags/tag1502.xml" ContentType="application/vnd.openxmlformats-officedocument.presentationml.tags+xml"/>
  <Override PartName="/ppt/tags/tag1503.xml" ContentType="application/vnd.openxmlformats-officedocument.presentationml.tags+xml"/>
  <Override PartName="/ppt/tags/tag1504.xml" ContentType="application/vnd.openxmlformats-officedocument.presentationml.tags+xml"/>
  <Override PartName="/ppt/tags/tag1505.xml" ContentType="application/vnd.openxmlformats-officedocument.presentationml.tags+xml"/>
  <Override PartName="/ppt/tags/tag1506.xml" ContentType="application/vnd.openxmlformats-officedocument.presentationml.tags+xml"/>
  <Override PartName="/ppt/tags/tag1507.xml" ContentType="application/vnd.openxmlformats-officedocument.presentationml.tags+xml"/>
  <Override PartName="/ppt/tags/tag1508.xml" ContentType="application/vnd.openxmlformats-officedocument.presentationml.tags+xml"/>
  <Override PartName="/ppt/tags/tag1509.xml" ContentType="application/vnd.openxmlformats-officedocument.presentationml.tags+xml"/>
  <Override PartName="/ppt/tags/tag1510.xml" ContentType="application/vnd.openxmlformats-officedocument.presentationml.tags+xml"/>
  <Override PartName="/ppt/tags/tag1511.xml" ContentType="application/vnd.openxmlformats-officedocument.presentationml.tags+xml"/>
  <Override PartName="/ppt/tags/tag1512.xml" ContentType="application/vnd.openxmlformats-officedocument.presentationml.tags+xml"/>
  <Override PartName="/ppt/tags/tag1513.xml" ContentType="application/vnd.openxmlformats-officedocument.presentationml.tags+xml"/>
  <Override PartName="/ppt/tags/tag1514.xml" ContentType="application/vnd.openxmlformats-officedocument.presentationml.tags+xml"/>
  <Override PartName="/ppt/tags/tag1515.xml" ContentType="application/vnd.openxmlformats-officedocument.presentationml.tags+xml"/>
  <Override PartName="/ppt/tags/tag1516.xml" ContentType="application/vnd.openxmlformats-officedocument.presentationml.tags+xml"/>
  <Override PartName="/ppt/tags/tag1517.xml" ContentType="application/vnd.openxmlformats-officedocument.presentationml.tags+xml"/>
  <Override PartName="/ppt/tags/tag1518.xml" ContentType="application/vnd.openxmlformats-officedocument.presentationml.tags+xml"/>
  <Override PartName="/ppt/tags/tag1519.xml" ContentType="application/vnd.openxmlformats-officedocument.presentationml.tags+xml"/>
  <Override PartName="/ppt/tags/tag1520.xml" ContentType="application/vnd.openxmlformats-officedocument.presentationml.tags+xml"/>
  <Override PartName="/ppt/tags/tag1521.xml" ContentType="application/vnd.openxmlformats-officedocument.presentationml.tags+xml"/>
  <Override PartName="/ppt/notesSlides/notesSlide15.xml" ContentType="application/vnd.openxmlformats-officedocument.presentationml.notesSlide+xml"/>
  <Override PartName="/ppt/tags/tag1522.xml" ContentType="application/vnd.openxmlformats-officedocument.presentationml.tags+xml"/>
  <Override PartName="/ppt/tags/tag1523.xml" ContentType="application/vnd.openxmlformats-officedocument.presentationml.tags+xml"/>
  <Override PartName="/ppt/tags/tag1524.xml" ContentType="application/vnd.openxmlformats-officedocument.presentationml.tags+xml"/>
  <Override PartName="/ppt/tags/tag1525.xml" ContentType="application/vnd.openxmlformats-officedocument.presentationml.tags+xml"/>
  <Override PartName="/ppt/tags/tag1526.xml" ContentType="application/vnd.openxmlformats-officedocument.presentationml.tags+xml"/>
  <Override PartName="/ppt/tags/tag1527.xml" ContentType="application/vnd.openxmlformats-officedocument.presentationml.tags+xml"/>
  <Override PartName="/ppt/tags/tag1528.xml" ContentType="application/vnd.openxmlformats-officedocument.presentationml.tags+xml"/>
  <Override PartName="/ppt/tags/tag1529.xml" ContentType="application/vnd.openxmlformats-officedocument.presentationml.tags+xml"/>
  <Override PartName="/ppt/tags/tag1530.xml" ContentType="application/vnd.openxmlformats-officedocument.presentationml.tags+xml"/>
  <Override PartName="/ppt/tags/tag1531.xml" ContentType="application/vnd.openxmlformats-officedocument.presentationml.tags+xml"/>
  <Override PartName="/ppt/tags/tag1532.xml" ContentType="application/vnd.openxmlformats-officedocument.presentationml.tags+xml"/>
  <Override PartName="/ppt/tags/tag1533.xml" ContentType="application/vnd.openxmlformats-officedocument.presentationml.tags+xml"/>
  <Override PartName="/ppt/tags/tag1534.xml" ContentType="application/vnd.openxmlformats-officedocument.presentationml.tags+xml"/>
  <Override PartName="/ppt/tags/tag1535.xml" ContentType="application/vnd.openxmlformats-officedocument.presentationml.tags+xml"/>
  <Override PartName="/ppt/tags/tag1536.xml" ContentType="application/vnd.openxmlformats-officedocument.presentationml.tags+xml"/>
  <Override PartName="/ppt/tags/tag1537.xml" ContentType="application/vnd.openxmlformats-officedocument.presentationml.tags+xml"/>
  <Override PartName="/ppt/tags/tag1538.xml" ContentType="application/vnd.openxmlformats-officedocument.presentationml.tags+xml"/>
  <Override PartName="/ppt/tags/tag1539.xml" ContentType="application/vnd.openxmlformats-officedocument.presentationml.tags+xml"/>
  <Override PartName="/ppt/tags/tag1540.xml" ContentType="application/vnd.openxmlformats-officedocument.presentationml.tags+xml"/>
  <Override PartName="/ppt/tags/tag1541.xml" ContentType="application/vnd.openxmlformats-officedocument.presentationml.tags+xml"/>
  <Override PartName="/ppt/tags/tag1542.xml" ContentType="application/vnd.openxmlformats-officedocument.presentationml.tags+xml"/>
  <Override PartName="/ppt/tags/tag1543.xml" ContentType="application/vnd.openxmlformats-officedocument.presentationml.tags+xml"/>
  <Override PartName="/ppt/tags/tag1544.xml" ContentType="application/vnd.openxmlformats-officedocument.presentationml.tags+xml"/>
  <Override PartName="/ppt/tags/tag1545.xml" ContentType="application/vnd.openxmlformats-officedocument.presentationml.tags+xml"/>
  <Override PartName="/ppt/tags/tag1546.xml" ContentType="application/vnd.openxmlformats-officedocument.presentationml.tags+xml"/>
  <Override PartName="/ppt/tags/tag1547.xml" ContentType="application/vnd.openxmlformats-officedocument.presentationml.tags+xml"/>
  <Override PartName="/ppt/tags/tag1548.xml" ContentType="application/vnd.openxmlformats-officedocument.presentationml.tags+xml"/>
  <Override PartName="/ppt/tags/tag1549.xml" ContentType="application/vnd.openxmlformats-officedocument.presentationml.tags+xml"/>
  <Override PartName="/ppt/tags/tag1550.xml" ContentType="application/vnd.openxmlformats-officedocument.presentationml.tags+xml"/>
  <Override PartName="/ppt/tags/tag1551.xml" ContentType="application/vnd.openxmlformats-officedocument.presentationml.tags+xml"/>
  <Override PartName="/ppt/tags/tag1552.xml" ContentType="application/vnd.openxmlformats-officedocument.presentationml.tags+xml"/>
  <Override PartName="/ppt/tags/tag1553.xml" ContentType="application/vnd.openxmlformats-officedocument.presentationml.tags+xml"/>
  <Override PartName="/ppt/tags/tag1554.xml" ContentType="application/vnd.openxmlformats-officedocument.presentationml.tags+xml"/>
  <Override PartName="/ppt/tags/tag1555.xml" ContentType="application/vnd.openxmlformats-officedocument.presentationml.tags+xml"/>
  <Override PartName="/ppt/tags/tag1556.xml" ContentType="application/vnd.openxmlformats-officedocument.presentationml.tags+xml"/>
  <Override PartName="/ppt/tags/tag1557.xml" ContentType="application/vnd.openxmlformats-officedocument.presentationml.tags+xml"/>
  <Override PartName="/ppt/tags/tag1558.xml" ContentType="application/vnd.openxmlformats-officedocument.presentationml.tags+xml"/>
  <Override PartName="/ppt/tags/tag1559.xml" ContentType="application/vnd.openxmlformats-officedocument.presentationml.tags+xml"/>
  <Override PartName="/ppt/tags/tag1560.xml" ContentType="application/vnd.openxmlformats-officedocument.presentationml.tags+xml"/>
  <Override PartName="/ppt/tags/tag1561.xml" ContentType="application/vnd.openxmlformats-officedocument.presentationml.tags+xml"/>
  <Override PartName="/ppt/tags/tag1562.xml" ContentType="application/vnd.openxmlformats-officedocument.presentationml.tags+xml"/>
  <Override PartName="/ppt/tags/tag1563.xml" ContentType="application/vnd.openxmlformats-officedocument.presentationml.tags+xml"/>
  <Override PartName="/ppt/tags/tag1564.xml" ContentType="application/vnd.openxmlformats-officedocument.presentationml.tags+xml"/>
  <Override PartName="/ppt/tags/tag1565.xml" ContentType="application/vnd.openxmlformats-officedocument.presentationml.tags+xml"/>
  <Override PartName="/ppt/tags/tag1566.xml" ContentType="application/vnd.openxmlformats-officedocument.presentationml.tags+xml"/>
  <Override PartName="/ppt/tags/tag1567.xml" ContentType="application/vnd.openxmlformats-officedocument.presentationml.tags+xml"/>
  <Override PartName="/ppt/tags/tag1568.xml" ContentType="application/vnd.openxmlformats-officedocument.presentationml.tags+xml"/>
  <Override PartName="/ppt/tags/tag1569.xml" ContentType="application/vnd.openxmlformats-officedocument.presentationml.tags+xml"/>
  <Override PartName="/ppt/tags/tag1570.xml" ContentType="application/vnd.openxmlformats-officedocument.presentationml.tags+xml"/>
  <Override PartName="/ppt/tags/tag1571.xml" ContentType="application/vnd.openxmlformats-officedocument.presentationml.tags+xml"/>
  <Override PartName="/ppt/tags/tag1572.xml" ContentType="application/vnd.openxmlformats-officedocument.presentationml.tags+xml"/>
  <Override PartName="/ppt/tags/tag1573.xml" ContentType="application/vnd.openxmlformats-officedocument.presentationml.tags+xml"/>
  <Override PartName="/ppt/tags/tag1574.xml" ContentType="application/vnd.openxmlformats-officedocument.presentationml.tags+xml"/>
  <Override PartName="/ppt/tags/tag1575.xml" ContentType="application/vnd.openxmlformats-officedocument.presentationml.tags+xml"/>
  <Override PartName="/ppt/tags/tag1576.xml" ContentType="application/vnd.openxmlformats-officedocument.presentationml.tags+xml"/>
  <Override PartName="/ppt/tags/tag1577.xml" ContentType="application/vnd.openxmlformats-officedocument.presentationml.tags+xml"/>
  <Override PartName="/ppt/tags/tag1578.xml" ContentType="application/vnd.openxmlformats-officedocument.presentationml.tags+xml"/>
  <Override PartName="/ppt/tags/tag1579.xml" ContentType="application/vnd.openxmlformats-officedocument.presentationml.tags+xml"/>
  <Override PartName="/ppt/tags/tag1580.xml" ContentType="application/vnd.openxmlformats-officedocument.presentationml.tags+xml"/>
  <Override PartName="/ppt/tags/tag1581.xml" ContentType="application/vnd.openxmlformats-officedocument.presentationml.tags+xml"/>
  <Override PartName="/ppt/tags/tag1582.xml" ContentType="application/vnd.openxmlformats-officedocument.presentationml.tags+xml"/>
  <Override PartName="/ppt/tags/tag1583.xml" ContentType="application/vnd.openxmlformats-officedocument.presentationml.tags+xml"/>
  <Override PartName="/ppt/tags/tag1584.xml" ContentType="application/vnd.openxmlformats-officedocument.presentationml.tags+xml"/>
  <Override PartName="/ppt/tags/tag1585.xml" ContentType="application/vnd.openxmlformats-officedocument.presentationml.tags+xml"/>
  <Override PartName="/ppt/tags/tag1586.xml" ContentType="application/vnd.openxmlformats-officedocument.presentationml.tags+xml"/>
  <Override PartName="/ppt/tags/tag1587.xml" ContentType="application/vnd.openxmlformats-officedocument.presentationml.tags+xml"/>
  <Override PartName="/ppt/tags/tag1588.xml" ContentType="application/vnd.openxmlformats-officedocument.presentationml.tags+xml"/>
  <Override PartName="/ppt/tags/tag1589.xml" ContentType="application/vnd.openxmlformats-officedocument.presentationml.tags+xml"/>
  <Override PartName="/ppt/tags/tag1590.xml" ContentType="application/vnd.openxmlformats-officedocument.presentationml.tags+xml"/>
  <Override PartName="/ppt/tags/tag1591.xml" ContentType="application/vnd.openxmlformats-officedocument.presentationml.tags+xml"/>
  <Override PartName="/ppt/tags/tag1592.xml" ContentType="application/vnd.openxmlformats-officedocument.presentationml.tags+xml"/>
  <Override PartName="/ppt/tags/tag1593.xml" ContentType="application/vnd.openxmlformats-officedocument.presentationml.tags+xml"/>
  <Override PartName="/ppt/tags/tag1594.xml" ContentType="application/vnd.openxmlformats-officedocument.presentationml.tags+xml"/>
  <Override PartName="/ppt/tags/tag1595.xml" ContentType="application/vnd.openxmlformats-officedocument.presentationml.tags+xml"/>
  <Override PartName="/ppt/tags/tag1596.xml" ContentType="application/vnd.openxmlformats-officedocument.presentationml.tags+xml"/>
  <Override PartName="/ppt/tags/tag1597.xml" ContentType="application/vnd.openxmlformats-officedocument.presentationml.tags+xml"/>
  <Override PartName="/ppt/tags/tag1598.xml" ContentType="application/vnd.openxmlformats-officedocument.presentationml.tags+xml"/>
  <Override PartName="/ppt/tags/tag1599.xml" ContentType="application/vnd.openxmlformats-officedocument.presentationml.tags+xml"/>
  <Override PartName="/ppt/tags/tag1600.xml" ContentType="application/vnd.openxmlformats-officedocument.presentationml.tags+xml"/>
  <Override PartName="/ppt/tags/tag1601.xml" ContentType="application/vnd.openxmlformats-officedocument.presentationml.tags+xml"/>
  <Override PartName="/ppt/tags/tag1602.xml" ContentType="application/vnd.openxmlformats-officedocument.presentationml.tags+xml"/>
  <Override PartName="/ppt/tags/tag1603.xml" ContentType="application/vnd.openxmlformats-officedocument.presentationml.tags+xml"/>
  <Override PartName="/ppt/tags/tag1604.xml" ContentType="application/vnd.openxmlformats-officedocument.presentationml.tags+xml"/>
  <Override PartName="/ppt/tags/tag1605.xml" ContentType="application/vnd.openxmlformats-officedocument.presentationml.tags+xml"/>
  <Override PartName="/ppt/tags/tag1606.xml" ContentType="application/vnd.openxmlformats-officedocument.presentationml.tags+xml"/>
  <Override PartName="/ppt/tags/tag1607.xml" ContentType="application/vnd.openxmlformats-officedocument.presentationml.tags+xml"/>
  <Override PartName="/ppt/tags/tag1608.xml" ContentType="application/vnd.openxmlformats-officedocument.presentationml.tags+xml"/>
  <Override PartName="/ppt/tags/tag1609.xml" ContentType="application/vnd.openxmlformats-officedocument.presentationml.tags+xml"/>
  <Override PartName="/ppt/tags/tag1610.xml" ContentType="application/vnd.openxmlformats-officedocument.presentationml.tags+xml"/>
  <Override PartName="/ppt/tags/tag1611.xml" ContentType="application/vnd.openxmlformats-officedocument.presentationml.tags+xml"/>
  <Override PartName="/ppt/tags/tag1612.xml" ContentType="application/vnd.openxmlformats-officedocument.presentationml.tags+xml"/>
  <Override PartName="/ppt/tags/tag1613.xml" ContentType="application/vnd.openxmlformats-officedocument.presentationml.tags+xml"/>
  <Override PartName="/ppt/tags/tag1614.xml" ContentType="application/vnd.openxmlformats-officedocument.presentationml.tags+xml"/>
  <Override PartName="/ppt/tags/tag1615.xml" ContentType="application/vnd.openxmlformats-officedocument.presentationml.tags+xml"/>
  <Override PartName="/ppt/tags/tag1616.xml" ContentType="application/vnd.openxmlformats-officedocument.presentationml.tags+xml"/>
  <Override PartName="/ppt/tags/tag1617.xml" ContentType="application/vnd.openxmlformats-officedocument.presentationml.tags+xml"/>
  <Override PartName="/ppt/tags/tag1618.xml" ContentType="application/vnd.openxmlformats-officedocument.presentationml.tags+xml"/>
  <Override PartName="/ppt/tags/tag1619.xml" ContentType="application/vnd.openxmlformats-officedocument.presentationml.tags+xml"/>
  <Override PartName="/ppt/tags/tag1620.xml" ContentType="application/vnd.openxmlformats-officedocument.presentationml.tags+xml"/>
  <Override PartName="/ppt/tags/tag1621.xml" ContentType="application/vnd.openxmlformats-officedocument.presentationml.tags+xml"/>
  <Override PartName="/ppt/tags/tag1622.xml" ContentType="application/vnd.openxmlformats-officedocument.presentationml.tags+xml"/>
  <Override PartName="/ppt/tags/tag1623.xml" ContentType="application/vnd.openxmlformats-officedocument.presentationml.tags+xml"/>
  <Override PartName="/ppt/tags/tag1624.xml" ContentType="application/vnd.openxmlformats-officedocument.presentationml.tags+xml"/>
  <Override PartName="/ppt/tags/tag1625.xml" ContentType="application/vnd.openxmlformats-officedocument.presentationml.tags+xml"/>
  <Override PartName="/ppt/notesSlides/notesSlide16.xml" ContentType="application/vnd.openxmlformats-officedocument.presentationml.notesSlide+xml"/>
  <Override PartName="/ppt/tags/tag1626.xml" ContentType="application/vnd.openxmlformats-officedocument.presentationml.tags+xml"/>
  <Override PartName="/ppt/tags/tag1627.xml" ContentType="application/vnd.openxmlformats-officedocument.presentationml.tags+xml"/>
  <Override PartName="/ppt/tags/tag1628.xml" ContentType="application/vnd.openxmlformats-officedocument.presentationml.tags+xml"/>
  <Override PartName="/ppt/tags/tag1629.xml" ContentType="application/vnd.openxmlformats-officedocument.presentationml.tags+xml"/>
  <Override PartName="/ppt/tags/tag1630.xml" ContentType="application/vnd.openxmlformats-officedocument.presentationml.tags+xml"/>
  <Override PartName="/ppt/tags/tag1631.xml" ContentType="application/vnd.openxmlformats-officedocument.presentationml.tags+xml"/>
  <Override PartName="/ppt/tags/tag1632.xml" ContentType="application/vnd.openxmlformats-officedocument.presentationml.tags+xml"/>
  <Override PartName="/ppt/tags/tag1633.xml" ContentType="application/vnd.openxmlformats-officedocument.presentationml.tags+xml"/>
  <Override PartName="/ppt/tags/tag1634.xml" ContentType="application/vnd.openxmlformats-officedocument.presentationml.tags+xml"/>
  <Override PartName="/ppt/tags/tag1635.xml" ContentType="application/vnd.openxmlformats-officedocument.presentationml.tags+xml"/>
  <Override PartName="/ppt/tags/tag1636.xml" ContentType="application/vnd.openxmlformats-officedocument.presentationml.tags+xml"/>
  <Override PartName="/ppt/tags/tag1637.xml" ContentType="application/vnd.openxmlformats-officedocument.presentationml.tags+xml"/>
  <Override PartName="/ppt/tags/tag1638.xml" ContentType="application/vnd.openxmlformats-officedocument.presentationml.tags+xml"/>
  <Override PartName="/ppt/tags/tag1639.xml" ContentType="application/vnd.openxmlformats-officedocument.presentationml.tags+xml"/>
  <Override PartName="/ppt/tags/tag1640.xml" ContentType="application/vnd.openxmlformats-officedocument.presentationml.tags+xml"/>
  <Override PartName="/ppt/tags/tag1641.xml" ContentType="application/vnd.openxmlformats-officedocument.presentationml.tags+xml"/>
  <Override PartName="/ppt/tags/tag1642.xml" ContentType="application/vnd.openxmlformats-officedocument.presentationml.tags+xml"/>
  <Override PartName="/ppt/tags/tag1643.xml" ContentType="application/vnd.openxmlformats-officedocument.presentationml.tags+xml"/>
  <Override PartName="/ppt/tags/tag1644.xml" ContentType="application/vnd.openxmlformats-officedocument.presentationml.tags+xml"/>
  <Override PartName="/ppt/tags/tag1645.xml" ContentType="application/vnd.openxmlformats-officedocument.presentationml.tags+xml"/>
  <Override PartName="/ppt/tags/tag1646.xml" ContentType="application/vnd.openxmlformats-officedocument.presentationml.tags+xml"/>
  <Override PartName="/ppt/tags/tag1647.xml" ContentType="application/vnd.openxmlformats-officedocument.presentationml.tags+xml"/>
  <Override PartName="/ppt/tags/tag1648.xml" ContentType="application/vnd.openxmlformats-officedocument.presentationml.tags+xml"/>
  <Override PartName="/ppt/tags/tag1649.xml" ContentType="application/vnd.openxmlformats-officedocument.presentationml.tags+xml"/>
  <Override PartName="/ppt/tags/tag1650.xml" ContentType="application/vnd.openxmlformats-officedocument.presentationml.tags+xml"/>
  <Override PartName="/ppt/tags/tag1651.xml" ContentType="application/vnd.openxmlformats-officedocument.presentationml.tags+xml"/>
  <Override PartName="/ppt/tags/tag1652.xml" ContentType="application/vnd.openxmlformats-officedocument.presentationml.tags+xml"/>
  <Override PartName="/ppt/tags/tag1653.xml" ContentType="application/vnd.openxmlformats-officedocument.presentationml.tags+xml"/>
  <Override PartName="/ppt/tags/tag1654.xml" ContentType="application/vnd.openxmlformats-officedocument.presentationml.tags+xml"/>
  <Override PartName="/ppt/tags/tag1655.xml" ContentType="application/vnd.openxmlformats-officedocument.presentationml.tags+xml"/>
  <Override PartName="/ppt/tags/tag1656.xml" ContentType="application/vnd.openxmlformats-officedocument.presentationml.tags+xml"/>
  <Override PartName="/ppt/tags/tag1657.xml" ContentType="application/vnd.openxmlformats-officedocument.presentationml.tags+xml"/>
  <Override PartName="/ppt/tags/tag1658.xml" ContentType="application/vnd.openxmlformats-officedocument.presentationml.tags+xml"/>
  <Override PartName="/ppt/tags/tag1659.xml" ContentType="application/vnd.openxmlformats-officedocument.presentationml.tags+xml"/>
  <Override PartName="/ppt/tags/tag1660.xml" ContentType="application/vnd.openxmlformats-officedocument.presentationml.tags+xml"/>
  <Override PartName="/ppt/tags/tag1661.xml" ContentType="application/vnd.openxmlformats-officedocument.presentationml.tags+xml"/>
  <Override PartName="/ppt/tags/tag1662.xml" ContentType="application/vnd.openxmlformats-officedocument.presentationml.tags+xml"/>
  <Override PartName="/ppt/tags/tag1663.xml" ContentType="application/vnd.openxmlformats-officedocument.presentationml.tags+xml"/>
  <Override PartName="/ppt/tags/tag1664.xml" ContentType="application/vnd.openxmlformats-officedocument.presentationml.tags+xml"/>
  <Override PartName="/ppt/tags/tag1665.xml" ContentType="application/vnd.openxmlformats-officedocument.presentationml.tags+xml"/>
  <Override PartName="/ppt/tags/tag1666.xml" ContentType="application/vnd.openxmlformats-officedocument.presentationml.tags+xml"/>
  <Override PartName="/ppt/tags/tag1667.xml" ContentType="application/vnd.openxmlformats-officedocument.presentationml.tags+xml"/>
  <Override PartName="/ppt/tags/tag1668.xml" ContentType="application/vnd.openxmlformats-officedocument.presentationml.tags+xml"/>
  <Override PartName="/ppt/tags/tag1669.xml" ContentType="application/vnd.openxmlformats-officedocument.presentationml.tags+xml"/>
  <Override PartName="/ppt/tags/tag1670.xml" ContentType="application/vnd.openxmlformats-officedocument.presentationml.tags+xml"/>
  <Override PartName="/ppt/tags/tag1671.xml" ContentType="application/vnd.openxmlformats-officedocument.presentationml.tags+xml"/>
  <Override PartName="/ppt/tags/tag1672.xml" ContentType="application/vnd.openxmlformats-officedocument.presentationml.tags+xml"/>
  <Override PartName="/ppt/notesSlides/notesSlide17.xml" ContentType="application/vnd.openxmlformats-officedocument.presentationml.notesSlide+xml"/>
  <Override PartName="/ppt/tags/tag1673.xml" ContentType="application/vnd.openxmlformats-officedocument.presentationml.tags+xml"/>
  <Override PartName="/ppt/tags/tag1674.xml" ContentType="application/vnd.openxmlformats-officedocument.presentationml.tags+xml"/>
  <Override PartName="/ppt/tags/tag1675.xml" ContentType="application/vnd.openxmlformats-officedocument.presentationml.tags+xml"/>
  <Override PartName="/ppt/tags/tag1676.xml" ContentType="application/vnd.openxmlformats-officedocument.presentationml.tags+xml"/>
  <Override PartName="/ppt/tags/tag1677.xml" ContentType="application/vnd.openxmlformats-officedocument.presentationml.tags+xml"/>
  <Override PartName="/ppt/tags/tag1678.xml" ContentType="application/vnd.openxmlformats-officedocument.presentationml.tags+xml"/>
  <Override PartName="/ppt/tags/tag1679.xml" ContentType="application/vnd.openxmlformats-officedocument.presentationml.tags+xml"/>
  <Override PartName="/ppt/tags/tag1680.xml" ContentType="application/vnd.openxmlformats-officedocument.presentationml.tags+xml"/>
  <Override PartName="/ppt/tags/tag1681.xml" ContentType="application/vnd.openxmlformats-officedocument.presentationml.tags+xml"/>
  <Override PartName="/ppt/tags/tag1682.xml" ContentType="application/vnd.openxmlformats-officedocument.presentationml.tags+xml"/>
  <Override PartName="/ppt/tags/tag1683.xml" ContentType="application/vnd.openxmlformats-officedocument.presentationml.tags+xml"/>
  <Override PartName="/ppt/tags/tag1684.xml" ContentType="application/vnd.openxmlformats-officedocument.presentationml.tags+xml"/>
  <Override PartName="/ppt/tags/tag1685.xml" ContentType="application/vnd.openxmlformats-officedocument.presentationml.tags+xml"/>
  <Override PartName="/ppt/tags/tag1686.xml" ContentType="application/vnd.openxmlformats-officedocument.presentationml.tags+xml"/>
  <Override PartName="/ppt/tags/tag1687.xml" ContentType="application/vnd.openxmlformats-officedocument.presentationml.tags+xml"/>
  <Override PartName="/ppt/tags/tag1688.xml" ContentType="application/vnd.openxmlformats-officedocument.presentationml.tags+xml"/>
  <Override PartName="/ppt/tags/tag1689.xml" ContentType="application/vnd.openxmlformats-officedocument.presentationml.tags+xml"/>
  <Override PartName="/ppt/tags/tag1690.xml" ContentType="application/vnd.openxmlformats-officedocument.presentationml.tags+xml"/>
  <Override PartName="/ppt/tags/tag1691.xml" ContentType="application/vnd.openxmlformats-officedocument.presentationml.tags+xml"/>
  <Override PartName="/ppt/tags/tag1692.xml" ContentType="application/vnd.openxmlformats-officedocument.presentationml.tags+xml"/>
  <Override PartName="/ppt/tags/tag1693.xml" ContentType="application/vnd.openxmlformats-officedocument.presentationml.tags+xml"/>
  <Override PartName="/ppt/tags/tag1694.xml" ContentType="application/vnd.openxmlformats-officedocument.presentationml.tags+xml"/>
  <Override PartName="/ppt/tags/tag1695.xml" ContentType="application/vnd.openxmlformats-officedocument.presentationml.tags+xml"/>
  <Override PartName="/ppt/tags/tag1696.xml" ContentType="application/vnd.openxmlformats-officedocument.presentationml.tags+xml"/>
  <Override PartName="/ppt/tags/tag1697.xml" ContentType="application/vnd.openxmlformats-officedocument.presentationml.tags+xml"/>
  <Override PartName="/ppt/tags/tag1698.xml" ContentType="application/vnd.openxmlformats-officedocument.presentationml.tags+xml"/>
  <Override PartName="/ppt/tags/tag1699.xml" ContentType="application/vnd.openxmlformats-officedocument.presentationml.tags+xml"/>
  <Override PartName="/ppt/tags/tag1700.xml" ContentType="application/vnd.openxmlformats-officedocument.presentationml.tags+xml"/>
  <Override PartName="/ppt/tags/tag1701.xml" ContentType="application/vnd.openxmlformats-officedocument.presentationml.tags+xml"/>
  <Override PartName="/ppt/tags/tag1702.xml" ContentType="application/vnd.openxmlformats-officedocument.presentationml.tags+xml"/>
  <Override PartName="/ppt/tags/tag1703.xml" ContentType="application/vnd.openxmlformats-officedocument.presentationml.tags+xml"/>
  <Override PartName="/ppt/tags/tag1704.xml" ContentType="application/vnd.openxmlformats-officedocument.presentationml.tags+xml"/>
  <Override PartName="/ppt/tags/tag1705.xml" ContentType="application/vnd.openxmlformats-officedocument.presentationml.tags+xml"/>
  <Override PartName="/ppt/tags/tag1706.xml" ContentType="application/vnd.openxmlformats-officedocument.presentationml.tags+xml"/>
  <Override PartName="/ppt/tags/tag1707.xml" ContentType="application/vnd.openxmlformats-officedocument.presentationml.tags+xml"/>
  <Override PartName="/ppt/tags/tag1708.xml" ContentType="application/vnd.openxmlformats-officedocument.presentationml.tags+xml"/>
  <Override PartName="/ppt/tags/tag1709.xml" ContentType="application/vnd.openxmlformats-officedocument.presentationml.tags+xml"/>
  <Override PartName="/ppt/tags/tag1710.xml" ContentType="application/vnd.openxmlformats-officedocument.presentationml.tags+xml"/>
  <Override PartName="/ppt/tags/tag1711.xml" ContentType="application/vnd.openxmlformats-officedocument.presentationml.tags+xml"/>
  <Override PartName="/ppt/tags/tag1712.xml" ContentType="application/vnd.openxmlformats-officedocument.presentationml.tags+xml"/>
  <Override PartName="/ppt/tags/tag1713.xml" ContentType="application/vnd.openxmlformats-officedocument.presentationml.tags+xml"/>
  <Override PartName="/ppt/tags/tag1714.xml" ContentType="application/vnd.openxmlformats-officedocument.presentationml.tags+xml"/>
  <Override PartName="/ppt/tags/tag1715.xml" ContentType="application/vnd.openxmlformats-officedocument.presentationml.tags+xml"/>
  <Override PartName="/ppt/tags/tag1716.xml" ContentType="application/vnd.openxmlformats-officedocument.presentationml.tags+xml"/>
  <Override PartName="/ppt/tags/tag1717.xml" ContentType="application/vnd.openxmlformats-officedocument.presentationml.tags+xml"/>
  <Override PartName="/ppt/tags/tag1718.xml" ContentType="application/vnd.openxmlformats-officedocument.presentationml.tags+xml"/>
  <Override PartName="/ppt/tags/tag1719.xml" ContentType="application/vnd.openxmlformats-officedocument.presentationml.tags+xml"/>
  <Override PartName="/ppt/tags/tag1720.xml" ContentType="application/vnd.openxmlformats-officedocument.presentationml.tags+xml"/>
  <Override PartName="/ppt/tags/tag1721.xml" ContentType="application/vnd.openxmlformats-officedocument.presentationml.tags+xml"/>
  <Override PartName="/ppt/tags/tag1722.xml" ContentType="application/vnd.openxmlformats-officedocument.presentationml.tags+xml"/>
  <Override PartName="/ppt/tags/tag1723.xml" ContentType="application/vnd.openxmlformats-officedocument.presentationml.tags+xml"/>
  <Override PartName="/ppt/tags/tag1724.xml" ContentType="application/vnd.openxmlformats-officedocument.presentationml.tags+xml"/>
  <Override PartName="/ppt/tags/tag1725.xml" ContentType="application/vnd.openxmlformats-officedocument.presentationml.tags+xml"/>
  <Override PartName="/ppt/tags/tag1726.xml" ContentType="application/vnd.openxmlformats-officedocument.presentationml.tags+xml"/>
  <Override PartName="/ppt/tags/tag1727.xml" ContentType="application/vnd.openxmlformats-officedocument.presentationml.tags+xml"/>
  <Override PartName="/ppt/tags/tag1728.xml" ContentType="application/vnd.openxmlformats-officedocument.presentationml.tags+xml"/>
  <Override PartName="/ppt/tags/tag1729.xml" ContentType="application/vnd.openxmlformats-officedocument.presentationml.tags+xml"/>
  <Override PartName="/ppt/tags/tag1730.xml" ContentType="application/vnd.openxmlformats-officedocument.presentationml.tags+xml"/>
  <Override PartName="/ppt/tags/tag1731.xml" ContentType="application/vnd.openxmlformats-officedocument.presentationml.tags+xml"/>
  <Override PartName="/ppt/tags/tag1732.xml" ContentType="application/vnd.openxmlformats-officedocument.presentationml.tags+xml"/>
  <Override PartName="/ppt/tags/tag1733.xml" ContentType="application/vnd.openxmlformats-officedocument.presentationml.tags+xml"/>
  <Override PartName="/ppt/tags/tag1734.xml" ContentType="application/vnd.openxmlformats-officedocument.presentationml.tags+xml"/>
  <Override PartName="/ppt/tags/tag1735.xml" ContentType="application/vnd.openxmlformats-officedocument.presentationml.tags+xml"/>
  <Override PartName="/ppt/tags/tag1736.xml" ContentType="application/vnd.openxmlformats-officedocument.presentationml.tags+xml"/>
  <Override PartName="/ppt/tags/tag1737.xml" ContentType="application/vnd.openxmlformats-officedocument.presentationml.tags+xml"/>
  <Override PartName="/ppt/tags/tag1738.xml" ContentType="application/vnd.openxmlformats-officedocument.presentationml.tags+xml"/>
  <Override PartName="/ppt/tags/tag1739.xml" ContentType="application/vnd.openxmlformats-officedocument.presentationml.tags+xml"/>
  <Override PartName="/ppt/tags/tag1740.xml" ContentType="application/vnd.openxmlformats-officedocument.presentationml.tags+xml"/>
  <Override PartName="/ppt/tags/tag1741.xml" ContentType="application/vnd.openxmlformats-officedocument.presentationml.tags+xml"/>
  <Override PartName="/ppt/tags/tag1742.xml" ContentType="application/vnd.openxmlformats-officedocument.presentationml.tags+xml"/>
  <Override PartName="/ppt/tags/tag1743.xml" ContentType="application/vnd.openxmlformats-officedocument.presentationml.tags+xml"/>
  <Override PartName="/ppt/tags/tag1744.xml" ContentType="application/vnd.openxmlformats-officedocument.presentationml.tags+xml"/>
  <Override PartName="/ppt/tags/tag1745.xml" ContentType="application/vnd.openxmlformats-officedocument.presentationml.tags+xml"/>
  <Override PartName="/ppt/tags/tag1746.xml" ContentType="application/vnd.openxmlformats-officedocument.presentationml.tags+xml"/>
  <Override PartName="/ppt/tags/tag1747.xml" ContentType="application/vnd.openxmlformats-officedocument.presentationml.tags+xml"/>
  <Override PartName="/ppt/tags/tag1748.xml" ContentType="application/vnd.openxmlformats-officedocument.presentationml.tags+xml"/>
  <Override PartName="/ppt/tags/tag1749.xml" ContentType="application/vnd.openxmlformats-officedocument.presentationml.tags+xml"/>
  <Override PartName="/ppt/tags/tag1750.xml" ContentType="application/vnd.openxmlformats-officedocument.presentationml.tags+xml"/>
  <Override PartName="/ppt/tags/tag1751.xml" ContentType="application/vnd.openxmlformats-officedocument.presentationml.tags+xml"/>
  <Override PartName="/ppt/tags/tag1752.xml" ContentType="application/vnd.openxmlformats-officedocument.presentationml.tags+xml"/>
  <Override PartName="/ppt/tags/tag1753.xml" ContentType="application/vnd.openxmlformats-officedocument.presentationml.tags+xml"/>
  <Override PartName="/ppt/tags/tag1754.xml" ContentType="application/vnd.openxmlformats-officedocument.presentationml.tags+xml"/>
  <Override PartName="/ppt/tags/tag1755.xml" ContentType="application/vnd.openxmlformats-officedocument.presentationml.tags+xml"/>
  <Override PartName="/ppt/tags/tag1756.xml" ContentType="application/vnd.openxmlformats-officedocument.presentationml.tags+xml"/>
  <Override PartName="/ppt/tags/tag1757.xml" ContentType="application/vnd.openxmlformats-officedocument.presentationml.tags+xml"/>
  <Override PartName="/ppt/tags/tag1758.xml" ContentType="application/vnd.openxmlformats-officedocument.presentationml.tags+xml"/>
  <Override PartName="/ppt/tags/tag1759.xml" ContentType="application/vnd.openxmlformats-officedocument.presentationml.tags+xml"/>
  <Override PartName="/ppt/tags/tag1760.xml" ContentType="application/vnd.openxmlformats-officedocument.presentationml.tags+xml"/>
  <Override PartName="/ppt/notesSlides/notesSlide18.xml" ContentType="application/vnd.openxmlformats-officedocument.presentationml.notesSlide+xml"/>
  <Override PartName="/ppt/tags/tag1761.xml" ContentType="application/vnd.openxmlformats-officedocument.presentationml.tags+xml"/>
  <Override PartName="/ppt/tags/tag1762.xml" ContentType="application/vnd.openxmlformats-officedocument.presentationml.tags+xml"/>
  <Override PartName="/ppt/tags/tag1763.xml" ContentType="application/vnd.openxmlformats-officedocument.presentationml.tags+xml"/>
  <Override PartName="/ppt/tags/tag1764.xml" ContentType="application/vnd.openxmlformats-officedocument.presentationml.tags+xml"/>
  <Override PartName="/ppt/tags/tag1765.xml" ContentType="application/vnd.openxmlformats-officedocument.presentationml.tags+xml"/>
  <Override PartName="/ppt/tags/tag1766.xml" ContentType="application/vnd.openxmlformats-officedocument.presentationml.tags+xml"/>
  <Override PartName="/ppt/tags/tag1767.xml" ContentType="application/vnd.openxmlformats-officedocument.presentationml.tags+xml"/>
  <Override PartName="/ppt/tags/tag1768.xml" ContentType="application/vnd.openxmlformats-officedocument.presentationml.tags+xml"/>
  <Override PartName="/ppt/tags/tag1769.xml" ContentType="application/vnd.openxmlformats-officedocument.presentationml.tags+xml"/>
  <Override PartName="/ppt/tags/tag1770.xml" ContentType="application/vnd.openxmlformats-officedocument.presentationml.tags+xml"/>
  <Override PartName="/ppt/tags/tag1771.xml" ContentType="application/vnd.openxmlformats-officedocument.presentationml.tags+xml"/>
  <Override PartName="/ppt/tags/tag1772.xml" ContentType="application/vnd.openxmlformats-officedocument.presentationml.tags+xml"/>
  <Override PartName="/ppt/tags/tag1773.xml" ContentType="application/vnd.openxmlformats-officedocument.presentationml.tags+xml"/>
  <Override PartName="/ppt/tags/tag1774.xml" ContentType="application/vnd.openxmlformats-officedocument.presentationml.tags+xml"/>
  <Override PartName="/ppt/tags/tag1775.xml" ContentType="application/vnd.openxmlformats-officedocument.presentationml.tags+xml"/>
  <Override PartName="/ppt/tags/tag1776.xml" ContentType="application/vnd.openxmlformats-officedocument.presentationml.tags+xml"/>
  <Override PartName="/ppt/tags/tag1777.xml" ContentType="application/vnd.openxmlformats-officedocument.presentationml.tags+xml"/>
  <Override PartName="/ppt/tags/tag1778.xml" ContentType="application/vnd.openxmlformats-officedocument.presentationml.tags+xml"/>
  <Override PartName="/ppt/tags/tag1779.xml" ContentType="application/vnd.openxmlformats-officedocument.presentationml.tags+xml"/>
  <Override PartName="/ppt/tags/tag1780.xml" ContentType="application/vnd.openxmlformats-officedocument.presentationml.tags+xml"/>
  <Override PartName="/ppt/tags/tag1781.xml" ContentType="application/vnd.openxmlformats-officedocument.presentationml.tags+xml"/>
  <Override PartName="/ppt/tags/tag1782.xml" ContentType="application/vnd.openxmlformats-officedocument.presentationml.tags+xml"/>
  <Override PartName="/ppt/tags/tag1783.xml" ContentType="application/vnd.openxmlformats-officedocument.presentationml.tags+xml"/>
  <Override PartName="/ppt/tags/tag1784.xml" ContentType="application/vnd.openxmlformats-officedocument.presentationml.tags+xml"/>
  <Override PartName="/ppt/tags/tag1785.xml" ContentType="application/vnd.openxmlformats-officedocument.presentationml.tags+xml"/>
  <Override PartName="/ppt/tags/tag1786.xml" ContentType="application/vnd.openxmlformats-officedocument.presentationml.tags+xml"/>
  <Override PartName="/ppt/tags/tag1787.xml" ContentType="application/vnd.openxmlformats-officedocument.presentationml.tags+xml"/>
  <Override PartName="/ppt/tags/tag1788.xml" ContentType="application/vnd.openxmlformats-officedocument.presentationml.tags+xml"/>
  <Override PartName="/ppt/tags/tag1789.xml" ContentType="application/vnd.openxmlformats-officedocument.presentationml.tags+xml"/>
  <Override PartName="/ppt/tags/tag1790.xml" ContentType="application/vnd.openxmlformats-officedocument.presentationml.tags+xml"/>
  <Override PartName="/ppt/tags/tag1791.xml" ContentType="application/vnd.openxmlformats-officedocument.presentationml.tags+xml"/>
  <Override PartName="/ppt/tags/tag1792.xml" ContentType="application/vnd.openxmlformats-officedocument.presentationml.tags+xml"/>
  <Override PartName="/ppt/notesSlides/notesSlide19.xml" ContentType="application/vnd.openxmlformats-officedocument.presentationml.notesSlide+xml"/>
  <Override PartName="/ppt/tags/tag1793.xml" ContentType="application/vnd.openxmlformats-officedocument.presentationml.tags+xml"/>
  <Override PartName="/ppt/tags/tag1794.xml" ContentType="application/vnd.openxmlformats-officedocument.presentationml.tags+xml"/>
  <Override PartName="/ppt/tags/tag1795.xml" ContentType="application/vnd.openxmlformats-officedocument.presentationml.tags+xml"/>
  <Override PartName="/ppt/tags/tag1796.xml" ContentType="application/vnd.openxmlformats-officedocument.presentationml.tags+xml"/>
  <Override PartName="/ppt/tags/tag1797.xml" ContentType="application/vnd.openxmlformats-officedocument.presentationml.tags+xml"/>
  <Override PartName="/ppt/tags/tag1798.xml" ContentType="application/vnd.openxmlformats-officedocument.presentationml.tags+xml"/>
  <Override PartName="/ppt/tags/tag1799.xml" ContentType="application/vnd.openxmlformats-officedocument.presentationml.tags+xml"/>
  <Override PartName="/ppt/tags/tag1800.xml" ContentType="application/vnd.openxmlformats-officedocument.presentationml.tags+xml"/>
  <Override PartName="/ppt/tags/tag1801.xml" ContentType="application/vnd.openxmlformats-officedocument.presentationml.tags+xml"/>
  <Override PartName="/ppt/tags/tag1802.xml" ContentType="application/vnd.openxmlformats-officedocument.presentationml.tags+xml"/>
  <Override PartName="/ppt/tags/tag1803.xml" ContentType="application/vnd.openxmlformats-officedocument.presentationml.tags+xml"/>
  <Override PartName="/ppt/tags/tag1804.xml" ContentType="application/vnd.openxmlformats-officedocument.presentationml.tags+xml"/>
  <Override PartName="/ppt/tags/tag1805.xml" ContentType="application/vnd.openxmlformats-officedocument.presentationml.tags+xml"/>
  <Override PartName="/ppt/tags/tag1806.xml" ContentType="application/vnd.openxmlformats-officedocument.presentationml.tags+xml"/>
  <Override PartName="/ppt/tags/tag1807.xml" ContentType="application/vnd.openxmlformats-officedocument.presentationml.tags+xml"/>
  <Override PartName="/ppt/tags/tag1808.xml" ContentType="application/vnd.openxmlformats-officedocument.presentationml.tags+xml"/>
  <Override PartName="/ppt/tags/tag1809.xml" ContentType="application/vnd.openxmlformats-officedocument.presentationml.tags+xml"/>
  <Override PartName="/ppt/tags/tag1810.xml" ContentType="application/vnd.openxmlformats-officedocument.presentationml.tags+xml"/>
  <Override PartName="/ppt/tags/tag1811.xml" ContentType="application/vnd.openxmlformats-officedocument.presentationml.tags+xml"/>
  <Override PartName="/ppt/tags/tag1812.xml" ContentType="application/vnd.openxmlformats-officedocument.presentationml.tags+xml"/>
  <Override PartName="/ppt/tags/tag1813.xml" ContentType="application/vnd.openxmlformats-officedocument.presentationml.tags+xml"/>
  <Override PartName="/ppt/tags/tag1814.xml" ContentType="application/vnd.openxmlformats-officedocument.presentationml.tags+xml"/>
  <Override PartName="/ppt/tags/tag1815.xml" ContentType="application/vnd.openxmlformats-officedocument.presentationml.tags+xml"/>
  <Override PartName="/ppt/tags/tag1816.xml" ContentType="application/vnd.openxmlformats-officedocument.presentationml.tags+xml"/>
  <Override PartName="/ppt/tags/tag1817.xml" ContentType="application/vnd.openxmlformats-officedocument.presentationml.tags+xml"/>
  <Override PartName="/ppt/tags/tag1818.xml" ContentType="application/vnd.openxmlformats-officedocument.presentationml.tags+xml"/>
  <Override PartName="/ppt/tags/tag1819.xml" ContentType="application/vnd.openxmlformats-officedocument.presentationml.tags+xml"/>
  <Override PartName="/ppt/tags/tag1820.xml" ContentType="application/vnd.openxmlformats-officedocument.presentationml.tags+xml"/>
  <Override PartName="/ppt/tags/tag1821.xml" ContentType="application/vnd.openxmlformats-officedocument.presentationml.tags+xml"/>
  <Override PartName="/ppt/tags/tag1822.xml" ContentType="application/vnd.openxmlformats-officedocument.presentationml.tags+xml"/>
  <Override PartName="/ppt/tags/tag1823.xml" ContentType="application/vnd.openxmlformats-officedocument.presentationml.tags+xml"/>
  <Override PartName="/ppt/tags/tag1824.xml" ContentType="application/vnd.openxmlformats-officedocument.presentationml.tags+xml"/>
  <Override PartName="/ppt/tags/tag1825.xml" ContentType="application/vnd.openxmlformats-officedocument.presentationml.tags+xml"/>
  <Override PartName="/ppt/tags/tag1826.xml" ContentType="application/vnd.openxmlformats-officedocument.presentationml.tags+xml"/>
  <Override PartName="/ppt/tags/tag1827.xml" ContentType="application/vnd.openxmlformats-officedocument.presentationml.tags+xml"/>
  <Override PartName="/ppt/tags/tag1828.xml" ContentType="application/vnd.openxmlformats-officedocument.presentationml.tags+xml"/>
  <Override PartName="/ppt/tags/tag1829.xml" ContentType="application/vnd.openxmlformats-officedocument.presentationml.tags+xml"/>
  <Override PartName="/ppt/tags/tag1830.xml" ContentType="application/vnd.openxmlformats-officedocument.presentationml.tags+xml"/>
  <Override PartName="/ppt/tags/tag1831.xml" ContentType="application/vnd.openxmlformats-officedocument.presentationml.tags+xml"/>
  <Override PartName="/ppt/tags/tag1832.xml" ContentType="application/vnd.openxmlformats-officedocument.presentationml.tags+xml"/>
  <Override PartName="/ppt/tags/tag1833.xml" ContentType="application/vnd.openxmlformats-officedocument.presentationml.tags+xml"/>
  <Override PartName="/ppt/tags/tag1834.xml" ContentType="application/vnd.openxmlformats-officedocument.presentationml.tags+xml"/>
  <Override PartName="/ppt/tags/tag1835.xml" ContentType="application/vnd.openxmlformats-officedocument.presentationml.tags+xml"/>
  <Override PartName="/ppt/tags/tag1836.xml" ContentType="application/vnd.openxmlformats-officedocument.presentationml.tags+xml"/>
  <Override PartName="/ppt/tags/tag1837.xml" ContentType="application/vnd.openxmlformats-officedocument.presentationml.tags+xml"/>
  <Override PartName="/ppt/tags/tag1838.xml" ContentType="application/vnd.openxmlformats-officedocument.presentationml.tags+xml"/>
  <Override PartName="/ppt/tags/tag1839.xml" ContentType="application/vnd.openxmlformats-officedocument.presentationml.tags+xml"/>
  <Override PartName="/ppt/tags/tag1840.xml" ContentType="application/vnd.openxmlformats-officedocument.presentationml.tags+xml"/>
  <Override PartName="/ppt/tags/tag1841.xml" ContentType="application/vnd.openxmlformats-officedocument.presentationml.tags+xml"/>
  <Override PartName="/ppt/tags/tag1842.xml" ContentType="application/vnd.openxmlformats-officedocument.presentationml.tags+xml"/>
  <Override PartName="/ppt/tags/tag1843.xml" ContentType="application/vnd.openxmlformats-officedocument.presentationml.tags+xml"/>
  <Override PartName="/ppt/notesSlides/notesSlide20.xml" ContentType="application/vnd.openxmlformats-officedocument.presentationml.notesSlide+xml"/>
  <Override PartName="/ppt/tags/tag1844.xml" ContentType="application/vnd.openxmlformats-officedocument.presentationml.tags+xml"/>
  <Override PartName="/ppt/tags/tag1845.xml" ContentType="application/vnd.openxmlformats-officedocument.presentationml.tags+xml"/>
  <Override PartName="/ppt/tags/tag1846.xml" ContentType="application/vnd.openxmlformats-officedocument.presentationml.tags+xml"/>
  <Override PartName="/ppt/tags/tag1847.xml" ContentType="application/vnd.openxmlformats-officedocument.presentationml.tags+xml"/>
  <Override PartName="/ppt/tags/tag1848.xml" ContentType="application/vnd.openxmlformats-officedocument.presentationml.tags+xml"/>
  <Override PartName="/ppt/tags/tag1849.xml" ContentType="application/vnd.openxmlformats-officedocument.presentationml.tags+xml"/>
  <Override PartName="/ppt/tags/tag1850.xml" ContentType="application/vnd.openxmlformats-officedocument.presentationml.tags+xml"/>
  <Override PartName="/ppt/tags/tag1851.xml" ContentType="application/vnd.openxmlformats-officedocument.presentationml.tags+xml"/>
  <Override PartName="/ppt/tags/tag1852.xml" ContentType="application/vnd.openxmlformats-officedocument.presentationml.tags+xml"/>
  <Override PartName="/ppt/tags/tag1853.xml" ContentType="application/vnd.openxmlformats-officedocument.presentationml.tags+xml"/>
  <Override PartName="/ppt/tags/tag1854.xml" ContentType="application/vnd.openxmlformats-officedocument.presentationml.tags+xml"/>
  <Override PartName="/ppt/tags/tag1855.xml" ContentType="application/vnd.openxmlformats-officedocument.presentationml.tags+xml"/>
  <Override PartName="/ppt/tags/tag1856.xml" ContentType="application/vnd.openxmlformats-officedocument.presentationml.tags+xml"/>
  <Override PartName="/ppt/tags/tag1857.xml" ContentType="application/vnd.openxmlformats-officedocument.presentationml.tags+xml"/>
  <Override PartName="/ppt/tags/tag1858.xml" ContentType="application/vnd.openxmlformats-officedocument.presentationml.tags+xml"/>
  <Override PartName="/ppt/tags/tag1859.xml" ContentType="application/vnd.openxmlformats-officedocument.presentationml.tags+xml"/>
  <Override PartName="/ppt/tags/tag1860.xml" ContentType="application/vnd.openxmlformats-officedocument.presentationml.tags+xml"/>
  <Override PartName="/ppt/tags/tag1861.xml" ContentType="application/vnd.openxmlformats-officedocument.presentationml.tags+xml"/>
  <Override PartName="/ppt/tags/tag1862.xml" ContentType="application/vnd.openxmlformats-officedocument.presentationml.tags+xml"/>
  <Override PartName="/ppt/tags/tag1863.xml" ContentType="application/vnd.openxmlformats-officedocument.presentationml.tags+xml"/>
  <Override PartName="/ppt/tags/tag1864.xml" ContentType="application/vnd.openxmlformats-officedocument.presentationml.tags+xml"/>
  <Override PartName="/ppt/tags/tag1865.xml" ContentType="application/vnd.openxmlformats-officedocument.presentationml.tags+xml"/>
  <Override PartName="/ppt/tags/tag1866.xml" ContentType="application/vnd.openxmlformats-officedocument.presentationml.tags+xml"/>
  <Override PartName="/ppt/tags/tag1867.xml" ContentType="application/vnd.openxmlformats-officedocument.presentationml.tags+xml"/>
  <Override PartName="/ppt/tags/tag1868.xml" ContentType="application/vnd.openxmlformats-officedocument.presentationml.tags+xml"/>
  <Override PartName="/ppt/tags/tag1869.xml" ContentType="application/vnd.openxmlformats-officedocument.presentationml.tags+xml"/>
  <Override PartName="/ppt/tags/tag1870.xml" ContentType="application/vnd.openxmlformats-officedocument.presentationml.tags+xml"/>
  <Override PartName="/ppt/tags/tag1871.xml" ContentType="application/vnd.openxmlformats-officedocument.presentationml.tags+xml"/>
  <Override PartName="/ppt/tags/tag1872.xml" ContentType="application/vnd.openxmlformats-officedocument.presentationml.tags+xml"/>
  <Override PartName="/ppt/tags/tag1873.xml" ContentType="application/vnd.openxmlformats-officedocument.presentationml.tags+xml"/>
  <Override PartName="/ppt/tags/tag1874.xml" ContentType="application/vnd.openxmlformats-officedocument.presentationml.tags+xml"/>
  <Override PartName="/ppt/tags/tag1875.xml" ContentType="application/vnd.openxmlformats-officedocument.presentationml.tags+xml"/>
  <Override PartName="/ppt/tags/tag1876.xml" ContentType="application/vnd.openxmlformats-officedocument.presentationml.tags+xml"/>
  <Override PartName="/ppt/tags/tag1877.xml" ContentType="application/vnd.openxmlformats-officedocument.presentationml.tags+xml"/>
  <Override PartName="/ppt/tags/tag1878.xml" ContentType="application/vnd.openxmlformats-officedocument.presentationml.tags+xml"/>
  <Override PartName="/ppt/tags/tag1879.xml" ContentType="application/vnd.openxmlformats-officedocument.presentationml.tags+xml"/>
  <Override PartName="/ppt/tags/tag1880.xml" ContentType="application/vnd.openxmlformats-officedocument.presentationml.tags+xml"/>
  <Override PartName="/ppt/tags/tag1881.xml" ContentType="application/vnd.openxmlformats-officedocument.presentationml.tags+xml"/>
  <Override PartName="/ppt/tags/tag1882.xml" ContentType="application/vnd.openxmlformats-officedocument.presentationml.tags+xml"/>
  <Override PartName="/ppt/tags/tag1883.xml" ContentType="application/vnd.openxmlformats-officedocument.presentationml.tags+xml"/>
  <Override PartName="/ppt/tags/tag1884.xml" ContentType="application/vnd.openxmlformats-officedocument.presentationml.tags+xml"/>
  <Override PartName="/ppt/tags/tag1885.xml" ContentType="application/vnd.openxmlformats-officedocument.presentationml.tags+xml"/>
  <Override PartName="/ppt/tags/tag1886.xml" ContentType="application/vnd.openxmlformats-officedocument.presentationml.tags+xml"/>
  <Override PartName="/ppt/tags/tag1887.xml" ContentType="application/vnd.openxmlformats-officedocument.presentationml.tags+xml"/>
  <Override PartName="/ppt/tags/tag1888.xml" ContentType="application/vnd.openxmlformats-officedocument.presentationml.tags+xml"/>
  <Override PartName="/ppt/tags/tag1889.xml" ContentType="application/vnd.openxmlformats-officedocument.presentationml.tags+xml"/>
  <Override PartName="/ppt/tags/tag1890.xml" ContentType="application/vnd.openxmlformats-officedocument.presentationml.tags+xml"/>
  <Override PartName="/ppt/tags/tag1891.xml" ContentType="application/vnd.openxmlformats-officedocument.presentationml.tags+xml"/>
  <Override PartName="/ppt/tags/tag1892.xml" ContentType="application/vnd.openxmlformats-officedocument.presentationml.tags+xml"/>
  <Override PartName="/ppt/tags/tag1893.xml" ContentType="application/vnd.openxmlformats-officedocument.presentationml.tags+xml"/>
  <Override PartName="/ppt/tags/tag1894.xml" ContentType="application/vnd.openxmlformats-officedocument.presentationml.tags+xml"/>
  <Override PartName="/ppt/tags/tag1895.xml" ContentType="application/vnd.openxmlformats-officedocument.presentationml.tags+xml"/>
  <Override PartName="/ppt/tags/tag1896.xml" ContentType="application/vnd.openxmlformats-officedocument.presentationml.tags+xml"/>
  <Override PartName="/ppt/tags/tag1897.xml" ContentType="application/vnd.openxmlformats-officedocument.presentationml.tags+xml"/>
  <Override PartName="/ppt/tags/tag1898.xml" ContentType="application/vnd.openxmlformats-officedocument.presentationml.tags+xml"/>
  <Override PartName="/ppt/tags/tag1899.xml" ContentType="application/vnd.openxmlformats-officedocument.presentationml.tags+xml"/>
  <Override PartName="/ppt/tags/tag1900.xml" ContentType="application/vnd.openxmlformats-officedocument.presentationml.tags+xml"/>
  <Override PartName="/ppt/tags/tag1901.xml" ContentType="application/vnd.openxmlformats-officedocument.presentationml.tags+xml"/>
  <Override PartName="/ppt/tags/tag1902.xml" ContentType="application/vnd.openxmlformats-officedocument.presentationml.tags+xml"/>
  <Override PartName="/ppt/tags/tag1903.xml" ContentType="application/vnd.openxmlformats-officedocument.presentationml.tags+xml"/>
  <Override PartName="/ppt/tags/tag1904.xml" ContentType="application/vnd.openxmlformats-officedocument.presentationml.tags+xml"/>
  <Override PartName="/ppt/tags/tag1905.xml" ContentType="application/vnd.openxmlformats-officedocument.presentationml.tags+xml"/>
  <Override PartName="/ppt/tags/tag1906.xml" ContentType="application/vnd.openxmlformats-officedocument.presentationml.tags+xml"/>
  <Override PartName="/ppt/tags/tag1907.xml" ContentType="application/vnd.openxmlformats-officedocument.presentationml.tags+xml"/>
  <Override PartName="/ppt/tags/tag1908.xml" ContentType="application/vnd.openxmlformats-officedocument.presentationml.tags+xml"/>
  <Override PartName="/ppt/tags/tag1909.xml" ContentType="application/vnd.openxmlformats-officedocument.presentationml.tags+xml"/>
  <Override PartName="/ppt/tags/tag1910.xml" ContentType="application/vnd.openxmlformats-officedocument.presentationml.tags+xml"/>
  <Override PartName="/ppt/tags/tag1911.xml" ContentType="application/vnd.openxmlformats-officedocument.presentationml.tags+xml"/>
  <Override PartName="/ppt/tags/tag1912.xml" ContentType="application/vnd.openxmlformats-officedocument.presentationml.tags+xml"/>
  <Override PartName="/ppt/tags/tag1913.xml" ContentType="application/vnd.openxmlformats-officedocument.presentationml.tags+xml"/>
  <Override PartName="/ppt/tags/tag1914.xml" ContentType="application/vnd.openxmlformats-officedocument.presentationml.tags+xml"/>
  <Override PartName="/ppt/tags/tag1915.xml" ContentType="application/vnd.openxmlformats-officedocument.presentationml.tags+xml"/>
  <Override PartName="/ppt/tags/tag1916.xml" ContentType="application/vnd.openxmlformats-officedocument.presentationml.tags+xml"/>
  <Override PartName="/ppt/tags/tag1917.xml" ContentType="application/vnd.openxmlformats-officedocument.presentationml.tags+xml"/>
  <Override PartName="/ppt/tags/tag1918.xml" ContentType="application/vnd.openxmlformats-officedocument.presentationml.tags+xml"/>
  <Override PartName="/ppt/tags/tag1919.xml" ContentType="application/vnd.openxmlformats-officedocument.presentationml.tags+xml"/>
  <Override PartName="/ppt/tags/tag1920.xml" ContentType="application/vnd.openxmlformats-officedocument.presentationml.tags+xml"/>
  <Override PartName="/ppt/tags/tag1921.xml" ContentType="application/vnd.openxmlformats-officedocument.presentationml.tags+xml"/>
  <Override PartName="/ppt/tags/tag1922.xml" ContentType="application/vnd.openxmlformats-officedocument.presentationml.tags+xml"/>
  <Override PartName="/ppt/tags/tag1923.xml" ContentType="application/vnd.openxmlformats-officedocument.presentationml.tags+xml"/>
  <Override PartName="/ppt/tags/tag1924.xml" ContentType="application/vnd.openxmlformats-officedocument.presentationml.tags+xml"/>
  <Override PartName="/ppt/tags/tag1925.xml" ContentType="application/vnd.openxmlformats-officedocument.presentationml.tags+xml"/>
  <Override PartName="/ppt/tags/tag1926.xml" ContentType="application/vnd.openxmlformats-officedocument.presentationml.tags+xml"/>
  <Override PartName="/ppt/tags/tag1927.xml" ContentType="application/vnd.openxmlformats-officedocument.presentationml.tags+xml"/>
  <Override PartName="/ppt/tags/tag1928.xml" ContentType="application/vnd.openxmlformats-officedocument.presentationml.tags+xml"/>
  <Override PartName="/ppt/tags/tag1929.xml" ContentType="application/vnd.openxmlformats-officedocument.presentationml.tags+xml"/>
  <Override PartName="/ppt/tags/tag1930.xml" ContentType="application/vnd.openxmlformats-officedocument.presentationml.tags+xml"/>
  <Override PartName="/ppt/tags/tag1931.xml" ContentType="application/vnd.openxmlformats-officedocument.presentationml.tags+xml"/>
  <Override PartName="/ppt/tags/tag1932.xml" ContentType="application/vnd.openxmlformats-officedocument.presentationml.tags+xml"/>
  <Override PartName="/ppt/tags/tag1933.xml" ContentType="application/vnd.openxmlformats-officedocument.presentationml.tags+xml"/>
  <Override PartName="/ppt/tags/tag1934.xml" ContentType="application/vnd.openxmlformats-officedocument.presentationml.tags+xml"/>
  <Override PartName="/ppt/tags/tag1935.xml" ContentType="application/vnd.openxmlformats-officedocument.presentationml.tags+xml"/>
  <Override PartName="/ppt/tags/tag1936.xml" ContentType="application/vnd.openxmlformats-officedocument.presentationml.tags+xml"/>
  <Override PartName="/ppt/tags/tag1937.xml" ContentType="application/vnd.openxmlformats-officedocument.presentationml.tags+xml"/>
  <Override PartName="/ppt/tags/tag1938.xml" ContentType="application/vnd.openxmlformats-officedocument.presentationml.tags+xml"/>
  <Override PartName="/ppt/tags/tag1939.xml" ContentType="application/vnd.openxmlformats-officedocument.presentationml.tags+xml"/>
  <Override PartName="/ppt/tags/tag1940.xml" ContentType="application/vnd.openxmlformats-officedocument.presentationml.tags+xml"/>
  <Override PartName="/ppt/tags/tag1941.xml" ContentType="application/vnd.openxmlformats-officedocument.presentationml.tags+xml"/>
  <Override PartName="/ppt/tags/tag1942.xml" ContentType="application/vnd.openxmlformats-officedocument.presentationml.tags+xml"/>
  <Override PartName="/ppt/tags/tag1943.xml" ContentType="application/vnd.openxmlformats-officedocument.presentationml.tags+xml"/>
  <Override PartName="/ppt/tags/tag1944.xml" ContentType="application/vnd.openxmlformats-officedocument.presentationml.tags+xml"/>
  <Override PartName="/ppt/tags/tag1945.xml" ContentType="application/vnd.openxmlformats-officedocument.presentationml.tags+xml"/>
  <Override PartName="/ppt/tags/tag1946.xml" ContentType="application/vnd.openxmlformats-officedocument.presentationml.tags+xml"/>
  <Override PartName="/ppt/tags/tag1947.xml" ContentType="application/vnd.openxmlformats-officedocument.presentationml.tags+xml"/>
  <Override PartName="/ppt/tags/tag1948.xml" ContentType="application/vnd.openxmlformats-officedocument.presentationml.tags+xml"/>
  <Override PartName="/ppt/notesSlides/notesSlide21.xml" ContentType="application/vnd.openxmlformats-officedocument.presentationml.notesSlide+xml"/>
  <Override PartName="/ppt/tags/tag1949.xml" ContentType="application/vnd.openxmlformats-officedocument.presentationml.tags+xml"/>
  <Override PartName="/ppt/tags/tag1950.xml" ContentType="application/vnd.openxmlformats-officedocument.presentationml.tags+xml"/>
  <Override PartName="/ppt/tags/tag1951.xml" ContentType="application/vnd.openxmlformats-officedocument.presentationml.tags+xml"/>
  <Override PartName="/ppt/tags/tag1952.xml" ContentType="application/vnd.openxmlformats-officedocument.presentationml.tags+xml"/>
  <Override PartName="/ppt/tags/tag1953.xml" ContentType="application/vnd.openxmlformats-officedocument.presentationml.tags+xml"/>
  <Override PartName="/ppt/tags/tag1954.xml" ContentType="application/vnd.openxmlformats-officedocument.presentationml.tags+xml"/>
  <Override PartName="/ppt/tags/tag1955.xml" ContentType="application/vnd.openxmlformats-officedocument.presentationml.tags+xml"/>
  <Override PartName="/ppt/tags/tag1956.xml" ContentType="application/vnd.openxmlformats-officedocument.presentationml.tags+xml"/>
  <Override PartName="/ppt/tags/tag1957.xml" ContentType="application/vnd.openxmlformats-officedocument.presentationml.tags+xml"/>
  <Override PartName="/ppt/tags/tag1958.xml" ContentType="application/vnd.openxmlformats-officedocument.presentationml.tags+xml"/>
  <Override PartName="/ppt/tags/tag1959.xml" ContentType="application/vnd.openxmlformats-officedocument.presentationml.tags+xml"/>
  <Override PartName="/ppt/tags/tag1960.xml" ContentType="application/vnd.openxmlformats-officedocument.presentationml.tags+xml"/>
  <Override PartName="/ppt/tags/tag1961.xml" ContentType="application/vnd.openxmlformats-officedocument.presentationml.tags+xml"/>
  <Override PartName="/ppt/tags/tag1962.xml" ContentType="application/vnd.openxmlformats-officedocument.presentationml.tags+xml"/>
  <Override PartName="/ppt/tags/tag1963.xml" ContentType="application/vnd.openxmlformats-officedocument.presentationml.tags+xml"/>
  <Override PartName="/ppt/tags/tag1964.xml" ContentType="application/vnd.openxmlformats-officedocument.presentationml.tags+xml"/>
  <Override PartName="/ppt/tags/tag1965.xml" ContentType="application/vnd.openxmlformats-officedocument.presentationml.tags+xml"/>
  <Override PartName="/ppt/tags/tag1966.xml" ContentType="application/vnd.openxmlformats-officedocument.presentationml.tags+xml"/>
  <Override PartName="/ppt/tags/tag1967.xml" ContentType="application/vnd.openxmlformats-officedocument.presentationml.tags+xml"/>
  <Override PartName="/ppt/tags/tag1968.xml" ContentType="application/vnd.openxmlformats-officedocument.presentationml.tags+xml"/>
  <Override PartName="/ppt/tags/tag1969.xml" ContentType="application/vnd.openxmlformats-officedocument.presentationml.tags+xml"/>
  <Override PartName="/ppt/tags/tag1970.xml" ContentType="application/vnd.openxmlformats-officedocument.presentationml.tags+xml"/>
  <Override PartName="/ppt/tags/tag1971.xml" ContentType="application/vnd.openxmlformats-officedocument.presentationml.tags+xml"/>
  <Override PartName="/ppt/tags/tag1972.xml" ContentType="application/vnd.openxmlformats-officedocument.presentationml.tags+xml"/>
  <Override PartName="/ppt/tags/tag1973.xml" ContentType="application/vnd.openxmlformats-officedocument.presentationml.tags+xml"/>
  <Override PartName="/ppt/tags/tag1974.xml" ContentType="application/vnd.openxmlformats-officedocument.presentationml.tags+xml"/>
  <Override PartName="/ppt/tags/tag1975.xml" ContentType="application/vnd.openxmlformats-officedocument.presentationml.tags+xml"/>
  <Override PartName="/ppt/tags/tag1976.xml" ContentType="application/vnd.openxmlformats-officedocument.presentationml.tags+xml"/>
  <Override PartName="/ppt/tags/tag1977.xml" ContentType="application/vnd.openxmlformats-officedocument.presentationml.tags+xml"/>
  <Override PartName="/ppt/tags/tag1978.xml" ContentType="application/vnd.openxmlformats-officedocument.presentationml.tags+xml"/>
  <Override PartName="/ppt/tags/tag1979.xml" ContentType="application/vnd.openxmlformats-officedocument.presentationml.tags+xml"/>
  <Override PartName="/ppt/tags/tag1980.xml" ContentType="application/vnd.openxmlformats-officedocument.presentationml.tags+xml"/>
  <Override PartName="/ppt/tags/tag1981.xml" ContentType="application/vnd.openxmlformats-officedocument.presentationml.tags+xml"/>
  <Override PartName="/ppt/tags/tag1982.xml" ContentType="application/vnd.openxmlformats-officedocument.presentationml.tags+xml"/>
  <Override PartName="/ppt/tags/tag1983.xml" ContentType="application/vnd.openxmlformats-officedocument.presentationml.tags+xml"/>
  <Override PartName="/ppt/tags/tag1984.xml" ContentType="application/vnd.openxmlformats-officedocument.presentationml.tags+xml"/>
  <Override PartName="/ppt/tags/tag1985.xml" ContentType="application/vnd.openxmlformats-officedocument.presentationml.tags+xml"/>
  <Override PartName="/ppt/tags/tag1986.xml" ContentType="application/vnd.openxmlformats-officedocument.presentationml.tags+xml"/>
  <Override PartName="/ppt/tags/tag1987.xml" ContentType="application/vnd.openxmlformats-officedocument.presentationml.tags+xml"/>
  <Override PartName="/ppt/tags/tag1988.xml" ContentType="application/vnd.openxmlformats-officedocument.presentationml.tags+xml"/>
  <Override PartName="/ppt/tags/tag1989.xml" ContentType="application/vnd.openxmlformats-officedocument.presentationml.tags+xml"/>
  <Override PartName="/ppt/tags/tag1990.xml" ContentType="application/vnd.openxmlformats-officedocument.presentationml.tags+xml"/>
  <Override PartName="/ppt/tags/tag1991.xml" ContentType="application/vnd.openxmlformats-officedocument.presentationml.tags+xml"/>
  <Override PartName="/ppt/tags/tag1992.xml" ContentType="application/vnd.openxmlformats-officedocument.presentationml.tags+xml"/>
  <Override PartName="/ppt/tags/tag1993.xml" ContentType="application/vnd.openxmlformats-officedocument.presentationml.tags+xml"/>
  <Override PartName="/ppt/tags/tag1994.xml" ContentType="application/vnd.openxmlformats-officedocument.presentationml.tags+xml"/>
  <Override PartName="/ppt/tags/tag1995.xml" ContentType="application/vnd.openxmlformats-officedocument.presentationml.tags+xml"/>
  <Override PartName="/ppt/tags/tag1996.xml" ContentType="application/vnd.openxmlformats-officedocument.presentationml.tags+xml"/>
  <Override PartName="/ppt/tags/tag1997.xml" ContentType="application/vnd.openxmlformats-officedocument.presentationml.tags+xml"/>
  <Override PartName="/ppt/tags/tag1998.xml" ContentType="application/vnd.openxmlformats-officedocument.presentationml.tags+xml"/>
  <Override PartName="/ppt/tags/tag1999.xml" ContentType="application/vnd.openxmlformats-officedocument.presentationml.tags+xml"/>
  <Override PartName="/ppt/tags/tag2000.xml" ContentType="application/vnd.openxmlformats-officedocument.presentationml.tags+xml"/>
  <Override PartName="/ppt/tags/tag2001.xml" ContentType="application/vnd.openxmlformats-officedocument.presentationml.tags+xml"/>
  <Override PartName="/ppt/tags/tag2002.xml" ContentType="application/vnd.openxmlformats-officedocument.presentationml.tags+xml"/>
  <Override PartName="/ppt/tags/tag2003.xml" ContentType="application/vnd.openxmlformats-officedocument.presentationml.tags+xml"/>
  <Override PartName="/ppt/tags/tag2004.xml" ContentType="application/vnd.openxmlformats-officedocument.presentationml.tags+xml"/>
  <Override PartName="/ppt/tags/tag2005.xml" ContentType="application/vnd.openxmlformats-officedocument.presentationml.tags+xml"/>
  <Override PartName="/ppt/tags/tag2006.xml" ContentType="application/vnd.openxmlformats-officedocument.presentationml.tags+xml"/>
  <Override PartName="/ppt/tags/tag2007.xml" ContentType="application/vnd.openxmlformats-officedocument.presentationml.tags+xml"/>
  <Override PartName="/ppt/tags/tag2008.xml" ContentType="application/vnd.openxmlformats-officedocument.presentationml.tags+xml"/>
  <Override PartName="/ppt/tags/tag2009.xml" ContentType="application/vnd.openxmlformats-officedocument.presentationml.tags+xml"/>
  <Override PartName="/ppt/tags/tag2010.xml" ContentType="application/vnd.openxmlformats-officedocument.presentationml.tags+xml"/>
  <Override PartName="/ppt/notesSlides/notesSlide22.xml" ContentType="application/vnd.openxmlformats-officedocument.presentationml.notesSlide+xml"/>
  <Override PartName="/ppt/tags/tag2011.xml" ContentType="application/vnd.openxmlformats-officedocument.presentationml.tags+xml"/>
  <Override PartName="/ppt/tags/tag2012.xml" ContentType="application/vnd.openxmlformats-officedocument.presentationml.tags+xml"/>
  <Override PartName="/ppt/tags/tag2013.xml" ContentType="application/vnd.openxmlformats-officedocument.presentationml.tags+xml"/>
  <Override PartName="/ppt/tags/tag2014.xml" ContentType="application/vnd.openxmlformats-officedocument.presentationml.tags+xml"/>
  <Override PartName="/ppt/tags/tag2015.xml" ContentType="application/vnd.openxmlformats-officedocument.presentationml.tags+xml"/>
  <Override PartName="/ppt/tags/tag2016.xml" ContentType="application/vnd.openxmlformats-officedocument.presentationml.tags+xml"/>
  <Override PartName="/ppt/tags/tag2017.xml" ContentType="application/vnd.openxmlformats-officedocument.presentationml.tags+xml"/>
  <Override PartName="/ppt/tags/tag2018.xml" ContentType="application/vnd.openxmlformats-officedocument.presentationml.tags+xml"/>
  <Override PartName="/ppt/tags/tag2019.xml" ContentType="application/vnd.openxmlformats-officedocument.presentationml.tags+xml"/>
  <Override PartName="/ppt/tags/tag2020.xml" ContentType="application/vnd.openxmlformats-officedocument.presentationml.tags+xml"/>
  <Override PartName="/ppt/tags/tag2021.xml" ContentType="application/vnd.openxmlformats-officedocument.presentationml.tags+xml"/>
  <Override PartName="/ppt/tags/tag2022.xml" ContentType="application/vnd.openxmlformats-officedocument.presentationml.tags+xml"/>
  <Override PartName="/ppt/tags/tag2023.xml" ContentType="application/vnd.openxmlformats-officedocument.presentationml.tags+xml"/>
  <Override PartName="/ppt/tags/tag2024.xml" ContentType="application/vnd.openxmlformats-officedocument.presentationml.tags+xml"/>
  <Override PartName="/ppt/tags/tag2025.xml" ContentType="application/vnd.openxmlformats-officedocument.presentationml.tags+xml"/>
  <Override PartName="/ppt/tags/tag2026.xml" ContentType="application/vnd.openxmlformats-officedocument.presentationml.tags+xml"/>
  <Override PartName="/ppt/tags/tag2027.xml" ContentType="application/vnd.openxmlformats-officedocument.presentationml.tags+xml"/>
  <Override PartName="/ppt/tags/tag2028.xml" ContentType="application/vnd.openxmlformats-officedocument.presentationml.tags+xml"/>
  <Override PartName="/ppt/tags/tag2029.xml" ContentType="application/vnd.openxmlformats-officedocument.presentationml.tags+xml"/>
  <Override PartName="/ppt/tags/tag2030.xml" ContentType="application/vnd.openxmlformats-officedocument.presentationml.tags+xml"/>
  <Override PartName="/ppt/tags/tag2031.xml" ContentType="application/vnd.openxmlformats-officedocument.presentationml.tags+xml"/>
  <Override PartName="/ppt/tags/tag2032.xml" ContentType="application/vnd.openxmlformats-officedocument.presentationml.tags+xml"/>
  <Override PartName="/ppt/tags/tag2033.xml" ContentType="application/vnd.openxmlformats-officedocument.presentationml.tags+xml"/>
  <Override PartName="/ppt/tags/tag2034.xml" ContentType="application/vnd.openxmlformats-officedocument.presentationml.tags+xml"/>
  <Override PartName="/ppt/tags/tag2035.xml" ContentType="application/vnd.openxmlformats-officedocument.presentationml.tags+xml"/>
  <Override PartName="/ppt/tags/tag2036.xml" ContentType="application/vnd.openxmlformats-officedocument.presentationml.tags+xml"/>
  <Override PartName="/ppt/tags/tag2037.xml" ContentType="application/vnd.openxmlformats-officedocument.presentationml.tags+xml"/>
  <Override PartName="/ppt/tags/tag2038.xml" ContentType="application/vnd.openxmlformats-officedocument.presentationml.tags+xml"/>
  <Override PartName="/ppt/tags/tag2039.xml" ContentType="application/vnd.openxmlformats-officedocument.presentationml.tags+xml"/>
  <Override PartName="/ppt/tags/tag2040.xml" ContentType="application/vnd.openxmlformats-officedocument.presentationml.tags+xml"/>
  <Override PartName="/ppt/tags/tag2041.xml" ContentType="application/vnd.openxmlformats-officedocument.presentationml.tags+xml"/>
  <Override PartName="/ppt/tags/tag2042.xml" ContentType="application/vnd.openxmlformats-officedocument.presentationml.tags+xml"/>
  <Override PartName="/ppt/tags/tag2043.xml" ContentType="application/vnd.openxmlformats-officedocument.presentationml.tags+xml"/>
  <Override PartName="/ppt/tags/tag2044.xml" ContentType="application/vnd.openxmlformats-officedocument.presentationml.tags+xml"/>
  <Override PartName="/ppt/tags/tag2045.xml" ContentType="application/vnd.openxmlformats-officedocument.presentationml.tags+xml"/>
  <Override PartName="/ppt/tags/tag2046.xml" ContentType="application/vnd.openxmlformats-officedocument.presentationml.tags+xml"/>
  <Override PartName="/ppt/tags/tag2047.xml" ContentType="application/vnd.openxmlformats-officedocument.presentationml.tags+xml"/>
  <Override PartName="/ppt/tags/tag2048.xml" ContentType="application/vnd.openxmlformats-officedocument.presentationml.tags+xml"/>
  <Override PartName="/ppt/tags/tag2049.xml" ContentType="application/vnd.openxmlformats-officedocument.presentationml.tags+xml"/>
  <Override PartName="/ppt/tags/tag2050.xml" ContentType="application/vnd.openxmlformats-officedocument.presentationml.tags+xml"/>
  <Override PartName="/ppt/notesSlides/notesSlide23.xml" ContentType="application/vnd.openxmlformats-officedocument.presentationml.notesSlide+xml"/>
  <Override PartName="/ppt/tags/tag2051.xml" ContentType="application/vnd.openxmlformats-officedocument.presentationml.tags+xml"/>
  <Override PartName="/ppt/tags/tag2052.xml" ContentType="application/vnd.openxmlformats-officedocument.presentationml.tags+xml"/>
  <Override PartName="/ppt/tags/tag2053.xml" ContentType="application/vnd.openxmlformats-officedocument.presentationml.tags+xml"/>
  <Override PartName="/ppt/tags/tag2054.xml" ContentType="application/vnd.openxmlformats-officedocument.presentationml.tags+xml"/>
  <Override PartName="/ppt/tags/tag2055.xml" ContentType="application/vnd.openxmlformats-officedocument.presentationml.tags+xml"/>
  <Override PartName="/ppt/tags/tag2056.xml" ContentType="application/vnd.openxmlformats-officedocument.presentationml.tags+xml"/>
  <Override PartName="/ppt/tags/tag2057.xml" ContentType="application/vnd.openxmlformats-officedocument.presentationml.tags+xml"/>
  <Override PartName="/ppt/tags/tag2058.xml" ContentType="application/vnd.openxmlformats-officedocument.presentationml.tags+xml"/>
  <Override PartName="/ppt/tags/tag2059.xml" ContentType="application/vnd.openxmlformats-officedocument.presentationml.tags+xml"/>
  <Override PartName="/ppt/tags/tag2060.xml" ContentType="application/vnd.openxmlformats-officedocument.presentationml.tags+xml"/>
  <Override PartName="/ppt/tags/tag2061.xml" ContentType="application/vnd.openxmlformats-officedocument.presentationml.tags+xml"/>
  <Override PartName="/ppt/tags/tag2062.xml" ContentType="application/vnd.openxmlformats-officedocument.presentationml.tags+xml"/>
  <Override PartName="/ppt/tags/tag2063.xml" ContentType="application/vnd.openxmlformats-officedocument.presentationml.tags+xml"/>
  <Override PartName="/ppt/tags/tag2064.xml" ContentType="application/vnd.openxmlformats-officedocument.presentationml.tags+xml"/>
  <Override PartName="/ppt/tags/tag2065.xml" ContentType="application/vnd.openxmlformats-officedocument.presentationml.tags+xml"/>
  <Override PartName="/ppt/tags/tag2066.xml" ContentType="application/vnd.openxmlformats-officedocument.presentationml.tags+xml"/>
  <Override PartName="/ppt/tags/tag2067.xml" ContentType="application/vnd.openxmlformats-officedocument.presentationml.tags+xml"/>
  <Override PartName="/ppt/tags/tag2068.xml" ContentType="application/vnd.openxmlformats-officedocument.presentationml.tags+xml"/>
  <Override PartName="/ppt/tags/tag2069.xml" ContentType="application/vnd.openxmlformats-officedocument.presentationml.tags+xml"/>
  <Override PartName="/ppt/tags/tag2070.xml" ContentType="application/vnd.openxmlformats-officedocument.presentationml.tags+xml"/>
  <Override PartName="/ppt/tags/tag2071.xml" ContentType="application/vnd.openxmlformats-officedocument.presentationml.tags+xml"/>
  <Override PartName="/ppt/tags/tag2072.xml" ContentType="application/vnd.openxmlformats-officedocument.presentationml.tags+xml"/>
  <Override PartName="/ppt/tags/tag2073.xml" ContentType="application/vnd.openxmlformats-officedocument.presentationml.tags+xml"/>
  <Override PartName="/ppt/tags/tag2074.xml" ContentType="application/vnd.openxmlformats-officedocument.presentationml.tags+xml"/>
  <Override PartName="/ppt/tags/tag2075.xml" ContentType="application/vnd.openxmlformats-officedocument.presentationml.tags+xml"/>
  <Override PartName="/ppt/tags/tag2076.xml" ContentType="application/vnd.openxmlformats-officedocument.presentationml.tags+xml"/>
  <Override PartName="/ppt/tags/tag2077.xml" ContentType="application/vnd.openxmlformats-officedocument.presentationml.tags+xml"/>
  <Override PartName="/ppt/tags/tag2078.xml" ContentType="application/vnd.openxmlformats-officedocument.presentationml.tags+xml"/>
  <Override PartName="/ppt/tags/tag2079.xml" ContentType="application/vnd.openxmlformats-officedocument.presentationml.tags+xml"/>
  <Override PartName="/ppt/tags/tag2080.xml" ContentType="application/vnd.openxmlformats-officedocument.presentationml.tags+xml"/>
  <Override PartName="/ppt/tags/tag2081.xml" ContentType="application/vnd.openxmlformats-officedocument.presentationml.tags+xml"/>
  <Override PartName="/ppt/tags/tag2082.xml" ContentType="application/vnd.openxmlformats-officedocument.presentationml.tags+xml"/>
  <Override PartName="/ppt/tags/tag2083.xml" ContentType="application/vnd.openxmlformats-officedocument.presentationml.tags+xml"/>
  <Override PartName="/ppt/tags/tag2084.xml" ContentType="application/vnd.openxmlformats-officedocument.presentationml.tags+xml"/>
  <Override PartName="/ppt/tags/tag2085.xml" ContentType="application/vnd.openxmlformats-officedocument.presentationml.tags+xml"/>
  <Override PartName="/ppt/tags/tag2086.xml" ContentType="application/vnd.openxmlformats-officedocument.presentationml.tags+xml"/>
  <Override PartName="/ppt/tags/tag2087.xml" ContentType="application/vnd.openxmlformats-officedocument.presentationml.tags+xml"/>
  <Override PartName="/ppt/tags/tag2088.xml" ContentType="application/vnd.openxmlformats-officedocument.presentationml.tags+xml"/>
  <Override PartName="/ppt/tags/tag2089.xml" ContentType="application/vnd.openxmlformats-officedocument.presentationml.tags+xml"/>
  <Override PartName="/ppt/tags/tag2090.xml" ContentType="application/vnd.openxmlformats-officedocument.presentationml.tags+xml"/>
  <Override PartName="/ppt/tags/tag2091.xml" ContentType="application/vnd.openxmlformats-officedocument.presentationml.tags+xml"/>
  <Override PartName="/ppt/tags/tag2092.xml" ContentType="application/vnd.openxmlformats-officedocument.presentationml.tags+xml"/>
  <Override PartName="/ppt/tags/tag2093.xml" ContentType="application/vnd.openxmlformats-officedocument.presentationml.tags+xml"/>
  <Override PartName="/ppt/tags/tag2094.xml" ContentType="application/vnd.openxmlformats-officedocument.presentationml.tags+xml"/>
  <Override PartName="/ppt/tags/tag2095.xml" ContentType="application/vnd.openxmlformats-officedocument.presentationml.tags+xml"/>
  <Override PartName="/ppt/tags/tag2096.xml" ContentType="application/vnd.openxmlformats-officedocument.presentationml.tags+xml"/>
  <Override PartName="/ppt/tags/tag2097.xml" ContentType="application/vnd.openxmlformats-officedocument.presentationml.tags+xml"/>
  <Override PartName="/ppt/notesSlides/notesSlide24.xml" ContentType="application/vnd.openxmlformats-officedocument.presentationml.notesSlide+xml"/>
  <Override PartName="/ppt/tags/tag2098.xml" ContentType="application/vnd.openxmlformats-officedocument.presentationml.tags+xml"/>
  <Override PartName="/ppt/tags/tag2099.xml" ContentType="application/vnd.openxmlformats-officedocument.presentationml.tags+xml"/>
  <Override PartName="/ppt/tags/tag2100.xml" ContentType="application/vnd.openxmlformats-officedocument.presentationml.tags+xml"/>
  <Override PartName="/ppt/tags/tag2101.xml" ContentType="application/vnd.openxmlformats-officedocument.presentationml.tags+xml"/>
  <Override PartName="/ppt/tags/tag2102.xml" ContentType="application/vnd.openxmlformats-officedocument.presentationml.tags+xml"/>
  <Override PartName="/ppt/tags/tag2103.xml" ContentType="application/vnd.openxmlformats-officedocument.presentationml.tags+xml"/>
  <Override PartName="/ppt/tags/tag2104.xml" ContentType="application/vnd.openxmlformats-officedocument.presentationml.tags+xml"/>
  <Override PartName="/ppt/tags/tag2105.xml" ContentType="application/vnd.openxmlformats-officedocument.presentationml.tags+xml"/>
  <Override PartName="/ppt/tags/tag2106.xml" ContentType="application/vnd.openxmlformats-officedocument.presentationml.tags+xml"/>
  <Override PartName="/ppt/tags/tag2107.xml" ContentType="application/vnd.openxmlformats-officedocument.presentationml.tags+xml"/>
  <Override PartName="/ppt/tags/tag2108.xml" ContentType="application/vnd.openxmlformats-officedocument.presentationml.tags+xml"/>
  <Override PartName="/ppt/tags/tag2109.xml" ContentType="application/vnd.openxmlformats-officedocument.presentationml.tags+xml"/>
  <Override PartName="/ppt/tags/tag2110.xml" ContentType="application/vnd.openxmlformats-officedocument.presentationml.tags+xml"/>
  <Override PartName="/ppt/tags/tag2111.xml" ContentType="application/vnd.openxmlformats-officedocument.presentationml.tags+xml"/>
  <Override PartName="/ppt/tags/tag2112.xml" ContentType="application/vnd.openxmlformats-officedocument.presentationml.tags+xml"/>
  <Override PartName="/ppt/tags/tag2113.xml" ContentType="application/vnd.openxmlformats-officedocument.presentationml.tags+xml"/>
  <Override PartName="/ppt/tags/tag2114.xml" ContentType="application/vnd.openxmlformats-officedocument.presentationml.tags+xml"/>
  <Override PartName="/ppt/tags/tag2115.xml" ContentType="application/vnd.openxmlformats-officedocument.presentationml.tags+xml"/>
  <Override PartName="/ppt/tags/tag2116.xml" ContentType="application/vnd.openxmlformats-officedocument.presentationml.tags+xml"/>
  <Override PartName="/ppt/tags/tag2117.xml" ContentType="application/vnd.openxmlformats-officedocument.presentationml.tags+xml"/>
  <Override PartName="/ppt/tags/tag2118.xml" ContentType="application/vnd.openxmlformats-officedocument.presentationml.tags+xml"/>
  <Override PartName="/ppt/tags/tag2119.xml" ContentType="application/vnd.openxmlformats-officedocument.presentationml.tags+xml"/>
  <Override PartName="/ppt/tags/tag2120.xml" ContentType="application/vnd.openxmlformats-officedocument.presentationml.tags+xml"/>
  <Override PartName="/ppt/tags/tag2121.xml" ContentType="application/vnd.openxmlformats-officedocument.presentationml.tags+xml"/>
  <Override PartName="/ppt/tags/tag2122.xml" ContentType="application/vnd.openxmlformats-officedocument.presentationml.tags+xml"/>
  <Override PartName="/ppt/tags/tag2123.xml" ContentType="application/vnd.openxmlformats-officedocument.presentationml.tags+xml"/>
  <Override PartName="/ppt/tags/tag2124.xml" ContentType="application/vnd.openxmlformats-officedocument.presentationml.tags+xml"/>
  <Override PartName="/ppt/tags/tag2125.xml" ContentType="application/vnd.openxmlformats-officedocument.presentationml.tags+xml"/>
  <Override PartName="/ppt/tags/tag2126.xml" ContentType="application/vnd.openxmlformats-officedocument.presentationml.tags+xml"/>
  <Override PartName="/ppt/tags/tag2127.xml" ContentType="application/vnd.openxmlformats-officedocument.presentationml.tags+xml"/>
  <Override PartName="/ppt/tags/tag2128.xml" ContentType="application/vnd.openxmlformats-officedocument.presentationml.tags+xml"/>
  <Override PartName="/ppt/tags/tag2129.xml" ContentType="application/vnd.openxmlformats-officedocument.presentationml.tags+xml"/>
  <Override PartName="/ppt/tags/tag2130.xml" ContentType="application/vnd.openxmlformats-officedocument.presentationml.tags+xml"/>
  <Override PartName="/ppt/tags/tag2131.xml" ContentType="application/vnd.openxmlformats-officedocument.presentationml.tags+xml"/>
  <Override PartName="/ppt/tags/tag2132.xml" ContentType="application/vnd.openxmlformats-officedocument.presentationml.tags+xml"/>
  <Override PartName="/ppt/tags/tag2133.xml" ContentType="application/vnd.openxmlformats-officedocument.presentationml.tags+xml"/>
  <Override PartName="/ppt/tags/tag2134.xml" ContentType="application/vnd.openxmlformats-officedocument.presentationml.tags+xml"/>
  <Override PartName="/ppt/tags/tag2135.xml" ContentType="application/vnd.openxmlformats-officedocument.presentationml.tags+xml"/>
  <Override PartName="/ppt/tags/tag2136.xml" ContentType="application/vnd.openxmlformats-officedocument.presentationml.tags+xml"/>
  <Override PartName="/ppt/tags/tag2137.xml" ContentType="application/vnd.openxmlformats-officedocument.presentationml.tags+xml"/>
  <Override PartName="/ppt/tags/tag2138.xml" ContentType="application/vnd.openxmlformats-officedocument.presentationml.tags+xml"/>
  <Override PartName="/ppt/tags/tag2139.xml" ContentType="application/vnd.openxmlformats-officedocument.presentationml.tags+xml"/>
  <Override PartName="/ppt/tags/tag2140.xml" ContentType="application/vnd.openxmlformats-officedocument.presentationml.tags+xml"/>
  <Override PartName="/ppt/tags/tag2141.xml" ContentType="application/vnd.openxmlformats-officedocument.presentationml.tags+xml"/>
  <Override PartName="/ppt/tags/tag2142.xml" ContentType="application/vnd.openxmlformats-officedocument.presentationml.tags+xml"/>
  <Override PartName="/ppt/tags/tag2143.xml" ContentType="application/vnd.openxmlformats-officedocument.presentationml.tags+xml"/>
  <Override PartName="/ppt/tags/tag2144.xml" ContentType="application/vnd.openxmlformats-officedocument.presentationml.tags+xml"/>
  <Override PartName="/ppt/tags/tag2145.xml" ContentType="application/vnd.openxmlformats-officedocument.presentationml.tags+xml"/>
  <Override PartName="/ppt/tags/tag2146.xml" ContentType="application/vnd.openxmlformats-officedocument.presentationml.tags+xml"/>
  <Override PartName="/ppt/tags/tag2147.xml" ContentType="application/vnd.openxmlformats-officedocument.presentationml.tags+xml"/>
  <Override PartName="/ppt/tags/tag2148.xml" ContentType="application/vnd.openxmlformats-officedocument.presentationml.tags+xml"/>
  <Override PartName="/ppt/tags/tag2149.xml" ContentType="application/vnd.openxmlformats-officedocument.presentationml.tags+xml"/>
  <Override PartName="/ppt/tags/tag2150.xml" ContentType="application/vnd.openxmlformats-officedocument.presentationml.tags+xml"/>
  <Override PartName="/ppt/tags/tag2151.xml" ContentType="application/vnd.openxmlformats-officedocument.presentationml.tags+xml"/>
  <Override PartName="/ppt/tags/tag2152.xml" ContentType="application/vnd.openxmlformats-officedocument.presentationml.tags+xml"/>
  <Override PartName="/ppt/tags/tag2153.xml" ContentType="application/vnd.openxmlformats-officedocument.presentationml.tags+xml"/>
  <Override PartName="/ppt/tags/tag2154.xml" ContentType="application/vnd.openxmlformats-officedocument.presentationml.tags+xml"/>
  <Override PartName="/ppt/tags/tag2155.xml" ContentType="application/vnd.openxmlformats-officedocument.presentationml.tags+xml"/>
  <Override PartName="/ppt/tags/tag2156.xml" ContentType="application/vnd.openxmlformats-officedocument.presentationml.tags+xml"/>
  <Override PartName="/ppt/tags/tag2157.xml" ContentType="application/vnd.openxmlformats-officedocument.presentationml.tags+xml"/>
  <Override PartName="/ppt/tags/tag2158.xml" ContentType="application/vnd.openxmlformats-officedocument.presentationml.tags+xml"/>
  <Override PartName="/ppt/tags/tag2159.xml" ContentType="application/vnd.openxmlformats-officedocument.presentationml.tags+xml"/>
  <Override PartName="/ppt/tags/tag2160.xml" ContentType="application/vnd.openxmlformats-officedocument.presentationml.tags+xml"/>
  <Override PartName="/ppt/tags/tag2161.xml" ContentType="application/vnd.openxmlformats-officedocument.presentationml.tags+xml"/>
  <Override PartName="/ppt/tags/tag2162.xml" ContentType="application/vnd.openxmlformats-officedocument.presentationml.tags+xml"/>
  <Override PartName="/ppt/tags/tag2163.xml" ContentType="application/vnd.openxmlformats-officedocument.presentationml.tags+xml"/>
  <Override PartName="/ppt/tags/tag2164.xml" ContentType="application/vnd.openxmlformats-officedocument.presentationml.tags+xml"/>
  <Override PartName="/ppt/notesSlides/notesSlide25.xml" ContentType="application/vnd.openxmlformats-officedocument.presentationml.notesSlide+xml"/>
  <Override PartName="/ppt/tags/tag2165.xml" ContentType="application/vnd.openxmlformats-officedocument.presentationml.tags+xml"/>
  <Override PartName="/ppt/tags/tag2166.xml" ContentType="application/vnd.openxmlformats-officedocument.presentationml.tags+xml"/>
  <Override PartName="/ppt/tags/tag2167.xml" ContentType="application/vnd.openxmlformats-officedocument.presentationml.tags+xml"/>
  <Override PartName="/ppt/tags/tag2168.xml" ContentType="application/vnd.openxmlformats-officedocument.presentationml.tags+xml"/>
  <Override PartName="/ppt/tags/tag2169.xml" ContentType="application/vnd.openxmlformats-officedocument.presentationml.tags+xml"/>
  <Override PartName="/ppt/tags/tag2170.xml" ContentType="application/vnd.openxmlformats-officedocument.presentationml.tags+xml"/>
  <Override PartName="/ppt/tags/tag2171.xml" ContentType="application/vnd.openxmlformats-officedocument.presentationml.tags+xml"/>
  <Override PartName="/ppt/tags/tag2172.xml" ContentType="application/vnd.openxmlformats-officedocument.presentationml.tags+xml"/>
  <Override PartName="/ppt/tags/tag2173.xml" ContentType="application/vnd.openxmlformats-officedocument.presentationml.tags+xml"/>
  <Override PartName="/ppt/tags/tag2174.xml" ContentType="application/vnd.openxmlformats-officedocument.presentationml.tags+xml"/>
  <Override PartName="/ppt/tags/tag2175.xml" ContentType="application/vnd.openxmlformats-officedocument.presentationml.tags+xml"/>
  <Override PartName="/ppt/tags/tag2176.xml" ContentType="application/vnd.openxmlformats-officedocument.presentationml.tags+xml"/>
  <Override PartName="/ppt/tags/tag2177.xml" ContentType="application/vnd.openxmlformats-officedocument.presentationml.tags+xml"/>
  <Override PartName="/ppt/tags/tag2178.xml" ContentType="application/vnd.openxmlformats-officedocument.presentationml.tags+xml"/>
  <Override PartName="/ppt/tags/tag2179.xml" ContentType="application/vnd.openxmlformats-officedocument.presentationml.tags+xml"/>
  <Override PartName="/ppt/tags/tag2180.xml" ContentType="application/vnd.openxmlformats-officedocument.presentationml.tags+xml"/>
  <Override PartName="/ppt/tags/tag2181.xml" ContentType="application/vnd.openxmlformats-officedocument.presentationml.tags+xml"/>
  <Override PartName="/ppt/tags/tag2182.xml" ContentType="application/vnd.openxmlformats-officedocument.presentationml.tags+xml"/>
  <Override PartName="/ppt/tags/tag2183.xml" ContentType="application/vnd.openxmlformats-officedocument.presentationml.tags+xml"/>
  <Override PartName="/ppt/tags/tag2184.xml" ContentType="application/vnd.openxmlformats-officedocument.presentationml.tags+xml"/>
  <Override PartName="/ppt/tags/tag2185.xml" ContentType="application/vnd.openxmlformats-officedocument.presentationml.tags+xml"/>
  <Override PartName="/ppt/tags/tag2186.xml" ContentType="application/vnd.openxmlformats-officedocument.presentationml.tags+xml"/>
  <Override PartName="/ppt/tags/tag2187.xml" ContentType="application/vnd.openxmlformats-officedocument.presentationml.tags+xml"/>
  <Override PartName="/ppt/tags/tag2188.xml" ContentType="application/vnd.openxmlformats-officedocument.presentationml.tags+xml"/>
  <Override PartName="/ppt/tags/tag2189.xml" ContentType="application/vnd.openxmlformats-officedocument.presentationml.tags+xml"/>
  <Override PartName="/ppt/tags/tag2190.xml" ContentType="application/vnd.openxmlformats-officedocument.presentationml.tags+xml"/>
  <Override PartName="/ppt/tags/tag2191.xml" ContentType="application/vnd.openxmlformats-officedocument.presentationml.tags+xml"/>
  <Override PartName="/ppt/tags/tag2192.xml" ContentType="application/vnd.openxmlformats-officedocument.presentationml.tags+xml"/>
  <Override PartName="/ppt/tags/tag2193.xml" ContentType="application/vnd.openxmlformats-officedocument.presentationml.tags+xml"/>
  <Override PartName="/ppt/tags/tag2194.xml" ContentType="application/vnd.openxmlformats-officedocument.presentationml.tags+xml"/>
  <Override PartName="/ppt/tags/tag2195.xml" ContentType="application/vnd.openxmlformats-officedocument.presentationml.tags+xml"/>
  <Override PartName="/ppt/tags/tag2196.xml" ContentType="application/vnd.openxmlformats-officedocument.presentationml.tags+xml"/>
  <Override PartName="/ppt/tags/tag2197.xml" ContentType="application/vnd.openxmlformats-officedocument.presentationml.tags+xml"/>
  <Override PartName="/ppt/tags/tag2198.xml" ContentType="application/vnd.openxmlformats-officedocument.presentationml.tags+xml"/>
  <Override PartName="/ppt/tags/tag2199.xml" ContentType="application/vnd.openxmlformats-officedocument.presentationml.tags+xml"/>
  <Override PartName="/ppt/tags/tag2200.xml" ContentType="application/vnd.openxmlformats-officedocument.presentationml.tags+xml"/>
  <Override PartName="/ppt/tags/tag2201.xml" ContentType="application/vnd.openxmlformats-officedocument.presentationml.tags+xml"/>
  <Override PartName="/ppt/tags/tag2202.xml" ContentType="application/vnd.openxmlformats-officedocument.presentationml.tags+xml"/>
  <Override PartName="/ppt/tags/tag2203.xml" ContentType="application/vnd.openxmlformats-officedocument.presentationml.tags+xml"/>
  <Override PartName="/ppt/tags/tag2204.xml" ContentType="application/vnd.openxmlformats-officedocument.presentationml.tags+xml"/>
  <Override PartName="/ppt/tags/tag2205.xml" ContentType="application/vnd.openxmlformats-officedocument.presentationml.tags+xml"/>
  <Override PartName="/ppt/tags/tag2206.xml" ContentType="application/vnd.openxmlformats-officedocument.presentationml.tags+xml"/>
  <Override PartName="/ppt/tags/tag2207.xml" ContentType="application/vnd.openxmlformats-officedocument.presentationml.tags+xml"/>
  <Override PartName="/ppt/tags/tag2208.xml" ContentType="application/vnd.openxmlformats-officedocument.presentationml.tags+xml"/>
  <Override PartName="/ppt/tags/tag2209.xml" ContentType="application/vnd.openxmlformats-officedocument.presentationml.tags+xml"/>
  <Override PartName="/ppt/tags/tag2210.xml" ContentType="application/vnd.openxmlformats-officedocument.presentationml.tags+xml"/>
  <Override PartName="/ppt/tags/tag2211.xml" ContentType="application/vnd.openxmlformats-officedocument.presentationml.tags+xml"/>
  <Override PartName="/ppt/tags/tag2212.xml" ContentType="application/vnd.openxmlformats-officedocument.presentationml.tags+xml"/>
  <Override PartName="/ppt/tags/tag2213.xml" ContentType="application/vnd.openxmlformats-officedocument.presentationml.tags+xml"/>
  <Override PartName="/ppt/tags/tag2214.xml" ContentType="application/vnd.openxmlformats-officedocument.presentationml.tags+xml"/>
  <Override PartName="/ppt/tags/tag2215.xml" ContentType="application/vnd.openxmlformats-officedocument.presentationml.tags+xml"/>
  <Override PartName="/ppt/tags/tag2216.xml" ContentType="application/vnd.openxmlformats-officedocument.presentationml.tags+xml"/>
  <Override PartName="/ppt/tags/tag2217.xml" ContentType="application/vnd.openxmlformats-officedocument.presentationml.tags+xml"/>
  <Override PartName="/ppt/tags/tag2218.xml" ContentType="application/vnd.openxmlformats-officedocument.presentationml.tags+xml"/>
  <Override PartName="/ppt/tags/tag2219.xml" ContentType="application/vnd.openxmlformats-officedocument.presentationml.tags+xml"/>
  <Override PartName="/ppt/tags/tag2220.xml" ContentType="application/vnd.openxmlformats-officedocument.presentationml.tags+xml"/>
  <Override PartName="/ppt/tags/tag2221.xml" ContentType="application/vnd.openxmlformats-officedocument.presentationml.tags+xml"/>
  <Override PartName="/ppt/tags/tag2222.xml" ContentType="application/vnd.openxmlformats-officedocument.presentationml.tags+xml"/>
  <Override PartName="/ppt/tags/tag2223.xml" ContentType="application/vnd.openxmlformats-officedocument.presentationml.tags+xml"/>
  <Override PartName="/ppt/tags/tag2224.xml" ContentType="application/vnd.openxmlformats-officedocument.presentationml.tags+xml"/>
  <Override PartName="/ppt/tags/tag2225.xml" ContentType="application/vnd.openxmlformats-officedocument.presentationml.tags+xml"/>
  <Override PartName="/ppt/tags/tag2226.xml" ContentType="application/vnd.openxmlformats-officedocument.presentationml.tags+xml"/>
  <Override PartName="/ppt/tags/tag2227.xml" ContentType="application/vnd.openxmlformats-officedocument.presentationml.tags+xml"/>
  <Override PartName="/ppt/tags/tag2228.xml" ContentType="application/vnd.openxmlformats-officedocument.presentationml.tags+xml"/>
  <Override PartName="/ppt/tags/tag2229.xml" ContentType="application/vnd.openxmlformats-officedocument.presentationml.tags+xml"/>
  <Override PartName="/ppt/tags/tag2230.xml" ContentType="application/vnd.openxmlformats-officedocument.presentationml.tags+xml"/>
  <Override PartName="/ppt/tags/tag2231.xml" ContentType="application/vnd.openxmlformats-officedocument.presentationml.tags+xml"/>
  <Override PartName="/ppt/tags/tag2232.xml" ContentType="application/vnd.openxmlformats-officedocument.presentationml.tags+xml"/>
  <Override PartName="/ppt/tags/tag2233.xml" ContentType="application/vnd.openxmlformats-officedocument.presentationml.tags+xml"/>
  <Override PartName="/ppt/tags/tag2234.xml" ContentType="application/vnd.openxmlformats-officedocument.presentationml.tags+xml"/>
  <Override PartName="/ppt/tags/tag2235.xml" ContentType="application/vnd.openxmlformats-officedocument.presentationml.tags+xml"/>
  <Override PartName="/ppt/tags/tag2236.xml" ContentType="application/vnd.openxmlformats-officedocument.presentationml.tags+xml"/>
  <Override PartName="/ppt/tags/tag2237.xml" ContentType="application/vnd.openxmlformats-officedocument.presentationml.tags+xml"/>
  <Override PartName="/ppt/tags/tag2238.xml" ContentType="application/vnd.openxmlformats-officedocument.presentationml.tags+xml"/>
  <Override PartName="/ppt/tags/tag2239.xml" ContentType="application/vnd.openxmlformats-officedocument.presentationml.tags+xml"/>
  <Override PartName="/ppt/tags/tag2240.xml" ContentType="application/vnd.openxmlformats-officedocument.presentationml.tags+xml"/>
  <Override PartName="/ppt/tags/tag2241.xml" ContentType="application/vnd.openxmlformats-officedocument.presentationml.tags+xml"/>
  <Override PartName="/ppt/tags/tag2242.xml" ContentType="application/vnd.openxmlformats-officedocument.presentationml.tags+xml"/>
  <Override PartName="/ppt/tags/tag2243.xml" ContentType="application/vnd.openxmlformats-officedocument.presentationml.tags+xml"/>
  <Override PartName="/ppt/tags/tag2244.xml" ContentType="application/vnd.openxmlformats-officedocument.presentationml.tags+xml"/>
  <Override PartName="/ppt/tags/tag2245.xml" ContentType="application/vnd.openxmlformats-officedocument.presentationml.tags+xml"/>
  <Override PartName="/ppt/tags/tag2246.xml" ContentType="application/vnd.openxmlformats-officedocument.presentationml.tags+xml"/>
  <Override PartName="/ppt/tags/tag2247.xml" ContentType="application/vnd.openxmlformats-officedocument.presentationml.tags+xml"/>
  <Override PartName="/ppt/tags/tag2248.xml" ContentType="application/vnd.openxmlformats-officedocument.presentationml.tags+xml"/>
  <Override PartName="/ppt/tags/tag2249.xml" ContentType="application/vnd.openxmlformats-officedocument.presentationml.tags+xml"/>
  <Override PartName="/ppt/tags/tag2250.xml" ContentType="application/vnd.openxmlformats-officedocument.presentationml.tags+xml"/>
  <Override PartName="/ppt/tags/tag2251.xml" ContentType="application/vnd.openxmlformats-officedocument.presentationml.tags+xml"/>
  <Override PartName="/ppt/tags/tag2252.xml" ContentType="application/vnd.openxmlformats-officedocument.presentationml.tags+xml"/>
  <Override PartName="/ppt/tags/tag2253.xml" ContentType="application/vnd.openxmlformats-officedocument.presentationml.tags+xml"/>
  <Override PartName="/ppt/tags/tag2254.xml" ContentType="application/vnd.openxmlformats-officedocument.presentationml.tags+xml"/>
  <Override PartName="/ppt/tags/tag2255.xml" ContentType="application/vnd.openxmlformats-officedocument.presentationml.tags+xml"/>
  <Override PartName="/ppt/tags/tag2256.xml" ContentType="application/vnd.openxmlformats-officedocument.presentationml.tags+xml"/>
  <Override PartName="/ppt/tags/tag2257.xml" ContentType="application/vnd.openxmlformats-officedocument.presentationml.tags+xml"/>
  <Override PartName="/ppt/tags/tag2258.xml" ContentType="application/vnd.openxmlformats-officedocument.presentationml.tags+xml"/>
  <Override PartName="/ppt/tags/tag2259.xml" ContentType="application/vnd.openxmlformats-officedocument.presentationml.tags+xml"/>
  <Override PartName="/ppt/tags/tag2260.xml" ContentType="application/vnd.openxmlformats-officedocument.presentationml.tags+xml"/>
  <Override PartName="/ppt/tags/tag2261.xml" ContentType="application/vnd.openxmlformats-officedocument.presentationml.tags+xml"/>
  <Override PartName="/ppt/tags/tag2262.xml" ContentType="application/vnd.openxmlformats-officedocument.presentationml.tags+xml"/>
  <Override PartName="/ppt/tags/tag2263.xml" ContentType="application/vnd.openxmlformats-officedocument.presentationml.tags+xml"/>
  <Override PartName="/ppt/tags/tag2264.xml" ContentType="application/vnd.openxmlformats-officedocument.presentationml.tags+xml"/>
  <Override PartName="/ppt/tags/tag2265.xml" ContentType="application/vnd.openxmlformats-officedocument.presentationml.tags+xml"/>
  <Override PartName="/ppt/tags/tag2266.xml" ContentType="application/vnd.openxmlformats-officedocument.presentationml.tags+xml"/>
  <Override PartName="/ppt/tags/tag2267.xml" ContentType="application/vnd.openxmlformats-officedocument.presentationml.tags+xml"/>
  <Override PartName="/ppt/tags/tag2268.xml" ContentType="application/vnd.openxmlformats-officedocument.presentationml.tags+xml"/>
  <Override PartName="/ppt/tags/tag2269.xml" ContentType="application/vnd.openxmlformats-officedocument.presentationml.tags+xml"/>
  <Override PartName="/ppt/tags/tag2270.xml" ContentType="application/vnd.openxmlformats-officedocument.presentationml.tags+xml"/>
  <Override PartName="/ppt/tags/tag2271.xml" ContentType="application/vnd.openxmlformats-officedocument.presentationml.tags+xml"/>
  <Override PartName="/ppt/tags/tag2272.xml" ContentType="application/vnd.openxmlformats-officedocument.presentationml.tags+xml"/>
  <Override PartName="/ppt/tags/tag2273.xml" ContentType="application/vnd.openxmlformats-officedocument.presentationml.tags+xml"/>
  <Override PartName="/ppt/tags/tag2274.xml" ContentType="application/vnd.openxmlformats-officedocument.presentationml.tags+xml"/>
  <Override PartName="/ppt/tags/tag2275.xml" ContentType="application/vnd.openxmlformats-officedocument.presentationml.tags+xml"/>
  <Override PartName="/ppt/tags/tag2276.xml" ContentType="application/vnd.openxmlformats-officedocument.presentationml.tags+xml"/>
  <Override PartName="/ppt/tags/tag2277.xml" ContentType="application/vnd.openxmlformats-officedocument.presentationml.tags+xml"/>
  <Override PartName="/ppt/tags/tag2278.xml" ContentType="application/vnd.openxmlformats-officedocument.presentationml.tags+xml"/>
  <Override PartName="/ppt/tags/tag2279.xml" ContentType="application/vnd.openxmlformats-officedocument.presentationml.tags+xml"/>
  <Override PartName="/ppt/tags/tag2280.xml" ContentType="application/vnd.openxmlformats-officedocument.presentationml.tags+xml"/>
  <Override PartName="/ppt/tags/tag2281.xml" ContentType="application/vnd.openxmlformats-officedocument.presentationml.tags+xml"/>
  <Override PartName="/ppt/tags/tag2282.xml" ContentType="application/vnd.openxmlformats-officedocument.presentationml.tags+xml"/>
  <Override PartName="/ppt/tags/tag2283.xml" ContentType="application/vnd.openxmlformats-officedocument.presentationml.tags+xml"/>
  <Override PartName="/ppt/tags/tag2284.xml" ContentType="application/vnd.openxmlformats-officedocument.presentationml.tags+xml"/>
  <Override PartName="/ppt/tags/tag2285.xml" ContentType="application/vnd.openxmlformats-officedocument.presentationml.tags+xml"/>
  <Override PartName="/ppt/tags/tag2286.xml" ContentType="application/vnd.openxmlformats-officedocument.presentationml.tags+xml"/>
  <Override PartName="/ppt/tags/tag2287.xml" ContentType="application/vnd.openxmlformats-officedocument.presentationml.tags+xml"/>
  <Override PartName="/ppt/tags/tag2288.xml" ContentType="application/vnd.openxmlformats-officedocument.presentationml.tags+xml"/>
  <Override PartName="/ppt/tags/tag2289.xml" ContentType="application/vnd.openxmlformats-officedocument.presentationml.tags+xml"/>
  <Override PartName="/ppt/tags/tag2290.xml" ContentType="application/vnd.openxmlformats-officedocument.presentationml.tags+xml"/>
  <Override PartName="/ppt/tags/tag2291.xml" ContentType="application/vnd.openxmlformats-officedocument.presentationml.tags+xml"/>
  <Override PartName="/ppt/tags/tag2292.xml" ContentType="application/vnd.openxmlformats-officedocument.presentationml.tags+xml"/>
  <Override PartName="/ppt/tags/tag2293.xml" ContentType="application/vnd.openxmlformats-officedocument.presentationml.tags+xml"/>
  <Override PartName="/ppt/notesSlides/notesSlide26.xml" ContentType="application/vnd.openxmlformats-officedocument.presentationml.notesSlide+xml"/>
  <Override PartName="/ppt/tags/tag2294.xml" ContentType="application/vnd.openxmlformats-officedocument.presentationml.tags+xml"/>
  <Override PartName="/ppt/tags/tag2295.xml" ContentType="application/vnd.openxmlformats-officedocument.presentationml.tags+xml"/>
  <Override PartName="/ppt/tags/tag2296.xml" ContentType="application/vnd.openxmlformats-officedocument.presentationml.tags+xml"/>
  <Override PartName="/ppt/tags/tag2297.xml" ContentType="application/vnd.openxmlformats-officedocument.presentationml.tags+xml"/>
  <Override PartName="/ppt/tags/tag2298.xml" ContentType="application/vnd.openxmlformats-officedocument.presentationml.tags+xml"/>
  <Override PartName="/ppt/tags/tag2299.xml" ContentType="application/vnd.openxmlformats-officedocument.presentationml.tags+xml"/>
  <Override PartName="/ppt/tags/tag2300.xml" ContentType="application/vnd.openxmlformats-officedocument.presentationml.tags+xml"/>
  <Override PartName="/ppt/tags/tag2301.xml" ContentType="application/vnd.openxmlformats-officedocument.presentationml.tags+xml"/>
  <Override PartName="/ppt/tags/tag2302.xml" ContentType="application/vnd.openxmlformats-officedocument.presentationml.tags+xml"/>
  <Override PartName="/ppt/tags/tag2303.xml" ContentType="application/vnd.openxmlformats-officedocument.presentationml.tags+xml"/>
  <Override PartName="/ppt/tags/tag2304.xml" ContentType="application/vnd.openxmlformats-officedocument.presentationml.tags+xml"/>
  <Override PartName="/ppt/tags/tag2305.xml" ContentType="application/vnd.openxmlformats-officedocument.presentationml.tags+xml"/>
  <Override PartName="/ppt/tags/tag2306.xml" ContentType="application/vnd.openxmlformats-officedocument.presentationml.tags+xml"/>
  <Override PartName="/ppt/tags/tag2307.xml" ContentType="application/vnd.openxmlformats-officedocument.presentationml.tags+xml"/>
  <Override PartName="/ppt/tags/tag2308.xml" ContentType="application/vnd.openxmlformats-officedocument.presentationml.tags+xml"/>
  <Override PartName="/ppt/tags/tag2309.xml" ContentType="application/vnd.openxmlformats-officedocument.presentationml.tags+xml"/>
  <Override PartName="/ppt/tags/tag2310.xml" ContentType="application/vnd.openxmlformats-officedocument.presentationml.tags+xml"/>
  <Override PartName="/ppt/tags/tag2311.xml" ContentType="application/vnd.openxmlformats-officedocument.presentationml.tags+xml"/>
  <Override PartName="/ppt/tags/tag2312.xml" ContentType="application/vnd.openxmlformats-officedocument.presentationml.tags+xml"/>
  <Override PartName="/ppt/tags/tag2313.xml" ContentType="application/vnd.openxmlformats-officedocument.presentationml.tags+xml"/>
  <Override PartName="/ppt/tags/tag2314.xml" ContentType="application/vnd.openxmlformats-officedocument.presentationml.tags+xml"/>
  <Override PartName="/ppt/tags/tag2315.xml" ContentType="application/vnd.openxmlformats-officedocument.presentationml.tags+xml"/>
  <Override PartName="/ppt/tags/tag2316.xml" ContentType="application/vnd.openxmlformats-officedocument.presentationml.tags+xml"/>
  <Override PartName="/ppt/tags/tag2317.xml" ContentType="application/vnd.openxmlformats-officedocument.presentationml.tags+xml"/>
  <Override PartName="/ppt/tags/tag2318.xml" ContentType="application/vnd.openxmlformats-officedocument.presentationml.tags+xml"/>
  <Override PartName="/ppt/tags/tag2319.xml" ContentType="application/vnd.openxmlformats-officedocument.presentationml.tags+xml"/>
  <Override PartName="/ppt/tags/tag2320.xml" ContentType="application/vnd.openxmlformats-officedocument.presentationml.tags+xml"/>
  <Override PartName="/ppt/tags/tag2321.xml" ContentType="application/vnd.openxmlformats-officedocument.presentationml.tags+xml"/>
  <Override PartName="/ppt/tags/tag2322.xml" ContentType="application/vnd.openxmlformats-officedocument.presentationml.tags+xml"/>
  <Override PartName="/ppt/tags/tag2323.xml" ContentType="application/vnd.openxmlformats-officedocument.presentationml.tags+xml"/>
  <Override PartName="/ppt/tags/tag2324.xml" ContentType="application/vnd.openxmlformats-officedocument.presentationml.tags+xml"/>
  <Override PartName="/ppt/tags/tag2325.xml" ContentType="application/vnd.openxmlformats-officedocument.presentationml.tags+xml"/>
  <Override PartName="/ppt/tags/tag2326.xml" ContentType="application/vnd.openxmlformats-officedocument.presentationml.tags+xml"/>
  <Override PartName="/ppt/tags/tag2327.xml" ContentType="application/vnd.openxmlformats-officedocument.presentationml.tags+xml"/>
  <Override PartName="/ppt/tags/tag2328.xml" ContentType="application/vnd.openxmlformats-officedocument.presentationml.tags+xml"/>
  <Override PartName="/ppt/tags/tag2329.xml" ContentType="application/vnd.openxmlformats-officedocument.presentationml.tags+xml"/>
  <Override PartName="/ppt/tags/tag2330.xml" ContentType="application/vnd.openxmlformats-officedocument.presentationml.tags+xml"/>
  <Override PartName="/ppt/tags/tag2331.xml" ContentType="application/vnd.openxmlformats-officedocument.presentationml.tags+xml"/>
  <Override PartName="/ppt/tags/tag2332.xml" ContentType="application/vnd.openxmlformats-officedocument.presentationml.tags+xml"/>
  <Override PartName="/ppt/tags/tag2333.xml" ContentType="application/vnd.openxmlformats-officedocument.presentationml.tags+xml"/>
  <Override PartName="/ppt/tags/tag2334.xml" ContentType="application/vnd.openxmlformats-officedocument.presentationml.tags+xml"/>
  <Override PartName="/ppt/tags/tag2335.xml" ContentType="application/vnd.openxmlformats-officedocument.presentationml.tags+xml"/>
  <Override PartName="/ppt/tags/tag2336.xml" ContentType="application/vnd.openxmlformats-officedocument.presentationml.tags+xml"/>
  <Override PartName="/ppt/tags/tag2337.xml" ContentType="application/vnd.openxmlformats-officedocument.presentationml.tags+xml"/>
  <Override PartName="/ppt/tags/tag2338.xml" ContentType="application/vnd.openxmlformats-officedocument.presentationml.tags+xml"/>
  <Override PartName="/ppt/tags/tag2339.xml" ContentType="application/vnd.openxmlformats-officedocument.presentationml.tags+xml"/>
  <Override PartName="/ppt/tags/tag2340.xml" ContentType="application/vnd.openxmlformats-officedocument.presentationml.tags+xml"/>
  <Override PartName="/ppt/tags/tag2341.xml" ContentType="application/vnd.openxmlformats-officedocument.presentationml.tags+xml"/>
  <Override PartName="/ppt/tags/tag2342.xml" ContentType="application/vnd.openxmlformats-officedocument.presentationml.tags+xml"/>
  <Override PartName="/ppt/tags/tag2343.xml" ContentType="application/vnd.openxmlformats-officedocument.presentationml.tags+xml"/>
  <Override PartName="/ppt/tags/tag2344.xml" ContentType="application/vnd.openxmlformats-officedocument.presentationml.tags+xml"/>
  <Override PartName="/ppt/tags/tag2345.xml" ContentType="application/vnd.openxmlformats-officedocument.presentationml.tags+xml"/>
  <Override PartName="/ppt/tags/tag2346.xml" ContentType="application/vnd.openxmlformats-officedocument.presentationml.tags+xml"/>
  <Override PartName="/ppt/tags/tag2347.xml" ContentType="application/vnd.openxmlformats-officedocument.presentationml.tags+xml"/>
  <Override PartName="/ppt/tags/tag2348.xml" ContentType="application/vnd.openxmlformats-officedocument.presentationml.tags+xml"/>
  <Override PartName="/ppt/tags/tag2349.xml" ContentType="application/vnd.openxmlformats-officedocument.presentationml.tags+xml"/>
  <Override PartName="/ppt/tags/tag2350.xml" ContentType="application/vnd.openxmlformats-officedocument.presentationml.tags+xml"/>
  <Override PartName="/ppt/tags/tag2351.xml" ContentType="application/vnd.openxmlformats-officedocument.presentationml.tags+xml"/>
  <Override PartName="/ppt/tags/tag2352.xml" ContentType="application/vnd.openxmlformats-officedocument.presentationml.tags+xml"/>
  <Override PartName="/ppt/tags/tag2353.xml" ContentType="application/vnd.openxmlformats-officedocument.presentationml.tags+xml"/>
  <Override PartName="/ppt/tags/tag2354.xml" ContentType="application/vnd.openxmlformats-officedocument.presentationml.tags+xml"/>
  <Override PartName="/ppt/tags/tag2355.xml" ContentType="application/vnd.openxmlformats-officedocument.presentationml.tags+xml"/>
  <Override PartName="/ppt/tags/tag2356.xml" ContentType="application/vnd.openxmlformats-officedocument.presentationml.tags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tags/tag2357.xml" ContentType="application/vnd.openxmlformats-officedocument.presentationml.tags+xml"/>
  <Override PartName="/ppt/tags/tag2358.xml" ContentType="application/vnd.openxmlformats-officedocument.presentationml.tags+xml"/>
  <Override PartName="/ppt/tags/tag2359.xml" ContentType="application/vnd.openxmlformats-officedocument.presentationml.tags+xml"/>
  <Override PartName="/ppt/tags/tag2360.xml" ContentType="application/vnd.openxmlformats-officedocument.presentationml.tags+xml"/>
  <Override PartName="/ppt/tags/tag2361.xml" ContentType="application/vnd.openxmlformats-officedocument.presentationml.tags+xml"/>
  <Override PartName="/ppt/tags/tag2362.xml" ContentType="application/vnd.openxmlformats-officedocument.presentationml.tags+xml"/>
  <Override PartName="/ppt/tags/tag2363.xml" ContentType="application/vnd.openxmlformats-officedocument.presentationml.tags+xml"/>
  <Override PartName="/ppt/tags/tag2364.xml" ContentType="application/vnd.openxmlformats-officedocument.presentationml.tags+xml"/>
  <Override PartName="/ppt/tags/tag2365.xml" ContentType="application/vnd.openxmlformats-officedocument.presentationml.tags+xml"/>
  <Override PartName="/ppt/tags/tag2366.xml" ContentType="application/vnd.openxmlformats-officedocument.presentationml.tags+xml"/>
  <Override PartName="/ppt/tags/tag2367.xml" ContentType="application/vnd.openxmlformats-officedocument.presentationml.tags+xml"/>
  <Override PartName="/ppt/tags/tag2368.xml" ContentType="application/vnd.openxmlformats-officedocument.presentationml.tags+xml"/>
  <Override PartName="/ppt/tags/tag2369.xml" ContentType="application/vnd.openxmlformats-officedocument.presentationml.tags+xml"/>
  <Override PartName="/ppt/tags/tag2370.xml" ContentType="application/vnd.openxmlformats-officedocument.presentationml.tags+xml"/>
  <Override PartName="/ppt/tags/tag2371.xml" ContentType="application/vnd.openxmlformats-officedocument.presentationml.tags+xml"/>
  <Override PartName="/ppt/tags/tag2372.xml" ContentType="application/vnd.openxmlformats-officedocument.presentationml.tags+xml"/>
  <Override PartName="/ppt/tags/tag2373.xml" ContentType="application/vnd.openxmlformats-officedocument.presentationml.tags+xml"/>
  <Override PartName="/ppt/tags/tag2374.xml" ContentType="application/vnd.openxmlformats-officedocument.presentationml.tags+xml"/>
  <Override PartName="/ppt/tags/tag2375.xml" ContentType="application/vnd.openxmlformats-officedocument.presentationml.tags+xml"/>
  <Override PartName="/ppt/tags/tag2376.xml" ContentType="application/vnd.openxmlformats-officedocument.presentationml.tags+xml"/>
  <Override PartName="/ppt/tags/tag2377.xml" ContentType="application/vnd.openxmlformats-officedocument.presentationml.tags+xml"/>
  <Override PartName="/ppt/tags/tag2378.xml" ContentType="application/vnd.openxmlformats-officedocument.presentationml.tags+xml"/>
  <Override PartName="/ppt/tags/tag2379.xml" ContentType="application/vnd.openxmlformats-officedocument.presentationml.tags+xml"/>
  <Override PartName="/ppt/tags/tag2380.xml" ContentType="application/vnd.openxmlformats-officedocument.presentationml.tags+xml"/>
  <Override PartName="/ppt/tags/tag2381.xml" ContentType="application/vnd.openxmlformats-officedocument.presentationml.tags+xml"/>
  <Override PartName="/ppt/tags/tag2382.xml" ContentType="application/vnd.openxmlformats-officedocument.presentationml.tags+xml"/>
  <Override PartName="/ppt/tags/tag2383.xml" ContentType="application/vnd.openxmlformats-officedocument.presentationml.tags+xml"/>
  <Override PartName="/ppt/tags/tag2384.xml" ContentType="application/vnd.openxmlformats-officedocument.presentationml.tags+xml"/>
  <Override PartName="/ppt/tags/tag2385.xml" ContentType="application/vnd.openxmlformats-officedocument.presentationml.tags+xml"/>
  <Override PartName="/ppt/tags/tag2386.xml" ContentType="application/vnd.openxmlformats-officedocument.presentationml.tags+xml"/>
  <Override PartName="/ppt/tags/tag2387.xml" ContentType="application/vnd.openxmlformats-officedocument.presentationml.tags+xml"/>
  <Override PartName="/ppt/tags/tag2388.xml" ContentType="application/vnd.openxmlformats-officedocument.presentationml.tags+xml"/>
  <Override PartName="/ppt/tags/tag2389.xml" ContentType="application/vnd.openxmlformats-officedocument.presentationml.tags+xml"/>
  <Override PartName="/ppt/tags/tag2390.xml" ContentType="application/vnd.openxmlformats-officedocument.presentationml.tags+xml"/>
  <Override PartName="/ppt/tags/tag2391.xml" ContentType="application/vnd.openxmlformats-officedocument.presentationml.tags+xml"/>
  <Override PartName="/ppt/tags/tag2392.xml" ContentType="application/vnd.openxmlformats-officedocument.presentationml.tags+xml"/>
  <Override PartName="/ppt/tags/tag2393.xml" ContentType="application/vnd.openxmlformats-officedocument.presentationml.tags+xml"/>
  <Override PartName="/ppt/tags/tag2394.xml" ContentType="application/vnd.openxmlformats-officedocument.presentationml.tags+xml"/>
  <Override PartName="/ppt/tags/tag2395.xml" ContentType="application/vnd.openxmlformats-officedocument.presentationml.tags+xml"/>
  <Override PartName="/ppt/tags/tag2396.xml" ContentType="application/vnd.openxmlformats-officedocument.presentationml.tags+xml"/>
  <Override PartName="/ppt/tags/tag2397.xml" ContentType="application/vnd.openxmlformats-officedocument.presentationml.tags+xml"/>
  <Override PartName="/ppt/tags/tag2398.xml" ContentType="application/vnd.openxmlformats-officedocument.presentationml.tags+xml"/>
  <Override PartName="/ppt/tags/tag2399.xml" ContentType="application/vnd.openxmlformats-officedocument.presentationml.tags+xml"/>
  <Override PartName="/ppt/tags/tag2400.xml" ContentType="application/vnd.openxmlformats-officedocument.presentationml.tags+xml"/>
  <Override PartName="/ppt/tags/tag2401.xml" ContentType="application/vnd.openxmlformats-officedocument.presentationml.tags+xml"/>
  <Override PartName="/ppt/tags/tag2402.xml" ContentType="application/vnd.openxmlformats-officedocument.presentationml.tags+xml"/>
  <Override PartName="/ppt/tags/tag2403.xml" ContentType="application/vnd.openxmlformats-officedocument.presentationml.tags+xml"/>
  <Override PartName="/ppt/tags/tag2404.xml" ContentType="application/vnd.openxmlformats-officedocument.presentationml.tags+xml"/>
  <Override PartName="/ppt/tags/tag2405.xml" ContentType="application/vnd.openxmlformats-officedocument.presentationml.tags+xml"/>
  <Override PartName="/ppt/tags/tag2406.xml" ContentType="application/vnd.openxmlformats-officedocument.presentationml.tags+xml"/>
  <Override PartName="/ppt/tags/tag2407.xml" ContentType="application/vnd.openxmlformats-officedocument.presentationml.tags+xml"/>
  <Override PartName="/ppt/tags/tag2408.xml" ContentType="application/vnd.openxmlformats-officedocument.presentationml.tags+xml"/>
  <Override PartName="/ppt/tags/tag2409.xml" ContentType="application/vnd.openxmlformats-officedocument.presentationml.tags+xml"/>
  <Override PartName="/ppt/tags/tag2410.xml" ContentType="application/vnd.openxmlformats-officedocument.presentationml.tags+xml"/>
  <Override PartName="/ppt/tags/tag2411.xml" ContentType="application/vnd.openxmlformats-officedocument.presentationml.tags+xml"/>
  <Override PartName="/ppt/tags/tag2412.xml" ContentType="application/vnd.openxmlformats-officedocument.presentationml.tags+xml"/>
  <Override PartName="/ppt/tags/tag2413.xml" ContentType="application/vnd.openxmlformats-officedocument.presentationml.tags+xml"/>
  <Override PartName="/ppt/tags/tag2414.xml" ContentType="application/vnd.openxmlformats-officedocument.presentationml.tags+xml"/>
  <Override PartName="/ppt/tags/tag2415.xml" ContentType="application/vnd.openxmlformats-officedocument.presentationml.tags+xml"/>
  <Override PartName="/ppt/tags/tag2416.xml" ContentType="application/vnd.openxmlformats-officedocument.presentationml.tags+xml"/>
  <Override PartName="/ppt/tags/tag2417.xml" ContentType="application/vnd.openxmlformats-officedocument.presentationml.tags+xml"/>
  <Override PartName="/ppt/tags/tag2418.xml" ContentType="application/vnd.openxmlformats-officedocument.presentationml.tags+xml"/>
  <Override PartName="/ppt/tags/tag2419.xml" ContentType="application/vnd.openxmlformats-officedocument.presentationml.tags+xml"/>
  <Override PartName="/ppt/tags/tag2420.xml" ContentType="application/vnd.openxmlformats-officedocument.presentationml.tags+xml"/>
  <Override PartName="/ppt/tags/tag2421.xml" ContentType="application/vnd.openxmlformats-officedocument.presentationml.tags+xml"/>
  <Override PartName="/ppt/tags/tag2422.xml" ContentType="application/vnd.openxmlformats-officedocument.presentationml.tags+xml"/>
  <Override PartName="/ppt/tags/tag2423.xml" ContentType="application/vnd.openxmlformats-officedocument.presentationml.tags+xml"/>
  <Override PartName="/ppt/tags/tag2424.xml" ContentType="application/vnd.openxmlformats-officedocument.presentationml.tags+xml"/>
  <Override PartName="/ppt/tags/tag2425.xml" ContentType="application/vnd.openxmlformats-officedocument.presentationml.tags+xml"/>
  <Override PartName="/ppt/tags/tag2426.xml" ContentType="application/vnd.openxmlformats-officedocument.presentationml.tags+xml"/>
  <Override PartName="/ppt/tags/tag2427.xml" ContentType="application/vnd.openxmlformats-officedocument.presentationml.tags+xml"/>
  <Override PartName="/ppt/tags/tag2428.xml" ContentType="application/vnd.openxmlformats-officedocument.presentationml.tags+xml"/>
  <Override PartName="/ppt/tags/tag2429.xml" ContentType="application/vnd.openxmlformats-officedocument.presentationml.tags+xml"/>
  <Override PartName="/ppt/tags/tag2430.xml" ContentType="application/vnd.openxmlformats-officedocument.presentationml.tags+xml"/>
  <Override PartName="/ppt/tags/tag2431.xml" ContentType="application/vnd.openxmlformats-officedocument.presentationml.tags+xml"/>
  <Override PartName="/ppt/tags/tag2432.xml" ContentType="application/vnd.openxmlformats-officedocument.presentationml.tags+xml"/>
  <Override PartName="/ppt/tags/tag2433.xml" ContentType="application/vnd.openxmlformats-officedocument.presentationml.tags+xml"/>
  <Override PartName="/ppt/tags/tag2434.xml" ContentType="application/vnd.openxmlformats-officedocument.presentationml.tags+xml"/>
  <Override PartName="/ppt/tags/tag2435.xml" ContentType="application/vnd.openxmlformats-officedocument.presentationml.tags+xml"/>
  <Override PartName="/ppt/tags/tag2436.xml" ContentType="application/vnd.openxmlformats-officedocument.presentationml.tags+xml"/>
  <Override PartName="/ppt/tags/tag2437.xml" ContentType="application/vnd.openxmlformats-officedocument.presentationml.tags+xml"/>
  <Override PartName="/ppt/tags/tag2438.xml" ContentType="application/vnd.openxmlformats-officedocument.presentationml.tags+xml"/>
  <Override PartName="/ppt/tags/tag2439.xml" ContentType="application/vnd.openxmlformats-officedocument.presentationml.tags+xml"/>
  <Override PartName="/ppt/tags/tag2440.xml" ContentType="application/vnd.openxmlformats-officedocument.presentationml.tags+xml"/>
  <Override PartName="/ppt/tags/tag2441.xml" ContentType="application/vnd.openxmlformats-officedocument.presentationml.tags+xml"/>
  <Override PartName="/ppt/tags/tag2442.xml" ContentType="application/vnd.openxmlformats-officedocument.presentationml.tags+xml"/>
  <Override PartName="/ppt/tags/tag2443.xml" ContentType="application/vnd.openxmlformats-officedocument.presentationml.tags+xml"/>
  <Override PartName="/ppt/tags/tag2444.xml" ContentType="application/vnd.openxmlformats-officedocument.presentationml.tags+xml"/>
  <Override PartName="/ppt/tags/tag2445.xml" ContentType="application/vnd.openxmlformats-officedocument.presentationml.tags+xml"/>
  <Override PartName="/ppt/tags/tag2446.xml" ContentType="application/vnd.openxmlformats-officedocument.presentationml.tags+xml"/>
  <Override PartName="/ppt/tags/tag2447.xml" ContentType="application/vnd.openxmlformats-officedocument.presentationml.tags+xml"/>
  <Override PartName="/ppt/notesSlides/notesSlide29.xml" ContentType="application/vnd.openxmlformats-officedocument.presentationml.notesSlide+xml"/>
  <Override PartName="/ppt/tags/tag2448.xml" ContentType="application/vnd.openxmlformats-officedocument.presentationml.tags+xml"/>
  <Override PartName="/ppt/tags/tag2449.xml" ContentType="application/vnd.openxmlformats-officedocument.presentationml.tags+xml"/>
  <Override PartName="/ppt/tags/tag2450.xml" ContentType="application/vnd.openxmlformats-officedocument.presentationml.tags+xml"/>
  <Override PartName="/ppt/tags/tag2451.xml" ContentType="application/vnd.openxmlformats-officedocument.presentationml.tags+xml"/>
  <Override PartName="/ppt/tags/tag2452.xml" ContentType="application/vnd.openxmlformats-officedocument.presentationml.tags+xml"/>
  <Override PartName="/ppt/tags/tag2453.xml" ContentType="application/vnd.openxmlformats-officedocument.presentationml.tags+xml"/>
  <Override PartName="/ppt/tags/tag2454.xml" ContentType="application/vnd.openxmlformats-officedocument.presentationml.tags+xml"/>
  <Override PartName="/ppt/tags/tag2455.xml" ContentType="application/vnd.openxmlformats-officedocument.presentationml.tags+xml"/>
  <Override PartName="/ppt/tags/tag2456.xml" ContentType="application/vnd.openxmlformats-officedocument.presentationml.tags+xml"/>
  <Override PartName="/ppt/tags/tag2457.xml" ContentType="application/vnd.openxmlformats-officedocument.presentationml.tags+xml"/>
  <Override PartName="/ppt/tags/tag2458.xml" ContentType="application/vnd.openxmlformats-officedocument.presentationml.tags+xml"/>
  <Override PartName="/ppt/tags/tag2459.xml" ContentType="application/vnd.openxmlformats-officedocument.presentationml.tags+xml"/>
  <Override PartName="/ppt/tags/tag2460.xml" ContentType="application/vnd.openxmlformats-officedocument.presentationml.tags+xml"/>
  <Override PartName="/ppt/tags/tag2461.xml" ContentType="application/vnd.openxmlformats-officedocument.presentationml.tags+xml"/>
  <Override PartName="/ppt/tags/tag2462.xml" ContentType="application/vnd.openxmlformats-officedocument.presentationml.tags+xml"/>
  <Override PartName="/ppt/tags/tag2463.xml" ContentType="application/vnd.openxmlformats-officedocument.presentationml.tags+xml"/>
  <Override PartName="/ppt/tags/tag2464.xml" ContentType="application/vnd.openxmlformats-officedocument.presentationml.tags+xml"/>
  <Override PartName="/ppt/tags/tag2465.xml" ContentType="application/vnd.openxmlformats-officedocument.presentationml.tags+xml"/>
  <Override PartName="/ppt/tags/tag2466.xml" ContentType="application/vnd.openxmlformats-officedocument.presentationml.tags+xml"/>
  <Override PartName="/ppt/tags/tag2467.xml" ContentType="application/vnd.openxmlformats-officedocument.presentationml.tags+xml"/>
  <Override PartName="/ppt/tags/tag2468.xml" ContentType="application/vnd.openxmlformats-officedocument.presentationml.tags+xml"/>
  <Override PartName="/ppt/tags/tag2469.xml" ContentType="application/vnd.openxmlformats-officedocument.presentationml.tags+xml"/>
  <Override PartName="/ppt/tags/tag2470.xml" ContentType="application/vnd.openxmlformats-officedocument.presentationml.tags+xml"/>
  <Override PartName="/ppt/tags/tag2471.xml" ContentType="application/vnd.openxmlformats-officedocument.presentationml.tags+xml"/>
  <Override PartName="/ppt/tags/tag2472.xml" ContentType="application/vnd.openxmlformats-officedocument.presentationml.tags+xml"/>
  <Override PartName="/ppt/tags/tag2473.xml" ContentType="application/vnd.openxmlformats-officedocument.presentationml.tags+xml"/>
  <Override PartName="/ppt/tags/tag2474.xml" ContentType="application/vnd.openxmlformats-officedocument.presentationml.tags+xml"/>
  <Override PartName="/ppt/tags/tag2475.xml" ContentType="application/vnd.openxmlformats-officedocument.presentationml.tags+xml"/>
  <Override PartName="/ppt/tags/tag2476.xml" ContentType="application/vnd.openxmlformats-officedocument.presentationml.tags+xml"/>
  <Override PartName="/ppt/tags/tag2477.xml" ContentType="application/vnd.openxmlformats-officedocument.presentationml.tags+xml"/>
  <Override PartName="/ppt/tags/tag2478.xml" ContentType="application/vnd.openxmlformats-officedocument.presentationml.tags+xml"/>
  <Override PartName="/ppt/tags/tag2479.xml" ContentType="application/vnd.openxmlformats-officedocument.presentationml.tags+xml"/>
  <Override PartName="/ppt/tags/tag2480.xml" ContentType="application/vnd.openxmlformats-officedocument.presentationml.tags+xml"/>
  <Override PartName="/ppt/tags/tag2481.xml" ContentType="application/vnd.openxmlformats-officedocument.presentationml.tags+xml"/>
  <Override PartName="/ppt/tags/tag2482.xml" ContentType="application/vnd.openxmlformats-officedocument.presentationml.tags+xml"/>
  <Override PartName="/ppt/tags/tag2483.xml" ContentType="application/vnd.openxmlformats-officedocument.presentationml.tags+xml"/>
  <Override PartName="/ppt/tags/tag2484.xml" ContentType="application/vnd.openxmlformats-officedocument.presentationml.tags+xml"/>
  <Override PartName="/ppt/tags/tag2485.xml" ContentType="application/vnd.openxmlformats-officedocument.presentationml.tags+xml"/>
  <Override PartName="/ppt/tags/tag2486.xml" ContentType="application/vnd.openxmlformats-officedocument.presentationml.tags+xml"/>
  <Override PartName="/ppt/tags/tag2487.xml" ContentType="application/vnd.openxmlformats-officedocument.presentationml.tags+xml"/>
  <Override PartName="/ppt/tags/tag2488.xml" ContentType="application/vnd.openxmlformats-officedocument.presentationml.tags+xml"/>
  <Override PartName="/ppt/tags/tag2489.xml" ContentType="application/vnd.openxmlformats-officedocument.presentationml.tags+xml"/>
  <Override PartName="/ppt/tags/tag2490.xml" ContentType="application/vnd.openxmlformats-officedocument.presentationml.tags+xml"/>
  <Override PartName="/ppt/tags/tag2491.xml" ContentType="application/vnd.openxmlformats-officedocument.presentationml.tags+xml"/>
  <Override PartName="/ppt/tags/tag2492.xml" ContentType="application/vnd.openxmlformats-officedocument.presentationml.tags+xml"/>
  <Override PartName="/ppt/tags/tag2493.xml" ContentType="application/vnd.openxmlformats-officedocument.presentationml.tags+xml"/>
  <Override PartName="/ppt/tags/tag2494.xml" ContentType="application/vnd.openxmlformats-officedocument.presentationml.tags+xml"/>
  <Override PartName="/ppt/tags/tag2495.xml" ContentType="application/vnd.openxmlformats-officedocument.presentationml.tags+xml"/>
  <Override PartName="/ppt/tags/tag2496.xml" ContentType="application/vnd.openxmlformats-officedocument.presentationml.tags+xml"/>
  <Override PartName="/ppt/tags/tag2497.xml" ContentType="application/vnd.openxmlformats-officedocument.presentationml.tags+xml"/>
  <Override PartName="/ppt/tags/tag2498.xml" ContentType="application/vnd.openxmlformats-officedocument.presentationml.tags+xml"/>
  <Override PartName="/ppt/tags/tag2499.xml" ContentType="application/vnd.openxmlformats-officedocument.presentationml.tags+xml"/>
  <Override PartName="/ppt/tags/tag2500.xml" ContentType="application/vnd.openxmlformats-officedocument.presentationml.tags+xml"/>
  <Override PartName="/ppt/tags/tag2501.xml" ContentType="application/vnd.openxmlformats-officedocument.presentationml.tags+xml"/>
  <Override PartName="/ppt/tags/tag2502.xml" ContentType="application/vnd.openxmlformats-officedocument.presentationml.tags+xml"/>
  <Override PartName="/ppt/tags/tag2503.xml" ContentType="application/vnd.openxmlformats-officedocument.presentationml.tags+xml"/>
  <Override PartName="/ppt/tags/tag2504.xml" ContentType="application/vnd.openxmlformats-officedocument.presentationml.tags+xml"/>
  <Override PartName="/ppt/tags/tag2505.xml" ContentType="application/vnd.openxmlformats-officedocument.presentationml.tags+xml"/>
  <Override PartName="/ppt/tags/tag2506.xml" ContentType="application/vnd.openxmlformats-officedocument.presentationml.tags+xml"/>
  <Override PartName="/ppt/tags/tag2507.xml" ContentType="application/vnd.openxmlformats-officedocument.presentationml.tags+xml"/>
  <Override PartName="/ppt/tags/tag2508.xml" ContentType="application/vnd.openxmlformats-officedocument.presentationml.tags+xml"/>
  <Override PartName="/ppt/tags/tag2509.xml" ContentType="application/vnd.openxmlformats-officedocument.presentationml.tags+xml"/>
  <Override PartName="/ppt/tags/tag2510.xml" ContentType="application/vnd.openxmlformats-officedocument.presentationml.tags+xml"/>
  <Override PartName="/ppt/tags/tag2511.xml" ContentType="application/vnd.openxmlformats-officedocument.presentationml.tags+xml"/>
  <Override PartName="/ppt/tags/tag2512.xml" ContentType="application/vnd.openxmlformats-officedocument.presentationml.tags+xml"/>
  <Override PartName="/ppt/tags/tag2513.xml" ContentType="application/vnd.openxmlformats-officedocument.presentationml.tags+xml"/>
  <Override PartName="/ppt/tags/tag2514.xml" ContentType="application/vnd.openxmlformats-officedocument.presentationml.tags+xml"/>
  <Override PartName="/ppt/tags/tag2515.xml" ContentType="application/vnd.openxmlformats-officedocument.presentationml.tags+xml"/>
  <Override PartName="/ppt/tags/tag2516.xml" ContentType="application/vnd.openxmlformats-officedocument.presentationml.tags+xml"/>
  <Override PartName="/ppt/tags/tag2517.xml" ContentType="application/vnd.openxmlformats-officedocument.presentationml.tags+xml"/>
  <Override PartName="/ppt/notesSlides/notesSlide30.xml" ContentType="application/vnd.openxmlformats-officedocument.presentationml.notesSlide+xml"/>
  <Override PartName="/ppt/tags/tag2518.xml" ContentType="application/vnd.openxmlformats-officedocument.presentationml.tags+xml"/>
  <Override PartName="/ppt/tags/tag2519.xml" ContentType="application/vnd.openxmlformats-officedocument.presentationml.tags+xml"/>
  <Override PartName="/ppt/tags/tag2520.xml" ContentType="application/vnd.openxmlformats-officedocument.presentationml.tags+xml"/>
  <Override PartName="/ppt/tags/tag2521.xml" ContentType="application/vnd.openxmlformats-officedocument.presentationml.tags+xml"/>
  <Override PartName="/ppt/tags/tag2522.xml" ContentType="application/vnd.openxmlformats-officedocument.presentationml.tags+xml"/>
  <Override PartName="/ppt/tags/tag2523.xml" ContentType="application/vnd.openxmlformats-officedocument.presentationml.tags+xml"/>
  <Override PartName="/ppt/tags/tag2524.xml" ContentType="application/vnd.openxmlformats-officedocument.presentationml.tags+xml"/>
  <Override PartName="/ppt/tags/tag2525.xml" ContentType="application/vnd.openxmlformats-officedocument.presentationml.tags+xml"/>
  <Override PartName="/ppt/tags/tag2526.xml" ContentType="application/vnd.openxmlformats-officedocument.presentationml.tags+xml"/>
  <Override PartName="/ppt/tags/tag2527.xml" ContentType="application/vnd.openxmlformats-officedocument.presentationml.tags+xml"/>
  <Override PartName="/ppt/tags/tag2528.xml" ContentType="application/vnd.openxmlformats-officedocument.presentationml.tags+xml"/>
  <Override PartName="/ppt/tags/tag2529.xml" ContentType="application/vnd.openxmlformats-officedocument.presentationml.tags+xml"/>
  <Override PartName="/ppt/tags/tag2530.xml" ContentType="application/vnd.openxmlformats-officedocument.presentationml.tags+xml"/>
  <Override PartName="/ppt/tags/tag2531.xml" ContentType="application/vnd.openxmlformats-officedocument.presentationml.tags+xml"/>
  <Override PartName="/ppt/tags/tag2532.xml" ContentType="application/vnd.openxmlformats-officedocument.presentationml.tags+xml"/>
  <Override PartName="/ppt/tags/tag2533.xml" ContentType="application/vnd.openxmlformats-officedocument.presentationml.tags+xml"/>
  <Override PartName="/ppt/tags/tag2534.xml" ContentType="application/vnd.openxmlformats-officedocument.presentationml.tags+xml"/>
  <Override PartName="/ppt/tags/tag2535.xml" ContentType="application/vnd.openxmlformats-officedocument.presentationml.tags+xml"/>
  <Override PartName="/ppt/tags/tag2536.xml" ContentType="application/vnd.openxmlformats-officedocument.presentationml.tags+xml"/>
  <Override PartName="/ppt/tags/tag2537.xml" ContentType="application/vnd.openxmlformats-officedocument.presentationml.tags+xml"/>
  <Override PartName="/ppt/tags/tag2538.xml" ContentType="application/vnd.openxmlformats-officedocument.presentationml.tags+xml"/>
  <Override PartName="/ppt/tags/tag2539.xml" ContentType="application/vnd.openxmlformats-officedocument.presentationml.tags+xml"/>
  <Override PartName="/ppt/tags/tag2540.xml" ContentType="application/vnd.openxmlformats-officedocument.presentationml.tags+xml"/>
  <Override PartName="/ppt/tags/tag2541.xml" ContentType="application/vnd.openxmlformats-officedocument.presentationml.tags+xml"/>
  <Override PartName="/ppt/tags/tag2542.xml" ContentType="application/vnd.openxmlformats-officedocument.presentationml.tags+xml"/>
  <Override PartName="/ppt/tags/tag2543.xml" ContentType="application/vnd.openxmlformats-officedocument.presentationml.tags+xml"/>
  <Override PartName="/ppt/tags/tag2544.xml" ContentType="application/vnd.openxmlformats-officedocument.presentationml.tags+xml"/>
  <Override PartName="/ppt/tags/tag2545.xml" ContentType="application/vnd.openxmlformats-officedocument.presentationml.tags+xml"/>
  <Override PartName="/ppt/tags/tag2546.xml" ContentType="application/vnd.openxmlformats-officedocument.presentationml.tags+xml"/>
  <Override PartName="/ppt/tags/tag2547.xml" ContentType="application/vnd.openxmlformats-officedocument.presentationml.tags+xml"/>
  <Override PartName="/ppt/tags/tag2548.xml" ContentType="application/vnd.openxmlformats-officedocument.presentationml.tags+xml"/>
  <Override PartName="/ppt/tags/tag2549.xml" ContentType="application/vnd.openxmlformats-officedocument.presentationml.tags+xml"/>
  <Override PartName="/ppt/tags/tag2550.xml" ContentType="application/vnd.openxmlformats-officedocument.presentationml.tags+xml"/>
  <Override PartName="/ppt/tags/tag2551.xml" ContentType="application/vnd.openxmlformats-officedocument.presentationml.tags+xml"/>
  <Override PartName="/ppt/tags/tag2552.xml" ContentType="application/vnd.openxmlformats-officedocument.presentationml.tags+xml"/>
  <Override PartName="/ppt/tags/tag2553.xml" ContentType="application/vnd.openxmlformats-officedocument.presentationml.tags+xml"/>
  <Override PartName="/ppt/tags/tag2554.xml" ContentType="application/vnd.openxmlformats-officedocument.presentationml.tags+xml"/>
  <Override PartName="/ppt/tags/tag2555.xml" ContentType="application/vnd.openxmlformats-officedocument.presentationml.tags+xml"/>
  <Override PartName="/ppt/tags/tag2556.xml" ContentType="application/vnd.openxmlformats-officedocument.presentationml.tags+xml"/>
  <Override PartName="/ppt/tags/tag2557.xml" ContentType="application/vnd.openxmlformats-officedocument.presentationml.tags+xml"/>
  <Override PartName="/ppt/tags/tag2558.xml" ContentType="application/vnd.openxmlformats-officedocument.presentationml.tags+xml"/>
  <Override PartName="/ppt/tags/tag2559.xml" ContentType="application/vnd.openxmlformats-officedocument.presentationml.tags+xml"/>
  <Override PartName="/ppt/tags/tag2560.xml" ContentType="application/vnd.openxmlformats-officedocument.presentationml.tags+xml"/>
  <Override PartName="/ppt/tags/tag2561.xml" ContentType="application/vnd.openxmlformats-officedocument.presentationml.tags+xml"/>
  <Override PartName="/ppt/tags/tag2562.xml" ContentType="application/vnd.openxmlformats-officedocument.presentationml.tags+xml"/>
  <Override PartName="/ppt/tags/tag2563.xml" ContentType="application/vnd.openxmlformats-officedocument.presentationml.tags+xml"/>
  <Override PartName="/ppt/tags/tag2564.xml" ContentType="application/vnd.openxmlformats-officedocument.presentationml.tags+xml"/>
  <Override PartName="/ppt/tags/tag2565.xml" ContentType="application/vnd.openxmlformats-officedocument.presentationml.tags+xml"/>
  <Override PartName="/ppt/tags/tag2566.xml" ContentType="application/vnd.openxmlformats-officedocument.presentationml.tags+xml"/>
  <Override PartName="/ppt/tags/tag2567.xml" ContentType="application/vnd.openxmlformats-officedocument.presentationml.tags+xml"/>
  <Override PartName="/ppt/tags/tag2568.xml" ContentType="application/vnd.openxmlformats-officedocument.presentationml.tags+xml"/>
  <Override PartName="/ppt/tags/tag2569.xml" ContentType="application/vnd.openxmlformats-officedocument.presentationml.tags+xml"/>
  <Override PartName="/ppt/tags/tag2570.xml" ContentType="application/vnd.openxmlformats-officedocument.presentationml.tags+xml"/>
  <Override PartName="/ppt/tags/tag2571.xml" ContentType="application/vnd.openxmlformats-officedocument.presentationml.tags+xml"/>
  <Override PartName="/ppt/tags/tag2572.xml" ContentType="application/vnd.openxmlformats-officedocument.presentationml.tags+xml"/>
  <Override PartName="/ppt/tags/tag2573.xml" ContentType="application/vnd.openxmlformats-officedocument.presentationml.tags+xml"/>
  <Override PartName="/ppt/tags/tag2574.xml" ContentType="application/vnd.openxmlformats-officedocument.presentationml.tags+xml"/>
  <Override PartName="/ppt/tags/tag2575.xml" ContentType="application/vnd.openxmlformats-officedocument.presentationml.tags+xml"/>
  <Override PartName="/ppt/tags/tag2576.xml" ContentType="application/vnd.openxmlformats-officedocument.presentationml.tags+xml"/>
  <Override PartName="/ppt/tags/tag2577.xml" ContentType="application/vnd.openxmlformats-officedocument.presentationml.tags+xml"/>
  <Override PartName="/ppt/tags/tag2578.xml" ContentType="application/vnd.openxmlformats-officedocument.presentationml.tags+xml"/>
  <Override PartName="/ppt/notesSlides/notesSlide31.xml" ContentType="application/vnd.openxmlformats-officedocument.presentationml.notesSlide+xml"/>
  <Override PartName="/ppt/tags/tag2579.xml" ContentType="application/vnd.openxmlformats-officedocument.presentationml.tags+xml"/>
  <Override PartName="/ppt/tags/tag2580.xml" ContentType="application/vnd.openxmlformats-officedocument.presentationml.tags+xml"/>
  <Override PartName="/ppt/tags/tag2581.xml" ContentType="application/vnd.openxmlformats-officedocument.presentationml.tags+xml"/>
  <Override PartName="/ppt/tags/tag2582.xml" ContentType="application/vnd.openxmlformats-officedocument.presentationml.tags+xml"/>
  <Override PartName="/ppt/tags/tag2583.xml" ContentType="application/vnd.openxmlformats-officedocument.presentationml.tags+xml"/>
  <Override PartName="/ppt/tags/tag2584.xml" ContentType="application/vnd.openxmlformats-officedocument.presentationml.tags+xml"/>
  <Override PartName="/ppt/tags/tag2585.xml" ContentType="application/vnd.openxmlformats-officedocument.presentationml.tags+xml"/>
  <Override PartName="/ppt/tags/tag2586.xml" ContentType="application/vnd.openxmlformats-officedocument.presentationml.tags+xml"/>
  <Override PartName="/ppt/tags/tag2587.xml" ContentType="application/vnd.openxmlformats-officedocument.presentationml.tags+xml"/>
  <Override PartName="/ppt/tags/tag2588.xml" ContentType="application/vnd.openxmlformats-officedocument.presentationml.tags+xml"/>
  <Override PartName="/ppt/tags/tag2589.xml" ContentType="application/vnd.openxmlformats-officedocument.presentationml.tags+xml"/>
  <Override PartName="/ppt/tags/tag2590.xml" ContentType="application/vnd.openxmlformats-officedocument.presentationml.tags+xml"/>
  <Override PartName="/ppt/tags/tag2591.xml" ContentType="application/vnd.openxmlformats-officedocument.presentationml.tags+xml"/>
  <Override PartName="/ppt/tags/tag2592.xml" ContentType="application/vnd.openxmlformats-officedocument.presentationml.tags+xml"/>
  <Override PartName="/ppt/tags/tag2593.xml" ContentType="application/vnd.openxmlformats-officedocument.presentationml.tags+xml"/>
  <Override PartName="/ppt/tags/tag2594.xml" ContentType="application/vnd.openxmlformats-officedocument.presentationml.tags+xml"/>
  <Override PartName="/ppt/tags/tag2595.xml" ContentType="application/vnd.openxmlformats-officedocument.presentationml.tags+xml"/>
  <Override PartName="/ppt/tags/tag2596.xml" ContentType="application/vnd.openxmlformats-officedocument.presentationml.tags+xml"/>
  <Override PartName="/ppt/tags/tag2597.xml" ContentType="application/vnd.openxmlformats-officedocument.presentationml.tags+xml"/>
  <Override PartName="/ppt/tags/tag2598.xml" ContentType="application/vnd.openxmlformats-officedocument.presentationml.tags+xml"/>
  <Override PartName="/ppt/tags/tag2599.xml" ContentType="application/vnd.openxmlformats-officedocument.presentationml.tags+xml"/>
  <Override PartName="/ppt/tags/tag2600.xml" ContentType="application/vnd.openxmlformats-officedocument.presentationml.tags+xml"/>
  <Override PartName="/ppt/tags/tag2601.xml" ContentType="application/vnd.openxmlformats-officedocument.presentationml.tags+xml"/>
  <Override PartName="/ppt/tags/tag2602.xml" ContentType="application/vnd.openxmlformats-officedocument.presentationml.tags+xml"/>
  <Override PartName="/ppt/tags/tag2603.xml" ContentType="application/vnd.openxmlformats-officedocument.presentationml.tags+xml"/>
  <Override PartName="/ppt/tags/tag2604.xml" ContentType="application/vnd.openxmlformats-officedocument.presentationml.tags+xml"/>
  <Override PartName="/ppt/tags/tag2605.xml" ContentType="application/vnd.openxmlformats-officedocument.presentationml.tags+xml"/>
  <Override PartName="/ppt/tags/tag2606.xml" ContentType="application/vnd.openxmlformats-officedocument.presentationml.tags+xml"/>
  <Override PartName="/ppt/tags/tag2607.xml" ContentType="application/vnd.openxmlformats-officedocument.presentationml.tags+xml"/>
  <Override PartName="/ppt/tags/tag2608.xml" ContentType="application/vnd.openxmlformats-officedocument.presentationml.tags+xml"/>
  <Override PartName="/ppt/tags/tag2609.xml" ContentType="application/vnd.openxmlformats-officedocument.presentationml.tags+xml"/>
  <Override PartName="/ppt/tags/tag2610.xml" ContentType="application/vnd.openxmlformats-officedocument.presentationml.tags+xml"/>
  <Override PartName="/ppt/tags/tag2611.xml" ContentType="application/vnd.openxmlformats-officedocument.presentationml.tags+xml"/>
  <Override PartName="/ppt/tags/tag2612.xml" ContentType="application/vnd.openxmlformats-officedocument.presentationml.tags+xml"/>
  <Override PartName="/ppt/tags/tag2613.xml" ContentType="application/vnd.openxmlformats-officedocument.presentationml.tags+xml"/>
  <Override PartName="/ppt/tags/tag2614.xml" ContentType="application/vnd.openxmlformats-officedocument.presentationml.tags+xml"/>
  <Override PartName="/ppt/tags/tag2615.xml" ContentType="application/vnd.openxmlformats-officedocument.presentationml.tags+xml"/>
  <Override PartName="/ppt/tags/tag2616.xml" ContentType="application/vnd.openxmlformats-officedocument.presentationml.tags+xml"/>
  <Override PartName="/ppt/tags/tag2617.xml" ContentType="application/vnd.openxmlformats-officedocument.presentationml.tags+xml"/>
  <Override PartName="/ppt/tags/tag2618.xml" ContentType="application/vnd.openxmlformats-officedocument.presentationml.tags+xml"/>
  <Override PartName="/ppt/tags/tag2619.xml" ContentType="application/vnd.openxmlformats-officedocument.presentationml.tags+xml"/>
  <Override PartName="/ppt/tags/tag2620.xml" ContentType="application/vnd.openxmlformats-officedocument.presentationml.tags+xml"/>
  <Override PartName="/ppt/tags/tag2621.xml" ContentType="application/vnd.openxmlformats-officedocument.presentationml.tags+xml"/>
  <Override PartName="/ppt/tags/tag2622.xml" ContentType="application/vnd.openxmlformats-officedocument.presentationml.tags+xml"/>
  <Override PartName="/ppt/tags/tag2623.xml" ContentType="application/vnd.openxmlformats-officedocument.presentationml.tags+xml"/>
  <Override PartName="/ppt/tags/tag2624.xml" ContentType="application/vnd.openxmlformats-officedocument.presentationml.tags+xml"/>
  <Override PartName="/ppt/tags/tag2625.xml" ContentType="application/vnd.openxmlformats-officedocument.presentationml.tags+xml"/>
  <Override PartName="/ppt/tags/tag2626.xml" ContentType="application/vnd.openxmlformats-officedocument.presentationml.tags+xml"/>
  <Override PartName="/ppt/tags/tag2627.xml" ContentType="application/vnd.openxmlformats-officedocument.presentationml.tags+xml"/>
  <Override PartName="/ppt/tags/tag2628.xml" ContentType="application/vnd.openxmlformats-officedocument.presentationml.tags+xml"/>
  <Override PartName="/ppt/tags/tag2629.xml" ContentType="application/vnd.openxmlformats-officedocument.presentationml.tags+xml"/>
  <Override PartName="/ppt/tags/tag2630.xml" ContentType="application/vnd.openxmlformats-officedocument.presentationml.tags+xml"/>
  <Override PartName="/ppt/tags/tag2631.xml" ContentType="application/vnd.openxmlformats-officedocument.presentationml.tags+xml"/>
  <Override PartName="/ppt/tags/tag2632.xml" ContentType="application/vnd.openxmlformats-officedocument.presentationml.tags+xml"/>
  <Override PartName="/ppt/tags/tag2633.xml" ContentType="application/vnd.openxmlformats-officedocument.presentationml.tags+xml"/>
  <Override PartName="/ppt/tags/tag2634.xml" ContentType="application/vnd.openxmlformats-officedocument.presentationml.tags+xml"/>
  <Override PartName="/ppt/tags/tag2635.xml" ContentType="application/vnd.openxmlformats-officedocument.presentationml.tags+xml"/>
  <Override PartName="/ppt/tags/tag2636.xml" ContentType="application/vnd.openxmlformats-officedocument.presentationml.tags+xml"/>
  <Override PartName="/ppt/tags/tag2637.xml" ContentType="application/vnd.openxmlformats-officedocument.presentationml.tags+xml"/>
  <Override PartName="/ppt/tags/tag2638.xml" ContentType="application/vnd.openxmlformats-officedocument.presentationml.tags+xml"/>
  <Override PartName="/ppt/tags/tag2639.xml" ContentType="application/vnd.openxmlformats-officedocument.presentationml.tags+xml"/>
  <Override PartName="/ppt/tags/tag2640.xml" ContentType="application/vnd.openxmlformats-officedocument.presentationml.tags+xml"/>
  <Override PartName="/ppt/tags/tag2641.xml" ContentType="application/vnd.openxmlformats-officedocument.presentationml.tags+xml"/>
  <Override PartName="/ppt/tags/tag2642.xml" ContentType="application/vnd.openxmlformats-officedocument.presentationml.tags+xml"/>
  <Override PartName="/ppt/tags/tag2643.xml" ContentType="application/vnd.openxmlformats-officedocument.presentationml.tags+xml"/>
  <Override PartName="/ppt/tags/tag2644.xml" ContentType="application/vnd.openxmlformats-officedocument.presentationml.tags+xml"/>
  <Override PartName="/ppt/tags/tag2645.xml" ContentType="application/vnd.openxmlformats-officedocument.presentationml.tags+xml"/>
  <Override PartName="/ppt/tags/tag2646.xml" ContentType="application/vnd.openxmlformats-officedocument.presentationml.tags+xml"/>
  <Override PartName="/ppt/tags/tag2647.xml" ContentType="application/vnd.openxmlformats-officedocument.presentationml.tags+xml"/>
  <Override PartName="/ppt/tags/tag2648.xml" ContentType="application/vnd.openxmlformats-officedocument.presentationml.tags+xml"/>
  <Override PartName="/ppt/tags/tag2649.xml" ContentType="application/vnd.openxmlformats-officedocument.presentationml.tags+xml"/>
  <Override PartName="/ppt/tags/tag2650.xml" ContentType="application/vnd.openxmlformats-officedocument.presentationml.tags+xml"/>
  <Override PartName="/ppt/tags/tag2651.xml" ContentType="application/vnd.openxmlformats-officedocument.presentationml.tags+xml"/>
  <Override PartName="/ppt/tags/tag2652.xml" ContentType="application/vnd.openxmlformats-officedocument.presentationml.tags+xml"/>
  <Override PartName="/ppt/tags/tag2653.xml" ContentType="application/vnd.openxmlformats-officedocument.presentationml.tags+xml"/>
  <Override PartName="/ppt/tags/tag2654.xml" ContentType="application/vnd.openxmlformats-officedocument.presentationml.tags+xml"/>
  <Override PartName="/ppt/tags/tag2655.xml" ContentType="application/vnd.openxmlformats-officedocument.presentationml.tags+xml"/>
  <Override PartName="/ppt/tags/tag2656.xml" ContentType="application/vnd.openxmlformats-officedocument.presentationml.tags+xml"/>
  <Override PartName="/ppt/tags/tag2657.xml" ContentType="application/vnd.openxmlformats-officedocument.presentationml.tags+xml"/>
  <Override PartName="/ppt/tags/tag2658.xml" ContentType="application/vnd.openxmlformats-officedocument.presentationml.tags+xml"/>
  <Override PartName="/ppt/tags/tag2659.xml" ContentType="application/vnd.openxmlformats-officedocument.presentationml.tags+xml"/>
  <Override PartName="/ppt/tags/tag2660.xml" ContentType="application/vnd.openxmlformats-officedocument.presentationml.tags+xml"/>
  <Override PartName="/ppt/tags/tag2661.xml" ContentType="application/vnd.openxmlformats-officedocument.presentationml.tags+xml"/>
  <Override PartName="/ppt/tags/tag2662.xml" ContentType="application/vnd.openxmlformats-officedocument.presentationml.tags+xml"/>
  <Override PartName="/ppt/tags/tag2663.xml" ContentType="application/vnd.openxmlformats-officedocument.presentationml.tags+xml"/>
  <Override PartName="/ppt/tags/tag2664.xml" ContentType="application/vnd.openxmlformats-officedocument.presentationml.tags+xml"/>
  <Override PartName="/ppt/tags/tag2665.xml" ContentType="application/vnd.openxmlformats-officedocument.presentationml.tags+xml"/>
  <Override PartName="/ppt/tags/tag2666.xml" ContentType="application/vnd.openxmlformats-officedocument.presentationml.tags+xml"/>
  <Override PartName="/ppt/tags/tag2667.xml" ContentType="application/vnd.openxmlformats-officedocument.presentationml.tags+xml"/>
  <Override PartName="/ppt/tags/tag2668.xml" ContentType="application/vnd.openxmlformats-officedocument.presentationml.tags+xml"/>
  <Override PartName="/ppt/tags/tag2669.xml" ContentType="application/vnd.openxmlformats-officedocument.presentationml.tags+xml"/>
  <Override PartName="/ppt/tags/tag2670.xml" ContentType="application/vnd.openxmlformats-officedocument.presentationml.tags+xml"/>
  <Override PartName="/ppt/tags/tag2671.xml" ContentType="application/vnd.openxmlformats-officedocument.presentationml.tags+xml"/>
  <Override PartName="/ppt/tags/tag2672.xml" ContentType="application/vnd.openxmlformats-officedocument.presentationml.tags+xml"/>
  <Override PartName="/ppt/tags/tag2673.xml" ContentType="application/vnd.openxmlformats-officedocument.presentationml.tags+xml"/>
  <Override PartName="/ppt/tags/tag2674.xml" ContentType="application/vnd.openxmlformats-officedocument.presentationml.tags+xml"/>
  <Override PartName="/ppt/tags/tag2675.xml" ContentType="application/vnd.openxmlformats-officedocument.presentationml.tags+xml"/>
  <Override PartName="/ppt/tags/tag2676.xml" ContentType="application/vnd.openxmlformats-officedocument.presentationml.tags+xml"/>
  <Override PartName="/ppt/tags/tag2677.xml" ContentType="application/vnd.openxmlformats-officedocument.presentationml.tags+xml"/>
  <Override PartName="/ppt/tags/tag2678.xml" ContentType="application/vnd.openxmlformats-officedocument.presentationml.tags+xml"/>
  <Override PartName="/ppt/tags/tag2679.xml" ContentType="application/vnd.openxmlformats-officedocument.presentationml.tags+xml"/>
  <Override PartName="/ppt/tags/tag2680.xml" ContentType="application/vnd.openxmlformats-officedocument.presentationml.tags+xml"/>
  <Override PartName="/ppt/tags/tag2681.xml" ContentType="application/vnd.openxmlformats-officedocument.presentationml.tags+xml"/>
  <Override PartName="/ppt/tags/tag2682.xml" ContentType="application/vnd.openxmlformats-officedocument.presentationml.tags+xml"/>
  <Override PartName="/ppt/tags/tag2683.xml" ContentType="application/vnd.openxmlformats-officedocument.presentationml.tags+xml"/>
  <Override PartName="/ppt/tags/tag2684.xml" ContentType="application/vnd.openxmlformats-officedocument.presentationml.tags+xml"/>
  <Override PartName="/ppt/tags/tag2685.xml" ContentType="application/vnd.openxmlformats-officedocument.presentationml.tags+xml"/>
  <Override PartName="/ppt/tags/tag2686.xml" ContentType="application/vnd.openxmlformats-officedocument.presentationml.tags+xml"/>
  <Override PartName="/ppt/tags/tag2687.xml" ContentType="application/vnd.openxmlformats-officedocument.presentationml.tags+xml"/>
  <Override PartName="/ppt/tags/tag2688.xml" ContentType="application/vnd.openxmlformats-officedocument.presentationml.tags+xml"/>
  <Override PartName="/ppt/tags/tag2689.xml" ContentType="application/vnd.openxmlformats-officedocument.presentationml.tags+xml"/>
  <Override PartName="/ppt/tags/tag2690.xml" ContentType="application/vnd.openxmlformats-officedocument.presentationml.tags+xml"/>
  <Override PartName="/ppt/tags/tag2691.xml" ContentType="application/vnd.openxmlformats-officedocument.presentationml.tags+xml"/>
  <Override PartName="/ppt/tags/tag2692.xml" ContentType="application/vnd.openxmlformats-officedocument.presentationml.tags+xml"/>
  <Override PartName="/ppt/tags/tag2693.xml" ContentType="application/vnd.openxmlformats-officedocument.presentationml.tags+xml"/>
  <Override PartName="/ppt/tags/tag2694.xml" ContentType="application/vnd.openxmlformats-officedocument.presentationml.tags+xml"/>
  <Override PartName="/ppt/tags/tag2695.xml" ContentType="application/vnd.openxmlformats-officedocument.presentationml.tags+xml"/>
  <Override PartName="/ppt/tags/tag2696.xml" ContentType="application/vnd.openxmlformats-officedocument.presentationml.tags+xml"/>
  <Override PartName="/ppt/tags/tag2697.xml" ContentType="application/vnd.openxmlformats-officedocument.presentationml.tags+xml"/>
  <Override PartName="/ppt/tags/tag2698.xml" ContentType="application/vnd.openxmlformats-officedocument.presentationml.tags+xml"/>
  <Override PartName="/ppt/tags/tag2699.xml" ContentType="application/vnd.openxmlformats-officedocument.presentationml.tags+xml"/>
  <Override PartName="/ppt/tags/tag2700.xml" ContentType="application/vnd.openxmlformats-officedocument.presentationml.tags+xml"/>
  <Override PartName="/ppt/tags/tag2701.xml" ContentType="application/vnd.openxmlformats-officedocument.presentationml.tags+xml"/>
  <Override PartName="/ppt/tags/tag2702.xml" ContentType="application/vnd.openxmlformats-officedocument.presentationml.tags+xml"/>
  <Override PartName="/ppt/tags/tag2703.xml" ContentType="application/vnd.openxmlformats-officedocument.presentationml.tags+xml"/>
  <Override PartName="/ppt/tags/tag2704.xml" ContentType="application/vnd.openxmlformats-officedocument.presentationml.tags+xml"/>
  <Override PartName="/ppt/tags/tag2705.xml" ContentType="application/vnd.openxmlformats-officedocument.presentationml.tags+xml"/>
  <Override PartName="/ppt/tags/tag2706.xml" ContentType="application/vnd.openxmlformats-officedocument.presentationml.tags+xml"/>
  <Override PartName="/ppt/tags/tag2707.xml" ContentType="application/vnd.openxmlformats-officedocument.presentationml.tags+xml"/>
  <Override PartName="/ppt/tags/tag2708.xml" ContentType="application/vnd.openxmlformats-officedocument.presentationml.tags+xml"/>
  <Override PartName="/ppt/tags/tag2709.xml" ContentType="application/vnd.openxmlformats-officedocument.presentationml.tags+xml"/>
  <Override PartName="/ppt/tags/tag2710.xml" ContentType="application/vnd.openxmlformats-officedocument.presentationml.tags+xml"/>
  <Override PartName="/ppt/tags/tag2711.xml" ContentType="application/vnd.openxmlformats-officedocument.presentationml.tags+xml"/>
  <Override PartName="/ppt/notesSlides/notesSlide32.xml" ContentType="application/vnd.openxmlformats-officedocument.presentationml.notesSlide+xml"/>
  <Override PartName="/ppt/tags/tag2712.xml" ContentType="application/vnd.openxmlformats-officedocument.presentationml.tags+xml"/>
  <Override PartName="/ppt/tags/tag2713.xml" ContentType="application/vnd.openxmlformats-officedocument.presentationml.tags+xml"/>
  <Override PartName="/ppt/tags/tag2714.xml" ContentType="application/vnd.openxmlformats-officedocument.presentationml.tags+xml"/>
  <Override PartName="/ppt/tags/tag2715.xml" ContentType="application/vnd.openxmlformats-officedocument.presentationml.tags+xml"/>
  <Override PartName="/ppt/tags/tag2716.xml" ContentType="application/vnd.openxmlformats-officedocument.presentationml.tags+xml"/>
  <Override PartName="/ppt/tags/tag2717.xml" ContentType="application/vnd.openxmlformats-officedocument.presentationml.tags+xml"/>
  <Override PartName="/ppt/tags/tag2718.xml" ContentType="application/vnd.openxmlformats-officedocument.presentationml.tags+xml"/>
  <Override PartName="/ppt/tags/tag2719.xml" ContentType="application/vnd.openxmlformats-officedocument.presentationml.tags+xml"/>
  <Override PartName="/ppt/tags/tag2720.xml" ContentType="application/vnd.openxmlformats-officedocument.presentationml.tags+xml"/>
  <Override PartName="/ppt/tags/tag2721.xml" ContentType="application/vnd.openxmlformats-officedocument.presentationml.tags+xml"/>
  <Override PartName="/ppt/tags/tag2722.xml" ContentType="application/vnd.openxmlformats-officedocument.presentationml.tags+xml"/>
  <Override PartName="/ppt/tags/tag2723.xml" ContentType="application/vnd.openxmlformats-officedocument.presentationml.tags+xml"/>
  <Override PartName="/ppt/tags/tag2724.xml" ContentType="application/vnd.openxmlformats-officedocument.presentationml.tags+xml"/>
  <Override PartName="/ppt/tags/tag2725.xml" ContentType="application/vnd.openxmlformats-officedocument.presentationml.tags+xml"/>
  <Override PartName="/ppt/tags/tag2726.xml" ContentType="application/vnd.openxmlformats-officedocument.presentationml.tags+xml"/>
  <Override PartName="/ppt/tags/tag2727.xml" ContentType="application/vnd.openxmlformats-officedocument.presentationml.tags+xml"/>
  <Override PartName="/ppt/tags/tag2728.xml" ContentType="application/vnd.openxmlformats-officedocument.presentationml.tags+xml"/>
  <Override PartName="/ppt/tags/tag2729.xml" ContentType="application/vnd.openxmlformats-officedocument.presentationml.tags+xml"/>
  <Override PartName="/ppt/tags/tag2730.xml" ContentType="application/vnd.openxmlformats-officedocument.presentationml.tags+xml"/>
  <Override PartName="/ppt/tags/tag2731.xml" ContentType="application/vnd.openxmlformats-officedocument.presentationml.tags+xml"/>
  <Override PartName="/ppt/tags/tag2732.xml" ContentType="application/vnd.openxmlformats-officedocument.presentationml.tags+xml"/>
  <Override PartName="/ppt/tags/tag2733.xml" ContentType="application/vnd.openxmlformats-officedocument.presentationml.tags+xml"/>
  <Override PartName="/ppt/tags/tag2734.xml" ContentType="application/vnd.openxmlformats-officedocument.presentationml.tags+xml"/>
  <Override PartName="/ppt/tags/tag2735.xml" ContentType="application/vnd.openxmlformats-officedocument.presentationml.tags+xml"/>
  <Override PartName="/ppt/tags/tag2736.xml" ContentType="application/vnd.openxmlformats-officedocument.presentationml.tags+xml"/>
  <Override PartName="/ppt/tags/tag2737.xml" ContentType="application/vnd.openxmlformats-officedocument.presentationml.tags+xml"/>
  <Override PartName="/ppt/tags/tag2738.xml" ContentType="application/vnd.openxmlformats-officedocument.presentationml.tags+xml"/>
  <Override PartName="/ppt/tags/tag2739.xml" ContentType="application/vnd.openxmlformats-officedocument.presentationml.tags+xml"/>
  <Override PartName="/ppt/tags/tag2740.xml" ContentType="application/vnd.openxmlformats-officedocument.presentationml.tags+xml"/>
  <Override PartName="/ppt/tags/tag2741.xml" ContentType="application/vnd.openxmlformats-officedocument.presentationml.tags+xml"/>
  <Override PartName="/ppt/tags/tag2742.xml" ContentType="application/vnd.openxmlformats-officedocument.presentationml.tags+xml"/>
  <Override PartName="/ppt/tags/tag2743.xml" ContentType="application/vnd.openxmlformats-officedocument.presentationml.tags+xml"/>
  <Override PartName="/ppt/tags/tag2744.xml" ContentType="application/vnd.openxmlformats-officedocument.presentationml.tags+xml"/>
  <Override PartName="/ppt/tags/tag2745.xml" ContentType="application/vnd.openxmlformats-officedocument.presentationml.tags+xml"/>
  <Override PartName="/ppt/tags/tag2746.xml" ContentType="application/vnd.openxmlformats-officedocument.presentationml.tags+xml"/>
  <Override PartName="/ppt/tags/tag2747.xml" ContentType="application/vnd.openxmlformats-officedocument.presentationml.tags+xml"/>
  <Override PartName="/ppt/tags/tag2748.xml" ContentType="application/vnd.openxmlformats-officedocument.presentationml.tags+xml"/>
  <Override PartName="/ppt/tags/tag2749.xml" ContentType="application/vnd.openxmlformats-officedocument.presentationml.tags+xml"/>
  <Override PartName="/ppt/tags/tag2750.xml" ContentType="application/vnd.openxmlformats-officedocument.presentationml.tags+xml"/>
  <Override PartName="/ppt/tags/tag2751.xml" ContentType="application/vnd.openxmlformats-officedocument.presentationml.tags+xml"/>
  <Override PartName="/ppt/tags/tag2752.xml" ContentType="application/vnd.openxmlformats-officedocument.presentationml.tags+xml"/>
  <Override PartName="/ppt/tags/tag2753.xml" ContentType="application/vnd.openxmlformats-officedocument.presentationml.tags+xml"/>
  <Override PartName="/ppt/tags/tag2754.xml" ContentType="application/vnd.openxmlformats-officedocument.presentationml.tags+xml"/>
  <Override PartName="/ppt/tags/tag2755.xml" ContentType="application/vnd.openxmlformats-officedocument.presentationml.tags+xml"/>
  <Override PartName="/ppt/tags/tag2756.xml" ContentType="application/vnd.openxmlformats-officedocument.presentationml.tags+xml"/>
  <Override PartName="/ppt/tags/tag2757.xml" ContentType="application/vnd.openxmlformats-officedocument.presentationml.tags+xml"/>
  <Override PartName="/ppt/tags/tag2758.xml" ContentType="application/vnd.openxmlformats-officedocument.presentationml.tags+xml"/>
  <Override PartName="/ppt/tags/tag2759.xml" ContentType="application/vnd.openxmlformats-officedocument.presentationml.tags+xml"/>
  <Override PartName="/ppt/tags/tag2760.xml" ContentType="application/vnd.openxmlformats-officedocument.presentationml.tags+xml"/>
  <Override PartName="/ppt/tags/tag2761.xml" ContentType="application/vnd.openxmlformats-officedocument.presentationml.tags+xml"/>
  <Override PartName="/ppt/tags/tag2762.xml" ContentType="application/vnd.openxmlformats-officedocument.presentationml.tags+xml"/>
  <Override PartName="/ppt/tags/tag2763.xml" ContentType="application/vnd.openxmlformats-officedocument.presentationml.tags+xml"/>
  <Override PartName="/ppt/tags/tag2764.xml" ContentType="application/vnd.openxmlformats-officedocument.presentationml.tags+xml"/>
  <Override PartName="/ppt/tags/tag2765.xml" ContentType="application/vnd.openxmlformats-officedocument.presentationml.tags+xml"/>
  <Override PartName="/ppt/tags/tag2766.xml" ContentType="application/vnd.openxmlformats-officedocument.presentationml.tags+xml"/>
  <Override PartName="/ppt/notesSlides/notesSlide33.xml" ContentType="application/vnd.openxmlformats-officedocument.presentationml.notesSlide+xml"/>
  <Override PartName="/ppt/tags/tag2767.xml" ContentType="application/vnd.openxmlformats-officedocument.presentationml.tags+xml"/>
  <Override PartName="/ppt/tags/tag2768.xml" ContentType="application/vnd.openxmlformats-officedocument.presentationml.tags+xml"/>
  <Override PartName="/ppt/tags/tag2769.xml" ContentType="application/vnd.openxmlformats-officedocument.presentationml.tags+xml"/>
  <Override PartName="/ppt/tags/tag2770.xml" ContentType="application/vnd.openxmlformats-officedocument.presentationml.tags+xml"/>
  <Override PartName="/ppt/tags/tag2771.xml" ContentType="application/vnd.openxmlformats-officedocument.presentationml.tags+xml"/>
  <Override PartName="/ppt/tags/tag2772.xml" ContentType="application/vnd.openxmlformats-officedocument.presentationml.tags+xml"/>
  <Override PartName="/ppt/tags/tag2773.xml" ContentType="application/vnd.openxmlformats-officedocument.presentationml.tags+xml"/>
  <Override PartName="/ppt/tags/tag2774.xml" ContentType="application/vnd.openxmlformats-officedocument.presentationml.tags+xml"/>
  <Override PartName="/ppt/tags/tag2775.xml" ContentType="application/vnd.openxmlformats-officedocument.presentationml.tags+xml"/>
  <Override PartName="/ppt/tags/tag2776.xml" ContentType="application/vnd.openxmlformats-officedocument.presentationml.tags+xml"/>
  <Override PartName="/ppt/tags/tag2777.xml" ContentType="application/vnd.openxmlformats-officedocument.presentationml.tags+xml"/>
  <Override PartName="/ppt/tags/tag2778.xml" ContentType="application/vnd.openxmlformats-officedocument.presentationml.tags+xml"/>
  <Override PartName="/ppt/tags/tag2779.xml" ContentType="application/vnd.openxmlformats-officedocument.presentationml.tags+xml"/>
  <Override PartName="/ppt/tags/tag2780.xml" ContentType="application/vnd.openxmlformats-officedocument.presentationml.tags+xml"/>
  <Override PartName="/ppt/tags/tag2781.xml" ContentType="application/vnd.openxmlformats-officedocument.presentationml.tags+xml"/>
  <Override PartName="/ppt/tags/tag2782.xml" ContentType="application/vnd.openxmlformats-officedocument.presentationml.tags+xml"/>
  <Override PartName="/ppt/tags/tag2783.xml" ContentType="application/vnd.openxmlformats-officedocument.presentationml.tags+xml"/>
  <Override PartName="/ppt/tags/tag2784.xml" ContentType="application/vnd.openxmlformats-officedocument.presentationml.tags+xml"/>
  <Override PartName="/ppt/tags/tag2785.xml" ContentType="application/vnd.openxmlformats-officedocument.presentationml.tags+xml"/>
  <Override PartName="/ppt/tags/tag2786.xml" ContentType="application/vnd.openxmlformats-officedocument.presentationml.tags+xml"/>
  <Override PartName="/ppt/tags/tag2787.xml" ContentType="application/vnd.openxmlformats-officedocument.presentationml.tags+xml"/>
  <Override PartName="/ppt/tags/tag2788.xml" ContentType="application/vnd.openxmlformats-officedocument.presentationml.tags+xml"/>
  <Override PartName="/ppt/tags/tag2789.xml" ContentType="application/vnd.openxmlformats-officedocument.presentationml.tags+xml"/>
  <Override PartName="/ppt/tags/tag2790.xml" ContentType="application/vnd.openxmlformats-officedocument.presentationml.tags+xml"/>
  <Override PartName="/ppt/tags/tag2791.xml" ContentType="application/vnd.openxmlformats-officedocument.presentationml.tags+xml"/>
  <Override PartName="/ppt/tags/tag2792.xml" ContentType="application/vnd.openxmlformats-officedocument.presentationml.tags+xml"/>
  <Override PartName="/ppt/tags/tag2793.xml" ContentType="application/vnd.openxmlformats-officedocument.presentationml.tags+xml"/>
  <Override PartName="/ppt/tags/tag2794.xml" ContentType="application/vnd.openxmlformats-officedocument.presentationml.tags+xml"/>
  <Override PartName="/ppt/tags/tag2795.xml" ContentType="application/vnd.openxmlformats-officedocument.presentationml.tags+xml"/>
  <Override PartName="/ppt/tags/tag2796.xml" ContentType="application/vnd.openxmlformats-officedocument.presentationml.tags+xml"/>
  <Override PartName="/ppt/tags/tag2797.xml" ContentType="application/vnd.openxmlformats-officedocument.presentationml.tags+xml"/>
  <Override PartName="/ppt/tags/tag2798.xml" ContentType="application/vnd.openxmlformats-officedocument.presentationml.tags+xml"/>
  <Override PartName="/ppt/tags/tag2799.xml" ContentType="application/vnd.openxmlformats-officedocument.presentationml.tags+xml"/>
  <Override PartName="/ppt/tags/tag2800.xml" ContentType="application/vnd.openxmlformats-officedocument.presentationml.tags+xml"/>
  <Override PartName="/ppt/tags/tag2801.xml" ContentType="application/vnd.openxmlformats-officedocument.presentationml.tags+xml"/>
  <Override PartName="/ppt/tags/tag2802.xml" ContentType="application/vnd.openxmlformats-officedocument.presentationml.tags+xml"/>
  <Override PartName="/ppt/tags/tag2803.xml" ContentType="application/vnd.openxmlformats-officedocument.presentationml.tags+xml"/>
  <Override PartName="/ppt/tags/tag2804.xml" ContentType="application/vnd.openxmlformats-officedocument.presentationml.tags+xml"/>
  <Override PartName="/ppt/tags/tag2805.xml" ContentType="application/vnd.openxmlformats-officedocument.presentationml.tags+xml"/>
  <Override PartName="/ppt/tags/tag2806.xml" ContentType="application/vnd.openxmlformats-officedocument.presentationml.tags+xml"/>
  <Override PartName="/ppt/tags/tag2807.xml" ContentType="application/vnd.openxmlformats-officedocument.presentationml.tags+xml"/>
  <Override PartName="/ppt/tags/tag2808.xml" ContentType="application/vnd.openxmlformats-officedocument.presentationml.tags+xml"/>
  <Override PartName="/ppt/tags/tag2809.xml" ContentType="application/vnd.openxmlformats-officedocument.presentationml.tags+xml"/>
  <Override PartName="/ppt/tags/tag2810.xml" ContentType="application/vnd.openxmlformats-officedocument.presentationml.tags+xml"/>
  <Override PartName="/ppt/tags/tag2811.xml" ContentType="application/vnd.openxmlformats-officedocument.presentationml.tags+xml"/>
  <Override PartName="/ppt/tags/tag2812.xml" ContentType="application/vnd.openxmlformats-officedocument.presentationml.tags+xml"/>
  <Override PartName="/ppt/tags/tag2813.xml" ContentType="application/vnd.openxmlformats-officedocument.presentationml.tags+xml"/>
  <Override PartName="/ppt/tags/tag2814.xml" ContentType="application/vnd.openxmlformats-officedocument.presentationml.tags+xml"/>
  <Override PartName="/ppt/tags/tag2815.xml" ContentType="application/vnd.openxmlformats-officedocument.presentationml.tags+xml"/>
  <Override PartName="/ppt/tags/tag2816.xml" ContentType="application/vnd.openxmlformats-officedocument.presentationml.tags+xml"/>
  <Override PartName="/ppt/tags/tag2817.xml" ContentType="application/vnd.openxmlformats-officedocument.presentationml.tags+xml"/>
  <Override PartName="/ppt/tags/tag2818.xml" ContentType="application/vnd.openxmlformats-officedocument.presentationml.tags+xml"/>
  <Override PartName="/ppt/tags/tag2819.xml" ContentType="application/vnd.openxmlformats-officedocument.presentationml.tags+xml"/>
  <Override PartName="/ppt/tags/tag2820.xml" ContentType="application/vnd.openxmlformats-officedocument.presentationml.tags+xml"/>
  <Override PartName="/ppt/tags/tag2821.xml" ContentType="application/vnd.openxmlformats-officedocument.presentationml.tags+xml"/>
  <Override PartName="/ppt/tags/tag2822.xml" ContentType="application/vnd.openxmlformats-officedocument.presentationml.tags+xml"/>
  <Override PartName="/ppt/tags/tag2823.xml" ContentType="application/vnd.openxmlformats-officedocument.presentationml.tags+xml"/>
  <Override PartName="/ppt/tags/tag2824.xml" ContentType="application/vnd.openxmlformats-officedocument.presentationml.tags+xml"/>
  <Override PartName="/ppt/tags/tag2825.xml" ContentType="application/vnd.openxmlformats-officedocument.presentationml.tags+xml"/>
  <Override PartName="/ppt/tags/tag2826.xml" ContentType="application/vnd.openxmlformats-officedocument.presentationml.tags+xml"/>
  <Override PartName="/ppt/tags/tag2827.xml" ContentType="application/vnd.openxmlformats-officedocument.presentationml.tags+xml"/>
  <Override PartName="/ppt/tags/tag2828.xml" ContentType="application/vnd.openxmlformats-officedocument.presentationml.tags+xml"/>
  <Override PartName="/ppt/tags/tag2829.xml" ContentType="application/vnd.openxmlformats-officedocument.presentationml.tags+xml"/>
  <Override PartName="/ppt/tags/tag2830.xml" ContentType="application/vnd.openxmlformats-officedocument.presentationml.tags+xml"/>
  <Override PartName="/ppt/tags/tag2831.xml" ContentType="application/vnd.openxmlformats-officedocument.presentationml.tags+xml"/>
  <Override PartName="/ppt/tags/tag2832.xml" ContentType="application/vnd.openxmlformats-officedocument.presentationml.tags+xml"/>
  <Override PartName="/ppt/notesSlides/notesSlide34.xml" ContentType="application/vnd.openxmlformats-officedocument.presentationml.notesSlide+xml"/>
  <Override PartName="/ppt/tags/tag2833.xml" ContentType="application/vnd.openxmlformats-officedocument.presentationml.tags+xml"/>
  <Override PartName="/ppt/tags/tag2834.xml" ContentType="application/vnd.openxmlformats-officedocument.presentationml.tags+xml"/>
  <Override PartName="/ppt/tags/tag2835.xml" ContentType="application/vnd.openxmlformats-officedocument.presentationml.tags+xml"/>
  <Override PartName="/ppt/tags/tag2836.xml" ContentType="application/vnd.openxmlformats-officedocument.presentationml.tags+xml"/>
  <Override PartName="/ppt/tags/tag2837.xml" ContentType="application/vnd.openxmlformats-officedocument.presentationml.tags+xml"/>
  <Override PartName="/ppt/tags/tag2838.xml" ContentType="application/vnd.openxmlformats-officedocument.presentationml.tags+xml"/>
  <Override PartName="/ppt/tags/tag2839.xml" ContentType="application/vnd.openxmlformats-officedocument.presentationml.tags+xml"/>
  <Override PartName="/ppt/tags/tag2840.xml" ContentType="application/vnd.openxmlformats-officedocument.presentationml.tags+xml"/>
  <Override PartName="/ppt/tags/tag2841.xml" ContentType="application/vnd.openxmlformats-officedocument.presentationml.tags+xml"/>
  <Override PartName="/ppt/tags/tag2842.xml" ContentType="application/vnd.openxmlformats-officedocument.presentationml.tags+xml"/>
  <Override PartName="/ppt/tags/tag2843.xml" ContentType="application/vnd.openxmlformats-officedocument.presentationml.tags+xml"/>
  <Override PartName="/ppt/tags/tag2844.xml" ContentType="application/vnd.openxmlformats-officedocument.presentationml.tags+xml"/>
  <Override PartName="/ppt/tags/tag2845.xml" ContentType="application/vnd.openxmlformats-officedocument.presentationml.tags+xml"/>
  <Override PartName="/ppt/tags/tag2846.xml" ContentType="application/vnd.openxmlformats-officedocument.presentationml.tags+xml"/>
  <Override PartName="/ppt/tags/tag2847.xml" ContentType="application/vnd.openxmlformats-officedocument.presentationml.tags+xml"/>
  <Override PartName="/ppt/tags/tag2848.xml" ContentType="application/vnd.openxmlformats-officedocument.presentationml.tags+xml"/>
  <Override PartName="/ppt/tags/tag2849.xml" ContentType="application/vnd.openxmlformats-officedocument.presentationml.tags+xml"/>
  <Override PartName="/ppt/tags/tag2850.xml" ContentType="application/vnd.openxmlformats-officedocument.presentationml.tags+xml"/>
  <Override PartName="/ppt/tags/tag2851.xml" ContentType="application/vnd.openxmlformats-officedocument.presentationml.tags+xml"/>
  <Override PartName="/ppt/tags/tag2852.xml" ContentType="application/vnd.openxmlformats-officedocument.presentationml.tags+xml"/>
  <Override PartName="/ppt/tags/tag2853.xml" ContentType="application/vnd.openxmlformats-officedocument.presentationml.tags+xml"/>
  <Override PartName="/ppt/tags/tag2854.xml" ContentType="application/vnd.openxmlformats-officedocument.presentationml.tags+xml"/>
  <Override PartName="/ppt/tags/tag2855.xml" ContentType="application/vnd.openxmlformats-officedocument.presentationml.tags+xml"/>
  <Override PartName="/ppt/tags/tag2856.xml" ContentType="application/vnd.openxmlformats-officedocument.presentationml.tags+xml"/>
  <Override PartName="/ppt/tags/tag2857.xml" ContentType="application/vnd.openxmlformats-officedocument.presentationml.tags+xml"/>
  <Override PartName="/ppt/tags/tag2858.xml" ContentType="application/vnd.openxmlformats-officedocument.presentationml.tags+xml"/>
  <Override PartName="/ppt/tags/tag2859.xml" ContentType="application/vnd.openxmlformats-officedocument.presentationml.tags+xml"/>
  <Override PartName="/ppt/tags/tag2860.xml" ContentType="application/vnd.openxmlformats-officedocument.presentationml.tags+xml"/>
  <Override PartName="/ppt/tags/tag2861.xml" ContentType="application/vnd.openxmlformats-officedocument.presentationml.tags+xml"/>
  <Override PartName="/ppt/tags/tag2862.xml" ContentType="application/vnd.openxmlformats-officedocument.presentationml.tags+xml"/>
  <Override PartName="/ppt/tags/tag2863.xml" ContentType="application/vnd.openxmlformats-officedocument.presentationml.tags+xml"/>
  <Override PartName="/ppt/tags/tag2864.xml" ContentType="application/vnd.openxmlformats-officedocument.presentationml.tags+xml"/>
  <Override PartName="/ppt/tags/tag2865.xml" ContentType="application/vnd.openxmlformats-officedocument.presentationml.tags+xml"/>
  <Override PartName="/ppt/tags/tag2866.xml" ContentType="application/vnd.openxmlformats-officedocument.presentationml.tags+xml"/>
  <Override PartName="/ppt/tags/tag2867.xml" ContentType="application/vnd.openxmlformats-officedocument.presentationml.tags+xml"/>
  <Override PartName="/ppt/tags/tag2868.xml" ContentType="application/vnd.openxmlformats-officedocument.presentationml.tags+xml"/>
  <Override PartName="/ppt/tags/tag2869.xml" ContentType="application/vnd.openxmlformats-officedocument.presentationml.tags+xml"/>
  <Override PartName="/ppt/tags/tag2870.xml" ContentType="application/vnd.openxmlformats-officedocument.presentationml.tags+xml"/>
  <Override PartName="/ppt/tags/tag2871.xml" ContentType="application/vnd.openxmlformats-officedocument.presentationml.tags+xml"/>
  <Override PartName="/ppt/tags/tag2872.xml" ContentType="application/vnd.openxmlformats-officedocument.presentationml.tags+xml"/>
  <Override PartName="/ppt/tags/tag2873.xml" ContentType="application/vnd.openxmlformats-officedocument.presentationml.tags+xml"/>
  <Override PartName="/ppt/tags/tag2874.xml" ContentType="application/vnd.openxmlformats-officedocument.presentationml.tags+xml"/>
  <Override PartName="/ppt/tags/tag2875.xml" ContentType="application/vnd.openxmlformats-officedocument.presentationml.tags+xml"/>
  <Override PartName="/ppt/tags/tag2876.xml" ContentType="application/vnd.openxmlformats-officedocument.presentationml.tags+xml"/>
  <Override PartName="/ppt/tags/tag2877.xml" ContentType="application/vnd.openxmlformats-officedocument.presentationml.tags+xml"/>
  <Override PartName="/ppt/tags/tag2878.xml" ContentType="application/vnd.openxmlformats-officedocument.presentationml.tags+xml"/>
  <Override PartName="/ppt/tags/tag2879.xml" ContentType="application/vnd.openxmlformats-officedocument.presentationml.tags+xml"/>
  <Override PartName="/ppt/tags/tag2880.xml" ContentType="application/vnd.openxmlformats-officedocument.presentationml.tags+xml"/>
  <Override PartName="/ppt/tags/tag2881.xml" ContentType="application/vnd.openxmlformats-officedocument.presentationml.tags+xml"/>
  <Override PartName="/ppt/tags/tag2882.xml" ContentType="application/vnd.openxmlformats-officedocument.presentationml.tags+xml"/>
  <Override PartName="/ppt/tags/tag2883.xml" ContentType="application/vnd.openxmlformats-officedocument.presentationml.tags+xml"/>
  <Override PartName="/ppt/tags/tag2884.xml" ContentType="application/vnd.openxmlformats-officedocument.presentationml.tags+xml"/>
  <Override PartName="/ppt/tags/tag2885.xml" ContentType="application/vnd.openxmlformats-officedocument.presentationml.tags+xml"/>
  <Override PartName="/ppt/tags/tag2886.xml" ContentType="application/vnd.openxmlformats-officedocument.presentationml.tags+xml"/>
  <Override PartName="/ppt/tags/tag2887.xml" ContentType="application/vnd.openxmlformats-officedocument.presentationml.tags+xml"/>
  <Override PartName="/ppt/tags/tag2888.xml" ContentType="application/vnd.openxmlformats-officedocument.presentationml.tags+xml"/>
  <Override PartName="/ppt/tags/tag2889.xml" ContentType="application/vnd.openxmlformats-officedocument.presentationml.tags+xml"/>
  <Override PartName="/ppt/tags/tag2890.xml" ContentType="application/vnd.openxmlformats-officedocument.presentationml.tags+xml"/>
  <Override PartName="/ppt/tags/tag2891.xml" ContentType="application/vnd.openxmlformats-officedocument.presentationml.tags+xml"/>
  <Override PartName="/ppt/tags/tag2892.xml" ContentType="application/vnd.openxmlformats-officedocument.presentationml.tags+xml"/>
  <Override PartName="/ppt/tags/tag2893.xml" ContentType="application/vnd.openxmlformats-officedocument.presentationml.tags+xml"/>
  <Override PartName="/ppt/notesSlides/notesSlide35.xml" ContentType="application/vnd.openxmlformats-officedocument.presentationml.notesSlide+xml"/>
  <Override PartName="/ppt/tags/tag2894.xml" ContentType="application/vnd.openxmlformats-officedocument.presentationml.tags+xml"/>
  <Override PartName="/ppt/tags/tag2895.xml" ContentType="application/vnd.openxmlformats-officedocument.presentationml.tags+xml"/>
  <Override PartName="/ppt/tags/tag2896.xml" ContentType="application/vnd.openxmlformats-officedocument.presentationml.tags+xml"/>
  <Override PartName="/ppt/tags/tag2897.xml" ContentType="application/vnd.openxmlformats-officedocument.presentationml.tags+xml"/>
  <Override PartName="/ppt/tags/tag2898.xml" ContentType="application/vnd.openxmlformats-officedocument.presentationml.tags+xml"/>
  <Override PartName="/ppt/tags/tag2899.xml" ContentType="application/vnd.openxmlformats-officedocument.presentationml.tags+xml"/>
  <Override PartName="/ppt/tags/tag2900.xml" ContentType="application/vnd.openxmlformats-officedocument.presentationml.tags+xml"/>
  <Override PartName="/ppt/tags/tag2901.xml" ContentType="application/vnd.openxmlformats-officedocument.presentationml.tags+xml"/>
  <Override PartName="/ppt/tags/tag2902.xml" ContentType="application/vnd.openxmlformats-officedocument.presentationml.tags+xml"/>
  <Override PartName="/ppt/tags/tag2903.xml" ContentType="application/vnd.openxmlformats-officedocument.presentationml.tags+xml"/>
  <Override PartName="/ppt/tags/tag2904.xml" ContentType="application/vnd.openxmlformats-officedocument.presentationml.tags+xml"/>
  <Override PartName="/ppt/tags/tag2905.xml" ContentType="application/vnd.openxmlformats-officedocument.presentationml.tags+xml"/>
  <Override PartName="/ppt/tags/tag2906.xml" ContentType="application/vnd.openxmlformats-officedocument.presentationml.tags+xml"/>
  <Override PartName="/ppt/tags/tag2907.xml" ContentType="application/vnd.openxmlformats-officedocument.presentationml.tags+xml"/>
  <Override PartName="/ppt/tags/tag2908.xml" ContentType="application/vnd.openxmlformats-officedocument.presentationml.tags+xml"/>
  <Override PartName="/ppt/tags/tag2909.xml" ContentType="application/vnd.openxmlformats-officedocument.presentationml.tags+xml"/>
  <Override PartName="/ppt/tags/tag2910.xml" ContentType="application/vnd.openxmlformats-officedocument.presentationml.tags+xml"/>
  <Override PartName="/ppt/tags/tag2911.xml" ContentType="application/vnd.openxmlformats-officedocument.presentationml.tags+xml"/>
  <Override PartName="/ppt/tags/tag2912.xml" ContentType="application/vnd.openxmlformats-officedocument.presentationml.tags+xml"/>
  <Override PartName="/ppt/tags/tag2913.xml" ContentType="application/vnd.openxmlformats-officedocument.presentationml.tags+xml"/>
  <Override PartName="/ppt/tags/tag2914.xml" ContentType="application/vnd.openxmlformats-officedocument.presentationml.tags+xml"/>
  <Override PartName="/ppt/tags/tag2915.xml" ContentType="application/vnd.openxmlformats-officedocument.presentationml.tags+xml"/>
  <Override PartName="/ppt/tags/tag2916.xml" ContentType="application/vnd.openxmlformats-officedocument.presentationml.tags+xml"/>
  <Override PartName="/ppt/tags/tag2917.xml" ContentType="application/vnd.openxmlformats-officedocument.presentationml.tags+xml"/>
  <Override PartName="/ppt/tags/tag2918.xml" ContentType="application/vnd.openxmlformats-officedocument.presentationml.tags+xml"/>
  <Override PartName="/ppt/tags/tag2919.xml" ContentType="application/vnd.openxmlformats-officedocument.presentationml.tags+xml"/>
  <Override PartName="/ppt/tags/tag2920.xml" ContentType="application/vnd.openxmlformats-officedocument.presentationml.tags+xml"/>
  <Override PartName="/ppt/tags/tag2921.xml" ContentType="application/vnd.openxmlformats-officedocument.presentationml.tags+xml"/>
  <Override PartName="/ppt/tags/tag2922.xml" ContentType="application/vnd.openxmlformats-officedocument.presentationml.tags+xml"/>
  <Override PartName="/ppt/tags/tag2923.xml" ContentType="application/vnd.openxmlformats-officedocument.presentationml.tags+xml"/>
  <Override PartName="/ppt/tags/tag2924.xml" ContentType="application/vnd.openxmlformats-officedocument.presentationml.tags+xml"/>
  <Override PartName="/ppt/tags/tag2925.xml" ContentType="application/vnd.openxmlformats-officedocument.presentationml.tags+xml"/>
  <Override PartName="/ppt/tags/tag2926.xml" ContentType="application/vnd.openxmlformats-officedocument.presentationml.tags+xml"/>
  <Override PartName="/ppt/tags/tag2927.xml" ContentType="application/vnd.openxmlformats-officedocument.presentationml.tags+xml"/>
  <Override PartName="/ppt/tags/tag2928.xml" ContentType="application/vnd.openxmlformats-officedocument.presentationml.tags+xml"/>
  <Override PartName="/ppt/tags/tag2929.xml" ContentType="application/vnd.openxmlformats-officedocument.presentationml.tags+xml"/>
  <Override PartName="/ppt/tags/tag2930.xml" ContentType="application/vnd.openxmlformats-officedocument.presentationml.tags+xml"/>
  <Override PartName="/ppt/tags/tag2931.xml" ContentType="application/vnd.openxmlformats-officedocument.presentationml.tags+xml"/>
  <Override PartName="/ppt/tags/tag2932.xml" ContentType="application/vnd.openxmlformats-officedocument.presentationml.tags+xml"/>
  <Override PartName="/ppt/tags/tag2933.xml" ContentType="application/vnd.openxmlformats-officedocument.presentationml.tags+xml"/>
  <Override PartName="/ppt/tags/tag2934.xml" ContentType="application/vnd.openxmlformats-officedocument.presentationml.tags+xml"/>
  <Override PartName="/ppt/tags/tag2935.xml" ContentType="application/vnd.openxmlformats-officedocument.presentationml.tags+xml"/>
  <Override PartName="/ppt/tags/tag2936.xml" ContentType="application/vnd.openxmlformats-officedocument.presentationml.tags+xml"/>
  <Override PartName="/ppt/tags/tag2937.xml" ContentType="application/vnd.openxmlformats-officedocument.presentationml.tags+xml"/>
  <Override PartName="/ppt/tags/tag2938.xml" ContentType="application/vnd.openxmlformats-officedocument.presentationml.tags+xml"/>
  <Override PartName="/ppt/tags/tag2939.xml" ContentType="application/vnd.openxmlformats-officedocument.presentationml.tags+xml"/>
  <Override PartName="/ppt/tags/tag2940.xml" ContentType="application/vnd.openxmlformats-officedocument.presentationml.tags+xml"/>
  <Override PartName="/ppt/tags/tag2941.xml" ContentType="application/vnd.openxmlformats-officedocument.presentationml.tags+xml"/>
  <Override PartName="/ppt/tags/tag2942.xml" ContentType="application/vnd.openxmlformats-officedocument.presentationml.tags+xml"/>
  <Override PartName="/ppt/tags/tag2943.xml" ContentType="application/vnd.openxmlformats-officedocument.presentationml.tags+xml"/>
  <Override PartName="/ppt/tags/tag2944.xml" ContentType="application/vnd.openxmlformats-officedocument.presentationml.tags+xml"/>
  <Override PartName="/ppt/tags/tag2945.xml" ContentType="application/vnd.openxmlformats-officedocument.presentationml.tags+xml"/>
  <Override PartName="/ppt/tags/tag2946.xml" ContentType="application/vnd.openxmlformats-officedocument.presentationml.tags+xml"/>
  <Override PartName="/ppt/tags/tag2947.xml" ContentType="application/vnd.openxmlformats-officedocument.presentationml.tags+xml"/>
  <Override PartName="/ppt/tags/tag2948.xml" ContentType="application/vnd.openxmlformats-officedocument.presentationml.tags+xml"/>
  <Override PartName="/ppt/tags/tag2949.xml" ContentType="application/vnd.openxmlformats-officedocument.presentationml.tags+xml"/>
  <Override PartName="/ppt/tags/tag2950.xml" ContentType="application/vnd.openxmlformats-officedocument.presentationml.tags+xml"/>
  <Override PartName="/ppt/tags/tag2951.xml" ContentType="application/vnd.openxmlformats-officedocument.presentationml.tags+xml"/>
  <Override PartName="/ppt/tags/tag2952.xml" ContentType="application/vnd.openxmlformats-officedocument.presentationml.tags+xml"/>
  <Override PartName="/ppt/tags/tag2953.xml" ContentType="application/vnd.openxmlformats-officedocument.presentationml.tags+xml"/>
  <Override PartName="/ppt/tags/tag2954.xml" ContentType="application/vnd.openxmlformats-officedocument.presentationml.tags+xml"/>
  <Override PartName="/ppt/tags/tag2955.xml" ContentType="application/vnd.openxmlformats-officedocument.presentationml.tags+xml"/>
  <Override PartName="/ppt/tags/tag2956.xml" ContentType="application/vnd.openxmlformats-officedocument.presentationml.tags+xml"/>
  <Override PartName="/ppt/tags/tag2957.xml" ContentType="application/vnd.openxmlformats-officedocument.presentationml.tags+xml"/>
  <Override PartName="/ppt/tags/tag2958.xml" ContentType="application/vnd.openxmlformats-officedocument.presentationml.tags+xml"/>
  <Override PartName="/ppt/tags/tag2959.xml" ContentType="application/vnd.openxmlformats-officedocument.presentationml.tags+xml"/>
  <Override PartName="/ppt/notesSlides/notesSlide36.xml" ContentType="application/vnd.openxmlformats-officedocument.presentationml.notesSlide+xml"/>
  <Override PartName="/ppt/tags/tag2960.xml" ContentType="application/vnd.openxmlformats-officedocument.presentationml.tags+xml"/>
  <Override PartName="/ppt/tags/tag2961.xml" ContentType="application/vnd.openxmlformats-officedocument.presentationml.tags+xml"/>
  <Override PartName="/ppt/tags/tag2962.xml" ContentType="application/vnd.openxmlformats-officedocument.presentationml.tags+xml"/>
  <Override PartName="/ppt/tags/tag2963.xml" ContentType="application/vnd.openxmlformats-officedocument.presentationml.tags+xml"/>
  <Override PartName="/ppt/tags/tag2964.xml" ContentType="application/vnd.openxmlformats-officedocument.presentationml.tags+xml"/>
  <Override PartName="/ppt/tags/tag2965.xml" ContentType="application/vnd.openxmlformats-officedocument.presentationml.tags+xml"/>
  <Override PartName="/ppt/tags/tag2966.xml" ContentType="application/vnd.openxmlformats-officedocument.presentationml.tags+xml"/>
  <Override PartName="/ppt/tags/tag2967.xml" ContentType="application/vnd.openxmlformats-officedocument.presentationml.tags+xml"/>
  <Override PartName="/ppt/tags/tag2968.xml" ContentType="application/vnd.openxmlformats-officedocument.presentationml.tags+xml"/>
  <Override PartName="/ppt/tags/tag2969.xml" ContentType="application/vnd.openxmlformats-officedocument.presentationml.tags+xml"/>
  <Override PartName="/ppt/tags/tag2970.xml" ContentType="application/vnd.openxmlformats-officedocument.presentationml.tags+xml"/>
  <Override PartName="/ppt/tags/tag2971.xml" ContentType="application/vnd.openxmlformats-officedocument.presentationml.tags+xml"/>
  <Override PartName="/ppt/tags/tag2972.xml" ContentType="application/vnd.openxmlformats-officedocument.presentationml.tags+xml"/>
  <Override PartName="/ppt/tags/tag2973.xml" ContentType="application/vnd.openxmlformats-officedocument.presentationml.tags+xml"/>
  <Override PartName="/ppt/tags/tag2974.xml" ContentType="application/vnd.openxmlformats-officedocument.presentationml.tags+xml"/>
  <Override PartName="/ppt/tags/tag2975.xml" ContentType="application/vnd.openxmlformats-officedocument.presentationml.tags+xml"/>
  <Override PartName="/ppt/tags/tag2976.xml" ContentType="application/vnd.openxmlformats-officedocument.presentationml.tags+xml"/>
  <Override PartName="/ppt/tags/tag2977.xml" ContentType="application/vnd.openxmlformats-officedocument.presentationml.tags+xml"/>
  <Override PartName="/ppt/tags/tag2978.xml" ContentType="application/vnd.openxmlformats-officedocument.presentationml.tags+xml"/>
  <Override PartName="/ppt/tags/tag2979.xml" ContentType="application/vnd.openxmlformats-officedocument.presentationml.tags+xml"/>
  <Override PartName="/ppt/tags/tag2980.xml" ContentType="application/vnd.openxmlformats-officedocument.presentationml.tags+xml"/>
  <Override PartName="/ppt/tags/tag2981.xml" ContentType="application/vnd.openxmlformats-officedocument.presentationml.tags+xml"/>
  <Override PartName="/ppt/tags/tag2982.xml" ContentType="application/vnd.openxmlformats-officedocument.presentationml.tags+xml"/>
  <Override PartName="/ppt/tags/tag2983.xml" ContentType="application/vnd.openxmlformats-officedocument.presentationml.tags+xml"/>
  <Override PartName="/ppt/tags/tag2984.xml" ContentType="application/vnd.openxmlformats-officedocument.presentationml.tags+xml"/>
  <Override PartName="/ppt/tags/tag2985.xml" ContentType="application/vnd.openxmlformats-officedocument.presentationml.tags+xml"/>
  <Override PartName="/ppt/tags/tag2986.xml" ContentType="application/vnd.openxmlformats-officedocument.presentationml.tags+xml"/>
  <Override PartName="/ppt/tags/tag2987.xml" ContentType="application/vnd.openxmlformats-officedocument.presentationml.tags+xml"/>
  <Override PartName="/ppt/tags/tag2988.xml" ContentType="application/vnd.openxmlformats-officedocument.presentationml.tags+xml"/>
  <Override PartName="/ppt/tags/tag2989.xml" ContentType="application/vnd.openxmlformats-officedocument.presentationml.tags+xml"/>
  <Override PartName="/ppt/tags/tag2990.xml" ContentType="application/vnd.openxmlformats-officedocument.presentationml.tags+xml"/>
  <Override PartName="/ppt/tags/tag2991.xml" ContentType="application/vnd.openxmlformats-officedocument.presentationml.tags+xml"/>
  <Override PartName="/ppt/tags/tag2992.xml" ContentType="application/vnd.openxmlformats-officedocument.presentationml.tags+xml"/>
  <Override PartName="/ppt/tags/tag2993.xml" ContentType="application/vnd.openxmlformats-officedocument.presentationml.tags+xml"/>
  <Override PartName="/ppt/tags/tag2994.xml" ContentType="application/vnd.openxmlformats-officedocument.presentationml.tags+xml"/>
  <Override PartName="/ppt/tags/tag2995.xml" ContentType="application/vnd.openxmlformats-officedocument.presentationml.tags+xml"/>
  <Override PartName="/ppt/tags/tag2996.xml" ContentType="application/vnd.openxmlformats-officedocument.presentationml.tags+xml"/>
  <Override PartName="/ppt/tags/tag2997.xml" ContentType="application/vnd.openxmlformats-officedocument.presentationml.tags+xml"/>
  <Override PartName="/ppt/tags/tag2998.xml" ContentType="application/vnd.openxmlformats-officedocument.presentationml.tags+xml"/>
  <Override PartName="/ppt/tags/tag2999.xml" ContentType="application/vnd.openxmlformats-officedocument.presentationml.tags+xml"/>
  <Override PartName="/ppt/tags/tag3000.xml" ContentType="application/vnd.openxmlformats-officedocument.presentationml.tags+xml"/>
  <Override PartName="/ppt/tags/tag3001.xml" ContentType="application/vnd.openxmlformats-officedocument.presentationml.tags+xml"/>
  <Override PartName="/ppt/tags/tag3002.xml" ContentType="application/vnd.openxmlformats-officedocument.presentationml.tags+xml"/>
  <Override PartName="/ppt/tags/tag3003.xml" ContentType="application/vnd.openxmlformats-officedocument.presentationml.tags+xml"/>
  <Override PartName="/ppt/tags/tag3004.xml" ContentType="application/vnd.openxmlformats-officedocument.presentationml.tags+xml"/>
  <Override PartName="/ppt/tags/tag3005.xml" ContentType="application/vnd.openxmlformats-officedocument.presentationml.tags+xml"/>
  <Override PartName="/ppt/tags/tag3006.xml" ContentType="application/vnd.openxmlformats-officedocument.presentationml.tags+xml"/>
  <Override PartName="/ppt/tags/tag3007.xml" ContentType="application/vnd.openxmlformats-officedocument.presentationml.tags+xml"/>
  <Override PartName="/ppt/tags/tag3008.xml" ContentType="application/vnd.openxmlformats-officedocument.presentationml.tags+xml"/>
  <Override PartName="/ppt/tags/tag3009.xml" ContentType="application/vnd.openxmlformats-officedocument.presentationml.tags+xml"/>
  <Override PartName="/ppt/tags/tag3010.xml" ContentType="application/vnd.openxmlformats-officedocument.presentationml.tags+xml"/>
  <Override PartName="/ppt/tags/tag3011.xml" ContentType="application/vnd.openxmlformats-officedocument.presentationml.tags+xml"/>
  <Override PartName="/ppt/tags/tag3012.xml" ContentType="application/vnd.openxmlformats-officedocument.presentationml.tags+xml"/>
  <Override PartName="/ppt/tags/tag3013.xml" ContentType="application/vnd.openxmlformats-officedocument.presentationml.tags+xml"/>
  <Override PartName="/ppt/tags/tag3014.xml" ContentType="application/vnd.openxmlformats-officedocument.presentationml.tags+xml"/>
  <Override PartName="/ppt/tags/tag3015.xml" ContentType="application/vnd.openxmlformats-officedocument.presentationml.tags+xml"/>
  <Override PartName="/ppt/tags/tag3016.xml" ContentType="application/vnd.openxmlformats-officedocument.presentationml.tags+xml"/>
  <Override PartName="/ppt/tags/tag3017.xml" ContentType="application/vnd.openxmlformats-officedocument.presentationml.tags+xml"/>
  <Override PartName="/ppt/tags/tag3018.xml" ContentType="application/vnd.openxmlformats-officedocument.presentationml.tags+xml"/>
  <Override PartName="/ppt/tags/tag3019.xml" ContentType="application/vnd.openxmlformats-officedocument.presentationml.tags+xml"/>
  <Override PartName="/ppt/tags/tag3020.xml" ContentType="application/vnd.openxmlformats-officedocument.presentationml.tags+xml"/>
  <Override PartName="/ppt/tags/tag3021.xml" ContentType="application/vnd.openxmlformats-officedocument.presentationml.tags+xml"/>
  <Override PartName="/ppt/tags/tag3022.xml" ContentType="application/vnd.openxmlformats-officedocument.presentationml.tags+xml"/>
  <Override PartName="/ppt/tags/tag3023.xml" ContentType="application/vnd.openxmlformats-officedocument.presentationml.tags+xml"/>
  <Override PartName="/ppt/tags/tag3024.xml" ContentType="application/vnd.openxmlformats-officedocument.presentationml.tags+xml"/>
  <Override PartName="/ppt/tags/tag3025.xml" ContentType="application/vnd.openxmlformats-officedocument.presentationml.tags+xml"/>
  <Override PartName="/ppt/tags/tag3026.xml" ContentType="application/vnd.openxmlformats-officedocument.presentationml.tags+xml"/>
  <Override PartName="/ppt/tags/tag3027.xml" ContentType="application/vnd.openxmlformats-officedocument.presentationml.tags+xml"/>
  <Override PartName="/ppt/tags/tag3028.xml" ContentType="application/vnd.openxmlformats-officedocument.presentationml.tags+xml"/>
  <Override PartName="/ppt/tags/tag3029.xml" ContentType="application/vnd.openxmlformats-officedocument.presentationml.tags+xml"/>
  <Override PartName="/ppt/tags/tag3030.xml" ContentType="application/vnd.openxmlformats-officedocument.presentationml.tags+xml"/>
  <Override PartName="/ppt/tags/tag3031.xml" ContentType="application/vnd.openxmlformats-officedocument.presentationml.tags+xml"/>
  <Override PartName="/ppt/tags/tag3032.xml" ContentType="application/vnd.openxmlformats-officedocument.presentationml.tags+xml"/>
  <Override PartName="/ppt/tags/tag3033.xml" ContentType="application/vnd.openxmlformats-officedocument.presentationml.tags+xml"/>
  <Override PartName="/ppt/tags/tag3034.xml" ContentType="application/vnd.openxmlformats-officedocument.presentationml.tags+xml"/>
  <Override PartName="/ppt/tags/tag3035.xml" ContentType="application/vnd.openxmlformats-officedocument.presentationml.tags+xml"/>
  <Override PartName="/ppt/tags/tag3036.xml" ContentType="application/vnd.openxmlformats-officedocument.presentationml.tags+xml"/>
  <Override PartName="/ppt/tags/tag3037.xml" ContentType="application/vnd.openxmlformats-officedocument.presentationml.tags+xml"/>
  <Override PartName="/ppt/tags/tag3038.xml" ContentType="application/vnd.openxmlformats-officedocument.presentationml.tags+xml"/>
  <Override PartName="/ppt/tags/tag3039.xml" ContentType="application/vnd.openxmlformats-officedocument.presentationml.tags+xml"/>
  <Override PartName="/ppt/tags/tag3040.xml" ContentType="application/vnd.openxmlformats-officedocument.presentationml.tags+xml"/>
  <Override PartName="/ppt/tags/tag3041.xml" ContentType="application/vnd.openxmlformats-officedocument.presentationml.tags+xml"/>
  <Override PartName="/ppt/tags/tag3042.xml" ContentType="application/vnd.openxmlformats-officedocument.presentationml.tags+xml"/>
  <Override PartName="/ppt/tags/tag3043.xml" ContentType="application/vnd.openxmlformats-officedocument.presentationml.tags+xml"/>
  <Override PartName="/ppt/tags/tag3044.xml" ContentType="application/vnd.openxmlformats-officedocument.presentationml.tags+xml"/>
  <Override PartName="/ppt/tags/tag3045.xml" ContentType="application/vnd.openxmlformats-officedocument.presentationml.tags+xml"/>
  <Override PartName="/ppt/tags/tag3046.xml" ContentType="application/vnd.openxmlformats-officedocument.presentationml.tags+xml"/>
  <Override PartName="/ppt/tags/tag3047.xml" ContentType="application/vnd.openxmlformats-officedocument.presentationml.tags+xml"/>
  <Override PartName="/ppt/tags/tag3048.xml" ContentType="application/vnd.openxmlformats-officedocument.presentationml.tags+xml"/>
  <Override PartName="/ppt/tags/tag3049.xml" ContentType="application/vnd.openxmlformats-officedocument.presentationml.tags+xml"/>
  <Override PartName="/ppt/tags/tag3050.xml" ContentType="application/vnd.openxmlformats-officedocument.presentationml.tags+xml"/>
  <Override PartName="/ppt/tags/tag3051.xml" ContentType="application/vnd.openxmlformats-officedocument.presentationml.tags+xml"/>
  <Override PartName="/ppt/tags/tag3052.xml" ContentType="application/vnd.openxmlformats-officedocument.presentationml.tags+xml"/>
  <Override PartName="/ppt/tags/tag3053.xml" ContentType="application/vnd.openxmlformats-officedocument.presentationml.tags+xml"/>
  <Override PartName="/ppt/tags/tag3054.xml" ContentType="application/vnd.openxmlformats-officedocument.presentationml.tags+xml"/>
  <Override PartName="/ppt/tags/tag3055.xml" ContentType="application/vnd.openxmlformats-officedocument.presentationml.tags+xml"/>
  <Override PartName="/ppt/tags/tag3056.xml" ContentType="application/vnd.openxmlformats-officedocument.presentationml.tags+xml"/>
  <Override PartName="/ppt/tags/tag3057.xml" ContentType="application/vnd.openxmlformats-officedocument.presentationml.tags+xml"/>
  <Override PartName="/ppt/tags/tag3058.xml" ContentType="application/vnd.openxmlformats-officedocument.presentationml.tags+xml"/>
  <Override PartName="/ppt/tags/tag3059.xml" ContentType="application/vnd.openxmlformats-officedocument.presentationml.tags+xml"/>
  <Override PartName="/ppt/tags/tag3060.xml" ContentType="application/vnd.openxmlformats-officedocument.presentationml.tags+xml"/>
  <Override PartName="/ppt/tags/tag3061.xml" ContentType="application/vnd.openxmlformats-officedocument.presentationml.tags+xml"/>
  <Override PartName="/ppt/tags/tag3062.xml" ContentType="application/vnd.openxmlformats-officedocument.presentationml.tags+xml"/>
  <Override PartName="/ppt/tags/tag3063.xml" ContentType="application/vnd.openxmlformats-officedocument.presentationml.tags+xml"/>
  <Override PartName="/ppt/tags/tag3064.xml" ContentType="application/vnd.openxmlformats-officedocument.presentationml.tags+xml"/>
  <Override PartName="/ppt/tags/tag3065.xml" ContentType="application/vnd.openxmlformats-officedocument.presentationml.tags+xml"/>
  <Override PartName="/ppt/tags/tag3066.xml" ContentType="application/vnd.openxmlformats-officedocument.presentationml.tags+xml"/>
  <Override PartName="/ppt/tags/tag3067.xml" ContentType="application/vnd.openxmlformats-officedocument.presentationml.tags+xml"/>
  <Override PartName="/ppt/tags/tag3068.xml" ContentType="application/vnd.openxmlformats-officedocument.presentationml.tags+xml"/>
  <Override PartName="/ppt/tags/tag3069.xml" ContentType="application/vnd.openxmlformats-officedocument.presentationml.tags+xml"/>
  <Override PartName="/ppt/tags/tag3070.xml" ContentType="application/vnd.openxmlformats-officedocument.presentationml.tags+xml"/>
  <Override PartName="/ppt/tags/tag3071.xml" ContentType="application/vnd.openxmlformats-officedocument.presentationml.tags+xml"/>
  <Override PartName="/ppt/tags/tag3072.xml" ContentType="application/vnd.openxmlformats-officedocument.presentationml.tags+xml"/>
  <Override PartName="/ppt/tags/tag3073.xml" ContentType="application/vnd.openxmlformats-officedocument.presentationml.tags+xml"/>
  <Override PartName="/ppt/tags/tag3074.xml" ContentType="application/vnd.openxmlformats-officedocument.presentationml.tags+xml"/>
  <Override PartName="/ppt/tags/tag3075.xml" ContentType="application/vnd.openxmlformats-officedocument.presentationml.tags+xml"/>
  <Override PartName="/ppt/tags/tag3076.xml" ContentType="application/vnd.openxmlformats-officedocument.presentationml.tags+xml"/>
  <Override PartName="/ppt/tags/tag3077.xml" ContentType="application/vnd.openxmlformats-officedocument.presentationml.tags+xml"/>
  <Override PartName="/ppt/tags/tag3078.xml" ContentType="application/vnd.openxmlformats-officedocument.presentationml.tags+xml"/>
  <Override PartName="/ppt/tags/tag3079.xml" ContentType="application/vnd.openxmlformats-officedocument.presentationml.tags+xml"/>
  <Override PartName="/ppt/tags/tag3080.xml" ContentType="application/vnd.openxmlformats-officedocument.presentationml.tags+xml"/>
  <Override PartName="/ppt/tags/tag3081.xml" ContentType="application/vnd.openxmlformats-officedocument.presentationml.tags+xml"/>
  <Override PartName="/ppt/tags/tag3082.xml" ContentType="application/vnd.openxmlformats-officedocument.presentationml.tags+xml"/>
  <Override PartName="/ppt/tags/tag3083.xml" ContentType="application/vnd.openxmlformats-officedocument.presentationml.tags+xml"/>
  <Override PartName="/ppt/tags/tag3084.xml" ContentType="application/vnd.openxmlformats-officedocument.presentationml.tags+xml"/>
  <Override PartName="/ppt/tags/tag3085.xml" ContentType="application/vnd.openxmlformats-officedocument.presentationml.tags+xml"/>
  <Override PartName="/ppt/tags/tag3086.xml" ContentType="application/vnd.openxmlformats-officedocument.presentationml.tags+xml"/>
  <Override PartName="/ppt/tags/tag3087.xml" ContentType="application/vnd.openxmlformats-officedocument.presentationml.tags+xml"/>
  <Override PartName="/ppt/tags/tag3088.xml" ContentType="application/vnd.openxmlformats-officedocument.presentationml.tags+xml"/>
  <Override PartName="/ppt/tags/tag3089.xml" ContentType="application/vnd.openxmlformats-officedocument.presentationml.tags+xml"/>
  <Override PartName="/ppt/tags/tag3090.xml" ContentType="application/vnd.openxmlformats-officedocument.presentationml.tags+xml"/>
  <Override PartName="/ppt/tags/tag3091.xml" ContentType="application/vnd.openxmlformats-officedocument.presentationml.tags+xml"/>
  <Override PartName="/ppt/tags/tag3092.xml" ContentType="application/vnd.openxmlformats-officedocument.presentationml.tags+xml"/>
  <Override PartName="/ppt/tags/tag3093.xml" ContentType="application/vnd.openxmlformats-officedocument.presentationml.tags+xml"/>
  <Override PartName="/ppt/tags/tag3094.xml" ContentType="application/vnd.openxmlformats-officedocument.presentationml.tags+xml"/>
  <Override PartName="/ppt/tags/tag3095.xml" ContentType="application/vnd.openxmlformats-officedocument.presentationml.tags+xml"/>
  <Override PartName="/ppt/tags/tag3096.xml" ContentType="application/vnd.openxmlformats-officedocument.presentationml.tags+xml"/>
  <Override PartName="/ppt/tags/tag3097.xml" ContentType="application/vnd.openxmlformats-officedocument.presentationml.tags+xml"/>
  <Override PartName="/ppt/tags/tag3098.xml" ContentType="application/vnd.openxmlformats-officedocument.presentationml.tags+xml"/>
  <Override PartName="/ppt/tags/tag3099.xml" ContentType="application/vnd.openxmlformats-officedocument.presentationml.tags+xml"/>
  <Override PartName="/ppt/tags/tag3100.xml" ContentType="application/vnd.openxmlformats-officedocument.presentationml.tags+xml"/>
  <Override PartName="/ppt/tags/tag3101.xml" ContentType="application/vnd.openxmlformats-officedocument.presentationml.tags+xml"/>
  <Override PartName="/ppt/tags/tag3102.xml" ContentType="application/vnd.openxmlformats-officedocument.presentationml.tags+xml"/>
  <Override PartName="/ppt/tags/tag3103.xml" ContentType="application/vnd.openxmlformats-officedocument.presentationml.tags+xml"/>
  <Override PartName="/ppt/tags/tag3104.xml" ContentType="application/vnd.openxmlformats-officedocument.presentationml.tags+xml"/>
  <Override PartName="/ppt/tags/tag3105.xml" ContentType="application/vnd.openxmlformats-officedocument.presentationml.tags+xml"/>
  <Override PartName="/ppt/tags/tag3106.xml" ContentType="application/vnd.openxmlformats-officedocument.presentationml.tags+xml"/>
  <Override PartName="/ppt/tags/tag3107.xml" ContentType="application/vnd.openxmlformats-officedocument.presentationml.tags+xml"/>
  <Override PartName="/ppt/tags/tag3108.xml" ContentType="application/vnd.openxmlformats-officedocument.presentationml.tags+xml"/>
  <Override PartName="/ppt/tags/tag3109.xml" ContentType="application/vnd.openxmlformats-officedocument.presentationml.tags+xml"/>
  <Override PartName="/ppt/tags/tag3110.xml" ContentType="application/vnd.openxmlformats-officedocument.presentationml.tags+xml"/>
  <Override PartName="/ppt/tags/tag3111.xml" ContentType="application/vnd.openxmlformats-officedocument.presentationml.tags+xml"/>
  <Override PartName="/ppt/tags/tag3112.xml" ContentType="application/vnd.openxmlformats-officedocument.presentationml.tags+xml"/>
  <Override PartName="/ppt/tags/tag3113.xml" ContentType="application/vnd.openxmlformats-officedocument.presentationml.tags+xml"/>
  <Override PartName="/ppt/tags/tag3114.xml" ContentType="application/vnd.openxmlformats-officedocument.presentationml.tags+xml"/>
  <Override PartName="/ppt/tags/tag3115.xml" ContentType="application/vnd.openxmlformats-officedocument.presentationml.tags+xml"/>
  <Override PartName="/ppt/tags/tag3116.xml" ContentType="application/vnd.openxmlformats-officedocument.presentationml.tags+xml"/>
  <Override PartName="/ppt/tags/tag3117.xml" ContentType="application/vnd.openxmlformats-officedocument.presentationml.tags+xml"/>
  <Override PartName="/ppt/tags/tag3118.xml" ContentType="application/vnd.openxmlformats-officedocument.presentationml.tags+xml"/>
  <Override PartName="/ppt/tags/tag3119.xml" ContentType="application/vnd.openxmlformats-officedocument.presentationml.tags+xml"/>
  <Override PartName="/ppt/tags/tag3120.xml" ContentType="application/vnd.openxmlformats-officedocument.presentationml.tags+xml"/>
  <Override PartName="/ppt/tags/tag3121.xml" ContentType="application/vnd.openxmlformats-officedocument.presentationml.tags+xml"/>
  <Override PartName="/ppt/tags/tag3122.xml" ContentType="application/vnd.openxmlformats-officedocument.presentationml.tags+xml"/>
  <Override PartName="/ppt/tags/tag3123.xml" ContentType="application/vnd.openxmlformats-officedocument.presentationml.tags+xml"/>
  <Override PartName="/ppt/tags/tag3124.xml" ContentType="application/vnd.openxmlformats-officedocument.presentationml.tags+xml"/>
  <Override PartName="/ppt/tags/tag3125.xml" ContentType="application/vnd.openxmlformats-officedocument.presentationml.tags+xml"/>
  <Override PartName="/ppt/tags/tag3126.xml" ContentType="application/vnd.openxmlformats-officedocument.presentationml.tags+xml"/>
  <Override PartName="/ppt/tags/tag3127.xml" ContentType="application/vnd.openxmlformats-officedocument.presentationml.tags+xml"/>
  <Override PartName="/ppt/tags/tag3128.xml" ContentType="application/vnd.openxmlformats-officedocument.presentationml.tags+xml"/>
  <Override PartName="/ppt/tags/tag3129.xml" ContentType="application/vnd.openxmlformats-officedocument.presentationml.tags+xml"/>
  <Override PartName="/ppt/tags/tag3130.xml" ContentType="application/vnd.openxmlformats-officedocument.presentationml.tags+xml"/>
  <Override PartName="/ppt/tags/tag3131.xml" ContentType="application/vnd.openxmlformats-officedocument.presentationml.tags+xml"/>
  <Override PartName="/ppt/tags/tag3132.xml" ContentType="application/vnd.openxmlformats-officedocument.presentationml.tags+xml"/>
  <Override PartName="/ppt/tags/tag3133.xml" ContentType="application/vnd.openxmlformats-officedocument.presentationml.tags+xml"/>
  <Override PartName="/ppt/tags/tag3134.xml" ContentType="application/vnd.openxmlformats-officedocument.presentationml.tags+xml"/>
  <Override PartName="/ppt/tags/tag3135.xml" ContentType="application/vnd.openxmlformats-officedocument.presentationml.tags+xml"/>
  <Override PartName="/ppt/tags/tag3136.xml" ContentType="application/vnd.openxmlformats-officedocument.presentationml.tags+xml"/>
  <Override PartName="/ppt/tags/tag3137.xml" ContentType="application/vnd.openxmlformats-officedocument.presentationml.tags+xml"/>
  <Override PartName="/ppt/tags/tag3138.xml" ContentType="application/vnd.openxmlformats-officedocument.presentationml.tags+xml"/>
  <Override PartName="/ppt/tags/tag3139.xml" ContentType="application/vnd.openxmlformats-officedocument.presentationml.tags+xml"/>
  <Override PartName="/ppt/tags/tag3140.xml" ContentType="application/vnd.openxmlformats-officedocument.presentationml.tags+xml"/>
  <Override PartName="/ppt/tags/tag3141.xml" ContentType="application/vnd.openxmlformats-officedocument.presentationml.tags+xml"/>
  <Override PartName="/ppt/tags/tag3142.xml" ContentType="application/vnd.openxmlformats-officedocument.presentationml.tags+xml"/>
  <Override PartName="/ppt/tags/tag3143.xml" ContentType="application/vnd.openxmlformats-officedocument.presentationml.tags+xml"/>
  <Override PartName="/ppt/tags/tag3144.xml" ContentType="application/vnd.openxmlformats-officedocument.presentationml.tags+xml"/>
  <Override PartName="/ppt/tags/tag3145.xml" ContentType="application/vnd.openxmlformats-officedocument.presentationml.tags+xml"/>
  <Override PartName="/ppt/tags/tag3146.xml" ContentType="application/vnd.openxmlformats-officedocument.presentationml.tags+xml"/>
  <Override PartName="/ppt/tags/tag3147.xml" ContentType="application/vnd.openxmlformats-officedocument.presentationml.tags+xml"/>
  <Override PartName="/ppt/tags/tag3148.xml" ContentType="application/vnd.openxmlformats-officedocument.presentationml.tags+xml"/>
  <Override PartName="/ppt/tags/tag3149.xml" ContentType="application/vnd.openxmlformats-officedocument.presentationml.tags+xml"/>
  <Override PartName="/ppt/tags/tag3150.xml" ContentType="application/vnd.openxmlformats-officedocument.presentationml.tags+xml"/>
  <Override PartName="/ppt/tags/tag3151.xml" ContentType="application/vnd.openxmlformats-officedocument.presentationml.tags+xml"/>
  <Override PartName="/ppt/tags/tag3152.xml" ContentType="application/vnd.openxmlformats-officedocument.presentationml.tags+xml"/>
  <Override PartName="/ppt/tags/tag3153.xml" ContentType="application/vnd.openxmlformats-officedocument.presentationml.tags+xml"/>
  <Override PartName="/ppt/tags/tag3154.xml" ContentType="application/vnd.openxmlformats-officedocument.presentationml.tags+xml"/>
  <Override PartName="/ppt/tags/tag3155.xml" ContentType="application/vnd.openxmlformats-officedocument.presentationml.tags+xml"/>
  <Override PartName="/ppt/tags/tag3156.xml" ContentType="application/vnd.openxmlformats-officedocument.presentationml.tags+xml"/>
  <Override PartName="/ppt/tags/tag3157.xml" ContentType="application/vnd.openxmlformats-officedocument.presentationml.tags+xml"/>
  <Override PartName="/ppt/tags/tag3158.xml" ContentType="application/vnd.openxmlformats-officedocument.presentationml.tags+xml"/>
  <Override PartName="/ppt/tags/tag3159.xml" ContentType="application/vnd.openxmlformats-officedocument.presentationml.tags+xml"/>
  <Override PartName="/ppt/tags/tag3160.xml" ContentType="application/vnd.openxmlformats-officedocument.presentationml.tags+xml"/>
  <Override PartName="/ppt/tags/tag3161.xml" ContentType="application/vnd.openxmlformats-officedocument.presentationml.tags+xml"/>
  <Override PartName="/ppt/tags/tag3162.xml" ContentType="application/vnd.openxmlformats-officedocument.presentationml.tags+xml"/>
  <Override PartName="/ppt/tags/tag3163.xml" ContentType="application/vnd.openxmlformats-officedocument.presentationml.tags+xml"/>
  <Override PartName="/ppt/tags/tag3164.xml" ContentType="application/vnd.openxmlformats-officedocument.presentationml.tags+xml"/>
  <Override PartName="/ppt/tags/tag3165.xml" ContentType="application/vnd.openxmlformats-officedocument.presentationml.tags+xml"/>
  <Override PartName="/ppt/tags/tag3166.xml" ContentType="application/vnd.openxmlformats-officedocument.presentationml.tags+xml"/>
  <Override PartName="/ppt/tags/tag3167.xml" ContentType="application/vnd.openxmlformats-officedocument.presentationml.tags+xml"/>
  <Override PartName="/ppt/tags/tag3168.xml" ContentType="application/vnd.openxmlformats-officedocument.presentationml.tags+xml"/>
  <Override PartName="/ppt/tags/tag3169.xml" ContentType="application/vnd.openxmlformats-officedocument.presentationml.tags+xml"/>
  <Override PartName="/ppt/tags/tag3170.xml" ContentType="application/vnd.openxmlformats-officedocument.presentationml.tags+xml"/>
  <Override PartName="/ppt/tags/tag3171.xml" ContentType="application/vnd.openxmlformats-officedocument.presentationml.tags+xml"/>
  <Override PartName="/ppt/tags/tag3172.xml" ContentType="application/vnd.openxmlformats-officedocument.presentationml.tags+xml"/>
  <Override PartName="/ppt/tags/tag3173.xml" ContentType="application/vnd.openxmlformats-officedocument.presentationml.tags+xml"/>
  <Override PartName="/ppt/tags/tag3174.xml" ContentType="application/vnd.openxmlformats-officedocument.presentationml.tags+xml"/>
  <Override PartName="/ppt/tags/tag3175.xml" ContentType="application/vnd.openxmlformats-officedocument.presentationml.tags+xml"/>
  <Override PartName="/ppt/tags/tag3176.xml" ContentType="application/vnd.openxmlformats-officedocument.presentationml.tags+xml"/>
  <Override PartName="/ppt/tags/tag3177.xml" ContentType="application/vnd.openxmlformats-officedocument.presentationml.tags+xml"/>
  <Override PartName="/ppt/tags/tag3178.xml" ContentType="application/vnd.openxmlformats-officedocument.presentationml.tags+xml"/>
  <Override PartName="/ppt/tags/tag3179.xml" ContentType="application/vnd.openxmlformats-officedocument.presentationml.tags+xml"/>
  <Override PartName="/ppt/tags/tag3180.xml" ContentType="application/vnd.openxmlformats-officedocument.presentationml.tags+xml"/>
  <Override PartName="/ppt/tags/tag3181.xml" ContentType="application/vnd.openxmlformats-officedocument.presentationml.tags+xml"/>
  <Override PartName="/ppt/tags/tag3182.xml" ContentType="application/vnd.openxmlformats-officedocument.presentationml.tags+xml"/>
  <Override PartName="/ppt/tags/tag3183.xml" ContentType="application/vnd.openxmlformats-officedocument.presentationml.tags+xml"/>
  <Override PartName="/ppt/tags/tag3184.xml" ContentType="application/vnd.openxmlformats-officedocument.presentationml.tags+xml"/>
  <Override PartName="/ppt/tags/tag3185.xml" ContentType="application/vnd.openxmlformats-officedocument.presentationml.tags+xml"/>
  <Override PartName="/ppt/tags/tag3186.xml" ContentType="application/vnd.openxmlformats-officedocument.presentationml.tags+xml"/>
  <Override PartName="/ppt/tags/tag3187.xml" ContentType="application/vnd.openxmlformats-officedocument.presentationml.tags+xml"/>
  <Override PartName="/ppt/tags/tag3188.xml" ContentType="application/vnd.openxmlformats-officedocument.presentationml.tags+xml"/>
  <Override PartName="/ppt/tags/tag3189.xml" ContentType="application/vnd.openxmlformats-officedocument.presentationml.tags+xml"/>
  <Override PartName="/ppt/tags/tag3190.xml" ContentType="application/vnd.openxmlformats-officedocument.presentationml.tags+xml"/>
  <Override PartName="/ppt/tags/tag3191.xml" ContentType="application/vnd.openxmlformats-officedocument.presentationml.tags+xml"/>
  <Override PartName="/ppt/tags/tag3192.xml" ContentType="application/vnd.openxmlformats-officedocument.presentationml.tags+xml"/>
  <Override PartName="/ppt/tags/tag3193.xml" ContentType="application/vnd.openxmlformats-officedocument.presentationml.tags+xml"/>
  <Override PartName="/ppt/tags/tag3194.xml" ContentType="application/vnd.openxmlformats-officedocument.presentationml.tags+xml"/>
  <Override PartName="/ppt/tags/tag3195.xml" ContentType="application/vnd.openxmlformats-officedocument.presentationml.tags+xml"/>
  <Override PartName="/ppt/tags/tag3196.xml" ContentType="application/vnd.openxmlformats-officedocument.presentationml.tags+xml"/>
  <Override PartName="/ppt/tags/tag3197.xml" ContentType="application/vnd.openxmlformats-officedocument.presentationml.tags+xml"/>
  <Override PartName="/ppt/tags/tag3198.xml" ContentType="application/vnd.openxmlformats-officedocument.presentationml.tags+xml"/>
  <Override PartName="/ppt/tags/tag3199.xml" ContentType="application/vnd.openxmlformats-officedocument.presentationml.tags+xml"/>
  <Override PartName="/ppt/tags/tag3200.xml" ContentType="application/vnd.openxmlformats-officedocument.presentationml.tags+xml"/>
  <Override PartName="/ppt/tags/tag3201.xml" ContentType="application/vnd.openxmlformats-officedocument.presentationml.tags+xml"/>
  <Override PartName="/ppt/tags/tag3202.xml" ContentType="application/vnd.openxmlformats-officedocument.presentationml.tags+xml"/>
  <Override PartName="/ppt/tags/tag3203.xml" ContentType="application/vnd.openxmlformats-officedocument.presentationml.tags+xml"/>
  <Override PartName="/ppt/tags/tag3204.xml" ContentType="application/vnd.openxmlformats-officedocument.presentationml.tags+xml"/>
  <Override PartName="/ppt/tags/tag3205.xml" ContentType="application/vnd.openxmlformats-officedocument.presentationml.tags+xml"/>
  <Override PartName="/ppt/tags/tag3206.xml" ContentType="application/vnd.openxmlformats-officedocument.presentationml.tags+xml"/>
  <Override PartName="/ppt/tags/tag3207.xml" ContentType="application/vnd.openxmlformats-officedocument.presentationml.tags+xml"/>
  <Override PartName="/ppt/tags/tag3208.xml" ContentType="application/vnd.openxmlformats-officedocument.presentationml.tags+xml"/>
  <Override PartName="/ppt/tags/tag3209.xml" ContentType="application/vnd.openxmlformats-officedocument.presentationml.tags+xml"/>
  <Override PartName="/ppt/tags/tag3210.xml" ContentType="application/vnd.openxmlformats-officedocument.presentationml.tags+xml"/>
  <Override PartName="/ppt/tags/tag3211.xml" ContentType="application/vnd.openxmlformats-officedocument.presentationml.tags+xml"/>
  <Override PartName="/ppt/tags/tag3212.xml" ContentType="application/vnd.openxmlformats-officedocument.presentationml.tags+xml"/>
  <Override PartName="/ppt/tags/tag3213.xml" ContentType="application/vnd.openxmlformats-officedocument.presentationml.tags+xml"/>
  <Override PartName="/ppt/tags/tag3214.xml" ContentType="application/vnd.openxmlformats-officedocument.presentationml.tags+xml"/>
  <Override PartName="/ppt/tags/tag3215.xml" ContentType="application/vnd.openxmlformats-officedocument.presentationml.tags+xml"/>
  <Override PartName="/ppt/tags/tag3216.xml" ContentType="application/vnd.openxmlformats-officedocument.presentationml.tags+xml"/>
  <Override PartName="/ppt/tags/tag3217.xml" ContentType="application/vnd.openxmlformats-officedocument.presentationml.tags+xml"/>
  <Override PartName="/ppt/tags/tag3218.xml" ContentType="application/vnd.openxmlformats-officedocument.presentationml.tags+xml"/>
  <Override PartName="/ppt/tags/tag3219.xml" ContentType="application/vnd.openxmlformats-officedocument.presentationml.tags+xml"/>
  <Override PartName="/ppt/tags/tag3220.xml" ContentType="application/vnd.openxmlformats-officedocument.presentationml.tags+xml"/>
  <Override PartName="/ppt/tags/tag3221.xml" ContentType="application/vnd.openxmlformats-officedocument.presentationml.tags+xml"/>
  <Override PartName="/ppt/tags/tag3222.xml" ContentType="application/vnd.openxmlformats-officedocument.presentationml.tags+xml"/>
  <Override PartName="/ppt/tags/tag3223.xml" ContentType="application/vnd.openxmlformats-officedocument.presentationml.tags+xml"/>
  <Override PartName="/ppt/tags/tag3224.xml" ContentType="application/vnd.openxmlformats-officedocument.presentationml.tags+xml"/>
  <Override PartName="/ppt/tags/tag3225.xml" ContentType="application/vnd.openxmlformats-officedocument.presentationml.tags+xml"/>
  <Override PartName="/ppt/tags/tag3226.xml" ContentType="application/vnd.openxmlformats-officedocument.presentationml.tags+xml"/>
  <Override PartName="/ppt/tags/tag3227.xml" ContentType="application/vnd.openxmlformats-officedocument.presentationml.tags+xml"/>
  <Override PartName="/ppt/tags/tag3228.xml" ContentType="application/vnd.openxmlformats-officedocument.presentationml.tags+xml"/>
  <Override PartName="/ppt/tags/tag3229.xml" ContentType="application/vnd.openxmlformats-officedocument.presentationml.tags+xml"/>
  <Override PartName="/ppt/tags/tag3230.xml" ContentType="application/vnd.openxmlformats-officedocument.presentationml.tags+xml"/>
  <Override PartName="/ppt/tags/tag3231.xml" ContentType="application/vnd.openxmlformats-officedocument.presentationml.tags+xml"/>
  <Override PartName="/ppt/tags/tag3232.xml" ContentType="application/vnd.openxmlformats-officedocument.presentationml.tags+xml"/>
  <Override PartName="/ppt/tags/tag3233.xml" ContentType="application/vnd.openxmlformats-officedocument.presentationml.tags+xml"/>
  <Override PartName="/ppt/tags/tag3234.xml" ContentType="application/vnd.openxmlformats-officedocument.presentationml.tags+xml"/>
  <Override PartName="/ppt/tags/tag3235.xml" ContentType="application/vnd.openxmlformats-officedocument.presentationml.tags+xml"/>
  <Override PartName="/ppt/tags/tag3236.xml" ContentType="application/vnd.openxmlformats-officedocument.presentationml.tags+xml"/>
  <Override PartName="/ppt/tags/tag3237.xml" ContentType="application/vnd.openxmlformats-officedocument.presentationml.tags+xml"/>
  <Override PartName="/ppt/tags/tag3238.xml" ContentType="application/vnd.openxmlformats-officedocument.presentationml.tags+xml"/>
  <Override PartName="/ppt/tags/tag3239.xml" ContentType="application/vnd.openxmlformats-officedocument.presentationml.tags+xml"/>
  <Override PartName="/ppt/tags/tag3240.xml" ContentType="application/vnd.openxmlformats-officedocument.presentationml.tags+xml"/>
  <Override PartName="/ppt/tags/tag3241.xml" ContentType="application/vnd.openxmlformats-officedocument.presentationml.tags+xml"/>
  <Override PartName="/ppt/tags/tag3242.xml" ContentType="application/vnd.openxmlformats-officedocument.presentationml.tags+xml"/>
  <Override PartName="/ppt/tags/tag3243.xml" ContentType="application/vnd.openxmlformats-officedocument.presentationml.tags+xml"/>
  <Override PartName="/ppt/tags/tag3244.xml" ContentType="application/vnd.openxmlformats-officedocument.presentationml.tags+xml"/>
  <Override PartName="/ppt/tags/tag3245.xml" ContentType="application/vnd.openxmlformats-officedocument.presentationml.tags+xml"/>
  <Override PartName="/ppt/tags/tag3246.xml" ContentType="application/vnd.openxmlformats-officedocument.presentationml.tags+xml"/>
  <Override PartName="/ppt/tags/tag3247.xml" ContentType="application/vnd.openxmlformats-officedocument.presentationml.tags+xml"/>
  <Override PartName="/ppt/tags/tag3248.xml" ContentType="application/vnd.openxmlformats-officedocument.presentationml.tags+xml"/>
  <Override PartName="/ppt/tags/tag3249.xml" ContentType="application/vnd.openxmlformats-officedocument.presentationml.tags+xml"/>
  <Override PartName="/ppt/tags/tag3250.xml" ContentType="application/vnd.openxmlformats-officedocument.presentationml.tags+xml"/>
  <Override PartName="/ppt/tags/tag3251.xml" ContentType="application/vnd.openxmlformats-officedocument.presentationml.tags+xml"/>
  <Override PartName="/ppt/tags/tag3252.xml" ContentType="application/vnd.openxmlformats-officedocument.presentationml.tags+xml"/>
  <Override PartName="/ppt/tags/tag3253.xml" ContentType="application/vnd.openxmlformats-officedocument.presentationml.tags+xml"/>
  <Override PartName="/ppt/tags/tag3254.xml" ContentType="application/vnd.openxmlformats-officedocument.presentationml.tags+xml"/>
  <Override PartName="/ppt/tags/tag3255.xml" ContentType="application/vnd.openxmlformats-officedocument.presentationml.tags+xml"/>
  <Override PartName="/ppt/tags/tag3256.xml" ContentType="application/vnd.openxmlformats-officedocument.presentationml.tags+xml"/>
  <Override PartName="/ppt/tags/tag3257.xml" ContentType="application/vnd.openxmlformats-officedocument.presentationml.tags+xml"/>
  <Override PartName="/ppt/tags/tag3258.xml" ContentType="application/vnd.openxmlformats-officedocument.presentationml.tags+xml"/>
  <Override PartName="/ppt/tags/tag3259.xml" ContentType="application/vnd.openxmlformats-officedocument.presentationml.tags+xml"/>
  <Override PartName="/ppt/tags/tag3260.xml" ContentType="application/vnd.openxmlformats-officedocument.presentationml.tags+xml"/>
  <Override PartName="/ppt/tags/tag3261.xml" ContentType="application/vnd.openxmlformats-officedocument.presentationml.tags+xml"/>
  <Override PartName="/ppt/tags/tag3262.xml" ContentType="application/vnd.openxmlformats-officedocument.presentationml.tags+xml"/>
  <Override PartName="/ppt/tags/tag3263.xml" ContentType="application/vnd.openxmlformats-officedocument.presentationml.tags+xml"/>
  <Override PartName="/ppt/tags/tag3264.xml" ContentType="application/vnd.openxmlformats-officedocument.presentationml.tags+xml"/>
  <Override PartName="/ppt/tags/tag3265.xml" ContentType="application/vnd.openxmlformats-officedocument.presentationml.tags+xml"/>
  <Override PartName="/ppt/tags/tag3266.xml" ContentType="application/vnd.openxmlformats-officedocument.presentationml.tags+xml"/>
  <Override PartName="/ppt/tags/tag3267.xml" ContentType="application/vnd.openxmlformats-officedocument.presentationml.tags+xml"/>
  <Override PartName="/ppt/tags/tag3268.xml" ContentType="application/vnd.openxmlformats-officedocument.presentationml.tags+xml"/>
  <Override PartName="/ppt/tags/tag3269.xml" ContentType="application/vnd.openxmlformats-officedocument.presentationml.tags+xml"/>
  <Override PartName="/ppt/tags/tag3270.xml" ContentType="application/vnd.openxmlformats-officedocument.presentationml.tags+xml"/>
  <Override PartName="/ppt/tags/tag3271.xml" ContentType="application/vnd.openxmlformats-officedocument.presentationml.tags+xml"/>
  <Override PartName="/ppt/tags/tag3272.xml" ContentType="application/vnd.openxmlformats-officedocument.presentationml.tags+xml"/>
  <Override PartName="/ppt/tags/tag3273.xml" ContentType="application/vnd.openxmlformats-officedocument.presentationml.tags+xml"/>
  <Override PartName="/ppt/tags/tag3274.xml" ContentType="application/vnd.openxmlformats-officedocument.presentationml.tags+xml"/>
  <Override PartName="/ppt/tags/tag3275.xml" ContentType="application/vnd.openxmlformats-officedocument.presentationml.tags+xml"/>
  <Override PartName="/ppt/tags/tag3276.xml" ContentType="application/vnd.openxmlformats-officedocument.presentationml.tags+xml"/>
  <Override PartName="/ppt/tags/tag3277.xml" ContentType="application/vnd.openxmlformats-officedocument.presentationml.tags+xml"/>
  <Override PartName="/ppt/tags/tag3278.xml" ContentType="application/vnd.openxmlformats-officedocument.presentationml.tags+xml"/>
  <Override PartName="/ppt/tags/tag3279.xml" ContentType="application/vnd.openxmlformats-officedocument.presentationml.tags+xml"/>
  <Override PartName="/ppt/tags/tag3280.xml" ContentType="application/vnd.openxmlformats-officedocument.presentationml.tags+xml"/>
  <Override PartName="/ppt/tags/tag3281.xml" ContentType="application/vnd.openxmlformats-officedocument.presentationml.tags+xml"/>
  <Override PartName="/ppt/tags/tag3282.xml" ContentType="application/vnd.openxmlformats-officedocument.presentationml.tags+xml"/>
  <Override PartName="/ppt/tags/tag3283.xml" ContentType="application/vnd.openxmlformats-officedocument.presentationml.tags+xml"/>
  <Override PartName="/ppt/tags/tag3284.xml" ContentType="application/vnd.openxmlformats-officedocument.presentationml.tags+xml"/>
  <Override PartName="/ppt/tags/tag3285.xml" ContentType="application/vnd.openxmlformats-officedocument.presentationml.tags+xml"/>
  <Override PartName="/ppt/tags/tag3286.xml" ContentType="application/vnd.openxmlformats-officedocument.presentationml.tags+xml"/>
  <Override PartName="/ppt/tags/tag3287.xml" ContentType="application/vnd.openxmlformats-officedocument.presentationml.tags+xml"/>
  <Override PartName="/ppt/tags/tag3288.xml" ContentType="application/vnd.openxmlformats-officedocument.presentationml.tags+xml"/>
  <Override PartName="/ppt/tags/tag3289.xml" ContentType="application/vnd.openxmlformats-officedocument.presentationml.tags+xml"/>
  <Override PartName="/ppt/tags/tag3290.xml" ContentType="application/vnd.openxmlformats-officedocument.presentationml.tags+xml"/>
  <Override PartName="/ppt/tags/tag3291.xml" ContentType="application/vnd.openxmlformats-officedocument.presentationml.tags+xml"/>
  <Override PartName="/ppt/tags/tag3292.xml" ContentType="application/vnd.openxmlformats-officedocument.presentationml.tags+xml"/>
  <Override PartName="/ppt/tags/tag3293.xml" ContentType="application/vnd.openxmlformats-officedocument.presentationml.tags+xml"/>
  <Override PartName="/ppt/tags/tag3294.xml" ContentType="application/vnd.openxmlformats-officedocument.presentationml.tags+xml"/>
  <Override PartName="/ppt/tags/tag3295.xml" ContentType="application/vnd.openxmlformats-officedocument.presentationml.tags+xml"/>
  <Override PartName="/ppt/tags/tag3296.xml" ContentType="application/vnd.openxmlformats-officedocument.presentationml.tags+xml"/>
  <Override PartName="/ppt/tags/tag3297.xml" ContentType="application/vnd.openxmlformats-officedocument.presentationml.tags+xml"/>
  <Override PartName="/ppt/tags/tag3298.xml" ContentType="application/vnd.openxmlformats-officedocument.presentationml.tags+xml"/>
  <Override PartName="/ppt/tags/tag3299.xml" ContentType="application/vnd.openxmlformats-officedocument.presentationml.tags+xml"/>
  <Override PartName="/ppt/tags/tag3300.xml" ContentType="application/vnd.openxmlformats-officedocument.presentationml.tags+xml"/>
  <Override PartName="/ppt/tags/tag3301.xml" ContentType="application/vnd.openxmlformats-officedocument.presentationml.tags+xml"/>
  <Override PartName="/ppt/tags/tag3302.xml" ContentType="application/vnd.openxmlformats-officedocument.presentationml.tags+xml"/>
  <Override PartName="/ppt/tags/tag3303.xml" ContentType="application/vnd.openxmlformats-officedocument.presentationml.tags+xml"/>
  <Override PartName="/ppt/tags/tag3304.xml" ContentType="application/vnd.openxmlformats-officedocument.presentationml.tags+xml"/>
  <Override PartName="/ppt/tags/tag3305.xml" ContentType="application/vnd.openxmlformats-officedocument.presentationml.tags+xml"/>
  <Override PartName="/ppt/tags/tag3306.xml" ContentType="application/vnd.openxmlformats-officedocument.presentationml.tags+xml"/>
  <Override PartName="/ppt/tags/tag3307.xml" ContentType="application/vnd.openxmlformats-officedocument.presentationml.tags+xml"/>
  <Override PartName="/ppt/tags/tag3308.xml" ContentType="application/vnd.openxmlformats-officedocument.presentationml.tags+xml"/>
  <Override PartName="/ppt/tags/tag3309.xml" ContentType="application/vnd.openxmlformats-officedocument.presentationml.tags+xml"/>
  <Override PartName="/ppt/tags/tag3310.xml" ContentType="application/vnd.openxmlformats-officedocument.presentationml.tags+xml"/>
  <Override PartName="/ppt/tags/tag3311.xml" ContentType="application/vnd.openxmlformats-officedocument.presentationml.tags+xml"/>
  <Override PartName="/ppt/tags/tag3312.xml" ContentType="application/vnd.openxmlformats-officedocument.presentationml.tags+xml"/>
  <Override PartName="/ppt/tags/tag3313.xml" ContentType="application/vnd.openxmlformats-officedocument.presentationml.tags+xml"/>
  <Override PartName="/ppt/tags/tag3314.xml" ContentType="application/vnd.openxmlformats-officedocument.presentationml.tags+xml"/>
  <Override PartName="/ppt/tags/tag3315.xml" ContentType="application/vnd.openxmlformats-officedocument.presentationml.tags+xml"/>
  <Override PartName="/ppt/tags/tag3316.xml" ContentType="application/vnd.openxmlformats-officedocument.presentationml.tags+xml"/>
  <Override PartName="/ppt/tags/tag3317.xml" ContentType="application/vnd.openxmlformats-officedocument.presentationml.tags+xml"/>
  <Override PartName="/ppt/tags/tag3318.xml" ContentType="application/vnd.openxmlformats-officedocument.presentationml.tags+xml"/>
  <Override PartName="/ppt/tags/tag3319.xml" ContentType="application/vnd.openxmlformats-officedocument.presentationml.tags+xml"/>
  <Override PartName="/ppt/tags/tag3320.xml" ContentType="application/vnd.openxmlformats-officedocument.presentationml.tags+xml"/>
  <Override PartName="/ppt/tags/tag3321.xml" ContentType="application/vnd.openxmlformats-officedocument.presentationml.tags+xml"/>
  <Override PartName="/ppt/tags/tag3322.xml" ContentType="application/vnd.openxmlformats-officedocument.presentationml.tags+xml"/>
  <Override PartName="/ppt/tags/tag3323.xml" ContentType="application/vnd.openxmlformats-officedocument.presentationml.tags+xml"/>
  <Override PartName="/ppt/tags/tag3324.xml" ContentType="application/vnd.openxmlformats-officedocument.presentationml.tags+xml"/>
  <Override PartName="/ppt/tags/tag3325.xml" ContentType="application/vnd.openxmlformats-officedocument.presentationml.tags+xml"/>
  <Override PartName="/ppt/tags/tag3326.xml" ContentType="application/vnd.openxmlformats-officedocument.presentationml.tags+xml"/>
  <Override PartName="/ppt/tags/tag3327.xml" ContentType="application/vnd.openxmlformats-officedocument.presentationml.tags+xml"/>
  <Override PartName="/ppt/tags/tag3328.xml" ContentType="application/vnd.openxmlformats-officedocument.presentationml.tags+xml"/>
  <Override PartName="/ppt/tags/tag3329.xml" ContentType="application/vnd.openxmlformats-officedocument.presentationml.tags+xml"/>
  <Override PartName="/ppt/tags/tag3330.xml" ContentType="application/vnd.openxmlformats-officedocument.presentationml.tags+xml"/>
  <Override PartName="/ppt/tags/tag3331.xml" ContentType="application/vnd.openxmlformats-officedocument.presentationml.tags+xml"/>
  <Override PartName="/ppt/tags/tag3332.xml" ContentType="application/vnd.openxmlformats-officedocument.presentationml.tags+xml"/>
  <Override PartName="/ppt/tags/tag3333.xml" ContentType="application/vnd.openxmlformats-officedocument.presentationml.tags+xml"/>
  <Override PartName="/ppt/tags/tag3334.xml" ContentType="application/vnd.openxmlformats-officedocument.presentationml.tags+xml"/>
  <Override PartName="/ppt/tags/tag3335.xml" ContentType="application/vnd.openxmlformats-officedocument.presentationml.tags+xml"/>
  <Override PartName="/ppt/tags/tag3336.xml" ContentType="application/vnd.openxmlformats-officedocument.presentationml.tags+xml"/>
  <Override PartName="/ppt/tags/tag3337.xml" ContentType="application/vnd.openxmlformats-officedocument.presentationml.tags+xml"/>
  <Override PartName="/ppt/tags/tag3338.xml" ContentType="application/vnd.openxmlformats-officedocument.presentationml.tags+xml"/>
  <Override PartName="/ppt/tags/tag3339.xml" ContentType="application/vnd.openxmlformats-officedocument.presentationml.tags+xml"/>
  <Override PartName="/ppt/tags/tag3340.xml" ContentType="application/vnd.openxmlformats-officedocument.presentationml.tags+xml"/>
  <Override PartName="/ppt/tags/tag3341.xml" ContentType="application/vnd.openxmlformats-officedocument.presentationml.tags+xml"/>
  <Override PartName="/ppt/tags/tag3342.xml" ContentType="application/vnd.openxmlformats-officedocument.presentationml.tags+xml"/>
  <Override PartName="/ppt/tags/tag3343.xml" ContentType="application/vnd.openxmlformats-officedocument.presentationml.tags+xml"/>
  <Override PartName="/ppt/tags/tag3344.xml" ContentType="application/vnd.openxmlformats-officedocument.presentationml.tags+xml"/>
  <Override PartName="/ppt/tags/tag3345.xml" ContentType="application/vnd.openxmlformats-officedocument.presentationml.tags+xml"/>
  <Override PartName="/ppt/tags/tag3346.xml" ContentType="application/vnd.openxmlformats-officedocument.presentationml.tags+xml"/>
  <Override PartName="/ppt/tags/tag3347.xml" ContentType="application/vnd.openxmlformats-officedocument.presentationml.tags+xml"/>
  <Override PartName="/ppt/tags/tag3348.xml" ContentType="application/vnd.openxmlformats-officedocument.presentationml.tags+xml"/>
  <Override PartName="/ppt/tags/tag3349.xml" ContentType="application/vnd.openxmlformats-officedocument.presentationml.tags+xml"/>
  <Override PartName="/ppt/tags/tag3350.xml" ContentType="application/vnd.openxmlformats-officedocument.presentationml.tags+xml"/>
  <Override PartName="/ppt/tags/tag3351.xml" ContentType="application/vnd.openxmlformats-officedocument.presentationml.tags+xml"/>
  <Override PartName="/ppt/tags/tag3352.xml" ContentType="application/vnd.openxmlformats-officedocument.presentationml.tags+xml"/>
  <Override PartName="/ppt/tags/tag3353.xml" ContentType="application/vnd.openxmlformats-officedocument.presentationml.tags+xml"/>
  <Override PartName="/ppt/tags/tag3354.xml" ContentType="application/vnd.openxmlformats-officedocument.presentationml.tags+xml"/>
  <Override PartName="/ppt/tags/tag3355.xml" ContentType="application/vnd.openxmlformats-officedocument.presentationml.tags+xml"/>
  <Override PartName="/ppt/tags/tag3356.xml" ContentType="application/vnd.openxmlformats-officedocument.presentationml.tags+xml"/>
  <Override PartName="/ppt/tags/tag3357.xml" ContentType="application/vnd.openxmlformats-officedocument.presentationml.tags+xml"/>
  <Override PartName="/ppt/tags/tag3358.xml" ContentType="application/vnd.openxmlformats-officedocument.presentationml.tags+xml"/>
  <Override PartName="/ppt/tags/tag3359.xml" ContentType="application/vnd.openxmlformats-officedocument.presentationml.tags+xml"/>
  <Override PartName="/ppt/tags/tag3360.xml" ContentType="application/vnd.openxmlformats-officedocument.presentationml.tags+xml"/>
  <Override PartName="/ppt/tags/tag3361.xml" ContentType="application/vnd.openxmlformats-officedocument.presentationml.tags+xml"/>
  <Override PartName="/ppt/tags/tag3362.xml" ContentType="application/vnd.openxmlformats-officedocument.presentationml.tags+xml"/>
  <Override PartName="/ppt/tags/tag3363.xml" ContentType="application/vnd.openxmlformats-officedocument.presentationml.tags+xml"/>
  <Override PartName="/ppt/tags/tag3364.xml" ContentType="application/vnd.openxmlformats-officedocument.presentationml.tags+xml"/>
  <Override PartName="/ppt/tags/tag3365.xml" ContentType="application/vnd.openxmlformats-officedocument.presentationml.tags+xml"/>
  <Override PartName="/ppt/tags/tag3366.xml" ContentType="application/vnd.openxmlformats-officedocument.presentationml.tags+xml"/>
  <Override PartName="/ppt/tags/tag3367.xml" ContentType="application/vnd.openxmlformats-officedocument.presentationml.tags+xml"/>
  <Override PartName="/ppt/tags/tag3368.xml" ContentType="application/vnd.openxmlformats-officedocument.presentationml.tags+xml"/>
  <Override PartName="/ppt/tags/tag3369.xml" ContentType="application/vnd.openxmlformats-officedocument.presentationml.tags+xml"/>
  <Override PartName="/ppt/tags/tag3370.xml" ContentType="application/vnd.openxmlformats-officedocument.presentationml.tags+xml"/>
  <Override PartName="/ppt/tags/tag3371.xml" ContentType="application/vnd.openxmlformats-officedocument.presentationml.tags+xml"/>
  <Override PartName="/ppt/tags/tag3372.xml" ContentType="application/vnd.openxmlformats-officedocument.presentationml.tags+xml"/>
  <Override PartName="/ppt/tags/tag3373.xml" ContentType="application/vnd.openxmlformats-officedocument.presentationml.tags+xml"/>
  <Override PartName="/ppt/tags/tag3374.xml" ContentType="application/vnd.openxmlformats-officedocument.presentationml.tags+xml"/>
  <Override PartName="/ppt/tags/tag3375.xml" ContentType="application/vnd.openxmlformats-officedocument.presentationml.tags+xml"/>
  <Override PartName="/ppt/tags/tag3376.xml" ContentType="application/vnd.openxmlformats-officedocument.presentationml.tags+xml"/>
  <Override PartName="/ppt/tags/tag3377.xml" ContentType="application/vnd.openxmlformats-officedocument.presentationml.tags+xml"/>
  <Override PartName="/ppt/tags/tag3378.xml" ContentType="application/vnd.openxmlformats-officedocument.presentationml.tags+xml"/>
  <Override PartName="/ppt/tags/tag3379.xml" ContentType="application/vnd.openxmlformats-officedocument.presentationml.tags+xml"/>
  <Override PartName="/ppt/tags/tag3380.xml" ContentType="application/vnd.openxmlformats-officedocument.presentationml.tags+xml"/>
  <Override PartName="/ppt/tags/tag3381.xml" ContentType="application/vnd.openxmlformats-officedocument.presentationml.tags+xml"/>
  <Override PartName="/ppt/tags/tag3382.xml" ContentType="application/vnd.openxmlformats-officedocument.presentationml.tags+xml"/>
  <Override PartName="/ppt/tags/tag3383.xml" ContentType="application/vnd.openxmlformats-officedocument.presentationml.tags+xml"/>
  <Override PartName="/ppt/tags/tag3384.xml" ContentType="application/vnd.openxmlformats-officedocument.presentationml.tags+xml"/>
  <Override PartName="/ppt/tags/tag3385.xml" ContentType="application/vnd.openxmlformats-officedocument.presentationml.tags+xml"/>
  <Override PartName="/ppt/tags/tag3386.xml" ContentType="application/vnd.openxmlformats-officedocument.presentationml.tags+xml"/>
  <Override PartName="/ppt/tags/tag3387.xml" ContentType="application/vnd.openxmlformats-officedocument.presentationml.tags+xml"/>
  <Override PartName="/ppt/tags/tag3388.xml" ContentType="application/vnd.openxmlformats-officedocument.presentationml.tags+xml"/>
  <Override PartName="/ppt/tags/tag3389.xml" ContentType="application/vnd.openxmlformats-officedocument.presentationml.tags+xml"/>
  <Override PartName="/ppt/tags/tag3390.xml" ContentType="application/vnd.openxmlformats-officedocument.presentationml.tags+xml"/>
  <Override PartName="/ppt/tags/tag3391.xml" ContentType="application/vnd.openxmlformats-officedocument.presentationml.tags+xml"/>
  <Override PartName="/ppt/tags/tag3392.xml" ContentType="application/vnd.openxmlformats-officedocument.presentationml.tags+xml"/>
  <Override PartName="/ppt/tags/tag3393.xml" ContentType="application/vnd.openxmlformats-officedocument.presentationml.tags+xml"/>
  <Override PartName="/ppt/tags/tag3394.xml" ContentType="application/vnd.openxmlformats-officedocument.presentationml.tags+xml"/>
  <Override PartName="/ppt/tags/tag3395.xml" ContentType="application/vnd.openxmlformats-officedocument.presentationml.tags+xml"/>
  <Override PartName="/ppt/tags/tag3396.xml" ContentType="application/vnd.openxmlformats-officedocument.presentationml.tags+xml"/>
  <Override PartName="/ppt/tags/tag3397.xml" ContentType="application/vnd.openxmlformats-officedocument.presentationml.tags+xml"/>
  <Override PartName="/ppt/tags/tag3398.xml" ContentType="application/vnd.openxmlformats-officedocument.presentationml.tags+xml"/>
  <Override PartName="/ppt/tags/tag3399.xml" ContentType="application/vnd.openxmlformats-officedocument.presentationml.tags+xml"/>
  <Override PartName="/ppt/tags/tag3400.xml" ContentType="application/vnd.openxmlformats-officedocument.presentationml.tags+xml"/>
  <Override PartName="/ppt/tags/tag3401.xml" ContentType="application/vnd.openxmlformats-officedocument.presentationml.tags+xml"/>
  <Override PartName="/ppt/tags/tag3402.xml" ContentType="application/vnd.openxmlformats-officedocument.presentationml.tags+xml"/>
  <Override PartName="/ppt/tags/tag3403.xml" ContentType="application/vnd.openxmlformats-officedocument.presentationml.tags+xml"/>
  <Override PartName="/ppt/tags/tag3404.xml" ContentType="application/vnd.openxmlformats-officedocument.presentationml.tags+xml"/>
  <Override PartName="/ppt/tags/tag3405.xml" ContentType="application/vnd.openxmlformats-officedocument.presentationml.tags+xml"/>
  <Override PartName="/ppt/tags/tag3406.xml" ContentType="application/vnd.openxmlformats-officedocument.presentationml.tags+xml"/>
  <Override PartName="/ppt/tags/tag3407.xml" ContentType="application/vnd.openxmlformats-officedocument.presentationml.tags+xml"/>
  <Override PartName="/ppt/tags/tag3408.xml" ContentType="application/vnd.openxmlformats-officedocument.presentationml.tags+xml"/>
  <Override PartName="/ppt/tags/tag3409.xml" ContentType="application/vnd.openxmlformats-officedocument.presentationml.tags+xml"/>
  <Override PartName="/ppt/tags/tag3410.xml" ContentType="application/vnd.openxmlformats-officedocument.presentationml.tags+xml"/>
  <Override PartName="/ppt/tags/tag3411.xml" ContentType="application/vnd.openxmlformats-officedocument.presentationml.tags+xml"/>
  <Override PartName="/ppt/tags/tag3412.xml" ContentType="application/vnd.openxmlformats-officedocument.presentationml.tags+xml"/>
  <Override PartName="/ppt/tags/tag3413.xml" ContentType="application/vnd.openxmlformats-officedocument.presentationml.tags+xml"/>
  <Override PartName="/ppt/tags/tag3414.xml" ContentType="application/vnd.openxmlformats-officedocument.presentationml.tags+xml"/>
  <Override PartName="/ppt/tags/tag3415.xml" ContentType="application/vnd.openxmlformats-officedocument.presentationml.tags+xml"/>
  <Override PartName="/ppt/tags/tag3416.xml" ContentType="application/vnd.openxmlformats-officedocument.presentationml.tags+xml"/>
  <Override PartName="/ppt/tags/tag3417.xml" ContentType="application/vnd.openxmlformats-officedocument.presentationml.tags+xml"/>
  <Override PartName="/ppt/tags/tag3418.xml" ContentType="application/vnd.openxmlformats-officedocument.presentationml.tags+xml"/>
  <Override PartName="/ppt/tags/tag3419.xml" ContentType="application/vnd.openxmlformats-officedocument.presentationml.tags+xml"/>
  <Override PartName="/ppt/tags/tag3420.xml" ContentType="application/vnd.openxmlformats-officedocument.presentationml.tags+xml"/>
  <Override PartName="/ppt/tags/tag3421.xml" ContentType="application/vnd.openxmlformats-officedocument.presentationml.tags+xml"/>
  <Override PartName="/ppt/tags/tag3422.xml" ContentType="application/vnd.openxmlformats-officedocument.presentationml.tags+xml"/>
  <Override PartName="/ppt/tags/tag3423.xml" ContentType="application/vnd.openxmlformats-officedocument.presentationml.tags+xml"/>
  <Override PartName="/ppt/tags/tag3424.xml" ContentType="application/vnd.openxmlformats-officedocument.presentationml.tags+xml"/>
  <Override PartName="/ppt/tags/tag3425.xml" ContentType="application/vnd.openxmlformats-officedocument.presentationml.tags+xml"/>
  <Override PartName="/ppt/tags/tag3426.xml" ContentType="application/vnd.openxmlformats-officedocument.presentationml.tags+xml"/>
  <Override PartName="/ppt/tags/tag3427.xml" ContentType="application/vnd.openxmlformats-officedocument.presentationml.tags+xml"/>
  <Override PartName="/ppt/tags/tag3428.xml" ContentType="application/vnd.openxmlformats-officedocument.presentationml.tags+xml"/>
  <Override PartName="/ppt/tags/tag3429.xml" ContentType="application/vnd.openxmlformats-officedocument.presentationml.tags+xml"/>
  <Override PartName="/ppt/tags/tag3430.xml" ContentType="application/vnd.openxmlformats-officedocument.presentationml.tags+xml"/>
  <Override PartName="/ppt/tags/tag3431.xml" ContentType="application/vnd.openxmlformats-officedocument.presentationml.tags+xml"/>
  <Override PartName="/ppt/tags/tag3432.xml" ContentType="application/vnd.openxmlformats-officedocument.presentationml.tags+xml"/>
  <Override PartName="/ppt/tags/tag3433.xml" ContentType="application/vnd.openxmlformats-officedocument.presentationml.tags+xml"/>
  <Override PartName="/ppt/tags/tag3434.xml" ContentType="application/vnd.openxmlformats-officedocument.presentationml.tags+xml"/>
  <Override PartName="/ppt/tags/tag3435.xml" ContentType="application/vnd.openxmlformats-officedocument.presentationml.tags+xml"/>
  <Override PartName="/ppt/tags/tag3436.xml" ContentType="application/vnd.openxmlformats-officedocument.presentationml.tags+xml"/>
  <Override PartName="/ppt/tags/tag3437.xml" ContentType="application/vnd.openxmlformats-officedocument.presentationml.tags+xml"/>
  <Override PartName="/ppt/tags/tag3438.xml" ContentType="application/vnd.openxmlformats-officedocument.presentationml.tags+xml"/>
  <Override PartName="/ppt/tags/tag3439.xml" ContentType="application/vnd.openxmlformats-officedocument.presentationml.tags+xml"/>
  <Override PartName="/ppt/tags/tag3440.xml" ContentType="application/vnd.openxmlformats-officedocument.presentationml.tags+xml"/>
  <Override PartName="/ppt/tags/tag3441.xml" ContentType="application/vnd.openxmlformats-officedocument.presentationml.tags+xml"/>
  <Override PartName="/ppt/tags/tag3442.xml" ContentType="application/vnd.openxmlformats-officedocument.presentationml.tags+xml"/>
  <Override PartName="/ppt/tags/tag3443.xml" ContentType="application/vnd.openxmlformats-officedocument.presentationml.tags+xml"/>
  <Override PartName="/ppt/tags/tag3444.xml" ContentType="application/vnd.openxmlformats-officedocument.presentationml.tags+xml"/>
  <Override PartName="/ppt/tags/tag3445.xml" ContentType="application/vnd.openxmlformats-officedocument.presentationml.tags+xml"/>
  <Override PartName="/ppt/tags/tag3446.xml" ContentType="application/vnd.openxmlformats-officedocument.presentationml.tags+xml"/>
  <Override PartName="/ppt/tags/tag3447.xml" ContentType="application/vnd.openxmlformats-officedocument.presentationml.tags+xml"/>
  <Override PartName="/ppt/tags/tag3448.xml" ContentType="application/vnd.openxmlformats-officedocument.presentationml.tags+xml"/>
  <Override PartName="/ppt/tags/tag3449.xml" ContentType="application/vnd.openxmlformats-officedocument.presentationml.tags+xml"/>
  <Override PartName="/ppt/tags/tag3450.xml" ContentType="application/vnd.openxmlformats-officedocument.presentationml.tags+xml"/>
  <Override PartName="/ppt/tags/tag3451.xml" ContentType="application/vnd.openxmlformats-officedocument.presentationml.tags+xml"/>
  <Override PartName="/ppt/tags/tag3452.xml" ContentType="application/vnd.openxmlformats-officedocument.presentationml.tags+xml"/>
  <Override PartName="/ppt/tags/tag3453.xml" ContentType="application/vnd.openxmlformats-officedocument.presentationml.tags+xml"/>
  <Override PartName="/ppt/tags/tag3454.xml" ContentType="application/vnd.openxmlformats-officedocument.presentationml.tags+xml"/>
  <Override PartName="/ppt/tags/tag3455.xml" ContentType="application/vnd.openxmlformats-officedocument.presentationml.tags+xml"/>
  <Override PartName="/ppt/tags/tag3456.xml" ContentType="application/vnd.openxmlformats-officedocument.presentationml.tags+xml"/>
  <Override PartName="/ppt/tags/tag3457.xml" ContentType="application/vnd.openxmlformats-officedocument.presentationml.tags+xml"/>
  <Override PartName="/ppt/tags/tag3458.xml" ContentType="application/vnd.openxmlformats-officedocument.presentationml.tags+xml"/>
  <Override PartName="/ppt/tags/tag3459.xml" ContentType="application/vnd.openxmlformats-officedocument.presentationml.tags+xml"/>
  <Override PartName="/ppt/tags/tag3460.xml" ContentType="application/vnd.openxmlformats-officedocument.presentationml.tags+xml"/>
  <Override PartName="/ppt/tags/tag3461.xml" ContentType="application/vnd.openxmlformats-officedocument.presentationml.tags+xml"/>
  <Override PartName="/ppt/tags/tag3462.xml" ContentType="application/vnd.openxmlformats-officedocument.presentationml.tags+xml"/>
  <Override PartName="/ppt/tags/tag3463.xml" ContentType="application/vnd.openxmlformats-officedocument.presentationml.tags+xml"/>
  <Override PartName="/ppt/tags/tag3464.xml" ContentType="application/vnd.openxmlformats-officedocument.presentationml.tags+xml"/>
  <Override PartName="/ppt/tags/tag3465.xml" ContentType="application/vnd.openxmlformats-officedocument.presentationml.tags+xml"/>
  <Override PartName="/ppt/tags/tag3466.xml" ContentType="application/vnd.openxmlformats-officedocument.presentationml.tags+xml"/>
  <Override PartName="/ppt/tags/tag3467.xml" ContentType="application/vnd.openxmlformats-officedocument.presentationml.tags+xml"/>
  <Override PartName="/ppt/tags/tag3468.xml" ContentType="application/vnd.openxmlformats-officedocument.presentationml.tags+xml"/>
  <Override PartName="/ppt/tags/tag3469.xml" ContentType="application/vnd.openxmlformats-officedocument.presentationml.tags+xml"/>
  <Override PartName="/ppt/tags/tag3470.xml" ContentType="application/vnd.openxmlformats-officedocument.presentationml.tags+xml"/>
  <Override PartName="/ppt/tags/tag3471.xml" ContentType="application/vnd.openxmlformats-officedocument.presentationml.tags+xml"/>
  <Override PartName="/ppt/tags/tag3472.xml" ContentType="application/vnd.openxmlformats-officedocument.presentationml.tags+xml"/>
  <Override PartName="/ppt/tags/tag3473.xml" ContentType="application/vnd.openxmlformats-officedocument.presentationml.tags+xml"/>
  <Override PartName="/ppt/tags/tag3474.xml" ContentType="application/vnd.openxmlformats-officedocument.presentationml.tags+xml"/>
  <Override PartName="/ppt/tags/tag3475.xml" ContentType="application/vnd.openxmlformats-officedocument.presentationml.tags+xml"/>
  <Override PartName="/ppt/tags/tag3476.xml" ContentType="application/vnd.openxmlformats-officedocument.presentationml.tags+xml"/>
  <Override PartName="/ppt/tags/tag3477.xml" ContentType="application/vnd.openxmlformats-officedocument.presentationml.tags+xml"/>
  <Override PartName="/ppt/tags/tag3478.xml" ContentType="application/vnd.openxmlformats-officedocument.presentationml.tags+xml"/>
  <Override PartName="/ppt/tags/tag3479.xml" ContentType="application/vnd.openxmlformats-officedocument.presentationml.tags+xml"/>
  <Override PartName="/ppt/tags/tag3480.xml" ContentType="application/vnd.openxmlformats-officedocument.presentationml.tags+xml"/>
  <Override PartName="/ppt/tags/tag3481.xml" ContentType="application/vnd.openxmlformats-officedocument.presentationml.tags+xml"/>
  <Override PartName="/ppt/tags/tag3482.xml" ContentType="application/vnd.openxmlformats-officedocument.presentationml.tags+xml"/>
  <Override PartName="/ppt/tags/tag3483.xml" ContentType="application/vnd.openxmlformats-officedocument.presentationml.tags+xml"/>
  <Override PartName="/ppt/tags/tag3484.xml" ContentType="application/vnd.openxmlformats-officedocument.presentationml.tags+xml"/>
  <Override PartName="/ppt/tags/tag3485.xml" ContentType="application/vnd.openxmlformats-officedocument.presentationml.tags+xml"/>
  <Override PartName="/ppt/tags/tag3486.xml" ContentType="application/vnd.openxmlformats-officedocument.presentationml.tags+xml"/>
  <Override PartName="/ppt/tags/tag3487.xml" ContentType="application/vnd.openxmlformats-officedocument.presentationml.tags+xml"/>
  <Override PartName="/ppt/tags/tag3488.xml" ContentType="application/vnd.openxmlformats-officedocument.presentationml.tags+xml"/>
  <Override PartName="/ppt/tags/tag3489.xml" ContentType="application/vnd.openxmlformats-officedocument.presentationml.tags+xml"/>
  <Override PartName="/ppt/tags/tag3490.xml" ContentType="application/vnd.openxmlformats-officedocument.presentationml.tags+xml"/>
  <Override PartName="/ppt/tags/tag3491.xml" ContentType="application/vnd.openxmlformats-officedocument.presentationml.tags+xml"/>
  <Override PartName="/ppt/tags/tag3492.xml" ContentType="application/vnd.openxmlformats-officedocument.presentationml.tags+xml"/>
  <Override PartName="/ppt/tags/tag3493.xml" ContentType="application/vnd.openxmlformats-officedocument.presentationml.tags+xml"/>
  <Override PartName="/ppt/tags/tag3494.xml" ContentType="application/vnd.openxmlformats-officedocument.presentationml.tags+xml"/>
  <Override PartName="/ppt/tags/tag3495.xml" ContentType="application/vnd.openxmlformats-officedocument.presentationml.tags+xml"/>
  <Override PartName="/ppt/tags/tag3496.xml" ContentType="application/vnd.openxmlformats-officedocument.presentationml.tags+xml"/>
  <Override PartName="/ppt/tags/tag3497.xml" ContentType="application/vnd.openxmlformats-officedocument.presentationml.tags+xml"/>
  <Override PartName="/ppt/tags/tag3498.xml" ContentType="application/vnd.openxmlformats-officedocument.presentationml.tags+xml"/>
  <Override PartName="/ppt/tags/tag3499.xml" ContentType="application/vnd.openxmlformats-officedocument.presentationml.tags+xml"/>
  <Override PartName="/ppt/tags/tag3500.xml" ContentType="application/vnd.openxmlformats-officedocument.presentationml.tags+xml"/>
  <Override PartName="/ppt/tags/tag3501.xml" ContentType="application/vnd.openxmlformats-officedocument.presentationml.tags+xml"/>
  <Override PartName="/ppt/tags/tag3502.xml" ContentType="application/vnd.openxmlformats-officedocument.presentationml.tags+xml"/>
  <Override PartName="/ppt/tags/tag3503.xml" ContentType="application/vnd.openxmlformats-officedocument.presentationml.tags+xml"/>
  <Override PartName="/ppt/tags/tag3504.xml" ContentType="application/vnd.openxmlformats-officedocument.presentationml.tags+xml"/>
  <Override PartName="/ppt/tags/tag3505.xml" ContentType="application/vnd.openxmlformats-officedocument.presentationml.tags+xml"/>
  <Override PartName="/ppt/tags/tag3506.xml" ContentType="application/vnd.openxmlformats-officedocument.presentationml.tags+xml"/>
  <Override PartName="/ppt/tags/tag3507.xml" ContentType="application/vnd.openxmlformats-officedocument.presentationml.tags+xml"/>
  <Override PartName="/ppt/tags/tag3508.xml" ContentType="application/vnd.openxmlformats-officedocument.presentationml.tags+xml"/>
  <Override PartName="/ppt/tags/tag3509.xml" ContentType="application/vnd.openxmlformats-officedocument.presentationml.tags+xml"/>
  <Override PartName="/ppt/tags/tag3510.xml" ContentType="application/vnd.openxmlformats-officedocument.presentationml.tags+xml"/>
  <Override PartName="/ppt/tags/tag3511.xml" ContentType="application/vnd.openxmlformats-officedocument.presentationml.tags+xml"/>
  <Override PartName="/ppt/tags/tag3512.xml" ContentType="application/vnd.openxmlformats-officedocument.presentationml.tags+xml"/>
  <Override PartName="/ppt/tags/tag3513.xml" ContentType="application/vnd.openxmlformats-officedocument.presentationml.tags+xml"/>
  <Override PartName="/ppt/tags/tag3514.xml" ContentType="application/vnd.openxmlformats-officedocument.presentationml.tags+xml"/>
  <Override PartName="/ppt/tags/tag3515.xml" ContentType="application/vnd.openxmlformats-officedocument.presentationml.tags+xml"/>
  <Override PartName="/ppt/tags/tag3516.xml" ContentType="application/vnd.openxmlformats-officedocument.presentationml.tags+xml"/>
  <Override PartName="/ppt/tags/tag3517.xml" ContentType="application/vnd.openxmlformats-officedocument.presentationml.tags+xml"/>
  <Override PartName="/ppt/tags/tag3518.xml" ContentType="application/vnd.openxmlformats-officedocument.presentationml.tags+xml"/>
  <Override PartName="/ppt/tags/tag3519.xml" ContentType="application/vnd.openxmlformats-officedocument.presentationml.tags+xml"/>
  <Override PartName="/ppt/tags/tag3520.xml" ContentType="application/vnd.openxmlformats-officedocument.presentationml.tags+xml"/>
  <Override PartName="/ppt/tags/tag3521.xml" ContentType="application/vnd.openxmlformats-officedocument.presentationml.tags+xml"/>
  <Override PartName="/ppt/tags/tag3522.xml" ContentType="application/vnd.openxmlformats-officedocument.presentationml.tags+xml"/>
  <Override PartName="/ppt/tags/tag3523.xml" ContentType="application/vnd.openxmlformats-officedocument.presentationml.tags+xml"/>
  <Override PartName="/ppt/tags/tag3524.xml" ContentType="application/vnd.openxmlformats-officedocument.presentationml.tags+xml"/>
  <Override PartName="/ppt/tags/tag3525.xml" ContentType="application/vnd.openxmlformats-officedocument.presentationml.tags+xml"/>
  <Override PartName="/ppt/tags/tag3526.xml" ContentType="application/vnd.openxmlformats-officedocument.presentationml.tags+xml"/>
  <Override PartName="/ppt/tags/tag3527.xml" ContentType="application/vnd.openxmlformats-officedocument.presentationml.tags+xml"/>
  <Override PartName="/ppt/tags/tag3528.xml" ContentType="application/vnd.openxmlformats-officedocument.presentationml.tags+xml"/>
  <Override PartName="/ppt/tags/tag3529.xml" ContentType="application/vnd.openxmlformats-officedocument.presentationml.tags+xml"/>
  <Override PartName="/ppt/tags/tag3530.xml" ContentType="application/vnd.openxmlformats-officedocument.presentationml.tags+xml"/>
  <Override PartName="/ppt/tags/tag3531.xml" ContentType="application/vnd.openxmlformats-officedocument.presentationml.tags+xml"/>
  <Override PartName="/ppt/tags/tag3532.xml" ContentType="application/vnd.openxmlformats-officedocument.presentationml.tags+xml"/>
  <Override PartName="/ppt/tags/tag3533.xml" ContentType="application/vnd.openxmlformats-officedocument.presentationml.tags+xml"/>
  <Override PartName="/ppt/tags/tag3534.xml" ContentType="application/vnd.openxmlformats-officedocument.presentationml.tags+xml"/>
  <Override PartName="/ppt/tags/tag3535.xml" ContentType="application/vnd.openxmlformats-officedocument.presentationml.tags+xml"/>
  <Override PartName="/ppt/tags/tag3536.xml" ContentType="application/vnd.openxmlformats-officedocument.presentationml.tags+xml"/>
  <Override PartName="/ppt/tags/tag3537.xml" ContentType="application/vnd.openxmlformats-officedocument.presentationml.tags+xml"/>
  <Override PartName="/ppt/tags/tag3538.xml" ContentType="application/vnd.openxmlformats-officedocument.presentationml.tags+xml"/>
  <Override PartName="/ppt/tags/tag3539.xml" ContentType="application/vnd.openxmlformats-officedocument.presentationml.tags+xml"/>
  <Override PartName="/ppt/tags/tag3540.xml" ContentType="application/vnd.openxmlformats-officedocument.presentationml.tags+xml"/>
  <Override PartName="/ppt/tags/tag3541.xml" ContentType="application/vnd.openxmlformats-officedocument.presentationml.tags+xml"/>
  <Override PartName="/ppt/tags/tag3542.xml" ContentType="application/vnd.openxmlformats-officedocument.presentationml.tags+xml"/>
  <Override PartName="/ppt/tags/tag3543.xml" ContentType="application/vnd.openxmlformats-officedocument.presentationml.tags+xml"/>
  <Override PartName="/ppt/tags/tag3544.xml" ContentType="application/vnd.openxmlformats-officedocument.presentationml.tags+xml"/>
  <Override PartName="/ppt/tags/tag3545.xml" ContentType="application/vnd.openxmlformats-officedocument.presentationml.tags+xml"/>
  <Override PartName="/ppt/tags/tag3546.xml" ContentType="application/vnd.openxmlformats-officedocument.presentationml.tags+xml"/>
  <Override PartName="/ppt/tags/tag3547.xml" ContentType="application/vnd.openxmlformats-officedocument.presentationml.tags+xml"/>
  <Override PartName="/ppt/tags/tag3548.xml" ContentType="application/vnd.openxmlformats-officedocument.presentationml.tags+xml"/>
  <Override PartName="/ppt/tags/tag3549.xml" ContentType="application/vnd.openxmlformats-officedocument.presentationml.tags+xml"/>
  <Override PartName="/ppt/tags/tag3550.xml" ContentType="application/vnd.openxmlformats-officedocument.presentationml.tags+xml"/>
  <Override PartName="/ppt/tags/tag3551.xml" ContentType="application/vnd.openxmlformats-officedocument.presentationml.tags+xml"/>
  <Override PartName="/ppt/tags/tag3552.xml" ContentType="application/vnd.openxmlformats-officedocument.presentationml.tags+xml"/>
  <Override PartName="/ppt/tags/tag3553.xml" ContentType="application/vnd.openxmlformats-officedocument.presentationml.tags+xml"/>
  <Override PartName="/ppt/tags/tag3554.xml" ContentType="application/vnd.openxmlformats-officedocument.presentationml.tags+xml"/>
  <Override PartName="/ppt/tags/tag3555.xml" ContentType="application/vnd.openxmlformats-officedocument.presentationml.tags+xml"/>
  <Override PartName="/ppt/tags/tag3556.xml" ContentType="application/vnd.openxmlformats-officedocument.presentationml.tags+xml"/>
  <Override PartName="/ppt/tags/tag3557.xml" ContentType="application/vnd.openxmlformats-officedocument.presentationml.tags+xml"/>
  <Override PartName="/ppt/tags/tag3558.xml" ContentType="application/vnd.openxmlformats-officedocument.presentationml.tags+xml"/>
  <Override PartName="/ppt/tags/tag3559.xml" ContentType="application/vnd.openxmlformats-officedocument.presentationml.tags+xml"/>
  <Override PartName="/ppt/tags/tag3560.xml" ContentType="application/vnd.openxmlformats-officedocument.presentationml.tags+xml"/>
  <Override PartName="/ppt/tags/tag3561.xml" ContentType="application/vnd.openxmlformats-officedocument.presentationml.tags+xml"/>
  <Override PartName="/ppt/tags/tag3562.xml" ContentType="application/vnd.openxmlformats-officedocument.presentationml.tags+xml"/>
  <Override PartName="/ppt/tags/tag3563.xml" ContentType="application/vnd.openxmlformats-officedocument.presentationml.tags+xml"/>
  <Override PartName="/ppt/tags/tag3564.xml" ContentType="application/vnd.openxmlformats-officedocument.presentationml.tags+xml"/>
  <Override PartName="/ppt/tags/tag3565.xml" ContentType="application/vnd.openxmlformats-officedocument.presentationml.tags+xml"/>
  <Override PartName="/ppt/tags/tag3566.xml" ContentType="application/vnd.openxmlformats-officedocument.presentationml.tags+xml"/>
  <Override PartName="/ppt/tags/tag3567.xml" ContentType="application/vnd.openxmlformats-officedocument.presentationml.tags+xml"/>
  <Override PartName="/ppt/tags/tag3568.xml" ContentType="application/vnd.openxmlformats-officedocument.presentationml.tags+xml"/>
  <Override PartName="/ppt/tags/tag3569.xml" ContentType="application/vnd.openxmlformats-officedocument.presentationml.tags+xml"/>
  <Override PartName="/ppt/tags/tag3570.xml" ContentType="application/vnd.openxmlformats-officedocument.presentationml.tags+xml"/>
  <Override PartName="/ppt/tags/tag3571.xml" ContentType="application/vnd.openxmlformats-officedocument.presentationml.tags+xml"/>
  <Override PartName="/ppt/tags/tag3572.xml" ContentType="application/vnd.openxmlformats-officedocument.presentationml.tags+xml"/>
  <Override PartName="/ppt/tags/tag3573.xml" ContentType="application/vnd.openxmlformats-officedocument.presentationml.tags+xml"/>
  <Override PartName="/ppt/notesSlides/notesSlide37.xml" ContentType="application/vnd.openxmlformats-officedocument.presentationml.notesSlide+xml"/>
  <Override PartName="/ppt/tags/tag3574.xml" ContentType="application/vnd.openxmlformats-officedocument.presentationml.tags+xml"/>
  <Override PartName="/ppt/tags/tag3575.xml" ContentType="application/vnd.openxmlformats-officedocument.presentationml.tags+xml"/>
  <Override PartName="/ppt/tags/tag3576.xml" ContentType="application/vnd.openxmlformats-officedocument.presentationml.tags+xml"/>
  <Override PartName="/ppt/tags/tag3577.xml" ContentType="application/vnd.openxmlformats-officedocument.presentationml.tags+xml"/>
  <Override PartName="/ppt/tags/tag3578.xml" ContentType="application/vnd.openxmlformats-officedocument.presentationml.tags+xml"/>
  <Override PartName="/ppt/tags/tag3579.xml" ContentType="application/vnd.openxmlformats-officedocument.presentationml.tags+xml"/>
  <Override PartName="/ppt/tags/tag3580.xml" ContentType="application/vnd.openxmlformats-officedocument.presentationml.tags+xml"/>
  <Override PartName="/ppt/tags/tag3581.xml" ContentType="application/vnd.openxmlformats-officedocument.presentationml.tags+xml"/>
  <Override PartName="/ppt/tags/tag3582.xml" ContentType="application/vnd.openxmlformats-officedocument.presentationml.tags+xml"/>
  <Override PartName="/ppt/tags/tag3583.xml" ContentType="application/vnd.openxmlformats-officedocument.presentationml.tags+xml"/>
  <Override PartName="/ppt/tags/tag3584.xml" ContentType="application/vnd.openxmlformats-officedocument.presentationml.tags+xml"/>
  <Override PartName="/ppt/tags/tag3585.xml" ContentType="application/vnd.openxmlformats-officedocument.presentationml.tags+xml"/>
  <Override PartName="/ppt/tags/tag3586.xml" ContentType="application/vnd.openxmlformats-officedocument.presentationml.tags+xml"/>
  <Override PartName="/ppt/tags/tag3587.xml" ContentType="application/vnd.openxmlformats-officedocument.presentationml.tags+xml"/>
  <Override PartName="/ppt/tags/tag3588.xml" ContentType="application/vnd.openxmlformats-officedocument.presentationml.tags+xml"/>
  <Override PartName="/ppt/tags/tag3589.xml" ContentType="application/vnd.openxmlformats-officedocument.presentationml.tags+xml"/>
  <Override PartName="/ppt/tags/tag3590.xml" ContentType="application/vnd.openxmlformats-officedocument.presentationml.tags+xml"/>
  <Override PartName="/ppt/tags/tag3591.xml" ContentType="application/vnd.openxmlformats-officedocument.presentationml.tags+xml"/>
  <Override PartName="/ppt/tags/tag3592.xml" ContentType="application/vnd.openxmlformats-officedocument.presentationml.tags+xml"/>
  <Override PartName="/ppt/tags/tag3593.xml" ContentType="application/vnd.openxmlformats-officedocument.presentationml.tags+xml"/>
  <Override PartName="/ppt/tags/tag3594.xml" ContentType="application/vnd.openxmlformats-officedocument.presentationml.tags+xml"/>
  <Override PartName="/ppt/tags/tag3595.xml" ContentType="application/vnd.openxmlformats-officedocument.presentationml.tags+xml"/>
  <Override PartName="/ppt/tags/tag3596.xml" ContentType="application/vnd.openxmlformats-officedocument.presentationml.tags+xml"/>
  <Override PartName="/ppt/tags/tag3597.xml" ContentType="application/vnd.openxmlformats-officedocument.presentationml.tags+xml"/>
  <Override PartName="/ppt/tags/tag3598.xml" ContentType="application/vnd.openxmlformats-officedocument.presentationml.tags+xml"/>
  <Override PartName="/ppt/tags/tag3599.xml" ContentType="application/vnd.openxmlformats-officedocument.presentationml.tags+xml"/>
  <Override PartName="/ppt/tags/tag3600.xml" ContentType="application/vnd.openxmlformats-officedocument.presentationml.tags+xml"/>
  <Override PartName="/ppt/tags/tag3601.xml" ContentType="application/vnd.openxmlformats-officedocument.presentationml.tags+xml"/>
  <Override PartName="/ppt/tags/tag3602.xml" ContentType="application/vnd.openxmlformats-officedocument.presentationml.tags+xml"/>
  <Override PartName="/ppt/tags/tag3603.xml" ContentType="application/vnd.openxmlformats-officedocument.presentationml.tags+xml"/>
  <Override PartName="/ppt/tags/tag3604.xml" ContentType="application/vnd.openxmlformats-officedocument.presentationml.tags+xml"/>
  <Override PartName="/ppt/tags/tag3605.xml" ContentType="application/vnd.openxmlformats-officedocument.presentationml.tags+xml"/>
  <Override PartName="/ppt/tags/tag3606.xml" ContentType="application/vnd.openxmlformats-officedocument.presentationml.tags+xml"/>
  <Override PartName="/ppt/tags/tag3607.xml" ContentType="application/vnd.openxmlformats-officedocument.presentationml.tags+xml"/>
  <Override PartName="/ppt/tags/tag3608.xml" ContentType="application/vnd.openxmlformats-officedocument.presentationml.tags+xml"/>
  <Override PartName="/ppt/tags/tag3609.xml" ContentType="application/vnd.openxmlformats-officedocument.presentationml.tags+xml"/>
  <Override PartName="/ppt/tags/tag3610.xml" ContentType="application/vnd.openxmlformats-officedocument.presentationml.tags+xml"/>
  <Override PartName="/ppt/tags/tag3611.xml" ContentType="application/vnd.openxmlformats-officedocument.presentationml.tags+xml"/>
  <Override PartName="/ppt/tags/tag3612.xml" ContentType="application/vnd.openxmlformats-officedocument.presentationml.tags+xml"/>
  <Override PartName="/ppt/tags/tag3613.xml" ContentType="application/vnd.openxmlformats-officedocument.presentationml.tags+xml"/>
  <Override PartName="/ppt/tags/tag3614.xml" ContentType="application/vnd.openxmlformats-officedocument.presentationml.tags+xml"/>
  <Override PartName="/ppt/tags/tag3615.xml" ContentType="application/vnd.openxmlformats-officedocument.presentationml.tags+xml"/>
  <Override PartName="/ppt/tags/tag3616.xml" ContentType="application/vnd.openxmlformats-officedocument.presentationml.tags+xml"/>
  <Override PartName="/ppt/tags/tag3617.xml" ContentType="application/vnd.openxmlformats-officedocument.presentationml.tags+xml"/>
  <Override PartName="/ppt/tags/tag3618.xml" ContentType="application/vnd.openxmlformats-officedocument.presentationml.tags+xml"/>
  <Override PartName="/ppt/tags/tag3619.xml" ContentType="application/vnd.openxmlformats-officedocument.presentationml.tags+xml"/>
  <Override PartName="/ppt/tags/tag3620.xml" ContentType="application/vnd.openxmlformats-officedocument.presentationml.tags+xml"/>
  <Override PartName="/ppt/tags/tag3621.xml" ContentType="application/vnd.openxmlformats-officedocument.presentationml.tags+xml"/>
  <Override PartName="/ppt/tags/tag3622.xml" ContentType="application/vnd.openxmlformats-officedocument.presentationml.tags+xml"/>
  <Override PartName="/ppt/tags/tag3623.xml" ContentType="application/vnd.openxmlformats-officedocument.presentationml.tags+xml"/>
  <Override PartName="/ppt/tags/tag3624.xml" ContentType="application/vnd.openxmlformats-officedocument.presentationml.tags+xml"/>
  <Override PartName="/ppt/tags/tag3625.xml" ContentType="application/vnd.openxmlformats-officedocument.presentationml.tags+xml"/>
  <Override PartName="/ppt/tags/tag3626.xml" ContentType="application/vnd.openxmlformats-officedocument.presentationml.tags+xml"/>
  <Override PartName="/ppt/tags/tag3627.xml" ContentType="application/vnd.openxmlformats-officedocument.presentationml.tags+xml"/>
  <Override PartName="/ppt/tags/tag3628.xml" ContentType="application/vnd.openxmlformats-officedocument.presentationml.tags+xml"/>
  <Override PartName="/ppt/tags/tag3629.xml" ContentType="application/vnd.openxmlformats-officedocument.presentationml.tags+xml"/>
  <Override PartName="/ppt/tags/tag3630.xml" ContentType="application/vnd.openxmlformats-officedocument.presentationml.tags+xml"/>
  <Override PartName="/ppt/notesSlides/notesSlide38.xml" ContentType="application/vnd.openxmlformats-officedocument.presentationml.notesSlide+xml"/>
  <Override PartName="/ppt/tags/tag3631.xml" ContentType="application/vnd.openxmlformats-officedocument.presentationml.tags+xml"/>
  <Override PartName="/ppt/tags/tag3632.xml" ContentType="application/vnd.openxmlformats-officedocument.presentationml.tags+xml"/>
  <Override PartName="/ppt/tags/tag3633.xml" ContentType="application/vnd.openxmlformats-officedocument.presentationml.tags+xml"/>
  <Override PartName="/ppt/tags/tag3634.xml" ContentType="application/vnd.openxmlformats-officedocument.presentationml.tags+xml"/>
  <Override PartName="/ppt/tags/tag3635.xml" ContentType="application/vnd.openxmlformats-officedocument.presentationml.tags+xml"/>
  <Override PartName="/ppt/tags/tag3636.xml" ContentType="application/vnd.openxmlformats-officedocument.presentationml.tags+xml"/>
  <Override PartName="/ppt/tags/tag3637.xml" ContentType="application/vnd.openxmlformats-officedocument.presentationml.tags+xml"/>
  <Override PartName="/ppt/tags/tag3638.xml" ContentType="application/vnd.openxmlformats-officedocument.presentationml.tags+xml"/>
  <Override PartName="/ppt/tags/tag3639.xml" ContentType="application/vnd.openxmlformats-officedocument.presentationml.tags+xml"/>
  <Override PartName="/ppt/tags/tag3640.xml" ContentType="application/vnd.openxmlformats-officedocument.presentationml.tags+xml"/>
  <Override PartName="/ppt/tags/tag3641.xml" ContentType="application/vnd.openxmlformats-officedocument.presentationml.tags+xml"/>
  <Override PartName="/ppt/tags/tag3642.xml" ContentType="application/vnd.openxmlformats-officedocument.presentationml.tags+xml"/>
  <Override PartName="/ppt/tags/tag3643.xml" ContentType="application/vnd.openxmlformats-officedocument.presentationml.tags+xml"/>
  <Override PartName="/ppt/tags/tag3644.xml" ContentType="application/vnd.openxmlformats-officedocument.presentationml.tags+xml"/>
  <Override PartName="/ppt/tags/tag3645.xml" ContentType="application/vnd.openxmlformats-officedocument.presentationml.tags+xml"/>
  <Override PartName="/ppt/tags/tag3646.xml" ContentType="application/vnd.openxmlformats-officedocument.presentationml.tags+xml"/>
  <Override PartName="/ppt/tags/tag3647.xml" ContentType="application/vnd.openxmlformats-officedocument.presentationml.tags+xml"/>
  <Override PartName="/ppt/tags/tag3648.xml" ContentType="application/vnd.openxmlformats-officedocument.presentationml.tags+xml"/>
  <Override PartName="/ppt/tags/tag3649.xml" ContentType="application/vnd.openxmlformats-officedocument.presentationml.tags+xml"/>
  <Override PartName="/ppt/tags/tag3650.xml" ContentType="application/vnd.openxmlformats-officedocument.presentationml.tags+xml"/>
  <Override PartName="/ppt/tags/tag3651.xml" ContentType="application/vnd.openxmlformats-officedocument.presentationml.tags+xml"/>
  <Override PartName="/ppt/tags/tag3652.xml" ContentType="application/vnd.openxmlformats-officedocument.presentationml.tags+xml"/>
  <Override PartName="/ppt/tags/tag3653.xml" ContentType="application/vnd.openxmlformats-officedocument.presentationml.tags+xml"/>
  <Override PartName="/ppt/tags/tag3654.xml" ContentType="application/vnd.openxmlformats-officedocument.presentationml.tags+xml"/>
  <Override PartName="/ppt/tags/tag3655.xml" ContentType="application/vnd.openxmlformats-officedocument.presentationml.tags+xml"/>
  <Override PartName="/ppt/tags/tag3656.xml" ContentType="application/vnd.openxmlformats-officedocument.presentationml.tags+xml"/>
  <Override PartName="/ppt/tags/tag3657.xml" ContentType="application/vnd.openxmlformats-officedocument.presentationml.tags+xml"/>
  <Override PartName="/ppt/tags/tag3658.xml" ContentType="application/vnd.openxmlformats-officedocument.presentationml.tags+xml"/>
  <Override PartName="/ppt/tags/tag3659.xml" ContentType="application/vnd.openxmlformats-officedocument.presentationml.tags+xml"/>
  <Override PartName="/ppt/tags/tag3660.xml" ContentType="application/vnd.openxmlformats-officedocument.presentationml.tags+xml"/>
  <Override PartName="/ppt/tags/tag3661.xml" ContentType="application/vnd.openxmlformats-officedocument.presentationml.tags+xml"/>
  <Override PartName="/ppt/tags/tag3662.xml" ContentType="application/vnd.openxmlformats-officedocument.presentationml.tags+xml"/>
  <Override PartName="/ppt/tags/tag3663.xml" ContentType="application/vnd.openxmlformats-officedocument.presentationml.tags+xml"/>
  <Override PartName="/ppt/tags/tag3664.xml" ContentType="application/vnd.openxmlformats-officedocument.presentationml.tags+xml"/>
  <Override PartName="/ppt/tags/tag3665.xml" ContentType="application/vnd.openxmlformats-officedocument.presentationml.tags+xml"/>
  <Override PartName="/ppt/tags/tag3666.xml" ContentType="application/vnd.openxmlformats-officedocument.presentationml.tags+xml"/>
  <Override PartName="/ppt/tags/tag3667.xml" ContentType="application/vnd.openxmlformats-officedocument.presentationml.tags+xml"/>
  <Override PartName="/ppt/tags/tag3668.xml" ContentType="application/vnd.openxmlformats-officedocument.presentationml.tags+xml"/>
  <Override PartName="/ppt/tags/tag3669.xml" ContentType="application/vnd.openxmlformats-officedocument.presentationml.tags+xml"/>
  <Override PartName="/ppt/tags/tag3670.xml" ContentType="application/vnd.openxmlformats-officedocument.presentationml.tags+xml"/>
  <Override PartName="/ppt/tags/tag3671.xml" ContentType="application/vnd.openxmlformats-officedocument.presentationml.tags+xml"/>
  <Override PartName="/ppt/tags/tag3672.xml" ContentType="application/vnd.openxmlformats-officedocument.presentationml.tags+xml"/>
  <Override PartName="/ppt/tags/tag3673.xml" ContentType="application/vnd.openxmlformats-officedocument.presentationml.tags+xml"/>
  <Override PartName="/ppt/tags/tag3674.xml" ContentType="application/vnd.openxmlformats-officedocument.presentationml.tags+xml"/>
  <Override PartName="/ppt/tags/tag3675.xml" ContentType="application/vnd.openxmlformats-officedocument.presentationml.tags+xml"/>
  <Override PartName="/ppt/tags/tag3676.xml" ContentType="application/vnd.openxmlformats-officedocument.presentationml.tags+xml"/>
  <Override PartName="/ppt/tags/tag3677.xml" ContentType="application/vnd.openxmlformats-officedocument.presentationml.tags+xml"/>
  <Override PartName="/ppt/tags/tag3678.xml" ContentType="application/vnd.openxmlformats-officedocument.presentationml.tags+xml"/>
  <Override PartName="/ppt/tags/tag3679.xml" ContentType="application/vnd.openxmlformats-officedocument.presentationml.tags+xml"/>
  <Override PartName="/ppt/tags/tag3680.xml" ContentType="application/vnd.openxmlformats-officedocument.presentationml.tags+xml"/>
  <Override PartName="/ppt/notesSlides/notesSlide39.xml" ContentType="application/vnd.openxmlformats-officedocument.presentationml.notesSlide+xml"/>
  <Override PartName="/ppt/tags/tag3681.xml" ContentType="application/vnd.openxmlformats-officedocument.presentationml.tags+xml"/>
  <Override PartName="/ppt/tags/tag3682.xml" ContentType="application/vnd.openxmlformats-officedocument.presentationml.tags+xml"/>
  <Override PartName="/ppt/tags/tag3683.xml" ContentType="application/vnd.openxmlformats-officedocument.presentationml.tags+xml"/>
  <Override PartName="/ppt/tags/tag3684.xml" ContentType="application/vnd.openxmlformats-officedocument.presentationml.tags+xml"/>
  <Override PartName="/ppt/tags/tag3685.xml" ContentType="application/vnd.openxmlformats-officedocument.presentationml.tags+xml"/>
  <Override PartName="/ppt/tags/tag3686.xml" ContentType="application/vnd.openxmlformats-officedocument.presentationml.tags+xml"/>
  <Override PartName="/ppt/tags/tag3687.xml" ContentType="application/vnd.openxmlformats-officedocument.presentationml.tags+xml"/>
  <Override PartName="/ppt/tags/tag3688.xml" ContentType="application/vnd.openxmlformats-officedocument.presentationml.tags+xml"/>
  <Override PartName="/ppt/tags/tag3689.xml" ContentType="application/vnd.openxmlformats-officedocument.presentationml.tags+xml"/>
  <Override PartName="/ppt/tags/tag3690.xml" ContentType="application/vnd.openxmlformats-officedocument.presentationml.tags+xml"/>
  <Override PartName="/ppt/tags/tag3691.xml" ContentType="application/vnd.openxmlformats-officedocument.presentationml.tags+xml"/>
  <Override PartName="/ppt/tags/tag3692.xml" ContentType="application/vnd.openxmlformats-officedocument.presentationml.tags+xml"/>
  <Override PartName="/ppt/tags/tag3693.xml" ContentType="application/vnd.openxmlformats-officedocument.presentationml.tags+xml"/>
  <Override PartName="/ppt/tags/tag3694.xml" ContentType="application/vnd.openxmlformats-officedocument.presentationml.tags+xml"/>
  <Override PartName="/ppt/tags/tag3695.xml" ContentType="application/vnd.openxmlformats-officedocument.presentationml.tags+xml"/>
  <Override PartName="/ppt/tags/tag3696.xml" ContentType="application/vnd.openxmlformats-officedocument.presentationml.tags+xml"/>
  <Override PartName="/ppt/tags/tag3697.xml" ContentType="application/vnd.openxmlformats-officedocument.presentationml.tags+xml"/>
  <Override PartName="/ppt/tags/tag3698.xml" ContentType="application/vnd.openxmlformats-officedocument.presentationml.tags+xml"/>
  <Override PartName="/ppt/tags/tag3699.xml" ContentType="application/vnd.openxmlformats-officedocument.presentationml.tags+xml"/>
  <Override PartName="/ppt/tags/tag3700.xml" ContentType="application/vnd.openxmlformats-officedocument.presentationml.tags+xml"/>
  <Override PartName="/ppt/tags/tag3701.xml" ContentType="application/vnd.openxmlformats-officedocument.presentationml.tags+xml"/>
  <Override PartName="/ppt/tags/tag3702.xml" ContentType="application/vnd.openxmlformats-officedocument.presentationml.tags+xml"/>
  <Override PartName="/ppt/tags/tag3703.xml" ContentType="application/vnd.openxmlformats-officedocument.presentationml.tags+xml"/>
  <Override PartName="/ppt/tags/tag3704.xml" ContentType="application/vnd.openxmlformats-officedocument.presentationml.tags+xml"/>
  <Override PartName="/ppt/tags/tag3705.xml" ContentType="application/vnd.openxmlformats-officedocument.presentationml.tags+xml"/>
  <Override PartName="/ppt/tags/tag3706.xml" ContentType="application/vnd.openxmlformats-officedocument.presentationml.tags+xml"/>
  <Override PartName="/ppt/tags/tag3707.xml" ContentType="application/vnd.openxmlformats-officedocument.presentationml.tags+xml"/>
  <Override PartName="/ppt/tags/tag3708.xml" ContentType="application/vnd.openxmlformats-officedocument.presentationml.tags+xml"/>
  <Override PartName="/ppt/tags/tag3709.xml" ContentType="application/vnd.openxmlformats-officedocument.presentationml.tags+xml"/>
  <Override PartName="/ppt/tags/tag3710.xml" ContentType="application/vnd.openxmlformats-officedocument.presentationml.tags+xml"/>
  <Override PartName="/ppt/tags/tag3711.xml" ContentType="application/vnd.openxmlformats-officedocument.presentationml.tags+xml"/>
  <Override PartName="/ppt/tags/tag3712.xml" ContentType="application/vnd.openxmlformats-officedocument.presentationml.tags+xml"/>
  <Override PartName="/ppt/tags/tag3713.xml" ContentType="application/vnd.openxmlformats-officedocument.presentationml.tags+xml"/>
  <Override PartName="/ppt/tags/tag3714.xml" ContentType="application/vnd.openxmlformats-officedocument.presentationml.tags+xml"/>
  <Override PartName="/ppt/tags/tag3715.xml" ContentType="application/vnd.openxmlformats-officedocument.presentationml.tags+xml"/>
  <Override PartName="/ppt/tags/tag3716.xml" ContentType="application/vnd.openxmlformats-officedocument.presentationml.tags+xml"/>
  <Override PartName="/ppt/tags/tag3717.xml" ContentType="application/vnd.openxmlformats-officedocument.presentationml.tags+xml"/>
  <Override PartName="/ppt/tags/tag3718.xml" ContentType="application/vnd.openxmlformats-officedocument.presentationml.tags+xml"/>
  <Override PartName="/ppt/tags/tag3719.xml" ContentType="application/vnd.openxmlformats-officedocument.presentationml.tags+xml"/>
  <Override PartName="/ppt/tags/tag3720.xml" ContentType="application/vnd.openxmlformats-officedocument.presentationml.tags+xml"/>
  <Override PartName="/ppt/tags/tag3721.xml" ContentType="application/vnd.openxmlformats-officedocument.presentationml.tags+xml"/>
  <Override PartName="/ppt/tags/tag3722.xml" ContentType="application/vnd.openxmlformats-officedocument.presentationml.tags+xml"/>
  <Override PartName="/ppt/tags/tag3723.xml" ContentType="application/vnd.openxmlformats-officedocument.presentationml.tags+xml"/>
  <Override PartName="/ppt/tags/tag3724.xml" ContentType="application/vnd.openxmlformats-officedocument.presentationml.tags+xml"/>
  <Override PartName="/ppt/tags/tag3725.xml" ContentType="application/vnd.openxmlformats-officedocument.presentationml.tags+xml"/>
  <Override PartName="/ppt/tags/tag3726.xml" ContentType="application/vnd.openxmlformats-officedocument.presentationml.tags+xml"/>
  <Override PartName="/ppt/tags/tag3727.xml" ContentType="application/vnd.openxmlformats-officedocument.presentationml.tags+xml"/>
  <Override PartName="/ppt/tags/tag3728.xml" ContentType="application/vnd.openxmlformats-officedocument.presentationml.tags+xml"/>
  <Override PartName="/ppt/tags/tag3729.xml" ContentType="application/vnd.openxmlformats-officedocument.presentationml.tags+xml"/>
  <Override PartName="/ppt/tags/tag3730.xml" ContentType="application/vnd.openxmlformats-officedocument.presentationml.tags+xml"/>
  <Override PartName="/ppt/tags/tag3731.xml" ContentType="application/vnd.openxmlformats-officedocument.presentationml.tags+xml"/>
  <Override PartName="/ppt/tags/tag3732.xml" ContentType="application/vnd.openxmlformats-officedocument.presentationml.tags+xml"/>
  <Override PartName="/ppt/tags/tag3733.xml" ContentType="application/vnd.openxmlformats-officedocument.presentationml.tags+xml"/>
  <Override PartName="/ppt/tags/tag3734.xml" ContentType="application/vnd.openxmlformats-officedocument.presentationml.tags+xml"/>
  <Override PartName="/ppt/tags/tag3735.xml" ContentType="application/vnd.openxmlformats-officedocument.presentationml.tags+xml"/>
  <Override PartName="/ppt/tags/tag3736.xml" ContentType="application/vnd.openxmlformats-officedocument.presentationml.tags+xml"/>
  <Override PartName="/ppt/tags/tag3737.xml" ContentType="application/vnd.openxmlformats-officedocument.presentationml.tags+xml"/>
  <Override PartName="/ppt/tags/tag3738.xml" ContentType="application/vnd.openxmlformats-officedocument.presentationml.tags+xml"/>
  <Override PartName="/ppt/tags/tag3739.xml" ContentType="application/vnd.openxmlformats-officedocument.presentationml.tags+xml"/>
  <Override PartName="/ppt/tags/tag3740.xml" ContentType="application/vnd.openxmlformats-officedocument.presentationml.tags+xml"/>
  <Override PartName="/ppt/tags/tag3741.xml" ContentType="application/vnd.openxmlformats-officedocument.presentationml.tags+xml"/>
  <Override PartName="/ppt/tags/tag3742.xml" ContentType="application/vnd.openxmlformats-officedocument.presentationml.tags+xml"/>
  <Override PartName="/ppt/notesSlides/notesSlide40.xml" ContentType="application/vnd.openxmlformats-officedocument.presentationml.notesSlide+xml"/>
  <Override PartName="/ppt/notesSlides/notesSlide41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5" Type="http://schemas.openxmlformats.org/officeDocument/2006/relationships/custom-properties" Target="docProps/custom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>
  <p:sldMasterIdLst>
    <p:sldMasterId id="2147483648" r:id="rId1"/>
  </p:sldMasterIdLst>
  <p:notesMasterIdLst>
    <p:notesMasterId r:id="rId44"/>
  </p:notesMasterIdLst>
  <p:sldIdLst>
    <p:sldId id="307" r:id="rId2"/>
    <p:sldId id="530" r:id="rId3"/>
    <p:sldId id="556" r:id="rId4"/>
    <p:sldId id="557" r:id="rId5"/>
    <p:sldId id="564" r:id="rId6"/>
    <p:sldId id="558" r:id="rId7"/>
    <p:sldId id="559" r:id="rId8"/>
    <p:sldId id="560" r:id="rId9"/>
    <p:sldId id="561" r:id="rId10"/>
    <p:sldId id="562" r:id="rId11"/>
    <p:sldId id="563" r:id="rId12"/>
    <p:sldId id="567" r:id="rId13"/>
    <p:sldId id="568" r:id="rId14"/>
    <p:sldId id="569" r:id="rId15"/>
    <p:sldId id="572" r:id="rId16"/>
    <p:sldId id="573" r:id="rId17"/>
    <p:sldId id="574" r:id="rId18"/>
    <p:sldId id="575" r:id="rId19"/>
    <p:sldId id="576" r:id="rId20"/>
    <p:sldId id="537" r:id="rId21"/>
    <p:sldId id="552" r:id="rId22"/>
    <p:sldId id="555" r:id="rId23"/>
    <p:sldId id="531" r:id="rId24"/>
    <p:sldId id="532" r:id="rId25"/>
    <p:sldId id="533" r:id="rId26"/>
    <p:sldId id="534" r:id="rId27"/>
    <p:sldId id="535" r:id="rId28"/>
    <p:sldId id="536" r:id="rId29"/>
    <p:sldId id="550" r:id="rId30"/>
    <p:sldId id="551" r:id="rId31"/>
    <p:sldId id="577" r:id="rId32"/>
    <p:sldId id="578" r:id="rId33"/>
    <p:sldId id="579" r:id="rId34"/>
    <p:sldId id="580" r:id="rId35"/>
    <p:sldId id="581" r:id="rId36"/>
    <p:sldId id="582" r:id="rId37"/>
    <p:sldId id="583" r:id="rId38"/>
    <p:sldId id="584" r:id="rId39"/>
    <p:sldId id="585" r:id="rId40"/>
    <p:sldId id="586" r:id="rId41"/>
    <p:sldId id="587" r:id="rId42"/>
    <p:sldId id="588" r:id="rId43"/>
  </p:sldIdLst>
  <p:sldSz cx="12192000" cy="6858000"/>
  <p:notesSz cx="6858000" cy="9144000"/>
  <p:defaultTextStyle>
    <a:defPPr>
      <a:defRPr lang="zh-CN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37">
          <p15:clr>
            <a:srgbClr val="A4A3A4"/>
          </p15:clr>
        </p15:guide>
        <p15:guide id="2" pos="384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2B2B2D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6037" autoAdjust="0"/>
    <p:restoredTop sz="94660"/>
  </p:normalViewPr>
  <p:slideViewPr>
    <p:cSldViewPr snapToGrid="0" showGuides="1">
      <p:cViewPr varScale="1">
        <p:scale>
          <a:sx n="86" d="100"/>
          <a:sy n="86" d="100"/>
        </p:scale>
        <p:origin x="514" y="62"/>
      </p:cViewPr>
      <p:guideLst>
        <p:guide orient="horz" pos="2137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9" Type="http://schemas.openxmlformats.org/officeDocument/2006/relationships/slide" Target="slides/slide38.xml"/><Relationship Id="rId3" Type="http://schemas.openxmlformats.org/officeDocument/2006/relationships/slide" Target="slides/slide2.xml"/><Relationship Id="rId21" Type="http://schemas.openxmlformats.org/officeDocument/2006/relationships/slide" Target="slides/slide20.xml"/><Relationship Id="rId34" Type="http://schemas.openxmlformats.org/officeDocument/2006/relationships/slide" Target="slides/slide33.xml"/><Relationship Id="rId42" Type="http://schemas.openxmlformats.org/officeDocument/2006/relationships/slide" Target="slides/slide41.xml"/><Relationship Id="rId47" Type="http://schemas.openxmlformats.org/officeDocument/2006/relationships/theme" Target="theme/theme1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46" Type="http://schemas.openxmlformats.org/officeDocument/2006/relationships/viewProps" Target="viewProps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slide" Target="slides/slide28.xml"/><Relationship Id="rId41" Type="http://schemas.openxmlformats.org/officeDocument/2006/relationships/slide" Target="slides/slide40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40" Type="http://schemas.openxmlformats.org/officeDocument/2006/relationships/slide" Target="slides/slide39.xml"/><Relationship Id="rId45" Type="http://schemas.openxmlformats.org/officeDocument/2006/relationships/presProps" Target="presProps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slide" Target="slides/slide30.xml"/><Relationship Id="rId44" Type="http://schemas.openxmlformats.org/officeDocument/2006/relationships/notesMaster" Target="notesMasters/notesMaster1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slide" Target="slides/slide42.xml"/><Relationship Id="rId48" Type="http://schemas.openxmlformats.org/officeDocument/2006/relationships/tableStyles" Target="tableStyles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眉占位符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D3716649-02A7-4BAC-907C-6A59D11AF6CD}" type="datetimeFigureOut">
              <a:rPr lang="zh-CN" altLang="en-US" smtClean="0"/>
              <a:t>2020/5/25</a:t>
            </a:fld>
            <a:endParaRPr lang="zh-CN" altLang="en-US"/>
          </a:p>
        </p:txBody>
      </p:sp>
      <p:sp>
        <p:nvSpPr>
          <p:cNvPr id="4" name="幻灯片图像占位符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zh-CN" altLang="en-US"/>
          </a:p>
        </p:txBody>
      </p:sp>
      <p:sp>
        <p:nvSpPr>
          <p:cNvPr id="5" name="备注占位符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BDEB1757-8956-4EB9-A61B-2BB94BC071D8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.xml"/><Relationship Id="rId1" Type="http://schemas.openxmlformats.org/officeDocument/2006/relationships/notesMaster" Target="../notesMasters/notesMaster1.xml"/></Relationships>
</file>

<file path=ppt/notesSlides/_rels/notesSlide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fld id="{324D6F74-634D-4233-BDBC-8BE3983B5CCB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10600030101010101" charset="-122"/>
                <a:ea typeface="等线" panose="02010600030101010101" charset="-122"/>
                <a:cs typeface="+mn-cs"/>
              </a:rPr>
              <a:t>1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10600030101010101" charset="-122"/>
              <a:ea typeface="等线" panose="02010600030101010101" charset="-122"/>
              <a:cs typeface="+mn-cs"/>
            </a:endParaRPr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fld id="{53781472-9462-4248-9558-9812B2021117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10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fld id="{53781472-9462-4248-9558-9812B2021117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11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dirty="0"/>
              <a:t>大侠素材铺  淘宝店：</a:t>
            </a:r>
            <a:r>
              <a:rPr lang="en-US" altLang="zh-CN" dirty="0"/>
              <a:t>https://dxpu.taobao.com/</a:t>
            </a:r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fld id="{53781472-9462-4248-9558-9812B2021117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12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fld id="{53781472-9462-4248-9558-9812B2021117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13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fld id="{53781472-9462-4248-9558-9812B2021117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14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fld id="{53781472-9462-4248-9558-9812B2021117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15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fld id="{53781472-9462-4248-9558-9812B2021117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16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fld id="{53781472-9462-4248-9558-9812B2021117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17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fld id="{53781472-9462-4248-9558-9812B2021117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18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</p:spTree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fld id="{53781472-9462-4248-9558-9812B2021117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19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fld id="{53781472-9462-4248-9558-9812B2021117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2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fld id="{53781472-9462-4248-9558-9812B2021117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20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</p:spTree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fld id="{53781472-9462-4248-9558-9812B2021117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21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</p:spTree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fld id="{53781472-9462-4248-9558-9812B2021117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22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</p:spTree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fld id="{53781472-9462-4248-9558-9812B2021117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23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</p:spTree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fld id="{53781472-9462-4248-9558-9812B2021117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24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</p:spTree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fld id="{53781472-9462-4248-9558-9812B2021117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25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</p:spTree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dirty="0"/>
              <a:t>大侠素材铺  淘宝店：</a:t>
            </a:r>
            <a:r>
              <a:rPr lang="en-US" altLang="zh-CN" dirty="0"/>
              <a:t>https://dxpu.taobao.com/</a:t>
            </a:r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fld id="{53781472-9462-4248-9558-9812B2021117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26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</p:spTree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fld id="{53781472-9462-4248-9558-9812B2021117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27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</p:spTree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fld id="{53781472-9462-4248-9558-9812B2021117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28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</p:spTree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dirty="0"/>
              <a:t>大侠素材铺  淘宝店：</a:t>
            </a:r>
            <a:r>
              <a:rPr lang="en-US" altLang="zh-CN" dirty="0"/>
              <a:t>https://dxpu.taobao.com/</a:t>
            </a:r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fld id="{53781472-9462-4248-9558-9812B2021117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29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dirty="0"/>
              <a:t>大侠素材铺  淘宝店：</a:t>
            </a:r>
            <a:r>
              <a:rPr lang="en-US" altLang="zh-CN" dirty="0"/>
              <a:t>https://dxpu.taobao.com/</a:t>
            </a:r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fld id="{53781472-9462-4248-9558-9812B2021117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3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</p:spTree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fld id="{53781472-9462-4248-9558-9812B2021117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30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</p:spTree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fld id="{53781472-9462-4248-9558-9812B2021117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31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</p:spTree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fld id="{53781472-9462-4248-9558-9812B2021117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32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</p:spTree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fld id="{53781472-9462-4248-9558-9812B2021117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33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</p:spTree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dirty="0"/>
              <a:t>大侠素材铺  淘宝店：</a:t>
            </a:r>
            <a:r>
              <a:rPr lang="en-US" altLang="zh-CN" dirty="0"/>
              <a:t>https://dxpu.taobao.com/</a:t>
            </a:r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fld id="{53781472-9462-4248-9558-9812B2021117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34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</p:spTree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fld id="{53781472-9462-4248-9558-9812B2021117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35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</p:spTree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fld id="{53781472-9462-4248-9558-9812B2021117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36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</p:spTree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dirty="0"/>
              <a:t>大侠素材铺  淘宝店：</a:t>
            </a:r>
            <a:r>
              <a:rPr lang="en-US" altLang="zh-CN" dirty="0"/>
              <a:t>https://dxpu.taobao.com/</a:t>
            </a:r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fld id="{53781472-9462-4248-9558-9812B2021117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37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</p:spTree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fld id="{53781472-9462-4248-9558-9812B2021117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38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</p:spTree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fld id="{53781472-9462-4248-9558-9812B2021117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39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fld id="{53781472-9462-4248-9558-9812B2021117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4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</p:spTree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fld id="{53781472-9462-4248-9558-9812B2021117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40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</p:spTree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fld id="{53781472-9462-4248-9558-9812B2021117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41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fld id="{53781472-9462-4248-9558-9812B2021117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5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dirty="0"/>
              <a:t>大侠素材铺  淘宝店：</a:t>
            </a:r>
            <a:r>
              <a:rPr lang="en-US" altLang="zh-CN" dirty="0"/>
              <a:t>https://dxpu.taobao.com/</a:t>
            </a:r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fld id="{53781472-9462-4248-9558-9812B2021117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6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fld id="{53781472-9462-4248-9558-9812B2021117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7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fld id="{53781472-9462-4248-9558-9812B2021117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8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zh-CN" altLang="en-US" dirty="0"/>
              <a:t>大侠素材铺  淘宝店：</a:t>
            </a:r>
            <a:r>
              <a:rPr lang="en-US" altLang="zh-CN" dirty="0"/>
              <a:t>https://dxpu.taobao.com/</a:t>
            </a:r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fld id="{53781472-9462-4248-9558-9812B2021117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9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914400" y="2130426"/>
            <a:ext cx="10363200" cy="1470025"/>
          </a:xfrm>
        </p:spPr>
        <p:txBody>
          <a:bodyPr>
            <a:normAutofit/>
          </a:bodyPr>
          <a:lstStyle>
            <a:lvl1pPr>
              <a:defRPr sz="3600"/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828800" y="3886200"/>
            <a:ext cx="85344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609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1219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2438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3048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426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4876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>
            <a:lvl1pPr>
              <a:spcBef>
                <a:spcPts val="1200"/>
              </a:spcBef>
              <a:defRPr/>
            </a:lvl1pPr>
            <a:lvl2pPr>
              <a:spcBef>
                <a:spcPts val="1200"/>
              </a:spcBef>
              <a:defRPr/>
            </a:lvl2pPr>
            <a:lvl3pPr>
              <a:spcBef>
                <a:spcPts val="1200"/>
              </a:spcBef>
              <a:defRPr/>
            </a:lvl3pPr>
            <a:lvl4pPr>
              <a:spcBef>
                <a:spcPts val="1200"/>
              </a:spcBef>
              <a:defRPr/>
            </a:lvl4pPr>
            <a:lvl5pPr>
              <a:spcBef>
                <a:spcPts val="1200"/>
              </a:spcBef>
              <a:defRPr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Sub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914400" y="1452420"/>
            <a:ext cx="10363200" cy="4627563"/>
          </a:xfrm>
        </p:spPr>
        <p:txBody>
          <a:bodyPr/>
          <a:lstStyle>
            <a:lvl1pPr>
              <a:spcBef>
                <a:spcPts val="1200"/>
              </a:spcBef>
              <a:defRPr/>
            </a:lvl1pPr>
            <a:lvl2pPr>
              <a:spcBef>
                <a:spcPts val="1200"/>
              </a:spcBef>
              <a:defRPr/>
            </a:lvl2pPr>
            <a:lvl3pPr>
              <a:spcBef>
                <a:spcPts val="1200"/>
              </a:spcBef>
              <a:defRPr/>
            </a:lvl3pPr>
            <a:lvl4pPr>
              <a:spcBef>
                <a:spcPts val="1200"/>
              </a:spcBef>
              <a:defRPr/>
            </a:lvl4pPr>
            <a:lvl5pPr>
              <a:spcBef>
                <a:spcPts val="1200"/>
              </a:spcBef>
              <a:defRPr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0" hasCustomPrompt="1"/>
          </p:nvPr>
        </p:nvSpPr>
        <p:spPr>
          <a:xfrm>
            <a:off x="914400" y="933450"/>
            <a:ext cx="10363200" cy="406400"/>
          </a:xfrm>
        </p:spPr>
        <p:txBody>
          <a:bodyPr>
            <a:normAutofit/>
          </a:bodyPr>
          <a:lstStyle>
            <a:lvl1pPr marL="0" indent="0" algn="ctr">
              <a:lnSpc>
                <a:spcPct val="86000"/>
              </a:lnSpc>
              <a:spcBef>
                <a:spcPts val="0"/>
              </a:spcBef>
              <a:buNone/>
              <a:defRPr sz="1800" baseline="0"/>
            </a:lvl1pPr>
          </a:lstStyle>
          <a:p>
            <a:pPr lvl="0"/>
            <a:r>
              <a:rPr lang="en-US" dirty="0"/>
              <a:t>Click here to edit subtitle</a:t>
            </a:r>
          </a:p>
        </p:txBody>
      </p:sp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wo column text no subtit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 numCol="2" spcCol="274320">
            <a:normAutofit/>
          </a:bodyPr>
          <a:lstStyle>
            <a:lvl1pPr marL="0" indent="0">
              <a:spcBef>
                <a:spcPts val="1200"/>
              </a:spcBef>
              <a:buNone/>
              <a:defRPr sz="1600"/>
            </a:lvl1pPr>
            <a:lvl2pPr marL="228600" indent="-228600">
              <a:spcBef>
                <a:spcPts val="1200"/>
              </a:spcBef>
              <a:buFont typeface="Arial" panose="020B0604020202020204" pitchFamily="34" charset="0"/>
              <a:buChar char="•"/>
              <a:defRPr sz="1600"/>
            </a:lvl2pPr>
            <a:lvl3pPr marL="476250" indent="-247650">
              <a:spcBef>
                <a:spcPts val="1200"/>
              </a:spcBef>
              <a:buFont typeface="Open Sans Light" panose="020B0306030504020204" pitchFamily="34" charset="0"/>
              <a:buChar char="–"/>
              <a:defRPr sz="1600"/>
            </a:lvl3pPr>
            <a:lvl4pPr marL="685800" indent="-228600">
              <a:spcBef>
                <a:spcPts val="1200"/>
              </a:spcBef>
              <a:buFont typeface="Arial" panose="020B0604020202020204" pitchFamily="34" charset="0"/>
              <a:buChar char="•"/>
              <a:defRPr sz="1600"/>
            </a:lvl4pPr>
            <a:lvl5pPr marL="914400" indent="-228600">
              <a:spcBef>
                <a:spcPts val="1200"/>
              </a:spcBef>
              <a:buFont typeface="Open Sans Light" panose="020B0306030504020204" pitchFamily="34" charset="0"/>
              <a:buChar char="–"/>
              <a:defRPr sz="1600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</p:spTree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wo column text with subtit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914400" y="1452420"/>
            <a:ext cx="10363200" cy="4627563"/>
          </a:xfrm>
        </p:spPr>
        <p:txBody>
          <a:bodyPr numCol="2" spcCol="274320">
            <a:normAutofit/>
          </a:bodyPr>
          <a:lstStyle>
            <a:lvl1pPr marL="0" indent="0">
              <a:spcBef>
                <a:spcPts val="1200"/>
              </a:spcBef>
              <a:buNone/>
              <a:defRPr sz="1600"/>
            </a:lvl1pPr>
            <a:lvl2pPr marL="228600" indent="-228600">
              <a:spcBef>
                <a:spcPts val="1200"/>
              </a:spcBef>
              <a:buFont typeface="Arial" panose="020B0604020202020204" pitchFamily="34" charset="0"/>
              <a:buChar char="•"/>
              <a:defRPr sz="1600"/>
            </a:lvl2pPr>
            <a:lvl3pPr marL="457200" indent="-228600">
              <a:spcBef>
                <a:spcPts val="1200"/>
              </a:spcBef>
              <a:buFont typeface="Open Sans Light" panose="020B0306030504020204" pitchFamily="34" charset="0"/>
              <a:buChar char="–"/>
              <a:defRPr sz="1600"/>
            </a:lvl3pPr>
            <a:lvl4pPr marL="685800" indent="-228600">
              <a:spcBef>
                <a:spcPts val="1200"/>
              </a:spcBef>
              <a:buFont typeface="Arial" panose="020B0604020202020204" pitchFamily="34" charset="0"/>
              <a:buChar char="•"/>
              <a:defRPr sz="1600"/>
            </a:lvl4pPr>
            <a:lvl5pPr marL="914400" indent="-228600">
              <a:spcBef>
                <a:spcPts val="1200"/>
              </a:spcBef>
              <a:buFont typeface="Open Sans Light" panose="020B0306030504020204" pitchFamily="34" charset="0"/>
              <a:buChar char="–"/>
              <a:defRPr sz="1600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0" hasCustomPrompt="1"/>
          </p:nvPr>
        </p:nvSpPr>
        <p:spPr>
          <a:xfrm>
            <a:off x="914400" y="933450"/>
            <a:ext cx="10363200" cy="406400"/>
          </a:xfrm>
        </p:spPr>
        <p:txBody>
          <a:bodyPr>
            <a:normAutofit/>
          </a:bodyPr>
          <a:lstStyle>
            <a:lvl1pPr marL="0" indent="0" algn="ctr">
              <a:lnSpc>
                <a:spcPct val="86000"/>
              </a:lnSpc>
              <a:spcBef>
                <a:spcPts val="0"/>
              </a:spcBef>
              <a:buNone/>
              <a:defRPr sz="1800" baseline="0"/>
            </a:lvl1pPr>
          </a:lstStyle>
          <a:p>
            <a:pPr lvl="0"/>
            <a:r>
              <a:rPr lang="en-US" dirty="0"/>
              <a:t>Click here to edit subtitle</a:t>
            </a:r>
          </a:p>
        </p:txBody>
      </p:sp>
    </p:spTree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wo Content with Subtit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914400" y="1452420"/>
            <a:ext cx="5080000" cy="4525963"/>
          </a:xfrm>
        </p:spPr>
        <p:txBody>
          <a:bodyPr>
            <a:normAutofit/>
          </a:bodyPr>
          <a:lstStyle>
            <a:lvl1pPr>
              <a:defRPr sz="2000"/>
            </a:lvl1pPr>
            <a:lvl2pPr>
              <a:defRPr sz="1600"/>
            </a:lvl2pPr>
            <a:lvl3pPr>
              <a:defRPr sz="1600"/>
            </a:lvl3pPr>
            <a:lvl4pPr>
              <a:defRPr sz="1600"/>
            </a:lvl4pPr>
            <a:lvl5pPr>
              <a:defRPr sz="1600"/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97600" y="1452420"/>
            <a:ext cx="5080000" cy="4525963"/>
          </a:xfrm>
        </p:spPr>
        <p:txBody>
          <a:bodyPr>
            <a:normAutofit/>
          </a:bodyPr>
          <a:lstStyle>
            <a:lvl1pPr>
              <a:defRPr sz="2000"/>
            </a:lvl1pPr>
            <a:lvl2pPr>
              <a:defRPr sz="1600"/>
            </a:lvl2pPr>
            <a:lvl3pPr>
              <a:defRPr sz="1600"/>
            </a:lvl3pPr>
            <a:lvl4pPr>
              <a:defRPr sz="1600"/>
            </a:lvl4pPr>
            <a:lvl5pPr>
              <a:defRPr sz="1600"/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6" name="Text Placeholder 4"/>
          <p:cNvSpPr>
            <a:spLocks noGrp="1"/>
          </p:cNvSpPr>
          <p:nvPr>
            <p:ph type="body" sz="quarter" idx="10" hasCustomPrompt="1"/>
          </p:nvPr>
        </p:nvSpPr>
        <p:spPr>
          <a:xfrm>
            <a:off x="914400" y="933450"/>
            <a:ext cx="10363200" cy="406400"/>
          </a:xfrm>
        </p:spPr>
        <p:txBody>
          <a:bodyPr>
            <a:normAutofit/>
          </a:bodyPr>
          <a:lstStyle>
            <a:lvl1pPr marL="0" indent="0" algn="ctr">
              <a:lnSpc>
                <a:spcPct val="86000"/>
              </a:lnSpc>
              <a:spcBef>
                <a:spcPts val="0"/>
              </a:spcBef>
              <a:buNone/>
              <a:defRPr sz="1800" baseline="0"/>
            </a:lvl1pPr>
          </a:lstStyle>
          <a:p>
            <a:pPr lvl="0"/>
            <a:r>
              <a:rPr lang="en-US" dirty="0"/>
              <a:t>Click here to edit subtitle</a:t>
            </a:r>
          </a:p>
        </p:txBody>
      </p:sp>
    </p:spTree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1_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914400" y="1219200"/>
            <a:ext cx="5080000" cy="4525963"/>
          </a:xfrm>
        </p:spPr>
        <p:txBody>
          <a:bodyPr>
            <a:normAutofit/>
          </a:bodyPr>
          <a:lstStyle>
            <a:lvl1pPr>
              <a:defRPr sz="2000"/>
            </a:lvl1pPr>
            <a:lvl2pPr>
              <a:defRPr sz="1600"/>
            </a:lvl2pPr>
            <a:lvl3pPr>
              <a:defRPr sz="1600"/>
            </a:lvl3pPr>
            <a:lvl4pPr>
              <a:defRPr sz="1600"/>
            </a:lvl4pPr>
            <a:lvl5pPr>
              <a:defRPr sz="1600"/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97600" y="1219200"/>
            <a:ext cx="5080000" cy="4525963"/>
          </a:xfrm>
        </p:spPr>
        <p:txBody>
          <a:bodyPr>
            <a:normAutofit/>
          </a:bodyPr>
          <a:lstStyle>
            <a:lvl1pPr>
              <a:defRPr sz="2000"/>
            </a:lvl1pPr>
            <a:lvl2pPr>
              <a:defRPr sz="1600"/>
            </a:lvl2pPr>
            <a:lvl3pPr>
              <a:defRPr sz="1600"/>
            </a:lvl3pPr>
            <a:lvl4pPr>
              <a:defRPr sz="1600"/>
            </a:lvl4pPr>
            <a:lvl5pPr>
              <a:defRPr sz="1600"/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</p:spTree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914400" y="1219200"/>
            <a:ext cx="5082117" cy="307776"/>
          </a:xfrm>
        </p:spPr>
        <p:txBody>
          <a:bodyPr wrap="square" anchor="b">
            <a:spAutoFit/>
          </a:bodyPr>
          <a:lstStyle>
            <a:lvl1pPr marL="0" indent="0">
              <a:spcBef>
                <a:spcPts val="0"/>
              </a:spcBef>
              <a:buNone/>
              <a:defRPr sz="2000" b="1"/>
            </a:lvl1pPr>
            <a:lvl2pPr marL="609600" indent="0">
              <a:buNone/>
              <a:defRPr sz="2665" b="1"/>
            </a:lvl2pPr>
            <a:lvl3pPr marL="1219200" indent="0">
              <a:buNone/>
              <a:defRPr sz="2400" b="1"/>
            </a:lvl3pPr>
            <a:lvl4pPr marL="1828800" indent="0">
              <a:buNone/>
              <a:defRPr sz="2135" b="1"/>
            </a:lvl4pPr>
            <a:lvl5pPr marL="2438400" indent="0">
              <a:buNone/>
              <a:defRPr sz="2135" b="1"/>
            </a:lvl5pPr>
            <a:lvl6pPr marL="3048000" indent="0">
              <a:buNone/>
              <a:defRPr sz="2135" b="1"/>
            </a:lvl6pPr>
            <a:lvl7pPr marL="3657600" indent="0">
              <a:buNone/>
              <a:defRPr sz="2135" b="1"/>
            </a:lvl7pPr>
            <a:lvl8pPr marL="4267200" indent="0">
              <a:buNone/>
              <a:defRPr sz="2135" b="1"/>
            </a:lvl8pPr>
            <a:lvl9pPr marL="4876800" indent="0">
              <a:buNone/>
              <a:defRPr sz="2135" b="1"/>
            </a:lvl9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914400" y="1560285"/>
            <a:ext cx="5082117" cy="4565877"/>
          </a:xfrm>
        </p:spPr>
        <p:txBody>
          <a:bodyPr>
            <a:normAutofit/>
          </a:bodyPr>
          <a:lstStyle>
            <a:lvl1pPr>
              <a:defRPr sz="2000"/>
            </a:lvl1pPr>
            <a:lvl2pPr>
              <a:defRPr sz="1600"/>
            </a:lvl2pPr>
            <a:lvl3pPr>
              <a:defRPr sz="1600"/>
            </a:lvl3pPr>
            <a:lvl4pPr>
              <a:defRPr sz="1600"/>
            </a:lvl4pPr>
            <a:lvl5pPr>
              <a:defRPr sz="1600"/>
            </a:lvl5pPr>
            <a:lvl6pPr>
              <a:defRPr sz="2135"/>
            </a:lvl6pPr>
            <a:lvl7pPr>
              <a:defRPr sz="2135"/>
            </a:lvl7pPr>
            <a:lvl8pPr>
              <a:defRPr sz="2135"/>
            </a:lvl8pPr>
            <a:lvl9pPr>
              <a:defRPr sz="2135"/>
            </a:lvl9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93369" y="1219200"/>
            <a:ext cx="5084232" cy="307776"/>
          </a:xfrm>
        </p:spPr>
        <p:txBody>
          <a:bodyPr wrap="square" anchor="b">
            <a:spAutoFit/>
          </a:bodyPr>
          <a:lstStyle>
            <a:lvl1pPr marL="0" indent="0">
              <a:spcBef>
                <a:spcPts val="0"/>
              </a:spcBef>
              <a:buNone/>
              <a:defRPr sz="2000" b="1"/>
            </a:lvl1pPr>
            <a:lvl2pPr marL="609600" indent="0">
              <a:buNone/>
              <a:defRPr sz="2665" b="1"/>
            </a:lvl2pPr>
            <a:lvl3pPr marL="1219200" indent="0">
              <a:buNone/>
              <a:defRPr sz="2400" b="1"/>
            </a:lvl3pPr>
            <a:lvl4pPr marL="1828800" indent="0">
              <a:buNone/>
              <a:defRPr sz="2135" b="1"/>
            </a:lvl4pPr>
            <a:lvl5pPr marL="2438400" indent="0">
              <a:buNone/>
              <a:defRPr sz="2135" b="1"/>
            </a:lvl5pPr>
            <a:lvl6pPr marL="3048000" indent="0">
              <a:buNone/>
              <a:defRPr sz="2135" b="1"/>
            </a:lvl6pPr>
            <a:lvl7pPr marL="3657600" indent="0">
              <a:buNone/>
              <a:defRPr sz="2135" b="1"/>
            </a:lvl7pPr>
            <a:lvl8pPr marL="4267200" indent="0">
              <a:buNone/>
              <a:defRPr sz="2135" b="1"/>
            </a:lvl8pPr>
            <a:lvl9pPr marL="4876800" indent="0">
              <a:buNone/>
              <a:defRPr sz="2135" b="1"/>
            </a:lvl9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93369" y="1560285"/>
            <a:ext cx="5084232" cy="4565877"/>
          </a:xfrm>
        </p:spPr>
        <p:txBody>
          <a:bodyPr>
            <a:normAutofit/>
          </a:bodyPr>
          <a:lstStyle>
            <a:lvl1pPr>
              <a:defRPr sz="2000"/>
            </a:lvl1pPr>
            <a:lvl2pPr>
              <a:defRPr sz="1600"/>
            </a:lvl2pPr>
            <a:lvl3pPr>
              <a:defRPr sz="1600"/>
            </a:lvl3pPr>
            <a:lvl4pPr>
              <a:defRPr sz="1600"/>
            </a:lvl4pPr>
            <a:lvl5pPr>
              <a:defRPr sz="1600"/>
            </a:lvl5pPr>
            <a:lvl6pPr>
              <a:defRPr sz="2135"/>
            </a:lvl6pPr>
            <a:lvl7pPr>
              <a:defRPr sz="2135"/>
            </a:lvl7pPr>
            <a:lvl8pPr>
              <a:defRPr sz="2135"/>
            </a:lvl8pPr>
            <a:lvl9pPr>
              <a:defRPr sz="2135"/>
            </a:lvl9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</p:spTree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Comparison Subtit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914400" y="1462284"/>
            <a:ext cx="5082117" cy="307776"/>
          </a:xfrm>
        </p:spPr>
        <p:txBody>
          <a:bodyPr wrap="square" anchor="b">
            <a:spAutoFit/>
          </a:bodyPr>
          <a:lstStyle>
            <a:lvl1pPr marL="0" indent="0">
              <a:spcBef>
                <a:spcPts val="0"/>
              </a:spcBef>
              <a:buNone/>
              <a:defRPr sz="2000" b="1"/>
            </a:lvl1pPr>
            <a:lvl2pPr marL="609600" indent="0">
              <a:buNone/>
              <a:defRPr sz="2665" b="1"/>
            </a:lvl2pPr>
            <a:lvl3pPr marL="1219200" indent="0">
              <a:buNone/>
              <a:defRPr sz="2400" b="1"/>
            </a:lvl3pPr>
            <a:lvl4pPr marL="1828800" indent="0">
              <a:buNone/>
              <a:defRPr sz="2135" b="1"/>
            </a:lvl4pPr>
            <a:lvl5pPr marL="2438400" indent="0">
              <a:buNone/>
              <a:defRPr sz="2135" b="1"/>
            </a:lvl5pPr>
            <a:lvl6pPr marL="3048000" indent="0">
              <a:buNone/>
              <a:defRPr sz="2135" b="1"/>
            </a:lvl6pPr>
            <a:lvl7pPr marL="3657600" indent="0">
              <a:buNone/>
              <a:defRPr sz="2135" b="1"/>
            </a:lvl7pPr>
            <a:lvl8pPr marL="4267200" indent="0">
              <a:buNone/>
              <a:defRPr sz="2135" b="1"/>
            </a:lvl8pPr>
            <a:lvl9pPr marL="4876800" indent="0">
              <a:buNone/>
              <a:defRPr sz="2135" b="1"/>
            </a:lvl9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914400" y="1803370"/>
            <a:ext cx="5082117" cy="4368831"/>
          </a:xfrm>
        </p:spPr>
        <p:txBody>
          <a:bodyPr>
            <a:normAutofit/>
          </a:bodyPr>
          <a:lstStyle>
            <a:lvl1pPr>
              <a:defRPr sz="2000"/>
            </a:lvl1pPr>
            <a:lvl2pPr>
              <a:defRPr sz="1600"/>
            </a:lvl2pPr>
            <a:lvl3pPr>
              <a:defRPr sz="1600"/>
            </a:lvl3pPr>
            <a:lvl4pPr>
              <a:defRPr sz="1600"/>
            </a:lvl4pPr>
            <a:lvl5pPr>
              <a:defRPr sz="1600"/>
            </a:lvl5pPr>
            <a:lvl6pPr>
              <a:defRPr sz="2135"/>
            </a:lvl6pPr>
            <a:lvl7pPr>
              <a:defRPr sz="2135"/>
            </a:lvl7pPr>
            <a:lvl8pPr>
              <a:defRPr sz="2135"/>
            </a:lvl8pPr>
            <a:lvl9pPr>
              <a:defRPr sz="2135"/>
            </a:lvl9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93369" y="1462284"/>
            <a:ext cx="5084232" cy="307776"/>
          </a:xfrm>
        </p:spPr>
        <p:txBody>
          <a:bodyPr wrap="square" anchor="b">
            <a:spAutoFit/>
          </a:bodyPr>
          <a:lstStyle>
            <a:lvl1pPr marL="0" indent="0">
              <a:spcBef>
                <a:spcPts val="0"/>
              </a:spcBef>
              <a:buNone/>
              <a:defRPr sz="2000" b="1"/>
            </a:lvl1pPr>
            <a:lvl2pPr marL="609600" indent="0">
              <a:buNone/>
              <a:defRPr sz="2665" b="1"/>
            </a:lvl2pPr>
            <a:lvl3pPr marL="1219200" indent="0">
              <a:buNone/>
              <a:defRPr sz="2400" b="1"/>
            </a:lvl3pPr>
            <a:lvl4pPr marL="1828800" indent="0">
              <a:buNone/>
              <a:defRPr sz="2135" b="1"/>
            </a:lvl4pPr>
            <a:lvl5pPr marL="2438400" indent="0">
              <a:buNone/>
              <a:defRPr sz="2135" b="1"/>
            </a:lvl5pPr>
            <a:lvl6pPr marL="3048000" indent="0">
              <a:buNone/>
              <a:defRPr sz="2135" b="1"/>
            </a:lvl6pPr>
            <a:lvl7pPr marL="3657600" indent="0">
              <a:buNone/>
              <a:defRPr sz="2135" b="1"/>
            </a:lvl7pPr>
            <a:lvl8pPr marL="4267200" indent="0">
              <a:buNone/>
              <a:defRPr sz="2135" b="1"/>
            </a:lvl8pPr>
            <a:lvl9pPr marL="4876800" indent="0">
              <a:buNone/>
              <a:defRPr sz="2135" b="1"/>
            </a:lvl9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93369" y="1803370"/>
            <a:ext cx="5084232" cy="4368831"/>
          </a:xfrm>
        </p:spPr>
        <p:txBody>
          <a:bodyPr>
            <a:normAutofit/>
          </a:bodyPr>
          <a:lstStyle>
            <a:lvl1pPr>
              <a:defRPr sz="2000"/>
            </a:lvl1pPr>
            <a:lvl2pPr>
              <a:defRPr sz="1600"/>
            </a:lvl2pPr>
            <a:lvl3pPr>
              <a:defRPr sz="1600"/>
            </a:lvl3pPr>
            <a:lvl4pPr>
              <a:defRPr sz="1600"/>
            </a:lvl4pPr>
            <a:lvl5pPr>
              <a:defRPr sz="1600"/>
            </a:lvl5pPr>
            <a:lvl6pPr>
              <a:defRPr sz="2135"/>
            </a:lvl6pPr>
            <a:lvl7pPr>
              <a:defRPr sz="2135"/>
            </a:lvl7pPr>
            <a:lvl8pPr>
              <a:defRPr sz="2135"/>
            </a:lvl8pPr>
            <a:lvl9pPr>
              <a:defRPr sz="2135"/>
            </a:lvl9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7" name="Text Placeholder 4"/>
          <p:cNvSpPr>
            <a:spLocks noGrp="1"/>
          </p:cNvSpPr>
          <p:nvPr>
            <p:ph type="body" sz="quarter" idx="10" hasCustomPrompt="1"/>
          </p:nvPr>
        </p:nvSpPr>
        <p:spPr>
          <a:xfrm>
            <a:off x="914400" y="933450"/>
            <a:ext cx="10363200" cy="406400"/>
          </a:xfrm>
        </p:spPr>
        <p:txBody>
          <a:bodyPr>
            <a:normAutofit/>
          </a:bodyPr>
          <a:lstStyle>
            <a:lvl1pPr marL="0" indent="0" algn="ctr">
              <a:lnSpc>
                <a:spcPct val="86000"/>
              </a:lnSpc>
              <a:spcBef>
                <a:spcPts val="0"/>
              </a:spcBef>
              <a:buNone/>
              <a:defRPr sz="1800" baseline="0"/>
            </a:lvl1pPr>
          </a:lstStyle>
          <a:p>
            <a:pPr lvl="0"/>
            <a:r>
              <a:rPr lang="en-US" dirty="0"/>
              <a:t>Click here to edit subtitle</a:t>
            </a:r>
          </a:p>
        </p:txBody>
      </p:sp>
    </p:spTree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Click to edit Master title style</a:t>
            </a:r>
          </a:p>
        </p:txBody>
      </p:sp>
    </p:spTree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Sub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3" name="Text Placeholder 4"/>
          <p:cNvSpPr>
            <a:spLocks noGrp="1"/>
          </p:cNvSpPr>
          <p:nvPr>
            <p:ph type="body" sz="quarter" idx="10" hasCustomPrompt="1"/>
          </p:nvPr>
        </p:nvSpPr>
        <p:spPr>
          <a:xfrm>
            <a:off x="914400" y="933450"/>
            <a:ext cx="10363200" cy="406400"/>
          </a:xfrm>
        </p:spPr>
        <p:txBody>
          <a:bodyPr>
            <a:normAutofit/>
          </a:bodyPr>
          <a:lstStyle>
            <a:lvl1pPr marL="0" indent="0" algn="ctr">
              <a:lnSpc>
                <a:spcPct val="86000"/>
              </a:lnSpc>
              <a:spcBef>
                <a:spcPts val="0"/>
              </a:spcBef>
              <a:buNone/>
              <a:defRPr sz="1800" baseline="0"/>
            </a:lvl1pPr>
          </a:lstStyle>
          <a:p>
            <a:pPr lvl="0"/>
            <a:r>
              <a:rPr lang="en-US" dirty="0"/>
              <a:t>Click here to edit subtitle</a:t>
            </a:r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1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914400" y="2130426"/>
            <a:ext cx="10363200" cy="1470025"/>
          </a:xfrm>
        </p:spPr>
        <p:txBody>
          <a:bodyPr>
            <a:normAutofit/>
          </a:bodyPr>
          <a:lstStyle>
            <a:lvl1pPr>
              <a:defRPr sz="3600"/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828800" y="3886200"/>
            <a:ext cx="85344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609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1219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2438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3048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426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4876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</a:p>
        </p:txBody>
      </p:sp>
    </p:spTree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Laptop Review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/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矩形 6"/>
          <p:cNvSpPr/>
          <p:nvPr userDrawn="1"/>
        </p:nvSpPr>
        <p:spPr>
          <a:xfrm>
            <a:off x="0" y="6545943"/>
            <a:ext cx="12192000" cy="312057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8" name="任意多边形 7"/>
          <p:cNvSpPr/>
          <p:nvPr userDrawn="1"/>
        </p:nvSpPr>
        <p:spPr>
          <a:xfrm>
            <a:off x="10259778" y="6545943"/>
            <a:ext cx="1932222" cy="312057"/>
          </a:xfrm>
          <a:custGeom>
            <a:avLst/>
            <a:gdLst>
              <a:gd name="connsiteX0" fmla="*/ 0 w 1932222"/>
              <a:gd name="connsiteY0" fmla="*/ 0 h 312057"/>
              <a:gd name="connsiteX1" fmla="*/ 1932222 w 1932222"/>
              <a:gd name="connsiteY1" fmla="*/ 0 h 312057"/>
              <a:gd name="connsiteX2" fmla="*/ 1932222 w 1932222"/>
              <a:gd name="connsiteY2" fmla="*/ 312057 h 312057"/>
              <a:gd name="connsiteX3" fmla="*/ 154981 w 1932222"/>
              <a:gd name="connsiteY3" fmla="*/ 312057 h 3120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32222" h="312057">
                <a:moveTo>
                  <a:pt x="0" y="0"/>
                </a:moveTo>
                <a:lnTo>
                  <a:pt x="1932222" y="0"/>
                </a:lnTo>
                <a:lnTo>
                  <a:pt x="1932222" y="312057"/>
                </a:lnTo>
                <a:lnTo>
                  <a:pt x="154981" y="312057"/>
                </a:lnTo>
                <a:close/>
              </a:path>
            </a:pathLst>
          </a:custGeom>
          <a:solidFill>
            <a:schemeClr val="bg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>
          <a:xfrm>
            <a:off x="11417299" y="6538912"/>
            <a:ext cx="650875" cy="365125"/>
          </a:xfrm>
        </p:spPr>
        <p:txBody>
          <a:bodyPr/>
          <a:lstStyle>
            <a:lvl1pPr algn="ctr">
              <a:defRPr>
                <a:solidFill>
                  <a:schemeClr val="bg1"/>
                </a:solidFill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altLang="zh-CN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-</a:t>
            </a:r>
            <a:fld id="{D6B02234-A951-478D-B725-4AAC724CF730}" type="slidenum">
              <a:rPr kumimoji="0" lang="zh-CN" altLang="en-US" sz="1200" b="0" i="0" u="none" strike="noStrike" kern="120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‹#›</a:t>
            </a:fld>
            <a:r>
              <a:rPr kumimoji="0" lang="en-US" altLang="zh-CN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-</a:t>
            </a:r>
            <a:endParaRPr kumimoji="0" lang="zh-CN" altLang="en-US" sz="1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3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914400" y="2130426"/>
            <a:ext cx="10363200" cy="1470025"/>
          </a:xfrm>
        </p:spPr>
        <p:txBody>
          <a:bodyPr>
            <a:normAutofit/>
          </a:bodyPr>
          <a:lstStyle>
            <a:lvl1pPr>
              <a:defRPr sz="3600"/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828800" y="3886200"/>
            <a:ext cx="85344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609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1219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2438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3048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426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4876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5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914400" y="2130426"/>
            <a:ext cx="10363200" cy="1470025"/>
          </a:xfrm>
        </p:spPr>
        <p:txBody>
          <a:bodyPr>
            <a:normAutofit/>
          </a:bodyPr>
          <a:lstStyle>
            <a:lvl1pPr>
              <a:defRPr sz="3600"/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828800" y="3886200"/>
            <a:ext cx="85344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609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1219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2438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3048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426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4876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7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914400" y="2130426"/>
            <a:ext cx="10363200" cy="1470025"/>
          </a:xfrm>
        </p:spPr>
        <p:txBody>
          <a:bodyPr>
            <a:normAutofit/>
          </a:bodyPr>
          <a:lstStyle>
            <a:lvl1pPr>
              <a:defRPr sz="3600"/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828800" y="3886200"/>
            <a:ext cx="85344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609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1219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2438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3048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426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4876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3" Type="http://schemas.openxmlformats.org/officeDocument/2006/relationships/slideLayout" Target="../slideLayouts/slideLayout3.xml"/><Relationship Id="rId21" Type="http://schemas.openxmlformats.org/officeDocument/2006/relationships/slideLayout" Target="../slideLayouts/slideLayout21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theme" Target="../theme/theme1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>
            <a:lumMod val="9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914400" y="279961"/>
            <a:ext cx="10363200" cy="817561"/>
          </a:xfrm>
          <a:prstGeom prst="rect">
            <a:avLst/>
          </a:prstGeom>
        </p:spPr>
        <p:txBody>
          <a:bodyPr vert="horz" lIns="0" tIns="0" rIns="0" bIns="0" rtlCol="0" anchor="ctr">
            <a:normAutofit/>
          </a:bodyPr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914400" y="1219200"/>
            <a:ext cx="10363200" cy="4627563"/>
          </a:xfrm>
          <a:prstGeom prst="rect">
            <a:avLst/>
          </a:prstGeom>
        </p:spPr>
        <p:txBody>
          <a:bodyPr vert="horz" lIns="0" tIns="0" rIns="0" bIns="0" rtlCol="0">
            <a:normAutofit/>
          </a:bodyPr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  <p:sldLayoutId id="2147483660" r:id="rId12"/>
    <p:sldLayoutId id="2147483661" r:id="rId13"/>
    <p:sldLayoutId id="2147483662" r:id="rId14"/>
    <p:sldLayoutId id="2147483663" r:id="rId15"/>
    <p:sldLayoutId id="2147483664" r:id="rId16"/>
    <p:sldLayoutId id="2147483665" r:id="rId17"/>
    <p:sldLayoutId id="2147483666" r:id="rId18"/>
    <p:sldLayoutId id="2147483667" r:id="rId19"/>
    <p:sldLayoutId id="2147483668" r:id="rId20"/>
    <p:sldLayoutId id="2147483669" r:id="rId21"/>
    <p:sldLayoutId id="2147483670" r:id="rId22"/>
  </p:sldLayoutIdLst>
  <p:txStyles>
    <p:titleStyle>
      <a:lvl1pPr algn="ctr" defTabSz="1218565" rtl="0" eaLnBrk="1" latinLnBrk="0" hangingPunct="1">
        <a:lnSpc>
          <a:spcPct val="86000"/>
        </a:lnSpc>
        <a:spcBef>
          <a:spcPct val="0"/>
        </a:spcBef>
        <a:buNone/>
        <a:defRPr sz="2800" kern="800" spc="-53">
          <a:solidFill>
            <a:schemeClr val="tx1"/>
          </a:solidFill>
          <a:latin typeface="微软雅黑" panose="020B0503020204020204" pitchFamily="34" charset="-122"/>
          <a:ea typeface="+mj-ea"/>
          <a:cs typeface="+mj-cs"/>
        </a:defRPr>
      </a:lvl1pPr>
    </p:titleStyle>
    <p:bodyStyle>
      <a:lvl1pPr marL="228600" indent="-228600" algn="l" defTabSz="1218565" rtl="0" eaLnBrk="1" latinLnBrk="0" hangingPunct="1">
        <a:spcBef>
          <a:spcPct val="20000"/>
        </a:spcBef>
        <a:buClr>
          <a:schemeClr val="accent1"/>
        </a:buClr>
        <a:buFont typeface="Arial" panose="020B0604020202020204" pitchFamily="34" charset="0"/>
        <a:buChar char="•"/>
        <a:defRPr sz="2000" kern="800" spc="-13">
          <a:solidFill>
            <a:schemeClr val="tx1"/>
          </a:solidFill>
          <a:latin typeface="微软雅黑" panose="020B0503020204020204" pitchFamily="34" charset="-122"/>
          <a:ea typeface="+mn-ea"/>
          <a:cs typeface="+mn-cs"/>
        </a:defRPr>
      </a:lvl1pPr>
      <a:lvl2pPr marL="459105" indent="-230505" algn="l" defTabSz="1218565" rtl="0" eaLnBrk="1" latinLnBrk="0" hangingPunct="1">
        <a:spcBef>
          <a:spcPct val="20000"/>
        </a:spcBef>
        <a:buClr>
          <a:schemeClr val="accent1"/>
        </a:buClr>
        <a:buFont typeface="Arial" panose="020B0604020202020204" pitchFamily="34" charset="0"/>
        <a:buChar char="–"/>
        <a:defRPr sz="1600" kern="800">
          <a:solidFill>
            <a:schemeClr val="tx1"/>
          </a:solidFill>
          <a:latin typeface="微软雅黑" panose="020B0503020204020204" pitchFamily="34" charset="-122"/>
          <a:ea typeface="+mn-ea"/>
          <a:cs typeface="+mn-cs"/>
        </a:defRPr>
      </a:lvl2pPr>
      <a:lvl3pPr marL="687705" indent="-228600" algn="l" defTabSz="1218565" rtl="0" eaLnBrk="1" latinLnBrk="0" hangingPunct="1">
        <a:spcBef>
          <a:spcPct val="20000"/>
        </a:spcBef>
        <a:buClr>
          <a:schemeClr val="accent1"/>
        </a:buClr>
        <a:buFont typeface="Arial" panose="020B0604020202020204" pitchFamily="34" charset="0"/>
        <a:buChar char="•"/>
        <a:defRPr sz="1600" kern="800">
          <a:solidFill>
            <a:schemeClr val="tx1"/>
          </a:solidFill>
          <a:latin typeface="微软雅黑" panose="020B0503020204020204" pitchFamily="34" charset="-122"/>
          <a:ea typeface="+mn-ea"/>
          <a:cs typeface="+mn-cs"/>
        </a:defRPr>
      </a:lvl3pPr>
      <a:lvl4pPr marL="916305" indent="-228600" algn="l" defTabSz="1218565" rtl="0" eaLnBrk="1" latinLnBrk="0" hangingPunct="1">
        <a:spcBef>
          <a:spcPct val="20000"/>
        </a:spcBef>
        <a:buClr>
          <a:schemeClr val="accent1"/>
        </a:buClr>
        <a:buFont typeface="Arial" panose="020B0604020202020204" pitchFamily="34" charset="0"/>
        <a:buChar char="–"/>
        <a:defRPr sz="1600" kern="800">
          <a:solidFill>
            <a:schemeClr val="tx1"/>
          </a:solidFill>
          <a:latin typeface="微软雅黑" panose="020B0503020204020204" pitchFamily="34" charset="-122"/>
          <a:ea typeface="+mn-ea"/>
          <a:cs typeface="+mn-cs"/>
        </a:defRPr>
      </a:lvl4pPr>
      <a:lvl5pPr marL="1144905" indent="-228600" algn="l" defTabSz="1218565" rtl="0" eaLnBrk="1" latinLnBrk="0" hangingPunct="1">
        <a:spcBef>
          <a:spcPct val="20000"/>
        </a:spcBef>
        <a:buClr>
          <a:schemeClr val="accent1"/>
        </a:buClr>
        <a:buFont typeface="Arial" panose="020B0604020202020204" pitchFamily="34" charset="0"/>
        <a:buChar char="»"/>
        <a:defRPr sz="1600" kern="800">
          <a:solidFill>
            <a:schemeClr val="tx1"/>
          </a:solidFill>
          <a:latin typeface="微软雅黑" panose="020B0503020204020204" pitchFamily="34" charset="-122"/>
          <a:ea typeface="+mn-ea"/>
          <a:cs typeface="+mn-cs"/>
        </a:defRPr>
      </a:lvl5pPr>
      <a:lvl6pPr marL="3352800" indent="-304800" algn="l" defTabSz="1218565" rtl="0" eaLnBrk="1" latinLnBrk="0" hangingPunct="1">
        <a:spcBef>
          <a:spcPct val="20000"/>
        </a:spcBef>
        <a:buFont typeface="Arial" panose="020B0604020202020204" pitchFamily="34" charset="0"/>
        <a:buChar char="•"/>
        <a:defRPr sz="2665" kern="1200">
          <a:solidFill>
            <a:schemeClr val="tx1"/>
          </a:solidFill>
          <a:latin typeface="+mn-lt"/>
          <a:ea typeface="+mn-ea"/>
          <a:cs typeface="+mn-cs"/>
        </a:defRPr>
      </a:lvl6pPr>
      <a:lvl7pPr marL="3962400" indent="-304800" algn="l" defTabSz="1218565" rtl="0" eaLnBrk="1" latinLnBrk="0" hangingPunct="1">
        <a:spcBef>
          <a:spcPct val="20000"/>
        </a:spcBef>
        <a:buFont typeface="Arial" panose="020B0604020202020204" pitchFamily="34" charset="0"/>
        <a:buChar char="•"/>
        <a:defRPr sz="2665" kern="1200">
          <a:solidFill>
            <a:schemeClr val="tx1"/>
          </a:solidFill>
          <a:latin typeface="+mn-lt"/>
          <a:ea typeface="+mn-ea"/>
          <a:cs typeface="+mn-cs"/>
        </a:defRPr>
      </a:lvl7pPr>
      <a:lvl8pPr marL="4572000" indent="-304800" algn="l" defTabSz="1218565" rtl="0" eaLnBrk="1" latinLnBrk="0" hangingPunct="1">
        <a:spcBef>
          <a:spcPct val="20000"/>
        </a:spcBef>
        <a:buFont typeface="Arial" panose="020B0604020202020204" pitchFamily="34" charset="0"/>
        <a:buChar char="•"/>
        <a:defRPr sz="2665" kern="1200">
          <a:solidFill>
            <a:schemeClr val="tx1"/>
          </a:solidFill>
          <a:latin typeface="+mn-lt"/>
          <a:ea typeface="+mn-ea"/>
          <a:cs typeface="+mn-cs"/>
        </a:defRPr>
      </a:lvl8pPr>
      <a:lvl9pPr marL="5181600" indent="-304800" algn="l" defTabSz="1218565" rtl="0" eaLnBrk="1" latinLnBrk="0" hangingPunct="1">
        <a:spcBef>
          <a:spcPct val="20000"/>
        </a:spcBef>
        <a:buFont typeface="Arial" panose="020B0604020202020204" pitchFamily="34" charset="0"/>
        <a:buChar char="•"/>
        <a:defRPr sz="2665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1218565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1pPr>
      <a:lvl2pPr marL="609600" algn="l" defTabSz="1218565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219200" algn="l" defTabSz="1218565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828800" algn="l" defTabSz="1218565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4pPr>
      <a:lvl5pPr marL="2438400" algn="l" defTabSz="1218565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5pPr>
      <a:lvl6pPr marL="3048000" algn="l" defTabSz="1218565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6pPr>
      <a:lvl7pPr marL="3657600" algn="l" defTabSz="1218565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7pPr>
      <a:lvl8pPr marL="4267200" algn="l" defTabSz="1218565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8pPr>
      <a:lvl9pPr marL="4876800" algn="l" defTabSz="1218565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8" Type="http://schemas.openxmlformats.org/officeDocument/2006/relationships/image" Target="../media/image1.png"/><Relationship Id="rId3" Type="http://schemas.openxmlformats.org/officeDocument/2006/relationships/tags" Target="../tags/tag3.xml"/><Relationship Id="rId7" Type="http://schemas.openxmlformats.org/officeDocument/2006/relationships/notesSlide" Target="../notesSlides/notesSlide1.xml"/><Relationship Id="rId2" Type="http://schemas.openxmlformats.org/officeDocument/2006/relationships/tags" Target="../tags/tag2.xml"/><Relationship Id="rId1" Type="http://schemas.openxmlformats.org/officeDocument/2006/relationships/tags" Target="../tags/tag1.xml"/><Relationship Id="rId6" Type="http://schemas.openxmlformats.org/officeDocument/2006/relationships/slideLayout" Target="../slideLayouts/slideLayout20.xml"/><Relationship Id="rId5" Type="http://schemas.openxmlformats.org/officeDocument/2006/relationships/audio" Target="../media/media1.mp3"/><Relationship Id="rId4" Type="http://schemas.microsoft.com/office/2007/relationships/media" Target="../media/media1.mp3"/><Relationship Id="rId9" Type="http://schemas.openxmlformats.org/officeDocument/2006/relationships/image" Target="../media/image2.png"/></Relationships>
</file>

<file path=ppt/slides/_rels/slide10.xml.rels><?xml version="1.0" encoding="UTF-8" standalone="yes"?>
<Relationships xmlns="http://schemas.openxmlformats.org/package/2006/relationships"><Relationship Id="rId13" Type="http://schemas.openxmlformats.org/officeDocument/2006/relationships/tags" Target="../tags/tag1048.xml"/><Relationship Id="rId18" Type="http://schemas.openxmlformats.org/officeDocument/2006/relationships/tags" Target="../tags/tag1053.xml"/><Relationship Id="rId26" Type="http://schemas.openxmlformats.org/officeDocument/2006/relationships/tags" Target="../tags/tag1061.xml"/><Relationship Id="rId39" Type="http://schemas.openxmlformats.org/officeDocument/2006/relationships/tags" Target="../tags/tag1074.xml"/><Relationship Id="rId21" Type="http://schemas.openxmlformats.org/officeDocument/2006/relationships/tags" Target="../tags/tag1056.xml"/><Relationship Id="rId34" Type="http://schemas.openxmlformats.org/officeDocument/2006/relationships/tags" Target="../tags/tag1069.xml"/><Relationship Id="rId42" Type="http://schemas.openxmlformats.org/officeDocument/2006/relationships/tags" Target="../tags/tag1077.xml"/><Relationship Id="rId47" Type="http://schemas.openxmlformats.org/officeDocument/2006/relationships/tags" Target="../tags/tag1082.xml"/><Relationship Id="rId50" Type="http://schemas.openxmlformats.org/officeDocument/2006/relationships/tags" Target="../tags/tag1085.xml"/><Relationship Id="rId55" Type="http://schemas.openxmlformats.org/officeDocument/2006/relationships/tags" Target="../tags/tag1090.xml"/><Relationship Id="rId63" Type="http://schemas.openxmlformats.org/officeDocument/2006/relationships/tags" Target="../tags/tag1098.xml"/><Relationship Id="rId68" Type="http://schemas.openxmlformats.org/officeDocument/2006/relationships/tags" Target="../tags/tag1103.xml"/><Relationship Id="rId76" Type="http://schemas.openxmlformats.org/officeDocument/2006/relationships/tags" Target="../tags/tag1111.xml"/><Relationship Id="rId84" Type="http://schemas.openxmlformats.org/officeDocument/2006/relationships/tags" Target="../tags/tag1119.xml"/><Relationship Id="rId89" Type="http://schemas.openxmlformats.org/officeDocument/2006/relationships/tags" Target="../tags/tag1124.xml"/><Relationship Id="rId7" Type="http://schemas.openxmlformats.org/officeDocument/2006/relationships/tags" Target="../tags/tag1042.xml"/><Relationship Id="rId71" Type="http://schemas.openxmlformats.org/officeDocument/2006/relationships/tags" Target="../tags/tag1106.xml"/><Relationship Id="rId92" Type="http://schemas.openxmlformats.org/officeDocument/2006/relationships/tags" Target="../tags/tag1127.xml"/><Relationship Id="rId2" Type="http://schemas.openxmlformats.org/officeDocument/2006/relationships/tags" Target="../tags/tag1037.xml"/><Relationship Id="rId16" Type="http://schemas.openxmlformats.org/officeDocument/2006/relationships/tags" Target="../tags/tag1051.xml"/><Relationship Id="rId29" Type="http://schemas.openxmlformats.org/officeDocument/2006/relationships/tags" Target="../tags/tag1064.xml"/><Relationship Id="rId11" Type="http://schemas.openxmlformats.org/officeDocument/2006/relationships/tags" Target="../tags/tag1046.xml"/><Relationship Id="rId24" Type="http://schemas.openxmlformats.org/officeDocument/2006/relationships/tags" Target="../tags/tag1059.xml"/><Relationship Id="rId32" Type="http://schemas.openxmlformats.org/officeDocument/2006/relationships/tags" Target="../tags/tag1067.xml"/><Relationship Id="rId37" Type="http://schemas.openxmlformats.org/officeDocument/2006/relationships/tags" Target="../tags/tag1072.xml"/><Relationship Id="rId40" Type="http://schemas.openxmlformats.org/officeDocument/2006/relationships/tags" Target="../tags/tag1075.xml"/><Relationship Id="rId45" Type="http://schemas.openxmlformats.org/officeDocument/2006/relationships/tags" Target="../tags/tag1080.xml"/><Relationship Id="rId53" Type="http://schemas.openxmlformats.org/officeDocument/2006/relationships/tags" Target="../tags/tag1088.xml"/><Relationship Id="rId58" Type="http://schemas.openxmlformats.org/officeDocument/2006/relationships/tags" Target="../tags/tag1093.xml"/><Relationship Id="rId66" Type="http://schemas.openxmlformats.org/officeDocument/2006/relationships/tags" Target="../tags/tag1101.xml"/><Relationship Id="rId74" Type="http://schemas.openxmlformats.org/officeDocument/2006/relationships/tags" Target="../tags/tag1109.xml"/><Relationship Id="rId79" Type="http://schemas.openxmlformats.org/officeDocument/2006/relationships/tags" Target="../tags/tag1114.xml"/><Relationship Id="rId87" Type="http://schemas.openxmlformats.org/officeDocument/2006/relationships/tags" Target="../tags/tag1122.xml"/><Relationship Id="rId5" Type="http://schemas.openxmlformats.org/officeDocument/2006/relationships/tags" Target="../tags/tag1040.xml"/><Relationship Id="rId61" Type="http://schemas.openxmlformats.org/officeDocument/2006/relationships/tags" Target="../tags/tag1096.xml"/><Relationship Id="rId82" Type="http://schemas.openxmlformats.org/officeDocument/2006/relationships/tags" Target="../tags/tag1117.xml"/><Relationship Id="rId90" Type="http://schemas.openxmlformats.org/officeDocument/2006/relationships/tags" Target="../tags/tag1125.xml"/><Relationship Id="rId95" Type="http://schemas.openxmlformats.org/officeDocument/2006/relationships/notesSlide" Target="../notesSlides/notesSlide10.xml"/><Relationship Id="rId19" Type="http://schemas.openxmlformats.org/officeDocument/2006/relationships/tags" Target="../tags/tag1054.xml"/><Relationship Id="rId14" Type="http://schemas.openxmlformats.org/officeDocument/2006/relationships/tags" Target="../tags/tag1049.xml"/><Relationship Id="rId22" Type="http://schemas.openxmlformats.org/officeDocument/2006/relationships/tags" Target="../tags/tag1057.xml"/><Relationship Id="rId27" Type="http://schemas.openxmlformats.org/officeDocument/2006/relationships/tags" Target="../tags/tag1062.xml"/><Relationship Id="rId30" Type="http://schemas.openxmlformats.org/officeDocument/2006/relationships/tags" Target="../tags/tag1065.xml"/><Relationship Id="rId35" Type="http://schemas.openxmlformats.org/officeDocument/2006/relationships/tags" Target="../tags/tag1070.xml"/><Relationship Id="rId43" Type="http://schemas.openxmlformats.org/officeDocument/2006/relationships/tags" Target="../tags/tag1078.xml"/><Relationship Id="rId48" Type="http://schemas.openxmlformats.org/officeDocument/2006/relationships/tags" Target="../tags/tag1083.xml"/><Relationship Id="rId56" Type="http://schemas.openxmlformats.org/officeDocument/2006/relationships/tags" Target="../tags/tag1091.xml"/><Relationship Id="rId64" Type="http://schemas.openxmlformats.org/officeDocument/2006/relationships/tags" Target="../tags/tag1099.xml"/><Relationship Id="rId69" Type="http://schemas.openxmlformats.org/officeDocument/2006/relationships/tags" Target="../tags/tag1104.xml"/><Relationship Id="rId77" Type="http://schemas.openxmlformats.org/officeDocument/2006/relationships/tags" Target="../tags/tag1112.xml"/><Relationship Id="rId8" Type="http://schemas.openxmlformats.org/officeDocument/2006/relationships/tags" Target="../tags/tag1043.xml"/><Relationship Id="rId51" Type="http://schemas.openxmlformats.org/officeDocument/2006/relationships/tags" Target="../tags/tag1086.xml"/><Relationship Id="rId72" Type="http://schemas.openxmlformats.org/officeDocument/2006/relationships/tags" Target="../tags/tag1107.xml"/><Relationship Id="rId80" Type="http://schemas.openxmlformats.org/officeDocument/2006/relationships/tags" Target="../tags/tag1115.xml"/><Relationship Id="rId85" Type="http://schemas.openxmlformats.org/officeDocument/2006/relationships/tags" Target="../tags/tag1120.xml"/><Relationship Id="rId93" Type="http://schemas.openxmlformats.org/officeDocument/2006/relationships/tags" Target="../tags/tag1128.xml"/><Relationship Id="rId3" Type="http://schemas.openxmlformats.org/officeDocument/2006/relationships/tags" Target="../tags/tag1038.xml"/><Relationship Id="rId12" Type="http://schemas.openxmlformats.org/officeDocument/2006/relationships/tags" Target="../tags/tag1047.xml"/><Relationship Id="rId17" Type="http://schemas.openxmlformats.org/officeDocument/2006/relationships/tags" Target="../tags/tag1052.xml"/><Relationship Id="rId25" Type="http://schemas.openxmlformats.org/officeDocument/2006/relationships/tags" Target="../tags/tag1060.xml"/><Relationship Id="rId33" Type="http://schemas.openxmlformats.org/officeDocument/2006/relationships/tags" Target="../tags/tag1068.xml"/><Relationship Id="rId38" Type="http://schemas.openxmlformats.org/officeDocument/2006/relationships/tags" Target="../tags/tag1073.xml"/><Relationship Id="rId46" Type="http://schemas.openxmlformats.org/officeDocument/2006/relationships/tags" Target="../tags/tag1081.xml"/><Relationship Id="rId59" Type="http://schemas.openxmlformats.org/officeDocument/2006/relationships/tags" Target="../tags/tag1094.xml"/><Relationship Id="rId67" Type="http://schemas.openxmlformats.org/officeDocument/2006/relationships/tags" Target="../tags/tag1102.xml"/><Relationship Id="rId20" Type="http://schemas.openxmlformats.org/officeDocument/2006/relationships/tags" Target="../tags/tag1055.xml"/><Relationship Id="rId41" Type="http://schemas.openxmlformats.org/officeDocument/2006/relationships/tags" Target="../tags/tag1076.xml"/><Relationship Id="rId54" Type="http://schemas.openxmlformats.org/officeDocument/2006/relationships/tags" Target="../tags/tag1089.xml"/><Relationship Id="rId62" Type="http://schemas.openxmlformats.org/officeDocument/2006/relationships/tags" Target="../tags/tag1097.xml"/><Relationship Id="rId70" Type="http://schemas.openxmlformats.org/officeDocument/2006/relationships/tags" Target="../tags/tag1105.xml"/><Relationship Id="rId75" Type="http://schemas.openxmlformats.org/officeDocument/2006/relationships/tags" Target="../tags/tag1110.xml"/><Relationship Id="rId83" Type="http://schemas.openxmlformats.org/officeDocument/2006/relationships/tags" Target="../tags/tag1118.xml"/><Relationship Id="rId88" Type="http://schemas.openxmlformats.org/officeDocument/2006/relationships/tags" Target="../tags/tag1123.xml"/><Relationship Id="rId91" Type="http://schemas.openxmlformats.org/officeDocument/2006/relationships/tags" Target="../tags/tag1126.xml"/><Relationship Id="rId1" Type="http://schemas.openxmlformats.org/officeDocument/2006/relationships/tags" Target="../tags/tag1036.xml"/><Relationship Id="rId6" Type="http://schemas.openxmlformats.org/officeDocument/2006/relationships/tags" Target="../tags/tag1041.xml"/><Relationship Id="rId15" Type="http://schemas.openxmlformats.org/officeDocument/2006/relationships/tags" Target="../tags/tag1050.xml"/><Relationship Id="rId23" Type="http://schemas.openxmlformats.org/officeDocument/2006/relationships/tags" Target="../tags/tag1058.xml"/><Relationship Id="rId28" Type="http://schemas.openxmlformats.org/officeDocument/2006/relationships/tags" Target="../tags/tag1063.xml"/><Relationship Id="rId36" Type="http://schemas.openxmlformats.org/officeDocument/2006/relationships/tags" Target="../tags/tag1071.xml"/><Relationship Id="rId49" Type="http://schemas.openxmlformats.org/officeDocument/2006/relationships/tags" Target="../tags/tag1084.xml"/><Relationship Id="rId57" Type="http://schemas.openxmlformats.org/officeDocument/2006/relationships/tags" Target="../tags/tag1092.xml"/><Relationship Id="rId10" Type="http://schemas.openxmlformats.org/officeDocument/2006/relationships/tags" Target="../tags/tag1045.xml"/><Relationship Id="rId31" Type="http://schemas.openxmlformats.org/officeDocument/2006/relationships/tags" Target="../tags/tag1066.xml"/><Relationship Id="rId44" Type="http://schemas.openxmlformats.org/officeDocument/2006/relationships/tags" Target="../tags/tag1079.xml"/><Relationship Id="rId52" Type="http://schemas.openxmlformats.org/officeDocument/2006/relationships/tags" Target="../tags/tag1087.xml"/><Relationship Id="rId60" Type="http://schemas.openxmlformats.org/officeDocument/2006/relationships/tags" Target="../tags/tag1095.xml"/><Relationship Id="rId65" Type="http://schemas.openxmlformats.org/officeDocument/2006/relationships/tags" Target="../tags/tag1100.xml"/><Relationship Id="rId73" Type="http://schemas.openxmlformats.org/officeDocument/2006/relationships/tags" Target="../tags/tag1108.xml"/><Relationship Id="rId78" Type="http://schemas.openxmlformats.org/officeDocument/2006/relationships/tags" Target="../tags/tag1113.xml"/><Relationship Id="rId81" Type="http://schemas.openxmlformats.org/officeDocument/2006/relationships/tags" Target="../tags/tag1116.xml"/><Relationship Id="rId86" Type="http://schemas.openxmlformats.org/officeDocument/2006/relationships/tags" Target="../tags/tag1121.xml"/><Relationship Id="rId94" Type="http://schemas.openxmlformats.org/officeDocument/2006/relationships/slideLayout" Target="../slideLayouts/slideLayout22.xml"/><Relationship Id="rId4" Type="http://schemas.openxmlformats.org/officeDocument/2006/relationships/tags" Target="../tags/tag1039.xml"/><Relationship Id="rId9" Type="http://schemas.openxmlformats.org/officeDocument/2006/relationships/tags" Target="../tags/tag1044.xml"/></Relationships>
</file>

<file path=ppt/slides/_rels/slide11.xml.rels><?xml version="1.0" encoding="UTF-8" standalone="yes"?>
<Relationships xmlns="http://schemas.openxmlformats.org/package/2006/relationships"><Relationship Id="rId13" Type="http://schemas.openxmlformats.org/officeDocument/2006/relationships/tags" Target="../tags/tag1141.xml"/><Relationship Id="rId18" Type="http://schemas.openxmlformats.org/officeDocument/2006/relationships/tags" Target="../tags/tag1146.xml"/><Relationship Id="rId26" Type="http://schemas.openxmlformats.org/officeDocument/2006/relationships/tags" Target="../tags/tag1154.xml"/><Relationship Id="rId39" Type="http://schemas.openxmlformats.org/officeDocument/2006/relationships/tags" Target="../tags/tag1167.xml"/><Relationship Id="rId21" Type="http://schemas.openxmlformats.org/officeDocument/2006/relationships/tags" Target="../tags/tag1149.xml"/><Relationship Id="rId34" Type="http://schemas.openxmlformats.org/officeDocument/2006/relationships/tags" Target="../tags/tag1162.xml"/><Relationship Id="rId42" Type="http://schemas.openxmlformats.org/officeDocument/2006/relationships/tags" Target="../tags/tag1170.xml"/><Relationship Id="rId47" Type="http://schemas.openxmlformats.org/officeDocument/2006/relationships/tags" Target="../tags/tag1175.xml"/><Relationship Id="rId50" Type="http://schemas.openxmlformats.org/officeDocument/2006/relationships/tags" Target="../tags/tag1178.xml"/><Relationship Id="rId55" Type="http://schemas.openxmlformats.org/officeDocument/2006/relationships/tags" Target="../tags/tag1183.xml"/><Relationship Id="rId63" Type="http://schemas.openxmlformats.org/officeDocument/2006/relationships/tags" Target="../tags/tag1191.xml"/><Relationship Id="rId68" Type="http://schemas.openxmlformats.org/officeDocument/2006/relationships/tags" Target="../tags/tag1196.xml"/><Relationship Id="rId7" Type="http://schemas.openxmlformats.org/officeDocument/2006/relationships/tags" Target="../tags/tag1135.xml"/><Relationship Id="rId2" Type="http://schemas.openxmlformats.org/officeDocument/2006/relationships/tags" Target="../tags/tag1130.xml"/><Relationship Id="rId16" Type="http://schemas.openxmlformats.org/officeDocument/2006/relationships/tags" Target="../tags/tag1144.xml"/><Relationship Id="rId29" Type="http://schemas.openxmlformats.org/officeDocument/2006/relationships/tags" Target="../tags/tag1157.xml"/><Relationship Id="rId1" Type="http://schemas.openxmlformats.org/officeDocument/2006/relationships/tags" Target="../tags/tag1129.xml"/><Relationship Id="rId6" Type="http://schemas.openxmlformats.org/officeDocument/2006/relationships/tags" Target="../tags/tag1134.xml"/><Relationship Id="rId11" Type="http://schemas.openxmlformats.org/officeDocument/2006/relationships/tags" Target="../tags/tag1139.xml"/><Relationship Id="rId24" Type="http://schemas.openxmlformats.org/officeDocument/2006/relationships/tags" Target="../tags/tag1152.xml"/><Relationship Id="rId32" Type="http://schemas.openxmlformats.org/officeDocument/2006/relationships/tags" Target="../tags/tag1160.xml"/><Relationship Id="rId37" Type="http://schemas.openxmlformats.org/officeDocument/2006/relationships/tags" Target="../tags/tag1165.xml"/><Relationship Id="rId40" Type="http://schemas.openxmlformats.org/officeDocument/2006/relationships/tags" Target="../tags/tag1168.xml"/><Relationship Id="rId45" Type="http://schemas.openxmlformats.org/officeDocument/2006/relationships/tags" Target="../tags/tag1173.xml"/><Relationship Id="rId53" Type="http://schemas.openxmlformats.org/officeDocument/2006/relationships/tags" Target="../tags/tag1181.xml"/><Relationship Id="rId58" Type="http://schemas.openxmlformats.org/officeDocument/2006/relationships/tags" Target="../tags/tag1186.xml"/><Relationship Id="rId66" Type="http://schemas.openxmlformats.org/officeDocument/2006/relationships/tags" Target="../tags/tag1194.xml"/><Relationship Id="rId5" Type="http://schemas.openxmlformats.org/officeDocument/2006/relationships/tags" Target="../tags/tag1133.xml"/><Relationship Id="rId15" Type="http://schemas.openxmlformats.org/officeDocument/2006/relationships/tags" Target="../tags/tag1143.xml"/><Relationship Id="rId23" Type="http://schemas.openxmlformats.org/officeDocument/2006/relationships/tags" Target="../tags/tag1151.xml"/><Relationship Id="rId28" Type="http://schemas.openxmlformats.org/officeDocument/2006/relationships/tags" Target="../tags/tag1156.xml"/><Relationship Id="rId36" Type="http://schemas.openxmlformats.org/officeDocument/2006/relationships/tags" Target="../tags/tag1164.xml"/><Relationship Id="rId49" Type="http://schemas.openxmlformats.org/officeDocument/2006/relationships/tags" Target="../tags/tag1177.xml"/><Relationship Id="rId57" Type="http://schemas.openxmlformats.org/officeDocument/2006/relationships/tags" Target="../tags/tag1185.xml"/><Relationship Id="rId61" Type="http://schemas.openxmlformats.org/officeDocument/2006/relationships/tags" Target="../tags/tag1189.xml"/><Relationship Id="rId10" Type="http://schemas.openxmlformats.org/officeDocument/2006/relationships/tags" Target="../tags/tag1138.xml"/><Relationship Id="rId19" Type="http://schemas.openxmlformats.org/officeDocument/2006/relationships/tags" Target="../tags/tag1147.xml"/><Relationship Id="rId31" Type="http://schemas.openxmlformats.org/officeDocument/2006/relationships/tags" Target="../tags/tag1159.xml"/><Relationship Id="rId44" Type="http://schemas.openxmlformats.org/officeDocument/2006/relationships/tags" Target="../tags/tag1172.xml"/><Relationship Id="rId52" Type="http://schemas.openxmlformats.org/officeDocument/2006/relationships/tags" Target="../tags/tag1180.xml"/><Relationship Id="rId60" Type="http://schemas.openxmlformats.org/officeDocument/2006/relationships/tags" Target="../tags/tag1188.xml"/><Relationship Id="rId65" Type="http://schemas.openxmlformats.org/officeDocument/2006/relationships/tags" Target="../tags/tag1193.xml"/><Relationship Id="rId4" Type="http://schemas.openxmlformats.org/officeDocument/2006/relationships/tags" Target="../tags/tag1132.xml"/><Relationship Id="rId9" Type="http://schemas.openxmlformats.org/officeDocument/2006/relationships/tags" Target="../tags/tag1137.xml"/><Relationship Id="rId14" Type="http://schemas.openxmlformats.org/officeDocument/2006/relationships/tags" Target="../tags/tag1142.xml"/><Relationship Id="rId22" Type="http://schemas.openxmlformats.org/officeDocument/2006/relationships/tags" Target="../tags/tag1150.xml"/><Relationship Id="rId27" Type="http://schemas.openxmlformats.org/officeDocument/2006/relationships/tags" Target="../tags/tag1155.xml"/><Relationship Id="rId30" Type="http://schemas.openxmlformats.org/officeDocument/2006/relationships/tags" Target="../tags/tag1158.xml"/><Relationship Id="rId35" Type="http://schemas.openxmlformats.org/officeDocument/2006/relationships/tags" Target="../tags/tag1163.xml"/><Relationship Id="rId43" Type="http://schemas.openxmlformats.org/officeDocument/2006/relationships/tags" Target="../tags/tag1171.xml"/><Relationship Id="rId48" Type="http://schemas.openxmlformats.org/officeDocument/2006/relationships/tags" Target="../tags/tag1176.xml"/><Relationship Id="rId56" Type="http://schemas.openxmlformats.org/officeDocument/2006/relationships/tags" Target="../tags/tag1184.xml"/><Relationship Id="rId64" Type="http://schemas.openxmlformats.org/officeDocument/2006/relationships/tags" Target="../tags/tag1192.xml"/><Relationship Id="rId69" Type="http://schemas.openxmlformats.org/officeDocument/2006/relationships/slideLayout" Target="../slideLayouts/slideLayout22.xml"/><Relationship Id="rId8" Type="http://schemas.openxmlformats.org/officeDocument/2006/relationships/tags" Target="../tags/tag1136.xml"/><Relationship Id="rId51" Type="http://schemas.openxmlformats.org/officeDocument/2006/relationships/tags" Target="../tags/tag1179.xml"/><Relationship Id="rId3" Type="http://schemas.openxmlformats.org/officeDocument/2006/relationships/tags" Target="../tags/tag1131.xml"/><Relationship Id="rId12" Type="http://schemas.openxmlformats.org/officeDocument/2006/relationships/tags" Target="../tags/tag1140.xml"/><Relationship Id="rId17" Type="http://schemas.openxmlformats.org/officeDocument/2006/relationships/tags" Target="../tags/tag1145.xml"/><Relationship Id="rId25" Type="http://schemas.openxmlformats.org/officeDocument/2006/relationships/tags" Target="../tags/tag1153.xml"/><Relationship Id="rId33" Type="http://schemas.openxmlformats.org/officeDocument/2006/relationships/tags" Target="../tags/tag1161.xml"/><Relationship Id="rId38" Type="http://schemas.openxmlformats.org/officeDocument/2006/relationships/tags" Target="../tags/tag1166.xml"/><Relationship Id="rId46" Type="http://schemas.openxmlformats.org/officeDocument/2006/relationships/tags" Target="../tags/tag1174.xml"/><Relationship Id="rId59" Type="http://schemas.openxmlformats.org/officeDocument/2006/relationships/tags" Target="../tags/tag1187.xml"/><Relationship Id="rId67" Type="http://schemas.openxmlformats.org/officeDocument/2006/relationships/tags" Target="../tags/tag1195.xml"/><Relationship Id="rId20" Type="http://schemas.openxmlformats.org/officeDocument/2006/relationships/tags" Target="../tags/tag1148.xml"/><Relationship Id="rId41" Type="http://schemas.openxmlformats.org/officeDocument/2006/relationships/tags" Target="../tags/tag1169.xml"/><Relationship Id="rId54" Type="http://schemas.openxmlformats.org/officeDocument/2006/relationships/tags" Target="../tags/tag1182.xml"/><Relationship Id="rId62" Type="http://schemas.openxmlformats.org/officeDocument/2006/relationships/tags" Target="../tags/tag1190.xml"/><Relationship Id="rId70" Type="http://schemas.openxmlformats.org/officeDocument/2006/relationships/notesSlide" Target="../notesSlides/notesSlide11.xml"/></Relationships>
</file>

<file path=ppt/slides/_rels/slide12.xml.rels><?xml version="1.0" encoding="UTF-8" standalone="yes"?>
<Relationships xmlns="http://schemas.openxmlformats.org/package/2006/relationships"><Relationship Id="rId8" Type="http://schemas.openxmlformats.org/officeDocument/2006/relationships/tags" Target="../tags/tag1204.xml"/><Relationship Id="rId13" Type="http://schemas.openxmlformats.org/officeDocument/2006/relationships/tags" Target="../tags/tag1209.xml"/><Relationship Id="rId18" Type="http://schemas.openxmlformats.org/officeDocument/2006/relationships/tags" Target="../tags/tag1214.xml"/><Relationship Id="rId26" Type="http://schemas.openxmlformats.org/officeDocument/2006/relationships/tags" Target="../tags/tag1222.xml"/><Relationship Id="rId3" Type="http://schemas.openxmlformats.org/officeDocument/2006/relationships/tags" Target="../tags/tag1199.xml"/><Relationship Id="rId21" Type="http://schemas.openxmlformats.org/officeDocument/2006/relationships/tags" Target="../tags/tag1217.xml"/><Relationship Id="rId34" Type="http://schemas.openxmlformats.org/officeDocument/2006/relationships/tags" Target="../tags/tag1230.xml"/><Relationship Id="rId7" Type="http://schemas.openxmlformats.org/officeDocument/2006/relationships/tags" Target="../tags/tag1203.xml"/><Relationship Id="rId12" Type="http://schemas.openxmlformats.org/officeDocument/2006/relationships/tags" Target="../tags/tag1208.xml"/><Relationship Id="rId17" Type="http://schemas.openxmlformats.org/officeDocument/2006/relationships/tags" Target="../tags/tag1213.xml"/><Relationship Id="rId25" Type="http://schemas.openxmlformats.org/officeDocument/2006/relationships/tags" Target="../tags/tag1221.xml"/><Relationship Id="rId33" Type="http://schemas.openxmlformats.org/officeDocument/2006/relationships/tags" Target="../tags/tag1229.xml"/><Relationship Id="rId2" Type="http://schemas.openxmlformats.org/officeDocument/2006/relationships/tags" Target="../tags/tag1198.xml"/><Relationship Id="rId16" Type="http://schemas.openxmlformats.org/officeDocument/2006/relationships/tags" Target="../tags/tag1212.xml"/><Relationship Id="rId20" Type="http://schemas.openxmlformats.org/officeDocument/2006/relationships/tags" Target="../tags/tag1216.xml"/><Relationship Id="rId29" Type="http://schemas.openxmlformats.org/officeDocument/2006/relationships/tags" Target="../tags/tag1225.xml"/><Relationship Id="rId1" Type="http://schemas.openxmlformats.org/officeDocument/2006/relationships/tags" Target="../tags/tag1197.xml"/><Relationship Id="rId6" Type="http://schemas.openxmlformats.org/officeDocument/2006/relationships/tags" Target="../tags/tag1202.xml"/><Relationship Id="rId11" Type="http://schemas.openxmlformats.org/officeDocument/2006/relationships/tags" Target="../tags/tag1207.xml"/><Relationship Id="rId24" Type="http://schemas.openxmlformats.org/officeDocument/2006/relationships/tags" Target="../tags/tag1220.xml"/><Relationship Id="rId32" Type="http://schemas.openxmlformats.org/officeDocument/2006/relationships/tags" Target="../tags/tag1228.xml"/><Relationship Id="rId5" Type="http://schemas.openxmlformats.org/officeDocument/2006/relationships/tags" Target="../tags/tag1201.xml"/><Relationship Id="rId15" Type="http://schemas.openxmlformats.org/officeDocument/2006/relationships/tags" Target="../tags/tag1211.xml"/><Relationship Id="rId23" Type="http://schemas.openxmlformats.org/officeDocument/2006/relationships/tags" Target="../tags/tag1219.xml"/><Relationship Id="rId28" Type="http://schemas.openxmlformats.org/officeDocument/2006/relationships/tags" Target="../tags/tag1224.xml"/><Relationship Id="rId36" Type="http://schemas.openxmlformats.org/officeDocument/2006/relationships/notesSlide" Target="../notesSlides/notesSlide12.xml"/><Relationship Id="rId10" Type="http://schemas.openxmlformats.org/officeDocument/2006/relationships/tags" Target="../tags/tag1206.xml"/><Relationship Id="rId19" Type="http://schemas.openxmlformats.org/officeDocument/2006/relationships/tags" Target="../tags/tag1215.xml"/><Relationship Id="rId31" Type="http://schemas.openxmlformats.org/officeDocument/2006/relationships/tags" Target="../tags/tag1227.xml"/><Relationship Id="rId4" Type="http://schemas.openxmlformats.org/officeDocument/2006/relationships/tags" Target="../tags/tag1200.xml"/><Relationship Id="rId9" Type="http://schemas.openxmlformats.org/officeDocument/2006/relationships/tags" Target="../tags/tag1205.xml"/><Relationship Id="rId14" Type="http://schemas.openxmlformats.org/officeDocument/2006/relationships/tags" Target="../tags/tag1210.xml"/><Relationship Id="rId22" Type="http://schemas.openxmlformats.org/officeDocument/2006/relationships/tags" Target="../tags/tag1218.xml"/><Relationship Id="rId27" Type="http://schemas.openxmlformats.org/officeDocument/2006/relationships/tags" Target="../tags/tag1223.xml"/><Relationship Id="rId30" Type="http://schemas.openxmlformats.org/officeDocument/2006/relationships/tags" Target="../tags/tag1226.xml"/><Relationship Id="rId35" Type="http://schemas.openxmlformats.org/officeDocument/2006/relationships/slideLayout" Target="../slideLayouts/slideLayout22.xml"/></Relationships>
</file>

<file path=ppt/slides/_rels/slide13.xml.rels><?xml version="1.0" encoding="UTF-8" standalone="yes"?>
<Relationships xmlns="http://schemas.openxmlformats.org/package/2006/relationships"><Relationship Id="rId26" Type="http://schemas.openxmlformats.org/officeDocument/2006/relationships/tags" Target="../tags/tag1256.xml"/><Relationship Id="rId117" Type="http://schemas.openxmlformats.org/officeDocument/2006/relationships/tags" Target="../tags/tag1347.xml"/><Relationship Id="rId21" Type="http://schemas.openxmlformats.org/officeDocument/2006/relationships/tags" Target="../tags/tag1251.xml"/><Relationship Id="rId42" Type="http://schemas.openxmlformats.org/officeDocument/2006/relationships/tags" Target="../tags/tag1272.xml"/><Relationship Id="rId47" Type="http://schemas.openxmlformats.org/officeDocument/2006/relationships/tags" Target="../tags/tag1277.xml"/><Relationship Id="rId63" Type="http://schemas.openxmlformats.org/officeDocument/2006/relationships/tags" Target="../tags/tag1293.xml"/><Relationship Id="rId68" Type="http://schemas.openxmlformats.org/officeDocument/2006/relationships/tags" Target="../tags/tag1298.xml"/><Relationship Id="rId84" Type="http://schemas.openxmlformats.org/officeDocument/2006/relationships/tags" Target="../tags/tag1314.xml"/><Relationship Id="rId89" Type="http://schemas.openxmlformats.org/officeDocument/2006/relationships/tags" Target="../tags/tag1319.xml"/><Relationship Id="rId112" Type="http://schemas.openxmlformats.org/officeDocument/2006/relationships/tags" Target="../tags/tag1342.xml"/><Relationship Id="rId16" Type="http://schemas.openxmlformats.org/officeDocument/2006/relationships/tags" Target="../tags/tag1246.xml"/><Relationship Id="rId107" Type="http://schemas.openxmlformats.org/officeDocument/2006/relationships/tags" Target="../tags/tag1337.xml"/><Relationship Id="rId11" Type="http://schemas.openxmlformats.org/officeDocument/2006/relationships/tags" Target="../tags/tag1241.xml"/><Relationship Id="rId32" Type="http://schemas.openxmlformats.org/officeDocument/2006/relationships/tags" Target="../tags/tag1262.xml"/><Relationship Id="rId37" Type="http://schemas.openxmlformats.org/officeDocument/2006/relationships/tags" Target="../tags/tag1267.xml"/><Relationship Id="rId53" Type="http://schemas.openxmlformats.org/officeDocument/2006/relationships/tags" Target="../tags/tag1283.xml"/><Relationship Id="rId58" Type="http://schemas.openxmlformats.org/officeDocument/2006/relationships/tags" Target="../tags/tag1288.xml"/><Relationship Id="rId74" Type="http://schemas.openxmlformats.org/officeDocument/2006/relationships/tags" Target="../tags/tag1304.xml"/><Relationship Id="rId79" Type="http://schemas.openxmlformats.org/officeDocument/2006/relationships/tags" Target="../tags/tag1309.xml"/><Relationship Id="rId102" Type="http://schemas.openxmlformats.org/officeDocument/2006/relationships/tags" Target="../tags/tag1332.xml"/><Relationship Id="rId123" Type="http://schemas.openxmlformats.org/officeDocument/2006/relationships/tags" Target="../tags/tag1353.xml"/><Relationship Id="rId5" Type="http://schemas.openxmlformats.org/officeDocument/2006/relationships/tags" Target="../tags/tag1235.xml"/><Relationship Id="rId90" Type="http://schemas.openxmlformats.org/officeDocument/2006/relationships/tags" Target="../tags/tag1320.xml"/><Relationship Id="rId95" Type="http://schemas.openxmlformats.org/officeDocument/2006/relationships/tags" Target="../tags/tag1325.xml"/><Relationship Id="rId19" Type="http://schemas.openxmlformats.org/officeDocument/2006/relationships/tags" Target="../tags/tag1249.xml"/><Relationship Id="rId14" Type="http://schemas.openxmlformats.org/officeDocument/2006/relationships/tags" Target="../tags/tag1244.xml"/><Relationship Id="rId22" Type="http://schemas.openxmlformats.org/officeDocument/2006/relationships/tags" Target="../tags/tag1252.xml"/><Relationship Id="rId27" Type="http://schemas.openxmlformats.org/officeDocument/2006/relationships/tags" Target="../tags/tag1257.xml"/><Relationship Id="rId30" Type="http://schemas.openxmlformats.org/officeDocument/2006/relationships/tags" Target="../tags/tag1260.xml"/><Relationship Id="rId35" Type="http://schemas.openxmlformats.org/officeDocument/2006/relationships/tags" Target="../tags/tag1265.xml"/><Relationship Id="rId43" Type="http://schemas.openxmlformats.org/officeDocument/2006/relationships/tags" Target="../tags/tag1273.xml"/><Relationship Id="rId48" Type="http://schemas.openxmlformats.org/officeDocument/2006/relationships/tags" Target="../tags/tag1278.xml"/><Relationship Id="rId56" Type="http://schemas.openxmlformats.org/officeDocument/2006/relationships/tags" Target="../tags/tag1286.xml"/><Relationship Id="rId64" Type="http://schemas.openxmlformats.org/officeDocument/2006/relationships/tags" Target="../tags/tag1294.xml"/><Relationship Id="rId69" Type="http://schemas.openxmlformats.org/officeDocument/2006/relationships/tags" Target="../tags/tag1299.xml"/><Relationship Id="rId77" Type="http://schemas.openxmlformats.org/officeDocument/2006/relationships/tags" Target="../tags/tag1307.xml"/><Relationship Id="rId100" Type="http://schemas.openxmlformats.org/officeDocument/2006/relationships/tags" Target="../tags/tag1330.xml"/><Relationship Id="rId105" Type="http://schemas.openxmlformats.org/officeDocument/2006/relationships/tags" Target="../tags/tag1335.xml"/><Relationship Id="rId113" Type="http://schemas.openxmlformats.org/officeDocument/2006/relationships/tags" Target="../tags/tag1343.xml"/><Relationship Id="rId118" Type="http://schemas.openxmlformats.org/officeDocument/2006/relationships/tags" Target="../tags/tag1348.xml"/><Relationship Id="rId126" Type="http://schemas.openxmlformats.org/officeDocument/2006/relationships/slideLayout" Target="../slideLayouts/slideLayout22.xml"/><Relationship Id="rId8" Type="http://schemas.openxmlformats.org/officeDocument/2006/relationships/tags" Target="../tags/tag1238.xml"/><Relationship Id="rId51" Type="http://schemas.openxmlformats.org/officeDocument/2006/relationships/tags" Target="../tags/tag1281.xml"/><Relationship Id="rId72" Type="http://schemas.openxmlformats.org/officeDocument/2006/relationships/tags" Target="../tags/tag1302.xml"/><Relationship Id="rId80" Type="http://schemas.openxmlformats.org/officeDocument/2006/relationships/tags" Target="../tags/tag1310.xml"/><Relationship Id="rId85" Type="http://schemas.openxmlformats.org/officeDocument/2006/relationships/tags" Target="../tags/tag1315.xml"/><Relationship Id="rId93" Type="http://schemas.openxmlformats.org/officeDocument/2006/relationships/tags" Target="../tags/tag1323.xml"/><Relationship Id="rId98" Type="http://schemas.openxmlformats.org/officeDocument/2006/relationships/tags" Target="../tags/tag1328.xml"/><Relationship Id="rId121" Type="http://schemas.openxmlformats.org/officeDocument/2006/relationships/tags" Target="../tags/tag1351.xml"/><Relationship Id="rId3" Type="http://schemas.openxmlformats.org/officeDocument/2006/relationships/tags" Target="../tags/tag1233.xml"/><Relationship Id="rId12" Type="http://schemas.openxmlformats.org/officeDocument/2006/relationships/tags" Target="../tags/tag1242.xml"/><Relationship Id="rId17" Type="http://schemas.openxmlformats.org/officeDocument/2006/relationships/tags" Target="../tags/tag1247.xml"/><Relationship Id="rId25" Type="http://schemas.openxmlformats.org/officeDocument/2006/relationships/tags" Target="../tags/tag1255.xml"/><Relationship Id="rId33" Type="http://schemas.openxmlformats.org/officeDocument/2006/relationships/tags" Target="../tags/tag1263.xml"/><Relationship Id="rId38" Type="http://schemas.openxmlformats.org/officeDocument/2006/relationships/tags" Target="../tags/tag1268.xml"/><Relationship Id="rId46" Type="http://schemas.openxmlformats.org/officeDocument/2006/relationships/tags" Target="../tags/tag1276.xml"/><Relationship Id="rId59" Type="http://schemas.openxmlformats.org/officeDocument/2006/relationships/tags" Target="../tags/tag1289.xml"/><Relationship Id="rId67" Type="http://schemas.openxmlformats.org/officeDocument/2006/relationships/tags" Target="../tags/tag1297.xml"/><Relationship Id="rId103" Type="http://schemas.openxmlformats.org/officeDocument/2006/relationships/tags" Target="../tags/tag1333.xml"/><Relationship Id="rId108" Type="http://schemas.openxmlformats.org/officeDocument/2006/relationships/tags" Target="../tags/tag1338.xml"/><Relationship Id="rId116" Type="http://schemas.openxmlformats.org/officeDocument/2006/relationships/tags" Target="../tags/tag1346.xml"/><Relationship Id="rId124" Type="http://schemas.openxmlformats.org/officeDocument/2006/relationships/tags" Target="../tags/tag1354.xml"/><Relationship Id="rId20" Type="http://schemas.openxmlformats.org/officeDocument/2006/relationships/tags" Target="../tags/tag1250.xml"/><Relationship Id="rId41" Type="http://schemas.openxmlformats.org/officeDocument/2006/relationships/tags" Target="../tags/tag1271.xml"/><Relationship Id="rId54" Type="http://schemas.openxmlformats.org/officeDocument/2006/relationships/tags" Target="../tags/tag1284.xml"/><Relationship Id="rId62" Type="http://schemas.openxmlformats.org/officeDocument/2006/relationships/tags" Target="../tags/tag1292.xml"/><Relationship Id="rId70" Type="http://schemas.openxmlformats.org/officeDocument/2006/relationships/tags" Target="../tags/tag1300.xml"/><Relationship Id="rId75" Type="http://schemas.openxmlformats.org/officeDocument/2006/relationships/tags" Target="../tags/tag1305.xml"/><Relationship Id="rId83" Type="http://schemas.openxmlformats.org/officeDocument/2006/relationships/tags" Target="../tags/tag1313.xml"/><Relationship Id="rId88" Type="http://schemas.openxmlformats.org/officeDocument/2006/relationships/tags" Target="../tags/tag1318.xml"/><Relationship Id="rId91" Type="http://schemas.openxmlformats.org/officeDocument/2006/relationships/tags" Target="../tags/tag1321.xml"/><Relationship Id="rId96" Type="http://schemas.openxmlformats.org/officeDocument/2006/relationships/tags" Target="../tags/tag1326.xml"/><Relationship Id="rId111" Type="http://schemas.openxmlformats.org/officeDocument/2006/relationships/tags" Target="../tags/tag1341.xml"/><Relationship Id="rId1" Type="http://schemas.openxmlformats.org/officeDocument/2006/relationships/tags" Target="../tags/tag1231.xml"/><Relationship Id="rId6" Type="http://schemas.openxmlformats.org/officeDocument/2006/relationships/tags" Target="../tags/tag1236.xml"/><Relationship Id="rId15" Type="http://schemas.openxmlformats.org/officeDocument/2006/relationships/tags" Target="../tags/tag1245.xml"/><Relationship Id="rId23" Type="http://schemas.openxmlformats.org/officeDocument/2006/relationships/tags" Target="../tags/tag1253.xml"/><Relationship Id="rId28" Type="http://schemas.openxmlformats.org/officeDocument/2006/relationships/tags" Target="../tags/tag1258.xml"/><Relationship Id="rId36" Type="http://schemas.openxmlformats.org/officeDocument/2006/relationships/tags" Target="../tags/tag1266.xml"/><Relationship Id="rId49" Type="http://schemas.openxmlformats.org/officeDocument/2006/relationships/tags" Target="../tags/tag1279.xml"/><Relationship Id="rId57" Type="http://schemas.openxmlformats.org/officeDocument/2006/relationships/tags" Target="../tags/tag1287.xml"/><Relationship Id="rId106" Type="http://schemas.openxmlformats.org/officeDocument/2006/relationships/tags" Target="../tags/tag1336.xml"/><Relationship Id="rId114" Type="http://schemas.openxmlformats.org/officeDocument/2006/relationships/tags" Target="../tags/tag1344.xml"/><Relationship Id="rId119" Type="http://schemas.openxmlformats.org/officeDocument/2006/relationships/tags" Target="../tags/tag1349.xml"/><Relationship Id="rId127" Type="http://schemas.openxmlformats.org/officeDocument/2006/relationships/notesSlide" Target="../notesSlides/notesSlide13.xml"/><Relationship Id="rId10" Type="http://schemas.openxmlformats.org/officeDocument/2006/relationships/tags" Target="../tags/tag1240.xml"/><Relationship Id="rId31" Type="http://schemas.openxmlformats.org/officeDocument/2006/relationships/tags" Target="../tags/tag1261.xml"/><Relationship Id="rId44" Type="http://schemas.openxmlformats.org/officeDocument/2006/relationships/tags" Target="../tags/tag1274.xml"/><Relationship Id="rId52" Type="http://schemas.openxmlformats.org/officeDocument/2006/relationships/tags" Target="../tags/tag1282.xml"/><Relationship Id="rId60" Type="http://schemas.openxmlformats.org/officeDocument/2006/relationships/tags" Target="../tags/tag1290.xml"/><Relationship Id="rId65" Type="http://schemas.openxmlformats.org/officeDocument/2006/relationships/tags" Target="../tags/tag1295.xml"/><Relationship Id="rId73" Type="http://schemas.openxmlformats.org/officeDocument/2006/relationships/tags" Target="../tags/tag1303.xml"/><Relationship Id="rId78" Type="http://schemas.openxmlformats.org/officeDocument/2006/relationships/tags" Target="../tags/tag1308.xml"/><Relationship Id="rId81" Type="http://schemas.openxmlformats.org/officeDocument/2006/relationships/tags" Target="../tags/tag1311.xml"/><Relationship Id="rId86" Type="http://schemas.openxmlformats.org/officeDocument/2006/relationships/tags" Target="../tags/tag1316.xml"/><Relationship Id="rId94" Type="http://schemas.openxmlformats.org/officeDocument/2006/relationships/tags" Target="../tags/tag1324.xml"/><Relationship Id="rId99" Type="http://schemas.openxmlformats.org/officeDocument/2006/relationships/tags" Target="../tags/tag1329.xml"/><Relationship Id="rId101" Type="http://schemas.openxmlformats.org/officeDocument/2006/relationships/tags" Target="../tags/tag1331.xml"/><Relationship Id="rId122" Type="http://schemas.openxmlformats.org/officeDocument/2006/relationships/tags" Target="../tags/tag1352.xml"/><Relationship Id="rId4" Type="http://schemas.openxmlformats.org/officeDocument/2006/relationships/tags" Target="../tags/tag1234.xml"/><Relationship Id="rId9" Type="http://schemas.openxmlformats.org/officeDocument/2006/relationships/tags" Target="../tags/tag1239.xml"/><Relationship Id="rId13" Type="http://schemas.openxmlformats.org/officeDocument/2006/relationships/tags" Target="../tags/tag1243.xml"/><Relationship Id="rId18" Type="http://schemas.openxmlformats.org/officeDocument/2006/relationships/tags" Target="../tags/tag1248.xml"/><Relationship Id="rId39" Type="http://schemas.openxmlformats.org/officeDocument/2006/relationships/tags" Target="../tags/tag1269.xml"/><Relationship Id="rId109" Type="http://schemas.openxmlformats.org/officeDocument/2006/relationships/tags" Target="../tags/tag1339.xml"/><Relationship Id="rId34" Type="http://schemas.openxmlformats.org/officeDocument/2006/relationships/tags" Target="../tags/tag1264.xml"/><Relationship Id="rId50" Type="http://schemas.openxmlformats.org/officeDocument/2006/relationships/tags" Target="../tags/tag1280.xml"/><Relationship Id="rId55" Type="http://schemas.openxmlformats.org/officeDocument/2006/relationships/tags" Target="../tags/tag1285.xml"/><Relationship Id="rId76" Type="http://schemas.openxmlformats.org/officeDocument/2006/relationships/tags" Target="../tags/tag1306.xml"/><Relationship Id="rId97" Type="http://schemas.openxmlformats.org/officeDocument/2006/relationships/tags" Target="../tags/tag1327.xml"/><Relationship Id="rId104" Type="http://schemas.openxmlformats.org/officeDocument/2006/relationships/tags" Target="../tags/tag1334.xml"/><Relationship Id="rId120" Type="http://schemas.openxmlformats.org/officeDocument/2006/relationships/tags" Target="../tags/tag1350.xml"/><Relationship Id="rId125" Type="http://schemas.openxmlformats.org/officeDocument/2006/relationships/tags" Target="../tags/tag1355.xml"/><Relationship Id="rId7" Type="http://schemas.openxmlformats.org/officeDocument/2006/relationships/tags" Target="../tags/tag1237.xml"/><Relationship Id="rId71" Type="http://schemas.openxmlformats.org/officeDocument/2006/relationships/tags" Target="../tags/tag1301.xml"/><Relationship Id="rId92" Type="http://schemas.openxmlformats.org/officeDocument/2006/relationships/tags" Target="../tags/tag1322.xml"/><Relationship Id="rId2" Type="http://schemas.openxmlformats.org/officeDocument/2006/relationships/tags" Target="../tags/tag1232.xml"/><Relationship Id="rId29" Type="http://schemas.openxmlformats.org/officeDocument/2006/relationships/tags" Target="../tags/tag1259.xml"/><Relationship Id="rId24" Type="http://schemas.openxmlformats.org/officeDocument/2006/relationships/tags" Target="../tags/tag1254.xml"/><Relationship Id="rId40" Type="http://schemas.openxmlformats.org/officeDocument/2006/relationships/tags" Target="../tags/tag1270.xml"/><Relationship Id="rId45" Type="http://schemas.openxmlformats.org/officeDocument/2006/relationships/tags" Target="../tags/tag1275.xml"/><Relationship Id="rId66" Type="http://schemas.openxmlformats.org/officeDocument/2006/relationships/tags" Target="../tags/tag1296.xml"/><Relationship Id="rId87" Type="http://schemas.openxmlformats.org/officeDocument/2006/relationships/tags" Target="../tags/tag1317.xml"/><Relationship Id="rId110" Type="http://schemas.openxmlformats.org/officeDocument/2006/relationships/tags" Target="../tags/tag1340.xml"/><Relationship Id="rId115" Type="http://schemas.openxmlformats.org/officeDocument/2006/relationships/tags" Target="../tags/tag1345.xml"/><Relationship Id="rId61" Type="http://schemas.openxmlformats.org/officeDocument/2006/relationships/tags" Target="../tags/tag1291.xml"/><Relationship Id="rId82" Type="http://schemas.openxmlformats.org/officeDocument/2006/relationships/tags" Target="../tags/tag1312.xml"/></Relationships>
</file>

<file path=ppt/slides/_rels/slide14.xml.rels><?xml version="1.0" encoding="UTF-8" standalone="yes"?>
<Relationships xmlns="http://schemas.openxmlformats.org/package/2006/relationships"><Relationship Id="rId13" Type="http://schemas.openxmlformats.org/officeDocument/2006/relationships/tags" Target="../tags/tag1368.xml"/><Relationship Id="rId18" Type="http://schemas.openxmlformats.org/officeDocument/2006/relationships/tags" Target="../tags/tag1373.xml"/><Relationship Id="rId26" Type="http://schemas.openxmlformats.org/officeDocument/2006/relationships/tags" Target="../tags/tag1381.xml"/><Relationship Id="rId39" Type="http://schemas.openxmlformats.org/officeDocument/2006/relationships/tags" Target="../tags/tag1394.xml"/><Relationship Id="rId21" Type="http://schemas.openxmlformats.org/officeDocument/2006/relationships/tags" Target="../tags/tag1376.xml"/><Relationship Id="rId34" Type="http://schemas.openxmlformats.org/officeDocument/2006/relationships/tags" Target="../tags/tag1389.xml"/><Relationship Id="rId42" Type="http://schemas.openxmlformats.org/officeDocument/2006/relationships/tags" Target="../tags/tag1397.xml"/><Relationship Id="rId47" Type="http://schemas.openxmlformats.org/officeDocument/2006/relationships/tags" Target="../tags/tag1402.xml"/><Relationship Id="rId50" Type="http://schemas.openxmlformats.org/officeDocument/2006/relationships/tags" Target="../tags/tag1405.xml"/><Relationship Id="rId55" Type="http://schemas.openxmlformats.org/officeDocument/2006/relationships/tags" Target="../tags/tag1410.xml"/><Relationship Id="rId7" Type="http://schemas.openxmlformats.org/officeDocument/2006/relationships/tags" Target="../tags/tag1362.xml"/><Relationship Id="rId2" Type="http://schemas.openxmlformats.org/officeDocument/2006/relationships/tags" Target="../tags/tag1357.xml"/><Relationship Id="rId16" Type="http://schemas.openxmlformats.org/officeDocument/2006/relationships/tags" Target="../tags/tag1371.xml"/><Relationship Id="rId20" Type="http://schemas.openxmlformats.org/officeDocument/2006/relationships/tags" Target="../tags/tag1375.xml"/><Relationship Id="rId29" Type="http://schemas.openxmlformats.org/officeDocument/2006/relationships/tags" Target="../tags/tag1384.xml"/><Relationship Id="rId41" Type="http://schemas.openxmlformats.org/officeDocument/2006/relationships/tags" Target="../tags/tag1396.xml"/><Relationship Id="rId54" Type="http://schemas.openxmlformats.org/officeDocument/2006/relationships/tags" Target="../tags/tag1409.xml"/><Relationship Id="rId1" Type="http://schemas.openxmlformats.org/officeDocument/2006/relationships/tags" Target="../tags/tag1356.xml"/><Relationship Id="rId6" Type="http://schemas.openxmlformats.org/officeDocument/2006/relationships/tags" Target="../tags/tag1361.xml"/><Relationship Id="rId11" Type="http://schemas.openxmlformats.org/officeDocument/2006/relationships/tags" Target="../tags/tag1366.xml"/><Relationship Id="rId24" Type="http://schemas.openxmlformats.org/officeDocument/2006/relationships/tags" Target="../tags/tag1379.xml"/><Relationship Id="rId32" Type="http://schemas.openxmlformats.org/officeDocument/2006/relationships/tags" Target="../tags/tag1387.xml"/><Relationship Id="rId37" Type="http://schemas.openxmlformats.org/officeDocument/2006/relationships/tags" Target="../tags/tag1392.xml"/><Relationship Id="rId40" Type="http://schemas.openxmlformats.org/officeDocument/2006/relationships/tags" Target="../tags/tag1395.xml"/><Relationship Id="rId45" Type="http://schemas.openxmlformats.org/officeDocument/2006/relationships/tags" Target="../tags/tag1400.xml"/><Relationship Id="rId53" Type="http://schemas.openxmlformats.org/officeDocument/2006/relationships/tags" Target="../tags/tag1408.xml"/><Relationship Id="rId58" Type="http://schemas.openxmlformats.org/officeDocument/2006/relationships/tags" Target="../tags/tag1413.xml"/><Relationship Id="rId5" Type="http://schemas.openxmlformats.org/officeDocument/2006/relationships/tags" Target="../tags/tag1360.xml"/><Relationship Id="rId15" Type="http://schemas.openxmlformats.org/officeDocument/2006/relationships/tags" Target="../tags/tag1370.xml"/><Relationship Id="rId23" Type="http://schemas.openxmlformats.org/officeDocument/2006/relationships/tags" Target="../tags/tag1378.xml"/><Relationship Id="rId28" Type="http://schemas.openxmlformats.org/officeDocument/2006/relationships/tags" Target="../tags/tag1383.xml"/><Relationship Id="rId36" Type="http://schemas.openxmlformats.org/officeDocument/2006/relationships/tags" Target="../tags/tag1391.xml"/><Relationship Id="rId49" Type="http://schemas.openxmlformats.org/officeDocument/2006/relationships/tags" Target="../tags/tag1404.xml"/><Relationship Id="rId57" Type="http://schemas.openxmlformats.org/officeDocument/2006/relationships/tags" Target="../tags/tag1412.xml"/><Relationship Id="rId61" Type="http://schemas.openxmlformats.org/officeDocument/2006/relationships/notesSlide" Target="../notesSlides/notesSlide14.xml"/><Relationship Id="rId10" Type="http://schemas.openxmlformats.org/officeDocument/2006/relationships/tags" Target="../tags/tag1365.xml"/><Relationship Id="rId19" Type="http://schemas.openxmlformats.org/officeDocument/2006/relationships/tags" Target="../tags/tag1374.xml"/><Relationship Id="rId31" Type="http://schemas.openxmlformats.org/officeDocument/2006/relationships/tags" Target="../tags/tag1386.xml"/><Relationship Id="rId44" Type="http://schemas.openxmlformats.org/officeDocument/2006/relationships/tags" Target="../tags/tag1399.xml"/><Relationship Id="rId52" Type="http://schemas.openxmlformats.org/officeDocument/2006/relationships/tags" Target="../tags/tag1407.xml"/><Relationship Id="rId60" Type="http://schemas.openxmlformats.org/officeDocument/2006/relationships/slideLayout" Target="../slideLayouts/slideLayout22.xml"/><Relationship Id="rId4" Type="http://schemas.openxmlformats.org/officeDocument/2006/relationships/tags" Target="../tags/tag1359.xml"/><Relationship Id="rId9" Type="http://schemas.openxmlformats.org/officeDocument/2006/relationships/tags" Target="../tags/tag1364.xml"/><Relationship Id="rId14" Type="http://schemas.openxmlformats.org/officeDocument/2006/relationships/tags" Target="../tags/tag1369.xml"/><Relationship Id="rId22" Type="http://schemas.openxmlformats.org/officeDocument/2006/relationships/tags" Target="../tags/tag1377.xml"/><Relationship Id="rId27" Type="http://schemas.openxmlformats.org/officeDocument/2006/relationships/tags" Target="../tags/tag1382.xml"/><Relationship Id="rId30" Type="http://schemas.openxmlformats.org/officeDocument/2006/relationships/tags" Target="../tags/tag1385.xml"/><Relationship Id="rId35" Type="http://schemas.openxmlformats.org/officeDocument/2006/relationships/tags" Target="../tags/tag1390.xml"/><Relationship Id="rId43" Type="http://schemas.openxmlformats.org/officeDocument/2006/relationships/tags" Target="../tags/tag1398.xml"/><Relationship Id="rId48" Type="http://schemas.openxmlformats.org/officeDocument/2006/relationships/tags" Target="../tags/tag1403.xml"/><Relationship Id="rId56" Type="http://schemas.openxmlformats.org/officeDocument/2006/relationships/tags" Target="../tags/tag1411.xml"/><Relationship Id="rId8" Type="http://schemas.openxmlformats.org/officeDocument/2006/relationships/tags" Target="../tags/tag1363.xml"/><Relationship Id="rId51" Type="http://schemas.openxmlformats.org/officeDocument/2006/relationships/tags" Target="../tags/tag1406.xml"/><Relationship Id="rId3" Type="http://schemas.openxmlformats.org/officeDocument/2006/relationships/tags" Target="../tags/tag1358.xml"/><Relationship Id="rId12" Type="http://schemas.openxmlformats.org/officeDocument/2006/relationships/tags" Target="../tags/tag1367.xml"/><Relationship Id="rId17" Type="http://schemas.openxmlformats.org/officeDocument/2006/relationships/tags" Target="../tags/tag1372.xml"/><Relationship Id="rId25" Type="http://schemas.openxmlformats.org/officeDocument/2006/relationships/tags" Target="../tags/tag1380.xml"/><Relationship Id="rId33" Type="http://schemas.openxmlformats.org/officeDocument/2006/relationships/tags" Target="../tags/tag1388.xml"/><Relationship Id="rId38" Type="http://schemas.openxmlformats.org/officeDocument/2006/relationships/tags" Target="../tags/tag1393.xml"/><Relationship Id="rId46" Type="http://schemas.openxmlformats.org/officeDocument/2006/relationships/tags" Target="../tags/tag1401.xml"/><Relationship Id="rId59" Type="http://schemas.openxmlformats.org/officeDocument/2006/relationships/tags" Target="../tags/tag1414.xml"/></Relationships>
</file>

<file path=ppt/slides/_rels/slide15.xml.rels><?xml version="1.0" encoding="UTF-8" standalone="yes"?>
<Relationships xmlns="http://schemas.openxmlformats.org/package/2006/relationships"><Relationship Id="rId26" Type="http://schemas.openxmlformats.org/officeDocument/2006/relationships/tags" Target="../tags/tag1440.xml"/><Relationship Id="rId21" Type="http://schemas.openxmlformats.org/officeDocument/2006/relationships/tags" Target="../tags/tag1435.xml"/><Relationship Id="rId42" Type="http://schemas.openxmlformats.org/officeDocument/2006/relationships/tags" Target="../tags/tag1456.xml"/><Relationship Id="rId47" Type="http://schemas.openxmlformats.org/officeDocument/2006/relationships/tags" Target="../tags/tag1461.xml"/><Relationship Id="rId63" Type="http://schemas.openxmlformats.org/officeDocument/2006/relationships/tags" Target="../tags/tag1477.xml"/><Relationship Id="rId68" Type="http://schemas.openxmlformats.org/officeDocument/2006/relationships/tags" Target="../tags/tag1482.xml"/><Relationship Id="rId84" Type="http://schemas.openxmlformats.org/officeDocument/2006/relationships/tags" Target="../tags/tag1498.xml"/><Relationship Id="rId89" Type="http://schemas.openxmlformats.org/officeDocument/2006/relationships/tags" Target="../tags/tag1503.xml"/><Relationship Id="rId2" Type="http://schemas.openxmlformats.org/officeDocument/2006/relationships/tags" Target="../tags/tag1416.xml"/><Relationship Id="rId16" Type="http://schemas.openxmlformats.org/officeDocument/2006/relationships/tags" Target="../tags/tag1430.xml"/><Relationship Id="rId29" Type="http://schemas.openxmlformats.org/officeDocument/2006/relationships/tags" Target="../tags/tag1443.xml"/><Relationship Id="rId107" Type="http://schemas.openxmlformats.org/officeDocument/2006/relationships/tags" Target="../tags/tag1521.xml"/><Relationship Id="rId11" Type="http://schemas.openxmlformats.org/officeDocument/2006/relationships/tags" Target="../tags/tag1425.xml"/><Relationship Id="rId24" Type="http://schemas.openxmlformats.org/officeDocument/2006/relationships/tags" Target="../tags/tag1438.xml"/><Relationship Id="rId32" Type="http://schemas.openxmlformats.org/officeDocument/2006/relationships/tags" Target="../tags/tag1446.xml"/><Relationship Id="rId37" Type="http://schemas.openxmlformats.org/officeDocument/2006/relationships/tags" Target="../tags/tag1451.xml"/><Relationship Id="rId40" Type="http://schemas.openxmlformats.org/officeDocument/2006/relationships/tags" Target="../tags/tag1454.xml"/><Relationship Id="rId45" Type="http://schemas.openxmlformats.org/officeDocument/2006/relationships/tags" Target="../tags/tag1459.xml"/><Relationship Id="rId53" Type="http://schemas.openxmlformats.org/officeDocument/2006/relationships/tags" Target="../tags/tag1467.xml"/><Relationship Id="rId58" Type="http://schemas.openxmlformats.org/officeDocument/2006/relationships/tags" Target="../tags/tag1472.xml"/><Relationship Id="rId66" Type="http://schemas.openxmlformats.org/officeDocument/2006/relationships/tags" Target="../tags/tag1480.xml"/><Relationship Id="rId74" Type="http://schemas.openxmlformats.org/officeDocument/2006/relationships/tags" Target="../tags/tag1488.xml"/><Relationship Id="rId79" Type="http://schemas.openxmlformats.org/officeDocument/2006/relationships/tags" Target="../tags/tag1493.xml"/><Relationship Id="rId87" Type="http://schemas.openxmlformats.org/officeDocument/2006/relationships/tags" Target="../tags/tag1501.xml"/><Relationship Id="rId102" Type="http://schemas.openxmlformats.org/officeDocument/2006/relationships/tags" Target="../tags/tag1516.xml"/><Relationship Id="rId5" Type="http://schemas.openxmlformats.org/officeDocument/2006/relationships/tags" Target="../tags/tag1419.xml"/><Relationship Id="rId61" Type="http://schemas.openxmlformats.org/officeDocument/2006/relationships/tags" Target="../tags/tag1475.xml"/><Relationship Id="rId82" Type="http://schemas.openxmlformats.org/officeDocument/2006/relationships/tags" Target="../tags/tag1496.xml"/><Relationship Id="rId90" Type="http://schemas.openxmlformats.org/officeDocument/2006/relationships/tags" Target="../tags/tag1504.xml"/><Relationship Id="rId95" Type="http://schemas.openxmlformats.org/officeDocument/2006/relationships/tags" Target="../tags/tag1509.xml"/><Relationship Id="rId19" Type="http://schemas.openxmlformats.org/officeDocument/2006/relationships/tags" Target="../tags/tag1433.xml"/><Relationship Id="rId14" Type="http://schemas.openxmlformats.org/officeDocument/2006/relationships/tags" Target="../tags/tag1428.xml"/><Relationship Id="rId22" Type="http://schemas.openxmlformats.org/officeDocument/2006/relationships/tags" Target="../tags/tag1436.xml"/><Relationship Id="rId27" Type="http://schemas.openxmlformats.org/officeDocument/2006/relationships/tags" Target="../tags/tag1441.xml"/><Relationship Id="rId30" Type="http://schemas.openxmlformats.org/officeDocument/2006/relationships/tags" Target="../tags/tag1444.xml"/><Relationship Id="rId35" Type="http://schemas.openxmlformats.org/officeDocument/2006/relationships/tags" Target="../tags/tag1449.xml"/><Relationship Id="rId43" Type="http://schemas.openxmlformats.org/officeDocument/2006/relationships/tags" Target="../tags/tag1457.xml"/><Relationship Id="rId48" Type="http://schemas.openxmlformats.org/officeDocument/2006/relationships/tags" Target="../tags/tag1462.xml"/><Relationship Id="rId56" Type="http://schemas.openxmlformats.org/officeDocument/2006/relationships/tags" Target="../tags/tag1470.xml"/><Relationship Id="rId64" Type="http://schemas.openxmlformats.org/officeDocument/2006/relationships/tags" Target="../tags/tag1478.xml"/><Relationship Id="rId69" Type="http://schemas.openxmlformats.org/officeDocument/2006/relationships/tags" Target="../tags/tag1483.xml"/><Relationship Id="rId77" Type="http://schemas.openxmlformats.org/officeDocument/2006/relationships/tags" Target="../tags/tag1491.xml"/><Relationship Id="rId100" Type="http://schemas.openxmlformats.org/officeDocument/2006/relationships/tags" Target="../tags/tag1514.xml"/><Relationship Id="rId105" Type="http://schemas.openxmlformats.org/officeDocument/2006/relationships/tags" Target="../tags/tag1519.xml"/><Relationship Id="rId8" Type="http://schemas.openxmlformats.org/officeDocument/2006/relationships/tags" Target="../tags/tag1422.xml"/><Relationship Id="rId51" Type="http://schemas.openxmlformats.org/officeDocument/2006/relationships/tags" Target="../tags/tag1465.xml"/><Relationship Id="rId72" Type="http://schemas.openxmlformats.org/officeDocument/2006/relationships/tags" Target="../tags/tag1486.xml"/><Relationship Id="rId80" Type="http://schemas.openxmlformats.org/officeDocument/2006/relationships/tags" Target="../tags/tag1494.xml"/><Relationship Id="rId85" Type="http://schemas.openxmlformats.org/officeDocument/2006/relationships/tags" Target="../tags/tag1499.xml"/><Relationship Id="rId93" Type="http://schemas.openxmlformats.org/officeDocument/2006/relationships/tags" Target="../tags/tag1507.xml"/><Relationship Id="rId98" Type="http://schemas.openxmlformats.org/officeDocument/2006/relationships/tags" Target="../tags/tag1512.xml"/><Relationship Id="rId3" Type="http://schemas.openxmlformats.org/officeDocument/2006/relationships/tags" Target="../tags/tag1417.xml"/><Relationship Id="rId12" Type="http://schemas.openxmlformats.org/officeDocument/2006/relationships/tags" Target="../tags/tag1426.xml"/><Relationship Id="rId17" Type="http://schemas.openxmlformats.org/officeDocument/2006/relationships/tags" Target="../tags/tag1431.xml"/><Relationship Id="rId25" Type="http://schemas.openxmlformats.org/officeDocument/2006/relationships/tags" Target="../tags/tag1439.xml"/><Relationship Id="rId33" Type="http://schemas.openxmlformats.org/officeDocument/2006/relationships/tags" Target="../tags/tag1447.xml"/><Relationship Id="rId38" Type="http://schemas.openxmlformats.org/officeDocument/2006/relationships/tags" Target="../tags/tag1452.xml"/><Relationship Id="rId46" Type="http://schemas.openxmlformats.org/officeDocument/2006/relationships/tags" Target="../tags/tag1460.xml"/><Relationship Id="rId59" Type="http://schemas.openxmlformats.org/officeDocument/2006/relationships/tags" Target="../tags/tag1473.xml"/><Relationship Id="rId67" Type="http://schemas.openxmlformats.org/officeDocument/2006/relationships/tags" Target="../tags/tag1481.xml"/><Relationship Id="rId103" Type="http://schemas.openxmlformats.org/officeDocument/2006/relationships/tags" Target="../tags/tag1517.xml"/><Relationship Id="rId108" Type="http://schemas.openxmlformats.org/officeDocument/2006/relationships/slideLayout" Target="../slideLayouts/slideLayout22.xml"/><Relationship Id="rId20" Type="http://schemas.openxmlformats.org/officeDocument/2006/relationships/tags" Target="../tags/tag1434.xml"/><Relationship Id="rId41" Type="http://schemas.openxmlformats.org/officeDocument/2006/relationships/tags" Target="../tags/tag1455.xml"/><Relationship Id="rId54" Type="http://schemas.openxmlformats.org/officeDocument/2006/relationships/tags" Target="../tags/tag1468.xml"/><Relationship Id="rId62" Type="http://schemas.openxmlformats.org/officeDocument/2006/relationships/tags" Target="../tags/tag1476.xml"/><Relationship Id="rId70" Type="http://schemas.openxmlformats.org/officeDocument/2006/relationships/tags" Target="../tags/tag1484.xml"/><Relationship Id="rId75" Type="http://schemas.openxmlformats.org/officeDocument/2006/relationships/tags" Target="../tags/tag1489.xml"/><Relationship Id="rId83" Type="http://schemas.openxmlformats.org/officeDocument/2006/relationships/tags" Target="../tags/tag1497.xml"/><Relationship Id="rId88" Type="http://schemas.openxmlformats.org/officeDocument/2006/relationships/tags" Target="../tags/tag1502.xml"/><Relationship Id="rId91" Type="http://schemas.openxmlformats.org/officeDocument/2006/relationships/tags" Target="../tags/tag1505.xml"/><Relationship Id="rId96" Type="http://schemas.openxmlformats.org/officeDocument/2006/relationships/tags" Target="../tags/tag1510.xml"/><Relationship Id="rId1" Type="http://schemas.openxmlformats.org/officeDocument/2006/relationships/tags" Target="../tags/tag1415.xml"/><Relationship Id="rId6" Type="http://schemas.openxmlformats.org/officeDocument/2006/relationships/tags" Target="../tags/tag1420.xml"/><Relationship Id="rId15" Type="http://schemas.openxmlformats.org/officeDocument/2006/relationships/tags" Target="../tags/tag1429.xml"/><Relationship Id="rId23" Type="http://schemas.openxmlformats.org/officeDocument/2006/relationships/tags" Target="../tags/tag1437.xml"/><Relationship Id="rId28" Type="http://schemas.openxmlformats.org/officeDocument/2006/relationships/tags" Target="../tags/tag1442.xml"/><Relationship Id="rId36" Type="http://schemas.openxmlformats.org/officeDocument/2006/relationships/tags" Target="../tags/tag1450.xml"/><Relationship Id="rId49" Type="http://schemas.openxmlformats.org/officeDocument/2006/relationships/tags" Target="../tags/tag1463.xml"/><Relationship Id="rId57" Type="http://schemas.openxmlformats.org/officeDocument/2006/relationships/tags" Target="../tags/tag1471.xml"/><Relationship Id="rId106" Type="http://schemas.openxmlformats.org/officeDocument/2006/relationships/tags" Target="../tags/tag1520.xml"/><Relationship Id="rId10" Type="http://schemas.openxmlformats.org/officeDocument/2006/relationships/tags" Target="../tags/tag1424.xml"/><Relationship Id="rId31" Type="http://schemas.openxmlformats.org/officeDocument/2006/relationships/tags" Target="../tags/tag1445.xml"/><Relationship Id="rId44" Type="http://schemas.openxmlformats.org/officeDocument/2006/relationships/tags" Target="../tags/tag1458.xml"/><Relationship Id="rId52" Type="http://schemas.openxmlformats.org/officeDocument/2006/relationships/tags" Target="../tags/tag1466.xml"/><Relationship Id="rId60" Type="http://schemas.openxmlformats.org/officeDocument/2006/relationships/tags" Target="../tags/tag1474.xml"/><Relationship Id="rId65" Type="http://schemas.openxmlformats.org/officeDocument/2006/relationships/tags" Target="../tags/tag1479.xml"/><Relationship Id="rId73" Type="http://schemas.openxmlformats.org/officeDocument/2006/relationships/tags" Target="../tags/tag1487.xml"/><Relationship Id="rId78" Type="http://schemas.openxmlformats.org/officeDocument/2006/relationships/tags" Target="../tags/tag1492.xml"/><Relationship Id="rId81" Type="http://schemas.openxmlformats.org/officeDocument/2006/relationships/tags" Target="../tags/tag1495.xml"/><Relationship Id="rId86" Type="http://schemas.openxmlformats.org/officeDocument/2006/relationships/tags" Target="../tags/tag1500.xml"/><Relationship Id="rId94" Type="http://schemas.openxmlformats.org/officeDocument/2006/relationships/tags" Target="../tags/tag1508.xml"/><Relationship Id="rId99" Type="http://schemas.openxmlformats.org/officeDocument/2006/relationships/tags" Target="../tags/tag1513.xml"/><Relationship Id="rId101" Type="http://schemas.openxmlformats.org/officeDocument/2006/relationships/tags" Target="../tags/tag1515.xml"/><Relationship Id="rId4" Type="http://schemas.openxmlformats.org/officeDocument/2006/relationships/tags" Target="../tags/tag1418.xml"/><Relationship Id="rId9" Type="http://schemas.openxmlformats.org/officeDocument/2006/relationships/tags" Target="../tags/tag1423.xml"/><Relationship Id="rId13" Type="http://schemas.openxmlformats.org/officeDocument/2006/relationships/tags" Target="../tags/tag1427.xml"/><Relationship Id="rId18" Type="http://schemas.openxmlformats.org/officeDocument/2006/relationships/tags" Target="../tags/tag1432.xml"/><Relationship Id="rId39" Type="http://schemas.openxmlformats.org/officeDocument/2006/relationships/tags" Target="../tags/tag1453.xml"/><Relationship Id="rId109" Type="http://schemas.openxmlformats.org/officeDocument/2006/relationships/notesSlide" Target="../notesSlides/notesSlide15.xml"/><Relationship Id="rId34" Type="http://schemas.openxmlformats.org/officeDocument/2006/relationships/tags" Target="../tags/tag1448.xml"/><Relationship Id="rId50" Type="http://schemas.openxmlformats.org/officeDocument/2006/relationships/tags" Target="../tags/tag1464.xml"/><Relationship Id="rId55" Type="http://schemas.openxmlformats.org/officeDocument/2006/relationships/tags" Target="../tags/tag1469.xml"/><Relationship Id="rId76" Type="http://schemas.openxmlformats.org/officeDocument/2006/relationships/tags" Target="../tags/tag1490.xml"/><Relationship Id="rId97" Type="http://schemas.openxmlformats.org/officeDocument/2006/relationships/tags" Target="../tags/tag1511.xml"/><Relationship Id="rId104" Type="http://schemas.openxmlformats.org/officeDocument/2006/relationships/tags" Target="../tags/tag1518.xml"/><Relationship Id="rId7" Type="http://schemas.openxmlformats.org/officeDocument/2006/relationships/tags" Target="../tags/tag1421.xml"/><Relationship Id="rId71" Type="http://schemas.openxmlformats.org/officeDocument/2006/relationships/tags" Target="../tags/tag1485.xml"/><Relationship Id="rId92" Type="http://schemas.openxmlformats.org/officeDocument/2006/relationships/tags" Target="../tags/tag1506.xml"/></Relationships>
</file>

<file path=ppt/slides/_rels/slide16.xml.rels><?xml version="1.0" encoding="UTF-8" standalone="yes"?>
<Relationships xmlns="http://schemas.openxmlformats.org/package/2006/relationships"><Relationship Id="rId26" Type="http://schemas.openxmlformats.org/officeDocument/2006/relationships/tags" Target="../tags/tag1547.xml"/><Relationship Id="rId21" Type="http://schemas.openxmlformats.org/officeDocument/2006/relationships/tags" Target="../tags/tag1542.xml"/><Relationship Id="rId42" Type="http://schemas.openxmlformats.org/officeDocument/2006/relationships/tags" Target="../tags/tag1563.xml"/><Relationship Id="rId47" Type="http://schemas.openxmlformats.org/officeDocument/2006/relationships/tags" Target="../tags/tag1568.xml"/><Relationship Id="rId63" Type="http://schemas.openxmlformats.org/officeDocument/2006/relationships/tags" Target="../tags/tag1584.xml"/><Relationship Id="rId68" Type="http://schemas.openxmlformats.org/officeDocument/2006/relationships/tags" Target="../tags/tag1589.xml"/><Relationship Id="rId84" Type="http://schemas.openxmlformats.org/officeDocument/2006/relationships/tags" Target="../tags/tag1605.xml"/><Relationship Id="rId89" Type="http://schemas.openxmlformats.org/officeDocument/2006/relationships/tags" Target="../tags/tag1610.xml"/><Relationship Id="rId7" Type="http://schemas.openxmlformats.org/officeDocument/2006/relationships/tags" Target="../tags/tag1528.xml"/><Relationship Id="rId71" Type="http://schemas.openxmlformats.org/officeDocument/2006/relationships/tags" Target="../tags/tag1592.xml"/><Relationship Id="rId92" Type="http://schemas.openxmlformats.org/officeDocument/2006/relationships/tags" Target="../tags/tag1613.xml"/><Relationship Id="rId2" Type="http://schemas.openxmlformats.org/officeDocument/2006/relationships/tags" Target="../tags/tag1523.xml"/><Relationship Id="rId16" Type="http://schemas.openxmlformats.org/officeDocument/2006/relationships/tags" Target="../tags/tag1537.xml"/><Relationship Id="rId29" Type="http://schemas.openxmlformats.org/officeDocument/2006/relationships/tags" Target="../tags/tag1550.xml"/><Relationship Id="rId11" Type="http://schemas.openxmlformats.org/officeDocument/2006/relationships/tags" Target="../tags/tag1532.xml"/><Relationship Id="rId24" Type="http://schemas.openxmlformats.org/officeDocument/2006/relationships/tags" Target="../tags/tag1545.xml"/><Relationship Id="rId32" Type="http://schemas.openxmlformats.org/officeDocument/2006/relationships/tags" Target="../tags/tag1553.xml"/><Relationship Id="rId37" Type="http://schemas.openxmlformats.org/officeDocument/2006/relationships/tags" Target="../tags/tag1558.xml"/><Relationship Id="rId40" Type="http://schemas.openxmlformats.org/officeDocument/2006/relationships/tags" Target="../tags/tag1561.xml"/><Relationship Id="rId45" Type="http://schemas.openxmlformats.org/officeDocument/2006/relationships/tags" Target="../tags/tag1566.xml"/><Relationship Id="rId53" Type="http://schemas.openxmlformats.org/officeDocument/2006/relationships/tags" Target="../tags/tag1574.xml"/><Relationship Id="rId58" Type="http://schemas.openxmlformats.org/officeDocument/2006/relationships/tags" Target="../tags/tag1579.xml"/><Relationship Id="rId66" Type="http://schemas.openxmlformats.org/officeDocument/2006/relationships/tags" Target="../tags/tag1587.xml"/><Relationship Id="rId74" Type="http://schemas.openxmlformats.org/officeDocument/2006/relationships/tags" Target="../tags/tag1595.xml"/><Relationship Id="rId79" Type="http://schemas.openxmlformats.org/officeDocument/2006/relationships/tags" Target="../tags/tag1600.xml"/><Relationship Id="rId87" Type="http://schemas.openxmlformats.org/officeDocument/2006/relationships/tags" Target="../tags/tag1608.xml"/><Relationship Id="rId102" Type="http://schemas.openxmlformats.org/officeDocument/2006/relationships/tags" Target="../tags/tag1623.xml"/><Relationship Id="rId5" Type="http://schemas.openxmlformats.org/officeDocument/2006/relationships/tags" Target="../tags/tag1526.xml"/><Relationship Id="rId61" Type="http://schemas.openxmlformats.org/officeDocument/2006/relationships/tags" Target="../tags/tag1582.xml"/><Relationship Id="rId82" Type="http://schemas.openxmlformats.org/officeDocument/2006/relationships/tags" Target="../tags/tag1603.xml"/><Relationship Id="rId90" Type="http://schemas.openxmlformats.org/officeDocument/2006/relationships/tags" Target="../tags/tag1611.xml"/><Relationship Id="rId95" Type="http://schemas.openxmlformats.org/officeDocument/2006/relationships/tags" Target="../tags/tag1616.xml"/><Relationship Id="rId19" Type="http://schemas.openxmlformats.org/officeDocument/2006/relationships/tags" Target="../tags/tag1540.xml"/><Relationship Id="rId14" Type="http://schemas.openxmlformats.org/officeDocument/2006/relationships/tags" Target="../tags/tag1535.xml"/><Relationship Id="rId22" Type="http://schemas.openxmlformats.org/officeDocument/2006/relationships/tags" Target="../tags/tag1543.xml"/><Relationship Id="rId27" Type="http://schemas.openxmlformats.org/officeDocument/2006/relationships/tags" Target="../tags/tag1548.xml"/><Relationship Id="rId30" Type="http://schemas.openxmlformats.org/officeDocument/2006/relationships/tags" Target="../tags/tag1551.xml"/><Relationship Id="rId35" Type="http://schemas.openxmlformats.org/officeDocument/2006/relationships/tags" Target="../tags/tag1556.xml"/><Relationship Id="rId43" Type="http://schemas.openxmlformats.org/officeDocument/2006/relationships/tags" Target="../tags/tag1564.xml"/><Relationship Id="rId48" Type="http://schemas.openxmlformats.org/officeDocument/2006/relationships/tags" Target="../tags/tag1569.xml"/><Relationship Id="rId56" Type="http://schemas.openxmlformats.org/officeDocument/2006/relationships/tags" Target="../tags/tag1577.xml"/><Relationship Id="rId64" Type="http://schemas.openxmlformats.org/officeDocument/2006/relationships/tags" Target="../tags/tag1585.xml"/><Relationship Id="rId69" Type="http://schemas.openxmlformats.org/officeDocument/2006/relationships/tags" Target="../tags/tag1590.xml"/><Relationship Id="rId77" Type="http://schemas.openxmlformats.org/officeDocument/2006/relationships/tags" Target="../tags/tag1598.xml"/><Relationship Id="rId100" Type="http://schemas.openxmlformats.org/officeDocument/2006/relationships/tags" Target="../tags/tag1621.xml"/><Relationship Id="rId105" Type="http://schemas.openxmlformats.org/officeDocument/2006/relationships/slideLayout" Target="../slideLayouts/slideLayout22.xml"/><Relationship Id="rId8" Type="http://schemas.openxmlformats.org/officeDocument/2006/relationships/tags" Target="../tags/tag1529.xml"/><Relationship Id="rId51" Type="http://schemas.openxmlformats.org/officeDocument/2006/relationships/tags" Target="../tags/tag1572.xml"/><Relationship Id="rId72" Type="http://schemas.openxmlformats.org/officeDocument/2006/relationships/tags" Target="../tags/tag1593.xml"/><Relationship Id="rId80" Type="http://schemas.openxmlformats.org/officeDocument/2006/relationships/tags" Target="../tags/tag1601.xml"/><Relationship Id="rId85" Type="http://schemas.openxmlformats.org/officeDocument/2006/relationships/tags" Target="../tags/tag1606.xml"/><Relationship Id="rId93" Type="http://schemas.openxmlformats.org/officeDocument/2006/relationships/tags" Target="../tags/tag1614.xml"/><Relationship Id="rId98" Type="http://schemas.openxmlformats.org/officeDocument/2006/relationships/tags" Target="../tags/tag1619.xml"/><Relationship Id="rId3" Type="http://schemas.openxmlformats.org/officeDocument/2006/relationships/tags" Target="../tags/tag1524.xml"/><Relationship Id="rId12" Type="http://schemas.openxmlformats.org/officeDocument/2006/relationships/tags" Target="../tags/tag1533.xml"/><Relationship Id="rId17" Type="http://schemas.openxmlformats.org/officeDocument/2006/relationships/tags" Target="../tags/tag1538.xml"/><Relationship Id="rId25" Type="http://schemas.openxmlformats.org/officeDocument/2006/relationships/tags" Target="../tags/tag1546.xml"/><Relationship Id="rId33" Type="http://schemas.openxmlformats.org/officeDocument/2006/relationships/tags" Target="../tags/tag1554.xml"/><Relationship Id="rId38" Type="http://schemas.openxmlformats.org/officeDocument/2006/relationships/tags" Target="../tags/tag1559.xml"/><Relationship Id="rId46" Type="http://schemas.openxmlformats.org/officeDocument/2006/relationships/tags" Target="../tags/tag1567.xml"/><Relationship Id="rId59" Type="http://schemas.openxmlformats.org/officeDocument/2006/relationships/tags" Target="../tags/tag1580.xml"/><Relationship Id="rId67" Type="http://schemas.openxmlformats.org/officeDocument/2006/relationships/tags" Target="../tags/tag1588.xml"/><Relationship Id="rId103" Type="http://schemas.openxmlformats.org/officeDocument/2006/relationships/tags" Target="../tags/tag1624.xml"/><Relationship Id="rId20" Type="http://schemas.openxmlformats.org/officeDocument/2006/relationships/tags" Target="../tags/tag1541.xml"/><Relationship Id="rId41" Type="http://schemas.openxmlformats.org/officeDocument/2006/relationships/tags" Target="../tags/tag1562.xml"/><Relationship Id="rId54" Type="http://schemas.openxmlformats.org/officeDocument/2006/relationships/tags" Target="../tags/tag1575.xml"/><Relationship Id="rId62" Type="http://schemas.openxmlformats.org/officeDocument/2006/relationships/tags" Target="../tags/tag1583.xml"/><Relationship Id="rId70" Type="http://schemas.openxmlformats.org/officeDocument/2006/relationships/tags" Target="../tags/tag1591.xml"/><Relationship Id="rId75" Type="http://schemas.openxmlformats.org/officeDocument/2006/relationships/tags" Target="../tags/tag1596.xml"/><Relationship Id="rId83" Type="http://schemas.openxmlformats.org/officeDocument/2006/relationships/tags" Target="../tags/tag1604.xml"/><Relationship Id="rId88" Type="http://schemas.openxmlformats.org/officeDocument/2006/relationships/tags" Target="../tags/tag1609.xml"/><Relationship Id="rId91" Type="http://schemas.openxmlformats.org/officeDocument/2006/relationships/tags" Target="../tags/tag1612.xml"/><Relationship Id="rId96" Type="http://schemas.openxmlformats.org/officeDocument/2006/relationships/tags" Target="../tags/tag1617.xml"/><Relationship Id="rId1" Type="http://schemas.openxmlformats.org/officeDocument/2006/relationships/tags" Target="../tags/tag1522.xml"/><Relationship Id="rId6" Type="http://schemas.openxmlformats.org/officeDocument/2006/relationships/tags" Target="../tags/tag1527.xml"/><Relationship Id="rId15" Type="http://schemas.openxmlformats.org/officeDocument/2006/relationships/tags" Target="../tags/tag1536.xml"/><Relationship Id="rId23" Type="http://schemas.openxmlformats.org/officeDocument/2006/relationships/tags" Target="../tags/tag1544.xml"/><Relationship Id="rId28" Type="http://schemas.openxmlformats.org/officeDocument/2006/relationships/tags" Target="../tags/tag1549.xml"/><Relationship Id="rId36" Type="http://schemas.openxmlformats.org/officeDocument/2006/relationships/tags" Target="../tags/tag1557.xml"/><Relationship Id="rId49" Type="http://schemas.openxmlformats.org/officeDocument/2006/relationships/tags" Target="../tags/tag1570.xml"/><Relationship Id="rId57" Type="http://schemas.openxmlformats.org/officeDocument/2006/relationships/tags" Target="../tags/tag1578.xml"/><Relationship Id="rId106" Type="http://schemas.openxmlformats.org/officeDocument/2006/relationships/notesSlide" Target="../notesSlides/notesSlide16.xml"/><Relationship Id="rId10" Type="http://schemas.openxmlformats.org/officeDocument/2006/relationships/tags" Target="../tags/tag1531.xml"/><Relationship Id="rId31" Type="http://schemas.openxmlformats.org/officeDocument/2006/relationships/tags" Target="../tags/tag1552.xml"/><Relationship Id="rId44" Type="http://schemas.openxmlformats.org/officeDocument/2006/relationships/tags" Target="../tags/tag1565.xml"/><Relationship Id="rId52" Type="http://schemas.openxmlformats.org/officeDocument/2006/relationships/tags" Target="../tags/tag1573.xml"/><Relationship Id="rId60" Type="http://schemas.openxmlformats.org/officeDocument/2006/relationships/tags" Target="../tags/tag1581.xml"/><Relationship Id="rId65" Type="http://schemas.openxmlformats.org/officeDocument/2006/relationships/tags" Target="../tags/tag1586.xml"/><Relationship Id="rId73" Type="http://schemas.openxmlformats.org/officeDocument/2006/relationships/tags" Target="../tags/tag1594.xml"/><Relationship Id="rId78" Type="http://schemas.openxmlformats.org/officeDocument/2006/relationships/tags" Target="../tags/tag1599.xml"/><Relationship Id="rId81" Type="http://schemas.openxmlformats.org/officeDocument/2006/relationships/tags" Target="../tags/tag1602.xml"/><Relationship Id="rId86" Type="http://schemas.openxmlformats.org/officeDocument/2006/relationships/tags" Target="../tags/tag1607.xml"/><Relationship Id="rId94" Type="http://schemas.openxmlformats.org/officeDocument/2006/relationships/tags" Target="../tags/tag1615.xml"/><Relationship Id="rId99" Type="http://schemas.openxmlformats.org/officeDocument/2006/relationships/tags" Target="../tags/tag1620.xml"/><Relationship Id="rId101" Type="http://schemas.openxmlformats.org/officeDocument/2006/relationships/tags" Target="../tags/tag1622.xml"/><Relationship Id="rId4" Type="http://schemas.openxmlformats.org/officeDocument/2006/relationships/tags" Target="../tags/tag1525.xml"/><Relationship Id="rId9" Type="http://schemas.openxmlformats.org/officeDocument/2006/relationships/tags" Target="../tags/tag1530.xml"/><Relationship Id="rId13" Type="http://schemas.openxmlformats.org/officeDocument/2006/relationships/tags" Target="../tags/tag1534.xml"/><Relationship Id="rId18" Type="http://schemas.openxmlformats.org/officeDocument/2006/relationships/tags" Target="../tags/tag1539.xml"/><Relationship Id="rId39" Type="http://schemas.openxmlformats.org/officeDocument/2006/relationships/tags" Target="../tags/tag1560.xml"/><Relationship Id="rId34" Type="http://schemas.openxmlformats.org/officeDocument/2006/relationships/tags" Target="../tags/tag1555.xml"/><Relationship Id="rId50" Type="http://schemas.openxmlformats.org/officeDocument/2006/relationships/tags" Target="../tags/tag1571.xml"/><Relationship Id="rId55" Type="http://schemas.openxmlformats.org/officeDocument/2006/relationships/tags" Target="../tags/tag1576.xml"/><Relationship Id="rId76" Type="http://schemas.openxmlformats.org/officeDocument/2006/relationships/tags" Target="../tags/tag1597.xml"/><Relationship Id="rId97" Type="http://schemas.openxmlformats.org/officeDocument/2006/relationships/tags" Target="../tags/tag1618.xml"/><Relationship Id="rId104" Type="http://schemas.openxmlformats.org/officeDocument/2006/relationships/tags" Target="../tags/tag1625.xml"/></Relationships>
</file>

<file path=ppt/slides/_rels/slide17.xml.rels><?xml version="1.0" encoding="UTF-8" standalone="yes"?>
<Relationships xmlns="http://schemas.openxmlformats.org/package/2006/relationships"><Relationship Id="rId13" Type="http://schemas.openxmlformats.org/officeDocument/2006/relationships/tags" Target="../tags/tag1638.xml"/><Relationship Id="rId18" Type="http://schemas.openxmlformats.org/officeDocument/2006/relationships/tags" Target="../tags/tag1643.xml"/><Relationship Id="rId26" Type="http://schemas.openxmlformats.org/officeDocument/2006/relationships/tags" Target="../tags/tag1651.xml"/><Relationship Id="rId39" Type="http://schemas.openxmlformats.org/officeDocument/2006/relationships/tags" Target="../tags/tag1664.xml"/><Relationship Id="rId3" Type="http://schemas.openxmlformats.org/officeDocument/2006/relationships/tags" Target="../tags/tag1628.xml"/><Relationship Id="rId21" Type="http://schemas.openxmlformats.org/officeDocument/2006/relationships/tags" Target="../tags/tag1646.xml"/><Relationship Id="rId34" Type="http://schemas.openxmlformats.org/officeDocument/2006/relationships/tags" Target="../tags/tag1659.xml"/><Relationship Id="rId42" Type="http://schemas.openxmlformats.org/officeDocument/2006/relationships/tags" Target="../tags/tag1667.xml"/><Relationship Id="rId47" Type="http://schemas.openxmlformats.org/officeDocument/2006/relationships/tags" Target="../tags/tag1672.xml"/><Relationship Id="rId7" Type="http://schemas.openxmlformats.org/officeDocument/2006/relationships/tags" Target="../tags/tag1632.xml"/><Relationship Id="rId12" Type="http://schemas.openxmlformats.org/officeDocument/2006/relationships/tags" Target="../tags/tag1637.xml"/><Relationship Id="rId17" Type="http://schemas.openxmlformats.org/officeDocument/2006/relationships/tags" Target="../tags/tag1642.xml"/><Relationship Id="rId25" Type="http://schemas.openxmlformats.org/officeDocument/2006/relationships/tags" Target="../tags/tag1650.xml"/><Relationship Id="rId33" Type="http://schemas.openxmlformats.org/officeDocument/2006/relationships/tags" Target="../tags/tag1658.xml"/><Relationship Id="rId38" Type="http://schemas.openxmlformats.org/officeDocument/2006/relationships/tags" Target="../tags/tag1663.xml"/><Relationship Id="rId46" Type="http://schemas.openxmlformats.org/officeDocument/2006/relationships/tags" Target="../tags/tag1671.xml"/><Relationship Id="rId2" Type="http://schemas.openxmlformats.org/officeDocument/2006/relationships/tags" Target="../tags/tag1627.xml"/><Relationship Id="rId16" Type="http://schemas.openxmlformats.org/officeDocument/2006/relationships/tags" Target="../tags/tag1641.xml"/><Relationship Id="rId20" Type="http://schemas.openxmlformats.org/officeDocument/2006/relationships/tags" Target="../tags/tag1645.xml"/><Relationship Id="rId29" Type="http://schemas.openxmlformats.org/officeDocument/2006/relationships/tags" Target="../tags/tag1654.xml"/><Relationship Id="rId41" Type="http://schemas.openxmlformats.org/officeDocument/2006/relationships/tags" Target="../tags/tag1666.xml"/><Relationship Id="rId1" Type="http://schemas.openxmlformats.org/officeDocument/2006/relationships/tags" Target="../tags/tag1626.xml"/><Relationship Id="rId6" Type="http://schemas.openxmlformats.org/officeDocument/2006/relationships/tags" Target="../tags/tag1631.xml"/><Relationship Id="rId11" Type="http://schemas.openxmlformats.org/officeDocument/2006/relationships/tags" Target="../tags/tag1636.xml"/><Relationship Id="rId24" Type="http://schemas.openxmlformats.org/officeDocument/2006/relationships/tags" Target="../tags/tag1649.xml"/><Relationship Id="rId32" Type="http://schemas.openxmlformats.org/officeDocument/2006/relationships/tags" Target="../tags/tag1657.xml"/><Relationship Id="rId37" Type="http://schemas.openxmlformats.org/officeDocument/2006/relationships/tags" Target="../tags/tag1662.xml"/><Relationship Id="rId40" Type="http://schemas.openxmlformats.org/officeDocument/2006/relationships/tags" Target="../tags/tag1665.xml"/><Relationship Id="rId45" Type="http://schemas.openxmlformats.org/officeDocument/2006/relationships/tags" Target="../tags/tag1670.xml"/><Relationship Id="rId5" Type="http://schemas.openxmlformats.org/officeDocument/2006/relationships/tags" Target="../tags/tag1630.xml"/><Relationship Id="rId15" Type="http://schemas.openxmlformats.org/officeDocument/2006/relationships/tags" Target="../tags/tag1640.xml"/><Relationship Id="rId23" Type="http://schemas.openxmlformats.org/officeDocument/2006/relationships/tags" Target="../tags/tag1648.xml"/><Relationship Id="rId28" Type="http://schemas.openxmlformats.org/officeDocument/2006/relationships/tags" Target="../tags/tag1653.xml"/><Relationship Id="rId36" Type="http://schemas.openxmlformats.org/officeDocument/2006/relationships/tags" Target="../tags/tag1661.xml"/><Relationship Id="rId49" Type="http://schemas.openxmlformats.org/officeDocument/2006/relationships/notesSlide" Target="../notesSlides/notesSlide17.xml"/><Relationship Id="rId10" Type="http://schemas.openxmlformats.org/officeDocument/2006/relationships/tags" Target="../tags/tag1635.xml"/><Relationship Id="rId19" Type="http://schemas.openxmlformats.org/officeDocument/2006/relationships/tags" Target="../tags/tag1644.xml"/><Relationship Id="rId31" Type="http://schemas.openxmlformats.org/officeDocument/2006/relationships/tags" Target="../tags/tag1656.xml"/><Relationship Id="rId44" Type="http://schemas.openxmlformats.org/officeDocument/2006/relationships/tags" Target="../tags/tag1669.xml"/><Relationship Id="rId4" Type="http://schemas.openxmlformats.org/officeDocument/2006/relationships/tags" Target="../tags/tag1629.xml"/><Relationship Id="rId9" Type="http://schemas.openxmlformats.org/officeDocument/2006/relationships/tags" Target="../tags/tag1634.xml"/><Relationship Id="rId14" Type="http://schemas.openxmlformats.org/officeDocument/2006/relationships/tags" Target="../tags/tag1639.xml"/><Relationship Id="rId22" Type="http://schemas.openxmlformats.org/officeDocument/2006/relationships/tags" Target="../tags/tag1647.xml"/><Relationship Id="rId27" Type="http://schemas.openxmlformats.org/officeDocument/2006/relationships/tags" Target="../tags/tag1652.xml"/><Relationship Id="rId30" Type="http://schemas.openxmlformats.org/officeDocument/2006/relationships/tags" Target="../tags/tag1655.xml"/><Relationship Id="rId35" Type="http://schemas.openxmlformats.org/officeDocument/2006/relationships/tags" Target="../tags/tag1660.xml"/><Relationship Id="rId43" Type="http://schemas.openxmlformats.org/officeDocument/2006/relationships/tags" Target="../tags/tag1668.xml"/><Relationship Id="rId48" Type="http://schemas.openxmlformats.org/officeDocument/2006/relationships/slideLayout" Target="../slideLayouts/slideLayout22.xml"/><Relationship Id="rId8" Type="http://schemas.openxmlformats.org/officeDocument/2006/relationships/tags" Target="../tags/tag1633.xml"/></Relationships>
</file>

<file path=ppt/slides/_rels/slide18.xml.rels><?xml version="1.0" encoding="UTF-8" standalone="yes"?>
<Relationships xmlns="http://schemas.openxmlformats.org/package/2006/relationships"><Relationship Id="rId13" Type="http://schemas.openxmlformats.org/officeDocument/2006/relationships/tags" Target="../tags/tag1685.xml"/><Relationship Id="rId18" Type="http://schemas.openxmlformats.org/officeDocument/2006/relationships/tags" Target="../tags/tag1690.xml"/><Relationship Id="rId26" Type="http://schemas.openxmlformats.org/officeDocument/2006/relationships/tags" Target="../tags/tag1698.xml"/><Relationship Id="rId39" Type="http://schemas.openxmlformats.org/officeDocument/2006/relationships/tags" Target="../tags/tag1711.xml"/><Relationship Id="rId21" Type="http://schemas.openxmlformats.org/officeDocument/2006/relationships/tags" Target="../tags/tag1693.xml"/><Relationship Id="rId34" Type="http://schemas.openxmlformats.org/officeDocument/2006/relationships/tags" Target="../tags/tag1706.xml"/><Relationship Id="rId42" Type="http://schemas.openxmlformats.org/officeDocument/2006/relationships/tags" Target="../tags/tag1714.xml"/><Relationship Id="rId47" Type="http://schemas.openxmlformats.org/officeDocument/2006/relationships/tags" Target="../tags/tag1719.xml"/><Relationship Id="rId50" Type="http://schemas.openxmlformats.org/officeDocument/2006/relationships/tags" Target="../tags/tag1722.xml"/><Relationship Id="rId55" Type="http://schemas.openxmlformats.org/officeDocument/2006/relationships/tags" Target="../tags/tag1727.xml"/><Relationship Id="rId63" Type="http://schemas.openxmlformats.org/officeDocument/2006/relationships/tags" Target="../tags/tag1735.xml"/><Relationship Id="rId68" Type="http://schemas.openxmlformats.org/officeDocument/2006/relationships/tags" Target="../tags/tag1740.xml"/><Relationship Id="rId76" Type="http://schemas.openxmlformats.org/officeDocument/2006/relationships/tags" Target="../tags/tag1748.xml"/><Relationship Id="rId84" Type="http://schemas.openxmlformats.org/officeDocument/2006/relationships/tags" Target="../tags/tag1756.xml"/><Relationship Id="rId89" Type="http://schemas.openxmlformats.org/officeDocument/2006/relationships/slideLayout" Target="../slideLayouts/slideLayout22.xml"/><Relationship Id="rId7" Type="http://schemas.openxmlformats.org/officeDocument/2006/relationships/tags" Target="../tags/tag1679.xml"/><Relationship Id="rId71" Type="http://schemas.openxmlformats.org/officeDocument/2006/relationships/tags" Target="../tags/tag1743.xml"/><Relationship Id="rId2" Type="http://schemas.openxmlformats.org/officeDocument/2006/relationships/tags" Target="../tags/tag1674.xml"/><Relationship Id="rId16" Type="http://schemas.openxmlformats.org/officeDocument/2006/relationships/tags" Target="../tags/tag1688.xml"/><Relationship Id="rId29" Type="http://schemas.openxmlformats.org/officeDocument/2006/relationships/tags" Target="../tags/tag1701.xml"/><Relationship Id="rId11" Type="http://schemas.openxmlformats.org/officeDocument/2006/relationships/tags" Target="../tags/tag1683.xml"/><Relationship Id="rId24" Type="http://schemas.openxmlformats.org/officeDocument/2006/relationships/tags" Target="../tags/tag1696.xml"/><Relationship Id="rId32" Type="http://schemas.openxmlformats.org/officeDocument/2006/relationships/tags" Target="../tags/tag1704.xml"/><Relationship Id="rId37" Type="http://schemas.openxmlformats.org/officeDocument/2006/relationships/tags" Target="../tags/tag1709.xml"/><Relationship Id="rId40" Type="http://schemas.openxmlformats.org/officeDocument/2006/relationships/tags" Target="../tags/tag1712.xml"/><Relationship Id="rId45" Type="http://schemas.openxmlformats.org/officeDocument/2006/relationships/tags" Target="../tags/tag1717.xml"/><Relationship Id="rId53" Type="http://schemas.openxmlformats.org/officeDocument/2006/relationships/tags" Target="../tags/tag1725.xml"/><Relationship Id="rId58" Type="http://schemas.openxmlformats.org/officeDocument/2006/relationships/tags" Target="../tags/tag1730.xml"/><Relationship Id="rId66" Type="http://schemas.openxmlformats.org/officeDocument/2006/relationships/tags" Target="../tags/tag1738.xml"/><Relationship Id="rId74" Type="http://schemas.openxmlformats.org/officeDocument/2006/relationships/tags" Target="../tags/tag1746.xml"/><Relationship Id="rId79" Type="http://schemas.openxmlformats.org/officeDocument/2006/relationships/tags" Target="../tags/tag1751.xml"/><Relationship Id="rId87" Type="http://schemas.openxmlformats.org/officeDocument/2006/relationships/tags" Target="../tags/tag1759.xml"/><Relationship Id="rId5" Type="http://schemas.openxmlformats.org/officeDocument/2006/relationships/tags" Target="../tags/tag1677.xml"/><Relationship Id="rId61" Type="http://schemas.openxmlformats.org/officeDocument/2006/relationships/tags" Target="../tags/tag1733.xml"/><Relationship Id="rId82" Type="http://schemas.openxmlformats.org/officeDocument/2006/relationships/tags" Target="../tags/tag1754.xml"/><Relationship Id="rId90" Type="http://schemas.openxmlformats.org/officeDocument/2006/relationships/notesSlide" Target="../notesSlides/notesSlide18.xml"/><Relationship Id="rId19" Type="http://schemas.openxmlformats.org/officeDocument/2006/relationships/tags" Target="../tags/tag1691.xml"/><Relationship Id="rId4" Type="http://schemas.openxmlformats.org/officeDocument/2006/relationships/tags" Target="../tags/tag1676.xml"/><Relationship Id="rId9" Type="http://schemas.openxmlformats.org/officeDocument/2006/relationships/tags" Target="../tags/tag1681.xml"/><Relationship Id="rId14" Type="http://schemas.openxmlformats.org/officeDocument/2006/relationships/tags" Target="../tags/tag1686.xml"/><Relationship Id="rId22" Type="http://schemas.openxmlformats.org/officeDocument/2006/relationships/tags" Target="../tags/tag1694.xml"/><Relationship Id="rId27" Type="http://schemas.openxmlformats.org/officeDocument/2006/relationships/tags" Target="../tags/tag1699.xml"/><Relationship Id="rId30" Type="http://schemas.openxmlformats.org/officeDocument/2006/relationships/tags" Target="../tags/tag1702.xml"/><Relationship Id="rId35" Type="http://schemas.openxmlformats.org/officeDocument/2006/relationships/tags" Target="../tags/tag1707.xml"/><Relationship Id="rId43" Type="http://schemas.openxmlformats.org/officeDocument/2006/relationships/tags" Target="../tags/tag1715.xml"/><Relationship Id="rId48" Type="http://schemas.openxmlformats.org/officeDocument/2006/relationships/tags" Target="../tags/tag1720.xml"/><Relationship Id="rId56" Type="http://schemas.openxmlformats.org/officeDocument/2006/relationships/tags" Target="../tags/tag1728.xml"/><Relationship Id="rId64" Type="http://schemas.openxmlformats.org/officeDocument/2006/relationships/tags" Target="../tags/tag1736.xml"/><Relationship Id="rId69" Type="http://schemas.openxmlformats.org/officeDocument/2006/relationships/tags" Target="../tags/tag1741.xml"/><Relationship Id="rId77" Type="http://schemas.openxmlformats.org/officeDocument/2006/relationships/tags" Target="../tags/tag1749.xml"/><Relationship Id="rId8" Type="http://schemas.openxmlformats.org/officeDocument/2006/relationships/tags" Target="../tags/tag1680.xml"/><Relationship Id="rId51" Type="http://schemas.openxmlformats.org/officeDocument/2006/relationships/tags" Target="../tags/tag1723.xml"/><Relationship Id="rId72" Type="http://schemas.openxmlformats.org/officeDocument/2006/relationships/tags" Target="../tags/tag1744.xml"/><Relationship Id="rId80" Type="http://schemas.openxmlformats.org/officeDocument/2006/relationships/tags" Target="../tags/tag1752.xml"/><Relationship Id="rId85" Type="http://schemas.openxmlformats.org/officeDocument/2006/relationships/tags" Target="../tags/tag1757.xml"/><Relationship Id="rId3" Type="http://schemas.openxmlformats.org/officeDocument/2006/relationships/tags" Target="../tags/tag1675.xml"/><Relationship Id="rId12" Type="http://schemas.openxmlformats.org/officeDocument/2006/relationships/tags" Target="../tags/tag1684.xml"/><Relationship Id="rId17" Type="http://schemas.openxmlformats.org/officeDocument/2006/relationships/tags" Target="../tags/tag1689.xml"/><Relationship Id="rId25" Type="http://schemas.openxmlformats.org/officeDocument/2006/relationships/tags" Target="../tags/tag1697.xml"/><Relationship Id="rId33" Type="http://schemas.openxmlformats.org/officeDocument/2006/relationships/tags" Target="../tags/tag1705.xml"/><Relationship Id="rId38" Type="http://schemas.openxmlformats.org/officeDocument/2006/relationships/tags" Target="../tags/tag1710.xml"/><Relationship Id="rId46" Type="http://schemas.openxmlformats.org/officeDocument/2006/relationships/tags" Target="../tags/tag1718.xml"/><Relationship Id="rId59" Type="http://schemas.openxmlformats.org/officeDocument/2006/relationships/tags" Target="../tags/tag1731.xml"/><Relationship Id="rId67" Type="http://schemas.openxmlformats.org/officeDocument/2006/relationships/tags" Target="../tags/tag1739.xml"/><Relationship Id="rId20" Type="http://schemas.openxmlformats.org/officeDocument/2006/relationships/tags" Target="../tags/tag1692.xml"/><Relationship Id="rId41" Type="http://schemas.openxmlformats.org/officeDocument/2006/relationships/tags" Target="../tags/tag1713.xml"/><Relationship Id="rId54" Type="http://schemas.openxmlformats.org/officeDocument/2006/relationships/tags" Target="../tags/tag1726.xml"/><Relationship Id="rId62" Type="http://schemas.openxmlformats.org/officeDocument/2006/relationships/tags" Target="../tags/tag1734.xml"/><Relationship Id="rId70" Type="http://schemas.openxmlformats.org/officeDocument/2006/relationships/tags" Target="../tags/tag1742.xml"/><Relationship Id="rId75" Type="http://schemas.openxmlformats.org/officeDocument/2006/relationships/tags" Target="../tags/tag1747.xml"/><Relationship Id="rId83" Type="http://schemas.openxmlformats.org/officeDocument/2006/relationships/tags" Target="../tags/tag1755.xml"/><Relationship Id="rId88" Type="http://schemas.openxmlformats.org/officeDocument/2006/relationships/tags" Target="../tags/tag1760.xml"/><Relationship Id="rId1" Type="http://schemas.openxmlformats.org/officeDocument/2006/relationships/tags" Target="../tags/tag1673.xml"/><Relationship Id="rId6" Type="http://schemas.openxmlformats.org/officeDocument/2006/relationships/tags" Target="../tags/tag1678.xml"/><Relationship Id="rId15" Type="http://schemas.openxmlformats.org/officeDocument/2006/relationships/tags" Target="../tags/tag1687.xml"/><Relationship Id="rId23" Type="http://schemas.openxmlformats.org/officeDocument/2006/relationships/tags" Target="../tags/tag1695.xml"/><Relationship Id="rId28" Type="http://schemas.openxmlformats.org/officeDocument/2006/relationships/tags" Target="../tags/tag1700.xml"/><Relationship Id="rId36" Type="http://schemas.openxmlformats.org/officeDocument/2006/relationships/tags" Target="../tags/tag1708.xml"/><Relationship Id="rId49" Type="http://schemas.openxmlformats.org/officeDocument/2006/relationships/tags" Target="../tags/tag1721.xml"/><Relationship Id="rId57" Type="http://schemas.openxmlformats.org/officeDocument/2006/relationships/tags" Target="../tags/tag1729.xml"/><Relationship Id="rId10" Type="http://schemas.openxmlformats.org/officeDocument/2006/relationships/tags" Target="../tags/tag1682.xml"/><Relationship Id="rId31" Type="http://schemas.openxmlformats.org/officeDocument/2006/relationships/tags" Target="../tags/tag1703.xml"/><Relationship Id="rId44" Type="http://schemas.openxmlformats.org/officeDocument/2006/relationships/tags" Target="../tags/tag1716.xml"/><Relationship Id="rId52" Type="http://schemas.openxmlformats.org/officeDocument/2006/relationships/tags" Target="../tags/tag1724.xml"/><Relationship Id="rId60" Type="http://schemas.openxmlformats.org/officeDocument/2006/relationships/tags" Target="../tags/tag1732.xml"/><Relationship Id="rId65" Type="http://schemas.openxmlformats.org/officeDocument/2006/relationships/tags" Target="../tags/tag1737.xml"/><Relationship Id="rId73" Type="http://schemas.openxmlformats.org/officeDocument/2006/relationships/tags" Target="../tags/tag1745.xml"/><Relationship Id="rId78" Type="http://schemas.openxmlformats.org/officeDocument/2006/relationships/tags" Target="../tags/tag1750.xml"/><Relationship Id="rId81" Type="http://schemas.openxmlformats.org/officeDocument/2006/relationships/tags" Target="../tags/tag1753.xml"/><Relationship Id="rId86" Type="http://schemas.openxmlformats.org/officeDocument/2006/relationships/tags" Target="../tags/tag1758.xml"/></Relationships>
</file>

<file path=ppt/slides/_rels/slide19.xml.rels><?xml version="1.0" encoding="UTF-8" standalone="yes"?>
<Relationships xmlns="http://schemas.openxmlformats.org/package/2006/relationships"><Relationship Id="rId8" Type="http://schemas.openxmlformats.org/officeDocument/2006/relationships/tags" Target="../tags/tag1768.xml"/><Relationship Id="rId13" Type="http://schemas.openxmlformats.org/officeDocument/2006/relationships/tags" Target="../tags/tag1773.xml"/><Relationship Id="rId18" Type="http://schemas.openxmlformats.org/officeDocument/2006/relationships/tags" Target="../tags/tag1778.xml"/><Relationship Id="rId26" Type="http://schemas.openxmlformats.org/officeDocument/2006/relationships/tags" Target="../tags/tag1786.xml"/><Relationship Id="rId3" Type="http://schemas.openxmlformats.org/officeDocument/2006/relationships/tags" Target="../tags/tag1763.xml"/><Relationship Id="rId21" Type="http://schemas.openxmlformats.org/officeDocument/2006/relationships/tags" Target="../tags/tag1781.xml"/><Relationship Id="rId34" Type="http://schemas.openxmlformats.org/officeDocument/2006/relationships/notesSlide" Target="../notesSlides/notesSlide19.xml"/><Relationship Id="rId7" Type="http://schemas.openxmlformats.org/officeDocument/2006/relationships/tags" Target="../tags/tag1767.xml"/><Relationship Id="rId12" Type="http://schemas.openxmlformats.org/officeDocument/2006/relationships/tags" Target="../tags/tag1772.xml"/><Relationship Id="rId17" Type="http://schemas.openxmlformats.org/officeDocument/2006/relationships/tags" Target="../tags/tag1777.xml"/><Relationship Id="rId25" Type="http://schemas.openxmlformats.org/officeDocument/2006/relationships/tags" Target="../tags/tag1785.xml"/><Relationship Id="rId33" Type="http://schemas.openxmlformats.org/officeDocument/2006/relationships/slideLayout" Target="../slideLayouts/slideLayout22.xml"/><Relationship Id="rId2" Type="http://schemas.openxmlformats.org/officeDocument/2006/relationships/tags" Target="../tags/tag1762.xml"/><Relationship Id="rId16" Type="http://schemas.openxmlformats.org/officeDocument/2006/relationships/tags" Target="../tags/tag1776.xml"/><Relationship Id="rId20" Type="http://schemas.openxmlformats.org/officeDocument/2006/relationships/tags" Target="../tags/tag1780.xml"/><Relationship Id="rId29" Type="http://schemas.openxmlformats.org/officeDocument/2006/relationships/tags" Target="../tags/tag1789.xml"/><Relationship Id="rId1" Type="http://schemas.openxmlformats.org/officeDocument/2006/relationships/tags" Target="../tags/tag1761.xml"/><Relationship Id="rId6" Type="http://schemas.openxmlformats.org/officeDocument/2006/relationships/tags" Target="../tags/tag1766.xml"/><Relationship Id="rId11" Type="http://schemas.openxmlformats.org/officeDocument/2006/relationships/tags" Target="../tags/tag1771.xml"/><Relationship Id="rId24" Type="http://schemas.openxmlformats.org/officeDocument/2006/relationships/tags" Target="../tags/tag1784.xml"/><Relationship Id="rId32" Type="http://schemas.openxmlformats.org/officeDocument/2006/relationships/tags" Target="../tags/tag1792.xml"/><Relationship Id="rId5" Type="http://schemas.openxmlformats.org/officeDocument/2006/relationships/tags" Target="../tags/tag1765.xml"/><Relationship Id="rId15" Type="http://schemas.openxmlformats.org/officeDocument/2006/relationships/tags" Target="../tags/tag1775.xml"/><Relationship Id="rId23" Type="http://schemas.openxmlformats.org/officeDocument/2006/relationships/tags" Target="../tags/tag1783.xml"/><Relationship Id="rId28" Type="http://schemas.openxmlformats.org/officeDocument/2006/relationships/tags" Target="../tags/tag1788.xml"/><Relationship Id="rId10" Type="http://schemas.openxmlformats.org/officeDocument/2006/relationships/tags" Target="../tags/tag1770.xml"/><Relationship Id="rId19" Type="http://schemas.openxmlformats.org/officeDocument/2006/relationships/tags" Target="../tags/tag1779.xml"/><Relationship Id="rId31" Type="http://schemas.openxmlformats.org/officeDocument/2006/relationships/tags" Target="../tags/tag1791.xml"/><Relationship Id="rId4" Type="http://schemas.openxmlformats.org/officeDocument/2006/relationships/tags" Target="../tags/tag1764.xml"/><Relationship Id="rId9" Type="http://schemas.openxmlformats.org/officeDocument/2006/relationships/tags" Target="../tags/tag1769.xml"/><Relationship Id="rId14" Type="http://schemas.openxmlformats.org/officeDocument/2006/relationships/tags" Target="../tags/tag1774.xml"/><Relationship Id="rId22" Type="http://schemas.openxmlformats.org/officeDocument/2006/relationships/tags" Target="../tags/tag1782.xml"/><Relationship Id="rId27" Type="http://schemas.openxmlformats.org/officeDocument/2006/relationships/tags" Target="../tags/tag1787.xml"/><Relationship Id="rId30" Type="http://schemas.openxmlformats.org/officeDocument/2006/relationships/tags" Target="../tags/tag1790.xml"/></Relationships>
</file>

<file path=ppt/slides/_rels/slide2.xml.rels><?xml version="1.0" encoding="UTF-8" standalone="yes"?>
<Relationships xmlns="http://schemas.openxmlformats.org/package/2006/relationships"><Relationship Id="rId13" Type="http://schemas.openxmlformats.org/officeDocument/2006/relationships/tags" Target="../tags/tag16.xml"/><Relationship Id="rId18" Type="http://schemas.openxmlformats.org/officeDocument/2006/relationships/tags" Target="../tags/tag21.xml"/><Relationship Id="rId26" Type="http://schemas.openxmlformats.org/officeDocument/2006/relationships/tags" Target="../tags/tag29.xml"/><Relationship Id="rId39" Type="http://schemas.openxmlformats.org/officeDocument/2006/relationships/tags" Target="../tags/tag42.xml"/><Relationship Id="rId21" Type="http://schemas.openxmlformats.org/officeDocument/2006/relationships/tags" Target="../tags/tag24.xml"/><Relationship Id="rId34" Type="http://schemas.openxmlformats.org/officeDocument/2006/relationships/tags" Target="../tags/tag37.xml"/><Relationship Id="rId42" Type="http://schemas.openxmlformats.org/officeDocument/2006/relationships/tags" Target="../tags/tag45.xml"/><Relationship Id="rId47" Type="http://schemas.openxmlformats.org/officeDocument/2006/relationships/tags" Target="../tags/tag50.xml"/><Relationship Id="rId50" Type="http://schemas.openxmlformats.org/officeDocument/2006/relationships/tags" Target="../tags/tag53.xml"/><Relationship Id="rId55" Type="http://schemas.openxmlformats.org/officeDocument/2006/relationships/tags" Target="../tags/tag58.xml"/><Relationship Id="rId7" Type="http://schemas.openxmlformats.org/officeDocument/2006/relationships/tags" Target="../tags/tag10.xml"/><Relationship Id="rId2" Type="http://schemas.openxmlformats.org/officeDocument/2006/relationships/tags" Target="../tags/tag5.xml"/><Relationship Id="rId16" Type="http://schemas.openxmlformats.org/officeDocument/2006/relationships/tags" Target="../tags/tag19.xml"/><Relationship Id="rId20" Type="http://schemas.openxmlformats.org/officeDocument/2006/relationships/tags" Target="../tags/tag23.xml"/><Relationship Id="rId29" Type="http://schemas.openxmlformats.org/officeDocument/2006/relationships/tags" Target="../tags/tag32.xml"/><Relationship Id="rId41" Type="http://schemas.openxmlformats.org/officeDocument/2006/relationships/tags" Target="../tags/tag44.xml"/><Relationship Id="rId54" Type="http://schemas.openxmlformats.org/officeDocument/2006/relationships/tags" Target="../tags/tag57.xml"/><Relationship Id="rId1" Type="http://schemas.openxmlformats.org/officeDocument/2006/relationships/tags" Target="../tags/tag4.xml"/><Relationship Id="rId6" Type="http://schemas.openxmlformats.org/officeDocument/2006/relationships/tags" Target="../tags/tag9.xml"/><Relationship Id="rId11" Type="http://schemas.openxmlformats.org/officeDocument/2006/relationships/tags" Target="../tags/tag14.xml"/><Relationship Id="rId24" Type="http://schemas.openxmlformats.org/officeDocument/2006/relationships/tags" Target="../tags/tag27.xml"/><Relationship Id="rId32" Type="http://schemas.openxmlformats.org/officeDocument/2006/relationships/tags" Target="../tags/tag35.xml"/><Relationship Id="rId37" Type="http://schemas.openxmlformats.org/officeDocument/2006/relationships/tags" Target="../tags/tag40.xml"/><Relationship Id="rId40" Type="http://schemas.openxmlformats.org/officeDocument/2006/relationships/tags" Target="../tags/tag43.xml"/><Relationship Id="rId45" Type="http://schemas.openxmlformats.org/officeDocument/2006/relationships/tags" Target="../tags/tag48.xml"/><Relationship Id="rId53" Type="http://schemas.openxmlformats.org/officeDocument/2006/relationships/tags" Target="../tags/tag56.xml"/><Relationship Id="rId58" Type="http://schemas.openxmlformats.org/officeDocument/2006/relationships/tags" Target="../tags/tag61.xml"/><Relationship Id="rId5" Type="http://schemas.openxmlformats.org/officeDocument/2006/relationships/tags" Target="../tags/tag8.xml"/><Relationship Id="rId15" Type="http://schemas.openxmlformats.org/officeDocument/2006/relationships/tags" Target="../tags/tag18.xml"/><Relationship Id="rId23" Type="http://schemas.openxmlformats.org/officeDocument/2006/relationships/tags" Target="../tags/tag26.xml"/><Relationship Id="rId28" Type="http://schemas.openxmlformats.org/officeDocument/2006/relationships/tags" Target="../tags/tag31.xml"/><Relationship Id="rId36" Type="http://schemas.openxmlformats.org/officeDocument/2006/relationships/tags" Target="../tags/tag39.xml"/><Relationship Id="rId49" Type="http://schemas.openxmlformats.org/officeDocument/2006/relationships/tags" Target="../tags/tag52.xml"/><Relationship Id="rId57" Type="http://schemas.openxmlformats.org/officeDocument/2006/relationships/tags" Target="../tags/tag60.xml"/><Relationship Id="rId61" Type="http://schemas.openxmlformats.org/officeDocument/2006/relationships/notesSlide" Target="../notesSlides/notesSlide2.xml"/><Relationship Id="rId10" Type="http://schemas.openxmlformats.org/officeDocument/2006/relationships/tags" Target="../tags/tag13.xml"/><Relationship Id="rId19" Type="http://schemas.openxmlformats.org/officeDocument/2006/relationships/tags" Target="../tags/tag22.xml"/><Relationship Id="rId31" Type="http://schemas.openxmlformats.org/officeDocument/2006/relationships/tags" Target="../tags/tag34.xml"/><Relationship Id="rId44" Type="http://schemas.openxmlformats.org/officeDocument/2006/relationships/tags" Target="../tags/tag47.xml"/><Relationship Id="rId52" Type="http://schemas.openxmlformats.org/officeDocument/2006/relationships/tags" Target="../tags/tag55.xml"/><Relationship Id="rId60" Type="http://schemas.openxmlformats.org/officeDocument/2006/relationships/slideLayout" Target="../slideLayouts/slideLayout22.xml"/><Relationship Id="rId4" Type="http://schemas.openxmlformats.org/officeDocument/2006/relationships/tags" Target="../tags/tag7.xml"/><Relationship Id="rId9" Type="http://schemas.openxmlformats.org/officeDocument/2006/relationships/tags" Target="../tags/tag12.xml"/><Relationship Id="rId14" Type="http://schemas.openxmlformats.org/officeDocument/2006/relationships/tags" Target="../tags/tag17.xml"/><Relationship Id="rId22" Type="http://schemas.openxmlformats.org/officeDocument/2006/relationships/tags" Target="../tags/tag25.xml"/><Relationship Id="rId27" Type="http://schemas.openxmlformats.org/officeDocument/2006/relationships/tags" Target="../tags/tag30.xml"/><Relationship Id="rId30" Type="http://schemas.openxmlformats.org/officeDocument/2006/relationships/tags" Target="../tags/tag33.xml"/><Relationship Id="rId35" Type="http://schemas.openxmlformats.org/officeDocument/2006/relationships/tags" Target="../tags/tag38.xml"/><Relationship Id="rId43" Type="http://schemas.openxmlformats.org/officeDocument/2006/relationships/tags" Target="../tags/tag46.xml"/><Relationship Id="rId48" Type="http://schemas.openxmlformats.org/officeDocument/2006/relationships/tags" Target="../tags/tag51.xml"/><Relationship Id="rId56" Type="http://schemas.openxmlformats.org/officeDocument/2006/relationships/tags" Target="../tags/tag59.xml"/><Relationship Id="rId8" Type="http://schemas.openxmlformats.org/officeDocument/2006/relationships/tags" Target="../tags/tag11.xml"/><Relationship Id="rId51" Type="http://schemas.openxmlformats.org/officeDocument/2006/relationships/tags" Target="../tags/tag54.xml"/><Relationship Id="rId3" Type="http://schemas.openxmlformats.org/officeDocument/2006/relationships/tags" Target="../tags/tag6.xml"/><Relationship Id="rId12" Type="http://schemas.openxmlformats.org/officeDocument/2006/relationships/tags" Target="../tags/tag15.xml"/><Relationship Id="rId17" Type="http://schemas.openxmlformats.org/officeDocument/2006/relationships/tags" Target="../tags/tag20.xml"/><Relationship Id="rId25" Type="http://schemas.openxmlformats.org/officeDocument/2006/relationships/tags" Target="../tags/tag28.xml"/><Relationship Id="rId33" Type="http://schemas.openxmlformats.org/officeDocument/2006/relationships/tags" Target="../tags/tag36.xml"/><Relationship Id="rId38" Type="http://schemas.openxmlformats.org/officeDocument/2006/relationships/tags" Target="../tags/tag41.xml"/><Relationship Id="rId46" Type="http://schemas.openxmlformats.org/officeDocument/2006/relationships/tags" Target="../tags/tag49.xml"/><Relationship Id="rId59" Type="http://schemas.openxmlformats.org/officeDocument/2006/relationships/tags" Target="../tags/tag62.xml"/></Relationships>
</file>

<file path=ppt/slides/_rels/slide20.xml.rels><?xml version="1.0" encoding="UTF-8" standalone="yes"?>
<Relationships xmlns="http://schemas.openxmlformats.org/package/2006/relationships"><Relationship Id="rId13" Type="http://schemas.openxmlformats.org/officeDocument/2006/relationships/tags" Target="../tags/tag1805.xml"/><Relationship Id="rId18" Type="http://schemas.openxmlformats.org/officeDocument/2006/relationships/tags" Target="../tags/tag1810.xml"/><Relationship Id="rId26" Type="http://schemas.openxmlformats.org/officeDocument/2006/relationships/tags" Target="../tags/tag1818.xml"/><Relationship Id="rId39" Type="http://schemas.openxmlformats.org/officeDocument/2006/relationships/tags" Target="../tags/tag1831.xml"/><Relationship Id="rId3" Type="http://schemas.openxmlformats.org/officeDocument/2006/relationships/tags" Target="../tags/tag1795.xml"/><Relationship Id="rId21" Type="http://schemas.openxmlformats.org/officeDocument/2006/relationships/tags" Target="../tags/tag1813.xml"/><Relationship Id="rId34" Type="http://schemas.openxmlformats.org/officeDocument/2006/relationships/tags" Target="../tags/tag1826.xml"/><Relationship Id="rId42" Type="http://schemas.openxmlformats.org/officeDocument/2006/relationships/tags" Target="../tags/tag1834.xml"/><Relationship Id="rId47" Type="http://schemas.openxmlformats.org/officeDocument/2006/relationships/tags" Target="../tags/tag1839.xml"/><Relationship Id="rId50" Type="http://schemas.openxmlformats.org/officeDocument/2006/relationships/tags" Target="../tags/tag1842.xml"/><Relationship Id="rId7" Type="http://schemas.openxmlformats.org/officeDocument/2006/relationships/tags" Target="../tags/tag1799.xml"/><Relationship Id="rId12" Type="http://schemas.openxmlformats.org/officeDocument/2006/relationships/tags" Target="../tags/tag1804.xml"/><Relationship Id="rId17" Type="http://schemas.openxmlformats.org/officeDocument/2006/relationships/tags" Target="../tags/tag1809.xml"/><Relationship Id="rId25" Type="http://schemas.openxmlformats.org/officeDocument/2006/relationships/tags" Target="../tags/tag1817.xml"/><Relationship Id="rId33" Type="http://schemas.openxmlformats.org/officeDocument/2006/relationships/tags" Target="../tags/tag1825.xml"/><Relationship Id="rId38" Type="http://schemas.openxmlformats.org/officeDocument/2006/relationships/tags" Target="../tags/tag1830.xml"/><Relationship Id="rId46" Type="http://schemas.openxmlformats.org/officeDocument/2006/relationships/tags" Target="../tags/tag1838.xml"/><Relationship Id="rId2" Type="http://schemas.openxmlformats.org/officeDocument/2006/relationships/tags" Target="../tags/tag1794.xml"/><Relationship Id="rId16" Type="http://schemas.openxmlformats.org/officeDocument/2006/relationships/tags" Target="../tags/tag1808.xml"/><Relationship Id="rId20" Type="http://schemas.openxmlformats.org/officeDocument/2006/relationships/tags" Target="../tags/tag1812.xml"/><Relationship Id="rId29" Type="http://schemas.openxmlformats.org/officeDocument/2006/relationships/tags" Target="../tags/tag1821.xml"/><Relationship Id="rId41" Type="http://schemas.openxmlformats.org/officeDocument/2006/relationships/tags" Target="../tags/tag1833.xml"/><Relationship Id="rId1" Type="http://schemas.openxmlformats.org/officeDocument/2006/relationships/tags" Target="../tags/tag1793.xml"/><Relationship Id="rId6" Type="http://schemas.openxmlformats.org/officeDocument/2006/relationships/tags" Target="../tags/tag1798.xml"/><Relationship Id="rId11" Type="http://schemas.openxmlformats.org/officeDocument/2006/relationships/tags" Target="../tags/tag1803.xml"/><Relationship Id="rId24" Type="http://schemas.openxmlformats.org/officeDocument/2006/relationships/tags" Target="../tags/tag1816.xml"/><Relationship Id="rId32" Type="http://schemas.openxmlformats.org/officeDocument/2006/relationships/tags" Target="../tags/tag1824.xml"/><Relationship Id="rId37" Type="http://schemas.openxmlformats.org/officeDocument/2006/relationships/tags" Target="../tags/tag1829.xml"/><Relationship Id="rId40" Type="http://schemas.openxmlformats.org/officeDocument/2006/relationships/tags" Target="../tags/tag1832.xml"/><Relationship Id="rId45" Type="http://schemas.openxmlformats.org/officeDocument/2006/relationships/tags" Target="../tags/tag1837.xml"/><Relationship Id="rId53" Type="http://schemas.openxmlformats.org/officeDocument/2006/relationships/notesSlide" Target="../notesSlides/notesSlide20.xml"/><Relationship Id="rId5" Type="http://schemas.openxmlformats.org/officeDocument/2006/relationships/tags" Target="../tags/tag1797.xml"/><Relationship Id="rId15" Type="http://schemas.openxmlformats.org/officeDocument/2006/relationships/tags" Target="../tags/tag1807.xml"/><Relationship Id="rId23" Type="http://schemas.openxmlformats.org/officeDocument/2006/relationships/tags" Target="../tags/tag1815.xml"/><Relationship Id="rId28" Type="http://schemas.openxmlformats.org/officeDocument/2006/relationships/tags" Target="../tags/tag1820.xml"/><Relationship Id="rId36" Type="http://schemas.openxmlformats.org/officeDocument/2006/relationships/tags" Target="../tags/tag1828.xml"/><Relationship Id="rId49" Type="http://schemas.openxmlformats.org/officeDocument/2006/relationships/tags" Target="../tags/tag1841.xml"/><Relationship Id="rId10" Type="http://schemas.openxmlformats.org/officeDocument/2006/relationships/tags" Target="../tags/tag1802.xml"/><Relationship Id="rId19" Type="http://schemas.openxmlformats.org/officeDocument/2006/relationships/tags" Target="../tags/tag1811.xml"/><Relationship Id="rId31" Type="http://schemas.openxmlformats.org/officeDocument/2006/relationships/tags" Target="../tags/tag1823.xml"/><Relationship Id="rId44" Type="http://schemas.openxmlformats.org/officeDocument/2006/relationships/tags" Target="../tags/tag1836.xml"/><Relationship Id="rId52" Type="http://schemas.openxmlformats.org/officeDocument/2006/relationships/slideLayout" Target="../slideLayouts/slideLayout22.xml"/><Relationship Id="rId4" Type="http://schemas.openxmlformats.org/officeDocument/2006/relationships/tags" Target="../tags/tag1796.xml"/><Relationship Id="rId9" Type="http://schemas.openxmlformats.org/officeDocument/2006/relationships/tags" Target="../tags/tag1801.xml"/><Relationship Id="rId14" Type="http://schemas.openxmlformats.org/officeDocument/2006/relationships/tags" Target="../tags/tag1806.xml"/><Relationship Id="rId22" Type="http://schemas.openxmlformats.org/officeDocument/2006/relationships/tags" Target="../tags/tag1814.xml"/><Relationship Id="rId27" Type="http://schemas.openxmlformats.org/officeDocument/2006/relationships/tags" Target="../tags/tag1819.xml"/><Relationship Id="rId30" Type="http://schemas.openxmlformats.org/officeDocument/2006/relationships/tags" Target="../tags/tag1822.xml"/><Relationship Id="rId35" Type="http://schemas.openxmlformats.org/officeDocument/2006/relationships/tags" Target="../tags/tag1827.xml"/><Relationship Id="rId43" Type="http://schemas.openxmlformats.org/officeDocument/2006/relationships/tags" Target="../tags/tag1835.xml"/><Relationship Id="rId48" Type="http://schemas.openxmlformats.org/officeDocument/2006/relationships/tags" Target="../tags/tag1840.xml"/><Relationship Id="rId8" Type="http://schemas.openxmlformats.org/officeDocument/2006/relationships/tags" Target="../tags/tag1800.xml"/><Relationship Id="rId51" Type="http://schemas.openxmlformats.org/officeDocument/2006/relationships/tags" Target="../tags/tag1843.xml"/></Relationships>
</file>

<file path=ppt/slides/_rels/slide21.xml.rels><?xml version="1.0" encoding="UTF-8" standalone="yes"?>
<Relationships xmlns="http://schemas.openxmlformats.org/package/2006/relationships"><Relationship Id="rId26" Type="http://schemas.openxmlformats.org/officeDocument/2006/relationships/tags" Target="../tags/tag1869.xml"/><Relationship Id="rId21" Type="http://schemas.openxmlformats.org/officeDocument/2006/relationships/tags" Target="../tags/tag1864.xml"/><Relationship Id="rId42" Type="http://schemas.openxmlformats.org/officeDocument/2006/relationships/tags" Target="../tags/tag1885.xml"/><Relationship Id="rId47" Type="http://schemas.openxmlformats.org/officeDocument/2006/relationships/tags" Target="../tags/tag1890.xml"/><Relationship Id="rId63" Type="http://schemas.openxmlformats.org/officeDocument/2006/relationships/tags" Target="../tags/tag1906.xml"/><Relationship Id="rId68" Type="http://schemas.openxmlformats.org/officeDocument/2006/relationships/tags" Target="../tags/tag1911.xml"/><Relationship Id="rId84" Type="http://schemas.openxmlformats.org/officeDocument/2006/relationships/tags" Target="../tags/tag1927.xml"/><Relationship Id="rId89" Type="http://schemas.openxmlformats.org/officeDocument/2006/relationships/tags" Target="../tags/tag1932.xml"/><Relationship Id="rId7" Type="http://schemas.openxmlformats.org/officeDocument/2006/relationships/tags" Target="../tags/tag1850.xml"/><Relationship Id="rId71" Type="http://schemas.openxmlformats.org/officeDocument/2006/relationships/tags" Target="../tags/tag1914.xml"/><Relationship Id="rId92" Type="http://schemas.openxmlformats.org/officeDocument/2006/relationships/tags" Target="../tags/tag1935.xml"/><Relationship Id="rId2" Type="http://schemas.openxmlformats.org/officeDocument/2006/relationships/tags" Target="../tags/tag1845.xml"/><Relationship Id="rId16" Type="http://schemas.openxmlformats.org/officeDocument/2006/relationships/tags" Target="../tags/tag1859.xml"/><Relationship Id="rId29" Type="http://schemas.openxmlformats.org/officeDocument/2006/relationships/tags" Target="../tags/tag1872.xml"/><Relationship Id="rId107" Type="http://schemas.openxmlformats.org/officeDocument/2006/relationships/notesSlide" Target="../notesSlides/notesSlide21.xml"/><Relationship Id="rId11" Type="http://schemas.openxmlformats.org/officeDocument/2006/relationships/tags" Target="../tags/tag1854.xml"/><Relationship Id="rId24" Type="http://schemas.openxmlformats.org/officeDocument/2006/relationships/tags" Target="../tags/tag1867.xml"/><Relationship Id="rId32" Type="http://schemas.openxmlformats.org/officeDocument/2006/relationships/tags" Target="../tags/tag1875.xml"/><Relationship Id="rId37" Type="http://schemas.openxmlformats.org/officeDocument/2006/relationships/tags" Target="../tags/tag1880.xml"/><Relationship Id="rId40" Type="http://schemas.openxmlformats.org/officeDocument/2006/relationships/tags" Target="../tags/tag1883.xml"/><Relationship Id="rId45" Type="http://schemas.openxmlformats.org/officeDocument/2006/relationships/tags" Target="../tags/tag1888.xml"/><Relationship Id="rId53" Type="http://schemas.openxmlformats.org/officeDocument/2006/relationships/tags" Target="../tags/tag1896.xml"/><Relationship Id="rId58" Type="http://schemas.openxmlformats.org/officeDocument/2006/relationships/tags" Target="../tags/tag1901.xml"/><Relationship Id="rId66" Type="http://schemas.openxmlformats.org/officeDocument/2006/relationships/tags" Target="../tags/tag1909.xml"/><Relationship Id="rId74" Type="http://schemas.openxmlformats.org/officeDocument/2006/relationships/tags" Target="../tags/tag1917.xml"/><Relationship Id="rId79" Type="http://schemas.openxmlformats.org/officeDocument/2006/relationships/tags" Target="../tags/tag1922.xml"/><Relationship Id="rId87" Type="http://schemas.openxmlformats.org/officeDocument/2006/relationships/tags" Target="../tags/tag1930.xml"/><Relationship Id="rId102" Type="http://schemas.openxmlformats.org/officeDocument/2006/relationships/tags" Target="../tags/tag1945.xml"/><Relationship Id="rId5" Type="http://schemas.openxmlformats.org/officeDocument/2006/relationships/tags" Target="../tags/tag1848.xml"/><Relationship Id="rId61" Type="http://schemas.openxmlformats.org/officeDocument/2006/relationships/tags" Target="../tags/tag1904.xml"/><Relationship Id="rId82" Type="http://schemas.openxmlformats.org/officeDocument/2006/relationships/tags" Target="../tags/tag1925.xml"/><Relationship Id="rId90" Type="http://schemas.openxmlformats.org/officeDocument/2006/relationships/tags" Target="../tags/tag1933.xml"/><Relationship Id="rId95" Type="http://schemas.openxmlformats.org/officeDocument/2006/relationships/tags" Target="../tags/tag1938.xml"/><Relationship Id="rId19" Type="http://schemas.openxmlformats.org/officeDocument/2006/relationships/tags" Target="../tags/tag1862.xml"/><Relationship Id="rId14" Type="http://schemas.openxmlformats.org/officeDocument/2006/relationships/tags" Target="../tags/tag1857.xml"/><Relationship Id="rId22" Type="http://schemas.openxmlformats.org/officeDocument/2006/relationships/tags" Target="../tags/tag1865.xml"/><Relationship Id="rId27" Type="http://schemas.openxmlformats.org/officeDocument/2006/relationships/tags" Target="../tags/tag1870.xml"/><Relationship Id="rId30" Type="http://schemas.openxmlformats.org/officeDocument/2006/relationships/tags" Target="../tags/tag1873.xml"/><Relationship Id="rId35" Type="http://schemas.openxmlformats.org/officeDocument/2006/relationships/tags" Target="../tags/tag1878.xml"/><Relationship Id="rId43" Type="http://schemas.openxmlformats.org/officeDocument/2006/relationships/tags" Target="../tags/tag1886.xml"/><Relationship Id="rId48" Type="http://schemas.openxmlformats.org/officeDocument/2006/relationships/tags" Target="../tags/tag1891.xml"/><Relationship Id="rId56" Type="http://schemas.openxmlformats.org/officeDocument/2006/relationships/tags" Target="../tags/tag1899.xml"/><Relationship Id="rId64" Type="http://schemas.openxmlformats.org/officeDocument/2006/relationships/tags" Target="../tags/tag1907.xml"/><Relationship Id="rId69" Type="http://schemas.openxmlformats.org/officeDocument/2006/relationships/tags" Target="../tags/tag1912.xml"/><Relationship Id="rId77" Type="http://schemas.openxmlformats.org/officeDocument/2006/relationships/tags" Target="../tags/tag1920.xml"/><Relationship Id="rId100" Type="http://schemas.openxmlformats.org/officeDocument/2006/relationships/tags" Target="../tags/tag1943.xml"/><Relationship Id="rId105" Type="http://schemas.openxmlformats.org/officeDocument/2006/relationships/tags" Target="../tags/tag1948.xml"/><Relationship Id="rId8" Type="http://schemas.openxmlformats.org/officeDocument/2006/relationships/tags" Target="../tags/tag1851.xml"/><Relationship Id="rId51" Type="http://schemas.openxmlformats.org/officeDocument/2006/relationships/tags" Target="../tags/tag1894.xml"/><Relationship Id="rId72" Type="http://schemas.openxmlformats.org/officeDocument/2006/relationships/tags" Target="../tags/tag1915.xml"/><Relationship Id="rId80" Type="http://schemas.openxmlformats.org/officeDocument/2006/relationships/tags" Target="../tags/tag1923.xml"/><Relationship Id="rId85" Type="http://schemas.openxmlformats.org/officeDocument/2006/relationships/tags" Target="../tags/tag1928.xml"/><Relationship Id="rId93" Type="http://schemas.openxmlformats.org/officeDocument/2006/relationships/tags" Target="../tags/tag1936.xml"/><Relationship Id="rId98" Type="http://schemas.openxmlformats.org/officeDocument/2006/relationships/tags" Target="../tags/tag1941.xml"/><Relationship Id="rId3" Type="http://schemas.openxmlformats.org/officeDocument/2006/relationships/tags" Target="../tags/tag1846.xml"/><Relationship Id="rId12" Type="http://schemas.openxmlformats.org/officeDocument/2006/relationships/tags" Target="../tags/tag1855.xml"/><Relationship Id="rId17" Type="http://schemas.openxmlformats.org/officeDocument/2006/relationships/tags" Target="../tags/tag1860.xml"/><Relationship Id="rId25" Type="http://schemas.openxmlformats.org/officeDocument/2006/relationships/tags" Target="../tags/tag1868.xml"/><Relationship Id="rId33" Type="http://schemas.openxmlformats.org/officeDocument/2006/relationships/tags" Target="../tags/tag1876.xml"/><Relationship Id="rId38" Type="http://schemas.openxmlformats.org/officeDocument/2006/relationships/tags" Target="../tags/tag1881.xml"/><Relationship Id="rId46" Type="http://schemas.openxmlformats.org/officeDocument/2006/relationships/tags" Target="../tags/tag1889.xml"/><Relationship Id="rId59" Type="http://schemas.openxmlformats.org/officeDocument/2006/relationships/tags" Target="../tags/tag1902.xml"/><Relationship Id="rId67" Type="http://schemas.openxmlformats.org/officeDocument/2006/relationships/tags" Target="../tags/tag1910.xml"/><Relationship Id="rId103" Type="http://schemas.openxmlformats.org/officeDocument/2006/relationships/tags" Target="../tags/tag1946.xml"/><Relationship Id="rId20" Type="http://schemas.openxmlformats.org/officeDocument/2006/relationships/tags" Target="../tags/tag1863.xml"/><Relationship Id="rId41" Type="http://schemas.openxmlformats.org/officeDocument/2006/relationships/tags" Target="../tags/tag1884.xml"/><Relationship Id="rId54" Type="http://schemas.openxmlformats.org/officeDocument/2006/relationships/tags" Target="../tags/tag1897.xml"/><Relationship Id="rId62" Type="http://schemas.openxmlformats.org/officeDocument/2006/relationships/tags" Target="../tags/tag1905.xml"/><Relationship Id="rId70" Type="http://schemas.openxmlformats.org/officeDocument/2006/relationships/tags" Target="../tags/tag1913.xml"/><Relationship Id="rId75" Type="http://schemas.openxmlformats.org/officeDocument/2006/relationships/tags" Target="../tags/tag1918.xml"/><Relationship Id="rId83" Type="http://schemas.openxmlformats.org/officeDocument/2006/relationships/tags" Target="../tags/tag1926.xml"/><Relationship Id="rId88" Type="http://schemas.openxmlformats.org/officeDocument/2006/relationships/tags" Target="../tags/tag1931.xml"/><Relationship Id="rId91" Type="http://schemas.openxmlformats.org/officeDocument/2006/relationships/tags" Target="../tags/tag1934.xml"/><Relationship Id="rId96" Type="http://schemas.openxmlformats.org/officeDocument/2006/relationships/tags" Target="../tags/tag1939.xml"/><Relationship Id="rId1" Type="http://schemas.openxmlformats.org/officeDocument/2006/relationships/tags" Target="../tags/tag1844.xml"/><Relationship Id="rId6" Type="http://schemas.openxmlformats.org/officeDocument/2006/relationships/tags" Target="../tags/tag1849.xml"/><Relationship Id="rId15" Type="http://schemas.openxmlformats.org/officeDocument/2006/relationships/tags" Target="../tags/tag1858.xml"/><Relationship Id="rId23" Type="http://schemas.openxmlformats.org/officeDocument/2006/relationships/tags" Target="../tags/tag1866.xml"/><Relationship Id="rId28" Type="http://schemas.openxmlformats.org/officeDocument/2006/relationships/tags" Target="../tags/tag1871.xml"/><Relationship Id="rId36" Type="http://schemas.openxmlformats.org/officeDocument/2006/relationships/tags" Target="../tags/tag1879.xml"/><Relationship Id="rId49" Type="http://schemas.openxmlformats.org/officeDocument/2006/relationships/tags" Target="../tags/tag1892.xml"/><Relationship Id="rId57" Type="http://schemas.openxmlformats.org/officeDocument/2006/relationships/tags" Target="../tags/tag1900.xml"/><Relationship Id="rId106" Type="http://schemas.openxmlformats.org/officeDocument/2006/relationships/slideLayout" Target="../slideLayouts/slideLayout22.xml"/><Relationship Id="rId10" Type="http://schemas.openxmlformats.org/officeDocument/2006/relationships/tags" Target="../tags/tag1853.xml"/><Relationship Id="rId31" Type="http://schemas.openxmlformats.org/officeDocument/2006/relationships/tags" Target="../tags/tag1874.xml"/><Relationship Id="rId44" Type="http://schemas.openxmlformats.org/officeDocument/2006/relationships/tags" Target="../tags/tag1887.xml"/><Relationship Id="rId52" Type="http://schemas.openxmlformats.org/officeDocument/2006/relationships/tags" Target="../tags/tag1895.xml"/><Relationship Id="rId60" Type="http://schemas.openxmlformats.org/officeDocument/2006/relationships/tags" Target="../tags/tag1903.xml"/><Relationship Id="rId65" Type="http://schemas.openxmlformats.org/officeDocument/2006/relationships/tags" Target="../tags/tag1908.xml"/><Relationship Id="rId73" Type="http://schemas.openxmlformats.org/officeDocument/2006/relationships/tags" Target="../tags/tag1916.xml"/><Relationship Id="rId78" Type="http://schemas.openxmlformats.org/officeDocument/2006/relationships/tags" Target="../tags/tag1921.xml"/><Relationship Id="rId81" Type="http://schemas.openxmlformats.org/officeDocument/2006/relationships/tags" Target="../tags/tag1924.xml"/><Relationship Id="rId86" Type="http://schemas.openxmlformats.org/officeDocument/2006/relationships/tags" Target="../tags/tag1929.xml"/><Relationship Id="rId94" Type="http://schemas.openxmlformats.org/officeDocument/2006/relationships/tags" Target="../tags/tag1937.xml"/><Relationship Id="rId99" Type="http://schemas.openxmlformats.org/officeDocument/2006/relationships/tags" Target="../tags/tag1942.xml"/><Relationship Id="rId101" Type="http://schemas.openxmlformats.org/officeDocument/2006/relationships/tags" Target="../tags/tag1944.xml"/><Relationship Id="rId4" Type="http://schemas.openxmlformats.org/officeDocument/2006/relationships/tags" Target="../tags/tag1847.xml"/><Relationship Id="rId9" Type="http://schemas.openxmlformats.org/officeDocument/2006/relationships/tags" Target="../tags/tag1852.xml"/><Relationship Id="rId13" Type="http://schemas.openxmlformats.org/officeDocument/2006/relationships/tags" Target="../tags/tag1856.xml"/><Relationship Id="rId18" Type="http://schemas.openxmlformats.org/officeDocument/2006/relationships/tags" Target="../tags/tag1861.xml"/><Relationship Id="rId39" Type="http://schemas.openxmlformats.org/officeDocument/2006/relationships/tags" Target="../tags/tag1882.xml"/><Relationship Id="rId34" Type="http://schemas.openxmlformats.org/officeDocument/2006/relationships/tags" Target="../tags/tag1877.xml"/><Relationship Id="rId50" Type="http://schemas.openxmlformats.org/officeDocument/2006/relationships/tags" Target="../tags/tag1893.xml"/><Relationship Id="rId55" Type="http://schemas.openxmlformats.org/officeDocument/2006/relationships/tags" Target="../tags/tag1898.xml"/><Relationship Id="rId76" Type="http://schemas.openxmlformats.org/officeDocument/2006/relationships/tags" Target="../tags/tag1919.xml"/><Relationship Id="rId97" Type="http://schemas.openxmlformats.org/officeDocument/2006/relationships/tags" Target="../tags/tag1940.xml"/><Relationship Id="rId104" Type="http://schemas.openxmlformats.org/officeDocument/2006/relationships/tags" Target="../tags/tag1947.xml"/></Relationships>
</file>

<file path=ppt/slides/_rels/slide22.xml.rels><?xml version="1.0" encoding="UTF-8" standalone="yes"?>
<Relationships xmlns="http://schemas.openxmlformats.org/package/2006/relationships"><Relationship Id="rId13" Type="http://schemas.openxmlformats.org/officeDocument/2006/relationships/tags" Target="../tags/tag1961.xml"/><Relationship Id="rId18" Type="http://schemas.openxmlformats.org/officeDocument/2006/relationships/tags" Target="../tags/tag1966.xml"/><Relationship Id="rId26" Type="http://schemas.openxmlformats.org/officeDocument/2006/relationships/tags" Target="../tags/tag1974.xml"/><Relationship Id="rId39" Type="http://schemas.openxmlformats.org/officeDocument/2006/relationships/tags" Target="../tags/tag1987.xml"/><Relationship Id="rId21" Type="http://schemas.openxmlformats.org/officeDocument/2006/relationships/tags" Target="../tags/tag1969.xml"/><Relationship Id="rId34" Type="http://schemas.openxmlformats.org/officeDocument/2006/relationships/tags" Target="../tags/tag1982.xml"/><Relationship Id="rId42" Type="http://schemas.openxmlformats.org/officeDocument/2006/relationships/tags" Target="../tags/tag1990.xml"/><Relationship Id="rId47" Type="http://schemas.openxmlformats.org/officeDocument/2006/relationships/tags" Target="../tags/tag1995.xml"/><Relationship Id="rId50" Type="http://schemas.openxmlformats.org/officeDocument/2006/relationships/tags" Target="../tags/tag1998.xml"/><Relationship Id="rId55" Type="http://schemas.openxmlformats.org/officeDocument/2006/relationships/tags" Target="../tags/tag2003.xml"/><Relationship Id="rId63" Type="http://schemas.openxmlformats.org/officeDocument/2006/relationships/slideLayout" Target="../slideLayouts/slideLayout22.xml"/><Relationship Id="rId7" Type="http://schemas.openxmlformats.org/officeDocument/2006/relationships/tags" Target="../tags/tag1955.xml"/><Relationship Id="rId2" Type="http://schemas.openxmlformats.org/officeDocument/2006/relationships/tags" Target="../tags/tag1950.xml"/><Relationship Id="rId16" Type="http://schemas.openxmlformats.org/officeDocument/2006/relationships/tags" Target="../tags/tag1964.xml"/><Relationship Id="rId20" Type="http://schemas.openxmlformats.org/officeDocument/2006/relationships/tags" Target="../tags/tag1968.xml"/><Relationship Id="rId29" Type="http://schemas.openxmlformats.org/officeDocument/2006/relationships/tags" Target="../tags/tag1977.xml"/><Relationship Id="rId41" Type="http://schemas.openxmlformats.org/officeDocument/2006/relationships/tags" Target="../tags/tag1989.xml"/><Relationship Id="rId54" Type="http://schemas.openxmlformats.org/officeDocument/2006/relationships/tags" Target="../tags/tag2002.xml"/><Relationship Id="rId62" Type="http://schemas.openxmlformats.org/officeDocument/2006/relationships/tags" Target="../tags/tag2010.xml"/><Relationship Id="rId1" Type="http://schemas.openxmlformats.org/officeDocument/2006/relationships/tags" Target="../tags/tag1949.xml"/><Relationship Id="rId6" Type="http://schemas.openxmlformats.org/officeDocument/2006/relationships/tags" Target="../tags/tag1954.xml"/><Relationship Id="rId11" Type="http://schemas.openxmlformats.org/officeDocument/2006/relationships/tags" Target="../tags/tag1959.xml"/><Relationship Id="rId24" Type="http://schemas.openxmlformats.org/officeDocument/2006/relationships/tags" Target="../tags/tag1972.xml"/><Relationship Id="rId32" Type="http://schemas.openxmlformats.org/officeDocument/2006/relationships/tags" Target="../tags/tag1980.xml"/><Relationship Id="rId37" Type="http://schemas.openxmlformats.org/officeDocument/2006/relationships/tags" Target="../tags/tag1985.xml"/><Relationship Id="rId40" Type="http://schemas.openxmlformats.org/officeDocument/2006/relationships/tags" Target="../tags/tag1988.xml"/><Relationship Id="rId45" Type="http://schemas.openxmlformats.org/officeDocument/2006/relationships/tags" Target="../tags/tag1993.xml"/><Relationship Id="rId53" Type="http://schemas.openxmlformats.org/officeDocument/2006/relationships/tags" Target="../tags/tag2001.xml"/><Relationship Id="rId58" Type="http://schemas.openxmlformats.org/officeDocument/2006/relationships/tags" Target="../tags/tag2006.xml"/><Relationship Id="rId5" Type="http://schemas.openxmlformats.org/officeDocument/2006/relationships/tags" Target="../tags/tag1953.xml"/><Relationship Id="rId15" Type="http://schemas.openxmlformats.org/officeDocument/2006/relationships/tags" Target="../tags/tag1963.xml"/><Relationship Id="rId23" Type="http://schemas.openxmlformats.org/officeDocument/2006/relationships/tags" Target="../tags/tag1971.xml"/><Relationship Id="rId28" Type="http://schemas.openxmlformats.org/officeDocument/2006/relationships/tags" Target="../tags/tag1976.xml"/><Relationship Id="rId36" Type="http://schemas.openxmlformats.org/officeDocument/2006/relationships/tags" Target="../tags/tag1984.xml"/><Relationship Id="rId49" Type="http://schemas.openxmlformats.org/officeDocument/2006/relationships/tags" Target="../tags/tag1997.xml"/><Relationship Id="rId57" Type="http://schemas.openxmlformats.org/officeDocument/2006/relationships/tags" Target="../tags/tag2005.xml"/><Relationship Id="rId61" Type="http://schemas.openxmlformats.org/officeDocument/2006/relationships/tags" Target="../tags/tag2009.xml"/><Relationship Id="rId10" Type="http://schemas.openxmlformats.org/officeDocument/2006/relationships/tags" Target="../tags/tag1958.xml"/><Relationship Id="rId19" Type="http://schemas.openxmlformats.org/officeDocument/2006/relationships/tags" Target="../tags/tag1967.xml"/><Relationship Id="rId31" Type="http://schemas.openxmlformats.org/officeDocument/2006/relationships/tags" Target="../tags/tag1979.xml"/><Relationship Id="rId44" Type="http://schemas.openxmlformats.org/officeDocument/2006/relationships/tags" Target="../tags/tag1992.xml"/><Relationship Id="rId52" Type="http://schemas.openxmlformats.org/officeDocument/2006/relationships/tags" Target="../tags/tag2000.xml"/><Relationship Id="rId60" Type="http://schemas.openxmlformats.org/officeDocument/2006/relationships/tags" Target="../tags/tag2008.xml"/><Relationship Id="rId4" Type="http://schemas.openxmlformats.org/officeDocument/2006/relationships/tags" Target="../tags/tag1952.xml"/><Relationship Id="rId9" Type="http://schemas.openxmlformats.org/officeDocument/2006/relationships/tags" Target="../tags/tag1957.xml"/><Relationship Id="rId14" Type="http://schemas.openxmlformats.org/officeDocument/2006/relationships/tags" Target="../tags/tag1962.xml"/><Relationship Id="rId22" Type="http://schemas.openxmlformats.org/officeDocument/2006/relationships/tags" Target="../tags/tag1970.xml"/><Relationship Id="rId27" Type="http://schemas.openxmlformats.org/officeDocument/2006/relationships/tags" Target="../tags/tag1975.xml"/><Relationship Id="rId30" Type="http://schemas.openxmlformats.org/officeDocument/2006/relationships/tags" Target="../tags/tag1978.xml"/><Relationship Id="rId35" Type="http://schemas.openxmlformats.org/officeDocument/2006/relationships/tags" Target="../tags/tag1983.xml"/><Relationship Id="rId43" Type="http://schemas.openxmlformats.org/officeDocument/2006/relationships/tags" Target="../tags/tag1991.xml"/><Relationship Id="rId48" Type="http://schemas.openxmlformats.org/officeDocument/2006/relationships/tags" Target="../tags/tag1996.xml"/><Relationship Id="rId56" Type="http://schemas.openxmlformats.org/officeDocument/2006/relationships/tags" Target="../tags/tag2004.xml"/><Relationship Id="rId64" Type="http://schemas.openxmlformats.org/officeDocument/2006/relationships/notesSlide" Target="../notesSlides/notesSlide22.xml"/><Relationship Id="rId8" Type="http://schemas.openxmlformats.org/officeDocument/2006/relationships/tags" Target="../tags/tag1956.xml"/><Relationship Id="rId51" Type="http://schemas.openxmlformats.org/officeDocument/2006/relationships/tags" Target="../tags/tag1999.xml"/><Relationship Id="rId3" Type="http://schemas.openxmlformats.org/officeDocument/2006/relationships/tags" Target="../tags/tag1951.xml"/><Relationship Id="rId12" Type="http://schemas.openxmlformats.org/officeDocument/2006/relationships/tags" Target="../tags/tag1960.xml"/><Relationship Id="rId17" Type="http://schemas.openxmlformats.org/officeDocument/2006/relationships/tags" Target="../tags/tag1965.xml"/><Relationship Id="rId25" Type="http://schemas.openxmlformats.org/officeDocument/2006/relationships/tags" Target="../tags/tag1973.xml"/><Relationship Id="rId33" Type="http://schemas.openxmlformats.org/officeDocument/2006/relationships/tags" Target="../tags/tag1981.xml"/><Relationship Id="rId38" Type="http://schemas.openxmlformats.org/officeDocument/2006/relationships/tags" Target="../tags/tag1986.xml"/><Relationship Id="rId46" Type="http://schemas.openxmlformats.org/officeDocument/2006/relationships/tags" Target="../tags/tag1994.xml"/><Relationship Id="rId59" Type="http://schemas.openxmlformats.org/officeDocument/2006/relationships/tags" Target="../tags/tag2007.xml"/></Relationships>
</file>

<file path=ppt/slides/_rels/slide23.xml.rels><?xml version="1.0" encoding="UTF-8" standalone="yes"?>
<Relationships xmlns="http://schemas.openxmlformats.org/package/2006/relationships"><Relationship Id="rId8" Type="http://schemas.openxmlformats.org/officeDocument/2006/relationships/tags" Target="../tags/tag2018.xml"/><Relationship Id="rId13" Type="http://schemas.openxmlformats.org/officeDocument/2006/relationships/tags" Target="../tags/tag2023.xml"/><Relationship Id="rId18" Type="http://schemas.openxmlformats.org/officeDocument/2006/relationships/tags" Target="../tags/tag2028.xml"/><Relationship Id="rId26" Type="http://schemas.openxmlformats.org/officeDocument/2006/relationships/tags" Target="../tags/tag2036.xml"/><Relationship Id="rId39" Type="http://schemas.openxmlformats.org/officeDocument/2006/relationships/tags" Target="../tags/tag2049.xml"/><Relationship Id="rId3" Type="http://schemas.openxmlformats.org/officeDocument/2006/relationships/tags" Target="../tags/tag2013.xml"/><Relationship Id="rId21" Type="http://schemas.openxmlformats.org/officeDocument/2006/relationships/tags" Target="../tags/tag2031.xml"/><Relationship Id="rId34" Type="http://schemas.openxmlformats.org/officeDocument/2006/relationships/tags" Target="../tags/tag2044.xml"/><Relationship Id="rId42" Type="http://schemas.openxmlformats.org/officeDocument/2006/relationships/notesSlide" Target="../notesSlides/notesSlide23.xml"/><Relationship Id="rId7" Type="http://schemas.openxmlformats.org/officeDocument/2006/relationships/tags" Target="../tags/tag2017.xml"/><Relationship Id="rId12" Type="http://schemas.openxmlformats.org/officeDocument/2006/relationships/tags" Target="../tags/tag2022.xml"/><Relationship Id="rId17" Type="http://schemas.openxmlformats.org/officeDocument/2006/relationships/tags" Target="../tags/tag2027.xml"/><Relationship Id="rId25" Type="http://schemas.openxmlformats.org/officeDocument/2006/relationships/tags" Target="../tags/tag2035.xml"/><Relationship Id="rId33" Type="http://schemas.openxmlformats.org/officeDocument/2006/relationships/tags" Target="../tags/tag2043.xml"/><Relationship Id="rId38" Type="http://schemas.openxmlformats.org/officeDocument/2006/relationships/tags" Target="../tags/tag2048.xml"/><Relationship Id="rId2" Type="http://schemas.openxmlformats.org/officeDocument/2006/relationships/tags" Target="../tags/tag2012.xml"/><Relationship Id="rId16" Type="http://schemas.openxmlformats.org/officeDocument/2006/relationships/tags" Target="../tags/tag2026.xml"/><Relationship Id="rId20" Type="http://schemas.openxmlformats.org/officeDocument/2006/relationships/tags" Target="../tags/tag2030.xml"/><Relationship Id="rId29" Type="http://schemas.openxmlformats.org/officeDocument/2006/relationships/tags" Target="../tags/tag2039.xml"/><Relationship Id="rId41" Type="http://schemas.openxmlformats.org/officeDocument/2006/relationships/slideLayout" Target="../slideLayouts/slideLayout22.xml"/><Relationship Id="rId1" Type="http://schemas.openxmlformats.org/officeDocument/2006/relationships/tags" Target="../tags/tag2011.xml"/><Relationship Id="rId6" Type="http://schemas.openxmlformats.org/officeDocument/2006/relationships/tags" Target="../tags/tag2016.xml"/><Relationship Id="rId11" Type="http://schemas.openxmlformats.org/officeDocument/2006/relationships/tags" Target="../tags/tag2021.xml"/><Relationship Id="rId24" Type="http://schemas.openxmlformats.org/officeDocument/2006/relationships/tags" Target="../tags/tag2034.xml"/><Relationship Id="rId32" Type="http://schemas.openxmlformats.org/officeDocument/2006/relationships/tags" Target="../tags/tag2042.xml"/><Relationship Id="rId37" Type="http://schemas.openxmlformats.org/officeDocument/2006/relationships/tags" Target="../tags/tag2047.xml"/><Relationship Id="rId40" Type="http://schemas.openxmlformats.org/officeDocument/2006/relationships/tags" Target="../tags/tag2050.xml"/><Relationship Id="rId5" Type="http://schemas.openxmlformats.org/officeDocument/2006/relationships/tags" Target="../tags/tag2015.xml"/><Relationship Id="rId15" Type="http://schemas.openxmlformats.org/officeDocument/2006/relationships/tags" Target="../tags/tag2025.xml"/><Relationship Id="rId23" Type="http://schemas.openxmlformats.org/officeDocument/2006/relationships/tags" Target="../tags/tag2033.xml"/><Relationship Id="rId28" Type="http://schemas.openxmlformats.org/officeDocument/2006/relationships/tags" Target="../tags/tag2038.xml"/><Relationship Id="rId36" Type="http://schemas.openxmlformats.org/officeDocument/2006/relationships/tags" Target="../tags/tag2046.xml"/><Relationship Id="rId10" Type="http://schemas.openxmlformats.org/officeDocument/2006/relationships/tags" Target="../tags/tag2020.xml"/><Relationship Id="rId19" Type="http://schemas.openxmlformats.org/officeDocument/2006/relationships/tags" Target="../tags/tag2029.xml"/><Relationship Id="rId31" Type="http://schemas.openxmlformats.org/officeDocument/2006/relationships/tags" Target="../tags/tag2041.xml"/><Relationship Id="rId4" Type="http://schemas.openxmlformats.org/officeDocument/2006/relationships/tags" Target="../tags/tag2014.xml"/><Relationship Id="rId9" Type="http://schemas.openxmlformats.org/officeDocument/2006/relationships/tags" Target="../tags/tag2019.xml"/><Relationship Id="rId14" Type="http://schemas.openxmlformats.org/officeDocument/2006/relationships/tags" Target="../tags/tag2024.xml"/><Relationship Id="rId22" Type="http://schemas.openxmlformats.org/officeDocument/2006/relationships/tags" Target="../tags/tag2032.xml"/><Relationship Id="rId27" Type="http://schemas.openxmlformats.org/officeDocument/2006/relationships/tags" Target="../tags/tag2037.xml"/><Relationship Id="rId30" Type="http://schemas.openxmlformats.org/officeDocument/2006/relationships/tags" Target="../tags/tag2040.xml"/><Relationship Id="rId35" Type="http://schemas.openxmlformats.org/officeDocument/2006/relationships/tags" Target="../tags/tag2045.xml"/><Relationship Id="rId43" Type="http://schemas.openxmlformats.org/officeDocument/2006/relationships/image" Target="../media/image4.png"/></Relationships>
</file>

<file path=ppt/slides/_rels/slide24.xml.rels><?xml version="1.0" encoding="UTF-8" standalone="yes"?>
<Relationships xmlns="http://schemas.openxmlformats.org/package/2006/relationships"><Relationship Id="rId13" Type="http://schemas.openxmlformats.org/officeDocument/2006/relationships/tags" Target="../tags/tag2063.xml"/><Relationship Id="rId18" Type="http://schemas.openxmlformats.org/officeDocument/2006/relationships/tags" Target="../tags/tag2068.xml"/><Relationship Id="rId26" Type="http://schemas.openxmlformats.org/officeDocument/2006/relationships/tags" Target="../tags/tag2076.xml"/><Relationship Id="rId39" Type="http://schemas.openxmlformats.org/officeDocument/2006/relationships/tags" Target="../tags/tag2089.xml"/><Relationship Id="rId3" Type="http://schemas.openxmlformats.org/officeDocument/2006/relationships/tags" Target="../tags/tag2053.xml"/><Relationship Id="rId21" Type="http://schemas.openxmlformats.org/officeDocument/2006/relationships/tags" Target="../tags/tag2071.xml"/><Relationship Id="rId34" Type="http://schemas.openxmlformats.org/officeDocument/2006/relationships/tags" Target="../tags/tag2084.xml"/><Relationship Id="rId42" Type="http://schemas.openxmlformats.org/officeDocument/2006/relationships/tags" Target="../tags/tag2092.xml"/><Relationship Id="rId47" Type="http://schemas.openxmlformats.org/officeDocument/2006/relationships/tags" Target="../tags/tag2097.xml"/><Relationship Id="rId7" Type="http://schemas.openxmlformats.org/officeDocument/2006/relationships/tags" Target="../tags/tag2057.xml"/><Relationship Id="rId12" Type="http://schemas.openxmlformats.org/officeDocument/2006/relationships/tags" Target="../tags/tag2062.xml"/><Relationship Id="rId17" Type="http://schemas.openxmlformats.org/officeDocument/2006/relationships/tags" Target="../tags/tag2067.xml"/><Relationship Id="rId25" Type="http://schemas.openxmlformats.org/officeDocument/2006/relationships/tags" Target="../tags/tag2075.xml"/><Relationship Id="rId33" Type="http://schemas.openxmlformats.org/officeDocument/2006/relationships/tags" Target="../tags/tag2083.xml"/><Relationship Id="rId38" Type="http://schemas.openxmlformats.org/officeDocument/2006/relationships/tags" Target="../tags/tag2088.xml"/><Relationship Id="rId46" Type="http://schemas.openxmlformats.org/officeDocument/2006/relationships/tags" Target="../tags/tag2096.xml"/><Relationship Id="rId2" Type="http://schemas.openxmlformats.org/officeDocument/2006/relationships/tags" Target="../tags/tag2052.xml"/><Relationship Id="rId16" Type="http://schemas.openxmlformats.org/officeDocument/2006/relationships/tags" Target="../tags/tag2066.xml"/><Relationship Id="rId20" Type="http://schemas.openxmlformats.org/officeDocument/2006/relationships/tags" Target="../tags/tag2070.xml"/><Relationship Id="rId29" Type="http://schemas.openxmlformats.org/officeDocument/2006/relationships/tags" Target="../tags/tag2079.xml"/><Relationship Id="rId41" Type="http://schemas.openxmlformats.org/officeDocument/2006/relationships/tags" Target="../tags/tag2091.xml"/><Relationship Id="rId1" Type="http://schemas.openxmlformats.org/officeDocument/2006/relationships/tags" Target="../tags/tag2051.xml"/><Relationship Id="rId6" Type="http://schemas.openxmlformats.org/officeDocument/2006/relationships/tags" Target="../tags/tag2056.xml"/><Relationship Id="rId11" Type="http://schemas.openxmlformats.org/officeDocument/2006/relationships/tags" Target="../tags/tag2061.xml"/><Relationship Id="rId24" Type="http://schemas.openxmlformats.org/officeDocument/2006/relationships/tags" Target="../tags/tag2074.xml"/><Relationship Id="rId32" Type="http://schemas.openxmlformats.org/officeDocument/2006/relationships/tags" Target="../tags/tag2082.xml"/><Relationship Id="rId37" Type="http://schemas.openxmlformats.org/officeDocument/2006/relationships/tags" Target="../tags/tag2087.xml"/><Relationship Id="rId40" Type="http://schemas.openxmlformats.org/officeDocument/2006/relationships/tags" Target="../tags/tag2090.xml"/><Relationship Id="rId45" Type="http://schemas.openxmlformats.org/officeDocument/2006/relationships/tags" Target="../tags/tag2095.xml"/><Relationship Id="rId5" Type="http://schemas.openxmlformats.org/officeDocument/2006/relationships/tags" Target="../tags/tag2055.xml"/><Relationship Id="rId15" Type="http://schemas.openxmlformats.org/officeDocument/2006/relationships/tags" Target="../tags/tag2065.xml"/><Relationship Id="rId23" Type="http://schemas.openxmlformats.org/officeDocument/2006/relationships/tags" Target="../tags/tag2073.xml"/><Relationship Id="rId28" Type="http://schemas.openxmlformats.org/officeDocument/2006/relationships/tags" Target="../tags/tag2078.xml"/><Relationship Id="rId36" Type="http://schemas.openxmlformats.org/officeDocument/2006/relationships/tags" Target="../tags/tag2086.xml"/><Relationship Id="rId49" Type="http://schemas.openxmlformats.org/officeDocument/2006/relationships/notesSlide" Target="../notesSlides/notesSlide24.xml"/><Relationship Id="rId10" Type="http://schemas.openxmlformats.org/officeDocument/2006/relationships/tags" Target="../tags/tag2060.xml"/><Relationship Id="rId19" Type="http://schemas.openxmlformats.org/officeDocument/2006/relationships/tags" Target="../tags/tag2069.xml"/><Relationship Id="rId31" Type="http://schemas.openxmlformats.org/officeDocument/2006/relationships/tags" Target="../tags/tag2081.xml"/><Relationship Id="rId44" Type="http://schemas.openxmlformats.org/officeDocument/2006/relationships/tags" Target="../tags/tag2094.xml"/><Relationship Id="rId4" Type="http://schemas.openxmlformats.org/officeDocument/2006/relationships/tags" Target="../tags/tag2054.xml"/><Relationship Id="rId9" Type="http://schemas.openxmlformats.org/officeDocument/2006/relationships/tags" Target="../tags/tag2059.xml"/><Relationship Id="rId14" Type="http://schemas.openxmlformats.org/officeDocument/2006/relationships/tags" Target="../tags/tag2064.xml"/><Relationship Id="rId22" Type="http://schemas.openxmlformats.org/officeDocument/2006/relationships/tags" Target="../tags/tag2072.xml"/><Relationship Id="rId27" Type="http://schemas.openxmlformats.org/officeDocument/2006/relationships/tags" Target="../tags/tag2077.xml"/><Relationship Id="rId30" Type="http://schemas.openxmlformats.org/officeDocument/2006/relationships/tags" Target="../tags/tag2080.xml"/><Relationship Id="rId35" Type="http://schemas.openxmlformats.org/officeDocument/2006/relationships/tags" Target="../tags/tag2085.xml"/><Relationship Id="rId43" Type="http://schemas.openxmlformats.org/officeDocument/2006/relationships/tags" Target="../tags/tag2093.xml"/><Relationship Id="rId48" Type="http://schemas.openxmlformats.org/officeDocument/2006/relationships/slideLayout" Target="../slideLayouts/slideLayout22.xml"/><Relationship Id="rId8" Type="http://schemas.openxmlformats.org/officeDocument/2006/relationships/tags" Target="../tags/tag2058.xml"/></Relationships>
</file>

<file path=ppt/slides/_rels/slide25.xml.rels><?xml version="1.0" encoding="UTF-8" standalone="yes"?>
<Relationships xmlns="http://schemas.openxmlformats.org/package/2006/relationships"><Relationship Id="rId13" Type="http://schemas.openxmlformats.org/officeDocument/2006/relationships/tags" Target="../tags/tag2110.xml"/><Relationship Id="rId18" Type="http://schemas.openxmlformats.org/officeDocument/2006/relationships/tags" Target="../tags/tag2115.xml"/><Relationship Id="rId26" Type="http://schemas.openxmlformats.org/officeDocument/2006/relationships/tags" Target="../tags/tag2123.xml"/><Relationship Id="rId39" Type="http://schemas.openxmlformats.org/officeDocument/2006/relationships/tags" Target="../tags/tag2136.xml"/><Relationship Id="rId21" Type="http://schemas.openxmlformats.org/officeDocument/2006/relationships/tags" Target="../tags/tag2118.xml"/><Relationship Id="rId34" Type="http://schemas.openxmlformats.org/officeDocument/2006/relationships/tags" Target="../tags/tag2131.xml"/><Relationship Id="rId42" Type="http://schemas.openxmlformats.org/officeDocument/2006/relationships/tags" Target="../tags/tag2139.xml"/><Relationship Id="rId47" Type="http://schemas.openxmlformats.org/officeDocument/2006/relationships/tags" Target="../tags/tag2144.xml"/><Relationship Id="rId50" Type="http://schemas.openxmlformats.org/officeDocument/2006/relationships/tags" Target="../tags/tag2147.xml"/><Relationship Id="rId55" Type="http://schemas.openxmlformats.org/officeDocument/2006/relationships/tags" Target="../tags/tag2152.xml"/><Relationship Id="rId63" Type="http://schemas.openxmlformats.org/officeDocument/2006/relationships/tags" Target="../tags/tag2160.xml"/><Relationship Id="rId68" Type="http://schemas.openxmlformats.org/officeDocument/2006/relationships/slideLayout" Target="../slideLayouts/slideLayout22.xml"/><Relationship Id="rId7" Type="http://schemas.openxmlformats.org/officeDocument/2006/relationships/tags" Target="../tags/tag2104.xml"/><Relationship Id="rId2" Type="http://schemas.openxmlformats.org/officeDocument/2006/relationships/tags" Target="../tags/tag2099.xml"/><Relationship Id="rId16" Type="http://schemas.openxmlformats.org/officeDocument/2006/relationships/tags" Target="../tags/tag2113.xml"/><Relationship Id="rId29" Type="http://schemas.openxmlformats.org/officeDocument/2006/relationships/tags" Target="../tags/tag2126.xml"/><Relationship Id="rId1" Type="http://schemas.openxmlformats.org/officeDocument/2006/relationships/tags" Target="../tags/tag2098.xml"/><Relationship Id="rId6" Type="http://schemas.openxmlformats.org/officeDocument/2006/relationships/tags" Target="../tags/tag2103.xml"/><Relationship Id="rId11" Type="http://schemas.openxmlformats.org/officeDocument/2006/relationships/tags" Target="../tags/tag2108.xml"/><Relationship Id="rId24" Type="http://schemas.openxmlformats.org/officeDocument/2006/relationships/tags" Target="../tags/tag2121.xml"/><Relationship Id="rId32" Type="http://schemas.openxmlformats.org/officeDocument/2006/relationships/tags" Target="../tags/tag2129.xml"/><Relationship Id="rId37" Type="http://schemas.openxmlformats.org/officeDocument/2006/relationships/tags" Target="../tags/tag2134.xml"/><Relationship Id="rId40" Type="http://schemas.openxmlformats.org/officeDocument/2006/relationships/tags" Target="../tags/tag2137.xml"/><Relationship Id="rId45" Type="http://schemas.openxmlformats.org/officeDocument/2006/relationships/tags" Target="../tags/tag2142.xml"/><Relationship Id="rId53" Type="http://schemas.openxmlformats.org/officeDocument/2006/relationships/tags" Target="../tags/tag2150.xml"/><Relationship Id="rId58" Type="http://schemas.openxmlformats.org/officeDocument/2006/relationships/tags" Target="../tags/tag2155.xml"/><Relationship Id="rId66" Type="http://schemas.openxmlformats.org/officeDocument/2006/relationships/tags" Target="../tags/tag2163.xml"/><Relationship Id="rId5" Type="http://schemas.openxmlformats.org/officeDocument/2006/relationships/tags" Target="../tags/tag2102.xml"/><Relationship Id="rId15" Type="http://schemas.openxmlformats.org/officeDocument/2006/relationships/tags" Target="../tags/tag2112.xml"/><Relationship Id="rId23" Type="http://schemas.openxmlformats.org/officeDocument/2006/relationships/tags" Target="../tags/tag2120.xml"/><Relationship Id="rId28" Type="http://schemas.openxmlformats.org/officeDocument/2006/relationships/tags" Target="../tags/tag2125.xml"/><Relationship Id="rId36" Type="http://schemas.openxmlformats.org/officeDocument/2006/relationships/tags" Target="../tags/tag2133.xml"/><Relationship Id="rId49" Type="http://schemas.openxmlformats.org/officeDocument/2006/relationships/tags" Target="../tags/tag2146.xml"/><Relationship Id="rId57" Type="http://schemas.openxmlformats.org/officeDocument/2006/relationships/tags" Target="../tags/tag2154.xml"/><Relationship Id="rId61" Type="http://schemas.openxmlformats.org/officeDocument/2006/relationships/tags" Target="../tags/tag2158.xml"/><Relationship Id="rId10" Type="http://schemas.openxmlformats.org/officeDocument/2006/relationships/tags" Target="../tags/tag2107.xml"/><Relationship Id="rId19" Type="http://schemas.openxmlformats.org/officeDocument/2006/relationships/tags" Target="../tags/tag2116.xml"/><Relationship Id="rId31" Type="http://schemas.openxmlformats.org/officeDocument/2006/relationships/tags" Target="../tags/tag2128.xml"/><Relationship Id="rId44" Type="http://schemas.openxmlformats.org/officeDocument/2006/relationships/tags" Target="../tags/tag2141.xml"/><Relationship Id="rId52" Type="http://schemas.openxmlformats.org/officeDocument/2006/relationships/tags" Target="../tags/tag2149.xml"/><Relationship Id="rId60" Type="http://schemas.openxmlformats.org/officeDocument/2006/relationships/tags" Target="../tags/tag2157.xml"/><Relationship Id="rId65" Type="http://schemas.openxmlformats.org/officeDocument/2006/relationships/tags" Target="../tags/tag2162.xml"/><Relationship Id="rId4" Type="http://schemas.openxmlformats.org/officeDocument/2006/relationships/tags" Target="../tags/tag2101.xml"/><Relationship Id="rId9" Type="http://schemas.openxmlformats.org/officeDocument/2006/relationships/tags" Target="../tags/tag2106.xml"/><Relationship Id="rId14" Type="http://schemas.openxmlformats.org/officeDocument/2006/relationships/tags" Target="../tags/tag2111.xml"/><Relationship Id="rId22" Type="http://schemas.openxmlformats.org/officeDocument/2006/relationships/tags" Target="../tags/tag2119.xml"/><Relationship Id="rId27" Type="http://schemas.openxmlformats.org/officeDocument/2006/relationships/tags" Target="../tags/tag2124.xml"/><Relationship Id="rId30" Type="http://schemas.openxmlformats.org/officeDocument/2006/relationships/tags" Target="../tags/tag2127.xml"/><Relationship Id="rId35" Type="http://schemas.openxmlformats.org/officeDocument/2006/relationships/tags" Target="../tags/tag2132.xml"/><Relationship Id="rId43" Type="http://schemas.openxmlformats.org/officeDocument/2006/relationships/tags" Target="../tags/tag2140.xml"/><Relationship Id="rId48" Type="http://schemas.openxmlformats.org/officeDocument/2006/relationships/tags" Target="../tags/tag2145.xml"/><Relationship Id="rId56" Type="http://schemas.openxmlformats.org/officeDocument/2006/relationships/tags" Target="../tags/tag2153.xml"/><Relationship Id="rId64" Type="http://schemas.openxmlformats.org/officeDocument/2006/relationships/tags" Target="../tags/tag2161.xml"/><Relationship Id="rId69" Type="http://schemas.openxmlformats.org/officeDocument/2006/relationships/notesSlide" Target="../notesSlides/notesSlide25.xml"/><Relationship Id="rId8" Type="http://schemas.openxmlformats.org/officeDocument/2006/relationships/tags" Target="../tags/tag2105.xml"/><Relationship Id="rId51" Type="http://schemas.openxmlformats.org/officeDocument/2006/relationships/tags" Target="../tags/tag2148.xml"/><Relationship Id="rId3" Type="http://schemas.openxmlformats.org/officeDocument/2006/relationships/tags" Target="../tags/tag2100.xml"/><Relationship Id="rId12" Type="http://schemas.openxmlformats.org/officeDocument/2006/relationships/tags" Target="../tags/tag2109.xml"/><Relationship Id="rId17" Type="http://schemas.openxmlformats.org/officeDocument/2006/relationships/tags" Target="../tags/tag2114.xml"/><Relationship Id="rId25" Type="http://schemas.openxmlformats.org/officeDocument/2006/relationships/tags" Target="../tags/tag2122.xml"/><Relationship Id="rId33" Type="http://schemas.openxmlformats.org/officeDocument/2006/relationships/tags" Target="../tags/tag2130.xml"/><Relationship Id="rId38" Type="http://schemas.openxmlformats.org/officeDocument/2006/relationships/tags" Target="../tags/tag2135.xml"/><Relationship Id="rId46" Type="http://schemas.openxmlformats.org/officeDocument/2006/relationships/tags" Target="../tags/tag2143.xml"/><Relationship Id="rId59" Type="http://schemas.openxmlformats.org/officeDocument/2006/relationships/tags" Target="../tags/tag2156.xml"/><Relationship Id="rId67" Type="http://schemas.openxmlformats.org/officeDocument/2006/relationships/tags" Target="../tags/tag2164.xml"/><Relationship Id="rId20" Type="http://schemas.openxmlformats.org/officeDocument/2006/relationships/tags" Target="../tags/tag2117.xml"/><Relationship Id="rId41" Type="http://schemas.openxmlformats.org/officeDocument/2006/relationships/tags" Target="../tags/tag2138.xml"/><Relationship Id="rId54" Type="http://schemas.openxmlformats.org/officeDocument/2006/relationships/tags" Target="../tags/tag2151.xml"/><Relationship Id="rId62" Type="http://schemas.openxmlformats.org/officeDocument/2006/relationships/tags" Target="../tags/tag2159.xml"/></Relationships>
</file>

<file path=ppt/slides/_rels/slide26.xml.rels><?xml version="1.0" encoding="UTF-8" standalone="yes"?>
<Relationships xmlns="http://schemas.openxmlformats.org/package/2006/relationships"><Relationship Id="rId26" Type="http://schemas.openxmlformats.org/officeDocument/2006/relationships/tags" Target="../tags/tag2190.xml"/><Relationship Id="rId117" Type="http://schemas.openxmlformats.org/officeDocument/2006/relationships/tags" Target="../tags/tag2281.xml"/><Relationship Id="rId21" Type="http://schemas.openxmlformats.org/officeDocument/2006/relationships/tags" Target="../tags/tag2185.xml"/><Relationship Id="rId42" Type="http://schemas.openxmlformats.org/officeDocument/2006/relationships/tags" Target="../tags/tag2206.xml"/><Relationship Id="rId47" Type="http://schemas.openxmlformats.org/officeDocument/2006/relationships/tags" Target="../tags/tag2211.xml"/><Relationship Id="rId63" Type="http://schemas.openxmlformats.org/officeDocument/2006/relationships/tags" Target="../tags/tag2227.xml"/><Relationship Id="rId68" Type="http://schemas.openxmlformats.org/officeDocument/2006/relationships/tags" Target="../tags/tag2232.xml"/><Relationship Id="rId84" Type="http://schemas.openxmlformats.org/officeDocument/2006/relationships/tags" Target="../tags/tag2248.xml"/><Relationship Id="rId89" Type="http://schemas.openxmlformats.org/officeDocument/2006/relationships/tags" Target="../tags/tag2253.xml"/><Relationship Id="rId112" Type="http://schemas.openxmlformats.org/officeDocument/2006/relationships/tags" Target="../tags/tag2276.xml"/><Relationship Id="rId16" Type="http://schemas.openxmlformats.org/officeDocument/2006/relationships/tags" Target="../tags/tag2180.xml"/><Relationship Id="rId107" Type="http://schemas.openxmlformats.org/officeDocument/2006/relationships/tags" Target="../tags/tag2271.xml"/><Relationship Id="rId11" Type="http://schemas.openxmlformats.org/officeDocument/2006/relationships/tags" Target="../tags/tag2175.xml"/><Relationship Id="rId32" Type="http://schemas.openxmlformats.org/officeDocument/2006/relationships/tags" Target="../tags/tag2196.xml"/><Relationship Id="rId37" Type="http://schemas.openxmlformats.org/officeDocument/2006/relationships/tags" Target="../tags/tag2201.xml"/><Relationship Id="rId53" Type="http://schemas.openxmlformats.org/officeDocument/2006/relationships/tags" Target="../tags/tag2217.xml"/><Relationship Id="rId58" Type="http://schemas.openxmlformats.org/officeDocument/2006/relationships/tags" Target="../tags/tag2222.xml"/><Relationship Id="rId74" Type="http://schemas.openxmlformats.org/officeDocument/2006/relationships/tags" Target="../tags/tag2238.xml"/><Relationship Id="rId79" Type="http://schemas.openxmlformats.org/officeDocument/2006/relationships/tags" Target="../tags/tag2243.xml"/><Relationship Id="rId102" Type="http://schemas.openxmlformats.org/officeDocument/2006/relationships/tags" Target="../tags/tag2266.xml"/><Relationship Id="rId123" Type="http://schemas.openxmlformats.org/officeDocument/2006/relationships/tags" Target="../tags/tag2287.xml"/><Relationship Id="rId128" Type="http://schemas.openxmlformats.org/officeDocument/2006/relationships/tags" Target="../tags/tag2292.xml"/><Relationship Id="rId5" Type="http://schemas.openxmlformats.org/officeDocument/2006/relationships/tags" Target="../tags/tag2169.xml"/><Relationship Id="rId90" Type="http://schemas.openxmlformats.org/officeDocument/2006/relationships/tags" Target="../tags/tag2254.xml"/><Relationship Id="rId95" Type="http://schemas.openxmlformats.org/officeDocument/2006/relationships/tags" Target="../tags/tag2259.xml"/><Relationship Id="rId19" Type="http://schemas.openxmlformats.org/officeDocument/2006/relationships/tags" Target="../tags/tag2183.xml"/><Relationship Id="rId14" Type="http://schemas.openxmlformats.org/officeDocument/2006/relationships/tags" Target="../tags/tag2178.xml"/><Relationship Id="rId22" Type="http://schemas.openxmlformats.org/officeDocument/2006/relationships/tags" Target="../tags/tag2186.xml"/><Relationship Id="rId27" Type="http://schemas.openxmlformats.org/officeDocument/2006/relationships/tags" Target="../tags/tag2191.xml"/><Relationship Id="rId30" Type="http://schemas.openxmlformats.org/officeDocument/2006/relationships/tags" Target="../tags/tag2194.xml"/><Relationship Id="rId35" Type="http://schemas.openxmlformats.org/officeDocument/2006/relationships/tags" Target="../tags/tag2199.xml"/><Relationship Id="rId43" Type="http://schemas.openxmlformats.org/officeDocument/2006/relationships/tags" Target="../tags/tag2207.xml"/><Relationship Id="rId48" Type="http://schemas.openxmlformats.org/officeDocument/2006/relationships/tags" Target="../tags/tag2212.xml"/><Relationship Id="rId56" Type="http://schemas.openxmlformats.org/officeDocument/2006/relationships/tags" Target="../tags/tag2220.xml"/><Relationship Id="rId64" Type="http://schemas.openxmlformats.org/officeDocument/2006/relationships/tags" Target="../tags/tag2228.xml"/><Relationship Id="rId69" Type="http://schemas.openxmlformats.org/officeDocument/2006/relationships/tags" Target="../tags/tag2233.xml"/><Relationship Id="rId77" Type="http://schemas.openxmlformats.org/officeDocument/2006/relationships/tags" Target="../tags/tag2241.xml"/><Relationship Id="rId100" Type="http://schemas.openxmlformats.org/officeDocument/2006/relationships/tags" Target="../tags/tag2264.xml"/><Relationship Id="rId105" Type="http://schemas.openxmlformats.org/officeDocument/2006/relationships/tags" Target="../tags/tag2269.xml"/><Relationship Id="rId113" Type="http://schemas.openxmlformats.org/officeDocument/2006/relationships/tags" Target="../tags/tag2277.xml"/><Relationship Id="rId118" Type="http://schemas.openxmlformats.org/officeDocument/2006/relationships/tags" Target="../tags/tag2282.xml"/><Relationship Id="rId126" Type="http://schemas.openxmlformats.org/officeDocument/2006/relationships/tags" Target="../tags/tag2290.xml"/><Relationship Id="rId8" Type="http://schemas.openxmlformats.org/officeDocument/2006/relationships/tags" Target="../tags/tag2172.xml"/><Relationship Id="rId51" Type="http://schemas.openxmlformats.org/officeDocument/2006/relationships/tags" Target="../tags/tag2215.xml"/><Relationship Id="rId72" Type="http://schemas.openxmlformats.org/officeDocument/2006/relationships/tags" Target="../tags/tag2236.xml"/><Relationship Id="rId80" Type="http://schemas.openxmlformats.org/officeDocument/2006/relationships/tags" Target="../tags/tag2244.xml"/><Relationship Id="rId85" Type="http://schemas.openxmlformats.org/officeDocument/2006/relationships/tags" Target="../tags/tag2249.xml"/><Relationship Id="rId93" Type="http://schemas.openxmlformats.org/officeDocument/2006/relationships/tags" Target="../tags/tag2257.xml"/><Relationship Id="rId98" Type="http://schemas.openxmlformats.org/officeDocument/2006/relationships/tags" Target="../tags/tag2262.xml"/><Relationship Id="rId121" Type="http://schemas.openxmlformats.org/officeDocument/2006/relationships/tags" Target="../tags/tag2285.xml"/><Relationship Id="rId3" Type="http://schemas.openxmlformats.org/officeDocument/2006/relationships/tags" Target="../tags/tag2167.xml"/><Relationship Id="rId12" Type="http://schemas.openxmlformats.org/officeDocument/2006/relationships/tags" Target="../tags/tag2176.xml"/><Relationship Id="rId17" Type="http://schemas.openxmlformats.org/officeDocument/2006/relationships/tags" Target="../tags/tag2181.xml"/><Relationship Id="rId25" Type="http://schemas.openxmlformats.org/officeDocument/2006/relationships/tags" Target="../tags/tag2189.xml"/><Relationship Id="rId33" Type="http://schemas.openxmlformats.org/officeDocument/2006/relationships/tags" Target="../tags/tag2197.xml"/><Relationship Id="rId38" Type="http://schemas.openxmlformats.org/officeDocument/2006/relationships/tags" Target="../tags/tag2202.xml"/><Relationship Id="rId46" Type="http://schemas.openxmlformats.org/officeDocument/2006/relationships/tags" Target="../tags/tag2210.xml"/><Relationship Id="rId59" Type="http://schemas.openxmlformats.org/officeDocument/2006/relationships/tags" Target="../tags/tag2223.xml"/><Relationship Id="rId67" Type="http://schemas.openxmlformats.org/officeDocument/2006/relationships/tags" Target="../tags/tag2231.xml"/><Relationship Id="rId103" Type="http://schemas.openxmlformats.org/officeDocument/2006/relationships/tags" Target="../tags/tag2267.xml"/><Relationship Id="rId108" Type="http://schemas.openxmlformats.org/officeDocument/2006/relationships/tags" Target="../tags/tag2272.xml"/><Relationship Id="rId116" Type="http://schemas.openxmlformats.org/officeDocument/2006/relationships/tags" Target="../tags/tag2280.xml"/><Relationship Id="rId124" Type="http://schemas.openxmlformats.org/officeDocument/2006/relationships/tags" Target="../tags/tag2288.xml"/><Relationship Id="rId129" Type="http://schemas.openxmlformats.org/officeDocument/2006/relationships/tags" Target="../tags/tag2293.xml"/><Relationship Id="rId20" Type="http://schemas.openxmlformats.org/officeDocument/2006/relationships/tags" Target="../tags/tag2184.xml"/><Relationship Id="rId41" Type="http://schemas.openxmlformats.org/officeDocument/2006/relationships/tags" Target="../tags/tag2205.xml"/><Relationship Id="rId54" Type="http://schemas.openxmlformats.org/officeDocument/2006/relationships/tags" Target="../tags/tag2218.xml"/><Relationship Id="rId62" Type="http://schemas.openxmlformats.org/officeDocument/2006/relationships/tags" Target="../tags/tag2226.xml"/><Relationship Id="rId70" Type="http://schemas.openxmlformats.org/officeDocument/2006/relationships/tags" Target="../tags/tag2234.xml"/><Relationship Id="rId75" Type="http://schemas.openxmlformats.org/officeDocument/2006/relationships/tags" Target="../tags/tag2239.xml"/><Relationship Id="rId83" Type="http://schemas.openxmlformats.org/officeDocument/2006/relationships/tags" Target="../tags/tag2247.xml"/><Relationship Id="rId88" Type="http://schemas.openxmlformats.org/officeDocument/2006/relationships/tags" Target="../tags/tag2252.xml"/><Relationship Id="rId91" Type="http://schemas.openxmlformats.org/officeDocument/2006/relationships/tags" Target="../tags/tag2255.xml"/><Relationship Id="rId96" Type="http://schemas.openxmlformats.org/officeDocument/2006/relationships/tags" Target="../tags/tag2260.xml"/><Relationship Id="rId111" Type="http://schemas.openxmlformats.org/officeDocument/2006/relationships/tags" Target="../tags/tag2275.xml"/><Relationship Id="rId1" Type="http://schemas.openxmlformats.org/officeDocument/2006/relationships/tags" Target="../tags/tag2165.xml"/><Relationship Id="rId6" Type="http://schemas.openxmlformats.org/officeDocument/2006/relationships/tags" Target="../tags/tag2170.xml"/><Relationship Id="rId15" Type="http://schemas.openxmlformats.org/officeDocument/2006/relationships/tags" Target="../tags/tag2179.xml"/><Relationship Id="rId23" Type="http://schemas.openxmlformats.org/officeDocument/2006/relationships/tags" Target="../tags/tag2187.xml"/><Relationship Id="rId28" Type="http://schemas.openxmlformats.org/officeDocument/2006/relationships/tags" Target="../tags/tag2192.xml"/><Relationship Id="rId36" Type="http://schemas.openxmlformats.org/officeDocument/2006/relationships/tags" Target="../tags/tag2200.xml"/><Relationship Id="rId49" Type="http://schemas.openxmlformats.org/officeDocument/2006/relationships/tags" Target="../tags/tag2213.xml"/><Relationship Id="rId57" Type="http://schemas.openxmlformats.org/officeDocument/2006/relationships/tags" Target="../tags/tag2221.xml"/><Relationship Id="rId106" Type="http://schemas.openxmlformats.org/officeDocument/2006/relationships/tags" Target="../tags/tag2270.xml"/><Relationship Id="rId114" Type="http://schemas.openxmlformats.org/officeDocument/2006/relationships/tags" Target="../tags/tag2278.xml"/><Relationship Id="rId119" Type="http://schemas.openxmlformats.org/officeDocument/2006/relationships/tags" Target="../tags/tag2283.xml"/><Relationship Id="rId127" Type="http://schemas.openxmlformats.org/officeDocument/2006/relationships/tags" Target="../tags/tag2291.xml"/><Relationship Id="rId10" Type="http://schemas.openxmlformats.org/officeDocument/2006/relationships/tags" Target="../tags/tag2174.xml"/><Relationship Id="rId31" Type="http://schemas.openxmlformats.org/officeDocument/2006/relationships/tags" Target="../tags/tag2195.xml"/><Relationship Id="rId44" Type="http://schemas.openxmlformats.org/officeDocument/2006/relationships/tags" Target="../tags/tag2208.xml"/><Relationship Id="rId52" Type="http://schemas.openxmlformats.org/officeDocument/2006/relationships/tags" Target="../tags/tag2216.xml"/><Relationship Id="rId60" Type="http://schemas.openxmlformats.org/officeDocument/2006/relationships/tags" Target="../tags/tag2224.xml"/><Relationship Id="rId65" Type="http://schemas.openxmlformats.org/officeDocument/2006/relationships/tags" Target="../tags/tag2229.xml"/><Relationship Id="rId73" Type="http://schemas.openxmlformats.org/officeDocument/2006/relationships/tags" Target="../tags/tag2237.xml"/><Relationship Id="rId78" Type="http://schemas.openxmlformats.org/officeDocument/2006/relationships/tags" Target="../tags/tag2242.xml"/><Relationship Id="rId81" Type="http://schemas.openxmlformats.org/officeDocument/2006/relationships/tags" Target="../tags/tag2245.xml"/><Relationship Id="rId86" Type="http://schemas.openxmlformats.org/officeDocument/2006/relationships/tags" Target="../tags/tag2250.xml"/><Relationship Id="rId94" Type="http://schemas.openxmlformats.org/officeDocument/2006/relationships/tags" Target="../tags/tag2258.xml"/><Relationship Id="rId99" Type="http://schemas.openxmlformats.org/officeDocument/2006/relationships/tags" Target="../tags/tag2263.xml"/><Relationship Id="rId101" Type="http://schemas.openxmlformats.org/officeDocument/2006/relationships/tags" Target="../tags/tag2265.xml"/><Relationship Id="rId122" Type="http://schemas.openxmlformats.org/officeDocument/2006/relationships/tags" Target="../tags/tag2286.xml"/><Relationship Id="rId130" Type="http://schemas.openxmlformats.org/officeDocument/2006/relationships/slideLayout" Target="../slideLayouts/slideLayout22.xml"/><Relationship Id="rId4" Type="http://schemas.openxmlformats.org/officeDocument/2006/relationships/tags" Target="../tags/tag2168.xml"/><Relationship Id="rId9" Type="http://schemas.openxmlformats.org/officeDocument/2006/relationships/tags" Target="../tags/tag2173.xml"/><Relationship Id="rId13" Type="http://schemas.openxmlformats.org/officeDocument/2006/relationships/tags" Target="../tags/tag2177.xml"/><Relationship Id="rId18" Type="http://schemas.openxmlformats.org/officeDocument/2006/relationships/tags" Target="../tags/tag2182.xml"/><Relationship Id="rId39" Type="http://schemas.openxmlformats.org/officeDocument/2006/relationships/tags" Target="../tags/tag2203.xml"/><Relationship Id="rId109" Type="http://schemas.openxmlformats.org/officeDocument/2006/relationships/tags" Target="../tags/tag2273.xml"/><Relationship Id="rId34" Type="http://schemas.openxmlformats.org/officeDocument/2006/relationships/tags" Target="../tags/tag2198.xml"/><Relationship Id="rId50" Type="http://schemas.openxmlformats.org/officeDocument/2006/relationships/tags" Target="../tags/tag2214.xml"/><Relationship Id="rId55" Type="http://schemas.openxmlformats.org/officeDocument/2006/relationships/tags" Target="../tags/tag2219.xml"/><Relationship Id="rId76" Type="http://schemas.openxmlformats.org/officeDocument/2006/relationships/tags" Target="../tags/tag2240.xml"/><Relationship Id="rId97" Type="http://schemas.openxmlformats.org/officeDocument/2006/relationships/tags" Target="../tags/tag2261.xml"/><Relationship Id="rId104" Type="http://schemas.openxmlformats.org/officeDocument/2006/relationships/tags" Target="../tags/tag2268.xml"/><Relationship Id="rId120" Type="http://schemas.openxmlformats.org/officeDocument/2006/relationships/tags" Target="../tags/tag2284.xml"/><Relationship Id="rId125" Type="http://schemas.openxmlformats.org/officeDocument/2006/relationships/tags" Target="../tags/tag2289.xml"/><Relationship Id="rId7" Type="http://schemas.openxmlformats.org/officeDocument/2006/relationships/tags" Target="../tags/tag2171.xml"/><Relationship Id="rId71" Type="http://schemas.openxmlformats.org/officeDocument/2006/relationships/tags" Target="../tags/tag2235.xml"/><Relationship Id="rId92" Type="http://schemas.openxmlformats.org/officeDocument/2006/relationships/tags" Target="../tags/tag2256.xml"/><Relationship Id="rId2" Type="http://schemas.openxmlformats.org/officeDocument/2006/relationships/tags" Target="../tags/tag2166.xml"/><Relationship Id="rId29" Type="http://schemas.openxmlformats.org/officeDocument/2006/relationships/tags" Target="../tags/tag2193.xml"/><Relationship Id="rId24" Type="http://schemas.openxmlformats.org/officeDocument/2006/relationships/tags" Target="../tags/tag2188.xml"/><Relationship Id="rId40" Type="http://schemas.openxmlformats.org/officeDocument/2006/relationships/tags" Target="../tags/tag2204.xml"/><Relationship Id="rId45" Type="http://schemas.openxmlformats.org/officeDocument/2006/relationships/tags" Target="../tags/tag2209.xml"/><Relationship Id="rId66" Type="http://schemas.openxmlformats.org/officeDocument/2006/relationships/tags" Target="../tags/tag2230.xml"/><Relationship Id="rId87" Type="http://schemas.openxmlformats.org/officeDocument/2006/relationships/tags" Target="../tags/tag2251.xml"/><Relationship Id="rId110" Type="http://schemas.openxmlformats.org/officeDocument/2006/relationships/tags" Target="../tags/tag2274.xml"/><Relationship Id="rId115" Type="http://schemas.openxmlformats.org/officeDocument/2006/relationships/tags" Target="../tags/tag2279.xml"/><Relationship Id="rId131" Type="http://schemas.openxmlformats.org/officeDocument/2006/relationships/notesSlide" Target="../notesSlides/notesSlide26.xml"/><Relationship Id="rId61" Type="http://schemas.openxmlformats.org/officeDocument/2006/relationships/tags" Target="../tags/tag2225.xml"/><Relationship Id="rId82" Type="http://schemas.openxmlformats.org/officeDocument/2006/relationships/tags" Target="../tags/tag2246.xml"/></Relationships>
</file>

<file path=ppt/slides/_rels/slide27.xml.rels><?xml version="1.0" encoding="UTF-8" standalone="yes"?>
<Relationships xmlns="http://schemas.openxmlformats.org/package/2006/relationships"><Relationship Id="rId13" Type="http://schemas.openxmlformats.org/officeDocument/2006/relationships/tags" Target="../tags/tag2306.xml"/><Relationship Id="rId18" Type="http://schemas.openxmlformats.org/officeDocument/2006/relationships/tags" Target="../tags/tag2311.xml"/><Relationship Id="rId26" Type="http://schemas.openxmlformats.org/officeDocument/2006/relationships/tags" Target="../tags/tag2319.xml"/><Relationship Id="rId39" Type="http://schemas.openxmlformats.org/officeDocument/2006/relationships/tags" Target="../tags/tag2332.xml"/><Relationship Id="rId21" Type="http://schemas.openxmlformats.org/officeDocument/2006/relationships/tags" Target="../tags/tag2314.xml"/><Relationship Id="rId34" Type="http://schemas.openxmlformats.org/officeDocument/2006/relationships/tags" Target="../tags/tag2327.xml"/><Relationship Id="rId42" Type="http://schemas.openxmlformats.org/officeDocument/2006/relationships/tags" Target="../tags/tag2335.xml"/><Relationship Id="rId47" Type="http://schemas.openxmlformats.org/officeDocument/2006/relationships/tags" Target="../tags/tag2340.xml"/><Relationship Id="rId50" Type="http://schemas.openxmlformats.org/officeDocument/2006/relationships/tags" Target="../tags/tag2343.xml"/><Relationship Id="rId55" Type="http://schemas.openxmlformats.org/officeDocument/2006/relationships/tags" Target="../tags/tag2348.xml"/><Relationship Id="rId63" Type="http://schemas.openxmlformats.org/officeDocument/2006/relationships/tags" Target="../tags/tag2356.xml"/><Relationship Id="rId7" Type="http://schemas.openxmlformats.org/officeDocument/2006/relationships/tags" Target="../tags/tag2300.xml"/><Relationship Id="rId2" Type="http://schemas.openxmlformats.org/officeDocument/2006/relationships/tags" Target="../tags/tag2295.xml"/><Relationship Id="rId16" Type="http://schemas.openxmlformats.org/officeDocument/2006/relationships/tags" Target="../tags/tag2309.xml"/><Relationship Id="rId20" Type="http://schemas.openxmlformats.org/officeDocument/2006/relationships/tags" Target="../tags/tag2313.xml"/><Relationship Id="rId29" Type="http://schemas.openxmlformats.org/officeDocument/2006/relationships/tags" Target="../tags/tag2322.xml"/><Relationship Id="rId41" Type="http://schemas.openxmlformats.org/officeDocument/2006/relationships/tags" Target="../tags/tag2334.xml"/><Relationship Id="rId54" Type="http://schemas.openxmlformats.org/officeDocument/2006/relationships/tags" Target="../tags/tag2347.xml"/><Relationship Id="rId62" Type="http://schemas.openxmlformats.org/officeDocument/2006/relationships/tags" Target="../tags/tag2355.xml"/><Relationship Id="rId1" Type="http://schemas.openxmlformats.org/officeDocument/2006/relationships/tags" Target="../tags/tag2294.xml"/><Relationship Id="rId6" Type="http://schemas.openxmlformats.org/officeDocument/2006/relationships/tags" Target="../tags/tag2299.xml"/><Relationship Id="rId11" Type="http://schemas.openxmlformats.org/officeDocument/2006/relationships/tags" Target="../tags/tag2304.xml"/><Relationship Id="rId24" Type="http://schemas.openxmlformats.org/officeDocument/2006/relationships/tags" Target="../tags/tag2317.xml"/><Relationship Id="rId32" Type="http://schemas.openxmlformats.org/officeDocument/2006/relationships/tags" Target="../tags/tag2325.xml"/><Relationship Id="rId37" Type="http://schemas.openxmlformats.org/officeDocument/2006/relationships/tags" Target="../tags/tag2330.xml"/><Relationship Id="rId40" Type="http://schemas.openxmlformats.org/officeDocument/2006/relationships/tags" Target="../tags/tag2333.xml"/><Relationship Id="rId45" Type="http://schemas.openxmlformats.org/officeDocument/2006/relationships/tags" Target="../tags/tag2338.xml"/><Relationship Id="rId53" Type="http://schemas.openxmlformats.org/officeDocument/2006/relationships/tags" Target="../tags/tag2346.xml"/><Relationship Id="rId58" Type="http://schemas.openxmlformats.org/officeDocument/2006/relationships/tags" Target="../tags/tag2351.xml"/><Relationship Id="rId5" Type="http://schemas.openxmlformats.org/officeDocument/2006/relationships/tags" Target="../tags/tag2298.xml"/><Relationship Id="rId15" Type="http://schemas.openxmlformats.org/officeDocument/2006/relationships/tags" Target="../tags/tag2308.xml"/><Relationship Id="rId23" Type="http://schemas.openxmlformats.org/officeDocument/2006/relationships/tags" Target="../tags/tag2316.xml"/><Relationship Id="rId28" Type="http://schemas.openxmlformats.org/officeDocument/2006/relationships/tags" Target="../tags/tag2321.xml"/><Relationship Id="rId36" Type="http://schemas.openxmlformats.org/officeDocument/2006/relationships/tags" Target="../tags/tag2329.xml"/><Relationship Id="rId49" Type="http://schemas.openxmlformats.org/officeDocument/2006/relationships/tags" Target="../tags/tag2342.xml"/><Relationship Id="rId57" Type="http://schemas.openxmlformats.org/officeDocument/2006/relationships/tags" Target="../tags/tag2350.xml"/><Relationship Id="rId61" Type="http://schemas.openxmlformats.org/officeDocument/2006/relationships/tags" Target="../tags/tag2354.xml"/><Relationship Id="rId10" Type="http://schemas.openxmlformats.org/officeDocument/2006/relationships/tags" Target="../tags/tag2303.xml"/><Relationship Id="rId19" Type="http://schemas.openxmlformats.org/officeDocument/2006/relationships/tags" Target="../tags/tag2312.xml"/><Relationship Id="rId31" Type="http://schemas.openxmlformats.org/officeDocument/2006/relationships/tags" Target="../tags/tag2324.xml"/><Relationship Id="rId44" Type="http://schemas.openxmlformats.org/officeDocument/2006/relationships/tags" Target="../tags/tag2337.xml"/><Relationship Id="rId52" Type="http://schemas.openxmlformats.org/officeDocument/2006/relationships/tags" Target="../tags/tag2345.xml"/><Relationship Id="rId60" Type="http://schemas.openxmlformats.org/officeDocument/2006/relationships/tags" Target="../tags/tag2353.xml"/><Relationship Id="rId65" Type="http://schemas.openxmlformats.org/officeDocument/2006/relationships/notesSlide" Target="../notesSlides/notesSlide27.xml"/><Relationship Id="rId4" Type="http://schemas.openxmlformats.org/officeDocument/2006/relationships/tags" Target="../tags/tag2297.xml"/><Relationship Id="rId9" Type="http://schemas.openxmlformats.org/officeDocument/2006/relationships/tags" Target="../tags/tag2302.xml"/><Relationship Id="rId14" Type="http://schemas.openxmlformats.org/officeDocument/2006/relationships/tags" Target="../tags/tag2307.xml"/><Relationship Id="rId22" Type="http://schemas.openxmlformats.org/officeDocument/2006/relationships/tags" Target="../tags/tag2315.xml"/><Relationship Id="rId27" Type="http://schemas.openxmlformats.org/officeDocument/2006/relationships/tags" Target="../tags/tag2320.xml"/><Relationship Id="rId30" Type="http://schemas.openxmlformats.org/officeDocument/2006/relationships/tags" Target="../tags/tag2323.xml"/><Relationship Id="rId35" Type="http://schemas.openxmlformats.org/officeDocument/2006/relationships/tags" Target="../tags/tag2328.xml"/><Relationship Id="rId43" Type="http://schemas.openxmlformats.org/officeDocument/2006/relationships/tags" Target="../tags/tag2336.xml"/><Relationship Id="rId48" Type="http://schemas.openxmlformats.org/officeDocument/2006/relationships/tags" Target="../tags/tag2341.xml"/><Relationship Id="rId56" Type="http://schemas.openxmlformats.org/officeDocument/2006/relationships/tags" Target="../tags/tag2349.xml"/><Relationship Id="rId64" Type="http://schemas.openxmlformats.org/officeDocument/2006/relationships/slideLayout" Target="../slideLayouts/slideLayout22.xml"/><Relationship Id="rId8" Type="http://schemas.openxmlformats.org/officeDocument/2006/relationships/tags" Target="../tags/tag2301.xml"/><Relationship Id="rId51" Type="http://schemas.openxmlformats.org/officeDocument/2006/relationships/tags" Target="../tags/tag2344.xml"/><Relationship Id="rId3" Type="http://schemas.openxmlformats.org/officeDocument/2006/relationships/tags" Target="../tags/tag2296.xml"/><Relationship Id="rId12" Type="http://schemas.openxmlformats.org/officeDocument/2006/relationships/tags" Target="../tags/tag2305.xml"/><Relationship Id="rId17" Type="http://schemas.openxmlformats.org/officeDocument/2006/relationships/tags" Target="../tags/tag2310.xml"/><Relationship Id="rId25" Type="http://schemas.openxmlformats.org/officeDocument/2006/relationships/tags" Target="../tags/tag2318.xml"/><Relationship Id="rId33" Type="http://schemas.openxmlformats.org/officeDocument/2006/relationships/tags" Target="../tags/tag2326.xml"/><Relationship Id="rId38" Type="http://schemas.openxmlformats.org/officeDocument/2006/relationships/tags" Target="../tags/tag2331.xml"/><Relationship Id="rId46" Type="http://schemas.openxmlformats.org/officeDocument/2006/relationships/tags" Target="../tags/tag2339.xml"/><Relationship Id="rId59" Type="http://schemas.openxmlformats.org/officeDocument/2006/relationships/tags" Target="../tags/tag2352.xml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22.xml"/></Relationships>
</file>

<file path=ppt/slides/_rels/slide29.xml.rels><?xml version="1.0" encoding="UTF-8" standalone="yes"?>
<Relationships xmlns="http://schemas.openxmlformats.org/package/2006/relationships"><Relationship Id="rId13" Type="http://schemas.openxmlformats.org/officeDocument/2006/relationships/tags" Target="../tags/tag2369.xml"/><Relationship Id="rId18" Type="http://schemas.openxmlformats.org/officeDocument/2006/relationships/tags" Target="../tags/tag2374.xml"/><Relationship Id="rId26" Type="http://schemas.openxmlformats.org/officeDocument/2006/relationships/tags" Target="../tags/tag2382.xml"/><Relationship Id="rId39" Type="http://schemas.openxmlformats.org/officeDocument/2006/relationships/tags" Target="../tags/tag2395.xml"/><Relationship Id="rId21" Type="http://schemas.openxmlformats.org/officeDocument/2006/relationships/tags" Target="../tags/tag2377.xml"/><Relationship Id="rId34" Type="http://schemas.openxmlformats.org/officeDocument/2006/relationships/tags" Target="../tags/tag2390.xml"/><Relationship Id="rId42" Type="http://schemas.openxmlformats.org/officeDocument/2006/relationships/tags" Target="../tags/tag2398.xml"/><Relationship Id="rId47" Type="http://schemas.openxmlformats.org/officeDocument/2006/relationships/tags" Target="../tags/tag2403.xml"/><Relationship Id="rId50" Type="http://schemas.openxmlformats.org/officeDocument/2006/relationships/tags" Target="../tags/tag2406.xml"/><Relationship Id="rId55" Type="http://schemas.openxmlformats.org/officeDocument/2006/relationships/tags" Target="../tags/tag2411.xml"/><Relationship Id="rId63" Type="http://schemas.openxmlformats.org/officeDocument/2006/relationships/tags" Target="../tags/tag2419.xml"/><Relationship Id="rId68" Type="http://schemas.openxmlformats.org/officeDocument/2006/relationships/tags" Target="../tags/tag2424.xml"/><Relationship Id="rId76" Type="http://schemas.openxmlformats.org/officeDocument/2006/relationships/tags" Target="../tags/tag2432.xml"/><Relationship Id="rId84" Type="http://schemas.openxmlformats.org/officeDocument/2006/relationships/tags" Target="../tags/tag2440.xml"/><Relationship Id="rId89" Type="http://schemas.openxmlformats.org/officeDocument/2006/relationships/tags" Target="../tags/tag2445.xml"/><Relationship Id="rId7" Type="http://schemas.openxmlformats.org/officeDocument/2006/relationships/tags" Target="../tags/tag2363.xml"/><Relationship Id="rId71" Type="http://schemas.openxmlformats.org/officeDocument/2006/relationships/tags" Target="../tags/tag2427.xml"/><Relationship Id="rId92" Type="http://schemas.openxmlformats.org/officeDocument/2006/relationships/slideLayout" Target="../slideLayouts/slideLayout22.xml"/><Relationship Id="rId2" Type="http://schemas.openxmlformats.org/officeDocument/2006/relationships/tags" Target="../tags/tag2358.xml"/><Relationship Id="rId16" Type="http://schemas.openxmlformats.org/officeDocument/2006/relationships/tags" Target="../tags/tag2372.xml"/><Relationship Id="rId29" Type="http://schemas.openxmlformats.org/officeDocument/2006/relationships/tags" Target="../tags/tag2385.xml"/><Relationship Id="rId11" Type="http://schemas.openxmlformats.org/officeDocument/2006/relationships/tags" Target="../tags/tag2367.xml"/><Relationship Id="rId24" Type="http://schemas.openxmlformats.org/officeDocument/2006/relationships/tags" Target="../tags/tag2380.xml"/><Relationship Id="rId32" Type="http://schemas.openxmlformats.org/officeDocument/2006/relationships/tags" Target="../tags/tag2388.xml"/><Relationship Id="rId37" Type="http://schemas.openxmlformats.org/officeDocument/2006/relationships/tags" Target="../tags/tag2393.xml"/><Relationship Id="rId40" Type="http://schemas.openxmlformats.org/officeDocument/2006/relationships/tags" Target="../tags/tag2396.xml"/><Relationship Id="rId45" Type="http://schemas.openxmlformats.org/officeDocument/2006/relationships/tags" Target="../tags/tag2401.xml"/><Relationship Id="rId53" Type="http://schemas.openxmlformats.org/officeDocument/2006/relationships/tags" Target="../tags/tag2409.xml"/><Relationship Id="rId58" Type="http://schemas.openxmlformats.org/officeDocument/2006/relationships/tags" Target="../tags/tag2414.xml"/><Relationship Id="rId66" Type="http://schemas.openxmlformats.org/officeDocument/2006/relationships/tags" Target="../tags/tag2422.xml"/><Relationship Id="rId74" Type="http://schemas.openxmlformats.org/officeDocument/2006/relationships/tags" Target="../tags/tag2430.xml"/><Relationship Id="rId79" Type="http://schemas.openxmlformats.org/officeDocument/2006/relationships/tags" Target="../tags/tag2435.xml"/><Relationship Id="rId87" Type="http://schemas.openxmlformats.org/officeDocument/2006/relationships/tags" Target="../tags/tag2443.xml"/><Relationship Id="rId5" Type="http://schemas.openxmlformats.org/officeDocument/2006/relationships/tags" Target="../tags/tag2361.xml"/><Relationship Id="rId61" Type="http://schemas.openxmlformats.org/officeDocument/2006/relationships/tags" Target="../tags/tag2417.xml"/><Relationship Id="rId82" Type="http://schemas.openxmlformats.org/officeDocument/2006/relationships/tags" Target="../tags/tag2438.xml"/><Relationship Id="rId90" Type="http://schemas.openxmlformats.org/officeDocument/2006/relationships/tags" Target="../tags/tag2446.xml"/><Relationship Id="rId19" Type="http://schemas.openxmlformats.org/officeDocument/2006/relationships/tags" Target="../tags/tag2375.xml"/><Relationship Id="rId14" Type="http://schemas.openxmlformats.org/officeDocument/2006/relationships/tags" Target="../tags/tag2370.xml"/><Relationship Id="rId22" Type="http://schemas.openxmlformats.org/officeDocument/2006/relationships/tags" Target="../tags/tag2378.xml"/><Relationship Id="rId27" Type="http://schemas.openxmlformats.org/officeDocument/2006/relationships/tags" Target="../tags/tag2383.xml"/><Relationship Id="rId30" Type="http://schemas.openxmlformats.org/officeDocument/2006/relationships/tags" Target="../tags/tag2386.xml"/><Relationship Id="rId35" Type="http://schemas.openxmlformats.org/officeDocument/2006/relationships/tags" Target="../tags/tag2391.xml"/><Relationship Id="rId43" Type="http://schemas.openxmlformats.org/officeDocument/2006/relationships/tags" Target="../tags/tag2399.xml"/><Relationship Id="rId48" Type="http://schemas.openxmlformats.org/officeDocument/2006/relationships/tags" Target="../tags/tag2404.xml"/><Relationship Id="rId56" Type="http://schemas.openxmlformats.org/officeDocument/2006/relationships/tags" Target="../tags/tag2412.xml"/><Relationship Id="rId64" Type="http://schemas.openxmlformats.org/officeDocument/2006/relationships/tags" Target="../tags/tag2420.xml"/><Relationship Id="rId69" Type="http://schemas.openxmlformats.org/officeDocument/2006/relationships/tags" Target="../tags/tag2425.xml"/><Relationship Id="rId77" Type="http://schemas.openxmlformats.org/officeDocument/2006/relationships/tags" Target="../tags/tag2433.xml"/><Relationship Id="rId8" Type="http://schemas.openxmlformats.org/officeDocument/2006/relationships/tags" Target="../tags/tag2364.xml"/><Relationship Id="rId51" Type="http://schemas.openxmlformats.org/officeDocument/2006/relationships/tags" Target="../tags/tag2407.xml"/><Relationship Id="rId72" Type="http://schemas.openxmlformats.org/officeDocument/2006/relationships/tags" Target="../tags/tag2428.xml"/><Relationship Id="rId80" Type="http://schemas.openxmlformats.org/officeDocument/2006/relationships/tags" Target="../tags/tag2436.xml"/><Relationship Id="rId85" Type="http://schemas.openxmlformats.org/officeDocument/2006/relationships/tags" Target="../tags/tag2441.xml"/><Relationship Id="rId93" Type="http://schemas.openxmlformats.org/officeDocument/2006/relationships/notesSlide" Target="../notesSlides/notesSlide29.xml"/><Relationship Id="rId3" Type="http://schemas.openxmlformats.org/officeDocument/2006/relationships/tags" Target="../tags/tag2359.xml"/><Relationship Id="rId12" Type="http://schemas.openxmlformats.org/officeDocument/2006/relationships/tags" Target="../tags/tag2368.xml"/><Relationship Id="rId17" Type="http://schemas.openxmlformats.org/officeDocument/2006/relationships/tags" Target="../tags/tag2373.xml"/><Relationship Id="rId25" Type="http://schemas.openxmlformats.org/officeDocument/2006/relationships/tags" Target="../tags/tag2381.xml"/><Relationship Id="rId33" Type="http://schemas.openxmlformats.org/officeDocument/2006/relationships/tags" Target="../tags/tag2389.xml"/><Relationship Id="rId38" Type="http://schemas.openxmlformats.org/officeDocument/2006/relationships/tags" Target="../tags/tag2394.xml"/><Relationship Id="rId46" Type="http://schemas.openxmlformats.org/officeDocument/2006/relationships/tags" Target="../tags/tag2402.xml"/><Relationship Id="rId59" Type="http://schemas.openxmlformats.org/officeDocument/2006/relationships/tags" Target="../tags/tag2415.xml"/><Relationship Id="rId67" Type="http://schemas.openxmlformats.org/officeDocument/2006/relationships/tags" Target="../tags/tag2423.xml"/><Relationship Id="rId20" Type="http://schemas.openxmlformats.org/officeDocument/2006/relationships/tags" Target="../tags/tag2376.xml"/><Relationship Id="rId41" Type="http://schemas.openxmlformats.org/officeDocument/2006/relationships/tags" Target="../tags/tag2397.xml"/><Relationship Id="rId54" Type="http://schemas.openxmlformats.org/officeDocument/2006/relationships/tags" Target="../tags/tag2410.xml"/><Relationship Id="rId62" Type="http://schemas.openxmlformats.org/officeDocument/2006/relationships/tags" Target="../tags/tag2418.xml"/><Relationship Id="rId70" Type="http://schemas.openxmlformats.org/officeDocument/2006/relationships/tags" Target="../tags/tag2426.xml"/><Relationship Id="rId75" Type="http://schemas.openxmlformats.org/officeDocument/2006/relationships/tags" Target="../tags/tag2431.xml"/><Relationship Id="rId83" Type="http://schemas.openxmlformats.org/officeDocument/2006/relationships/tags" Target="../tags/tag2439.xml"/><Relationship Id="rId88" Type="http://schemas.openxmlformats.org/officeDocument/2006/relationships/tags" Target="../tags/tag2444.xml"/><Relationship Id="rId91" Type="http://schemas.openxmlformats.org/officeDocument/2006/relationships/tags" Target="../tags/tag2447.xml"/><Relationship Id="rId1" Type="http://schemas.openxmlformats.org/officeDocument/2006/relationships/tags" Target="../tags/tag2357.xml"/><Relationship Id="rId6" Type="http://schemas.openxmlformats.org/officeDocument/2006/relationships/tags" Target="../tags/tag2362.xml"/><Relationship Id="rId15" Type="http://schemas.openxmlformats.org/officeDocument/2006/relationships/tags" Target="../tags/tag2371.xml"/><Relationship Id="rId23" Type="http://schemas.openxmlformats.org/officeDocument/2006/relationships/tags" Target="../tags/tag2379.xml"/><Relationship Id="rId28" Type="http://schemas.openxmlformats.org/officeDocument/2006/relationships/tags" Target="../tags/tag2384.xml"/><Relationship Id="rId36" Type="http://schemas.openxmlformats.org/officeDocument/2006/relationships/tags" Target="../tags/tag2392.xml"/><Relationship Id="rId49" Type="http://schemas.openxmlformats.org/officeDocument/2006/relationships/tags" Target="../tags/tag2405.xml"/><Relationship Id="rId57" Type="http://schemas.openxmlformats.org/officeDocument/2006/relationships/tags" Target="../tags/tag2413.xml"/><Relationship Id="rId10" Type="http://schemas.openxmlformats.org/officeDocument/2006/relationships/tags" Target="../tags/tag2366.xml"/><Relationship Id="rId31" Type="http://schemas.openxmlformats.org/officeDocument/2006/relationships/tags" Target="../tags/tag2387.xml"/><Relationship Id="rId44" Type="http://schemas.openxmlformats.org/officeDocument/2006/relationships/tags" Target="../tags/tag2400.xml"/><Relationship Id="rId52" Type="http://schemas.openxmlformats.org/officeDocument/2006/relationships/tags" Target="../tags/tag2408.xml"/><Relationship Id="rId60" Type="http://schemas.openxmlformats.org/officeDocument/2006/relationships/tags" Target="../tags/tag2416.xml"/><Relationship Id="rId65" Type="http://schemas.openxmlformats.org/officeDocument/2006/relationships/tags" Target="../tags/tag2421.xml"/><Relationship Id="rId73" Type="http://schemas.openxmlformats.org/officeDocument/2006/relationships/tags" Target="../tags/tag2429.xml"/><Relationship Id="rId78" Type="http://schemas.openxmlformats.org/officeDocument/2006/relationships/tags" Target="../tags/tag2434.xml"/><Relationship Id="rId81" Type="http://schemas.openxmlformats.org/officeDocument/2006/relationships/tags" Target="../tags/tag2437.xml"/><Relationship Id="rId86" Type="http://schemas.openxmlformats.org/officeDocument/2006/relationships/tags" Target="../tags/tag2442.xml"/><Relationship Id="rId4" Type="http://schemas.openxmlformats.org/officeDocument/2006/relationships/tags" Target="../tags/tag2360.xml"/><Relationship Id="rId9" Type="http://schemas.openxmlformats.org/officeDocument/2006/relationships/tags" Target="../tags/tag2365.xml"/></Relationships>
</file>

<file path=ppt/slides/_rels/slide3.xml.rels><?xml version="1.0" encoding="UTF-8" standalone="yes"?>
<Relationships xmlns="http://schemas.openxmlformats.org/package/2006/relationships"><Relationship Id="rId13" Type="http://schemas.openxmlformats.org/officeDocument/2006/relationships/tags" Target="../tags/tag75.xml"/><Relationship Id="rId18" Type="http://schemas.openxmlformats.org/officeDocument/2006/relationships/tags" Target="../tags/tag80.xml"/><Relationship Id="rId26" Type="http://schemas.openxmlformats.org/officeDocument/2006/relationships/tags" Target="../tags/tag88.xml"/><Relationship Id="rId39" Type="http://schemas.openxmlformats.org/officeDocument/2006/relationships/tags" Target="../tags/tag101.xml"/><Relationship Id="rId21" Type="http://schemas.openxmlformats.org/officeDocument/2006/relationships/tags" Target="../tags/tag83.xml"/><Relationship Id="rId34" Type="http://schemas.openxmlformats.org/officeDocument/2006/relationships/tags" Target="../tags/tag96.xml"/><Relationship Id="rId42" Type="http://schemas.openxmlformats.org/officeDocument/2006/relationships/tags" Target="../tags/tag104.xml"/><Relationship Id="rId47" Type="http://schemas.openxmlformats.org/officeDocument/2006/relationships/tags" Target="../tags/tag109.xml"/><Relationship Id="rId50" Type="http://schemas.openxmlformats.org/officeDocument/2006/relationships/tags" Target="../tags/tag112.xml"/><Relationship Id="rId55" Type="http://schemas.openxmlformats.org/officeDocument/2006/relationships/tags" Target="../tags/tag117.xml"/><Relationship Id="rId63" Type="http://schemas.openxmlformats.org/officeDocument/2006/relationships/tags" Target="../tags/tag125.xml"/><Relationship Id="rId68" Type="http://schemas.openxmlformats.org/officeDocument/2006/relationships/tags" Target="../tags/tag130.xml"/><Relationship Id="rId76" Type="http://schemas.openxmlformats.org/officeDocument/2006/relationships/tags" Target="../tags/tag138.xml"/><Relationship Id="rId84" Type="http://schemas.openxmlformats.org/officeDocument/2006/relationships/image" Target="../media/image3.png"/><Relationship Id="rId7" Type="http://schemas.openxmlformats.org/officeDocument/2006/relationships/tags" Target="../tags/tag69.xml"/><Relationship Id="rId71" Type="http://schemas.openxmlformats.org/officeDocument/2006/relationships/tags" Target="../tags/tag133.xml"/><Relationship Id="rId2" Type="http://schemas.openxmlformats.org/officeDocument/2006/relationships/tags" Target="../tags/tag64.xml"/><Relationship Id="rId16" Type="http://schemas.openxmlformats.org/officeDocument/2006/relationships/tags" Target="../tags/tag78.xml"/><Relationship Id="rId29" Type="http://schemas.openxmlformats.org/officeDocument/2006/relationships/tags" Target="../tags/tag91.xml"/><Relationship Id="rId11" Type="http://schemas.openxmlformats.org/officeDocument/2006/relationships/tags" Target="../tags/tag73.xml"/><Relationship Id="rId24" Type="http://schemas.openxmlformats.org/officeDocument/2006/relationships/tags" Target="../tags/tag86.xml"/><Relationship Id="rId32" Type="http://schemas.openxmlformats.org/officeDocument/2006/relationships/tags" Target="../tags/tag94.xml"/><Relationship Id="rId37" Type="http://schemas.openxmlformats.org/officeDocument/2006/relationships/tags" Target="../tags/tag99.xml"/><Relationship Id="rId40" Type="http://schemas.openxmlformats.org/officeDocument/2006/relationships/tags" Target="../tags/tag102.xml"/><Relationship Id="rId45" Type="http://schemas.openxmlformats.org/officeDocument/2006/relationships/tags" Target="../tags/tag107.xml"/><Relationship Id="rId53" Type="http://schemas.openxmlformats.org/officeDocument/2006/relationships/tags" Target="../tags/tag115.xml"/><Relationship Id="rId58" Type="http://schemas.openxmlformats.org/officeDocument/2006/relationships/tags" Target="../tags/tag120.xml"/><Relationship Id="rId66" Type="http://schemas.openxmlformats.org/officeDocument/2006/relationships/tags" Target="../tags/tag128.xml"/><Relationship Id="rId74" Type="http://schemas.openxmlformats.org/officeDocument/2006/relationships/tags" Target="../tags/tag136.xml"/><Relationship Id="rId79" Type="http://schemas.openxmlformats.org/officeDocument/2006/relationships/tags" Target="../tags/tag141.xml"/><Relationship Id="rId5" Type="http://schemas.openxmlformats.org/officeDocument/2006/relationships/tags" Target="../tags/tag67.xml"/><Relationship Id="rId61" Type="http://schemas.openxmlformats.org/officeDocument/2006/relationships/tags" Target="../tags/tag123.xml"/><Relationship Id="rId82" Type="http://schemas.openxmlformats.org/officeDocument/2006/relationships/slideLayout" Target="../slideLayouts/slideLayout22.xml"/><Relationship Id="rId10" Type="http://schemas.openxmlformats.org/officeDocument/2006/relationships/tags" Target="../tags/tag72.xml"/><Relationship Id="rId19" Type="http://schemas.openxmlformats.org/officeDocument/2006/relationships/tags" Target="../tags/tag81.xml"/><Relationship Id="rId31" Type="http://schemas.openxmlformats.org/officeDocument/2006/relationships/tags" Target="../tags/tag93.xml"/><Relationship Id="rId44" Type="http://schemas.openxmlformats.org/officeDocument/2006/relationships/tags" Target="../tags/tag106.xml"/><Relationship Id="rId52" Type="http://schemas.openxmlformats.org/officeDocument/2006/relationships/tags" Target="../tags/tag114.xml"/><Relationship Id="rId60" Type="http://schemas.openxmlformats.org/officeDocument/2006/relationships/tags" Target="../tags/tag122.xml"/><Relationship Id="rId65" Type="http://schemas.openxmlformats.org/officeDocument/2006/relationships/tags" Target="../tags/tag127.xml"/><Relationship Id="rId73" Type="http://schemas.openxmlformats.org/officeDocument/2006/relationships/tags" Target="../tags/tag135.xml"/><Relationship Id="rId78" Type="http://schemas.openxmlformats.org/officeDocument/2006/relationships/tags" Target="../tags/tag140.xml"/><Relationship Id="rId81" Type="http://schemas.openxmlformats.org/officeDocument/2006/relationships/tags" Target="../tags/tag143.xml"/><Relationship Id="rId4" Type="http://schemas.openxmlformats.org/officeDocument/2006/relationships/tags" Target="../tags/tag66.xml"/><Relationship Id="rId9" Type="http://schemas.openxmlformats.org/officeDocument/2006/relationships/tags" Target="../tags/tag71.xml"/><Relationship Id="rId14" Type="http://schemas.openxmlformats.org/officeDocument/2006/relationships/tags" Target="../tags/tag76.xml"/><Relationship Id="rId22" Type="http://schemas.openxmlformats.org/officeDocument/2006/relationships/tags" Target="../tags/tag84.xml"/><Relationship Id="rId27" Type="http://schemas.openxmlformats.org/officeDocument/2006/relationships/tags" Target="../tags/tag89.xml"/><Relationship Id="rId30" Type="http://schemas.openxmlformats.org/officeDocument/2006/relationships/tags" Target="../tags/tag92.xml"/><Relationship Id="rId35" Type="http://schemas.openxmlformats.org/officeDocument/2006/relationships/tags" Target="../tags/tag97.xml"/><Relationship Id="rId43" Type="http://schemas.openxmlformats.org/officeDocument/2006/relationships/tags" Target="../tags/tag105.xml"/><Relationship Id="rId48" Type="http://schemas.openxmlformats.org/officeDocument/2006/relationships/tags" Target="../tags/tag110.xml"/><Relationship Id="rId56" Type="http://schemas.openxmlformats.org/officeDocument/2006/relationships/tags" Target="../tags/tag118.xml"/><Relationship Id="rId64" Type="http://schemas.openxmlformats.org/officeDocument/2006/relationships/tags" Target="../tags/tag126.xml"/><Relationship Id="rId69" Type="http://schemas.openxmlformats.org/officeDocument/2006/relationships/tags" Target="../tags/tag131.xml"/><Relationship Id="rId77" Type="http://schemas.openxmlformats.org/officeDocument/2006/relationships/tags" Target="../tags/tag139.xml"/><Relationship Id="rId8" Type="http://schemas.openxmlformats.org/officeDocument/2006/relationships/tags" Target="../tags/tag70.xml"/><Relationship Id="rId51" Type="http://schemas.openxmlformats.org/officeDocument/2006/relationships/tags" Target="../tags/tag113.xml"/><Relationship Id="rId72" Type="http://schemas.openxmlformats.org/officeDocument/2006/relationships/tags" Target="../tags/tag134.xml"/><Relationship Id="rId80" Type="http://schemas.openxmlformats.org/officeDocument/2006/relationships/tags" Target="../tags/tag142.xml"/><Relationship Id="rId3" Type="http://schemas.openxmlformats.org/officeDocument/2006/relationships/tags" Target="../tags/tag65.xml"/><Relationship Id="rId12" Type="http://schemas.openxmlformats.org/officeDocument/2006/relationships/tags" Target="../tags/tag74.xml"/><Relationship Id="rId17" Type="http://schemas.openxmlformats.org/officeDocument/2006/relationships/tags" Target="../tags/tag79.xml"/><Relationship Id="rId25" Type="http://schemas.openxmlformats.org/officeDocument/2006/relationships/tags" Target="../tags/tag87.xml"/><Relationship Id="rId33" Type="http://schemas.openxmlformats.org/officeDocument/2006/relationships/tags" Target="../tags/tag95.xml"/><Relationship Id="rId38" Type="http://schemas.openxmlformats.org/officeDocument/2006/relationships/tags" Target="../tags/tag100.xml"/><Relationship Id="rId46" Type="http://schemas.openxmlformats.org/officeDocument/2006/relationships/tags" Target="../tags/tag108.xml"/><Relationship Id="rId59" Type="http://schemas.openxmlformats.org/officeDocument/2006/relationships/tags" Target="../tags/tag121.xml"/><Relationship Id="rId67" Type="http://schemas.openxmlformats.org/officeDocument/2006/relationships/tags" Target="../tags/tag129.xml"/><Relationship Id="rId20" Type="http://schemas.openxmlformats.org/officeDocument/2006/relationships/tags" Target="../tags/tag82.xml"/><Relationship Id="rId41" Type="http://schemas.openxmlformats.org/officeDocument/2006/relationships/tags" Target="../tags/tag103.xml"/><Relationship Id="rId54" Type="http://schemas.openxmlformats.org/officeDocument/2006/relationships/tags" Target="../tags/tag116.xml"/><Relationship Id="rId62" Type="http://schemas.openxmlformats.org/officeDocument/2006/relationships/tags" Target="../tags/tag124.xml"/><Relationship Id="rId70" Type="http://schemas.openxmlformats.org/officeDocument/2006/relationships/tags" Target="../tags/tag132.xml"/><Relationship Id="rId75" Type="http://schemas.openxmlformats.org/officeDocument/2006/relationships/tags" Target="../tags/tag137.xml"/><Relationship Id="rId83" Type="http://schemas.openxmlformats.org/officeDocument/2006/relationships/notesSlide" Target="../notesSlides/notesSlide3.xml"/><Relationship Id="rId1" Type="http://schemas.openxmlformats.org/officeDocument/2006/relationships/tags" Target="../tags/tag63.xml"/><Relationship Id="rId6" Type="http://schemas.openxmlformats.org/officeDocument/2006/relationships/tags" Target="../tags/tag68.xml"/><Relationship Id="rId15" Type="http://schemas.openxmlformats.org/officeDocument/2006/relationships/tags" Target="../tags/tag77.xml"/><Relationship Id="rId23" Type="http://schemas.openxmlformats.org/officeDocument/2006/relationships/tags" Target="../tags/tag85.xml"/><Relationship Id="rId28" Type="http://schemas.openxmlformats.org/officeDocument/2006/relationships/tags" Target="../tags/tag90.xml"/><Relationship Id="rId36" Type="http://schemas.openxmlformats.org/officeDocument/2006/relationships/tags" Target="../tags/tag98.xml"/><Relationship Id="rId49" Type="http://schemas.openxmlformats.org/officeDocument/2006/relationships/tags" Target="../tags/tag111.xml"/><Relationship Id="rId57" Type="http://schemas.openxmlformats.org/officeDocument/2006/relationships/tags" Target="../tags/tag119.xml"/></Relationships>
</file>

<file path=ppt/slides/_rels/slide30.xml.rels><?xml version="1.0" encoding="UTF-8" standalone="yes"?>
<Relationships xmlns="http://schemas.openxmlformats.org/package/2006/relationships"><Relationship Id="rId13" Type="http://schemas.openxmlformats.org/officeDocument/2006/relationships/tags" Target="../tags/tag2460.xml"/><Relationship Id="rId18" Type="http://schemas.openxmlformats.org/officeDocument/2006/relationships/tags" Target="../tags/tag2465.xml"/><Relationship Id="rId26" Type="http://schemas.openxmlformats.org/officeDocument/2006/relationships/tags" Target="../tags/tag2473.xml"/><Relationship Id="rId39" Type="http://schemas.openxmlformats.org/officeDocument/2006/relationships/tags" Target="../tags/tag2486.xml"/><Relationship Id="rId21" Type="http://schemas.openxmlformats.org/officeDocument/2006/relationships/tags" Target="../tags/tag2468.xml"/><Relationship Id="rId34" Type="http://schemas.openxmlformats.org/officeDocument/2006/relationships/tags" Target="../tags/tag2481.xml"/><Relationship Id="rId42" Type="http://schemas.openxmlformats.org/officeDocument/2006/relationships/tags" Target="../tags/tag2489.xml"/><Relationship Id="rId47" Type="http://schemas.openxmlformats.org/officeDocument/2006/relationships/tags" Target="../tags/tag2494.xml"/><Relationship Id="rId50" Type="http://schemas.openxmlformats.org/officeDocument/2006/relationships/tags" Target="../tags/tag2497.xml"/><Relationship Id="rId55" Type="http://schemas.openxmlformats.org/officeDocument/2006/relationships/tags" Target="../tags/tag2502.xml"/><Relationship Id="rId63" Type="http://schemas.openxmlformats.org/officeDocument/2006/relationships/tags" Target="../tags/tag2510.xml"/><Relationship Id="rId68" Type="http://schemas.openxmlformats.org/officeDocument/2006/relationships/tags" Target="../tags/tag2515.xml"/><Relationship Id="rId7" Type="http://schemas.openxmlformats.org/officeDocument/2006/relationships/tags" Target="../tags/tag2454.xml"/><Relationship Id="rId71" Type="http://schemas.openxmlformats.org/officeDocument/2006/relationships/slideLayout" Target="../slideLayouts/slideLayout22.xml"/><Relationship Id="rId2" Type="http://schemas.openxmlformats.org/officeDocument/2006/relationships/tags" Target="../tags/tag2449.xml"/><Relationship Id="rId16" Type="http://schemas.openxmlformats.org/officeDocument/2006/relationships/tags" Target="../tags/tag2463.xml"/><Relationship Id="rId29" Type="http://schemas.openxmlformats.org/officeDocument/2006/relationships/tags" Target="../tags/tag2476.xml"/><Relationship Id="rId1" Type="http://schemas.openxmlformats.org/officeDocument/2006/relationships/tags" Target="../tags/tag2448.xml"/><Relationship Id="rId6" Type="http://schemas.openxmlformats.org/officeDocument/2006/relationships/tags" Target="../tags/tag2453.xml"/><Relationship Id="rId11" Type="http://schemas.openxmlformats.org/officeDocument/2006/relationships/tags" Target="../tags/tag2458.xml"/><Relationship Id="rId24" Type="http://schemas.openxmlformats.org/officeDocument/2006/relationships/tags" Target="../tags/tag2471.xml"/><Relationship Id="rId32" Type="http://schemas.openxmlformats.org/officeDocument/2006/relationships/tags" Target="../tags/tag2479.xml"/><Relationship Id="rId37" Type="http://schemas.openxmlformats.org/officeDocument/2006/relationships/tags" Target="../tags/tag2484.xml"/><Relationship Id="rId40" Type="http://schemas.openxmlformats.org/officeDocument/2006/relationships/tags" Target="../tags/tag2487.xml"/><Relationship Id="rId45" Type="http://schemas.openxmlformats.org/officeDocument/2006/relationships/tags" Target="../tags/tag2492.xml"/><Relationship Id="rId53" Type="http://schemas.openxmlformats.org/officeDocument/2006/relationships/tags" Target="../tags/tag2500.xml"/><Relationship Id="rId58" Type="http://schemas.openxmlformats.org/officeDocument/2006/relationships/tags" Target="../tags/tag2505.xml"/><Relationship Id="rId66" Type="http://schemas.openxmlformats.org/officeDocument/2006/relationships/tags" Target="../tags/tag2513.xml"/><Relationship Id="rId5" Type="http://schemas.openxmlformats.org/officeDocument/2006/relationships/tags" Target="../tags/tag2452.xml"/><Relationship Id="rId15" Type="http://schemas.openxmlformats.org/officeDocument/2006/relationships/tags" Target="../tags/tag2462.xml"/><Relationship Id="rId23" Type="http://schemas.openxmlformats.org/officeDocument/2006/relationships/tags" Target="../tags/tag2470.xml"/><Relationship Id="rId28" Type="http://schemas.openxmlformats.org/officeDocument/2006/relationships/tags" Target="../tags/tag2475.xml"/><Relationship Id="rId36" Type="http://schemas.openxmlformats.org/officeDocument/2006/relationships/tags" Target="../tags/tag2483.xml"/><Relationship Id="rId49" Type="http://schemas.openxmlformats.org/officeDocument/2006/relationships/tags" Target="../tags/tag2496.xml"/><Relationship Id="rId57" Type="http://schemas.openxmlformats.org/officeDocument/2006/relationships/tags" Target="../tags/tag2504.xml"/><Relationship Id="rId61" Type="http://schemas.openxmlformats.org/officeDocument/2006/relationships/tags" Target="../tags/tag2508.xml"/><Relationship Id="rId10" Type="http://schemas.openxmlformats.org/officeDocument/2006/relationships/tags" Target="../tags/tag2457.xml"/><Relationship Id="rId19" Type="http://schemas.openxmlformats.org/officeDocument/2006/relationships/tags" Target="../tags/tag2466.xml"/><Relationship Id="rId31" Type="http://schemas.openxmlformats.org/officeDocument/2006/relationships/tags" Target="../tags/tag2478.xml"/><Relationship Id="rId44" Type="http://schemas.openxmlformats.org/officeDocument/2006/relationships/tags" Target="../tags/tag2491.xml"/><Relationship Id="rId52" Type="http://schemas.openxmlformats.org/officeDocument/2006/relationships/tags" Target="../tags/tag2499.xml"/><Relationship Id="rId60" Type="http://schemas.openxmlformats.org/officeDocument/2006/relationships/tags" Target="../tags/tag2507.xml"/><Relationship Id="rId65" Type="http://schemas.openxmlformats.org/officeDocument/2006/relationships/tags" Target="../tags/tag2512.xml"/><Relationship Id="rId4" Type="http://schemas.openxmlformats.org/officeDocument/2006/relationships/tags" Target="../tags/tag2451.xml"/><Relationship Id="rId9" Type="http://schemas.openxmlformats.org/officeDocument/2006/relationships/tags" Target="../tags/tag2456.xml"/><Relationship Id="rId14" Type="http://schemas.openxmlformats.org/officeDocument/2006/relationships/tags" Target="../tags/tag2461.xml"/><Relationship Id="rId22" Type="http://schemas.openxmlformats.org/officeDocument/2006/relationships/tags" Target="../tags/tag2469.xml"/><Relationship Id="rId27" Type="http://schemas.openxmlformats.org/officeDocument/2006/relationships/tags" Target="../tags/tag2474.xml"/><Relationship Id="rId30" Type="http://schemas.openxmlformats.org/officeDocument/2006/relationships/tags" Target="../tags/tag2477.xml"/><Relationship Id="rId35" Type="http://schemas.openxmlformats.org/officeDocument/2006/relationships/tags" Target="../tags/tag2482.xml"/><Relationship Id="rId43" Type="http://schemas.openxmlformats.org/officeDocument/2006/relationships/tags" Target="../tags/tag2490.xml"/><Relationship Id="rId48" Type="http://schemas.openxmlformats.org/officeDocument/2006/relationships/tags" Target="../tags/tag2495.xml"/><Relationship Id="rId56" Type="http://schemas.openxmlformats.org/officeDocument/2006/relationships/tags" Target="../tags/tag2503.xml"/><Relationship Id="rId64" Type="http://schemas.openxmlformats.org/officeDocument/2006/relationships/tags" Target="../tags/tag2511.xml"/><Relationship Id="rId69" Type="http://schemas.openxmlformats.org/officeDocument/2006/relationships/tags" Target="../tags/tag2516.xml"/><Relationship Id="rId8" Type="http://schemas.openxmlformats.org/officeDocument/2006/relationships/tags" Target="../tags/tag2455.xml"/><Relationship Id="rId51" Type="http://schemas.openxmlformats.org/officeDocument/2006/relationships/tags" Target="../tags/tag2498.xml"/><Relationship Id="rId72" Type="http://schemas.openxmlformats.org/officeDocument/2006/relationships/notesSlide" Target="../notesSlides/notesSlide30.xml"/><Relationship Id="rId3" Type="http://schemas.openxmlformats.org/officeDocument/2006/relationships/tags" Target="../tags/tag2450.xml"/><Relationship Id="rId12" Type="http://schemas.openxmlformats.org/officeDocument/2006/relationships/tags" Target="../tags/tag2459.xml"/><Relationship Id="rId17" Type="http://schemas.openxmlformats.org/officeDocument/2006/relationships/tags" Target="../tags/tag2464.xml"/><Relationship Id="rId25" Type="http://schemas.openxmlformats.org/officeDocument/2006/relationships/tags" Target="../tags/tag2472.xml"/><Relationship Id="rId33" Type="http://schemas.openxmlformats.org/officeDocument/2006/relationships/tags" Target="../tags/tag2480.xml"/><Relationship Id="rId38" Type="http://schemas.openxmlformats.org/officeDocument/2006/relationships/tags" Target="../tags/tag2485.xml"/><Relationship Id="rId46" Type="http://schemas.openxmlformats.org/officeDocument/2006/relationships/tags" Target="../tags/tag2493.xml"/><Relationship Id="rId59" Type="http://schemas.openxmlformats.org/officeDocument/2006/relationships/tags" Target="../tags/tag2506.xml"/><Relationship Id="rId67" Type="http://schemas.openxmlformats.org/officeDocument/2006/relationships/tags" Target="../tags/tag2514.xml"/><Relationship Id="rId20" Type="http://schemas.openxmlformats.org/officeDocument/2006/relationships/tags" Target="../tags/tag2467.xml"/><Relationship Id="rId41" Type="http://schemas.openxmlformats.org/officeDocument/2006/relationships/tags" Target="../tags/tag2488.xml"/><Relationship Id="rId54" Type="http://schemas.openxmlformats.org/officeDocument/2006/relationships/tags" Target="../tags/tag2501.xml"/><Relationship Id="rId62" Type="http://schemas.openxmlformats.org/officeDocument/2006/relationships/tags" Target="../tags/tag2509.xml"/><Relationship Id="rId70" Type="http://schemas.openxmlformats.org/officeDocument/2006/relationships/tags" Target="../tags/tag2517.xml"/></Relationships>
</file>

<file path=ppt/slides/_rels/slide31.xml.rels><?xml version="1.0" encoding="UTF-8" standalone="yes"?>
<Relationships xmlns="http://schemas.openxmlformats.org/package/2006/relationships"><Relationship Id="rId13" Type="http://schemas.openxmlformats.org/officeDocument/2006/relationships/tags" Target="../tags/tag2530.xml"/><Relationship Id="rId18" Type="http://schemas.openxmlformats.org/officeDocument/2006/relationships/tags" Target="../tags/tag2535.xml"/><Relationship Id="rId26" Type="http://schemas.openxmlformats.org/officeDocument/2006/relationships/tags" Target="../tags/tag2543.xml"/><Relationship Id="rId39" Type="http://schemas.openxmlformats.org/officeDocument/2006/relationships/tags" Target="../tags/tag2556.xml"/><Relationship Id="rId21" Type="http://schemas.openxmlformats.org/officeDocument/2006/relationships/tags" Target="../tags/tag2538.xml"/><Relationship Id="rId34" Type="http://schemas.openxmlformats.org/officeDocument/2006/relationships/tags" Target="../tags/tag2551.xml"/><Relationship Id="rId42" Type="http://schemas.openxmlformats.org/officeDocument/2006/relationships/tags" Target="../tags/tag2559.xml"/><Relationship Id="rId47" Type="http://schemas.openxmlformats.org/officeDocument/2006/relationships/tags" Target="../tags/tag2564.xml"/><Relationship Id="rId50" Type="http://schemas.openxmlformats.org/officeDocument/2006/relationships/tags" Target="../tags/tag2567.xml"/><Relationship Id="rId55" Type="http://schemas.openxmlformats.org/officeDocument/2006/relationships/tags" Target="../tags/tag2572.xml"/><Relationship Id="rId63" Type="http://schemas.openxmlformats.org/officeDocument/2006/relationships/notesSlide" Target="../notesSlides/notesSlide31.xml"/><Relationship Id="rId7" Type="http://schemas.openxmlformats.org/officeDocument/2006/relationships/tags" Target="../tags/tag2524.xml"/><Relationship Id="rId2" Type="http://schemas.openxmlformats.org/officeDocument/2006/relationships/tags" Target="../tags/tag2519.xml"/><Relationship Id="rId16" Type="http://schemas.openxmlformats.org/officeDocument/2006/relationships/tags" Target="../tags/tag2533.xml"/><Relationship Id="rId20" Type="http://schemas.openxmlformats.org/officeDocument/2006/relationships/tags" Target="../tags/tag2537.xml"/><Relationship Id="rId29" Type="http://schemas.openxmlformats.org/officeDocument/2006/relationships/tags" Target="../tags/tag2546.xml"/><Relationship Id="rId41" Type="http://schemas.openxmlformats.org/officeDocument/2006/relationships/tags" Target="../tags/tag2558.xml"/><Relationship Id="rId54" Type="http://schemas.openxmlformats.org/officeDocument/2006/relationships/tags" Target="../tags/tag2571.xml"/><Relationship Id="rId62" Type="http://schemas.openxmlformats.org/officeDocument/2006/relationships/slideLayout" Target="../slideLayouts/slideLayout22.xml"/><Relationship Id="rId1" Type="http://schemas.openxmlformats.org/officeDocument/2006/relationships/tags" Target="../tags/tag2518.xml"/><Relationship Id="rId6" Type="http://schemas.openxmlformats.org/officeDocument/2006/relationships/tags" Target="../tags/tag2523.xml"/><Relationship Id="rId11" Type="http://schemas.openxmlformats.org/officeDocument/2006/relationships/tags" Target="../tags/tag2528.xml"/><Relationship Id="rId24" Type="http://schemas.openxmlformats.org/officeDocument/2006/relationships/tags" Target="../tags/tag2541.xml"/><Relationship Id="rId32" Type="http://schemas.openxmlformats.org/officeDocument/2006/relationships/tags" Target="../tags/tag2549.xml"/><Relationship Id="rId37" Type="http://schemas.openxmlformats.org/officeDocument/2006/relationships/tags" Target="../tags/tag2554.xml"/><Relationship Id="rId40" Type="http://schemas.openxmlformats.org/officeDocument/2006/relationships/tags" Target="../tags/tag2557.xml"/><Relationship Id="rId45" Type="http://schemas.openxmlformats.org/officeDocument/2006/relationships/tags" Target="../tags/tag2562.xml"/><Relationship Id="rId53" Type="http://schemas.openxmlformats.org/officeDocument/2006/relationships/tags" Target="../tags/tag2570.xml"/><Relationship Id="rId58" Type="http://schemas.openxmlformats.org/officeDocument/2006/relationships/tags" Target="../tags/tag2575.xml"/><Relationship Id="rId5" Type="http://schemas.openxmlformats.org/officeDocument/2006/relationships/tags" Target="../tags/tag2522.xml"/><Relationship Id="rId15" Type="http://schemas.openxmlformats.org/officeDocument/2006/relationships/tags" Target="../tags/tag2532.xml"/><Relationship Id="rId23" Type="http://schemas.openxmlformats.org/officeDocument/2006/relationships/tags" Target="../tags/tag2540.xml"/><Relationship Id="rId28" Type="http://schemas.openxmlformats.org/officeDocument/2006/relationships/tags" Target="../tags/tag2545.xml"/><Relationship Id="rId36" Type="http://schemas.openxmlformats.org/officeDocument/2006/relationships/tags" Target="../tags/tag2553.xml"/><Relationship Id="rId49" Type="http://schemas.openxmlformats.org/officeDocument/2006/relationships/tags" Target="../tags/tag2566.xml"/><Relationship Id="rId57" Type="http://schemas.openxmlformats.org/officeDocument/2006/relationships/tags" Target="../tags/tag2574.xml"/><Relationship Id="rId61" Type="http://schemas.openxmlformats.org/officeDocument/2006/relationships/tags" Target="../tags/tag2578.xml"/><Relationship Id="rId10" Type="http://schemas.openxmlformats.org/officeDocument/2006/relationships/tags" Target="../tags/tag2527.xml"/><Relationship Id="rId19" Type="http://schemas.openxmlformats.org/officeDocument/2006/relationships/tags" Target="../tags/tag2536.xml"/><Relationship Id="rId31" Type="http://schemas.openxmlformats.org/officeDocument/2006/relationships/tags" Target="../tags/tag2548.xml"/><Relationship Id="rId44" Type="http://schemas.openxmlformats.org/officeDocument/2006/relationships/tags" Target="../tags/tag2561.xml"/><Relationship Id="rId52" Type="http://schemas.openxmlformats.org/officeDocument/2006/relationships/tags" Target="../tags/tag2569.xml"/><Relationship Id="rId60" Type="http://schemas.openxmlformats.org/officeDocument/2006/relationships/tags" Target="../tags/tag2577.xml"/><Relationship Id="rId4" Type="http://schemas.openxmlformats.org/officeDocument/2006/relationships/tags" Target="../tags/tag2521.xml"/><Relationship Id="rId9" Type="http://schemas.openxmlformats.org/officeDocument/2006/relationships/tags" Target="../tags/tag2526.xml"/><Relationship Id="rId14" Type="http://schemas.openxmlformats.org/officeDocument/2006/relationships/tags" Target="../tags/tag2531.xml"/><Relationship Id="rId22" Type="http://schemas.openxmlformats.org/officeDocument/2006/relationships/tags" Target="../tags/tag2539.xml"/><Relationship Id="rId27" Type="http://schemas.openxmlformats.org/officeDocument/2006/relationships/tags" Target="../tags/tag2544.xml"/><Relationship Id="rId30" Type="http://schemas.openxmlformats.org/officeDocument/2006/relationships/tags" Target="../tags/tag2547.xml"/><Relationship Id="rId35" Type="http://schemas.openxmlformats.org/officeDocument/2006/relationships/tags" Target="../tags/tag2552.xml"/><Relationship Id="rId43" Type="http://schemas.openxmlformats.org/officeDocument/2006/relationships/tags" Target="../tags/tag2560.xml"/><Relationship Id="rId48" Type="http://schemas.openxmlformats.org/officeDocument/2006/relationships/tags" Target="../tags/tag2565.xml"/><Relationship Id="rId56" Type="http://schemas.openxmlformats.org/officeDocument/2006/relationships/tags" Target="../tags/tag2573.xml"/><Relationship Id="rId8" Type="http://schemas.openxmlformats.org/officeDocument/2006/relationships/tags" Target="../tags/tag2525.xml"/><Relationship Id="rId51" Type="http://schemas.openxmlformats.org/officeDocument/2006/relationships/tags" Target="../tags/tag2568.xml"/><Relationship Id="rId3" Type="http://schemas.openxmlformats.org/officeDocument/2006/relationships/tags" Target="../tags/tag2520.xml"/><Relationship Id="rId12" Type="http://schemas.openxmlformats.org/officeDocument/2006/relationships/tags" Target="../tags/tag2529.xml"/><Relationship Id="rId17" Type="http://schemas.openxmlformats.org/officeDocument/2006/relationships/tags" Target="../tags/tag2534.xml"/><Relationship Id="rId25" Type="http://schemas.openxmlformats.org/officeDocument/2006/relationships/tags" Target="../tags/tag2542.xml"/><Relationship Id="rId33" Type="http://schemas.openxmlformats.org/officeDocument/2006/relationships/tags" Target="../tags/tag2550.xml"/><Relationship Id="rId38" Type="http://schemas.openxmlformats.org/officeDocument/2006/relationships/tags" Target="../tags/tag2555.xml"/><Relationship Id="rId46" Type="http://schemas.openxmlformats.org/officeDocument/2006/relationships/tags" Target="../tags/tag2563.xml"/><Relationship Id="rId59" Type="http://schemas.openxmlformats.org/officeDocument/2006/relationships/tags" Target="../tags/tag2576.xml"/></Relationships>
</file>

<file path=ppt/slides/_rels/slide32.xml.rels><?xml version="1.0" encoding="UTF-8" standalone="yes"?>
<Relationships xmlns="http://schemas.openxmlformats.org/package/2006/relationships"><Relationship Id="rId26" Type="http://schemas.openxmlformats.org/officeDocument/2006/relationships/tags" Target="../tags/tag2604.xml"/><Relationship Id="rId117" Type="http://schemas.openxmlformats.org/officeDocument/2006/relationships/tags" Target="../tags/tag2695.xml"/><Relationship Id="rId21" Type="http://schemas.openxmlformats.org/officeDocument/2006/relationships/tags" Target="../tags/tag2599.xml"/><Relationship Id="rId42" Type="http://schemas.openxmlformats.org/officeDocument/2006/relationships/tags" Target="../tags/tag2620.xml"/><Relationship Id="rId47" Type="http://schemas.openxmlformats.org/officeDocument/2006/relationships/tags" Target="../tags/tag2625.xml"/><Relationship Id="rId63" Type="http://schemas.openxmlformats.org/officeDocument/2006/relationships/tags" Target="../tags/tag2641.xml"/><Relationship Id="rId68" Type="http://schemas.openxmlformats.org/officeDocument/2006/relationships/tags" Target="../tags/tag2646.xml"/><Relationship Id="rId84" Type="http://schemas.openxmlformats.org/officeDocument/2006/relationships/tags" Target="../tags/tag2662.xml"/><Relationship Id="rId89" Type="http://schemas.openxmlformats.org/officeDocument/2006/relationships/tags" Target="../tags/tag2667.xml"/><Relationship Id="rId112" Type="http://schemas.openxmlformats.org/officeDocument/2006/relationships/tags" Target="../tags/tag2690.xml"/><Relationship Id="rId133" Type="http://schemas.openxmlformats.org/officeDocument/2006/relationships/tags" Target="../tags/tag2711.xml"/><Relationship Id="rId16" Type="http://schemas.openxmlformats.org/officeDocument/2006/relationships/tags" Target="../tags/tag2594.xml"/><Relationship Id="rId107" Type="http://schemas.openxmlformats.org/officeDocument/2006/relationships/tags" Target="../tags/tag2685.xml"/><Relationship Id="rId11" Type="http://schemas.openxmlformats.org/officeDocument/2006/relationships/tags" Target="../tags/tag2589.xml"/><Relationship Id="rId32" Type="http://schemas.openxmlformats.org/officeDocument/2006/relationships/tags" Target="../tags/tag2610.xml"/><Relationship Id="rId37" Type="http://schemas.openxmlformats.org/officeDocument/2006/relationships/tags" Target="../tags/tag2615.xml"/><Relationship Id="rId53" Type="http://schemas.openxmlformats.org/officeDocument/2006/relationships/tags" Target="../tags/tag2631.xml"/><Relationship Id="rId58" Type="http://schemas.openxmlformats.org/officeDocument/2006/relationships/tags" Target="../tags/tag2636.xml"/><Relationship Id="rId74" Type="http://schemas.openxmlformats.org/officeDocument/2006/relationships/tags" Target="../tags/tag2652.xml"/><Relationship Id="rId79" Type="http://schemas.openxmlformats.org/officeDocument/2006/relationships/tags" Target="../tags/tag2657.xml"/><Relationship Id="rId102" Type="http://schemas.openxmlformats.org/officeDocument/2006/relationships/tags" Target="../tags/tag2680.xml"/><Relationship Id="rId123" Type="http://schemas.openxmlformats.org/officeDocument/2006/relationships/tags" Target="../tags/tag2701.xml"/><Relationship Id="rId128" Type="http://schemas.openxmlformats.org/officeDocument/2006/relationships/tags" Target="../tags/tag2706.xml"/><Relationship Id="rId5" Type="http://schemas.openxmlformats.org/officeDocument/2006/relationships/tags" Target="../tags/tag2583.xml"/><Relationship Id="rId90" Type="http://schemas.openxmlformats.org/officeDocument/2006/relationships/tags" Target="../tags/tag2668.xml"/><Relationship Id="rId95" Type="http://schemas.openxmlformats.org/officeDocument/2006/relationships/tags" Target="../tags/tag2673.xml"/><Relationship Id="rId14" Type="http://schemas.openxmlformats.org/officeDocument/2006/relationships/tags" Target="../tags/tag2592.xml"/><Relationship Id="rId22" Type="http://schemas.openxmlformats.org/officeDocument/2006/relationships/tags" Target="../tags/tag2600.xml"/><Relationship Id="rId27" Type="http://schemas.openxmlformats.org/officeDocument/2006/relationships/tags" Target="../tags/tag2605.xml"/><Relationship Id="rId30" Type="http://schemas.openxmlformats.org/officeDocument/2006/relationships/tags" Target="../tags/tag2608.xml"/><Relationship Id="rId35" Type="http://schemas.openxmlformats.org/officeDocument/2006/relationships/tags" Target="../tags/tag2613.xml"/><Relationship Id="rId43" Type="http://schemas.openxmlformats.org/officeDocument/2006/relationships/tags" Target="../tags/tag2621.xml"/><Relationship Id="rId48" Type="http://schemas.openxmlformats.org/officeDocument/2006/relationships/tags" Target="../tags/tag2626.xml"/><Relationship Id="rId56" Type="http://schemas.openxmlformats.org/officeDocument/2006/relationships/tags" Target="../tags/tag2634.xml"/><Relationship Id="rId64" Type="http://schemas.openxmlformats.org/officeDocument/2006/relationships/tags" Target="../tags/tag2642.xml"/><Relationship Id="rId69" Type="http://schemas.openxmlformats.org/officeDocument/2006/relationships/tags" Target="../tags/tag2647.xml"/><Relationship Id="rId77" Type="http://schemas.openxmlformats.org/officeDocument/2006/relationships/tags" Target="../tags/tag2655.xml"/><Relationship Id="rId100" Type="http://schemas.openxmlformats.org/officeDocument/2006/relationships/tags" Target="../tags/tag2678.xml"/><Relationship Id="rId105" Type="http://schemas.openxmlformats.org/officeDocument/2006/relationships/tags" Target="../tags/tag2683.xml"/><Relationship Id="rId113" Type="http://schemas.openxmlformats.org/officeDocument/2006/relationships/tags" Target="../tags/tag2691.xml"/><Relationship Id="rId118" Type="http://schemas.openxmlformats.org/officeDocument/2006/relationships/tags" Target="../tags/tag2696.xml"/><Relationship Id="rId126" Type="http://schemas.openxmlformats.org/officeDocument/2006/relationships/tags" Target="../tags/tag2704.xml"/><Relationship Id="rId134" Type="http://schemas.openxmlformats.org/officeDocument/2006/relationships/slideLayout" Target="../slideLayouts/slideLayout22.xml"/><Relationship Id="rId8" Type="http://schemas.openxmlformats.org/officeDocument/2006/relationships/tags" Target="../tags/tag2586.xml"/><Relationship Id="rId51" Type="http://schemas.openxmlformats.org/officeDocument/2006/relationships/tags" Target="../tags/tag2629.xml"/><Relationship Id="rId72" Type="http://schemas.openxmlformats.org/officeDocument/2006/relationships/tags" Target="../tags/tag2650.xml"/><Relationship Id="rId80" Type="http://schemas.openxmlformats.org/officeDocument/2006/relationships/tags" Target="../tags/tag2658.xml"/><Relationship Id="rId85" Type="http://schemas.openxmlformats.org/officeDocument/2006/relationships/tags" Target="../tags/tag2663.xml"/><Relationship Id="rId93" Type="http://schemas.openxmlformats.org/officeDocument/2006/relationships/tags" Target="../tags/tag2671.xml"/><Relationship Id="rId98" Type="http://schemas.openxmlformats.org/officeDocument/2006/relationships/tags" Target="../tags/tag2676.xml"/><Relationship Id="rId121" Type="http://schemas.openxmlformats.org/officeDocument/2006/relationships/tags" Target="../tags/tag2699.xml"/><Relationship Id="rId3" Type="http://schemas.openxmlformats.org/officeDocument/2006/relationships/tags" Target="../tags/tag2581.xml"/><Relationship Id="rId12" Type="http://schemas.openxmlformats.org/officeDocument/2006/relationships/tags" Target="../tags/tag2590.xml"/><Relationship Id="rId17" Type="http://schemas.openxmlformats.org/officeDocument/2006/relationships/tags" Target="../tags/tag2595.xml"/><Relationship Id="rId25" Type="http://schemas.openxmlformats.org/officeDocument/2006/relationships/tags" Target="../tags/tag2603.xml"/><Relationship Id="rId33" Type="http://schemas.openxmlformats.org/officeDocument/2006/relationships/tags" Target="../tags/tag2611.xml"/><Relationship Id="rId38" Type="http://schemas.openxmlformats.org/officeDocument/2006/relationships/tags" Target="../tags/tag2616.xml"/><Relationship Id="rId46" Type="http://schemas.openxmlformats.org/officeDocument/2006/relationships/tags" Target="../tags/tag2624.xml"/><Relationship Id="rId59" Type="http://schemas.openxmlformats.org/officeDocument/2006/relationships/tags" Target="../tags/tag2637.xml"/><Relationship Id="rId67" Type="http://schemas.openxmlformats.org/officeDocument/2006/relationships/tags" Target="../tags/tag2645.xml"/><Relationship Id="rId103" Type="http://schemas.openxmlformats.org/officeDocument/2006/relationships/tags" Target="../tags/tag2681.xml"/><Relationship Id="rId108" Type="http://schemas.openxmlformats.org/officeDocument/2006/relationships/tags" Target="../tags/tag2686.xml"/><Relationship Id="rId116" Type="http://schemas.openxmlformats.org/officeDocument/2006/relationships/tags" Target="../tags/tag2694.xml"/><Relationship Id="rId124" Type="http://schemas.openxmlformats.org/officeDocument/2006/relationships/tags" Target="../tags/tag2702.xml"/><Relationship Id="rId129" Type="http://schemas.openxmlformats.org/officeDocument/2006/relationships/tags" Target="../tags/tag2707.xml"/><Relationship Id="rId20" Type="http://schemas.openxmlformats.org/officeDocument/2006/relationships/tags" Target="../tags/tag2598.xml"/><Relationship Id="rId41" Type="http://schemas.openxmlformats.org/officeDocument/2006/relationships/tags" Target="../tags/tag2619.xml"/><Relationship Id="rId54" Type="http://schemas.openxmlformats.org/officeDocument/2006/relationships/tags" Target="../tags/tag2632.xml"/><Relationship Id="rId62" Type="http://schemas.openxmlformats.org/officeDocument/2006/relationships/tags" Target="../tags/tag2640.xml"/><Relationship Id="rId70" Type="http://schemas.openxmlformats.org/officeDocument/2006/relationships/tags" Target="../tags/tag2648.xml"/><Relationship Id="rId75" Type="http://schemas.openxmlformats.org/officeDocument/2006/relationships/tags" Target="../tags/tag2653.xml"/><Relationship Id="rId83" Type="http://schemas.openxmlformats.org/officeDocument/2006/relationships/tags" Target="../tags/tag2661.xml"/><Relationship Id="rId88" Type="http://schemas.openxmlformats.org/officeDocument/2006/relationships/tags" Target="../tags/tag2666.xml"/><Relationship Id="rId91" Type="http://schemas.openxmlformats.org/officeDocument/2006/relationships/tags" Target="../tags/tag2669.xml"/><Relationship Id="rId96" Type="http://schemas.openxmlformats.org/officeDocument/2006/relationships/tags" Target="../tags/tag2674.xml"/><Relationship Id="rId111" Type="http://schemas.openxmlformats.org/officeDocument/2006/relationships/tags" Target="../tags/tag2689.xml"/><Relationship Id="rId132" Type="http://schemas.openxmlformats.org/officeDocument/2006/relationships/tags" Target="../tags/tag2710.xml"/><Relationship Id="rId1" Type="http://schemas.openxmlformats.org/officeDocument/2006/relationships/tags" Target="../tags/tag2579.xml"/><Relationship Id="rId6" Type="http://schemas.openxmlformats.org/officeDocument/2006/relationships/tags" Target="../tags/tag2584.xml"/><Relationship Id="rId15" Type="http://schemas.openxmlformats.org/officeDocument/2006/relationships/tags" Target="../tags/tag2593.xml"/><Relationship Id="rId23" Type="http://schemas.openxmlformats.org/officeDocument/2006/relationships/tags" Target="../tags/tag2601.xml"/><Relationship Id="rId28" Type="http://schemas.openxmlformats.org/officeDocument/2006/relationships/tags" Target="../tags/tag2606.xml"/><Relationship Id="rId36" Type="http://schemas.openxmlformats.org/officeDocument/2006/relationships/tags" Target="../tags/tag2614.xml"/><Relationship Id="rId49" Type="http://schemas.openxmlformats.org/officeDocument/2006/relationships/tags" Target="../tags/tag2627.xml"/><Relationship Id="rId57" Type="http://schemas.openxmlformats.org/officeDocument/2006/relationships/tags" Target="../tags/tag2635.xml"/><Relationship Id="rId106" Type="http://schemas.openxmlformats.org/officeDocument/2006/relationships/tags" Target="../tags/tag2684.xml"/><Relationship Id="rId114" Type="http://schemas.openxmlformats.org/officeDocument/2006/relationships/tags" Target="../tags/tag2692.xml"/><Relationship Id="rId119" Type="http://schemas.openxmlformats.org/officeDocument/2006/relationships/tags" Target="../tags/tag2697.xml"/><Relationship Id="rId127" Type="http://schemas.openxmlformats.org/officeDocument/2006/relationships/tags" Target="../tags/tag2705.xml"/><Relationship Id="rId10" Type="http://schemas.openxmlformats.org/officeDocument/2006/relationships/tags" Target="../tags/tag2588.xml"/><Relationship Id="rId31" Type="http://schemas.openxmlformats.org/officeDocument/2006/relationships/tags" Target="../tags/tag2609.xml"/><Relationship Id="rId44" Type="http://schemas.openxmlformats.org/officeDocument/2006/relationships/tags" Target="../tags/tag2622.xml"/><Relationship Id="rId52" Type="http://schemas.openxmlformats.org/officeDocument/2006/relationships/tags" Target="../tags/tag2630.xml"/><Relationship Id="rId60" Type="http://schemas.openxmlformats.org/officeDocument/2006/relationships/tags" Target="../tags/tag2638.xml"/><Relationship Id="rId65" Type="http://schemas.openxmlformats.org/officeDocument/2006/relationships/tags" Target="../tags/tag2643.xml"/><Relationship Id="rId73" Type="http://schemas.openxmlformats.org/officeDocument/2006/relationships/tags" Target="../tags/tag2651.xml"/><Relationship Id="rId78" Type="http://schemas.openxmlformats.org/officeDocument/2006/relationships/tags" Target="../tags/tag2656.xml"/><Relationship Id="rId81" Type="http://schemas.openxmlformats.org/officeDocument/2006/relationships/tags" Target="../tags/tag2659.xml"/><Relationship Id="rId86" Type="http://schemas.openxmlformats.org/officeDocument/2006/relationships/tags" Target="../tags/tag2664.xml"/><Relationship Id="rId94" Type="http://schemas.openxmlformats.org/officeDocument/2006/relationships/tags" Target="../tags/tag2672.xml"/><Relationship Id="rId99" Type="http://schemas.openxmlformats.org/officeDocument/2006/relationships/tags" Target="../tags/tag2677.xml"/><Relationship Id="rId101" Type="http://schemas.openxmlformats.org/officeDocument/2006/relationships/tags" Target="../tags/tag2679.xml"/><Relationship Id="rId122" Type="http://schemas.openxmlformats.org/officeDocument/2006/relationships/tags" Target="../tags/tag2700.xml"/><Relationship Id="rId130" Type="http://schemas.openxmlformats.org/officeDocument/2006/relationships/tags" Target="../tags/tag2708.xml"/><Relationship Id="rId135" Type="http://schemas.openxmlformats.org/officeDocument/2006/relationships/notesSlide" Target="../notesSlides/notesSlide32.xml"/><Relationship Id="rId4" Type="http://schemas.openxmlformats.org/officeDocument/2006/relationships/tags" Target="../tags/tag2582.xml"/><Relationship Id="rId9" Type="http://schemas.openxmlformats.org/officeDocument/2006/relationships/tags" Target="../tags/tag2587.xml"/><Relationship Id="rId13" Type="http://schemas.openxmlformats.org/officeDocument/2006/relationships/tags" Target="../tags/tag2591.xml"/><Relationship Id="rId18" Type="http://schemas.openxmlformats.org/officeDocument/2006/relationships/tags" Target="../tags/tag2596.xml"/><Relationship Id="rId39" Type="http://schemas.openxmlformats.org/officeDocument/2006/relationships/tags" Target="../tags/tag2617.xml"/><Relationship Id="rId109" Type="http://schemas.openxmlformats.org/officeDocument/2006/relationships/tags" Target="../tags/tag2687.xml"/><Relationship Id="rId34" Type="http://schemas.openxmlformats.org/officeDocument/2006/relationships/tags" Target="../tags/tag2612.xml"/><Relationship Id="rId50" Type="http://schemas.openxmlformats.org/officeDocument/2006/relationships/tags" Target="../tags/tag2628.xml"/><Relationship Id="rId55" Type="http://schemas.openxmlformats.org/officeDocument/2006/relationships/tags" Target="../tags/tag2633.xml"/><Relationship Id="rId76" Type="http://schemas.openxmlformats.org/officeDocument/2006/relationships/tags" Target="../tags/tag2654.xml"/><Relationship Id="rId97" Type="http://schemas.openxmlformats.org/officeDocument/2006/relationships/tags" Target="../tags/tag2675.xml"/><Relationship Id="rId104" Type="http://schemas.openxmlformats.org/officeDocument/2006/relationships/tags" Target="../tags/tag2682.xml"/><Relationship Id="rId120" Type="http://schemas.openxmlformats.org/officeDocument/2006/relationships/tags" Target="../tags/tag2698.xml"/><Relationship Id="rId125" Type="http://schemas.openxmlformats.org/officeDocument/2006/relationships/tags" Target="../tags/tag2703.xml"/><Relationship Id="rId7" Type="http://schemas.openxmlformats.org/officeDocument/2006/relationships/tags" Target="../tags/tag2585.xml"/><Relationship Id="rId71" Type="http://schemas.openxmlformats.org/officeDocument/2006/relationships/tags" Target="../tags/tag2649.xml"/><Relationship Id="rId92" Type="http://schemas.openxmlformats.org/officeDocument/2006/relationships/tags" Target="../tags/tag2670.xml"/><Relationship Id="rId2" Type="http://schemas.openxmlformats.org/officeDocument/2006/relationships/tags" Target="../tags/tag2580.xml"/><Relationship Id="rId29" Type="http://schemas.openxmlformats.org/officeDocument/2006/relationships/tags" Target="../tags/tag2607.xml"/><Relationship Id="rId24" Type="http://schemas.openxmlformats.org/officeDocument/2006/relationships/tags" Target="../tags/tag2602.xml"/><Relationship Id="rId40" Type="http://schemas.openxmlformats.org/officeDocument/2006/relationships/tags" Target="../tags/tag2618.xml"/><Relationship Id="rId45" Type="http://schemas.openxmlformats.org/officeDocument/2006/relationships/tags" Target="../tags/tag2623.xml"/><Relationship Id="rId66" Type="http://schemas.openxmlformats.org/officeDocument/2006/relationships/tags" Target="../tags/tag2644.xml"/><Relationship Id="rId87" Type="http://schemas.openxmlformats.org/officeDocument/2006/relationships/tags" Target="../tags/tag2665.xml"/><Relationship Id="rId110" Type="http://schemas.openxmlformats.org/officeDocument/2006/relationships/tags" Target="../tags/tag2688.xml"/><Relationship Id="rId115" Type="http://schemas.openxmlformats.org/officeDocument/2006/relationships/tags" Target="../tags/tag2693.xml"/><Relationship Id="rId131" Type="http://schemas.openxmlformats.org/officeDocument/2006/relationships/tags" Target="../tags/tag2709.xml"/><Relationship Id="rId61" Type="http://schemas.openxmlformats.org/officeDocument/2006/relationships/tags" Target="../tags/tag2639.xml"/><Relationship Id="rId82" Type="http://schemas.openxmlformats.org/officeDocument/2006/relationships/tags" Target="../tags/tag2660.xml"/><Relationship Id="rId19" Type="http://schemas.openxmlformats.org/officeDocument/2006/relationships/tags" Target="../tags/tag2597.xml"/></Relationships>
</file>

<file path=ppt/slides/_rels/slide33.xml.rels><?xml version="1.0" encoding="UTF-8" standalone="yes"?>
<Relationships xmlns="http://schemas.openxmlformats.org/package/2006/relationships"><Relationship Id="rId13" Type="http://schemas.openxmlformats.org/officeDocument/2006/relationships/tags" Target="../tags/tag2724.xml"/><Relationship Id="rId18" Type="http://schemas.openxmlformats.org/officeDocument/2006/relationships/tags" Target="../tags/tag2729.xml"/><Relationship Id="rId26" Type="http://schemas.openxmlformats.org/officeDocument/2006/relationships/tags" Target="../tags/tag2737.xml"/><Relationship Id="rId39" Type="http://schemas.openxmlformats.org/officeDocument/2006/relationships/tags" Target="../tags/tag2750.xml"/><Relationship Id="rId21" Type="http://schemas.openxmlformats.org/officeDocument/2006/relationships/tags" Target="../tags/tag2732.xml"/><Relationship Id="rId34" Type="http://schemas.openxmlformats.org/officeDocument/2006/relationships/tags" Target="../tags/tag2745.xml"/><Relationship Id="rId42" Type="http://schemas.openxmlformats.org/officeDocument/2006/relationships/tags" Target="../tags/tag2753.xml"/><Relationship Id="rId47" Type="http://schemas.openxmlformats.org/officeDocument/2006/relationships/tags" Target="../tags/tag2758.xml"/><Relationship Id="rId50" Type="http://schemas.openxmlformats.org/officeDocument/2006/relationships/tags" Target="../tags/tag2761.xml"/><Relationship Id="rId55" Type="http://schemas.openxmlformats.org/officeDocument/2006/relationships/tags" Target="../tags/tag2766.xml"/><Relationship Id="rId7" Type="http://schemas.openxmlformats.org/officeDocument/2006/relationships/tags" Target="../tags/tag2718.xml"/><Relationship Id="rId12" Type="http://schemas.openxmlformats.org/officeDocument/2006/relationships/tags" Target="../tags/tag2723.xml"/><Relationship Id="rId17" Type="http://schemas.openxmlformats.org/officeDocument/2006/relationships/tags" Target="../tags/tag2728.xml"/><Relationship Id="rId25" Type="http://schemas.openxmlformats.org/officeDocument/2006/relationships/tags" Target="../tags/tag2736.xml"/><Relationship Id="rId33" Type="http://schemas.openxmlformats.org/officeDocument/2006/relationships/tags" Target="../tags/tag2744.xml"/><Relationship Id="rId38" Type="http://schemas.openxmlformats.org/officeDocument/2006/relationships/tags" Target="../tags/tag2749.xml"/><Relationship Id="rId46" Type="http://schemas.openxmlformats.org/officeDocument/2006/relationships/tags" Target="../tags/tag2757.xml"/><Relationship Id="rId2" Type="http://schemas.openxmlformats.org/officeDocument/2006/relationships/tags" Target="../tags/tag2713.xml"/><Relationship Id="rId16" Type="http://schemas.openxmlformats.org/officeDocument/2006/relationships/tags" Target="../tags/tag2727.xml"/><Relationship Id="rId20" Type="http://schemas.openxmlformats.org/officeDocument/2006/relationships/tags" Target="../tags/tag2731.xml"/><Relationship Id="rId29" Type="http://schemas.openxmlformats.org/officeDocument/2006/relationships/tags" Target="../tags/tag2740.xml"/><Relationship Id="rId41" Type="http://schemas.openxmlformats.org/officeDocument/2006/relationships/tags" Target="../tags/tag2752.xml"/><Relationship Id="rId54" Type="http://schemas.openxmlformats.org/officeDocument/2006/relationships/tags" Target="../tags/tag2765.xml"/><Relationship Id="rId1" Type="http://schemas.openxmlformats.org/officeDocument/2006/relationships/tags" Target="../tags/tag2712.xml"/><Relationship Id="rId6" Type="http://schemas.openxmlformats.org/officeDocument/2006/relationships/tags" Target="../tags/tag2717.xml"/><Relationship Id="rId11" Type="http://schemas.openxmlformats.org/officeDocument/2006/relationships/tags" Target="../tags/tag2722.xml"/><Relationship Id="rId24" Type="http://schemas.openxmlformats.org/officeDocument/2006/relationships/tags" Target="../tags/tag2735.xml"/><Relationship Id="rId32" Type="http://schemas.openxmlformats.org/officeDocument/2006/relationships/tags" Target="../tags/tag2743.xml"/><Relationship Id="rId37" Type="http://schemas.openxmlformats.org/officeDocument/2006/relationships/tags" Target="../tags/tag2748.xml"/><Relationship Id="rId40" Type="http://schemas.openxmlformats.org/officeDocument/2006/relationships/tags" Target="../tags/tag2751.xml"/><Relationship Id="rId45" Type="http://schemas.openxmlformats.org/officeDocument/2006/relationships/tags" Target="../tags/tag2756.xml"/><Relationship Id="rId53" Type="http://schemas.openxmlformats.org/officeDocument/2006/relationships/tags" Target="../tags/tag2764.xml"/><Relationship Id="rId5" Type="http://schemas.openxmlformats.org/officeDocument/2006/relationships/tags" Target="../tags/tag2716.xml"/><Relationship Id="rId15" Type="http://schemas.openxmlformats.org/officeDocument/2006/relationships/tags" Target="../tags/tag2726.xml"/><Relationship Id="rId23" Type="http://schemas.openxmlformats.org/officeDocument/2006/relationships/tags" Target="../tags/tag2734.xml"/><Relationship Id="rId28" Type="http://schemas.openxmlformats.org/officeDocument/2006/relationships/tags" Target="../tags/tag2739.xml"/><Relationship Id="rId36" Type="http://schemas.openxmlformats.org/officeDocument/2006/relationships/tags" Target="../tags/tag2747.xml"/><Relationship Id="rId49" Type="http://schemas.openxmlformats.org/officeDocument/2006/relationships/tags" Target="../tags/tag2760.xml"/><Relationship Id="rId57" Type="http://schemas.openxmlformats.org/officeDocument/2006/relationships/notesSlide" Target="../notesSlides/notesSlide33.xml"/><Relationship Id="rId10" Type="http://schemas.openxmlformats.org/officeDocument/2006/relationships/tags" Target="../tags/tag2721.xml"/><Relationship Id="rId19" Type="http://schemas.openxmlformats.org/officeDocument/2006/relationships/tags" Target="../tags/tag2730.xml"/><Relationship Id="rId31" Type="http://schemas.openxmlformats.org/officeDocument/2006/relationships/tags" Target="../tags/tag2742.xml"/><Relationship Id="rId44" Type="http://schemas.openxmlformats.org/officeDocument/2006/relationships/tags" Target="../tags/tag2755.xml"/><Relationship Id="rId52" Type="http://schemas.openxmlformats.org/officeDocument/2006/relationships/tags" Target="../tags/tag2763.xml"/><Relationship Id="rId4" Type="http://schemas.openxmlformats.org/officeDocument/2006/relationships/tags" Target="../tags/tag2715.xml"/><Relationship Id="rId9" Type="http://schemas.openxmlformats.org/officeDocument/2006/relationships/tags" Target="../tags/tag2720.xml"/><Relationship Id="rId14" Type="http://schemas.openxmlformats.org/officeDocument/2006/relationships/tags" Target="../tags/tag2725.xml"/><Relationship Id="rId22" Type="http://schemas.openxmlformats.org/officeDocument/2006/relationships/tags" Target="../tags/tag2733.xml"/><Relationship Id="rId27" Type="http://schemas.openxmlformats.org/officeDocument/2006/relationships/tags" Target="../tags/tag2738.xml"/><Relationship Id="rId30" Type="http://schemas.openxmlformats.org/officeDocument/2006/relationships/tags" Target="../tags/tag2741.xml"/><Relationship Id="rId35" Type="http://schemas.openxmlformats.org/officeDocument/2006/relationships/tags" Target="../tags/tag2746.xml"/><Relationship Id="rId43" Type="http://schemas.openxmlformats.org/officeDocument/2006/relationships/tags" Target="../tags/tag2754.xml"/><Relationship Id="rId48" Type="http://schemas.openxmlformats.org/officeDocument/2006/relationships/tags" Target="../tags/tag2759.xml"/><Relationship Id="rId56" Type="http://schemas.openxmlformats.org/officeDocument/2006/relationships/slideLayout" Target="../slideLayouts/slideLayout22.xml"/><Relationship Id="rId8" Type="http://schemas.openxmlformats.org/officeDocument/2006/relationships/tags" Target="../tags/tag2719.xml"/><Relationship Id="rId51" Type="http://schemas.openxmlformats.org/officeDocument/2006/relationships/tags" Target="../tags/tag2762.xml"/><Relationship Id="rId3" Type="http://schemas.openxmlformats.org/officeDocument/2006/relationships/tags" Target="../tags/tag2714.xml"/></Relationships>
</file>

<file path=ppt/slides/_rels/slide34.xml.rels><?xml version="1.0" encoding="UTF-8" standalone="yes"?>
<Relationships xmlns="http://schemas.openxmlformats.org/package/2006/relationships"><Relationship Id="rId13" Type="http://schemas.openxmlformats.org/officeDocument/2006/relationships/tags" Target="../tags/tag2779.xml"/><Relationship Id="rId18" Type="http://schemas.openxmlformats.org/officeDocument/2006/relationships/tags" Target="../tags/tag2784.xml"/><Relationship Id="rId26" Type="http://schemas.openxmlformats.org/officeDocument/2006/relationships/tags" Target="../tags/tag2792.xml"/><Relationship Id="rId39" Type="http://schemas.openxmlformats.org/officeDocument/2006/relationships/tags" Target="../tags/tag2805.xml"/><Relationship Id="rId21" Type="http://schemas.openxmlformats.org/officeDocument/2006/relationships/tags" Target="../tags/tag2787.xml"/><Relationship Id="rId34" Type="http://schemas.openxmlformats.org/officeDocument/2006/relationships/tags" Target="../tags/tag2800.xml"/><Relationship Id="rId42" Type="http://schemas.openxmlformats.org/officeDocument/2006/relationships/tags" Target="../tags/tag2808.xml"/><Relationship Id="rId47" Type="http://schemas.openxmlformats.org/officeDocument/2006/relationships/tags" Target="../tags/tag2813.xml"/><Relationship Id="rId50" Type="http://schemas.openxmlformats.org/officeDocument/2006/relationships/tags" Target="../tags/tag2816.xml"/><Relationship Id="rId55" Type="http://schemas.openxmlformats.org/officeDocument/2006/relationships/tags" Target="../tags/tag2821.xml"/><Relationship Id="rId63" Type="http://schemas.openxmlformats.org/officeDocument/2006/relationships/tags" Target="../tags/tag2829.xml"/><Relationship Id="rId68" Type="http://schemas.openxmlformats.org/officeDocument/2006/relationships/notesSlide" Target="../notesSlides/notesSlide34.xml"/><Relationship Id="rId7" Type="http://schemas.openxmlformats.org/officeDocument/2006/relationships/tags" Target="../tags/tag2773.xml"/><Relationship Id="rId2" Type="http://schemas.openxmlformats.org/officeDocument/2006/relationships/tags" Target="../tags/tag2768.xml"/><Relationship Id="rId16" Type="http://schemas.openxmlformats.org/officeDocument/2006/relationships/tags" Target="../tags/tag2782.xml"/><Relationship Id="rId29" Type="http://schemas.openxmlformats.org/officeDocument/2006/relationships/tags" Target="../tags/tag2795.xml"/><Relationship Id="rId1" Type="http://schemas.openxmlformats.org/officeDocument/2006/relationships/tags" Target="../tags/tag2767.xml"/><Relationship Id="rId6" Type="http://schemas.openxmlformats.org/officeDocument/2006/relationships/tags" Target="../tags/tag2772.xml"/><Relationship Id="rId11" Type="http://schemas.openxmlformats.org/officeDocument/2006/relationships/tags" Target="../tags/tag2777.xml"/><Relationship Id="rId24" Type="http://schemas.openxmlformats.org/officeDocument/2006/relationships/tags" Target="../tags/tag2790.xml"/><Relationship Id="rId32" Type="http://schemas.openxmlformats.org/officeDocument/2006/relationships/tags" Target="../tags/tag2798.xml"/><Relationship Id="rId37" Type="http://schemas.openxmlformats.org/officeDocument/2006/relationships/tags" Target="../tags/tag2803.xml"/><Relationship Id="rId40" Type="http://schemas.openxmlformats.org/officeDocument/2006/relationships/tags" Target="../tags/tag2806.xml"/><Relationship Id="rId45" Type="http://schemas.openxmlformats.org/officeDocument/2006/relationships/tags" Target="../tags/tag2811.xml"/><Relationship Id="rId53" Type="http://schemas.openxmlformats.org/officeDocument/2006/relationships/tags" Target="../tags/tag2819.xml"/><Relationship Id="rId58" Type="http://schemas.openxmlformats.org/officeDocument/2006/relationships/tags" Target="../tags/tag2824.xml"/><Relationship Id="rId66" Type="http://schemas.openxmlformats.org/officeDocument/2006/relationships/tags" Target="../tags/tag2832.xml"/><Relationship Id="rId5" Type="http://schemas.openxmlformats.org/officeDocument/2006/relationships/tags" Target="../tags/tag2771.xml"/><Relationship Id="rId15" Type="http://schemas.openxmlformats.org/officeDocument/2006/relationships/tags" Target="../tags/tag2781.xml"/><Relationship Id="rId23" Type="http://schemas.openxmlformats.org/officeDocument/2006/relationships/tags" Target="../tags/tag2789.xml"/><Relationship Id="rId28" Type="http://schemas.openxmlformats.org/officeDocument/2006/relationships/tags" Target="../tags/tag2794.xml"/><Relationship Id="rId36" Type="http://schemas.openxmlformats.org/officeDocument/2006/relationships/tags" Target="../tags/tag2802.xml"/><Relationship Id="rId49" Type="http://schemas.openxmlformats.org/officeDocument/2006/relationships/tags" Target="../tags/tag2815.xml"/><Relationship Id="rId57" Type="http://schemas.openxmlformats.org/officeDocument/2006/relationships/tags" Target="../tags/tag2823.xml"/><Relationship Id="rId61" Type="http://schemas.openxmlformats.org/officeDocument/2006/relationships/tags" Target="../tags/tag2827.xml"/><Relationship Id="rId10" Type="http://schemas.openxmlformats.org/officeDocument/2006/relationships/tags" Target="../tags/tag2776.xml"/><Relationship Id="rId19" Type="http://schemas.openxmlformats.org/officeDocument/2006/relationships/tags" Target="../tags/tag2785.xml"/><Relationship Id="rId31" Type="http://schemas.openxmlformats.org/officeDocument/2006/relationships/tags" Target="../tags/tag2797.xml"/><Relationship Id="rId44" Type="http://schemas.openxmlformats.org/officeDocument/2006/relationships/tags" Target="../tags/tag2810.xml"/><Relationship Id="rId52" Type="http://schemas.openxmlformats.org/officeDocument/2006/relationships/tags" Target="../tags/tag2818.xml"/><Relationship Id="rId60" Type="http://schemas.openxmlformats.org/officeDocument/2006/relationships/tags" Target="../tags/tag2826.xml"/><Relationship Id="rId65" Type="http://schemas.openxmlformats.org/officeDocument/2006/relationships/tags" Target="../tags/tag2831.xml"/><Relationship Id="rId4" Type="http://schemas.openxmlformats.org/officeDocument/2006/relationships/tags" Target="../tags/tag2770.xml"/><Relationship Id="rId9" Type="http://schemas.openxmlformats.org/officeDocument/2006/relationships/tags" Target="../tags/tag2775.xml"/><Relationship Id="rId14" Type="http://schemas.openxmlformats.org/officeDocument/2006/relationships/tags" Target="../tags/tag2780.xml"/><Relationship Id="rId22" Type="http://schemas.openxmlformats.org/officeDocument/2006/relationships/tags" Target="../tags/tag2788.xml"/><Relationship Id="rId27" Type="http://schemas.openxmlformats.org/officeDocument/2006/relationships/tags" Target="../tags/tag2793.xml"/><Relationship Id="rId30" Type="http://schemas.openxmlformats.org/officeDocument/2006/relationships/tags" Target="../tags/tag2796.xml"/><Relationship Id="rId35" Type="http://schemas.openxmlformats.org/officeDocument/2006/relationships/tags" Target="../tags/tag2801.xml"/><Relationship Id="rId43" Type="http://schemas.openxmlformats.org/officeDocument/2006/relationships/tags" Target="../tags/tag2809.xml"/><Relationship Id="rId48" Type="http://schemas.openxmlformats.org/officeDocument/2006/relationships/tags" Target="../tags/tag2814.xml"/><Relationship Id="rId56" Type="http://schemas.openxmlformats.org/officeDocument/2006/relationships/tags" Target="../tags/tag2822.xml"/><Relationship Id="rId64" Type="http://schemas.openxmlformats.org/officeDocument/2006/relationships/tags" Target="../tags/tag2830.xml"/><Relationship Id="rId8" Type="http://schemas.openxmlformats.org/officeDocument/2006/relationships/tags" Target="../tags/tag2774.xml"/><Relationship Id="rId51" Type="http://schemas.openxmlformats.org/officeDocument/2006/relationships/tags" Target="../tags/tag2817.xml"/><Relationship Id="rId3" Type="http://schemas.openxmlformats.org/officeDocument/2006/relationships/tags" Target="../tags/tag2769.xml"/><Relationship Id="rId12" Type="http://schemas.openxmlformats.org/officeDocument/2006/relationships/tags" Target="../tags/tag2778.xml"/><Relationship Id="rId17" Type="http://schemas.openxmlformats.org/officeDocument/2006/relationships/tags" Target="../tags/tag2783.xml"/><Relationship Id="rId25" Type="http://schemas.openxmlformats.org/officeDocument/2006/relationships/tags" Target="../tags/tag2791.xml"/><Relationship Id="rId33" Type="http://schemas.openxmlformats.org/officeDocument/2006/relationships/tags" Target="../tags/tag2799.xml"/><Relationship Id="rId38" Type="http://schemas.openxmlformats.org/officeDocument/2006/relationships/tags" Target="../tags/tag2804.xml"/><Relationship Id="rId46" Type="http://schemas.openxmlformats.org/officeDocument/2006/relationships/tags" Target="../tags/tag2812.xml"/><Relationship Id="rId59" Type="http://schemas.openxmlformats.org/officeDocument/2006/relationships/tags" Target="../tags/tag2825.xml"/><Relationship Id="rId67" Type="http://schemas.openxmlformats.org/officeDocument/2006/relationships/slideLayout" Target="../slideLayouts/slideLayout22.xml"/><Relationship Id="rId20" Type="http://schemas.openxmlformats.org/officeDocument/2006/relationships/tags" Target="../tags/tag2786.xml"/><Relationship Id="rId41" Type="http://schemas.openxmlformats.org/officeDocument/2006/relationships/tags" Target="../tags/tag2807.xml"/><Relationship Id="rId54" Type="http://schemas.openxmlformats.org/officeDocument/2006/relationships/tags" Target="../tags/tag2820.xml"/><Relationship Id="rId62" Type="http://schemas.openxmlformats.org/officeDocument/2006/relationships/tags" Target="../tags/tag2828.xml"/></Relationships>
</file>

<file path=ppt/slides/_rels/slide35.xml.rels><?xml version="1.0" encoding="UTF-8" standalone="yes"?>
<Relationships xmlns="http://schemas.openxmlformats.org/package/2006/relationships"><Relationship Id="rId13" Type="http://schemas.openxmlformats.org/officeDocument/2006/relationships/tags" Target="../tags/tag2845.xml"/><Relationship Id="rId18" Type="http://schemas.openxmlformats.org/officeDocument/2006/relationships/tags" Target="../tags/tag2850.xml"/><Relationship Id="rId26" Type="http://schemas.openxmlformats.org/officeDocument/2006/relationships/tags" Target="../tags/tag2858.xml"/><Relationship Id="rId39" Type="http://schemas.openxmlformats.org/officeDocument/2006/relationships/tags" Target="../tags/tag2871.xml"/><Relationship Id="rId21" Type="http://schemas.openxmlformats.org/officeDocument/2006/relationships/tags" Target="../tags/tag2853.xml"/><Relationship Id="rId34" Type="http://schemas.openxmlformats.org/officeDocument/2006/relationships/tags" Target="../tags/tag2866.xml"/><Relationship Id="rId42" Type="http://schemas.openxmlformats.org/officeDocument/2006/relationships/tags" Target="../tags/tag2874.xml"/><Relationship Id="rId47" Type="http://schemas.openxmlformats.org/officeDocument/2006/relationships/tags" Target="../tags/tag2879.xml"/><Relationship Id="rId50" Type="http://schemas.openxmlformats.org/officeDocument/2006/relationships/tags" Target="../tags/tag2882.xml"/><Relationship Id="rId55" Type="http://schemas.openxmlformats.org/officeDocument/2006/relationships/tags" Target="../tags/tag2887.xml"/><Relationship Id="rId63" Type="http://schemas.openxmlformats.org/officeDocument/2006/relationships/notesSlide" Target="../notesSlides/notesSlide35.xml"/><Relationship Id="rId7" Type="http://schemas.openxmlformats.org/officeDocument/2006/relationships/tags" Target="../tags/tag2839.xml"/><Relationship Id="rId2" Type="http://schemas.openxmlformats.org/officeDocument/2006/relationships/tags" Target="../tags/tag2834.xml"/><Relationship Id="rId16" Type="http://schemas.openxmlformats.org/officeDocument/2006/relationships/tags" Target="../tags/tag2848.xml"/><Relationship Id="rId20" Type="http://schemas.openxmlformats.org/officeDocument/2006/relationships/tags" Target="../tags/tag2852.xml"/><Relationship Id="rId29" Type="http://schemas.openxmlformats.org/officeDocument/2006/relationships/tags" Target="../tags/tag2861.xml"/><Relationship Id="rId41" Type="http://schemas.openxmlformats.org/officeDocument/2006/relationships/tags" Target="../tags/tag2873.xml"/><Relationship Id="rId54" Type="http://schemas.openxmlformats.org/officeDocument/2006/relationships/tags" Target="../tags/tag2886.xml"/><Relationship Id="rId62" Type="http://schemas.openxmlformats.org/officeDocument/2006/relationships/slideLayout" Target="../slideLayouts/slideLayout22.xml"/><Relationship Id="rId1" Type="http://schemas.openxmlformats.org/officeDocument/2006/relationships/tags" Target="../tags/tag2833.xml"/><Relationship Id="rId6" Type="http://schemas.openxmlformats.org/officeDocument/2006/relationships/tags" Target="../tags/tag2838.xml"/><Relationship Id="rId11" Type="http://schemas.openxmlformats.org/officeDocument/2006/relationships/tags" Target="../tags/tag2843.xml"/><Relationship Id="rId24" Type="http://schemas.openxmlformats.org/officeDocument/2006/relationships/tags" Target="../tags/tag2856.xml"/><Relationship Id="rId32" Type="http://schemas.openxmlformats.org/officeDocument/2006/relationships/tags" Target="../tags/tag2864.xml"/><Relationship Id="rId37" Type="http://schemas.openxmlformats.org/officeDocument/2006/relationships/tags" Target="../tags/tag2869.xml"/><Relationship Id="rId40" Type="http://schemas.openxmlformats.org/officeDocument/2006/relationships/tags" Target="../tags/tag2872.xml"/><Relationship Id="rId45" Type="http://schemas.openxmlformats.org/officeDocument/2006/relationships/tags" Target="../tags/tag2877.xml"/><Relationship Id="rId53" Type="http://schemas.openxmlformats.org/officeDocument/2006/relationships/tags" Target="../tags/tag2885.xml"/><Relationship Id="rId58" Type="http://schemas.openxmlformats.org/officeDocument/2006/relationships/tags" Target="../tags/tag2890.xml"/><Relationship Id="rId5" Type="http://schemas.openxmlformats.org/officeDocument/2006/relationships/tags" Target="../tags/tag2837.xml"/><Relationship Id="rId15" Type="http://schemas.openxmlformats.org/officeDocument/2006/relationships/tags" Target="../tags/tag2847.xml"/><Relationship Id="rId23" Type="http://schemas.openxmlformats.org/officeDocument/2006/relationships/tags" Target="../tags/tag2855.xml"/><Relationship Id="rId28" Type="http://schemas.openxmlformats.org/officeDocument/2006/relationships/tags" Target="../tags/tag2860.xml"/><Relationship Id="rId36" Type="http://schemas.openxmlformats.org/officeDocument/2006/relationships/tags" Target="../tags/tag2868.xml"/><Relationship Id="rId49" Type="http://schemas.openxmlformats.org/officeDocument/2006/relationships/tags" Target="../tags/tag2881.xml"/><Relationship Id="rId57" Type="http://schemas.openxmlformats.org/officeDocument/2006/relationships/tags" Target="../tags/tag2889.xml"/><Relationship Id="rId61" Type="http://schemas.openxmlformats.org/officeDocument/2006/relationships/tags" Target="../tags/tag2893.xml"/><Relationship Id="rId10" Type="http://schemas.openxmlformats.org/officeDocument/2006/relationships/tags" Target="../tags/tag2842.xml"/><Relationship Id="rId19" Type="http://schemas.openxmlformats.org/officeDocument/2006/relationships/tags" Target="../tags/tag2851.xml"/><Relationship Id="rId31" Type="http://schemas.openxmlformats.org/officeDocument/2006/relationships/tags" Target="../tags/tag2863.xml"/><Relationship Id="rId44" Type="http://schemas.openxmlformats.org/officeDocument/2006/relationships/tags" Target="../tags/tag2876.xml"/><Relationship Id="rId52" Type="http://schemas.openxmlformats.org/officeDocument/2006/relationships/tags" Target="../tags/tag2884.xml"/><Relationship Id="rId60" Type="http://schemas.openxmlformats.org/officeDocument/2006/relationships/tags" Target="../tags/tag2892.xml"/><Relationship Id="rId4" Type="http://schemas.openxmlformats.org/officeDocument/2006/relationships/tags" Target="../tags/tag2836.xml"/><Relationship Id="rId9" Type="http://schemas.openxmlformats.org/officeDocument/2006/relationships/tags" Target="../tags/tag2841.xml"/><Relationship Id="rId14" Type="http://schemas.openxmlformats.org/officeDocument/2006/relationships/tags" Target="../tags/tag2846.xml"/><Relationship Id="rId22" Type="http://schemas.openxmlformats.org/officeDocument/2006/relationships/tags" Target="../tags/tag2854.xml"/><Relationship Id="rId27" Type="http://schemas.openxmlformats.org/officeDocument/2006/relationships/tags" Target="../tags/tag2859.xml"/><Relationship Id="rId30" Type="http://schemas.openxmlformats.org/officeDocument/2006/relationships/tags" Target="../tags/tag2862.xml"/><Relationship Id="rId35" Type="http://schemas.openxmlformats.org/officeDocument/2006/relationships/tags" Target="../tags/tag2867.xml"/><Relationship Id="rId43" Type="http://schemas.openxmlformats.org/officeDocument/2006/relationships/tags" Target="../tags/tag2875.xml"/><Relationship Id="rId48" Type="http://schemas.openxmlformats.org/officeDocument/2006/relationships/tags" Target="../tags/tag2880.xml"/><Relationship Id="rId56" Type="http://schemas.openxmlformats.org/officeDocument/2006/relationships/tags" Target="../tags/tag2888.xml"/><Relationship Id="rId8" Type="http://schemas.openxmlformats.org/officeDocument/2006/relationships/tags" Target="../tags/tag2840.xml"/><Relationship Id="rId51" Type="http://schemas.openxmlformats.org/officeDocument/2006/relationships/tags" Target="../tags/tag2883.xml"/><Relationship Id="rId3" Type="http://schemas.openxmlformats.org/officeDocument/2006/relationships/tags" Target="../tags/tag2835.xml"/><Relationship Id="rId12" Type="http://schemas.openxmlformats.org/officeDocument/2006/relationships/tags" Target="../tags/tag2844.xml"/><Relationship Id="rId17" Type="http://schemas.openxmlformats.org/officeDocument/2006/relationships/tags" Target="../tags/tag2849.xml"/><Relationship Id="rId25" Type="http://schemas.openxmlformats.org/officeDocument/2006/relationships/tags" Target="../tags/tag2857.xml"/><Relationship Id="rId33" Type="http://schemas.openxmlformats.org/officeDocument/2006/relationships/tags" Target="../tags/tag2865.xml"/><Relationship Id="rId38" Type="http://schemas.openxmlformats.org/officeDocument/2006/relationships/tags" Target="../tags/tag2870.xml"/><Relationship Id="rId46" Type="http://schemas.openxmlformats.org/officeDocument/2006/relationships/tags" Target="../tags/tag2878.xml"/><Relationship Id="rId59" Type="http://schemas.openxmlformats.org/officeDocument/2006/relationships/tags" Target="../tags/tag2891.xml"/></Relationships>
</file>

<file path=ppt/slides/_rels/slide36.xml.rels><?xml version="1.0" encoding="UTF-8" standalone="yes"?>
<Relationships xmlns="http://schemas.openxmlformats.org/package/2006/relationships"><Relationship Id="rId13" Type="http://schemas.openxmlformats.org/officeDocument/2006/relationships/tags" Target="../tags/tag2906.xml"/><Relationship Id="rId18" Type="http://schemas.openxmlformats.org/officeDocument/2006/relationships/tags" Target="../tags/tag2911.xml"/><Relationship Id="rId26" Type="http://schemas.openxmlformats.org/officeDocument/2006/relationships/tags" Target="../tags/tag2919.xml"/><Relationship Id="rId39" Type="http://schemas.openxmlformats.org/officeDocument/2006/relationships/tags" Target="../tags/tag2932.xml"/><Relationship Id="rId21" Type="http://schemas.openxmlformats.org/officeDocument/2006/relationships/tags" Target="../tags/tag2914.xml"/><Relationship Id="rId34" Type="http://schemas.openxmlformats.org/officeDocument/2006/relationships/tags" Target="../tags/tag2927.xml"/><Relationship Id="rId42" Type="http://schemas.openxmlformats.org/officeDocument/2006/relationships/tags" Target="../tags/tag2935.xml"/><Relationship Id="rId47" Type="http://schemas.openxmlformats.org/officeDocument/2006/relationships/tags" Target="../tags/tag2940.xml"/><Relationship Id="rId50" Type="http://schemas.openxmlformats.org/officeDocument/2006/relationships/tags" Target="../tags/tag2943.xml"/><Relationship Id="rId55" Type="http://schemas.openxmlformats.org/officeDocument/2006/relationships/tags" Target="../tags/tag2948.xml"/><Relationship Id="rId63" Type="http://schemas.openxmlformats.org/officeDocument/2006/relationships/tags" Target="../tags/tag2956.xml"/><Relationship Id="rId68" Type="http://schemas.openxmlformats.org/officeDocument/2006/relationships/notesSlide" Target="../notesSlides/notesSlide36.xml"/><Relationship Id="rId7" Type="http://schemas.openxmlformats.org/officeDocument/2006/relationships/tags" Target="../tags/tag2900.xml"/><Relationship Id="rId2" Type="http://schemas.openxmlformats.org/officeDocument/2006/relationships/tags" Target="../tags/tag2895.xml"/><Relationship Id="rId16" Type="http://schemas.openxmlformats.org/officeDocument/2006/relationships/tags" Target="../tags/tag2909.xml"/><Relationship Id="rId29" Type="http://schemas.openxmlformats.org/officeDocument/2006/relationships/tags" Target="../tags/tag2922.xml"/><Relationship Id="rId1" Type="http://schemas.openxmlformats.org/officeDocument/2006/relationships/tags" Target="../tags/tag2894.xml"/><Relationship Id="rId6" Type="http://schemas.openxmlformats.org/officeDocument/2006/relationships/tags" Target="../tags/tag2899.xml"/><Relationship Id="rId11" Type="http://schemas.openxmlformats.org/officeDocument/2006/relationships/tags" Target="../tags/tag2904.xml"/><Relationship Id="rId24" Type="http://schemas.openxmlformats.org/officeDocument/2006/relationships/tags" Target="../tags/tag2917.xml"/><Relationship Id="rId32" Type="http://schemas.openxmlformats.org/officeDocument/2006/relationships/tags" Target="../tags/tag2925.xml"/><Relationship Id="rId37" Type="http://schemas.openxmlformats.org/officeDocument/2006/relationships/tags" Target="../tags/tag2930.xml"/><Relationship Id="rId40" Type="http://schemas.openxmlformats.org/officeDocument/2006/relationships/tags" Target="../tags/tag2933.xml"/><Relationship Id="rId45" Type="http://schemas.openxmlformats.org/officeDocument/2006/relationships/tags" Target="../tags/tag2938.xml"/><Relationship Id="rId53" Type="http://schemas.openxmlformats.org/officeDocument/2006/relationships/tags" Target="../tags/tag2946.xml"/><Relationship Id="rId58" Type="http://schemas.openxmlformats.org/officeDocument/2006/relationships/tags" Target="../tags/tag2951.xml"/><Relationship Id="rId66" Type="http://schemas.openxmlformats.org/officeDocument/2006/relationships/tags" Target="../tags/tag2959.xml"/><Relationship Id="rId5" Type="http://schemas.openxmlformats.org/officeDocument/2006/relationships/tags" Target="../tags/tag2898.xml"/><Relationship Id="rId15" Type="http://schemas.openxmlformats.org/officeDocument/2006/relationships/tags" Target="../tags/tag2908.xml"/><Relationship Id="rId23" Type="http://schemas.openxmlformats.org/officeDocument/2006/relationships/tags" Target="../tags/tag2916.xml"/><Relationship Id="rId28" Type="http://schemas.openxmlformats.org/officeDocument/2006/relationships/tags" Target="../tags/tag2921.xml"/><Relationship Id="rId36" Type="http://schemas.openxmlformats.org/officeDocument/2006/relationships/tags" Target="../tags/tag2929.xml"/><Relationship Id="rId49" Type="http://schemas.openxmlformats.org/officeDocument/2006/relationships/tags" Target="../tags/tag2942.xml"/><Relationship Id="rId57" Type="http://schemas.openxmlformats.org/officeDocument/2006/relationships/tags" Target="../tags/tag2950.xml"/><Relationship Id="rId61" Type="http://schemas.openxmlformats.org/officeDocument/2006/relationships/tags" Target="../tags/tag2954.xml"/><Relationship Id="rId10" Type="http://schemas.openxmlformats.org/officeDocument/2006/relationships/tags" Target="../tags/tag2903.xml"/><Relationship Id="rId19" Type="http://schemas.openxmlformats.org/officeDocument/2006/relationships/tags" Target="../tags/tag2912.xml"/><Relationship Id="rId31" Type="http://schemas.openxmlformats.org/officeDocument/2006/relationships/tags" Target="../tags/tag2924.xml"/><Relationship Id="rId44" Type="http://schemas.openxmlformats.org/officeDocument/2006/relationships/tags" Target="../tags/tag2937.xml"/><Relationship Id="rId52" Type="http://schemas.openxmlformats.org/officeDocument/2006/relationships/tags" Target="../tags/tag2945.xml"/><Relationship Id="rId60" Type="http://schemas.openxmlformats.org/officeDocument/2006/relationships/tags" Target="../tags/tag2953.xml"/><Relationship Id="rId65" Type="http://schemas.openxmlformats.org/officeDocument/2006/relationships/tags" Target="../tags/tag2958.xml"/><Relationship Id="rId4" Type="http://schemas.openxmlformats.org/officeDocument/2006/relationships/tags" Target="../tags/tag2897.xml"/><Relationship Id="rId9" Type="http://schemas.openxmlformats.org/officeDocument/2006/relationships/tags" Target="../tags/tag2902.xml"/><Relationship Id="rId14" Type="http://schemas.openxmlformats.org/officeDocument/2006/relationships/tags" Target="../tags/tag2907.xml"/><Relationship Id="rId22" Type="http://schemas.openxmlformats.org/officeDocument/2006/relationships/tags" Target="../tags/tag2915.xml"/><Relationship Id="rId27" Type="http://schemas.openxmlformats.org/officeDocument/2006/relationships/tags" Target="../tags/tag2920.xml"/><Relationship Id="rId30" Type="http://schemas.openxmlformats.org/officeDocument/2006/relationships/tags" Target="../tags/tag2923.xml"/><Relationship Id="rId35" Type="http://schemas.openxmlformats.org/officeDocument/2006/relationships/tags" Target="../tags/tag2928.xml"/><Relationship Id="rId43" Type="http://schemas.openxmlformats.org/officeDocument/2006/relationships/tags" Target="../tags/tag2936.xml"/><Relationship Id="rId48" Type="http://schemas.openxmlformats.org/officeDocument/2006/relationships/tags" Target="../tags/tag2941.xml"/><Relationship Id="rId56" Type="http://schemas.openxmlformats.org/officeDocument/2006/relationships/tags" Target="../tags/tag2949.xml"/><Relationship Id="rId64" Type="http://schemas.openxmlformats.org/officeDocument/2006/relationships/tags" Target="../tags/tag2957.xml"/><Relationship Id="rId8" Type="http://schemas.openxmlformats.org/officeDocument/2006/relationships/tags" Target="../tags/tag2901.xml"/><Relationship Id="rId51" Type="http://schemas.openxmlformats.org/officeDocument/2006/relationships/tags" Target="../tags/tag2944.xml"/><Relationship Id="rId3" Type="http://schemas.openxmlformats.org/officeDocument/2006/relationships/tags" Target="../tags/tag2896.xml"/><Relationship Id="rId12" Type="http://schemas.openxmlformats.org/officeDocument/2006/relationships/tags" Target="../tags/tag2905.xml"/><Relationship Id="rId17" Type="http://schemas.openxmlformats.org/officeDocument/2006/relationships/tags" Target="../tags/tag2910.xml"/><Relationship Id="rId25" Type="http://schemas.openxmlformats.org/officeDocument/2006/relationships/tags" Target="../tags/tag2918.xml"/><Relationship Id="rId33" Type="http://schemas.openxmlformats.org/officeDocument/2006/relationships/tags" Target="../tags/tag2926.xml"/><Relationship Id="rId38" Type="http://schemas.openxmlformats.org/officeDocument/2006/relationships/tags" Target="../tags/tag2931.xml"/><Relationship Id="rId46" Type="http://schemas.openxmlformats.org/officeDocument/2006/relationships/tags" Target="../tags/tag2939.xml"/><Relationship Id="rId59" Type="http://schemas.openxmlformats.org/officeDocument/2006/relationships/tags" Target="../tags/tag2952.xml"/><Relationship Id="rId67" Type="http://schemas.openxmlformats.org/officeDocument/2006/relationships/slideLayout" Target="../slideLayouts/slideLayout22.xml"/><Relationship Id="rId20" Type="http://schemas.openxmlformats.org/officeDocument/2006/relationships/tags" Target="../tags/tag2913.xml"/><Relationship Id="rId41" Type="http://schemas.openxmlformats.org/officeDocument/2006/relationships/tags" Target="../tags/tag2934.xml"/><Relationship Id="rId54" Type="http://schemas.openxmlformats.org/officeDocument/2006/relationships/tags" Target="../tags/tag2947.xml"/><Relationship Id="rId62" Type="http://schemas.openxmlformats.org/officeDocument/2006/relationships/tags" Target="../tags/tag2955.xml"/></Relationships>
</file>

<file path=ppt/slides/_rels/slide37.xml.rels><?xml version="1.0" encoding="UTF-8" standalone="yes"?>
<Relationships xmlns="http://schemas.openxmlformats.org/package/2006/relationships"><Relationship Id="rId117" Type="http://schemas.openxmlformats.org/officeDocument/2006/relationships/tags" Target="../tags/tag3076.xml"/><Relationship Id="rId299" Type="http://schemas.openxmlformats.org/officeDocument/2006/relationships/tags" Target="../tags/tag3258.xml"/><Relationship Id="rId21" Type="http://schemas.openxmlformats.org/officeDocument/2006/relationships/tags" Target="../tags/tag2980.xml"/><Relationship Id="rId63" Type="http://schemas.openxmlformats.org/officeDocument/2006/relationships/tags" Target="../tags/tag3022.xml"/><Relationship Id="rId159" Type="http://schemas.openxmlformats.org/officeDocument/2006/relationships/tags" Target="../tags/tag3118.xml"/><Relationship Id="rId324" Type="http://schemas.openxmlformats.org/officeDocument/2006/relationships/tags" Target="../tags/tag3283.xml"/><Relationship Id="rId366" Type="http://schemas.openxmlformats.org/officeDocument/2006/relationships/tags" Target="../tags/tag3325.xml"/><Relationship Id="rId531" Type="http://schemas.openxmlformats.org/officeDocument/2006/relationships/tags" Target="../tags/tag3490.xml"/><Relationship Id="rId573" Type="http://schemas.openxmlformats.org/officeDocument/2006/relationships/tags" Target="../tags/tag3532.xml"/><Relationship Id="rId170" Type="http://schemas.openxmlformats.org/officeDocument/2006/relationships/tags" Target="../tags/tag3129.xml"/><Relationship Id="rId226" Type="http://schemas.openxmlformats.org/officeDocument/2006/relationships/tags" Target="../tags/tag3185.xml"/><Relationship Id="rId433" Type="http://schemas.openxmlformats.org/officeDocument/2006/relationships/tags" Target="../tags/tag3392.xml"/><Relationship Id="rId268" Type="http://schemas.openxmlformats.org/officeDocument/2006/relationships/tags" Target="../tags/tag3227.xml"/><Relationship Id="rId475" Type="http://schemas.openxmlformats.org/officeDocument/2006/relationships/tags" Target="../tags/tag3434.xml"/><Relationship Id="rId32" Type="http://schemas.openxmlformats.org/officeDocument/2006/relationships/tags" Target="../tags/tag2991.xml"/><Relationship Id="rId74" Type="http://schemas.openxmlformats.org/officeDocument/2006/relationships/tags" Target="../tags/tag3033.xml"/><Relationship Id="rId128" Type="http://schemas.openxmlformats.org/officeDocument/2006/relationships/tags" Target="../tags/tag3087.xml"/><Relationship Id="rId335" Type="http://schemas.openxmlformats.org/officeDocument/2006/relationships/tags" Target="../tags/tag3294.xml"/><Relationship Id="rId377" Type="http://schemas.openxmlformats.org/officeDocument/2006/relationships/tags" Target="../tags/tag3336.xml"/><Relationship Id="rId500" Type="http://schemas.openxmlformats.org/officeDocument/2006/relationships/tags" Target="../tags/tag3459.xml"/><Relationship Id="rId542" Type="http://schemas.openxmlformats.org/officeDocument/2006/relationships/tags" Target="../tags/tag3501.xml"/><Relationship Id="rId584" Type="http://schemas.openxmlformats.org/officeDocument/2006/relationships/tags" Target="../tags/tag3543.xml"/><Relationship Id="rId5" Type="http://schemas.openxmlformats.org/officeDocument/2006/relationships/tags" Target="../tags/tag2964.xml"/><Relationship Id="rId181" Type="http://schemas.openxmlformats.org/officeDocument/2006/relationships/tags" Target="../tags/tag3140.xml"/><Relationship Id="rId237" Type="http://schemas.openxmlformats.org/officeDocument/2006/relationships/tags" Target="../tags/tag3196.xml"/><Relationship Id="rId402" Type="http://schemas.openxmlformats.org/officeDocument/2006/relationships/tags" Target="../tags/tag3361.xml"/><Relationship Id="rId279" Type="http://schemas.openxmlformats.org/officeDocument/2006/relationships/tags" Target="../tags/tag3238.xml"/><Relationship Id="rId444" Type="http://schemas.openxmlformats.org/officeDocument/2006/relationships/tags" Target="../tags/tag3403.xml"/><Relationship Id="rId486" Type="http://schemas.openxmlformats.org/officeDocument/2006/relationships/tags" Target="../tags/tag3445.xml"/><Relationship Id="rId43" Type="http://schemas.openxmlformats.org/officeDocument/2006/relationships/tags" Target="../tags/tag3002.xml"/><Relationship Id="rId139" Type="http://schemas.openxmlformats.org/officeDocument/2006/relationships/tags" Target="../tags/tag3098.xml"/><Relationship Id="rId290" Type="http://schemas.openxmlformats.org/officeDocument/2006/relationships/tags" Target="../tags/tag3249.xml"/><Relationship Id="rId304" Type="http://schemas.openxmlformats.org/officeDocument/2006/relationships/tags" Target="../tags/tag3263.xml"/><Relationship Id="rId346" Type="http://schemas.openxmlformats.org/officeDocument/2006/relationships/tags" Target="../tags/tag3305.xml"/><Relationship Id="rId388" Type="http://schemas.openxmlformats.org/officeDocument/2006/relationships/tags" Target="../tags/tag3347.xml"/><Relationship Id="rId511" Type="http://schemas.openxmlformats.org/officeDocument/2006/relationships/tags" Target="../tags/tag3470.xml"/><Relationship Id="rId553" Type="http://schemas.openxmlformats.org/officeDocument/2006/relationships/tags" Target="../tags/tag3512.xml"/><Relationship Id="rId609" Type="http://schemas.openxmlformats.org/officeDocument/2006/relationships/tags" Target="../tags/tag3568.xml"/><Relationship Id="rId85" Type="http://schemas.openxmlformats.org/officeDocument/2006/relationships/tags" Target="../tags/tag3044.xml"/><Relationship Id="rId150" Type="http://schemas.openxmlformats.org/officeDocument/2006/relationships/tags" Target="../tags/tag3109.xml"/><Relationship Id="rId192" Type="http://schemas.openxmlformats.org/officeDocument/2006/relationships/tags" Target="../tags/tag3151.xml"/><Relationship Id="rId206" Type="http://schemas.openxmlformats.org/officeDocument/2006/relationships/tags" Target="../tags/tag3165.xml"/><Relationship Id="rId413" Type="http://schemas.openxmlformats.org/officeDocument/2006/relationships/tags" Target="../tags/tag3372.xml"/><Relationship Id="rId595" Type="http://schemas.openxmlformats.org/officeDocument/2006/relationships/tags" Target="../tags/tag3554.xml"/><Relationship Id="rId248" Type="http://schemas.openxmlformats.org/officeDocument/2006/relationships/tags" Target="../tags/tag3207.xml"/><Relationship Id="rId455" Type="http://schemas.openxmlformats.org/officeDocument/2006/relationships/tags" Target="../tags/tag3414.xml"/><Relationship Id="rId497" Type="http://schemas.openxmlformats.org/officeDocument/2006/relationships/tags" Target="../tags/tag3456.xml"/><Relationship Id="rId12" Type="http://schemas.openxmlformats.org/officeDocument/2006/relationships/tags" Target="../tags/tag2971.xml"/><Relationship Id="rId108" Type="http://schemas.openxmlformats.org/officeDocument/2006/relationships/tags" Target="../tags/tag3067.xml"/><Relationship Id="rId315" Type="http://schemas.openxmlformats.org/officeDocument/2006/relationships/tags" Target="../tags/tag3274.xml"/><Relationship Id="rId357" Type="http://schemas.openxmlformats.org/officeDocument/2006/relationships/tags" Target="../tags/tag3316.xml"/><Relationship Id="rId522" Type="http://schemas.openxmlformats.org/officeDocument/2006/relationships/tags" Target="../tags/tag3481.xml"/><Relationship Id="rId54" Type="http://schemas.openxmlformats.org/officeDocument/2006/relationships/tags" Target="../tags/tag3013.xml"/><Relationship Id="rId96" Type="http://schemas.openxmlformats.org/officeDocument/2006/relationships/tags" Target="../tags/tag3055.xml"/><Relationship Id="rId161" Type="http://schemas.openxmlformats.org/officeDocument/2006/relationships/tags" Target="../tags/tag3120.xml"/><Relationship Id="rId217" Type="http://schemas.openxmlformats.org/officeDocument/2006/relationships/tags" Target="../tags/tag3176.xml"/><Relationship Id="rId399" Type="http://schemas.openxmlformats.org/officeDocument/2006/relationships/tags" Target="../tags/tag3358.xml"/><Relationship Id="rId564" Type="http://schemas.openxmlformats.org/officeDocument/2006/relationships/tags" Target="../tags/tag3523.xml"/><Relationship Id="rId259" Type="http://schemas.openxmlformats.org/officeDocument/2006/relationships/tags" Target="../tags/tag3218.xml"/><Relationship Id="rId424" Type="http://schemas.openxmlformats.org/officeDocument/2006/relationships/tags" Target="../tags/tag3383.xml"/><Relationship Id="rId466" Type="http://schemas.openxmlformats.org/officeDocument/2006/relationships/tags" Target="../tags/tag3425.xml"/><Relationship Id="rId23" Type="http://schemas.openxmlformats.org/officeDocument/2006/relationships/tags" Target="../tags/tag2982.xml"/><Relationship Id="rId119" Type="http://schemas.openxmlformats.org/officeDocument/2006/relationships/tags" Target="../tags/tag3078.xml"/><Relationship Id="rId270" Type="http://schemas.openxmlformats.org/officeDocument/2006/relationships/tags" Target="../tags/tag3229.xml"/><Relationship Id="rId326" Type="http://schemas.openxmlformats.org/officeDocument/2006/relationships/tags" Target="../tags/tag3285.xml"/><Relationship Id="rId533" Type="http://schemas.openxmlformats.org/officeDocument/2006/relationships/tags" Target="../tags/tag3492.xml"/><Relationship Id="rId65" Type="http://schemas.openxmlformats.org/officeDocument/2006/relationships/tags" Target="../tags/tag3024.xml"/><Relationship Id="rId130" Type="http://schemas.openxmlformats.org/officeDocument/2006/relationships/tags" Target="../tags/tag3089.xml"/><Relationship Id="rId368" Type="http://schemas.openxmlformats.org/officeDocument/2006/relationships/tags" Target="../tags/tag3327.xml"/><Relationship Id="rId575" Type="http://schemas.openxmlformats.org/officeDocument/2006/relationships/tags" Target="../tags/tag3534.xml"/><Relationship Id="rId172" Type="http://schemas.openxmlformats.org/officeDocument/2006/relationships/tags" Target="../tags/tag3131.xml"/><Relationship Id="rId228" Type="http://schemas.openxmlformats.org/officeDocument/2006/relationships/tags" Target="../tags/tag3187.xml"/><Relationship Id="rId435" Type="http://schemas.openxmlformats.org/officeDocument/2006/relationships/tags" Target="../tags/tag3394.xml"/><Relationship Id="rId477" Type="http://schemas.openxmlformats.org/officeDocument/2006/relationships/tags" Target="../tags/tag3436.xml"/><Relationship Id="rId600" Type="http://schemas.openxmlformats.org/officeDocument/2006/relationships/tags" Target="../tags/tag3559.xml"/><Relationship Id="rId281" Type="http://schemas.openxmlformats.org/officeDocument/2006/relationships/tags" Target="../tags/tag3240.xml"/><Relationship Id="rId337" Type="http://schemas.openxmlformats.org/officeDocument/2006/relationships/tags" Target="../tags/tag3296.xml"/><Relationship Id="rId502" Type="http://schemas.openxmlformats.org/officeDocument/2006/relationships/tags" Target="../tags/tag3461.xml"/><Relationship Id="rId34" Type="http://schemas.openxmlformats.org/officeDocument/2006/relationships/tags" Target="../tags/tag2993.xml"/><Relationship Id="rId76" Type="http://schemas.openxmlformats.org/officeDocument/2006/relationships/tags" Target="../tags/tag3035.xml"/><Relationship Id="rId141" Type="http://schemas.openxmlformats.org/officeDocument/2006/relationships/tags" Target="../tags/tag3100.xml"/><Relationship Id="rId379" Type="http://schemas.openxmlformats.org/officeDocument/2006/relationships/tags" Target="../tags/tag3338.xml"/><Relationship Id="rId544" Type="http://schemas.openxmlformats.org/officeDocument/2006/relationships/tags" Target="../tags/tag3503.xml"/><Relationship Id="rId586" Type="http://schemas.openxmlformats.org/officeDocument/2006/relationships/tags" Target="../tags/tag3545.xml"/><Relationship Id="rId7" Type="http://schemas.openxmlformats.org/officeDocument/2006/relationships/tags" Target="../tags/tag2966.xml"/><Relationship Id="rId183" Type="http://schemas.openxmlformats.org/officeDocument/2006/relationships/tags" Target="../tags/tag3142.xml"/><Relationship Id="rId239" Type="http://schemas.openxmlformats.org/officeDocument/2006/relationships/tags" Target="../tags/tag3198.xml"/><Relationship Id="rId390" Type="http://schemas.openxmlformats.org/officeDocument/2006/relationships/tags" Target="../tags/tag3349.xml"/><Relationship Id="rId404" Type="http://schemas.openxmlformats.org/officeDocument/2006/relationships/tags" Target="../tags/tag3363.xml"/><Relationship Id="rId446" Type="http://schemas.openxmlformats.org/officeDocument/2006/relationships/tags" Target="../tags/tag3405.xml"/><Relationship Id="rId611" Type="http://schemas.openxmlformats.org/officeDocument/2006/relationships/tags" Target="../tags/tag3570.xml"/><Relationship Id="rId250" Type="http://schemas.openxmlformats.org/officeDocument/2006/relationships/tags" Target="../tags/tag3209.xml"/><Relationship Id="rId292" Type="http://schemas.openxmlformats.org/officeDocument/2006/relationships/tags" Target="../tags/tag3251.xml"/><Relationship Id="rId306" Type="http://schemas.openxmlformats.org/officeDocument/2006/relationships/tags" Target="../tags/tag3265.xml"/><Relationship Id="rId488" Type="http://schemas.openxmlformats.org/officeDocument/2006/relationships/tags" Target="../tags/tag3447.xml"/><Relationship Id="rId45" Type="http://schemas.openxmlformats.org/officeDocument/2006/relationships/tags" Target="../tags/tag3004.xml"/><Relationship Id="rId87" Type="http://schemas.openxmlformats.org/officeDocument/2006/relationships/tags" Target="../tags/tag3046.xml"/><Relationship Id="rId110" Type="http://schemas.openxmlformats.org/officeDocument/2006/relationships/tags" Target="../tags/tag3069.xml"/><Relationship Id="rId348" Type="http://schemas.openxmlformats.org/officeDocument/2006/relationships/tags" Target="../tags/tag3307.xml"/><Relationship Id="rId513" Type="http://schemas.openxmlformats.org/officeDocument/2006/relationships/tags" Target="../tags/tag3472.xml"/><Relationship Id="rId555" Type="http://schemas.openxmlformats.org/officeDocument/2006/relationships/tags" Target="../tags/tag3514.xml"/><Relationship Id="rId597" Type="http://schemas.openxmlformats.org/officeDocument/2006/relationships/tags" Target="../tags/tag3556.xml"/><Relationship Id="rId152" Type="http://schemas.openxmlformats.org/officeDocument/2006/relationships/tags" Target="../tags/tag3111.xml"/><Relationship Id="rId194" Type="http://schemas.openxmlformats.org/officeDocument/2006/relationships/tags" Target="../tags/tag3153.xml"/><Relationship Id="rId208" Type="http://schemas.openxmlformats.org/officeDocument/2006/relationships/tags" Target="../tags/tag3167.xml"/><Relationship Id="rId415" Type="http://schemas.openxmlformats.org/officeDocument/2006/relationships/tags" Target="../tags/tag3374.xml"/><Relationship Id="rId457" Type="http://schemas.openxmlformats.org/officeDocument/2006/relationships/tags" Target="../tags/tag3416.xml"/><Relationship Id="rId261" Type="http://schemas.openxmlformats.org/officeDocument/2006/relationships/tags" Target="../tags/tag3220.xml"/><Relationship Id="rId499" Type="http://schemas.openxmlformats.org/officeDocument/2006/relationships/tags" Target="../tags/tag3458.xml"/><Relationship Id="rId14" Type="http://schemas.openxmlformats.org/officeDocument/2006/relationships/tags" Target="../tags/tag2973.xml"/><Relationship Id="rId56" Type="http://schemas.openxmlformats.org/officeDocument/2006/relationships/tags" Target="../tags/tag3015.xml"/><Relationship Id="rId317" Type="http://schemas.openxmlformats.org/officeDocument/2006/relationships/tags" Target="../tags/tag3276.xml"/><Relationship Id="rId359" Type="http://schemas.openxmlformats.org/officeDocument/2006/relationships/tags" Target="../tags/tag3318.xml"/><Relationship Id="rId524" Type="http://schemas.openxmlformats.org/officeDocument/2006/relationships/tags" Target="../tags/tag3483.xml"/><Relationship Id="rId566" Type="http://schemas.openxmlformats.org/officeDocument/2006/relationships/tags" Target="../tags/tag3525.xml"/><Relationship Id="rId98" Type="http://schemas.openxmlformats.org/officeDocument/2006/relationships/tags" Target="../tags/tag3057.xml"/><Relationship Id="rId121" Type="http://schemas.openxmlformats.org/officeDocument/2006/relationships/tags" Target="../tags/tag3080.xml"/><Relationship Id="rId163" Type="http://schemas.openxmlformats.org/officeDocument/2006/relationships/tags" Target="../tags/tag3122.xml"/><Relationship Id="rId219" Type="http://schemas.openxmlformats.org/officeDocument/2006/relationships/tags" Target="../tags/tag3178.xml"/><Relationship Id="rId370" Type="http://schemas.openxmlformats.org/officeDocument/2006/relationships/tags" Target="../tags/tag3329.xml"/><Relationship Id="rId426" Type="http://schemas.openxmlformats.org/officeDocument/2006/relationships/tags" Target="../tags/tag3385.xml"/><Relationship Id="rId230" Type="http://schemas.openxmlformats.org/officeDocument/2006/relationships/tags" Target="../tags/tag3189.xml"/><Relationship Id="rId468" Type="http://schemas.openxmlformats.org/officeDocument/2006/relationships/tags" Target="../tags/tag3427.xml"/><Relationship Id="rId25" Type="http://schemas.openxmlformats.org/officeDocument/2006/relationships/tags" Target="../tags/tag2984.xml"/><Relationship Id="rId67" Type="http://schemas.openxmlformats.org/officeDocument/2006/relationships/tags" Target="../tags/tag3026.xml"/><Relationship Id="rId272" Type="http://schemas.openxmlformats.org/officeDocument/2006/relationships/tags" Target="../tags/tag3231.xml"/><Relationship Id="rId328" Type="http://schemas.openxmlformats.org/officeDocument/2006/relationships/tags" Target="../tags/tag3287.xml"/><Relationship Id="rId535" Type="http://schemas.openxmlformats.org/officeDocument/2006/relationships/tags" Target="../tags/tag3494.xml"/><Relationship Id="rId577" Type="http://schemas.openxmlformats.org/officeDocument/2006/relationships/tags" Target="../tags/tag3536.xml"/><Relationship Id="rId132" Type="http://schemas.openxmlformats.org/officeDocument/2006/relationships/tags" Target="../tags/tag3091.xml"/><Relationship Id="rId174" Type="http://schemas.openxmlformats.org/officeDocument/2006/relationships/tags" Target="../tags/tag3133.xml"/><Relationship Id="rId381" Type="http://schemas.openxmlformats.org/officeDocument/2006/relationships/tags" Target="../tags/tag3340.xml"/><Relationship Id="rId602" Type="http://schemas.openxmlformats.org/officeDocument/2006/relationships/tags" Target="../tags/tag3561.xml"/><Relationship Id="rId241" Type="http://schemas.openxmlformats.org/officeDocument/2006/relationships/tags" Target="../tags/tag3200.xml"/><Relationship Id="rId437" Type="http://schemas.openxmlformats.org/officeDocument/2006/relationships/tags" Target="../tags/tag3396.xml"/><Relationship Id="rId479" Type="http://schemas.openxmlformats.org/officeDocument/2006/relationships/tags" Target="../tags/tag3438.xml"/><Relationship Id="rId36" Type="http://schemas.openxmlformats.org/officeDocument/2006/relationships/tags" Target="../tags/tag2995.xml"/><Relationship Id="rId283" Type="http://schemas.openxmlformats.org/officeDocument/2006/relationships/tags" Target="../tags/tag3242.xml"/><Relationship Id="rId339" Type="http://schemas.openxmlformats.org/officeDocument/2006/relationships/tags" Target="../tags/tag3298.xml"/><Relationship Id="rId490" Type="http://schemas.openxmlformats.org/officeDocument/2006/relationships/tags" Target="../tags/tag3449.xml"/><Relationship Id="rId504" Type="http://schemas.openxmlformats.org/officeDocument/2006/relationships/tags" Target="../tags/tag3463.xml"/><Relationship Id="rId546" Type="http://schemas.openxmlformats.org/officeDocument/2006/relationships/tags" Target="../tags/tag3505.xml"/><Relationship Id="rId78" Type="http://schemas.openxmlformats.org/officeDocument/2006/relationships/tags" Target="../tags/tag3037.xml"/><Relationship Id="rId101" Type="http://schemas.openxmlformats.org/officeDocument/2006/relationships/tags" Target="../tags/tag3060.xml"/><Relationship Id="rId143" Type="http://schemas.openxmlformats.org/officeDocument/2006/relationships/tags" Target="../tags/tag3102.xml"/><Relationship Id="rId185" Type="http://schemas.openxmlformats.org/officeDocument/2006/relationships/tags" Target="../tags/tag3144.xml"/><Relationship Id="rId350" Type="http://schemas.openxmlformats.org/officeDocument/2006/relationships/tags" Target="../tags/tag3309.xml"/><Relationship Id="rId406" Type="http://schemas.openxmlformats.org/officeDocument/2006/relationships/tags" Target="../tags/tag3365.xml"/><Relationship Id="rId588" Type="http://schemas.openxmlformats.org/officeDocument/2006/relationships/tags" Target="../tags/tag3547.xml"/><Relationship Id="rId9" Type="http://schemas.openxmlformats.org/officeDocument/2006/relationships/tags" Target="../tags/tag2968.xml"/><Relationship Id="rId210" Type="http://schemas.openxmlformats.org/officeDocument/2006/relationships/tags" Target="../tags/tag3169.xml"/><Relationship Id="rId392" Type="http://schemas.openxmlformats.org/officeDocument/2006/relationships/tags" Target="../tags/tag3351.xml"/><Relationship Id="rId448" Type="http://schemas.openxmlformats.org/officeDocument/2006/relationships/tags" Target="../tags/tag3407.xml"/><Relationship Id="rId613" Type="http://schemas.openxmlformats.org/officeDocument/2006/relationships/tags" Target="../tags/tag3572.xml"/><Relationship Id="rId252" Type="http://schemas.openxmlformats.org/officeDocument/2006/relationships/tags" Target="../tags/tag3211.xml"/><Relationship Id="rId294" Type="http://schemas.openxmlformats.org/officeDocument/2006/relationships/tags" Target="../tags/tag3253.xml"/><Relationship Id="rId308" Type="http://schemas.openxmlformats.org/officeDocument/2006/relationships/tags" Target="../tags/tag3267.xml"/><Relationship Id="rId515" Type="http://schemas.openxmlformats.org/officeDocument/2006/relationships/tags" Target="../tags/tag3474.xml"/><Relationship Id="rId47" Type="http://schemas.openxmlformats.org/officeDocument/2006/relationships/tags" Target="../tags/tag3006.xml"/><Relationship Id="rId89" Type="http://schemas.openxmlformats.org/officeDocument/2006/relationships/tags" Target="../tags/tag3048.xml"/><Relationship Id="rId112" Type="http://schemas.openxmlformats.org/officeDocument/2006/relationships/tags" Target="../tags/tag3071.xml"/><Relationship Id="rId154" Type="http://schemas.openxmlformats.org/officeDocument/2006/relationships/tags" Target="../tags/tag3113.xml"/><Relationship Id="rId361" Type="http://schemas.openxmlformats.org/officeDocument/2006/relationships/tags" Target="../tags/tag3320.xml"/><Relationship Id="rId557" Type="http://schemas.openxmlformats.org/officeDocument/2006/relationships/tags" Target="../tags/tag3516.xml"/><Relationship Id="rId599" Type="http://schemas.openxmlformats.org/officeDocument/2006/relationships/tags" Target="../tags/tag3558.xml"/><Relationship Id="rId196" Type="http://schemas.openxmlformats.org/officeDocument/2006/relationships/tags" Target="../tags/tag3155.xml"/><Relationship Id="rId417" Type="http://schemas.openxmlformats.org/officeDocument/2006/relationships/tags" Target="../tags/tag3376.xml"/><Relationship Id="rId459" Type="http://schemas.openxmlformats.org/officeDocument/2006/relationships/tags" Target="../tags/tag3418.xml"/><Relationship Id="rId16" Type="http://schemas.openxmlformats.org/officeDocument/2006/relationships/tags" Target="../tags/tag2975.xml"/><Relationship Id="rId221" Type="http://schemas.openxmlformats.org/officeDocument/2006/relationships/tags" Target="../tags/tag3180.xml"/><Relationship Id="rId263" Type="http://schemas.openxmlformats.org/officeDocument/2006/relationships/tags" Target="../tags/tag3222.xml"/><Relationship Id="rId319" Type="http://schemas.openxmlformats.org/officeDocument/2006/relationships/tags" Target="../tags/tag3278.xml"/><Relationship Id="rId470" Type="http://schemas.openxmlformats.org/officeDocument/2006/relationships/tags" Target="../tags/tag3429.xml"/><Relationship Id="rId526" Type="http://schemas.openxmlformats.org/officeDocument/2006/relationships/tags" Target="../tags/tag3485.xml"/><Relationship Id="rId58" Type="http://schemas.openxmlformats.org/officeDocument/2006/relationships/tags" Target="../tags/tag3017.xml"/><Relationship Id="rId123" Type="http://schemas.openxmlformats.org/officeDocument/2006/relationships/tags" Target="../tags/tag3082.xml"/><Relationship Id="rId330" Type="http://schemas.openxmlformats.org/officeDocument/2006/relationships/tags" Target="../tags/tag3289.xml"/><Relationship Id="rId568" Type="http://schemas.openxmlformats.org/officeDocument/2006/relationships/tags" Target="../tags/tag3527.xml"/><Relationship Id="rId165" Type="http://schemas.openxmlformats.org/officeDocument/2006/relationships/tags" Target="../tags/tag3124.xml"/><Relationship Id="rId372" Type="http://schemas.openxmlformats.org/officeDocument/2006/relationships/tags" Target="../tags/tag3331.xml"/><Relationship Id="rId428" Type="http://schemas.openxmlformats.org/officeDocument/2006/relationships/tags" Target="../tags/tag3387.xml"/><Relationship Id="rId232" Type="http://schemas.openxmlformats.org/officeDocument/2006/relationships/tags" Target="../tags/tag3191.xml"/><Relationship Id="rId274" Type="http://schemas.openxmlformats.org/officeDocument/2006/relationships/tags" Target="../tags/tag3233.xml"/><Relationship Id="rId481" Type="http://schemas.openxmlformats.org/officeDocument/2006/relationships/tags" Target="../tags/tag3440.xml"/><Relationship Id="rId27" Type="http://schemas.openxmlformats.org/officeDocument/2006/relationships/tags" Target="../tags/tag2986.xml"/><Relationship Id="rId48" Type="http://schemas.openxmlformats.org/officeDocument/2006/relationships/tags" Target="../tags/tag3007.xml"/><Relationship Id="rId69" Type="http://schemas.openxmlformats.org/officeDocument/2006/relationships/tags" Target="../tags/tag3028.xml"/><Relationship Id="rId113" Type="http://schemas.openxmlformats.org/officeDocument/2006/relationships/tags" Target="../tags/tag3072.xml"/><Relationship Id="rId134" Type="http://schemas.openxmlformats.org/officeDocument/2006/relationships/tags" Target="../tags/tag3093.xml"/><Relationship Id="rId320" Type="http://schemas.openxmlformats.org/officeDocument/2006/relationships/tags" Target="../tags/tag3279.xml"/><Relationship Id="rId537" Type="http://schemas.openxmlformats.org/officeDocument/2006/relationships/tags" Target="../tags/tag3496.xml"/><Relationship Id="rId558" Type="http://schemas.openxmlformats.org/officeDocument/2006/relationships/tags" Target="../tags/tag3517.xml"/><Relationship Id="rId579" Type="http://schemas.openxmlformats.org/officeDocument/2006/relationships/tags" Target="../tags/tag3538.xml"/><Relationship Id="rId80" Type="http://schemas.openxmlformats.org/officeDocument/2006/relationships/tags" Target="../tags/tag3039.xml"/><Relationship Id="rId155" Type="http://schemas.openxmlformats.org/officeDocument/2006/relationships/tags" Target="../tags/tag3114.xml"/><Relationship Id="rId176" Type="http://schemas.openxmlformats.org/officeDocument/2006/relationships/tags" Target="../tags/tag3135.xml"/><Relationship Id="rId197" Type="http://schemas.openxmlformats.org/officeDocument/2006/relationships/tags" Target="../tags/tag3156.xml"/><Relationship Id="rId341" Type="http://schemas.openxmlformats.org/officeDocument/2006/relationships/tags" Target="../tags/tag3300.xml"/><Relationship Id="rId362" Type="http://schemas.openxmlformats.org/officeDocument/2006/relationships/tags" Target="../tags/tag3321.xml"/><Relationship Id="rId383" Type="http://schemas.openxmlformats.org/officeDocument/2006/relationships/tags" Target="../tags/tag3342.xml"/><Relationship Id="rId418" Type="http://schemas.openxmlformats.org/officeDocument/2006/relationships/tags" Target="../tags/tag3377.xml"/><Relationship Id="rId439" Type="http://schemas.openxmlformats.org/officeDocument/2006/relationships/tags" Target="../tags/tag3398.xml"/><Relationship Id="rId590" Type="http://schemas.openxmlformats.org/officeDocument/2006/relationships/tags" Target="../tags/tag3549.xml"/><Relationship Id="rId604" Type="http://schemas.openxmlformats.org/officeDocument/2006/relationships/tags" Target="../tags/tag3563.xml"/><Relationship Id="rId201" Type="http://schemas.openxmlformats.org/officeDocument/2006/relationships/tags" Target="../tags/tag3160.xml"/><Relationship Id="rId222" Type="http://schemas.openxmlformats.org/officeDocument/2006/relationships/tags" Target="../tags/tag3181.xml"/><Relationship Id="rId243" Type="http://schemas.openxmlformats.org/officeDocument/2006/relationships/tags" Target="../tags/tag3202.xml"/><Relationship Id="rId264" Type="http://schemas.openxmlformats.org/officeDocument/2006/relationships/tags" Target="../tags/tag3223.xml"/><Relationship Id="rId285" Type="http://schemas.openxmlformats.org/officeDocument/2006/relationships/tags" Target="../tags/tag3244.xml"/><Relationship Id="rId450" Type="http://schemas.openxmlformats.org/officeDocument/2006/relationships/tags" Target="../tags/tag3409.xml"/><Relationship Id="rId471" Type="http://schemas.openxmlformats.org/officeDocument/2006/relationships/tags" Target="../tags/tag3430.xml"/><Relationship Id="rId506" Type="http://schemas.openxmlformats.org/officeDocument/2006/relationships/tags" Target="../tags/tag3465.xml"/><Relationship Id="rId17" Type="http://schemas.openxmlformats.org/officeDocument/2006/relationships/tags" Target="../tags/tag2976.xml"/><Relationship Id="rId38" Type="http://schemas.openxmlformats.org/officeDocument/2006/relationships/tags" Target="../tags/tag2997.xml"/><Relationship Id="rId59" Type="http://schemas.openxmlformats.org/officeDocument/2006/relationships/tags" Target="../tags/tag3018.xml"/><Relationship Id="rId103" Type="http://schemas.openxmlformats.org/officeDocument/2006/relationships/tags" Target="../tags/tag3062.xml"/><Relationship Id="rId124" Type="http://schemas.openxmlformats.org/officeDocument/2006/relationships/tags" Target="../tags/tag3083.xml"/><Relationship Id="rId310" Type="http://schemas.openxmlformats.org/officeDocument/2006/relationships/tags" Target="../tags/tag3269.xml"/><Relationship Id="rId492" Type="http://schemas.openxmlformats.org/officeDocument/2006/relationships/tags" Target="../tags/tag3451.xml"/><Relationship Id="rId527" Type="http://schemas.openxmlformats.org/officeDocument/2006/relationships/tags" Target="../tags/tag3486.xml"/><Relationship Id="rId548" Type="http://schemas.openxmlformats.org/officeDocument/2006/relationships/tags" Target="../tags/tag3507.xml"/><Relationship Id="rId569" Type="http://schemas.openxmlformats.org/officeDocument/2006/relationships/tags" Target="../tags/tag3528.xml"/><Relationship Id="rId70" Type="http://schemas.openxmlformats.org/officeDocument/2006/relationships/tags" Target="../tags/tag3029.xml"/><Relationship Id="rId91" Type="http://schemas.openxmlformats.org/officeDocument/2006/relationships/tags" Target="../tags/tag3050.xml"/><Relationship Id="rId145" Type="http://schemas.openxmlformats.org/officeDocument/2006/relationships/tags" Target="../tags/tag3104.xml"/><Relationship Id="rId166" Type="http://schemas.openxmlformats.org/officeDocument/2006/relationships/tags" Target="../tags/tag3125.xml"/><Relationship Id="rId187" Type="http://schemas.openxmlformats.org/officeDocument/2006/relationships/tags" Target="../tags/tag3146.xml"/><Relationship Id="rId331" Type="http://schemas.openxmlformats.org/officeDocument/2006/relationships/tags" Target="../tags/tag3290.xml"/><Relationship Id="rId352" Type="http://schemas.openxmlformats.org/officeDocument/2006/relationships/tags" Target="../tags/tag3311.xml"/><Relationship Id="rId373" Type="http://schemas.openxmlformats.org/officeDocument/2006/relationships/tags" Target="../tags/tag3332.xml"/><Relationship Id="rId394" Type="http://schemas.openxmlformats.org/officeDocument/2006/relationships/tags" Target="../tags/tag3353.xml"/><Relationship Id="rId408" Type="http://schemas.openxmlformats.org/officeDocument/2006/relationships/tags" Target="../tags/tag3367.xml"/><Relationship Id="rId429" Type="http://schemas.openxmlformats.org/officeDocument/2006/relationships/tags" Target="../tags/tag3388.xml"/><Relationship Id="rId580" Type="http://schemas.openxmlformats.org/officeDocument/2006/relationships/tags" Target="../tags/tag3539.xml"/><Relationship Id="rId615" Type="http://schemas.openxmlformats.org/officeDocument/2006/relationships/slideLayout" Target="../slideLayouts/slideLayout22.xml"/><Relationship Id="rId1" Type="http://schemas.openxmlformats.org/officeDocument/2006/relationships/tags" Target="../tags/tag2960.xml"/><Relationship Id="rId212" Type="http://schemas.openxmlformats.org/officeDocument/2006/relationships/tags" Target="../tags/tag3171.xml"/><Relationship Id="rId233" Type="http://schemas.openxmlformats.org/officeDocument/2006/relationships/tags" Target="../tags/tag3192.xml"/><Relationship Id="rId254" Type="http://schemas.openxmlformats.org/officeDocument/2006/relationships/tags" Target="../tags/tag3213.xml"/><Relationship Id="rId440" Type="http://schemas.openxmlformats.org/officeDocument/2006/relationships/tags" Target="../tags/tag3399.xml"/><Relationship Id="rId28" Type="http://schemas.openxmlformats.org/officeDocument/2006/relationships/tags" Target="../tags/tag2987.xml"/><Relationship Id="rId49" Type="http://schemas.openxmlformats.org/officeDocument/2006/relationships/tags" Target="../tags/tag3008.xml"/><Relationship Id="rId114" Type="http://schemas.openxmlformats.org/officeDocument/2006/relationships/tags" Target="../tags/tag3073.xml"/><Relationship Id="rId275" Type="http://schemas.openxmlformats.org/officeDocument/2006/relationships/tags" Target="../tags/tag3234.xml"/><Relationship Id="rId296" Type="http://schemas.openxmlformats.org/officeDocument/2006/relationships/tags" Target="../tags/tag3255.xml"/><Relationship Id="rId300" Type="http://schemas.openxmlformats.org/officeDocument/2006/relationships/tags" Target="../tags/tag3259.xml"/><Relationship Id="rId461" Type="http://schemas.openxmlformats.org/officeDocument/2006/relationships/tags" Target="../tags/tag3420.xml"/><Relationship Id="rId482" Type="http://schemas.openxmlformats.org/officeDocument/2006/relationships/tags" Target="../tags/tag3441.xml"/><Relationship Id="rId517" Type="http://schemas.openxmlformats.org/officeDocument/2006/relationships/tags" Target="../tags/tag3476.xml"/><Relationship Id="rId538" Type="http://schemas.openxmlformats.org/officeDocument/2006/relationships/tags" Target="../tags/tag3497.xml"/><Relationship Id="rId559" Type="http://schemas.openxmlformats.org/officeDocument/2006/relationships/tags" Target="../tags/tag3518.xml"/><Relationship Id="rId60" Type="http://schemas.openxmlformats.org/officeDocument/2006/relationships/tags" Target="../tags/tag3019.xml"/><Relationship Id="rId81" Type="http://schemas.openxmlformats.org/officeDocument/2006/relationships/tags" Target="../tags/tag3040.xml"/><Relationship Id="rId135" Type="http://schemas.openxmlformats.org/officeDocument/2006/relationships/tags" Target="../tags/tag3094.xml"/><Relationship Id="rId156" Type="http://schemas.openxmlformats.org/officeDocument/2006/relationships/tags" Target="../tags/tag3115.xml"/><Relationship Id="rId177" Type="http://schemas.openxmlformats.org/officeDocument/2006/relationships/tags" Target="../tags/tag3136.xml"/><Relationship Id="rId198" Type="http://schemas.openxmlformats.org/officeDocument/2006/relationships/tags" Target="../tags/tag3157.xml"/><Relationship Id="rId321" Type="http://schemas.openxmlformats.org/officeDocument/2006/relationships/tags" Target="../tags/tag3280.xml"/><Relationship Id="rId342" Type="http://schemas.openxmlformats.org/officeDocument/2006/relationships/tags" Target="../tags/tag3301.xml"/><Relationship Id="rId363" Type="http://schemas.openxmlformats.org/officeDocument/2006/relationships/tags" Target="../tags/tag3322.xml"/><Relationship Id="rId384" Type="http://schemas.openxmlformats.org/officeDocument/2006/relationships/tags" Target="../tags/tag3343.xml"/><Relationship Id="rId419" Type="http://schemas.openxmlformats.org/officeDocument/2006/relationships/tags" Target="../tags/tag3378.xml"/><Relationship Id="rId570" Type="http://schemas.openxmlformats.org/officeDocument/2006/relationships/tags" Target="../tags/tag3529.xml"/><Relationship Id="rId591" Type="http://schemas.openxmlformats.org/officeDocument/2006/relationships/tags" Target="../tags/tag3550.xml"/><Relationship Id="rId605" Type="http://schemas.openxmlformats.org/officeDocument/2006/relationships/tags" Target="../tags/tag3564.xml"/><Relationship Id="rId202" Type="http://schemas.openxmlformats.org/officeDocument/2006/relationships/tags" Target="../tags/tag3161.xml"/><Relationship Id="rId223" Type="http://schemas.openxmlformats.org/officeDocument/2006/relationships/tags" Target="../tags/tag3182.xml"/><Relationship Id="rId244" Type="http://schemas.openxmlformats.org/officeDocument/2006/relationships/tags" Target="../tags/tag3203.xml"/><Relationship Id="rId430" Type="http://schemas.openxmlformats.org/officeDocument/2006/relationships/tags" Target="../tags/tag3389.xml"/><Relationship Id="rId18" Type="http://schemas.openxmlformats.org/officeDocument/2006/relationships/tags" Target="../tags/tag2977.xml"/><Relationship Id="rId39" Type="http://schemas.openxmlformats.org/officeDocument/2006/relationships/tags" Target="../tags/tag2998.xml"/><Relationship Id="rId265" Type="http://schemas.openxmlformats.org/officeDocument/2006/relationships/tags" Target="../tags/tag3224.xml"/><Relationship Id="rId286" Type="http://schemas.openxmlformats.org/officeDocument/2006/relationships/tags" Target="../tags/tag3245.xml"/><Relationship Id="rId451" Type="http://schemas.openxmlformats.org/officeDocument/2006/relationships/tags" Target="../tags/tag3410.xml"/><Relationship Id="rId472" Type="http://schemas.openxmlformats.org/officeDocument/2006/relationships/tags" Target="../tags/tag3431.xml"/><Relationship Id="rId493" Type="http://schemas.openxmlformats.org/officeDocument/2006/relationships/tags" Target="../tags/tag3452.xml"/><Relationship Id="rId507" Type="http://schemas.openxmlformats.org/officeDocument/2006/relationships/tags" Target="../tags/tag3466.xml"/><Relationship Id="rId528" Type="http://schemas.openxmlformats.org/officeDocument/2006/relationships/tags" Target="../tags/tag3487.xml"/><Relationship Id="rId549" Type="http://schemas.openxmlformats.org/officeDocument/2006/relationships/tags" Target="../tags/tag3508.xml"/><Relationship Id="rId50" Type="http://schemas.openxmlformats.org/officeDocument/2006/relationships/tags" Target="../tags/tag3009.xml"/><Relationship Id="rId104" Type="http://schemas.openxmlformats.org/officeDocument/2006/relationships/tags" Target="../tags/tag3063.xml"/><Relationship Id="rId125" Type="http://schemas.openxmlformats.org/officeDocument/2006/relationships/tags" Target="../tags/tag3084.xml"/><Relationship Id="rId146" Type="http://schemas.openxmlformats.org/officeDocument/2006/relationships/tags" Target="../tags/tag3105.xml"/><Relationship Id="rId167" Type="http://schemas.openxmlformats.org/officeDocument/2006/relationships/tags" Target="../tags/tag3126.xml"/><Relationship Id="rId188" Type="http://schemas.openxmlformats.org/officeDocument/2006/relationships/tags" Target="../tags/tag3147.xml"/><Relationship Id="rId311" Type="http://schemas.openxmlformats.org/officeDocument/2006/relationships/tags" Target="../tags/tag3270.xml"/><Relationship Id="rId332" Type="http://schemas.openxmlformats.org/officeDocument/2006/relationships/tags" Target="../tags/tag3291.xml"/><Relationship Id="rId353" Type="http://schemas.openxmlformats.org/officeDocument/2006/relationships/tags" Target="../tags/tag3312.xml"/><Relationship Id="rId374" Type="http://schemas.openxmlformats.org/officeDocument/2006/relationships/tags" Target="../tags/tag3333.xml"/><Relationship Id="rId395" Type="http://schemas.openxmlformats.org/officeDocument/2006/relationships/tags" Target="../tags/tag3354.xml"/><Relationship Id="rId409" Type="http://schemas.openxmlformats.org/officeDocument/2006/relationships/tags" Target="../tags/tag3368.xml"/><Relationship Id="rId560" Type="http://schemas.openxmlformats.org/officeDocument/2006/relationships/tags" Target="../tags/tag3519.xml"/><Relationship Id="rId581" Type="http://schemas.openxmlformats.org/officeDocument/2006/relationships/tags" Target="../tags/tag3540.xml"/><Relationship Id="rId71" Type="http://schemas.openxmlformats.org/officeDocument/2006/relationships/tags" Target="../tags/tag3030.xml"/><Relationship Id="rId92" Type="http://schemas.openxmlformats.org/officeDocument/2006/relationships/tags" Target="../tags/tag3051.xml"/><Relationship Id="rId213" Type="http://schemas.openxmlformats.org/officeDocument/2006/relationships/tags" Target="../tags/tag3172.xml"/><Relationship Id="rId234" Type="http://schemas.openxmlformats.org/officeDocument/2006/relationships/tags" Target="../tags/tag3193.xml"/><Relationship Id="rId420" Type="http://schemas.openxmlformats.org/officeDocument/2006/relationships/tags" Target="../tags/tag3379.xml"/><Relationship Id="rId616" Type="http://schemas.openxmlformats.org/officeDocument/2006/relationships/notesSlide" Target="../notesSlides/notesSlide37.xml"/><Relationship Id="rId2" Type="http://schemas.openxmlformats.org/officeDocument/2006/relationships/tags" Target="../tags/tag2961.xml"/><Relationship Id="rId29" Type="http://schemas.openxmlformats.org/officeDocument/2006/relationships/tags" Target="../tags/tag2988.xml"/><Relationship Id="rId255" Type="http://schemas.openxmlformats.org/officeDocument/2006/relationships/tags" Target="../tags/tag3214.xml"/><Relationship Id="rId276" Type="http://schemas.openxmlformats.org/officeDocument/2006/relationships/tags" Target="../tags/tag3235.xml"/><Relationship Id="rId297" Type="http://schemas.openxmlformats.org/officeDocument/2006/relationships/tags" Target="../tags/tag3256.xml"/><Relationship Id="rId441" Type="http://schemas.openxmlformats.org/officeDocument/2006/relationships/tags" Target="../tags/tag3400.xml"/><Relationship Id="rId462" Type="http://schemas.openxmlformats.org/officeDocument/2006/relationships/tags" Target="../tags/tag3421.xml"/><Relationship Id="rId483" Type="http://schemas.openxmlformats.org/officeDocument/2006/relationships/tags" Target="../tags/tag3442.xml"/><Relationship Id="rId518" Type="http://schemas.openxmlformats.org/officeDocument/2006/relationships/tags" Target="../tags/tag3477.xml"/><Relationship Id="rId539" Type="http://schemas.openxmlformats.org/officeDocument/2006/relationships/tags" Target="../tags/tag3498.xml"/><Relationship Id="rId40" Type="http://schemas.openxmlformats.org/officeDocument/2006/relationships/tags" Target="../tags/tag2999.xml"/><Relationship Id="rId115" Type="http://schemas.openxmlformats.org/officeDocument/2006/relationships/tags" Target="../tags/tag3074.xml"/><Relationship Id="rId136" Type="http://schemas.openxmlformats.org/officeDocument/2006/relationships/tags" Target="../tags/tag3095.xml"/><Relationship Id="rId157" Type="http://schemas.openxmlformats.org/officeDocument/2006/relationships/tags" Target="../tags/tag3116.xml"/><Relationship Id="rId178" Type="http://schemas.openxmlformats.org/officeDocument/2006/relationships/tags" Target="../tags/tag3137.xml"/><Relationship Id="rId301" Type="http://schemas.openxmlformats.org/officeDocument/2006/relationships/tags" Target="../tags/tag3260.xml"/><Relationship Id="rId322" Type="http://schemas.openxmlformats.org/officeDocument/2006/relationships/tags" Target="../tags/tag3281.xml"/><Relationship Id="rId343" Type="http://schemas.openxmlformats.org/officeDocument/2006/relationships/tags" Target="../tags/tag3302.xml"/><Relationship Id="rId364" Type="http://schemas.openxmlformats.org/officeDocument/2006/relationships/tags" Target="../tags/tag3323.xml"/><Relationship Id="rId550" Type="http://schemas.openxmlformats.org/officeDocument/2006/relationships/tags" Target="../tags/tag3509.xml"/><Relationship Id="rId61" Type="http://schemas.openxmlformats.org/officeDocument/2006/relationships/tags" Target="../tags/tag3020.xml"/><Relationship Id="rId82" Type="http://schemas.openxmlformats.org/officeDocument/2006/relationships/tags" Target="../tags/tag3041.xml"/><Relationship Id="rId199" Type="http://schemas.openxmlformats.org/officeDocument/2006/relationships/tags" Target="../tags/tag3158.xml"/><Relationship Id="rId203" Type="http://schemas.openxmlformats.org/officeDocument/2006/relationships/tags" Target="../tags/tag3162.xml"/><Relationship Id="rId385" Type="http://schemas.openxmlformats.org/officeDocument/2006/relationships/tags" Target="../tags/tag3344.xml"/><Relationship Id="rId571" Type="http://schemas.openxmlformats.org/officeDocument/2006/relationships/tags" Target="../tags/tag3530.xml"/><Relationship Id="rId592" Type="http://schemas.openxmlformats.org/officeDocument/2006/relationships/tags" Target="../tags/tag3551.xml"/><Relationship Id="rId606" Type="http://schemas.openxmlformats.org/officeDocument/2006/relationships/tags" Target="../tags/tag3565.xml"/><Relationship Id="rId19" Type="http://schemas.openxmlformats.org/officeDocument/2006/relationships/tags" Target="../tags/tag2978.xml"/><Relationship Id="rId224" Type="http://schemas.openxmlformats.org/officeDocument/2006/relationships/tags" Target="../tags/tag3183.xml"/><Relationship Id="rId245" Type="http://schemas.openxmlformats.org/officeDocument/2006/relationships/tags" Target="../tags/tag3204.xml"/><Relationship Id="rId266" Type="http://schemas.openxmlformats.org/officeDocument/2006/relationships/tags" Target="../tags/tag3225.xml"/><Relationship Id="rId287" Type="http://schemas.openxmlformats.org/officeDocument/2006/relationships/tags" Target="../tags/tag3246.xml"/><Relationship Id="rId410" Type="http://schemas.openxmlformats.org/officeDocument/2006/relationships/tags" Target="../tags/tag3369.xml"/><Relationship Id="rId431" Type="http://schemas.openxmlformats.org/officeDocument/2006/relationships/tags" Target="../tags/tag3390.xml"/><Relationship Id="rId452" Type="http://schemas.openxmlformats.org/officeDocument/2006/relationships/tags" Target="../tags/tag3411.xml"/><Relationship Id="rId473" Type="http://schemas.openxmlformats.org/officeDocument/2006/relationships/tags" Target="../tags/tag3432.xml"/><Relationship Id="rId494" Type="http://schemas.openxmlformats.org/officeDocument/2006/relationships/tags" Target="../tags/tag3453.xml"/><Relationship Id="rId508" Type="http://schemas.openxmlformats.org/officeDocument/2006/relationships/tags" Target="../tags/tag3467.xml"/><Relationship Id="rId529" Type="http://schemas.openxmlformats.org/officeDocument/2006/relationships/tags" Target="../tags/tag3488.xml"/><Relationship Id="rId30" Type="http://schemas.openxmlformats.org/officeDocument/2006/relationships/tags" Target="../tags/tag2989.xml"/><Relationship Id="rId105" Type="http://schemas.openxmlformats.org/officeDocument/2006/relationships/tags" Target="../tags/tag3064.xml"/><Relationship Id="rId126" Type="http://schemas.openxmlformats.org/officeDocument/2006/relationships/tags" Target="../tags/tag3085.xml"/><Relationship Id="rId147" Type="http://schemas.openxmlformats.org/officeDocument/2006/relationships/tags" Target="../tags/tag3106.xml"/><Relationship Id="rId168" Type="http://schemas.openxmlformats.org/officeDocument/2006/relationships/tags" Target="../tags/tag3127.xml"/><Relationship Id="rId312" Type="http://schemas.openxmlformats.org/officeDocument/2006/relationships/tags" Target="../tags/tag3271.xml"/><Relationship Id="rId333" Type="http://schemas.openxmlformats.org/officeDocument/2006/relationships/tags" Target="../tags/tag3292.xml"/><Relationship Id="rId354" Type="http://schemas.openxmlformats.org/officeDocument/2006/relationships/tags" Target="../tags/tag3313.xml"/><Relationship Id="rId540" Type="http://schemas.openxmlformats.org/officeDocument/2006/relationships/tags" Target="../tags/tag3499.xml"/><Relationship Id="rId51" Type="http://schemas.openxmlformats.org/officeDocument/2006/relationships/tags" Target="../tags/tag3010.xml"/><Relationship Id="rId72" Type="http://schemas.openxmlformats.org/officeDocument/2006/relationships/tags" Target="../tags/tag3031.xml"/><Relationship Id="rId93" Type="http://schemas.openxmlformats.org/officeDocument/2006/relationships/tags" Target="../tags/tag3052.xml"/><Relationship Id="rId189" Type="http://schemas.openxmlformats.org/officeDocument/2006/relationships/tags" Target="../tags/tag3148.xml"/><Relationship Id="rId375" Type="http://schemas.openxmlformats.org/officeDocument/2006/relationships/tags" Target="../tags/tag3334.xml"/><Relationship Id="rId396" Type="http://schemas.openxmlformats.org/officeDocument/2006/relationships/tags" Target="../tags/tag3355.xml"/><Relationship Id="rId561" Type="http://schemas.openxmlformats.org/officeDocument/2006/relationships/tags" Target="../tags/tag3520.xml"/><Relationship Id="rId582" Type="http://schemas.openxmlformats.org/officeDocument/2006/relationships/tags" Target="../tags/tag3541.xml"/><Relationship Id="rId3" Type="http://schemas.openxmlformats.org/officeDocument/2006/relationships/tags" Target="../tags/tag2962.xml"/><Relationship Id="rId214" Type="http://schemas.openxmlformats.org/officeDocument/2006/relationships/tags" Target="../tags/tag3173.xml"/><Relationship Id="rId235" Type="http://schemas.openxmlformats.org/officeDocument/2006/relationships/tags" Target="../tags/tag3194.xml"/><Relationship Id="rId256" Type="http://schemas.openxmlformats.org/officeDocument/2006/relationships/tags" Target="../tags/tag3215.xml"/><Relationship Id="rId277" Type="http://schemas.openxmlformats.org/officeDocument/2006/relationships/tags" Target="../tags/tag3236.xml"/><Relationship Id="rId298" Type="http://schemas.openxmlformats.org/officeDocument/2006/relationships/tags" Target="../tags/tag3257.xml"/><Relationship Id="rId400" Type="http://schemas.openxmlformats.org/officeDocument/2006/relationships/tags" Target="../tags/tag3359.xml"/><Relationship Id="rId421" Type="http://schemas.openxmlformats.org/officeDocument/2006/relationships/tags" Target="../tags/tag3380.xml"/><Relationship Id="rId442" Type="http://schemas.openxmlformats.org/officeDocument/2006/relationships/tags" Target="../tags/tag3401.xml"/><Relationship Id="rId463" Type="http://schemas.openxmlformats.org/officeDocument/2006/relationships/tags" Target="../tags/tag3422.xml"/><Relationship Id="rId484" Type="http://schemas.openxmlformats.org/officeDocument/2006/relationships/tags" Target="../tags/tag3443.xml"/><Relationship Id="rId519" Type="http://schemas.openxmlformats.org/officeDocument/2006/relationships/tags" Target="../tags/tag3478.xml"/><Relationship Id="rId116" Type="http://schemas.openxmlformats.org/officeDocument/2006/relationships/tags" Target="../tags/tag3075.xml"/><Relationship Id="rId137" Type="http://schemas.openxmlformats.org/officeDocument/2006/relationships/tags" Target="../tags/tag3096.xml"/><Relationship Id="rId158" Type="http://schemas.openxmlformats.org/officeDocument/2006/relationships/tags" Target="../tags/tag3117.xml"/><Relationship Id="rId302" Type="http://schemas.openxmlformats.org/officeDocument/2006/relationships/tags" Target="../tags/tag3261.xml"/><Relationship Id="rId323" Type="http://schemas.openxmlformats.org/officeDocument/2006/relationships/tags" Target="../tags/tag3282.xml"/><Relationship Id="rId344" Type="http://schemas.openxmlformats.org/officeDocument/2006/relationships/tags" Target="../tags/tag3303.xml"/><Relationship Id="rId530" Type="http://schemas.openxmlformats.org/officeDocument/2006/relationships/tags" Target="../tags/tag3489.xml"/><Relationship Id="rId20" Type="http://schemas.openxmlformats.org/officeDocument/2006/relationships/tags" Target="../tags/tag2979.xml"/><Relationship Id="rId41" Type="http://schemas.openxmlformats.org/officeDocument/2006/relationships/tags" Target="../tags/tag3000.xml"/><Relationship Id="rId62" Type="http://schemas.openxmlformats.org/officeDocument/2006/relationships/tags" Target="../tags/tag3021.xml"/><Relationship Id="rId83" Type="http://schemas.openxmlformats.org/officeDocument/2006/relationships/tags" Target="../tags/tag3042.xml"/><Relationship Id="rId179" Type="http://schemas.openxmlformats.org/officeDocument/2006/relationships/tags" Target="../tags/tag3138.xml"/><Relationship Id="rId365" Type="http://schemas.openxmlformats.org/officeDocument/2006/relationships/tags" Target="../tags/tag3324.xml"/><Relationship Id="rId386" Type="http://schemas.openxmlformats.org/officeDocument/2006/relationships/tags" Target="../tags/tag3345.xml"/><Relationship Id="rId551" Type="http://schemas.openxmlformats.org/officeDocument/2006/relationships/tags" Target="../tags/tag3510.xml"/><Relationship Id="rId572" Type="http://schemas.openxmlformats.org/officeDocument/2006/relationships/tags" Target="../tags/tag3531.xml"/><Relationship Id="rId593" Type="http://schemas.openxmlformats.org/officeDocument/2006/relationships/tags" Target="../tags/tag3552.xml"/><Relationship Id="rId607" Type="http://schemas.openxmlformats.org/officeDocument/2006/relationships/tags" Target="../tags/tag3566.xml"/><Relationship Id="rId190" Type="http://schemas.openxmlformats.org/officeDocument/2006/relationships/tags" Target="../tags/tag3149.xml"/><Relationship Id="rId204" Type="http://schemas.openxmlformats.org/officeDocument/2006/relationships/tags" Target="../tags/tag3163.xml"/><Relationship Id="rId225" Type="http://schemas.openxmlformats.org/officeDocument/2006/relationships/tags" Target="../tags/tag3184.xml"/><Relationship Id="rId246" Type="http://schemas.openxmlformats.org/officeDocument/2006/relationships/tags" Target="../tags/tag3205.xml"/><Relationship Id="rId267" Type="http://schemas.openxmlformats.org/officeDocument/2006/relationships/tags" Target="../tags/tag3226.xml"/><Relationship Id="rId288" Type="http://schemas.openxmlformats.org/officeDocument/2006/relationships/tags" Target="../tags/tag3247.xml"/><Relationship Id="rId411" Type="http://schemas.openxmlformats.org/officeDocument/2006/relationships/tags" Target="../tags/tag3370.xml"/><Relationship Id="rId432" Type="http://schemas.openxmlformats.org/officeDocument/2006/relationships/tags" Target="../tags/tag3391.xml"/><Relationship Id="rId453" Type="http://schemas.openxmlformats.org/officeDocument/2006/relationships/tags" Target="../tags/tag3412.xml"/><Relationship Id="rId474" Type="http://schemas.openxmlformats.org/officeDocument/2006/relationships/tags" Target="../tags/tag3433.xml"/><Relationship Id="rId509" Type="http://schemas.openxmlformats.org/officeDocument/2006/relationships/tags" Target="../tags/tag3468.xml"/><Relationship Id="rId106" Type="http://schemas.openxmlformats.org/officeDocument/2006/relationships/tags" Target="../tags/tag3065.xml"/><Relationship Id="rId127" Type="http://schemas.openxmlformats.org/officeDocument/2006/relationships/tags" Target="../tags/tag3086.xml"/><Relationship Id="rId313" Type="http://schemas.openxmlformats.org/officeDocument/2006/relationships/tags" Target="../tags/tag3272.xml"/><Relationship Id="rId495" Type="http://schemas.openxmlformats.org/officeDocument/2006/relationships/tags" Target="../tags/tag3454.xml"/><Relationship Id="rId10" Type="http://schemas.openxmlformats.org/officeDocument/2006/relationships/tags" Target="../tags/tag2969.xml"/><Relationship Id="rId31" Type="http://schemas.openxmlformats.org/officeDocument/2006/relationships/tags" Target="../tags/tag2990.xml"/><Relationship Id="rId52" Type="http://schemas.openxmlformats.org/officeDocument/2006/relationships/tags" Target="../tags/tag3011.xml"/><Relationship Id="rId73" Type="http://schemas.openxmlformats.org/officeDocument/2006/relationships/tags" Target="../tags/tag3032.xml"/><Relationship Id="rId94" Type="http://schemas.openxmlformats.org/officeDocument/2006/relationships/tags" Target="../tags/tag3053.xml"/><Relationship Id="rId148" Type="http://schemas.openxmlformats.org/officeDocument/2006/relationships/tags" Target="../tags/tag3107.xml"/><Relationship Id="rId169" Type="http://schemas.openxmlformats.org/officeDocument/2006/relationships/tags" Target="../tags/tag3128.xml"/><Relationship Id="rId334" Type="http://schemas.openxmlformats.org/officeDocument/2006/relationships/tags" Target="../tags/tag3293.xml"/><Relationship Id="rId355" Type="http://schemas.openxmlformats.org/officeDocument/2006/relationships/tags" Target="../tags/tag3314.xml"/><Relationship Id="rId376" Type="http://schemas.openxmlformats.org/officeDocument/2006/relationships/tags" Target="../tags/tag3335.xml"/><Relationship Id="rId397" Type="http://schemas.openxmlformats.org/officeDocument/2006/relationships/tags" Target="../tags/tag3356.xml"/><Relationship Id="rId520" Type="http://schemas.openxmlformats.org/officeDocument/2006/relationships/tags" Target="../tags/tag3479.xml"/><Relationship Id="rId541" Type="http://schemas.openxmlformats.org/officeDocument/2006/relationships/tags" Target="../tags/tag3500.xml"/><Relationship Id="rId562" Type="http://schemas.openxmlformats.org/officeDocument/2006/relationships/tags" Target="../tags/tag3521.xml"/><Relationship Id="rId583" Type="http://schemas.openxmlformats.org/officeDocument/2006/relationships/tags" Target="../tags/tag3542.xml"/><Relationship Id="rId4" Type="http://schemas.openxmlformats.org/officeDocument/2006/relationships/tags" Target="../tags/tag2963.xml"/><Relationship Id="rId180" Type="http://schemas.openxmlformats.org/officeDocument/2006/relationships/tags" Target="../tags/tag3139.xml"/><Relationship Id="rId215" Type="http://schemas.openxmlformats.org/officeDocument/2006/relationships/tags" Target="../tags/tag3174.xml"/><Relationship Id="rId236" Type="http://schemas.openxmlformats.org/officeDocument/2006/relationships/tags" Target="../tags/tag3195.xml"/><Relationship Id="rId257" Type="http://schemas.openxmlformats.org/officeDocument/2006/relationships/tags" Target="../tags/tag3216.xml"/><Relationship Id="rId278" Type="http://schemas.openxmlformats.org/officeDocument/2006/relationships/tags" Target="../tags/tag3237.xml"/><Relationship Id="rId401" Type="http://schemas.openxmlformats.org/officeDocument/2006/relationships/tags" Target="../tags/tag3360.xml"/><Relationship Id="rId422" Type="http://schemas.openxmlformats.org/officeDocument/2006/relationships/tags" Target="../tags/tag3381.xml"/><Relationship Id="rId443" Type="http://schemas.openxmlformats.org/officeDocument/2006/relationships/tags" Target="../tags/tag3402.xml"/><Relationship Id="rId464" Type="http://schemas.openxmlformats.org/officeDocument/2006/relationships/tags" Target="../tags/tag3423.xml"/><Relationship Id="rId303" Type="http://schemas.openxmlformats.org/officeDocument/2006/relationships/tags" Target="../tags/tag3262.xml"/><Relationship Id="rId485" Type="http://schemas.openxmlformats.org/officeDocument/2006/relationships/tags" Target="../tags/tag3444.xml"/><Relationship Id="rId42" Type="http://schemas.openxmlformats.org/officeDocument/2006/relationships/tags" Target="../tags/tag3001.xml"/><Relationship Id="rId84" Type="http://schemas.openxmlformats.org/officeDocument/2006/relationships/tags" Target="../tags/tag3043.xml"/><Relationship Id="rId138" Type="http://schemas.openxmlformats.org/officeDocument/2006/relationships/tags" Target="../tags/tag3097.xml"/><Relationship Id="rId345" Type="http://schemas.openxmlformats.org/officeDocument/2006/relationships/tags" Target="../tags/tag3304.xml"/><Relationship Id="rId387" Type="http://schemas.openxmlformats.org/officeDocument/2006/relationships/tags" Target="../tags/tag3346.xml"/><Relationship Id="rId510" Type="http://schemas.openxmlformats.org/officeDocument/2006/relationships/tags" Target="../tags/tag3469.xml"/><Relationship Id="rId552" Type="http://schemas.openxmlformats.org/officeDocument/2006/relationships/tags" Target="../tags/tag3511.xml"/><Relationship Id="rId594" Type="http://schemas.openxmlformats.org/officeDocument/2006/relationships/tags" Target="../tags/tag3553.xml"/><Relationship Id="rId608" Type="http://schemas.openxmlformats.org/officeDocument/2006/relationships/tags" Target="../tags/tag3567.xml"/><Relationship Id="rId191" Type="http://schemas.openxmlformats.org/officeDocument/2006/relationships/tags" Target="../tags/tag3150.xml"/><Relationship Id="rId205" Type="http://schemas.openxmlformats.org/officeDocument/2006/relationships/tags" Target="../tags/tag3164.xml"/><Relationship Id="rId247" Type="http://schemas.openxmlformats.org/officeDocument/2006/relationships/tags" Target="../tags/tag3206.xml"/><Relationship Id="rId412" Type="http://schemas.openxmlformats.org/officeDocument/2006/relationships/tags" Target="../tags/tag3371.xml"/><Relationship Id="rId107" Type="http://schemas.openxmlformats.org/officeDocument/2006/relationships/tags" Target="../tags/tag3066.xml"/><Relationship Id="rId289" Type="http://schemas.openxmlformats.org/officeDocument/2006/relationships/tags" Target="../tags/tag3248.xml"/><Relationship Id="rId454" Type="http://schemas.openxmlformats.org/officeDocument/2006/relationships/tags" Target="../tags/tag3413.xml"/><Relationship Id="rId496" Type="http://schemas.openxmlformats.org/officeDocument/2006/relationships/tags" Target="../tags/tag3455.xml"/><Relationship Id="rId11" Type="http://schemas.openxmlformats.org/officeDocument/2006/relationships/tags" Target="../tags/tag2970.xml"/><Relationship Id="rId53" Type="http://schemas.openxmlformats.org/officeDocument/2006/relationships/tags" Target="../tags/tag3012.xml"/><Relationship Id="rId149" Type="http://schemas.openxmlformats.org/officeDocument/2006/relationships/tags" Target="../tags/tag3108.xml"/><Relationship Id="rId314" Type="http://schemas.openxmlformats.org/officeDocument/2006/relationships/tags" Target="../tags/tag3273.xml"/><Relationship Id="rId356" Type="http://schemas.openxmlformats.org/officeDocument/2006/relationships/tags" Target="../tags/tag3315.xml"/><Relationship Id="rId398" Type="http://schemas.openxmlformats.org/officeDocument/2006/relationships/tags" Target="../tags/tag3357.xml"/><Relationship Id="rId521" Type="http://schemas.openxmlformats.org/officeDocument/2006/relationships/tags" Target="../tags/tag3480.xml"/><Relationship Id="rId563" Type="http://schemas.openxmlformats.org/officeDocument/2006/relationships/tags" Target="../tags/tag3522.xml"/><Relationship Id="rId95" Type="http://schemas.openxmlformats.org/officeDocument/2006/relationships/tags" Target="../tags/tag3054.xml"/><Relationship Id="rId160" Type="http://schemas.openxmlformats.org/officeDocument/2006/relationships/tags" Target="../tags/tag3119.xml"/><Relationship Id="rId216" Type="http://schemas.openxmlformats.org/officeDocument/2006/relationships/tags" Target="../tags/tag3175.xml"/><Relationship Id="rId423" Type="http://schemas.openxmlformats.org/officeDocument/2006/relationships/tags" Target="../tags/tag3382.xml"/><Relationship Id="rId258" Type="http://schemas.openxmlformats.org/officeDocument/2006/relationships/tags" Target="../tags/tag3217.xml"/><Relationship Id="rId465" Type="http://schemas.openxmlformats.org/officeDocument/2006/relationships/tags" Target="../tags/tag3424.xml"/><Relationship Id="rId22" Type="http://schemas.openxmlformats.org/officeDocument/2006/relationships/tags" Target="../tags/tag2981.xml"/><Relationship Id="rId64" Type="http://schemas.openxmlformats.org/officeDocument/2006/relationships/tags" Target="../tags/tag3023.xml"/><Relationship Id="rId118" Type="http://schemas.openxmlformats.org/officeDocument/2006/relationships/tags" Target="../tags/tag3077.xml"/><Relationship Id="rId325" Type="http://schemas.openxmlformats.org/officeDocument/2006/relationships/tags" Target="../tags/tag3284.xml"/><Relationship Id="rId367" Type="http://schemas.openxmlformats.org/officeDocument/2006/relationships/tags" Target="../tags/tag3326.xml"/><Relationship Id="rId532" Type="http://schemas.openxmlformats.org/officeDocument/2006/relationships/tags" Target="../tags/tag3491.xml"/><Relationship Id="rId574" Type="http://schemas.openxmlformats.org/officeDocument/2006/relationships/tags" Target="../tags/tag3533.xml"/><Relationship Id="rId171" Type="http://schemas.openxmlformats.org/officeDocument/2006/relationships/tags" Target="../tags/tag3130.xml"/><Relationship Id="rId227" Type="http://schemas.openxmlformats.org/officeDocument/2006/relationships/tags" Target="../tags/tag3186.xml"/><Relationship Id="rId269" Type="http://schemas.openxmlformats.org/officeDocument/2006/relationships/tags" Target="../tags/tag3228.xml"/><Relationship Id="rId434" Type="http://schemas.openxmlformats.org/officeDocument/2006/relationships/tags" Target="../tags/tag3393.xml"/><Relationship Id="rId476" Type="http://schemas.openxmlformats.org/officeDocument/2006/relationships/tags" Target="../tags/tag3435.xml"/><Relationship Id="rId33" Type="http://schemas.openxmlformats.org/officeDocument/2006/relationships/tags" Target="../tags/tag2992.xml"/><Relationship Id="rId129" Type="http://schemas.openxmlformats.org/officeDocument/2006/relationships/tags" Target="../tags/tag3088.xml"/><Relationship Id="rId280" Type="http://schemas.openxmlformats.org/officeDocument/2006/relationships/tags" Target="../tags/tag3239.xml"/><Relationship Id="rId336" Type="http://schemas.openxmlformats.org/officeDocument/2006/relationships/tags" Target="../tags/tag3295.xml"/><Relationship Id="rId501" Type="http://schemas.openxmlformats.org/officeDocument/2006/relationships/tags" Target="../tags/tag3460.xml"/><Relationship Id="rId543" Type="http://schemas.openxmlformats.org/officeDocument/2006/relationships/tags" Target="../tags/tag3502.xml"/><Relationship Id="rId75" Type="http://schemas.openxmlformats.org/officeDocument/2006/relationships/tags" Target="../tags/tag3034.xml"/><Relationship Id="rId140" Type="http://schemas.openxmlformats.org/officeDocument/2006/relationships/tags" Target="../tags/tag3099.xml"/><Relationship Id="rId182" Type="http://schemas.openxmlformats.org/officeDocument/2006/relationships/tags" Target="../tags/tag3141.xml"/><Relationship Id="rId378" Type="http://schemas.openxmlformats.org/officeDocument/2006/relationships/tags" Target="../tags/tag3337.xml"/><Relationship Id="rId403" Type="http://schemas.openxmlformats.org/officeDocument/2006/relationships/tags" Target="../tags/tag3362.xml"/><Relationship Id="rId585" Type="http://schemas.openxmlformats.org/officeDocument/2006/relationships/tags" Target="../tags/tag3544.xml"/><Relationship Id="rId6" Type="http://schemas.openxmlformats.org/officeDocument/2006/relationships/tags" Target="../tags/tag2965.xml"/><Relationship Id="rId238" Type="http://schemas.openxmlformats.org/officeDocument/2006/relationships/tags" Target="../tags/tag3197.xml"/><Relationship Id="rId445" Type="http://schemas.openxmlformats.org/officeDocument/2006/relationships/tags" Target="../tags/tag3404.xml"/><Relationship Id="rId487" Type="http://schemas.openxmlformats.org/officeDocument/2006/relationships/tags" Target="../tags/tag3446.xml"/><Relationship Id="rId610" Type="http://schemas.openxmlformats.org/officeDocument/2006/relationships/tags" Target="../tags/tag3569.xml"/><Relationship Id="rId291" Type="http://schemas.openxmlformats.org/officeDocument/2006/relationships/tags" Target="../tags/tag3250.xml"/><Relationship Id="rId305" Type="http://schemas.openxmlformats.org/officeDocument/2006/relationships/tags" Target="../tags/tag3264.xml"/><Relationship Id="rId347" Type="http://schemas.openxmlformats.org/officeDocument/2006/relationships/tags" Target="../tags/tag3306.xml"/><Relationship Id="rId512" Type="http://schemas.openxmlformats.org/officeDocument/2006/relationships/tags" Target="../tags/tag3471.xml"/><Relationship Id="rId44" Type="http://schemas.openxmlformats.org/officeDocument/2006/relationships/tags" Target="../tags/tag3003.xml"/><Relationship Id="rId86" Type="http://schemas.openxmlformats.org/officeDocument/2006/relationships/tags" Target="../tags/tag3045.xml"/><Relationship Id="rId151" Type="http://schemas.openxmlformats.org/officeDocument/2006/relationships/tags" Target="../tags/tag3110.xml"/><Relationship Id="rId389" Type="http://schemas.openxmlformats.org/officeDocument/2006/relationships/tags" Target="../tags/tag3348.xml"/><Relationship Id="rId554" Type="http://schemas.openxmlformats.org/officeDocument/2006/relationships/tags" Target="../tags/tag3513.xml"/><Relationship Id="rId596" Type="http://schemas.openxmlformats.org/officeDocument/2006/relationships/tags" Target="../tags/tag3555.xml"/><Relationship Id="rId193" Type="http://schemas.openxmlformats.org/officeDocument/2006/relationships/tags" Target="../tags/tag3152.xml"/><Relationship Id="rId207" Type="http://schemas.openxmlformats.org/officeDocument/2006/relationships/tags" Target="../tags/tag3166.xml"/><Relationship Id="rId249" Type="http://schemas.openxmlformats.org/officeDocument/2006/relationships/tags" Target="../tags/tag3208.xml"/><Relationship Id="rId414" Type="http://schemas.openxmlformats.org/officeDocument/2006/relationships/tags" Target="../tags/tag3373.xml"/><Relationship Id="rId456" Type="http://schemas.openxmlformats.org/officeDocument/2006/relationships/tags" Target="../tags/tag3415.xml"/><Relationship Id="rId498" Type="http://schemas.openxmlformats.org/officeDocument/2006/relationships/tags" Target="../tags/tag3457.xml"/><Relationship Id="rId13" Type="http://schemas.openxmlformats.org/officeDocument/2006/relationships/tags" Target="../tags/tag2972.xml"/><Relationship Id="rId109" Type="http://schemas.openxmlformats.org/officeDocument/2006/relationships/tags" Target="../tags/tag3068.xml"/><Relationship Id="rId260" Type="http://schemas.openxmlformats.org/officeDocument/2006/relationships/tags" Target="../tags/tag3219.xml"/><Relationship Id="rId316" Type="http://schemas.openxmlformats.org/officeDocument/2006/relationships/tags" Target="../tags/tag3275.xml"/><Relationship Id="rId523" Type="http://schemas.openxmlformats.org/officeDocument/2006/relationships/tags" Target="../tags/tag3482.xml"/><Relationship Id="rId55" Type="http://schemas.openxmlformats.org/officeDocument/2006/relationships/tags" Target="../tags/tag3014.xml"/><Relationship Id="rId97" Type="http://schemas.openxmlformats.org/officeDocument/2006/relationships/tags" Target="../tags/tag3056.xml"/><Relationship Id="rId120" Type="http://schemas.openxmlformats.org/officeDocument/2006/relationships/tags" Target="../tags/tag3079.xml"/><Relationship Id="rId358" Type="http://schemas.openxmlformats.org/officeDocument/2006/relationships/tags" Target="../tags/tag3317.xml"/><Relationship Id="rId565" Type="http://schemas.openxmlformats.org/officeDocument/2006/relationships/tags" Target="../tags/tag3524.xml"/><Relationship Id="rId162" Type="http://schemas.openxmlformats.org/officeDocument/2006/relationships/tags" Target="../tags/tag3121.xml"/><Relationship Id="rId218" Type="http://schemas.openxmlformats.org/officeDocument/2006/relationships/tags" Target="../tags/tag3177.xml"/><Relationship Id="rId425" Type="http://schemas.openxmlformats.org/officeDocument/2006/relationships/tags" Target="../tags/tag3384.xml"/><Relationship Id="rId467" Type="http://schemas.openxmlformats.org/officeDocument/2006/relationships/tags" Target="../tags/tag3426.xml"/><Relationship Id="rId271" Type="http://schemas.openxmlformats.org/officeDocument/2006/relationships/tags" Target="../tags/tag3230.xml"/><Relationship Id="rId24" Type="http://schemas.openxmlformats.org/officeDocument/2006/relationships/tags" Target="../tags/tag2983.xml"/><Relationship Id="rId66" Type="http://schemas.openxmlformats.org/officeDocument/2006/relationships/tags" Target="../tags/tag3025.xml"/><Relationship Id="rId131" Type="http://schemas.openxmlformats.org/officeDocument/2006/relationships/tags" Target="../tags/tag3090.xml"/><Relationship Id="rId327" Type="http://schemas.openxmlformats.org/officeDocument/2006/relationships/tags" Target="../tags/tag3286.xml"/><Relationship Id="rId369" Type="http://schemas.openxmlformats.org/officeDocument/2006/relationships/tags" Target="../tags/tag3328.xml"/><Relationship Id="rId534" Type="http://schemas.openxmlformats.org/officeDocument/2006/relationships/tags" Target="../tags/tag3493.xml"/><Relationship Id="rId576" Type="http://schemas.openxmlformats.org/officeDocument/2006/relationships/tags" Target="../tags/tag3535.xml"/><Relationship Id="rId173" Type="http://schemas.openxmlformats.org/officeDocument/2006/relationships/tags" Target="../tags/tag3132.xml"/><Relationship Id="rId229" Type="http://schemas.openxmlformats.org/officeDocument/2006/relationships/tags" Target="../tags/tag3188.xml"/><Relationship Id="rId380" Type="http://schemas.openxmlformats.org/officeDocument/2006/relationships/tags" Target="../tags/tag3339.xml"/><Relationship Id="rId436" Type="http://schemas.openxmlformats.org/officeDocument/2006/relationships/tags" Target="../tags/tag3395.xml"/><Relationship Id="rId601" Type="http://schemas.openxmlformats.org/officeDocument/2006/relationships/tags" Target="../tags/tag3560.xml"/><Relationship Id="rId240" Type="http://schemas.openxmlformats.org/officeDocument/2006/relationships/tags" Target="../tags/tag3199.xml"/><Relationship Id="rId478" Type="http://schemas.openxmlformats.org/officeDocument/2006/relationships/tags" Target="../tags/tag3437.xml"/><Relationship Id="rId35" Type="http://schemas.openxmlformats.org/officeDocument/2006/relationships/tags" Target="../tags/tag2994.xml"/><Relationship Id="rId77" Type="http://schemas.openxmlformats.org/officeDocument/2006/relationships/tags" Target="../tags/tag3036.xml"/><Relationship Id="rId100" Type="http://schemas.openxmlformats.org/officeDocument/2006/relationships/tags" Target="../tags/tag3059.xml"/><Relationship Id="rId282" Type="http://schemas.openxmlformats.org/officeDocument/2006/relationships/tags" Target="../tags/tag3241.xml"/><Relationship Id="rId338" Type="http://schemas.openxmlformats.org/officeDocument/2006/relationships/tags" Target="../tags/tag3297.xml"/><Relationship Id="rId503" Type="http://schemas.openxmlformats.org/officeDocument/2006/relationships/tags" Target="../tags/tag3462.xml"/><Relationship Id="rId545" Type="http://schemas.openxmlformats.org/officeDocument/2006/relationships/tags" Target="../tags/tag3504.xml"/><Relationship Id="rId587" Type="http://schemas.openxmlformats.org/officeDocument/2006/relationships/tags" Target="../tags/tag3546.xml"/><Relationship Id="rId8" Type="http://schemas.openxmlformats.org/officeDocument/2006/relationships/tags" Target="../tags/tag2967.xml"/><Relationship Id="rId142" Type="http://schemas.openxmlformats.org/officeDocument/2006/relationships/tags" Target="../tags/tag3101.xml"/><Relationship Id="rId184" Type="http://schemas.openxmlformats.org/officeDocument/2006/relationships/tags" Target="../tags/tag3143.xml"/><Relationship Id="rId391" Type="http://schemas.openxmlformats.org/officeDocument/2006/relationships/tags" Target="../tags/tag3350.xml"/><Relationship Id="rId405" Type="http://schemas.openxmlformats.org/officeDocument/2006/relationships/tags" Target="../tags/tag3364.xml"/><Relationship Id="rId447" Type="http://schemas.openxmlformats.org/officeDocument/2006/relationships/tags" Target="../tags/tag3406.xml"/><Relationship Id="rId612" Type="http://schemas.openxmlformats.org/officeDocument/2006/relationships/tags" Target="../tags/tag3571.xml"/><Relationship Id="rId251" Type="http://schemas.openxmlformats.org/officeDocument/2006/relationships/tags" Target="../tags/tag3210.xml"/><Relationship Id="rId489" Type="http://schemas.openxmlformats.org/officeDocument/2006/relationships/tags" Target="../tags/tag3448.xml"/><Relationship Id="rId46" Type="http://schemas.openxmlformats.org/officeDocument/2006/relationships/tags" Target="../tags/tag3005.xml"/><Relationship Id="rId293" Type="http://schemas.openxmlformats.org/officeDocument/2006/relationships/tags" Target="../tags/tag3252.xml"/><Relationship Id="rId307" Type="http://schemas.openxmlformats.org/officeDocument/2006/relationships/tags" Target="../tags/tag3266.xml"/><Relationship Id="rId349" Type="http://schemas.openxmlformats.org/officeDocument/2006/relationships/tags" Target="../tags/tag3308.xml"/><Relationship Id="rId514" Type="http://schemas.openxmlformats.org/officeDocument/2006/relationships/tags" Target="../tags/tag3473.xml"/><Relationship Id="rId556" Type="http://schemas.openxmlformats.org/officeDocument/2006/relationships/tags" Target="../tags/tag3515.xml"/><Relationship Id="rId88" Type="http://schemas.openxmlformats.org/officeDocument/2006/relationships/tags" Target="../tags/tag3047.xml"/><Relationship Id="rId111" Type="http://schemas.openxmlformats.org/officeDocument/2006/relationships/tags" Target="../tags/tag3070.xml"/><Relationship Id="rId153" Type="http://schemas.openxmlformats.org/officeDocument/2006/relationships/tags" Target="../tags/tag3112.xml"/><Relationship Id="rId195" Type="http://schemas.openxmlformats.org/officeDocument/2006/relationships/tags" Target="../tags/tag3154.xml"/><Relationship Id="rId209" Type="http://schemas.openxmlformats.org/officeDocument/2006/relationships/tags" Target="../tags/tag3168.xml"/><Relationship Id="rId360" Type="http://schemas.openxmlformats.org/officeDocument/2006/relationships/tags" Target="../tags/tag3319.xml"/><Relationship Id="rId416" Type="http://schemas.openxmlformats.org/officeDocument/2006/relationships/tags" Target="../tags/tag3375.xml"/><Relationship Id="rId598" Type="http://schemas.openxmlformats.org/officeDocument/2006/relationships/tags" Target="../tags/tag3557.xml"/><Relationship Id="rId220" Type="http://schemas.openxmlformats.org/officeDocument/2006/relationships/tags" Target="../tags/tag3179.xml"/><Relationship Id="rId458" Type="http://schemas.openxmlformats.org/officeDocument/2006/relationships/tags" Target="../tags/tag3417.xml"/><Relationship Id="rId15" Type="http://schemas.openxmlformats.org/officeDocument/2006/relationships/tags" Target="../tags/tag2974.xml"/><Relationship Id="rId57" Type="http://schemas.openxmlformats.org/officeDocument/2006/relationships/tags" Target="../tags/tag3016.xml"/><Relationship Id="rId262" Type="http://schemas.openxmlformats.org/officeDocument/2006/relationships/tags" Target="../tags/tag3221.xml"/><Relationship Id="rId318" Type="http://schemas.openxmlformats.org/officeDocument/2006/relationships/tags" Target="../tags/tag3277.xml"/><Relationship Id="rId525" Type="http://schemas.openxmlformats.org/officeDocument/2006/relationships/tags" Target="../tags/tag3484.xml"/><Relationship Id="rId567" Type="http://schemas.openxmlformats.org/officeDocument/2006/relationships/tags" Target="../tags/tag3526.xml"/><Relationship Id="rId99" Type="http://schemas.openxmlformats.org/officeDocument/2006/relationships/tags" Target="../tags/tag3058.xml"/><Relationship Id="rId122" Type="http://schemas.openxmlformats.org/officeDocument/2006/relationships/tags" Target="../tags/tag3081.xml"/><Relationship Id="rId164" Type="http://schemas.openxmlformats.org/officeDocument/2006/relationships/tags" Target="../tags/tag3123.xml"/><Relationship Id="rId371" Type="http://schemas.openxmlformats.org/officeDocument/2006/relationships/tags" Target="../tags/tag3330.xml"/><Relationship Id="rId427" Type="http://schemas.openxmlformats.org/officeDocument/2006/relationships/tags" Target="../tags/tag3386.xml"/><Relationship Id="rId469" Type="http://schemas.openxmlformats.org/officeDocument/2006/relationships/tags" Target="../tags/tag3428.xml"/><Relationship Id="rId26" Type="http://schemas.openxmlformats.org/officeDocument/2006/relationships/tags" Target="../tags/tag2985.xml"/><Relationship Id="rId231" Type="http://schemas.openxmlformats.org/officeDocument/2006/relationships/tags" Target="../tags/tag3190.xml"/><Relationship Id="rId273" Type="http://schemas.openxmlformats.org/officeDocument/2006/relationships/tags" Target="../tags/tag3232.xml"/><Relationship Id="rId329" Type="http://schemas.openxmlformats.org/officeDocument/2006/relationships/tags" Target="../tags/tag3288.xml"/><Relationship Id="rId480" Type="http://schemas.openxmlformats.org/officeDocument/2006/relationships/tags" Target="../tags/tag3439.xml"/><Relationship Id="rId536" Type="http://schemas.openxmlformats.org/officeDocument/2006/relationships/tags" Target="../tags/tag3495.xml"/><Relationship Id="rId68" Type="http://schemas.openxmlformats.org/officeDocument/2006/relationships/tags" Target="../tags/tag3027.xml"/><Relationship Id="rId133" Type="http://schemas.openxmlformats.org/officeDocument/2006/relationships/tags" Target="../tags/tag3092.xml"/><Relationship Id="rId175" Type="http://schemas.openxmlformats.org/officeDocument/2006/relationships/tags" Target="../tags/tag3134.xml"/><Relationship Id="rId340" Type="http://schemas.openxmlformats.org/officeDocument/2006/relationships/tags" Target="../tags/tag3299.xml"/><Relationship Id="rId578" Type="http://schemas.openxmlformats.org/officeDocument/2006/relationships/tags" Target="../tags/tag3537.xml"/><Relationship Id="rId200" Type="http://schemas.openxmlformats.org/officeDocument/2006/relationships/tags" Target="../tags/tag3159.xml"/><Relationship Id="rId382" Type="http://schemas.openxmlformats.org/officeDocument/2006/relationships/tags" Target="../tags/tag3341.xml"/><Relationship Id="rId438" Type="http://schemas.openxmlformats.org/officeDocument/2006/relationships/tags" Target="../tags/tag3397.xml"/><Relationship Id="rId603" Type="http://schemas.openxmlformats.org/officeDocument/2006/relationships/tags" Target="../tags/tag3562.xml"/><Relationship Id="rId242" Type="http://schemas.openxmlformats.org/officeDocument/2006/relationships/tags" Target="../tags/tag3201.xml"/><Relationship Id="rId284" Type="http://schemas.openxmlformats.org/officeDocument/2006/relationships/tags" Target="../tags/tag3243.xml"/><Relationship Id="rId491" Type="http://schemas.openxmlformats.org/officeDocument/2006/relationships/tags" Target="../tags/tag3450.xml"/><Relationship Id="rId505" Type="http://schemas.openxmlformats.org/officeDocument/2006/relationships/tags" Target="../tags/tag3464.xml"/><Relationship Id="rId37" Type="http://schemas.openxmlformats.org/officeDocument/2006/relationships/tags" Target="../tags/tag2996.xml"/><Relationship Id="rId79" Type="http://schemas.openxmlformats.org/officeDocument/2006/relationships/tags" Target="../tags/tag3038.xml"/><Relationship Id="rId102" Type="http://schemas.openxmlformats.org/officeDocument/2006/relationships/tags" Target="../tags/tag3061.xml"/><Relationship Id="rId144" Type="http://schemas.openxmlformats.org/officeDocument/2006/relationships/tags" Target="../tags/tag3103.xml"/><Relationship Id="rId547" Type="http://schemas.openxmlformats.org/officeDocument/2006/relationships/tags" Target="../tags/tag3506.xml"/><Relationship Id="rId589" Type="http://schemas.openxmlformats.org/officeDocument/2006/relationships/tags" Target="../tags/tag3548.xml"/><Relationship Id="rId90" Type="http://schemas.openxmlformats.org/officeDocument/2006/relationships/tags" Target="../tags/tag3049.xml"/><Relationship Id="rId186" Type="http://schemas.openxmlformats.org/officeDocument/2006/relationships/tags" Target="../tags/tag3145.xml"/><Relationship Id="rId351" Type="http://schemas.openxmlformats.org/officeDocument/2006/relationships/tags" Target="../tags/tag3310.xml"/><Relationship Id="rId393" Type="http://schemas.openxmlformats.org/officeDocument/2006/relationships/tags" Target="../tags/tag3352.xml"/><Relationship Id="rId407" Type="http://schemas.openxmlformats.org/officeDocument/2006/relationships/tags" Target="../tags/tag3366.xml"/><Relationship Id="rId449" Type="http://schemas.openxmlformats.org/officeDocument/2006/relationships/tags" Target="../tags/tag3408.xml"/><Relationship Id="rId614" Type="http://schemas.openxmlformats.org/officeDocument/2006/relationships/tags" Target="../tags/tag3573.xml"/><Relationship Id="rId211" Type="http://schemas.openxmlformats.org/officeDocument/2006/relationships/tags" Target="../tags/tag3170.xml"/><Relationship Id="rId253" Type="http://schemas.openxmlformats.org/officeDocument/2006/relationships/tags" Target="../tags/tag3212.xml"/><Relationship Id="rId295" Type="http://schemas.openxmlformats.org/officeDocument/2006/relationships/tags" Target="../tags/tag3254.xml"/><Relationship Id="rId309" Type="http://schemas.openxmlformats.org/officeDocument/2006/relationships/tags" Target="../tags/tag3268.xml"/><Relationship Id="rId460" Type="http://schemas.openxmlformats.org/officeDocument/2006/relationships/tags" Target="../tags/tag3419.xml"/><Relationship Id="rId516" Type="http://schemas.openxmlformats.org/officeDocument/2006/relationships/tags" Target="../tags/tag3475.xml"/></Relationships>
</file>

<file path=ppt/slides/_rels/slide38.xml.rels><?xml version="1.0" encoding="UTF-8" standalone="yes"?>
<Relationships xmlns="http://schemas.openxmlformats.org/package/2006/relationships"><Relationship Id="rId13" Type="http://schemas.openxmlformats.org/officeDocument/2006/relationships/tags" Target="../tags/tag3586.xml"/><Relationship Id="rId18" Type="http://schemas.openxmlformats.org/officeDocument/2006/relationships/tags" Target="../tags/tag3591.xml"/><Relationship Id="rId26" Type="http://schemas.openxmlformats.org/officeDocument/2006/relationships/tags" Target="../tags/tag3599.xml"/><Relationship Id="rId39" Type="http://schemas.openxmlformats.org/officeDocument/2006/relationships/tags" Target="../tags/tag3612.xml"/><Relationship Id="rId21" Type="http://schemas.openxmlformats.org/officeDocument/2006/relationships/tags" Target="../tags/tag3594.xml"/><Relationship Id="rId34" Type="http://schemas.openxmlformats.org/officeDocument/2006/relationships/tags" Target="../tags/tag3607.xml"/><Relationship Id="rId42" Type="http://schemas.openxmlformats.org/officeDocument/2006/relationships/tags" Target="../tags/tag3615.xml"/><Relationship Id="rId47" Type="http://schemas.openxmlformats.org/officeDocument/2006/relationships/tags" Target="../tags/tag3620.xml"/><Relationship Id="rId50" Type="http://schemas.openxmlformats.org/officeDocument/2006/relationships/tags" Target="../tags/tag3623.xml"/><Relationship Id="rId55" Type="http://schemas.openxmlformats.org/officeDocument/2006/relationships/tags" Target="../tags/tag3628.xml"/><Relationship Id="rId7" Type="http://schemas.openxmlformats.org/officeDocument/2006/relationships/tags" Target="../tags/tag3580.xml"/><Relationship Id="rId12" Type="http://schemas.openxmlformats.org/officeDocument/2006/relationships/tags" Target="../tags/tag3585.xml"/><Relationship Id="rId17" Type="http://schemas.openxmlformats.org/officeDocument/2006/relationships/tags" Target="../tags/tag3590.xml"/><Relationship Id="rId25" Type="http://schemas.openxmlformats.org/officeDocument/2006/relationships/tags" Target="../tags/tag3598.xml"/><Relationship Id="rId33" Type="http://schemas.openxmlformats.org/officeDocument/2006/relationships/tags" Target="../tags/tag3606.xml"/><Relationship Id="rId38" Type="http://schemas.openxmlformats.org/officeDocument/2006/relationships/tags" Target="../tags/tag3611.xml"/><Relationship Id="rId46" Type="http://schemas.openxmlformats.org/officeDocument/2006/relationships/tags" Target="../tags/tag3619.xml"/><Relationship Id="rId59" Type="http://schemas.openxmlformats.org/officeDocument/2006/relationships/notesSlide" Target="../notesSlides/notesSlide38.xml"/><Relationship Id="rId2" Type="http://schemas.openxmlformats.org/officeDocument/2006/relationships/tags" Target="../tags/tag3575.xml"/><Relationship Id="rId16" Type="http://schemas.openxmlformats.org/officeDocument/2006/relationships/tags" Target="../tags/tag3589.xml"/><Relationship Id="rId20" Type="http://schemas.openxmlformats.org/officeDocument/2006/relationships/tags" Target="../tags/tag3593.xml"/><Relationship Id="rId29" Type="http://schemas.openxmlformats.org/officeDocument/2006/relationships/tags" Target="../tags/tag3602.xml"/><Relationship Id="rId41" Type="http://schemas.openxmlformats.org/officeDocument/2006/relationships/tags" Target="../tags/tag3614.xml"/><Relationship Id="rId54" Type="http://schemas.openxmlformats.org/officeDocument/2006/relationships/tags" Target="../tags/tag3627.xml"/><Relationship Id="rId1" Type="http://schemas.openxmlformats.org/officeDocument/2006/relationships/tags" Target="../tags/tag3574.xml"/><Relationship Id="rId6" Type="http://schemas.openxmlformats.org/officeDocument/2006/relationships/tags" Target="../tags/tag3579.xml"/><Relationship Id="rId11" Type="http://schemas.openxmlformats.org/officeDocument/2006/relationships/tags" Target="../tags/tag3584.xml"/><Relationship Id="rId24" Type="http://schemas.openxmlformats.org/officeDocument/2006/relationships/tags" Target="../tags/tag3597.xml"/><Relationship Id="rId32" Type="http://schemas.openxmlformats.org/officeDocument/2006/relationships/tags" Target="../tags/tag3605.xml"/><Relationship Id="rId37" Type="http://schemas.openxmlformats.org/officeDocument/2006/relationships/tags" Target="../tags/tag3610.xml"/><Relationship Id="rId40" Type="http://schemas.openxmlformats.org/officeDocument/2006/relationships/tags" Target="../tags/tag3613.xml"/><Relationship Id="rId45" Type="http://schemas.openxmlformats.org/officeDocument/2006/relationships/tags" Target="../tags/tag3618.xml"/><Relationship Id="rId53" Type="http://schemas.openxmlformats.org/officeDocument/2006/relationships/tags" Target="../tags/tag3626.xml"/><Relationship Id="rId58" Type="http://schemas.openxmlformats.org/officeDocument/2006/relationships/slideLayout" Target="../slideLayouts/slideLayout22.xml"/><Relationship Id="rId5" Type="http://schemas.openxmlformats.org/officeDocument/2006/relationships/tags" Target="../tags/tag3578.xml"/><Relationship Id="rId15" Type="http://schemas.openxmlformats.org/officeDocument/2006/relationships/tags" Target="../tags/tag3588.xml"/><Relationship Id="rId23" Type="http://schemas.openxmlformats.org/officeDocument/2006/relationships/tags" Target="../tags/tag3596.xml"/><Relationship Id="rId28" Type="http://schemas.openxmlformats.org/officeDocument/2006/relationships/tags" Target="../tags/tag3601.xml"/><Relationship Id="rId36" Type="http://schemas.openxmlformats.org/officeDocument/2006/relationships/tags" Target="../tags/tag3609.xml"/><Relationship Id="rId49" Type="http://schemas.openxmlformats.org/officeDocument/2006/relationships/tags" Target="../tags/tag3622.xml"/><Relationship Id="rId57" Type="http://schemas.openxmlformats.org/officeDocument/2006/relationships/tags" Target="../tags/tag3630.xml"/><Relationship Id="rId10" Type="http://schemas.openxmlformats.org/officeDocument/2006/relationships/tags" Target="../tags/tag3583.xml"/><Relationship Id="rId19" Type="http://schemas.openxmlformats.org/officeDocument/2006/relationships/tags" Target="../tags/tag3592.xml"/><Relationship Id="rId31" Type="http://schemas.openxmlformats.org/officeDocument/2006/relationships/tags" Target="../tags/tag3604.xml"/><Relationship Id="rId44" Type="http://schemas.openxmlformats.org/officeDocument/2006/relationships/tags" Target="../tags/tag3617.xml"/><Relationship Id="rId52" Type="http://schemas.openxmlformats.org/officeDocument/2006/relationships/tags" Target="../tags/tag3625.xml"/><Relationship Id="rId4" Type="http://schemas.openxmlformats.org/officeDocument/2006/relationships/tags" Target="../tags/tag3577.xml"/><Relationship Id="rId9" Type="http://schemas.openxmlformats.org/officeDocument/2006/relationships/tags" Target="../tags/tag3582.xml"/><Relationship Id="rId14" Type="http://schemas.openxmlformats.org/officeDocument/2006/relationships/tags" Target="../tags/tag3587.xml"/><Relationship Id="rId22" Type="http://schemas.openxmlformats.org/officeDocument/2006/relationships/tags" Target="../tags/tag3595.xml"/><Relationship Id="rId27" Type="http://schemas.openxmlformats.org/officeDocument/2006/relationships/tags" Target="../tags/tag3600.xml"/><Relationship Id="rId30" Type="http://schemas.openxmlformats.org/officeDocument/2006/relationships/tags" Target="../tags/tag3603.xml"/><Relationship Id="rId35" Type="http://schemas.openxmlformats.org/officeDocument/2006/relationships/tags" Target="../tags/tag3608.xml"/><Relationship Id="rId43" Type="http://schemas.openxmlformats.org/officeDocument/2006/relationships/tags" Target="../tags/tag3616.xml"/><Relationship Id="rId48" Type="http://schemas.openxmlformats.org/officeDocument/2006/relationships/tags" Target="../tags/tag3621.xml"/><Relationship Id="rId56" Type="http://schemas.openxmlformats.org/officeDocument/2006/relationships/tags" Target="../tags/tag3629.xml"/><Relationship Id="rId8" Type="http://schemas.openxmlformats.org/officeDocument/2006/relationships/tags" Target="../tags/tag3581.xml"/><Relationship Id="rId51" Type="http://schemas.openxmlformats.org/officeDocument/2006/relationships/tags" Target="../tags/tag3624.xml"/><Relationship Id="rId3" Type="http://schemas.openxmlformats.org/officeDocument/2006/relationships/tags" Target="../tags/tag3576.xml"/></Relationships>
</file>

<file path=ppt/slides/_rels/slide39.xml.rels><?xml version="1.0" encoding="UTF-8" standalone="yes"?>
<Relationships xmlns="http://schemas.openxmlformats.org/package/2006/relationships"><Relationship Id="rId13" Type="http://schemas.openxmlformats.org/officeDocument/2006/relationships/tags" Target="../tags/tag3643.xml"/><Relationship Id="rId18" Type="http://schemas.openxmlformats.org/officeDocument/2006/relationships/tags" Target="../tags/tag3648.xml"/><Relationship Id="rId26" Type="http://schemas.openxmlformats.org/officeDocument/2006/relationships/tags" Target="../tags/tag3656.xml"/><Relationship Id="rId39" Type="http://schemas.openxmlformats.org/officeDocument/2006/relationships/tags" Target="../tags/tag3669.xml"/><Relationship Id="rId3" Type="http://schemas.openxmlformats.org/officeDocument/2006/relationships/tags" Target="../tags/tag3633.xml"/><Relationship Id="rId21" Type="http://schemas.openxmlformats.org/officeDocument/2006/relationships/tags" Target="../tags/tag3651.xml"/><Relationship Id="rId34" Type="http://schemas.openxmlformats.org/officeDocument/2006/relationships/tags" Target="../tags/tag3664.xml"/><Relationship Id="rId42" Type="http://schemas.openxmlformats.org/officeDocument/2006/relationships/tags" Target="../tags/tag3672.xml"/><Relationship Id="rId47" Type="http://schemas.openxmlformats.org/officeDocument/2006/relationships/tags" Target="../tags/tag3677.xml"/><Relationship Id="rId50" Type="http://schemas.openxmlformats.org/officeDocument/2006/relationships/tags" Target="../tags/tag3680.xml"/><Relationship Id="rId7" Type="http://schemas.openxmlformats.org/officeDocument/2006/relationships/tags" Target="../tags/tag3637.xml"/><Relationship Id="rId12" Type="http://schemas.openxmlformats.org/officeDocument/2006/relationships/tags" Target="../tags/tag3642.xml"/><Relationship Id="rId17" Type="http://schemas.openxmlformats.org/officeDocument/2006/relationships/tags" Target="../tags/tag3647.xml"/><Relationship Id="rId25" Type="http://schemas.openxmlformats.org/officeDocument/2006/relationships/tags" Target="../tags/tag3655.xml"/><Relationship Id="rId33" Type="http://schemas.openxmlformats.org/officeDocument/2006/relationships/tags" Target="../tags/tag3663.xml"/><Relationship Id="rId38" Type="http://schemas.openxmlformats.org/officeDocument/2006/relationships/tags" Target="../tags/tag3668.xml"/><Relationship Id="rId46" Type="http://schemas.openxmlformats.org/officeDocument/2006/relationships/tags" Target="../tags/tag3676.xml"/><Relationship Id="rId2" Type="http://schemas.openxmlformats.org/officeDocument/2006/relationships/tags" Target="../tags/tag3632.xml"/><Relationship Id="rId16" Type="http://schemas.openxmlformats.org/officeDocument/2006/relationships/tags" Target="../tags/tag3646.xml"/><Relationship Id="rId20" Type="http://schemas.openxmlformats.org/officeDocument/2006/relationships/tags" Target="../tags/tag3650.xml"/><Relationship Id="rId29" Type="http://schemas.openxmlformats.org/officeDocument/2006/relationships/tags" Target="../tags/tag3659.xml"/><Relationship Id="rId41" Type="http://schemas.openxmlformats.org/officeDocument/2006/relationships/tags" Target="../tags/tag3671.xml"/><Relationship Id="rId1" Type="http://schemas.openxmlformats.org/officeDocument/2006/relationships/tags" Target="../tags/tag3631.xml"/><Relationship Id="rId6" Type="http://schemas.openxmlformats.org/officeDocument/2006/relationships/tags" Target="../tags/tag3636.xml"/><Relationship Id="rId11" Type="http://schemas.openxmlformats.org/officeDocument/2006/relationships/tags" Target="../tags/tag3641.xml"/><Relationship Id="rId24" Type="http://schemas.openxmlformats.org/officeDocument/2006/relationships/tags" Target="../tags/tag3654.xml"/><Relationship Id="rId32" Type="http://schemas.openxmlformats.org/officeDocument/2006/relationships/tags" Target="../tags/tag3662.xml"/><Relationship Id="rId37" Type="http://schemas.openxmlformats.org/officeDocument/2006/relationships/tags" Target="../tags/tag3667.xml"/><Relationship Id="rId40" Type="http://schemas.openxmlformats.org/officeDocument/2006/relationships/tags" Target="../tags/tag3670.xml"/><Relationship Id="rId45" Type="http://schemas.openxmlformats.org/officeDocument/2006/relationships/tags" Target="../tags/tag3675.xml"/><Relationship Id="rId5" Type="http://schemas.openxmlformats.org/officeDocument/2006/relationships/tags" Target="../tags/tag3635.xml"/><Relationship Id="rId15" Type="http://schemas.openxmlformats.org/officeDocument/2006/relationships/tags" Target="../tags/tag3645.xml"/><Relationship Id="rId23" Type="http://schemas.openxmlformats.org/officeDocument/2006/relationships/tags" Target="../tags/tag3653.xml"/><Relationship Id="rId28" Type="http://schemas.openxmlformats.org/officeDocument/2006/relationships/tags" Target="../tags/tag3658.xml"/><Relationship Id="rId36" Type="http://schemas.openxmlformats.org/officeDocument/2006/relationships/tags" Target="../tags/tag3666.xml"/><Relationship Id="rId49" Type="http://schemas.openxmlformats.org/officeDocument/2006/relationships/tags" Target="../tags/tag3679.xml"/><Relationship Id="rId10" Type="http://schemas.openxmlformats.org/officeDocument/2006/relationships/tags" Target="../tags/tag3640.xml"/><Relationship Id="rId19" Type="http://schemas.openxmlformats.org/officeDocument/2006/relationships/tags" Target="../tags/tag3649.xml"/><Relationship Id="rId31" Type="http://schemas.openxmlformats.org/officeDocument/2006/relationships/tags" Target="../tags/tag3661.xml"/><Relationship Id="rId44" Type="http://schemas.openxmlformats.org/officeDocument/2006/relationships/tags" Target="../tags/tag3674.xml"/><Relationship Id="rId52" Type="http://schemas.openxmlformats.org/officeDocument/2006/relationships/notesSlide" Target="../notesSlides/notesSlide39.xml"/><Relationship Id="rId4" Type="http://schemas.openxmlformats.org/officeDocument/2006/relationships/tags" Target="../tags/tag3634.xml"/><Relationship Id="rId9" Type="http://schemas.openxmlformats.org/officeDocument/2006/relationships/tags" Target="../tags/tag3639.xml"/><Relationship Id="rId14" Type="http://schemas.openxmlformats.org/officeDocument/2006/relationships/tags" Target="../tags/tag3644.xml"/><Relationship Id="rId22" Type="http://schemas.openxmlformats.org/officeDocument/2006/relationships/tags" Target="../tags/tag3652.xml"/><Relationship Id="rId27" Type="http://schemas.openxmlformats.org/officeDocument/2006/relationships/tags" Target="../tags/tag3657.xml"/><Relationship Id="rId30" Type="http://schemas.openxmlformats.org/officeDocument/2006/relationships/tags" Target="../tags/tag3660.xml"/><Relationship Id="rId35" Type="http://schemas.openxmlformats.org/officeDocument/2006/relationships/tags" Target="../tags/tag3665.xml"/><Relationship Id="rId43" Type="http://schemas.openxmlformats.org/officeDocument/2006/relationships/tags" Target="../tags/tag3673.xml"/><Relationship Id="rId48" Type="http://schemas.openxmlformats.org/officeDocument/2006/relationships/tags" Target="../tags/tag3678.xml"/><Relationship Id="rId8" Type="http://schemas.openxmlformats.org/officeDocument/2006/relationships/tags" Target="../tags/tag3638.xml"/><Relationship Id="rId51" Type="http://schemas.openxmlformats.org/officeDocument/2006/relationships/slideLayout" Target="../slideLayouts/slideLayout22.xml"/></Relationships>
</file>

<file path=ppt/slides/_rels/slide4.xml.rels><?xml version="1.0" encoding="UTF-8" standalone="yes"?>
<Relationships xmlns="http://schemas.openxmlformats.org/package/2006/relationships"><Relationship Id="rId13" Type="http://schemas.openxmlformats.org/officeDocument/2006/relationships/tags" Target="../tags/tag156.xml"/><Relationship Id="rId18" Type="http://schemas.openxmlformats.org/officeDocument/2006/relationships/tags" Target="../tags/tag161.xml"/><Relationship Id="rId26" Type="http://schemas.openxmlformats.org/officeDocument/2006/relationships/tags" Target="../tags/tag169.xml"/><Relationship Id="rId39" Type="http://schemas.openxmlformats.org/officeDocument/2006/relationships/tags" Target="../tags/tag182.xml"/><Relationship Id="rId21" Type="http://schemas.openxmlformats.org/officeDocument/2006/relationships/tags" Target="../tags/tag164.xml"/><Relationship Id="rId34" Type="http://schemas.openxmlformats.org/officeDocument/2006/relationships/tags" Target="../tags/tag177.xml"/><Relationship Id="rId42" Type="http://schemas.openxmlformats.org/officeDocument/2006/relationships/tags" Target="../tags/tag185.xml"/><Relationship Id="rId47" Type="http://schemas.openxmlformats.org/officeDocument/2006/relationships/tags" Target="../tags/tag190.xml"/><Relationship Id="rId50" Type="http://schemas.openxmlformats.org/officeDocument/2006/relationships/tags" Target="../tags/tag193.xml"/><Relationship Id="rId55" Type="http://schemas.openxmlformats.org/officeDocument/2006/relationships/tags" Target="../tags/tag198.xml"/><Relationship Id="rId63" Type="http://schemas.openxmlformats.org/officeDocument/2006/relationships/tags" Target="../tags/tag206.xml"/><Relationship Id="rId7" Type="http://schemas.openxmlformats.org/officeDocument/2006/relationships/tags" Target="../tags/tag150.xml"/><Relationship Id="rId2" Type="http://schemas.openxmlformats.org/officeDocument/2006/relationships/tags" Target="../tags/tag145.xml"/><Relationship Id="rId16" Type="http://schemas.openxmlformats.org/officeDocument/2006/relationships/tags" Target="../tags/tag159.xml"/><Relationship Id="rId20" Type="http://schemas.openxmlformats.org/officeDocument/2006/relationships/tags" Target="../tags/tag163.xml"/><Relationship Id="rId29" Type="http://schemas.openxmlformats.org/officeDocument/2006/relationships/tags" Target="../tags/tag172.xml"/><Relationship Id="rId41" Type="http://schemas.openxmlformats.org/officeDocument/2006/relationships/tags" Target="../tags/tag184.xml"/><Relationship Id="rId54" Type="http://schemas.openxmlformats.org/officeDocument/2006/relationships/tags" Target="../tags/tag197.xml"/><Relationship Id="rId62" Type="http://schemas.openxmlformats.org/officeDocument/2006/relationships/tags" Target="../tags/tag205.xml"/><Relationship Id="rId1" Type="http://schemas.openxmlformats.org/officeDocument/2006/relationships/tags" Target="../tags/tag144.xml"/><Relationship Id="rId6" Type="http://schemas.openxmlformats.org/officeDocument/2006/relationships/tags" Target="../tags/tag149.xml"/><Relationship Id="rId11" Type="http://schemas.openxmlformats.org/officeDocument/2006/relationships/tags" Target="../tags/tag154.xml"/><Relationship Id="rId24" Type="http://schemas.openxmlformats.org/officeDocument/2006/relationships/tags" Target="../tags/tag167.xml"/><Relationship Id="rId32" Type="http://schemas.openxmlformats.org/officeDocument/2006/relationships/tags" Target="../tags/tag175.xml"/><Relationship Id="rId37" Type="http://schemas.openxmlformats.org/officeDocument/2006/relationships/tags" Target="../tags/tag180.xml"/><Relationship Id="rId40" Type="http://schemas.openxmlformats.org/officeDocument/2006/relationships/tags" Target="../tags/tag183.xml"/><Relationship Id="rId45" Type="http://schemas.openxmlformats.org/officeDocument/2006/relationships/tags" Target="../tags/tag188.xml"/><Relationship Id="rId53" Type="http://schemas.openxmlformats.org/officeDocument/2006/relationships/tags" Target="../tags/tag196.xml"/><Relationship Id="rId58" Type="http://schemas.openxmlformats.org/officeDocument/2006/relationships/tags" Target="../tags/tag201.xml"/><Relationship Id="rId5" Type="http://schemas.openxmlformats.org/officeDocument/2006/relationships/tags" Target="../tags/tag148.xml"/><Relationship Id="rId15" Type="http://schemas.openxmlformats.org/officeDocument/2006/relationships/tags" Target="../tags/tag158.xml"/><Relationship Id="rId23" Type="http://schemas.openxmlformats.org/officeDocument/2006/relationships/tags" Target="../tags/tag166.xml"/><Relationship Id="rId28" Type="http://schemas.openxmlformats.org/officeDocument/2006/relationships/tags" Target="../tags/tag171.xml"/><Relationship Id="rId36" Type="http://schemas.openxmlformats.org/officeDocument/2006/relationships/tags" Target="../tags/tag179.xml"/><Relationship Id="rId49" Type="http://schemas.openxmlformats.org/officeDocument/2006/relationships/tags" Target="../tags/tag192.xml"/><Relationship Id="rId57" Type="http://schemas.openxmlformats.org/officeDocument/2006/relationships/tags" Target="../tags/tag200.xml"/><Relationship Id="rId61" Type="http://schemas.openxmlformats.org/officeDocument/2006/relationships/tags" Target="../tags/tag204.xml"/><Relationship Id="rId10" Type="http://schemas.openxmlformats.org/officeDocument/2006/relationships/tags" Target="../tags/tag153.xml"/><Relationship Id="rId19" Type="http://schemas.openxmlformats.org/officeDocument/2006/relationships/tags" Target="../tags/tag162.xml"/><Relationship Id="rId31" Type="http://schemas.openxmlformats.org/officeDocument/2006/relationships/tags" Target="../tags/tag174.xml"/><Relationship Id="rId44" Type="http://schemas.openxmlformats.org/officeDocument/2006/relationships/tags" Target="../tags/tag187.xml"/><Relationship Id="rId52" Type="http://schemas.openxmlformats.org/officeDocument/2006/relationships/tags" Target="../tags/tag195.xml"/><Relationship Id="rId60" Type="http://schemas.openxmlformats.org/officeDocument/2006/relationships/tags" Target="../tags/tag203.xml"/><Relationship Id="rId65" Type="http://schemas.openxmlformats.org/officeDocument/2006/relationships/notesSlide" Target="../notesSlides/notesSlide4.xml"/><Relationship Id="rId4" Type="http://schemas.openxmlformats.org/officeDocument/2006/relationships/tags" Target="../tags/tag147.xml"/><Relationship Id="rId9" Type="http://schemas.openxmlformats.org/officeDocument/2006/relationships/tags" Target="../tags/tag152.xml"/><Relationship Id="rId14" Type="http://schemas.openxmlformats.org/officeDocument/2006/relationships/tags" Target="../tags/tag157.xml"/><Relationship Id="rId22" Type="http://schemas.openxmlformats.org/officeDocument/2006/relationships/tags" Target="../tags/tag165.xml"/><Relationship Id="rId27" Type="http://schemas.openxmlformats.org/officeDocument/2006/relationships/tags" Target="../tags/tag170.xml"/><Relationship Id="rId30" Type="http://schemas.openxmlformats.org/officeDocument/2006/relationships/tags" Target="../tags/tag173.xml"/><Relationship Id="rId35" Type="http://schemas.openxmlformats.org/officeDocument/2006/relationships/tags" Target="../tags/tag178.xml"/><Relationship Id="rId43" Type="http://schemas.openxmlformats.org/officeDocument/2006/relationships/tags" Target="../tags/tag186.xml"/><Relationship Id="rId48" Type="http://schemas.openxmlformats.org/officeDocument/2006/relationships/tags" Target="../tags/tag191.xml"/><Relationship Id="rId56" Type="http://schemas.openxmlformats.org/officeDocument/2006/relationships/tags" Target="../tags/tag199.xml"/><Relationship Id="rId64" Type="http://schemas.openxmlformats.org/officeDocument/2006/relationships/slideLayout" Target="../slideLayouts/slideLayout22.xml"/><Relationship Id="rId8" Type="http://schemas.openxmlformats.org/officeDocument/2006/relationships/tags" Target="../tags/tag151.xml"/><Relationship Id="rId51" Type="http://schemas.openxmlformats.org/officeDocument/2006/relationships/tags" Target="../tags/tag194.xml"/><Relationship Id="rId3" Type="http://schemas.openxmlformats.org/officeDocument/2006/relationships/tags" Target="../tags/tag146.xml"/><Relationship Id="rId12" Type="http://schemas.openxmlformats.org/officeDocument/2006/relationships/tags" Target="../tags/tag155.xml"/><Relationship Id="rId17" Type="http://schemas.openxmlformats.org/officeDocument/2006/relationships/tags" Target="../tags/tag160.xml"/><Relationship Id="rId25" Type="http://schemas.openxmlformats.org/officeDocument/2006/relationships/tags" Target="../tags/tag168.xml"/><Relationship Id="rId33" Type="http://schemas.openxmlformats.org/officeDocument/2006/relationships/tags" Target="../tags/tag176.xml"/><Relationship Id="rId38" Type="http://schemas.openxmlformats.org/officeDocument/2006/relationships/tags" Target="../tags/tag181.xml"/><Relationship Id="rId46" Type="http://schemas.openxmlformats.org/officeDocument/2006/relationships/tags" Target="../tags/tag189.xml"/><Relationship Id="rId59" Type="http://schemas.openxmlformats.org/officeDocument/2006/relationships/tags" Target="../tags/tag202.xml"/></Relationships>
</file>

<file path=ppt/slides/_rels/slide40.xml.rels><?xml version="1.0" encoding="UTF-8" standalone="yes"?>
<Relationships xmlns="http://schemas.openxmlformats.org/package/2006/relationships"><Relationship Id="rId13" Type="http://schemas.openxmlformats.org/officeDocument/2006/relationships/tags" Target="../tags/tag3693.xml"/><Relationship Id="rId18" Type="http://schemas.openxmlformats.org/officeDocument/2006/relationships/tags" Target="../tags/tag3698.xml"/><Relationship Id="rId26" Type="http://schemas.openxmlformats.org/officeDocument/2006/relationships/tags" Target="../tags/tag3706.xml"/><Relationship Id="rId39" Type="http://schemas.openxmlformats.org/officeDocument/2006/relationships/tags" Target="../tags/tag3719.xml"/><Relationship Id="rId21" Type="http://schemas.openxmlformats.org/officeDocument/2006/relationships/tags" Target="../tags/tag3701.xml"/><Relationship Id="rId34" Type="http://schemas.openxmlformats.org/officeDocument/2006/relationships/tags" Target="../tags/tag3714.xml"/><Relationship Id="rId42" Type="http://schemas.openxmlformats.org/officeDocument/2006/relationships/tags" Target="../tags/tag3722.xml"/><Relationship Id="rId47" Type="http://schemas.openxmlformats.org/officeDocument/2006/relationships/tags" Target="../tags/tag3727.xml"/><Relationship Id="rId50" Type="http://schemas.openxmlformats.org/officeDocument/2006/relationships/tags" Target="../tags/tag3730.xml"/><Relationship Id="rId55" Type="http://schemas.openxmlformats.org/officeDocument/2006/relationships/tags" Target="../tags/tag3735.xml"/><Relationship Id="rId63" Type="http://schemas.openxmlformats.org/officeDocument/2006/relationships/slideLayout" Target="../slideLayouts/slideLayout22.xml"/><Relationship Id="rId7" Type="http://schemas.openxmlformats.org/officeDocument/2006/relationships/tags" Target="../tags/tag3687.xml"/><Relationship Id="rId2" Type="http://schemas.openxmlformats.org/officeDocument/2006/relationships/tags" Target="../tags/tag3682.xml"/><Relationship Id="rId16" Type="http://schemas.openxmlformats.org/officeDocument/2006/relationships/tags" Target="../tags/tag3696.xml"/><Relationship Id="rId20" Type="http://schemas.openxmlformats.org/officeDocument/2006/relationships/tags" Target="../tags/tag3700.xml"/><Relationship Id="rId29" Type="http://schemas.openxmlformats.org/officeDocument/2006/relationships/tags" Target="../tags/tag3709.xml"/><Relationship Id="rId41" Type="http://schemas.openxmlformats.org/officeDocument/2006/relationships/tags" Target="../tags/tag3721.xml"/><Relationship Id="rId54" Type="http://schemas.openxmlformats.org/officeDocument/2006/relationships/tags" Target="../tags/tag3734.xml"/><Relationship Id="rId62" Type="http://schemas.openxmlformats.org/officeDocument/2006/relationships/tags" Target="../tags/tag3742.xml"/><Relationship Id="rId1" Type="http://schemas.openxmlformats.org/officeDocument/2006/relationships/tags" Target="../tags/tag3681.xml"/><Relationship Id="rId6" Type="http://schemas.openxmlformats.org/officeDocument/2006/relationships/tags" Target="../tags/tag3686.xml"/><Relationship Id="rId11" Type="http://schemas.openxmlformats.org/officeDocument/2006/relationships/tags" Target="../tags/tag3691.xml"/><Relationship Id="rId24" Type="http://schemas.openxmlformats.org/officeDocument/2006/relationships/tags" Target="../tags/tag3704.xml"/><Relationship Id="rId32" Type="http://schemas.openxmlformats.org/officeDocument/2006/relationships/tags" Target="../tags/tag3712.xml"/><Relationship Id="rId37" Type="http://schemas.openxmlformats.org/officeDocument/2006/relationships/tags" Target="../tags/tag3717.xml"/><Relationship Id="rId40" Type="http://schemas.openxmlformats.org/officeDocument/2006/relationships/tags" Target="../tags/tag3720.xml"/><Relationship Id="rId45" Type="http://schemas.openxmlformats.org/officeDocument/2006/relationships/tags" Target="../tags/tag3725.xml"/><Relationship Id="rId53" Type="http://schemas.openxmlformats.org/officeDocument/2006/relationships/tags" Target="../tags/tag3733.xml"/><Relationship Id="rId58" Type="http://schemas.openxmlformats.org/officeDocument/2006/relationships/tags" Target="../tags/tag3738.xml"/><Relationship Id="rId5" Type="http://schemas.openxmlformats.org/officeDocument/2006/relationships/tags" Target="../tags/tag3685.xml"/><Relationship Id="rId15" Type="http://schemas.openxmlformats.org/officeDocument/2006/relationships/tags" Target="../tags/tag3695.xml"/><Relationship Id="rId23" Type="http://schemas.openxmlformats.org/officeDocument/2006/relationships/tags" Target="../tags/tag3703.xml"/><Relationship Id="rId28" Type="http://schemas.openxmlformats.org/officeDocument/2006/relationships/tags" Target="../tags/tag3708.xml"/><Relationship Id="rId36" Type="http://schemas.openxmlformats.org/officeDocument/2006/relationships/tags" Target="../tags/tag3716.xml"/><Relationship Id="rId49" Type="http://schemas.openxmlformats.org/officeDocument/2006/relationships/tags" Target="../tags/tag3729.xml"/><Relationship Id="rId57" Type="http://schemas.openxmlformats.org/officeDocument/2006/relationships/tags" Target="../tags/tag3737.xml"/><Relationship Id="rId61" Type="http://schemas.openxmlformats.org/officeDocument/2006/relationships/tags" Target="../tags/tag3741.xml"/><Relationship Id="rId10" Type="http://schemas.openxmlformats.org/officeDocument/2006/relationships/tags" Target="../tags/tag3690.xml"/><Relationship Id="rId19" Type="http://schemas.openxmlformats.org/officeDocument/2006/relationships/tags" Target="../tags/tag3699.xml"/><Relationship Id="rId31" Type="http://schemas.openxmlformats.org/officeDocument/2006/relationships/tags" Target="../tags/tag3711.xml"/><Relationship Id="rId44" Type="http://schemas.openxmlformats.org/officeDocument/2006/relationships/tags" Target="../tags/tag3724.xml"/><Relationship Id="rId52" Type="http://schemas.openxmlformats.org/officeDocument/2006/relationships/tags" Target="../tags/tag3732.xml"/><Relationship Id="rId60" Type="http://schemas.openxmlformats.org/officeDocument/2006/relationships/tags" Target="../tags/tag3740.xml"/><Relationship Id="rId4" Type="http://schemas.openxmlformats.org/officeDocument/2006/relationships/tags" Target="../tags/tag3684.xml"/><Relationship Id="rId9" Type="http://schemas.openxmlformats.org/officeDocument/2006/relationships/tags" Target="../tags/tag3689.xml"/><Relationship Id="rId14" Type="http://schemas.openxmlformats.org/officeDocument/2006/relationships/tags" Target="../tags/tag3694.xml"/><Relationship Id="rId22" Type="http://schemas.openxmlformats.org/officeDocument/2006/relationships/tags" Target="../tags/tag3702.xml"/><Relationship Id="rId27" Type="http://schemas.openxmlformats.org/officeDocument/2006/relationships/tags" Target="../tags/tag3707.xml"/><Relationship Id="rId30" Type="http://schemas.openxmlformats.org/officeDocument/2006/relationships/tags" Target="../tags/tag3710.xml"/><Relationship Id="rId35" Type="http://schemas.openxmlformats.org/officeDocument/2006/relationships/tags" Target="../tags/tag3715.xml"/><Relationship Id="rId43" Type="http://schemas.openxmlformats.org/officeDocument/2006/relationships/tags" Target="../tags/tag3723.xml"/><Relationship Id="rId48" Type="http://schemas.openxmlformats.org/officeDocument/2006/relationships/tags" Target="../tags/tag3728.xml"/><Relationship Id="rId56" Type="http://schemas.openxmlformats.org/officeDocument/2006/relationships/tags" Target="../tags/tag3736.xml"/><Relationship Id="rId64" Type="http://schemas.openxmlformats.org/officeDocument/2006/relationships/notesSlide" Target="../notesSlides/notesSlide40.xml"/><Relationship Id="rId8" Type="http://schemas.openxmlformats.org/officeDocument/2006/relationships/tags" Target="../tags/tag3688.xml"/><Relationship Id="rId51" Type="http://schemas.openxmlformats.org/officeDocument/2006/relationships/tags" Target="../tags/tag3731.xml"/><Relationship Id="rId3" Type="http://schemas.openxmlformats.org/officeDocument/2006/relationships/tags" Target="../tags/tag3683.xml"/><Relationship Id="rId12" Type="http://schemas.openxmlformats.org/officeDocument/2006/relationships/tags" Target="../tags/tag3692.xml"/><Relationship Id="rId17" Type="http://schemas.openxmlformats.org/officeDocument/2006/relationships/tags" Target="../tags/tag3697.xml"/><Relationship Id="rId25" Type="http://schemas.openxmlformats.org/officeDocument/2006/relationships/tags" Target="../tags/tag3705.xml"/><Relationship Id="rId33" Type="http://schemas.openxmlformats.org/officeDocument/2006/relationships/tags" Target="../tags/tag3713.xml"/><Relationship Id="rId38" Type="http://schemas.openxmlformats.org/officeDocument/2006/relationships/tags" Target="../tags/tag3718.xml"/><Relationship Id="rId46" Type="http://schemas.openxmlformats.org/officeDocument/2006/relationships/tags" Target="../tags/tag3726.xml"/><Relationship Id="rId59" Type="http://schemas.openxmlformats.org/officeDocument/2006/relationships/tags" Target="../tags/tag3739.xml"/></Relationships>
</file>

<file path=ppt/slides/_rels/slide4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1.xml"/><Relationship Id="rId1" Type="http://schemas.openxmlformats.org/officeDocument/2006/relationships/slideLayout" Target="../slideLayouts/slideLayout22.xml"/></Relationships>
</file>

<file path=ppt/slides/_rels/slide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eg"/><Relationship Id="rId1" Type="http://schemas.openxmlformats.org/officeDocument/2006/relationships/slideLayout" Target="../slideLayouts/slideLayout22.xml"/></Relationships>
</file>

<file path=ppt/slides/_rels/slide5.xml.rels><?xml version="1.0" encoding="UTF-8" standalone="yes"?>
<Relationships xmlns="http://schemas.openxmlformats.org/package/2006/relationships"><Relationship Id="rId13" Type="http://schemas.openxmlformats.org/officeDocument/2006/relationships/tags" Target="../tags/tag219.xml"/><Relationship Id="rId18" Type="http://schemas.openxmlformats.org/officeDocument/2006/relationships/tags" Target="../tags/tag224.xml"/><Relationship Id="rId26" Type="http://schemas.openxmlformats.org/officeDocument/2006/relationships/tags" Target="../tags/tag232.xml"/><Relationship Id="rId39" Type="http://schemas.openxmlformats.org/officeDocument/2006/relationships/tags" Target="../tags/tag245.xml"/><Relationship Id="rId21" Type="http://schemas.openxmlformats.org/officeDocument/2006/relationships/tags" Target="../tags/tag227.xml"/><Relationship Id="rId34" Type="http://schemas.openxmlformats.org/officeDocument/2006/relationships/tags" Target="../tags/tag240.xml"/><Relationship Id="rId42" Type="http://schemas.openxmlformats.org/officeDocument/2006/relationships/tags" Target="../tags/tag248.xml"/><Relationship Id="rId47" Type="http://schemas.openxmlformats.org/officeDocument/2006/relationships/tags" Target="../tags/tag253.xml"/><Relationship Id="rId50" Type="http://schemas.openxmlformats.org/officeDocument/2006/relationships/tags" Target="../tags/tag256.xml"/><Relationship Id="rId55" Type="http://schemas.openxmlformats.org/officeDocument/2006/relationships/tags" Target="../tags/tag261.xml"/><Relationship Id="rId63" Type="http://schemas.openxmlformats.org/officeDocument/2006/relationships/tags" Target="../tags/tag269.xml"/><Relationship Id="rId68" Type="http://schemas.openxmlformats.org/officeDocument/2006/relationships/tags" Target="../tags/tag274.xml"/><Relationship Id="rId76" Type="http://schemas.openxmlformats.org/officeDocument/2006/relationships/tags" Target="../tags/tag282.xml"/><Relationship Id="rId84" Type="http://schemas.openxmlformats.org/officeDocument/2006/relationships/tags" Target="../tags/tag290.xml"/><Relationship Id="rId89" Type="http://schemas.openxmlformats.org/officeDocument/2006/relationships/slideLayout" Target="../slideLayouts/slideLayout22.xml"/><Relationship Id="rId7" Type="http://schemas.openxmlformats.org/officeDocument/2006/relationships/tags" Target="../tags/tag213.xml"/><Relationship Id="rId71" Type="http://schemas.openxmlformats.org/officeDocument/2006/relationships/tags" Target="../tags/tag277.xml"/><Relationship Id="rId2" Type="http://schemas.openxmlformats.org/officeDocument/2006/relationships/tags" Target="../tags/tag208.xml"/><Relationship Id="rId16" Type="http://schemas.openxmlformats.org/officeDocument/2006/relationships/tags" Target="../tags/tag222.xml"/><Relationship Id="rId29" Type="http://schemas.openxmlformats.org/officeDocument/2006/relationships/tags" Target="../tags/tag235.xml"/><Relationship Id="rId11" Type="http://schemas.openxmlformats.org/officeDocument/2006/relationships/tags" Target="../tags/tag217.xml"/><Relationship Id="rId24" Type="http://schemas.openxmlformats.org/officeDocument/2006/relationships/tags" Target="../tags/tag230.xml"/><Relationship Id="rId32" Type="http://schemas.openxmlformats.org/officeDocument/2006/relationships/tags" Target="../tags/tag238.xml"/><Relationship Id="rId37" Type="http://schemas.openxmlformats.org/officeDocument/2006/relationships/tags" Target="../tags/tag243.xml"/><Relationship Id="rId40" Type="http://schemas.openxmlformats.org/officeDocument/2006/relationships/tags" Target="../tags/tag246.xml"/><Relationship Id="rId45" Type="http://schemas.openxmlformats.org/officeDocument/2006/relationships/tags" Target="../tags/tag251.xml"/><Relationship Id="rId53" Type="http://schemas.openxmlformats.org/officeDocument/2006/relationships/tags" Target="../tags/tag259.xml"/><Relationship Id="rId58" Type="http://schemas.openxmlformats.org/officeDocument/2006/relationships/tags" Target="../tags/tag264.xml"/><Relationship Id="rId66" Type="http://schemas.openxmlformats.org/officeDocument/2006/relationships/tags" Target="../tags/tag272.xml"/><Relationship Id="rId74" Type="http://schemas.openxmlformats.org/officeDocument/2006/relationships/tags" Target="../tags/tag280.xml"/><Relationship Id="rId79" Type="http://schemas.openxmlformats.org/officeDocument/2006/relationships/tags" Target="../tags/tag285.xml"/><Relationship Id="rId87" Type="http://schemas.openxmlformats.org/officeDocument/2006/relationships/tags" Target="../tags/tag293.xml"/><Relationship Id="rId5" Type="http://schemas.openxmlformats.org/officeDocument/2006/relationships/tags" Target="../tags/tag211.xml"/><Relationship Id="rId61" Type="http://schemas.openxmlformats.org/officeDocument/2006/relationships/tags" Target="../tags/tag267.xml"/><Relationship Id="rId82" Type="http://schemas.openxmlformats.org/officeDocument/2006/relationships/tags" Target="../tags/tag288.xml"/><Relationship Id="rId90" Type="http://schemas.openxmlformats.org/officeDocument/2006/relationships/notesSlide" Target="../notesSlides/notesSlide5.xml"/><Relationship Id="rId19" Type="http://schemas.openxmlformats.org/officeDocument/2006/relationships/tags" Target="../tags/tag225.xml"/><Relationship Id="rId4" Type="http://schemas.openxmlformats.org/officeDocument/2006/relationships/tags" Target="../tags/tag210.xml"/><Relationship Id="rId9" Type="http://schemas.openxmlformats.org/officeDocument/2006/relationships/tags" Target="../tags/tag215.xml"/><Relationship Id="rId14" Type="http://schemas.openxmlformats.org/officeDocument/2006/relationships/tags" Target="../tags/tag220.xml"/><Relationship Id="rId22" Type="http://schemas.openxmlformats.org/officeDocument/2006/relationships/tags" Target="../tags/tag228.xml"/><Relationship Id="rId27" Type="http://schemas.openxmlformats.org/officeDocument/2006/relationships/tags" Target="../tags/tag233.xml"/><Relationship Id="rId30" Type="http://schemas.openxmlformats.org/officeDocument/2006/relationships/tags" Target="../tags/tag236.xml"/><Relationship Id="rId35" Type="http://schemas.openxmlformats.org/officeDocument/2006/relationships/tags" Target="../tags/tag241.xml"/><Relationship Id="rId43" Type="http://schemas.openxmlformats.org/officeDocument/2006/relationships/tags" Target="../tags/tag249.xml"/><Relationship Id="rId48" Type="http://schemas.openxmlformats.org/officeDocument/2006/relationships/tags" Target="../tags/tag254.xml"/><Relationship Id="rId56" Type="http://schemas.openxmlformats.org/officeDocument/2006/relationships/tags" Target="../tags/tag262.xml"/><Relationship Id="rId64" Type="http://schemas.openxmlformats.org/officeDocument/2006/relationships/tags" Target="../tags/tag270.xml"/><Relationship Id="rId69" Type="http://schemas.openxmlformats.org/officeDocument/2006/relationships/tags" Target="../tags/tag275.xml"/><Relationship Id="rId77" Type="http://schemas.openxmlformats.org/officeDocument/2006/relationships/tags" Target="../tags/tag283.xml"/><Relationship Id="rId8" Type="http://schemas.openxmlformats.org/officeDocument/2006/relationships/tags" Target="../tags/tag214.xml"/><Relationship Id="rId51" Type="http://schemas.openxmlformats.org/officeDocument/2006/relationships/tags" Target="../tags/tag257.xml"/><Relationship Id="rId72" Type="http://schemas.openxmlformats.org/officeDocument/2006/relationships/tags" Target="../tags/tag278.xml"/><Relationship Id="rId80" Type="http://schemas.openxmlformats.org/officeDocument/2006/relationships/tags" Target="../tags/tag286.xml"/><Relationship Id="rId85" Type="http://schemas.openxmlformats.org/officeDocument/2006/relationships/tags" Target="../tags/tag291.xml"/><Relationship Id="rId3" Type="http://schemas.openxmlformats.org/officeDocument/2006/relationships/tags" Target="../tags/tag209.xml"/><Relationship Id="rId12" Type="http://schemas.openxmlformats.org/officeDocument/2006/relationships/tags" Target="../tags/tag218.xml"/><Relationship Id="rId17" Type="http://schemas.openxmlformats.org/officeDocument/2006/relationships/tags" Target="../tags/tag223.xml"/><Relationship Id="rId25" Type="http://schemas.openxmlformats.org/officeDocument/2006/relationships/tags" Target="../tags/tag231.xml"/><Relationship Id="rId33" Type="http://schemas.openxmlformats.org/officeDocument/2006/relationships/tags" Target="../tags/tag239.xml"/><Relationship Id="rId38" Type="http://schemas.openxmlformats.org/officeDocument/2006/relationships/tags" Target="../tags/tag244.xml"/><Relationship Id="rId46" Type="http://schemas.openxmlformats.org/officeDocument/2006/relationships/tags" Target="../tags/tag252.xml"/><Relationship Id="rId59" Type="http://schemas.openxmlformats.org/officeDocument/2006/relationships/tags" Target="../tags/tag265.xml"/><Relationship Id="rId67" Type="http://schemas.openxmlformats.org/officeDocument/2006/relationships/tags" Target="../tags/tag273.xml"/><Relationship Id="rId20" Type="http://schemas.openxmlformats.org/officeDocument/2006/relationships/tags" Target="../tags/tag226.xml"/><Relationship Id="rId41" Type="http://schemas.openxmlformats.org/officeDocument/2006/relationships/tags" Target="../tags/tag247.xml"/><Relationship Id="rId54" Type="http://schemas.openxmlformats.org/officeDocument/2006/relationships/tags" Target="../tags/tag260.xml"/><Relationship Id="rId62" Type="http://schemas.openxmlformats.org/officeDocument/2006/relationships/tags" Target="../tags/tag268.xml"/><Relationship Id="rId70" Type="http://schemas.openxmlformats.org/officeDocument/2006/relationships/tags" Target="../tags/tag276.xml"/><Relationship Id="rId75" Type="http://schemas.openxmlformats.org/officeDocument/2006/relationships/tags" Target="../tags/tag281.xml"/><Relationship Id="rId83" Type="http://schemas.openxmlformats.org/officeDocument/2006/relationships/tags" Target="../tags/tag289.xml"/><Relationship Id="rId88" Type="http://schemas.openxmlformats.org/officeDocument/2006/relationships/tags" Target="../tags/tag294.xml"/><Relationship Id="rId1" Type="http://schemas.openxmlformats.org/officeDocument/2006/relationships/tags" Target="../tags/tag207.xml"/><Relationship Id="rId6" Type="http://schemas.openxmlformats.org/officeDocument/2006/relationships/tags" Target="../tags/tag212.xml"/><Relationship Id="rId15" Type="http://schemas.openxmlformats.org/officeDocument/2006/relationships/tags" Target="../tags/tag221.xml"/><Relationship Id="rId23" Type="http://schemas.openxmlformats.org/officeDocument/2006/relationships/tags" Target="../tags/tag229.xml"/><Relationship Id="rId28" Type="http://schemas.openxmlformats.org/officeDocument/2006/relationships/tags" Target="../tags/tag234.xml"/><Relationship Id="rId36" Type="http://schemas.openxmlformats.org/officeDocument/2006/relationships/tags" Target="../tags/tag242.xml"/><Relationship Id="rId49" Type="http://schemas.openxmlformats.org/officeDocument/2006/relationships/tags" Target="../tags/tag255.xml"/><Relationship Id="rId57" Type="http://schemas.openxmlformats.org/officeDocument/2006/relationships/tags" Target="../tags/tag263.xml"/><Relationship Id="rId10" Type="http://schemas.openxmlformats.org/officeDocument/2006/relationships/tags" Target="../tags/tag216.xml"/><Relationship Id="rId31" Type="http://schemas.openxmlformats.org/officeDocument/2006/relationships/tags" Target="../tags/tag237.xml"/><Relationship Id="rId44" Type="http://schemas.openxmlformats.org/officeDocument/2006/relationships/tags" Target="../tags/tag250.xml"/><Relationship Id="rId52" Type="http://schemas.openxmlformats.org/officeDocument/2006/relationships/tags" Target="../tags/tag258.xml"/><Relationship Id="rId60" Type="http://schemas.openxmlformats.org/officeDocument/2006/relationships/tags" Target="../tags/tag266.xml"/><Relationship Id="rId65" Type="http://schemas.openxmlformats.org/officeDocument/2006/relationships/tags" Target="../tags/tag271.xml"/><Relationship Id="rId73" Type="http://schemas.openxmlformats.org/officeDocument/2006/relationships/tags" Target="../tags/tag279.xml"/><Relationship Id="rId78" Type="http://schemas.openxmlformats.org/officeDocument/2006/relationships/tags" Target="../tags/tag284.xml"/><Relationship Id="rId81" Type="http://schemas.openxmlformats.org/officeDocument/2006/relationships/tags" Target="../tags/tag287.xml"/><Relationship Id="rId86" Type="http://schemas.openxmlformats.org/officeDocument/2006/relationships/tags" Target="../tags/tag292.xml"/></Relationships>
</file>

<file path=ppt/slides/_rels/slide6.xml.rels><?xml version="1.0" encoding="UTF-8" standalone="yes"?>
<Relationships xmlns="http://schemas.openxmlformats.org/package/2006/relationships"><Relationship Id="rId26" Type="http://schemas.openxmlformats.org/officeDocument/2006/relationships/tags" Target="../tags/tag320.xml"/><Relationship Id="rId117" Type="http://schemas.openxmlformats.org/officeDocument/2006/relationships/tags" Target="../tags/tag411.xml"/><Relationship Id="rId21" Type="http://schemas.openxmlformats.org/officeDocument/2006/relationships/tags" Target="../tags/tag315.xml"/><Relationship Id="rId42" Type="http://schemas.openxmlformats.org/officeDocument/2006/relationships/tags" Target="../tags/tag336.xml"/><Relationship Id="rId47" Type="http://schemas.openxmlformats.org/officeDocument/2006/relationships/tags" Target="../tags/tag341.xml"/><Relationship Id="rId63" Type="http://schemas.openxmlformats.org/officeDocument/2006/relationships/tags" Target="../tags/tag357.xml"/><Relationship Id="rId68" Type="http://schemas.openxmlformats.org/officeDocument/2006/relationships/tags" Target="../tags/tag362.xml"/><Relationship Id="rId84" Type="http://schemas.openxmlformats.org/officeDocument/2006/relationships/tags" Target="../tags/tag378.xml"/><Relationship Id="rId89" Type="http://schemas.openxmlformats.org/officeDocument/2006/relationships/tags" Target="../tags/tag383.xml"/><Relationship Id="rId112" Type="http://schemas.openxmlformats.org/officeDocument/2006/relationships/tags" Target="../tags/tag406.xml"/><Relationship Id="rId133" Type="http://schemas.openxmlformats.org/officeDocument/2006/relationships/tags" Target="../tags/tag427.xml"/><Relationship Id="rId138" Type="http://schemas.openxmlformats.org/officeDocument/2006/relationships/tags" Target="../tags/tag432.xml"/><Relationship Id="rId154" Type="http://schemas.openxmlformats.org/officeDocument/2006/relationships/tags" Target="../tags/tag448.xml"/><Relationship Id="rId159" Type="http://schemas.openxmlformats.org/officeDocument/2006/relationships/notesSlide" Target="../notesSlides/notesSlide6.xml"/><Relationship Id="rId16" Type="http://schemas.openxmlformats.org/officeDocument/2006/relationships/tags" Target="../tags/tag310.xml"/><Relationship Id="rId107" Type="http://schemas.openxmlformats.org/officeDocument/2006/relationships/tags" Target="../tags/tag401.xml"/><Relationship Id="rId11" Type="http://schemas.openxmlformats.org/officeDocument/2006/relationships/tags" Target="../tags/tag305.xml"/><Relationship Id="rId32" Type="http://schemas.openxmlformats.org/officeDocument/2006/relationships/tags" Target="../tags/tag326.xml"/><Relationship Id="rId37" Type="http://schemas.openxmlformats.org/officeDocument/2006/relationships/tags" Target="../tags/tag331.xml"/><Relationship Id="rId53" Type="http://schemas.openxmlformats.org/officeDocument/2006/relationships/tags" Target="../tags/tag347.xml"/><Relationship Id="rId58" Type="http://schemas.openxmlformats.org/officeDocument/2006/relationships/tags" Target="../tags/tag352.xml"/><Relationship Id="rId74" Type="http://schemas.openxmlformats.org/officeDocument/2006/relationships/tags" Target="../tags/tag368.xml"/><Relationship Id="rId79" Type="http://schemas.openxmlformats.org/officeDocument/2006/relationships/tags" Target="../tags/tag373.xml"/><Relationship Id="rId102" Type="http://schemas.openxmlformats.org/officeDocument/2006/relationships/tags" Target="../tags/tag396.xml"/><Relationship Id="rId123" Type="http://schemas.openxmlformats.org/officeDocument/2006/relationships/tags" Target="../tags/tag417.xml"/><Relationship Id="rId128" Type="http://schemas.openxmlformats.org/officeDocument/2006/relationships/tags" Target="../tags/tag422.xml"/><Relationship Id="rId144" Type="http://schemas.openxmlformats.org/officeDocument/2006/relationships/tags" Target="../tags/tag438.xml"/><Relationship Id="rId149" Type="http://schemas.openxmlformats.org/officeDocument/2006/relationships/tags" Target="../tags/tag443.xml"/><Relationship Id="rId5" Type="http://schemas.openxmlformats.org/officeDocument/2006/relationships/tags" Target="../tags/tag299.xml"/><Relationship Id="rId90" Type="http://schemas.openxmlformats.org/officeDocument/2006/relationships/tags" Target="../tags/tag384.xml"/><Relationship Id="rId95" Type="http://schemas.openxmlformats.org/officeDocument/2006/relationships/tags" Target="../tags/tag389.xml"/><Relationship Id="rId22" Type="http://schemas.openxmlformats.org/officeDocument/2006/relationships/tags" Target="../tags/tag316.xml"/><Relationship Id="rId27" Type="http://schemas.openxmlformats.org/officeDocument/2006/relationships/tags" Target="../tags/tag321.xml"/><Relationship Id="rId43" Type="http://schemas.openxmlformats.org/officeDocument/2006/relationships/tags" Target="../tags/tag337.xml"/><Relationship Id="rId48" Type="http://schemas.openxmlformats.org/officeDocument/2006/relationships/tags" Target="../tags/tag342.xml"/><Relationship Id="rId64" Type="http://schemas.openxmlformats.org/officeDocument/2006/relationships/tags" Target="../tags/tag358.xml"/><Relationship Id="rId69" Type="http://schemas.openxmlformats.org/officeDocument/2006/relationships/tags" Target="../tags/tag363.xml"/><Relationship Id="rId113" Type="http://schemas.openxmlformats.org/officeDocument/2006/relationships/tags" Target="../tags/tag407.xml"/><Relationship Id="rId118" Type="http://schemas.openxmlformats.org/officeDocument/2006/relationships/tags" Target="../tags/tag412.xml"/><Relationship Id="rId134" Type="http://schemas.openxmlformats.org/officeDocument/2006/relationships/tags" Target="../tags/tag428.xml"/><Relationship Id="rId139" Type="http://schemas.openxmlformats.org/officeDocument/2006/relationships/tags" Target="../tags/tag433.xml"/><Relationship Id="rId80" Type="http://schemas.openxmlformats.org/officeDocument/2006/relationships/tags" Target="../tags/tag374.xml"/><Relationship Id="rId85" Type="http://schemas.openxmlformats.org/officeDocument/2006/relationships/tags" Target="../tags/tag379.xml"/><Relationship Id="rId150" Type="http://schemas.openxmlformats.org/officeDocument/2006/relationships/tags" Target="../tags/tag444.xml"/><Relationship Id="rId155" Type="http://schemas.openxmlformats.org/officeDocument/2006/relationships/tags" Target="../tags/tag449.xml"/><Relationship Id="rId12" Type="http://schemas.openxmlformats.org/officeDocument/2006/relationships/tags" Target="../tags/tag306.xml"/><Relationship Id="rId17" Type="http://schemas.openxmlformats.org/officeDocument/2006/relationships/tags" Target="../tags/tag311.xml"/><Relationship Id="rId33" Type="http://schemas.openxmlformats.org/officeDocument/2006/relationships/tags" Target="../tags/tag327.xml"/><Relationship Id="rId38" Type="http://schemas.openxmlformats.org/officeDocument/2006/relationships/tags" Target="../tags/tag332.xml"/><Relationship Id="rId59" Type="http://schemas.openxmlformats.org/officeDocument/2006/relationships/tags" Target="../tags/tag353.xml"/><Relationship Id="rId103" Type="http://schemas.openxmlformats.org/officeDocument/2006/relationships/tags" Target="../tags/tag397.xml"/><Relationship Id="rId108" Type="http://schemas.openxmlformats.org/officeDocument/2006/relationships/tags" Target="../tags/tag402.xml"/><Relationship Id="rId124" Type="http://schemas.openxmlformats.org/officeDocument/2006/relationships/tags" Target="../tags/tag418.xml"/><Relationship Id="rId129" Type="http://schemas.openxmlformats.org/officeDocument/2006/relationships/tags" Target="../tags/tag423.xml"/><Relationship Id="rId20" Type="http://schemas.openxmlformats.org/officeDocument/2006/relationships/tags" Target="../tags/tag314.xml"/><Relationship Id="rId41" Type="http://schemas.openxmlformats.org/officeDocument/2006/relationships/tags" Target="../tags/tag335.xml"/><Relationship Id="rId54" Type="http://schemas.openxmlformats.org/officeDocument/2006/relationships/tags" Target="../tags/tag348.xml"/><Relationship Id="rId62" Type="http://schemas.openxmlformats.org/officeDocument/2006/relationships/tags" Target="../tags/tag356.xml"/><Relationship Id="rId70" Type="http://schemas.openxmlformats.org/officeDocument/2006/relationships/tags" Target="../tags/tag364.xml"/><Relationship Id="rId75" Type="http://schemas.openxmlformats.org/officeDocument/2006/relationships/tags" Target="../tags/tag369.xml"/><Relationship Id="rId83" Type="http://schemas.openxmlformats.org/officeDocument/2006/relationships/tags" Target="../tags/tag377.xml"/><Relationship Id="rId88" Type="http://schemas.openxmlformats.org/officeDocument/2006/relationships/tags" Target="../tags/tag382.xml"/><Relationship Id="rId91" Type="http://schemas.openxmlformats.org/officeDocument/2006/relationships/tags" Target="../tags/tag385.xml"/><Relationship Id="rId96" Type="http://schemas.openxmlformats.org/officeDocument/2006/relationships/tags" Target="../tags/tag390.xml"/><Relationship Id="rId111" Type="http://schemas.openxmlformats.org/officeDocument/2006/relationships/tags" Target="../tags/tag405.xml"/><Relationship Id="rId132" Type="http://schemas.openxmlformats.org/officeDocument/2006/relationships/tags" Target="../tags/tag426.xml"/><Relationship Id="rId140" Type="http://schemas.openxmlformats.org/officeDocument/2006/relationships/tags" Target="../tags/tag434.xml"/><Relationship Id="rId145" Type="http://schemas.openxmlformats.org/officeDocument/2006/relationships/tags" Target="../tags/tag439.xml"/><Relationship Id="rId153" Type="http://schemas.openxmlformats.org/officeDocument/2006/relationships/tags" Target="../tags/tag447.xml"/><Relationship Id="rId1" Type="http://schemas.openxmlformats.org/officeDocument/2006/relationships/tags" Target="../tags/tag295.xml"/><Relationship Id="rId6" Type="http://schemas.openxmlformats.org/officeDocument/2006/relationships/tags" Target="../tags/tag300.xml"/><Relationship Id="rId15" Type="http://schemas.openxmlformats.org/officeDocument/2006/relationships/tags" Target="../tags/tag309.xml"/><Relationship Id="rId23" Type="http://schemas.openxmlformats.org/officeDocument/2006/relationships/tags" Target="../tags/tag317.xml"/><Relationship Id="rId28" Type="http://schemas.openxmlformats.org/officeDocument/2006/relationships/tags" Target="../tags/tag322.xml"/><Relationship Id="rId36" Type="http://schemas.openxmlformats.org/officeDocument/2006/relationships/tags" Target="../tags/tag330.xml"/><Relationship Id="rId49" Type="http://schemas.openxmlformats.org/officeDocument/2006/relationships/tags" Target="../tags/tag343.xml"/><Relationship Id="rId57" Type="http://schemas.openxmlformats.org/officeDocument/2006/relationships/tags" Target="../tags/tag351.xml"/><Relationship Id="rId106" Type="http://schemas.openxmlformats.org/officeDocument/2006/relationships/tags" Target="../tags/tag400.xml"/><Relationship Id="rId114" Type="http://schemas.openxmlformats.org/officeDocument/2006/relationships/tags" Target="../tags/tag408.xml"/><Relationship Id="rId119" Type="http://schemas.openxmlformats.org/officeDocument/2006/relationships/tags" Target="../tags/tag413.xml"/><Relationship Id="rId127" Type="http://schemas.openxmlformats.org/officeDocument/2006/relationships/tags" Target="../tags/tag421.xml"/><Relationship Id="rId10" Type="http://schemas.openxmlformats.org/officeDocument/2006/relationships/tags" Target="../tags/tag304.xml"/><Relationship Id="rId31" Type="http://schemas.openxmlformats.org/officeDocument/2006/relationships/tags" Target="../tags/tag325.xml"/><Relationship Id="rId44" Type="http://schemas.openxmlformats.org/officeDocument/2006/relationships/tags" Target="../tags/tag338.xml"/><Relationship Id="rId52" Type="http://schemas.openxmlformats.org/officeDocument/2006/relationships/tags" Target="../tags/tag346.xml"/><Relationship Id="rId60" Type="http://schemas.openxmlformats.org/officeDocument/2006/relationships/tags" Target="../tags/tag354.xml"/><Relationship Id="rId65" Type="http://schemas.openxmlformats.org/officeDocument/2006/relationships/tags" Target="../tags/tag359.xml"/><Relationship Id="rId73" Type="http://schemas.openxmlformats.org/officeDocument/2006/relationships/tags" Target="../tags/tag367.xml"/><Relationship Id="rId78" Type="http://schemas.openxmlformats.org/officeDocument/2006/relationships/tags" Target="../tags/tag372.xml"/><Relationship Id="rId81" Type="http://schemas.openxmlformats.org/officeDocument/2006/relationships/tags" Target="../tags/tag375.xml"/><Relationship Id="rId86" Type="http://schemas.openxmlformats.org/officeDocument/2006/relationships/tags" Target="../tags/tag380.xml"/><Relationship Id="rId94" Type="http://schemas.openxmlformats.org/officeDocument/2006/relationships/tags" Target="../tags/tag388.xml"/><Relationship Id="rId99" Type="http://schemas.openxmlformats.org/officeDocument/2006/relationships/tags" Target="../tags/tag393.xml"/><Relationship Id="rId101" Type="http://schemas.openxmlformats.org/officeDocument/2006/relationships/tags" Target="../tags/tag395.xml"/><Relationship Id="rId122" Type="http://schemas.openxmlformats.org/officeDocument/2006/relationships/tags" Target="../tags/tag416.xml"/><Relationship Id="rId130" Type="http://schemas.openxmlformats.org/officeDocument/2006/relationships/tags" Target="../tags/tag424.xml"/><Relationship Id="rId135" Type="http://schemas.openxmlformats.org/officeDocument/2006/relationships/tags" Target="../tags/tag429.xml"/><Relationship Id="rId143" Type="http://schemas.openxmlformats.org/officeDocument/2006/relationships/tags" Target="../tags/tag437.xml"/><Relationship Id="rId148" Type="http://schemas.openxmlformats.org/officeDocument/2006/relationships/tags" Target="../tags/tag442.xml"/><Relationship Id="rId151" Type="http://schemas.openxmlformats.org/officeDocument/2006/relationships/tags" Target="../tags/tag445.xml"/><Relationship Id="rId156" Type="http://schemas.openxmlformats.org/officeDocument/2006/relationships/tags" Target="../tags/tag450.xml"/><Relationship Id="rId4" Type="http://schemas.openxmlformats.org/officeDocument/2006/relationships/tags" Target="../tags/tag298.xml"/><Relationship Id="rId9" Type="http://schemas.openxmlformats.org/officeDocument/2006/relationships/tags" Target="../tags/tag303.xml"/><Relationship Id="rId13" Type="http://schemas.openxmlformats.org/officeDocument/2006/relationships/tags" Target="../tags/tag307.xml"/><Relationship Id="rId18" Type="http://schemas.openxmlformats.org/officeDocument/2006/relationships/tags" Target="../tags/tag312.xml"/><Relationship Id="rId39" Type="http://schemas.openxmlformats.org/officeDocument/2006/relationships/tags" Target="../tags/tag333.xml"/><Relationship Id="rId109" Type="http://schemas.openxmlformats.org/officeDocument/2006/relationships/tags" Target="../tags/tag403.xml"/><Relationship Id="rId34" Type="http://schemas.openxmlformats.org/officeDocument/2006/relationships/tags" Target="../tags/tag328.xml"/><Relationship Id="rId50" Type="http://schemas.openxmlformats.org/officeDocument/2006/relationships/tags" Target="../tags/tag344.xml"/><Relationship Id="rId55" Type="http://schemas.openxmlformats.org/officeDocument/2006/relationships/tags" Target="../tags/tag349.xml"/><Relationship Id="rId76" Type="http://schemas.openxmlformats.org/officeDocument/2006/relationships/tags" Target="../tags/tag370.xml"/><Relationship Id="rId97" Type="http://schemas.openxmlformats.org/officeDocument/2006/relationships/tags" Target="../tags/tag391.xml"/><Relationship Id="rId104" Type="http://schemas.openxmlformats.org/officeDocument/2006/relationships/tags" Target="../tags/tag398.xml"/><Relationship Id="rId120" Type="http://schemas.openxmlformats.org/officeDocument/2006/relationships/tags" Target="../tags/tag414.xml"/><Relationship Id="rId125" Type="http://schemas.openxmlformats.org/officeDocument/2006/relationships/tags" Target="../tags/tag419.xml"/><Relationship Id="rId141" Type="http://schemas.openxmlformats.org/officeDocument/2006/relationships/tags" Target="../tags/tag435.xml"/><Relationship Id="rId146" Type="http://schemas.openxmlformats.org/officeDocument/2006/relationships/tags" Target="../tags/tag440.xml"/><Relationship Id="rId7" Type="http://schemas.openxmlformats.org/officeDocument/2006/relationships/tags" Target="../tags/tag301.xml"/><Relationship Id="rId71" Type="http://schemas.openxmlformats.org/officeDocument/2006/relationships/tags" Target="../tags/tag365.xml"/><Relationship Id="rId92" Type="http://schemas.openxmlformats.org/officeDocument/2006/relationships/tags" Target="../tags/tag386.xml"/><Relationship Id="rId2" Type="http://schemas.openxmlformats.org/officeDocument/2006/relationships/tags" Target="../tags/tag296.xml"/><Relationship Id="rId29" Type="http://schemas.openxmlformats.org/officeDocument/2006/relationships/tags" Target="../tags/tag323.xml"/><Relationship Id="rId24" Type="http://schemas.openxmlformats.org/officeDocument/2006/relationships/tags" Target="../tags/tag318.xml"/><Relationship Id="rId40" Type="http://schemas.openxmlformats.org/officeDocument/2006/relationships/tags" Target="../tags/tag334.xml"/><Relationship Id="rId45" Type="http://schemas.openxmlformats.org/officeDocument/2006/relationships/tags" Target="../tags/tag339.xml"/><Relationship Id="rId66" Type="http://schemas.openxmlformats.org/officeDocument/2006/relationships/tags" Target="../tags/tag360.xml"/><Relationship Id="rId87" Type="http://schemas.openxmlformats.org/officeDocument/2006/relationships/tags" Target="../tags/tag381.xml"/><Relationship Id="rId110" Type="http://schemas.openxmlformats.org/officeDocument/2006/relationships/tags" Target="../tags/tag404.xml"/><Relationship Id="rId115" Type="http://schemas.openxmlformats.org/officeDocument/2006/relationships/tags" Target="../tags/tag409.xml"/><Relationship Id="rId131" Type="http://schemas.openxmlformats.org/officeDocument/2006/relationships/tags" Target="../tags/tag425.xml"/><Relationship Id="rId136" Type="http://schemas.openxmlformats.org/officeDocument/2006/relationships/tags" Target="../tags/tag430.xml"/><Relationship Id="rId157" Type="http://schemas.openxmlformats.org/officeDocument/2006/relationships/tags" Target="../tags/tag451.xml"/><Relationship Id="rId61" Type="http://schemas.openxmlformats.org/officeDocument/2006/relationships/tags" Target="../tags/tag355.xml"/><Relationship Id="rId82" Type="http://schemas.openxmlformats.org/officeDocument/2006/relationships/tags" Target="../tags/tag376.xml"/><Relationship Id="rId152" Type="http://schemas.openxmlformats.org/officeDocument/2006/relationships/tags" Target="../tags/tag446.xml"/><Relationship Id="rId19" Type="http://schemas.openxmlformats.org/officeDocument/2006/relationships/tags" Target="../tags/tag313.xml"/><Relationship Id="rId14" Type="http://schemas.openxmlformats.org/officeDocument/2006/relationships/tags" Target="../tags/tag308.xml"/><Relationship Id="rId30" Type="http://schemas.openxmlformats.org/officeDocument/2006/relationships/tags" Target="../tags/tag324.xml"/><Relationship Id="rId35" Type="http://schemas.openxmlformats.org/officeDocument/2006/relationships/tags" Target="../tags/tag329.xml"/><Relationship Id="rId56" Type="http://schemas.openxmlformats.org/officeDocument/2006/relationships/tags" Target="../tags/tag350.xml"/><Relationship Id="rId77" Type="http://schemas.openxmlformats.org/officeDocument/2006/relationships/tags" Target="../tags/tag371.xml"/><Relationship Id="rId100" Type="http://schemas.openxmlformats.org/officeDocument/2006/relationships/tags" Target="../tags/tag394.xml"/><Relationship Id="rId105" Type="http://schemas.openxmlformats.org/officeDocument/2006/relationships/tags" Target="../tags/tag399.xml"/><Relationship Id="rId126" Type="http://schemas.openxmlformats.org/officeDocument/2006/relationships/tags" Target="../tags/tag420.xml"/><Relationship Id="rId147" Type="http://schemas.openxmlformats.org/officeDocument/2006/relationships/tags" Target="../tags/tag441.xml"/><Relationship Id="rId8" Type="http://schemas.openxmlformats.org/officeDocument/2006/relationships/tags" Target="../tags/tag302.xml"/><Relationship Id="rId51" Type="http://schemas.openxmlformats.org/officeDocument/2006/relationships/tags" Target="../tags/tag345.xml"/><Relationship Id="rId72" Type="http://schemas.openxmlformats.org/officeDocument/2006/relationships/tags" Target="../tags/tag366.xml"/><Relationship Id="rId93" Type="http://schemas.openxmlformats.org/officeDocument/2006/relationships/tags" Target="../tags/tag387.xml"/><Relationship Id="rId98" Type="http://schemas.openxmlformats.org/officeDocument/2006/relationships/tags" Target="../tags/tag392.xml"/><Relationship Id="rId121" Type="http://schemas.openxmlformats.org/officeDocument/2006/relationships/tags" Target="../tags/tag415.xml"/><Relationship Id="rId142" Type="http://schemas.openxmlformats.org/officeDocument/2006/relationships/tags" Target="../tags/tag436.xml"/><Relationship Id="rId3" Type="http://schemas.openxmlformats.org/officeDocument/2006/relationships/tags" Target="../tags/tag297.xml"/><Relationship Id="rId25" Type="http://schemas.openxmlformats.org/officeDocument/2006/relationships/tags" Target="../tags/tag319.xml"/><Relationship Id="rId46" Type="http://schemas.openxmlformats.org/officeDocument/2006/relationships/tags" Target="../tags/tag340.xml"/><Relationship Id="rId67" Type="http://schemas.openxmlformats.org/officeDocument/2006/relationships/tags" Target="../tags/tag361.xml"/><Relationship Id="rId116" Type="http://schemas.openxmlformats.org/officeDocument/2006/relationships/tags" Target="../tags/tag410.xml"/><Relationship Id="rId137" Type="http://schemas.openxmlformats.org/officeDocument/2006/relationships/tags" Target="../tags/tag431.xml"/><Relationship Id="rId158" Type="http://schemas.openxmlformats.org/officeDocument/2006/relationships/slideLayout" Target="../slideLayouts/slideLayout22.xml"/></Relationships>
</file>

<file path=ppt/slides/_rels/slide7.xml.rels><?xml version="1.0" encoding="UTF-8" standalone="yes"?>
<Relationships xmlns="http://schemas.openxmlformats.org/package/2006/relationships"><Relationship Id="rId117" Type="http://schemas.openxmlformats.org/officeDocument/2006/relationships/tags" Target="../tags/tag568.xml"/><Relationship Id="rId21" Type="http://schemas.openxmlformats.org/officeDocument/2006/relationships/tags" Target="../tags/tag472.xml"/><Relationship Id="rId42" Type="http://schemas.openxmlformats.org/officeDocument/2006/relationships/tags" Target="../tags/tag493.xml"/><Relationship Id="rId63" Type="http://schemas.openxmlformats.org/officeDocument/2006/relationships/tags" Target="../tags/tag514.xml"/><Relationship Id="rId84" Type="http://schemas.openxmlformats.org/officeDocument/2006/relationships/tags" Target="../tags/tag535.xml"/><Relationship Id="rId138" Type="http://schemas.openxmlformats.org/officeDocument/2006/relationships/tags" Target="../tags/tag589.xml"/><Relationship Id="rId159" Type="http://schemas.openxmlformats.org/officeDocument/2006/relationships/tags" Target="../tags/tag610.xml"/><Relationship Id="rId170" Type="http://schemas.openxmlformats.org/officeDocument/2006/relationships/tags" Target="../tags/tag621.xml"/><Relationship Id="rId191" Type="http://schemas.openxmlformats.org/officeDocument/2006/relationships/tags" Target="../tags/tag642.xml"/><Relationship Id="rId196" Type="http://schemas.openxmlformats.org/officeDocument/2006/relationships/tags" Target="../tags/tag647.xml"/><Relationship Id="rId16" Type="http://schemas.openxmlformats.org/officeDocument/2006/relationships/tags" Target="../tags/tag467.xml"/><Relationship Id="rId107" Type="http://schemas.openxmlformats.org/officeDocument/2006/relationships/tags" Target="../tags/tag558.xml"/><Relationship Id="rId11" Type="http://schemas.openxmlformats.org/officeDocument/2006/relationships/tags" Target="../tags/tag462.xml"/><Relationship Id="rId32" Type="http://schemas.openxmlformats.org/officeDocument/2006/relationships/tags" Target="../tags/tag483.xml"/><Relationship Id="rId37" Type="http://schemas.openxmlformats.org/officeDocument/2006/relationships/tags" Target="../tags/tag488.xml"/><Relationship Id="rId53" Type="http://schemas.openxmlformats.org/officeDocument/2006/relationships/tags" Target="../tags/tag504.xml"/><Relationship Id="rId58" Type="http://schemas.openxmlformats.org/officeDocument/2006/relationships/tags" Target="../tags/tag509.xml"/><Relationship Id="rId74" Type="http://schemas.openxmlformats.org/officeDocument/2006/relationships/tags" Target="../tags/tag525.xml"/><Relationship Id="rId79" Type="http://schemas.openxmlformats.org/officeDocument/2006/relationships/tags" Target="../tags/tag530.xml"/><Relationship Id="rId102" Type="http://schemas.openxmlformats.org/officeDocument/2006/relationships/tags" Target="../tags/tag553.xml"/><Relationship Id="rId123" Type="http://schemas.openxmlformats.org/officeDocument/2006/relationships/tags" Target="../tags/tag574.xml"/><Relationship Id="rId128" Type="http://schemas.openxmlformats.org/officeDocument/2006/relationships/tags" Target="../tags/tag579.xml"/><Relationship Id="rId144" Type="http://schemas.openxmlformats.org/officeDocument/2006/relationships/tags" Target="../tags/tag595.xml"/><Relationship Id="rId149" Type="http://schemas.openxmlformats.org/officeDocument/2006/relationships/tags" Target="../tags/tag600.xml"/><Relationship Id="rId5" Type="http://schemas.openxmlformats.org/officeDocument/2006/relationships/tags" Target="../tags/tag456.xml"/><Relationship Id="rId90" Type="http://schemas.openxmlformats.org/officeDocument/2006/relationships/tags" Target="../tags/tag541.xml"/><Relationship Id="rId95" Type="http://schemas.openxmlformats.org/officeDocument/2006/relationships/tags" Target="../tags/tag546.xml"/><Relationship Id="rId160" Type="http://schemas.openxmlformats.org/officeDocument/2006/relationships/tags" Target="../tags/tag611.xml"/><Relationship Id="rId165" Type="http://schemas.openxmlformats.org/officeDocument/2006/relationships/tags" Target="../tags/tag616.xml"/><Relationship Id="rId181" Type="http://schemas.openxmlformats.org/officeDocument/2006/relationships/tags" Target="../tags/tag632.xml"/><Relationship Id="rId186" Type="http://schemas.openxmlformats.org/officeDocument/2006/relationships/tags" Target="../tags/tag637.xml"/><Relationship Id="rId22" Type="http://schemas.openxmlformats.org/officeDocument/2006/relationships/tags" Target="../tags/tag473.xml"/><Relationship Id="rId27" Type="http://schemas.openxmlformats.org/officeDocument/2006/relationships/tags" Target="../tags/tag478.xml"/><Relationship Id="rId43" Type="http://schemas.openxmlformats.org/officeDocument/2006/relationships/tags" Target="../tags/tag494.xml"/><Relationship Id="rId48" Type="http://schemas.openxmlformats.org/officeDocument/2006/relationships/tags" Target="../tags/tag499.xml"/><Relationship Id="rId64" Type="http://schemas.openxmlformats.org/officeDocument/2006/relationships/tags" Target="../tags/tag515.xml"/><Relationship Id="rId69" Type="http://schemas.openxmlformats.org/officeDocument/2006/relationships/tags" Target="../tags/tag520.xml"/><Relationship Id="rId113" Type="http://schemas.openxmlformats.org/officeDocument/2006/relationships/tags" Target="../tags/tag564.xml"/><Relationship Id="rId118" Type="http://schemas.openxmlformats.org/officeDocument/2006/relationships/tags" Target="../tags/tag569.xml"/><Relationship Id="rId134" Type="http://schemas.openxmlformats.org/officeDocument/2006/relationships/tags" Target="../tags/tag585.xml"/><Relationship Id="rId139" Type="http://schemas.openxmlformats.org/officeDocument/2006/relationships/tags" Target="../tags/tag590.xml"/><Relationship Id="rId80" Type="http://schemas.openxmlformats.org/officeDocument/2006/relationships/tags" Target="../tags/tag531.xml"/><Relationship Id="rId85" Type="http://schemas.openxmlformats.org/officeDocument/2006/relationships/tags" Target="../tags/tag536.xml"/><Relationship Id="rId150" Type="http://schemas.openxmlformats.org/officeDocument/2006/relationships/tags" Target="../tags/tag601.xml"/><Relationship Id="rId155" Type="http://schemas.openxmlformats.org/officeDocument/2006/relationships/tags" Target="../tags/tag606.xml"/><Relationship Id="rId171" Type="http://schemas.openxmlformats.org/officeDocument/2006/relationships/tags" Target="../tags/tag622.xml"/><Relationship Id="rId176" Type="http://schemas.openxmlformats.org/officeDocument/2006/relationships/tags" Target="../tags/tag627.xml"/><Relationship Id="rId192" Type="http://schemas.openxmlformats.org/officeDocument/2006/relationships/tags" Target="../tags/tag643.xml"/><Relationship Id="rId197" Type="http://schemas.openxmlformats.org/officeDocument/2006/relationships/tags" Target="../tags/tag648.xml"/><Relationship Id="rId12" Type="http://schemas.openxmlformats.org/officeDocument/2006/relationships/tags" Target="../tags/tag463.xml"/><Relationship Id="rId17" Type="http://schemas.openxmlformats.org/officeDocument/2006/relationships/tags" Target="../tags/tag468.xml"/><Relationship Id="rId33" Type="http://schemas.openxmlformats.org/officeDocument/2006/relationships/tags" Target="../tags/tag484.xml"/><Relationship Id="rId38" Type="http://schemas.openxmlformats.org/officeDocument/2006/relationships/tags" Target="../tags/tag489.xml"/><Relationship Id="rId59" Type="http://schemas.openxmlformats.org/officeDocument/2006/relationships/tags" Target="../tags/tag510.xml"/><Relationship Id="rId103" Type="http://schemas.openxmlformats.org/officeDocument/2006/relationships/tags" Target="../tags/tag554.xml"/><Relationship Id="rId108" Type="http://schemas.openxmlformats.org/officeDocument/2006/relationships/tags" Target="../tags/tag559.xml"/><Relationship Id="rId124" Type="http://schemas.openxmlformats.org/officeDocument/2006/relationships/tags" Target="../tags/tag575.xml"/><Relationship Id="rId129" Type="http://schemas.openxmlformats.org/officeDocument/2006/relationships/tags" Target="../tags/tag580.xml"/><Relationship Id="rId54" Type="http://schemas.openxmlformats.org/officeDocument/2006/relationships/tags" Target="../tags/tag505.xml"/><Relationship Id="rId70" Type="http://schemas.openxmlformats.org/officeDocument/2006/relationships/tags" Target="../tags/tag521.xml"/><Relationship Id="rId75" Type="http://schemas.openxmlformats.org/officeDocument/2006/relationships/tags" Target="../tags/tag526.xml"/><Relationship Id="rId91" Type="http://schemas.openxmlformats.org/officeDocument/2006/relationships/tags" Target="../tags/tag542.xml"/><Relationship Id="rId96" Type="http://schemas.openxmlformats.org/officeDocument/2006/relationships/tags" Target="../tags/tag547.xml"/><Relationship Id="rId140" Type="http://schemas.openxmlformats.org/officeDocument/2006/relationships/tags" Target="../tags/tag591.xml"/><Relationship Id="rId145" Type="http://schemas.openxmlformats.org/officeDocument/2006/relationships/tags" Target="../tags/tag596.xml"/><Relationship Id="rId161" Type="http://schemas.openxmlformats.org/officeDocument/2006/relationships/tags" Target="../tags/tag612.xml"/><Relationship Id="rId166" Type="http://schemas.openxmlformats.org/officeDocument/2006/relationships/tags" Target="../tags/tag617.xml"/><Relationship Id="rId182" Type="http://schemas.openxmlformats.org/officeDocument/2006/relationships/tags" Target="../tags/tag633.xml"/><Relationship Id="rId187" Type="http://schemas.openxmlformats.org/officeDocument/2006/relationships/tags" Target="../tags/tag638.xml"/><Relationship Id="rId1" Type="http://schemas.openxmlformats.org/officeDocument/2006/relationships/tags" Target="../tags/tag452.xml"/><Relationship Id="rId6" Type="http://schemas.openxmlformats.org/officeDocument/2006/relationships/tags" Target="../tags/tag457.xml"/><Relationship Id="rId23" Type="http://schemas.openxmlformats.org/officeDocument/2006/relationships/tags" Target="../tags/tag474.xml"/><Relationship Id="rId28" Type="http://schemas.openxmlformats.org/officeDocument/2006/relationships/tags" Target="../tags/tag479.xml"/><Relationship Id="rId49" Type="http://schemas.openxmlformats.org/officeDocument/2006/relationships/tags" Target="../tags/tag500.xml"/><Relationship Id="rId114" Type="http://schemas.openxmlformats.org/officeDocument/2006/relationships/tags" Target="../tags/tag565.xml"/><Relationship Id="rId119" Type="http://schemas.openxmlformats.org/officeDocument/2006/relationships/tags" Target="../tags/tag570.xml"/><Relationship Id="rId44" Type="http://schemas.openxmlformats.org/officeDocument/2006/relationships/tags" Target="../tags/tag495.xml"/><Relationship Id="rId60" Type="http://schemas.openxmlformats.org/officeDocument/2006/relationships/tags" Target="../tags/tag511.xml"/><Relationship Id="rId65" Type="http://schemas.openxmlformats.org/officeDocument/2006/relationships/tags" Target="../tags/tag516.xml"/><Relationship Id="rId81" Type="http://schemas.openxmlformats.org/officeDocument/2006/relationships/tags" Target="../tags/tag532.xml"/><Relationship Id="rId86" Type="http://schemas.openxmlformats.org/officeDocument/2006/relationships/tags" Target="../tags/tag537.xml"/><Relationship Id="rId130" Type="http://schemas.openxmlformats.org/officeDocument/2006/relationships/tags" Target="../tags/tag581.xml"/><Relationship Id="rId135" Type="http://schemas.openxmlformats.org/officeDocument/2006/relationships/tags" Target="../tags/tag586.xml"/><Relationship Id="rId151" Type="http://schemas.openxmlformats.org/officeDocument/2006/relationships/tags" Target="../tags/tag602.xml"/><Relationship Id="rId156" Type="http://schemas.openxmlformats.org/officeDocument/2006/relationships/tags" Target="../tags/tag607.xml"/><Relationship Id="rId177" Type="http://schemas.openxmlformats.org/officeDocument/2006/relationships/tags" Target="../tags/tag628.xml"/><Relationship Id="rId198" Type="http://schemas.openxmlformats.org/officeDocument/2006/relationships/slideLayout" Target="../slideLayouts/slideLayout22.xml"/><Relationship Id="rId172" Type="http://schemas.openxmlformats.org/officeDocument/2006/relationships/tags" Target="../tags/tag623.xml"/><Relationship Id="rId193" Type="http://schemas.openxmlformats.org/officeDocument/2006/relationships/tags" Target="../tags/tag644.xml"/><Relationship Id="rId13" Type="http://schemas.openxmlformats.org/officeDocument/2006/relationships/tags" Target="../tags/tag464.xml"/><Relationship Id="rId18" Type="http://schemas.openxmlformats.org/officeDocument/2006/relationships/tags" Target="../tags/tag469.xml"/><Relationship Id="rId39" Type="http://schemas.openxmlformats.org/officeDocument/2006/relationships/tags" Target="../tags/tag490.xml"/><Relationship Id="rId109" Type="http://schemas.openxmlformats.org/officeDocument/2006/relationships/tags" Target="../tags/tag560.xml"/><Relationship Id="rId34" Type="http://schemas.openxmlformats.org/officeDocument/2006/relationships/tags" Target="../tags/tag485.xml"/><Relationship Id="rId50" Type="http://schemas.openxmlformats.org/officeDocument/2006/relationships/tags" Target="../tags/tag501.xml"/><Relationship Id="rId55" Type="http://schemas.openxmlformats.org/officeDocument/2006/relationships/tags" Target="../tags/tag506.xml"/><Relationship Id="rId76" Type="http://schemas.openxmlformats.org/officeDocument/2006/relationships/tags" Target="../tags/tag527.xml"/><Relationship Id="rId97" Type="http://schemas.openxmlformats.org/officeDocument/2006/relationships/tags" Target="../tags/tag548.xml"/><Relationship Id="rId104" Type="http://schemas.openxmlformats.org/officeDocument/2006/relationships/tags" Target="../tags/tag555.xml"/><Relationship Id="rId120" Type="http://schemas.openxmlformats.org/officeDocument/2006/relationships/tags" Target="../tags/tag571.xml"/><Relationship Id="rId125" Type="http://schemas.openxmlformats.org/officeDocument/2006/relationships/tags" Target="../tags/tag576.xml"/><Relationship Id="rId141" Type="http://schemas.openxmlformats.org/officeDocument/2006/relationships/tags" Target="../tags/tag592.xml"/><Relationship Id="rId146" Type="http://schemas.openxmlformats.org/officeDocument/2006/relationships/tags" Target="../tags/tag597.xml"/><Relationship Id="rId167" Type="http://schemas.openxmlformats.org/officeDocument/2006/relationships/tags" Target="../tags/tag618.xml"/><Relationship Id="rId188" Type="http://schemas.openxmlformats.org/officeDocument/2006/relationships/tags" Target="../tags/tag639.xml"/><Relationship Id="rId7" Type="http://schemas.openxmlformats.org/officeDocument/2006/relationships/tags" Target="../tags/tag458.xml"/><Relationship Id="rId71" Type="http://schemas.openxmlformats.org/officeDocument/2006/relationships/tags" Target="../tags/tag522.xml"/><Relationship Id="rId92" Type="http://schemas.openxmlformats.org/officeDocument/2006/relationships/tags" Target="../tags/tag543.xml"/><Relationship Id="rId162" Type="http://schemas.openxmlformats.org/officeDocument/2006/relationships/tags" Target="../tags/tag613.xml"/><Relationship Id="rId183" Type="http://schemas.openxmlformats.org/officeDocument/2006/relationships/tags" Target="../tags/tag634.xml"/><Relationship Id="rId2" Type="http://schemas.openxmlformats.org/officeDocument/2006/relationships/tags" Target="../tags/tag453.xml"/><Relationship Id="rId29" Type="http://schemas.openxmlformats.org/officeDocument/2006/relationships/tags" Target="../tags/tag480.xml"/><Relationship Id="rId24" Type="http://schemas.openxmlformats.org/officeDocument/2006/relationships/tags" Target="../tags/tag475.xml"/><Relationship Id="rId40" Type="http://schemas.openxmlformats.org/officeDocument/2006/relationships/tags" Target="../tags/tag491.xml"/><Relationship Id="rId45" Type="http://schemas.openxmlformats.org/officeDocument/2006/relationships/tags" Target="../tags/tag496.xml"/><Relationship Id="rId66" Type="http://schemas.openxmlformats.org/officeDocument/2006/relationships/tags" Target="../tags/tag517.xml"/><Relationship Id="rId87" Type="http://schemas.openxmlformats.org/officeDocument/2006/relationships/tags" Target="../tags/tag538.xml"/><Relationship Id="rId110" Type="http://schemas.openxmlformats.org/officeDocument/2006/relationships/tags" Target="../tags/tag561.xml"/><Relationship Id="rId115" Type="http://schemas.openxmlformats.org/officeDocument/2006/relationships/tags" Target="../tags/tag566.xml"/><Relationship Id="rId131" Type="http://schemas.openxmlformats.org/officeDocument/2006/relationships/tags" Target="../tags/tag582.xml"/><Relationship Id="rId136" Type="http://schemas.openxmlformats.org/officeDocument/2006/relationships/tags" Target="../tags/tag587.xml"/><Relationship Id="rId157" Type="http://schemas.openxmlformats.org/officeDocument/2006/relationships/tags" Target="../tags/tag608.xml"/><Relationship Id="rId178" Type="http://schemas.openxmlformats.org/officeDocument/2006/relationships/tags" Target="../tags/tag629.xml"/><Relationship Id="rId61" Type="http://schemas.openxmlformats.org/officeDocument/2006/relationships/tags" Target="../tags/tag512.xml"/><Relationship Id="rId82" Type="http://schemas.openxmlformats.org/officeDocument/2006/relationships/tags" Target="../tags/tag533.xml"/><Relationship Id="rId152" Type="http://schemas.openxmlformats.org/officeDocument/2006/relationships/tags" Target="../tags/tag603.xml"/><Relationship Id="rId173" Type="http://schemas.openxmlformats.org/officeDocument/2006/relationships/tags" Target="../tags/tag624.xml"/><Relationship Id="rId194" Type="http://schemas.openxmlformats.org/officeDocument/2006/relationships/tags" Target="../tags/tag645.xml"/><Relationship Id="rId199" Type="http://schemas.openxmlformats.org/officeDocument/2006/relationships/notesSlide" Target="../notesSlides/notesSlide7.xml"/><Relationship Id="rId19" Type="http://schemas.openxmlformats.org/officeDocument/2006/relationships/tags" Target="../tags/tag470.xml"/><Relationship Id="rId14" Type="http://schemas.openxmlformats.org/officeDocument/2006/relationships/tags" Target="../tags/tag465.xml"/><Relationship Id="rId30" Type="http://schemas.openxmlformats.org/officeDocument/2006/relationships/tags" Target="../tags/tag481.xml"/><Relationship Id="rId35" Type="http://schemas.openxmlformats.org/officeDocument/2006/relationships/tags" Target="../tags/tag486.xml"/><Relationship Id="rId56" Type="http://schemas.openxmlformats.org/officeDocument/2006/relationships/tags" Target="../tags/tag507.xml"/><Relationship Id="rId77" Type="http://schemas.openxmlformats.org/officeDocument/2006/relationships/tags" Target="../tags/tag528.xml"/><Relationship Id="rId100" Type="http://schemas.openxmlformats.org/officeDocument/2006/relationships/tags" Target="../tags/tag551.xml"/><Relationship Id="rId105" Type="http://schemas.openxmlformats.org/officeDocument/2006/relationships/tags" Target="../tags/tag556.xml"/><Relationship Id="rId126" Type="http://schemas.openxmlformats.org/officeDocument/2006/relationships/tags" Target="../tags/tag577.xml"/><Relationship Id="rId147" Type="http://schemas.openxmlformats.org/officeDocument/2006/relationships/tags" Target="../tags/tag598.xml"/><Relationship Id="rId168" Type="http://schemas.openxmlformats.org/officeDocument/2006/relationships/tags" Target="../tags/tag619.xml"/><Relationship Id="rId8" Type="http://schemas.openxmlformats.org/officeDocument/2006/relationships/tags" Target="../tags/tag459.xml"/><Relationship Id="rId51" Type="http://schemas.openxmlformats.org/officeDocument/2006/relationships/tags" Target="../tags/tag502.xml"/><Relationship Id="rId72" Type="http://schemas.openxmlformats.org/officeDocument/2006/relationships/tags" Target="../tags/tag523.xml"/><Relationship Id="rId93" Type="http://schemas.openxmlformats.org/officeDocument/2006/relationships/tags" Target="../tags/tag544.xml"/><Relationship Id="rId98" Type="http://schemas.openxmlformats.org/officeDocument/2006/relationships/tags" Target="../tags/tag549.xml"/><Relationship Id="rId121" Type="http://schemas.openxmlformats.org/officeDocument/2006/relationships/tags" Target="../tags/tag572.xml"/><Relationship Id="rId142" Type="http://schemas.openxmlformats.org/officeDocument/2006/relationships/tags" Target="../tags/tag593.xml"/><Relationship Id="rId163" Type="http://schemas.openxmlformats.org/officeDocument/2006/relationships/tags" Target="../tags/tag614.xml"/><Relationship Id="rId184" Type="http://schemas.openxmlformats.org/officeDocument/2006/relationships/tags" Target="../tags/tag635.xml"/><Relationship Id="rId189" Type="http://schemas.openxmlformats.org/officeDocument/2006/relationships/tags" Target="../tags/tag640.xml"/><Relationship Id="rId3" Type="http://schemas.openxmlformats.org/officeDocument/2006/relationships/tags" Target="../tags/tag454.xml"/><Relationship Id="rId25" Type="http://schemas.openxmlformats.org/officeDocument/2006/relationships/tags" Target="../tags/tag476.xml"/><Relationship Id="rId46" Type="http://schemas.openxmlformats.org/officeDocument/2006/relationships/tags" Target="../tags/tag497.xml"/><Relationship Id="rId67" Type="http://schemas.openxmlformats.org/officeDocument/2006/relationships/tags" Target="../tags/tag518.xml"/><Relationship Id="rId116" Type="http://schemas.openxmlformats.org/officeDocument/2006/relationships/tags" Target="../tags/tag567.xml"/><Relationship Id="rId137" Type="http://schemas.openxmlformats.org/officeDocument/2006/relationships/tags" Target="../tags/tag588.xml"/><Relationship Id="rId158" Type="http://schemas.openxmlformats.org/officeDocument/2006/relationships/tags" Target="../tags/tag609.xml"/><Relationship Id="rId20" Type="http://schemas.openxmlformats.org/officeDocument/2006/relationships/tags" Target="../tags/tag471.xml"/><Relationship Id="rId41" Type="http://schemas.openxmlformats.org/officeDocument/2006/relationships/tags" Target="../tags/tag492.xml"/><Relationship Id="rId62" Type="http://schemas.openxmlformats.org/officeDocument/2006/relationships/tags" Target="../tags/tag513.xml"/><Relationship Id="rId83" Type="http://schemas.openxmlformats.org/officeDocument/2006/relationships/tags" Target="../tags/tag534.xml"/><Relationship Id="rId88" Type="http://schemas.openxmlformats.org/officeDocument/2006/relationships/tags" Target="../tags/tag539.xml"/><Relationship Id="rId111" Type="http://schemas.openxmlformats.org/officeDocument/2006/relationships/tags" Target="../tags/tag562.xml"/><Relationship Id="rId132" Type="http://schemas.openxmlformats.org/officeDocument/2006/relationships/tags" Target="../tags/tag583.xml"/><Relationship Id="rId153" Type="http://schemas.openxmlformats.org/officeDocument/2006/relationships/tags" Target="../tags/tag604.xml"/><Relationship Id="rId174" Type="http://schemas.openxmlformats.org/officeDocument/2006/relationships/tags" Target="../tags/tag625.xml"/><Relationship Id="rId179" Type="http://schemas.openxmlformats.org/officeDocument/2006/relationships/tags" Target="../tags/tag630.xml"/><Relationship Id="rId195" Type="http://schemas.openxmlformats.org/officeDocument/2006/relationships/tags" Target="../tags/tag646.xml"/><Relationship Id="rId190" Type="http://schemas.openxmlformats.org/officeDocument/2006/relationships/tags" Target="../tags/tag641.xml"/><Relationship Id="rId15" Type="http://schemas.openxmlformats.org/officeDocument/2006/relationships/tags" Target="../tags/tag466.xml"/><Relationship Id="rId36" Type="http://schemas.openxmlformats.org/officeDocument/2006/relationships/tags" Target="../tags/tag487.xml"/><Relationship Id="rId57" Type="http://schemas.openxmlformats.org/officeDocument/2006/relationships/tags" Target="../tags/tag508.xml"/><Relationship Id="rId106" Type="http://schemas.openxmlformats.org/officeDocument/2006/relationships/tags" Target="../tags/tag557.xml"/><Relationship Id="rId127" Type="http://schemas.openxmlformats.org/officeDocument/2006/relationships/tags" Target="../tags/tag578.xml"/><Relationship Id="rId10" Type="http://schemas.openxmlformats.org/officeDocument/2006/relationships/tags" Target="../tags/tag461.xml"/><Relationship Id="rId31" Type="http://schemas.openxmlformats.org/officeDocument/2006/relationships/tags" Target="../tags/tag482.xml"/><Relationship Id="rId52" Type="http://schemas.openxmlformats.org/officeDocument/2006/relationships/tags" Target="../tags/tag503.xml"/><Relationship Id="rId73" Type="http://schemas.openxmlformats.org/officeDocument/2006/relationships/tags" Target="../tags/tag524.xml"/><Relationship Id="rId78" Type="http://schemas.openxmlformats.org/officeDocument/2006/relationships/tags" Target="../tags/tag529.xml"/><Relationship Id="rId94" Type="http://schemas.openxmlformats.org/officeDocument/2006/relationships/tags" Target="../tags/tag545.xml"/><Relationship Id="rId99" Type="http://schemas.openxmlformats.org/officeDocument/2006/relationships/tags" Target="../tags/tag550.xml"/><Relationship Id="rId101" Type="http://schemas.openxmlformats.org/officeDocument/2006/relationships/tags" Target="../tags/tag552.xml"/><Relationship Id="rId122" Type="http://schemas.openxmlformats.org/officeDocument/2006/relationships/tags" Target="../tags/tag573.xml"/><Relationship Id="rId143" Type="http://schemas.openxmlformats.org/officeDocument/2006/relationships/tags" Target="../tags/tag594.xml"/><Relationship Id="rId148" Type="http://schemas.openxmlformats.org/officeDocument/2006/relationships/tags" Target="../tags/tag599.xml"/><Relationship Id="rId164" Type="http://schemas.openxmlformats.org/officeDocument/2006/relationships/tags" Target="../tags/tag615.xml"/><Relationship Id="rId169" Type="http://schemas.openxmlformats.org/officeDocument/2006/relationships/tags" Target="../tags/tag620.xml"/><Relationship Id="rId185" Type="http://schemas.openxmlformats.org/officeDocument/2006/relationships/tags" Target="../tags/tag636.xml"/><Relationship Id="rId4" Type="http://schemas.openxmlformats.org/officeDocument/2006/relationships/tags" Target="../tags/tag455.xml"/><Relationship Id="rId9" Type="http://schemas.openxmlformats.org/officeDocument/2006/relationships/tags" Target="../tags/tag460.xml"/><Relationship Id="rId180" Type="http://schemas.openxmlformats.org/officeDocument/2006/relationships/tags" Target="../tags/tag631.xml"/><Relationship Id="rId26" Type="http://schemas.openxmlformats.org/officeDocument/2006/relationships/tags" Target="../tags/tag477.xml"/><Relationship Id="rId47" Type="http://schemas.openxmlformats.org/officeDocument/2006/relationships/tags" Target="../tags/tag498.xml"/><Relationship Id="rId68" Type="http://schemas.openxmlformats.org/officeDocument/2006/relationships/tags" Target="../tags/tag519.xml"/><Relationship Id="rId89" Type="http://schemas.openxmlformats.org/officeDocument/2006/relationships/tags" Target="../tags/tag540.xml"/><Relationship Id="rId112" Type="http://schemas.openxmlformats.org/officeDocument/2006/relationships/tags" Target="../tags/tag563.xml"/><Relationship Id="rId133" Type="http://schemas.openxmlformats.org/officeDocument/2006/relationships/tags" Target="../tags/tag584.xml"/><Relationship Id="rId154" Type="http://schemas.openxmlformats.org/officeDocument/2006/relationships/tags" Target="../tags/tag605.xml"/><Relationship Id="rId175" Type="http://schemas.openxmlformats.org/officeDocument/2006/relationships/tags" Target="../tags/tag626.xml"/></Relationships>
</file>

<file path=ppt/slides/_rels/slide8.xml.rels><?xml version="1.0" encoding="UTF-8" standalone="yes"?>
<Relationships xmlns="http://schemas.openxmlformats.org/package/2006/relationships"><Relationship Id="rId117" Type="http://schemas.openxmlformats.org/officeDocument/2006/relationships/tags" Target="../tags/tag765.xml"/><Relationship Id="rId299" Type="http://schemas.openxmlformats.org/officeDocument/2006/relationships/tags" Target="../tags/tag947.xml"/><Relationship Id="rId21" Type="http://schemas.openxmlformats.org/officeDocument/2006/relationships/tags" Target="../tags/tag669.xml"/><Relationship Id="rId42" Type="http://schemas.openxmlformats.org/officeDocument/2006/relationships/tags" Target="../tags/tag690.xml"/><Relationship Id="rId63" Type="http://schemas.openxmlformats.org/officeDocument/2006/relationships/tags" Target="../tags/tag711.xml"/><Relationship Id="rId84" Type="http://schemas.openxmlformats.org/officeDocument/2006/relationships/tags" Target="../tags/tag732.xml"/><Relationship Id="rId138" Type="http://schemas.openxmlformats.org/officeDocument/2006/relationships/tags" Target="../tags/tag786.xml"/><Relationship Id="rId159" Type="http://schemas.openxmlformats.org/officeDocument/2006/relationships/tags" Target="../tags/tag807.xml"/><Relationship Id="rId324" Type="http://schemas.openxmlformats.org/officeDocument/2006/relationships/tags" Target="../tags/tag972.xml"/><Relationship Id="rId345" Type="http://schemas.openxmlformats.org/officeDocument/2006/relationships/tags" Target="../tags/tag993.xml"/><Relationship Id="rId366" Type="http://schemas.openxmlformats.org/officeDocument/2006/relationships/tags" Target="../tags/tag1014.xml"/><Relationship Id="rId387" Type="http://schemas.openxmlformats.org/officeDocument/2006/relationships/tags" Target="../tags/tag1035.xml"/><Relationship Id="rId170" Type="http://schemas.openxmlformats.org/officeDocument/2006/relationships/tags" Target="../tags/tag818.xml"/><Relationship Id="rId191" Type="http://schemas.openxmlformats.org/officeDocument/2006/relationships/tags" Target="../tags/tag839.xml"/><Relationship Id="rId205" Type="http://schemas.openxmlformats.org/officeDocument/2006/relationships/tags" Target="../tags/tag853.xml"/><Relationship Id="rId226" Type="http://schemas.openxmlformats.org/officeDocument/2006/relationships/tags" Target="../tags/tag874.xml"/><Relationship Id="rId247" Type="http://schemas.openxmlformats.org/officeDocument/2006/relationships/tags" Target="../tags/tag895.xml"/><Relationship Id="rId107" Type="http://schemas.openxmlformats.org/officeDocument/2006/relationships/tags" Target="../tags/tag755.xml"/><Relationship Id="rId268" Type="http://schemas.openxmlformats.org/officeDocument/2006/relationships/tags" Target="../tags/tag916.xml"/><Relationship Id="rId289" Type="http://schemas.openxmlformats.org/officeDocument/2006/relationships/tags" Target="../tags/tag937.xml"/><Relationship Id="rId11" Type="http://schemas.openxmlformats.org/officeDocument/2006/relationships/tags" Target="../tags/tag659.xml"/><Relationship Id="rId32" Type="http://schemas.openxmlformats.org/officeDocument/2006/relationships/tags" Target="../tags/tag680.xml"/><Relationship Id="rId53" Type="http://schemas.openxmlformats.org/officeDocument/2006/relationships/tags" Target="../tags/tag701.xml"/><Relationship Id="rId74" Type="http://schemas.openxmlformats.org/officeDocument/2006/relationships/tags" Target="../tags/tag722.xml"/><Relationship Id="rId128" Type="http://schemas.openxmlformats.org/officeDocument/2006/relationships/tags" Target="../tags/tag776.xml"/><Relationship Id="rId149" Type="http://schemas.openxmlformats.org/officeDocument/2006/relationships/tags" Target="../tags/tag797.xml"/><Relationship Id="rId314" Type="http://schemas.openxmlformats.org/officeDocument/2006/relationships/tags" Target="../tags/tag962.xml"/><Relationship Id="rId335" Type="http://schemas.openxmlformats.org/officeDocument/2006/relationships/tags" Target="../tags/tag983.xml"/><Relationship Id="rId356" Type="http://schemas.openxmlformats.org/officeDocument/2006/relationships/tags" Target="../tags/tag1004.xml"/><Relationship Id="rId377" Type="http://schemas.openxmlformats.org/officeDocument/2006/relationships/tags" Target="../tags/tag1025.xml"/><Relationship Id="rId5" Type="http://schemas.openxmlformats.org/officeDocument/2006/relationships/tags" Target="../tags/tag653.xml"/><Relationship Id="rId95" Type="http://schemas.openxmlformats.org/officeDocument/2006/relationships/tags" Target="../tags/tag743.xml"/><Relationship Id="rId160" Type="http://schemas.openxmlformats.org/officeDocument/2006/relationships/tags" Target="../tags/tag808.xml"/><Relationship Id="rId181" Type="http://schemas.openxmlformats.org/officeDocument/2006/relationships/tags" Target="../tags/tag829.xml"/><Relationship Id="rId216" Type="http://schemas.openxmlformats.org/officeDocument/2006/relationships/tags" Target="../tags/tag864.xml"/><Relationship Id="rId237" Type="http://schemas.openxmlformats.org/officeDocument/2006/relationships/tags" Target="../tags/tag885.xml"/><Relationship Id="rId258" Type="http://schemas.openxmlformats.org/officeDocument/2006/relationships/tags" Target="../tags/tag906.xml"/><Relationship Id="rId279" Type="http://schemas.openxmlformats.org/officeDocument/2006/relationships/tags" Target="../tags/tag927.xml"/><Relationship Id="rId22" Type="http://schemas.openxmlformats.org/officeDocument/2006/relationships/tags" Target="../tags/tag670.xml"/><Relationship Id="rId43" Type="http://schemas.openxmlformats.org/officeDocument/2006/relationships/tags" Target="../tags/tag691.xml"/><Relationship Id="rId64" Type="http://schemas.openxmlformats.org/officeDocument/2006/relationships/tags" Target="../tags/tag712.xml"/><Relationship Id="rId118" Type="http://schemas.openxmlformats.org/officeDocument/2006/relationships/tags" Target="../tags/tag766.xml"/><Relationship Id="rId139" Type="http://schemas.openxmlformats.org/officeDocument/2006/relationships/tags" Target="../tags/tag787.xml"/><Relationship Id="rId290" Type="http://schemas.openxmlformats.org/officeDocument/2006/relationships/tags" Target="../tags/tag938.xml"/><Relationship Id="rId304" Type="http://schemas.openxmlformats.org/officeDocument/2006/relationships/tags" Target="../tags/tag952.xml"/><Relationship Id="rId325" Type="http://schemas.openxmlformats.org/officeDocument/2006/relationships/tags" Target="../tags/tag973.xml"/><Relationship Id="rId346" Type="http://schemas.openxmlformats.org/officeDocument/2006/relationships/tags" Target="../tags/tag994.xml"/><Relationship Id="rId367" Type="http://schemas.openxmlformats.org/officeDocument/2006/relationships/tags" Target="../tags/tag1015.xml"/><Relationship Id="rId388" Type="http://schemas.openxmlformats.org/officeDocument/2006/relationships/slideLayout" Target="../slideLayouts/slideLayout22.xml"/><Relationship Id="rId85" Type="http://schemas.openxmlformats.org/officeDocument/2006/relationships/tags" Target="../tags/tag733.xml"/><Relationship Id="rId150" Type="http://schemas.openxmlformats.org/officeDocument/2006/relationships/tags" Target="../tags/tag798.xml"/><Relationship Id="rId171" Type="http://schemas.openxmlformats.org/officeDocument/2006/relationships/tags" Target="../tags/tag819.xml"/><Relationship Id="rId192" Type="http://schemas.openxmlformats.org/officeDocument/2006/relationships/tags" Target="../tags/tag840.xml"/><Relationship Id="rId206" Type="http://schemas.openxmlformats.org/officeDocument/2006/relationships/tags" Target="../tags/tag854.xml"/><Relationship Id="rId227" Type="http://schemas.openxmlformats.org/officeDocument/2006/relationships/tags" Target="../tags/tag875.xml"/><Relationship Id="rId248" Type="http://schemas.openxmlformats.org/officeDocument/2006/relationships/tags" Target="../tags/tag896.xml"/><Relationship Id="rId269" Type="http://schemas.openxmlformats.org/officeDocument/2006/relationships/tags" Target="../tags/tag917.xml"/><Relationship Id="rId12" Type="http://schemas.openxmlformats.org/officeDocument/2006/relationships/tags" Target="../tags/tag660.xml"/><Relationship Id="rId33" Type="http://schemas.openxmlformats.org/officeDocument/2006/relationships/tags" Target="../tags/tag681.xml"/><Relationship Id="rId108" Type="http://schemas.openxmlformats.org/officeDocument/2006/relationships/tags" Target="../tags/tag756.xml"/><Relationship Id="rId129" Type="http://schemas.openxmlformats.org/officeDocument/2006/relationships/tags" Target="../tags/tag777.xml"/><Relationship Id="rId280" Type="http://schemas.openxmlformats.org/officeDocument/2006/relationships/tags" Target="../tags/tag928.xml"/><Relationship Id="rId315" Type="http://schemas.openxmlformats.org/officeDocument/2006/relationships/tags" Target="../tags/tag963.xml"/><Relationship Id="rId336" Type="http://schemas.openxmlformats.org/officeDocument/2006/relationships/tags" Target="../tags/tag984.xml"/><Relationship Id="rId357" Type="http://schemas.openxmlformats.org/officeDocument/2006/relationships/tags" Target="../tags/tag1005.xml"/><Relationship Id="rId54" Type="http://schemas.openxmlformats.org/officeDocument/2006/relationships/tags" Target="../tags/tag702.xml"/><Relationship Id="rId75" Type="http://schemas.openxmlformats.org/officeDocument/2006/relationships/tags" Target="../tags/tag723.xml"/><Relationship Id="rId96" Type="http://schemas.openxmlformats.org/officeDocument/2006/relationships/tags" Target="../tags/tag744.xml"/><Relationship Id="rId140" Type="http://schemas.openxmlformats.org/officeDocument/2006/relationships/tags" Target="../tags/tag788.xml"/><Relationship Id="rId161" Type="http://schemas.openxmlformats.org/officeDocument/2006/relationships/tags" Target="../tags/tag809.xml"/><Relationship Id="rId182" Type="http://schemas.openxmlformats.org/officeDocument/2006/relationships/tags" Target="../tags/tag830.xml"/><Relationship Id="rId217" Type="http://schemas.openxmlformats.org/officeDocument/2006/relationships/tags" Target="../tags/tag865.xml"/><Relationship Id="rId378" Type="http://schemas.openxmlformats.org/officeDocument/2006/relationships/tags" Target="../tags/tag1026.xml"/><Relationship Id="rId6" Type="http://schemas.openxmlformats.org/officeDocument/2006/relationships/tags" Target="../tags/tag654.xml"/><Relationship Id="rId238" Type="http://schemas.openxmlformats.org/officeDocument/2006/relationships/tags" Target="../tags/tag886.xml"/><Relationship Id="rId259" Type="http://schemas.openxmlformats.org/officeDocument/2006/relationships/tags" Target="../tags/tag907.xml"/><Relationship Id="rId23" Type="http://schemas.openxmlformats.org/officeDocument/2006/relationships/tags" Target="../tags/tag671.xml"/><Relationship Id="rId119" Type="http://schemas.openxmlformats.org/officeDocument/2006/relationships/tags" Target="../tags/tag767.xml"/><Relationship Id="rId270" Type="http://schemas.openxmlformats.org/officeDocument/2006/relationships/tags" Target="../tags/tag918.xml"/><Relationship Id="rId291" Type="http://schemas.openxmlformats.org/officeDocument/2006/relationships/tags" Target="../tags/tag939.xml"/><Relationship Id="rId305" Type="http://schemas.openxmlformats.org/officeDocument/2006/relationships/tags" Target="../tags/tag953.xml"/><Relationship Id="rId326" Type="http://schemas.openxmlformats.org/officeDocument/2006/relationships/tags" Target="../tags/tag974.xml"/><Relationship Id="rId347" Type="http://schemas.openxmlformats.org/officeDocument/2006/relationships/tags" Target="../tags/tag995.xml"/><Relationship Id="rId44" Type="http://schemas.openxmlformats.org/officeDocument/2006/relationships/tags" Target="../tags/tag692.xml"/><Relationship Id="rId65" Type="http://schemas.openxmlformats.org/officeDocument/2006/relationships/tags" Target="../tags/tag713.xml"/><Relationship Id="rId86" Type="http://schemas.openxmlformats.org/officeDocument/2006/relationships/tags" Target="../tags/tag734.xml"/><Relationship Id="rId130" Type="http://schemas.openxmlformats.org/officeDocument/2006/relationships/tags" Target="../tags/tag778.xml"/><Relationship Id="rId151" Type="http://schemas.openxmlformats.org/officeDocument/2006/relationships/tags" Target="../tags/tag799.xml"/><Relationship Id="rId368" Type="http://schemas.openxmlformats.org/officeDocument/2006/relationships/tags" Target="../tags/tag1016.xml"/><Relationship Id="rId389" Type="http://schemas.openxmlformats.org/officeDocument/2006/relationships/notesSlide" Target="../notesSlides/notesSlide8.xml"/><Relationship Id="rId172" Type="http://schemas.openxmlformats.org/officeDocument/2006/relationships/tags" Target="../tags/tag820.xml"/><Relationship Id="rId193" Type="http://schemas.openxmlformats.org/officeDocument/2006/relationships/tags" Target="../tags/tag841.xml"/><Relationship Id="rId207" Type="http://schemas.openxmlformats.org/officeDocument/2006/relationships/tags" Target="../tags/tag855.xml"/><Relationship Id="rId228" Type="http://schemas.openxmlformats.org/officeDocument/2006/relationships/tags" Target="../tags/tag876.xml"/><Relationship Id="rId249" Type="http://schemas.openxmlformats.org/officeDocument/2006/relationships/tags" Target="../tags/tag897.xml"/><Relationship Id="rId13" Type="http://schemas.openxmlformats.org/officeDocument/2006/relationships/tags" Target="../tags/tag661.xml"/><Relationship Id="rId109" Type="http://schemas.openxmlformats.org/officeDocument/2006/relationships/tags" Target="../tags/tag757.xml"/><Relationship Id="rId260" Type="http://schemas.openxmlformats.org/officeDocument/2006/relationships/tags" Target="../tags/tag908.xml"/><Relationship Id="rId281" Type="http://schemas.openxmlformats.org/officeDocument/2006/relationships/tags" Target="../tags/tag929.xml"/><Relationship Id="rId316" Type="http://schemas.openxmlformats.org/officeDocument/2006/relationships/tags" Target="../tags/tag964.xml"/><Relationship Id="rId337" Type="http://schemas.openxmlformats.org/officeDocument/2006/relationships/tags" Target="../tags/tag985.xml"/><Relationship Id="rId34" Type="http://schemas.openxmlformats.org/officeDocument/2006/relationships/tags" Target="../tags/tag682.xml"/><Relationship Id="rId55" Type="http://schemas.openxmlformats.org/officeDocument/2006/relationships/tags" Target="../tags/tag703.xml"/><Relationship Id="rId76" Type="http://schemas.openxmlformats.org/officeDocument/2006/relationships/tags" Target="../tags/tag724.xml"/><Relationship Id="rId97" Type="http://schemas.openxmlformats.org/officeDocument/2006/relationships/tags" Target="../tags/tag745.xml"/><Relationship Id="rId120" Type="http://schemas.openxmlformats.org/officeDocument/2006/relationships/tags" Target="../tags/tag768.xml"/><Relationship Id="rId141" Type="http://schemas.openxmlformats.org/officeDocument/2006/relationships/tags" Target="../tags/tag789.xml"/><Relationship Id="rId358" Type="http://schemas.openxmlformats.org/officeDocument/2006/relationships/tags" Target="../tags/tag1006.xml"/><Relationship Id="rId379" Type="http://schemas.openxmlformats.org/officeDocument/2006/relationships/tags" Target="../tags/tag1027.xml"/><Relationship Id="rId7" Type="http://schemas.openxmlformats.org/officeDocument/2006/relationships/tags" Target="../tags/tag655.xml"/><Relationship Id="rId162" Type="http://schemas.openxmlformats.org/officeDocument/2006/relationships/tags" Target="../tags/tag810.xml"/><Relationship Id="rId183" Type="http://schemas.openxmlformats.org/officeDocument/2006/relationships/tags" Target="../tags/tag831.xml"/><Relationship Id="rId218" Type="http://schemas.openxmlformats.org/officeDocument/2006/relationships/tags" Target="../tags/tag866.xml"/><Relationship Id="rId239" Type="http://schemas.openxmlformats.org/officeDocument/2006/relationships/tags" Target="../tags/tag887.xml"/><Relationship Id="rId250" Type="http://schemas.openxmlformats.org/officeDocument/2006/relationships/tags" Target="../tags/tag898.xml"/><Relationship Id="rId271" Type="http://schemas.openxmlformats.org/officeDocument/2006/relationships/tags" Target="../tags/tag919.xml"/><Relationship Id="rId292" Type="http://schemas.openxmlformats.org/officeDocument/2006/relationships/tags" Target="../tags/tag940.xml"/><Relationship Id="rId306" Type="http://schemas.openxmlformats.org/officeDocument/2006/relationships/tags" Target="../tags/tag954.xml"/><Relationship Id="rId24" Type="http://schemas.openxmlformats.org/officeDocument/2006/relationships/tags" Target="../tags/tag672.xml"/><Relationship Id="rId45" Type="http://schemas.openxmlformats.org/officeDocument/2006/relationships/tags" Target="../tags/tag693.xml"/><Relationship Id="rId66" Type="http://schemas.openxmlformats.org/officeDocument/2006/relationships/tags" Target="../tags/tag714.xml"/><Relationship Id="rId87" Type="http://schemas.openxmlformats.org/officeDocument/2006/relationships/tags" Target="../tags/tag735.xml"/><Relationship Id="rId110" Type="http://schemas.openxmlformats.org/officeDocument/2006/relationships/tags" Target="../tags/tag758.xml"/><Relationship Id="rId131" Type="http://schemas.openxmlformats.org/officeDocument/2006/relationships/tags" Target="../tags/tag779.xml"/><Relationship Id="rId327" Type="http://schemas.openxmlformats.org/officeDocument/2006/relationships/tags" Target="../tags/tag975.xml"/><Relationship Id="rId348" Type="http://schemas.openxmlformats.org/officeDocument/2006/relationships/tags" Target="../tags/tag996.xml"/><Relationship Id="rId369" Type="http://schemas.openxmlformats.org/officeDocument/2006/relationships/tags" Target="../tags/tag1017.xml"/><Relationship Id="rId152" Type="http://schemas.openxmlformats.org/officeDocument/2006/relationships/tags" Target="../tags/tag800.xml"/><Relationship Id="rId173" Type="http://schemas.openxmlformats.org/officeDocument/2006/relationships/tags" Target="../tags/tag821.xml"/><Relationship Id="rId194" Type="http://schemas.openxmlformats.org/officeDocument/2006/relationships/tags" Target="../tags/tag842.xml"/><Relationship Id="rId208" Type="http://schemas.openxmlformats.org/officeDocument/2006/relationships/tags" Target="../tags/tag856.xml"/><Relationship Id="rId229" Type="http://schemas.openxmlformats.org/officeDocument/2006/relationships/tags" Target="../tags/tag877.xml"/><Relationship Id="rId380" Type="http://schemas.openxmlformats.org/officeDocument/2006/relationships/tags" Target="../tags/tag1028.xml"/><Relationship Id="rId240" Type="http://schemas.openxmlformats.org/officeDocument/2006/relationships/tags" Target="../tags/tag888.xml"/><Relationship Id="rId261" Type="http://schemas.openxmlformats.org/officeDocument/2006/relationships/tags" Target="../tags/tag909.xml"/><Relationship Id="rId14" Type="http://schemas.openxmlformats.org/officeDocument/2006/relationships/tags" Target="../tags/tag662.xml"/><Relationship Id="rId35" Type="http://schemas.openxmlformats.org/officeDocument/2006/relationships/tags" Target="../tags/tag683.xml"/><Relationship Id="rId56" Type="http://schemas.openxmlformats.org/officeDocument/2006/relationships/tags" Target="../tags/tag704.xml"/><Relationship Id="rId77" Type="http://schemas.openxmlformats.org/officeDocument/2006/relationships/tags" Target="../tags/tag725.xml"/><Relationship Id="rId100" Type="http://schemas.openxmlformats.org/officeDocument/2006/relationships/tags" Target="../tags/tag748.xml"/><Relationship Id="rId282" Type="http://schemas.openxmlformats.org/officeDocument/2006/relationships/tags" Target="../tags/tag930.xml"/><Relationship Id="rId317" Type="http://schemas.openxmlformats.org/officeDocument/2006/relationships/tags" Target="../tags/tag965.xml"/><Relationship Id="rId338" Type="http://schemas.openxmlformats.org/officeDocument/2006/relationships/tags" Target="../tags/tag986.xml"/><Relationship Id="rId359" Type="http://schemas.openxmlformats.org/officeDocument/2006/relationships/tags" Target="../tags/tag1007.xml"/><Relationship Id="rId8" Type="http://schemas.openxmlformats.org/officeDocument/2006/relationships/tags" Target="../tags/tag656.xml"/><Relationship Id="rId98" Type="http://schemas.openxmlformats.org/officeDocument/2006/relationships/tags" Target="../tags/tag746.xml"/><Relationship Id="rId121" Type="http://schemas.openxmlformats.org/officeDocument/2006/relationships/tags" Target="../tags/tag769.xml"/><Relationship Id="rId142" Type="http://schemas.openxmlformats.org/officeDocument/2006/relationships/tags" Target="../tags/tag790.xml"/><Relationship Id="rId163" Type="http://schemas.openxmlformats.org/officeDocument/2006/relationships/tags" Target="../tags/tag811.xml"/><Relationship Id="rId184" Type="http://schemas.openxmlformats.org/officeDocument/2006/relationships/tags" Target="../tags/tag832.xml"/><Relationship Id="rId219" Type="http://schemas.openxmlformats.org/officeDocument/2006/relationships/tags" Target="../tags/tag867.xml"/><Relationship Id="rId370" Type="http://schemas.openxmlformats.org/officeDocument/2006/relationships/tags" Target="../tags/tag1018.xml"/><Relationship Id="rId230" Type="http://schemas.openxmlformats.org/officeDocument/2006/relationships/tags" Target="../tags/tag878.xml"/><Relationship Id="rId251" Type="http://schemas.openxmlformats.org/officeDocument/2006/relationships/tags" Target="../tags/tag899.xml"/><Relationship Id="rId25" Type="http://schemas.openxmlformats.org/officeDocument/2006/relationships/tags" Target="../tags/tag673.xml"/><Relationship Id="rId46" Type="http://schemas.openxmlformats.org/officeDocument/2006/relationships/tags" Target="../tags/tag694.xml"/><Relationship Id="rId67" Type="http://schemas.openxmlformats.org/officeDocument/2006/relationships/tags" Target="../tags/tag715.xml"/><Relationship Id="rId272" Type="http://schemas.openxmlformats.org/officeDocument/2006/relationships/tags" Target="../tags/tag920.xml"/><Relationship Id="rId293" Type="http://schemas.openxmlformats.org/officeDocument/2006/relationships/tags" Target="../tags/tag941.xml"/><Relationship Id="rId307" Type="http://schemas.openxmlformats.org/officeDocument/2006/relationships/tags" Target="../tags/tag955.xml"/><Relationship Id="rId328" Type="http://schemas.openxmlformats.org/officeDocument/2006/relationships/tags" Target="../tags/tag976.xml"/><Relationship Id="rId349" Type="http://schemas.openxmlformats.org/officeDocument/2006/relationships/tags" Target="../tags/tag997.xml"/><Relationship Id="rId88" Type="http://schemas.openxmlformats.org/officeDocument/2006/relationships/tags" Target="../tags/tag736.xml"/><Relationship Id="rId111" Type="http://schemas.openxmlformats.org/officeDocument/2006/relationships/tags" Target="../tags/tag759.xml"/><Relationship Id="rId132" Type="http://schemas.openxmlformats.org/officeDocument/2006/relationships/tags" Target="../tags/tag780.xml"/><Relationship Id="rId153" Type="http://schemas.openxmlformats.org/officeDocument/2006/relationships/tags" Target="../tags/tag801.xml"/><Relationship Id="rId174" Type="http://schemas.openxmlformats.org/officeDocument/2006/relationships/tags" Target="../tags/tag822.xml"/><Relationship Id="rId195" Type="http://schemas.openxmlformats.org/officeDocument/2006/relationships/tags" Target="../tags/tag843.xml"/><Relationship Id="rId209" Type="http://schemas.openxmlformats.org/officeDocument/2006/relationships/tags" Target="../tags/tag857.xml"/><Relationship Id="rId360" Type="http://schemas.openxmlformats.org/officeDocument/2006/relationships/tags" Target="../tags/tag1008.xml"/><Relationship Id="rId381" Type="http://schemas.openxmlformats.org/officeDocument/2006/relationships/tags" Target="../tags/tag1029.xml"/><Relationship Id="rId220" Type="http://schemas.openxmlformats.org/officeDocument/2006/relationships/tags" Target="../tags/tag868.xml"/><Relationship Id="rId241" Type="http://schemas.openxmlformats.org/officeDocument/2006/relationships/tags" Target="../tags/tag889.xml"/><Relationship Id="rId15" Type="http://schemas.openxmlformats.org/officeDocument/2006/relationships/tags" Target="../tags/tag663.xml"/><Relationship Id="rId36" Type="http://schemas.openxmlformats.org/officeDocument/2006/relationships/tags" Target="../tags/tag684.xml"/><Relationship Id="rId57" Type="http://schemas.openxmlformats.org/officeDocument/2006/relationships/tags" Target="../tags/tag705.xml"/><Relationship Id="rId262" Type="http://schemas.openxmlformats.org/officeDocument/2006/relationships/tags" Target="../tags/tag910.xml"/><Relationship Id="rId283" Type="http://schemas.openxmlformats.org/officeDocument/2006/relationships/tags" Target="../tags/tag931.xml"/><Relationship Id="rId318" Type="http://schemas.openxmlformats.org/officeDocument/2006/relationships/tags" Target="../tags/tag966.xml"/><Relationship Id="rId339" Type="http://schemas.openxmlformats.org/officeDocument/2006/relationships/tags" Target="../tags/tag987.xml"/><Relationship Id="rId78" Type="http://schemas.openxmlformats.org/officeDocument/2006/relationships/tags" Target="../tags/tag726.xml"/><Relationship Id="rId99" Type="http://schemas.openxmlformats.org/officeDocument/2006/relationships/tags" Target="../tags/tag747.xml"/><Relationship Id="rId101" Type="http://schemas.openxmlformats.org/officeDocument/2006/relationships/tags" Target="../tags/tag749.xml"/><Relationship Id="rId122" Type="http://schemas.openxmlformats.org/officeDocument/2006/relationships/tags" Target="../tags/tag770.xml"/><Relationship Id="rId143" Type="http://schemas.openxmlformats.org/officeDocument/2006/relationships/tags" Target="../tags/tag791.xml"/><Relationship Id="rId164" Type="http://schemas.openxmlformats.org/officeDocument/2006/relationships/tags" Target="../tags/tag812.xml"/><Relationship Id="rId185" Type="http://schemas.openxmlformats.org/officeDocument/2006/relationships/tags" Target="../tags/tag833.xml"/><Relationship Id="rId350" Type="http://schemas.openxmlformats.org/officeDocument/2006/relationships/tags" Target="../tags/tag998.xml"/><Relationship Id="rId371" Type="http://schemas.openxmlformats.org/officeDocument/2006/relationships/tags" Target="../tags/tag1019.xml"/><Relationship Id="rId9" Type="http://schemas.openxmlformats.org/officeDocument/2006/relationships/tags" Target="../tags/tag657.xml"/><Relationship Id="rId210" Type="http://schemas.openxmlformats.org/officeDocument/2006/relationships/tags" Target="../tags/tag858.xml"/><Relationship Id="rId26" Type="http://schemas.openxmlformats.org/officeDocument/2006/relationships/tags" Target="../tags/tag674.xml"/><Relationship Id="rId231" Type="http://schemas.openxmlformats.org/officeDocument/2006/relationships/tags" Target="../tags/tag879.xml"/><Relationship Id="rId252" Type="http://schemas.openxmlformats.org/officeDocument/2006/relationships/tags" Target="../tags/tag900.xml"/><Relationship Id="rId273" Type="http://schemas.openxmlformats.org/officeDocument/2006/relationships/tags" Target="../tags/tag921.xml"/><Relationship Id="rId294" Type="http://schemas.openxmlformats.org/officeDocument/2006/relationships/tags" Target="../tags/tag942.xml"/><Relationship Id="rId308" Type="http://schemas.openxmlformats.org/officeDocument/2006/relationships/tags" Target="../tags/tag956.xml"/><Relationship Id="rId329" Type="http://schemas.openxmlformats.org/officeDocument/2006/relationships/tags" Target="../tags/tag977.xml"/><Relationship Id="rId47" Type="http://schemas.openxmlformats.org/officeDocument/2006/relationships/tags" Target="../tags/tag695.xml"/><Relationship Id="rId68" Type="http://schemas.openxmlformats.org/officeDocument/2006/relationships/tags" Target="../tags/tag716.xml"/><Relationship Id="rId89" Type="http://schemas.openxmlformats.org/officeDocument/2006/relationships/tags" Target="../tags/tag737.xml"/><Relationship Id="rId112" Type="http://schemas.openxmlformats.org/officeDocument/2006/relationships/tags" Target="../tags/tag760.xml"/><Relationship Id="rId133" Type="http://schemas.openxmlformats.org/officeDocument/2006/relationships/tags" Target="../tags/tag781.xml"/><Relationship Id="rId154" Type="http://schemas.openxmlformats.org/officeDocument/2006/relationships/tags" Target="../tags/tag802.xml"/><Relationship Id="rId175" Type="http://schemas.openxmlformats.org/officeDocument/2006/relationships/tags" Target="../tags/tag823.xml"/><Relationship Id="rId340" Type="http://schemas.openxmlformats.org/officeDocument/2006/relationships/tags" Target="../tags/tag988.xml"/><Relationship Id="rId361" Type="http://schemas.openxmlformats.org/officeDocument/2006/relationships/tags" Target="../tags/tag1009.xml"/><Relationship Id="rId196" Type="http://schemas.openxmlformats.org/officeDocument/2006/relationships/tags" Target="../tags/tag844.xml"/><Relationship Id="rId200" Type="http://schemas.openxmlformats.org/officeDocument/2006/relationships/tags" Target="../tags/tag848.xml"/><Relationship Id="rId382" Type="http://schemas.openxmlformats.org/officeDocument/2006/relationships/tags" Target="../tags/tag1030.xml"/><Relationship Id="rId16" Type="http://schemas.openxmlformats.org/officeDocument/2006/relationships/tags" Target="../tags/tag664.xml"/><Relationship Id="rId221" Type="http://schemas.openxmlformats.org/officeDocument/2006/relationships/tags" Target="../tags/tag869.xml"/><Relationship Id="rId242" Type="http://schemas.openxmlformats.org/officeDocument/2006/relationships/tags" Target="../tags/tag890.xml"/><Relationship Id="rId263" Type="http://schemas.openxmlformats.org/officeDocument/2006/relationships/tags" Target="../tags/tag911.xml"/><Relationship Id="rId284" Type="http://schemas.openxmlformats.org/officeDocument/2006/relationships/tags" Target="../tags/tag932.xml"/><Relationship Id="rId319" Type="http://schemas.openxmlformats.org/officeDocument/2006/relationships/tags" Target="../tags/tag967.xml"/><Relationship Id="rId37" Type="http://schemas.openxmlformats.org/officeDocument/2006/relationships/tags" Target="../tags/tag685.xml"/><Relationship Id="rId58" Type="http://schemas.openxmlformats.org/officeDocument/2006/relationships/tags" Target="../tags/tag706.xml"/><Relationship Id="rId79" Type="http://schemas.openxmlformats.org/officeDocument/2006/relationships/tags" Target="../tags/tag727.xml"/><Relationship Id="rId102" Type="http://schemas.openxmlformats.org/officeDocument/2006/relationships/tags" Target="../tags/tag750.xml"/><Relationship Id="rId123" Type="http://schemas.openxmlformats.org/officeDocument/2006/relationships/tags" Target="../tags/tag771.xml"/><Relationship Id="rId144" Type="http://schemas.openxmlformats.org/officeDocument/2006/relationships/tags" Target="../tags/tag792.xml"/><Relationship Id="rId330" Type="http://schemas.openxmlformats.org/officeDocument/2006/relationships/tags" Target="../tags/tag978.xml"/><Relationship Id="rId90" Type="http://schemas.openxmlformats.org/officeDocument/2006/relationships/tags" Target="../tags/tag738.xml"/><Relationship Id="rId165" Type="http://schemas.openxmlformats.org/officeDocument/2006/relationships/tags" Target="../tags/tag813.xml"/><Relationship Id="rId186" Type="http://schemas.openxmlformats.org/officeDocument/2006/relationships/tags" Target="../tags/tag834.xml"/><Relationship Id="rId351" Type="http://schemas.openxmlformats.org/officeDocument/2006/relationships/tags" Target="../tags/tag999.xml"/><Relationship Id="rId372" Type="http://schemas.openxmlformats.org/officeDocument/2006/relationships/tags" Target="../tags/tag1020.xml"/><Relationship Id="rId211" Type="http://schemas.openxmlformats.org/officeDocument/2006/relationships/tags" Target="../tags/tag859.xml"/><Relationship Id="rId232" Type="http://schemas.openxmlformats.org/officeDocument/2006/relationships/tags" Target="../tags/tag880.xml"/><Relationship Id="rId253" Type="http://schemas.openxmlformats.org/officeDocument/2006/relationships/tags" Target="../tags/tag901.xml"/><Relationship Id="rId274" Type="http://schemas.openxmlformats.org/officeDocument/2006/relationships/tags" Target="../tags/tag922.xml"/><Relationship Id="rId295" Type="http://schemas.openxmlformats.org/officeDocument/2006/relationships/tags" Target="../tags/tag943.xml"/><Relationship Id="rId309" Type="http://schemas.openxmlformats.org/officeDocument/2006/relationships/tags" Target="../tags/tag957.xml"/><Relationship Id="rId27" Type="http://schemas.openxmlformats.org/officeDocument/2006/relationships/tags" Target="../tags/tag675.xml"/><Relationship Id="rId48" Type="http://schemas.openxmlformats.org/officeDocument/2006/relationships/tags" Target="../tags/tag696.xml"/><Relationship Id="rId69" Type="http://schemas.openxmlformats.org/officeDocument/2006/relationships/tags" Target="../tags/tag717.xml"/><Relationship Id="rId113" Type="http://schemas.openxmlformats.org/officeDocument/2006/relationships/tags" Target="../tags/tag761.xml"/><Relationship Id="rId134" Type="http://schemas.openxmlformats.org/officeDocument/2006/relationships/tags" Target="../tags/tag782.xml"/><Relationship Id="rId320" Type="http://schemas.openxmlformats.org/officeDocument/2006/relationships/tags" Target="../tags/tag968.xml"/><Relationship Id="rId80" Type="http://schemas.openxmlformats.org/officeDocument/2006/relationships/tags" Target="../tags/tag728.xml"/><Relationship Id="rId155" Type="http://schemas.openxmlformats.org/officeDocument/2006/relationships/tags" Target="../tags/tag803.xml"/><Relationship Id="rId176" Type="http://schemas.openxmlformats.org/officeDocument/2006/relationships/tags" Target="../tags/tag824.xml"/><Relationship Id="rId197" Type="http://schemas.openxmlformats.org/officeDocument/2006/relationships/tags" Target="../tags/tag845.xml"/><Relationship Id="rId341" Type="http://schemas.openxmlformats.org/officeDocument/2006/relationships/tags" Target="../tags/tag989.xml"/><Relationship Id="rId362" Type="http://schemas.openxmlformats.org/officeDocument/2006/relationships/tags" Target="../tags/tag1010.xml"/><Relationship Id="rId383" Type="http://schemas.openxmlformats.org/officeDocument/2006/relationships/tags" Target="../tags/tag1031.xml"/><Relationship Id="rId201" Type="http://schemas.openxmlformats.org/officeDocument/2006/relationships/tags" Target="../tags/tag849.xml"/><Relationship Id="rId222" Type="http://schemas.openxmlformats.org/officeDocument/2006/relationships/tags" Target="../tags/tag870.xml"/><Relationship Id="rId243" Type="http://schemas.openxmlformats.org/officeDocument/2006/relationships/tags" Target="../tags/tag891.xml"/><Relationship Id="rId264" Type="http://schemas.openxmlformats.org/officeDocument/2006/relationships/tags" Target="../tags/tag912.xml"/><Relationship Id="rId285" Type="http://schemas.openxmlformats.org/officeDocument/2006/relationships/tags" Target="../tags/tag933.xml"/><Relationship Id="rId17" Type="http://schemas.openxmlformats.org/officeDocument/2006/relationships/tags" Target="../tags/tag665.xml"/><Relationship Id="rId38" Type="http://schemas.openxmlformats.org/officeDocument/2006/relationships/tags" Target="../tags/tag686.xml"/><Relationship Id="rId59" Type="http://schemas.openxmlformats.org/officeDocument/2006/relationships/tags" Target="../tags/tag707.xml"/><Relationship Id="rId103" Type="http://schemas.openxmlformats.org/officeDocument/2006/relationships/tags" Target="../tags/tag751.xml"/><Relationship Id="rId124" Type="http://schemas.openxmlformats.org/officeDocument/2006/relationships/tags" Target="../tags/tag772.xml"/><Relationship Id="rId310" Type="http://schemas.openxmlformats.org/officeDocument/2006/relationships/tags" Target="../tags/tag958.xml"/><Relationship Id="rId70" Type="http://schemas.openxmlformats.org/officeDocument/2006/relationships/tags" Target="../tags/tag718.xml"/><Relationship Id="rId91" Type="http://schemas.openxmlformats.org/officeDocument/2006/relationships/tags" Target="../tags/tag739.xml"/><Relationship Id="rId145" Type="http://schemas.openxmlformats.org/officeDocument/2006/relationships/tags" Target="../tags/tag793.xml"/><Relationship Id="rId166" Type="http://schemas.openxmlformats.org/officeDocument/2006/relationships/tags" Target="../tags/tag814.xml"/><Relationship Id="rId187" Type="http://schemas.openxmlformats.org/officeDocument/2006/relationships/tags" Target="../tags/tag835.xml"/><Relationship Id="rId331" Type="http://schemas.openxmlformats.org/officeDocument/2006/relationships/tags" Target="../tags/tag979.xml"/><Relationship Id="rId352" Type="http://schemas.openxmlformats.org/officeDocument/2006/relationships/tags" Target="../tags/tag1000.xml"/><Relationship Id="rId373" Type="http://schemas.openxmlformats.org/officeDocument/2006/relationships/tags" Target="../tags/tag1021.xml"/><Relationship Id="rId1" Type="http://schemas.openxmlformats.org/officeDocument/2006/relationships/tags" Target="../tags/tag649.xml"/><Relationship Id="rId212" Type="http://schemas.openxmlformats.org/officeDocument/2006/relationships/tags" Target="../tags/tag860.xml"/><Relationship Id="rId233" Type="http://schemas.openxmlformats.org/officeDocument/2006/relationships/tags" Target="../tags/tag881.xml"/><Relationship Id="rId254" Type="http://schemas.openxmlformats.org/officeDocument/2006/relationships/tags" Target="../tags/tag902.xml"/><Relationship Id="rId28" Type="http://schemas.openxmlformats.org/officeDocument/2006/relationships/tags" Target="../tags/tag676.xml"/><Relationship Id="rId49" Type="http://schemas.openxmlformats.org/officeDocument/2006/relationships/tags" Target="../tags/tag697.xml"/><Relationship Id="rId114" Type="http://schemas.openxmlformats.org/officeDocument/2006/relationships/tags" Target="../tags/tag762.xml"/><Relationship Id="rId275" Type="http://schemas.openxmlformats.org/officeDocument/2006/relationships/tags" Target="../tags/tag923.xml"/><Relationship Id="rId296" Type="http://schemas.openxmlformats.org/officeDocument/2006/relationships/tags" Target="../tags/tag944.xml"/><Relationship Id="rId300" Type="http://schemas.openxmlformats.org/officeDocument/2006/relationships/tags" Target="../tags/tag948.xml"/><Relationship Id="rId60" Type="http://schemas.openxmlformats.org/officeDocument/2006/relationships/tags" Target="../tags/tag708.xml"/><Relationship Id="rId81" Type="http://schemas.openxmlformats.org/officeDocument/2006/relationships/tags" Target="../tags/tag729.xml"/><Relationship Id="rId135" Type="http://schemas.openxmlformats.org/officeDocument/2006/relationships/tags" Target="../tags/tag783.xml"/><Relationship Id="rId156" Type="http://schemas.openxmlformats.org/officeDocument/2006/relationships/tags" Target="../tags/tag804.xml"/><Relationship Id="rId177" Type="http://schemas.openxmlformats.org/officeDocument/2006/relationships/tags" Target="../tags/tag825.xml"/><Relationship Id="rId198" Type="http://schemas.openxmlformats.org/officeDocument/2006/relationships/tags" Target="../tags/tag846.xml"/><Relationship Id="rId321" Type="http://schemas.openxmlformats.org/officeDocument/2006/relationships/tags" Target="../tags/tag969.xml"/><Relationship Id="rId342" Type="http://schemas.openxmlformats.org/officeDocument/2006/relationships/tags" Target="../tags/tag990.xml"/><Relationship Id="rId363" Type="http://schemas.openxmlformats.org/officeDocument/2006/relationships/tags" Target="../tags/tag1011.xml"/><Relationship Id="rId384" Type="http://schemas.openxmlformats.org/officeDocument/2006/relationships/tags" Target="../tags/tag1032.xml"/><Relationship Id="rId202" Type="http://schemas.openxmlformats.org/officeDocument/2006/relationships/tags" Target="../tags/tag850.xml"/><Relationship Id="rId223" Type="http://schemas.openxmlformats.org/officeDocument/2006/relationships/tags" Target="../tags/tag871.xml"/><Relationship Id="rId244" Type="http://schemas.openxmlformats.org/officeDocument/2006/relationships/tags" Target="../tags/tag892.xml"/><Relationship Id="rId18" Type="http://schemas.openxmlformats.org/officeDocument/2006/relationships/tags" Target="../tags/tag666.xml"/><Relationship Id="rId39" Type="http://schemas.openxmlformats.org/officeDocument/2006/relationships/tags" Target="../tags/tag687.xml"/><Relationship Id="rId265" Type="http://schemas.openxmlformats.org/officeDocument/2006/relationships/tags" Target="../tags/tag913.xml"/><Relationship Id="rId286" Type="http://schemas.openxmlformats.org/officeDocument/2006/relationships/tags" Target="../tags/tag934.xml"/><Relationship Id="rId50" Type="http://schemas.openxmlformats.org/officeDocument/2006/relationships/tags" Target="../tags/tag698.xml"/><Relationship Id="rId104" Type="http://schemas.openxmlformats.org/officeDocument/2006/relationships/tags" Target="../tags/tag752.xml"/><Relationship Id="rId125" Type="http://schemas.openxmlformats.org/officeDocument/2006/relationships/tags" Target="../tags/tag773.xml"/><Relationship Id="rId146" Type="http://schemas.openxmlformats.org/officeDocument/2006/relationships/tags" Target="../tags/tag794.xml"/><Relationship Id="rId167" Type="http://schemas.openxmlformats.org/officeDocument/2006/relationships/tags" Target="../tags/tag815.xml"/><Relationship Id="rId188" Type="http://schemas.openxmlformats.org/officeDocument/2006/relationships/tags" Target="../tags/tag836.xml"/><Relationship Id="rId311" Type="http://schemas.openxmlformats.org/officeDocument/2006/relationships/tags" Target="../tags/tag959.xml"/><Relationship Id="rId332" Type="http://schemas.openxmlformats.org/officeDocument/2006/relationships/tags" Target="../tags/tag980.xml"/><Relationship Id="rId353" Type="http://schemas.openxmlformats.org/officeDocument/2006/relationships/tags" Target="../tags/tag1001.xml"/><Relationship Id="rId374" Type="http://schemas.openxmlformats.org/officeDocument/2006/relationships/tags" Target="../tags/tag1022.xml"/><Relationship Id="rId71" Type="http://schemas.openxmlformats.org/officeDocument/2006/relationships/tags" Target="../tags/tag719.xml"/><Relationship Id="rId92" Type="http://schemas.openxmlformats.org/officeDocument/2006/relationships/tags" Target="../tags/tag740.xml"/><Relationship Id="rId213" Type="http://schemas.openxmlformats.org/officeDocument/2006/relationships/tags" Target="../tags/tag861.xml"/><Relationship Id="rId234" Type="http://schemas.openxmlformats.org/officeDocument/2006/relationships/tags" Target="../tags/tag882.xml"/><Relationship Id="rId2" Type="http://schemas.openxmlformats.org/officeDocument/2006/relationships/tags" Target="../tags/tag650.xml"/><Relationship Id="rId29" Type="http://schemas.openxmlformats.org/officeDocument/2006/relationships/tags" Target="../tags/tag677.xml"/><Relationship Id="rId255" Type="http://schemas.openxmlformats.org/officeDocument/2006/relationships/tags" Target="../tags/tag903.xml"/><Relationship Id="rId276" Type="http://schemas.openxmlformats.org/officeDocument/2006/relationships/tags" Target="../tags/tag924.xml"/><Relationship Id="rId297" Type="http://schemas.openxmlformats.org/officeDocument/2006/relationships/tags" Target="../tags/tag945.xml"/><Relationship Id="rId40" Type="http://schemas.openxmlformats.org/officeDocument/2006/relationships/tags" Target="../tags/tag688.xml"/><Relationship Id="rId115" Type="http://schemas.openxmlformats.org/officeDocument/2006/relationships/tags" Target="../tags/tag763.xml"/><Relationship Id="rId136" Type="http://schemas.openxmlformats.org/officeDocument/2006/relationships/tags" Target="../tags/tag784.xml"/><Relationship Id="rId157" Type="http://schemas.openxmlformats.org/officeDocument/2006/relationships/tags" Target="../tags/tag805.xml"/><Relationship Id="rId178" Type="http://schemas.openxmlformats.org/officeDocument/2006/relationships/tags" Target="../tags/tag826.xml"/><Relationship Id="rId301" Type="http://schemas.openxmlformats.org/officeDocument/2006/relationships/tags" Target="../tags/tag949.xml"/><Relationship Id="rId322" Type="http://schemas.openxmlformats.org/officeDocument/2006/relationships/tags" Target="../tags/tag970.xml"/><Relationship Id="rId343" Type="http://schemas.openxmlformats.org/officeDocument/2006/relationships/tags" Target="../tags/tag991.xml"/><Relationship Id="rId364" Type="http://schemas.openxmlformats.org/officeDocument/2006/relationships/tags" Target="../tags/tag1012.xml"/><Relationship Id="rId61" Type="http://schemas.openxmlformats.org/officeDocument/2006/relationships/tags" Target="../tags/tag709.xml"/><Relationship Id="rId82" Type="http://schemas.openxmlformats.org/officeDocument/2006/relationships/tags" Target="../tags/tag730.xml"/><Relationship Id="rId199" Type="http://schemas.openxmlformats.org/officeDocument/2006/relationships/tags" Target="../tags/tag847.xml"/><Relationship Id="rId203" Type="http://schemas.openxmlformats.org/officeDocument/2006/relationships/tags" Target="../tags/tag851.xml"/><Relationship Id="rId385" Type="http://schemas.openxmlformats.org/officeDocument/2006/relationships/tags" Target="../tags/tag1033.xml"/><Relationship Id="rId19" Type="http://schemas.openxmlformats.org/officeDocument/2006/relationships/tags" Target="../tags/tag667.xml"/><Relationship Id="rId224" Type="http://schemas.openxmlformats.org/officeDocument/2006/relationships/tags" Target="../tags/tag872.xml"/><Relationship Id="rId245" Type="http://schemas.openxmlformats.org/officeDocument/2006/relationships/tags" Target="../tags/tag893.xml"/><Relationship Id="rId266" Type="http://schemas.openxmlformats.org/officeDocument/2006/relationships/tags" Target="../tags/tag914.xml"/><Relationship Id="rId287" Type="http://schemas.openxmlformats.org/officeDocument/2006/relationships/tags" Target="../tags/tag935.xml"/><Relationship Id="rId30" Type="http://schemas.openxmlformats.org/officeDocument/2006/relationships/tags" Target="../tags/tag678.xml"/><Relationship Id="rId105" Type="http://schemas.openxmlformats.org/officeDocument/2006/relationships/tags" Target="../tags/tag753.xml"/><Relationship Id="rId126" Type="http://schemas.openxmlformats.org/officeDocument/2006/relationships/tags" Target="../tags/tag774.xml"/><Relationship Id="rId147" Type="http://schemas.openxmlformats.org/officeDocument/2006/relationships/tags" Target="../tags/tag795.xml"/><Relationship Id="rId168" Type="http://schemas.openxmlformats.org/officeDocument/2006/relationships/tags" Target="../tags/tag816.xml"/><Relationship Id="rId312" Type="http://schemas.openxmlformats.org/officeDocument/2006/relationships/tags" Target="../tags/tag960.xml"/><Relationship Id="rId333" Type="http://schemas.openxmlformats.org/officeDocument/2006/relationships/tags" Target="../tags/tag981.xml"/><Relationship Id="rId354" Type="http://schemas.openxmlformats.org/officeDocument/2006/relationships/tags" Target="../tags/tag1002.xml"/><Relationship Id="rId51" Type="http://schemas.openxmlformats.org/officeDocument/2006/relationships/tags" Target="../tags/tag699.xml"/><Relationship Id="rId72" Type="http://schemas.openxmlformats.org/officeDocument/2006/relationships/tags" Target="../tags/tag720.xml"/><Relationship Id="rId93" Type="http://schemas.openxmlformats.org/officeDocument/2006/relationships/tags" Target="../tags/tag741.xml"/><Relationship Id="rId189" Type="http://schemas.openxmlformats.org/officeDocument/2006/relationships/tags" Target="../tags/tag837.xml"/><Relationship Id="rId375" Type="http://schemas.openxmlformats.org/officeDocument/2006/relationships/tags" Target="../tags/tag1023.xml"/><Relationship Id="rId3" Type="http://schemas.openxmlformats.org/officeDocument/2006/relationships/tags" Target="../tags/tag651.xml"/><Relationship Id="rId214" Type="http://schemas.openxmlformats.org/officeDocument/2006/relationships/tags" Target="../tags/tag862.xml"/><Relationship Id="rId235" Type="http://schemas.openxmlformats.org/officeDocument/2006/relationships/tags" Target="../tags/tag883.xml"/><Relationship Id="rId256" Type="http://schemas.openxmlformats.org/officeDocument/2006/relationships/tags" Target="../tags/tag904.xml"/><Relationship Id="rId277" Type="http://schemas.openxmlformats.org/officeDocument/2006/relationships/tags" Target="../tags/tag925.xml"/><Relationship Id="rId298" Type="http://schemas.openxmlformats.org/officeDocument/2006/relationships/tags" Target="../tags/tag946.xml"/><Relationship Id="rId116" Type="http://schemas.openxmlformats.org/officeDocument/2006/relationships/tags" Target="../tags/tag764.xml"/><Relationship Id="rId137" Type="http://schemas.openxmlformats.org/officeDocument/2006/relationships/tags" Target="../tags/tag785.xml"/><Relationship Id="rId158" Type="http://schemas.openxmlformats.org/officeDocument/2006/relationships/tags" Target="../tags/tag806.xml"/><Relationship Id="rId302" Type="http://schemas.openxmlformats.org/officeDocument/2006/relationships/tags" Target="../tags/tag950.xml"/><Relationship Id="rId323" Type="http://schemas.openxmlformats.org/officeDocument/2006/relationships/tags" Target="../tags/tag971.xml"/><Relationship Id="rId344" Type="http://schemas.openxmlformats.org/officeDocument/2006/relationships/tags" Target="../tags/tag992.xml"/><Relationship Id="rId20" Type="http://schemas.openxmlformats.org/officeDocument/2006/relationships/tags" Target="../tags/tag668.xml"/><Relationship Id="rId41" Type="http://schemas.openxmlformats.org/officeDocument/2006/relationships/tags" Target="../tags/tag689.xml"/><Relationship Id="rId62" Type="http://schemas.openxmlformats.org/officeDocument/2006/relationships/tags" Target="../tags/tag710.xml"/><Relationship Id="rId83" Type="http://schemas.openxmlformats.org/officeDocument/2006/relationships/tags" Target="../tags/tag731.xml"/><Relationship Id="rId179" Type="http://schemas.openxmlformats.org/officeDocument/2006/relationships/tags" Target="../tags/tag827.xml"/><Relationship Id="rId365" Type="http://schemas.openxmlformats.org/officeDocument/2006/relationships/tags" Target="../tags/tag1013.xml"/><Relationship Id="rId386" Type="http://schemas.openxmlformats.org/officeDocument/2006/relationships/tags" Target="../tags/tag1034.xml"/><Relationship Id="rId190" Type="http://schemas.openxmlformats.org/officeDocument/2006/relationships/tags" Target="../tags/tag838.xml"/><Relationship Id="rId204" Type="http://schemas.openxmlformats.org/officeDocument/2006/relationships/tags" Target="../tags/tag852.xml"/><Relationship Id="rId225" Type="http://schemas.openxmlformats.org/officeDocument/2006/relationships/tags" Target="../tags/tag873.xml"/><Relationship Id="rId246" Type="http://schemas.openxmlformats.org/officeDocument/2006/relationships/tags" Target="../tags/tag894.xml"/><Relationship Id="rId267" Type="http://schemas.openxmlformats.org/officeDocument/2006/relationships/tags" Target="../tags/tag915.xml"/><Relationship Id="rId288" Type="http://schemas.openxmlformats.org/officeDocument/2006/relationships/tags" Target="../tags/tag936.xml"/><Relationship Id="rId106" Type="http://schemas.openxmlformats.org/officeDocument/2006/relationships/tags" Target="../tags/tag754.xml"/><Relationship Id="rId127" Type="http://schemas.openxmlformats.org/officeDocument/2006/relationships/tags" Target="../tags/tag775.xml"/><Relationship Id="rId313" Type="http://schemas.openxmlformats.org/officeDocument/2006/relationships/tags" Target="../tags/tag961.xml"/><Relationship Id="rId10" Type="http://schemas.openxmlformats.org/officeDocument/2006/relationships/tags" Target="../tags/tag658.xml"/><Relationship Id="rId31" Type="http://schemas.openxmlformats.org/officeDocument/2006/relationships/tags" Target="../tags/tag679.xml"/><Relationship Id="rId52" Type="http://schemas.openxmlformats.org/officeDocument/2006/relationships/tags" Target="../tags/tag700.xml"/><Relationship Id="rId73" Type="http://schemas.openxmlformats.org/officeDocument/2006/relationships/tags" Target="../tags/tag721.xml"/><Relationship Id="rId94" Type="http://schemas.openxmlformats.org/officeDocument/2006/relationships/tags" Target="../tags/tag742.xml"/><Relationship Id="rId148" Type="http://schemas.openxmlformats.org/officeDocument/2006/relationships/tags" Target="../tags/tag796.xml"/><Relationship Id="rId169" Type="http://schemas.openxmlformats.org/officeDocument/2006/relationships/tags" Target="../tags/tag817.xml"/><Relationship Id="rId334" Type="http://schemas.openxmlformats.org/officeDocument/2006/relationships/tags" Target="../tags/tag982.xml"/><Relationship Id="rId355" Type="http://schemas.openxmlformats.org/officeDocument/2006/relationships/tags" Target="../tags/tag1003.xml"/><Relationship Id="rId376" Type="http://schemas.openxmlformats.org/officeDocument/2006/relationships/tags" Target="../tags/tag1024.xml"/><Relationship Id="rId4" Type="http://schemas.openxmlformats.org/officeDocument/2006/relationships/tags" Target="../tags/tag652.xml"/><Relationship Id="rId180" Type="http://schemas.openxmlformats.org/officeDocument/2006/relationships/tags" Target="../tags/tag828.xml"/><Relationship Id="rId215" Type="http://schemas.openxmlformats.org/officeDocument/2006/relationships/tags" Target="../tags/tag863.xml"/><Relationship Id="rId236" Type="http://schemas.openxmlformats.org/officeDocument/2006/relationships/tags" Target="../tags/tag884.xml"/><Relationship Id="rId257" Type="http://schemas.openxmlformats.org/officeDocument/2006/relationships/tags" Target="../tags/tag905.xml"/><Relationship Id="rId278" Type="http://schemas.openxmlformats.org/officeDocument/2006/relationships/tags" Target="../tags/tag926.xml"/><Relationship Id="rId303" Type="http://schemas.openxmlformats.org/officeDocument/2006/relationships/tags" Target="../tags/tag951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2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0" y="0"/>
            <a:ext cx="12237058" cy="6858000"/>
          </a:xfrm>
          <a:prstGeom prst="rect">
            <a:avLst/>
          </a:prstGeom>
        </p:spPr>
      </p:pic>
      <p:sp>
        <p:nvSpPr>
          <p:cNvPr id="6" name="PA_矩形 5"/>
          <p:cNvSpPr/>
          <p:nvPr>
            <p:custDataLst>
              <p:tags r:id="rId1"/>
            </p:custDataLst>
          </p:nvPr>
        </p:nvSpPr>
        <p:spPr>
          <a:xfrm>
            <a:off x="4043362" y="1257300"/>
            <a:ext cx="4105275" cy="4105275"/>
          </a:xfrm>
          <a:prstGeom prst="rect">
            <a:avLst/>
          </a:prstGeom>
          <a:solidFill>
            <a:schemeClr val="bg1"/>
          </a:solidFill>
          <a:ln w="76200">
            <a:solidFill>
              <a:schemeClr val="accent6"/>
            </a:solidFill>
          </a:ln>
          <a:effectLst>
            <a:outerShdw blurRad="508000" dist="190500" dir="5400000" algn="ctr" rotWithShape="0">
              <a:schemeClr val="tx2">
                <a:alpha val="25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3765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等线" panose="02010600030101010101" charset="-122"/>
              <a:ea typeface="等线" panose="02010600030101010101" charset="-122"/>
              <a:cs typeface="+mn-cs"/>
            </a:endParaRPr>
          </a:p>
        </p:txBody>
      </p:sp>
      <p:sp>
        <p:nvSpPr>
          <p:cNvPr id="7" name="PA_文本框 6"/>
          <p:cNvSpPr txBox="1"/>
          <p:nvPr>
            <p:custDataLst>
              <p:tags r:id="rId2"/>
            </p:custDataLst>
          </p:nvPr>
        </p:nvSpPr>
        <p:spPr>
          <a:xfrm>
            <a:off x="4917631" y="1740277"/>
            <a:ext cx="2319866" cy="156966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altLang="zh-CN" sz="9600" b="1" i="0" u="none" strike="noStrike" kern="1200" cap="none" spc="0" normalizeH="0" baseline="0" noProof="0" dirty="0">
                <a:ln>
                  <a:noFill/>
                </a:ln>
                <a:solidFill>
                  <a:schemeClr val="accent6"/>
                </a:solidFill>
                <a:effectLst/>
                <a:uLnTx/>
                <a:uFillTx/>
                <a:latin typeface="庞门正道标题体" panose="02010600030101010101" pitchFamily="2" charset="-122"/>
                <a:ea typeface="庞门正道标题体" panose="02010600030101010101" pitchFamily="2" charset="-122"/>
                <a:cs typeface="+mn-cs"/>
              </a:rPr>
              <a:t>40</a:t>
            </a:r>
            <a:r>
              <a:rPr lang="zh-CN" altLang="en-US" sz="4800" b="1" dirty="0">
                <a:solidFill>
                  <a:schemeClr val="tx2"/>
                </a:solidFill>
                <a:latin typeface="庞门正道标题体" panose="02010600030101010101" pitchFamily="2" charset="-122"/>
                <a:ea typeface="庞门正道标题体" panose="02010600030101010101" pitchFamily="2" charset="-122"/>
              </a:rPr>
              <a:t>套</a:t>
            </a:r>
            <a:endParaRPr kumimoji="0" lang="zh-CN" altLang="en-US" sz="4800" b="1" i="0" u="none" strike="noStrike" kern="1200" cap="none" spc="0" normalizeH="0" baseline="0" noProof="0" dirty="0">
              <a:ln>
                <a:noFill/>
              </a:ln>
              <a:solidFill>
                <a:schemeClr val="tx2"/>
              </a:solidFill>
              <a:effectLst/>
              <a:uLnTx/>
              <a:uFillTx/>
              <a:latin typeface="庞门正道标题体" panose="02010600030101010101" pitchFamily="2" charset="-122"/>
              <a:ea typeface="庞门正道标题体" panose="02010600030101010101" pitchFamily="2" charset="-122"/>
              <a:cs typeface="+mn-cs"/>
            </a:endParaRPr>
          </a:p>
        </p:txBody>
      </p:sp>
      <p:sp>
        <p:nvSpPr>
          <p:cNvPr id="8" name="PA_文本框 7"/>
          <p:cNvSpPr txBox="1"/>
          <p:nvPr>
            <p:custDataLst>
              <p:tags r:id="rId3"/>
            </p:custDataLst>
          </p:nvPr>
        </p:nvSpPr>
        <p:spPr>
          <a:xfrm>
            <a:off x="3951823" y="3205162"/>
            <a:ext cx="4288353" cy="187743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lvl="0" algn="ctr">
              <a:defRPr/>
            </a:pPr>
            <a:r>
              <a:rPr lang="zh-CN" altLang="en-US" sz="4000" dirty="0">
                <a:solidFill>
                  <a:schemeClr val="tx2"/>
                </a:solidFill>
                <a:latin typeface="汉仪菱心体简" panose="02010609000101010101" pitchFamily="49" charset="-122"/>
                <a:ea typeface="汉仪菱心体简" panose="02010609000101010101" pitchFamily="49" charset="-122"/>
              </a:rPr>
              <a:t>小人、大脑、箭头</a:t>
            </a:r>
            <a:endParaRPr kumimoji="0" lang="en-US" altLang="zh-CN" sz="4000" b="0" i="0" u="none" strike="noStrike" kern="1200" cap="none" spc="0" normalizeH="0" baseline="0" noProof="0" dirty="0">
              <a:ln>
                <a:noFill/>
              </a:ln>
              <a:solidFill>
                <a:schemeClr val="tx2"/>
              </a:solidFill>
              <a:effectLst/>
              <a:uLnTx/>
              <a:uFillTx/>
              <a:latin typeface="汉仪菱心体简" panose="02010609000101010101" pitchFamily="49" charset="-122"/>
              <a:ea typeface="汉仪菱心体简" panose="02010609000101010101" pitchFamily="49" charset="-122"/>
            </a:endParaRPr>
          </a:p>
          <a:p>
            <a:pPr lvl="0" algn="ctr">
              <a:defRPr/>
            </a:pPr>
            <a:r>
              <a:rPr kumimoji="0" lang="zh-CN" altLang="en-US" sz="4000" b="0" i="0" u="none" strike="noStrike" kern="120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汉仪菱心体简" panose="02010609000101010101" pitchFamily="49" charset="-122"/>
                <a:ea typeface="汉仪菱心体简" panose="02010609000101010101" pitchFamily="49" charset="-122"/>
              </a:rPr>
              <a:t>信息可视化图表集</a:t>
            </a:r>
            <a:endParaRPr kumimoji="0" lang="en-US" altLang="zh-CN" sz="4000" b="0" i="0" u="none" strike="noStrike" kern="1200" cap="none" spc="0" normalizeH="0" baseline="0" noProof="0" dirty="0">
              <a:ln>
                <a:noFill/>
              </a:ln>
              <a:solidFill>
                <a:schemeClr val="tx2"/>
              </a:solidFill>
              <a:effectLst/>
              <a:uLnTx/>
              <a:uFillTx/>
              <a:latin typeface="汉仪菱心体简" panose="02010609000101010101" pitchFamily="49" charset="-122"/>
              <a:ea typeface="汉仪菱心体简" panose="02010609000101010101" pitchFamily="49" charset="-122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zh-CN" altLang="en-US" sz="3600" b="0" i="0" u="none" strike="noStrike" kern="120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汉仪菱心体简" panose="02010609000101010101" pitchFamily="49" charset="-122"/>
                <a:ea typeface="汉仪菱心体简" panose="02010609000101010101" pitchFamily="49" charset="-122"/>
              </a:rPr>
              <a:t>（</a:t>
            </a:r>
            <a:r>
              <a:rPr kumimoji="0" lang="en-US" altLang="zh-CN" sz="3600" b="0" i="0" u="none" strike="noStrike" kern="120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汉仪菱心体简" panose="02010609000101010101" pitchFamily="49" charset="-122"/>
                <a:ea typeface="汉仪菱心体简" panose="02010609000101010101" pitchFamily="49" charset="-122"/>
              </a:rPr>
              <a:t>NO.82</a:t>
            </a:r>
            <a:r>
              <a:rPr kumimoji="0" lang="zh-CN" altLang="en-US" sz="3600" b="0" i="0" u="none" strike="noStrike" kern="1200" cap="none" spc="0" normalizeH="0" baseline="0" noProof="0" dirty="0">
                <a:ln>
                  <a:noFill/>
                </a:ln>
                <a:solidFill>
                  <a:schemeClr val="tx2"/>
                </a:solidFill>
                <a:effectLst/>
                <a:uLnTx/>
                <a:uFillTx/>
                <a:latin typeface="汉仪菱心体简" panose="02010609000101010101" pitchFamily="49" charset="-122"/>
                <a:ea typeface="汉仪菱心体简" panose="02010609000101010101" pitchFamily="49" charset="-122"/>
              </a:rPr>
              <a:t>）</a:t>
            </a:r>
          </a:p>
        </p:txBody>
      </p:sp>
      <p:pic>
        <p:nvPicPr>
          <p:cNvPr id="3" name="S.E.N.S. - Palace Memories">
            <a:hlinkClick r:id="" action="ppaction://media"/>
          </p:cNvPr>
          <p:cNvPicPr>
            <a:picLocks noChangeAspect="1"/>
          </p:cNvPicPr>
          <p:nvPr>
            <a:audioFile r:link="rId5"/>
            <p:extLst>
              <p:ext uri="{DAA4B4D4-6D71-4841-9C94-3DE7FCFB9230}">
                <p14:media xmlns:p14="http://schemas.microsoft.com/office/powerpoint/2010/main" r:embed="rId4"/>
              </p:ext>
            </p:extLst>
          </p:nvPr>
        </p:nvPicPr>
        <p:blipFill>
          <a:blip r:embed="rId9"/>
          <a:stretch>
            <a:fillRect/>
          </a:stretch>
        </p:blipFill>
        <p:spPr>
          <a:xfrm>
            <a:off x="13671668" y="2402305"/>
            <a:ext cx="609600" cy="609600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 advClick="0" advTm="1000">
        <p:random/>
      </p:transition>
    </mc:Choice>
    <mc:Fallback xmlns="">
      <p:transition spd="slow" advClick="0" advTm="1000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 numSld="999" showWhenStopped="0">
                <p:cTn id="7" repeatCount="indefinite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"/>
                </p:tgtEl>
              </p:cMediaNode>
            </p:audio>
          </p:childTnLst>
        </p:cTn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0" name="PA_组合 89"/>
          <p:cNvGrpSpPr/>
          <p:nvPr>
            <p:custDataLst>
              <p:tags r:id="rId1"/>
            </p:custDataLst>
          </p:nvPr>
        </p:nvGrpSpPr>
        <p:grpSpPr>
          <a:xfrm>
            <a:off x="4111388" y="1710633"/>
            <a:ext cx="3898900" cy="4650278"/>
            <a:chOff x="4146550" y="1312940"/>
            <a:chExt cx="3898900" cy="4650278"/>
          </a:xfrm>
        </p:grpSpPr>
        <p:sp>
          <p:nvSpPr>
            <p:cNvPr id="98" name="PA_椭圆 97"/>
            <p:cNvSpPr/>
            <p:nvPr>
              <p:custDataLst>
                <p:tags r:id="rId50"/>
              </p:custDataLst>
            </p:nvPr>
          </p:nvSpPr>
          <p:spPr>
            <a:xfrm>
              <a:off x="4687988" y="5679664"/>
              <a:ext cx="2463245" cy="283554"/>
            </a:xfrm>
            <a:prstGeom prst="ellipse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grpSp>
          <p:nvGrpSpPr>
            <p:cNvPr id="61" name="组合 60"/>
            <p:cNvGrpSpPr/>
            <p:nvPr/>
          </p:nvGrpSpPr>
          <p:grpSpPr>
            <a:xfrm>
              <a:off x="4146550" y="1312940"/>
              <a:ext cx="3898900" cy="4508501"/>
              <a:chOff x="808127" y="1166124"/>
              <a:chExt cx="3898900" cy="4508501"/>
            </a:xfrm>
          </p:grpSpPr>
          <p:sp>
            <p:nvSpPr>
              <p:cNvPr id="8" name="PA_任意多边形 5"/>
              <p:cNvSpPr/>
              <p:nvPr>
                <p:custDataLst>
                  <p:tags r:id="rId51"/>
                </p:custDataLst>
              </p:nvPr>
            </p:nvSpPr>
            <p:spPr bwMode="auto">
              <a:xfrm>
                <a:off x="3311615" y="3131449"/>
                <a:ext cx="1120775" cy="550863"/>
              </a:xfrm>
              <a:custGeom>
                <a:avLst/>
                <a:gdLst>
                  <a:gd name="T0" fmla="*/ 165 w 706"/>
                  <a:gd name="T1" fmla="*/ 245 h 347"/>
                  <a:gd name="T2" fmla="*/ 17 w 706"/>
                  <a:gd name="T3" fmla="*/ 334 h 347"/>
                  <a:gd name="T4" fmla="*/ 0 w 706"/>
                  <a:gd name="T5" fmla="*/ 347 h 347"/>
                  <a:gd name="T6" fmla="*/ 368 w 706"/>
                  <a:gd name="T7" fmla="*/ 207 h 347"/>
                  <a:gd name="T8" fmla="*/ 406 w 706"/>
                  <a:gd name="T9" fmla="*/ 186 h 347"/>
                  <a:gd name="T10" fmla="*/ 706 w 706"/>
                  <a:gd name="T11" fmla="*/ 0 h 347"/>
                  <a:gd name="T12" fmla="*/ 165 w 706"/>
                  <a:gd name="T13" fmla="*/ 245 h 3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06" h="347">
                    <a:moveTo>
                      <a:pt x="165" y="245"/>
                    </a:moveTo>
                    <a:lnTo>
                      <a:pt x="17" y="334"/>
                    </a:lnTo>
                    <a:lnTo>
                      <a:pt x="0" y="347"/>
                    </a:lnTo>
                    <a:lnTo>
                      <a:pt x="368" y="207"/>
                    </a:lnTo>
                    <a:lnTo>
                      <a:pt x="406" y="186"/>
                    </a:lnTo>
                    <a:lnTo>
                      <a:pt x="706" y="0"/>
                    </a:lnTo>
                    <a:lnTo>
                      <a:pt x="165" y="245"/>
                    </a:lnTo>
                    <a:close/>
                  </a:path>
                </a:pathLst>
              </a:custGeom>
              <a:solidFill>
                <a:srgbClr val="B4B400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9" name="PA_任意多边形 6"/>
              <p:cNvSpPr/>
              <p:nvPr>
                <p:custDataLst>
                  <p:tags r:id="rId52"/>
                </p:custDataLst>
              </p:nvPr>
            </p:nvSpPr>
            <p:spPr bwMode="auto">
              <a:xfrm>
                <a:off x="1552665" y="1380437"/>
                <a:ext cx="731838" cy="1476375"/>
              </a:xfrm>
              <a:custGeom>
                <a:avLst/>
                <a:gdLst>
                  <a:gd name="T0" fmla="*/ 157 w 461"/>
                  <a:gd name="T1" fmla="*/ 254 h 930"/>
                  <a:gd name="T2" fmla="*/ 131 w 461"/>
                  <a:gd name="T3" fmla="*/ 220 h 930"/>
                  <a:gd name="T4" fmla="*/ 0 w 461"/>
                  <a:gd name="T5" fmla="*/ 0 h 930"/>
                  <a:gd name="T6" fmla="*/ 385 w 461"/>
                  <a:gd name="T7" fmla="*/ 803 h 930"/>
                  <a:gd name="T8" fmla="*/ 448 w 461"/>
                  <a:gd name="T9" fmla="*/ 913 h 930"/>
                  <a:gd name="T10" fmla="*/ 461 w 461"/>
                  <a:gd name="T11" fmla="*/ 930 h 930"/>
                  <a:gd name="T12" fmla="*/ 157 w 461"/>
                  <a:gd name="T13" fmla="*/ 254 h 9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61" h="930">
                    <a:moveTo>
                      <a:pt x="157" y="254"/>
                    </a:moveTo>
                    <a:lnTo>
                      <a:pt x="131" y="220"/>
                    </a:lnTo>
                    <a:lnTo>
                      <a:pt x="0" y="0"/>
                    </a:lnTo>
                    <a:lnTo>
                      <a:pt x="385" y="803"/>
                    </a:lnTo>
                    <a:lnTo>
                      <a:pt x="448" y="913"/>
                    </a:lnTo>
                    <a:lnTo>
                      <a:pt x="461" y="930"/>
                    </a:lnTo>
                    <a:lnTo>
                      <a:pt x="157" y="254"/>
                    </a:lnTo>
                    <a:close/>
                  </a:path>
                </a:pathLst>
              </a:custGeom>
              <a:solidFill>
                <a:srgbClr val="E838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10" name="PA_任意多边形 7"/>
              <p:cNvSpPr/>
              <p:nvPr>
                <p:custDataLst>
                  <p:tags r:id="rId53"/>
                </p:custDataLst>
              </p:nvPr>
            </p:nvSpPr>
            <p:spPr bwMode="auto">
              <a:xfrm>
                <a:off x="2949665" y="1602687"/>
                <a:ext cx="771525" cy="1328738"/>
              </a:xfrm>
              <a:custGeom>
                <a:avLst/>
                <a:gdLst>
                  <a:gd name="T0" fmla="*/ 164 w 486"/>
                  <a:gd name="T1" fmla="*/ 194 h 837"/>
                  <a:gd name="T2" fmla="*/ 126 w 486"/>
                  <a:gd name="T3" fmla="*/ 215 h 837"/>
                  <a:gd name="T4" fmla="*/ 0 w 486"/>
                  <a:gd name="T5" fmla="*/ 837 h 837"/>
                  <a:gd name="T6" fmla="*/ 16 w 486"/>
                  <a:gd name="T7" fmla="*/ 828 h 837"/>
                  <a:gd name="T8" fmla="*/ 173 w 486"/>
                  <a:gd name="T9" fmla="*/ 731 h 837"/>
                  <a:gd name="T10" fmla="*/ 486 w 486"/>
                  <a:gd name="T11" fmla="*/ 0 h 837"/>
                  <a:gd name="T12" fmla="*/ 164 w 486"/>
                  <a:gd name="T13" fmla="*/ 194 h 8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86" h="837">
                    <a:moveTo>
                      <a:pt x="164" y="194"/>
                    </a:moveTo>
                    <a:lnTo>
                      <a:pt x="126" y="215"/>
                    </a:lnTo>
                    <a:lnTo>
                      <a:pt x="0" y="837"/>
                    </a:lnTo>
                    <a:lnTo>
                      <a:pt x="16" y="828"/>
                    </a:lnTo>
                    <a:lnTo>
                      <a:pt x="173" y="731"/>
                    </a:lnTo>
                    <a:lnTo>
                      <a:pt x="486" y="0"/>
                    </a:lnTo>
                    <a:lnTo>
                      <a:pt x="164" y="194"/>
                    </a:lnTo>
                    <a:close/>
                  </a:path>
                </a:pathLst>
              </a:custGeom>
              <a:solidFill>
                <a:srgbClr val="9C4302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11" name="PA_任意多边形 8"/>
              <p:cNvSpPr/>
              <p:nvPr>
                <p:custDataLst>
                  <p:tags r:id="rId54"/>
                </p:custDataLst>
              </p:nvPr>
            </p:nvSpPr>
            <p:spPr bwMode="auto">
              <a:xfrm>
                <a:off x="1419315" y="1729687"/>
                <a:ext cx="817563" cy="1355725"/>
              </a:xfrm>
              <a:custGeom>
                <a:avLst/>
                <a:gdLst>
                  <a:gd name="T0" fmla="*/ 104 w 122"/>
                  <a:gd name="T1" fmla="*/ 199 h 202"/>
                  <a:gd name="T2" fmla="*/ 122 w 122"/>
                  <a:gd name="T3" fmla="*/ 164 h 202"/>
                  <a:gd name="T4" fmla="*/ 42 w 122"/>
                  <a:gd name="T5" fmla="*/ 0 h 202"/>
                  <a:gd name="T6" fmla="*/ 3 w 122"/>
                  <a:gd name="T7" fmla="*/ 34 h 202"/>
                  <a:gd name="T8" fmla="*/ 3 w 122"/>
                  <a:gd name="T9" fmla="*/ 34 h 202"/>
                  <a:gd name="T10" fmla="*/ 3 w 122"/>
                  <a:gd name="T11" fmla="*/ 64 h 202"/>
                  <a:gd name="T12" fmla="*/ 27 w 122"/>
                  <a:gd name="T13" fmla="*/ 100 h 202"/>
                  <a:gd name="T14" fmla="*/ 106 w 122"/>
                  <a:gd name="T15" fmla="*/ 202 h 202"/>
                  <a:gd name="T16" fmla="*/ 104 w 122"/>
                  <a:gd name="T17" fmla="*/ 199 h 202"/>
                  <a:gd name="T18" fmla="*/ 104 w 122"/>
                  <a:gd name="T19" fmla="*/ 199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2" h="202">
                    <a:moveTo>
                      <a:pt x="104" y="199"/>
                    </a:moveTo>
                    <a:cubicBezTo>
                      <a:pt x="96" y="185"/>
                      <a:pt x="106" y="166"/>
                      <a:pt x="122" y="164"/>
                    </a:cubicBezTo>
                    <a:cubicBezTo>
                      <a:pt x="42" y="0"/>
                      <a:pt x="42" y="0"/>
                      <a:pt x="42" y="0"/>
                    </a:cubicBezTo>
                    <a:cubicBezTo>
                      <a:pt x="24" y="3"/>
                      <a:pt x="8" y="16"/>
                      <a:pt x="3" y="34"/>
                    </a:cubicBezTo>
                    <a:cubicBezTo>
                      <a:pt x="3" y="34"/>
                      <a:pt x="3" y="34"/>
                      <a:pt x="3" y="34"/>
                    </a:cubicBezTo>
                    <a:cubicBezTo>
                      <a:pt x="0" y="43"/>
                      <a:pt x="0" y="54"/>
                      <a:pt x="3" y="64"/>
                    </a:cubicBezTo>
                    <a:cubicBezTo>
                      <a:pt x="7" y="78"/>
                      <a:pt x="19" y="89"/>
                      <a:pt x="27" y="100"/>
                    </a:cubicBezTo>
                    <a:cubicBezTo>
                      <a:pt x="54" y="134"/>
                      <a:pt x="80" y="168"/>
                      <a:pt x="106" y="202"/>
                    </a:cubicBezTo>
                    <a:cubicBezTo>
                      <a:pt x="106" y="201"/>
                      <a:pt x="105" y="200"/>
                      <a:pt x="104" y="199"/>
                    </a:cubicBezTo>
                    <a:cubicBezTo>
                      <a:pt x="104" y="198"/>
                      <a:pt x="104" y="199"/>
                      <a:pt x="104" y="199"/>
                    </a:cubicBezTo>
                    <a:close/>
                  </a:path>
                </a:pathLst>
              </a:custGeom>
              <a:solidFill>
                <a:srgbClr val="75746F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12" name="PA_任意多边形 9"/>
              <p:cNvSpPr/>
              <p:nvPr>
                <p:custDataLst>
                  <p:tags r:id="rId55"/>
                </p:custDataLst>
              </p:nvPr>
            </p:nvSpPr>
            <p:spPr bwMode="auto">
              <a:xfrm>
                <a:off x="3002052" y="1943999"/>
                <a:ext cx="403225" cy="1174750"/>
              </a:xfrm>
              <a:custGeom>
                <a:avLst/>
                <a:gdLst>
                  <a:gd name="T0" fmla="*/ 58 w 60"/>
                  <a:gd name="T1" fmla="*/ 27 h 175"/>
                  <a:gd name="T2" fmla="*/ 39 w 60"/>
                  <a:gd name="T3" fmla="*/ 0 h 175"/>
                  <a:gd name="T4" fmla="*/ 0 w 60"/>
                  <a:gd name="T5" fmla="*/ 147 h 175"/>
                  <a:gd name="T6" fmla="*/ 8 w 60"/>
                  <a:gd name="T7" fmla="*/ 175 h 175"/>
                  <a:gd name="T8" fmla="*/ 56 w 60"/>
                  <a:gd name="T9" fmla="*/ 57 h 175"/>
                  <a:gd name="T10" fmla="*/ 58 w 60"/>
                  <a:gd name="T11" fmla="*/ 27 h 175"/>
                  <a:gd name="T12" fmla="*/ 58 w 60"/>
                  <a:gd name="T13" fmla="*/ 27 h 1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0" h="175">
                    <a:moveTo>
                      <a:pt x="58" y="27"/>
                    </a:moveTo>
                    <a:cubicBezTo>
                      <a:pt x="55" y="16"/>
                      <a:pt x="48" y="6"/>
                      <a:pt x="39" y="0"/>
                    </a:cubicBezTo>
                    <a:cubicBezTo>
                      <a:pt x="0" y="147"/>
                      <a:pt x="0" y="147"/>
                      <a:pt x="0" y="147"/>
                    </a:cubicBezTo>
                    <a:cubicBezTo>
                      <a:pt x="9" y="154"/>
                      <a:pt x="12" y="165"/>
                      <a:pt x="8" y="175"/>
                    </a:cubicBezTo>
                    <a:cubicBezTo>
                      <a:pt x="56" y="57"/>
                      <a:pt x="56" y="57"/>
                      <a:pt x="56" y="57"/>
                    </a:cubicBezTo>
                    <a:cubicBezTo>
                      <a:pt x="59" y="48"/>
                      <a:pt x="60" y="37"/>
                      <a:pt x="58" y="27"/>
                    </a:cubicBezTo>
                    <a:cubicBezTo>
                      <a:pt x="57" y="23"/>
                      <a:pt x="59" y="31"/>
                      <a:pt x="58" y="27"/>
                    </a:cubicBezTo>
                    <a:close/>
                  </a:path>
                </a:pathLst>
              </a:custGeom>
              <a:solidFill>
                <a:srgbClr val="3F5050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13" name="PA_任意多边形 10"/>
              <p:cNvSpPr/>
              <p:nvPr>
                <p:custDataLst>
                  <p:tags r:id="rId56"/>
                </p:custDataLst>
              </p:nvPr>
            </p:nvSpPr>
            <p:spPr bwMode="auto">
              <a:xfrm>
                <a:off x="1525677" y="2139262"/>
                <a:ext cx="866775" cy="1006475"/>
              </a:xfrm>
              <a:custGeom>
                <a:avLst/>
                <a:gdLst>
                  <a:gd name="T0" fmla="*/ 129 w 129"/>
                  <a:gd name="T1" fmla="*/ 132 h 150"/>
                  <a:gd name="T2" fmla="*/ 72 w 129"/>
                  <a:gd name="T3" fmla="*/ 0 h 150"/>
                  <a:gd name="T4" fmla="*/ 42 w 129"/>
                  <a:gd name="T5" fmla="*/ 27 h 150"/>
                  <a:gd name="T6" fmla="*/ 0 w 129"/>
                  <a:gd name="T7" fmla="*/ 11 h 150"/>
                  <a:gd name="T8" fmla="*/ 62 w 129"/>
                  <a:gd name="T9" fmla="*/ 96 h 150"/>
                  <a:gd name="T10" fmla="*/ 93 w 129"/>
                  <a:gd name="T11" fmla="*/ 138 h 150"/>
                  <a:gd name="T12" fmla="*/ 127 w 129"/>
                  <a:gd name="T13" fmla="*/ 137 h 150"/>
                  <a:gd name="T14" fmla="*/ 127 w 129"/>
                  <a:gd name="T15" fmla="*/ 136 h 150"/>
                  <a:gd name="T16" fmla="*/ 129 w 129"/>
                  <a:gd name="T17" fmla="*/ 133 h 150"/>
                  <a:gd name="T18" fmla="*/ 129 w 129"/>
                  <a:gd name="T19" fmla="*/ 133 h 150"/>
                  <a:gd name="T20" fmla="*/ 129 w 129"/>
                  <a:gd name="T21" fmla="*/ 133 h 150"/>
                  <a:gd name="T22" fmla="*/ 129 w 129"/>
                  <a:gd name="T23" fmla="*/ 133 h 150"/>
                  <a:gd name="T24" fmla="*/ 129 w 129"/>
                  <a:gd name="T25" fmla="*/ 132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29" h="150">
                    <a:moveTo>
                      <a:pt x="129" y="132"/>
                    </a:moveTo>
                    <a:cubicBezTo>
                      <a:pt x="72" y="0"/>
                      <a:pt x="72" y="0"/>
                      <a:pt x="72" y="0"/>
                    </a:cubicBezTo>
                    <a:cubicBezTo>
                      <a:pt x="68" y="13"/>
                      <a:pt x="56" y="24"/>
                      <a:pt x="42" y="27"/>
                    </a:cubicBezTo>
                    <a:cubicBezTo>
                      <a:pt x="27" y="31"/>
                      <a:pt x="10" y="25"/>
                      <a:pt x="0" y="11"/>
                    </a:cubicBezTo>
                    <a:cubicBezTo>
                      <a:pt x="21" y="40"/>
                      <a:pt x="42" y="68"/>
                      <a:pt x="62" y="96"/>
                    </a:cubicBezTo>
                    <a:cubicBezTo>
                      <a:pt x="73" y="110"/>
                      <a:pt x="83" y="124"/>
                      <a:pt x="93" y="138"/>
                    </a:cubicBezTo>
                    <a:cubicBezTo>
                      <a:pt x="102" y="150"/>
                      <a:pt x="120" y="149"/>
                      <a:pt x="127" y="137"/>
                    </a:cubicBezTo>
                    <a:cubicBezTo>
                      <a:pt x="127" y="137"/>
                      <a:pt x="127" y="137"/>
                      <a:pt x="127" y="136"/>
                    </a:cubicBezTo>
                    <a:cubicBezTo>
                      <a:pt x="128" y="135"/>
                      <a:pt x="128" y="134"/>
                      <a:pt x="129" y="133"/>
                    </a:cubicBezTo>
                    <a:cubicBezTo>
                      <a:pt x="129" y="133"/>
                      <a:pt x="129" y="133"/>
                      <a:pt x="129" y="133"/>
                    </a:cubicBezTo>
                    <a:cubicBezTo>
                      <a:pt x="129" y="133"/>
                      <a:pt x="129" y="133"/>
                      <a:pt x="129" y="133"/>
                    </a:cubicBezTo>
                    <a:cubicBezTo>
                      <a:pt x="129" y="133"/>
                      <a:pt x="129" y="133"/>
                      <a:pt x="129" y="133"/>
                    </a:cubicBezTo>
                    <a:cubicBezTo>
                      <a:pt x="129" y="133"/>
                      <a:pt x="129" y="133"/>
                      <a:pt x="129" y="132"/>
                    </a:cubicBezTo>
                    <a:close/>
                  </a:path>
                </a:pathLst>
              </a:custGeom>
              <a:solidFill>
                <a:srgbClr val="E98702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14" name="PA_任意多边形 11"/>
              <p:cNvSpPr/>
              <p:nvPr>
                <p:custDataLst>
                  <p:tags r:id="rId57"/>
                </p:custDataLst>
              </p:nvPr>
            </p:nvSpPr>
            <p:spPr bwMode="auto">
              <a:xfrm>
                <a:off x="2775040" y="2199587"/>
                <a:ext cx="549275" cy="1000125"/>
              </a:xfrm>
              <a:custGeom>
                <a:avLst/>
                <a:gdLst>
                  <a:gd name="T0" fmla="*/ 80 w 82"/>
                  <a:gd name="T1" fmla="*/ 20 h 149"/>
                  <a:gd name="T2" fmla="*/ 72 w 82"/>
                  <a:gd name="T3" fmla="*/ 30 h 149"/>
                  <a:gd name="T4" fmla="*/ 61 w 82"/>
                  <a:gd name="T5" fmla="*/ 38 h 149"/>
                  <a:gd name="T6" fmla="*/ 34 w 82"/>
                  <a:gd name="T7" fmla="*/ 40 h 149"/>
                  <a:gd name="T8" fmla="*/ 3 w 82"/>
                  <a:gd name="T9" fmla="*/ 0 h 149"/>
                  <a:gd name="T10" fmla="*/ 1 w 82"/>
                  <a:gd name="T11" fmla="*/ 64 h 149"/>
                  <a:gd name="T12" fmla="*/ 1 w 82"/>
                  <a:gd name="T13" fmla="*/ 97 h 149"/>
                  <a:gd name="T14" fmla="*/ 0 w 82"/>
                  <a:gd name="T15" fmla="*/ 128 h 149"/>
                  <a:gd name="T16" fmla="*/ 15 w 82"/>
                  <a:gd name="T17" fmla="*/ 148 h 149"/>
                  <a:gd name="T18" fmla="*/ 30 w 82"/>
                  <a:gd name="T19" fmla="*/ 146 h 149"/>
                  <a:gd name="T20" fmla="*/ 38 w 82"/>
                  <a:gd name="T21" fmla="*/ 138 h 149"/>
                  <a:gd name="T22" fmla="*/ 38 w 82"/>
                  <a:gd name="T23" fmla="*/ 138 h 149"/>
                  <a:gd name="T24" fmla="*/ 42 w 82"/>
                  <a:gd name="T25" fmla="*/ 126 h 149"/>
                  <a:gd name="T26" fmla="*/ 48 w 82"/>
                  <a:gd name="T27" fmla="*/ 111 h 149"/>
                  <a:gd name="T28" fmla="*/ 59 w 82"/>
                  <a:gd name="T29" fmla="*/ 78 h 149"/>
                  <a:gd name="T30" fmla="*/ 82 w 82"/>
                  <a:gd name="T31" fmla="*/ 15 h 149"/>
                  <a:gd name="T32" fmla="*/ 80 w 82"/>
                  <a:gd name="T33" fmla="*/ 20 h 149"/>
                  <a:gd name="T34" fmla="*/ 80 w 82"/>
                  <a:gd name="T35" fmla="*/ 20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82" h="149">
                    <a:moveTo>
                      <a:pt x="80" y="20"/>
                    </a:moveTo>
                    <a:cubicBezTo>
                      <a:pt x="79" y="24"/>
                      <a:pt x="75" y="28"/>
                      <a:pt x="72" y="30"/>
                    </a:cubicBezTo>
                    <a:cubicBezTo>
                      <a:pt x="69" y="33"/>
                      <a:pt x="65" y="36"/>
                      <a:pt x="61" y="38"/>
                    </a:cubicBezTo>
                    <a:cubicBezTo>
                      <a:pt x="53" y="42"/>
                      <a:pt x="43" y="43"/>
                      <a:pt x="34" y="40"/>
                    </a:cubicBezTo>
                    <a:cubicBezTo>
                      <a:pt x="16" y="36"/>
                      <a:pt x="3" y="19"/>
                      <a:pt x="3" y="0"/>
                    </a:cubicBezTo>
                    <a:cubicBezTo>
                      <a:pt x="2" y="21"/>
                      <a:pt x="2" y="43"/>
                      <a:pt x="1" y="64"/>
                    </a:cubicBezTo>
                    <a:cubicBezTo>
                      <a:pt x="1" y="75"/>
                      <a:pt x="1" y="86"/>
                      <a:pt x="1" y="97"/>
                    </a:cubicBezTo>
                    <a:cubicBezTo>
                      <a:pt x="0" y="107"/>
                      <a:pt x="1" y="118"/>
                      <a:pt x="0" y="128"/>
                    </a:cubicBezTo>
                    <a:cubicBezTo>
                      <a:pt x="0" y="137"/>
                      <a:pt x="6" y="146"/>
                      <a:pt x="15" y="148"/>
                    </a:cubicBezTo>
                    <a:cubicBezTo>
                      <a:pt x="20" y="149"/>
                      <a:pt x="25" y="149"/>
                      <a:pt x="30" y="146"/>
                    </a:cubicBezTo>
                    <a:cubicBezTo>
                      <a:pt x="33" y="144"/>
                      <a:pt x="35" y="141"/>
                      <a:pt x="38" y="138"/>
                    </a:cubicBezTo>
                    <a:cubicBezTo>
                      <a:pt x="38" y="138"/>
                      <a:pt x="38" y="138"/>
                      <a:pt x="38" y="138"/>
                    </a:cubicBezTo>
                    <a:cubicBezTo>
                      <a:pt x="40" y="134"/>
                      <a:pt x="41" y="130"/>
                      <a:pt x="42" y="126"/>
                    </a:cubicBezTo>
                    <a:cubicBezTo>
                      <a:pt x="44" y="121"/>
                      <a:pt x="46" y="116"/>
                      <a:pt x="48" y="111"/>
                    </a:cubicBezTo>
                    <a:cubicBezTo>
                      <a:pt x="52" y="100"/>
                      <a:pt x="56" y="89"/>
                      <a:pt x="59" y="78"/>
                    </a:cubicBezTo>
                    <a:cubicBezTo>
                      <a:pt x="67" y="57"/>
                      <a:pt x="75" y="36"/>
                      <a:pt x="82" y="15"/>
                    </a:cubicBezTo>
                    <a:cubicBezTo>
                      <a:pt x="82" y="17"/>
                      <a:pt x="81" y="18"/>
                      <a:pt x="80" y="20"/>
                    </a:cubicBezTo>
                    <a:cubicBezTo>
                      <a:pt x="80" y="20"/>
                      <a:pt x="81" y="18"/>
                      <a:pt x="80" y="20"/>
                    </a:cubicBezTo>
                    <a:close/>
                  </a:path>
                </a:pathLst>
              </a:custGeom>
              <a:solidFill>
                <a:srgbClr val="903403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15" name="PA_任意多边形 12"/>
              <p:cNvSpPr/>
              <p:nvPr>
                <p:custDataLst>
                  <p:tags r:id="rId58"/>
                </p:custDataLst>
              </p:nvPr>
            </p:nvSpPr>
            <p:spPr bwMode="auto">
              <a:xfrm>
                <a:off x="2236877" y="2158312"/>
                <a:ext cx="565150" cy="1047750"/>
              </a:xfrm>
              <a:custGeom>
                <a:avLst/>
                <a:gdLst>
                  <a:gd name="T0" fmla="*/ 318 w 356"/>
                  <a:gd name="T1" fmla="*/ 26 h 660"/>
                  <a:gd name="T2" fmla="*/ 0 w 356"/>
                  <a:gd name="T3" fmla="*/ 216 h 660"/>
                  <a:gd name="T4" fmla="*/ 165 w 356"/>
                  <a:gd name="T5" fmla="*/ 660 h 660"/>
                  <a:gd name="T6" fmla="*/ 322 w 356"/>
                  <a:gd name="T7" fmla="*/ 567 h 660"/>
                  <a:gd name="T8" fmla="*/ 339 w 356"/>
                  <a:gd name="T9" fmla="*/ 554 h 660"/>
                  <a:gd name="T10" fmla="*/ 356 w 356"/>
                  <a:gd name="T11" fmla="*/ 0 h 660"/>
                  <a:gd name="T12" fmla="*/ 318 w 356"/>
                  <a:gd name="T13" fmla="*/ 26 h 6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6" h="660">
                    <a:moveTo>
                      <a:pt x="318" y="26"/>
                    </a:moveTo>
                    <a:lnTo>
                      <a:pt x="0" y="216"/>
                    </a:lnTo>
                    <a:lnTo>
                      <a:pt x="165" y="660"/>
                    </a:lnTo>
                    <a:lnTo>
                      <a:pt x="322" y="567"/>
                    </a:lnTo>
                    <a:lnTo>
                      <a:pt x="339" y="554"/>
                    </a:lnTo>
                    <a:lnTo>
                      <a:pt x="356" y="0"/>
                    </a:lnTo>
                    <a:lnTo>
                      <a:pt x="318" y="26"/>
                    </a:lnTo>
                    <a:close/>
                  </a:path>
                </a:pathLst>
              </a:custGeom>
              <a:solidFill>
                <a:srgbClr val="9C4302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16" name="PA_任意多边形 13"/>
              <p:cNvSpPr/>
              <p:nvPr>
                <p:custDataLst>
                  <p:tags r:id="rId59"/>
                </p:custDataLst>
              </p:nvPr>
            </p:nvSpPr>
            <p:spPr bwMode="auto">
              <a:xfrm>
                <a:off x="2009865" y="2139262"/>
                <a:ext cx="488950" cy="1066800"/>
              </a:xfrm>
              <a:custGeom>
                <a:avLst/>
                <a:gdLst>
                  <a:gd name="T0" fmla="*/ 143 w 308"/>
                  <a:gd name="T1" fmla="*/ 228 h 672"/>
                  <a:gd name="T2" fmla="*/ 25 w 308"/>
                  <a:gd name="T3" fmla="*/ 34 h 672"/>
                  <a:gd name="T4" fmla="*/ 0 w 308"/>
                  <a:gd name="T5" fmla="*/ 0 h 672"/>
                  <a:gd name="T6" fmla="*/ 241 w 308"/>
                  <a:gd name="T7" fmla="*/ 558 h 672"/>
                  <a:gd name="T8" fmla="*/ 249 w 308"/>
                  <a:gd name="T9" fmla="*/ 579 h 672"/>
                  <a:gd name="T10" fmla="*/ 308 w 308"/>
                  <a:gd name="T11" fmla="*/ 672 h 672"/>
                  <a:gd name="T12" fmla="*/ 143 w 308"/>
                  <a:gd name="T13" fmla="*/ 228 h 6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8" h="672">
                    <a:moveTo>
                      <a:pt x="143" y="228"/>
                    </a:moveTo>
                    <a:lnTo>
                      <a:pt x="25" y="34"/>
                    </a:lnTo>
                    <a:lnTo>
                      <a:pt x="0" y="0"/>
                    </a:lnTo>
                    <a:lnTo>
                      <a:pt x="241" y="558"/>
                    </a:lnTo>
                    <a:lnTo>
                      <a:pt x="249" y="579"/>
                    </a:lnTo>
                    <a:lnTo>
                      <a:pt x="308" y="672"/>
                    </a:lnTo>
                    <a:lnTo>
                      <a:pt x="143" y="228"/>
                    </a:lnTo>
                    <a:close/>
                  </a:path>
                </a:pathLst>
              </a:custGeom>
              <a:solidFill>
                <a:srgbClr val="E838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17" name="PA_任意多边形 14"/>
              <p:cNvSpPr/>
              <p:nvPr>
                <p:custDataLst>
                  <p:tags r:id="rId60"/>
                </p:custDataLst>
              </p:nvPr>
            </p:nvSpPr>
            <p:spPr bwMode="auto">
              <a:xfrm>
                <a:off x="1720940" y="2534549"/>
                <a:ext cx="758825" cy="831850"/>
              </a:xfrm>
              <a:custGeom>
                <a:avLst/>
                <a:gdLst>
                  <a:gd name="T0" fmla="*/ 296 w 478"/>
                  <a:gd name="T1" fmla="*/ 0 h 524"/>
                  <a:gd name="T2" fmla="*/ 34 w 478"/>
                  <a:gd name="T3" fmla="*/ 157 h 524"/>
                  <a:gd name="T4" fmla="*/ 0 w 478"/>
                  <a:gd name="T5" fmla="*/ 178 h 524"/>
                  <a:gd name="T6" fmla="*/ 330 w 478"/>
                  <a:gd name="T7" fmla="*/ 524 h 524"/>
                  <a:gd name="T8" fmla="*/ 351 w 478"/>
                  <a:gd name="T9" fmla="*/ 512 h 524"/>
                  <a:gd name="T10" fmla="*/ 478 w 478"/>
                  <a:gd name="T11" fmla="*/ 435 h 524"/>
                  <a:gd name="T12" fmla="*/ 296 w 478"/>
                  <a:gd name="T13" fmla="*/ 0 h 5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78" h="524">
                    <a:moveTo>
                      <a:pt x="296" y="0"/>
                    </a:moveTo>
                    <a:lnTo>
                      <a:pt x="34" y="157"/>
                    </a:lnTo>
                    <a:lnTo>
                      <a:pt x="0" y="178"/>
                    </a:lnTo>
                    <a:lnTo>
                      <a:pt x="330" y="524"/>
                    </a:lnTo>
                    <a:lnTo>
                      <a:pt x="351" y="512"/>
                    </a:lnTo>
                    <a:lnTo>
                      <a:pt x="478" y="435"/>
                    </a:lnTo>
                    <a:lnTo>
                      <a:pt x="296" y="0"/>
                    </a:lnTo>
                    <a:close/>
                  </a:path>
                </a:pathLst>
              </a:custGeom>
              <a:solidFill>
                <a:srgbClr val="807E78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18" name="PA_任意多边形 15"/>
              <p:cNvSpPr/>
              <p:nvPr>
                <p:custDataLst>
                  <p:tags r:id="rId61"/>
                </p:custDataLst>
              </p:nvPr>
            </p:nvSpPr>
            <p:spPr bwMode="auto">
              <a:xfrm>
                <a:off x="1828890" y="2817124"/>
                <a:ext cx="503238" cy="569913"/>
              </a:xfrm>
              <a:custGeom>
                <a:avLst/>
                <a:gdLst>
                  <a:gd name="T0" fmla="*/ 9 w 75"/>
                  <a:gd name="T1" fmla="*/ 8 h 85"/>
                  <a:gd name="T2" fmla="*/ 75 w 75"/>
                  <a:gd name="T3" fmla="*/ 85 h 85"/>
                  <a:gd name="T4" fmla="*/ 74 w 75"/>
                  <a:gd name="T5" fmla="*/ 84 h 85"/>
                  <a:gd name="T6" fmla="*/ 73 w 75"/>
                  <a:gd name="T7" fmla="*/ 83 h 85"/>
                  <a:gd name="T8" fmla="*/ 72 w 75"/>
                  <a:gd name="T9" fmla="*/ 82 h 85"/>
                  <a:gd name="T10" fmla="*/ 70 w 75"/>
                  <a:gd name="T11" fmla="*/ 81 h 85"/>
                  <a:gd name="T12" fmla="*/ 0 w 75"/>
                  <a:gd name="T13" fmla="*/ 0 h 85"/>
                  <a:gd name="T14" fmla="*/ 3 w 75"/>
                  <a:gd name="T15" fmla="*/ 2 h 85"/>
                  <a:gd name="T16" fmla="*/ 5 w 75"/>
                  <a:gd name="T17" fmla="*/ 4 h 85"/>
                  <a:gd name="T18" fmla="*/ 7 w 75"/>
                  <a:gd name="T19" fmla="*/ 6 h 85"/>
                  <a:gd name="T20" fmla="*/ 9 w 75"/>
                  <a:gd name="T21" fmla="*/ 8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5" h="85">
                    <a:moveTo>
                      <a:pt x="9" y="8"/>
                    </a:moveTo>
                    <a:cubicBezTo>
                      <a:pt x="75" y="85"/>
                      <a:pt x="75" y="85"/>
                      <a:pt x="75" y="85"/>
                    </a:cubicBezTo>
                    <a:cubicBezTo>
                      <a:pt x="74" y="85"/>
                      <a:pt x="74" y="84"/>
                      <a:pt x="74" y="84"/>
                    </a:cubicBezTo>
                    <a:cubicBezTo>
                      <a:pt x="73" y="84"/>
                      <a:pt x="73" y="83"/>
                      <a:pt x="73" y="83"/>
                    </a:cubicBezTo>
                    <a:cubicBezTo>
                      <a:pt x="72" y="83"/>
                      <a:pt x="72" y="82"/>
                      <a:pt x="72" y="82"/>
                    </a:cubicBezTo>
                    <a:cubicBezTo>
                      <a:pt x="71" y="82"/>
                      <a:pt x="71" y="82"/>
                      <a:pt x="70" y="8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2" y="1"/>
                      <a:pt x="3" y="2"/>
                    </a:cubicBezTo>
                    <a:cubicBezTo>
                      <a:pt x="3" y="2"/>
                      <a:pt x="4" y="3"/>
                      <a:pt x="5" y="4"/>
                    </a:cubicBezTo>
                    <a:cubicBezTo>
                      <a:pt x="6" y="4"/>
                      <a:pt x="6" y="5"/>
                      <a:pt x="7" y="6"/>
                    </a:cubicBezTo>
                    <a:cubicBezTo>
                      <a:pt x="8" y="6"/>
                      <a:pt x="8" y="7"/>
                      <a:pt x="9" y="8"/>
                    </a:cubicBezTo>
                    <a:close/>
                  </a:path>
                </a:pathLst>
              </a:custGeom>
              <a:solidFill>
                <a:srgbClr val="E838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19" name="PA_任意多边形 16"/>
              <p:cNvSpPr/>
              <p:nvPr>
                <p:custDataLst>
                  <p:tags r:id="rId62"/>
                </p:custDataLst>
              </p:nvPr>
            </p:nvSpPr>
            <p:spPr bwMode="auto">
              <a:xfrm>
                <a:off x="2263865" y="2548837"/>
                <a:ext cx="390525" cy="911225"/>
              </a:xfrm>
              <a:custGeom>
                <a:avLst/>
                <a:gdLst>
                  <a:gd name="T0" fmla="*/ 182 w 246"/>
                  <a:gd name="T1" fmla="*/ 295 h 574"/>
                  <a:gd name="T2" fmla="*/ 157 w 246"/>
                  <a:gd name="T3" fmla="*/ 257 h 574"/>
                  <a:gd name="T4" fmla="*/ 0 w 246"/>
                  <a:gd name="T5" fmla="*/ 0 h 574"/>
                  <a:gd name="T6" fmla="*/ 157 w 246"/>
                  <a:gd name="T7" fmla="*/ 431 h 574"/>
                  <a:gd name="T8" fmla="*/ 233 w 246"/>
                  <a:gd name="T9" fmla="*/ 557 h 574"/>
                  <a:gd name="T10" fmla="*/ 246 w 246"/>
                  <a:gd name="T11" fmla="*/ 574 h 574"/>
                  <a:gd name="T12" fmla="*/ 182 w 246"/>
                  <a:gd name="T13" fmla="*/ 295 h 5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46" h="574">
                    <a:moveTo>
                      <a:pt x="182" y="295"/>
                    </a:moveTo>
                    <a:lnTo>
                      <a:pt x="157" y="257"/>
                    </a:lnTo>
                    <a:lnTo>
                      <a:pt x="0" y="0"/>
                    </a:lnTo>
                    <a:lnTo>
                      <a:pt x="157" y="431"/>
                    </a:lnTo>
                    <a:lnTo>
                      <a:pt x="233" y="557"/>
                    </a:lnTo>
                    <a:lnTo>
                      <a:pt x="246" y="574"/>
                    </a:lnTo>
                    <a:lnTo>
                      <a:pt x="182" y="295"/>
                    </a:lnTo>
                    <a:close/>
                  </a:path>
                </a:pathLst>
              </a:custGeom>
              <a:solidFill>
                <a:srgbClr val="3F515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20" name="PA_任意多边形 17"/>
              <p:cNvSpPr/>
              <p:nvPr>
                <p:custDataLst>
                  <p:tags r:id="rId63"/>
                </p:custDataLst>
              </p:nvPr>
            </p:nvSpPr>
            <p:spPr bwMode="auto">
              <a:xfrm>
                <a:off x="908140" y="3031437"/>
                <a:ext cx="1168400" cy="576263"/>
              </a:xfrm>
              <a:custGeom>
                <a:avLst/>
                <a:gdLst>
                  <a:gd name="T0" fmla="*/ 288 w 736"/>
                  <a:gd name="T1" fmla="*/ 0 h 363"/>
                  <a:gd name="T2" fmla="*/ 250 w 736"/>
                  <a:gd name="T3" fmla="*/ 25 h 363"/>
                  <a:gd name="T4" fmla="*/ 0 w 736"/>
                  <a:gd name="T5" fmla="*/ 177 h 363"/>
                  <a:gd name="T6" fmla="*/ 592 w 736"/>
                  <a:gd name="T7" fmla="*/ 363 h 363"/>
                  <a:gd name="T8" fmla="*/ 715 w 736"/>
                  <a:gd name="T9" fmla="*/ 287 h 363"/>
                  <a:gd name="T10" fmla="*/ 736 w 736"/>
                  <a:gd name="T11" fmla="*/ 275 h 363"/>
                  <a:gd name="T12" fmla="*/ 288 w 736"/>
                  <a:gd name="T13" fmla="*/ 0 h 3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36" h="363">
                    <a:moveTo>
                      <a:pt x="288" y="0"/>
                    </a:moveTo>
                    <a:lnTo>
                      <a:pt x="250" y="25"/>
                    </a:lnTo>
                    <a:lnTo>
                      <a:pt x="0" y="177"/>
                    </a:lnTo>
                    <a:lnTo>
                      <a:pt x="592" y="363"/>
                    </a:lnTo>
                    <a:lnTo>
                      <a:pt x="715" y="287"/>
                    </a:lnTo>
                    <a:lnTo>
                      <a:pt x="736" y="275"/>
                    </a:lnTo>
                    <a:lnTo>
                      <a:pt x="288" y="0"/>
                    </a:lnTo>
                    <a:close/>
                  </a:path>
                </a:pathLst>
              </a:custGeom>
              <a:solidFill>
                <a:srgbClr val="807E78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21" name="PA_任意多边形 18"/>
              <p:cNvSpPr/>
              <p:nvPr>
                <p:custDataLst>
                  <p:tags r:id="rId64"/>
                </p:custDataLst>
              </p:nvPr>
            </p:nvSpPr>
            <p:spPr bwMode="auto">
              <a:xfrm>
                <a:off x="1311365" y="3131449"/>
                <a:ext cx="831850" cy="509588"/>
              </a:xfrm>
              <a:custGeom>
                <a:avLst/>
                <a:gdLst>
                  <a:gd name="T0" fmla="*/ 122 w 124"/>
                  <a:gd name="T1" fmla="*/ 75 h 76"/>
                  <a:gd name="T2" fmla="*/ 109 w 124"/>
                  <a:gd name="T3" fmla="*/ 57 h 76"/>
                  <a:gd name="T4" fmla="*/ 0 w 124"/>
                  <a:gd name="T5" fmla="*/ 0 h 76"/>
                  <a:gd name="T6" fmla="*/ 10 w 124"/>
                  <a:gd name="T7" fmla="*/ 23 h 76"/>
                  <a:gd name="T8" fmla="*/ 36 w 124"/>
                  <a:gd name="T9" fmla="*/ 41 h 76"/>
                  <a:gd name="T10" fmla="*/ 124 w 124"/>
                  <a:gd name="T11" fmla="*/ 76 h 76"/>
                  <a:gd name="T12" fmla="*/ 122 w 124"/>
                  <a:gd name="T13" fmla="*/ 75 h 76"/>
                  <a:gd name="T14" fmla="*/ 122 w 124"/>
                  <a:gd name="T15" fmla="*/ 75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4" h="76">
                    <a:moveTo>
                      <a:pt x="122" y="75"/>
                    </a:moveTo>
                    <a:cubicBezTo>
                      <a:pt x="115" y="71"/>
                      <a:pt x="111" y="65"/>
                      <a:pt x="109" y="57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9"/>
                      <a:pt x="4" y="17"/>
                      <a:pt x="10" y="23"/>
                    </a:cubicBezTo>
                    <a:cubicBezTo>
                      <a:pt x="17" y="32"/>
                      <a:pt x="26" y="37"/>
                      <a:pt x="36" y="41"/>
                    </a:cubicBezTo>
                    <a:cubicBezTo>
                      <a:pt x="65" y="53"/>
                      <a:pt x="95" y="64"/>
                      <a:pt x="124" y="76"/>
                    </a:cubicBezTo>
                    <a:cubicBezTo>
                      <a:pt x="123" y="76"/>
                      <a:pt x="123" y="75"/>
                      <a:pt x="122" y="75"/>
                    </a:cubicBezTo>
                    <a:cubicBezTo>
                      <a:pt x="122" y="75"/>
                      <a:pt x="123" y="75"/>
                      <a:pt x="122" y="75"/>
                    </a:cubicBezTo>
                    <a:close/>
                  </a:path>
                </a:pathLst>
              </a:custGeom>
              <a:solidFill>
                <a:srgbClr val="0D92A2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22" name="PA_任意多边形 19"/>
              <p:cNvSpPr/>
              <p:nvPr>
                <p:custDataLst>
                  <p:tags r:id="rId65"/>
                </p:custDataLst>
              </p:nvPr>
            </p:nvSpPr>
            <p:spPr bwMode="auto">
              <a:xfrm>
                <a:off x="1519327" y="2896499"/>
                <a:ext cx="825500" cy="731838"/>
              </a:xfrm>
              <a:custGeom>
                <a:avLst/>
                <a:gdLst>
                  <a:gd name="T0" fmla="*/ 122 w 123"/>
                  <a:gd name="T1" fmla="*/ 88 h 109"/>
                  <a:gd name="T2" fmla="*/ 118 w 123"/>
                  <a:gd name="T3" fmla="*/ 76 h 109"/>
                  <a:gd name="T4" fmla="*/ 95 w 123"/>
                  <a:gd name="T5" fmla="*/ 51 h 109"/>
                  <a:gd name="T6" fmla="*/ 48 w 123"/>
                  <a:gd name="T7" fmla="*/ 0 h 109"/>
                  <a:gd name="T8" fmla="*/ 53 w 123"/>
                  <a:gd name="T9" fmla="*/ 47 h 109"/>
                  <a:gd name="T10" fmla="*/ 32 w 123"/>
                  <a:gd name="T11" fmla="*/ 66 h 109"/>
                  <a:gd name="T12" fmla="*/ 0 w 123"/>
                  <a:gd name="T13" fmla="*/ 65 h 109"/>
                  <a:gd name="T14" fmla="*/ 85 w 123"/>
                  <a:gd name="T15" fmla="*/ 103 h 109"/>
                  <a:gd name="T16" fmla="*/ 102 w 123"/>
                  <a:gd name="T17" fmla="*/ 109 h 109"/>
                  <a:gd name="T18" fmla="*/ 115 w 123"/>
                  <a:gd name="T19" fmla="*/ 104 h 109"/>
                  <a:gd name="T20" fmla="*/ 122 w 123"/>
                  <a:gd name="T21" fmla="*/ 88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3" h="109">
                    <a:moveTo>
                      <a:pt x="122" y="88"/>
                    </a:moveTo>
                    <a:cubicBezTo>
                      <a:pt x="122" y="84"/>
                      <a:pt x="121" y="80"/>
                      <a:pt x="118" y="76"/>
                    </a:cubicBezTo>
                    <a:cubicBezTo>
                      <a:pt x="111" y="67"/>
                      <a:pt x="103" y="60"/>
                      <a:pt x="95" y="51"/>
                    </a:cubicBezTo>
                    <a:cubicBezTo>
                      <a:pt x="79" y="34"/>
                      <a:pt x="63" y="17"/>
                      <a:pt x="48" y="0"/>
                    </a:cubicBezTo>
                    <a:cubicBezTo>
                      <a:pt x="59" y="13"/>
                      <a:pt x="62" y="32"/>
                      <a:pt x="53" y="47"/>
                    </a:cubicBezTo>
                    <a:cubicBezTo>
                      <a:pt x="50" y="55"/>
                      <a:pt x="41" y="62"/>
                      <a:pt x="32" y="66"/>
                    </a:cubicBezTo>
                    <a:cubicBezTo>
                      <a:pt x="22" y="70"/>
                      <a:pt x="10" y="70"/>
                      <a:pt x="0" y="65"/>
                    </a:cubicBezTo>
                    <a:cubicBezTo>
                      <a:pt x="29" y="78"/>
                      <a:pt x="57" y="90"/>
                      <a:pt x="85" y="103"/>
                    </a:cubicBezTo>
                    <a:cubicBezTo>
                      <a:pt x="91" y="106"/>
                      <a:pt x="96" y="109"/>
                      <a:pt x="102" y="109"/>
                    </a:cubicBezTo>
                    <a:cubicBezTo>
                      <a:pt x="107" y="109"/>
                      <a:pt x="111" y="107"/>
                      <a:pt x="115" y="104"/>
                    </a:cubicBezTo>
                    <a:cubicBezTo>
                      <a:pt x="119" y="101"/>
                      <a:pt x="123" y="94"/>
                      <a:pt x="122" y="88"/>
                    </a:cubicBezTo>
                    <a:close/>
                  </a:path>
                </a:pathLst>
              </a:custGeom>
              <a:solidFill>
                <a:srgbClr val="807E78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23" name="PA_任意多边形 20"/>
              <p:cNvSpPr/>
              <p:nvPr>
                <p:custDataLst>
                  <p:tags r:id="rId66"/>
                </p:custDataLst>
              </p:nvPr>
            </p:nvSpPr>
            <p:spPr bwMode="auto">
              <a:xfrm>
                <a:off x="3056027" y="3037787"/>
                <a:ext cx="892175" cy="590550"/>
              </a:xfrm>
              <a:custGeom>
                <a:avLst/>
                <a:gdLst>
                  <a:gd name="T0" fmla="*/ 127 w 133"/>
                  <a:gd name="T1" fmla="*/ 32 h 88"/>
                  <a:gd name="T2" fmla="*/ 60 w 133"/>
                  <a:gd name="T3" fmla="*/ 13 h 88"/>
                  <a:gd name="T4" fmla="*/ 30 w 133"/>
                  <a:gd name="T5" fmla="*/ 42 h 88"/>
                  <a:gd name="T6" fmla="*/ 0 w 133"/>
                  <a:gd name="T7" fmla="*/ 76 h 88"/>
                  <a:gd name="T8" fmla="*/ 42 w 133"/>
                  <a:gd name="T9" fmla="*/ 88 h 88"/>
                  <a:gd name="T10" fmla="*/ 133 w 133"/>
                  <a:gd name="T11" fmla="*/ 49 h 88"/>
                  <a:gd name="T12" fmla="*/ 127 w 133"/>
                  <a:gd name="T13" fmla="*/ 32 h 88"/>
                  <a:gd name="T14" fmla="*/ 127 w 133"/>
                  <a:gd name="T15" fmla="*/ 32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3" h="88">
                    <a:moveTo>
                      <a:pt x="127" y="32"/>
                    </a:moveTo>
                    <a:cubicBezTo>
                      <a:pt x="114" y="8"/>
                      <a:pt x="84" y="0"/>
                      <a:pt x="60" y="13"/>
                    </a:cubicBezTo>
                    <a:cubicBezTo>
                      <a:pt x="48" y="20"/>
                      <a:pt x="39" y="32"/>
                      <a:pt x="30" y="42"/>
                    </a:cubicBezTo>
                    <a:cubicBezTo>
                      <a:pt x="20" y="53"/>
                      <a:pt x="10" y="65"/>
                      <a:pt x="0" y="76"/>
                    </a:cubicBezTo>
                    <a:cubicBezTo>
                      <a:pt x="14" y="61"/>
                      <a:pt x="39" y="69"/>
                      <a:pt x="42" y="88"/>
                    </a:cubicBezTo>
                    <a:cubicBezTo>
                      <a:pt x="133" y="49"/>
                      <a:pt x="133" y="49"/>
                      <a:pt x="133" y="49"/>
                    </a:cubicBezTo>
                    <a:cubicBezTo>
                      <a:pt x="132" y="43"/>
                      <a:pt x="130" y="37"/>
                      <a:pt x="127" y="32"/>
                    </a:cubicBezTo>
                    <a:cubicBezTo>
                      <a:pt x="125" y="27"/>
                      <a:pt x="130" y="37"/>
                      <a:pt x="127" y="32"/>
                    </a:cubicBezTo>
                    <a:close/>
                  </a:path>
                </a:pathLst>
              </a:custGeom>
              <a:solidFill>
                <a:srgbClr val="3F515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24" name="PA_任意多边形 21"/>
              <p:cNvSpPr/>
              <p:nvPr>
                <p:custDataLst>
                  <p:tags r:id="rId67"/>
                </p:custDataLst>
              </p:nvPr>
            </p:nvSpPr>
            <p:spPr bwMode="auto">
              <a:xfrm>
                <a:off x="2163852" y="2964762"/>
                <a:ext cx="442913" cy="757238"/>
              </a:xfrm>
              <a:custGeom>
                <a:avLst/>
                <a:gdLst>
                  <a:gd name="T0" fmla="*/ 53 w 66"/>
                  <a:gd name="T1" fmla="*/ 111 h 113"/>
                  <a:gd name="T2" fmla="*/ 66 w 66"/>
                  <a:gd name="T3" fmla="*/ 70 h 113"/>
                  <a:gd name="T4" fmla="*/ 43 w 66"/>
                  <a:gd name="T5" fmla="*/ 0 h 113"/>
                  <a:gd name="T6" fmla="*/ 1 w 66"/>
                  <a:gd name="T7" fmla="*/ 49 h 113"/>
                  <a:gd name="T8" fmla="*/ 1 w 66"/>
                  <a:gd name="T9" fmla="*/ 49 h 113"/>
                  <a:gd name="T10" fmla="*/ 13 w 66"/>
                  <a:gd name="T11" fmla="*/ 80 h 113"/>
                  <a:gd name="T12" fmla="*/ 30 w 66"/>
                  <a:gd name="T13" fmla="*/ 95 h 113"/>
                  <a:gd name="T14" fmla="*/ 55 w 66"/>
                  <a:gd name="T15" fmla="*/ 113 h 113"/>
                  <a:gd name="T16" fmla="*/ 53 w 66"/>
                  <a:gd name="T17" fmla="*/ 111 h 113"/>
                  <a:gd name="T18" fmla="*/ 53 w 66"/>
                  <a:gd name="T19" fmla="*/ 111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6" h="113">
                    <a:moveTo>
                      <a:pt x="53" y="111"/>
                    </a:moveTo>
                    <a:cubicBezTo>
                      <a:pt x="39" y="98"/>
                      <a:pt x="46" y="73"/>
                      <a:pt x="66" y="70"/>
                    </a:cubicBezTo>
                    <a:cubicBezTo>
                      <a:pt x="43" y="0"/>
                      <a:pt x="43" y="0"/>
                      <a:pt x="43" y="0"/>
                    </a:cubicBezTo>
                    <a:cubicBezTo>
                      <a:pt x="20" y="3"/>
                      <a:pt x="0" y="25"/>
                      <a:pt x="1" y="49"/>
                    </a:cubicBezTo>
                    <a:cubicBezTo>
                      <a:pt x="1" y="49"/>
                      <a:pt x="1" y="49"/>
                      <a:pt x="1" y="49"/>
                    </a:cubicBezTo>
                    <a:cubicBezTo>
                      <a:pt x="1" y="60"/>
                      <a:pt x="6" y="71"/>
                      <a:pt x="13" y="80"/>
                    </a:cubicBezTo>
                    <a:cubicBezTo>
                      <a:pt x="18" y="86"/>
                      <a:pt x="24" y="90"/>
                      <a:pt x="30" y="95"/>
                    </a:cubicBezTo>
                    <a:cubicBezTo>
                      <a:pt x="39" y="101"/>
                      <a:pt x="47" y="107"/>
                      <a:pt x="55" y="113"/>
                    </a:cubicBezTo>
                    <a:cubicBezTo>
                      <a:pt x="54" y="113"/>
                      <a:pt x="54" y="112"/>
                      <a:pt x="53" y="111"/>
                    </a:cubicBezTo>
                    <a:cubicBezTo>
                      <a:pt x="53" y="111"/>
                      <a:pt x="53" y="111"/>
                      <a:pt x="53" y="111"/>
                    </a:cubicBezTo>
                    <a:close/>
                  </a:path>
                </a:pathLst>
              </a:custGeom>
              <a:solidFill>
                <a:srgbClr val="0D92A2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25" name="PA_任意多边形 22"/>
              <p:cNvSpPr/>
              <p:nvPr>
                <p:custDataLst>
                  <p:tags r:id="rId68"/>
                </p:custDataLst>
              </p:nvPr>
            </p:nvSpPr>
            <p:spPr bwMode="auto">
              <a:xfrm>
                <a:off x="2317840" y="3372749"/>
                <a:ext cx="449263" cy="376238"/>
              </a:xfrm>
              <a:custGeom>
                <a:avLst/>
                <a:gdLst>
                  <a:gd name="T0" fmla="*/ 66 w 67"/>
                  <a:gd name="T1" fmla="*/ 2 h 56"/>
                  <a:gd name="T2" fmla="*/ 0 w 67"/>
                  <a:gd name="T3" fmla="*/ 18 h 56"/>
                  <a:gd name="T4" fmla="*/ 33 w 67"/>
                  <a:gd name="T5" fmla="*/ 48 h 56"/>
                  <a:gd name="T6" fmla="*/ 64 w 67"/>
                  <a:gd name="T7" fmla="*/ 43 h 56"/>
                  <a:gd name="T8" fmla="*/ 64 w 67"/>
                  <a:gd name="T9" fmla="*/ 43 h 56"/>
                  <a:gd name="T10" fmla="*/ 66 w 67"/>
                  <a:gd name="T11" fmla="*/ 39 h 56"/>
                  <a:gd name="T12" fmla="*/ 67 w 67"/>
                  <a:gd name="T13" fmla="*/ 0 h 56"/>
                  <a:gd name="T14" fmla="*/ 66 w 67"/>
                  <a:gd name="T15" fmla="*/ 2 h 56"/>
                  <a:gd name="T16" fmla="*/ 66 w 67"/>
                  <a:gd name="T17" fmla="*/ 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7" h="56">
                    <a:moveTo>
                      <a:pt x="66" y="2"/>
                    </a:moveTo>
                    <a:cubicBezTo>
                      <a:pt x="56" y="28"/>
                      <a:pt x="21" y="37"/>
                      <a:pt x="0" y="18"/>
                    </a:cubicBezTo>
                    <a:cubicBezTo>
                      <a:pt x="11" y="28"/>
                      <a:pt x="22" y="38"/>
                      <a:pt x="33" y="48"/>
                    </a:cubicBezTo>
                    <a:cubicBezTo>
                      <a:pt x="43" y="56"/>
                      <a:pt x="57" y="54"/>
                      <a:pt x="64" y="43"/>
                    </a:cubicBezTo>
                    <a:cubicBezTo>
                      <a:pt x="64" y="43"/>
                      <a:pt x="64" y="43"/>
                      <a:pt x="64" y="43"/>
                    </a:cubicBezTo>
                    <a:cubicBezTo>
                      <a:pt x="65" y="42"/>
                      <a:pt x="65" y="40"/>
                      <a:pt x="66" y="39"/>
                    </a:cubicBezTo>
                    <a:cubicBezTo>
                      <a:pt x="67" y="0"/>
                      <a:pt x="67" y="0"/>
                      <a:pt x="67" y="0"/>
                    </a:cubicBezTo>
                    <a:cubicBezTo>
                      <a:pt x="67" y="1"/>
                      <a:pt x="66" y="1"/>
                      <a:pt x="66" y="2"/>
                    </a:cubicBezTo>
                    <a:cubicBezTo>
                      <a:pt x="66" y="2"/>
                      <a:pt x="66" y="1"/>
                      <a:pt x="66" y="2"/>
                    </a:cubicBezTo>
                    <a:close/>
                  </a:path>
                </a:pathLst>
              </a:custGeom>
              <a:solidFill>
                <a:srgbClr val="3F515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26" name="PA_任意多边形 23"/>
              <p:cNvSpPr/>
              <p:nvPr>
                <p:custDataLst>
                  <p:tags r:id="rId69"/>
                </p:custDataLst>
              </p:nvPr>
            </p:nvSpPr>
            <p:spPr bwMode="auto">
              <a:xfrm>
                <a:off x="3009990" y="3218762"/>
                <a:ext cx="536575" cy="563563"/>
              </a:xfrm>
              <a:custGeom>
                <a:avLst/>
                <a:gdLst>
                  <a:gd name="T0" fmla="*/ 78 w 80"/>
                  <a:gd name="T1" fmla="*/ 67 h 84"/>
                  <a:gd name="T2" fmla="*/ 62 w 80"/>
                  <a:gd name="T3" fmla="*/ 0 h 84"/>
                  <a:gd name="T4" fmla="*/ 11 w 80"/>
                  <a:gd name="T5" fmla="*/ 51 h 84"/>
                  <a:gd name="T6" fmla="*/ 20 w 80"/>
                  <a:gd name="T7" fmla="*/ 84 h 84"/>
                  <a:gd name="T8" fmla="*/ 80 w 80"/>
                  <a:gd name="T9" fmla="*/ 68 h 84"/>
                  <a:gd name="T10" fmla="*/ 78 w 80"/>
                  <a:gd name="T11" fmla="*/ 67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0" h="84">
                    <a:moveTo>
                      <a:pt x="78" y="67"/>
                    </a:moveTo>
                    <a:cubicBezTo>
                      <a:pt x="50" y="57"/>
                      <a:pt x="41" y="21"/>
                      <a:pt x="62" y="0"/>
                    </a:cubicBezTo>
                    <a:cubicBezTo>
                      <a:pt x="11" y="51"/>
                      <a:pt x="11" y="51"/>
                      <a:pt x="11" y="51"/>
                    </a:cubicBezTo>
                    <a:cubicBezTo>
                      <a:pt x="0" y="61"/>
                      <a:pt x="5" y="80"/>
                      <a:pt x="20" y="84"/>
                    </a:cubicBezTo>
                    <a:cubicBezTo>
                      <a:pt x="80" y="68"/>
                      <a:pt x="80" y="68"/>
                      <a:pt x="80" y="68"/>
                    </a:cubicBezTo>
                    <a:cubicBezTo>
                      <a:pt x="79" y="68"/>
                      <a:pt x="78" y="68"/>
                      <a:pt x="78" y="67"/>
                    </a:cubicBezTo>
                    <a:close/>
                  </a:path>
                </a:pathLst>
              </a:custGeom>
              <a:solidFill>
                <a:srgbClr val="B4B400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27" name="PA_任意多边形 24"/>
              <p:cNvSpPr/>
              <p:nvPr>
                <p:custDataLst>
                  <p:tags r:id="rId70"/>
                </p:custDataLst>
              </p:nvPr>
            </p:nvSpPr>
            <p:spPr bwMode="auto">
              <a:xfrm>
                <a:off x="2929027" y="3675962"/>
                <a:ext cx="617538" cy="268288"/>
              </a:xfrm>
              <a:custGeom>
                <a:avLst/>
                <a:gdLst>
                  <a:gd name="T0" fmla="*/ 135 w 389"/>
                  <a:gd name="T1" fmla="*/ 67 h 169"/>
                  <a:gd name="T2" fmla="*/ 114 w 389"/>
                  <a:gd name="T3" fmla="*/ 80 h 169"/>
                  <a:gd name="T4" fmla="*/ 0 w 389"/>
                  <a:gd name="T5" fmla="*/ 148 h 169"/>
                  <a:gd name="T6" fmla="*/ 118 w 389"/>
                  <a:gd name="T7" fmla="*/ 169 h 169"/>
                  <a:gd name="T8" fmla="*/ 351 w 389"/>
                  <a:gd name="T9" fmla="*/ 25 h 169"/>
                  <a:gd name="T10" fmla="*/ 389 w 389"/>
                  <a:gd name="T11" fmla="*/ 0 h 169"/>
                  <a:gd name="T12" fmla="*/ 135 w 389"/>
                  <a:gd name="T13" fmla="*/ 67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9" h="169">
                    <a:moveTo>
                      <a:pt x="135" y="67"/>
                    </a:moveTo>
                    <a:lnTo>
                      <a:pt x="114" y="80"/>
                    </a:lnTo>
                    <a:lnTo>
                      <a:pt x="0" y="148"/>
                    </a:lnTo>
                    <a:lnTo>
                      <a:pt x="118" y="169"/>
                    </a:lnTo>
                    <a:lnTo>
                      <a:pt x="351" y="25"/>
                    </a:lnTo>
                    <a:lnTo>
                      <a:pt x="389" y="0"/>
                    </a:lnTo>
                    <a:lnTo>
                      <a:pt x="135" y="67"/>
                    </a:lnTo>
                    <a:close/>
                  </a:path>
                </a:pathLst>
              </a:custGeom>
              <a:solidFill>
                <a:srgbClr val="B4B400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28" name="PA_任意多边形 25"/>
              <p:cNvSpPr/>
              <p:nvPr>
                <p:custDataLst>
                  <p:tags r:id="rId71"/>
                </p:custDataLst>
              </p:nvPr>
            </p:nvSpPr>
            <p:spPr bwMode="auto">
              <a:xfrm>
                <a:off x="2760752" y="3372749"/>
                <a:ext cx="322263" cy="523875"/>
              </a:xfrm>
              <a:custGeom>
                <a:avLst/>
                <a:gdLst>
                  <a:gd name="T0" fmla="*/ 26 w 203"/>
                  <a:gd name="T1" fmla="*/ 38 h 330"/>
                  <a:gd name="T2" fmla="*/ 4 w 203"/>
                  <a:gd name="T3" fmla="*/ 0 h 330"/>
                  <a:gd name="T4" fmla="*/ 0 w 203"/>
                  <a:gd name="T5" fmla="*/ 165 h 330"/>
                  <a:gd name="T6" fmla="*/ 9 w 203"/>
                  <a:gd name="T7" fmla="*/ 182 h 330"/>
                  <a:gd name="T8" fmla="*/ 97 w 203"/>
                  <a:gd name="T9" fmla="*/ 326 h 330"/>
                  <a:gd name="T10" fmla="*/ 203 w 203"/>
                  <a:gd name="T11" fmla="*/ 330 h 330"/>
                  <a:gd name="T12" fmla="*/ 26 w 203"/>
                  <a:gd name="T13" fmla="*/ 38 h 3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03" h="330">
                    <a:moveTo>
                      <a:pt x="26" y="38"/>
                    </a:moveTo>
                    <a:lnTo>
                      <a:pt x="4" y="0"/>
                    </a:lnTo>
                    <a:lnTo>
                      <a:pt x="0" y="165"/>
                    </a:lnTo>
                    <a:lnTo>
                      <a:pt x="9" y="182"/>
                    </a:lnTo>
                    <a:lnTo>
                      <a:pt x="97" y="326"/>
                    </a:lnTo>
                    <a:lnTo>
                      <a:pt x="203" y="330"/>
                    </a:lnTo>
                    <a:lnTo>
                      <a:pt x="26" y="38"/>
                    </a:lnTo>
                    <a:close/>
                  </a:path>
                </a:pathLst>
              </a:custGeom>
              <a:solidFill>
                <a:srgbClr val="E838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29" name="PA_任意多边形 26"/>
              <p:cNvSpPr/>
              <p:nvPr>
                <p:custDataLst>
                  <p:tags r:id="rId72"/>
                </p:custDataLst>
              </p:nvPr>
            </p:nvSpPr>
            <p:spPr bwMode="auto">
              <a:xfrm>
                <a:off x="3157627" y="3963299"/>
                <a:ext cx="723900" cy="731838"/>
              </a:xfrm>
              <a:custGeom>
                <a:avLst/>
                <a:gdLst>
                  <a:gd name="T0" fmla="*/ 101 w 108"/>
                  <a:gd name="T1" fmla="*/ 75 h 109"/>
                  <a:gd name="T2" fmla="*/ 76 w 108"/>
                  <a:gd name="T3" fmla="*/ 16 h 109"/>
                  <a:gd name="T4" fmla="*/ 39 w 108"/>
                  <a:gd name="T5" fmla="*/ 7 h 109"/>
                  <a:gd name="T6" fmla="*/ 0 w 108"/>
                  <a:gd name="T7" fmla="*/ 0 h 109"/>
                  <a:gd name="T8" fmla="*/ 19 w 108"/>
                  <a:gd name="T9" fmla="*/ 28 h 109"/>
                  <a:gd name="T10" fmla="*/ 0 w 108"/>
                  <a:gd name="T11" fmla="*/ 47 h 109"/>
                  <a:gd name="T12" fmla="*/ 62 w 108"/>
                  <a:gd name="T13" fmla="*/ 109 h 109"/>
                  <a:gd name="T14" fmla="*/ 101 w 108"/>
                  <a:gd name="T15" fmla="*/ 75 h 109"/>
                  <a:gd name="T16" fmla="*/ 101 w 108"/>
                  <a:gd name="T17" fmla="*/ 75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8" h="109">
                    <a:moveTo>
                      <a:pt x="101" y="75"/>
                    </a:moveTo>
                    <a:cubicBezTo>
                      <a:pt x="108" y="52"/>
                      <a:pt x="97" y="27"/>
                      <a:pt x="76" y="16"/>
                    </a:cubicBezTo>
                    <a:cubicBezTo>
                      <a:pt x="65" y="10"/>
                      <a:pt x="51" y="9"/>
                      <a:pt x="39" y="7"/>
                    </a:cubicBezTo>
                    <a:cubicBezTo>
                      <a:pt x="26" y="5"/>
                      <a:pt x="13" y="2"/>
                      <a:pt x="0" y="0"/>
                    </a:cubicBezTo>
                    <a:cubicBezTo>
                      <a:pt x="13" y="2"/>
                      <a:pt x="21" y="15"/>
                      <a:pt x="19" y="28"/>
                    </a:cubicBezTo>
                    <a:cubicBezTo>
                      <a:pt x="17" y="37"/>
                      <a:pt x="9" y="46"/>
                      <a:pt x="0" y="47"/>
                    </a:cubicBezTo>
                    <a:cubicBezTo>
                      <a:pt x="62" y="109"/>
                      <a:pt x="62" y="109"/>
                      <a:pt x="62" y="109"/>
                    </a:cubicBezTo>
                    <a:cubicBezTo>
                      <a:pt x="80" y="106"/>
                      <a:pt x="95" y="92"/>
                      <a:pt x="101" y="75"/>
                    </a:cubicBezTo>
                    <a:cubicBezTo>
                      <a:pt x="101" y="74"/>
                      <a:pt x="100" y="75"/>
                      <a:pt x="101" y="75"/>
                    </a:cubicBezTo>
                    <a:close/>
                  </a:path>
                </a:pathLst>
              </a:custGeom>
              <a:solidFill>
                <a:srgbClr val="B4B400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30" name="PA_任意多边形 27"/>
              <p:cNvSpPr/>
              <p:nvPr>
                <p:custDataLst>
                  <p:tags r:id="rId73"/>
                </p:custDataLst>
              </p:nvPr>
            </p:nvSpPr>
            <p:spPr bwMode="auto">
              <a:xfrm>
                <a:off x="2995702" y="3977587"/>
                <a:ext cx="584200" cy="295275"/>
              </a:xfrm>
              <a:custGeom>
                <a:avLst/>
                <a:gdLst>
                  <a:gd name="T0" fmla="*/ 49 w 87"/>
                  <a:gd name="T1" fmla="*/ 28 h 44"/>
                  <a:gd name="T2" fmla="*/ 87 w 87"/>
                  <a:gd name="T3" fmla="*/ 18 h 44"/>
                  <a:gd name="T4" fmla="*/ 53 w 87"/>
                  <a:gd name="T5" fmla="*/ 9 h 44"/>
                  <a:gd name="T6" fmla="*/ 23 w 87"/>
                  <a:gd name="T7" fmla="*/ 2 h 44"/>
                  <a:gd name="T8" fmla="*/ 0 w 87"/>
                  <a:gd name="T9" fmla="*/ 15 h 44"/>
                  <a:gd name="T10" fmla="*/ 38 w 87"/>
                  <a:gd name="T11" fmla="*/ 44 h 44"/>
                  <a:gd name="T12" fmla="*/ 49 w 87"/>
                  <a:gd name="T13" fmla="*/ 28 h 44"/>
                  <a:gd name="T14" fmla="*/ 49 w 87"/>
                  <a:gd name="T15" fmla="*/ 28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7" h="44">
                    <a:moveTo>
                      <a:pt x="49" y="28"/>
                    </a:moveTo>
                    <a:cubicBezTo>
                      <a:pt x="59" y="19"/>
                      <a:pt x="74" y="14"/>
                      <a:pt x="87" y="18"/>
                    </a:cubicBezTo>
                    <a:cubicBezTo>
                      <a:pt x="76" y="15"/>
                      <a:pt x="64" y="12"/>
                      <a:pt x="53" y="9"/>
                    </a:cubicBezTo>
                    <a:cubicBezTo>
                      <a:pt x="43" y="7"/>
                      <a:pt x="33" y="4"/>
                      <a:pt x="23" y="2"/>
                    </a:cubicBezTo>
                    <a:cubicBezTo>
                      <a:pt x="13" y="0"/>
                      <a:pt x="3" y="5"/>
                      <a:pt x="0" y="15"/>
                    </a:cubicBezTo>
                    <a:cubicBezTo>
                      <a:pt x="38" y="44"/>
                      <a:pt x="38" y="44"/>
                      <a:pt x="38" y="44"/>
                    </a:cubicBezTo>
                    <a:cubicBezTo>
                      <a:pt x="41" y="38"/>
                      <a:pt x="44" y="33"/>
                      <a:pt x="49" y="28"/>
                    </a:cubicBezTo>
                    <a:cubicBezTo>
                      <a:pt x="49" y="28"/>
                      <a:pt x="48" y="29"/>
                      <a:pt x="49" y="28"/>
                    </a:cubicBezTo>
                    <a:close/>
                  </a:path>
                </a:pathLst>
              </a:custGeom>
              <a:solidFill>
                <a:srgbClr val="A24C02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31" name="PA_任意多边形 28"/>
              <p:cNvSpPr/>
              <p:nvPr>
                <p:custDataLst>
                  <p:tags r:id="rId74"/>
                </p:custDataLst>
              </p:nvPr>
            </p:nvSpPr>
            <p:spPr bwMode="auto">
              <a:xfrm>
                <a:off x="2929027" y="3910912"/>
                <a:ext cx="322263" cy="254000"/>
              </a:xfrm>
              <a:custGeom>
                <a:avLst/>
                <a:gdLst>
                  <a:gd name="T0" fmla="*/ 203 w 203"/>
                  <a:gd name="T1" fmla="*/ 160 h 160"/>
                  <a:gd name="T2" fmla="*/ 42 w 203"/>
                  <a:gd name="T3" fmla="*/ 71 h 160"/>
                  <a:gd name="T4" fmla="*/ 0 w 203"/>
                  <a:gd name="T5" fmla="*/ 0 h 160"/>
                  <a:gd name="T6" fmla="*/ 118 w 203"/>
                  <a:gd name="T7" fmla="*/ 21 h 160"/>
                  <a:gd name="T8" fmla="*/ 203 w 203"/>
                  <a:gd name="T9" fmla="*/ 160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3" h="160">
                    <a:moveTo>
                      <a:pt x="203" y="160"/>
                    </a:moveTo>
                    <a:lnTo>
                      <a:pt x="42" y="71"/>
                    </a:lnTo>
                    <a:lnTo>
                      <a:pt x="0" y="0"/>
                    </a:lnTo>
                    <a:lnTo>
                      <a:pt x="118" y="21"/>
                    </a:lnTo>
                    <a:lnTo>
                      <a:pt x="203" y="160"/>
                    </a:lnTo>
                    <a:close/>
                  </a:path>
                </a:pathLst>
              </a:custGeom>
              <a:solidFill>
                <a:srgbClr val="B4B400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32" name="PA_任意多边形 29"/>
              <p:cNvSpPr/>
              <p:nvPr>
                <p:custDataLst>
                  <p:tags r:id="rId75"/>
                </p:custDataLst>
              </p:nvPr>
            </p:nvSpPr>
            <p:spPr bwMode="auto">
              <a:xfrm>
                <a:off x="2176552" y="4137924"/>
                <a:ext cx="665163" cy="665163"/>
              </a:xfrm>
              <a:custGeom>
                <a:avLst/>
                <a:gdLst>
                  <a:gd name="T0" fmla="*/ 96 w 99"/>
                  <a:gd name="T1" fmla="*/ 62 h 99"/>
                  <a:gd name="T2" fmla="*/ 97 w 99"/>
                  <a:gd name="T3" fmla="*/ 36 h 99"/>
                  <a:gd name="T4" fmla="*/ 92 w 99"/>
                  <a:gd name="T5" fmla="*/ 0 h 99"/>
                  <a:gd name="T6" fmla="*/ 71 w 99"/>
                  <a:gd name="T7" fmla="*/ 27 h 99"/>
                  <a:gd name="T8" fmla="*/ 44 w 99"/>
                  <a:gd name="T9" fmla="*/ 8 h 99"/>
                  <a:gd name="T10" fmla="*/ 0 w 99"/>
                  <a:gd name="T11" fmla="*/ 57 h 99"/>
                  <a:gd name="T12" fmla="*/ 0 w 99"/>
                  <a:gd name="T13" fmla="*/ 57 h 99"/>
                  <a:gd name="T14" fmla="*/ 0 w 99"/>
                  <a:gd name="T15" fmla="*/ 57 h 99"/>
                  <a:gd name="T16" fmla="*/ 0 w 99"/>
                  <a:gd name="T17" fmla="*/ 57 h 99"/>
                  <a:gd name="T18" fmla="*/ 0 w 99"/>
                  <a:gd name="T19" fmla="*/ 57 h 99"/>
                  <a:gd name="T20" fmla="*/ 41 w 99"/>
                  <a:gd name="T21" fmla="*/ 96 h 99"/>
                  <a:gd name="T22" fmla="*/ 96 w 99"/>
                  <a:gd name="T23" fmla="*/ 62 h 99"/>
                  <a:gd name="T24" fmla="*/ 96 w 99"/>
                  <a:gd name="T25" fmla="*/ 62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9" h="99">
                    <a:moveTo>
                      <a:pt x="96" y="62"/>
                    </a:moveTo>
                    <a:cubicBezTo>
                      <a:pt x="99" y="53"/>
                      <a:pt x="98" y="45"/>
                      <a:pt x="97" y="36"/>
                    </a:cubicBezTo>
                    <a:cubicBezTo>
                      <a:pt x="95" y="24"/>
                      <a:pt x="93" y="12"/>
                      <a:pt x="92" y="0"/>
                    </a:cubicBezTo>
                    <a:cubicBezTo>
                      <a:pt x="94" y="13"/>
                      <a:pt x="84" y="25"/>
                      <a:pt x="71" y="27"/>
                    </a:cubicBezTo>
                    <a:cubicBezTo>
                      <a:pt x="59" y="29"/>
                      <a:pt x="46" y="21"/>
                      <a:pt x="44" y="8"/>
                    </a:cubicBezTo>
                    <a:cubicBezTo>
                      <a:pt x="0" y="57"/>
                      <a:pt x="0" y="57"/>
                      <a:pt x="0" y="57"/>
                    </a:cubicBezTo>
                    <a:cubicBezTo>
                      <a:pt x="0" y="57"/>
                      <a:pt x="0" y="57"/>
                      <a:pt x="0" y="57"/>
                    </a:cubicBezTo>
                    <a:cubicBezTo>
                      <a:pt x="0" y="57"/>
                      <a:pt x="0" y="57"/>
                      <a:pt x="0" y="57"/>
                    </a:cubicBezTo>
                    <a:cubicBezTo>
                      <a:pt x="0" y="57"/>
                      <a:pt x="0" y="57"/>
                      <a:pt x="0" y="57"/>
                    </a:cubicBezTo>
                    <a:cubicBezTo>
                      <a:pt x="0" y="57"/>
                      <a:pt x="0" y="57"/>
                      <a:pt x="0" y="57"/>
                    </a:cubicBezTo>
                    <a:cubicBezTo>
                      <a:pt x="4" y="77"/>
                      <a:pt x="21" y="92"/>
                      <a:pt x="41" y="96"/>
                    </a:cubicBezTo>
                    <a:cubicBezTo>
                      <a:pt x="64" y="99"/>
                      <a:pt x="88" y="85"/>
                      <a:pt x="96" y="62"/>
                    </a:cubicBezTo>
                    <a:cubicBezTo>
                      <a:pt x="96" y="62"/>
                      <a:pt x="96" y="62"/>
                      <a:pt x="96" y="62"/>
                    </a:cubicBezTo>
                    <a:close/>
                  </a:path>
                </a:pathLst>
              </a:custGeom>
              <a:solidFill>
                <a:srgbClr val="A24C02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33" name="PA_任意多边形 30"/>
              <p:cNvSpPr/>
              <p:nvPr>
                <p:custDataLst>
                  <p:tags r:id="rId76"/>
                </p:custDataLst>
              </p:nvPr>
            </p:nvSpPr>
            <p:spPr bwMode="auto">
              <a:xfrm>
                <a:off x="2600415" y="4037912"/>
                <a:ext cx="180975" cy="395288"/>
              </a:xfrm>
              <a:custGeom>
                <a:avLst/>
                <a:gdLst>
                  <a:gd name="T0" fmla="*/ 25 w 27"/>
                  <a:gd name="T1" fmla="*/ 17 h 59"/>
                  <a:gd name="T2" fmla="*/ 24 w 27"/>
                  <a:gd name="T3" fmla="*/ 13 h 59"/>
                  <a:gd name="T4" fmla="*/ 24 w 27"/>
                  <a:gd name="T5" fmla="*/ 13 h 59"/>
                  <a:gd name="T6" fmla="*/ 24 w 27"/>
                  <a:gd name="T7" fmla="*/ 13 h 59"/>
                  <a:gd name="T8" fmla="*/ 24 w 27"/>
                  <a:gd name="T9" fmla="*/ 13 h 59"/>
                  <a:gd name="T10" fmla="*/ 20 w 27"/>
                  <a:gd name="T11" fmla="*/ 5 h 59"/>
                  <a:gd name="T12" fmla="*/ 19 w 27"/>
                  <a:gd name="T13" fmla="*/ 5 h 59"/>
                  <a:gd name="T14" fmla="*/ 15 w 27"/>
                  <a:gd name="T15" fmla="*/ 1 h 59"/>
                  <a:gd name="T16" fmla="*/ 14 w 27"/>
                  <a:gd name="T17" fmla="*/ 1 h 59"/>
                  <a:gd name="T18" fmla="*/ 14 w 27"/>
                  <a:gd name="T19" fmla="*/ 1 h 59"/>
                  <a:gd name="T20" fmla="*/ 13 w 27"/>
                  <a:gd name="T21" fmla="*/ 0 h 59"/>
                  <a:gd name="T22" fmla="*/ 12 w 27"/>
                  <a:gd name="T23" fmla="*/ 0 h 59"/>
                  <a:gd name="T24" fmla="*/ 0 w 27"/>
                  <a:gd name="T25" fmla="*/ 23 h 59"/>
                  <a:gd name="T26" fmla="*/ 3 w 27"/>
                  <a:gd name="T27" fmla="*/ 24 h 59"/>
                  <a:gd name="T28" fmla="*/ 3 w 27"/>
                  <a:gd name="T29" fmla="*/ 24 h 59"/>
                  <a:gd name="T30" fmla="*/ 27 w 27"/>
                  <a:gd name="T31" fmla="*/ 59 h 59"/>
                  <a:gd name="T32" fmla="*/ 25 w 27"/>
                  <a:gd name="T33" fmla="*/ 17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7" h="59">
                    <a:moveTo>
                      <a:pt x="25" y="17"/>
                    </a:moveTo>
                    <a:cubicBezTo>
                      <a:pt x="25" y="16"/>
                      <a:pt x="24" y="14"/>
                      <a:pt x="24" y="13"/>
                    </a:cubicBezTo>
                    <a:cubicBezTo>
                      <a:pt x="24" y="13"/>
                      <a:pt x="24" y="13"/>
                      <a:pt x="24" y="13"/>
                    </a:cubicBezTo>
                    <a:cubicBezTo>
                      <a:pt x="24" y="13"/>
                      <a:pt x="24" y="13"/>
                      <a:pt x="24" y="13"/>
                    </a:cubicBezTo>
                    <a:cubicBezTo>
                      <a:pt x="24" y="13"/>
                      <a:pt x="24" y="13"/>
                      <a:pt x="24" y="13"/>
                    </a:cubicBezTo>
                    <a:cubicBezTo>
                      <a:pt x="23" y="10"/>
                      <a:pt x="22" y="7"/>
                      <a:pt x="20" y="5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8" y="3"/>
                      <a:pt x="16" y="3"/>
                      <a:pt x="15" y="1"/>
                    </a:cubicBezTo>
                    <a:cubicBezTo>
                      <a:pt x="15" y="1"/>
                      <a:pt x="14" y="1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0"/>
                      <a:pt x="13" y="0"/>
                      <a:pt x="13" y="0"/>
                    </a:cubicBezTo>
                    <a:cubicBezTo>
                      <a:pt x="13" y="0"/>
                      <a:pt x="12" y="0"/>
                      <a:pt x="12" y="0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1" y="23"/>
                      <a:pt x="2" y="24"/>
                      <a:pt x="3" y="24"/>
                    </a:cubicBezTo>
                    <a:cubicBezTo>
                      <a:pt x="3" y="24"/>
                      <a:pt x="3" y="24"/>
                      <a:pt x="3" y="24"/>
                    </a:cubicBezTo>
                    <a:cubicBezTo>
                      <a:pt x="17" y="30"/>
                      <a:pt x="26" y="44"/>
                      <a:pt x="27" y="59"/>
                    </a:cubicBezTo>
                    <a:lnTo>
                      <a:pt x="25" y="17"/>
                    </a:lnTo>
                    <a:close/>
                  </a:path>
                </a:pathLst>
              </a:custGeom>
              <a:solidFill>
                <a:srgbClr val="E838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34" name="PA_任意多边形 31"/>
              <p:cNvSpPr/>
              <p:nvPr>
                <p:custDataLst>
                  <p:tags r:id="rId77"/>
                </p:custDataLst>
              </p:nvPr>
            </p:nvSpPr>
            <p:spPr bwMode="auto">
              <a:xfrm>
                <a:off x="2706777" y="3929962"/>
                <a:ext cx="363538" cy="261938"/>
              </a:xfrm>
              <a:custGeom>
                <a:avLst/>
                <a:gdLst>
                  <a:gd name="T0" fmla="*/ 0 w 229"/>
                  <a:gd name="T1" fmla="*/ 165 h 165"/>
                  <a:gd name="T2" fmla="*/ 17 w 229"/>
                  <a:gd name="T3" fmla="*/ 68 h 165"/>
                  <a:gd name="T4" fmla="*/ 127 w 229"/>
                  <a:gd name="T5" fmla="*/ 0 h 165"/>
                  <a:gd name="T6" fmla="*/ 229 w 229"/>
                  <a:gd name="T7" fmla="*/ 26 h 165"/>
                  <a:gd name="T8" fmla="*/ 0 w 229"/>
                  <a:gd name="T9" fmla="*/ 165 h 1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9" h="165">
                    <a:moveTo>
                      <a:pt x="0" y="165"/>
                    </a:moveTo>
                    <a:lnTo>
                      <a:pt x="17" y="68"/>
                    </a:lnTo>
                    <a:lnTo>
                      <a:pt x="127" y="0"/>
                    </a:lnTo>
                    <a:lnTo>
                      <a:pt x="229" y="26"/>
                    </a:lnTo>
                    <a:lnTo>
                      <a:pt x="0" y="165"/>
                    </a:lnTo>
                    <a:close/>
                  </a:path>
                </a:pathLst>
              </a:custGeom>
              <a:solidFill>
                <a:srgbClr val="A24C02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35" name="PA_任意多边形 32"/>
              <p:cNvSpPr/>
              <p:nvPr>
                <p:custDataLst>
                  <p:tags r:id="rId78"/>
                </p:custDataLst>
              </p:nvPr>
            </p:nvSpPr>
            <p:spPr bwMode="auto">
              <a:xfrm>
                <a:off x="1793965" y="4191899"/>
                <a:ext cx="677863" cy="557213"/>
              </a:xfrm>
              <a:custGeom>
                <a:avLst/>
                <a:gdLst>
                  <a:gd name="T0" fmla="*/ 0 w 427"/>
                  <a:gd name="T1" fmla="*/ 351 h 351"/>
                  <a:gd name="T2" fmla="*/ 309 w 427"/>
                  <a:gd name="T3" fmla="*/ 72 h 351"/>
                  <a:gd name="T4" fmla="*/ 427 w 427"/>
                  <a:gd name="T5" fmla="*/ 0 h 351"/>
                  <a:gd name="T6" fmla="*/ 241 w 427"/>
                  <a:gd name="T7" fmla="*/ 207 h 351"/>
                  <a:gd name="T8" fmla="*/ 0 w 427"/>
                  <a:gd name="T9" fmla="*/ 351 h 3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7" h="351">
                    <a:moveTo>
                      <a:pt x="0" y="351"/>
                    </a:moveTo>
                    <a:lnTo>
                      <a:pt x="309" y="72"/>
                    </a:lnTo>
                    <a:lnTo>
                      <a:pt x="427" y="0"/>
                    </a:lnTo>
                    <a:lnTo>
                      <a:pt x="241" y="207"/>
                    </a:lnTo>
                    <a:lnTo>
                      <a:pt x="0" y="351"/>
                    </a:lnTo>
                    <a:close/>
                  </a:path>
                </a:pathLst>
              </a:custGeom>
              <a:solidFill>
                <a:srgbClr val="A24C02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36" name="PA_任意多边形 33"/>
              <p:cNvSpPr/>
              <p:nvPr>
                <p:custDataLst>
                  <p:tags r:id="rId79"/>
                </p:custDataLst>
              </p:nvPr>
            </p:nvSpPr>
            <p:spPr bwMode="auto">
              <a:xfrm>
                <a:off x="3157627" y="4279212"/>
                <a:ext cx="582613" cy="684213"/>
              </a:xfrm>
              <a:custGeom>
                <a:avLst/>
                <a:gdLst>
                  <a:gd name="T0" fmla="*/ 262 w 367"/>
                  <a:gd name="T1" fmla="*/ 262 h 431"/>
                  <a:gd name="T2" fmla="*/ 0 w 367"/>
                  <a:gd name="T3" fmla="*/ 0 h 431"/>
                  <a:gd name="T4" fmla="*/ 50 w 367"/>
                  <a:gd name="T5" fmla="*/ 84 h 431"/>
                  <a:gd name="T6" fmla="*/ 367 w 367"/>
                  <a:gd name="T7" fmla="*/ 431 h 431"/>
                  <a:gd name="T8" fmla="*/ 262 w 367"/>
                  <a:gd name="T9" fmla="*/ 262 h 4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67" h="431">
                    <a:moveTo>
                      <a:pt x="262" y="262"/>
                    </a:moveTo>
                    <a:lnTo>
                      <a:pt x="0" y="0"/>
                    </a:lnTo>
                    <a:lnTo>
                      <a:pt x="50" y="84"/>
                    </a:lnTo>
                    <a:lnTo>
                      <a:pt x="367" y="431"/>
                    </a:lnTo>
                    <a:lnTo>
                      <a:pt x="262" y="262"/>
                    </a:lnTo>
                    <a:close/>
                  </a:path>
                </a:pathLst>
              </a:custGeom>
              <a:solidFill>
                <a:srgbClr val="B4B400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37" name="PA_任意多边形 34"/>
              <p:cNvSpPr/>
              <p:nvPr>
                <p:custDataLst>
                  <p:tags r:id="rId80"/>
                </p:custDataLst>
              </p:nvPr>
            </p:nvSpPr>
            <p:spPr bwMode="auto">
              <a:xfrm>
                <a:off x="1533615" y="4661799"/>
                <a:ext cx="696913" cy="1012825"/>
              </a:xfrm>
              <a:custGeom>
                <a:avLst/>
                <a:gdLst>
                  <a:gd name="T0" fmla="*/ 101 w 104"/>
                  <a:gd name="T1" fmla="*/ 4 h 151"/>
                  <a:gd name="T2" fmla="*/ 99 w 104"/>
                  <a:gd name="T3" fmla="*/ 7 h 151"/>
                  <a:gd name="T4" fmla="*/ 96 w 104"/>
                  <a:gd name="T5" fmla="*/ 11 h 151"/>
                  <a:gd name="T6" fmla="*/ 93 w 104"/>
                  <a:gd name="T7" fmla="*/ 14 h 151"/>
                  <a:gd name="T8" fmla="*/ 0 w 104"/>
                  <a:gd name="T9" fmla="*/ 151 h 151"/>
                  <a:gd name="T10" fmla="*/ 6 w 104"/>
                  <a:gd name="T11" fmla="*/ 144 h 151"/>
                  <a:gd name="T12" fmla="*/ 11 w 104"/>
                  <a:gd name="T13" fmla="*/ 136 h 151"/>
                  <a:gd name="T14" fmla="*/ 17 w 104"/>
                  <a:gd name="T15" fmla="*/ 129 h 151"/>
                  <a:gd name="T16" fmla="*/ 22 w 104"/>
                  <a:gd name="T17" fmla="*/ 122 h 151"/>
                  <a:gd name="T18" fmla="*/ 104 w 104"/>
                  <a:gd name="T19" fmla="*/ 0 h 151"/>
                  <a:gd name="T20" fmla="*/ 101 w 104"/>
                  <a:gd name="T21" fmla="*/ 4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04" h="151">
                    <a:moveTo>
                      <a:pt x="101" y="4"/>
                    </a:moveTo>
                    <a:cubicBezTo>
                      <a:pt x="101" y="5"/>
                      <a:pt x="100" y="6"/>
                      <a:pt x="99" y="7"/>
                    </a:cubicBezTo>
                    <a:cubicBezTo>
                      <a:pt x="98" y="8"/>
                      <a:pt x="97" y="9"/>
                      <a:pt x="96" y="11"/>
                    </a:cubicBezTo>
                    <a:cubicBezTo>
                      <a:pt x="95" y="12"/>
                      <a:pt x="94" y="13"/>
                      <a:pt x="93" y="14"/>
                    </a:cubicBezTo>
                    <a:cubicBezTo>
                      <a:pt x="0" y="151"/>
                      <a:pt x="0" y="151"/>
                      <a:pt x="0" y="151"/>
                    </a:cubicBezTo>
                    <a:cubicBezTo>
                      <a:pt x="2" y="148"/>
                      <a:pt x="4" y="146"/>
                      <a:pt x="6" y="144"/>
                    </a:cubicBezTo>
                    <a:cubicBezTo>
                      <a:pt x="8" y="141"/>
                      <a:pt x="10" y="139"/>
                      <a:pt x="11" y="136"/>
                    </a:cubicBezTo>
                    <a:cubicBezTo>
                      <a:pt x="13" y="134"/>
                      <a:pt x="15" y="132"/>
                      <a:pt x="17" y="129"/>
                    </a:cubicBezTo>
                    <a:cubicBezTo>
                      <a:pt x="19" y="127"/>
                      <a:pt x="20" y="124"/>
                      <a:pt x="22" y="122"/>
                    </a:cubicBezTo>
                    <a:cubicBezTo>
                      <a:pt x="49" y="82"/>
                      <a:pt x="76" y="41"/>
                      <a:pt x="104" y="0"/>
                    </a:cubicBezTo>
                    <a:cubicBezTo>
                      <a:pt x="103" y="1"/>
                      <a:pt x="102" y="3"/>
                      <a:pt x="101" y="4"/>
                    </a:cubicBezTo>
                    <a:close/>
                  </a:path>
                </a:pathLst>
              </a:custGeom>
              <a:solidFill>
                <a:srgbClr val="E838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38" name="PA_任意多边形 35"/>
              <p:cNvSpPr/>
              <p:nvPr>
                <p:custDataLst>
                  <p:tags r:id="rId81"/>
                </p:custDataLst>
              </p:nvPr>
            </p:nvSpPr>
            <p:spPr bwMode="auto">
              <a:xfrm>
                <a:off x="3184615" y="4755462"/>
                <a:ext cx="461963" cy="919163"/>
              </a:xfrm>
              <a:custGeom>
                <a:avLst/>
                <a:gdLst>
                  <a:gd name="T0" fmla="*/ 0 w 69"/>
                  <a:gd name="T1" fmla="*/ 0 h 137"/>
                  <a:gd name="T2" fmla="*/ 0 w 69"/>
                  <a:gd name="T3" fmla="*/ 0 h 137"/>
                  <a:gd name="T4" fmla="*/ 0 w 69"/>
                  <a:gd name="T5" fmla="*/ 0 h 137"/>
                  <a:gd name="T6" fmla="*/ 0 w 69"/>
                  <a:gd name="T7" fmla="*/ 0 h 137"/>
                  <a:gd name="T8" fmla="*/ 0 w 69"/>
                  <a:gd name="T9" fmla="*/ 0 h 137"/>
                  <a:gd name="T10" fmla="*/ 0 w 69"/>
                  <a:gd name="T11" fmla="*/ 0 h 137"/>
                  <a:gd name="T12" fmla="*/ 0 w 69"/>
                  <a:gd name="T13" fmla="*/ 0 h 137"/>
                  <a:gd name="T14" fmla="*/ 68 w 69"/>
                  <a:gd name="T15" fmla="*/ 135 h 137"/>
                  <a:gd name="T16" fmla="*/ 68 w 69"/>
                  <a:gd name="T17" fmla="*/ 136 h 137"/>
                  <a:gd name="T18" fmla="*/ 68 w 69"/>
                  <a:gd name="T19" fmla="*/ 136 h 137"/>
                  <a:gd name="T20" fmla="*/ 68 w 69"/>
                  <a:gd name="T21" fmla="*/ 137 h 137"/>
                  <a:gd name="T22" fmla="*/ 69 w 69"/>
                  <a:gd name="T23" fmla="*/ 137 h 137"/>
                  <a:gd name="T24" fmla="*/ 0 w 69"/>
                  <a:gd name="T25" fmla="*/ 0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9" h="137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68" y="135"/>
                      <a:pt x="68" y="135"/>
                      <a:pt x="68" y="135"/>
                    </a:cubicBezTo>
                    <a:cubicBezTo>
                      <a:pt x="68" y="136"/>
                      <a:pt x="68" y="136"/>
                      <a:pt x="68" y="136"/>
                    </a:cubicBezTo>
                    <a:cubicBezTo>
                      <a:pt x="68" y="136"/>
                      <a:pt x="68" y="136"/>
                      <a:pt x="68" y="136"/>
                    </a:cubicBezTo>
                    <a:cubicBezTo>
                      <a:pt x="68" y="136"/>
                      <a:pt x="68" y="136"/>
                      <a:pt x="68" y="137"/>
                    </a:cubicBezTo>
                    <a:cubicBezTo>
                      <a:pt x="68" y="137"/>
                      <a:pt x="68" y="137"/>
                      <a:pt x="69" y="137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838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39" name="PA_任意多边形 36"/>
              <p:cNvSpPr/>
              <p:nvPr>
                <p:custDataLst>
                  <p:tags r:id="rId82"/>
                </p:custDataLst>
              </p:nvPr>
            </p:nvSpPr>
            <p:spPr bwMode="auto">
              <a:xfrm>
                <a:off x="1473290" y="1166124"/>
                <a:ext cx="2247900" cy="1335088"/>
              </a:xfrm>
              <a:custGeom>
                <a:avLst/>
                <a:gdLst>
                  <a:gd name="T0" fmla="*/ 191 w 335"/>
                  <a:gd name="T1" fmla="*/ 4 h 199"/>
                  <a:gd name="T2" fmla="*/ 278 w 335"/>
                  <a:gd name="T3" fmla="*/ 29 h 199"/>
                  <a:gd name="T4" fmla="*/ 318 w 335"/>
                  <a:gd name="T5" fmla="*/ 52 h 199"/>
                  <a:gd name="T6" fmla="*/ 329 w 335"/>
                  <a:gd name="T7" fmla="*/ 60 h 199"/>
                  <a:gd name="T8" fmla="*/ 259 w 335"/>
                  <a:gd name="T9" fmla="*/ 111 h 199"/>
                  <a:gd name="T10" fmla="*/ 253 w 335"/>
                  <a:gd name="T11" fmla="*/ 117 h 199"/>
                  <a:gd name="T12" fmla="*/ 257 w 335"/>
                  <a:gd name="T13" fmla="*/ 119 h 199"/>
                  <a:gd name="T14" fmla="*/ 267 w 335"/>
                  <a:gd name="T15" fmla="*/ 127 h 199"/>
                  <a:gd name="T16" fmla="*/ 277 w 335"/>
                  <a:gd name="T17" fmla="*/ 144 h 199"/>
                  <a:gd name="T18" fmla="*/ 276 w 335"/>
                  <a:gd name="T19" fmla="*/ 171 h 199"/>
                  <a:gd name="T20" fmla="*/ 254 w 335"/>
                  <a:gd name="T21" fmla="*/ 192 h 199"/>
                  <a:gd name="T22" fmla="*/ 223 w 335"/>
                  <a:gd name="T23" fmla="*/ 193 h 199"/>
                  <a:gd name="T24" fmla="*/ 201 w 335"/>
                  <a:gd name="T25" fmla="*/ 173 h 199"/>
                  <a:gd name="T26" fmla="*/ 197 w 335"/>
                  <a:gd name="T27" fmla="*/ 157 h 199"/>
                  <a:gd name="T28" fmla="*/ 197 w 335"/>
                  <a:gd name="T29" fmla="*/ 156 h 199"/>
                  <a:gd name="T30" fmla="*/ 197 w 335"/>
                  <a:gd name="T31" fmla="*/ 153 h 199"/>
                  <a:gd name="T32" fmla="*/ 197 w 335"/>
                  <a:gd name="T33" fmla="*/ 150 h 199"/>
                  <a:gd name="T34" fmla="*/ 189 w 335"/>
                  <a:gd name="T35" fmla="*/ 154 h 199"/>
                  <a:gd name="T36" fmla="*/ 86 w 335"/>
                  <a:gd name="T37" fmla="*/ 153 h 199"/>
                  <a:gd name="T38" fmla="*/ 80 w 335"/>
                  <a:gd name="T39" fmla="*/ 147 h 199"/>
                  <a:gd name="T40" fmla="*/ 78 w 335"/>
                  <a:gd name="T41" fmla="*/ 151 h 199"/>
                  <a:gd name="T42" fmla="*/ 70 w 335"/>
                  <a:gd name="T43" fmla="*/ 162 h 199"/>
                  <a:gd name="T44" fmla="*/ 52 w 335"/>
                  <a:gd name="T45" fmla="*/ 172 h 199"/>
                  <a:gd name="T46" fmla="*/ 25 w 335"/>
                  <a:gd name="T47" fmla="*/ 170 h 199"/>
                  <a:gd name="T48" fmla="*/ 4 w 335"/>
                  <a:gd name="T49" fmla="*/ 148 h 199"/>
                  <a:gd name="T50" fmla="*/ 4 w 335"/>
                  <a:gd name="T51" fmla="*/ 117 h 199"/>
                  <a:gd name="T52" fmla="*/ 24 w 335"/>
                  <a:gd name="T53" fmla="*/ 96 h 199"/>
                  <a:gd name="T54" fmla="*/ 39 w 335"/>
                  <a:gd name="T55" fmla="*/ 92 h 199"/>
                  <a:gd name="T56" fmla="*/ 41 w 335"/>
                  <a:gd name="T57" fmla="*/ 92 h 199"/>
                  <a:gd name="T58" fmla="*/ 43 w 335"/>
                  <a:gd name="T59" fmla="*/ 92 h 199"/>
                  <a:gd name="T60" fmla="*/ 47 w 335"/>
                  <a:gd name="T61" fmla="*/ 92 h 199"/>
                  <a:gd name="T62" fmla="*/ 43 w 335"/>
                  <a:gd name="T63" fmla="*/ 84 h 199"/>
                  <a:gd name="T64" fmla="*/ 42 w 335"/>
                  <a:gd name="T65" fmla="*/ 18 h 199"/>
                  <a:gd name="T66" fmla="*/ 108 w 335"/>
                  <a:gd name="T67" fmla="*/ 2 h 1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35" h="199">
                    <a:moveTo>
                      <a:pt x="142" y="0"/>
                    </a:moveTo>
                    <a:cubicBezTo>
                      <a:pt x="158" y="0"/>
                      <a:pt x="175" y="2"/>
                      <a:pt x="191" y="4"/>
                    </a:cubicBezTo>
                    <a:cubicBezTo>
                      <a:pt x="207" y="6"/>
                      <a:pt x="223" y="10"/>
                      <a:pt x="237" y="14"/>
                    </a:cubicBezTo>
                    <a:cubicBezTo>
                      <a:pt x="252" y="18"/>
                      <a:pt x="266" y="23"/>
                      <a:pt x="278" y="29"/>
                    </a:cubicBezTo>
                    <a:cubicBezTo>
                      <a:pt x="291" y="34"/>
                      <a:pt x="302" y="41"/>
                      <a:pt x="312" y="47"/>
                    </a:cubicBezTo>
                    <a:cubicBezTo>
                      <a:pt x="314" y="49"/>
                      <a:pt x="316" y="50"/>
                      <a:pt x="318" y="52"/>
                    </a:cubicBezTo>
                    <a:cubicBezTo>
                      <a:pt x="320" y="53"/>
                      <a:pt x="322" y="54"/>
                      <a:pt x="324" y="56"/>
                    </a:cubicBezTo>
                    <a:cubicBezTo>
                      <a:pt x="326" y="57"/>
                      <a:pt x="328" y="59"/>
                      <a:pt x="329" y="60"/>
                    </a:cubicBezTo>
                    <a:cubicBezTo>
                      <a:pt x="331" y="62"/>
                      <a:pt x="333" y="63"/>
                      <a:pt x="335" y="65"/>
                    </a:cubicBezTo>
                    <a:cubicBezTo>
                      <a:pt x="259" y="111"/>
                      <a:pt x="259" y="111"/>
                      <a:pt x="259" y="111"/>
                    </a:cubicBezTo>
                    <a:cubicBezTo>
                      <a:pt x="250" y="116"/>
                      <a:pt x="250" y="116"/>
                      <a:pt x="250" y="116"/>
                    </a:cubicBezTo>
                    <a:cubicBezTo>
                      <a:pt x="251" y="116"/>
                      <a:pt x="252" y="117"/>
                      <a:pt x="253" y="117"/>
                    </a:cubicBezTo>
                    <a:cubicBezTo>
                      <a:pt x="253" y="117"/>
                      <a:pt x="254" y="118"/>
                      <a:pt x="255" y="118"/>
                    </a:cubicBezTo>
                    <a:cubicBezTo>
                      <a:pt x="256" y="118"/>
                      <a:pt x="256" y="119"/>
                      <a:pt x="257" y="119"/>
                    </a:cubicBezTo>
                    <a:cubicBezTo>
                      <a:pt x="258" y="119"/>
                      <a:pt x="259" y="120"/>
                      <a:pt x="259" y="120"/>
                    </a:cubicBezTo>
                    <a:cubicBezTo>
                      <a:pt x="262" y="122"/>
                      <a:pt x="265" y="124"/>
                      <a:pt x="267" y="127"/>
                    </a:cubicBezTo>
                    <a:cubicBezTo>
                      <a:pt x="270" y="129"/>
                      <a:pt x="272" y="132"/>
                      <a:pt x="273" y="135"/>
                    </a:cubicBezTo>
                    <a:cubicBezTo>
                      <a:pt x="275" y="138"/>
                      <a:pt x="276" y="141"/>
                      <a:pt x="277" y="144"/>
                    </a:cubicBezTo>
                    <a:cubicBezTo>
                      <a:pt x="278" y="148"/>
                      <a:pt x="279" y="151"/>
                      <a:pt x="279" y="155"/>
                    </a:cubicBezTo>
                    <a:cubicBezTo>
                      <a:pt x="279" y="160"/>
                      <a:pt x="278" y="166"/>
                      <a:pt x="276" y="171"/>
                    </a:cubicBezTo>
                    <a:cubicBezTo>
                      <a:pt x="274" y="176"/>
                      <a:pt x="271" y="180"/>
                      <a:pt x="267" y="184"/>
                    </a:cubicBezTo>
                    <a:cubicBezTo>
                      <a:pt x="263" y="187"/>
                      <a:pt x="259" y="190"/>
                      <a:pt x="254" y="192"/>
                    </a:cubicBezTo>
                    <a:cubicBezTo>
                      <a:pt x="249" y="194"/>
                      <a:pt x="244" y="196"/>
                      <a:pt x="238" y="196"/>
                    </a:cubicBezTo>
                    <a:cubicBezTo>
                      <a:pt x="233" y="196"/>
                      <a:pt x="227" y="195"/>
                      <a:pt x="223" y="193"/>
                    </a:cubicBezTo>
                    <a:cubicBezTo>
                      <a:pt x="218" y="191"/>
                      <a:pt x="214" y="188"/>
                      <a:pt x="210" y="185"/>
                    </a:cubicBezTo>
                    <a:cubicBezTo>
                      <a:pt x="206" y="181"/>
                      <a:pt x="203" y="177"/>
                      <a:pt x="201" y="173"/>
                    </a:cubicBezTo>
                    <a:cubicBezTo>
                      <a:pt x="199" y="168"/>
                      <a:pt x="198" y="163"/>
                      <a:pt x="197" y="158"/>
                    </a:cubicBezTo>
                    <a:cubicBezTo>
                      <a:pt x="197" y="158"/>
                      <a:pt x="197" y="158"/>
                      <a:pt x="197" y="157"/>
                    </a:cubicBezTo>
                    <a:cubicBezTo>
                      <a:pt x="197" y="157"/>
                      <a:pt x="197" y="157"/>
                      <a:pt x="197" y="156"/>
                    </a:cubicBezTo>
                    <a:cubicBezTo>
                      <a:pt x="197" y="156"/>
                      <a:pt x="197" y="156"/>
                      <a:pt x="197" y="156"/>
                    </a:cubicBezTo>
                    <a:cubicBezTo>
                      <a:pt x="197" y="155"/>
                      <a:pt x="197" y="155"/>
                      <a:pt x="197" y="155"/>
                    </a:cubicBezTo>
                    <a:cubicBezTo>
                      <a:pt x="197" y="154"/>
                      <a:pt x="197" y="154"/>
                      <a:pt x="197" y="153"/>
                    </a:cubicBezTo>
                    <a:cubicBezTo>
                      <a:pt x="197" y="153"/>
                      <a:pt x="197" y="152"/>
                      <a:pt x="197" y="152"/>
                    </a:cubicBezTo>
                    <a:cubicBezTo>
                      <a:pt x="197" y="151"/>
                      <a:pt x="197" y="150"/>
                      <a:pt x="197" y="150"/>
                    </a:cubicBezTo>
                    <a:cubicBezTo>
                      <a:pt x="197" y="149"/>
                      <a:pt x="197" y="149"/>
                      <a:pt x="198" y="148"/>
                    </a:cubicBezTo>
                    <a:cubicBezTo>
                      <a:pt x="189" y="154"/>
                      <a:pt x="189" y="154"/>
                      <a:pt x="189" y="154"/>
                    </a:cubicBezTo>
                    <a:cubicBezTo>
                      <a:pt x="114" y="199"/>
                      <a:pt x="114" y="199"/>
                      <a:pt x="114" y="199"/>
                    </a:cubicBezTo>
                    <a:cubicBezTo>
                      <a:pt x="86" y="153"/>
                      <a:pt x="86" y="153"/>
                      <a:pt x="86" y="153"/>
                    </a:cubicBezTo>
                    <a:cubicBezTo>
                      <a:pt x="80" y="145"/>
                      <a:pt x="80" y="145"/>
                      <a:pt x="80" y="145"/>
                    </a:cubicBezTo>
                    <a:cubicBezTo>
                      <a:pt x="80" y="145"/>
                      <a:pt x="80" y="146"/>
                      <a:pt x="80" y="147"/>
                    </a:cubicBezTo>
                    <a:cubicBezTo>
                      <a:pt x="79" y="148"/>
                      <a:pt x="79" y="148"/>
                      <a:pt x="79" y="149"/>
                    </a:cubicBezTo>
                    <a:cubicBezTo>
                      <a:pt x="78" y="150"/>
                      <a:pt x="78" y="151"/>
                      <a:pt x="78" y="151"/>
                    </a:cubicBezTo>
                    <a:cubicBezTo>
                      <a:pt x="77" y="152"/>
                      <a:pt x="77" y="153"/>
                      <a:pt x="76" y="154"/>
                    </a:cubicBezTo>
                    <a:cubicBezTo>
                      <a:pt x="74" y="156"/>
                      <a:pt x="72" y="159"/>
                      <a:pt x="70" y="162"/>
                    </a:cubicBezTo>
                    <a:cubicBezTo>
                      <a:pt x="67" y="164"/>
                      <a:pt x="65" y="166"/>
                      <a:pt x="62" y="168"/>
                    </a:cubicBezTo>
                    <a:cubicBezTo>
                      <a:pt x="59" y="169"/>
                      <a:pt x="55" y="171"/>
                      <a:pt x="52" y="172"/>
                    </a:cubicBezTo>
                    <a:cubicBezTo>
                      <a:pt x="49" y="173"/>
                      <a:pt x="45" y="173"/>
                      <a:pt x="41" y="173"/>
                    </a:cubicBezTo>
                    <a:cubicBezTo>
                      <a:pt x="36" y="173"/>
                      <a:pt x="30" y="172"/>
                      <a:pt x="25" y="170"/>
                    </a:cubicBezTo>
                    <a:cubicBezTo>
                      <a:pt x="20" y="168"/>
                      <a:pt x="16" y="165"/>
                      <a:pt x="12" y="161"/>
                    </a:cubicBezTo>
                    <a:cubicBezTo>
                      <a:pt x="9" y="158"/>
                      <a:pt x="6" y="153"/>
                      <a:pt x="4" y="148"/>
                    </a:cubicBezTo>
                    <a:cubicBezTo>
                      <a:pt x="2" y="143"/>
                      <a:pt x="0" y="138"/>
                      <a:pt x="0" y="132"/>
                    </a:cubicBezTo>
                    <a:cubicBezTo>
                      <a:pt x="0" y="127"/>
                      <a:pt x="2" y="122"/>
                      <a:pt x="4" y="117"/>
                    </a:cubicBezTo>
                    <a:cubicBezTo>
                      <a:pt x="5" y="113"/>
                      <a:pt x="8" y="108"/>
                      <a:pt x="12" y="105"/>
                    </a:cubicBezTo>
                    <a:cubicBezTo>
                      <a:pt x="15" y="101"/>
                      <a:pt x="19" y="98"/>
                      <a:pt x="24" y="96"/>
                    </a:cubicBezTo>
                    <a:cubicBezTo>
                      <a:pt x="28" y="94"/>
                      <a:pt x="33" y="92"/>
                      <a:pt x="39" y="92"/>
                    </a:cubicBezTo>
                    <a:cubicBezTo>
                      <a:pt x="39" y="92"/>
                      <a:pt x="39" y="92"/>
                      <a:pt x="39" y="92"/>
                    </a:cubicBezTo>
                    <a:cubicBezTo>
                      <a:pt x="40" y="92"/>
                      <a:pt x="40" y="92"/>
                      <a:pt x="40" y="92"/>
                    </a:cubicBezTo>
                    <a:cubicBezTo>
                      <a:pt x="40" y="92"/>
                      <a:pt x="41" y="92"/>
                      <a:pt x="41" y="92"/>
                    </a:cubicBezTo>
                    <a:cubicBezTo>
                      <a:pt x="41" y="92"/>
                      <a:pt x="41" y="92"/>
                      <a:pt x="42" y="92"/>
                    </a:cubicBezTo>
                    <a:cubicBezTo>
                      <a:pt x="42" y="92"/>
                      <a:pt x="43" y="92"/>
                      <a:pt x="43" y="92"/>
                    </a:cubicBezTo>
                    <a:cubicBezTo>
                      <a:pt x="44" y="92"/>
                      <a:pt x="45" y="92"/>
                      <a:pt x="45" y="92"/>
                    </a:cubicBezTo>
                    <a:cubicBezTo>
                      <a:pt x="46" y="92"/>
                      <a:pt x="46" y="92"/>
                      <a:pt x="47" y="92"/>
                    </a:cubicBezTo>
                    <a:cubicBezTo>
                      <a:pt x="47" y="92"/>
                      <a:pt x="48" y="92"/>
                      <a:pt x="49" y="92"/>
                    </a:cubicBezTo>
                    <a:cubicBezTo>
                      <a:pt x="43" y="84"/>
                      <a:pt x="43" y="84"/>
                      <a:pt x="43" y="84"/>
                    </a:cubicBezTo>
                    <a:cubicBezTo>
                      <a:pt x="12" y="32"/>
                      <a:pt x="12" y="32"/>
                      <a:pt x="12" y="32"/>
                    </a:cubicBezTo>
                    <a:cubicBezTo>
                      <a:pt x="22" y="26"/>
                      <a:pt x="32" y="22"/>
                      <a:pt x="42" y="18"/>
                    </a:cubicBezTo>
                    <a:cubicBezTo>
                      <a:pt x="53" y="14"/>
                      <a:pt x="64" y="10"/>
                      <a:pt x="75" y="8"/>
                    </a:cubicBezTo>
                    <a:cubicBezTo>
                      <a:pt x="86" y="5"/>
                      <a:pt x="97" y="3"/>
                      <a:pt x="108" y="2"/>
                    </a:cubicBezTo>
                    <a:cubicBezTo>
                      <a:pt x="119" y="1"/>
                      <a:pt x="130" y="0"/>
                      <a:pt x="142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40" name="PA_任意多边形 37"/>
              <p:cNvSpPr/>
              <p:nvPr>
                <p:custDataLst>
                  <p:tags r:id="rId83"/>
                </p:custDataLst>
              </p:nvPr>
            </p:nvSpPr>
            <p:spPr bwMode="auto">
              <a:xfrm>
                <a:off x="1485990" y="1180412"/>
                <a:ext cx="2187575" cy="1287463"/>
              </a:xfrm>
              <a:custGeom>
                <a:avLst/>
                <a:gdLst>
                  <a:gd name="T0" fmla="*/ 87 w 326"/>
                  <a:gd name="T1" fmla="*/ 149 h 192"/>
                  <a:gd name="T2" fmla="*/ 82 w 326"/>
                  <a:gd name="T3" fmla="*/ 140 h 192"/>
                  <a:gd name="T4" fmla="*/ 75 w 326"/>
                  <a:gd name="T5" fmla="*/ 140 h 192"/>
                  <a:gd name="T6" fmla="*/ 72 w 326"/>
                  <a:gd name="T7" fmla="*/ 147 h 192"/>
                  <a:gd name="T8" fmla="*/ 58 w 326"/>
                  <a:gd name="T9" fmla="*/ 162 h 192"/>
                  <a:gd name="T10" fmla="*/ 16 w 326"/>
                  <a:gd name="T11" fmla="*/ 159 h 192"/>
                  <a:gd name="T12" fmla="*/ 4 w 326"/>
                  <a:gd name="T13" fmla="*/ 119 h 192"/>
                  <a:gd name="T14" fmla="*/ 37 w 326"/>
                  <a:gd name="T15" fmla="*/ 94 h 192"/>
                  <a:gd name="T16" fmla="*/ 39 w 326"/>
                  <a:gd name="T17" fmla="*/ 94 h 192"/>
                  <a:gd name="T18" fmla="*/ 40 w 326"/>
                  <a:gd name="T19" fmla="*/ 94 h 192"/>
                  <a:gd name="T20" fmla="*/ 47 w 326"/>
                  <a:gd name="T21" fmla="*/ 95 h 192"/>
                  <a:gd name="T22" fmla="*/ 50 w 326"/>
                  <a:gd name="T23" fmla="*/ 88 h 192"/>
                  <a:gd name="T24" fmla="*/ 15 w 326"/>
                  <a:gd name="T25" fmla="*/ 32 h 192"/>
                  <a:gd name="T26" fmla="*/ 166 w 326"/>
                  <a:gd name="T27" fmla="*/ 4 h 192"/>
                  <a:gd name="T28" fmla="*/ 309 w 326"/>
                  <a:gd name="T29" fmla="*/ 49 h 192"/>
                  <a:gd name="T30" fmla="*/ 326 w 326"/>
                  <a:gd name="T31" fmla="*/ 62 h 192"/>
                  <a:gd name="T32" fmla="*/ 255 w 326"/>
                  <a:gd name="T33" fmla="*/ 105 h 192"/>
                  <a:gd name="T34" fmla="*/ 246 w 326"/>
                  <a:gd name="T35" fmla="*/ 111 h 192"/>
                  <a:gd name="T36" fmla="*/ 245 w 326"/>
                  <a:gd name="T37" fmla="*/ 117 h 192"/>
                  <a:gd name="T38" fmla="*/ 253 w 326"/>
                  <a:gd name="T39" fmla="*/ 121 h 192"/>
                  <a:gd name="T40" fmla="*/ 268 w 326"/>
                  <a:gd name="T41" fmla="*/ 135 h 192"/>
                  <a:gd name="T42" fmla="*/ 265 w 326"/>
                  <a:gd name="T43" fmla="*/ 176 h 192"/>
                  <a:gd name="T44" fmla="*/ 225 w 326"/>
                  <a:gd name="T45" fmla="*/ 188 h 192"/>
                  <a:gd name="T46" fmla="*/ 199 w 326"/>
                  <a:gd name="T47" fmla="*/ 156 h 192"/>
                  <a:gd name="T48" fmla="*/ 199 w 326"/>
                  <a:gd name="T49" fmla="*/ 154 h 192"/>
                  <a:gd name="T50" fmla="*/ 199 w 326"/>
                  <a:gd name="T51" fmla="*/ 153 h 192"/>
                  <a:gd name="T52" fmla="*/ 199 w 326"/>
                  <a:gd name="T53" fmla="*/ 148 h 192"/>
                  <a:gd name="T54" fmla="*/ 200 w 326"/>
                  <a:gd name="T55" fmla="*/ 147 h 192"/>
                  <a:gd name="T56" fmla="*/ 193 w 326"/>
                  <a:gd name="T57" fmla="*/ 143 h 192"/>
                  <a:gd name="T58" fmla="*/ 113 w 326"/>
                  <a:gd name="T59" fmla="*/ 192 h 192"/>
                  <a:gd name="T60" fmla="*/ 87 w 326"/>
                  <a:gd name="T61" fmla="*/ 149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26" h="192">
                    <a:moveTo>
                      <a:pt x="87" y="149"/>
                    </a:moveTo>
                    <a:cubicBezTo>
                      <a:pt x="82" y="140"/>
                      <a:pt x="82" y="140"/>
                      <a:pt x="82" y="140"/>
                    </a:cubicBezTo>
                    <a:cubicBezTo>
                      <a:pt x="81" y="138"/>
                      <a:pt x="77" y="138"/>
                      <a:pt x="75" y="140"/>
                    </a:cubicBezTo>
                    <a:cubicBezTo>
                      <a:pt x="74" y="142"/>
                      <a:pt x="73" y="145"/>
                      <a:pt x="72" y="147"/>
                    </a:cubicBezTo>
                    <a:cubicBezTo>
                      <a:pt x="69" y="154"/>
                      <a:pt x="64" y="159"/>
                      <a:pt x="58" y="162"/>
                    </a:cubicBezTo>
                    <a:cubicBezTo>
                      <a:pt x="45" y="170"/>
                      <a:pt x="28" y="168"/>
                      <a:pt x="16" y="159"/>
                    </a:cubicBezTo>
                    <a:cubicBezTo>
                      <a:pt x="5" y="150"/>
                      <a:pt x="0" y="134"/>
                      <a:pt x="4" y="119"/>
                    </a:cubicBezTo>
                    <a:cubicBezTo>
                      <a:pt x="9" y="105"/>
                      <a:pt x="22" y="95"/>
                      <a:pt x="37" y="94"/>
                    </a:cubicBezTo>
                    <a:cubicBezTo>
                      <a:pt x="37" y="94"/>
                      <a:pt x="39" y="94"/>
                      <a:pt x="39" y="94"/>
                    </a:cubicBezTo>
                    <a:cubicBezTo>
                      <a:pt x="40" y="94"/>
                      <a:pt x="40" y="94"/>
                      <a:pt x="40" y="94"/>
                    </a:cubicBezTo>
                    <a:cubicBezTo>
                      <a:pt x="42" y="94"/>
                      <a:pt x="44" y="95"/>
                      <a:pt x="47" y="95"/>
                    </a:cubicBezTo>
                    <a:cubicBezTo>
                      <a:pt x="50" y="95"/>
                      <a:pt x="52" y="91"/>
                      <a:pt x="50" y="88"/>
                    </a:cubicBezTo>
                    <a:cubicBezTo>
                      <a:pt x="15" y="32"/>
                      <a:pt x="15" y="32"/>
                      <a:pt x="15" y="32"/>
                    </a:cubicBezTo>
                    <a:cubicBezTo>
                      <a:pt x="61" y="7"/>
                      <a:pt x="115" y="0"/>
                      <a:pt x="166" y="4"/>
                    </a:cubicBezTo>
                    <a:cubicBezTo>
                      <a:pt x="216" y="7"/>
                      <a:pt x="268" y="21"/>
                      <a:pt x="309" y="49"/>
                    </a:cubicBezTo>
                    <a:cubicBezTo>
                      <a:pt x="315" y="53"/>
                      <a:pt x="320" y="58"/>
                      <a:pt x="326" y="62"/>
                    </a:cubicBezTo>
                    <a:cubicBezTo>
                      <a:pt x="255" y="105"/>
                      <a:pt x="255" y="105"/>
                      <a:pt x="255" y="105"/>
                    </a:cubicBezTo>
                    <a:cubicBezTo>
                      <a:pt x="246" y="111"/>
                      <a:pt x="246" y="111"/>
                      <a:pt x="246" y="111"/>
                    </a:cubicBezTo>
                    <a:cubicBezTo>
                      <a:pt x="244" y="112"/>
                      <a:pt x="244" y="115"/>
                      <a:pt x="245" y="117"/>
                    </a:cubicBezTo>
                    <a:cubicBezTo>
                      <a:pt x="247" y="119"/>
                      <a:pt x="251" y="119"/>
                      <a:pt x="253" y="121"/>
                    </a:cubicBezTo>
                    <a:cubicBezTo>
                      <a:pt x="259" y="124"/>
                      <a:pt x="264" y="129"/>
                      <a:pt x="268" y="135"/>
                    </a:cubicBezTo>
                    <a:cubicBezTo>
                      <a:pt x="275" y="148"/>
                      <a:pt x="274" y="164"/>
                      <a:pt x="265" y="176"/>
                    </a:cubicBezTo>
                    <a:cubicBezTo>
                      <a:pt x="255" y="187"/>
                      <a:pt x="239" y="192"/>
                      <a:pt x="225" y="188"/>
                    </a:cubicBezTo>
                    <a:cubicBezTo>
                      <a:pt x="211" y="183"/>
                      <a:pt x="200" y="171"/>
                      <a:pt x="199" y="156"/>
                    </a:cubicBezTo>
                    <a:cubicBezTo>
                      <a:pt x="199" y="154"/>
                      <a:pt x="199" y="154"/>
                      <a:pt x="199" y="154"/>
                    </a:cubicBezTo>
                    <a:cubicBezTo>
                      <a:pt x="199" y="153"/>
                      <a:pt x="199" y="153"/>
                      <a:pt x="199" y="153"/>
                    </a:cubicBezTo>
                    <a:cubicBezTo>
                      <a:pt x="199" y="151"/>
                      <a:pt x="199" y="150"/>
                      <a:pt x="199" y="148"/>
                    </a:cubicBezTo>
                    <a:cubicBezTo>
                      <a:pt x="200" y="147"/>
                      <a:pt x="200" y="147"/>
                      <a:pt x="200" y="147"/>
                    </a:cubicBezTo>
                    <a:cubicBezTo>
                      <a:pt x="200" y="144"/>
                      <a:pt x="196" y="141"/>
                      <a:pt x="193" y="143"/>
                    </a:cubicBezTo>
                    <a:cubicBezTo>
                      <a:pt x="113" y="192"/>
                      <a:pt x="113" y="192"/>
                      <a:pt x="113" y="192"/>
                    </a:cubicBezTo>
                    <a:lnTo>
                      <a:pt x="87" y="149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41" name="PA_任意多边形 38"/>
              <p:cNvSpPr/>
              <p:nvPr>
                <p:custDataLst>
                  <p:tags r:id="rId84"/>
                </p:custDataLst>
              </p:nvPr>
            </p:nvSpPr>
            <p:spPr bwMode="auto">
              <a:xfrm>
                <a:off x="808127" y="1407424"/>
                <a:ext cx="1382713" cy="1952625"/>
              </a:xfrm>
              <a:custGeom>
                <a:avLst/>
                <a:gdLst>
                  <a:gd name="T0" fmla="*/ 104 w 206"/>
                  <a:gd name="T1" fmla="*/ 0 h 291"/>
                  <a:gd name="T2" fmla="*/ 133 w 206"/>
                  <a:gd name="T3" fmla="*/ 48 h 291"/>
                  <a:gd name="T4" fmla="*/ 117 w 206"/>
                  <a:gd name="T5" fmla="*/ 54 h 291"/>
                  <a:gd name="T6" fmla="*/ 103 w 206"/>
                  <a:gd name="T7" fmla="*/ 65 h 291"/>
                  <a:gd name="T8" fmla="*/ 95 w 206"/>
                  <a:gd name="T9" fmla="*/ 79 h 291"/>
                  <a:gd name="T10" fmla="*/ 91 w 206"/>
                  <a:gd name="T11" fmla="*/ 96 h 291"/>
                  <a:gd name="T12" fmla="*/ 95 w 206"/>
                  <a:gd name="T13" fmla="*/ 115 h 291"/>
                  <a:gd name="T14" fmla="*/ 106 w 206"/>
                  <a:gd name="T15" fmla="*/ 131 h 291"/>
                  <a:gd name="T16" fmla="*/ 121 w 206"/>
                  <a:gd name="T17" fmla="*/ 141 h 291"/>
                  <a:gd name="T18" fmla="*/ 140 w 206"/>
                  <a:gd name="T19" fmla="*/ 145 h 291"/>
                  <a:gd name="T20" fmla="*/ 152 w 206"/>
                  <a:gd name="T21" fmla="*/ 144 h 291"/>
                  <a:gd name="T22" fmla="*/ 163 w 206"/>
                  <a:gd name="T23" fmla="*/ 140 h 291"/>
                  <a:gd name="T24" fmla="*/ 172 w 206"/>
                  <a:gd name="T25" fmla="*/ 133 h 291"/>
                  <a:gd name="T26" fmla="*/ 180 w 206"/>
                  <a:gd name="T27" fmla="*/ 125 h 291"/>
                  <a:gd name="T28" fmla="*/ 206 w 206"/>
                  <a:gd name="T29" fmla="*/ 168 h 291"/>
                  <a:gd name="T30" fmla="*/ 144 w 206"/>
                  <a:gd name="T31" fmla="*/ 205 h 291"/>
                  <a:gd name="T32" fmla="*/ 136 w 206"/>
                  <a:gd name="T33" fmla="*/ 210 h 291"/>
                  <a:gd name="T34" fmla="*/ 138 w 206"/>
                  <a:gd name="T35" fmla="*/ 211 h 291"/>
                  <a:gd name="T36" fmla="*/ 140 w 206"/>
                  <a:gd name="T37" fmla="*/ 212 h 291"/>
                  <a:gd name="T38" fmla="*/ 142 w 206"/>
                  <a:gd name="T39" fmla="*/ 213 h 291"/>
                  <a:gd name="T40" fmla="*/ 145 w 206"/>
                  <a:gd name="T41" fmla="*/ 214 h 291"/>
                  <a:gd name="T42" fmla="*/ 153 w 206"/>
                  <a:gd name="T43" fmla="*/ 221 h 291"/>
                  <a:gd name="T44" fmla="*/ 159 w 206"/>
                  <a:gd name="T45" fmla="*/ 229 h 291"/>
                  <a:gd name="T46" fmla="*/ 163 w 206"/>
                  <a:gd name="T47" fmla="*/ 239 h 291"/>
                  <a:gd name="T48" fmla="*/ 164 w 206"/>
                  <a:gd name="T49" fmla="*/ 250 h 291"/>
                  <a:gd name="T50" fmla="*/ 161 w 206"/>
                  <a:gd name="T51" fmla="*/ 266 h 291"/>
                  <a:gd name="T52" fmla="*/ 152 w 206"/>
                  <a:gd name="T53" fmla="*/ 279 h 291"/>
                  <a:gd name="T54" fmla="*/ 139 w 206"/>
                  <a:gd name="T55" fmla="*/ 287 h 291"/>
                  <a:gd name="T56" fmla="*/ 123 w 206"/>
                  <a:gd name="T57" fmla="*/ 291 h 291"/>
                  <a:gd name="T58" fmla="*/ 108 w 206"/>
                  <a:gd name="T59" fmla="*/ 288 h 291"/>
                  <a:gd name="T60" fmla="*/ 95 w 206"/>
                  <a:gd name="T61" fmla="*/ 279 h 291"/>
                  <a:gd name="T62" fmla="*/ 86 w 206"/>
                  <a:gd name="T63" fmla="*/ 267 h 291"/>
                  <a:gd name="T64" fmla="*/ 82 w 206"/>
                  <a:gd name="T65" fmla="*/ 252 h 291"/>
                  <a:gd name="T66" fmla="*/ 82 w 206"/>
                  <a:gd name="T67" fmla="*/ 252 h 291"/>
                  <a:gd name="T68" fmla="*/ 82 w 206"/>
                  <a:gd name="T69" fmla="*/ 251 h 291"/>
                  <a:gd name="T70" fmla="*/ 82 w 206"/>
                  <a:gd name="T71" fmla="*/ 250 h 291"/>
                  <a:gd name="T72" fmla="*/ 82 w 206"/>
                  <a:gd name="T73" fmla="*/ 250 h 291"/>
                  <a:gd name="T74" fmla="*/ 82 w 206"/>
                  <a:gd name="T75" fmla="*/ 248 h 291"/>
                  <a:gd name="T76" fmla="*/ 82 w 206"/>
                  <a:gd name="T77" fmla="*/ 246 h 291"/>
                  <a:gd name="T78" fmla="*/ 83 w 206"/>
                  <a:gd name="T79" fmla="*/ 244 h 291"/>
                  <a:gd name="T80" fmla="*/ 83 w 206"/>
                  <a:gd name="T81" fmla="*/ 242 h 291"/>
                  <a:gd name="T82" fmla="*/ 74 w 206"/>
                  <a:gd name="T83" fmla="*/ 248 h 291"/>
                  <a:gd name="T84" fmla="*/ 15 w 206"/>
                  <a:gd name="T85" fmla="*/ 284 h 291"/>
                  <a:gd name="T86" fmla="*/ 4 w 206"/>
                  <a:gd name="T87" fmla="*/ 240 h 291"/>
                  <a:gd name="T88" fmla="*/ 1 w 206"/>
                  <a:gd name="T89" fmla="*/ 191 h 291"/>
                  <a:gd name="T90" fmla="*/ 9 w 206"/>
                  <a:gd name="T91" fmla="*/ 140 h 291"/>
                  <a:gd name="T92" fmla="*/ 30 w 206"/>
                  <a:gd name="T93" fmla="*/ 85 h 291"/>
                  <a:gd name="T94" fmla="*/ 45 w 206"/>
                  <a:gd name="T95" fmla="*/ 58 h 291"/>
                  <a:gd name="T96" fmla="*/ 62 w 206"/>
                  <a:gd name="T97" fmla="*/ 35 h 291"/>
                  <a:gd name="T98" fmla="*/ 82 w 206"/>
                  <a:gd name="T99" fmla="*/ 16 h 291"/>
                  <a:gd name="T100" fmla="*/ 104 w 206"/>
                  <a:gd name="T101" fmla="*/ 0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06" h="291">
                    <a:moveTo>
                      <a:pt x="104" y="0"/>
                    </a:moveTo>
                    <a:cubicBezTo>
                      <a:pt x="133" y="48"/>
                      <a:pt x="133" y="48"/>
                      <a:pt x="133" y="48"/>
                    </a:cubicBezTo>
                    <a:cubicBezTo>
                      <a:pt x="127" y="49"/>
                      <a:pt x="122" y="51"/>
                      <a:pt x="117" y="54"/>
                    </a:cubicBezTo>
                    <a:cubicBezTo>
                      <a:pt x="112" y="57"/>
                      <a:pt x="107" y="60"/>
                      <a:pt x="103" y="65"/>
                    </a:cubicBezTo>
                    <a:cubicBezTo>
                      <a:pt x="100" y="69"/>
                      <a:pt x="97" y="74"/>
                      <a:pt x="95" y="79"/>
                    </a:cubicBezTo>
                    <a:cubicBezTo>
                      <a:pt x="92" y="85"/>
                      <a:pt x="91" y="90"/>
                      <a:pt x="91" y="96"/>
                    </a:cubicBezTo>
                    <a:cubicBezTo>
                      <a:pt x="91" y="103"/>
                      <a:pt x="93" y="110"/>
                      <a:pt x="95" y="115"/>
                    </a:cubicBezTo>
                    <a:cubicBezTo>
                      <a:pt x="98" y="121"/>
                      <a:pt x="101" y="127"/>
                      <a:pt x="106" y="131"/>
                    </a:cubicBezTo>
                    <a:cubicBezTo>
                      <a:pt x="110" y="135"/>
                      <a:pt x="115" y="139"/>
                      <a:pt x="121" y="141"/>
                    </a:cubicBezTo>
                    <a:cubicBezTo>
                      <a:pt x="127" y="144"/>
                      <a:pt x="133" y="145"/>
                      <a:pt x="140" y="145"/>
                    </a:cubicBezTo>
                    <a:cubicBezTo>
                      <a:pt x="144" y="145"/>
                      <a:pt x="148" y="145"/>
                      <a:pt x="152" y="144"/>
                    </a:cubicBezTo>
                    <a:cubicBezTo>
                      <a:pt x="156" y="143"/>
                      <a:pt x="159" y="142"/>
                      <a:pt x="163" y="140"/>
                    </a:cubicBezTo>
                    <a:cubicBezTo>
                      <a:pt x="166" y="138"/>
                      <a:pt x="169" y="136"/>
                      <a:pt x="172" y="133"/>
                    </a:cubicBezTo>
                    <a:cubicBezTo>
                      <a:pt x="175" y="131"/>
                      <a:pt x="178" y="128"/>
                      <a:pt x="180" y="125"/>
                    </a:cubicBezTo>
                    <a:cubicBezTo>
                      <a:pt x="206" y="168"/>
                      <a:pt x="206" y="168"/>
                      <a:pt x="206" y="168"/>
                    </a:cubicBezTo>
                    <a:cubicBezTo>
                      <a:pt x="144" y="205"/>
                      <a:pt x="144" y="205"/>
                      <a:pt x="144" y="205"/>
                    </a:cubicBezTo>
                    <a:cubicBezTo>
                      <a:pt x="136" y="210"/>
                      <a:pt x="136" y="210"/>
                      <a:pt x="136" y="210"/>
                    </a:cubicBezTo>
                    <a:cubicBezTo>
                      <a:pt x="136" y="211"/>
                      <a:pt x="137" y="211"/>
                      <a:pt x="138" y="211"/>
                    </a:cubicBezTo>
                    <a:cubicBezTo>
                      <a:pt x="139" y="212"/>
                      <a:pt x="139" y="212"/>
                      <a:pt x="140" y="212"/>
                    </a:cubicBezTo>
                    <a:cubicBezTo>
                      <a:pt x="141" y="213"/>
                      <a:pt x="142" y="213"/>
                      <a:pt x="142" y="213"/>
                    </a:cubicBezTo>
                    <a:cubicBezTo>
                      <a:pt x="143" y="214"/>
                      <a:pt x="144" y="214"/>
                      <a:pt x="145" y="214"/>
                    </a:cubicBezTo>
                    <a:cubicBezTo>
                      <a:pt x="148" y="216"/>
                      <a:pt x="150" y="218"/>
                      <a:pt x="153" y="221"/>
                    </a:cubicBezTo>
                    <a:cubicBezTo>
                      <a:pt x="155" y="223"/>
                      <a:pt x="157" y="226"/>
                      <a:pt x="159" y="229"/>
                    </a:cubicBezTo>
                    <a:cubicBezTo>
                      <a:pt x="161" y="232"/>
                      <a:pt x="162" y="235"/>
                      <a:pt x="163" y="239"/>
                    </a:cubicBezTo>
                    <a:cubicBezTo>
                      <a:pt x="164" y="242"/>
                      <a:pt x="164" y="246"/>
                      <a:pt x="164" y="250"/>
                    </a:cubicBezTo>
                    <a:cubicBezTo>
                      <a:pt x="164" y="255"/>
                      <a:pt x="163" y="261"/>
                      <a:pt x="161" y="266"/>
                    </a:cubicBezTo>
                    <a:cubicBezTo>
                      <a:pt x="159" y="270"/>
                      <a:pt x="156" y="275"/>
                      <a:pt x="152" y="279"/>
                    </a:cubicBezTo>
                    <a:cubicBezTo>
                      <a:pt x="149" y="282"/>
                      <a:pt x="144" y="285"/>
                      <a:pt x="139" y="287"/>
                    </a:cubicBezTo>
                    <a:cubicBezTo>
                      <a:pt x="134" y="289"/>
                      <a:pt x="129" y="291"/>
                      <a:pt x="123" y="291"/>
                    </a:cubicBezTo>
                    <a:cubicBezTo>
                      <a:pt x="118" y="291"/>
                      <a:pt x="113" y="290"/>
                      <a:pt x="108" y="288"/>
                    </a:cubicBezTo>
                    <a:cubicBezTo>
                      <a:pt x="103" y="286"/>
                      <a:pt x="99" y="283"/>
                      <a:pt x="95" y="279"/>
                    </a:cubicBezTo>
                    <a:cubicBezTo>
                      <a:pt x="92" y="276"/>
                      <a:pt x="88" y="272"/>
                      <a:pt x="86" y="267"/>
                    </a:cubicBezTo>
                    <a:cubicBezTo>
                      <a:pt x="84" y="263"/>
                      <a:pt x="83" y="258"/>
                      <a:pt x="82" y="252"/>
                    </a:cubicBezTo>
                    <a:cubicBezTo>
                      <a:pt x="82" y="252"/>
                      <a:pt x="82" y="252"/>
                      <a:pt x="82" y="252"/>
                    </a:cubicBezTo>
                    <a:cubicBezTo>
                      <a:pt x="82" y="251"/>
                      <a:pt x="82" y="251"/>
                      <a:pt x="82" y="251"/>
                    </a:cubicBezTo>
                    <a:cubicBezTo>
                      <a:pt x="82" y="251"/>
                      <a:pt x="82" y="251"/>
                      <a:pt x="82" y="250"/>
                    </a:cubicBezTo>
                    <a:cubicBezTo>
                      <a:pt x="82" y="250"/>
                      <a:pt x="82" y="250"/>
                      <a:pt x="82" y="250"/>
                    </a:cubicBezTo>
                    <a:cubicBezTo>
                      <a:pt x="82" y="249"/>
                      <a:pt x="82" y="248"/>
                      <a:pt x="82" y="248"/>
                    </a:cubicBezTo>
                    <a:cubicBezTo>
                      <a:pt x="82" y="247"/>
                      <a:pt x="82" y="247"/>
                      <a:pt x="82" y="246"/>
                    </a:cubicBezTo>
                    <a:cubicBezTo>
                      <a:pt x="83" y="245"/>
                      <a:pt x="83" y="245"/>
                      <a:pt x="83" y="244"/>
                    </a:cubicBezTo>
                    <a:cubicBezTo>
                      <a:pt x="83" y="244"/>
                      <a:pt x="83" y="243"/>
                      <a:pt x="83" y="242"/>
                    </a:cubicBezTo>
                    <a:cubicBezTo>
                      <a:pt x="74" y="248"/>
                      <a:pt x="74" y="248"/>
                      <a:pt x="74" y="248"/>
                    </a:cubicBezTo>
                    <a:cubicBezTo>
                      <a:pt x="15" y="284"/>
                      <a:pt x="15" y="284"/>
                      <a:pt x="15" y="284"/>
                    </a:cubicBezTo>
                    <a:cubicBezTo>
                      <a:pt x="10" y="270"/>
                      <a:pt x="7" y="255"/>
                      <a:pt x="4" y="240"/>
                    </a:cubicBezTo>
                    <a:cubicBezTo>
                      <a:pt x="2" y="224"/>
                      <a:pt x="0" y="208"/>
                      <a:pt x="1" y="191"/>
                    </a:cubicBezTo>
                    <a:cubicBezTo>
                      <a:pt x="2" y="175"/>
                      <a:pt x="4" y="157"/>
                      <a:pt x="9" y="140"/>
                    </a:cubicBezTo>
                    <a:cubicBezTo>
                      <a:pt x="13" y="122"/>
                      <a:pt x="20" y="103"/>
                      <a:pt x="30" y="85"/>
                    </a:cubicBezTo>
                    <a:cubicBezTo>
                      <a:pt x="35" y="75"/>
                      <a:pt x="39" y="66"/>
                      <a:pt x="45" y="58"/>
                    </a:cubicBezTo>
                    <a:cubicBezTo>
                      <a:pt x="50" y="50"/>
                      <a:pt x="56" y="42"/>
                      <a:pt x="62" y="35"/>
                    </a:cubicBezTo>
                    <a:cubicBezTo>
                      <a:pt x="68" y="28"/>
                      <a:pt x="75" y="22"/>
                      <a:pt x="82" y="16"/>
                    </a:cubicBezTo>
                    <a:cubicBezTo>
                      <a:pt x="89" y="10"/>
                      <a:pt x="96" y="5"/>
                      <a:pt x="104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42" name="PA_任意多边形 39"/>
              <p:cNvSpPr/>
              <p:nvPr>
                <p:custDataLst>
                  <p:tags r:id="rId85"/>
                </p:custDataLst>
              </p:nvPr>
            </p:nvSpPr>
            <p:spPr bwMode="auto">
              <a:xfrm>
                <a:off x="814477" y="1448699"/>
                <a:ext cx="1336675" cy="1878013"/>
              </a:xfrm>
              <a:custGeom>
                <a:avLst/>
                <a:gdLst>
                  <a:gd name="T0" fmla="*/ 122 w 199"/>
                  <a:gd name="T1" fmla="*/ 280 h 280"/>
                  <a:gd name="T2" fmla="*/ 86 w 199"/>
                  <a:gd name="T3" fmla="*/ 246 h 280"/>
                  <a:gd name="T4" fmla="*/ 85 w 199"/>
                  <a:gd name="T5" fmla="*/ 244 h 280"/>
                  <a:gd name="T6" fmla="*/ 85 w 199"/>
                  <a:gd name="T7" fmla="*/ 244 h 280"/>
                  <a:gd name="T8" fmla="*/ 86 w 199"/>
                  <a:gd name="T9" fmla="*/ 237 h 280"/>
                  <a:gd name="T10" fmla="*/ 80 w 199"/>
                  <a:gd name="T11" fmla="*/ 233 h 280"/>
                  <a:gd name="T12" fmla="*/ 16 w 199"/>
                  <a:gd name="T13" fmla="*/ 272 h 280"/>
                  <a:gd name="T14" fmla="*/ 16 w 199"/>
                  <a:gd name="T15" fmla="*/ 119 h 280"/>
                  <a:gd name="T16" fmla="*/ 101 w 199"/>
                  <a:gd name="T17" fmla="*/ 0 h 280"/>
                  <a:gd name="T18" fmla="*/ 126 w 199"/>
                  <a:gd name="T19" fmla="*/ 40 h 280"/>
                  <a:gd name="T20" fmla="*/ 95 w 199"/>
                  <a:gd name="T21" fmla="*/ 119 h 280"/>
                  <a:gd name="T22" fmla="*/ 178 w 199"/>
                  <a:gd name="T23" fmla="*/ 126 h 280"/>
                  <a:gd name="T24" fmla="*/ 199 w 199"/>
                  <a:gd name="T25" fmla="*/ 160 h 280"/>
                  <a:gd name="T26" fmla="*/ 132 w 199"/>
                  <a:gd name="T27" fmla="*/ 201 h 280"/>
                  <a:gd name="T28" fmla="*/ 134 w 199"/>
                  <a:gd name="T29" fmla="*/ 209 h 280"/>
                  <a:gd name="T30" fmla="*/ 146 w 199"/>
                  <a:gd name="T31" fmla="*/ 215 h 280"/>
                  <a:gd name="T32" fmla="*/ 159 w 199"/>
                  <a:gd name="T33" fmla="*/ 241 h 280"/>
                  <a:gd name="T34" fmla="*/ 122 w 199"/>
                  <a:gd name="T35" fmla="*/ 280 h 2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99" h="280">
                    <a:moveTo>
                      <a:pt x="122" y="280"/>
                    </a:moveTo>
                    <a:cubicBezTo>
                      <a:pt x="103" y="280"/>
                      <a:pt x="87" y="265"/>
                      <a:pt x="86" y="246"/>
                    </a:cubicBezTo>
                    <a:cubicBezTo>
                      <a:pt x="86" y="246"/>
                      <a:pt x="85" y="244"/>
                      <a:pt x="85" y="244"/>
                    </a:cubicBezTo>
                    <a:cubicBezTo>
                      <a:pt x="85" y="244"/>
                      <a:pt x="85" y="244"/>
                      <a:pt x="85" y="244"/>
                    </a:cubicBezTo>
                    <a:cubicBezTo>
                      <a:pt x="85" y="241"/>
                      <a:pt x="86" y="239"/>
                      <a:pt x="86" y="237"/>
                    </a:cubicBezTo>
                    <a:cubicBezTo>
                      <a:pt x="87" y="234"/>
                      <a:pt x="83" y="231"/>
                      <a:pt x="80" y="233"/>
                    </a:cubicBezTo>
                    <a:cubicBezTo>
                      <a:pt x="16" y="272"/>
                      <a:pt x="16" y="272"/>
                      <a:pt x="16" y="272"/>
                    </a:cubicBezTo>
                    <a:cubicBezTo>
                      <a:pt x="0" y="222"/>
                      <a:pt x="0" y="168"/>
                      <a:pt x="16" y="119"/>
                    </a:cubicBezTo>
                    <a:cubicBezTo>
                      <a:pt x="32" y="72"/>
                      <a:pt x="59" y="28"/>
                      <a:pt x="101" y="0"/>
                    </a:cubicBezTo>
                    <a:cubicBezTo>
                      <a:pt x="126" y="40"/>
                      <a:pt x="126" y="40"/>
                      <a:pt x="126" y="40"/>
                    </a:cubicBezTo>
                    <a:cubicBezTo>
                      <a:pt x="92" y="49"/>
                      <a:pt x="75" y="90"/>
                      <a:pt x="95" y="119"/>
                    </a:cubicBezTo>
                    <a:cubicBezTo>
                      <a:pt x="113" y="148"/>
                      <a:pt x="155" y="151"/>
                      <a:pt x="178" y="126"/>
                    </a:cubicBezTo>
                    <a:cubicBezTo>
                      <a:pt x="199" y="160"/>
                      <a:pt x="199" y="160"/>
                      <a:pt x="199" y="160"/>
                    </a:cubicBezTo>
                    <a:cubicBezTo>
                      <a:pt x="132" y="201"/>
                      <a:pt x="132" y="201"/>
                      <a:pt x="132" y="201"/>
                    </a:cubicBezTo>
                    <a:cubicBezTo>
                      <a:pt x="128" y="203"/>
                      <a:pt x="131" y="208"/>
                      <a:pt x="134" y="209"/>
                    </a:cubicBezTo>
                    <a:cubicBezTo>
                      <a:pt x="139" y="210"/>
                      <a:pt x="142" y="212"/>
                      <a:pt x="146" y="215"/>
                    </a:cubicBezTo>
                    <a:cubicBezTo>
                      <a:pt x="154" y="221"/>
                      <a:pt x="159" y="231"/>
                      <a:pt x="159" y="241"/>
                    </a:cubicBezTo>
                    <a:cubicBezTo>
                      <a:pt x="161" y="262"/>
                      <a:pt x="143" y="280"/>
                      <a:pt x="122" y="280"/>
                    </a:cubicBezTo>
                    <a:close/>
                  </a:path>
                </a:pathLst>
              </a:custGeom>
              <a:solidFill>
                <a:srgbClr val="E8E3D5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43" name="PA_任意多边形 40"/>
              <p:cNvSpPr/>
              <p:nvPr>
                <p:custDataLst>
                  <p:tags r:id="rId86"/>
                </p:custDataLst>
              </p:nvPr>
            </p:nvSpPr>
            <p:spPr bwMode="auto">
              <a:xfrm>
                <a:off x="2230527" y="1636024"/>
                <a:ext cx="2154238" cy="2260600"/>
              </a:xfrm>
              <a:custGeom>
                <a:avLst/>
                <a:gdLst>
                  <a:gd name="T0" fmla="*/ 263 w 321"/>
                  <a:gd name="T1" fmla="*/ 39 h 337"/>
                  <a:gd name="T2" fmla="*/ 288 w 321"/>
                  <a:gd name="T3" fmla="*/ 103 h 337"/>
                  <a:gd name="T4" fmla="*/ 289 w 321"/>
                  <a:gd name="T5" fmla="*/ 137 h 337"/>
                  <a:gd name="T6" fmla="*/ 291 w 321"/>
                  <a:gd name="T7" fmla="*/ 159 h 337"/>
                  <a:gd name="T8" fmla="*/ 293 w 321"/>
                  <a:gd name="T9" fmla="*/ 175 h 337"/>
                  <a:gd name="T10" fmla="*/ 301 w 321"/>
                  <a:gd name="T11" fmla="*/ 198 h 337"/>
                  <a:gd name="T12" fmla="*/ 315 w 321"/>
                  <a:gd name="T13" fmla="*/ 213 h 337"/>
                  <a:gd name="T14" fmla="*/ 319 w 321"/>
                  <a:gd name="T15" fmla="*/ 216 h 337"/>
                  <a:gd name="T16" fmla="*/ 256 w 321"/>
                  <a:gd name="T17" fmla="*/ 258 h 337"/>
                  <a:gd name="T18" fmla="*/ 240 w 321"/>
                  <a:gd name="T19" fmla="*/ 228 h 337"/>
                  <a:gd name="T20" fmla="*/ 207 w 321"/>
                  <a:gd name="T21" fmla="*/ 216 h 337"/>
                  <a:gd name="T22" fmla="*/ 172 w 321"/>
                  <a:gd name="T23" fmla="*/ 230 h 337"/>
                  <a:gd name="T24" fmla="*/ 158 w 321"/>
                  <a:gd name="T25" fmla="*/ 265 h 337"/>
                  <a:gd name="T26" fmla="*/ 164 w 321"/>
                  <a:gd name="T27" fmla="*/ 288 h 337"/>
                  <a:gd name="T28" fmla="*/ 179 w 321"/>
                  <a:gd name="T29" fmla="*/ 305 h 337"/>
                  <a:gd name="T30" fmla="*/ 85 w 321"/>
                  <a:gd name="T31" fmla="*/ 268 h 337"/>
                  <a:gd name="T32" fmla="*/ 79 w 321"/>
                  <a:gd name="T33" fmla="*/ 261 h 337"/>
                  <a:gd name="T34" fmla="*/ 77 w 321"/>
                  <a:gd name="T35" fmla="*/ 266 h 337"/>
                  <a:gd name="T36" fmla="*/ 69 w 321"/>
                  <a:gd name="T37" fmla="*/ 276 h 337"/>
                  <a:gd name="T38" fmla="*/ 51 w 321"/>
                  <a:gd name="T39" fmla="*/ 286 h 337"/>
                  <a:gd name="T40" fmla="*/ 25 w 321"/>
                  <a:gd name="T41" fmla="*/ 284 h 337"/>
                  <a:gd name="T42" fmla="*/ 3 w 321"/>
                  <a:gd name="T43" fmla="*/ 262 h 337"/>
                  <a:gd name="T44" fmla="*/ 3 w 321"/>
                  <a:gd name="T45" fmla="*/ 231 h 337"/>
                  <a:gd name="T46" fmla="*/ 23 w 321"/>
                  <a:gd name="T47" fmla="*/ 209 h 337"/>
                  <a:gd name="T48" fmla="*/ 39 w 321"/>
                  <a:gd name="T49" fmla="*/ 205 h 337"/>
                  <a:gd name="T50" fmla="*/ 40 w 321"/>
                  <a:gd name="T51" fmla="*/ 205 h 337"/>
                  <a:gd name="T52" fmla="*/ 43 w 321"/>
                  <a:gd name="T53" fmla="*/ 205 h 337"/>
                  <a:gd name="T54" fmla="*/ 46 w 321"/>
                  <a:gd name="T55" fmla="*/ 206 h 337"/>
                  <a:gd name="T56" fmla="*/ 42 w 321"/>
                  <a:gd name="T57" fmla="*/ 197 h 337"/>
                  <a:gd name="T58" fmla="*/ 76 w 321"/>
                  <a:gd name="T59" fmla="*/ 93 h 337"/>
                  <a:gd name="T60" fmla="*/ 93 w 321"/>
                  <a:gd name="T61" fmla="*/ 122 h 337"/>
                  <a:gd name="T62" fmla="*/ 125 w 321"/>
                  <a:gd name="T63" fmla="*/ 134 h 337"/>
                  <a:gd name="T64" fmla="*/ 160 w 321"/>
                  <a:gd name="T65" fmla="*/ 119 h 337"/>
                  <a:gd name="T66" fmla="*/ 174 w 321"/>
                  <a:gd name="T67" fmla="*/ 85 h 337"/>
                  <a:gd name="T68" fmla="*/ 168 w 321"/>
                  <a:gd name="T69" fmla="*/ 63 h 337"/>
                  <a:gd name="T70" fmla="*/ 154 w 321"/>
                  <a:gd name="T71" fmla="*/ 46 h 3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21" h="337">
                    <a:moveTo>
                      <a:pt x="228" y="0"/>
                    </a:moveTo>
                    <a:cubicBezTo>
                      <a:pt x="243" y="14"/>
                      <a:pt x="254" y="27"/>
                      <a:pt x="263" y="39"/>
                    </a:cubicBezTo>
                    <a:cubicBezTo>
                      <a:pt x="271" y="52"/>
                      <a:pt x="277" y="64"/>
                      <a:pt x="281" y="75"/>
                    </a:cubicBezTo>
                    <a:cubicBezTo>
                      <a:pt x="285" y="86"/>
                      <a:pt x="287" y="95"/>
                      <a:pt x="288" y="103"/>
                    </a:cubicBezTo>
                    <a:cubicBezTo>
                      <a:pt x="289" y="111"/>
                      <a:pt x="289" y="117"/>
                      <a:pt x="289" y="121"/>
                    </a:cubicBezTo>
                    <a:cubicBezTo>
                      <a:pt x="289" y="127"/>
                      <a:pt x="289" y="132"/>
                      <a:pt x="289" y="137"/>
                    </a:cubicBezTo>
                    <a:cubicBezTo>
                      <a:pt x="289" y="141"/>
                      <a:pt x="289" y="145"/>
                      <a:pt x="289" y="148"/>
                    </a:cubicBezTo>
                    <a:cubicBezTo>
                      <a:pt x="290" y="152"/>
                      <a:pt x="290" y="155"/>
                      <a:pt x="291" y="159"/>
                    </a:cubicBezTo>
                    <a:cubicBezTo>
                      <a:pt x="291" y="162"/>
                      <a:pt x="292" y="166"/>
                      <a:pt x="292" y="171"/>
                    </a:cubicBezTo>
                    <a:cubicBezTo>
                      <a:pt x="292" y="171"/>
                      <a:pt x="292" y="173"/>
                      <a:pt x="293" y="175"/>
                    </a:cubicBezTo>
                    <a:cubicBezTo>
                      <a:pt x="293" y="178"/>
                      <a:pt x="294" y="181"/>
                      <a:pt x="295" y="185"/>
                    </a:cubicBezTo>
                    <a:cubicBezTo>
                      <a:pt x="296" y="189"/>
                      <a:pt x="298" y="193"/>
                      <a:pt x="301" y="198"/>
                    </a:cubicBezTo>
                    <a:cubicBezTo>
                      <a:pt x="304" y="203"/>
                      <a:pt x="308" y="207"/>
                      <a:pt x="313" y="212"/>
                    </a:cubicBezTo>
                    <a:cubicBezTo>
                      <a:pt x="314" y="212"/>
                      <a:pt x="315" y="213"/>
                      <a:pt x="315" y="213"/>
                    </a:cubicBezTo>
                    <a:cubicBezTo>
                      <a:pt x="316" y="214"/>
                      <a:pt x="316" y="214"/>
                      <a:pt x="317" y="215"/>
                    </a:cubicBezTo>
                    <a:cubicBezTo>
                      <a:pt x="318" y="215"/>
                      <a:pt x="318" y="216"/>
                      <a:pt x="319" y="216"/>
                    </a:cubicBezTo>
                    <a:cubicBezTo>
                      <a:pt x="320" y="217"/>
                      <a:pt x="320" y="217"/>
                      <a:pt x="321" y="218"/>
                    </a:cubicBezTo>
                    <a:cubicBezTo>
                      <a:pt x="256" y="258"/>
                      <a:pt x="256" y="258"/>
                      <a:pt x="256" y="258"/>
                    </a:cubicBezTo>
                    <a:cubicBezTo>
                      <a:pt x="255" y="252"/>
                      <a:pt x="253" y="246"/>
                      <a:pt x="250" y="241"/>
                    </a:cubicBezTo>
                    <a:cubicBezTo>
                      <a:pt x="248" y="236"/>
                      <a:pt x="244" y="231"/>
                      <a:pt x="240" y="228"/>
                    </a:cubicBezTo>
                    <a:cubicBezTo>
                      <a:pt x="235" y="224"/>
                      <a:pt x="230" y="221"/>
                      <a:pt x="225" y="219"/>
                    </a:cubicBezTo>
                    <a:cubicBezTo>
                      <a:pt x="219" y="217"/>
                      <a:pt x="213" y="216"/>
                      <a:pt x="207" y="216"/>
                    </a:cubicBezTo>
                    <a:cubicBezTo>
                      <a:pt x="200" y="216"/>
                      <a:pt x="194" y="217"/>
                      <a:pt x="188" y="219"/>
                    </a:cubicBezTo>
                    <a:cubicBezTo>
                      <a:pt x="182" y="222"/>
                      <a:pt x="177" y="226"/>
                      <a:pt x="172" y="230"/>
                    </a:cubicBezTo>
                    <a:cubicBezTo>
                      <a:pt x="168" y="234"/>
                      <a:pt x="164" y="240"/>
                      <a:pt x="162" y="246"/>
                    </a:cubicBezTo>
                    <a:cubicBezTo>
                      <a:pt x="159" y="252"/>
                      <a:pt x="158" y="258"/>
                      <a:pt x="158" y="265"/>
                    </a:cubicBezTo>
                    <a:cubicBezTo>
                      <a:pt x="158" y="269"/>
                      <a:pt x="159" y="273"/>
                      <a:pt x="160" y="277"/>
                    </a:cubicBezTo>
                    <a:cubicBezTo>
                      <a:pt x="161" y="281"/>
                      <a:pt x="162" y="284"/>
                      <a:pt x="164" y="288"/>
                    </a:cubicBezTo>
                    <a:cubicBezTo>
                      <a:pt x="166" y="291"/>
                      <a:pt x="168" y="294"/>
                      <a:pt x="170" y="297"/>
                    </a:cubicBezTo>
                    <a:cubicBezTo>
                      <a:pt x="173" y="300"/>
                      <a:pt x="176" y="303"/>
                      <a:pt x="179" y="305"/>
                    </a:cubicBezTo>
                    <a:cubicBezTo>
                      <a:pt x="127" y="337"/>
                      <a:pt x="127" y="337"/>
                      <a:pt x="127" y="337"/>
                    </a:cubicBezTo>
                    <a:cubicBezTo>
                      <a:pt x="85" y="268"/>
                      <a:pt x="85" y="268"/>
                      <a:pt x="85" y="268"/>
                    </a:cubicBezTo>
                    <a:cubicBezTo>
                      <a:pt x="80" y="259"/>
                      <a:pt x="80" y="259"/>
                      <a:pt x="80" y="259"/>
                    </a:cubicBezTo>
                    <a:cubicBezTo>
                      <a:pt x="80" y="260"/>
                      <a:pt x="79" y="260"/>
                      <a:pt x="79" y="261"/>
                    </a:cubicBezTo>
                    <a:cubicBezTo>
                      <a:pt x="79" y="262"/>
                      <a:pt x="78" y="263"/>
                      <a:pt x="78" y="263"/>
                    </a:cubicBezTo>
                    <a:cubicBezTo>
                      <a:pt x="78" y="264"/>
                      <a:pt x="77" y="265"/>
                      <a:pt x="77" y="266"/>
                    </a:cubicBezTo>
                    <a:cubicBezTo>
                      <a:pt x="77" y="266"/>
                      <a:pt x="76" y="267"/>
                      <a:pt x="76" y="268"/>
                    </a:cubicBezTo>
                    <a:cubicBezTo>
                      <a:pt x="74" y="271"/>
                      <a:pt x="72" y="273"/>
                      <a:pt x="69" y="276"/>
                    </a:cubicBezTo>
                    <a:cubicBezTo>
                      <a:pt x="67" y="278"/>
                      <a:pt x="64" y="280"/>
                      <a:pt x="61" y="282"/>
                    </a:cubicBezTo>
                    <a:cubicBezTo>
                      <a:pt x="58" y="284"/>
                      <a:pt x="55" y="285"/>
                      <a:pt x="51" y="286"/>
                    </a:cubicBezTo>
                    <a:cubicBezTo>
                      <a:pt x="48" y="287"/>
                      <a:pt x="44" y="287"/>
                      <a:pt x="41" y="287"/>
                    </a:cubicBezTo>
                    <a:cubicBezTo>
                      <a:pt x="35" y="287"/>
                      <a:pt x="30" y="286"/>
                      <a:pt x="25" y="284"/>
                    </a:cubicBezTo>
                    <a:cubicBezTo>
                      <a:pt x="20" y="282"/>
                      <a:pt x="15" y="279"/>
                      <a:pt x="12" y="275"/>
                    </a:cubicBezTo>
                    <a:cubicBezTo>
                      <a:pt x="8" y="272"/>
                      <a:pt x="5" y="267"/>
                      <a:pt x="3" y="262"/>
                    </a:cubicBezTo>
                    <a:cubicBezTo>
                      <a:pt x="1" y="257"/>
                      <a:pt x="0" y="252"/>
                      <a:pt x="0" y="246"/>
                    </a:cubicBezTo>
                    <a:cubicBezTo>
                      <a:pt x="0" y="241"/>
                      <a:pt x="1" y="236"/>
                      <a:pt x="3" y="231"/>
                    </a:cubicBezTo>
                    <a:cubicBezTo>
                      <a:pt x="5" y="226"/>
                      <a:pt x="7" y="222"/>
                      <a:pt x="11" y="218"/>
                    </a:cubicBezTo>
                    <a:cubicBezTo>
                      <a:pt x="14" y="215"/>
                      <a:pt x="18" y="212"/>
                      <a:pt x="23" y="209"/>
                    </a:cubicBezTo>
                    <a:cubicBezTo>
                      <a:pt x="27" y="207"/>
                      <a:pt x="32" y="206"/>
                      <a:pt x="38" y="205"/>
                    </a:cubicBezTo>
                    <a:cubicBezTo>
                      <a:pt x="38" y="205"/>
                      <a:pt x="38" y="205"/>
                      <a:pt x="39" y="205"/>
                    </a:cubicBezTo>
                    <a:cubicBezTo>
                      <a:pt x="39" y="205"/>
                      <a:pt x="39" y="205"/>
                      <a:pt x="39" y="205"/>
                    </a:cubicBezTo>
                    <a:cubicBezTo>
                      <a:pt x="40" y="205"/>
                      <a:pt x="40" y="205"/>
                      <a:pt x="40" y="205"/>
                    </a:cubicBezTo>
                    <a:cubicBezTo>
                      <a:pt x="40" y="205"/>
                      <a:pt x="41" y="205"/>
                      <a:pt x="41" y="205"/>
                    </a:cubicBezTo>
                    <a:cubicBezTo>
                      <a:pt x="41" y="205"/>
                      <a:pt x="42" y="205"/>
                      <a:pt x="43" y="205"/>
                    </a:cubicBezTo>
                    <a:cubicBezTo>
                      <a:pt x="43" y="205"/>
                      <a:pt x="44" y="205"/>
                      <a:pt x="44" y="205"/>
                    </a:cubicBezTo>
                    <a:cubicBezTo>
                      <a:pt x="45" y="206"/>
                      <a:pt x="45" y="206"/>
                      <a:pt x="46" y="206"/>
                    </a:cubicBezTo>
                    <a:cubicBezTo>
                      <a:pt x="47" y="206"/>
                      <a:pt x="47" y="206"/>
                      <a:pt x="48" y="206"/>
                    </a:cubicBezTo>
                    <a:cubicBezTo>
                      <a:pt x="42" y="197"/>
                      <a:pt x="42" y="197"/>
                      <a:pt x="42" y="197"/>
                    </a:cubicBezTo>
                    <a:cubicBezTo>
                      <a:pt x="5" y="136"/>
                      <a:pt x="5" y="136"/>
                      <a:pt x="5" y="136"/>
                    </a:cubicBezTo>
                    <a:cubicBezTo>
                      <a:pt x="76" y="93"/>
                      <a:pt x="76" y="93"/>
                      <a:pt x="76" y="93"/>
                    </a:cubicBezTo>
                    <a:cubicBezTo>
                      <a:pt x="77" y="99"/>
                      <a:pt x="79" y="104"/>
                      <a:pt x="82" y="109"/>
                    </a:cubicBezTo>
                    <a:cubicBezTo>
                      <a:pt x="85" y="114"/>
                      <a:pt x="89" y="118"/>
                      <a:pt x="93" y="122"/>
                    </a:cubicBezTo>
                    <a:cubicBezTo>
                      <a:pt x="97" y="126"/>
                      <a:pt x="102" y="129"/>
                      <a:pt x="108" y="131"/>
                    </a:cubicBezTo>
                    <a:cubicBezTo>
                      <a:pt x="113" y="133"/>
                      <a:pt x="119" y="134"/>
                      <a:pt x="125" y="134"/>
                    </a:cubicBezTo>
                    <a:cubicBezTo>
                      <a:pt x="132" y="134"/>
                      <a:pt x="138" y="132"/>
                      <a:pt x="144" y="130"/>
                    </a:cubicBezTo>
                    <a:cubicBezTo>
                      <a:pt x="150" y="127"/>
                      <a:pt x="155" y="124"/>
                      <a:pt x="160" y="119"/>
                    </a:cubicBezTo>
                    <a:cubicBezTo>
                      <a:pt x="164" y="115"/>
                      <a:pt x="168" y="110"/>
                      <a:pt x="170" y="104"/>
                    </a:cubicBezTo>
                    <a:cubicBezTo>
                      <a:pt x="173" y="98"/>
                      <a:pt x="174" y="92"/>
                      <a:pt x="174" y="85"/>
                    </a:cubicBezTo>
                    <a:cubicBezTo>
                      <a:pt x="174" y="81"/>
                      <a:pt x="174" y="77"/>
                      <a:pt x="173" y="73"/>
                    </a:cubicBezTo>
                    <a:cubicBezTo>
                      <a:pt x="172" y="69"/>
                      <a:pt x="170" y="66"/>
                      <a:pt x="168" y="63"/>
                    </a:cubicBezTo>
                    <a:cubicBezTo>
                      <a:pt x="167" y="59"/>
                      <a:pt x="165" y="56"/>
                      <a:pt x="162" y="53"/>
                    </a:cubicBezTo>
                    <a:cubicBezTo>
                      <a:pt x="160" y="50"/>
                      <a:pt x="157" y="48"/>
                      <a:pt x="154" y="46"/>
                    </a:cubicBezTo>
                    <a:lnTo>
                      <a:pt x="228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44" name="PA_任意多边形 41"/>
              <p:cNvSpPr/>
              <p:nvPr>
                <p:custDataLst>
                  <p:tags r:id="rId87"/>
                </p:custDataLst>
              </p:nvPr>
            </p:nvSpPr>
            <p:spPr bwMode="auto">
              <a:xfrm>
                <a:off x="2236877" y="1669362"/>
                <a:ext cx="2101850" cy="2187575"/>
              </a:xfrm>
              <a:custGeom>
                <a:avLst/>
                <a:gdLst>
                  <a:gd name="T0" fmla="*/ 82 w 313"/>
                  <a:gd name="T1" fmla="*/ 252 h 326"/>
                  <a:gd name="T2" fmla="*/ 76 w 313"/>
                  <a:gd name="T3" fmla="*/ 251 h 326"/>
                  <a:gd name="T4" fmla="*/ 72 w 313"/>
                  <a:gd name="T5" fmla="*/ 259 h 326"/>
                  <a:gd name="T6" fmla="*/ 58 w 313"/>
                  <a:gd name="T7" fmla="*/ 273 h 326"/>
                  <a:gd name="T8" fmla="*/ 16 w 313"/>
                  <a:gd name="T9" fmla="*/ 270 h 326"/>
                  <a:gd name="T10" fmla="*/ 5 w 313"/>
                  <a:gd name="T11" fmla="*/ 230 h 326"/>
                  <a:gd name="T12" fmla="*/ 37 w 313"/>
                  <a:gd name="T13" fmla="*/ 205 h 326"/>
                  <a:gd name="T14" fmla="*/ 39 w 313"/>
                  <a:gd name="T15" fmla="*/ 204 h 326"/>
                  <a:gd name="T16" fmla="*/ 40 w 313"/>
                  <a:gd name="T17" fmla="*/ 204 h 326"/>
                  <a:gd name="T18" fmla="*/ 48 w 313"/>
                  <a:gd name="T19" fmla="*/ 205 h 326"/>
                  <a:gd name="T20" fmla="*/ 50 w 313"/>
                  <a:gd name="T21" fmla="*/ 199 h 326"/>
                  <a:gd name="T22" fmla="*/ 10 w 313"/>
                  <a:gd name="T23" fmla="*/ 133 h 326"/>
                  <a:gd name="T24" fmla="*/ 73 w 313"/>
                  <a:gd name="T25" fmla="*/ 94 h 326"/>
                  <a:gd name="T26" fmla="*/ 152 w 313"/>
                  <a:gd name="T27" fmla="*/ 125 h 326"/>
                  <a:gd name="T28" fmla="*/ 160 w 313"/>
                  <a:gd name="T29" fmla="*/ 41 h 326"/>
                  <a:gd name="T30" fmla="*/ 227 w 313"/>
                  <a:gd name="T31" fmla="*/ 0 h 326"/>
                  <a:gd name="T32" fmla="*/ 277 w 313"/>
                  <a:gd name="T33" fmla="*/ 76 h 326"/>
                  <a:gd name="T34" fmla="*/ 283 w 313"/>
                  <a:gd name="T35" fmla="*/ 118 h 326"/>
                  <a:gd name="T36" fmla="*/ 287 w 313"/>
                  <a:gd name="T37" fmla="*/ 162 h 326"/>
                  <a:gd name="T38" fmla="*/ 287 w 313"/>
                  <a:gd name="T39" fmla="*/ 166 h 326"/>
                  <a:gd name="T40" fmla="*/ 310 w 313"/>
                  <a:gd name="T41" fmla="*/ 210 h 326"/>
                  <a:gd name="T42" fmla="*/ 313 w 313"/>
                  <a:gd name="T43" fmla="*/ 212 h 326"/>
                  <a:gd name="T44" fmla="*/ 258 w 313"/>
                  <a:gd name="T45" fmla="*/ 246 h 326"/>
                  <a:gd name="T46" fmla="*/ 178 w 313"/>
                  <a:gd name="T47" fmla="*/ 214 h 326"/>
                  <a:gd name="T48" fmla="*/ 171 w 313"/>
                  <a:gd name="T49" fmla="*/ 300 h 326"/>
                  <a:gd name="T50" fmla="*/ 128 w 313"/>
                  <a:gd name="T51" fmla="*/ 326 h 326"/>
                  <a:gd name="T52" fmla="*/ 82 w 313"/>
                  <a:gd name="T53" fmla="*/ 252 h 3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313" h="326">
                    <a:moveTo>
                      <a:pt x="82" y="252"/>
                    </a:moveTo>
                    <a:cubicBezTo>
                      <a:pt x="81" y="249"/>
                      <a:pt x="78" y="249"/>
                      <a:pt x="76" y="251"/>
                    </a:cubicBezTo>
                    <a:cubicBezTo>
                      <a:pt x="74" y="253"/>
                      <a:pt x="74" y="256"/>
                      <a:pt x="72" y="259"/>
                    </a:cubicBezTo>
                    <a:cubicBezTo>
                      <a:pt x="69" y="265"/>
                      <a:pt x="64" y="270"/>
                      <a:pt x="58" y="273"/>
                    </a:cubicBezTo>
                    <a:cubicBezTo>
                      <a:pt x="45" y="281"/>
                      <a:pt x="28" y="280"/>
                      <a:pt x="16" y="270"/>
                    </a:cubicBezTo>
                    <a:cubicBezTo>
                      <a:pt x="5" y="261"/>
                      <a:pt x="0" y="245"/>
                      <a:pt x="5" y="230"/>
                    </a:cubicBezTo>
                    <a:cubicBezTo>
                      <a:pt x="9" y="216"/>
                      <a:pt x="22" y="206"/>
                      <a:pt x="37" y="205"/>
                    </a:cubicBezTo>
                    <a:cubicBezTo>
                      <a:pt x="39" y="204"/>
                      <a:pt x="39" y="204"/>
                      <a:pt x="39" y="204"/>
                    </a:cubicBezTo>
                    <a:cubicBezTo>
                      <a:pt x="40" y="204"/>
                      <a:pt x="40" y="204"/>
                      <a:pt x="40" y="204"/>
                    </a:cubicBezTo>
                    <a:cubicBezTo>
                      <a:pt x="42" y="204"/>
                      <a:pt x="45" y="206"/>
                      <a:pt x="48" y="205"/>
                    </a:cubicBezTo>
                    <a:cubicBezTo>
                      <a:pt x="50" y="204"/>
                      <a:pt x="52" y="201"/>
                      <a:pt x="50" y="199"/>
                    </a:cubicBezTo>
                    <a:cubicBezTo>
                      <a:pt x="10" y="133"/>
                      <a:pt x="10" y="133"/>
                      <a:pt x="10" y="133"/>
                    </a:cubicBezTo>
                    <a:cubicBezTo>
                      <a:pt x="73" y="94"/>
                      <a:pt x="73" y="94"/>
                      <a:pt x="73" y="94"/>
                    </a:cubicBezTo>
                    <a:cubicBezTo>
                      <a:pt x="82" y="128"/>
                      <a:pt x="122" y="143"/>
                      <a:pt x="152" y="125"/>
                    </a:cubicBezTo>
                    <a:cubicBezTo>
                      <a:pt x="181" y="107"/>
                      <a:pt x="185" y="64"/>
                      <a:pt x="160" y="41"/>
                    </a:cubicBezTo>
                    <a:cubicBezTo>
                      <a:pt x="227" y="0"/>
                      <a:pt x="227" y="0"/>
                      <a:pt x="227" y="0"/>
                    </a:cubicBezTo>
                    <a:cubicBezTo>
                      <a:pt x="249" y="21"/>
                      <a:pt x="268" y="47"/>
                      <a:pt x="277" y="76"/>
                    </a:cubicBezTo>
                    <a:cubicBezTo>
                      <a:pt x="282" y="90"/>
                      <a:pt x="284" y="104"/>
                      <a:pt x="283" y="118"/>
                    </a:cubicBezTo>
                    <a:cubicBezTo>
                      <a:pt x="283" y="133"/>
                      <a:pt x="284" y="148"/>
                      <a:pt x="287" y="162"/>
                    </a:cubicBezTo>
                    <a:cubicBezTo>
                      <a:pt x="287" y="166"/>
                      <a:pt x="287" y="166"/>
                      <a:pt x="287" y="166"/>
                    </a:cubicBezTo>
                    <a:cubicBezTo>
                      <a:pt x="288" y="183"/>
                      <a:pt x="297" y="199"/>
                      <a:pt x="310" y="210"/>
                    </a:cubicBezTo>
                    <a:cubicBezTo>
                      <a:pt x="313" y="212"/>
                      <a:pt x="313" y="212"/>
                      <a:pt x="313" y="212"/>
                    </a:cubicBezTo>
                    <a:cubicBezTo>
                      <a:pt x="258" y="246"/>
                      <a:pt x="258" y="246"/>
                      <a:pt x="258" y="246"/>
                    </a:cubicBezTo>
                    <a:cubicBezTo>
                      <a:pt x="249" y="212"/>
                      <a:pt x="208" y="196"/>
                      <a:pt x="178" y="214"/>
                    </a:cubicBezTo>
                    <a:cubicBezTo>
                      <a:pt x="148" y="233"/>
                      <a:pt x="145" y="276"/>
                      <a:pt x="171" y="300"/>
                    </a:cubicBezTo>
                    <a:cubicBezTo>
                      <a:pt x="128" y="326"/>
                      <a:pt x="128" y="326"/>
                      <a:pt x="128" y="326"/>
                    </a:cubicBezTo>
                    <a:lnTo>
                      <a:pt x="82" y="252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45" name="PA_任意多边形 42"/>
              <p:cNvSpPr/>
              <p:nvPr>
                <p:custDataLst>
                  <p:tags r:id="rId88"/>
                </p:custDataLst>
              </p:nvPr>
            </p:nvSpPr>
            <p:spPr bwMode="auto">
              <a:xfrm>
                <a:off x="928777" y="2582174"/>
                <a:ext cx="2108200" cy="2146300"/>
              </a:xfrm>
              <a:custGeom>
                <a:avLst/>
                <a:gdLst>
                  <a:gd name="T0" fmla="*/ 227 w 314"/>
                  <a:gd name="T1" fmla="*/ 57 h 320"/>
                  <a:gd name="T2" fmla="*/ 197 w 314"/>
                  <a:gd name="T3" fmla="*/ 73 h 320"/>
                  <a:gd name="T4" fmla="*/ 185 w 314"/>
                  <a:gd name="T5" fmla="*/ 105 h 320"/>
                  <a:gd name="T6" fmla="*/ 200 w 314"/>
                  <a:gd name="T7" fmla="*/ 140 h 320"/>
                  <a:gd name="T8" fmla="*/ 235 w 314"/>
                  <a:gd name="T9" fmla="*/ 155 h 320"/>
                  <a:gd name="T10" fmla="*/ 257 w 314"/>
                  <a:gd name="T11" fmla="*/ 149 h 320"/>
                  <a:gd name="T12" fmla="*/ 274 w 314"/>
                  <a:gd name="T13" fmla="*/ 135 h 320"/>
                  <a:gd name="T14" fmla="*/ 258 w 314"/>
                  <a:gd name="T15" fmla="*/ 235 h 320"/>
                  <a:gd name="T16" fmla="*/ 252 w 314"/>
                  <a:gd name="T17" fmla="*/ 241 h 320"/>
                  <a:gd name="T18" fmla="*/ 256 w 314"/>
                  <a:gd name="T19" fmla="*/ 243 h 320"/>
                  <a:gd name="T20" fmla="*/ 265 w 314"/>
                  <a:gd name="T21" fmla="*/ 251 h 320"/>
                  <a:gd name="T22" fmla="*/ 275 w 314"/>
                  <a:gd name="T23" fmla="*/ 268 h 320"/>
                  <a:gd name="T24" fmla="*/ 273 w 314"/>
                  <a:gd name="T25" fmla="*/ 295 h 320"/>
                  <a:gd name="T26" fmla="*/ 251 w 314"/>
                  <a:gd name="T27" fmla="*/ 317 h 320"/>
                  <a:gd name="T28" fmla="*/ 220 w 314"/>
                  <a:gd name="T29" fmla="*/ 317 h 320"/>
                  <a:gd name="T30" fmla="*/ 198 w 314"/>
                  <a:gd name="T31" fmla="*/ 298 h 320"/>
                  <a:gd name="T32" fmla="*/ 194 w 314"/>
                  <a:gd name="T33" fmla="*/ 283 h 320"/>
                  <a:gd name="T34" fmla="*/ 193 w 314"/>
                  <a:gd name="T35" fmla="*/ 280 h 320"/>
                  <a:gd name="T36" fmla="*/ 193 w 314"/>
                  <a:gd name="T37" fmla="*/ 277 h 320"/>
                  <a:gd name="T38" fmla="*/ 193 w 314"/>
                  <a:gd name="T39" fmla="*/ 275 h 320"/>
                  <a:gd name="T40" fmla="*/ 185 w 314"/>
                  <a:gd name="T41" fmla="*/ 279 h 320"/>
                  <a:gd name="T42" fmla="*/ 126 w 314"/>
                  <a:gd name="T43" fmla="*/ 314 h 320"/>
                  <a:gd name="T44" fmla="*/ 125 w 314"/>
                  <a:gd name="T45" fmla="*/ 311 h 320"/>
                  <a:gd name="T46" fmla="*/ 123 w 314"/>
                  <a:gd name="T47" fmla="*/ 304 h 320"/>
                  <a:gd name="T48" fmla="*/ 100 w 314"/>
                  <a:gd name="T49" fmla="*/ 266 h 320"/>
                  <a:gd name="T50" fmla="*/ 66 w 314"/>
                  <a:gd name="T51" fmla="*/ 224 h 320"/>
                  <a:gd name="T52" fmla="*/ 23 w 314"/>
                  <a:gd name="T53" fmla="*/ 164 h 320"/>
                  <a:gd name="T54" fmla="*/ 57 w 314"/>
                  <a:gd name="T55" fmla="*/ 82 h 320"/>
                  <a:gd name="T56" fmla="*/ 73 w 314"/>
                  <a:gd name="T57" fmla="*/ 112 h 320"/>
                  <a:gd name="T58" fmla="*/ 105 w 314"/>
                  <a:gd name="T59" fmla="*/ 124 h 320"/>
                  <a:gd name="T60" fmla="*/ 140 w 314"/>
                  <a:gd name="T61" fmla="*/ 109 h 320"/>
                  <a:gd name="T62" fmla="*/ 155 w 314"/>
                  <a:gd name="T63" fmla="*/ 75 h 320"/>
                  <a:gd name="T64" fmla="*/ 149 w 314"/>
                  <a:gd name="T65" fmla="*/ 52 h 320"/>
                  <a:gd name="T66" fmla="*/ 134 w 314"/>
                  <a:gd name="T67" fmla="*/ 35 h 3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14" h="320">
                    <a:moveTo>
                      <a:pt x="192" y="0"/>
                    </a:moveTo>
                    <a:cubicBezTo>
                      <a:pt x="227" y="57"/>
                      <a:pt x="227" y="57"/>
                      <a:pt x="227" y="57"/>
                    </a:cubicBezTo>
                    <a:cubicBezTo>
                      <a:pt x="221" y="58"/>
                      <a:pt x="216" y="60"/>
                      <a:pt x="211" y="63"/>
                    </a:cubicBezTo>
                    <a:cubicBezTo>
                      <a:pt x="206" y="65"/>
                      <a:pt x="201" y="69"/>
                      <a:pt x="197" y="73"/>
                    </a:cubicBezTo>
                    <a:cubicBezTo>
                      <a:pt x="194" y="78"/>
                      <a:pt x="191" y="83"/>
                      <a:pt x="189" y="88"/>
                    </a:cubicBezTo>
                    <a:cubicBezTo>
                      <a:pt x="187" y="93"/>
                      <a:pt x="185" y="99"/>
                      <a:pt x="185" y="105"/>
                    </a:cubicBezTo>
                    <a:cubicBezTo>
                      <a:pt x="185" y="112"/>
                      <a:pt x="187" y="119"/>
                      <a:pt x="189" y="124"/>
                    </a:cubicBezTo>
                    <a:cubicBezTo>
                      <a:pt x="192" y="130"/>
                      <a:pt x="195" y="136"/>
                      <a:pt x="200" y="140"/>
                    </a:cubicBezTo>
                    <a:cubicBezTo>
                      <a:pt x="204" y="145"/>
                      <a:pt x="210" y="148"/>
                      <a:pt x="216" y="151"/>
                    </a:cubicBezTo>
                    <a:cubicBezTo>
                      <a:pt x="221" y="153"/>
                      <a:pt x="228" y="155"/>
                      <a:pt x="235" y="155"/>
                    </a:cubicBezTo>
                    <a:cubicBezTo>
                      <a:pt x="239" y="155"/>
                      <a:pt x="243" y="154"/>
                      <a:pt x="247" y="153"/>
                    </a:cubicBezTo>
                    <a:cubicBezTo>
                      <a:pt x="250" y="152"/>
                      <a:pt x="254" y="151"/>
                      <a:pt x="257" y="149"/>
                    </a:cubicBezTo>
                    <a:cubicBezTo>
                      <a:pt x="261" y="147"/>
                      <a:pt x="264" y="145"/>
                      <a:pt x="267" y="143"/>
                    </a:cubicBezTo>
                    <a:cubicBezTo>
                      <a:pt x="270" y="140"/>
                      <a:pt x="272" y="138"/>
                      <a:pt x="274" y="135"/>
                    </a:cubicBezTo>
                    <a:cubicBezTo>
                      <a:pt x="314" y="200"/>
                      <a:pt x="314" y="200"/>
                      <a:pt x="314" y="200"/>
                    </a:cubicBezTo>
                    <a:cubicBezTo>
                      <a:pt x="258" y="235"/>
                      <a:pt x="258" y="235"/>
                      <a:pt x="258" y="235"/>
                    </a:cubicBezTo>
                    <a:cubicBezTo>
                      <a:pt x="249" y="240"/>
                      <a:pt x="249" y="240"/>
                      <a:pt x="249" y="240"/>
                    </a:cubicBezTo>
                    <a:cubicBezTo>
                      <a:pt x="250" y="240"/>
                      <a:pt x="251" y="241"/>
                      <a:pt x="252" y="241"/>
                    </a:cubicBezTo>
                    <a:cubicBezTo>
                      <a:pt x="252" y="241"/>
                      <a:pt x="253" y="242"/>
                      <a:pt x="254" y="242"/>
                    </a:cubicBezTo>
                    <a:cubicBezTo>
                      <a:pt x="255" y="242"/>
                      <a:pt x="255" y="243"/>
                      <a:pt x="256" y="243"/>
                    </a:cubicBezTo>
                    <a:cubicBezTo>
                      <a:pt x="257" y="244"/>
                      <a:pt x="257" y="244"/>
                      <a:pt x="258" y="244"/>
                    </a:cubicBezTo>
                    <a:cubicBezTo>
                      <a:pt x="261" y="246"/>
                      <a:pt x="263" y="248"/>
                      <a:pt x="265" y="251"/>
                    </a:cubicBezTo>
                    <a:cubicBezTo>
                      <a:pt x="268" y="253"/>
                      <a:pt x="269" y="256"/>
                      <a:pt x="271" y="259"/>
                    </a:cubicBezTo>
                    <a:cubicBezTo>
                      <a:pt x="273" y="262"/>
                      <a:pt x="274" y="265"/>
                      <a:pt x="275" y="268"/>
                    </a:cubicBezTo>
                    <a:cubicBezTo>
                      <a:pt x="275" y="272"/>
                      <a:pt x="276" y="275"/>
                      <a:pt x="276" y="279"/>
                    </a:cubicBezTo>
                    <a:cubicBezTo>
                      <a:pt x="276" y="284"/>
                      <a:pt x="275" y="290"/>
                      <a:pt x="273" y="295"/>
                    </a:cubicBezTo>
                    <a:cubicBezTo>
                      <a:pt x="271" y="300"/>
                      <a:pt x="268" y="304"/>
                      <a:pt x="264" y="308"/>
                    </a:cubicBezTo>
                    <a:cubicBezTo>
                      <a:pt x="260" y="312"/>
                      <a:pt x="256" y="315"/>
                      <a:pt x="251" y="317"/>
                    </a:cubicBezTo>
                    <a:cubicBezTo>
                      <a:pt x="246" y="319"/>
                      <a:pt x="240" y="320"/>
                      <a:pt x="235" y="320"/>
                    </a:cubicBezTo>
                    <a:cubicBezTo>
                      <a:pt x="229" y="320"/>
                      <a:pt x="224" y="319"/>
                      <a:pt x="220" y="317"/>
                    </a:cubicBezTo>
                    <a:cubicBezTo>
                      <a:pt x="215" y="315"/>
                      <a:pt x="211" y="313"/>
                      <a:pt x="207" y="310"/>
                    </a:cubicBezTo>
                    <a:cubicBezTo>
                      <a:pt x="204" y="306"/>
                      <a:pt x="201" y="302"/>
                      <a:pt x="198" y="298"/>
                    </a:cubicBezTo>
                    <a:cubicBezTo>
                      <a:pt x="196" y="294"/>
                      <a:pt x="194" y="289"/>
                      <a:pt x="194" y="284"/>
                    </a:cubicBezTo>
                    <a:cubicBezTo>
                      <a:pt x="194" y="283"/>
                      <a:pt x="194" y="283"/>
                      <a:pt x="194" y="283"/>
                    </a:cubicBezTo>
                    <a:cubicBezTo>
                      <a:pt x="193" y="282"/>
                      <a:pt x="193" y="282"/>
                      <a:pt x="193" y="281"/>
                    </a:cubicBezTo>
                    <a:cubicBezTo>
                      <a:pt x="193" y="281"/>
                      <a:pt x="193" y="280"/>
                      <a:pt x="193" y="280"/>
                    </a:cubicBezTo>
                    <a:cubicBezTo>
                      <a:pt x="193" y="279"/>
                      <a:pt x="193" y="279"/>
                      <a:pt x="193" y="279"/>
                    </a:cubicBezTo>
                    <a:cubicBezTo>
                      <a:pt x="193" y="278"/>
                      <a:pt x="193" y="278"/>
                      <a:pt x="193" y="277"/>
                    </a:cubicBezTo>
                    <a:cubicBezTo>
                      <a:pt x="193" y="277"/>
                      <a:pt x="193" y="277"/>
                      <a:pt x="193" y="276"/>
                    </a:cubicBezTo>
                    <a:cubicBezTo>
                      <a:pt x="193" y="276"/>
                      <a:pt x="193" y="276"/>
                      <a:pt x="193" y="275"/>
                    </a:cubicBezTo>
                    <a:cubicBezTo>
                      <a:pt x="193" y="275"/>
                      <a:pt x="194" y="275"/>
                      <a:pt x="194" y="274"/>
                    </a:cubicBezTo>
                    <a:cubicBezTo>
                      <a:pt x="185" y="279"/>
                      <a:pt x="185" y="279"/>
                      <a:pt x="185" y="279"/>
                    </a:cubicBezTo>
                    <a:cubicBezTo>
                      <a:pt x="127" y="315"/>
                      <a:pt x="127" y="315"/>
                      <a:pt x="127" y="315"/>
                    </a:cubicBezTo>
                    <a:cubicBezTo>
                      <a:pt x="127" y="315"/>
                      <a:pt x="126" y="314"/>
                      <a:pt x="126" y="314"/>
                    </a:cubicBezTo>
                    <a:cubicBezTo>
                      <a:pt x="126" y="314"/>
                      <a:pt x="126" y="313"/>
                      <a:pt x="126" y="313"/>
                    </a:cubicBezTo>
                    <a:cubicBezTo>
                      <a:pt x="126" y="312"/>
                      <a:pt x="126" y="312"/>
                      <a:pt x="125" y="311"/>
                    </a:cubicBezTo>
                    <a:cubicBezTo>
                      <a:pt x="125" y="311"/>
                      <a:pt x="125" y="310"/>
                      <a:pt x="125" y="310"/>
                    </a:cubicBezTo>
                    <a:cubicBezTo>
                      <a:pt x="125" y="310"/>
                      <a:pt x="124" y="308"/>
                      <a:pt x="123" y="304"/>
                    </a:cubicBezTo>
                    <a:cubicBezTo>
                      <a:pt x="122" y="301"/>
                      <a:pt x="119" y="296"/>
                      <a:pt x="116" y="290"/>
                    </a:cubicBezTo>
                    <a:cubicBezTo>
                      <a:pt x="112" y="283"/>
                      <a:pt x="107" y="275"/>
                      <a:pt x="100" y="266"/>
                    </a:cubicBezTo>
                    <a:cubicBezTo>
                      <a:pt x="94" y="256"/>
                      <a:pt x="85" y="245"/>
                      <a:pt x="75" y="233"/>
                    </a:cubicBezTo>
                    <a:cubicBezTo>
                      <a:pt x="74" y="232"/>
                      <a:pt x="71" y="229"/>
                      <a:pt x="66" y="224"/>
                    </a:cubicBezTo>
                    <a:cubicBezTo>
                      <a:pt x="61" y="218"/>
                      <a:pt x="54" y="210"/>
                      <a:pt x="46" y="200"/>
                    </a:cubicBezTo>
                    <a:cubicBezTo>
                      <a:pt x="39" y="190"/>
                      <a:pt x="31" y="178"/>
                      <a:pt x="23" y="164"/>
                    </a:cubicBezTo>
                    <a:cubicBezTo>
                      <a:pt x="15" y="150"/>
                      <a:pt x="7" y="134"/>
                      <a:pt x="0" y="117"/>
                    </a:cubicBezTo>
                    <a:cubicBezTo>
                      <a:pt x="57" y="82"/>
                      <a:pt x="57" y="82"/>
                      <a:pt x="57" y="82"/>
                    </a:cubicBezTo>
                    <a:cubicBezTo>
                      <a:pt x="58" y="88"/>
                      <a:pt x="59" y="94"/>
                      <a:pt x="62" y="99"/>
                    </a:cubicBezTo>
                    <a:cubicBezTo>
                      <a:pt x="65" y="104"/>
                      <a:pt x="69" y="108"/>
                      <a:pt x="73" y="112"/>
                    </a:cubicBezTo>
                    <a:cubicBezTo>
                      <a:pt x="77" y="116"/>
                      <a:pt x="82" y="119"/>
                      <a:pt x="88" y="121"/>
                    </a:cubicBezTo>
                    <a:cubicBezTo>
                      <a:pt x="93" y="123"/>
                      <a:pt x="99" y="124"/>
                      <a:pt x="105" y="124"/>
                    </a:cubicBezTo>
                    <a:cubicBezTo>
                      <a:pt x="112" y="124"/>
                      <a:pt x="118" y="122"/>
                      <a:pt x="124" y="120"/>
                    </a:cubicBezTo>
                    <a:cubicBezTo>
                      <a:pt x="130" y="117"/>
                      <a:pt x="136" y="114"/>
                      <a:pt x="140" y="109"/>
                    </a:cubicBezTo>
                    <a:cubicBezTo>
                      <a:pt x="145" y="105"/>
                      <a:pt x="148" y="100"/>
                      <a:pt x="151" y="94"/>
                    </a:cubicBezTo>
                    <a:cubicBezTo>
                      <a:pt x="153" y="88"/>
                      <a:pt x="155" y="81"/>
                      <a:pt x="155" y="75"/>
                    </a:cubicBezTo>
                    <a:cubicBezTo>
                      <a:pt x="155" y="70"/>
                      <a:pt x="154" y="66"/>
                      <a:pt x="153" y="63"/>
                    </a:cubicBezTo>
                    <a:cubicBezTo>
                      <a:pt x="152" y="59"/>
                      <a:pt x="151" y="55"/>
                      <a:pt x="149" y="52"/>
                    </a:cubicBezTo>
                    <a:cubicBezTo>
                      <a:pt x="147" y="48"/>
                      <a:pt x="145" y="45"/>
                      <a:pt x="143" y="42"/>
                    </a:cubicBezTo>
                    <a:cubicBezTo>
                      <a:pt x="140" y="40"/>
                      <a:pt x="137" y="37"/>
                      <a:pt x="134" y="35"/>
                    </a:cubicBezTo>
                    <a:lnTo>
                      <a:pt x="192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46" name="PA_任意多边形 43"/>
              <p:cNvSpPr/>
              <p:nvPr>
                <p:custDataLst>
                  <p:tags r:id="rId89"/>
                </p:custDataLst>
              </p:nvPr>
            </p:nvSpPr>
            <p:spPr bwMode="auto">
              <a:xfrm>
                <a:off x="962115" y="2615512"/>
                <a:ext cx="2039938" cy="2085975"/>
              </a:xfrm>
              <a:custGeom>
                <a:avLst/>
                <a:gdLst>
                  <a:gd name="T0" fmla="*/ 230 w 304"/>
                  <a:gd name="T1" fmla="*/ 311 h 311"/>
                  <a:gd name="T2" fmla="*/ 193 w 304"/>
                  <a:gd name="T3" fmla="*/ 278 h 311"/>
                  <a:gd name="T4" fmla="*/ 193 w 304"/>
                  <a:gd name="T5" fmla="*/ 277 h 311"/>
                  <a:gd name="T6" fmla="*/ 193 w 304"/>
                  <a:gd name="T7" fmla="*/ 276 h 311"/>
                  <a:gd name="T8" fmla="*/ 192 w 304"/>
                  <a:gd name="T9" fmla="*/ 274 h 311"/>
                  <a:gd name="T10" fmla="*/ 192 w 304"/>
                  <a:gd name="T11" fmla="*/ 273 h 311"/>
                  <a:gd name="T12" fmla="*/ 192 w 304"/>
                  <a:gd name="T13" fmla="*/ 272 h 311"/>
                  <a:gd name="T14" fmla="*/ 193 w 304"/>
                  <a:gd name="T15" fmla="*/ 270 h 311"/>
                  <a:gd name="T16" fmla="*/ 186 w 304"/>
                  <a:gd name="T17" fmla="*/ 266 h 311"/>
                  <a:gd name="T18" fmla="*/ 124 w 304"/>
                  <a:gd name="T19" fmla="*/ 304 h 311"/>
                  <a:gd name="T20" fmla="*/ 124 w 304"/>
                  <a:gd name="T21" fmla="*/ 304 h 311"/>
                  <a:gd name="T22" fmla="*/ 113 w 304"/>
                  <a:gd name="T23" fmla="*/ 280 h 311"/>
                  <a:gd name="T24" fmla="*/ 97 w 304"/>
                  <a:gd name="T25" fmla="*/ 256 h 311"/>
                  <a:gd name="T26" fmla="*/ 80 w 304"/>
                  <a:gd name="T27" fmla="*/ 234 h 311"/>
                  <a:gd name="T28" fmla="*/ 64 w 304"/>
                  <a:gd name="T29" fmla="*/ 216 h 311"/>
                  <a:gd name="T30" fmla="*/ 0 w 304"/>
                  <a:gd name="T31" fmla="*/ 113 h 311"/>
                  <a:gd name="T32" fmla="*/ 49 w 304"/>
                  <a:gd name="T33" fmla="*/ 84 h 311"/>
                  <a:gd name="T34" fmla="*/ 128 w 304"/>
                  <a:gd name="T35" fmla="*/ 115 h 311"/>
                  <a:gd name="T36" fmla="*/ 136 w 304"/>
                  <a:gd name="T37" fmla="*/ 30 h 311"/>
                  <a:gd name="T38" fmla="*/ 186 w 304"/>
                  <a:gd name="T39" fmla="*/ 0 h 311"/>
                  <a:gd name="T40" fmla="*/ 216 w 304"/>
                  <a:gd name="T41" fmla="*/ 49 h 311"/>
                  <a:gd name="T42" fmla="*/ 184 w 304"/>
                  <a:gd name="T43" fmla="*/ 128 h 311"/>
                  <a:gd name="T44" fmla="*/ 269 w 304"/>
                  <a:gd name="T45" fmla="*/ 137 h 311"/>
                  <a:gd name="T46" fmla="*/ 304 w 304"/>
                  <a:gd name="T47" fmla="*/ 194 h 311"/>
                  <a:gd name="T48" fmla="*/ 242 w 304"/>
                  <a:gd name="T49" fmla="*/ 231 h 311"/>
                  <a:gd name="T50" fmla="*/ 245 w 304"/>
                  <a:gd name="T51" fmla="*/ 240 h 311"/>
                  <a:gd name="T52" fmla="*/ 255 w 304"/>
                  <a:gd name="T53" fmla="*/ 246 h 311"/>
                  <a:gd name="T54" fmla="*/ 267 w 304"/>
                  <a:gd name="T55" fmla="*/ 274 h 311"/>
                  <a:gd name="T56" fmla="*/ 230 w 304"/>
                  <a:gd name="T57" fmla="*/ 311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304" h="311">
                    <a:moveTo>
                      <a:pt x="230" y="311"/>
                    </a:moveTo>
                    <a:cubicBezTo>
                      <a:pt x="211" y="311"/>
                      <a:pt x="195" y="297"/>
                      <a:pt x="193" y="278"/>
                    </a:cubicBezTo>
                    <a:cubicBezTo>
                      <a:pt x="193" y="277"/>
                      <a:pt x="193" y="277"/>
                      <a:pt x="193" y="277"/>
                    </a:cubicBezTo>
                    <a:cubicBezTo>
                      <a:pt x="193" y="276"/>
                      <a:pt x="193" y="276"/>
                      <a:pt x="193" y="276"/>
                    </a:cubicBezTo>
                    <a:cubicBezTo>
                      <a:pt x="192" y="275"/>
                      <a:pt x="192" y="274"/>
                      <a:pt x="192" y="274"/>
                    </a:cubicBezTo>
                    <a:cubicBezTo>
                      <a:pt x="192" y="273"/>
                      <a:pt x="192" y="273"/>
                      <a:pt x="192" y="273"/>
                    </a:cubicBezTo>
                    <a:cubicBezTo>
                      <a:pt x="192" y="272"/>
                      <a:pt x="192" y="272"/>
                      <a:pt x="192" y="272"/>
                    </a:cubicBezTo>
                    <a:cubicBezTo>
                      <a:pt x="193" y="270"/>
                      <a:pt x="193" y="270"/>
                      <a:pt x="193" y="270"/>
                    </a:cubicBezTo>
                    <a:cubicBezTo>
                      <a:pt x="193" y="266"/>
                      <a:pt x="189" y="264"/>
                      <a:pt x="186" y="266"/>
                    </a:cubicBezTo>
                    <a:cubicBezTo>
                      <a:pt x="124" y="304"/>
                      <a:pt x="124" y="304"/>
                      <a:pt x="124" y="304"/>
                    </a:cubicBezTo>
                    <a:cubicBezTo>
                      <a:pt x="124" y="304"/>
                      <a:pt x="124" y="304"/>
                      <a:pt x="124" y="304"/>
                    </a:cubicBezTo>
                    <a:cubicBezTo>
                      <a:pt x="122" y="296"/>
                      <a:pt x="117" y="288"/>
                      <a:pt x="113" y="280"/>
                    </a:cubicBezTo>
                    <a:cubicBezTo>
                      <a:pt x="108" y="272"/>
                      <a:pt x="103" y="264"/>
                      <a:pt x="97" y="256"/>
                    </a:cubicBezTo>
                    <a:cubicBezTo>
                      <a:pt x="92" y="248"/>
                      <a:pt x="86" y="241"/>
                      <a:pt x="80" y="234"/>
                    </a:cubicBezTo>
                    <a:cubicBezTo>
                      <a:pt x="75" y="227"/>
                      <a:pt x="69" y="222"/>
                      <a:pt x="64" y="216"/>
                    </a:cubicBezTo>
                    <a:cubicBezTo>
                      <a:pt x="36" y="186"/>
                      <a:pt x="15" y="151"/>
                      <a:pt x="0" y="113"/>
                    </a:cubicBezTo>
                    <a:cubicBezTo>
                      <a:pt x="49" y="84"/>
                      <a:pt x="49" y="84"/>
                      <a:pt x="49" y="84"/>
                    </a:cubicBezTo>
                    <a:cubicBezTo>
                      <a:pt x="58" y="118"/>
                      <a:pt x="99" y="133"/>
                      <a:pt x="128" y="115"/>
                    </a:cubicBezTo>
                    <a:cubicBezTo>
                      <a:pt x="158" y="97"/>
                      <a:pt x="162" y="54"/>
                      <a:pt x="136" y="30"/>
                    </a:cubicBezTo>
                    <a:cubicBezTo>
                      <a:pt x="186" y="0"/>
                      <a:pt x="186" y="0"/>
                      <a:pt x="186" y="0"/>
                    </a:cubicBezTo>
                    <a:cubicBezTo>
                      <a:pt x="216" y="49"/>
                      <a:pt x="216" y="49"/>
                      <a:pt x="216" y="49"/>
                    </a:cubicBezTo>
                    <a:cubicBezTo>
                      <a:pt x="182" y="58"/>
                      <a:pt x="166" y="99"/>
                      <a:pt x="184" y="128"/>
                    </a:cubicBezTo>
                    <a:cubicBezTo>
                      <a:pt x="203" y="158"/>
                      <a:pt x="245" y="162"/>
                      <a:pt x="269" y="137"/>
                    </a:cubicBezTo>
                    <a:cubicBezTo>
                      <a:pt x="304" y="194"/>
                      <a:pt x="304" y="194"/>
                      <a:pt x="304" y="194"/>
                    </a:cubicBezTo>
                    <a:cubicBezTo>
                      <a:pt x="242" y="231"/>
                      <a:pt x="242" y="231"/>
                      <a:pt x="242" y="231"/>
                    </a:cubicBezTo>
                    <a:cubicBezTo>
                      <a:pt x="237" y="234"/>
                      <a:pt x="242" y="238"/>
                      <a:pt x="245" y="240"/>
                    </a:cubicBezTo>
                    <a:cubicBezTo>
                      <a:pt x="248" y="241"/>
                      <a:pt x="252" y="243"/>
                      <a:pt x="255" y="246"/>
                    </a:cubicBezTo>
                    <a:cubicBezTo>
                      <a:pt x="262" y="253"/>
                      <a:pt x="267" y="263"/>
                      <a:pt x="267" y="274"/>
                    </a:cubicBezTo>
                    <a:cubicBezTo>
                      <a:pt x="267" y="294"/>
                      <a:pt x="250" y="311"/>
                      <a:pt x="230" y="311"/>
                    </a:cubicBezTo>
                    <a:close/>
                  </a:path>
                </a:pathLst>
              </a:custGeom>
              <a:solidFill>
                <a:srgbClr val="DFAB9D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47" name="PA_任意多边形 44"/>
              <p:cNvSpPr/>
              <p:nvPr>
                <p:custDataLst>
                  <p:tags r:id="rId90"/>
                </p:custDataLst>
              </p:nvPr>
            </p:nvSpPr>
            <p:spPr bwMode="auto">
              <a:xfrm>
                <a:off x="3116352" y="3131449"/>
                <a:ext cx="1590675" cy="1831975"/>
              </a:xfrm>
              <a:custGeom>
                <a:avLst/>
                <a:gdLst>
                  <a:gd name="T0" fmla="*/ 209 w 237"/>
                  <a:gd name="T1" fmla="*/ 11 h 273"/>
                  <a:gd name="T2" fmla="*/ 230 w 237"/>
                  <a:gd name="T3" fmla="*/ 32 h 273"/>
                  <a:gd name="T4" fmla="*/ 236 w 237"/>
                  <a:gd name="T5" fmla="*/ 48 h 273"/>
                  <a:gd name="T6" fmla="*/ 229 w 237"/>
                  <a:gd name="T7" fmla="*/ 67 h 273"/>
                  <a:gd name="T8" fmla="*/ 200 w 237"/>
                  <a:gd name="T9" fmla="*/ 85 h 273"/>
                  <a:gd name="T10" fmla="*/ 195 w 237"/>
                  <a:gd name="T11" fmla="*/ 97 h 273"/>
                  <a:gd name="T12" fmla="*/ 199 w 237"/>
                  <a:gd name="T13" fmla="*/ 105 h 273"/>
                  <a:gd name="T14" fmla="*/ 206 w 237"/>
                  <a:gd name="T15" fmla="*/ 127 h 273"/>
                  <a:gd name="T16" fmla="*/ 195 w 237"/>
                  <a:gd name="T17" fmla="*/ 140 h 273"/>
                  <a:gd name="T18" fmla="*/ 186 w 237"/>
                  <a:gd name="T19" fmla="*/ 143 h 273"/>
                  <a:gd name="T20" fmla="*/ 190 w 237"/>
                  <a:gd name="T21" fmla="*/ 149 h 273"/>
                  <a:gd name="T22" fmla="*/ 197 w 237"/>
                  <a:gd name="T23" fmla="*/ 166 h 273"/>
                  <a:gd name="T24" fmla="*/ 187 w 237"/>
                  <a:gd name="T25" fmla="*/ 180 h 273"/>
                  <a:gd name="T26" fmla="*/ 183 w 237"/>
                  <a:gd name="T27" fmla="*/ 192 h 273"/>
                  <a:gd name="T28" fmla="*/ 191 w 237"/>
                  <a:gd name="T29" fmla="*/ 212 h 273"/>
                  <a:gd name="T30" fmla="*/ 190 w 237"/>
                  <a:gd name="T31" fmla="*/ 245 h 273"/>
                  <a:gd name="T32" fmla="*/ 148 w 237"/>
                  <a:gd name="T33" fmla="*/ 268 h 273"/>
                  <a:gd name="T34" fmla="*/ 109 w 237"/>
                  <a:gd name="T35" fmla="*/ 272 h 273"/>
                  <a:gd name="T36" fmla="*/ 68 w 237"/>
                  <a:gd name="T37" fmla="*/ 233 h 273"/>
                  <a:gd name="T38" fmla="*/ 97 w 237"/>
                  <a:gd name="T39" fmla="*/ 216 h 273"/>
                  <a:gd name="T40" fmla="*/ 109 w 237"/>
                  <a:gd name="T41" fmla="*/ 184 h 273"/>
                  <a:gd name="T42" fmla="*/ 94 w 237"/>
                  <a:gd name="T43" fmla="*/ 149 h 273"/>
                  <a:gd name="T44" fmla="*/ 59 w 237"/>
                  <a:gd name="T45" fmla="*/ 134 h 273"/>
                  <a:gd name="T46" fmla="*/ 37 w 237"/>
                  <a:gd name="T47" fmla="*/ 140 h 273"/>
                  <a:gd name="T48" fmla="*/ 20 w 237"/>
                  <a:gd name="T49" fmla="*/ 154 h 273"/>
                  <a:gd name="T50" fmla="*/ 55 w 237"/>
                  <a:gd name="T51" fmla="*/ 87 h 273"/>
                  <a:gd name="T52" fmla="*/ 62 w 237"/>
                  <a:gd name="T53" fmla="*/ 80 h 273"/>
                  <a:gd name="T54" fmla="*/ 57 w 237"/>
                  <a:gd name="T55" fmla="*/ 78 h 273"/>
                  <a:gd name="T56" fmla="*/ 46 w 237"/>
                  <a:gd name="T57" fmla="*/ 71 h 273"/>
                  <a:gd name="T58" fmla="*/ 36 w 237"/>
                  <a:gd name="T59" fmla="*/ 53 h 273"/>
                  <a:gd name="T60" fmla="*/ 37 w 237"/>
                  <a:gd name="T61" fmla="*/ 26 h 273"/>
                  <a:gd name="T62" fmla="*/ 59 w 237"/>
                  <a:gd name="T63" fmla="*/ 4 h 273"/>
                  <a:gd name="T64" fmla="*/ 91 w 237"/>
                  <a:gd name="T65" fmla="*/ 4 h 273"/>
                  <a:gd name="T66" fmla="*/ 112 w 237"/>
                  <a:gd name="T67" fmla="*/ 24 h 273"/>
                  <a:gd name="T68" fmla="*/ 116 w 237"/>
                  <a:gd name="T69" fmla="*/ 40 h 273"/>
                  <a:gd name="T70" fmla="*/ 117 w 237"/>
                  <a:gd name="T71" fmla="*/ 41 h 273"/>
                  <a:gd name="T72" fmla="*/ 116 w 237"/>
                  <a:gd name="T73" fmla="*/ 44 h 273"/>
                  <a:gd name="T74" fmla="*/ 116 w 237"/>
                  <a:gd name="T75" fmla="*/ 48 h 273"/>
                  <a:gd name="T76" fmla="*/ 125 w 237"/>
                  <a:gd name="T77" fmla="*/ 44 h 2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237" h="273">
                    <a:moveTo>
                      <a:pt x="196" y="0"/>
                    </a:moveTo>
                    <a:cubicBezTo>
                      <a:pt x="200" y="4"/>
                      <a:pt x="205" y="8"/>
                      <a:pt x="209" y="11"/>
                    </a:cubicBezTo>
                    <a:cubicBezTo>
                      <a:pt x="213" y="15"/>
                      <a:pt x="217" y="19"/>
                      <a:pt x="221" y="22"/>
                    </a:cubicBezTo>
                    <a:cubicBezTo>
                      <a:pt x="224" y="26"/>
                      <a:pt x="227" y="29"/>
                      <a:pt x="230" y="32"/>
                    </a:cubicBezTo>
                    <a:cubicBezTo>
                      <a:pt x="232" y="35"/>
                      <a:pt x="234" y="38"/>
                      <a:pt x="234" y="40"/>
                    </a:cubicBezTo>
                    <a:cubicBezTo>
                      <a:pt x="235" y="42"/>
                      <a:pt x="236" y="45"/>
                      <a:pt x="236" y="48"/>
                    </a:cubicBezTo>
                    <a:cubicBezTo>
                      <a:pt x="237" y="51"/>
                      <a:pt x="237" y="54"/>
                      <a:pt x="236" y="57"/>
                    </a:cubicBezTo>
                    <a:cubicBezTo>
                      <a:pt x="235" y="60"/>
                      <a:pt x="233" y="64"/>
                      <a:pt x="229" y="67"/>
                    </a:cubicBezTo>
                    <a:cubicBezTo>
                      <a:pt x="226" y="70"/>
                      <a:pt x="221" y="73"/>
                      <a:pt x="215" y="76"/>
                    </a:cubicBezTo>
                    <a:cubicBezTo>
                      <a:pt x="208" y="79"/>
                      <a:pt x="203" y="82"/>
                      <a:pt x="200" y="85"/>
                    </a:cubicBezTo>
                    <a:cubicBezTo>
                      <a:pt x="197" y="87"/>
                      <a:pt x="195" y="90"/>
                      <a:pt x="195" y="92"/>
                    </a:cubicBezTo>
                    <a:cubicBezTo>
                      <a:pt x="194" y="94"/>
                      <a:pt x="194" y="96"/>
                      <a:pt x="195" y="97"/>
                    </a:cubicBezTo>
                    <a:cubicBezTo>
                      <a:pt x="195" y="99"/>
                      <a:pt x="195" y="99"/>
                      <a:pt x="196" y="99"/>
                    </a:cubicBezTo>
                    <a:cubicBezTo>
                      <a:pt x="196" y="100"/>
                      <a:pt x="197" y="102"/>
                      <a:pt x="199" y="105"/>
                    </a:cubicBezTo>
                    <a:cubicBezTo>
                      <a:pt x="200" y="107"/>
                      <a:pt x="202" y="111"/>
                      <a:pt x="204" y="115"/>
                    </a:cubicBezTo>
                    <a:cubicBezTo>
                      <a:pt x="205" y="119"/>
                      <a:pt x="206" y="123"/>
                      <a:pt x="206" y="127"/>
                    </a:cubicBezTo>
                    <a:cubicBezTo>
                      <a:pt x="206" y="131"/>
                      <a:pt x="205" y="134"/>
                      <a:pt x="202" y="136"/>
                    </a:cubicBezTo>
                    <a:cubicBezTo>
                      <a:pt x="199" y="137"/>
                      <a:pt x="197" y="139"/>
                      <a:pt x="195" y="140"/>
                    </a:cubicBezTo>
                    <a:cubicBezTo>
                      <a:pt x="193" y="141"/>
                      <a:pt x="191" y="141"/>
                      <a:pt x="190" y="142"/>
                    </a:cubicBezTo>
                    <a:cubicBezTo>
                      <a:pt x="188" y="142"/>
                      <a:pt x="187" y="143"/>
                      <a:pt x="186" y="143"/>
                    </a:cubicBezTo>
                    <a:cubicBezTo>
                      <a:pt x="186" y="144"/>
                      <a:pt x="186" y="144"/>
                      <a:pt x="186" y="145"/>
                    </a:cubicBezTo>
                    <a:cubicBezTo>
                      <a:pt x="187" y="146"/>
                      <a:pt x="188" y="147"/>
                      <a:pt x="190" y="149"/>
                    </a:cubicBezTo>
                    <a:cubicBezTo>
                      <a:pt x="192" y="152"/>
                      <a:pt x="193" y="154"/>
                      <a:pt x="195" y="157"/>
                    </a:cubicBezTo>
                    <a:cubicBezTo>
                      <a:pt x="196" y="160"/>
                      <a:pt x="197" y="163"/>
                      <a:pt x="197" y="166"/>
                    </a:cubicBezTo>
                    <a:cubicBezTo>
                      <a:pt x="197" y="169"/>
                      <a:pt x="196" y="172"/>
                      <a:pt x="193" y="174"/>
                    </a:cubicBezTo>
                    <a:cubicBezTo>
                      <a:pt x="190" y="176"/>
                      <a:pt x="188" y="178"/>
                      <a:pt x="187" y="180"/>
                    </a:cubicBezTo>
                    <a:cubicBezTo>
                      <a:pt x="185" y="182"/>
                      <a:pt x="184" y="184"/>
                      <a:pt x="183" y="185"/>
                    </a:cubicBezTo>
                    <a:cubicBezTo>
                      <a:pt x="183" y="187"/>
                      <a:pt x="183" y="189"/>
                      <a:pt x="183" y="192"/>
                    </a:cubicBezTo>
                    <a:cubicBezTo>
                      <a:pt x="184" y="194"/>
                      <a:pt x="184" y="197"/>
                      <a:pt x="186" y="200"/>
                    </a:cubicBezTo>
                    <a:cubicBezTo>
                      <a:pt x="187" y="203"/>
                      <a:pt x="189" y="207"/>
                      <a:pt x="191" y="212"/>
                    </a:cubicBezTo>
                    <a:cubicBezTo>
                      <a:pt x="193" y="217"/>
                      <a:pt x="195" y="222"/>
                      <a:pt x="195" y="228"/>
                    </a:cubicBezTo>
                    <a:cubicBezTo>
                      <a:pt x="195" y="233"/>
                      <a:pt x="194" y="239"/>
                      <a:pt x="190" y="245"/>
                    </a:cubicBezTo>
                    <a:cubicBezTo>
                      <a:pt x="186" y="251"/>
                      <a:pt x="180" y="257"/>
                      <a:pt x="169" y="262"/>
                    </a:cubicBezTo>
                    <a:cubicBezTo>
                      <a:pt x="162" y="265"/>
                      <a:pt x="155" y="267"/>
                      <a:pt x="148" y="268"/>
                    </a:cubicBezTo>
                    <a:cubicBezTo>
                      <a:pt x="141" y="269"/>
                      <a:pt x="135" y="270"/>
                      <a:pt x="128" y="271"/>
                    </a:cubicBezTo>
                    <a:cubicBezTo>
                      <a:pt x="121" y="271"/>
                      <a:pt x="115" y="271"/>
                      <a:pt x="109" y="272"/>
                    </a:cubicBezTo>
                    <a:cubicBezTo>
                      <a:pt x="103" y="272"/>
                      <a:pt x="98" y="273"/>
                      <a:pt x="93" y="273"/>
                    </a:cubicBezTo>
                    <a:cubicBezTo>
                      <a:pt x="68" y="233"/>
                      <a:pt x="68" y="233"/>
                      <a:pt x="68" y="233"/>
                    </a:cubicBezTo>
                    <a:cubicBezTo>
                      <a:pt x="74" y="232"/>
                      <a:pt x="80" y="230"/>
                      <a:pt x="84" y="227"/>
                    </a:cubicBezTo>
                    <a:cubicBezTo>
                      <a:pt x="89" y="224"/>
                      <a:pt x="94" y="220"/>
                      <a:pt x="97" y="216"/>
                    </a:cubicBezTo>
                    <a:cubicBezTo>
                      <a:pt x="101" y="212"/>
                      <a:pt x="104" y="207"/>
                      <a:pt x="106" y="201"/>
                    </a:cubicBezTo>
                    <a:cubicBezTo>
                      <a:pt x="108" y="196"/>
                      <a:pt x="109" y="190"/>
                      <a:pt x="109" y="184"/>
                    </a:cubicBezTo>
                    <a:cubicBezTo>
                      <a:pt x="109" y="177"/>
                      <a:pt x="107" y="171"/>
                      <a:pt x="105" y="165"/>
                    </a:cubicBezTo>
                    <a:cubicBezTo>
                      <a:pt x="102" y="159"/>
                      <a:pt x="99" y="154"/>
                      <a:pt x="94" y="149"/>
                    </a:cubicBezTo>
                    <a:cubicBezTo>
                      <a:pt x="90" y="145"/>
                      <a:pt x="84" y="141"/>
                      <a:pt x="78" y="138"/>
                    </a:cubicBezTo>
                    <a:cubicBezTo>
                      <a:pt x="73" y="136"/>
                      <a:pt x="66" y="134"/>
                      <a:pt x="59" y="134"/>
                    </a:cubicBezTo>
                    <a:cubicBezTo>
                      <a:pt x="55" y="134"/>
                      <a:pt x="51" y="135"/>
                      <a:pt x="48" y="136"/>
                    </a:cubicBezTo>
                    <a:cubicBezTo>
                      <a:pt x="44" y="137"/>
                      <a:pt x="40" y="138"/>
                      <a:pt x="37" y="140"/>
                    </a:cubicBezTo>
                    <a:cubicBezTo>
                      <a:pt x="34" y="141"/>
                      <a:pt x="31" y="144"/>
                      <a:pt x="28" y="146"/>
                    </a:cubicBezTo>
                    <a:cubicBezTo>
                      <a:pt x="25" y="148"/>
                      <a:pt x="22" y="151"/>
                      <a:pt x="20" y="154"/>
                    </a:cubicBezTo>
                    <a:cubicBezTo>
                      <a:pt x="0" y="121"/>
                      <a:pt x="0" y="121"/>
                      <a:pt x="0" y="121"/>
                    </a:cubicBezTo>
                    <a:cubicBezTo>
                      <a:pt x="55" y="87"/>
                      <a:pt x="55" y="87"/>
                      <a:pt x="55" y="87"/>
                    </a:cubicBezTo>
                    <a:cubicBezTo>
                      <a:pt x="64" y="81"/>
                      <a:pt x="64" y="81"/>
                      <a:pt x="64" y="81"/>
                    </a:cubicBezTo>
                    <a:cubicBezTo>
                      <a:pt x="63" y="81"/>
                      <a:pt x="62" y="81"/>
                      <a:pt x="62" y="80"/>
                    </a:cubicBezTo>
                    <a:cubicBezTo>
                      <a:pt x="61" y="80"/>
                      <a:pt x="60" y="80"/>
                      <a:pt x="59" y="80"/>
                    </a:cubicBezTo>
                    <a:cubicBezTo>
                      <a:pt x="58" y="79"/>
                      <a:pt x="58" y="79"/>
                      <a:pt x="57" y="78"/>
                    </a:cubicBezTo>
                    <a:cubicBezTo>
                      <a:pt x="56" y="78"/>
                      <a:pt x="55" y="78"/>
                      <a:pt x="55" y="77"/>
                    </a:cubicBezTo>
                    <a:cubicBezTo>
                      <a:pt x="52" y="75"/>
                      <a:pt x="49" y="73"/>
                      <a:pt x="46" y="71"/>
                    </a:cubicBezTo>
                    <a:cubicBezTo>
                      <a:pt x="44" y="68"/>
                      <a:pt x="42" y="66"/>
                      <a:pt x="40" y="63"/>
                    </a:cubicBezTo>
                    <a:cubicBezTo>
                      <a:pt x="38" y="59"/>
                      <a:pt x="37" y="56"/>
                      <a:pt x="36" y="53"/>
                    </a:cubicBezTo>
                    <a:cubicBezTo>
                      <a:pt x="35" y="49"/>
                      <a:pt x="34" y="46"/>
                      <a:pt x="34" y="42"/>
                    </a:cubicBezTo>
                    <a:cubicBezTo>
                      <a:pt x="34" y="36"/>
                      <a:pt x="35" y="31"/>
                      <a:pt x="37" y="26"/>
                    </a:cubicBezTo>
                    <a:cubicBezTo>
                      <a:pt x="40" y="21"/>
                      <a:pt x="43" y="17"/>
                      <a:pt x="46" y="13"/>
                    </a:cubicBezTo>
                    <a:cubicBezTo>
                      <a:pt x="50" y="9"/>
                      <a:pt x="54" y="6"/>
                      <a:pt x="59" y="4"/>
                    </a:cubicBezTo>
                    <a:cubicBezTo>
                      <a:pt x="64" y="2"/>
                      <a:pt x="70" y="1"/>
                      <a:pt x="75" y="1"/>
                    </a:cubicBezTo>
                    <a:cubicBezTo>
                      <a:pt x="81" y="1"/>
                      <a:pt x="86" y="2"/>
                      <a:pt x="91" y="4"/>
                    </a:cubicBezTo>
                    <a:cubicBezTo>
                      <a:pt x="95" y="6"/>
                      <a:pt x="100" y="9"/>
                      <a:pt x="104" y="12"/>
                    </a:cubicBezTo>
                    <a:cubicBezTo>
                      <a:pt x="107" y="16"/>
                      <a:pt x="110" y="20"/>
                      <a:pt x="112" y="24"/>
                    </a:cubicBezTo>
                    <a:cubicBezTo>
                      <a:pt x="115" y="29"/>
                      <a:pt x="116" y="34"/>
                      <a:pt x="116" y="39"/>
                    </a:cubicBezTo>
                    <a:cubicBezTo>
                      <a:pt x="116" y="40"/>
                      <a:pt x="116" y="40"/>
                      <a:pt x="116" y="40"/>
                    </a:cubicBezTo>
                    <a:cubicBezTo>
                      <a:pt x="116" y="40"/>
                      <a:pt x="116" y="40"/>
                      <a:pt x="116" y="41"/>
                    </a:cubicBezTo>
                    <a:cubicBezTo>
                      <a:pt x="116" y="41"/>
                      <a:pt x="117" y="41"/>
                      <a:pt x="117" y="41"/>
                    </a:cubicBezTo>
                    <a:cubicBezTo>
                      <a:pt x="117" y="41"/>
                      <a:pt x="117" y="42"/>
                      <a:pt x="117" y="42"/>
                    </a:cubicBezTo>
                    <a:cubicBezTo>
                      <a:pt x="117" y="42"/>
                      <a:pt x="117" y="43"/>
                      <a:pt x="116" y="44"/>
                    </a:cubicBezTo>
                    <a:cubicBezTo>
                      <a:pt x="116" y="44"/>
                      <a:pt x="116" y="45"/>
                      <a:pt x="116" y="46"/>
                    </a:cubicBezTo>
                    <a:cubicBezTo>
                      <a:pt x="116" y="46"/>
                      <a:pt x="116" y="47"/>
                      <a:pt x="116" y="48"/>
                    </a:cubicBezTo>
                    <a:cubicBezTo>
                      <a:pt x="116" y="48"/>
                      <a:pt x="116" y="49"/>
                      <a:pt x="116" y="49"/>
                    </a:cubicBezTo>
                    <a:cubicBezTo>
                      <a:pt x="125" y="44"/>
                      <a:pt x="125" y="44"/>
                      <a:pt x="125" y="44"/>
                    </a:cubicBezTo>
                    <a:lnTo>
                      <a:pt x="196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48" name="PA_任意多边形 45"/>
              <p:cNvSpPr/>
              <p:nvPr>
                <p:custDataLst>
                  <p:tags r:id="rId91"/>
                </p:custDataLst>
              </p:nvPr>
            </p:nvSpPr>
            <p:spPr bwMode="auto">
              <a:xfrm>
                <a:off x="3149690" y="3145737"/>
                <a:ext cx="1544638" cy="1790700"/>
              </a:xfrm>
              <a:custGeom>
                <a:avLst/>
                <a:gdLst>
                  <a:gd name="T0" fmla="*/ 70 w 230"/>
                  <a:gd name="T1" fmla="*/ 234 h 267"/>
                  <a:gd name="T2" fmla="*/ 101 w 230"/>
                  <a:gd name="T3" fmla="*/ 155 h 267"/>
                  <a:gd name="T4" fmla="*/ 16 w 230"/>
                  <a:gd name="T5" fmla="*/ 145 h 267"/>
                  <a:gd name="T6" fmla="*/ 0 w 230"/>
                  <a:gd name="T7" fmla="*/ 120 h 267"/>
                  <a:gd name="T8" fmla="*/ 61 w 230"/>
                  <a:gd name="T9" fmla="*/ 83 h 267"/>
                  <a:gd name="T10" fmla="*/ 62 w 230"/>
                  <a:gd name="T11" fmla="*/ 76 h 267"/>
                  <a:gd name="T12" fmla="*/ 54 w 230"/>
                  <a:gd name="T13" fmla="*/ 73 h 267"/>
                  <a:gd name="T14" fmla="*/ 38 w 230"/>
                  <a:gd name="T15" fmla="*/ 58 h 267"/>
                  <a:gd name="T16" fmla="*/ 42 w 230"/>
                  <a:gd name="T17" fmla="*/ 17 h 267"/>
                  <a:gd name="T18" fmla="*/ 81 w 230"/>
                  <a:gd name="T19" fmla="*/ 5 h 267"/>
                  <a:gd name="T20" fmla="*/ 107 w 230"/>
                  <a:gd name="T21" fmla="*/ 38 h 267"/>
                  <a:gd name="T22" fmla="*/ 107 w 230"/>
                  <a:gd name="T23" fmla="*/ 39 h 267"/>
                  <a:gd name="T24" fmla="*/ 107 w 230"/>
                  <a:gd name="T25" fmla="*/ 40 h 267"/>
                  <a:gd name="T26" fmla="*/ 107 w 230"/>
                  <a:gd name="T27" fmla="*/ 47 h 267"/>
                  <a:gd name="T28" fmla="*/ 113 w 230"/>
                  <a:gd name="T29" fmla="*/ 51 h 267"/>
                  <a:gd name="T30" fmla="*/ 122 w 230"/>
                  <a:gd name="T31" fmla="*/ 46 h 267"/>
                  <a:gd name="T32" fmla="*/ 190 w 230"/>
                  <a:gd name="T33" fmla="*/ 3 h 267"/>
                  <a:gd name="T34" fmla="*/ 217 w 230"/>
                  <a:gd name="T35" fmla="*/ 27 h 267"/>
                  <a:gd name="T36" fmla="*/ 226 w 230"/>
                  <a:gd name="T37" fmla="*/ 55 h 267"/>
                  <a:gd name="T38" fmla="*/ 199 w 230"/>
                  <a:gd name="T39" fmla="*/ 75 h 267"/>
                  <a:gd name="T40" fmla="*/ 187 w 230"/>
                  <a:gd name="T41" fmla="*/ 100 h 267"/>
                  <a:gd name="T42" fmla="*/ 197 w 230"/>
                  <a:gd name="T43" fmla="*/ 121 h 267"/>
                  <a:gd name="T44" fmla="*/ 195 w 230"/>
                  <a:gd name="T45" fmla="*/ 130 h 267"/>
                  <a:gd name="T46" fmla="*/ 184 w 230"/>
                  <a:gd name="T47" fmla="*/ 136 h 267"/>
                  <a:gd name="T48" fmla="*/ 183 w 230"/>
                  <a:gd name="T49" fmla="*/ 136 h 267"/>
                  <a:gd name="T50" fmla="*/ 179 w 230"/>
                  <a:gd name="T51" fmla="*/ 146 h 267"/>
                  <a:gd name="T52" fmla="*/ 188 w 230"/>
                  <a:gd name="T53" fmla="*/ 162 h 267"/>
                  <a:gd name="T54" fmla="*/ 179 w 230"/>
                  <a:gd name="T55" fmla="*/ 174 h 267"/>
                  <a:gd name="T56" fmla="*/ 175 w 230"/>
                  <a:gd name="T57" fmla="*/ 193 h 267"/>
                  <a:gd name="T58" fmla="*/ 186 w 230"/>
                  <a:gd name="T59" fmla="*/ 229 h 267"/>
                  <a:gd name="T60" fmla="*/ 163 w 230"/>
                  <a:gd name="T61" fmla="*/ 256 h 267"/>
                  <a:gd name="T62" fmla="*/ 109 w 230"/>
                  <a:gd name="T63" fmla="*/ 265 h 267"/>
                  <a:gd name="T64" fmla="*/ 104 w 230"/>
                  <a:gd name="T65" fmla="*/ 266 h 267"/>
                  <a:gd name="T66" fmla="*/ 90 w 230"/>
                  <a:gd name="T67" fmla="*/ 267 h 267"/>
                  <a:gd name="T68" fmla="*/ 70 w 230"/>
                  <a:gd name="T69" fmla="*/ 234 h 2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30" h="267">
                    <a:moveTo>
                      <a:pt x="70" y="234"/>
                    </a:moveTo>
                    <a:cubicBezTo>
                      <a:pt x="103" y="224"/>
                      <a:pt x="118" y="185"/>
                      <a:pt x="101" y="155"/>
                    </a:cubicBezTo>
                    <a:cubicBezTo>
                      <a:pt x="83" y="125"/>
                      <a:pt x="40" y="120"/>
                      <a:pt x="16" y="145"/>
                    </a:cubicBezTo>
                    <a:cubicBezTo>
                      <a:pt x="0" y="120"/>
                      <a:pt x="0" y="120"/>
                      <a:pt x="0" y="120"/>
                    </a:cubicBezTo>
                    <a:cubicBezTo>
                      <a:pt x="61" y="83"/>
                      <a:pt x="61" y="83"/>
                      <a:pt x="61" y="83"/>
                    </a:cubicBezTo>
                    <a:cubicBezTo>
                      <a:pt x="63" y="81"/>
                      <a:pt x="64" y="78"/>
                      <a:pt x="62" y="76"/>
                    </a:cubicBezTo>
                    <a:cubicBezTo>
                      <a:pt x="60" y="74"/>
                      <a:pt x="56" y="74"/>
                      <a:pt x="54" y="73"/>
                    </a:cubicBezTo>
                    <a:cubicBezTo>
                      <a:pt x="47" y="70"/>
                      <a:pt x="42" y="65"/>
                      <a:pt x="38" y="58"/>
                    </a:cubicBezTo>
                    <a:cubicBezTo>
                      <a:pt x="31" y="45"/>
                      <a:pt x="32" y="28"/>
                      <a:pt x="42" y="17"/>
                    </a:cubicBezTo>
                    <a:cubicBezTo>
                      <a:pt x="51" y="5"/>
                      <a:pt x="67" y="0"/>
                      <a:pt x="81" y="5"/>
                    </a:cubicBezTo>
                    <a:cubicBezTo>
                      <a:pt x="96" y="9"/>
                      <a:pt x="106" y="23"/>
                      <a:pt x="107" y="38"/>
                    </a:cubicBezTo>
                    <a:cubicBezTo>
                      <a:pt x="107" y="38"/>
                      <a:pt x="107" y="39"/>
                      <a:pt x="107" y="39"/>
                    </a:cubicBezTo>
                    <a:cubicBezTo>
                      <a:pt x="107" y="40"/>
                      <a:pt x="107" y="40"/>
                      <a:pt x="107" y="40"/>
                    </a:cubicBezTo>
                    <a:cubicBezTo>
                      <a:pt x="107" y="42"/>
                      <a:pt x="107" y="44"/>
                      <a:pt x="107" y="47"/>
                    </a:cubicBezTo>
                    <a:cubicBezTo>
                      <a:pt x="106" y="50"/>
                      <a:pt x="110" y="53"/>
                      <a:pt x="113" y="51"/>
                    </a:cubicBezTo>
                    <a:cubicBezTo>
                      <a:pt x="122" y="46"/>
                      <a:pt x="122" y="46"/>
                      <a:pt x="122" y="46"/>
                    </a:cubicBezTo>
                    <a:cubicBezTo>
                      <a:pt x="190" y="3"/>
                      <a:pt x="190" y="3"/>
                      <a:pt x="190" y="3"/>
                    </a:cubicBezTo>
                    <a:cubicBezTo>
                      <a:pt x="200" y="11"/>
                      <a:pt x="209" y="19"/>
                      <a:pt x="217" y="27"/>
                    </a:cubicBezTo>
                    <a:cubicBezTo>
                      <a:pt x="224" y="35"/>
                      <a:pt x="230" y="45"/>
                      <a:pt x="226" y="55"/>
                    </a:cubicBezTo>
                    <a:cubicBezTo>
                      <a:pt x="222" y="67"/>
                      <a:pt x="209" y="69"/>
                      <a:pt x="199" y="75"/>
                    </a:cubicBezTo>
                    <a:cubicBezTo>
                      <a:pt x="191" y="79"/>
                      <a:pt x="180" y="90"/>
                      <a:pt x="187" y="100"/>
                    </a:cubicBezTo>
                    <a:cubicBezTo>
                      <a:pt x="191" y="107"/>
                      <a:pt x="196" y="114"/>
                      <a:pt x="197" y="121"/>
                    </a:cubicBezTo>
                    <a:cubicBezTo>
                      <a:pt x="197" y="124"/>
                      <a:pt x="198" y="128"/>
                      <a:pt x="195" y="130"/>
                    </a:cubicBezTo>
                    <a:cubicBezTo>
                      <a:pt x="192" y="133"/>
                      <a:pt x="187" y="134"/>
                      <a:pt x="184" y="136"/>
                    </a:cubicBezTo>
                    <a:cubicBezTo>
                      <a:pt x="183" y="136"/>
                      <a:pt x="183" y="136"/>
                      <a:pt x="183" y="136"/>
                    </a:cubicBezTo>
                    <a:cubicBezTo>
                      <a:pt x="178" y="138"/>
                      <a:pt x="175" y="141"/>
                      <a:pt x="179" y="146"/>
                    </a:cubicBezTo>
                    <a:cubicBezTo>
                      <a:pt x="183" y="151"/>
                      <a:pt x="187" y="156"/>
                      <a:pt x="188" y="162"/>
                    </a:cubicBezTo>
                    <a:cubicBezTo>
                      <a:pt x="189" y="168"/>
                      <a:pt x="183" y="171"/>
                      <a:pt x="179" y="174"/>
                    </a:cubicBezTo>
                    <a:cubicBezTo>
                      <a:pt x="174" y="180"/>
                      <a:pt x="173" y="186"/>
                      <a:pt x="175" y="193"/>
                    </a:cubicBezTo>
                    <a:cubicBezTo>
                      <a:pt x="178" y="205"/>
                      <a:pt x="187" y="215"/>
                      <a:pt x="186" y="229"/>
                    </a:cubicBezTo>
                    <a:cubicBezTo>
                      <a:pt x="185" y="242"/>
                      <a:pt x="174" y="251"/>
                      <a:pt x="163" y="256"/>
                    </a:cubicBezTo>
                    <a:cubicBezTo>
                      <a:pt x="145" y="263"/>
                      <a:pt x="127" y="264"/>
                      <a:pt x="109" y="265"/>
                    </a:cubicBezTo>
                    <a:cubicBezTo>
                      <a:pt x="104" y="266"/>
                      <a:pt x="104" y="266"/>
                      <a:pt x="104" y="266"/>
                    </a:cubicBezTo>
                    <a:cubicBezTo>
                      <a:pt x="99" y="266"/>
                      <a:pt x="95" y="266"/>
                      <a:pt x="90" y="267"/>
                    </a:cubicBezTo>
                    <a:lnTo>
                      <a:pt x="70" y="234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49" name="PA_任意多边形 46"/>
              <p:cNvSpPr/>
              <p:nvPr>
                <p:custDataLst>
                  <p:tags r:id="rId92"/>
                </p:custDataLst>
              </p:nvPr>
            </p:nvSpPr>
            <p:spPr bwMode="auto">
              <a:xfrm>
                <a:off x="1533615" y="3971237"/>
                <a:ext cx="2260600" cy="1703388"/>
              </a:xfrm>
              <a:custGeom>
                <a:avLst/>
                <a:gdLst>
                  <a:gd name="T0" fmla="*/ 229 w 337"/>
                  <a:gd name="T1" fmla="*/ 0 h 254"/>
                  <a:gd name="T2" fmla="*/ 251 w 337"/>
                  <a:gd name="T3" fmla="*/ 37 h 254"/>
                  <a:gd name="T4" fmla="*/ 256 w 337"/>
                  <a:gd name="T5" fmla="*/ 45 h 254"/>
                  <a:gd name="T6" fmla="*/ 257 w 337"/>
                  <a:gd name="T7" fmla="*/ 43 h 254"/>
                  <a:gd name="T8" fmla="*/ 258 w 337"/>
                  <a:gd name="T9" fmla="*/ 41 h 254"/>
                  <a:gd name="T10" fmla="*/ 259 w 337"/>
                  <a:gd name="T11" fmla="*/ 39 h 254"/>
                  <a:gd name="T12" fmla="*/ 261 w 337"/>
                  <a:gd name="T13" fmla="*/ 37 h 254"/>
                  <a:gd name="T14" fmla="*/ 267 w 337"/>
                  <a:gd name="T15" fmla="*/ 29 h 254"/>
                  <a:gd name="T16" fmla="*/ 275 w 337"/>
                  <a:gd name="T17" fmla="*/ 23 h 254"/>
                  <a:gd name="T18" fmla="*/ 285 w 337"/>
                  <a:gd name="T19" fmla="*/ 19 h 254"/>
                  <a:gd name="T20" fmla="*/ 295 w 337"/>
                  <a:gd name="T21" fmla="*/ 18 h 254"/>
                  <a:gd name="T22" fmla="*/ 311 w 337"/>
                  <a:gd name="T23" fmla="*/ 21 h 254"/>
                  <a:gd name="T24" fmla="*/ 324 w 337"/>
                  <a:gd name="T25" fmla="*/ 30 h 254"/>
                  <a:gd name="T26" fmla="*/ 333 w 337"/>
                  <a:gd name="T27" fmla="*/ 43 h 254"/>
                  <a:gd name="T28" fmla="*/ 337 w 337"/>
                  <a:gd name="T29" fmla="*/ 59 h 254"/>
                  <a:gd name="T30" fmla="*/ 334 w 337"/>
                  <a:gd name="T31" fmla="*/ 74 h 254"/>
                  <a:gd name="T32" fmla="*/ 326 w 337"/>
                  <a:gd name="T33" fmla="*/ 87 h 254"/>
                  <a:gd name="T34" fmla="*/ 314 w 337"/>
                  <a:gd name="T35" fmla="*/ 96 h 254"/>
                  <a:gd name="T36" fmla="*/ 300 w 337"/>
                  <a:gd name="T37" fmla="*/ 100 h 254"/>
                  <a:gd name="T38" fmla="*/ 299 w 337"/>
                  <a:gd name="T39" fmla="*/ 100 h 254"/>
                  <a:gd name="T40" fmla="*/ 298 w 337"/>
                  <a:gd name="T41" fmla="*/ 100 h 254"/>
                  <a:gd name="T42" fmla="*/ 297 w 337"/>
                  <a:gd name="T43" fmla="*/ 101 h 254"/>
                  <a:gd name="T44" fmla="*/ 295 w 337"/>
                  <a:gd name="T45" fmla="*/ 101 h 254"/>
                  <a:gd name="T46" fmla="*/ 294 w 337"/>
                  <a:gd name="T47" fmla="*/ 101 h 254"/>
                  <a:gd name="T48" fmla="*/ 293 w 337"/>
                  <a:gd name="T49" fmla="*/ 100 h 254"/>
                  <a:gd name="T50" fmla="*/ 291 w 337"/>
                  <a:gd name="T51" fmla="*/ 100 h 254"/>
                  <a:gd name="T52" fmla="*/ 290 w 337"/>
                  <a:gd name="T53" fmla="*/ 100 h 254"/>
                  <a:gd name="T54" fmla="*/ 295 w 337"/>
                  <a:gd name="T55" fmla="*/ 109 h 254"/>
                  <a:gd name="T56" fmla="*/ 320 w 337"/>
                  <a:gd name="T57" fmla="*/ 150 h 254"/>
                  <a:gd name="T58" fmla="*/ 313 w 337"/>
                  <a:gd name="T59" fmla="*/ 153 h 254"/>
                  <a:gd name="T60" fmla="*/ 307 w 337"/>
                  <a:gd name="T61" fmla="*/ 158 h 254"/>
                  <a:gd name="T62" fmla="*/ 303 w 337"/>
                  <a:gd name="T63" fmla="*/ 165 h 254"/>
                  <a:gd name="T64" fmla="*/ 300 w 337"/>
                  <a:gd name="T65" fmla="*/ 175 h 254"/>
                  <a:gd name="T66" fmla="*/ 299 w 337"/>
                  <a:gd name="T67" fmla="*/ 196 h 254"/>
                  <a:gd name="T68" fmla="*/ 301 w 337"/>
                  <a:gd name="T69" fmla="*/ 217 h 254"/>
                  <a:gd name="T70" fmla="*/ 307 w 337"/>
                  <a:gd name="T71" fmla="*/ 236 h 254"/>
                  <a:gd name="T72" fmla="*/ 315 w 337"/>
                  <a:gd name="T73" fmla="*/ 254 h 254"/>
                  <a:gd name="T74" fmla="*/ 0 w 337"/>
                  <a:gd name="T75" fmla="*/ 254 h 254"/>
                  <a:gd name="T76" fmla="*/ 24 w 337"/>
                  <a:gd name="T77" fmla="*/ 222 h 254"/>
                  <a:gd name="T78" fmla="*/ 39 w 337"/>
                  <a:gd name="T79" fmla="*/ 191 h 254"/>
                  <a:gd name="T80" fmla="*/ 45 w 337"/>
                  <a:gd name="T81" fmla="*/ 157 h 254"/>
                  <a:gd name="T82" fmla="*/ 39 w 337"/>
                  <a:gd name="T83" fmla="*/ 116 h 254"/>
                  <a:gd name="T84" fmla="*/ 96 w 337"/>
                  <a:gd name="T85" fmla="*/ 82 h 254"/>
                  <a:gd name="T86" fmla="*/ 102 w 337"/>
                  <a:gd name="T87" fmla="*/ 97 h 254"/>
                  <a:gd name="T88" fmla="*/ 113 w 337"/>
                  <a:gd name="T89" fmla="*/ 110 h 254"/>
                  <a:gd name="T90" fmla="*/ 128 w 337"/>
                  <a:gd name="T91" fmla="*/ 118 h 254"/>
                  <a:gd name="T92" fmla="*/ 145 w 337"/>
                  <a:gd name="T93" fmla="*/ 121 h 254"/>
                  <a:gd name="T94" fmla="*/ 164 w 337"/>
                  <a:gd name="T95" fmla="*/ 117 h 254"/>
                  <a:gd name="T96" fmla="*/ 180 w 337"/>
                  <a:gd name="T97" fmla="*/ 107 h 254"/>
                  <a:gd name="T98" fmla="*/ 190 w 337"/>
                  <a:gd name="T99" fmla="*/ 91 h 254"/>
                  <a:gd name="T100" fmla="*/ 194 w 337"/>
                  <a:gd name="T101" fmla="*/ 72 h 254"/>
                  <a:gd name="T102" fmla="*/ 193 w 337"/>
                  <a:gd name="T103" fmla="*/ 60 h 254"/>
                  <a:gd name="T104" fmla="*/ 189 w 337"/>
                  <a:gd name="T105" fmla="*/ 50 h 254"/>
                  <a:gd name="T106" fmla="*/ 183 w 337"/>
                  <a:gd name="T107" fmla="*/ 40 h 254"/>
                  <a:gd name="T108" fmla="*/ 175 w 337"/>
                  <a:gd name="T109" fmla="*/ 33 h 254"/>
                  <a:gd name="T110" fmla="*/ 229 w 337"/>
                  <a:gd name="T111" fmla="*/ 0 h 2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337" h="254">
                    <a:moveTo>
                      <a:pt x="229" y="0"/>
                    </a:moveTo>
                    <a:cubicBezTo>
                      <a:pt x="251" y="37"/>
                      <a:pt x="251" y="37"/>
                      <a:pt x="251" y="37"/>
                    </a:cubicBezTo>
                    <a:cubicBezTo>
                      <a:pt x="256" y="45"/>
                      <a:pt x="256" y="45"/>
                      <a:pt x="256" y="45"/>
                    </a:cubicBezTo>
                    <a:cubicBezTo>
                      <a:pt x="257" y="45"/>
                      <a:pt x="257" y="44"/>
                      <a:pt x="257" y="43"/>
                    </a:cubicBezTo>
                    <a:cubicBezTo>
                      <a:pt x="258" y="42"/>
                      <a:pt x="258" y="42"/>
                      <a:pt x="258" y="41"/>
                    </a:cubicBezTo>
                    <a:cubicBezTo>
                      <a:pt x="259" y="40"/>
                      <a:pt x="259" y="39"/>
                      <a:pt x="259" y="39"/>
                    </a:cubicBezTo>
                    <a:cubicBezTo>
                      <a:pt x="260" y="38"/>
                      <a:pt x="260" y="37"/>
                      <a:pt x="261" y="37"/>
                    </a:cubicBezTo>
                    <a:cubicBezTo>
                      <a:pt x="263" y="34"/>
                      <a:pt x="265" y="31"/>
                      <a:pt x="267" y="29"/>
                    </a:cubicBezTo>
                    <a:cubicBezTo>
                      <a:pt x="270" y="27"/>
                      <a:pt x="272" y="25"/>
                      <a:pt x="275" y="23"/>
                    </a:cubicBezTo>
                    <a:cubicBezTo>
                      <a:pt x="278" y="21"/>
                      <a:pt x="281" y="20"/>
                      <a:pt x="285" y="19"/>
                    </a:cubicBezTo>
                    <a:cubicBezTo>
                      <a:pt x="288" y="18"/>
                      <a:pt x="292" y="18"/>
                      <a:pt x="295" y="18"/>
                    </a:cubicBezTo>
                    <a:cubicBezTo>
                      <a:pt x="301" y="18"/>
                      <a:pt x="306" y="19"/>
                      <a:pt x="311" y="21"/>
                    </a:cubicBezTo>
                    <a:cubicBezTo>
                      <a:pt x="316" y="23"/>
                      <a:pt x="321" y="26"/>
                      <a:pt x="324" y="30"/>
                    </a:cubicBezTo>
                    <a:cubicBezTo>
                      <a:pt x="328" y="34"/>
                      <a:pt x="331" y="38"/>
                      <a:pt x="333" y="43"/>
                    </a:cubicBezTo>
                    <a:cubicBezTo>
                      <a:pt x="335" y="48"/>
                      <a:pt x="337" y="53"/>
                      <a:pt x="337" y="59"/>
                    </a:cubicBezTo>
                    <a:cubicBezTo>
                      <a:pt x="337" y="64"/>
                      <a:pt x="336" y="70"/>
                      <a:pt x="334" y="74"/>
                    </a:cubicBezTo>
                    <a:cubicBezTo>
                      <a:pt x="332" y="79"/>
                      <a:pt x="329" y="83"/>
                      <a:pt x="326" y="87"/>
                    </a:cubicBezTo>
                    <a:cubicBezTo>
                      <a:pt x="323" y="91"/>
                      <a:pt x="319" y="94"/>
                      <a:pt x="314" y="96"/>
                    </a:cubicBezTo>
                    <a:cubicBezTo>
                      <a:pt x="310" y="98"/>
                      <a:pt x="305" y="100"/>
                      <a:pt x="300" y="100"/>
                    </a:cubicBezTo>
                    <a:cubicBezTo>
                      <a:pt x="299" y="100"/>
                      <a:pt x="299" y="100"/>
                      <a:pt x="299" y="100"/>
                    </a:cubicBezTo>
                    <a:cubicBezTo>
                      <a:pt x="298" y="100"/>
                      <a:pt x="298" y="100"/>
                      <a:pt x="298" y="100"/>
                    </a:cubicBezTo>
                    <a:cubicBezTo>
                      <a:pt x="297" y="100"/>
                      <a:pt x="297" y="101"/>
                      <a:pt x="297" y="101"/>
                    </a:cubicBezTo>
                    <a:cubicBezTo>
                      <a:pt x="296" y="101"/>
                      <a:pt x="296" y="101"/>
                      <a:pt x="295" y="101"/>
                    </a:cubicBezTo>
                    <a:cubicBezTo>
                      <a:pt x="295" y="101"/>
                      <a:pt x="295" y="101"/>
                      <a:pt x="294" y="101"/>
                    </a:cubicBezTo>
                    <a:cubicBezTo>
                      <a:pt x="294" y="100"/>
                      <a:pt x="293" y="100"/>
                      <a:pt x="293" y="100"/>
                    </a:cubicBezTo>
                    <a:cubicBezTo>
                      <a:pt x="292" y="100"/>
                      <a:pt x="292" y="100"/>
                      <a:pt x="291" y="100"/>
                    </a:cubicBezTo>
                    <a:cubicBezTo>
                      <a:pt x="291" y="100"/>
                      <a:pt x="290" y="100"/>
                      <a:pt x="290" y="100"/>
                    </a:cubicBezTo>
                    <a:cubicBezTo>
                      <a:pt x="295" y="109"/>
                      <a:pt x="295" y="109"/>
                      <a:pt x="295" y="109"/>
                    </a:cubicBezTo>
                    <a:cubicBezTo>
                      <a:pt x="320" y="150"/>
                      <a:pt x="320" y="150"/>
                      <a:pt x="320" y="150"/>
                    </a:cubicBezTo>
                    <a:cubicBezTo>
                      <a:pt x="318" y="151"/>
                      <a:pt x="315" y="152"/>
                      <a:pt x="313" y="153"/>
                    </a:cubicBezTo>
                    <a:cubicBezTo>
                      <a:pt x="311" y="155"/>
                      <a:pt x="309" y="156"/>
                      <a:pt x="307" y="158"/>
                    </a:cubicBezTo>
                    <a:cubicBezTo>
                      <a:pt x="305" y="160"/>
                      <a:pt x="304" y="163"/>
                      <a:pt x="303" y="165"/>
                    </a:cubicBezTo>
                    <a:cubicBezTo>
                      <a:pt x="301" y="168"/>
                      <a:pt x="300" y="171"/>
                      <a:pt x="300" y="175"/>
                    </a:cubicBezTo>
                    <a:cubicBezTo>
                      <a:pt x="299" y="182"/>
                      <a:pt x="299" y="189"/>
                      <a:pt x="299" y="196"/>
                    </a:cubicBezTo>
                    <a:cubicBezTo>
                      <a:pt x="299" y="203"/>
                      <a:pt x="300" y="210"/>
                      <a:pt x="301" y="217"/>
                    </a:cubicBezTo>
                    <a:cubicBezTo>
                      <a:pt x="303" y="223"/>
                      <a:pt x="305" y="230"/>
                      <a:pt x="307" y="236"/>
                    </a:cubicBezTo>
                    <a:cubicBezTo>
                      <a:pt x="309" y="242"/>
                      <a:pt x="312" y="248"/>
                      <a:pt x="315" y="254"/>
                    </a:cubicBezTo>
                    <a:cubicBezTo>
                      <a:pt x="0" y="254"/>
                      <a:pt x="0" y="254"/>
                      <a:pt x="0" y="254"/>
                    </a:cubicBezTo>
                    <a:cubicBezTo>
                      <a:pt x="9" y="243"/>
                      <a:pt x="17" y="233"/>
                      <a:pt x="24" y="222"/>
                    </a:cubicBezTo>
                    <a:cubicBezTo>
                      <a:pt x="30" y="212"/>
                      <a:pt x="36" y="202"/>
                      <a:pt x="39" y="191"/>
                    </a:cubicBezTo>
                    <a:cubicBezTo>
                      <a:pt x="43" y="180"/>
                      <a:pt x="45" y="169"/>
                      <a:pt x="45" y="157"/>
                    </a:cubicBezTo>
                    <a:cubicBezTo>
                      <a:pt x="45" y="144"/>
                      <a:pt x="43" y="131"/>
                      <a:pt x="39" y="116"/>
                    </a:cubicBezTo>
                    <a:cubicBezTo>
                      <a:pt x="96" y="82"/>
                      <a:pt x="96" y="82"/>
                      <a:pt x="96" y="82"/>
                    </a:cubicBezTo>
                    <a:cubicBezTo>
                      <a:pt x="97" y="87"/>
                      <a:pt x="99" y="93"/>
                      <a:pt x="102" y="97"/>
                    </a:cubicBezTo>
                    <a:cubicBezTo>
                      <a:pt x="105" y="102"/>
                      <a:pt x="109" y="106"/>
                      <a:pt x="113" y="110"/>
                    </a:cubicBezTo>
                    <a:cubicBezTo>
                      <a:pt x="117" y="113"/>
                      <a:pt x="122" y="116"/>
                      <a:pt x="128" y="118"/>
                    </a:cubicBezTo>
                    <a:cubicBezTo>
                      <a:pt x="133" y="120"/>
                      <a:pt x="139" y="121"/>
                      <a:pt x="145" y="121"/>
                    </a:cubicBezTo>
                    <a:cubicBezTo>
                      <a:pt x="151" y="121"/>
                      <a:pt x="158" y="120"/>
                      <a:pt x="164" y="117"/>
                    </a:cubicBezTo>
                    <a:cubicBezTo>
                      <a:pt x="170" y="115"/>
                      <a:pt x="175" y="111"/>
                      <a:pt x="180" y="107"/>
                    </a:cubicBezTo>
                    <a:cubicBezTo>
                      <a:pt x="184" y="102"/>
                      <a:pt x="188" y="97"/>
                      <a:pt x="190" y="91"/>
                    </a:cubicBezTo>
                    <a:cubicBezTo>
                      <a:pt x="193" y="85"/>
                      <a:pt x="194" y="78"/>
                      <a:pt x="194" y="72"/>
                    </a:cubicBezTo>
                    <a:cubicBezTo>
                      <a:pt x="194" y="68"/>
                      <a:pt x="194" y="64"/>
                      <a:pt x="193" y="60"/>
                    </a:cubicBezTo>
                    <a:cubicBezTo>
                      <a:pt x="192" y="56"/>
                      <a:pt x="191" y="53"/>
                      <a:pt x="189" y="50"/>
                    </a:cubicBezTo>
                    <a:cubicBezTo>
                      <a:pt x="187" y="46"/>
                      <a:pt x="185" y="43"/>
                      <a:pt x="183" y="40"/>
                    </a:cubicBezTo>
                    <a:cubicBezTo>
                      <a:pt x="181" y="38"/>
                      <a:pt x="178" y="35"/>
                      <a:pt x="175" y="33"/>
                    </a:cubicBezTo>
                    <a:lnTo>
                      <a:pt x="229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50" name="PA_任意多边形 47"/>
              <p:cNvSpPr/>
              <p:nvPr>
                <p:custDataLst>
                  <p:tags r:id="rId93"/>
                </p:custDataLst>
              </p:nvPr>
            </p:nvSpPr>
            <p:spPr bwMode="auto">
              <a:xfrm>
                <a:off x="1586002" y="4010924"/>
                <a:ext cx="2195513" cy="1636713"/>
              </a:xfrm>
              <a:custGeom>
                <a:avLst/>
                <a:gdLst>
                  <a:gd name="T0" fmla="*/ 0 w 327"/>
                  <a:gd name="T1" fmla="*/ 244 h 244"/>
                  <a:gd name="T2" fmla="*/ 36 w 327"/>
                  <a:gd name="T3" fmla="*/ 185 h 244"/>
                  <a:gd name="T4" fmla="*/ 36 w 327"/>
                  <a:gd name="T5" fmla="*/ 112 h 244"/>
                  <a:gd name="T6" fmla="*/ 85 w 327"/>
                  <a:gd name="T7" fmla="*/ 82 h 244"/>
                  <a:gd name="T8" fmla="*/ 164 w 327"/>
                  <a:gd name="T9" fmla="*/ 112 h 244"/>
                  <a:gd name="T10" fmla="*/ 174 w 327"/>
                  <a:gd name="T11" fmla="*/ 27 h 244"/>
                  <a:gd name="T12" fmla="*/ 219 w 327"/>
                  <a:gd name="T13" fmla="*/ 0 h 244"/>
                  <a:gd name="T14" fmla="*/ 245 w 327"/>
                  <a:gd name="T15" fmla="*/ 42 h 244"/>
                  <a:gd name="T16" fmla="*/ 251 w 327"/>
                  <a:gd name="T17" fmla="*/ 43 h 244"/>
                  <a:gd name="T18" fmla="*/ 255 w 327"/>
                  <a:gd name="T19" fmla="*/ 35 h 244"/>
                  <a:gd name="T20" fmla="*/ 269 w 327"/>
                  <a:gd name="T21" fmla="*/ 21 h 244"/>
                  <a:gd name="T22" fmla="*/ 312 w 327"/>
                  <a:gd name="T23" fmla="*/ 25 h 244"/>
                  <a:gd name="T24" fmla="*/ 323 w 327"/>
                  <a:gd name="T25" fmla="*/ 64 h 244"/>
                  <a:gd name="T26" fmla="*/ 291 w 327"/>
                  <a:gd name="T27" fmla="*/ 90 h 244"/>
                  <a:gd name="T28" fmla="*/ 289 w 327"/>
                  <a:gd name="T29" fmla="*/ 90 h 244"/>
                  <a:gd name="T30" fmla="*/ 287 w 327"/>
                  <a:gd name="T31" fmla="*/ 90 h 244"/>
                  <a:gd name="T32" fmla="*/ 284 w 327"/>
                  <a:gd name="T33" fmla="*/ 90 h 244"/>
                  <a:gd name="T34" fmla="*/ 282 w 327"/>
                  <a:gd name="T35" fmla="*/ 90 h 244"/>
                  <a:gd name="T36" fmla="*/ 278 w 327"/>
                  <a:gd name="T37" fmla="*/ 96 h 244"/>
                  <a:gd name="T38" fmla="*/ 306 w 327"/>
                  <a:gd name="T39" fmla="*/ 142 h 244"/>
                  <a:gd name="T40" fmla="*/ 287 w 327"/>
                  <a:gd name="T41" fmla="*/ 187 h 244"/>
                  <a:gd name="T42" fmla="*/ 300 w 327"/>
                  <a:gd name="T43" fmla="*/ 244 h 244"/>
                  <a:gd name="T44" fmla="*/ 0 w 327"/>
                  <a:gd name="T45" fmla="*/ 244 h 2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27" h="244">
                    <a:moveTo>
                      <a:pt x="0" y="244"/>
                    </a:moveTo>
                    <a:cubicBezTo>
                      <a:pt x="15" y="226"/>
                      <a:pt x="29" y="207"/>
                      <a:pt x="36" y="185"/>
                    </a:cubicBezTo>
                    <a:cubicBezTo>
                      <a:pt x="43" y="161"/>
                      <a:pt x="42" y="136"/>
                      <a:pt x="36" y="112"/>
                    </a:cubicBezTo>
                    <a:cubicBezTo>
                      <a:pt x="85" y="82"/>
                      <a:pt x="85" y="82"/>
                      <a:pt x="85" y="82"/>
                    </a:cubicBezTo>
                    <a:cubicBezTo>
                      <a:pt x="96" y="114"/>
                      <a:pt x="134" y="129"/>
                      <a:pt x="164" y="112"/>
                    </a:cubicBezTo>
                    <a:cubicBezTo>
                      <a:pt x="194" y="94"/>
                      <a:pt x="199" y="52"/>
                      <a:pt x="174" y="27"/>
                    </a:cubicBezTo>
                    <a:cubicBezTo>
                      <a:pt x="219" y="0"/>
                      <a:pt x="219" y="0"/>
                      <a:pt x="219" y="0"/>
                    </a:cubicBezTo>
                    <a:cubicBezTo>
                      <a:pt x="245" y="42"/>
                      <a:pt x="245" y="42"/>
                      <a:pt x="245" y="42"/>
                    </a:cubicBezTo>
                    <a:cubicBezTo>
                      <a:pt x="246" y="44"/>
                      <a:pt x="249" y="44"/>
                      <a:pt x="251" y="43"/>
                    </a:cubicBezTo>
                    <a:cubicBezTo>
                      <a:pt x="253" y="41"/>
                      <a:pt x="254" y="37"/>
                      <a:pt x="255" y="35"/>
                    </a:cubicBezTo>
                    <a:cubicBezTo>
                      <a:pt x="258" y="29"/>
                      <a:pt x="263" y="24"/>
                      <a:pt x="269" y="21"/>
                    </a:cubicBezTo>
                    <a:cubicBezTo>
                      <a:pt x="283" y="13"/>
                      <a:pt x="300" y="15"/>
                      <a:pt x="312" y="25"/>
                    </a:cubicBezTo>
                    <a:cubicBezTo>
                      <a:pt x="323" y="35"/>
                      <a:pt x="327" y="50"/>
                      <a:pt x="323" y="64"/>
                    </a:cubicBezTo>
                    <a:cubicBezTo>
                      <a:pt x="319" y="78"/>
                      <a:pt x="306" y="89"/>
                      <a:pt x="291" y="90"/>
                    </a:cubicBezTo>
                    <a:cubicBezTo>
                      <a:pt x="289" y="90"/>
                      <a:pt x="289" y="90"/>
                      <a:pt x="289" y="90"/>
                    </a:cubicBezTo>
                    <a:cubicBezTo>
                      <a:pt x="287" y="90"/>
                      <a:pt x="287" y="90"/>
                      <a:pt x="287" y="90"/>
                    </a:cubicBezTo>
                    <a:cubicBezTo>
                      <a:pt x="286" y="90"/>
                      <a:pt x="285" y="90"/>
                      <a:pt x="284" y="90"/>
                    </a:cubicBezTo>
                    <a:cubicBezTo>
                      <a:pt x="282" y="90"/>
                      <a:pt x="282" y="90"/>
                      <a:pt x="282" y="90"/>
                    </a:cubicBezTo>
                    <a:cubicBezTo>
                      <a:pt x="279" y="90"/>
                      <a:pt x="277" y="93"/>
                      <a:pt x="278" y="96"/>
                    </a:cubicBezTo>
                    <a:cubicBezTo>
                      <a:pt x="306" y="142"/>
                      <a:pt x="306" y="142"/>
                      <a:pt x="306" y="142"/>
                    </a:cubicBezTo>
                    <a:cubicBezTo>
                      <a:pt x="288" y="150"/>
                      <a:pt x="286" y="170"/>
                      <a:pt x="287" y="187"/>
                    </a:cubicBezTo>
                    <a:cubicBezTo>
                      <a:pt x="287" y="207"/>
                      <a:pt x="292" y="226"/>
                      <a:pt x="300" y="244"/>
                    </a:cubicBezTo>
                    <a:lnTo>
                      <a:pt x="0" y="244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宋体" panose="02010600030101010101" pitchFamily="2" charset="-122"/>
                  <a:cs typeface="+mn-cs"/>
                </a:endParaRPr>
              </a:p>
            </p:txBody>
          </p:sp>
        </p:grpSp>
      </p:grpSp>
      <p:grpSp>
        <p:nvGrpSpPr>
          <p:cNvPr id="96" name="PA_组合 95"/>
          <p:cNvGrpSpPr/>
          <p:nvPr>
            <p:custDataLst>
              <p:tags r:id="rId2"/>
            </p:custDataLst>
          </p:nvPr>
        </p:nvGrpSpPr>
        <p:grpSpPr>
          <a:xfrm>
            <a:off x="1512523" y="1591308"/>
            <a:ext cx="3323137" cy="1022167"/>
            <a:chOff x="775788" y="1184908"/>
            <a:chExt cx="3323137" cy="1022167"/>
          </a:xfrm>
        </p:grpSpPr>
        <p:sp>
          <p:nvSpPr>
            <p:cNvPr id="3" name="PA_文本框 2"/>
            <p:cNvSpPr txBox="1"/>
            <p:nvPr>
              <p:custDataLst>
                <p:tags r:id="rId45"/>
              </p:custDataLst>
            </p:nvPr>
          </p:nvSpPr>
          <p:spPr>
            <a:xfrm>
              <a:off x="1147304" y="1184908"/>
              <a:ext cx="2951621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altLang="zh-CN" sz="1800" b="1" i="0" u="none" strike="noStrike" kern="1200" cap="none" spc="300" normalizeH="0" baseline="0" noProof="0" dirty="0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1.</a:t>
              </a:r>
              <a:r>
                <a:rPr kumimoji="0" lang="zh-CN" altLang="en-US" sz="1800" b="1" i="0" u="none" strike="noStrike" kern="1200" cap="none" spc="300" normalizeH="0" baseline="0" noProof="0" dirty="0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点击此处添加标题</a:t>
              </a:r>
            </a:p>
          </p:txBody>
        </p:sp>
        <p:sp>
          <p:nvSpPr>
            <p:cNvPr id="4" name="PA_文本框 3"/>
            <p:cNvSpPr txBox="1"/>
            <p:nvPr>
              <p:custDataLst>
                <p:tags r:id="rId46"/>
              </p:custDataLst>
            </p:nvPr>
          </p:nvSpPr>
          <p:spPr>
            <a:xfrm>
              <a:off x="1147304" y="1636791"/>
              <a:ext cx="1595309" cy="57028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50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点击此处添加文字说明</a:t>
              </a:r>
              <a:endParaRPr kumimoji="0" lang="en-US" altLang="zh-CN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endParaRPr>
            </a:p>
            <a:p>
              <a:pPr marL="0" marR="0" lvl="0" indent="0" algn="l" defTabSz="914400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50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点击此处添加文字说明</a:t>
              </a:r>
            </a:p>
          </p:txBody>
        </p:sp>
        <p:cxnSp>
          <p:nvCxnSpPr>
            <p:cNvPr id="6" name="PA_直接连接符 5"/>
            <p:cNvCxnSpPr/>
            <p:nvPr>
              <p:custDataLst>
                <p:tags r:id="rId47"/>
              </p:custDataLst>
            </p:nvPr>
          </p:nvCxnSpPr>
          <p:spPr>
            <a:xfrm>
              <a:off x="1213979" y="1595515"/>
              <a:ext cx="2358780" cy="0"/>
            </a:xfrm>
            <a:prstGeom prst="line">
              <a:avLst/>
            </a:prstGeom>
            <a:ln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PA_直接连接符 54"/>
            <p:cNvCxnSpPr/>
            <p:nvPr>
              <p:custDataLst>
                <p:tags r:id="rId48"/>
              </p:custDataLst>
            </p:nvPr>
          </p:nvCxnSpPr>
          <p:spPr>
            <a:xfrm>
              <a:off x="1213979" y="1644435"/>
              <a:ext cx="817523" cy="0"/>
            </a:xfrm>
            <a:prstGeom prst="line">
              <a:avLst/>
            </a:prstGeom>
            <a:ln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7" name="PA_任意多边形 255"/>
            <p:cNvSpPr>
              <a:spLocks noEditPoints="1"/>
            </p:cNvSpPr>
            <p:nvPr>
              <p:custDataLst>
                <p:tags r:id="rId49"/>
              </p:custDataLst>
            </p:nvPr>
          </p:nvSpPr>
          <p:spPr bwMode="auto">
            <a:xfrm>
              <a:off x="775788" y="1252537"/>
              <a:ext cx="319760" cy="224831"/>
            </a:xfrm>
            <a:custGeom>
              <a:avLst/>
              <a:gdLst>
                <a:gd name="T0" fmla="*/ 54 w 54"/>
                <a:gd name="T1" fmla="*/ 27 h 38"/>
                <a:gd name="T2" fmla="*/ 44 w 54"/>
                <a:gd name="T3" fmla="*/ 38 h 38"/>
                <a:gd name="T4" fmla="*/ 43 w 54"/>
                <a:gd name="T5" fmla="*/ 38 h 38"/>
                <a:gd name="T6" fmla="*/ 11 w 54"/>
                <a:gd name="T7" fmla="*/ 38 h 38"/>
                <a:gd name="T8" fmla="*/ 11 w 54"/>
                <a:gd name="T9" fmla="*/ 38 h 38"/>
                <a:gd name="T10" fmla="*/ 11 w 54"/>
                <a:gd name="T11" fmla="*/ 38 h 38"/>
                <a:gd name="T12" fmla="*/ 10 w 54"/>
                <a:gd name="T13" fmla="*/ 38 h 38"/>
                <a:gd name="T14" fmla="*/ 0 w 54"/>
                <a:gd name="T15" fmla="*/ 27 h 38"/>
                <a:gd name="T16" fmla="*/ 5 w 54"/>
                <a:gd name="T17" fmla="*/ 18 h 38"/>
                <a:gd name="T18" fmla="*/ 5 w 54"/>
                <a:gd name="T19" fmla="*/ 16 h 38"/>
                <a:gd name="T20" fmla="*/ 12 w 54"/>
                <a:gd name="T21" fmla="*/ 8 h 38"/>
                <a:gd name="T22" fmla="*/ 17 w 54"/>
                <a:gd name="T23" fmla="*/ 10 h 38"/>
                <a:gd name="T24" fmla="*/ 31 w 54"/>
                <a:gd name="T25" fmla="*/ 0 h 38"/>
                <a:gd name="T26" fmla="*/ 48 w 54"/>
                <a:gd name="T27" fmla="*/ 17 h 38"/>
                <a:gd name="T28" fmla="*/ 48 w 54"/>
                <a:gd name="T29" fmla="*/ 18 h 38"/>
                <a:gd name="T30" fmla="*/ 54 w 54"/>
                <a:gd name="T31" fmla="*/ 27 h 38"/>
                <a:gd name="T32" fmla="*/ 20 w 54"/>
                <a:gd name="T33" fmla="*/ 32 h 38"/>
                <a:gd name="T34" fmla="*/ 26 w 54"/>
                <a:gd name="T35" fmla="*/ 29 h 38"/>
                <a:gd name="T36" fmla="*/ 24 w 54"/>
                <a:gd name="T37" fmla="*/ 26 h 38"/>
                <a:gd name="T38" fmla="*/ 20 w 54"/>
                <a:gd name="T39" fmla="*/ 28 h 38"/>
                <a:gd name="T40" fmla="*/ 16 w 54"/>
                <a:gd name="T41" fmla="*/ 25 h 38"/>
                <a:gd name="T42" fmla="*/ 20 w 54"/>
                <a:gd name="T43" fmla="*/ 21 h 38"/>
                <a:gd name="T44" fmla="*/ 36 w 54"/>
                <a:gd name="T45" fmla="*/ 32 h 38"/>
                <a:gd name="T46" fmla="*/ 43 w 54"/>
                <a:gd name="T47" fmla="*/ 25 h 38"/>
                <a:gd name="T48" fmla="*/ 36 w 54"/>
                <a:gd name="T49" fmla="*/ 18 h 38"/>
                <a:gd name="T50" fmla="*/ 29 w 54"/>
                <a:gd name="T51" fmla="*/ 20 h 38"/>
                <a:gd name="T52" fmla="*/ 32 w 54"/>
                <a:gd name="T53" fmla="*/ 23 h 38"/>
                <a:gd name="T54" fmla="*/ 35 w 54"/>
                <a:gd name="T55" fmla="*/ 21 h 38"/>
                <a:gd name="T56" fmla="*/ 39 w 54"/>
                <a:gd name="T57" fmla="*/ 25 h 38"/>
                <a:gd name="T58" fmla="*/ 35 w 54"/>
                <a:gd name="T59" fmla="*/ 28 h 38"/>
                <a:gd name="T60" fmla="*/ 20 w 54"/>
                <a:gd name="T61" fmla="*/ 18 h 38"/>
                <a:gd name="T62" fmla="*/ 12 w 54"/>
                <a:gd name="T63" fmla="*/ 25 h 38"/>
                <a:gd name="T64" fmla="*/ 20 w 54"/>
                <a:gd name="T65" fmla="*/ 32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4" h="38">
                  <a:moveTo>
                    <a:pt x="54" y="27"/>
                  </a:moveTo>
                  <a:cubicBezTo>
                    <a:pt x="54" y="33"/>
                    <a:pt x="50" y="38"/>
                    <a:pt x="44" y="38"/>
                  </a:cubicBezTo>
                  <a:cubicBezTo>
                    <a:pt x="43" y="38"/>
                    <a:pt x="43" y="38"/>
                    <a:pt x="43" y="38"/>
                  </a:cubicBezTo>
                  <a:cubicBezTo>
                    <a:pt x="11" y="38"/>
                    <a:pt x="11" y="38"/>
                    <a:pt x="11" y="38"/>
                  </a:cubicBezTo>
                  <a:cubicBezTo>
                    <a:pt x="11" y="38"/>
                    <a:pt x="11" y="38"/>
                    <a:pt x="11" y="38"/>
                  </a:cubicBezTo>
                  <a:cubicBezTo>
                    <a:pt x="11" y="38"/>
                    <a:pt x="11" y="38"/>
                    <a:pt x="11" y="38"/>
                  </a:cubicBezTo>
                  <a:cubicBezTo>
                    <a:pt x="10" y="38"/>
                    <a:pt x="10" y="38"/>
                    <a:pt x="10" y="38"/>
                  </a:cubicBezTo>
                  <a:cubicBezTo>
                    <a:pt x="4" y="38"/>
                    <a:pt x="0" y="33"/>
                    <a:pt x="0" y="27"/>
                  </a:cubicBezTo>
                  <a:cubicBezTo>
                    <a:pt x="0" y="23"/>
                    <a:pt x="2" y="20"/>
                    <a:pt x="5" y="18"/>
                  </a:cubicBezTo>
                  <a:cubicBezTo>
                    <a:pt x="5" y="17"/>
                    <a:pt x="5" y="16"/>
                    <a:pt x="5" y="16"/>
                  </a:cubicBezTo>
                  <a:cubicBezTo>
                    <a:pt x="5" y="11"/>
                    <a:pt x="8" y="8"/>
                    <a:pt x="12" y="8"/>
                  </a:cubicBezTo>
                  <a:cubicBezTo>
                    <a:pt x="14" y="8"/>
                    <a:pt x="15" y="9"/>
                    <a:pt x="17" y="10"/>
                  </a:cubicBezTo>
                  <a:cubicBezTo>
                    <a:pt x="19" y="4"/>
                    <a:pt x="25" y="0"/>
                    <a:pt x="31" y="0"/>
                  </a:cubicBezTo>
                  <a:cubicBezTo>
                    <a:pt x="40" y="0"/>
                    <a:pt x="48" y="8"/>
                    <a:pt x="48" y="17"/>
                  </a:cubicBezTo>
                  <a:cubicBezTo>
                    <a:pt x="48" y="17"/>
                    <a:pt x="48" y="17"/>
                    <a:pt x="48" y="18"/>
                  </a:cubicBezTo>
                  <a:cubicBezTo>
                    <a:pt x="52" y="19"/>
                    <a:pt x="54" y="23"/>
                    <a:pt x="54" y="27"/>
                  </a:cubicBezTo>
                  <a:close/>
                  <a:moveTo>
                    <a:pt x="20" y="32"/>
                  </a:moveTo>
                  <a:cubicBezTo>
                    <a:pt x="23" y="32"/>
                    <a:pt x="24" y="31"/>
                    <a:pt x="26" y="29"/>
                  </a:cubicBezTo>
                  <a:cubicBezTo>
                    <a:pt x="26" y="28"/>
                    <a:pt x="25" y="27"/>
                    <a:pt x="24" y="26"/>
                  </a:cubicBezTo>
                  <a:cubicBezTo>
                    <a:pt x="23" y="27"/>
                    <a:pt x="22" y="28"/>
                    <a:pt x="20" y="28"/>
                  </a:cubicBezTo>
                  <a:cubicBezTo>
                    <a:pt x="18" y="28"/>
                    <a:pt x="16" y="27"/>
                    <a:pt x="16" y="25"/>
                  </a:cubicBezTo>
                  <a:cubicBezTo>
                    <a:pt x="16" y="23"/>
                    <a:pt x="18" y="21"/>
                    <a:pt x="20" y="21"/>
                  </a:cubicBezTo>
                  <a:cubicBezTo>
                    <a:pt x="26" y="21"/>
                    <a:pt x="27" y="32"/>
                    <a:pt x="36" y="32"/>
                  </a:cubicBezTo>
                  <a:cubicBezTo>
                    <a:pt x="40" y="32"/>
                    <a:pt x="43" y="29"/>
                    <a:pt x="43" y="25"/>
                  </a:cubicBezTo>
                  <a:cubicBezTo>
                    <a:pt x="43" y="20"/>
                    <a:pt x="40" y="18"/>
                    <a:pt x="36" y="18"/>
                  </a:cubicBezTo>
                  <a:cubicBezTo>
                    <a:pt x="33" y="18"/>
                    <a:pt x="31" y="18"/>
                    <a:pt x="29" y="20"/>
                  </a:cubicBezTo>
                  <a:cubicBezTo>
                    <a:pt x="30" y="21"/>
                    <a:pt x="31" y="22"/>
                    <a:pt x="32" y="23"/>
                  </a:cubicBezTo>
                  <a:cubicBezTo>
                    <a:pt x="33" y="22"/>
                    <a:pt x="34" y="21"/>
                    <a:pt x="35" y="21"/>
                  </a:cubicBezTo>
                  <a:cubicBezTo>
                    <a:pt x="37" y="21"/>
                    <a:pt x="39" y="23"/>
                    <a:pt x="39" y="25"/>
                  </a:cubicBezTo>
                  <a:cubicBezTo>
                    <a:pt x="39" y="27"/>
                    <a:pt x="37" y="28"/>
                    <a:pt x="35" y="28"/>
                  </a:cubicBezTo>
                  <a:cubicBezTo>
                    <a:pt x="30" y="28"/>
                    <a:pt x="28" y="18"/>
                    <a:pt x="20" y="18"/>
                  </a:cubicBezTo>
                  <a:cubicBezTo>
                    <a:pt x="16" y="18"/>
                    <a:pt x="12" y="20"/>
                    <a:pt x="12" y="25"/>
                  </a:cubicBezTo>
                  <a:cubicBezTo>
                    <a:pt x="12" y="29"/>
                    <a:pt x="16" y="32"/>
                    <a:pt x="20" y="32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100" name="PA_组合 99"/>
          <p:cNvGrpSpPr/>
          <p:nvPr>
            <p:custDataLst>
              <p:tags r:id="rId3"/>
            </p:custDataLst>
          </p:nvPr>
        </p:nvGrpSpPr>
        <p:grpSpPr>
          <a:xfrm>
            <a:off x="7908916" y="2568836"/>
            <a:ext cx="2960688" cy="1022167"/>
            <a:chOff x="8653198" y="1184908"/>
            <a:chExt cx="2960688" cy="1022167"/>
          </a:xfrm>
        </p:grpSpPr>
        <p:sp>
          <p:nvSpPr>
            <p:cNvPr id="69" name="PA_文本框 68"/>
            <p:cNvSpPr txBox="1"/>
            <p:nvPr>
              <p:custDataLst>
                <p:tags r:id="rId40"/>
              </p:custDataLst>
            </p:nvPr>
          </p:nvSpPr>
          <p:spPr>
            <a:xfrm>
              <a:off x="8978900" y="1184908"/>
              <a:ext cx="2634986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altLang="zh-CN" sz="1800" b="1" i="0" u="none" strike="noStrike" kern="1200" cap="none" spc="300" normalizeH="0" baseline="0" noProof="0" dirty="0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4.</a:t>
              </a:r>
              <a:r>
                <a:rPr kumimoji="0" lang="zh-CN" altLang="en-US" sz="1800" b="1" i="0" u="none" strike="noStrike" kern="1200" cap="none" spc="300" normalizeH="0" baseline="0" noProof="0" dirty="0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点击此处添加标题</a:t>
              </a:r>
            </a:p>
          </p:txBody>
        </p:sp>
        <p:sp>
          <p:nvSpPr>
            <p:cNvPr id="70" name="PA_文本框 69"/>
            <p:cNvSpPr txBox="1"/>
            <p:nvPr>
              <p:custDataLst>
                <p:tags r:id="rId41"/>
              </p:custDataLst>
            </p:nvPr>
          </p:nvSpPr>
          <p:spPr>
            <a:xfrm>
              <a:off x="8978900" y="1636791"/>
              <a:ext cx="1595309" cy="57028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50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点击此处添加文字说明</a:t>
              </a:r>
              <a:endParaRPr kumimoji="0" lang="en-US" altLang="zh-CN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endParaRPr>
            </a:p>
            <a:p>
              <a:pPr marL="0" marR="0" lvl="0" indent="0" algn="l" defTabSz="914400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50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点击此处添加文字说明</a:t>
              </a:r>
            </a:p>
          </p:txBody>
        </p:sp>
        <p:cxnSp>
          <p:nvCxnSpPr>
            <p:cNvPr id="71" name="PA_直接连接符 70"/>
            <p:cNvCxnSpPr/>
            <p:nvPr>
              <p:custDataLst>
                <p:tags r:id="rId42"/>
              </p:custDataLst>
            </p:nvPr>
          </p:nvCxnSpPr>
          <p:spPr>
            <a:xfrm>
              <a:off x="9045575" y="1595515"/>
              <a:ext cx="2379712" cy="0"/>
            </a:xfrm>
            <a:prstGeom prst="line">
              <a:avLst/>
            </a:prstGeom>
            <a:ln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2" name="PA_直接连接符 71"/>
            <p:cNvCxnSpPr/>
            <p:nvPr>
              <p:custDataLst>
                <p:tags r:id="rId43"/>
              </p:custDataLst>
            </p:nvPr>
          </p:nvCxnSpPr>
          <p:spPr>
            <a:xfrm>
              <a:off x="9045575" y="1644435"/>
              <a:ext cx="817523" cy="0"/>
            </a:xfrm>
            <a:prstGeom prst="line">
              <a:avLst/>
            </a:prstGeom>
            <a:ln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4" name="PA_任意多边形 315"/>
            <p:cNvSpPr>
              <a:spLocks noEditPoints="1"/>
            </p:cNvSpPr>
            <p:nvPr>
              <p:custDataLst>
                <p:tags r:id="rId44"/>
              </p:custDataLst>
            </p:nvPr>
          </p:nvSpPr>
          <p:spPr bwMode="auto">
            <a:xfrm>
              <a:off x="8653198" y="1246755"/>
              <a:ext cx="236393" cy="236393"/>
            </a:xfrm>
            <a:custGeom>
              <a:avLst/>
              <a:gdLst>
                <a:gd name="T0" fmla="*/ 41 w 41"/>
                <a:gd name="T1" fmla="*/ 34 h 41"/>
                <a:gd name="T2" fmla="*/ 33 w 41"/>
                <a:gd name="T3" fmla="*/ 41 h 41"/>
                <a:gd name="T4" fmla="*/ 8 w 41"/>
                <a:gd name="T5" fmla="*/ 41 h 41"/>
                <a:gd name="T6" fmla="*/ 0 w 41"/>
                <a:gd name="T7" fmla="*/ 34 h 41"/>
                <a:gd name="T8" fmla="*/ 0 w 41"/>
                <a:gd name="T9" fmla="*/ 8 h 41"/>
                <a:gd name="T10" fmla="*/ 8 w 41"/>
                <a:gd name="T11" fmla="*/ 0 h 41"/>
                <a:gd name="T12" fmla="*/ 33 w 41"/>
                <a:gd name="T13" fmla="*/ 0 h 41"/>
                <a:gd name="T14" fmla="*/ 41 w 41"/>
                <a:gd name="T15" fmla="*/ 8 h 41"/>
                <a:gd name="T16" fmla="*/ 41 w 41"/>
                <a:gd name="T17" fmla="*/ 34 h 41"/>
                <a:gd name="T18" fmla="*/ 29 w 41"/>
                <a:gd name="T19" fmla="*/ 20 h 41"/>
                <a:gd name="T20" fmla="*/ 21 w 41"/>
                <a:gd name="T21" fmla="*/ 12 h 41"/>
                <a:gd name="T22" fmla="*/ 7 w 41"/>
                <a:gd name="T23" fmla="*/ 27 h 41"/>
                <a:gd name="T24" fmla="*/ 7 w 41"/>
                <a:gd name="T25" fmla="*/ 34 h 41"/>
                <a:gd name="T26" fmla="*/ 15 w 41"/>
                <a:gd name="T27" fmla="*/ 34 h 41"/>
                <a:gd name="T28" fmla="*/ 29 w 41"/>
                <a:gd name="T29" fmla="*/ 20 h 41"/>
                <a:gd name="T30" fmla="*/ 15 w 41"/>
                <a:gd name="T31" fmla="*/ 30 h 41"/>
                <a:gd name="T32" fmla="*/ 14 w 41"/>
                <a:gd name="T33" fmla="*/ 32 h 41"/>
                <a:gd name="T34" fmla="*/ 12 w 41"/>
                <a:gd name="T35" fmla="*/ 32 h 41"/>
                <a:gd name="T36" fmla="*/ 12 w 41"/>
                <a:gd name="T37" fmla="*/ 29 h 41"/>
                <a:gd name="T38" fmla="*/ 9 w 41"/>
                <a:gd name="T39" fmla="*/ 29 h 41"/>
                <a:gd name="T40" fmla="*/ 9 w 41"/>
                <a:gd name="T41" fmla="*/ 28 h 41"/>
                <a:gd name="T42" fmla="*/ 11 w 41"/>
                <a:gd name="T43" fmla="*/ 26 h 41"/>
                <a:gd name="T44" fmla="*/ 15 w 41"/>
                <a:gd name="T45" fmla="*/ 30 h 41"/>
                <a:gd name="T46" fmla="*/ 22 w 41"/>
                <a:gd name="T47" fmla="*/ 17 h 41"/>
                <a:gd name="T48" fmla="*/ 14 w 41"/>
                <a:gd name="T49" fmla="*/ 24 h 41"/>
                <a:gd name="T50" fmla="*/ 13 w 41"/>
                <a:gd name="T51" fmla="*/ 25 h 41"/>
                <a:gd name="T52" fmla="*/ 13 w 41"/>
                <a:gd name="T53" fmla="*/ 24 h 41"/>
                <a:gd name="T54" fmla="*/ 21 w 41"/>
                <a:gd name="T55" fmla="*/ 16 h 41"/>
                <a:gd name="T56" fmla="*/ 22 w 41"/>
                <a:gd name="T57" fmla="*/ 16 h 41"/>
                <a:gd name="T58" fmla="*/ 22 w 41"/>
                <a:gd name="T59" fmla="*/ 17 h 41"/>
                <a:gd name="T60" fmla="*/ 33 w 41"/>
                <a:gd name="T61" fmla="*/ 16 h 41"/>
                <a:gd name="T62" fmla="*/ 33 w 41"/>
                <a:gd name="T63" fmla="*/ 12 h 41"/>
                <a:gd name="T64" fmla="*/ 29 w 41"/>
                <a:gd name="T65" fmla="*/ 8 h 41"/>
                <a:gd name="T66" fmla="*/ 26 w 41"/>
                <a:gd name="T67" fmla="*/ 8 h 41"/>
                <a:gd name="T68" fmla="*/ 23 w 41"/>
                <a:gd name="T69" fmla="*/ 10 h 41"/>
                <a:gd name="T70" fmla="*/ 31 w 41"/>
                <a:gd name="T71" fmla="*/ 18 h 41"/>
                <a:gd name="T72" fmla="*/ 33 w 41"/>
                <a:gd name="T73" fmla="*/ 1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41" h="41">
                  <a:moveTo>
                    <a:pt x="41" y="34"/>
                  </a:moveTo>
                  <a:cubicBezTo>
                    <a:pt x="41" y="38"/>
                    <a:pt x="38" y="41"/>
                    <a:pt x="33" y="41"/>
                  </a:cubicBezTo>
                  <a:cubicBezTo>
                    <a:pt x="8" y="41"/>
                    <a:pt x="8" y="41"/>
                    <a:pt x="8" y="41"/>
                  </a:cubicBezTo>
                  <a:cubicBezTo>
                    <a:pt x="4" y="41"/>
                    <a:pt x="0" y="38"/>
                    <a:pt x="0" y="34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4"/>
                    <a:pt x="4" y="0"/>
                    <a:pt x="8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8" y="0"/>
                    <a:pt x="41" y="4"/>
                    <a:pt x="41" y="8"/>
                  </a:cubicBezTo>
                  <a:lnTo>
                    <a:pt x="41" y="34"/>
                  </a:lnTo>
                  <a:close/>
                  <a:moveTo>
                    <a:pt x="29" y="20"/>
                  </a:moveTo>
                  <a:cubicBezTo>
                    <a:pt x="21" y="12"/>
                    <a:pt x="21" y="12"/>
                    <a:pt x="21" y="12"/>
                  </a:cubicBezTo>
                  <a:cubicBezTo>
                    <a:pt x="7" y="27"/>
                    <a:pt x="7" y="27"/>
                    <a:pt x="7" y="27"/>
                  </a:cubicBezTo>
                  <a:cubicBezTo>
                    <a:pt x="7" y="34"/>
                    <a:pt x="7" y="34"/>
                    <a:pt x="7" y="34"/>
                  </a:cubicBezTo>
                  <a:cubicBezTo>
                    <a:pt x="15" y="34"/>
                    <a:pt x="15" y="34"/>
                    <a:pt x="15" y="34"/>
                  </a:cubicBezTo>
                  <a:lnTo>
                    <a:pt x="29" y="20"/>
                  </a:lnTo>
                  <a:close/>
                  <a:moveTo>
                    <a:pt x="15" y="30"/>
                  </a:moveTo>
                  <a:cubicBezTo>
                    <a:pt x="14" y="32"/>
                    <a:pt x="14" y="32"/>
                    <a:pt x="14" y="32"/>
                  </a:cubicBezTo>
                  <a:cubicBezTo>
                    <a:pt x="12" y="32"/>
                    <a:pt x="12" y="32"/>
                    <a:pt x="12" y="32"/>
                  </a:cubicBezTo>
                  <a:cubicBezTo>
                    <a:pt x="12" y="29"/>
                    <a:pt x="12" y="29"/>
                    <a:pt x="12" y="29"/>
                  </a:cubicBezTo>
                  <a:cubicBezTo>
                    <a:pt x="9" y="29"/>
                    <a:pt x="9" y="29"/>
                    <a:pt x="9" y="29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11" y="26"/>
                    <a:pt x="11" y="26"/>
                    <a:pt x="11" y="26"/>
                  </a:cubicBezTo>
                  <a:lnTo>
                    <a:pt x="15" y="30"/>
                  </a:lnTo>
                  <a:close/>
                  <a:moveTo>
                    <a:pt x="22" y="17"/>
                  </a:moveTo>
                  <a:cubicBezTo>
                    <a:pt x="14" y="24"/>
                    <a:pt x="14" y="24"/>
                    <a:pt x="14" y="24"/>
                  </a:cubicBezTo>
                  <a:cubicBezTo>
                    <a:pt x="14" y="25"/>
                    <a:pt x="13" y="25"/>
                    <a:pt x="13" y="25"/>
                  </a:cubicBezTo>
                  <a:cubicBezTo>
                    <a:pt x="13" y="24"/>
                    <a:pt x="13" y="24"/>
                    <a:pt x="13" y="24"/>
                  </a:cubicBezTo>
                  <a:cubicBezTo>
                    <a:pt x="21" y="16"/>
                    <a:pt x="21" y="16"/>
                    <a:pt x="21" y="16"/>
                  </a:cubicBezTo>
                  <a:cubicBezTo>
                    <a:pt x="21" y="16"/>
                    <a:pt x="22" y="16"/>
                    <a:pt x="22" y="16"/>
                  </a:cubicBezTo>
                  <a:cubicBezTo>
                    <a:pt x="22" y="16"/>
                    <a:pt x="22" y="16"/>
                    <a:pt x="22" y="17"/>
                  </a:cubicBezTo>
                  <a:close/>
                  <a:moveTo>
                    <a:pt x="33" y="16"/>
                  </a:moveTo>
                  <a:cubicBezTo>
                    <a:pt x="34" y="15"/>
                    <a:pt x="34" y="13"/>
                    <a:pt x="33" y="12"/>
                  </a:cubicBezTo>
                  <a:cubicBezTo>
                    <a:pt x="29" y="8"/>
                    <a:pt x="29" y="8"/>
                    <a:pt x="29" y="8"/>
                  </a:cubicBezTo>
                  <a:cubicBezTo>
                    <a:pt x="28" y="7"/>
                    <a:pt x="27" y="7"/>
                    <a:pt x="26" y="8"/>
                  </a:cubicBezTo>
                  <a:cubicBezTo>
                    <a:pt x="23" y="10"/>
                    <a:pt x="23" y="10"/>
                    <a:pt x="23" y="10"/>
                  </a:cubicBezTo>
                  <a:cubicBezTo>
                    <a:pt x="31" y="18"/>
                    <a:pt x="31" y="18"/>
                    <a:pt x="31" y="18"/>
                  </a:cubicBezTo>
                  <a:lnTo>
                    <a:pt x="33" y="16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97" name="PA_组合 96"/>
          <p:cNvGrpSpPr/>
          <p:nvPr>
            <p:custDataLst>
              <p:tags r:id="rId4"/>
            </p:custDataLst>
          </p:nvPr>
        </p:nvGrpSpPr>
        <p:grpSpPr>
          <a:xfrm>
            <a:off x="7112037" y="1217474"/>
            <a:ext cx="2935945" cy="1022167"/>
            <a:chOff x="821668" y="2906974"/>
            <a:chExt cx="2935945" cy="1022167"/>
          </a:xfrm>
        </p:grpSpPr>
        <p:sp>
          <p:nvSpPr>
            <p:cNvPr id="58" name="PA_文本框 57"/>
            <p:cNvSpPr txBox="1"/>
            <p:nvPr>
              <p:custDataLst>
                <p:tags r:id="rId35"/>
              </p:custDataLst>
            </p:nvPr>
          </p:nvSpPr>
          <p:spPr>
            <a:xfrm>
              <a:off x="1147304" y="2906974"/>
              <a:ext cx="2610309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altLang="zh-CN" sz="1800" b="1" i="0" u="none" strike="noStrike" kern="1200" cap="none" spc="300" normalizeH="0" baseline="0" noProof="0" dirty="0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2.</a:t>
              </a:r>
              <a:r>
                <a:rPr kumimoji="0" lang="zh-CN" altLang="en-US" sz="1800" b="1" i="0" u="none" strike="noStrike" kern="1200" cap="none" spc="300" normalizeH="0" baseline="0" noProof="0" dirty="0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点击此处添加标题</a:t>
              </a:r>
            </a:p>
          </p:txBody>
        </p:sp>
        <p:sp>
          <p:nvSpPr>
            <p:cNvPr id="59" name="PA_文本框 58"/>
            <p:cNvSpPr txBox="1"/>
            <p:nvPr>
              <p:custDataLst>
                <p:tags r:id="rId36"/>
              </p:custDataLst>
            </p:nvPr>
          </p:nvSpPr>
          <p:spPr>
            <a:xfrm>
              <a:off x="1147304" y="3358857"/>
              <a:ext cx="1595309" cy="57028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50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点击此处添加文字说明</a:t>
              </a:r>
              <a:endParaRPr kumimoji="0" lang="en-US" altLang="zh-CN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endParaRPr>
            </a:p>
            <a:p>
              <a:pPr marL="0" marR="0" lvl="0" indent="0" algn="l" defTabSz="914400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50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点击此处添加文字说明</a:t>
              </a:r>
            </a:p>
          </p:txBody>
        </p:sp>
        <p:cxnSp>
          <p:nvCxnSpPr>
            <p:cNvPr id="60" name="PA_直接连接符 59"/>
            <p:cNvCxnSpPr/>
            <p:nvPr>
              <p:custDataLst>
                <p:tags r:id="rId37"/>
              </p:custDataLst>
            </p:nvPr>
          </p:nvCxnSpPr>
          <p:spPr>
            <a:xfrm>
              <a:off x="1213979" y="3317581"/>
              <a:ext cx="2358780" cy="0"/>
            </a:xfrm>
            <a:prstGeom prst="line">
              <a:avLst/>
            </a:prstGeom>
            <a:ln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2" name="PA_直接连接符 61"/>
            <p:cNvCxnSpPr/>
            <p:nvPr>
              <p:custDataLst>
                <p:tags r:id="rId38"/>
              </p:custDataLst>
            </p:nvPr>
          </p:nvCxnSpPr>
          <p:spPr>
            <a:xfrm>
              <a:off x="1213979" y="3366501"/>
              <a:ext cx="817523" cy="0"/>
            </a:xfrm>
            <a:prstGeom prst="line">
              <a:avLst/>
            </a:prstGeom>
            <a:ln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5" name="PA_任意多边形 163"/>
            <p:cNvSpPr>
              <a:spLocks noEditPoints="1"/>
            </p:cNvSpPr>
            <p:nvPr>
              <p:custDataLst>
                <p:tags r:id="rId39"/>
              </p:custDataLst>
            </p:nvPr>
          </p:nvSpPr>
          <p:spPr bwMode="auto">
            <a:xfrm>
              <a:off x="821668" y="2962934"/>
              <a:ext cx="298748" cy="230613"/>
            </a:xfrm>
            <a:custGeom>
              <a:avLst/>
              <a:gdLst>
                <a:gd name="T0" fmla="*/ 38 w 48"/>
                <a:gd name="T1" fmla="*/ 30 h 37"/>
                <a:gd name="T2" fmla="*/ 30 w 48"/>
                <a:gd name="T3" fmla="*/ 37 h 37"/>
                <a:gd name="T4" fmla="*/ 8 w 48"/>
                <a:gd name="T5" fmla="*/ 37 h 37"/>
                <a:gd name="T6" fmla="*/ 0 w 48"/>
                <a:gd name="T7" fmla="*/ 30 h 37"/>
                <a:gd name="T8" fmla="*/ 0 w 48"/>
                <a:gd name="T9" fmla="*/ 7 h 37"/>
                <a:gd name="T10" fmla="*/ 8 w 48"/>
                <a:gd name="T11" fmla="*/ 0 h 37"/>
                <a:gd name="T12" fmla="*/ 30 w 48"/>
                <a:gd name="T13" fmla="*/ 0 h 37"/>
                <a:gd name="T14" fmla="*/ 33 w 48"/>
                <a:gd name="T15" fmla="*/ 0 h 37"/>
                <a:gd name="T16" fmla="*/ 34 w 48"/>
                <a:gd name="T17" fmla="*/ 1 h 37"/>
                <a:gd name="T18" fmla="*/ 34 w 48"/>
                <a:gd name="T19" fmla="*/ 2 h 37"/>
                <a:gd name="T20" fmla="*/ 32 w 48"/>
                <a:gd name="T21" fmla="*/ 3 h 37"/>
                <a:gd name="T22" fmla="*/ 31 w 48"/>
                <a:gd name="T23" fmla="*/ 3 h 37"/>
                <a:gd name="T24" fmla="*/ 30 w 48"/>
                <a:gd name="T25" fmla="*/ 3 h 37"/>
                <a:gd name="T26" fmla="*/ 8 w 48"/>
                <a:gd name="T27" fmla="*/ 3 h 37"/>
                <a:gd name="T28" fmla="*/ 4 w 48"/>
                <a:gd name="T29" fmla="*/ 7 h 37"/>
                <a:gd name="T30" fmla="*/ 4 w 48"/>
                <a:gd name="T31" fmla="*/ 30 h 37"/>
                <a:gd name="T32" fmla="*/ 8 w 48"/>
                <a:gd name="T33" fmla="*/ 34 h 37"/>
                <a:gd name="T34" fmla="*/ 30 w 48"/>
                <a:gd name="T35" fmla="*/ 34 h 37"/>
                <a:gd name="T36" fmla="*/ 34 w 48"/>
                <a:gd name="T37" fmla="*/ 30 h 37"/>
                <a:gd name="T38" fmla="*/ 34 w 48"/>
                <a:gd name="T39" fmla="*/ 26 h 37"/>
                <a:gd name="T40" fmla="*/ 35 w 48"/>
                <a:gd name="T41" fmla="*/ 26 h 37"/>
                <a:gd name="T42" fmla="*/ 36 w 48"/>
                <a:gd name="T43" fmla="*/ 24 h 37"/>
                <a:gd name="T44" fmla="*/ 37 w 48"/>
                <a:gd name="T45" fmla="*/ 24 h 37"/>
                <a:gd name="T46" fmla="*/ 38 w 48"/>
                <a:gd name="T47" fmla="*/ 25 h 37"/>
                <a:gd name="T48" fmla="*/ 38 w 48"/>
                <a:gd name="T49" fmla="*/ 30 h 37"/>
                <a:gd name="T50" fmla="*/ 43 w 48"/>
                <a:gd name="T51" fmla="*/ 13 h 37"/>
                <a:gd name="T52" fmla="*/ 25 w 48"/>
                <a:gd name="T53" fmla="*/ 31 h 37"/>
                <a:gd name="T54" fmla="*/ 17 w 48"/>
                <a:gd name="T55" fmla="*/ 31 h 37"/>
                <a:gd name="T56" fmla="*/ 17 w 48"/>
                <a:gd name="T57" fmla="*/ 23 h 37"/>
                <a:gd name="T58" fmla="*/ 35 w 48"/>
                <a:gd name="T59" fmla="*/ 5 h 37"/>
                <a:gd name="T60" fmla="*/ 43 w 48"/>
                <a:gd name="T61" fmla="*/ 13 h 37"/>
                <a:gd name="T62" fmla="*/ 27 w 48"/>
                <a:gd name="T63" fmla="*/ 25 h 37"/>
                <a:gd name="T64" fmla="*/ 23 w 48"/>
                <a:gd name="T65" fmla="*/ 21 h 37"/>
                <a:gd name="T66" fmla="*/ 20 w 48"/>
                <a:gd name="T67" fmla="*/ 24 h 37"/>
                <a:gd name="T68" fmla="*/ 20 w 48"/>
                <a:gd name="T69" fmla="*/ 25 h 37"/>
                <a:gd name="T70" fmla="*/ 22 w 48"/>
                <a:gd name="T71" fmla="*/ 25 h 37"/>
                <a:gd name="T72" fmla="*/ 22 w 48"/>
                <a:gd name="T73" fmla="*/ 28 h 37"/>
                <a:gd name="T74" fmla="*/ 24 w 48"/>
                <a:gd name="T75" fmla="*/ 28 h 37"/>
                <a:gd name="T76" fmla="*/ 27 w 48"/>
                <a:gd name="T77" fmla="*/ 25 h 37"/>
                <a:gd name="T78" fmla="*/ 35 w 48"/>
                <a:gd name="T79" fmla="*/ 9 h 37"/>
                <a:gd name="T80" fmla="*/ 25 w 48"/>
                <a:gd name="T81" fmla="*/ 18 h 37"/>
                <a:gd name="T82" fmla="*/ 25 w 48"/>
                <a:gd name="T83" fmla="*/ 19 h 37"/>
                <a:gd name="T84" fmla="*/ 26 w 48"/>
                <a:gd name="T85" fmla="*/ 19 h 37"/>
                <a:gd name="T86" fmla="*/ 36 w 48"/>
                <a:gd name="T87" fmla="*/ 10 h 37"/>
                <a:gd name="T88" fmla="*/ 36 w 48"/>
                <a:gd name="T89" fmla="*/ 9 h 37"/>
                <a:gd name="T90" fmla="*/ 35 w 48"/>
                <a:gd name="T91" fmla="*/ 9 h 37"/>
                <a:gd name="T92" fmla="*/ 45 w 48"/>
                <a:gd name="T93" fmla="*/ 11 h 37"/>
                <a:gd name="T94" fmla="*/ 37 w 48"/>
                <a:gd name="T95" fmla="*/ 3 h 37"/>
                <a:gd name="T96" fmla="*/ 39 w 48"/>
                <a:gd name="T97" fmla="*/ 1 h 37"/>
                <a:gd name="T98" fmla="*/ 43 w 48"/>
                <a:gd name="T99" fmla="*/ 1 h 37"/>
                <a:gd name="T100" fmla="*/ 47 w 48"/>
                <a:gd name="T101" fmla="*/ 5 h 37"/>
                <a:gd name="T102" fmla="*/ 47 w 48"/>
                <a:gd name="T103" fmla="*/ 8 h 37"/>
                <a:gd name="T104" fmla="*/ 45 w 48"/>
                <a:gd name="T105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8" h="37">
                  <a:moveTo>
                    <a:pt x="38" y="30"/>
                  </a:moveTo>
                  <a:cubicBezTo>
                    <a:pt x="38" y="34"/>
                    <a:pt x="34" y="37"/>
                    <a:pt x="30" y="37"/>
                  </a:cubicBezTo>
                  <a:cubicBezTo>
                    <a:pt x="8" y="37"/>
                    <a:pt x="8" y="37"/>
                    <a:pt x="8" y="37"/>
                  </a:cubicBezTo>
                  <a:cubicBezTo>
                    <a:pt x="4" y="37"/>
                    <a:pt x="0" y="34"/>
                    <a:pt x="0" y="30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3"/>
                    <a:pt x="4" y="0"/>
                    <a:pt x="8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1" y="0"/>
                    <a:pt x="32" y="0"/>
                    <a:pt x="33" y="0"/>
                  </a:cubicBezTo>
                  <a:cubicBezTo>
                    <a:pt x="34" y="0"/>
                    <a:pt x="34" y="1"/>
                    <a:pt x="34" y="1"/>
                  </a:cubicBezTo>
                  <a:cubicBezTo>
                    <a:pt x="34" y="1"/>
                    <a:pt x="34" y="2"/>
                    <a:pt x="34" y="2"/>
                  </a:cubicBezTo>
                  <a:cubicBezTo>
                    <a:pt x="32" y="3"/>
                    <a:pt x="32" y="3"/>
                    <a:pt x="32" y="3"/>
                  </a:cubicBezTo>
                  <a:cubicBezTo>
                    <a:pt x="32" y="3"/>
                    <a:pt x="32" y="3"/>
                    <a:pt x="31" y="3"/>
                  </a:cubicBezTo>
                  <a:cubicBezTo>
                    <a:pt x="31" y="3"/>
                    <a:pt x="31" y="3"/>
                    <a:pt x="30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6" y="3"/>
                    <a:pt x="4" y="5"/>
                    <a:pt x="4" y="7"/>
                  </a:cubicBezTo>
                  <a:cubicBezTo>
                    <a:pt x="4" y="30"/>
                    <a:pt x="4" y="30"/>
                    <a:pt x="4" y="30"/>
                  </a:cubicBezTo>
                  <a:cubicBezTo>
                    <a:pt x="4" y="32"/>
                    <a:pt x="6" y="34"/>
                    <a:pt x="8" y="34"/>
                  </a:cubicBezTo>
                  <a:cubicBezTo>
                    <a:pt x="30" y="34"/>
                    <a:pt x="30" y="34"/>
                    <a:pt x="30" y="34"/>
                  </a:cubicBezTo>
                  <a:cubicBezTo>
                    <a:pt x="33" y="34"/>
                    <a:pt x="34" y="32"/>
                    <a:pt x="34" y="30"/>
                  </a:cubicBezTo>
                  <a:cubicBezTo>
                    <a:pt x="34" y="26"/>
                    <a:pt x="34" y="26"/>
                    <a:pt x="34" y="26"/>
                  </a:cubicBezTo>
                  <a:cubicBezTo>
                    <a:pt x="34" y="26"/>
                    <a:pt x="35" y="26"/>
                    <a:pt x="35" y="26"/>
                  </a:cubicBezTo>
                  <a:cubicBezTo>
                    <a:pt x="36" y="24"/>
                    <a:pt x="36" y="24"/>
                    <a:pt x="36" y="24"/>
                  </a:cubicBezTo>
                  <a:cubicBezTo>
                    <a:pt x="37" y="24"/>
                    <a:pt x="37" y="24"/>
                    <a:pt x="37" y="24"/>
                  </a:cubicBezTo>
                  <a:cubicBezTo>
                    <a:pt x="38" y="24"/>
                    <a:pt x="38" y="24"/>
                    <a:pt x="38" y="25"/>
                  </a:cubicBezTo>
                  <a:lnTo>
                    <a:pt x="38" y="30"/>
                  </a:lnTo>
                  <a:close/>
                  <a:moveTo>
                    <a:pt x="43" y="13"/>
                  </a:moveTo>
                  <a:cubicBezTo>
                    <a:pt x="25" y="31"/>
                    <a:pt x="25" y="31"/>
                    <a:pt x="25" y="31"/>
                  </a:cubicBezTo>
                  <a:cubicBezTo>
                    <a:pt x="17" y="31"/>
                    <a:pt x="17" y="31"/>
                    <a:pt x="17" y="31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35" y="5"/>
                    <a:pt x="35" y="5"/>
                    <a:pt x="35" y="5"/>
                  </a:cubicBezTo>
                  <a:lnTo>
                    <a:pt x="43" y="13"/>
                  </a:lnTo>
                  <a:close/>
                  <a:moveTo>
                    <a:pt x="27" y="25"/>
                  </a:moveTo>
                  <a:cubicBezTo>
                    <a:pt x="23" y="21"/>
                    <a:pt x="23" y="21"/>
                    <a:pt x="23" y="21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4" y="28"/>
                    <a:pt x="24" y="28"/>
                    <a:pt x="24" y="28"/>
                  </a:cubicBezTo>
                  <a:lnTo>
                    <a:pt x="27" y="25"/>
                  </a:lnTo>
                  <a:close/>
                  <a:moveTo>
                    <a:pt x="35" y="9"/>
                  </a:moveTo>
                  <a:cubicBezTo>
                    <a:pt x="25" y="18"/>
                    <a:pt x="25" y="18"/>
                    <a:pt x="25" y="18"/>
                  </a:cubicBezTo>
                  <a:cubicBezTo>
                    <a:pt x="25" y="18"/>
                    <a:pt x="25" y="19"/>
                    <a:pt x="25" y="19"/>
                  </a:cubicBezTo>
                  <a:cubicBezTo>
                    <a:pt x="26" y="19"/>
                    <a:pt x="26" y="19"/>
                    <a:pt x="26" y="19"/>
                  </a:cubicBezTo>
                  <a:cubicBezTo>
                    <a:pt x="36" y="10"/>
                    <a:pt x="36" y="10"/>
                    <a:pt x="36" y="10"/>
                  </a:cubicBezTo>
                  <a:cubicBezTo>
                    <a:pt x="36" y="9"/>
                    <a:pt x="36" y="9"/>
                    <a:pt x="36" y="9"/>
                  </a:cubicBezTo>
                  <a:cubicBezTo>
                    <a:pt x="35" y="8"/>
                    <a:pt x="35" y="8"/>
                    <a:pt x="35" y="9"/>
                  </a:cubicBezTo>
                  <a:close/>
                  <a:moveTo>
                    <a:pt x="45" y="11"/>
                  </a:moveTo>
                  <a:cubicBezTo>
                    <a:pt x="37" y="3"/>
                    <a:pt x="37" y="3"/>
                    <a:pt x="37" y="3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40" y="0"/>
                    <a:pt x="42" y="0"/>
                    <a:pt x="43" y="1"/>
                  </a:cubicBezTo>
                  <a:cubicBezTo>
                    <a:pt x="47" y="5"/>
                    <a:pt x="47" y="5"/>
                    <a:pt x="47" y="5"/>
                  </a:cubicBezTo>
                  <a:cubicBezTo>
                    <a:pt x="48" y="6"/>
                    <a:pt x="48" y="7"/>
                    <a:pt x="47" y="8"/>
                  </a:cubicBezTo>
                  <a:lnTo>
                    <a:pt x="45" y="11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101" name="PA_组合 100"/>
          <p:cNvGrpSpPr/>
          <p:nvPr>
            <p:custDataLst>
              <p:tags r:id="rId5"/>
            </p:custDataLst>
          </p:nvPr>
        </p:nvGrpSpPr>
        <p:grpSpPr>
          <a:xfrm>
            <a:off x="1999004" y="5232661"/>
            <a:ext cx="2960688" cy="1022167"/>
            <a:chOff x="8653198" y="2906974"/>
            <a:chExt cx="2960688" cy="1022167"/>
          </a:xfrm>
        </p:grpSpPr>
        <p:sp>
          <p:nvSpPr>
            <p:cNvPr id="74" name="PA_文本框 73"/>
            <p:cNvSpPr txBox="1"/>
            <p:nvPr>
              <p:custDataLst>
                <p:tags r:id="rId30"/>
              </p:custDataLst>
            </p:nvPr>
          </p:nvSpPr>
          <p:spPr>
            <a:xfrm>
              <a:off x="8978900" y="2906974"/>
              <a:ext cx="2634986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altLang="zh-CN" sz="1800" b="1" i="0" u="none" strike="noStrike" kern="1200" cap="none" spc="300" normalizeH="0" baseline="0" noProof="0" dirty="0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5.</a:t>
              </a:r>
              <a:r>
                <a:rPr kumimoji="0" lang="zh-CN" altLang="en-US" sz="1800" b="1" i="0" u="none" strike="noStrike" kern="1200" cap="none" spc="300" normalizeH="0" baseline="0" noProof="0" dirty="0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点击此处添加标题</a:t>
              </a:r>
            </a:p>
          </p:txBody>
        </p:sp>
        <p:sp>
          <p:nvSpPr>
            <p:cNvPr id="75" name="PA_文本框 74"/>
            <p:cNvSpPr txBox="1"/>
            <p:nvPr>
              <p:custDataLst>
                <p:tags r:id="rId31"/>
              </p:custDataLst>
            </p:nvPr>
          </p:nvSpPr>
          <p:spPr>
            <a:xfrm>
              <a:off x="8978900" y="3358857"/>
              <a:ext cx="1595309" cy="57028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50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点击此处添加文字说明</a:t>
              </a:r>
              <a:endParaRPr kumimoji="0" lang="en-US" altLang="zh-CN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endParaRPr>
            </a:p>
            <a:p>
              <a:pPr marL="0" marR="0" lvl="0" indent="0" algn="l" defTabSz="914400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50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点击此处添加文字说明</a:t>
              </a:r>
            </a:p>
          </p:txBody>
        </p:sp>
        <p:cxnSp>
          <p:nvCxnSpPr>
            <p:cNvPr id="76" name="PA_直接连接符 75"/>
            <p:cNvCxnSpPr/>
            <p:nvPr>
              <p:custDataLst>
                <p:tags r:id="rId32"/>
              </p:custDataLst>
            </p:nvPr>
          </p:nvCxnSpPr>
          <p:spPr>
            <a:xfrm>
              <a:off x="9045575" y="3317581"/>
              <a:ext cx="2379712" cy="0"/>
            </a:xfrm>
            <a:prstGeom prst="line">
              <a:avLst/>
            </a:prstGeom>
            <a:ln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" name="PA_直接连接符 76"/>
            <p:cNvCxnSpPr/>
            <p:nvPr>
              <p:custDataLst>
                <p:tags r:id="rId33"/>
              </p:custDataLst>
            </p:nvPr>
          </p:nvCxnSpPr>
          <p:spPr>
            <a:xfrm>
              <a:off x="9045575" y="3366501"/>
              <a:ext cx="817523" cy="0"/>
            </a:xfrm>
            <a:prstGeom prst="line">
              <a:avLst/>
            </a:prstGeom>
            <a:ln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6" name="PA_任意多边形 342"/>
            <p:cNvSpPr>
              <a:spLocks noEditPoints="1"/>
            </p:cNvSpPr>
            <p:nvPr>
              <p:custDataLst>
                <p:tags r:id="rId34"/>
              </p:custDataLst>
            </p:nvPr>
          </p:nvSpPr>
          <p:spPr bwMode="auto">
            <a:xfrm>
              <a:off x="8653198" y="2964076"/>
              <a:ext cx="248911" cy="220527"/>
            </a:xfrm>
            <a:custGeom>
              <a:avLst/>
              <a:gdLst>
                <a:gd name="T0" fmla="*/ 48 w 48"/>
                <a:gd name="T1" fmla="*/ 10 h 43"/>
                <a:gd name="T2" fmla="*/ 39 w 48"/>
                <a:gd name="T3" fmla="*/ 19 h 43"/>
                <a:gd name="T4" fmla="*/ 39 w 48"/>
                <a:gd name="T5" fmla="*/ 19 h 43"/>
                <a:gd name="T6" fmla="*/ 38 w 48"/>
                <a:gd name="T7" fmla="*/ 18 h 43"/>
                <a:gd name="T8" fmla="*/ 38 w 48"/>
                <a:gd name="T9" fmla="*/ 13 h 43"/>
                <a:gd name="T10" fmla="*/ 31 w 48"/>
                <a:gd name="T11" fmla="*/ 13 h 43"/>
                <a:gd name="T12" fmla="*/ 24 w 48"/>
                <a:gd name="T13" fmla="*/ 18 h 43"/>
                <a:gd name="T14" fmla="*/ 22 w 48"/>
                <a:gd name="T15" fmla="*/ 23 h 43"/>
                <a:gd name="T16" fmla="*/ 7 w 48"/>
                <a:gd name="T17" fmla="*/ 37 h 43"/>
                <a:gd name="T18" fmla="*/ 1 w 48"/>
                <a:gd name="T19" fmla="*/ 37 h 43"/>
                <a:gd name="T20" fmla="*/ 0 w 48"/>
                <a:gd name="T21" fmla="*/ 36 h 43"/>
                <a:gd name="T22" fmla="*/ 0 w 48"/>
                <a:gd name="T23" fmla="*/ 31 h 43"/>
                <a:gd name="T24" fmla="*/ 1 w 48"/>
                <a:gd name="T25" fmla="*/ 30 h 43"/>
                <a:gd name="T26" fmla="*/ 7 w 48"/>
                <a:gd name="T27" fmla="*/ 30 h 43"/>
                <a:gd name="T28" fmla="*/ 14 w 48"/>
                <a:gd name="T29" fmla="*/ 25 h 43"/>
                <a:gd name="T30" fmla="*/ 16 w 48"/>
                <a:gd name="T31" fmla="*/ 20 h 43"/>
                <a:gd name="T32" fmla="*/ 31 w 48"/>
                <a:gd name="T33" fmla="*/ 6 h 43"/>
                <a:gd name="T34" fmla="*/ 38 w 48"/>
                <a:gd name="T35" fmla="*/ 6 h 43"/>
                <a:gd name="T36" fmla="*/ 38 w 48"/>
                <a:gd name="T37" fmla="*/ 1 h 43"/>
                <a:gd name="T38" fmla="*/ 39 w 48"/>
                <a:gd name="T39" fmla="*/ 0 h 43"/>
                <a:gd name="T40" fmla="*/ 39 w 48"/>
                <a:gd name="T41" fmla="*/ 1 h 43"/>
                <a:gd name="T42" fmla="*/ 48 w 48"/>
                <a:gd name="T43" fmla="*/ 9 h 43"/>
                <a:gd name="T44" fmla="*/ 48 w 48"/>
                <a:gd name="T45" fmla="*/ 10 h 43"/>
                <a:gd name="T46" fmla="*/ 48 w 48"/>
                <a:gd name="T47" fmla="*/ 10 h 43"/>
                <a:gd name="T48" fmla="*/ 14 w 48"/>
                <a:gd name="T49" fmla="*/ 20 h 43"/>
                <a:gd name="T50" fmla="*/ 7 w 48"/>
                <a:gd name="T51" fmla="*/ 13 h 43"/>
                <a:gd name="T52" fmla="*/ 1 w 48"/>
                <a:gd name="T53" fmla="*/ 13 h 43"/>
                <a:gd name="T54" fmla="*/ 0 w 48"/>
                <a:gd name="T55" fmla="*/ 12 h 43"/>
                <a:gd name="T56" fmla="*/ 0 w 48"/>
                <a:gd name="T57" fmla="*/ 7 h 43"/>
                <a:gd name="T58" fmla="*/ 1 w 48"/>
                <a:gd name="T59" fmla="*/ 6 h 43"/>
                <a:gd name="T60" fmla="*/ 7 w 48"/>
                <a:gd name="T61" fmla="*/ 6 h 43"/>
                <a:gd name="T62" fmla="*/ 18 w 48"/>
                <a:gd name="T63" fmla="*/ 12 h 43"/>
                <a:gd name="T64" fmla="*/ 14 w 48"/>
                <a:gd name="T65" fmla="*/ 20 h 43"/>
                <a:gd name="T66" fmla="*/ 48 w 48"/>
                <a:gd name="T67" fmla="*/ 34 h 43"/>
                <a:gd name="T68" fmla="*/ 39 w 48"/>
                <a:gd name="T69" fmla="*/ 43 h 43"/>
                <a:gd name="T70" fmla="*/ 39 w 48"/>
                <a:gd name="T71" fmla="*/ 43 h 43"/>
                <a:gd name="T72" fmla="*/ 38 w 48"/>
                <a:gd name="T73" fmla="*/ 42 h 43"/>
                <a:gd name="T74" fmla="*/ 38 w 48"/>
                <a:gd name="T75" fmla="*/ 37 h 43"/>
                <a:gd name="T76" fmla="*/ 20 w 48"/>
                <a:gd name="T77" fmla="*/ 31 h 43"/>
                <a:gd name="T78" fmla="*/ 24 w 48"/>
                <a:gd name="T79" fmla="*/ 24 h 43"/>
                <a:gd name="T80" fmla="*/ 31 w 48"/>
                <a:gd name="T81" fmla="*/ 30 h 43"/>
                <a:gd name="T82" fmla="*/ 38 w 48"/>
                <a:gd name="T83" fmla="*/ 30 h 43"/>
                <a:gd name="T84" fmla="*/ 38 w 48"/>
                <a:gd name="T85" fmla="*/ 25 h 43"/>
                <a:gd name="T86" fmla="*/ 39 w 48"/>
                <a:gd name="T87" fmla="*/ 24 h 43"/>
                <a:gd name="T88" fmla="*/ 39 w 48"/>
                <a:gd name="T89" fmla="*/ 25 h 43"/>
                <a:gd name="T90" fmla="*/ 48 w 48"/>
                <a:gd name="T91" fmla="*/ 33 h 43"/>
                <a:gd name="T92" fmla="*/ 48 w 48"/>
                <a:gd name="T93" fmla="*/ 34 h 43"/>
                <a:gd name="T94" fmla="*/ 48 w 48"/>
                <a:gd name="T95" fmla="*/ 34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8" h="43">
                  <a:moveTo>
                    <a:pt x="48" y="10"/>
                  </a:moveTo>
                  <a:cubicBezTo>
                    <a:pt x="39" y="19"/>
                    <a:pt x="39" y="19"/>
                    <a:pt x="39" y="19"/>
                  </a:cubicBezTo>
                  <a:cubicBezTo>
                    <a:pt x="39" y="19"/>
                    <a:pt x="39" y="19"/>
                    <a:pt x="39" y="19"/>
                  </a:cubicBezTo>
                  <a:cubicBezTo>
                    <a:pt x="38" y="19"/>
                    <a:pt x="38" y="19"/>
                    <a:pt x="38" y="18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1" y="13"/>
                    <a:pt x="31" y="13"/>
                    <a:pt x="31" y="13"/>
                  </a:cubicBezTo>
                  <a:cubicBezTo>
                    <a:pt x="27" y="13"/>
                    <a:pt x="26" y="16"/>
                    <a:pt x="24" y="18"/>
                  </a:cubicBezTo>
                  <a:cubicBezTo>
                    <a:pt x="24" y="20"/>
                    <a:pt x="23" y="22"/>
                    <a:pt x="22" y="23"/>
                  </a:cubicBezTo>
                  <a:cubicBezTo>
                    <a:pt x="19" y="30"/>
                    <a:pt x="16" y="37"/>
                    <a:pt x="7" y="37"/>
                  </a:cubicBezTo>
                  <a:cubicBezTo>
                    <a:pt x="1" y="37"/>
                    <a:pt x="1" y="37"/>
                    <a:pt x="1" y="37"/>
                  </a:cubicBezTo>
                  <a:cubicBezTo>
                    <a:pt x="1" y="37"/>
                    <a:pt x="0" y="37"/>
                    <a:pt x="0" y="36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1" y="30"/>
                    <a:pt x="1" y="30"/>
                  </a:cubicBezTo>
                  <a:cubicBezTo>
                    <a:pt x="7" y="30"/>
                    <a:pt x="7" y="30"/>
                    <a:pt x="7" y="30"/>
                  </a:cubicBezTo>
                  <a:cubicBezTo>
                    <a:pt x="11" y="30"/>
                    <a:pt x="12" y="28"/>
                    <a:pt x="14" y="25"/>
                  </a:cubicBezTo>
                  <a:cubicBezTo>
                    <a:pt x="15" y="23"/>
                    <a:pt x="15" y="22"/>
                    <a:pt x="16" y="20"/>
                  </a:cubicBezTo>
                  <a:cubicBezTo>
                    <a:pt x="19" y="13"/>
                    <a:pt x="22" y="6"/>
                    <a:pt x="31" y="6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38" y="1"/>
                    <a:pt x="38" y="0"/>
                    <a:pt x="39" y="0"/>
                  </a:cubicBezTo>
                  <a:cubicBezTo>
                    <a:pt x="39" y="0"/>
                    <a:pt x="39" y="0"/>
                    <a:pt x="39" y="1"/>
                  </a:cubicBezTo>
                  <a:cubicBezTo>
                    <a:pt x="48" y="9"/>
                    <a:pt x="48" y="9"/>
                    <a:pt x="48" y="9"/>
                  </a:cubicBezTo>
                  <a:cubicBezTo>
                    <a:pt x="48" y="9"/>
                    <a:pt x="48" y="10"/>
                    <a:pt x="48" y="10"/>
                  </a:cubicBezTo>
                  <a:cubicBezTo>
                    <a:pt x="48" y="10"/>
                    <a:pt x="48" y="10"/>
                    <a:pt x="48" y="10"/>
                  </a:cubicBezTo>
                  <a:close/>
                  <a:moveTo>
                    <a:pt x="14" y="20"/>
                  </a:moveTo>
                  <a:cubicBezTo>
                    <a:pt x="13" y="16"/>
                    <a:pt x="11" y="13"/>
                    <a:pt x="7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0" y="13"/>
                    <a:pt x="0" y="12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1" y="6"/>
                    <a:pt x="1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12" y="6"/>
                    <a:pt x="15" y="9"/>
                    <a:pt x="18" y="12"/>
                  </a:cubicBezTo>
                  <a:cubicBezTo>
                    <a:pt x="17" y="15"/>
                    <a:pt x="15" y="17"/>
                    <a:pt x="14" y="20"/>
                  </a:cubicBezTo>
                  <a:close/>
                  <a:moveTo>
                    <a:pt x="48" y="34"/>
                  </a:moveTo>
                  <a:cubicBezTo>
                    <a:pt x="39" y="43"/>
                    <a:pt x="39" y="43"/>
                    <a:pt x="39" y="43"/>
                  </a:cubicBezTo>
                  <a:cubicBezTo>
                    <a:pt x="39" y="43"/>
                    <a:pt x="39" y="43"/>
                    <a:pt x="39" y="43"/>
                  </a:cubicBezTo>
                  <a:cubicBezTo>
                    <a:pt x="38" y="43"/>
                    <a:pt x="38" y="43"/>
                    <a:pt x="38" y="42"/>
                  </a:cubicBezTo>
                  <a:cubicBezTo>
                    <a:pt x="38" y="37"/>
                    <a:pt x="38" y="37"/>
                    <a:pt x="38" y="37"/>
                  </a:cubicBezTo>
                  <a:cubicBezTo>
                    <a:pt x="30" y="37"/>
                    <a:pt x="25" y="38"/>
                    <a:pt x="20" y="31"/>
                  </a:cubicBezTo>
                  <a:cubicBezTo>
                    <a:pt x="22" y="29"/>
                    <a:pt x="23" y="26"/>
                    <a:pt x="24" y="24"/>
                  </a:cubicBezTo>
                  <a:cubicBezTo>
                    <a:pt x="25" y="27"/>
                    <a:pt x="27" y="30"/>
                    <a:pt x="31" y="30"/>
                  </a:cubicBezTo>
                  <a:cubicBezTo>
                    <a:pt x="38" y="30"/>
                    <a:pt x="38" y="30"/>
                    <a:pt x="38" y="30"/>
                  </a:cubicBezTo>
                  <a:cubicBezTo>
                    <a:pt x="38" y="25"/>
                    <a:pt x="38" y="25"/>
                    <a:pt x="38" y="25"/>
                  </a:cubicBezTo>
                  <a:cubicBezTo>
                    <a:pt x="38" y="25"/>
                    <a:pt x="38" y="24"/>
                    <a:pt x="39" y="24"/>
                  </a:cubicBezTo>
                  <a:cubicBezTo>
                    <a:pt x="39" y="24"/>
                    <a:pt x="39" y="24"/>
                    <a:pt x="39" y="25"/>
                  </a:cubicBezTo>
                  <a:cubicBezTo>
                    <a:pt x="48" y="33"/>
                    <a:pt x="48" y="33"/>
                    <a:pt x="48" y="33"/>
                  </a:cubicBezTo>
                  <a:cubicBezTo>
                    <a:pt x="48" y="33"/>
                    <a:pt x="48" y="34"/>
                    <a:pt x="48" y="34"/>
                  </a:cubicBezTo>
                  <a:cubicBezTo>
                    <a:pt x="48" y="34"/>
                    <a:pt x="48" y="34"/>
                    <a:pt x="48" y="34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99" name="PA_组合 98"/>
          <p:cNvGrpSpPr/>
          <p:nvPr>
            <p:custDataLst>
              <p:tags r:id="rId6"/>
            </p:custDataLst>
          </p:nvPr>
        </p:nvGrpSpPr>
        <p:grpSpPr>
          <a:xfrm>
            <a:off x="736772" y="3615103"/>
            <a:ext cx="3144666" cy="1022167"/>
            <a:chOff x="785985" y="4624536"/>
            <a:chExt cx="3144666" cy="1022167"/>
          </a:xfrm>
        </p:grpSpPr>
        <p:sp>
          <p:nvSpPr>
            <p:cNvPr id="64" name="PA_文本框 63"/>
            <p:cNvSpPr txBox="1"/>
            <p:nvPr>
              <p:custDataLst>
                <p:tags r:id="rId25"/>
              </p:custDataLst>
            </p:nvPr>
          </p:nvSpPr>
          <p:spPr>
            <a:xfrm>
              <a:off x="1147304" y="4624536"/>
              <a:ext cx="2783347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altLang="zh-CN" sz="1800" b="1" i="0" u="none" strike="noStrike" kern="1200" cap="none" spc="300" normalizeH="0" baseline="0" noProof="0" dirty="0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3.</a:t>
              </a:r>
              <a:r>
                <a:rPr kumimoji="0" lang="zh-CN" altLang="en-US" sz="1800" b="1" i="0" u="none" strike="noStrike" kern="1200" cap="none" spc="300" normalizeH="0" baseline="0" noProof="0" dirty="0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点击此处添加标题</a:t>
              </a:r>
            </a:p>
          </p:txBody>
        </p:sp>
        <p:sp>
          <p:nvSpPr>
            <p:cNvPr id="65" name="PA_文本框 64"/>
            <p:cNvSpPr txBox="1"/>
            <p:nvPr>
              <p:custDataLst>
                <p:tags r:id="rId26"/>
              </p:custDataLst>
            </p:nvPr>
          </p:nvSpPr>
          <p:spPr>
            <a:xfrm>
              <a:off x="1147304" y="5076419"/>
              <a:ext cx="1595309" cy="57028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50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点击此处添加文字说明</a:t>
              </a:r>
              <a:endParaRPr kumimoji="0" lang="en-US" altLang="zh-CN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endParaRPr>
            </a:p>
            <a:p>
              <a:pPr marL="0" marR="0" lvl="0" indent="0" algn="l" defTabSz="914400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50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点击此处添加文字说明</a:t>
              </a:r>
            </a:p>
          </p:txBody>
        </p:sp>
        <p:cxnSp>
          <p:nvCxnSpPr>
            <p:cNvPr id="66" name="PA_直接连接符 65"/>
            <p:cNvCxnSpPr/>
            <p:nvPr>
              <p:custDataLst>
                <p:tags r:id="rId27"/>
              </p:custDataLst>
            </p:nvPr>
          </p:nvCxnSpPr>
          <p:spPr>
            <a:xfrm>
              <a:off x="1213979" y="5035143"/>
              <a:ext cx="2358780" cy="0"/>
            </a:xfrm>
            <a:prstGeom prst="line">
              <a:avLst/>
            </a:prstGeom>
            <a:ln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7" name="PA_直接连接符 66"/>
            <p:cNvCxnSpPr/>
            <p:nvPr>
              <p:custDataLst>
                <p:tags r:id="rId28"/>
              </p:custDataLst>
            </p:nvPr>
          </p:nvCxnSpPr>
          <p:spPr>
            <a:xfrm>
              <a:off x="1213979" y="5084063"/>
              <a:ext cx="817523" cy="0"/>
            </a:xfrm>
            <a:prstGeom prst="line">
              <a:avLst/>
            </a:prstGeom>
            <a:ln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7" name="PA_任意多边形 143"/>
            <p:cNvSpPr>
              <a:spLocks noEditPoints="1"/>
            </p:cNvSpPr>
            <p:nvPr>
              <p:custDataLst>
                <p:tags r:id="rId29"/>
              </p:custDataLst>
            </p:nvPr>
          </p:nvSpPr>
          <p:spPr bwMode="auto">
            <a:xfrm>
              <a:off x="785985" y="4690600"/>
              <a:ext cx="326099" cy="211678"/>
            </a:xfrm>
            <a:custGeom>
              <a:avLst/>
              <a:gdLst>
                <a:gd name="T0" fmla="*/ 47 w 48"/>
                <a:gd name="T1" fmla="*/ 17 h 31"/>
                <a:gd name="T2" fmla="*/ 24 w 48"/>
                <a:gd name="T3" fmla="*/ 31 h 31"/>
                <a:gd name="T4" fmla="*/ 0 w 48"/>
                <a:gd name="T5" fmla="*/ 17 h 31"/>
                <a:gd name="T6" fmla="*/ 0 w 48"/>
                <a:gd name="T7" fmla="*/ 15 h 31"/>
                <a:gd name="T8" fmla="*/ 0 w 48"/>
                <a:gd name="T9" fmla="*/ 14 h 31"/>
                <a:gd name="T10" fmla="*/ 24 w 48"/>
                <a:gd name="T11" fmla="*/ 0 h 31"/>
                <a:gd name="T12" fmla="*/ 47 w 48"/>
                <a:gd name="T13" fmla="*/ 14 h 31"/>
                <a:gd name="T14" fmla="*/ 48 w 48"/>
                <a:gd name="T15" fmla="*/ 15 h 31"/>
                <a:gd name="T16" fmla="*/ 47 w 48"/>
                <a:gd name="T17" fmla="*/ 17 h 31"/>
                <a:gd name="T18" fmla="*/ 34 w 48"/>
                <a:gd name="T19" fmla="*/ 6 h 31"/>
                <a:gd name="T20" fmla="*/ 36 w 48"/>
                <a:gd name="T21" fmla="*/ 12 h 31"/>
                <a:gd name="T22" fmla="*/ 24 w 48"/>
                <a:gd name="T23" fmla="*/ 24 h 31"/>
                <a:gd name="T24" fmla="*/ 12 w 48"/>
                <a:gd name="T25" fmla="*/ 12 h 31"/>
                <a:gd name="T26" fmla="*/ 13 w 48"/>
                <a:gd name="T27" fmla="*/ 6 h 31"/>
                <a:gd name="T28" fmla="*/ 3 w 48"/>
                <a:gd name="T29" fmla="*/ 15 h 31"/>
                <a:gd name="T30" fmla="*/ 24 w 48"/>
                <a:gd name="T31" fmla="*/ 27 h 31"/>
                <a:gd name="T32" fmla="*/ 44 w 48"/>
                <a:gd name="T33" fmla="*/ 15 h 31"/>
                <a:gd name="T34" fmla="*/ 34 w 48"/>
                <a:gd name="T35" fmla="*/ 6 h 31"/>
                <a:gd name="T36" fmla="*/ 24 w 48"/>
                <a:gd name="T37" fmla="*/ 4 h 31"/>
                <a:gd name="T38" fmla="*/ 15 w 48"/>
                <a:gd name="T39" fmla="*/ 12 h 31"/>
                <a:gd name="T40" fmla="*/ 17 w 48"/>
                <a:gd name="T41" fmla="*/ 13 h 31"/>
                <a:gd name="T42" fmla="*/ 18 w 48"/>
                <a:gd name="T43" fmla="*/ 12 h 31"/>
                <a:gd name="T44" fmla="*/ 24 w 48"/>
                <a:gd name="T45" fmla="*/ 6 h 31"/>
                <a:gd name="T46" fmla="*/ 25 w 48"/>
                <a:gd name="T47" fmla="*/ 5 h 31"/>
                <a:gd name="T48" fmla="*/ 24 w 48"/>
                <a:gd name="T49" fmla="*/ 4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48" h="31">
                  <a:moveTo>
                    <a:pt x="47" y="17"/>
                  </a:moveTo>
                  <a:cubicBezTo>
                    <a:pt x="42" y="25"/>
                    <a:pt x="33" y="31"/>
                    <a:pt x="24" y="31"/>
                  </a:cubicBezTo>
                  <a:cubicBezTo>
                    <a:pt x="14" y="31"/>
                    <a:pt x="5" y="25"/>
                    <a:pt x="0" y="17"/>
                  </a:cubicBezTo>
                  <a:cubicBezTo>
                    <a:pt x="0" y="17"/>
                    <a:pt x="0" y="16"/>
                    <a:pt x="0" y="15"/>
                  </a:cubicBezTo>
                  <a:cubicBezTo>
                    <a:pt x="0" y="15"/>
                    <a:pt x="0" y="14"/>
                    <a:pt x="0" y="14"/>
                  </a:cubicBezTo>
                  <a:cubicBezTo>
                    <a:pt x="5" y="5"/>
                    <a:pt x="14" y="0"/>
                    <a:pt x="24" y="0"/>
                  </a:cubicBezTo>
                  <a:cubicBezTo>
                    <a:pt x="33" y="0"/>
                    <a:pt x="42" y="5"/>
                    <a:pt x="47" y="14"/>
                  </a:cubicBezTo>
                  <a:cubicBezTo>
                    <a:pt x="47" y="14"/>
                    <a:pt x="48" y="15"/>
                    <a:pt x="48" y="15"/>
                  </a:cubicBezTo>
                  <a:cubicBezTo>
                    <a:pt x="48" y="16"/>
                    <a:pt x="47" y="17"/>
                    <a:pt x="47" y="17"/>
                  </a:cubicBezTo>
                  <a:close/>
                  <a:moveTo>
                    <a:pt x="34" y="6"/>
                  </a:moveTo>
                  <a:cubicBezTo>
                    <a:pt x="35" y="8"/>
                    <a:pt x="36" y="10"/>
                    <a:pt x="36" y="12"/>
                  </a:cubicBezTo>
                  <a:cubicBezTo>
                    <a:pt x="36" y="19"/>
                    <a:pt x="30" y="24"/>
                    <a:pt x="24" y="24"/>
                  </a:cubicBezTo>
                  <a:cubicBezTo>
                    <a:pt x="17" y="24"/>
                    <a:pt x="12" y="19"/>
                    <a:pt x="12" y="12"/>
                  </a:cubicBezTo>
                  <a:cubicBezTo>
                    <a:pt x="12" y="10"/>
                    <a:pt x="12" y="8"/>
                    <a:pt x="13" y="6"/>
                  </a:cubicBezTo>
                  <a:cubicBezTo>
                    <a:pt x="9" y="8"/>
                    <a:pt x="6" y="11"/>
                    <a:pt x="3" y="15"/>
                  </a:cubicBezTo>
                  <a:cubicBezTo>
                    <a:pt x="8" y="22"/>
                    <a:pt x="15" y="27"/>
                    <a:pt x="24" y="27"/>
                  </a:cubicBezTo>
                  <a:cubicBezTo>
                    <a:pt x="32" y="27"/>
                    <a:pt x="40" y="22"/>
                    <a:pt x="44" y="15"/>
                  </a:cubicBezTo>
                  <a:cubicBezTo>
                    <a:pt x="42" y="11"/>
                    <a:pt x="38" y="8"/>
                    <a:pt x="34" y="6"/>
                  </a:cubicBezTo>
                  <a:close/>
                  <a:moveTo>
                    <a:pt x="24" y="4"/>
                  </a:moveTo>
                  <a:cubicBezTo>
                    <a:pt x="19" y="4"/>
                    <a:pt x="15" y="7"/>
                    <a:pt x="15" y="12"/>
                  </a:cubicBezTo>
                  <a:cubicBezTo>
                    <a:pt x="15" y="13"/>
                    <a:pt x="16" y="13"/>
                    <a:pt x="17" y="13"/>
                  </a:cubicBezTo>
                  <a:cubicBezTo>
                    <a:pt x="17" y="13"/>
                    <a:pt x="18" y="13"/>
                    <a:pt x="18" y="12"/>
                  </a:cubicBezTo>
                  <a:cubicBezTo>
                    <a:pt x="18" y="9"/>
                    <a:pt x="21" y="6"/>
                    <a:pt x="24" y="6"/>
                  </a:cubicBezTo>
                  <a:cubicBezTo>
                    <a:pt x="24" y="6"/>
                    <a:pt x="25" y="6"/>
                    <a:pt x="25" y="5"/>
                  </a:cubicBezTo>
                  <a:cubicBezTo>
                    <a:pt x="25" y="4"/>
                    <a:pt x="24" y="4"/>
                    <a:pt x="24" y="4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102" name="PA_组合 101"/>
          <p:cNvGrpSpPr/>
          <p:nvPr>
            <p:custDataLst>
              <p:tags r:id="rId7"/>
            </p:custDataLst>
          </p:nvPr>
        </p:nvGrpSpPr>
        <p:grpSpPr>
          <a:xfrm>
            <a:off x="8329298" y="4180056"/>
            <a:ext cx="3022126" cy="1022167"/>
            <a:chOff x="8591760" y="4624536"/>
            <a:chExt cx="3022126" cy="1022167"/>
          </a:xfrm>
        </p:grpSpPr>
        <p:sp>
          <p:nvSpPr>
            <p:cNvPr id="79" name="PA_文本框 78"/>
            <p:cNvSpPr txBox="1"/>
            <p:nvPr>
              <p:custDataLst>
                <p:tags r:id="rId20"/>
              </p:custDataLst>
            </p:nvPr>
          </p:nvSpPr>
          <p:spPr>
            <a:xfrm>
              <a:off x="8978900" y="4624536"/>
              <a:ext cx="2634986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altLang="zh-CN" sz="1800" b="1" i="0" u="none" strike="noStrike" kern="1200" cap="none" spc="300" normalizeH="0" baseline="0" noProof="0" dirty="0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6.</a:t>
              </a:r>
              <a:r>
                <a:rPr kumimoji="0" lang="zh-CN" altLang="en-US" sz="1800" b="1" i="0" u="none" strike="noStrike" kern="1200" cap="none" spc="300" normalizeH="0" baseline="0" noProof="0" dirty="0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点击此处添加标题</a:t>
              </a:r>
            </a:p>
          </p:txBody>
        </p:sp>
        <p:sp>
          <p:nvSpPr>
            <p:cNvPr id="80" name="PA_文本框 79"/>
            <p:cNvSpPr txBox="1"/>
            <p:nvPr>
              <p:custDataLst>
                <p:tags r:id="rId21"/>
              </p:custDataLst>
            </p:nvPr>
          </p:nvSpPr>
          <p:spPr>
            <a:xfrm>
              <a:off x="8978900" y="5076419"/>
              <a:ext cx="1595309" cy="57028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50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点击此处添加文字说明</a:t>
              </a:r>
              <a:endParaRPr kumimoji="0" lang="en-US" altLang="zh-CN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endParaRPr>
            </a:p>
            <a:p>
              <a:pPr marL="0" marR="0" lvl="0" indent="0" algn="l" defTabSz="914400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50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点击此处添加文字说明</a:t>
              </a:r>
            </a:p>
          </p:txBody>
        </p:sp>
        <p:cxnSp>
          <p:nvCxnSpPr>
            <p:cNvPr id="81" name="PA_直接连接符 80"/>
            <p:cNvCxnSpPr/>
            <p:nvPr>
              <p:custDataLst>
                <p:tags r:id="rId22"/>
              </p:custDataLst>
            </p:nvPr>
          </p:nvCxnSpPr>
          <p:spPr>
            <a:xfrm>
              <a:off x="9045575" y="5035143"/>
              <a:ext cx="2379712" cy="0"/>
            </a:xfrm>
            <a:prstGeom prst="line">
              <a:avLst/>
            </a:prstGeom>
            <a:ln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" name="PA_直接连接符 81"/>
            <p:cNvCxnSpPr/>
            <p:nvPr>
              <p:custDataLst>
                <p:tags r:id="rId23"/>
              </p:custDataLst>
            </p:nvPr>
          </p:nvCxnSpPr>
          <p:spPr>
            <a:xfrm>
              <a:off x="9045575" y="5084063"/>
              <a:ext cx="817523" cy="0"/>
            </a:xfrm>
            <a:prstGeom prst="line">
              <a:avLst/>
            </a:prstGeom>
            <a:ln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8" name="PA_任意多边形 227"/>
            <p:cNvSpPr>
              <a:spLocks noEditPoints="1"/>
            </p:cNvSpPr>
            <p:nvPr>
              <p:custDataLst>
                <p:tags r:id="rId24"/>
              </p:custDataLst>
            </p:nvPr>
          </p:nvSpPr>
          <p:spPr bwMode="auto">
            <a:xfrm>
              <a:off x="8591760" y="4695057"/>
              <a:ext cx="344185" cy="227115"/>
            </a:xfrm>
            <a:custGeom>
              <a:avLst/>
              <a:gdLst>
                <a:gd name="T0" fmla="*/ 61 w 62"/>
                <a:gd name="T1" fmla="*/ 11 h 41"/>
                <a:gd name="T2" fmla="*/ 31 w 62"/>
                <a:gd name="T3" fmla="*/ 21 h 41"/>
                <a:gd name="T4" fmla="*/ 31 w 62"/>
                <a:gd name="T5" fmla="*/ 21 h 41"/>
                <a:gd name="T6" fmla="*/ 31 w 62"/>
                <a:gd name="T7" fmla="*/ 21 h 41"/>
                <a:gd name="T8" fmla="*/ 13 w 62"/>
                <a:gd name="T9" fmla="*/ 15 h 41"/>
                <a:gd name="T10" fmla="*/ 10 w 62"/>
                <a:gd name="T11" fmla="*/ 23 h 41"/>
                <a:gd name="T12" fmla="*/ 12 w 62"/>
                <a:gd name="T13" fmla="*/ 26 h 41"/>
                <a:gd name="T14" fmla="*/ 10 w 62"/>
                <a:gd name="T15" fmla="*/ 29 h 41"/>
                <a:gd name="T16" fmla="*/ 12 w 62"/>
                <a:gd name="T17" fmla="*/ 40 h 41"/>
                <a:gd name="T18" fmla="*/ 12 w 62"/>
                <a:gd name="T19" fmla="*/ 41 h 41"/>
                <a:gd name="T20" fmla="*/ 11 w 62"/>
                <a:gd name="T21" fmla="*/ 41 h 41"/>
                <a:gd name="T22" fmla="*/ 6 w 62"/>
                <a:gd name="T23" fmla="*/ 41 h 41"/>
                <a:gd name="T24" fmla="*/ 5 w 62"/>
                <a:gd name="T25" fmla="*/ 41 h 41"/>
                <a:gd name="T26" fmla="*/ 5 w 62"/>
                <a:gd name="T27" fmla="*/ 40 h 41"/>
                <a:gd name="T28" fmla="*/ 7 w 62"/>
                <a:gd name="T29" fmla="*/ 29 h 41"/>
                <a:gd name="T30" fmla="*/ 5 w 62"/>
                <a:gd name="T31" fmla="*/ 26 h 41"/>
                <a:gd name="T32" fmla="*/ 7 w 62"/>
                <a:gd name="T33" fmla="*/ 23 h 41"/>
                <a:gd name="T34" fmla="*/ 9 w 62"/>
                <a:gd name="T35" fmla="*/ 14 h 41"/>
                <a:gd name="T36" fmla="*/ 1 w 62"/>
                <a:gd name="T37" fmla="*/ 11 h 41"/>
                <a:gd name="T38" fmla="*/ 0 w 62"/>
                <a:gd name="T39" fmla="*/ 11 h 41"/>
                <a:gd name="T40" fmla="*/ 1 w 62"/>
                <a:gd name="T41" fmla="*/ 10 h 41"/>
                <a:gd name="T42" fmla="*/ 31 w 62"/>
                <a:gd name="T43" fmla="*/ 0 h 41"/>
                <a:gd name="T44" fmla="*/ 31 w 62"/>
                <a:gd name="T45" fmla="*/ 0 h 41"/>
                <a:gd name="T46" fmla="*/ 31 w 62"/>
                <a:gd name="T47" fmla="*/ 0 h 41"/>
                <a:gd name="T48" fmla="*/ 61 w 62"/>
                <a:gd name="T49" fmla="*/ 10 h 41"/>
                <a:gd name="T50" fmla="*/ 62 w 62"/>
                <a:gd name="T51" fmla="*/ 11 h 41"/>
                <a:gd name="T52" fmla="*/ 61 w 62"/>
                <a:gd name="T53" fmla="*/ 11 h 41"/>
                <a:gd name="T54" fmla="*/ 48 w 62"/>
                <a:gd name="T55" fmla="*/ 28 h 41"/>
                <a:gd name="T56" fmla="*/ 31 w 62"/>
                <a:gd name="T57" fmla="*/ 35 h 41"/>
                <a:gd name="T58" fmla="*/ 14 w 62"/>
                <a:gd name="T59" fmla="*/ 28 h 41"/>
                <a:gd name="T60" fmla="*/ 14 w 62"/>
                <a:gd name="T61" fmla="*/ 19 h 41"/>
                <a:gd name="T62" fmla="*/ 30 w 62"/>
                <a:gd name="T63" fmla="*/ 24 h 41"/>
                <a:gd name="T64" fmla="*/ 31 w 62"/>
                <a:gd name="T65" fmla="*/ 24 h 41"/>
                <a:gd name="T66" fmla="*/ 32 w 62"/>
                <a:gd name="T67" fmla="*/ 24 h 41"/>
                <a:gd name="T68" fmla="*/ 47 w 62"/>
                <a:gd name="T69" fmla="*/ 19 h 41"/>
                <a:gd name="T70" fmla="*/ 48 w 62"/>
                <a:gd name="T71" fmla="*/ 28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62" h="41">
                  <a:moveTo>
                    <a:pt x="61" y="11"/>
                  </a:move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2" y="17"/>
                    <a:pt x="10" y="19"/>
                    <a:pt x="10" y="23"/>
                  </a:cubicBezTo>
                  <a:cubicBezTo>
                    <a:pt x="11" y="24"/>
                    <a:pt x="12" y="25"/>
                    <a:pt x="12" y="26"/>
                  </a:cubicBezTo>
                  <a:cubicBezTo>
                    <a:pt x="12" y="27"/>
                    <a:pt x="11" y="28"/>
                    <a:pt x="10" y="29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12" y="41"/>
                    <a:pt x="12" y="41"/>
                    <a:pt x="12" y="41"/>
                  </a:cubicBezTo>
                  <a:cubicBezTo>
                    <a:pt x="12" y="41"/>
                    <a:pt x="11" y="41"/>
                    <a:pt x="11" y="41"/>
                  </a:cubicBezTo>
                  <a:cubicBezTo>
                    <a:pt x="6" y="41"/>
                    <a:pt x="6" y="41"/>
                    <a:pt x="6" y="41"/>
                  </a:cubicBezTo>
                  <a:cubicBezTo>
                    <a:pt x="6" y="41"/>
                    <a:pt x="5" y="41"/>
                    <a:pt x="5" y="41"/>
                  </a:cubicBezTo>
                  <a:cubicBezTo>
                    <a:pt x="5" y="41"/>
                    <a:pt x="5" y="41"/>
                    <a:pt x="5" y="40"/>
                  </a:cubicBezTo>
                  <a:cubicBezTo>
                    <a:pt x="7" y="29"/>
                    <a:pt x="7" y="29"/>
                    <a:pt x="7" y="29"/>
                  </a:cubicBezTo>
                  <a:cubicBezTo>
                    <a:pt x="6" y="28"/>
                    <a:pt x="5" y="27"/>
                    <a:pt x="5" y="26"/>
                  </a:cubicBezTo>
                  <a:cubicBezTo>
                    <a:pt x="5" y="25"/>
                    <a:pt x="6" y="24"/>
                    <a:pt x="7" y="23"/>
                  </a:cubicBezTo>
                  <a:cubicBezTo>
                    <a:pt x="7" y="20"/>
                    <a:pt x="8" y="17"/>
                    <a:pt x="9" y="14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0"/>
                    <a:pt x="0" y="10"/>
                    <a:pt x="1" y="1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61" y="10"/>
                    <a:pt x="61" y="10"/>
                    <a:pt x="61" y="10"/>
                  </a:cubicBezTo>
                  <a:cubicBezTo>
                    <a:pt x="61" y="10"/>
                    <a:pt x="62" y="10"/>
                    <a:pt x="62" y="11"/>
                  </a:cubicBezTo>
                  <a:cubicBezTo>
                    <a:pt x="62" y="11"/>
                    <a:pt x="61" y="11"/>
                    <a:pt x="61" y="11"/>
                  </a:cubicBezTo>
                  <a:close/>
                  <a:moveTo>
                    <a:pt x="48" y="28"/>
                  </a:moveTo>
                  <a:cubicBezTo>
                    <a:pt x="48" y="31"/>
                    <a:pt x="40" y="35"/>
                    <a:pt x="31" y="35"/>
                  </a:cubicBezTo>
                  <a:cubicBezTo>
                    <a:pt x="21" y="35"/>
                    <a:pt x="13" y="31"/>
                    <a:pt x="14" y="28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30" y="24"/>
                    <a:pt x="30" y="24"/>
                    <a:pt x="30" y="24"/>
                  </a:cubicBezTo>
                  <a:cubicBezTo>
                    <a:pt x="30" y="24"/>
                    <a:pt x="30" y="24"/>
                    <a:pt x="31" y="24"/>
                  </a:cubicBezTo>
                  <a:cubicBezTo>
                    <a:pt x="31" y="24"/>
                    <a:pt x="32" y="24"/>
                    <a:pt x="32" y="24"/>
                  </a:cubicBezTo>
                  <a:cubicBezTo>
                    <a:pt x="47" y="19"/>
                    <a:pt x="47" y="19"/>
                    <a:pt x="47" y="19"/>
                  </a:cubicBezTo>
                  <a:lnTo>
                    <a:pt x="48" y="28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28" name="PA_矩形 127"/>
          <p:cNvSpPr/>
          <p:nvPr>
            <p:custDataLst>
              <p:tags r:id="rId8"/>
            </p:custDataLst>
          </p:nvPr>
        </p:nvSpPr>
        <p:spPr>
          <a:xfrm>
            <a:off x="0" y="6545943"/>
            <a:ext cx="12192000" cy="312057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31" name="PA_任意多边形 130"/>
          <p:cNvSpPr/>
          <p:nvPr>
            <p:custDataLst>
              <p:tags r:id="rId9"/>
            </p:custDataLst>
          </p:nvPr>
        </p:nvSpPr>
        <p:spPr>
          <a:xfrm>
            <a:off x="10269304" y="6545943"/>
            <a:ext cx="1932222" cy="312057"/>
          </a:xfrm>
          <a:custGeom>
            <a:avLst/>
            <a:gdLst>
              <a:gd name="connsiteX0" fmla="*/ 0 w 1932222"/>
              <a:gd name="connsiteY0" fmla="*/ 0 h 312057"/>
              <a:gd name="connsiteX1" fmla="*/ 1932222 w 1932222"/>
              <a:gd name="connsiteY1" fmla="*/ 0 h 312057"/>
              <a:gd name="connsiteX2" fmla="*/ 1932222 w 1932222"/>
              <a:gd name="connsiteY2" fmla="*/ 312057 h 312057"/>
              <a:gd name="connsiteX3" fmla="*/ 154981 w 1932222"/>
              <a:gd name="connsiteY3" fmla="*/ 312057 h 3120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32222" h="312057">
                <a:moveTo>
                  <a:pt x="0" y="0"/>
                </a:moveTo>
                <a:lnTo>
                  <a:pt x="1932222" y="0"/>
                </a:lnTo>
                <a:lnTo>
                  <a:pt x="1932222" y="312057"/>
                </a:lnTo>
                <a:lnTo>
                  <a:pt x="154981" y="312057"/>
                </a:lnTo>
                <a:close/>
              </a:path>
            </a:pathLst>
          </a:custGeom>
          <a:solidFill>
            <a:schemeClr val="bg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32" name="PA_SlideNumberPlaceholder 131"/>
          <p:cNvSpPr>
            <a:spLocks noGrp="1"/>
          </p:cNvSpPr>
          <p:nvPr>
            <p:ph type="sldNum" sz="quarter" idx="12"/>
            <p:custDataLst>
              <p:tags r:id="rId10"/>
            </p:custDataLst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altLang="zh-CN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-</a:t>
            </a:r>
            <a:fld id="{D6B02234-A951-478D-B725-4AAC724CF730}" type="slidenum">
              <a:rPr kumimoji="0" lang="zh-CN" altLang="en-US" sz="1200" b="0" i="0" u="none" strike="noStrike" kern="120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10</a:t>
            </a:fld>
            <a:r>
              <a:rPr kumimoji="0" lang="en-US" altLang="zh-CN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-</a:t>
            </a:r>
            <a:endParaRPr kumimoji="0" lang="zh-CN" altLang="en-US" sz="1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33" name="PA_矩形 132"/>
          <p:cNvSpPr/>
          <p:nvPr>
            <p:custDataLst>
              <p:tags r:id="rId11"/>
            </p:custDataLst>
          </p:nvPr>
        </p:nvSpPr>
        <p:spPr>
          <a:xfrm>
            <a:off x="0" y="0"/>
            <a:ext cx="12192000" cy="696387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34" name="PA_矩形 133"/>
          <p:cNvSpPr/>
          <p:nvPr>
            <p:custDataLst>
              <p:tags r:id="rId12"/>
            </p:custDataLst>
          </p:nvPr>
        </p:nvSpPr>
        <p:spPr>
          <a:xfrm>
            <a:off x="0" y="0"/>
            <a:ext cx="138112" cy="696387"/>
          </a:xfrm>
          <a:prstGeom prst="rect">
            <a:avLst/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35" name="PA_文本框 134"/>
          <p:cNvSpPr txBox="1"/>
          <p:nvPr>
            <p:custDataLst>
              <p:tags r:id="rId13"/>
            </p:custDataLst>
          </p:nvPr>
        </p:nvSpPr>
        <p:spPr>
          <a:xfrm>
            <a:off x="254000" y="99391"/>
            <a:ext cx="6343403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lvl="0">
              <a:defRPr/>
            </a:pPr>
            <a:r>
              <a:rPr kumimoji="0" lang="zh-CN" altLang="en-US" sz="2800" b="1" i="0" u="none" strike="noStrike" kern="1200" cap="none" spc="600" normalizeH="0" baseline="0" noProof="0" dirty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rPr>
              <a:t>立体拼图拼装头型</a:t>
            </a:r>
            <a:r>
              <a:rPr kumimoji="0" lang="en-US" altLang="zh-CN" sz="2800" b="1" i="0" u="none" strike="noStrike" kern="1200" cap="none" spc="600" normalizeH="0" baseline="0" noProof="0" dirty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rPr>
              <a:t>PPT</a:t>
            </a:r>
            <a:r>
              <a:rPr lang="zh-CN" altLang="en-US" sz="2800" b="1" spc="600" dirty="0">
                <a:solidFill>
                  <a:srgbClr val="40404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创意图表</a:t>
            </a:r>
            <a:endParaRPr kumimoji="0" lang="zh-CN" altLang="en-US" sz="2800" b="1" i="0" u="none" strike="noStrike" kern="1200" cap="none" spc="600" normalizeH="0" baseline="0" noProof="0" dirty="0">
              <a:ln>
                <a:noFill/>
              </a:ln>
              <a:solidFill>
                <a:srgbClr val="404040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2" name="PA_文本框 1"/>
          <p:cNvSpPr txBox="1"/>
          <p:nvPr>
            <p:custDataLst>
              <p:tags r:id="rId14"/>
            </p:custDataLst>
          </p:nvPr>
        </p:nvSpPr>
        <p:spPr>
          <a:xfrm>
            <a:off x="4495353" y="2801727"/>
            <a:ext cx="34176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altLang="zh-CN" sz="3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mpact" panose="020B0806030902050204" pitchFamily="34" charset="0"/>
                <a:ea typeface="宋体" panose="02010600030101010101" pitchFamily="2" charset="-122"/>
                <a:cs typeface="+mn-cs"/>
              </a:rPr>
              <a:t>1</a:t>
            </a:r>
            <a:endParaRPr kumimoji="0" lang="zh-CN" altLang="en-US" sz="3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Impact" panose="020B0806030902050204" pitchFamily="3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91" name="PA_文本框 90"/>
          <p:cNvSpPr txBox="1"/>
          <p:nvPr>
            <p:custDataLst>
              <p:tags r:id="rId15"/>
            </p:custDataLst>
          </p:nvPr>
        </p:nvSpPr>
        <p:spPr>
          <a:xfrm>
            <a:off x="5880894" y="1990515"/>
            <a:ext cx="391454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altLang="zh-CN" sz="3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mpact" panose="020B0806030902050204" pitchFamily="34" charset="0"/>
                <a:ea typeface="宋体" panose="02010600030101010101" pitchFamily="2" charset="-122"/>
                <a:cs typeface="+mn-cs"/>
              </a:rPr>
              <a:t>2</a:t>
            </a:r>
            <a:endParaRPr kumimoji="0" lang="zh-CN" altLang="en-US" sz="3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Impact" panose="020B0806030902050204" pitchFamily="3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92" name="PA_文本框 91"/>
          <p:cNvSpPr txBox="1"/>
          <p:nvPr>
            <p:custDataLst>
              <p:tags r:id="rId16"/>
            </p:custDataLst>
          </p:nvPr>
        </p:nvSpPr>
        <p:spPr>
          <a:xfrm>
            <a:off x="5017489" y="4048203"/>
            <a:ext cx="402674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altLang="zh-CN" sz="3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mpact" panose="020B0806030902050204" pitchFamily="34" charset="0"/>
                <a:ea typeface="宋体" panose="02010600030101010101" pitchFamily="2" charset="-122"/>
                <a:cs typeface="+mn-cs"/>
              </a:rPr>
              <a:t>3</a:t>
            </a:r>
            <a:endParaRPr kumimoji="0" lang="zh-CN" altLang="en-US" sz="3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Impact" panose="020B0806030902050204" pitchFamily="3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93" name="PA_文本框 92"/>
          <p:cNvSpPr txBox="1"/>
          <p:nvPr>
            <p:custDataLst>
              <p:tags r:id="rId17"/>
            </p:custDataLst>
          </p:nvPr>
        </p:nvSpPr>
        <p:spPr>
          <a:xfrm>
            <a:off x="6504264" y="3030328"/>
            <a:ext cx="402674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altLang="zh-CN" sz="3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mpact" panose="020B0806030902050204" pitchFamily="34" charset="0"/>
                <a:ea typeface="宋体" panose="02010600030101010101" pitchFamily="2" charset="-122"/>
                <a:cs typeface="+mn-cs"/>
              </a:rPr>
              <a:t>4</a:t>
            </a:r>
            <a:endParaRPr kumimoji="0" lang="zh-CN" altLang="en-US" sz="3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Impact" panose="020B0806030902050204" pitchFamily="3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94" name="PA_文本框 93"/>
          <p:cNvSpPr txBox="1"/>
          <p:nvPr>
            <p:custDataLst>
              <p:tags r:id="rId18"/>
            </p:custDataLst>
          </p:nvPr>
        </p:nvSpPr>
        <p:spPr>
          <a:xfrm>
            <a:off x="5843863" y="5455155"/>
            <a:ext cx="402674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altLang="zh-CN" sz="3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mpact" panose="020B0806030902050204" pitchFamily="34" charset="0"/>
                <a:ea typeface="宋体" panose="02010600030101010101" pitchFamily="2" charset="-122"/>
                <a:cs typeface="+mn-cs"/>
              </a:rPr>
              <a:t>5</a:t>
            </a:r>
            <a:endParaRPr kumimoji="0" lang="zh-CN" altLang="en-US" sz="3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Impact" panose="020B0806030902050204" pitchFamily="3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95" name="PA_文本框 94"/>
          <p:cNvSpPr txBox="1"/>
          <p:nvPr>
            <p:custDataLst>
              <p:tags r:id="rId19"/>
            </p:custDataLst>
          </p:nvPr>
        </p:nvSpPr>
        <p:spPr>
          <a:xfrm>
            <a:off x="7137482" y="4120652"/>
            <a:ext cx="407484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altLang="zh-CN" sz="3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mpact" panose="020B0806030902050204" pitchFamily="34" charset="0"/>
                <a:ea typeface="宋体" panose="02010600030101010101" pitchFamily="2" charset="-122"/>
                <a:cs typeface="+mn-cs"/>
              </a:rPr>
              <a:t>6</a:t>
            </a:r>
            <a:endParaRPr kumimoji="0" lang="zh-CN" altLang="en-US" sz="3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Impact" panose="020B0806030902050204" pitchFamily="34" charset="0"/>
              <a:ea typeface="宋体" panose="02010600030101010101" pitchFamily="2" charset="-122"/>
              <a:cs typeface="+mn-cs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3" presetClass="entr" presetSubtype="52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" dur="1100" fill="hold"/>
                                            <p:tgtEl>
                                              <p:spTgt spid="9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" dur="1100" fill="hold"/>
                                            <p:tgtEl>
                                              <p:spTgt spid="9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" dur="1100" fill="hold"/>
                                            <p:tgtEl>
                                              <p:spTgt spid="9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.5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" dur="1100" fill="hold"/>
                                            <p:tgtEl>
                                              <p:spTgt spid="9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.5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" presetID="2" presetClass="entr" presetSubtype="2" fill="hold" nodeType="withEffect" p14:presetBounceEnd="33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33000">
                                          <p:cBhvr additive="base">
                                            <p:cTn id="13" dur="1000" fill="hold"/>
                                            <p:tgtEl>
                                              <p:spTgt spid="9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33000">
                                          <p:cBhvr additive="base">
                                            <p:cTn id="14" dur="1000" fill="hold"/>
                                            <p:tgtEl>
                                              <p:spTgt spid="9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5" presetID="2" presetClass="entr" presetSubtype="2" fill="hold" nodeType="withEffect" p14:presetBounceEnd="33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33000">
                                          <p:cBhvr additive="base">
                                            <p:cTn id="17" dur="1000" fill="hold"/>
                                            <p:tgtEl>
                                              <p:spTgt spid="9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33000">
                                          <p:cBhvr additive="base">
                                            <p:cTn id="18" dur="1000" fill="hold"/>
                                            <p:tgtEl>
                                              <p:spTgt spid="9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9" presetID="2" presetClass="entr" presetSubtype="2" fill="hold" nodeType="withEffect" p14:presetBounceEnd="33000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33000">
                                          <p:cBhvr additive="base">
                                            <p:cTn id="21" dur="1000" fill="hold"/>
                                            <p:tgtEl>
                                              <p:spTgt spid="9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33000">
                                          <p:cBhvr additive="base">
                                            <p:cTn id="22" dur="1000" fill="hold"/>
                                            <p:tgtEl>
                                              <p:spTgt spid="9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3" presetID="2" presetClass="entr" presetSubtype="8" fill="hold" nodeType="withEffect" p14:presetBounceEnd="33000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33000">
                                          <p:cBhvr additive="base">
                                            <p:cTn id="25" dur="1000" fill="hold"/>
                                            <p:tgtEl>
                                              <p:spTgt spid="10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33000">
                                          <p:cBhvr additive="base">
                                            <p:cTn id="26" dur="1000" fill="hold"/>
                                            <p:tgtEl>
                                              <p:spTgt spid="10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7" presetID="2" presetClass="entr" presetSubtype="8" fill="hold" nodeType="withEffect" p14:presetBounceEnd="33000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33000">
                                          <p:cBhvr additive="base">
                                            <p:cTn id="29" dur="1000" fill="hold"/>
                                            <p:tgtEl>
                                              <p:spTgt spid="10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33000">
                                          <p:cBhvr additive="base">
                                            <p:cTn id="30" dur="1000" fill="hold"/>
                                            <p:tgtEl>
                                              <p:spTgt spid="10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1" presetID="2" presetClass="entr" presetSubtype="8" fill="hold" nodeType="withEffect" p14:presetBounceEnd="33000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33000">
                                          <p:cBhvr additive="base">
                                            <p:cTn id="33" dur="1000" fill="hold"/>
                                            <p:tgtEl>
                                              <p:spTgt spid="10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33000">
                                          <p:cBhvr additive="base">
                                            <p:cTn id="34" dur="1000" fill="hold"/>
                                            <p:tgtEl>
                                              <p:spTgt spid="10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3" presetClass="entr" presetSubtype="52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7" dur="1100" fill="hold"/>
                                            <p:tgtEl>
                                              <p:spTgt spid="90"/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" dur="1100" fill="hold"/>
                                            <p:tgtEl>
                                              <p:spTgt spid="90"/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" dur="1100" fill="hold"/>
                                            <p:tgtEl>
                                              <p:spTgt spid="9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.5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" dur="1100" fill="hold"/>
                                            <p:tgtEl>
                                              <p:spTgt spid="9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fltVal val="0.5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1" presetID="2" presetClass="entr" presetSubtype="2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" dur="1000" fill="hold"/>
                                            <p:tgtEl>
                                              <p:spTgt spid="9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" dur="1000" fill="hold"/>
                                            <p:tgtEl>
                                              <p:spTgt spid="9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5" presetID="2" presetClass="entr" presetSubtype="2" fill="hold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7" dur="1000" fill="hold"/>
                                            <p:tgtEl>
                                              <p:spTgt spid="9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8" dur="1000" fill="hold"/>
                                            <p:tgtEl>
                                              <p:spTgt spid="9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9" presetID="2" presetClass="entr" presetSubtype="2" fill="hold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1" dur="1000" fill="hold"/>
                                            <p:tgtEl>
                                              <p:spTgt spid="9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2" dur="1000" fill="hold"/>
                                            <p:tgtEl>
                                              <p:spTgt spid="9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3" presetID="2" presetClass="entr" presetSubtype="8" fill="hold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5" dur="1000" fill="hold"/>
                                            <p:tgtEl>
                                              <p:spTgt spid="10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6" dur="1000" fill="hold"/>
                                            <p:tgtEl>
                                              <p:spTgt spid="10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7" presetID="2" presetClass="entr" presetSubtype="8" fill="hold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9" dur="1000" fill="hold"/>
                                            <p:tgtEl>
                                              <p:spTgt spid="10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0" dur="1000" fill="hold"/>
                                            <p:tgtEl>
                                              <p:spTgt spid="10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31" presetID="2" presetClass="entr" presetSubtype="8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3" dur="1000" fill="hold"/>
                                            <p:tgtEl>
                                              <p:spTgt spid="10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4" dur="1000" fill="hold"/>
                                            <p:tgtEl>
                                              <p:spTgt spid="10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Fallback>
  </mc:AlternateContent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" name="PA_椭圆 64"/>
          <p:cNvSpPr/>
          <p:nvPr>
            <p:custDataLst>
              <p:tags r:id="rId1"/>
            </p:custDataLst>
          </p:nvPr>
        </p:nvSpPr>
        <p:spPr>
          <a:xfrm>
            <a:off x="3691467" y="6124164"/>
            <a:ext cx="4800599" cy="283554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28" name="PA_矩形 127"/>
          <p:cNvSpPr/>
          <p:nvPr>
            <p:custDataLst>
              <p:tags r:id="rId2"/>
            </p:custDataLst>
          </p:nvPr>
        </p:nvSpPr>
        <p:spPr>
          <a:xfrm>
            <a:off x="0" y="6545943"/>
            <a:ext cx="12192000" cy="312057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31" name="PA_任意多边形 130"/>
          <p:cNvSpPr/>
          <p:nvPr>
            <p:custDataLst>
              <p:tags r:id="rId3"/>
            </p:custDataLst>
          </p:nvPr>
        </p:nvSpPr>
        <p:spPr>
          <a:xfrm>
            <a:off x="10269304" y="6545943"/>
            <a:ext cx="1932222" cy="312057"/>
          </a:xfrm>
          <a:custGeom>
            <a:avLst/>
            <a:gdLst>
              <a:gd name="connsiteX0" fmla="*/ 0 w 1932222"/>
              <a:gd name="connsiteY0" fmla="*/ 0 h 312057"/>
              <a:gd name="connsiteX1" fmla="*/ 1932222 w 1932222"/>
              <a:gd name="connsiteY1" fmla="*/ 0 h 312057"/>
              <a:gd name="connsiteX2" fmla="*/ 1932222 w 1932222"/>
              <a:gd name="connsiteY2" fmla="*/ 312057 h 312057"/>
              <a:gd name="connsiteX3" fmla="*/ 154981 w 1932222"/>
              <a:gd name="connsiteY3" fmla="*/ 312057 h 3120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32222" h="312057">
                <a:moveTo>
                  <a:pt x="0" y="0"/>
                </a:moveTo>
                <a:lnTo>
                  <a:pt x="1932222" y="0"/>
                </a:lnTo>
                <a:lnTo>
                  <a:pt x="1932222" y="312057"/>
                </a:lnTo>
                <a:lnTo>
                  <a:pt x="154981" y="312057"/>
                </a:lnTo>
                <a:close/>
              </a:path>
            </a:pathLst>
          </a:custGeom>
          <a:solidFill>
            <a:schemeClr val="bg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32" name="PA_SlideNumberPlaceholder 131"/>
          <p:cNvSpPr>
            <a:spLocks noGrp="1"/>
          </p:cNvSpPr>
          <p:nvPr>
            <p:ph type="sldNum" sz="quarter" idx="12"/>
            <p:custDataLst>
              <p:tags r:id="rId4"/>
            </p:custDataLst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altLang="zh-CN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-</a:t>
            </a:r>
            <a:fld id="{D6B02234-A951-478D-B725-4AAC724CF730}" type="slidenum">
              <a:rPr kumimoji="0" lang="zh-CN" altLang="en-US" sz="1200" b="0" i="0" u="none" strike="noStrike" kern="120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11</a:t>
            </a:fld>
            <a:r>
              <a:rPr kumimoji="0" lang="en-US" altLang="zh-CN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-</a:t>
            </a:r>
            <a:endParaRPr kumimoji="0" lang="zh-CN" altLang="en-US" sz="1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33" name="PA_矩形 132"/>
          <p:cNvSpPr/>
          <p:nvPr>
            <p:custDataLst>
              <p:tags r:id="rId5"/>
            </p:custDataLst>
          </p:nvPr>
        </p:nvSpPr>
        <p:spPr>
          <a:xfrm>
            <a:off x="0" y="0"/>
            <a:ext cx="12192000" cy="696387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34" name="PA_矩形 133"/>
          <p:cNvSpPr/>
          <p:nvPr>
            <p:custDataLst>
              <p:tags r:id="rId6"/>
            </p:custDataLst>
          </p:nvPr>
        </p:nvSpPr>
        <p:spPr>
          <a:xfrm>
            <a:off x="0" y="0"/>
            <a:ext cx="138112" cy="696387"/>
          </a:xfrm>
          <a:prstGeom prst="rect">
            <a:avLst/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35" name="PA_文本框 134"/>
          <p:cNvSpPr txBox="1"/>
          <p:nvPr>
            <p:custDataLst>
              <p:tags r:id="rId7"/>
            </p:custDataLst>
          </p:nvPr>
        </p:nvSpPr>
        <p:spPr>
          <a:xfrm>
            <a:off x="254000" y="99391"/>
            <a:ext cx="6779420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lvl="0">
              <a:defRPr/>
            </a:pPr>
            <a:r>
              <a:rPr kumimoji="0" lang="zh-CN" altLang="en-US" sz="2800" b="1" i="0" u="none" strike="noStrike" kern="1200" cap="none" spc="600" normalizeH="0" baseline="0" noProof="0" dirty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rPr>
              <a:t>立体拼图拼装上半身</a:t>
            </a:r>
            <a:r>
              <a:rPr kumimoji="0" lang="en-US" altLang="zh-CN" sz="2800" b="1" i="0" u="none" strike="noStrike" kern="1200" cap="none" spc="600" normalizeH="0" baseline="0" noProof="0" dirty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rPr>
              <a:t>PPT</a:t>
            </a:r>
            <a:r>
              <a:rPr lang="zh-CN" altLang="en-US" sz="2800" b="1" spc="600" dirty="0">
                <a:solidFill>
                  <a:srgbClr val="40404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创意图表</a:t>
            </a:r>
            <a:endParaRPr kumimoji="0" lang="zh-CN" altLang="en-US" sz="2800" b="1" i="0" u="none" strike="noStrike" kern="1200" cap="none" spc="600" normalizeH="0" baseline="0" noProof="0" dirty="0">
              <a:ln>
                <a:noFill/>
              </a:ln>
              <a:solidFill>
                <a:srgbClr val="404040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</a:endParaRPr>
          </a:p>
        </p:txBody>
      </p:sp>
      <p:grpSp>
        <p:nvGrpSpPr>
          <p:cNvPr id="208" name="PA_组合 207"/>
          <p:cNvGrpSpPr/>
          <p:nvPr>
            <p:custDataLst>
              <p:tags r:id="rId8"/>
            </p:custDataLst>
          </p:nvPr>
        </p:nvGrpSpPr>
        <p:grpSpPr>
          <a:xfrm>
            <a:off x="1370179" y="2773853"/>
            <a:ext cx="3323137" cy="1022167"/>
            <a:chOff x="775788" y="1184908"/>
            <a:chExt cx="3323137" cy="1022167"/>
          </a:xfrm>
        </p:grpSpPr>
        <p:sp>
          <p:nvSpPr>
            <p:cNvPr id="209" name="PA_文本框 208"/>
            <p:cNvSpPr txBox="1"/>
            <p:nvPr>
              <p:custDataLst>
                <p:tags r:id="rId64"/>
              </p:custDataLst>
            </p:nvPr>
          </p:nvSpPr>
          <p:spPr>
            <a:xfrm>
              <a:off x="1147304" y="1184908"/>
              <a:ext cx="2951621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altLang="zh-CN" sz="1800" b="1" i="0" u="none" strike="noStrike" kern="1200" cap="none" spc="300" normalizeH="0" baseline="0" noProof="0" dirty="0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1.</a:t>
              </a:r>
              <a:r>
                <a:rPr kumimoji="0" lang="zh-CN" altLang="en-US" sz="1800" b="1" i="0" u="none" strike="noStrike" kern="1200" cap="none" spc="300" normalizeH="0" baseline="0" noProof="0" dirty="0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点击此处添加标题</a:t>
              </a:r>
            </a:p>
          </p:txBody>
        </p:sp>
        <p:sp>
          <p:nvSpPr>
            <p:cNvPr id="210" name="PA_文本框 209"/>
            <p:cNvSpPr txBox="1"/>
            <p:nvPr>
              <p:custDataLst>
                <p:tags r:id="rId65"/>
              </p:custDataLst>
            </p:nvPr>
          </p:nvSpPr>
          <p:spPr>
            <a:xfrm>
              <a:off x="1147304" y="1636791"/>
              <a:ext cx="1595309" cy="57028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50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点击此处添加文字说明</a:t>
              </a:r>
              <a:endParaRPr kumimoji="0" lang="en-US" altLang="zh-CN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endParaRPr>
            </a:p>
            <a:p>
              <a:pPr marL="0" marR="0" lvl="0" indent="0" algn="l" defTabSz="914400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50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点击此处添加文字说明</a:t>
              </a:r>
            </a:p>
          </p:txBody>
        </p:sp>
        <p:cxnSp>
          <p:nvCxnSpPr>
            <p:cNvPr id="211" name="PA_直接连接符 210"/>
            <p:cNvCxnSpPr/>
            <p:nvPr>
              <p:custDataLst>
                <p:tags r:id="rId66"/>
              </p:custDataLst>
            </p:nvPr>
          </p:nvCxnSpPr>
          <p:spPr>
            <a:xfrm>
              <a:off x="1213979" y="1595515"/>
              <a:ext cx="2358780" cy="0"/>
            </a:xfrm>
            <a:prstGeom prst="line">
              <a:avLst/>
            </a:prstGeom>
            <a:ln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2" name="PA_直接连接符 211"/>
            <p:cNvCxnSpPr/>
            <p:nvPr>
              <p:custDataLst>
                <p:tags r:id="rId67"/>
              </p:custDataLst>
            </p:nvPr>
          </p:nvCxnSpPr>
          <p:spPr>
            <a:xfrm>
              <a:off x="1213979" y="1644435"/>
              <a:ext cx="817523" cy="0"/>
            </a:xfrm>
            <a:prstGeom prst="line">
              <a:avLst/>
            </a:prstGeom>
            <a:ln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13" name="PA_任意多边形 255"/>
            <p:cNvSpPr>
              <a:spLocks noEditPoints="1"/>
            </p:cNvSpPr>
            <p:nvPr>
              <p:custDataLst>
                <p:tags r:id="rId68"/>
              </p:custDataLst>
            </p:nvPr>
          </p:nvSpPr>
          <p:spPr bwMode="auto">
            <a:xfrm>
              <a:off x="775788" y="1252537"/>
              <a:ext cx="319760" cy="224831"/>
            </a:xfrm>
            <a:custGeom>
              <a:avLst/>
              <a:gdLst>
                <a:gd name="T0" fmla="*/ 54 w 54"/>
                <a:gd name="T1" fmla="*/ 27 h 38"/>
                <a:gd name="T2" fmla="*/ 44 w 54"/>
                <a:gd name="T3" fmla="*/ 38 h 38"/>
                <a:gd name="T4" fmla="*/ 43 w 54"/>
                <a:gd name="T5" fmla="*/ 38 h 38"/>
                <a:gd name="T6" fmla="*/ 11 w 54"/>
                <a:gd name="T7" fmla="*/ 38 h 38"/>
                <a:gd name="T8" fmla="*/ 11 w 54"/>
                <a:gd name="T9" fmla="*/ 38 h 38"/>
                <a:gd name="T10" fmla="*/ 11 w 54"/>
                <a:gd name="T11" fmla="*/ 38 h 38"/>
                <a:gd name="T12" fmla="*/ 10 w 54"/>
                <a:gd name="T13" fmla="*/ 38 h 38"/>
                <a:gd name="T14" fmla="*/ 0 w 54"/>
                <a:gd name="T15" fmla="*/ 27 h 38"/>
                <a:gd name="T16" fmla="*/ 5 w 54"/>
                <a:gd name="T17" fmla="*/ 18 h 38"/>
                <a:gd name="T18" fmla="*/ 5 w 54"/>
                <a:gd name="T19" fmla="*/ 16 h 38"/>
                <a:gd name="T20" fmla="*/ 12 w 54"/>
                <a:gd name="T21" fmla="*/ 8 h 38"/>
                <a:gd name="T22" fmla="*/ 17 w 54"/>
                <a:gd name="T23" fmla="*/ 10 h 38"/>
                <a:gd name="T24" fmla="*/ 31 w 54"/>
                <a:gd name="T25" fmla="*/ 0 h 38"/>
                <a:gd name="T26" fmla="*/ 48 w 54"/>
                <a:gd name="T27" fmla="*/ 17 h 38"/>
                <a:gd name="T28" fmla="*/ 48 w 54"/>
                <a:gd name="T29" fmla="*/ 18 h 38"/>
                <a:gd name="T30" fmla="*/ 54 w 54"/>
                <a:gd name="T31" fmla="*/ 27 h 38"/>
                <a:gd name="T32" fmla="*/ 20 w 54"/>
                <a:gd name="T33" fmla="*/ 32 h 38"/>
                <a:gd name="T34" fmla="*/ 26 w 54"/>
                <a:gd name="T35" fmla="*/ 29 h 38"/>
                <a:gd name="T36" fmla="*/ 24 w 54"/>
                <a:gd name="T37" fmla="*/ 26 h 38"/>
                <a:gd name="T38" fmla="*/ 20 w 54"/>
                <a:gd name="T39" fmla="*/ 28 h 38"/>
                <a:gd name="T40" fmla="*/ 16 w 54"/>
                <a:gd name="T41" fmla="*/ 25 h 38"/>
                <a:gd name="T42" fmla="*/ 20 w 54"/>
                <a:gd name="T43" fmla="*/ 21 h 38"/>
                <a:gd name="T44" fmla="*/ 36 w 54"/>
                <a:gd name="T45" fmla="*/ 32 h 38"/>
                <a:gd name="T46" fmla="*/ 43 w 54"/>
                <a:gd name="T47" fmla="*/ 25 h 38"/>
                <a:gd name="T48" fmla="*/ 36 w 54"/>
                <a:gd name="T49" fmla="*/ 18 h 38"/>
                <a:gd name="T50" fmla="*/ 29 w 54"/>
                <a:gd name="T51" fmla="*/ 20 h 38"/>
                <a:gd name="T52" fmla="*/ 32 w 54"/>
                <a:gd name="T53" fmla="*/ 23 h 38"/>
                <a:gd name="T54" fmla="*/ 35 w 54"/>
                <a:gd name="T55" fmla="*/ 21 h 38"/>
                <a:gd name="T56" fmla="*/ 39 w 54"/>
                <a:gd name="T57" fmla="*/ 25 h 38"/>
                <a:gd name="T58" fmla="*/ 35 w 54"/>
                <a:gd name="T59" fmla="*/ 28 h 38"/>
                <a:gd name="T60" fmla="*/ 20 w 54"/>
                <a:gd name="T61" fmla="*/ 18 h 38"/>
                <a:gd name="T62" fmla="*/ 12 w 54"/>
                <a:gd name="T63" fmla="*/ 25 h 38"/>
                <a:gd name="T64" fmla="*/ 20 w 54"/>
                <a:gd name="T65" fmla="*/ 32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4" h="38">
                  <a:moveTo>
                    <a:pt x="54" y="27"/>
                  </a:moveTo>
                  <a:cubicBezTo>
                    <a:pt x="54" y="33"/>
                    <a:pt x="50" y="38"/>
                    <a:pt x="44" y="38"/>
                  </a:cubicBezTo>
                  <a:cubicBezTo>
                    <a:pt x="43" y="38"/>
                    <a:pt x="43" y="38"/>
                    <a:pt x="43" y="38"/>
                  </a:cubicBezTo>
                  <a:cubicBezTo>
                    <a:pt x="11" y="38"/>
                    <a:pt x="11" y="38"/>
                    <a:pt x="11" y="38"/>
                  </a:cubicBezTo>
                  <a:cubicBezTo>
                    <a:pt x="11" y="38"/>
                    <a:pt x="11" y="38"/>
                    <a:pt x="11" y="38"/>
                  </a:cubicBezTo>
                  <a:cubicBezTo>
                    <a:pt x="11" y="38"/>
                    <a:pt x="11" y="38"/>
                    <a:pt x="11" y="38"/>
                  </a:cubicBezTo>
                  <a:cubicBezTo>
                    <a:pt x="10" y="38"/>
                    <a:pt x="10" y="38"/>
                    <a:pt x="10" y="38"/>
                  </a:cubicBezTo>
                  <a:cubicBezTo>
                    <a:pt x="4" y="38"/>
                    <a:pt x="0" y="33"/>
                    <a:pt x="0" y="27"/>
                  </a:cubicBezTo>
                  <a:cubicBezTo>
                    <a:pt x="0" y="23"/>
                    <a:pt x="2" y="20"/>
                    <a:pt x="5" y="18"/>
                  </a:cubicBezTo>
                  <a:cubicBezTo>
                    <a:pt x="5" y="17"/>
                    <a:pt x="5" y="16"/>
                    <a:pt x="5" y="16"/>
                  </a:cubicBezTo>
                  <a:cubicBezTo>
                    <a:pt x="5" y="11"/>
                    <a:pt x="8" y="8"/>
                    <a:pt x="12" y="8"/>
                  </a:cubicBezTo>
                  <a:cubicBezTo>
                    <a:pt x="14" y="8"/>
                    <a:pt x="15" y="9"/>
                    <a:pt x="17" y="10"/>
                  </a:cubicBezTo>
                  <a:cubicBezTo>
                    <a:pt x="19" y="4"/>
                    <a:pt x="25" y="0"/>
                    <a:pt x="31" y="0"/>
                  </a:cubicBezTo>
                  <a:cubicBezTo>
                    <a:pt x="40" y="0"/>
                    <a:pt x="48" y="8"/>
                    <a:pt x="48" y="17"/>
                  </a:cubicBezTo>
                  <a:cubicBezTo>
                    <a:pt x="48" y="17"/>
                    <a:pt x="48" y="17"/>
                    <a:pt x="48" y="18"/>
                  </a:cubicBezTo>
                  <a:cubicBezTo>
                    <a:pt x="52" y="19"/>
                    <a:pt x="54" y="23"/>
                    <a:pt x="54" y="27"/>
                  </a:cubicBezTo>
                  <a:close/>
                  <a:moveTo>
                    <a:pt x="20" y="32"/>
                  </a:moveTo>
                  <a:cubicBezTo>
                    <a:pt x="23" y="32"/>
                    <a:pt x="24" y="31"/>
                    <a:pt x="26" y="29"/>
                  </a:cubicBezTo>
                  <a:cubicBezTo>
                    <a:pt x="26" y="28"/>
                    <a:pt x="25" y="27"/>
                    <a:pt x="24" y="26"/>
                  </a:cubicBezTo>
                  <a:cubicBezTo>
                    <a:pt x="23" y="27"/>
                    <a:pt x="22" y="28"/>
                    <a:pt x="20" y="28"/>
                  </a:cubicBezTo>
                  <a:cubicBezTo>
                    <a:pt x="18" y="28"/>
                    <a:pt x="16" y="27"/>
                    <a:pt x="16" y="25"/>
                  </a:cubicBezTo>
                  <a:cubicBezTo>
                    <a:pt x="16" y="23"/>
                    <a:pt x="18" y="21"/>
                    <a:pt x="20" y="21"/>
                  </a:cubicBezTo>
                  <a:cubicBezTo>
                    <a:pt x="26" y="21"/>
                    <a:pt x="27" y="32"/>
                    <a:pt x="36" y="32"/>
                  </a:cubicBezTo>
                  <a:cubicBezTo>
                    <a:pt x="40" y="32"/>
                    <a:pt x="43" y="29"/>
                    <a:pt x="43" y="25"/>
                  </a:cubicBezTo>
                  <a:cubicBezTo>
                    <a:pt x="43" y="20"/>
                    <a:pt x="40" y="18"/>
                    <a:pt x="36" y="18"/>
                  </a:cubicBezTo>
                  <a:cubicBezTo>
                    <a:pt x="33" y="18"/>
                    <a:pt x="31" y="18"/>
                    <a:pt x="29" y="20"/>
                  </a:cubicBezTo>
                  <a:cubicBezTo>
                    <a:pt x="30" y="21"/>
                    <a:pt x="31" y="22"/>
                    <a:pt x="32" y="23"/>
                  </a:cubicBezTo>
                  <a:cubicBezTo>
                    <a:pt x="33" y="22"/>
                    <a:pt x="34" y="21"/>
                    <a:pt x="35" y="21"/>
                  </a:cubicBezTo>
                  <a:cubicBezTo>
                    <a:pt x="37" y="21"/>
                    <a:pt x="39" y="23"/>
                    <a:pt x="39" y="25"/>
                  </a:cubicBezTo>
                  <a:cubicBezTo>
                    <a:pt x="39" y="27"/>
                    <a:pt x="37" y="28"/>
                    <a:pt x="35" y="28"/>
                  </a:cubicBezTo>
                  <a:cubicBezTo>
                    <a:pt x="30" y="28"/>
                    <a:pt x="28" y="18"/>
                    <a:pt x="20" y="18"/>
                  </a:cubicBezTo>
                  <a:cubicBezTo>
                    <a:pt x="16" y="18"/>
                    <a:pt x="12" y="20"/>
                    <a:pt x="12" y="25"/>
                  </a:cubicBezTo>
                  <a:cubicBezTo>
                    <a:pt x="12" y="29"/>
                    <a:pt x="16" y="32"/>
                    <a:pt x="20" y="32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14" name="PA_组合 213"/>
          <p:cNvGrpSpPr/>
          <p:nvPr>
            <p:custDataLst>
              <p:tags r:id="rId9"/>
            </p:custDataLst>
          </p:nvPr>
        </p:nvGrpSpPr>
        <p:grpSpPr>
          <a:xfrm>
            <a:off x="7723747" y="2773853"/>
            <a:ext cx="3190870" cy="1022167"/>
            <a:chOff x="8653198" y="1184908"/>
            <a:chExt cx="3190870" cy="1022167"/>
          </a:xfrm>
        </p:grpSpPr>
        <p:sp>
          <p:nvSpPr>
            <p:cNvPr id="215" name="PA_文本框 214"/>
            <p:cNvSpPr txBox="1"/>
            <p:nvPr>
              <p:custDataLst>
                <p:tags r:id="rId59"/>
              </p:custDataLst>
            </p:nvPr>
          </p:nvSpPr>
          <p:spPr>
            <a:xfrm>
              <a:off x="8978900" y="1184908"/>
              <a:ext cx="2865168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altLang="zh-CN" sz="1800" b="1" i="0" u="none" strike="noStrike" kern="1200" cap="none" spc="300" normalizeH="0" baseline="0" noProof="0" dirty="0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3.</a:t>
              </a:r>
              <a:r>
                <a:rPr kumimoji="0" lang="zh-CN" altLang="en-US" sz="1800" b="1" i="0" u="none" strike="noStrike" kern="1200" cap="none" spc="300" normalizeH="0" baseline="0" noProof="0" dirty="0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点击此处添加标题</a:t>
              </a:r>
            </a:p>
          </p:txBody>
        </p:sp>
        <p:sp>
          <p:nvSpPr>
            <p:cNvPr id="216" name="PA_文本框 215"/>
            <p:cNvSpPr txBox="1"/>
            <p:nvPr>
              <p:custDataLst>
                <p:tags r:id="rId60"/>
              </p:custDataLst>
            </p:nvPr>
          </p:nvSpPr>
          <p:spPr>
            <a:xfrm>
              <a:off x="8978900" y="1636791"/>
              <a:ext cx="1595309" cy="57028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50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点击此处添加文字说明</a:t>
              </a:r>
              <a:endParaRPr kumimoji="0" lang="en-US" altLang="zh-CN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endParaRPr>
            </a:p>
            <a:p>
              <a:pPr marL="0" marR="0" lvl="0" indent="0" algn="l" defTabSz="914400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50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点击此处添加文字说明</a:t>
              </a:r>
            </a:p>
          </p:txBody>
        </p:sp>
        <p:cxnSp>
          <p:nvCxnSpPr>
            <p:cNvPr id="217" name="PA_直接连接符 216"/>
            <p:cNvCxnSpPr/>
            <p:nvPr>
              <p:custDataLst>
                <p:tags r:id="rId61"/>
              </p:custDataLst>
            </p:nvPr>
          </p:nvCxnSpPr>
          <p:spPr>
            <a:xfrm>
              <a:off x="9045575" y="1595515"/>
              <a:ext cx="2379712" cy="0"/>
            </a:xfrm>
            <a:prstGeom prst="line">
              <a:avLst/>
            </a:prstGeom>
            <a:ln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8" name="PA_直接连接符 217"/>
            <p:cNvCxnSpPr/>
            <p:nvPr>
              <p:custDataLst>
                <p:tags r:id="rId62"/>
              </p:custDataLst>
            </p:nvPr>
          </p:nvCxnSpPr>
          <p:spPr>
            <a:xfrm>
              <a:off x="9045575" y="1644435"/>
              <a:ext cx="817523" cy="0"/>
            </a:xfrm>
            <a:prstGeom prst="line">
              <a:avLst/>
            </a:prstGeom>
            <a:ln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19" name="PA_任意多边形 315"/>
            <p:cNvSpPr>
              <a:spLocks noEditPoints="1"/>
            </p:cNvSpPr>
            <p:nvPr>
              <p:custDataLst>
                <p:tags r:id="rId63"/>
              </p:custDataLst>
            </p:nvPr>
          </p:nvSpPr>
          <p:spPr bwMode="auto">
            <a:xfrm>
              <a:off x="8653198" y="1246755"/>
              <a:ext cx="236393" cy="236393"/>
            </a:xfrm>
            <a:custGeom>
              <a:avLst/>
              <a:gdLst>
                <a:gd name="T0" fmla="*/ 41 w 41"/>
                <a:gd name="T1" fmla="*/ 34 h 41"/>
                <a:gd name="T2" fmla="*/ 33 w 41"/>
                <a:gd name="T3" fmla="*/ 41 h 41"/>
                <a:gd name="T4" fmla="*/ 8 w 41"/>
                <a:gd name="T5" fmla="*/ 41 h 41"/>
                <a:gd name="T6" fmla="*/ 0 w 41"/>
                <a:gd name="T7" fmla="*/ 34 h 41"/>
                <a:gd name="T8" fmla="*/ 0 w 41"/>
                <a:gd name="T9" fmla="*/ 8 h 41"/>
                <a:gd name="T10" fmla="*/ 8 w 41"/>
                <a:gd name="T11" fmla="*/ 0 h 41"/>
                <a:gd name="T12" fmla="*/ 33 w 41"/>
                <a:gd name="T13" fmla="*/ 0 h 41"/>
                <a:gd name="T14" fmla="*/ 41 w 41"/>
                <a:gd name="T15" fmla="*/ 8 h 41"/>
                <a:gd name="T16" fmla="*/ 41 w 41"/>
                <a:gd name="T17" fmla="*/ 34 h 41"/>
                <a:gd name="T18" fmla="*/ 29 w 41"/>
                <a:gd name="T19" fmla="*/ 20 h 41"/>
                <a:gd name="T20" fmla="*/ 21 w 41"/>
                <a:gd name="T21" fmla="*/ 12 h 41"/>
                <a:gd name="T22" fmla="*/ 7 w 41"/>
                <a:gd name="T23" fmla="*/ 27 h 41"/>
                <a:gd name="T24" fmla="*/ 7 w 41"/>
                <a:gd name="T25" fmla="*/ 34 h 41"/>
                <a:gd name="T26" fmla="*/ 15 w 41"/>
                <a:gd name="T27" fmla="*/ 34 h 41"/>
                <a:gd name="T28" fmla="*/ 29 w 41"/>
                <a:gd name="T29" fmla="*/ 20 h 41"/>
                <a:gd name="T30" fmla="*/ 15 w 41"/>
                <a:gd name="T31" fmla="*/ 30 h 41"/>
                <a:gd name="T32" fmla="*/ 14 w 41"/>
                <a:gd name="T33" fmla="*/ 32 h 41"/>
                <a:gd name="T34" fmla="*/ 12 w 41"/>
                <a:gd name="T35" fmla="*/ 32 h 41"/>
                <a:gd name="T36" fmla="*/ 12 w 41"/>
                <a:gd name="T37" fmla="*/ 29 h 41"/>
                <a:gd name="T38" fmla="*/ 9 w 41"/>
                <a:gd name="T39" fmla="*/ 29 h 41"/>
                <a:gd name="T40" fmla="*/ 9 w 41"/>
                <a:gd name="T41" fmla="*/ 28 h 41"/>
                <a:gd name="T42" fmla="*/ 11 w 41"/>
                <a:gd name="T43" fmla="*/ 26 h 41"/>
                <a:gd name="T44" fmla="*/ 15 w 41"/>
                <a:gd name="T45" fmla="*/ 30 h 41"/>
                <a:gd name="T46" fmla="*/ 22 w 41"/>
                <a:gd name="T47" fmla="*/ 17 h 41"/>
                <a:gd name="T48" fmla="*/ 14 w 41"/>
                <a:gd name="T49" fmla="*/ 24 h 41"/>
                <a:gd name="T50" fmla="*/ 13 w 41"/>
                <a:gd name="T51" fmla="*/ 25 h 41"/>
                <a:gd name="T52" fmla="*/ 13 w 41"/>
                <a:gd name="T53" fmla="*/ 24 h 41"/>
                <a:gd name="T54" fmla="*/ 21 w 41"/>
                <a:gd name="T55" fmla="*/ 16 h 41"/>
                <a:gd name="T56" fmla="*/ 22 w 41"/>
                <a:gd name="T57" fmla="*/ 16 h 41"/>
                <a:gd name="T58" fmla="*/ 22 w 41"/>
                <a:gd name="T59" fmla="*/ 17 h 41"/>
                <a:gd name="T60" fmla="*/ 33 w 41"/>
                <a:gd name="T61" fmla="*/ 16 h 41"/>
                <a:gd name="T62" fmla="*/ 33 w 41"/>
                <a:gd name="T63" fmla="*/ 12 h 41"/>
                <a:gd name="T64" fmla="*/ 29 w 41"/>
                <a:gd name="T65" fmla="*/ 8 h 41"/>
                <a:gd name="T66" fmla="*/ 26 w 41"/>
                <a:gd name="T67" fmla="*/ 8 h 41"/>
                <a:gd name="T68" fmla="*/ 23 w 41"/>
                <a:gd name="T69" fmla="*/ 10 h 41"/>
                <a:gd name="T70" fmla="*/ 31 w 41"/>
                <a:gd name="T71" fmla="*/ 18 h 41"/>
                <a:gd name="T72" fmla="*/ 33 w 41"/>
                <a:gd name="T73" fmla="*/ 1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41" h="41">
                  <a:moveTo>
                    <a:pt x="41" y="34"/>
                  </a:moveTo>
                  <a:cubicBezTo>
                    <a:pt x="41" y="38"/>
                    <a:pt x="38" y="41"/>
                    <a:pt x="33" y="41"/>
                  </a:cubicBezTo>
                  <a:cubicBezTo>
                    <a:pt x="8" y="41"/>
                    <a:pt x="8" y="41"/>
                    <a:pt x="8" y="41"/>
                  </a:cubicBezTo>
                  <a:cubicBezTo>
                    <a:pt x="4" y="41"/>
                    <a:pt x="0" y="38"/>
                    <a:pt x="0" y="34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4"/>
                    <a:pt x="4" y="0"/>
                    <a:pt x="8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8" y="0"/>
                    <a:pt x="41" y="4"/>
                    <a:pt x="41" y="8"/>
                  </a:cubicBezTo>
                  <a:lnTo>
                    <a:pt x="41" y="34"/>
                  </a:lnTo>
                  <a:close/>
                  <a:moveTo>
                    <a:pt x="29" y="20"/>
                  </a:moveTo>
                  <a:cubicBezTo>
                    <a:pt x="21" y="12"/>
                    <a:pt x="21" y="12"/>
                    <a:pt x="21" y="12"/>
                  </a:cubicBezTo>
                  <a:cubicBezTo>
                    <a:pt x="7" y="27"/>
                    <a:pt x="7" y="27"/>
                    <a:pt x="7" y="27"/>
                  </a:cubicBezTo>
                  <a:cubicBezTo>
                    <a:pt x="7" y="34"/>
                    <a:pt x="7" y="34"/>
                    <a:pt x="7" y="34"/>
                  </a:cubicBezTo>
                  <a:cubicBezTo>
                    <a:pt x="15" y="34"/>
                    <a:pt x="15" y="34"/>
                    <a:pt x="15" y="34"/>
                  </a:cubicBezTo>
                  <a:lnTo>
                    <a:pt x="29" y="20"/>
                  </a:lnTo>
                  <a:close/>
                  <a:moveTo>
                    <a:pt x="15" y="30"/>
                  </a:moveTo>
                  <a:cubicBezTo>
                    <a:pt x="14" y="32"/>
                    <a:pt x="14" y="32"/>
                    <a:pt x="14" y="32"/>
                  </a:cubicBezTo>
                  <a:cubicBezTo>
                    <a:pt x="12" y="32"/>
                    <a:pt x="12" y="32"/>
                    <a:pt x="12" y="32"/>
                  </a:cubicBezTo>
                  <a:cubicBezTo>
                    <a:pt x="12" y="29"/>
                    <a:pt x="12" y="29"/>
                    <a:pt x="12" y="29"/>
                  </a:cubicBezTo>
                  <a:cubicBezTo>
                    <a:pt x="9" y="29"/>
                    <a:pt x="9" y="29"/>
                    <a:pt x="9" y="29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11" y="26"/>
                    <a:pt x="11" y="26"/>
                    <a:pt x="11" y="26"/>
                  </a:cubicBezTo>
                  <a:lnTo>
                    <a:pt x="15" y="30"/>
                  </a:lnTo>
                  <a:close/>
                  <a:moveTo>
                    <a:pt x="22" y="17"/>
                  </a:moveTo>
                  <a:cubicBezTo>
                    <a:pt x="14" y="24"/>
                    <a:pt x="14" y="24"/>
                    <a:pt x="14" y="24"/>
                  </a:cubicBezTo>
                  <a:cubicBezTo>
                    <a:pt x="14" y="25"/>
                    <a:pt x="13" y="25"/>
                    <a:pt x="13" y="25"/>
                  </a:cubicBezTo>
                  <a:cubicBezTo>
                    <a:pt x="13" y="24"/>
                    <a:pt x="13" y="24"/>
                    <a:pt x="13" y="24"/>
                  </a:cubicBezTo>
                  <a:cubicBezTo>
                    <a:pt x="21" y="16"/>
                    <a:pt x="21" y="16"/>
                    <a:pt x="21" y="16"/>
                  </a:cubicBezTo>
                  <a:cubicBezTo>
                    <a:pt x="21" y="16"/>
                    <a:pt x="22" y="16"/>
                    <a:pt x="22" y="16"/>
                  </a:cubicBezTo>
                  <a:cubicBezTo>
                    <a:pt x="22" y="16"/>
                    <a:pt x="22" y="16"/>
                    <a:pt x="22" y="17"/>
                  </a:cubicBezTo>
                  <a:close/>
                  <a:moveTo>
                    <a:pt x="33" y="16"/>
                  </a:moveTo>
                  <a:cubicBezTo>
                    <a:pt x="34" y="15"/>
                    <a:pt x="34" y="13"/>
                    <a:pt x="33" y="12"/>
                  </a:cubicBezTo>
                  <a:cubicBezTo>
                    <a:pt x="29" y="8"/>
                    <a:pt x="29" y="8"/>
                    <a:pt x="29" y="8"/>
                  </a:cubicBezTo>
                  <a:cubicBezTo>
                    <a:pt x="28" y="7"/>
                    <a:pt x="27" y="7"/>
                    <a:pt x="26" y="8"/>
                  </a:cubicBezTo>
                  <a:cubicBezTo>
                    <a:pt x="23" y="10"/>
                    <a:pt x="23" y="10"/>
                    <a:pt x="23" y="10"/>
                  </a:cubicBezTo>
                  <a:cubicBezTo>
                    <a:pt x="31" y="18"/>
                    <a:pt x="31" y="18"/>
                    <a:pt x="31" y="18"/>
                  </a:cubicBezTo>
                  <a:lnTo>
                    <a:pt x="33" y="16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20" name="PA_组合 219"/>
          <p:cNvGrpSpPr/>
          <p:nvPr>
            <p:custDataLst>
              <p:tags r:id="rId10"/>
            </p:custDataLst>
          </p:nvPr>
        </p:nvGrpSpPr>
        <p:grpSpPr>
          <a:xfrm>
            <a:off x="821668" y="4922875"/>
            <a:ext cx="3192914" cy="1022167"/>
            <a:chOff x="821668" y="2906974"/>
            <a:chExt cx="3192914" cy="1022167"/>
          </a:xfrm>
        </p:grpSpPr>
        <p:sp>
          <p:nvSpPr>
            <p:cNvPr id="221" name="PA_文本框 220"/>
            <p:cNvSpPr txBox="1"/>
            <p:nvPr>
              <p:custDataLst>
                <p:tags r:id="rId54"/>
              </p:custDataLst>
            </p:nvPr>
          </p:nvSpPr>
          <p:spPr>
            <a:xfrm>
              <a:off x="1147304" y="2906974"/>
              <a:ext cx="2867278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altLang="zh-CN" sz="1800" b="1" i="0" u="none" strike="noStrike" kern="1200" cap="none" spc="300" normalizeH="0" baseline="0" noProof="0" dirty="0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2.</a:t>
              </a:r>
              <a:r>
                <a:rPr kumimoji="0" lang="zh-CN" altLang="en-US" sz="1800" b="1" i="0" u="none" strike="noStrike" kern="1200" cap="none" spc="300" normalizeH="0" baseline="0" noProof="0" dirty="0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点击此处添加标题</a:t>
              </a:r>
            </a:p>
          </p:txBody>
        </p:sp>
        <p:sp>
          <p:nvSpPr>
            <p:cNvPr id="222" name="PA_文本框 221"/>
            <p:cNvSpPr txBox="1"/>
            <p:nvPr>
              <p:custDataLst>
                <p:tags r:id="rId55"/>
              </p:custDataLst>
            </p:nvPr>
          </p:nvSpPr>
          <p:spPr>
            <a:xfrm>
              <a:off x="1147304" y="3358857"/>
              <a:ext cx="1595309" cy="57028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50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点击此处添加文字说明</a:t>
              </a:r>
              <a:endParaRPr kumimoji="0" lang="en-US" altLang="zh-CN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endParaRPr>
            </a:p>
            <a:p>
              <a:pPr marL="0" marR="0" lvl="0" indent="0" algn="l" defTabSz="914400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50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点击此处添加文字说明</a:t>
              </a:r>
            </a:p>
          </p:txBody>
        </p:sp>
        <p:cxnSp>
          <p:nvCxnSpPr>
            <p:cNvPr id="223" name="PA_直接连接符 222"/>
            <p:cNvCxnSpPr/>
            <p:nvPr>
              <p:custDataLst>
                <p:tags r:id="rId56"/>
              </p:custDataLst>
            </p:nvPr>
          </p:nvCxnSpPr>
          <p:spPr>
            <a:xfrm>
              <a:off x="1213979" y="3317581"/>
              <a:ext cx="2358780" cy="0"/>
            </a:xfrm>
            <a:prstGeom prst="line">
              <a:avLst/>
            </a:prstGeom>
            <a:ln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4" name="PA_直接连接符 223"/>
            <p:cNvCxnSpPr/>
            <p:nvPr>
              <p:custDataLst>
                <p:tags r:id="rId57"/>
              </p:custDataLst>
            </p:nvPr>
          </p:nvCxnSpPr>
          <p:spPr>
            <a:xfrm>
              <a:off x="1213979" y="3366501"/>
              <a:ext cx="817523" cy="0"/>
            </a:xfrm>
            <a:prstGeom prst="line">
              <a:avLst/>
            </a:prstGeom>
            <a:ln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25" name="PA_任意多边形 163"/>
            <p:cNvSpPr>
              <a:spLocks noEditPoints="1"/>
            </p:cNvSpPr>
            <p:nvPr>
              <p:custDataLst>
                <p:tags r:id="rId58"/>
              </p:custDataLst>
            </p:nvPr>
          </p:nvSpPr>
          <p:spPr bwMode="auto">
            <a:xfrm>
              <a:off x="821668" y="2962934"/>
              <a:ext cx="298748" cy="230613"/>
            </a:xfrm>
            <a:custGeom>
              <a:avLst/>
              <a:gdLst>
                <a:gd name="T0" fmla="*/ 38 w 48"/>
                <a:gd name="T1" fmla="*/ 30 h 37"/>
                <a:gd name="T2" fmla="*/ 30 w 48"/>
                <a:gd name="T3" fmla="*/ 37 h 37"/>
                <a:gd name="T4" fmla="*/ 8 w 48"/>
                <a:gd name="T5" fmla="*/ 37 h 37"/>
                <a:gd name="T6" fmla="*/ 0 w 48"/>
                <a:gd name="T7" fmla="*/ 30 h 37"/>
                <a:gd name="T8" fmla="*/ 0 w 48"/>
                <a:gd name="T9" fmla="*/ 7 h 37"/>
                <a:gd name="T10" fmla="*/ 8 w 48"/>
                <a:gd name="T11" fmla="*/ 0 h 37"/>
                <a:gd name="T12" fmla="*/ 30 w 48"/>
                <a:gd name="T13" fmla="*/ 0 h 37"/>
                <a:gd name="T14" fmla="*/ 33 w 48"/>
                <a:gd name="T15" fmla="*/ 0 h 37"/>
                <a:gd name="T16" fmla="*/ 34 w 48"/>
                <a:gd name="T17" fmla="*/ 1 h 37"/>
                <a:gd name="T18" fmla="*/ 34 w 48"/>
                <a:gd name="T19" fmla="*/ 2 h 37"/>
                <a:gd name="T20" fmla="*/ 32 w 48"/>
                <a:gd name="T21" fmla="*/ 3 h 37"/>
                <a:gd name="T22" fmla="*/ 31 w 48"/>
                <a:gd name="T23" fmla="*/ 3 h 37"/>
                <a:gd name="T24" fmla="*/ 30 w 48"/>
                <a:gd name="T25" fmla="*/ 3 h 37"/>
                <a:gd name="T26" fmla="*/ 8 w 48"/>
                <a:gd name="T27" fmla="*/ 3 h 37"/>
                <a:gd name="T28" fmla="*/ 4 w 48"/>
                <a:gd name="T29" fmla="*/ 7 h 37"/>
                <a:gd name="T30" fmla="*/ 4 w 48"/>
                <a:gd name="T31" fmla="*/ 30 h 37"/>
                <a:gd name="T32" fmla="*/ 8 w 48"/>
                <a:gd name="T33" fmla="*/ 34 h 37"/>
                <a:gd name="T34" fmla="*/ 30 w 48"/>
                <a:gd name="T35" fmla="*/ 34 h 37"/>
                <a:gd name="T36" fmla="*/ 34 w 48"/>
                <a:gd name="T37" fmla="*/ 30 h 37"/>
                <a:gd name="T38" fmla="*/ 34 w 48"/>
                <a:gd name="T39" fmla="*/ 26 h 37"/>
                <a:gd name="T40" fmla="*/ 35 w 48"/>
                <a:gd name="T41" fmla="*/ 26 h 37"/>
                <a:gd name="T42" fmla="*/ 36 w 48"/>
                <a:gd name="T43" fmla="*/ 24 h 37"/>
                <a:gd name="T44" fmla="*/ 37 w 48"/>
                <a:gd name="T45" fmla="*/ 24 h 37"/>
                <a:gd name="T46" fmla="*/ 38 w 48"/>
                <a:gd name="T47" fmla="*/ 25 h 37"/>
                <a:gd name="T48" fmla="*/ 38 w 48"/>
                <a:gd name="T49" fmla="*/ 30 h 37"/>
                <a:gd name="T50" fmla="*/ 43 w 48"/>
                <a:gd name="T51" fmla="*/ 13 h 37"/>
                <a:gd name="T52" fmla="*/ 25 w 48"/>
                <a:gd name="T53" fmla="*/ 31 h 37"/>
                <a:gd name="T54" fmla="*/ 17 w 48"/>
                <a:gd name="T55" fmla="*/ 31 h 37"/>
                <a:gd name="T56" fmla="*/ 17 w 48"/>
                <a:gd name="T57" fmla="*/ 23 h 37"/>
                <a:gd name="T58" fmla="*/ 35 w 48"/>
                <a:gd name="T59" fmla="*/ 5 h 37"/>
                <a:gd name="T60" fmla="*/ 43 w 48"/>
                <a:gd name="T61" fmla="*/ 13 h 37"/>
                <a:gd name="T62" fmla="*/ 27 w 48"/>
                <a:gd name="T63" fmla="*/ 25 h 37"/>
                <a:gd name="T64" fmla="*/ 23 w 48"/>
                <a:gd name="T65" fmla="*/ 21 h 37"/>
                <a:gd name="T66" fmla="*/ 20 w 48"/>
                <a:gd name="T67" fmla="*/ 24 h 37"/>
                <a:gd name="T68" fmla="*/ 20 w 48"/>
                <a:gd name="T69" fmla="*/ 25 h 37"/>
                <a:gd name="T70" fmla="*/ 22 w 48"/>
                <a:gd name="T71" fmla="*/ 25 h 37"/>
                <a:gd name="T72" fmla="*/ 22 w 48"/>
                <a:gd name="T73" fmla="*/ 28 h 37"/>
                <a:gd name="T74" fmla="*/ 24 w 48"/>
                <a:gd name="T75" fmla="*/ 28 h 37"/>
                <a:gd name="T76" fmla="*/ 27 w 48"/>
                <a:gd name="T77" fmla="*/ 25 h 37"/>
                <a:gd name="T78" fmla="*/ 35 w 48"/>
                <a:gd name="T79" fmla="*/ 9 h 37"/>
                <a:gd name="T80" fmla="*/ 25 w 48"/>
                <a:gd name="T81" fmla="*/ 18 h 37"/>
                <a:gd name="T82" fmla="*/ 25 w 48"/>
                <a:gd name="T83" fmla="*/ 19 h 37"/>
                <a:gd name="T84" fmla="*/ 26 w 48"/>
                <a:gd name="T85" fmla="*/ 19 h 37"/>
                <a:gd name="T86" fmla="*/ 36 w 48"/>
                <a:gd name="T87" fmla="*/ 10 h 37"/>
                <a:gd name="T88" fmla="*/ 36 w 48"/>
                <a:gd name="T89" fmla="*/ 9 h 37"/>
                <a:gd name="T90" fmla="*/ 35 w 48"/>
                <a:gd name="T91" fmla="*/ 9 h 37"/>
                <a:gd name="T92" fmla="*/ 45 w 48"/>
                <a:gd name="T93" fmla="*/ 11 h 37"/>
                <a:gd name="T94" fmla="*/ 37 w 48"/>
                <a:gd name="T95" fmla="*/ 3 h 37"/>
                <a:gd name="T96" fmla="*/ 39 w 48"/>
                <a:gd name="T97" fmla="*/ 1 h 37"/>
                <a:gd name="T98" fmla="*/ 43 w 48"/>
                <a:gd name="T99" fmla="*/ 1 h 37"/>
                <a:gd name="T100" fmla="*/ 47 w 48"/>
                <a:gd name="T101" fmla="*/ 5 h 37"/>
                <a:gd name="T102" fmla="*/ 47 w 48"/>
                <a:gd name="T103" fmla="*/ 8 h 37"/>
                <a:gd name="T104" fmla="*/ 45 w 48"/>
                <a:gd name="T105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8" h="37">
                  <a:moveTo>
                    <a:pt x="38" y="30"/>
                  </a:moveTo>
                  <a:cubicBezTo>
                    <a:pt x="38" y="34"/>
                    <a:pt x="34" y="37"/>
                    <a:pt x="30" y="37"/>
                  </a:cubicBezTo>
                  <a:cubicBezTo>
                    <a:pt x="8" y="37"/>
                    <a:pt x="8" y="37"/>
                    <a:pt x="8" y="37"/>
                  </a:cubicBezTo>
                  <a:cubicBezTo>
                    <a:pt x="4" y="37"/>
                    <a:pt x="0" y="34"/>
                    <a:pt x="0" y="30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3"/>
                    <a:pt x="4" y="0"/>
                    <a:pt x="8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1" y="0"/>
                    <a:pt x="32" y="0"/>
                    <a:pt x="33" y="0"/>
                  </a:cubicBezTo>
                  <a:cubicBezTo>
                    <a:pt x="34" y="0"/>
                    <a:pt x="34" y="1"/>
                    <a:pt x="34" y="1"/>
                  </a:cubicBezTo>
                  <a:cubicBezTo>
                    <a:pt x="34" y="1"/>
                    <a:pt x="34" y="2"/>
                    <a:pt x="34" y="2"/>
                  </a:cubicBezTo>
                  <a:cubicBezTo>
                    <a:pt x="32" y="3"/>
                    <a:pt x="32" y="3"/>
                    <a:pt x="32" y="3"/>
                  </a:cubicBezTo>
                  <a:cubicBezTo>
                    <a:pt x="32" y="3"/>
                    <a:pt x="32" y="3"/>
                    <a:pt x="31" y="3"/>
                  </a:cubicBezTo>
                  <a:cubicBezTo>
                    <a:pt x="31" y="3"/>
                    <a:pt x="31" y="3"/>
                    <a:pt x="30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6" y="3"/>
                    <a:pt x="4" y="5"/>
                    <a:pt x="4" y="7"/>
                  </a:cubicBezTo>
                  <a:cubicBezTo>
                    <a:pt x="4" y="30"/>
                    <a:pt x="4" y="30"/>
                    <a:pt x="4" y="30"/>
                  </a:cubicBezTo>
                  <a:cubicBezTo>
                    <a:pt x="4" y="32"/>
                    <a:pt x="6" y="34"/>
                    <a:pt x="8" y="34"/>
                  </a:cubicBezTo>
                  <a:cubicBezTo>
                    <a:pt x="30" y="34"/>
                    <a:pt x="30" y="34"/>
                    <a:pt x="30" y="34"/>
                  </a:cubicBezTo>
                  <a:cubicBezTo>
                    <a:pt x="33" y="34"/>
                    <a:pt x="34" y="32"/>
                    <a:pt x="34" y="30"/>
                  </a:cubicBezTo>
                  <a:cubicBezTo>
                    <a:pt x="34" y="26"/>
                    <a:pt x="34" y="26"/>
                    <a:pt x="34" y="26"/>
                  </a:cubicBezTo>
                  <a:cubicBezTo>
                    <a:pt x="34" y="26"/>
                    <a:pt x="35" y="26"/>
                    <a:pt x="35" y="26"/>
                  </a:cubicBezTo>
                  <a:cubicBezTo>
                    <a:pt x="36" y="24"/>
                    <a:pt x="36" y="24"/>
                    <a:pt x="36" y="24"/>
                  </a:cubicBezTo>
                  <a:cubicBezTo>
                    <a:pt x="37" y="24"/>
                    <a:pt x="37" y="24"/>
                    <a:pt x="37" y="24"/>
                  </a:cubicBezTo>
                  <a:cubicBezTo>
                    <a:pt x="38" y="24"/>
                    <a:pt x="38" y="24"/>
                    <a:pt x="38" y="25"/>
                  </a:cubicBezTo>
                  <a:lnTo>
                    <a:pt x="38" y="30"/>
                  </a:lnTo>
                  <a:close/>
                  <a:moveTo>
                    <a:pt x="43" y="13"/>
                  </a:moveTo>
                  <a:cubicBezTo>
                    <a:pt x="25" y="31"/>
                    <a:pt x="25" y="31"/>
                    <a:pt x="25" y="31"/>
                  </a:cubicBezTo>
                  <a:cubicBezTo>
                    <a:pt x="17" y="31"/>
                    <a:pt x="17" y="31"/>
                    <a:pt x="17" y="31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35" y="5"/>
                    <a:pt x="35" y="5"/>
                    <a:pt x="35" y="5"/>
                  </a:cubicBezTo>
                  <a:lnTo>
                    <a:pt x="43" y="13"/>
                  </a:lnTo>
                  <a:close/>
                  <a:moveTo>
                    <a:pt x="27" y="25"/>
                  </a:moveTo>
                  <a:cubicBezTo>
                    <a:pt x="23" y="21"/>
                    <a:pt x="23" y="21"/>
                    <a:pt x="23" y="21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4" y="28"/>
                    <a:pt x="24" y="28"/>
                    <a:pt x="24" y="28"/>
                  </a:cubicBezTo>
                  <a:lnTo>
                    <a:pt x="27" y="25"/>
                  </a:lnTo>
                  <a:close/>
                  <a:moveTo>
                    <a:pt x="35" y="9"/>
                  </a:moveTo>
                  <a:cubicBezTo>
                    <a:pt x="25" y="18"/>
                    <a:pt x="25" y="18"/>
                    <a:pt x="25" y="18"/>
                  </a:cubicBezTo>
                  <a:cubicBezTo>
                    <a:pt x="25" y="18"/>
                    <a:pt x="25" y="19"/>
                    <a:pt x="25" y="19"/>
                  </a:cubicBezTo>
                  <a:cubicBezTo>
                    <a:pt x="26" y="19"/>
                    <a:pt x="26" y="19"/>
                    <a:pt x="26" y="19"/>
                  </a:cubicBezTo>
                  <a:cubicBezTo>
                    <a:pt x="36" y="10"/>
                    <a:pt x="36" y="10"/>
                    <a:pt x="36" y="10"/>
                  </a:cubicBezTo>
                  <a:cubicBezTo>
                    <a:pt x="36" y="9"/>
                    <a:pt x="36" y="9"/>
                    <a:pt x="36" y="9"/>
                  </a:cubicBezTo>
                  <a:cubicBezTo>
                    <a:pt x="35" y="8"/>
                    <a:pt x="35" y="8"/>
                    <a:pt x="35" y="9"/>
                  </a:cubicBezTo>
                  <a:close/>
                  <a:moveTo>
                    <a:pt x="45" y="11"/>
                  </a:moveTo>
                  <a:cubicBezTo>
                    <a:pt x="37" y="3"/>
                    <a:pt x="37" y="3"/>
                    <a:pt x="37" y="3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40" y="0"/>
                    <a:pt x="42" y="0"/>
                    <a:pt x="43" y="1"/>
                  </a:cubicBezTo>
                  <a:cubicBezTo>
                    <a:pt x="47" y="5"/>
                    <a:pt x="47" y="5"/>
                    <a:pt x="47" y="5"/>
                  </a:cubicBezTo>
                  <a:cubicBezTo>
                    <a:pt x="48" y="6"/>
                    <a:pt x="48" y="7"/>
                    <a:pt x="47" y="8"/>
                  </a:cubicBezTo>
                  <a:lnTo>
                    <a:pt x="45" y="11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26" name="PA_组合 225"/>
          <p:cNvGrpSpPr/>
          <p:nvPr>
            <p:custDataLst>
              <p:tags r:id="rId11"/>
            </p:custDataLst>
          </p:nvPr>
        </p:nvGrpSpPr>
        <p:grpSpPr>
          <a:xfrm>
            <a:off x="8653198" y="4922875"/>
            <a:ext cx="3268508" cy="1022167"/>
            <a:chOff x="8653198" y="2906974"/>
            <a:chExt cx="3268508" cy="1022167"/>
          </a:xfrm>
        </p:grpSpPr>
        <p:sp>
          <p:nvSpPr>
            <p:cNvPr id="227" name="PA_文本框 226"/>
            <p:cNvSpPr txBox="1"/>
            <p:nvPr>
              <p:custDataLst>
                <p:tags r:id="rId49"/>
              </p:custDataLst>
            </p:nvPr>
          </p:nvSpPr>
          <p:spPr>
            <a:xfrm>
              <a:off x="8978900" y="2906974"/>
              <a:ext cx="2942806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altLang="zh-CN" sz="1800" b="1" i="0" u="none" strike="noStrike" kern="1200" cap="none" spc="300" normalizeH="0" baseline="0" noProof="0" dirty="0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4.</a:t>
              </a:r>
              <a:r>
                <a:rPr kumimoji="0" lang="zh-CN" altLang="en-US" sz="1800" b="1" i="0" u="none" strike="noStrike" kern="1200" cap="none" spc="300" normalizeH="0" baseline="0" noProof="0" dirty="0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点击此处添加标题</a:t>
              </a:r>
            </a:p>
          </p:txBody>
        </p:sp>
        <p:sp>
          <p:nvSpPr>
            <p:cNvPr id="228" name="PA_文本框 227"/>
            <p:cNvSpPr txBox="1"/>
            <p:nvPr>
              <p:custDataLst>
                <p:tags r:id="rId50"/>
              </p:custDataLst>
            </p:nvPr>
          </p:nvSpPr>
          <p:spPr>
            <a:xfrm>
              <a:off x="8978900" y="3358857"/>
              <a:ext cx="1595309" cy="57028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50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点击此处添加文字说明</a:t>
              </a:r>
              <a:endParaRPr kumimoji="0" lang="en-US" altLang="zh-CN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endParaRPr>
            </a:p>
            <a:p>
              <a:pPr marL="0" marR="0" lvl="0" indent="0" algn="l" defTabSz="914400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50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点击此处添加文字说明</a:t>
              </a:r>
            </a:p>
          </p:txBody>
        </p:sp>
        <p:cxnSp>
          <p:nvCxnSpPr>
            <p:cNvPr id="229" name="PA_直接连接符 228"/>
            <p:cNvCxnSpPr/>
            <p:nvPr>
              <p:custDataLst>
                <p:tags r:id="rId51"/>
              </p:custDataLst>
            </p:nvPr>
          </p:nvCxnSpPr>
          <p:spPr>
            <a:xfrm>
              <a:off x="9045575" y="3317581"/>
              <a:ext cx="2379712" cy="0"/>
            </a:xfrm>
            <a:prstGeom prst="line">
              <a:avLst/>
            </a:prstGeom>
            <a:ln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0" name="PA_直接连接符 229"/>
            <p:cNvCxnSpPr/>
            <p:nvPr>
              <p:custDataLst>
                <p:tags r:id="rId52"/>
              </p:custDataLst>
            </p:nvPr>
          </p:nvCxnSpPr>
          <p:spPr>
            <a:xfrm>
              <a:off x="9045575" y="3366501"/>
              <a:ext cx="817523" cy="0"/>
            </a:xfrm>
            <a:prstGeom prst="line">
              <a:avLst/>
            </a:prstGeom>
            <a:ln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31" name="PA_任意多边形 342"/>
            <p:cNvSpPr>
              <a:spLocks noEditPoints="1"/>
            </p:cNvSpPr>
            <p:nvPr>
              <p:custDataLst>
                <p:tags r:id="rId53"/>
              </p:custDataLst>
            </p:nvPr>
          </p:nvSpPr>
          <p:spPr bwMode="auto">
            <a:xfrm>
              <a:off x="8653198" y="2964076"/>
              <a:ext cx="248911" cy="220527"/>
            </a:xfrm>
            <a:custGeom>
              <a:avLst/>
              <a:gdLst>
                <a:gd name="T0" fmla="*/ 48 w 48"/>
                <a:gd name="T1" fmla="*/ 10 h 43"/>
                <a:gd name="T2" fmla="*/ 39 w 48"/>
                <a:gd name="T3" fmla="*/ 19 h 43"/>
                <a:gd name="T4" fmla="*/ 39 w 48"/>
                <a:gd name="T5" fmla="*/ 19 h 43"/>
                <a:gd name="T6" fmla="*/ 38 w 48"/>
                <a:gd name="T7" fmla="*/ 18 h 43"/>
                <a:gd name="T8" fmla="*/ 38 w 48"/>
                <a:gd name="T9" fmla="*/ 13 h 43"/>
                <a:gd name="T10" fmla="*/ 31 w 48"/>
                <a:gd name="T11" fmla="*/ 13 h 43"/>
                <a:gd name="T12" fmla="*/ 24 w 48"/>
                <a:gd name="T13" fmla="*/ 18 h 43"/>
                <a:gd name="T14" fmla="*/ 22 w 48"/>
                <a:gd name="T15" fmla="*/ 23 h 43"/>
                <a:gd name="T16" fmla="*/ 7 w 48"/>
                <a:gd name="T17" fmla="*/ 37 h 43"/>
                <a:gd name="T18" fmla="*/ 1 w 48"/>
                <a:gd name="T19" fmla="*/ 37 h 43"/>
                <a:gd name="T20" fmla="*/ 0 w 48"/>
                <a:gd name="T21" fmla="*/ 36 h 43"/>
                <a:gd name="T22" fmla="*/ 0 w 48"/>
                <a:gd name="T23" fmla="*/ 31 h 43"/>
                <a:gd name="T24" fmla="*/ 1 w 48"/>
                <a:gd name="T25" fmla="*/ 30 h 43"/>
                <a:gd name="T26" fmla="*/ 7 w 48"/>
                <a:gd name="T27" fmla="*/ 30 h 43"/>
                <a:gd name="T28" fmla="*/ 14 w 48"/>
                <a:gd name="T29" fmla="*/ 25 h 43"/>
                <a:gd name="T30" fmla="*/ 16 w 48"/>
                <a:gd name="T31" fmla="*/ 20 h 43"/>
                <a:gd name="T32" fmla="*/ 31 w 48"/>
                <a:gd name="T33" fmla="*/ 6 h 43"/>
                <a:gd name="T34" fmla="*/ 38 w 48"/>
                <a:gd name="T35" fmla="*/ 6 h 43"/>
                <a:gd name="T36" fmla="*/ 38 w 48"/>
                <a:gd name="T37" fmla="*/ 1 h 43"/>
                <a:gd name="T38" fmla="*/ 39 w 48"/>
                <a:gd name="T39" fmla="*/ 0 h 43"/>
                <a:gd name="T40" fmla="*/ 39 w 48"/>
                <a:gd name="T41" fmla="*/ 1 h 43"/>
                <a:gd name="T42" fmla="*/ 48 w 48"/>
                <a:gd name="T43" fmla="*/ 9 h 43"/>
                <a:gd name="T44" fmla="*/ 48 w 48"/>
                <a:gd name="T45" fmla="*/ 10 h 43"/>
                <a:gd name="T46" fmla="*/ 48 w 48"/>
                <a:gd name="T47" fmla="*/ 10 h 43"/>
                <a:gd name="T48" fmla="*/ 14 w 48"/>
                <a:gd name="T49" fmla="*/ 20 h 43"/>
                <a:gd name="T50" fmla="*/ 7 w 48"/>
                <a:gd name="T51" fmla="*/ 13 h 43"/>
                <a:gd name="T52" fmla="*/ 1 w 48"/>
                <a:gd name="T53" fmla="*/ 13 h 43"/>
                <a:gd name="T54" fmla="*/ 0 w 48"/>
                <a:gd name="T55" fmla="*/ 12 h 43"/>
                <a:gd name="T56" fmla="*/ 0 w 48"/>
                <a:gd name="T57" fmla="*/ 7 h 43"/>
                <a:gd name="T58" fmla="*/ 1 w 48"/>
                <a:gd name="T59" fmla="*/ 6 h 43"/>
                <a:gd name="T60" fmla="*/ 7 w 48"/>
                <a:gd name="T61" fmla="*/ 6 h 43"/>
                <a:gd name="T62" fmla="*/ 18 w 48"/>
                <a:gd name="T63" fmla="*/ 12 h 43"/>
                <a:gd name="T64" fmla="*/ 14 w 48"/>
                <a:gd name="T65" fmla="*/ 20 h 43"/>
                <a:gd name="T66" fmla="*/ 48 w 48"/>
                <a:gd name="T67" fmla="*/ 34 h 43"/>
                <a:gd name="T68" fmla="*/ 39 w 48"/>
                <a:gd name="T69" fmla="*/ 43 h 43"/>
                <a:gd name="T70" fmla="*/ 39 w 48"/>
                <a:gd name="T71" fmla="*/ 43 h 43"/>
                <a:gd name="T72" fmla="*/ 38 w 48"/>
                <a:gd name="T73" fmla="*/ 42 h 43"/>
                <a:gd name="T74" fmla="*/ 38 w 48"/>
                <a:gd name="T75" fmla="*/ 37 h 43"/>
                <a:gd name="T76" fmla="*/ 20 w 48"/>
                <a:gd name="T77" fmla="*/ 31 h 43"/>
                <a:gd name="T78" fmla="*/ 24 w 48"/>
                <a:gd name="T79" fmla="*/ 24 h 43"/>
                <a:gd name="T80" fmla="*/ 31 w 48"/>
                <a:gd name="T81" fmla="*/ 30 h 43"/>
                <a:gd name="T82" fmla="*/ 38 w 48"/>
                <a:gd name="T83" fmla="*/ 30 h 43"/>
                <a:gd name="T84" fmla="*/ 38 w 48"/>
                <a:gd name="T85" fmla="*/ 25 h 43"/>
                <a:gd name="T86" fmla="*/ 39 w 48"/>
                <a:gd name="T87" fmla="*/ 24 h 43"/>
                <a:gd name="T88" fmla="*/ 39 w 48"/>
                <a:gd name="T89" fmla="*/ 25 h 43"/>
                <a:gd name="T90" fmla="*/ 48 w 48"/>
                <a:gd name="T91" fmla="*/ 33 h 43"/>
                <a:gd name="T92" fmla="*/ 48 w 48"/>
                <a:gd name="T93" fmla="*/ 34 h 43"/>
                <a:gd name="T94" fmla="*/ 48 w 48"/>
                <a:gd name="T95" fmla="*/ 34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8" h="43">
                  <a:moveTo>
                    <a:pt x="48" y="10"/>
                  </a:moveTo>
                  <a:cubicBezTo>
                    <a:pt x="39" y="19"/>
                    <a:pt x="39" y="19"/>
                    <a:pt x="39" y="19"/>
                  </a:cubicBezTo>
                  <a:cubicBezTo>
                    <a:pt x="39" y="19"/>
                    <a:pt x="39" y="19"/>
                    <a:pt x="39" y="19"/>
                  </a:cubicBezTo>
                  <a:cubicBezTo>
                    <a:pt x="38" y="19"/>
                    <a:pt x="38" y="19"/>
                    <a:pt x="38" y="18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1" y="13"/>
                    <a:pt x="31" y="13"/>
                    <a:pt x="31" y="13"/>
                  </a:cubicBezTo>
                  <a:cubicBezTo>
                    <a:pt x="27" y="13"/>
                    <a:pt x="26" y="16"/>
                    <a:pt x="24" y="18"/>
                  </a:cubicBezTo>
                  <a:cubicBezTo>
                    <a:pt x="24" y="20"/>
                    <a:pt x="23" y="22"/>
                    <a:pt x="22" y="23"/>
                  </a:cubicBezTo>
                  <a:cubicBezTo>
                    <a:pt x="19" y="30"/>
                    <a:pt x="16" y="37"/>
                    <a:pt x="7" y="37"/>
                  </a:cubicBezTo>
                  <a:cubicBezTo>
                    <a:pt x="1" y="37"/>
                    <a:pt x="1" y="37"/>
                    <a:pt x="1" y="37"/>
                  </a:cubicBezTo>
                  <a:cubicBezTo>
                    <a:pt x="1" y="37"/>
                    <a:pt x="0" y="37"/>
                    <a:pt x="0" y="36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1" y="30"/>
                    <a:pt x="1" y="30"/>
                  </a:cubicBezTo>
                  <a:cubicBezTo>
                    <a:pt x="7" y="30"/>
                    <a:pt x="7" y="30"/>
                    <a:pt x="7" y="30"/>
                  </a:cubicBezTo>
                  <a:cubicBezTo>
                    <a:pt x="11" y="30"/>
                    <a:pt x="12" y="28"/>
                    <a:pt x="14" y="25"/>
                  </a:cubicBezTo>
                  <a:cubicBezTo>
                    <a:pt x="15" y="23"/>
                    <a:pt x="15" y="22"/>
                    <a:pt x="16" y="20"/>
                  </a:cubicBezTo>
                  <a:cubicBezTo>
                    <a:pt x="19" y="13"/>
                    <a:pt x="22" y="6"/>
                    <a:pt x="31" y="6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38" y="1"/>
                    <a:pt x="38" y="0"/>
                    <a:pt x="39" y="0"/>
                  </a:cubicBezTo>
                  <a:cubicBezTo>
                    <a:pt x="39" y="0"/>
                    <a:pt x="39" y="0"/>
                    <a:pt x="39" y="1"/>
                  </a:cubicBezTo>
                  <a:cubicBezTo>
                    <a:pt x="48" y="9"/>
                    <a:pt x="48" y="9"/>
                    <a:pt x="48" y="9"/>
                  </a:cubicBezTo>
                  <a:cubicBezTo>
                    <a:pt x="48" y="9"/>
                    <a:pt x="48" y="10"/>
                    <a:pt x="48" y="10"/>
                  </a:cubicBezTo>
                  <a:cubicBezTo>
                    <a:pt x="48" y="10"/>
                    <a:pt x="48" y="10"/>
                    <a:pt x="48" y="10"/>
                  </a:cubicBezTo>
                  <a:close/>
                  <a:moveTo>
                    <a:pt x="14" y="20"/>
                  </a:moveTo>
                  <a:cubicBezTo>
                    <a:pt x="13" y="16"/>
                    <a:pt x="11" y="13"/>
                    <a:pt x="7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0" y="13"/>
                    <a:pt x="0" y="12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1" y="6"/>
                    <a:pt x="1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12" y="6"/>
                    <a:pt x="15" y="9"/>
                    <a:pt x="18" y="12"/>
                  </a:cubicBezTo>
                  <a:cubicBezTo>
                    <a:pt x="17" y="15"/>
                    <a:pt x="15" y="17"/>
                    <a:pt x="14" y="20"/>
                  </a:cubicBezTo>
                  <a:close/>
                  <a:moveTo>
                    <a:pt x="48" y="34"/>
                  </a:moveTo>
                  <a:cubicBezTo>
                    <a:pt x="39" y="43"/>
                    <a:pt x="39" y="43"/>
                    <a:pt x="39" y="43"/>
                  </a:cubicBezTo>
                  <a:cubicBezTo>
                    <a:pt x="39" y="43"/>
                    <a:pt x="39" y="43"/>
                    <a:pt x="39" y="43"/>
                  </a:cubicBezTo>
                  <a:cubicBezTo>
                    <a:pt x="38" y="43"/>
                    <a:pt x="38" y="43"/>
                    <a:pt x="38" y="42"/>
                  </a:cubicBezTo>
                  <a:cubicBezTo>
                    <a:pt x="38" y="37"/>
                    <a:pt x="38" y="37"/>
                    <a:pt x="38" y="37"/>
                  </a:cubicBezTo>
                  <a:cubicBezTo>
                    <a:pt x="30" y="37"/>
                    <a:pt x="25" y="38"/>
                    <a:pt x="20" y="31"/>
                  </a:cubicBezTo>
                  <a:cubicBezTo>
                    <a:pt x="22" y="29"/>
                    <a:pt x="23" y="26"/>
                    <a:pt x="24" y="24"/>
                  </a:cubicBezTo>
                  <a:cubicBezTo>
                    <a:pt x="25" y="27"/>
                    <a:pt x="27" y="30"/>
                    <a:pt x="31" y="30"/>
                  </a:cubicBezTo>
                  <a:cubicBezTo>
                    <a:pt x="38" y="30"/>
                    <a:pt x="38" y="30"/>
                    <a:pt x="38" y="30"/>
                  </a:cubicBezTo>
                  <a:cubicBezTo>
                    <a:pt x="38" y="25"/>
                    <a:pt x="38" y="25"/>
                    <a:pt x="38" y="25"/>
                  </a:cubicBezTo>
                  <a:cubicBezTo>
                    <a:pt x="38" y="25"/>
                    <a:pt x="38" y="24"/>
                    <a:pt x="39" y="24"/>
                  </a:cubicBezTo>
                  <a:cubicBezTo>
                    <a:pt x="39" y="24"/>
                    <a:pt x="39" y="24"/>
                    <a:pt x="39" y="25"/>
                  </a:cubicBezTo>
                  <a:cubicBezTo>
                    <a:pt x="48" y="33"/>
                    <a:pt x="48" y="33"/>
                    <a:pt x="48" y="33"/>
                  </a:cubicBezTo>
                  <a:cubicBezTo>
                    <a:pt x="48" y="33"/>
                    <a:pt x="48" y="34"/>
                    <a:pt x="48" y="34"/>
                  </a:cubicBezTo>
                  <a:cubicBezTo>
                    <a:pt x="48" y="34"/>
                    <a:pt x="48" y="34"/>
                    <a:pt x="48" y="34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32" name="PA_组合 31"/>
          <p:cNvGrpSpPr/>
          <p:nvPr>
            <p:custDataLst>
              <p:tags r:id="rId12"/>
            </p:custDataLst>
          </p:nvPr>
        </p:nvGrpSpPr>
        <p:grpSpPr>
          <a:xfrm>
            <a:off x="3792650" y="1460500"/>
            <a:ext cx="4534431" cy="4803776"/>
            <a:chOff x="3419475" y="601663"/>
            <a:chExt cx="5345113" cy="5662613"/>
          </a:xfrm>
        </p:grpSpPr>
        <p:sp>
          <p:nvSpPr>
            <p:cNvPr id="33" name="PA_任意多边形 43"/>
            <p:cNvSpPr/>
            <p:nvPr>
              <p:custDataLst>
                <p:tags r:id="rId17"/>
              </p:custDataLst>
            </p:nvPr>
          </p:nvSpPr>
          <p:spPr bwMode="auto">
            <a:xfrm>
              <a:off x="6935788" y="2909888"/>
              <a:ext cx="7938" cy="7938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1 h 1"/>
                <a:gd name="T4" fmla="*/ 0 w 1"/>
                <a:gd name="T5" fmla="*/ 1 h 1"/>
                <a:gd name="T6" fmla="*/ 0 w 1"/>
                <a:gd name="T7" fmla="*/ 1 h 1"/>
                <a:gd name="T8" fmla="*/ 0 w 1"/>
                <a:gd name="T9" fmla="*/ 1 h 1"/>
                <a:gd name="T10" fmla="*/ 0 w 1"/>
                <a:gd name="T11" fmla="*/ 1 h 1"/>
                <a:gd name="T12" fmla="*/ 0 w 1"/>
                <a:gd name="T13" fmla="*/ 1 h 1"/>
                <a:gd name="T14" fmla="*/ 0 w 1"/>
                <a:gd name="T15" fmla="*/ 1 h 1"/>
                <a:gd name="T16" fmla="*/ 0 w 1"/>
                <a:gd name="T17" fmla="*/ 1 h 1"/>
                <a:gd name="T18" fmla="*/ 0 w 1"/>
                <a:gd name="T19" fmla="*/ 1 h 1"/>
                <a:gd name="T20" fmla="*/ 0 w 1"/>
                <a:gd name="T21" fmla="*/ 1 h 1"/>
                <a:gd name="T22" fmla="*/ 1 w 1"/>
                <a:gd name="T23" fmla="*/ 1 h 1"/>
                <a:gd name="T24" fmla="*/ 1 w 1"/>
                <a:gd name="T2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4" name="PA_任意多边形 44"/>
            <p:cNvSpPr/>
            <p:nvPr>
              <p:custDataLst>
                <p:tags r:id="rId18"/>
              </p:custDataLst>
            </p:nvPr>
          </p:nvSpPr>
          <p:spPr bwMode="auto">
            <a:xfrm>
              <a:off x="6056313" y="601663"/>
              <a:ext cx="79375" cy="1366838"/>
            </a:xfrm>
            <a:custGeom>
              <a:avLst/>
              <a:gdLst>
                <a:gd name="T0" fmla="*/ 0 w 50"/>
                <a:gd name="T1" fmla="*/ 0 h 861"/>
                <a:gd name="T2" fmla="*/ 0 w 50"/>
                <a:gd name="T3" fmla="*/ 314 h 861"/>
                <a:gd name="T4" fmla="*/ 50 w 50"/>
                <a:gd name="T5" fmla="*/ 861 h 861"/>
                <a:gd name="T6" fmla="*/ 50 w 50"/>
                <a:gd name="T7" fmla="*/ 643 h 861"/>
                <a:gd name="T8" fmla="*/ 0 w 50"/>
                <a:gd name="T9" fmla="*/ 0 h 8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0" h="861">
                  <a:moveTo>
                    <a:pt x="0" y="0"/>
                  </a:moveTo>
                  <a:lnTo>
                    <a:pt x="0" y="314"/>
                  </a:lnTo>
                  <a:lnTo>
                    <a:pt x="50" y="861"/>
                  </a:lnTo>
                  <a:lnTo>
                    <a:pt x="50" y="64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C9FA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5" name="PA_任意多边形 45"/>
            <p:cNvSpPr/>
            <p:nvPr>
              <p:custDataLst>
                <p:tags r:id="rId19"/>
              </p:custDataLst>
            </p:nvPr>
          </p:nvSpPr>
          <p:spPr bwMode="auto">
            <a:xfrm>
              <a:off x="5497513" y="1055688"/>
              <a:ext cx="638175" cy="1223963"/>
            </a:xfrm>
            <a:custGeom>
              <a:avLst/>
              <a:gdLst>
                <a:gd name="T0" fmla="*/ 58 w 72"/>
                <a:gd name="T1" fmla="*/ 3 h 138"/>
                <a:gd name="T2" fmla="*/ 48 w 72"/>
                <a:gd name="T3" fmla="*/ 0 h 138"/>
                <a:gd name="T4" fmla="*/ 37 w 72"/>
                <a:gd name="T5" fmla="*/ 0 h 138"/>
                <a:gd name="T6" fmla="*/ 32 w 72"/>
                <a:gd name="T7" fmla="*/ 1 h 138"/>
                <a:gd name="T8" fmla="*/ 31 w 72"/>
                <a:gd name="T9" fmla="*/ 2 h 138"/>
                <a:gd name="T10" fmla="*/ 26 w 72"/>
                <a:gd name="T11" fmla="*/ 3 h 138"/>
                <a:gd name="T12" fmla="*/ 21 w 72"/>
                <a:gd name="T13" fmla="*/ 6 h 138"/>
                <a:gd name="T14" fmla="*/ 20 w 72"/>
                <a:gd name="T15" fmla="*/ 6 h 138"/>
                <a:gd name="T16" fmla="*/ 16 w 72"/>
                <a:gd name="T17" fmla="*/ 9 h 138"/>
                <a:gd name="T18" fmla="*/ 12 w 72"/>
                <a:gd name="T19" fmla="*/ 13 h 138"/>
                <a:gd name="T20" fmla="*/ 12 w 72"/>
                <a:gd name="T21" fmla="*/ 13 h 138"/>
                <a:gd name="T22" fmla="*/ 8 w 72"/>
                <a:gd name="T23" fmla="*/ 17 h 138"/>
                <a:gd name="T24" fmla="*/ 6 w 72"/>
                <a:gd name="T25" fmla="*/ 21 h 138"/>
                <a:gd name="T26" fmla="*/ 5 w 72"/>
                <a:gd name="T27" fmla="*/ 22 h 138"/>
                <a:gd name="T28" fmla="*/ 4 w 72"/>
                <a:gd name="T29" fmla="*/ 25 h 138"/>
                <a:gd name="T30" fmla="*/ 3 w 72"/>
                <a:gd name="T31" fmla="*/ 26 h 138"/>
                <a:gd name="T32" fmla="*/ 3 w 72"/>
                <a:gd name="T33" fmla="*/ 26 h 138"/>
                <a:gd name="T34" fmla="*/ 2 w 72"/>
                <a:gd name="T35" fmla="*/ 30 h 138"/>
                <a:gd name="T36" fmla="*/ 1 w 72"/>
                <a:gd name="T37" fmla="*/ 33 h 138"/>
                <a:gd name="T38" fmla="*/ 1 w 72"/>
                <a:gd name="T39" fmla="*/ 34 h 138"/>
                <a:gd name="T40" fmla="*/ 0 w 72"/>
                <a:gd name="T41" fmla="*/ 36 h 138"/>
                <a:gd name="T42" fmla="*/ 0 w 72"/>
                <a:gd name="T43" fmla="*/ 38 h 138"/>
                <a:gd name="T44" fmla="*/ 0 w 72"/>
                <a:gd name="T45" fmla="*/ 40 h 138"/>
                <a:gd name="T46" fmla="*/ 0 w 72"/>
                <a:gd name="T47" fmla="*/ 42 h 138"/>
                <a:gd name="T48" fmla="*/ 0 w 72"/>
                <a:gd name="T49" fmla="*/ 42 h 138"/>
                <a:gd name="T50" fmla="*/ 0 w 72"/>
                <a:gd name="T51" fmla="*/ 44 h 138"/>
                <a:gd name="T52" fmla="*/ 0 w 72"/>
                <a:gd name="T53" fmla="*/ 46 h 138"/>
                <a:gd name="T54" fmla="*/ 0 w 72"/>
                <a:gd name="T55" fmla="*/ 46 h 138"/>
                <a:gd name="T56" fmla="*/ 0 w 72"/>
                <a:gd name="T57" fmla="*/ 48 h 138"/>
                <a:gd name="T58" fmla="*/ 0 w 72"/>
                <a:gd name="T59" fmla="*/ 49 h 138"/>
                <a:gd name="T60" fmla="*/ 1 w 72"/>
                <a:gd name="T61" fmla="*/ 50 h 138"/>
                <a:gd name="T62" fmla="*/ 1 w 72"/>
                <a:gd name="T63" fmla="*/ 53 h 138"/>
                <a:gd name="T64" fmla="*/ 1 w 72"/>
                <a:gd name="T65" fmla="*/ 53 h 138"/>
                <a:gd name="T66" fmla="*/ 2 w 72"/>
                <a:gd name="T67" fmla="*/ 56 h 138"/>
                <a:gd name="T68" fmla="*/ 30 w 72"/>
                <a:gd name="T69" fmla="*/ 136 h 138"/>
                <a:gd name="T70" fmla="*/ 29 w 72"/>
                <a:gd name="T71" fmla="*/ 133 h 138"/>
                <a:gd name="T72" fmla="*/ 29 w 72"/>
                <a:gd name="T73" fmla="*/ 131 h 138"/>
                <a:gd name="T74" fmla="*/ 29 w 72"/>
                <a:gd name="T75" fmla="*/ 128 h 138"/>
                <a:gd name="T76" fmla="*/ 29 w 72"/>
                <a:gd name="T77" fmla="*/ 125 h 138"/>
                <a:gd name="T78" fmla="*/ 29 w 72"/>
                <a:gd name="T79" fmla="*/ 122 h 138"/>
                <a:gd name="T80" fmla="*/ 31 w 72"/>
                <a:gd name="T81" fmla="*/ 117 h 138"/>
                <a:gd name="T82" fmla="*/ 32 w 72"/>
                <a:gd name="T83" fmla="*/ 114 h 138"/>
                <a:gd name="T84" fmla="*/ 34 w 72"/>
                <a:gd name="T85" fmla="*/ 111 h 138"/>
                <a:gd name="T86" fmla="*/ 37 w 72"/>
                <a:gd name="T87" fmla="*/ 108 h 138"/>
                <a:gd name="T88" fmla="*/ 40 w 72"/>
                <a:gd name="T89" fmla="*/ 106 h 138"/>
                <a:gd name="T90" fmla="*/ 43 w 72"/>
                <a:gd name="T91" fmla="*/ 104 h 138"/>
                <a:gd name="T92" fmla="*/ 46 w 72"/>
                <a:gd name="T93" fmla="*/ 102 h 138"/>
                <a:gd name="T94" fmla="*/ 50 w 72"/>
                <a:gd name="T95" fmla="*/ 100 h 138"/>
                <a:gd name="T96" fmla="*/ 53 w 72"/>
                <a:gd name="T97" fmla="*/ 100 h 138"/>
                <a:gd name="T98" fmla="*/ 58 w 72"/>
                <a:gd name="T99" fmla="*/ 99 h 138"/>
                <a:gd name="T100" fmla="*/ 65 w 72"/>
                <a:gd name="T101" fmla="*/ 100 h 138"/>
                <a:gd name="T102" fmla="*/ 72 w 72"/>
                <a:gd name="T103" fmla="*/ 103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72" h="138">
                  <a:moveTo>
                    <a:pt x="63" y="5"/>
                  </a:moveTo>
                  <a:cubicBezTo>
                    <a:pt x="62" y="5"/>
                    <a:pt x="60" y="4"/>
                    <a:pt x="58" y="3"/>
                  </a:cubicBezTo>
                  <a:cubicBezTo>
                    <a:pt x="57" y="2"/>
                    <a:pt x="55" y="2"/>
                    <a:pt x="53" y="1"/>
                  </a:cubicBezTo>
                  <a:cubicBezTo>
                    <a:pt x="52" y="1"/>
                    <a:pt x="50" y="1"/>
                    <a:pt x="48" y="0"/>
                  </a:cubicBezTo>
                  <a:cubicBezTo>
                    <a:pt x="46" y="0"/>
                    <a:pt x="44" y="0"/>
                    <a:pt x="42" y="0"/>
                  </a:cubicBezTo>
                  <a:cubicBezTo>
                    <a:pt x="41" y="0"/>
                    <a:pt x="39" y="0"/>
                    <a:pt x="37" y="0"/>
                  </a:cubicBezTo>
                  <a:cubicBezTo>
                    <a:pt x="37" y="0"/>
                    <a:pt x="36" y="1"/>
                    <a:pt x="36" y="1"/>
                  </a:cubicBezTo>
                  <a:cubicBezTo>
                    <a:pt x="34" y="1"/>
                    <a:pt x="33" y="1"/>
                    <a:pt x="32" y="1"/>
                  </a:cubicBezTo>
                  <a:cubicBezTo>
                    <a:pt x="32" y="1"/>
                    <a:pt x="31" y="1"/>
                    <a:pt x="31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29" y="2"/>
                    <a:pt x="27" y="3"/>
                    <a:pt x="26" y="3"/>
                  </a:cubicBezTo>
                  <a:cubicBezTo>
                    <a:pt x="26" y="3"/>
                    <a:pt x="26" y="3"/>
                    <a:pt x="26" y="3"/>
                  </a:cubicBezTo>
                  <a:cubicBezTo>
                    <a:pt x="26" y="3"/>
                    <a:pt x="26" y="3"/>
                    <a:pt x="26" y="3"/>
                  </a:cubicBezTo>
                  <a:cubicBezTo>
                    <a:pt x="24" y="4"/>
                    <a:pt x="23" y="5"/>
                    <a:pt x="21" y="6"/>
                  </a:cubicBezTo>
                  <a:cubicBezTo>
                    <a:pt x="21" y="6"/>
                    <a:pt x="21" y="6"/>
                    <a:pt x="21" y="6"/>
                  </a:cubicBezTo>
                  <a:cubicBezTo>
                    <a:pt x="21" y="6"/>
                    <a:pt x="20" y="6"/>
                    <a:pt x="20" y="6"/>
                  </a:cubicBezTo>
                  <a:cubicBezTo>
                    <a:pt x="19" y="7"/>
                    <a:pt x="18" y="8"/>
                    <a:pt x="17" y="8"/>
                  </a:cubicBezTo>
                  <a:cubicBezTo>
                    <a:pt x="17" y="9"/>
                    <a:pt x="16" y="9"/>
                    <a:pt x="16" y="9"/>
                  </a:cubicBezTo>
                  <a:cubicBezTo>
                    <a:pt x="15" y="10"/>
                    <a:pt x="13" y="11"/>
                    <a:pt x="12" y="12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1" y="14"/>
                    <a:pt x="10" y="15"/>
                    <a:pt x="9" y="16"/>
                  </a:cubicBezTo>
                  <a:cubicBezTo>
                    <a:pt x="9" y="17"/>
                    <a:pt x="8" y="17"/>
                    <a:pt x="8" y="17"/>
                  </a:cubicBezTo>
                  <a:cubicBezTo>
                    <a:pt x="7" y="18"/>
                    <a:pt x="7" y="19"/>
                    <a:pt x="6" y="20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5" y="21"/>
                    <a:pt x="5" y="22"/>
                    <a:pt x="5" y="22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5" y="23"/>
                    <a:pt x="5" y="23"/>
                    <a:pt x="5" y="23"/>
                  </a:cubicBezTo>
                  <a:cubicBezTo>
                    <a:pt x="4" y="23"/>
                    <a:pt x="4" y="24"/>
                    <a:pt x="4" y="25"/>
                  </a:cubicBezTo>
                  <a:cubicBezTo>
                    <a:pt x="4" y="25"/>
                    <a:pt x="3" y="25"/>
                    <a:pt x="3" y="26"/>
                  </a:cubicBezTo>
                  <a:cubicBezTo>
                    <a:pt x="3" y="26"/>
                    <a:pt x="3" y="26"/>
                    <a:pt x="3" y="26"/>
                  </a:cubicBezTo>
                  <a:cubicBezTo>
                    <a:pt x="3" y="26"/>
                    <a:pt x="3" y="26"/>
                    <a:pt x="3" y="26"/>
                  </a:cubicBezTo>
                  <a:cubicBezTo>
                    <a:pt x="3" y="26"/>
                    <a:pt x="3" y="26"/>
                    <a:pt x="3" y="26"/>
                  </a:cubicBezTo>
                  <a:cubicBezTo>
                    <a:pt x="3" y="27"/>
                    <a:pt x="2" y="28"/>
                    <a:pt x="2" y="28"/>
                  </a:cubicBezTo>
                  <a:cubicBezTo>
                    <a:pt x="2" y="29"/>
                    <a:pt x="2" y="29"/>
                    <a:pt x="2" y="30"/>
                  </a:cubicBezTo>
                  <a:cubicBezTo>
                    <a:pt x="2" y="30"/>
                    <a:pt x="1" y="31"/>
                    <a:pt x="1" y="31"/>
                  </a:cubicBezTo>
                  <a:cubicBezTo>
                    <a:pt x="1" y="32"/>
                    <a:pt x="1" y="32"/>
                    <a:pt x="1" y="33"/>
                  </a:cubicBezTo>
                  <a:cubicBezTo>
                    <a:pt x="1" y="33"/>
                    <a:pt x="1" y="33"/>
                    <a:pt x="1" y="34"/>
                  </a:cubicBezTo>
                  <a:cubicBezTo>
                    <a:pt x="1" y="34"/>
                    <a:pt x="1" y="34"/>
                    <a:pt x="1" y="34"/>
                  </a:cubicBezTo>
                  <a:cubicBezTo>
                    <a:pt x="1" y="34"/>
                    <a:pt x="1" y="34"/>
                    <a:pt x="0" y="35"/>
                  </a:cubicBezTo>
                  <a:cubicBezTo>
                    <a:pt x="0" y="35"/>
                    <a:pt x="0" y="36"/>
                    <a:pt x="0" y="36"/>
                  </a:cubicBezTo>
                  <a:cubicBezTo>
                    <a:pt x="0" y="37"/>
                    <a:pt x="0" y="37"/>
                    <a:pt x="0" y="38"/>
                  </a:cubicBezTo>
                  <a:cubicBezTo>
                    <a:pt x="0" y="38"/>
                    <a:pt x="0" y="38"/>
                    <a:pt x="0" y="38"/>
                  </a:cubicBezTo>
                  <a:cubicBezTo>
                    <a:pt x="0" y="38"/>
                    <a:pt x="0" y="38"/>
                    <a:pt x="0" y="38"/>
                  </a:cubicBezTo>
                  <a:cubicBezTo>
                    <a:pt x="0" y="39"/>
                    <a:pt x="0" y="39"/>
                    <a:pt x="0" y="40"/>
                  </a:cubicBezTo>
                  <a:cubicBezTo>
                    <a:pt x="0" y="40"/>
                    <a:pt x="0" y="41"/>
                    <a:pt x="0" y="41"/>
                  </a:cubicBezTo>
                  <a:cubicBezTo>
                    <a:pt x="0" y="41"/>
                    <a:pt x="0" y="41"/>
                    <a:pt x="0" y="42"/>
                  </a:cubicBezTo>
                  <a:cubicBezTo>
                    <a:pt x="0" y="42"/>
                    <a:pt x="0" y="42"/>
                    <a:pt x="0" y="42"/>
                  </a:cubicBezTo>
                  <a:cubicBezTo>
                    <a:pt x="0" y="42"/>
                    <a:pt x="0" y="42"/>
                    <a:pt x="0" y="42"/>
                  </a:cubicBezTo>
                  <a:cubicBezTo>
                    <a:pt x="0" y="42"/>
                    <a:pt x="0" y="42"/>
                    <a:pt x="0" y="42"/>
                  </a:cubicBezTo>
                  <a:cubicBezTo>
                    <a:pt x="0" y="43"/>
                    <a:pt x="0" y="43"/>
                    <a:pt x="0" y="44"/>
                  </a:cubicBezTo>
                  <a:cubicBezTo>
                    <a:pt x="0" y="44"/>
                    <a:pt x="0" y="45"/>
                    <a:pt x="0" y="45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46"/>
                    <a:pt x="0" y="47"/>
                    <a:pt x="0" y="47"/>
                  </a:cubicBezTo>
                  <a:cubicBezTo>
                    <a:pt x="0" y="47"/>
                    <a:pt x="0" y="48"/>
                    <a:pt x="0" y="48"/>
                  </a:cubicBezTo>
                  <a:cubicBezTo>
                    <a:pt x="0" y="49"/>
                    <a:pt x="0" y="49"/>
                    <a:pt x="0" y="49"/>
                  </a:cubicBezTo>
                  <a:cubicBezTo>
                    <a:pt x="0" y="49"/>
                    <a:pt x="0" y="49"/>
                    <a:pt x="0" y="49"/>
                  </a:cubicBezTo>
                  <a:cubicBezTo>
                    <a:pt x="0" y="50"/>
                    <a:pt x="0" y="50"/>
                    <a:pt x="0" y="50"/>
                  </a:cubicBezTo>
                  <a:cubicBezTo>
                    <a:pt x="0" y="50"/>
                    <a:pt x="0" y="50"/>
                    <a:pt x="1" y="50"/>
                  </a:cubicBezTo>
                  <a:cubicBezTo>
                    <a:pt x="1" y="51"/>
                    <a:pt x="1" y="52"/>
                    <a:pt x="1" y="52"/>
                  </a:cubicBezTo>
                  <a:cubicBezTo>
                    <a:pt x="1" y="52"/>
                    <a:pt x="1" y="53"/>
                    <a:pt x="1" y="53"/>
                  </a:cubicBezTo>
                  <a:cubicBezTo>
                    <a:pt x="1" y="53"/>
                    <a:pt x="1" y="53"/>
                    <a:pt x="1" y="53"/>
                  </a:cubicBezTo>
                  <a:cubicBezTo>
                    <a:pt x="1" y="53"/>
                    <a:pt x="1" y="53"/>
                    <a:pt x="1" y="53"/>
                  </a:cubicBezTo>
                  <a:cubicBezTo>
                    <a:pt x="1" y="53"/>
                    <a:pt x="1" y="54"/>
                    <a:pt x="1" y="54"/>
                  </a:cubicBezTo>
                  <a:cubicBezTo>
                    <a:pt x="2" y="55"/>
                    <a:pt x="2" y="56"/>
                    <a:pt x="2" y="56"/>
                  </a:cubicBezTo>
                  <a:cubicBezTo>
                    <a:pt x="30" y="138"/>
                    <a:pt x="30" y="138"/>
                    <a:pt x="30" y="138"/>
                  </a:cubicBezTo>
                  <a:cubicBezTo>
                    <a:pt x="30" y="137"/>
                    <a:pt x="30" y="136"/>
                    <a:pt x="30" y="136"/>
                  </a:cubicBezTo>
                  <a:cubicBezTo>
                    <a:pt x="30" y="136"/>
                    <a:pt x="29" y="135"/>
                    <a:pt x="29" y="135"/>
                  </a:cubicBezTo>
                  <a:cubicBezTo>
                    <a:pt x="29" y="135"/>
                    <a:pt x="29" y="134"/>
                    <a:pt x="29" y="133"/>
                  </a:cubicBezTo>
                  <a:cubicBezTo>
                    <a:pt x="29" y="133"/>
                    <a:pt x="29" y="133"/>
                    <a:pt x="29" y="133"/>
                  </a:cubicBezTo>
                  <a:cubicBezTo>
                    <a:pt x="29" y="132"/>
                    <a:pt x="29" y="132"/>
                    <a:pt x="29" y="131"/>
                  </a:cubicBezTo>
                  <a:cubicBezTo>
                    <a:pt x="29" y="131"/>
                    <a:pt x="29" y="131"/>
                    <a:pt x="29" y="131"/>
                  </a:cubicBezTo>
                  <a:cubicBezTo>
                    <a:pt x="29" y="130"/>
                    <a:pt x="29" y="129"/>
                    <a:pt x="29" y="128"/>
                  </a:cubicBezTo>
                  <a:cubicBezTo>
                    <a:pt x="29" y="127"/>
                    <a:pt x="29" y="126"/>
                    <a:pt x="29" y="125"/>
                  </a:cubicBezTo>
                  <a:cubicBezTo>
                    <a:pt x="29" y="125"/>
                    <a:pt x="29" y="125"/>
                    <a:pt x="29" y="125"/>
                  </a:cubicBezTo>
                  <a:cubicBezTo>
                    <a:pt x="29" y="124"/>
                    <a:pt x="29" y="123"/>
                    <a:pt x="29" y="123"/>
                  </a:cubicBezTo>
                  <a:cubicBezTo>
                    <a:pt x="29" y="122"/>
                    <a:pt x="29" y="122"/>
                    <a:pt x="29" y="122"/>
                  </a:cubicBezTo>
                  <a:cubicBezTo>
                    <a:pt x="30" y="121"/>
                    <a:pt x="30" y="119"/>
                    <a:pt x="31" y="117"/>
                  </a:cubicBezTo>
                  <a:cubicBezTo>
                    <a:pt x="31" y="117"/>
                    <a:pt x="31" y="117"/>
                    <a:pt x="31" y="117"/>
                  </a:cubicBezTo>
                  <a:cubicBezTo>
                    <a:pt x="31" y="116"/>
                    <a:pt x="32" y="115"/>
                    <a:pt x="32" y="115"/>
                  </a:cubicBezTo>
                  <a:cubicBezTo>
                    <a:pt x="32" y="114"/>
                    <a:pt x="32" y="114"/>
                    <a:pt x="32" y="114"/>
                  </a:cubicBezTo>
                  <a:cubicBezTo>
                    <a:pt x="32" y="114"/>
                    <a:pt x="33" y="114"/>
                    <a:pt x="33" y="113"/>
                  </a:cubicBezTo>
                  <a:cubicBezTo>
                    <a:pt x="33" y="112"/>
                    <a:pt x="34" y="112"/>
                    <a:pt x="34" y="111"/>
                  </a:cubicBezTo>
                  <a:cubicBezTo>
                    <a:pt x="35" y="111"/>
                    <a:pt x="35" y="111"/>
                    <a:pt x="35" y="110"/>
                  </a:cubicBezTo>
                  <a:cubicBezTo>
                    <a:pt x="36" y="109"/>
                    <a:pt x="36" y="109"/>
                    <a:pt x="37" y="108"/>
                  </a:cubicBezTo>
                  <a:cubicBezTo>
                    <a:pt x="37" y="108"/>
                    <a:pt x="37" y="108"/>
                    <a:pt x="37" y="108"/>
                  </a:cubicBezTo>
                  <a:cubicBezTo>
                    <a:pt x="38" y="107"/>
                    <a:pt x="39" y="106"/>
                    <a:pt x="40" y="106"/>
                  </a:cubicBezTo>
                  <a:cubicBezTo>
                    <a:pt x="40" y="105"/>
                    <a:pt x="40" y="105"/>
                    <a:pt x="40" y="105"/>
                  </a:cubicBezTo>
                  <a:cubicBezTo>
                    <a:pt x="41" y="104"/>
                    <a:pt x="42" y="104"/>
                    <a:pt x="43" y="104"/>
                  </a:cubicBezTo>
                  <a:cubicBezTo>
                    <a:pt x="43" y="103"/>
                    <a:pt x="43" y="103"/>
                    <a:pt x="43" y="103"/>
                  </a:cubicBezTo>
                  <a:cubicBezTo>
                    <a:pt x="44" y="103"/>
                    <a:pt x="45" y="102"/>
                    <a:pt x="46" y="102"/>
                  </a:cubicBezTo>
                  <a:cubicBezTo>
                    <a:pt x="46" y="102"/>
                    <a:pt x="46" y="102"/>
                    <a:pt x="46" y="102"/>
                  </a:cubicBezTo>
                  <a:cubicBezTo>
                    <a:pt x="47" y="101"/>
                    <a:pt x="49" y="101"/>
                    <a:pt x="50" y="100"/>
                  </a:cubicBezTo>
                  <a:cubicBezTo>
                    <a:pt x="50" y="100"/>
                    <a:pt x="50" y="100"/>
                    <a:pt x="51" y="100"/>
                  </a:cubicBezTo>
                  <a:cubicBezTo>
                    <a:pt x="51" y="100"/>
                    <a:pt x="52" y="100"/>
                    <a:pt x="53" y="100"/>
                  </a:cubicBezTo>
                  <a:cubicBezTo>
                    <a:pt x="54" y="100"/>
                    <a:pt x="54" y="100"/>
                    <a:pt x="54" y="99"/>
                  </a:cubicBezTo>
                  <a:cubicBezTo>
                    <a:pt x="55" y="99"/>
                    <a:pt x="57" y="99"/>
                    <a:pt x="58" y="99"/>
                  </a:cubicBezTo>
                  <a:cubicBezTo>
                    <a:pt x="59" y="99"/>
                    <a:pt x="60" y="99"/>
                    <a:pt x="62" y="99"/>
                  </a:cubicBezTo>
                  <a:cubicBezTo>
                    <a:pt x="63" y="100"/>
                    <a:pt x="64" y="100"/>
                    <a:pt x="65" y="100"/>
                  </a:cubicBezTo>
                  <a:cubicBezTo>
                    <a:pt x="66" y="100"/>
                    <a:pt x="68" y="101"/>
                    <a:pt x="69" y="101"/>
                  </a:cubicBezTo>
                  <a:cubicBezTo>
                    <a:pt x="70" y="102"/>
                    <a:pt x="71" y="102"/>
                    <a:pt x="72" y="103"/>
                  </a:cubicBezTo>
                  <a:lnTo>
                    <a:pt x="63" y="5"/>
                  </a:lnTo>
                  <a:close/>
                </a:path>
              </a:pathLst>
            </a:custGeom>
            <a:solidFill>
              <a:srgbClr val="2C9FA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6" name="PA_任意多边形 46"/>
            <p:cNvSpPr/>
            <p:nvPr>
              <p:custDataLst>
                <p:tags r:id="rId20"/>
              </p:custDataLst>
            </p:nvPr>
          </p:nvSpPr>
          <p:spPr bwMode="auto">
            <a:xfrm>
              <a:off x="5559425" y="1525588"/>
              <a:ext cx="612775" cy="887413"/>
            </a:xfrm>
            <a:custGeom>
              <a:avLst/>
              <a:gdLst>
                <a:gd name="T0" fmla="*/ 62 w 69"/>
                <a:gd name="T1" fmla="*/ 14 h 100"/>
                <a:gd name="T2" fmla="*/ 61 w 69"/>
                <a:gd name="T3" fmla="*/ 15 h 100"/>
                <a:gd name="T4" fmla="*/ 59 w 69"/>
                <a:gd name="T5" fmla="*/ 17 h 100"/>
                <a:gd name="T6" fmla="*/ 58 w 69"/>
                <a:gd name="T7" fmla="*/ 18 h 100"/>
                <a:gd name="T8" fmla="*/ 56 w 69"/>
                <a:gd name="T9" fmla="*/ 19 h 100"/>
                <a:gd name="T10" fmla="*/ 51 w 69"/>
                <a:gd name="T11" fmla="*/ 22 h 100"/>
                <a:gd name="T12" fmla="*/ 46 w 69"/>
                <a:gd name="T13" fmla="*/ 24 h 100"/>
                <a:gd name="T14" fmla="*/ 41 w 69"/>
                <a:gd name="T15" fmla="*/ 25 h 100"/>
                <a:gd name="T16" fmla="*/ 35 w 69"/>
                <a:gd name="T17" fmla="*/ 26 h 100"/>
                <a:gd name="T18" fmla="*/ 24 w 69"/>
                <a:gd name="T19" fmla="*/ 24 h 100"/>
                <a:gd name="T20" fmla="*/ 13 w 69"/>
                <a:gd name="T21" fmla="*/ 19 h 100"/>
                <a:gd name="T22" fmla="*/ 6 w 69"/>
                <a:gd name="T23" fmla="*/ 11 h 100"/>
                <a:gd name="T24" fmla="*/ 0 w 69"/>
                <a:gd name="T25" fmla="*/ 0 h 100"/>
                <a:gd name="T26" fmla="*/ 15 w 69"/>
                <a:gd name="T27" fmla="*/ 46 h 100"/>
                <a:gd name="T28" fmla="*/ 16 w 69"/>
                <a:gd name="T29" fmla="*/ 49 h 100"/>
                <a:gd name="T30" fmla="*/ 27 w 69"/>
                <a:gd name="T31" fmla="*/ 83 h 100"/>
                <a:gd name="T32" fmla="*/ 30 w 69"/>
                <a:gd name="T33" fmla="*/ 90 h 100"/>
                <a:gd name="T34" fmla="*/ 36 w 69"/>
                <a:gd name="T35" fmla="*/ 95 h 100"/>
                <a:gd name="T36" fmla="*/ 43 w 69"/>
                <a:gd name="T37" fmla="*/ 99 h 100"/>
                <a:gd name="T38" fmla="*/ 51 w 69"/>
                <a:gd name="T39" fmla="*/ 100 h 100"/>
                <a:gd name="T40" fmla="*/ 55 w 69"/>
                <a:gd name="T41" fmla="*/ 100 h 100"/>
                <a:gd name="T42" fmla="*/ 58 w 69"/>
                <a:gd name="T43" fmla="*/ 99 h 100"/>
                <a:gd name="T44" fmla="*/ 62 w 69"/>
                <a:gd name="T45" fmla="*/ 98 h 100"/>
                <a:gd name="T46" fmla="*/ 65 w 69"/>
                <a:gd name="T47" fmla="*/ 96 h 100"/>
                <a:gd name="T48" fmla="*/ 66 w 69"/>
                <a:gd name="T49" fmla="*/ 95 h 100"/>
                <a:gd name="T50" fmla="*/ 67 w 69"/>
                <a:gd name="T51" fmla="*/ 94 h 100"/>
                <a:gd name="T52" fmla="*/ 68 w 69"/>
                <a:gd name="T53" fmla="*/ 93 h 100"/>
                <a:gd name="T54" fmla="*/ 69 w 69"/>
                <a:gd name="T55" fmla="*/ 92 h 100"/>
                <a:gd name="T56" fmla="*/ 62 w 69"/>
                <a:gd name="T57" fmla="*/ 14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69" h="100">
                  <a:moveTo>
                    <a:pt x="62" y="14"/>
                  </a:moveTo>
                  <a:cubicBezTo>
                    <a:pt x="62" y="14"/>
                    <a:pt x="61" y="15"/>
                    <a:pt x="61" y="15"/>
                  </a:cubicBezTo>
                  <a:cubicBezTo>
                    <a:pt x="60" y="16"/>
                    <a:pt x="60" y="16"/>
                    <a:pt x="59" y="17"/>
                  </a:cubicBezTo>
                  <a:cubicBezTo>
                    <a:pt x="59" y="17"/>
                    <a:pt x="58" y="17"/>
                    <a:pt x="58" y="18"/>
                  </a:cubicBezTo>
                  <a:cubicBezTo>
                    <a:pt x="57" y="18"/>
                    <a:pt x="57" y="19"/>
                    <a:pt x="56" y="19"/>
                  </a:cubicBezTo>
                  <a:cubicBezTo>
                    <a:pt x="55" y="20"/>
                    <a:pt x="53" y="21"/>
                    <a:pt x="51" y="22"/>
                  </a:cubicBezTo>
                  <a:cubicBezTo>
                    <a:pt x="50" y="23"/>
                    <a:pt x="48" y="23"/>
                    <a:pt x="46" y="24"/>
                  </a:cubicBezTo>
                  <a:cubicBezTo>
                    <a:pt x="45" y="24"/>
                    <a:pt x="43" y="25"/>
                    <a:pt x="41" y="25"/>
                  </a:cubicBezTo>
                  <a:cubicBezTo>
                    <a:pt x="39" y="25"/>
                    <a:pt x="37" y="26"/>
                    <a:pt x="35" y="26"/>
                  </a:cubicBezTo>
                  <a:cubicBezTo>
                    <a:pt x="31" y="26"/>
                    <a:pt x="27" y="25"/>
                    <a:pt x="24" y="24"/>
                  </a:cubicBezTo>
                  <a:cubicBezTo>
                    <a:pt x="20" y="23"/>
                    <a:pt x="17" y="21"/>
                    <a:pt x="13" y="19"/>
                  </a:cubicBezTo>
                  <a:cubicBezTo>
                    <a:pt x="10" y="16"/>
                    <a:pt x="8" y="14"/>
                    <a:pt x="6" y="11"/>
                  </a:cubicBezTo>
                  <a:cubicBezTo>
                    <a:pt x="3" y="8"/>
                    <a:pt x="2" y="4"/>
                    <a:pt x="0" y="0"/>
                  </a:cubicBezTo>
                  <a:cubicBezTo>
                    <a:pt x="15" y="46"/>
                    <a:pt x="15" y="46"/>
                    <a:pt x="15" y="46"/>
                  </a:cubicBezTo>
                  <a:cubicBezTo>
                    <a:pt x="15" y="47"/>
                    <a:pt x="16" y="48"/>
                    <a:pt x="16" y="49"/>
                  </a:cubicBezTo>
                  <a:cubicBezTo>
                    <a:pt x="20" y="61"/>
                    <a:pt x="23" y="72"/>
                    <a:pt x="27" y="83"/>
                  </a:cubicBezTo>
                  <a:cubicBezTo>
                    <a:pt x="28" y="85"/>
                    <a:pt x="29" y="88"/>
                    <a:pt x="30" y="90"/>
                  </a:cubicBezTo>
                  <a:cubicBezTo>
                    <a:pt x="32" y="92"/>
                    <a:pt x="34" y="94"/>
                    <a:pt x="36" y="95"/>
                  </a:cubicBezTo>
                  <a:cubicBezTo>
                    <a:pt x="38" y="97"/>
                    <a:pt x="40" y="98"/>
                    <a:pt x="43" y="99"/>
                  </a:cubicBezTo>
                  <a:cubicBezTo>
                    <a:pt x="45" y="100"/>
                    <a:pt x="48" y="100"/>
                    <a:pt x="51" y="100"/>
                  </a:cubicBezTo>
                  <a:cubicBezTo>
                    <a:pt x="52" y="100"/>
                    <a:pt x="53" y="100"/>
                    <a:pt x="55" y="100"/>
                  </a:cubicBezTo>
                  <a:cubicBezTo>
                    <a:pt x="56" y="100"/>
                    <a:pt x="57" y="99"/>
                    <a:pt x="58" y="99"/>
                  </a:cubicBezTo>
                  <a:cubicBezTo>
                    <a:pt x="60" y="99"/>
                    <a:pt x="61" y="98"/>
                    <a:pt x="62" y="98"/>
                  </a:cubicBezTo>
                  <a:cubicBezTo>
                    <a:pt x="63" y="97"/>
                    <a:pt x="64" y="96"/>
                    <a:pt x="65" y="96"/>
                  </a:cubicBezTo>
                  <a:cubicBezTo>
                    <a:pt x="65" y="95"/>
                    <a:pt x="66" y="95"/>
                    <a:pt x="66" y="95"/>
                  </a:cubicBezTo>
                  <a:cubicBezTo>
                    <a:pt x="66" y="95"/>
                    <a:pt x="67" y="94"/>
                    <a:pt x="67" y="94"/>
                  </a:cubicBezTo>
                  <a:cubicBezTo>
                    <a:pt x="67" y="94"/>
                    <a:pt x="68" y="93"/>
                    <a:pt x="68" y="93"/>
                  </a:cubicBezTo>
                  <a:cubicBezTo>
                    <a:pt x="68" y="93"/>
                    <a:pt x="69" y="92"/>
                    <a:pt x="69" y="92"/>
                  </a:cubicBezTo>
                  <a:lnTo>
                    <a:pt x="62" y="14"/>
                  </a:lnTo>
                  <a:close/>
                </a:path>
              </a:pathLst>
            </a:custGeom>
            <a:solidFill>
              <a:srgbClr val="B7B6B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7" name="PA_任意多边形 47"/>
            <p:cNvSpPr/>
            <p:nvPr>
              <p:custDataLst>
                <p:tags r:id="rId21"/>
              </p:custDataLst>
            </p:nvPr>
          </p:nvSpPr>
          <p:spPr bwMode="auto">
            <a:xfrm>
              <a:off x="4822825" y="3025775"/>
              <a:ext cx="549275" cy="274638"/>
            </a:xfrm>
            <a:custGeom>
              <a:avLst/>
              <a:gdLst>
                <a:gd name="T0" fmla="*/ 14 w 62"/>
                <a:gd name="T1" fmla="*/ 0 h 31"/>
                <a:gd name="T2" fmla="*/ 13 w 62"/>
                <a:gd name="T3" fmla="*/ 0 h 31"/>
                <a:gd name="T4" fmla="*/ 11 w 62"/>
                <a:gd name="T5" fmla="*/ 1 h 31"/>
                <a:gd name="T6" fmla="*/ 7 w 62"/>
                <a:gd name="T7" fmla="*/ 2 h 31"/>
                <a:gd name="T8" fmla="*/ 4 w 62"/>
                <a:gd name="T9" fmla="*/ 3 h 31"/>
                <a:gd name="T10" fmla="*/ 3 w 62"/>
                <a:gd name="T11" fmla="*/ 3 h 31"/>
                <a:gd name="T12" fmla="*/ 2 w 62"/>
                <a:gd name="T13" fmla="*/ 3 h 31"/>
                <a:gd name="T14" fmla="*/ 1 w 62"/>
                <a:gd name="T15" fmla="*/ 2 h 31"/>
                <a:gd name="T16" fmla="*/ 0 w 62"/>
                <a:gd name="T17" fmla="*/ 2 h 31"/>
                <a:gd name="T18" fmla="*/ 53 w 62"/>
                <a:gd name="T19" fmla="*/ 31 h 31"/>
                <a:gd name="T20" fmla="*/ 53 w 62"/>
                <a:gd name="T21" fmla="*/ 31 h 31"/>
                <a:gd name="T22" fmla="*/ 54 w 62"/>
                <a:gd name="T23" fmla="*/ 31 h 31"/>
                <a:gd name="T24" fmla="*/ 55 w 62"/>
                <a:gd name="T25" fmla="*/ 31 h 31"/>
                <a:gd name="T26" fmla="*/ 55 w 62"/>
                <a:gd name="T27" fmla="*/ 31 h 31"/>
                <a:gd name="T28" fmla="*/ 58 w 62"/>
                <a:gd name="T29" fmla="*/ 31 h 31"/>
                <a:gd name="T30" fmla="*/ 60 w 62"/>
                <a:gd name="T31" fmla="*/ 30 h 31"/>
                <a:gd name="T32" fmla="*/ 62 w 62"/>
                <a:gd name="T33" fmla="*/ 29 h 31"/>
                <a:gd name="T34" fmla="*/ 62 w 62"/>
                <a:gd name="T35" fmla="*/ 29 h 31"/>
                <a:gd name="T36" fmla="*/ 14 w 62"/>
                <a:gd name="T37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2" h="31">
                  <a:moveTo>
                    <a:pt x="14" y="0"/>
                  </a:moveTo>
                  <a:cubicBezTo>
                    <a:pt x="14" y="0"/>
                    <a:pt x="13" y="0"/>
                    <a:pt x="13" y="0"/>
                  </a:cubicBezTo>
                  <a:cubicBezTo>
                    <a:pt x="12" y="0"/>
                    <a:pt x="12" y="1"/>
                    <a:pt x="11" y="1"/>
                  </a:cubicBezTo>
                  <a:cubicBezTo>
                    <a:pt x="10" y="2"/>
                    <a:pt x="9" y="2"/>
                    <a:pt x="7" y="2"/>
                  </a:cubicBezTo>
                  <a:cubicBezTo>
                    <a:pt x="6" y="3"/>
                    <a:pt x="5" y="3"/>
                    <a:pt x="4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7" y="11"/>
                    <a:pt x="35" y="21"/>
                    <a:pt x="53" y="31"/>
                  </a:cubicBezTo>
                  <a:cubicBezTo>
                    <a:pt x="53" y="31"/>
                    <a:pt x="53" y="31"/>
                    <a:pt x="53" y="31"/>
                  </a:cubicBezTo>
                  <a:cubicBezTo>
                    <a:pt x="53" y="31"/>
                    <a:pt x="54" y="31"/>
                    <a:pt x="54" y="31"/>
                  </a:cubicBezTo>
                  <a:cubicBezTo>
                    <a:pt x="54" y="31"/>
                    <a:pt x="54" y="31"/>
                    <a:pt x="55" y="31"/>
                  </a:cubicBezTo>
                  <a:cubicBezTo>
                    <a:pt x="55" y="31"/>
                    <a:pt x="55" y="31"/>
                    <a:pt x="55" y="31"/>
                  </a:cubicBezTo>
                  <a:cubicBezTo>
                    <a:pt x="56" y="31"/>
                    <a:pt x="57" y="31"/>
                    <a:pt x="58" y="31"/>
                  </a:cubicBezTo>
                  <a:cubicBezTo>
                    <a:pt x="59" y="31"/>
                    <a:pt x="59" y="30"/>
                    <a:pt x="60" y="30"/>
                  </a:cubicBezTo>
                  <a:cubicBezTo>
                    <a:pt x="61" y="30"/>
                    <a:pt x="61" y="30"/>
                    <a:pt x="62" y="29"/>
                  </a:cubicBezTo>
                  <a:cubicBezTo>
                    <a:pt x="62" y="29"/>
                    <a:pt x="62" y="29"/>
                    <a:pt x="62" y="29"/>
                  </a:cubicBezTo>
                  <a:lnTo>
                    <a:pt x="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8" name="PA_任意多边形 48"/>
            <p:cNvSpPr/>
            <p:nvPr>
              <p:custDataLst>
                <p:tags r:id="rId22"/>
              </p:custDataLst>
            </p:nvPr>
          </p:nvSpPr>
          <p:spPr bwMode="auto">
            <a:xfrm>
              <a:off x="6056313" y="1755775"/>
              <a:ext cx="79375" cy="1527175"/>
            </a:xfrm>
            <a:custGeom>
              <a:avLst/>
              <a:gdLst>
                <a:gd name="T0" fmla="*/ 0 w 50"/>
                <a:gd name="T1" fmla="*/ 0 h 962"/>
                <a:gd name="T2" fmla="*/ 0 w 50"/>
                <a:gd name="T3" fmla="*/ 749 h 962"/>
                <a:gd name="T4" fmla="*/ 0 w 50"/>
                <a:gd name="T5" fmla="*/ 772 h 962"/>
                <a:gd name="T6" fmla="*/ 0 w 50"/>
                <a:gd name="T7" fmla="*/ 794 h 962"/>
                <a:gd name="T8" fmla="*/ 50 w 50"/>
                <a:gd name="T9" fmla="*/ 962 h 962"/>
                <a:gd name="T10" fmla="*/ 50 w 50"/>
                <a:gd name="T11" fmla="*/ 945 h 962"/>
                <a:gd name="T12" fmla="*/ 50 w 50"/>
                <a:gd name="T13" fmla="*/ 928 h 962"/>
                <a:gd name="T14" fmla="*/ 50 w 50"/>
                <a:gd name="T15" fmla="*/ 414 h 962"/>
                <a:gd name="T16" fmla="*/ 0 w 50"/>
                <a:gd name="T17" fmla="*/ 0 h 9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0" h="962">
                  <a:moveTo>
                    <a:pt x="0" y="0"/>
                  </a:moveTo>
                  <a:lnTo>
                    <a:pt x="0" y="749"/>
                  </a:lnTo>
                  <a:lnTo>
                    <a:pt x="0" y="772"/>
                  </a:lnTo>
                  <a:lnTo>
                    <a:pt x="0" y="794"/>
                  </a:lnTo>
                  <a:lnTo>
                    <a:pt x="50" y="962"/>
                  </a:lnTo>
                  <a:lnTo>
                    <a:pt x="50" y="945"/>
                  </a:lnTo>
                  <a:lnTo>
                    <a:pt x="50" y="928"/>
                  </a:lnTo>
                  <a:lnTo>
                    <a:pt x="50" y="41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C9FA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9" name="PA_任意多边形 49"/>
            <p:cNvSpPr/>
            <p:nvPr>
              <p:custDataLst>
                <p:tags r:id="rId23"/>
              </p:custDataLst>
            </p:nvPr>
          </p:nvSpPr>
          <p:spPr bwMode="auto">
            <a:xfrm>
              <a:off x="6935788" y="2447925"/>
              <a:ext cx="327025" cy="469900"/>
            </a:xfrm>
            <a:custGeom>
              <a:avLst/>
              <a:gdLst>
                <a:gd name="T0" fmla="*/ 37 w 37"/>
                <a:gd name="T1" fmla="*/ 0 h 53"/>
                <a:gd name="T2" fmla="*/ 37 w 37"/>
                <a:gd name="T3" fmla="*/ 0 h 53"/>
                <a:gd name="T4" fmla="*/ 37 w 37"/>
                <a:gd name="T5" fmla="*/ 0 h 53"/>
                <a:gd name="T6" fmla="*/ 37 w 37"/>
                <a:gd name="T7" fmla="*/ 0 h 53"/>
                <a:gd name="T8" fmla="*/ 37 w 37"/>
                <a:gd name="T9" fmla="*/ 0 h 53"/>
                <a:gd name="T10" fmla="*/ 37 w 37"/>
                <a:gd name="T11" fmla="*/ 1 h 53"/>
                <a:gd name="T12" fmla="*/ 35 w 37"/>
                <a:gd name="T13" fmla="*/ 2 h 53"/>
                <a:gd name="T14" fmla="*/ 34 w 37"/>
                <a:gd name="T15" fmla="*/ 3 h 53"/>
                <a:gd name="T16" fmla="*/ 34 w 37"/>
                <a:gd name="T17" fmla="*/ 3 h 53"/>
                <a:gd name="T18" fmla="*/ 34 w 37"/>
                <a:gd name="T19" fmla="*/ 4 h 53"/>
                <a:gd name="T20" fmla="*/ 33 w 37"/>
                <a:gd name="T21" fmla="*/ 4 h 53"/>
                <a:gd name="T22" fmla="*/ 33 w 37"/>
                <a:gd name="T23" fmla="*/ 5 h 53"/>
                <a:gd name="T24" fmla="*/ 33 w 37"/>
                <a:gd name="T25" fmla="*/ 5 h 53"/>
                <a:gd name="T26" fmla="*/ 0 w 37"/>
                <a:gd name="T27" fmla="*/ 53 h 53"/>
                <a:gd name="T28" fmla="*/ 0 w 37"/>
                <a:gd name="T29" fmla="*/ 53 h 53"/>
                <a:gd name="T30" fmla="*/ 0 w 37"/>
                <a:gd name="T31" fmla="*/ 53 h 53"/>
                <a:gd name="T32" fmla="*/ 0 w 37"/>
                <a:gd name="T33" fmla="*/ 53 h 53"/>
                <a:gd name="T34" fmla="*/ 1 w 37"/>
                <a:gd name="T35" fmla="*/ 52 h 53"/>
                <a:gd name="T36" fmla="*/ 2 w 37"/>
                <a:gd name="T37" fmla="*/ 52 h 53"/>
                <a:gd name="T38" fmla="*/ 3 w 37"/>
                <a:gd name="T39" fmla="*/ 50 h 53"/>
                <a:gd name="T40" fmla="*/ 3 w 37"/>
                <a:gd name="T41" fmla="*/ 50 h 53"/>
                <a:gd name="T42" fmla="*/ 3 w 37"/>
                <a:gd name="T43" fmla="*/ 50 h 53"/>
                <a:gd name="T44" fmla="*/ 3 w 37"/>
                <a:gd name="T45" fmla="*/ 50 h 53"/>
                <a:gd name="T46" fmla="*/ 3 w 37"/>
                <a:gd name="T47" fmla="*/ 50 h 53"/>
                <a:gd name="T48" fmla="*/ 6 w 37"/>
                <a:gd name="T49" fmla="*/ 46 h 53"/>
                <a:gd name="T50" fmla="*/ 19 w 37"/>
                <a:gd name="T51" fmla="*/ 26 h 53"/>
                <a:gd name="T52" fmla="*/ 37 w 37"/>
                <a:gd name="T53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7" h="53">
                  <a:moveTo>
                    <a:pt x="37" y="0"/>
                  </a:moveTo>
                  <a:cubicBezTo>
                    <a:pt x="37" y="0"/>
                    <a:pt x="37" y="0"/>
                    <a:pt x="37" y="0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36" y="1"/>
                    <a:pt x="36" y="2"/>
                    <a:pt x="35" y="2"/>
                  </a:cubicBezTo>
                  <a:cubicBezTo>
                    <a:pt x="35" y="3"/>
                    <a:pt x="35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4" y="3"/>
                    <a:pt x="34" y="4"/>
                    <a:pt x="34" y="4"/>
                  </a:cubicBezTo>
                  <a:cubicBezTo>
                    <a:pt x="33" y="4"/>
                    <a:pt x="33" y="4"/>
                    <a:pt x="33" y="4"/>
                  </a:cubicBezTo>
                  <a:cubicBezTo>
                    <a:pt x="33" y="4"/>
                    <a:pt x="33" y="4"/>
                    <a:pt x="33" y="5"/>
                  </a:cubicBezTo>
                  <a:cubicBezTo>
                    <a:pt x="33" y="5"/>
                    <a:pt x="33" y="5"/>
                    <a:pt x="33" y="5"/>
                  </a:cubicBezTo>
                  <a:cubicBezTo>
                    <a:pt x="0" y="53"/>
                    <a:pt x="0" y="53"/>
                    <a:pt x="0" y="53"/>
                  </a:cubicBezTo>
                  <a:cubicBezTo>
                    <a:pt x="0" y="53"/>
                    <a:pt x="0" y="53"/>
                    <a:pt x="0" y="53"/>
                  </a:cubicBezTo>
                  <a:cubicBezTo>
                    <a:pt x="0" y="53"/>
                    <a:pt x="0" y="53"/>
                    <a:pt x="0" y="53"/>
                  </a:cubicBezTo>
                  <a:cubicBezTo>
                    <a:pt x="0" y="53"/>
                    <a:pt x="0" y="53"/>
                    <a:pt x="0" y="53"/>
                  </a:cubicBezTo>
                  <a:cubicBezTo>
                    <a:pt x="0" y="53"/>
                    <a:pt x="0" y="53"/>
                    <a:pt x="1" y="52"/>
                  </a:cubicBezTo>
                  <a:cubicBezTo>
                    <a:pt x="1" y="52"/>
                    <a:pt x="1" y="52"/>
                    <a:pt x="2" y="52"/>
                  </a:cubicBezTo>
                  <a:cubicBezTo>
                    <a:pt x="2" y="51"/>
                    <a:pt x="2" y="51"/>
                    <a:pt x="3" y="50"/>
                  </a:cubicBezTo>
                  <a:cubicBezTo>
                    <a:pt x="3" y="50"/>
                    <a:pt x="3" y="50"/>
                    <a:pt x="3" y="50"/>
                  </a:cubicBezTo>
                  <a:cubicBezTo>
                    <a:pt x="3" y="50"/>
                    <a:pt x="3" y="50"/>
                    <a:pt x="3" y="50"/>
                  </a:cubicBezTo>
                  <a:cubicBezTo>
                    <a:pt x="3" y="50"/>
                    <a:pt x="3" y="50"/>
                    <a:pt x="3" y="50"/>
                  </a:cubicBezTo>
                  <a:cubicBezTo>
                    <a:pt x="3" y="50"/>
                    <a:pt x="3" y="50"/>
                    <a:pt x="3" y="50"/>
                  </a:cubicBezTo>
                  <a:cubicBezTo>
                    <a:pt x="4" y="49"/>
                    <a:pt x="5" y="48"/>
                    <a:pt x="6" y="46"/>
                  </a:cubicBezTo>
                  <a:cubicBezTo>
                    <a:pt x="10" y="40"/>
                    <a:pt x="15" y="33"/>
                    <a:pt x="19" y="26"/>
                  </a:cubicBezTo>
                  <a:cubicBezTo>
                    <a:pt x="25" y="17"/>
                    <a:pt x="31" y="9"/>
                    <a:pt x="3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0" name="PA_任意多边形 50"/>
            <p:cNvSpPr/>
            <p:nvPr>
              <p:custDataLst>
                <p:tags r:id="rId24"/>
              </p:custDataLst>
            </p:nvPr>
          </p:nvSpPr>
          <p:spPr bwMode="auto">
            <a:xfrm>
              <a:off x="6935788" y="3016250"/>
              <a:ext cx="425450" cy="284163"/>
            </a:xfrm>
            <a:custGeom>
              <a:avLst/>
              <a:gdLst>
                <a:gd name="T0" fmla="*/ 47 w 48"/>
                <a:gd name="T1" fmla="*/ 3 h 32"/>
                <a:gd name="T2" fmla="*/ 46 w 48"/>
                <a:gd name="T3" fmla="*/ 3 h 32"/>
                <a:gd name="T4" fmla="*/ 44 w 48"/>
                <a:gd name="T5" fmla="*/ 3 h 32"/>
                <a:gd name="T6" fmla="*/ 43 w 48"/>
                <a:gd name="T7" fmla="*/ 4 h 32"/>
                <a:gd name="T8" fmla="*/ 39 w 48"/>
                <a:gd name="T9" fmla="*/ 3 h 32"/>
                <a:gd name="T10" fmla="*/ 36 w 48"/>
                <a:gd name="T11" fmla="*/ 2 h 32"/>
                <a:gd name="T12" fmla="*/ 34 w 48"/>
                <a:gd name="T13" fmla="*/ 1 h 32"/>
                <a:gd name="T14" fmla="*/ 33 w 48"/>
                <a:gd name="T15" fmla="*/ 0 h 32"/>
                <a:gd name="T16" fmla="*/ 0 w 48"/>
                <a:gd name="T17" fmla="*/ 30 h 32"/>
                <a:gd name="T18" fmla="*/ 1 w 48"/>
                <a:gd name="T19" fmla="*/ 30 h 32"/>
                <a:gd name="T20" fmla="*/ 2 w 48"/>
                <a:gd name="T21" fmla="*/ 31 h 32"/>
                <a:gd name="T22" fmla="*/ 4 w 48"/>
                <a:gd name="T23" fmla="*/ 32 h 32"/>
                <a:gd name="T24" fmla="*/ 7 w 48"/>
                <a:gd name="T25" fmla="*/ 32 h 32"/>
                <a:gd name="T26" fmla="*/ 8 w 48"/>
                <a:gd name="T27" fmla="*/ 32 h 32"/>
                <a:gd name="T28" fmla="*/ 9 w 48"/>
                <a:gd name="T29" fmla="*/ 32 h 32"/>
                <a:gd name="T30" fmla="*/ 10 w 48"/>
                <a:gd name="T31" fmla="*/ 32 h 32"/>
                <a:gd name="T32" fmla="*/ 10 w 48"/>
                <a:gd name="T33" fmla="*/ 31 h 32"/>
                <a:gd name="T34" fmla="*/ 48 w 48"/>
                <a:gd name="T35" fmla="*/ 2 h 32"/>
                <a:gd name="T36" fmla="*/ 47 w 48"/>
                <a:gd name="T37" fmla="*/ 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8" h="32">
                  <a:moveTo>
                    <a:pt x="47" y="3"/>
                  </a:moveTo>
                  <a:cubicBezTo>
                    <a:pt x="47" y="3"/>
                    <a:pt x="46" y="3"/>
                    <a:pt x="46" y="3"/>
                  </a:cubicBezTo>
                  <a:cubicBezTo>
                    <a:pt x="45" y="3"/>
                    <a:pt x="45" y="3"/>
                    <a:pt x="44" y="3"/>
                  </a:cubicBezTo>
                  <a:cubicBezTo>
                    <a:pt x="44" y="3"/>
                    <a:pt x="43" y="4"/>
                    <a:pt x="43" y="4"/>
                  </a:cubicBezTo>
                  <a:cubicBezTo>
                    <a:pt x="42" y="4"/>
                    <a:pt x="40" y="3"/>
                    <a:pt x="39" y="3"/>
                  </a:cubicBezTo>
                  <a:cubicBezTo>
                    <a:pt x="38" y="3"/>
                    <a:pt x="37" y="2"/>
                    <a:pt x="36" y="2"/>
                  </a:cubicBezTo>
                  <a:cubicBezTo>
                    <a:pt x="35" y="2"/>
                    <a:pt x="34" y="1"/>
                    <a:pt x="34" y="1"/>
                  </a:cubicBezTo>
                  <a:cubicBezTo>
                    <a:pt x="33" y="1"/>
                    <a:pt x="33" y="0"/>
                    <a:pt x="33" y="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0"/>
                    <a:pt x="0" y="30"/>
                    <a:pt x="1" y="30"/>
                  </a:cubicBezTo>
                  <a:cubicBezTo>
                    <a:pt x="1" y="31"/>
                    <a:pt x="2" y="31"/>
                    <a:pt x="2" y="31"/>
                  </a:cubicBezTo>
                  <a:cubicBezTo>
                    <a:pt x="3" y="31"/>
                    <a:pt x="4" y="32"/>
                    <a:pt x="4" y="32"/>
                  </a:cubicBezTo>
                  <a:cubicBezTo>
                    <a:pt x="5" y="32"/>
                    <a:pt x="6" y="32"/>
                    <a:pt x="7" y="32"/>
                  </a:cubicBezTo>
                  <a:cubicBezTo>
                    <a:pt x="7" y="32"/>
                    <a:pt x="7" y="32"/>
                    <a:pt x="8" y="32"/>
                  </a:cubicBezTo>
                  <a:cubicBezTo>
                    <a:pt x="8" y="32"/>
                    <a:pt x="8" y="32"/>
                    <a:pt x="9" y="32"/>
                  </a:cubicBezTo>
                  <a:cubicBezTo>
                    <a:pt x="9" y="32"/>
                    <a:pt x="9" y="32"/>
                    <a:pt x="10" y="32"/>
                  </a:cubicBezTo>
                  <a:cubicBezTo>
                    <a:pt x="10" y="31"/>
                    <a:pt x="10" y="31"/>
                    <a:pt x="10" y="31"/>
                  </a:cubicBezTo>
                  <a:cubicBezTo>
                    <a:pt x="23" y="21"/>
                    <a:pt x="36" y="12"/>
                    <a:pt x="48" y="2"/>
                  </a:cubicBezTo>
                  <a:cubicBezTo>
                    <a:pt x="48" y="2"/>
                    <a:pt x="47" y="2"/>
                    <a:pt x="47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1" name="PA_任意多边形 51"/>
            <p:cNvSpPr/>
            <p:nvPr>
              <p:custDataLst>
                <p:tags r:id="rId25"/>
              </p:custDataLst>
            </p:nvPr>
          </p:nvSpPr>
          <p:spPr bwMode="auto">
            <a:xfrm>
              <a:off x="6108700" y="2847975"/>
              <a:ext cx="577850" cy="736600"/>
            </a:xfrm>
            <a:custGeom>
              <a:avLst/>
              <a:gdLst>
                <a:gd name="T0" fmla="*/ 62 w 65"/>
                <a:gd name="T1" fmla="*/ 26 h 83"/>
                <a:gd name="T2" fmla="*/ 53 w 65"/>
                <a:gd name="T3" fmla="*/ 12 h 83"/>
                <a:gd name="T4" fmla="*/ 39 w 65"/>
                <a:gd name="T5" fmla="*/ 3 h 83"/>
                <a:gd name="T6" fmla="*/ 22 w 65"/>
                <a:gd name="T7" fmla="*/ 0 h 83"/>
                <a:gd name="T8" fmla="*/ 16 w 65"/>
                <a:gd name="T9" fmla="*/ 0 h 83"/>
                <a:gd name="T10" fmla="*/ 11 w 65"/>
                <a:gd name="T11" fmla="*/ 1 h 83"/>
                <a:gd name="T12" fmla="*/ 5 w 65"/>
                <a:gd name="T13" fmla="*/ 3 h 83"/>
                <a:gd name="T14" fmla="*/ 0 w 65"/>
                <a:gd name="T15" fmla="*/ 6 h 83"/>
                <a:gd name="T16" fmla="*/ 7 w 65"/>
                <a:gd name="T17" fmla="*/ 40 h 83"/>
                <a:gd name="T18" fmla="*/ 11 w 65"/>
                <a:gd name="T19" fmla="*/ 38 h 83"/>
                <a:gd name="T20" fmla="*/ 14 w 65"/>
                <a:gd name="T21" fmla="*/ 37 h 83"/>
                <a:gd name="T22" fmla="*/ 18 w 65"/>
                <a:gd name="T23" fmla="*/ 36 h 83"/>
                <a:gd name="T24" fmla="*/ 22 w 65"/>
                <a:gd name="T25" fmla="*/ 36 h 83"/>
                <a:gd name="T26" fmla="*/ 34 w 65"/>
                <a:gd name="T27" fmla="*/ 38 h 83"/>
                <a:gd name="T28" fmla="*/ 43 w 65"/>
                <a:gd name="T29" fmla="*/ 44 h 83"/>
                <a:gd name="T30" fmla="*/ 49 w 65"/>
                <a:gd name="T31" fmla="*/ 53 h 83"/>
                <a:gd name="T32" fmla="*/ 52 w 65"/>
                <a:gd name="T33" fmla="*/ 65 h 83"/>
                <a:gd name="T34" fmla="*/ 51 w 65"/>
                <a:gd name="T35" fmla="*/ 70 h 83"/>
                <a:gd name="T36" fmla="*/ 50 w 65"/>
                <a:gd name="T37" fmla="*/ 74 h 83"/>
                <a:gd name="T38" fmla="*/ 48 w 65"/>
                <a:gd name="T39" fmla="*/ 79 h 83"/>
                <a:gd name="T40" fmla="*/ 46 w 65"/>
                <a:gd name="T41" fmla="*/ 83 h 83"/>
                <a:gd name="T42" fmla="*/ 56 w 65"/>
                <a:gd name="T43" fmla="*/ 69 h 83"/>
                <a:gd name="T44" fmla="*/ 60 w 65"/>
                <a:gd name="T45" fmla="*/ 63 h 83"/>
                <a:gd name="T46" fmla="*/ 63 w 65"/>
                <a:gd name="T47" fmla="*/ 57 h 83"/>
                <a:gd name="T48" fmla="*/ 65 w 65"/>
                <a:gd name="T49" fmla="*/ 50 h 83"/>
                <a:gd name="T50" fmla="*/ 65 w 65"/>
                <a:gd name="T51" fmla="*/ 43 h 83"/>
                <a:gd name="T52" fmla="*/ 62 w 65"/>
                <a:gd name="T53" fmla="*/ 26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65" h="83">
                  <a:moveTo>
                    <a:pt x="62" y="26"/>
                  </a:moveTo>
                  <a:cubicBezTo>
                    <a:pt x="60" y="21"/>
                    <a:pt x="57" y="16"/>
                    <a:pt x="53" y="12"/>
                  </a:cubicBezTo>
                  <a:cubicBezTo>
                    <a:pt x="49" y="8"/>
                    <a:pt x="44" y="5"/>
                    <a:pt x="39" y="3"/>
                  </a:cubicBezTo>
                  <a:cubicBezTo>
                    <a:pt x="34" y="1"/>
                    <a:pt x="28" y="0"/>
                    <a:pt x="22" y="0"/>
                  </a:cubicBezTo>
                  <a:cubicBezTo>
                    <a:pt x="20" y="0"/>
                    <a:pt x="18" y="0"/>
                    <a:pt x="16" y="0"/>
                  </a:cubicBezTo>
                  <a:cubicBezTo>
                    <a:pt x="14" y="1"/>
                    <a:pt x="12" y="1"/>
                    <a:pt x="11" y="1"/>
                  </a:cubicBezTo>
                  <a:cubicBezTo>
                    <a:pt x="9" y="2"/>
                    <a:pt x="7" y="3"/>
                    <a:pt x="5" y="3"/>
                  </a:cubicBezTo>
                  <a:cubicBezTo>
                    <a:pt x="3" y="4"/>
                    <a:pt x="2" y="5"/>
                    <a:pt x="0" y="6"/>
                  </a:cubicBezTo>
                  <a:cubicBezTo>
                    <a:pt x="7" y="40"/>
                    <a:pt x="7" y="40"/>
                    <a:pt x="7" y="40"/>
                  </a:cubicBezTo>
                  <a:cubicBezTo>
                    <a:pt x="8" y="39"/>
                    <a:pt x="9" y="39"/>
                    <a:pt x="11" y="38"/>
                  </a:cubicBezTo>
                  <a:cubicBezTo>
                    <a:pt x="12" y="38"/>
                    <a:pt x="13" y="37"/>
                    <a:pt x="14" y="37"/>
                  </a:cubicBezTo>
                  <a:cubicBezTo>
                    <a:pt x="16" y="36"/>
                    <a:pt x="17" y="36"/>
                    <a:pt x="18" y="36"/>
                  </a:cubicBezTo>
                  <a:cubicBezTo>
                    <a:pt x="20" y="36"/>
                    <a:pt x="21" y="36"/>
                    <a:pt x="22" y="36"/>
                  </a:cubicBezTo>
                  <a:cubicBezTo>
                    <a:pt x="26" y="36"/>
                    <a:pt x="30" y="36"/>
                    <a:pt x="34" y="38"/>
                  </a:cubicBezTo>
                  <a:cubicBezTo>
                    <a:pt x="37" y="39"/>
                    <a:pt x="40" y="42"/>
                    <a:pt x="43" y="44"/>
                  </a:cubicBezTo>
                  <a:cubicBezTo>
                    <a:pt x="46" y="47"/>
                    <a:pt x="48" y="50"/>
                    <a:pt x="49" y="53"/>
                  </a:cubicBezTo>
                  <a:cubicBezTo>
                    <a:pt x="51" y="57"/>
                    <a:pt x="52" y="61"/>
                    <a:pt x="52" y="65"/>
                  </a:cubicBezTo>
                  <a:cubicBezTo>
                    <a:pt x="52" y="67"/>
                    <a:pt x="52" y="68"/>
                    <a:pt x="51" y="70"/>
                  </a:cubicBezTo>
                  <a:cubicBezTo>
                    <a:pt x="51" y="71"/>
                    <a:pt x="51" y="73"/>
                    <a:pt x="50" y="74"/>
                  </a:cubicBezTo>
                  <a:cubicBezTo>
                    <a:pt x="50" y="76"/>
                    <a:pt x="49" y="77"/>
                    <a:pt x="48" y="79"/>
                  </a:cubicBezTo>
                  <a:cubicBezTo>
                    <a:pt x="47" y="80"/>
                    <a:pt x="47" y="82"/>
                    <a:pt x="46" y="83"/>
                  </a:cubicBezTo>
                  <a:cubicBezTo>
                    <a:pt x="49" y="78"/>
                    <a:pt x="53" y="73"/>
                    <a:pt x="56" y="69"/>
                  </a:cubicBezTo>
                  <a:cubicBezTo>
                    <a:pt x="58" y="67"/>
                    <a:pt x="59" y="65"/>
                    <a:pt x="60" y="63"/>
                  </a:cubicBezTo>
                  <a:cubicBezTo>
                    <a:pt x="61" y="61"/>
                    <a:pt x="62" y="59"/>
                    <a:pt x="63" y="57"/>
                  </a:cubicBezTo>
                  <a:cubicBezTo>
                    <a:pt x="64" y="54"/>
                    <a:pt x="64" y="52"/>
                    <a:pt x="65" y="50"/>
                  </a:cubicBezTo>
                  <a:cubicBezTo>
                    <a:pt x="65" y="47"/>
                    <a:pt x="65" y="45"/>
                    <a:pt x="65" y="43"/>
                  </a:cubicBezTo>
                  <a:cubicBezTo>
                    <a:pt x="65" y="37"/>
                    <a:pt x="64" y="31"/>
                    <a:pt x="62" y="26"/>
                  </a:cubicBezTo>
                  <a:close/>
                </a:path>
              </a:pathLst>
            </a:custGeom>
            <a:solidFill>
              <a:srgbClr val="B7B6B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2" name="PA_任意多边形 52"/>
            <p:cNvSpPr/>
            <p:nvPr>
              <p:custDataLst>
                <p:tags r:id="rId26"/>
              </p:custDataLst>
            </p:nvPr>
          </p:nvSpPr>
          <p:spPr bwMode="auto">
            <a:xfrm>
              <a:off x="6056313" y="3397250"/>
              <a:ext cx="531813" cy="249238"/>
            </a:xfrm>
            <a:custGeom>
              <a:avLst/>
              <a:gdLst>
                <a:gd name="T0" fmla="*/ 60 w 60"/>
                <a:gd name="T1" fmla="*/ 0 h 28"/>
                <a:gd name="T2" fmla="*/ 50 w 60"/>
                <a:gd name="T3" fmla="*/ 16 h 28"/>
                <a:gd name="T4" fmla="*/ 46 w 60"/>
                <a:gd name="T5" fmla="*/ 21 h 28"/>
                <a:gd name="T6" fmla="*/ 41 w 60"/>
                <a:gd name="T7" fmla="*/ 25 h 28"/>
                <a:gd name="T8" fmla="*/ 35 w 60"/>
                <a:gd name="T9" fmla="*/ 27 h 28"/>
                <a:gd name="T10" fmla="*/ 28 w 60"/>
                <a:gd name="T11" fmla="*/ 28 h 28"/>
                <a:gd name="T12" fmla="*/ 24 w 60"/>
                <a:gd name="T13" fmla="*/ 28 h 28"/>
                <a:gd name="T14" fmla="*/ 20 w 60"/>
                <a:gd name="T15" fmla="*/ 27 h 28"/>
                <a:gd name="T16" fmla="*/ 16 w 60"/>
                <a:gd name="T17" fmla="*/ 25 h 28"/>
                <a:gd name="T18" fmla="*/ 13 w 60"/>
                <a:gd name="T19" fmla="*/ 23 h 28"/>
                <a:gd name="T20" fmla="*/ 12 w 60"/>
                <a:gd name="T21" fmla="*/ 22 h 28"/>
                <a:gd name="T22" fmla="*/ 11 w 60"/>
                <a:gd name="T23" fmla="*/ 21 h 28"/>
                <a:gd name="T24" fmla="*/ 10 w 60"/>
                <a:gd name="T25" fmla="*/ 20 h 28"/>
                <a:gd name="T26" fmla="*/ 9 w 60"/>
                <a:gd name="T27" fmla="*/ 19 h 28"/>
                <a:gd name="T28" fmla="*/ 0 w 60"/>
                <a:gd name="T29" fmla="*/ 4 h 28"/>
                <a:gd name="T30" fmla="*/ 1 w 60"/>
                <a:gd name="T31" fmla="*/ 6 h 28"/>
                <a:gd name="T32" fmla="*/ 3 w 60"/>
                <a:gd name="T33" fmla="*/ 7 h 28"/>
                <a:gd name="T34" fmla="*/ 4 w 60"/>
                <a:gd name="T35" fmla="*/ 8 h 28"/>
                <a:gd name="T36" fmla="*/ 6 w 60"/>
                <a:gd name="T37" fmla="*/ 10 h 28"/>
                <a:gd name="T38" fmla="*/ 11 w 60"/>
                <a:gd name="T39" fmla="*/ 13 h 28"/>
                <a:gd name="T40" fmla="*/ 16 w 60"/>
                <a:gd name="T41" fmla="*/ 15 h 28"/>
                <a:gd name="T42" fmla="*/ 22 w 60"/>
                <a:gd name="T43" fmla="*/ 17 h 28"/>
                <a:gd name="T44" fmla="*/ 28 w 60"/>
                <a:gd name="T45" fmla="*/ 17 h 28"/>
                <a:gd name="T46" fmla="*/ 38 w 60"/>
                <a:gd name="T47" fmla="*/ 16 h 28"/>
                <a:gd name="T48" fmla="*/ 47 w 60"/>
                <a:gd name="T49" fmla="*/ 13 h 28"/>
                <a:gd name="T50" fmla="*/ 54 w 60"/>
                <a:gd name="T51" fmla="*/ 7 h 28"/>
                <a:gd name="T52" fmla="*/ 60 w 60"/>
                <a:gd name="T53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60" h="28">
                  <a:moveTo>
                    <a:pt x="60" y="0"/>
                  </a:moveTo>
                  <a:cubicBezTo>
                    <a:pt x="57" y="5"/>
                    <a:pt x="53" y="11"/>
                    <a:pt x="50" y="16"/>
                  </a:cubicBezTo>
                  <a:cubicBezTo>
                    <a:pt x="49" y="18"/>
                    <a:pt x="47" y="20"/>
                    <a:pt x="46" y="21"/>
                  </a:cubicBezTo>
                  <a:cubicBezTo>
                    <a:pt x="44" y="22"/>
                    <a:pt x="43" y="24"/>
                    <a:pt x="41" y="25"/>
                  </a:cubicBezTo>
                  <a:cubicBezTo>
                    <a:pt x="39" y="26"/>
                    <a:pt x="37" y="27"/>
                    <a:pt x="35" y="27"/>
                  </a:cubicBezTo>
                  <a:cubicBezTo>
                    <a:pt x="33" y="28"/>
                    <a:pt x="31" y="28"/>
                    <a:pt x="28" y="28"/>
                  </a:cubicBezTo>
                  <a:cubicBezTo>
                    <a:pt x="27" y="28"/>
                    <a:pt x="26" y="28"/>
                    <a:pt x="24" y="28"/>
                  </a:cubicBezTo>
                  <a:cubicBezTo>
                    <a:pt x="23" y="27"/>
                    <a:pt x="21" y="27"/>
                    <a:pt x="20" y="27"/>
                  </a:cubicBezTo>
                  <a:cubicBezTo>
                    <a:pt x="19" y="26"/>
                    <a:pt x="18" y="26"/>
                    <a:pt x="16" y="25"/>
                  </a:cubicBezTo>
                  <a:cubicBezTo>
                    <a:pt x="15" y="24"/>
                    <a:pt x="14" y="24"/>
                    <a:pt x="13" y="23"/>
                  </a:cubicBezTo>
                  <a:cubicBezTo>
                    <a:pt x="13" y="23"/>
                    <a:pt x="12" y="22"/>
                    <a:pt x="12" y="22"/>
                  </a:cubicBezTo>
                  <a:cubicBezTo>
                    <a:pt x="12" y="22"/>
                    <a:pt x="11" y="21"/>
                    <a:pt x="11" y="21"/>
                  </a:cubicBezTo>
                  <a:cubicBezTo>
                    <a:pt x="11" y="21"/>
                    <a:pt x="10" y="20"/>
                    <a:pt x="10" y="20"/>
                  </a:cubicBezTo>
                  <a:cubicBezTo>
                    <a:pt x="10" y="20"/>
                    <a:pt x="9" y="19"/>
                    <a:pt x="9" y="19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1" y="5"/>
                    <a:pt x="1" y="6"/>
                  </a:cubicBezTo>
                  <a:cubicBezTo>
                    <a:pt x="2" y="6"/>
                    <a:pt x="2" y="7"/>
                    <a:pt x="3" y="7"/>
                  </a:cubicBezTo>
                  <a:cubicBezTo>
                    <a:pt x="3" y="8"/>
                    <a:pt x="4" y="8"/>
                    <a:pt x="4" y="8"/>
                  </a:cubicBezTo>
                  <a:cubicBezTo>
                    <a:pt x="5" y="9"/>
                    <a:pt x="5" y="9"/>
                    <a:pt x="6" y="10"/>
                  </a:cubicBezTo>
                  <a:cubicBezTo>
                    <a:pt x="8" y="11"/>
                    <a:pt x="9" y="12"/>
                    <a:pt x="11" y="13"/>
                  </a:cubicBezTo>
                  <a:cubicBezTo>
                    <a:pt x="13" y="14"/>
                    <a:pt x="14" y="15"/>
                    <a:pt x="16" y="15"/>
                  </a:cubicBezTo>
                  <a:cubicBezTo>
                    <a:pt x="18" y="16"/>
                    <a:pt x="20" y="17"/>
                    <a:pt x="22" y="17"/>
                  </a:cubicBezTo>
                  <a:cubicBezTo>
                    <a:pt x="24" y="17"/>
                    <a:pt x="26" y="17"/>
                    <a:pt x="28" y="17"/>
                  </a:cubicBezTo>
                  <a:cubicBezTo>
                    <a:pt x="32" y="17"/>
                    <a:pt x="35" y="17"/>
                    <a:pt x="38" y="16"/>
                  </a:cubicBezTo>
                  <a:cubicBezTo>
                    <a:pt x="41" y="15"/>
                    <a:pt x="44" y="14"/>
                    <a:pt x="47" y="13"/>
                  </a:cubicBezTo>
                  <a:cubicBezTo>
                    <a:pt x="49" y="11"/>
                    <a:pt x="52" y="9"/>
                    <a:pt x="54" y="7"/>
                  </a:cubicBezTo>
                  <a:cubicBezTo>
                    <a:pt x="56" y="5"/>
                    <a:pt x="58" y="3"/>
                    <a:pt x="6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3" name="PA_任意多边形 53"/>
            <p:cNvSpPr/>
            <p:nvPr>
              <p:custDataLst>
                <p:tags r:id="rId27"/>
              </p:custDataLst>
            </p:nvPr>
          </p:nvSpPr>
          <p:spPr bwMode="auto">
            <a:xfrm>
              <a:off x="6056313" y="3397250"/>
              <a:ext cx="531813" cy="249238"/>
            </a:xfrm>
            <a:custGeom>
              <a:avLst/>
              <a:gdLst>
                <a:gd name="T0" fmla="*/ 60 w 60"/>
                <a:gd name="T1" fmla="*/ 0 h 28"/>
                <a:gd name="T2" fmla="*/ 50 w 60"/>
                <a:gd name="T3" fmla="*/ 16 h 28"/>
                <a:gd name="T4" fmla="*/ 46 w 60"/>
                <a:gd name="T5" fmla="*/ 21 h 28"/>
                <a:gd name="T6" fmla="*/ 41 w 60"/>
                <a:gd name="T7" fmla="*/ 25 h 28"/>
                <a:gd name="T8" fmla="*/ 35 w 60"/>
                <a:gd name="T9" fmla="*/ 27 h 28"/>
                <a:gd name="T10" fmla="*/ 28 w 60"/>
                <a:gd name="T11" fmla="*/ 28 h 28"/>
                <a:gd name="T12" fmla="*/ 24 w 60"/>
                <a:gd name="T13" fmla="*/ 28 h 28"/>
                <a:gd name="T14" fmla="*/ 20 w 60"/>
                <a:gd name="T15" fmla="*/ 27 h 28"/>
                <a:gd name="T16" fmla="*/ 16 w 60"/>
                <a:gd name="T17" fmla="*/ 25 h 28"/>
                <a:gd name="T18" fmla="*/ 13 w 60"/>
                <a:gd name="T19" fmla="*/ 23 h 28"/>
                <a:gd name="T20" fmla="*/ 12 w 60"/>
                <a:gd name="T21" fmla="*/ 22 h 28"/>
                <a:gd name="T22" fmla="*/ 11 w 60"/>
                <a:gd name="T23" fmla="*/ 21 h 28"/>
                <a:gd name="T24" fmla="*/ 10 w 60"/>
                <a:gd name="T25" fmla="*/ 20 h 28"/>
                <a:gd name="T26" fmla="*/ 9 w 60"/>
                <a:gd name="T27" fmla="*/ 19 h 28"/>
                <a:gd name="T28" fmla="*/ 0 w 60"/>
                <a:gd name="T29" fmla="*/ 4 h 28"/>
                <a:gd name="T30" fmla="*/ 1 w 60"/>
                <a:gd name="T31" fmla="*/ 6 h 28"/>
                <a:gd name="T32" fmla="*/ 3 w 60"/>
                <a:gd name="T33" fmla="*/ 7 h 28"/>
                <a:gd name="T34" fmla="*/ 4 w 60"/>
                <a:gd name="T35" fmla="*/ 8 h 28"/>
                <a:gd name="T36" fmla="*/ 6 w 60"/>
                <a:gd name="T37" fmla="*/ 10 h 28"/>
                <a:gd name="T38" fmla="*/ 11 w 60"/>
                <a:gd name="T39" fmla="*/ 13 h 28"/>
                <a:gd name="T40" fmla="*/ 16 w 60"/>
                <a:gd name="T41" fmla="*/ 15 h 28"/>
                <a:gd name="T42" fmla="*/ 22 w 60"/>
                <a:gd name="T43" fmla="*/ 17 h 28"/>
                <a:gd name="T44" fmla="*/ 28 w 60"/>
                <a:gd name="T45" fmla="*/ 17 h 28"/>
                <a:gd name="T46" fmla="*/ 38 w 60"/>
                <a:gd name="T47" fmla="*/ 16 h 28"/>
                <a:gd name="T48" fmla="*/ 47 w 60"/>
                <a:gd name="T49" fmla="*/ 13 h 28"/>
                <a:gd name="T50" fmla="*/ 54 w 60"/>
                <a:gd name="T51" fmla="*/ 7 h 28"/>
                <a:gd name="T52" fmla="*/ 60 w 60"/>
                <a:gd name="T53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60" h="28">
                  <a:moveTo>
                    <a:pt x="60" y="0"/>
                  </a:moveTo>
                  <a:cubicBezTo>
                    <a:pt x="50" y="16"/>
                    <a:pt x="50" y="16"/>
                    <a:pt x="50" y="16"/>
                  </a:cubicBezTo>
                  <a:cubicBezTo>
                    <a:pt x="49" y="18"/>
                    <a:pt x="47" y="20"/>
                    <a:pt x="46" y="21"/>
                  </a:cubicBezTo>
                  <a:cubicBezTo>
                    <a:pt x="44" y="22"/>
                    <a:pt x="43" y="24"/>
                    <a:pt x="41" y="25"/>
                  </a:cubicBezTo>
                  <a:cubicBezTo>
                    <a:pt x="39" y="26"/>
                    <a:pt x="37" y="27"/>
                    <a:pt x="35" y="27"/>
                  </a:cubicBezTo>
                  <a:cubicBezTo>
                    <a:pt x="33" y="28"/>
                    <a:pt x="31" y="28"/>
                    <a:pt x="28" y="28"/>
                  </a:cubicBezTo>
                  <a:cubicBezTo>
                    <a:pt x="27" y="28"/>
                    <a:pt x="26" y="28"/>
                    <a:pt x="24" y="28"/>
                  </a:cubicBezTo>
                  <a:cubicBezTo>
                    <a:pt x="23" y="27"/>
                    <a:pt x="21" y="27"/>
                    <a:pt x="20" y="27"/>
                  </a:cubicBezTo>
                  <a:cubicBezTo>
                    <a:pt x="19" y="26"/>
                    <a:pt x="18" y="26"/>
                    <a:pt x="16" y="25"/>
                  </a:cubicBezTo>
                  <a:cubicBezTo>
                    <a:pt x="15" y="24"/>
                    <a:pt x="14" y="24"/>
                    <a:pt x="13" y="23"/>
                  </a:cubicBezTo>
                  <a:cubicBezTo>
                    <a:pt x="13" y="23"/>
                    <a:pt x="12" y="22"/>
                    <a:pt x="12" y="22"/>
                  </a:cubicBezTo>
                  <a:cubicBezTo>
                    <a:pt x="12" y="22"/>
                    <a:pt x="11" y="21"/>
                    <a:pt x="11" y="21"/>
                  </a:cubicBezTo>
                  <a:cubicBezTo>
                    <a:pt x="11" y="21"/>
                    <a:pt x="10" y="20"/>
                    <a:pt x="10" y="20"/>
                  </a:cubicBezTo>
                  <a:cubicBezTo>
                    <a:pt x="10" y="20"/>
                    <a:pt x="9" y="19"/>
                    <a:pt x="9" y="19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1" y="5"/>
                    <a:pt x="1" y="6"/>
                  </a:cubicBezTo>
                  <a:cubicBezTo>
                    <a:pt x="2" y="6"/>
                    <a:pt x="2" y="7"/>
                    <a:pt x="3" y="7"/>
                  </a:cubicBezTo>
                  <a:cubicBezTo>
                    <a:pt x="3" y="8"/>
                    <a:pt x="4" y="8"/>
                    <a:pt x="4" y="8"/>
                  </a:cubicBezTo>
                  <a:cubicBezTo>
                    <a:pt x="5" y="9"/>
                    <a:pt x="5" y="9"/>
                    <a:pt x="6" y="10"/>
                  </a:cubicBezTo>
                  <a:cubicBezTo>
                    <a:pt x="8" y="11"/>
                    <a:pt x="9" y="12"/>
                    <a:pt x="11" y="13"/>
                  </a:cubicBezTo>
                  <a:cubicBezTo>
                    <a:pt x="13" y="14"/>
                    <a:pt x="14" y="15"/>
                    <a:pt x="16" y="15"/>
                  </a:cubicBezTo>
                  <a:cubicBezTo>
                    <a:pt x="18" y="16"/>
                    <a:pt x="20" y="17"/>
                    <a:pt x="22" y="17"/>
                  </a:cubicBezTo>
                  <a:cubicBezTo>
                    <a:pt x="24" y="17"/>
                    <a:pt x="26" y="17"/>
                    <a:pt x="28" y="17"/>
                  </a:cubicBezTo>
                  <a:cubicBezTo>
                    <a:pt x="32" y="17"/>
                    <a:pt x="35" y="17"/>
                    <a:pt x="38" y="16"/>
                  </a:cubicBezTo>
                  <a:cubicBezTo>
                    <a:pt x="41" y="15"/>
                    <a:pt x="44" y="14"/>
                    <a:pt x="47" y="13"/>
                  </a:cubicBezTo>
                  <a:cubicBezTo>
                    <a:pt x="49" y="11"/>
                    <a:pt x="52" y="9"/>
                    <a:pt x="54" y="7"/>
                  </a:cubicBezTo>
                  <a:cubicBezTo>
                    <a:pt x="56" y="5"/>
                    <a:pt x="58" y="3"/>
                    <a:pt x="60" y="0"/>
                  </a:cubicBezTo>
                  <a:close/>
                </a:path>
              </a:pathLst>
            </a:custGeom>
            <a:solidFill>
              <a:srgbClr val="2C9FA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4" name="PA_任意多边形 54"/>
            <p:cNvSpPr/>
            <p:nvPr>
              <p:custDataLst>
                <p:tags r:id="rId28"/>
              </p:custDataLst>
            </p:nvPr>
          </p:nvSpPr>
          <p:spPr bwMode="auto">
            <a:xfrm>
              <a:off x="3863975" y="4356100"/>
              <a:ext cx="1198563" cy="239713"/>
            </a:xfrm>
            <a:custGeom>
              <a:avLst/>
              <a:gdLst>
                <a:gd name="T0" fmla="*/ 0 w 755"/>
                <a:gd name="T1" fmla="*/ 151 h 151"/>
                <a:gd name="T2" fmla="*/ 486 w 755"/>
                <a:gd name="T3" fmla="*/ 0 h 151"/>
                <a:gd name="T4" fmla="*/ 755 w 755"/>
                <a:gd name="T5" fmla="*/ 0 h 151"/>
                <a:gd name="T6" fmla="*/ 391 w 755"/>
                <a:gd name="T7" fmla="*/ 151 h 151"/>
                <a:gd name="T8" fmla="*/ 0 w 755"/>
                <a:gd name="T9" fmla="*/ 151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5" h="151">
                  <a:moveTo>
                    <a:pt x="0" y="151"/>
                  </a:moveTo>
                  <a:lnTo>
                    <a:pt x="486" y="0"/>
                  </a:lnTo>
                  <a:lnTo>
                    <a:pt x="755" y="0"/>
                  </a:lnTo>
                  <a:lnTo>
                    <a:pt x="391" y="151"/>
                  </a:lnTo>
                  <a:lnTo>
                    <a:pt x="0" y="151"/>
                  </a:lnTo>
                  <a:close/>
                </a:path>
              </a:pathLst>
            </a:custGeom>
            <a:solidFill>
              <a:srgbClr val="404A48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5" name="PA_任意多边形 55"/>
            <p:cNvSpPr/>
            <p:nvPr>
              <p:custDataLst>
                <p:tags r:id="rId29"/>
              </p:custDataLst>
            </p:nvPr>
          </p:nvSpPr>
          <p:spPr bwMode="auto">
            <a:xfrm>
              <a:off x="4432300" y="4356100"/>
              <a:ext cx="1038225" cy="815975"/>
            </a:xfrm>
            <a:custGeom>
              <a:avLst/>
              <a:gdLst>
                <a:gd name="T0" fmla="*/ 114 w 117"/>
                <a:gd name="T1" fmla="*/ 39 h 92"/>
                <a:gd name="T2" fmla="*/ 107 w 117"/>
                <a:gd name="T3" fmla="*/ 42 h 92"/>
                <a:gd name="T4" fmla="*/ 102 w 117"/>
                <a:gd name="T5" fmla="*/ 44 h 92"/>
                <a:gd name="T6" fmla="*/ 99 w 117"/>
                <a:gd name="T7" fmla="*/ 44 h 92"/>
                <a:gd name="T8" fmla="*/ 93 w 117"/>
                <a:gd name="T9" fmla="*/ 44 h 92"/>
                <a:gd name="T10" fmla="*/ 88 w 117"/>
                <a:gd name="T11" fmla="*/ 43 h 92"/>
                <a:gd name="T12" fmla="*/ 85 w 117"/>
                <a:gd name="T13" fmla="*/ 42 h 92"/>
                <a:gd name="T14" fmla="*/ 80 w 117"/>
                <a:gd name="T15" fmla="*/ 40 h 92"/>
                <a:gd name="T16" fmla="*/ 76 w 117"/>
                <a:gd name="T17" fmla="*/ 36 h 92"/>
                <a:gd name="T18" fmla="*/ 73 w 117"/>
                <a:gd name="T19" fmla="*/ 32 h 92"/>
                <a:gd name="T20" fmla="*/ 69 w 117"/>
                <a:gd name="T21" fmla="*/ 26 h 92"/>
                <a:gd name="T22" fmla="*/ 68 w 117"/>
                <a:gd name="T23" fmla="*/ 21 h 92"/>
                <a:gd name="T24" fmla="*/ 67 w 117"/>
                <a:gd name="T25" fmla="*/ 18 h 92"/>
                <a:gd name="T26" fmla="*/ 68 w 117"/>
                <a:gd name="T27" fmla="*/ 11 h 92"/>
                <a:gd name="T28" fmla="*/ 70 w 117"/>
                <a:gd name="T29" fmla="*/ 4 h 92"/>
                <a:gd name="T30" fmla="*/ 6 w 117"/>
                <a:gd name="T31" fmla="*/ 27 h 92"/>
                <a:gd name="T32" fmla="*/ 4 w 117"/>
                <a:gd name="T33" fmla="*/ 32 h 92"/>
                <a:gd name="T34" fmla="*/ 4 w 117"/>
                <a:gd name="T35" fmla="*/ 32 h 92"/>
                <a:gd name="T36" fmla="*/ 2 w 117"/>
                <a:gd name="T37" fmla="*/ 37 h 92"/>
                <a:gd name="T38" fmla="*/ 2 w 117"/>
                <a:gd name="T39" fmla="*/ 38 h 92"/>
                <a:gd name="T40" fmla="*/ 1 w 117"/>
                <a:gd name="T41" fmla="*/ 43 h 92"/>
                <a:gd name="T42" fmla="*/ 1 w 117"/>
                <a:gd name="T43" fmla="*/ 43 h 92"/>
                <a:gd name="T44" fmla="*/ 0 w 117"/>
                <a:gd name="T45" fmla="*/ 48 h 92"/>
                <a:gd name="T46" fmla="*/ 0 w 117"/>
                <a:gd name="T47" fmla="*/ 48 h 92"/>
                <a:gd name="T48" fmla="*/ 0 w 117"/>
                <a:gd name="T49" fmla="*/ 52 h 92"/>
                <a:gd name="T50" fmla="*/ 1 w 117"/>
                <a:gd name="T51" fmla="*/ 53 h 92"/>
                <a:gd name="T52" fmla="*/ 1 w 117"/>
                <a:gd name="T53" fmla="*/ 57 h 92"/>
                <a:gd name="T54" fmla="*/ 2 w 117"/>
                <a:gd name="T55" fmla="*/ 61 h 92"/>
                <a:gd name="T56" fmla="*/ 3 w 117"/>
                <a:gd name="T57" fmla="*/ 64 h 92"/>
                <a:gd name="T58" fmla="*/ 5 w 117"/>
                <a:gd name="T59" fmla="*/ 69 h 92"/>
                <a:gd name="T60" fmla="*/ 8 w 117"/>
                <a:gd name="T61" fmla="*/ 74 h 92"/>
                <a:gd name="T62" fmla="*/ 12 w 117"/>
                <a:gd name="T63" fmla="*/ 78 h 92"/>
                <a:gd name="T64" fmla="*/ 13 w 117"/>
                <a:gd name="T65" fmla="*/ 79 h 92"/>
                <a:gd name="T66" fmla="*/ 19 w 117"/>
                <a:gd name="T67" fmla="*/ 84 h 92"/>
                <a:gd name="T68" fmla="*/ 21 w 117"/>
                <a:gd name="T69" fmla="*/ 85 h 92"/>
                <a:gd name="T70" fmla="*/ 23 w 117"/>
                <a:gd name="T71" fmla="*/ 87 h 92"/>
                <a:gd name="T72" fmla="*/ 26 w 117"/>
                <a:gd name="T73" fmla="*/ 89 h 92"/>
                <a:gd name="T74" fmla="*/ 28 w 117"/>
                <a:gd name="T75" fmla="*/ 89 h 92"/>
                <a:gd name="T76" fmla="*/ 30 w 117"/>
                <a:gd name="T77" fmla="*/ 90 h 92"/>
                <a:gd name="T78" fmla="*/ 34 w 117"/>
                <a:gd name="T79" fmla="*/ 91 h 92"/>
                <a:gd name="T80" fmla="*/ 36 w 117"/>
                <a:gd name="T81" fmla="*/ 91 h 92"/>
                <a:gd name="T82" fmla="*/ 39 w 117"/>
                <a:gd name="T83" fmla="*/ 92 h 92"/>
                <a:gd name="T84" fmla="*/ 42 w 117"/>
                <a:gd name="T85" fmla="*/ 92 h 92"/>
                <a:gd name="T86" fmla="*/ 44 w 117"/>
                <a:gd name="T87" fmla="*/ 92 h 92"/>
                <a:gd name="T88" fmla="*/ 47 w 117"/>
                <a:gd name="T89" fmla="*/ 92 h 92"/>
                <a:gd name="T90" fmla="*/ 49 w 117"/>
                <a:gd name="T91" fmla="*/ 92 h 92"/>
                <a:gd name="T92" fmla="*/ 52 w 117"/>
                <a:gd name="T93" fmla="*/ 91 h 92"/>
                <a:gd name="T94" fmla="*/ 54 w 117"/>
                <a:gd name="T95" fmla="*/ 91 h 92"/>
                <a:gd name="T96" fmla="*/ 59 w 117"/>
                <a:gd name="T97" fmla="*/ 89 h 92"/>
                <a:gd name="T98" fmla="*/ 64 w 117"/>
                <a:gd name="T99" fmla="*/ 87 h 92"/>
                <a:gd name="T100" fmla="*/ 68 w 117"/>
                <a:gd name="T101" fmla="*/ 84 h 92"/>
                <a:gd name="T102" fmla="*/ 73 w 117"/>
                <a:gd name="T103" fmla="*/ 8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17" h="92">
                  <a:moveTo>
                    <a:pt x="117" y="36"/>
                  </a:moveTo>
                  <a:cubicBezTo>
                    <a:pt x="116" y="37"/>
                    <a:pt x="115" y="38"/>
                    <a:pt x="114" y="38"/>
                  </a:cubicBezTo>
                  <a:cubicBezTo>
                    <a:pt x="114" y="39"/>
                    <a:pt x="114" y="39"/>
                    <a:pt x="114" y="39"/>
                  </a:cubicBezTo>
                  <a:cubicBezTo>
                    <a:pt x="113" y="40"/>
                    <a:pt x="112" y="40"/>
                    <a:pt x="111" y="41"/>
                  </a:cubicBezTo>
                  <a:cubicBezTo>
                    <a:pt x="111" y="41"/>
                    <a:pt x="111" y="41"/>
                    <a:pt x="111" y="41"/>
                  </a:cubicBezTo>
                  <a:cubicBezTo>
                    <a:pt x="110" y="42"/>
                    <a:pt x="108" y="42"/>
                    <a:pt x="107" y="42"/>
                  </a:cubicBezTo>
                  <a:cubicBezTo>
                    <a:pt x="107" y="43"/>
                    <a:pt x="107" y="43"/>
                    <a:pt x="107" y="43"/>
                  </a:cubicBezTo>
                  <a:cubicBezTo>
                    <a:pt x="106" y="43"/>
                    <a:pt x="105" y="43"/>
                    <a:pt x="104" y="44"/>
                  </a:cubicBezTo>
                  <a:cubicBezTo>
                    <a:pt x="103" y="44"/>
                    <a:pt x="103" y="44"/>
                    <a:pt x="102" y="44"/>
                  </a:cubicBezTo>
                  <a:cubicBezTo>
                    <a:pt x="102" y="44"/>
                    <a:pt x="102" y="44"/>
                    <a:pt x="102" y="44"/>
                  </a:cubicBezTo>
                  <a:cubicBezTo>
                    <a:pt x="101" y="44"/>
                    <a:pt x="100" y="44"/>
                    <a:pt x="99" y="44"/>
                  </a:cubicBezTo>
                  <a:cubicBezTo>
                    <a:pt x="99" y="44"/>
                    <a:pt x="99" y="44"/>
                    <a:pt x="99" y="44"/>
                  </a:cubicBezTo>
                  <a:cubicBezTo>
                    <a:pt x="98" y="45"/>
                    <a:pt x="97" y="45"/>
                    <a:pt x="96" y="45"/>
                  </a:cubicBezTo>
                  <a:cubicBezTo>
                    <a:pt x="95" y="45"/>
                    <a:pt x="94" y="45"/>
                    <a:pt x="94" y="44"/>
                  </a:cubicBezTo>
                  <a:cubicBezTo>
                    <a:pt x="93" y="44"/>
                    <a:pt x="93" y="44"/>
                    <a:pt x="93" y="44"/>
                  </a:cubicBezTo>
                  <a:cubicBezTo>
                    <a:pt x="92" y="44"/>
                    <a:pt x="92" y="44"/>
                    <a:pt x="91" y="44"/>
                  </a:cubicBezTo>
                  <a:cubicBezTo>
                    <a:pt x="91" y="44"/>
                    <a:pt x="90" y="44"/>
                    <a:pt x="90" y="44"/>
                  </a:cubicBezTo>
                  <a:cubicBezTo>
                    <a:pt x="90" y="44"/>
                    <a:pt x="89" y="44"/>
                    <a:pt x="88" y="43"/>
                  </a:cubicBezTo>
                  <a:cubicBezTo>
                    <a:pt x="88" y="43"/>
                    <a:pt x="88" y="43"/>
                    <a:pt x="88" y="43"/>
                  </a:cubicBezTo>
                  <a:cubicBezTo>
                    <a:pt x="87" y="43"/>
                    <a:pt x="86" y="43"/>
                    <a:pt x="85" y="42"/>
                  </a:cubicBezTo>
                  <a:cubicBezTo>
                    <a:pt x="85" y="42"/>
                    <a:pt x="85" y="42"/>
                    <a:pt x="85" y="42"/>
                  </a:cubicBezTo>
                  <a:cubicBezTo>
                    <a:pt x="84" y="42"/>
                    <a:pt x="83" y="41"/>
                    <a:pt x="82" y="41"/>
                  </a:cubicBezTo>
                  <a:cubicBezTo>
                    <a:pt x="82" y="41"/>
                    <a:pt x="82" y="41"/>
                    <a:pt x="82" y="41"/>
                  </a:cubicBezTo>
                  <a:cubicBezTo>
                    <a:pt x="82" y="41"/>
                    <a:pt x="81" y="40"/>
                    <a:pt x="80" y="40"/>
                  </a:cubicBezTo>
                  <a:cubicBezTo>
                    <a:pt x="80" y="40"/>
                    <a:pt x="80" y="40"/>
                    <a:pt x="80" y="39"/>
                  </a:cubicBezTo>
                  <a:cubicBezTo>
                    <a:pt x="79" y="39"/>
                    <a:pt x="79" y="39"/>
                    <a:pt x="78" y="38"/>
                  </a:cubicBezTo>
                  <a:cubicBezTo>
                    <a:pt x="77" y="37"/>
                    <a:pt x="76" y="37"/>
                    <a:pt x="76" y="36"/>
                  </a:cubicBezTo>
                  <a:cubicBezTo>
                    <a:pt x="75" y="36"/>
                    <a:pt x="75" y="35"/>
                    <a:pt x="75" y="35"/>
                  </a:cubicBezTo>
                  <a:cubicBezTo>
                    <a:pt x="75" y="35"/>
                    <a:pt x="74" y="34"/>
                    <a:pt x="73" y="33"/>
                  </a:cubicBezTo>
                  <a:cubicBezTo>
                    <a:pt x="73" y="33"/>
                    <a:pt x="73" y="33"/>
                    <a:pt x="73" y="32"/>
                  </a:cubicBezTo>
                  <a:cubicBezTo>
                    <a:pt x="72" y="31"/>
                    <a:pt x="72" y="31"/>
                    <a:pt x="71" y="30"/>
                  </a:cubicBezTo>
                  <a:cubicBezTo>
                    <a:pt x="71" y="30"/>
                    <a:pt x="71" y="29"/>
                    <a:pt x="71" y="29"/>
                  </a:cubicBezTo>
                  <a:cubicBezTo>
                    <a:pt x="70" y="28"/>
                    <a:pt x="70" y="27"/>
                    <a:pt x="69" y="26"/>
                  </a:cubicBezTo>
                  <a:cubicBezTo>
                    <a:pt x="69" y="25"/>
                    <a:pt x="69" y="25"/>
                    <a:pt x="69" y="24"/>
                  </a:cubicBezTo>
                  <a:cubicBezTo>
                    <a:pt x="69" y="24"/>
                    <a:pt x="68" y="24"/>
                    <a:pt x="68" y="24"/>
                  </a:cubicBezTo>
                  <a:cubicBezTo>
                    <a:pt x="68" y="23"/>
                    <a:pt x="68" y="22"/>
                    <a:pt x="68" y="21"/>
                  </a:cubicBezTo>
                  <a:cubicBezTo>
                    <a:pt x="68" y="21"/>
                    <a:pt x="68" y="21"/>
                    <a:pt x="68" y="21"/>
                  </a:cubicBezTo>
                  <a:cubicBezTo>
                    <a:pt x="68" y="20"/>
                    <a:pt x="67" y="19"/>
                    <a:pt x="67" y="18"/>
                  </a:cubicBezTo>
                  <a:cubicBezTo>
                    <a:pt x="67" y="18"/>
                    <a:pt x="67" y="18"/>
                    <a:pt x="67" y="18"/>
                  </a:cubicBezTo>
                  <a:cubicBezTo>
                    <a:pt x="67" y="17"/>
                    <a:pt x="67" y="16"/>
                    <a:pt x="67" y="15"/>
                  </a:cubicBezTo>
                  <a:cubicBezTo>
                    <a:pt x="67" y="14"/>
                    <a:pt x="67" y="13"/>
                    <a:pt x="68" y="11"/>
                  </a:cubicBezTo>
                  <a:cubicBezTo>
                    <a:pt x="68" y="11"/>
                    <a:pt x="68" y="11"/>
                    <a:pt x="68" y="11"/>
                  </a:cubicBezTo>
                  <a:cubicBezTo>
                    <a:pt x="68" y="10"/>
                    <a:pt x="68" y="9"/>
                    <a:pt x="68" y="7"/>
                  </a:cubicBezTo>
                  <a:cubicBezTo>
                    <a:pt x="68" y="7"/>
                    <a:pt x="68" y="7"/>
                    <a:pt x="68" y="7"/>
                  </a:cubicBezTo>
                  <a:cubicBezTo>
                    <a:pt x="69" y="6"/>
                    <a:pt x="69" y="5"/>
                    <a:pt x="70" y="4"/>
                  </a:cubicBezTo>
                  <a:cubicBezTo>
                    <a:pt x="70" y="4"/>
                    <a:pt x="70" y="4"/>
                    <a:pt x="70" y="4"/>
                  </a:cubicBezTo>
                  <a:cubicBezTo>
                    <a:pt x="70" y="3"/>
                    <a:pt x="71" y="2"/>
                    <a:pt x="71" y="0"/>
                  </a:cubicBezTo>
                  <a:cubicBezTo>
                    <a:pt x="6" y="27"/>
                    <a:pt x="6" y="27"/>
                    <a:pt x="6" y="27"/>
                  </a:cubicBezTo>
                  <a:cubicBezTo>
                    <a:pt x="6" y="28"/>
                    <a:pt x="6" y="28"/>
                    <a:pt x="5" y="29"/>
                  </a:cubicBezTo>
                  <a:cubicBezTo>
                    <a:pt x="5" y="30"/>
                    <a:pt x="5" y="30"/>
                    <a:pt x="4" y="31"/>
                  </a:cubicBezTo>
                  <a:cubicBezTo>
                    <a:pt x="4" y="31"/>
                    <a:pt x="4" y="32"/>
                    <a:pt x="4" y="32"/>
                  </a:cubicBezTo>
                  <a:cubicBezTo>
                    <a:pt x="4" y="32"/>
                    <a:pt x="4" y="32"/>
                    <a:pt x="4" y="32"/>
                  </a:cubicBezTo>
                  <a:cubicBezTo>
                    <a:pt x="4" y="32"/>
                    <a:pt x="4" y="32"/>
                    <a:pt x="4" y="32"/>
                  </a:cubicBezTo>
                  <a:cubicBezTo>
                    <a:pt x="4" y="32"/>
                    <a:pt x="4" y="32"/>
                    <a:pt x="4" y="32"/>
                  </a:cubicBezTo>
                  <a:cubicBezTo>
                    <a:pt x="3" y="33"/>
                    <a:pt x="3" y="34"/>
                    <a:pt x="3" y="34"/>
                  </a:cubicBezTo>
                  <a:cubicBezTo>
                    <a:pt x="3" y="35"/>
                    <a:pt x="2" y="35"/>
                    <a:pt x="2" y="36"/>
                  </a:cubicBezTo>
                  <a:cubicBezTo>
                    <a:pt x="2" y="36"/>
                    <a:pt x="2" y="37"/>
                    <a:pt x="2" y="37"/>
                  </a:cubicBezTo>
                  <a:cubicBezTo>
                    <a:pt x="2" y="37"/>
                    <a:pt x="2" y="37"/>
                    <a:pt x="2" y="37"/>
                  </a:cubicBezTo>
                  <a:cubicBezTo>
                    <a:pt x="2" y="37"/>
                    <a:pt x="2" y="37"/>
                    <a:pt x="2" y="37"/>
                  </a:cubicBezTo>
                  <a:cubicBezTo>
                    <a:pt x="2" y="37"/>
                    <a:pt x="2" y="38"/>
                    <a:pt x="2" y="38"/>
                  </a:cubicBezTo>
                  <a:cubicBezTo>
                    <a:pt x="2" y="38"/>
                    <a:pt x="2" y="39"/>
                    <a:pt x="1" y="39"/>
                  </a:cubicBezTo>
                  <a:cubicBezTo>
                    <a:pt x="1" y="40"/>
                    <a:pt x="1" y="40"/>
                    <a:pt x="1" y="41"/>
                  </a:cubicBezTo>
                  <a:cubicBezTo>
                    <a:pt x="1" y="41"/>
                    <a:pt x="1" y="42"/>
                    <a:pt x="1" y="43"/>
                  </a:cubicBezTo>
                  <a:cubicBezTo>
                    <a:pt x="1" y="43"/>
                    <a:pt x="1" y="43"/>
                    <a:pt x="1" y="43"/>
                  </a:cubicBezTo>
                  <a:cubicBezTo>
                    <a:pt x="1" y="43"/>
                    <a:pt x="1" y="43"/>
                    <a:pt x="1" y="43"/>
                  </a:cubicBezTo>
                  <a:cubicBezTo>
                    <a:pt x="1" y="43"/>
                    <a:pt x="1" y="43"/>
                    <a:pt x="1" y="43"/>
                  </a:cubicBezTo>
                  <a:cubicBezTo>
                    <a:pt x="1" y="43"/>
                    <a:pt x="1" y="44"/>
                    <a:pt x="1" y="44"/>
                  </a:cubicBezTo>
                  <a:cubicBezTo>
                    <a:pt x="1" y="45"/>
                    <a:pt x="0" y="45"/>
                    <a:pt x="0" y="46"/>
                  </a:cubicBezTo>
                  <a:cubicBezTo>
                    <a:pt x="0" y="46"/>
                    <a:pt x="0" y="47"/>
                    <a:pt x="0" y="48"/>
                  </a:cubicBezTo>
                  <a:cubicBezTo>
                    <a:pt x="0" y="48"/>
                    <a:pt x="0" y="48"/>
                    <a:pt x="0" y="48"/>
                  </a:cubicBezTo>
                  <a:cubicBezTo>
                    <a:pt x="0" y="48"/>
                    <a:pt x="0" y="48"/>
                    <a:pt x="0" y="48"/>
                  </a:cubicBezTo>
                  <a:cubicBezTo>
                    <a:pt x="0" y="48"/>
                    <a:pt x="0" y="48"/>
                    <a:pt x="0" y="48"/>
                  </a:cubicBezTo>
                  <a:cubicBezTo>
                    <a:pt x="0" y="48"/>
                    <a:pt x="0" y="49"/>
                    <a:pt x="0" y="49"/>
                  </a:cubicBezTo>
                  <a:cubicBezTo>
                    <a:pt x="0" y="49"/>
                    <a:pt x="0" y="50"/>
                    <a:pt x="0" y="50"/>
                  </a:cubicBezTo>
                  <a:cubicBezTo>
                    <a:pt x="0" y="51"/>
                    <a:pt x="0" y="51"/>
                    <a:pt x="0" y="52"/>
                  </a:cubicBezTo>
                  <a:cubicBezTo>
                    <a:pt x="0" y="52"/>
                    <a:pt x="0" y="53"/>
                    <a:pt x="1" y="53"/>
                  </a:cubicBezTo>
                  <a:cubicBezTo>
                    <a:pt x="1" y="53"/>
                    <a:pt x="1" y="53"/>
                    <a:pt x="1" y="53"/>
                  </a:cubicBezTo>
                  <a:cubicBezTo>
                    <a:pt x="1" y="53"/>
                    <a:pt x="1" y="53"/>
                    <a:pt x="1" y="53"/>
                  </a:cubicBezTo>
                  <a:cubicBezTo>
                    <a:pt x="1" y="54"/>
                    <a:pt x="1" y="54"/>
                    <a:pt x="1" y="55"/>
                  </a:cubicBezTo>
                  <a:cubicBezTo>
                    <a:pt x="1" y="56"/>
                    <a:pt x="1" y="57"/>
                    <a:pt x="1" y="57"/>
                  </a:cubicBezTo>
                  <a:cubicBezTo>
                    <a:pt x="1" y="57"/>
                    <a:pt x="1" y="57"/>
                    <a:pt x="1" y="57"/>
                  </a:cubicBezTo>
                  <a:cubicBezTo>
                    <a:pt x="1" y="57"/>
                    <a:pt x="1" y="57"/>
                    <a:pt x="1" y="57"/>
                  </a:cubicBezTo>
                  <a:cubicBezTo>
                    <a:pt x="1" y="58"/>
                    <a:pt x="1" y="59"/>
                    <a:pt x="2" y="60"/>
                  </a:cubicBezTo>
                  <a:cubicBezTo>
                    <a:pt x="2" y="60"/>
                    <a:pt x="2" y="61"/>
                    <a:pt x="2" y="61"/>
                  </a:cubicBezTo>
                  <a:cubicBezTo>
                    <a:pt x="2" y="61"/>
                    <a:pt x="2" y="61"/>
                    <a:pt x="2" y="62"/>
                  </a:cubicBezTo>
                  <a:cubicBezTo>
                    <a:pt x="2" y="62"/>
                    <a:pt x="2" y="62"/>
                    <a:pt x="2" y="62"/>
                  </a:cubicBezTo>
                  <a:cubicBezTo>
                    <a:pt x="3" y="63"/>
                    <a:pt x="3" y="64"/>
                    <a:pt x="3" y="64"/>
                  </a:cubicBezTo>
                  <a:cubicBezTo>
                    <a:pt x="3" y="64"/>
                    <a:pt x="3" y="65"/>
                    <a:pt x="3" y="65"/>
                  </a:cubicBezTo>
                  <a:cubicBezTo>
                    <a:pt x="3" y="65"/>
                    <a:pt x="3" y="65"/>
                    <a:pt x="4" y="65"/>
                  </a:cubicBezTo>
                  <a:cubicBezTo>
                    <a:pt x="4" y="67"/>
                    <a:pt x="5" y="68"/>
                    <a:pt x="5" y="69"/>
                  </a:cubicBezTo>
                  <a:cubicBezTo>
                    <a:pt x="6" y="69"/>
                    <a:pt x="6" y="70"/>
                    <a:pt x="6" y="70"/>
                  </a:cubicBezTo>
                  <a:cubicBezTo>
                    <a:pt x="6" y="70"/>
                    <a:pt x="6" y="70"/>
                    <a:pt x="6" y="70"/>
                  </a:cubicBezTo>
                  <a:cubicBezTo>
                    <a:pt x="7" y="71"/>
                    <a:pt x="7" y="73"/>
                    <a:pt x="8" y="74"/>
                  </a:cubicBezTo>
                  <a:cubicBezTo>
                    <a:pt x="8" y="74"/>
                    <a:pt x="8" y="74"/>
                    <a:pt x="9" y="74"/>
                  </a:cubicBezTo>
                  <a:cubicBezTo>
                    <a:pt x="9" y="75"/>
                    <a:pt x="9" y="75"/>
                    <a:pt x="9" y="75"/>
                  </a:cubicBezTo>
                  <a:cubicBezTo>
                    <a:pt x="10" y="76"/>
                    <a:pt x="11" y="77"/>
                    <a:pt x="12" y="78"/>
                  </a:cubicBezTo>
                  <a:cubicBezTo>
                    <a:pt x="12" y="78"/>
                    <a:pt x="12" y="79"/>
                    <a:pt x="12" y="79"/>
                  </a:cubicBezTo>
                  <a:cubicBezTo>
                    <a:pt x="12" y="79"/>
                    <a:pt x="12" y="79"/>
                    <a:pt x="12" y="79"/>
                  </a:cubicBezTo>
                  <a:cubicBezTo>
                    <a:pt x="13" y="79"/>
                    <a:pt x="13" y="79"/>
                    <a:pt x="13" y="79"/>
                  </a:cubicBezTo>
                  <a:cubicBezTo>
                    <a:pt x="14" y="80"/>
                    <a:pt x="15" y="81"/>
                    <a:pt x="16" y="82"/>
                  </a:cubicBezTo>
                  <a:cubicBezTo>
                    <a:pt x="16" y="82"/>
                    <a:pt x="16" y="83"/>
                    <a:pt x="17" y="83"/>
                  </a:cubicBezTo>
                  <a:cubicBezTo>
                    <a:pt x="17" y="83"/>
                    <a:pt x="18" y="84"/>
                    <a:pt x="19" y="84"/>
                  </a:cubicBezTo>
                  <a:cubicBezTo>
                    <a:pt x="19" y="84"/>
                    <a:pt x="19" y="84"/>
                    <a:pt x="19" y="84"/>
                  </a:cubicBezTo>
                  <a:cubicBezTo>
                    <a:pt x="19" y="84"/>
                    <a:pt x="19" y="85"/>
                    <a:pt x="19" y="85"/>
                  </a:cubicBezTo>
                  <a:cubicBezTo>
                    <a:pt x="20" y="85"/>
                    <a:pt x="20" y="85"/>
                    <a:pt x="21" y="85"/>
                  </a:cubicBezTo>
                  <a:cubicBezTo>
                    <a:pt x="21" y="86"/>
                    <a:pt x="22" y="86"/>
                    <a:pt x="22" y="87"/>
                  </a:cubicBezTo>
                  <a:cubicBezTo>
                    <a:pt x="22" y="87"/>
                    <a:pt x="23" y="87"/>
                    <a:pt x="23" y="87"/>
                  </a:cubicBezTo>
                  <a:cubicBezTo>
                    <a:pt x="23" y="87"/>
                    <a:pt x="23" y="87"/>
                    <a:pt x="23" y="87"/>
                  </a:cubicBezTo>
                  <a:cubicBezTo>
                    <a:pt x="23" y="87"/>
                    <a:pt x="24" y="87"/>
                    <a:pt x="25" y="88"/>
                  </a:cubicBezTo>
                  <a:cubicBezTo>
                    <a:pt x="25" y="88"/>
                    <a:pt x="26" y="88"/>
                    <a:pt x="26" y="88"/>
                  </a:cubicBezTo>
                  <a:cubicBezTo>
                    <a:pt x="26" y="88"/>
                    <a:pt x="26" y="88"/>
                    <a:pt x="26" y="89"/>
                  </a:cubicBezTo>
                  <a:cubicBezTo>
                    <a:pt x="26" y="89"/>
                    <a:pt x="26" y="89"/>
                    <a:pt x="26" y="89"/>
                  </a:cubicBezTo>
                  <a:cubicBezTo>
                    <a:pt x="26" y="89"/>
                    <a:pt x="26" y="89"/>
                    <a:pt x="26" y="89"/>
                  </a:cubicBezTo>
                  <a:cubicBezTo>
                    <a:pt x="27" y="89"/>
                    <a:pt x="28" y="89"/>
                    <a:pt x="28" y="89"/>
                  </a:cubicBezTo>
                  <a:cubicBezTo>
                    <a:pt x="29" y="89"/>
                    <a:pt x="29" y="90"/>
                    <a:pt x="30" y="90"/>
                  </a:cubicBezTo>
                  <a:cubicBezTo>
                    <a:pt x="30" y="90"/>
                    <a:pt x="30" y="90"/>
                    <a:pt x="30" y="90"/>
                  </a:cubicBezTo>
                  <a:cubicBezTo>
                    <a:pt x="30" y="90"/>
                    <a:pt x="30" y="90"/>
                    <a:pt x="30" y="90"/>
                  </a:cubicBezTo>
                  <a:cubicBezTo>
                    <a:pt x="31" y="90"/>
                    <a:pt x="31" y="90"/>
                    <a:pt x="32" y="90"/>
                  </a:cubicBezTo>
                  <a:cubicBezTo>
                    <a:pt x="32" y="91"/>
                    <a:pt x="33" y="91"/>
                    <a:pt x="33" y="91"/>
                  </a:cubicBezTo>
                  <a:cubicBezTo>
                    <a:pt x="34" y="91"/>
                    <a:pt x="34" y="91"/>
                    <a:pt x="34" y="91"/>
                  </a:cubicBezTo>
                  <a:cubicBezTo>
                    <a:pt x="34" y="91"/>
                    <a:pt x="34" y="91"/>
                    <a:pt x="34" y="91"/>
                  </a:cubicBezTo>
                  <a:cubicBezTo>
                    <a:pt x="35" y="91"/>
                    <a:pt x="35" y="91"/>
                    <a:pt x="35" y="91"/>
                  </a:cubicBezTo>
                  <a:cubicBezTo>
                    <a:pt x="35" y="91"/>
                    <a:pt x="36" y="91"/>
                    <a:pt x="36" y="91"/>
                  </a:cubicBezTo>
                  <a:cubicBezTo>
                    <a:pt x="37" y="92"/>
                    <a:pt x="38" y="92"/>
                    <a:pt x="38" y="92"/>
                  </a:cubicBezTo>
                  <a:cubicBezTo>
                    <a:pt x="38" y="92"/>
                    <a:pt x="38" y="92"/>
                    <a:pt x="39" y="92"/>
                  </a:cubicBezTo>
                  <a:cubicBezTo>
                    <a:pt x="39" y="92"/>
                    <a:pt x="39" y="92"/>
                    <a:pt x="39" y="92"/>
                  </a:cubicBezTo>
                  <a:cubicBezTo>
                    <a:pt x="39" y="92"/>
                    <a:pt x="39" y="92"/>
                    <a:pt x="39" y="92"/>
                  </a:cubicBezTo>
                  <a:cubicBezTo>
                    <a:pt x="40" y="92"/>
                    <a:pt x="40" y="92"/>
                    <a:pt x="41" y="92"/>
                  </a:cubicBezTo>
                  <a:cubicBezTo>
                    <a:pt x="41" y="92"/>
                    <a:pt x="41" y="92"/>
                    <a:pt x="42" y="92"/>
                  </a:cubicBezTo>
                  <a:cubicBezTo>
                    <a:pt x="42" y="92"/>
                    <a:pt x="43" y="92"/>
                    <a:pt x="43" y="92"/>
                  </a:cubicBezTo>
                  <a:cubicBezTo>
                    <a:pt x="43" y="92"/>
                    <a:pt x="43" y="92"/>
                    <a:pt x="44" y="92"/>
                  </a:cubicBezTo>
                  <a:cubicBezTo>
                    <a:pt x="44" y="92"/>
                    <a:pt x="44" y="92"/>
                    <a:pt x="44" y="92"/>
                  </a:cubicBezTo>
                  <a:cubicBezTo>
                    <a:pt x="44" y="92"/>
                    <a:pt x="44" y="92"/>
                    <a:pt x="45" y="92"/>
                  </a:cubicBezTo>
                  <a:cubicBezTo>
                    <a:pt x="45" y="92"/>
                    <a:pt x="45" y="92"/>
                    <a:pt x="45" y="92"/>
                  </a:cubicBezTo>
                  <a:cubicBezTo>
                    <a:pt x="46" y="92"/>
                    <a:pt x="46" y="92"/>
                    <a:pt x="47" y="92"/>
                  </a:cubicBezTo>
                  <a:cubicBezTo>
                    <a:pt x="47" y="92"/>
                    <a:pt x="47" y="92"/>
                    <a:pt x="47" y="92"/>
                  </a:cubicBezTo>
                  <a:cubicBezTo>
                    <a:pt x="47" y="92"/>
                    <a:pt x="47" y="92"/>
                    <a:pt x="47" y="92"/>
                  </a:cubicBezTo>
                  <a:cubicBezTo>
                    <a:pt x="48" y="92"/>
                    <a:pt x="49" y="92"/>
                    <a:pt x="49" y="92"/>
                  </a:cubicBezTo>
                  <a:cubicBezTo>
                    <a:pt x="50" y="91"/>
                    <a:pt x="50" y="91"/>
                    <a:pt x="51" y="91"/>
                  </a:cubicBezTo>
                  <a:cubicBezTo>
                    <a:pt x="51" y="91"/>
                    <a:pt x="51" y="91"/>
                    <a:pt x="51" y="91"/>
                  </a:cubicBezTo>
                  <a:cubicBezTo>
                    <a:pt x="51" y="91"/>
                    <a:pt x="52" y="91"/>
                    <a:pt x="52" y="91"/>
                  </a:cubicBezTo>
                  <a:cubicBezTo>
                    <a:pt x="52" y="91"/>
                    <a:pt x="52" y="91"/>
                    <a:pt x="52" y="91"/>
                  </a:cubicBezTo>
                  <a:cubicBezTo>
                    <a:pt x="52" y="91"/>
                    <a:pt x="53" y="91"/>
                    <a:pt x="53" y="91"/>
                  </a:cubicBezTo>
                  <a:cubicBezTo>
                    <a:pt x="53" y="91"/>
                    <a:pt x="54" y="91"/>
                    <a:pt x="54" y="91"/>
                  </a:cubicBezTo>
                  <a:cubicBezTo>
                    <a:pt x="55" y="90"/>
                    <a:pt x="57" y="90"/>
                    <a:pt x="58" y="89"/>
                  </a:cubicBezTo>
                  <a:cubicBezTo>
                    <a:pt x="58" y="89"/>
                    <a:pt x="58" y="89"/>
                    <a:pt x="59" y="89"/>
                  </a:cubicBezTo>
                  <a:cubicBezTo>
                    <a:pt x="59" y="89"/>
                    <a:pt x="59" y="89"/>
                    <a:pt x="59" y="89"/>
                  </a:cubicBezTo>
                  <a:cubicBezTo>
                    <a:pt x="59" y="89"/>
                    <a:pt x="59" y="89"/>
                    <a:pt x="60" y="89"/>
                  </a:cubicBezTo>
                  <a:cubicBezTo>
                    <a:pt x="61" y="88"/>
                    <a:pt x="62" y="87"/>
                    <a:pt x="64" y="87"/>
                  </a:cubicBezTo>
                  <a:cubicBezTo>
                    <a:pt x="64" y="87"/>
                    <a:pt x="64" y="87"/>
                    <a:pt x="64" y="87"/>
                  </a:cubicBezTo>
                  <a:cubicBezTo>
                    <a:pt x="64" y="86"/>
                    <a:pt x="64" y="86"/>
                    <a:pt x="65" y="86"/>
                  </a:cubicBezTo>
                  <a:cubicBezTo>
                    <a:pt x="65" y="86"/>
                    <a:pt x="66" y="85"/>
                    <a:pt x="67" y="85"/>
                  </a:cubicBezTo>
                  <a:cubicBezTo>
                    <a:pt x="67" y="84"/>
                    <a:pt x="68" y="84"/>
                    <a:pt x="68" y="84"/>
                  </a:cubicBezTo>
                  <a:cubicBezTo>
                    <a:pt x="68" y="84"/>
                    <a:pt x="69" y="83"/>
                    <a:pt x="69" y="83"/>
                  </a:cubicBezTo>
                  <a:cubicBezTo>
                    <a:pt x="69" y="83"/>
                    <a:pt x="69" y="83"/>
                    <a:pt x="69" y="83"/>
                  </a:cubicBezTo>
                  <a:cubicBezTo>
                    <a:pt x="71" y="82"/>
                    <a:pt x="72" y="81"/>
                    <a:pt x="73" y="80"/>
                  </a:cubicBezTo>
                  <a:cubicBezTo>
                    <a:pt x="88" y="65"/>
                    <a:pt x="102" y="51"/>
                    <a:pt x="117" y="36"/>
                  </a:cubicBezTo>
                  <a:close/>
                </a:path>
              </a:pathLst>
            </a:custGeom>
            <a:solidFill>
              <a:srgbClr val="404A48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6" name="PA_任意多边形 56"/>
            <p:cNvSpPr/>
            <p:nvPr>
              <p:custDataLst>
                <p:tags r:id="rId30"/>
              </p:custDataLst>
            </p:nvPr>
          </p:nvSpPr>
          <p:spPr bwMode="auto">
            <a:xfrm>
              <a:off x="5035550" y="4321175"/>
              <a:ext cx="479425" cy="709613"/>
            </a:xfrm>
            <a:custGeom>
              <a:avLst/>
              <a:gdLst>
                <a:gd name="T0" fmla="*/ 54 w 54"/>
                <a:gd name="T1" fmla="*/ 17 h 80"/>
                <a:gd name="T2" fmla="*/ 54 w 54"/>
                <a:gd name="T3" fmla="*/ 16 h 80"/>
                <a:gd name="T4" fmla="*/ 53 w 54"/>
                <a:gd name="T5" fmla="*/ 15 h 80"/>
                <a:gd name="T6" fmla="*/ 53 w 54"/>
                <a:gd name="T7" fmla="*/ 14 h 80"/>
                <a:gd name="T8" fmla="*/ 53 w 54"/>
                <a:gd name="T9" fmla="*/ 11 h 80"/>
                <a:gd name="T10" fmla="*/ 53 w 54"/>
                <a:gd name="T11" fmla="*/ 11 h 80"/>
                <a:gd name="T12" fmla="*/ 52 w 54"/>
                <a:gd name="T13" fmla="*/ 10 h 80"/>
                <a:gd name="T14" fmla="*/ 51 w 54"/>
                <a:gd name="T15" fmla="*/ 8 h 80"/>
                <a:gd name="T16" fmla="*/ 51 w 54"/>
                <a:gd name="T17" fmla="*/ 8 h 80"/>
                <a:gd name="T18" fmla="*/ 50 w 54"/>
                <a:gd name="T19" fmla="*/ 6 h 80"/>
                <a:gd name="T20" fmla="*/ 48 w 54"/>
                <a:gd name="T21" fmla="*/ 3 h 80"/>
                <a:gd name="T22" fmla="*/ 46 w 54"/>
                <a:gd name="T23" fmla="*/ 1 h 80"/>
                <a:gd name="T24" fmla="*/ 0 w 54"/>
                <a:gd name="T25" fmla="*/ 25 h 80"/>
                <a:gd name="T26" fmla="*/ 3 w 54"/>
                <a:gd name="T27" fmla="*/ 28 h 80"/>
                <a:gd name="T28" fmla="*/ 5 w 54"/>
                <a:gd name="T29" fmla="*/ 31 h 80"/>
                <a:gd name="T30" fmla="*/ 8 w 54"/>
                <a:gd name="T31" fmla="*/ 36 h 80"/>
                <a:gd name="T32" fmla="*/ 10 w 54"/>
                <a:gd name="T33" fmla="*/ 41 h 80"/>
                <a:gd name="T34" fmla="*/ 11 w 54"/>
                <a:gd name="T35" fmla="*/ 45 h 80"/>
                <a:gd name="T36" fmla="*/ 12 w 54"/>
                <a:gd name="T37" fmla="*/ 47 h 80"/>
                <a:gd name="T38" fmla="*/ 12 w 54"/>
                <a:gd name="T39" fmla="*/ 50 h 80"/>
                <a:gd name="T40" fmla="*/ 12 w 54"/>
                <a:gd name="T41" fmla="*/ 57 h 80"/>
                <a:gd name="T42" fmla="*/ 11 w 54"/>
                <a:gd name="T43" fmla="*/ 61 h 80"/>
                <a:gd name="T44" fmla="*/ 10 w 54"/>
                <a:gd name="T45" fmla="*/ 64 h 80"/>
                <a:gd name="T46" fmla="*/ 9 w 54"/>
                <a:gd name="T47" fmla="*/ 68 h 80"/>
                <a:gd name="T48" fmla="*/ 7 w 54"/>
                <a:gd name="T49" fmla="*/ 71 h 80"/>
                <a:gd name="T50" fmla="*/ 5 w 54"/>
                <a:gd name="T51" fmla="*/ 74 h 80"/>
                <a:gd name="T52" fmla="*/ 3 w 54"/>
                <a:gd name="T53" fmla="*/ 77 h 80"/>
                <a:gd name="T54" fmla="*/ 0 w 54"/>
                <a:gd name="T55" fmla="*/ 80 h 80"/>
                <a:gd name="T56" fmla="*/ 47 w 54"/>
                <a:gd name="T57" fmla="*/ 36 h 80"/>
                <a:gd name="T58" fmla="*/ 49 w 54"/>
                <a:gd name="T59" fmla="*/ 34 h 80"/>
                <a:gd name="T60" fmla="*/ 49 w 54"/>
                <a:gd name="T61" fmla="*/ 34 h 80"/>
                <a:gd name="T62" fmla="*/ 50 w 54"/>
                <a:gd name="T63" fmla="*/ 32 h 80"/>
                <a:gd name="T64" fmla="*/ 50 w 54"/>
                <a:gd name="T65" fmla="*/ 32 h 80"/>
                <a:gd name="T66" fmla="*/ 51 w 54"/>
                <a:gd name="T67" fmla="*/ 30 h 80"/>
                <a:gd name="T68" fmla="*/ 52 w 54"/>
                <a:gd name="T69" fmla="*/ 29 h 80"/>
                <a:gd name="T70" fmla="*/ 52 w 54"/>
                <a:gd name="T71" fmla="*/ 29 h 80"/>
                <a:gd name="T72" fmla="*/ 52 w 54"/>
                <a:gd name="T73" fmla="*/ 27 h 80"/>
                <a:gd name="T74" fmla="*/ 53 w 54"/>
                <a:gd name="T75" fmla="*/ 27 h 80"/>
                <a:gd name="T76" fmla="*/ 53 w 54"/>
                <a:gd name="T77" fmla="*/ 25 h 80"/>
                <a:gd name="T78" fmla="*/ 53 w 54"/>
                <a:gd name="T79" fmla="*/ 25 h 80"/>
                <a:gd name="T80" fmla="*/ 53 w 54"/>
                <a:gd name="T81" fmla="*/ 24 h 80"/>
                <a:gd name="T82" fmla="*/ 54 w 54"/>
                <a:gd name="T83" fmla="*/ 22 h 80"/>
                <a:gd name="T84" fmla="*/ 54 w 54"/>
                <a:gd name="T85" fmla="*/ 22 h 80"/>
                <a:gd name="T86" fmla="*/ 54 w 54"/>
                <a:gd name="T87" fmla="*/ 20 h 80"/>
                <a:gd name="T88" fmla="*/ 54 w 54"/>
                <a:gd name="T89" fmla="*/ 20 h 80"/>
                <a:gd name="T90" fmla="*/ 54 w 54"/>
                <a:gd name="T91" fmla="*/ 19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54" h="80">
                  <a:moveTo>
                    <a:pt x="54" y="18"/>
                  </a:moveTo>
                  <a:cubicBezTo>
                    <a:pt x="54" y="18"/>
                    <a:pt x="54" y="18"/>
                    <a:pt x="54" y="17"/>
                  </a:cubicBezTo>
                  <a:cubicBezTo>
                    <a:pt x="54" y="17"/>
                    <a:pt x="54" y="17"/>
                    <a:pt x="54" y="16"/>
                  </a:cubicBezTo>
                  <a:cubicBezTo>
                    <a:pt x="54" y="16"/>
                    <a:pt x="54" y="16"/>
                    <a:pt x="54" y="16"/>
                  </a:cubicBezTo>
                  <a:cubicBezTo>
                    <a:pt x="53" y="15"/>
                    <a:pt x="53" y="15"/>
                    <a:pt x="53" y="15"/>
                  </a:cubicBezTo>
                  <a:cubicBezTo>
                    <a:pt x="53" y="15"/>
                    <a:pt x="53" y="15"/>
                    <a:pt x="53" y="15"/>
                  </a:cubicBezTo>
                  <a:cubicBezTo>
                    <a:pt x="53" y="15"/>
                    <a:pt x="53" y="15"/>
                    <a:pt x="53" y="15"/>
                  </a:cubicBezTo>
                  <a:cubicBezTo>
                    <a:pt x="53" y="15"/>
                    <a:pt x="53" y="14"/>
                    <a:pt x="53" y="14"/>
                  </a:cubicBezTo>
                  <a:cubicBezTo>
                    <a:pt x="53" y="14"/>
                    <a:pt x="53" y="13"/>
                    <a:pt x="53" y="13"/>
                  </a:cubicBezTo>
                  <a:cubicBezTo>
                    <a:pt x="53" y="12"/>
                    <a:pt x="53" y="12"/>
                    <a:pt x="53" y="11"/>
                  </a:cubicBezTo>
                  <a:cubicBezTo>
                    <a:pt x="53" y="11"/>
                    <a:pt x="53" y="11"/>
                    <a:pt x="53" y="11"/>
                  </a:cubicBezTo>
                  <a:cubicBezTo>
                    <a:pt x="53" y="11"/>
                    <a:pt x="53" y="11"/>
                    <a:pt x="53" y="11"/>
                  </a:cubicBezTo>
                  <a:cubicBezTo>
                    <a:pt x="53" y="11"/>
                    <a:pt x="53" y="11"/>
                    <a:pt x="53" y="11"/>
                  </a:cubicBezTo>
                  <a:cubicBezTo>
                    <a:pt x="52" y="11"/>
                    <a:pt x="52" y="11"/>
                    <a:pt x="52" y="10"/>
                  </a:cubicBezTo>
                  <a:cubicBezTo>
                    <a:pt x="52" y="10"/>
                    <a:pt x="52" y="9"/>
                    <a:pt x="51" y="9"/>
                  </a:cubicBezTo>
                  <a:cubicBezTo>
                    <a:pt x="51" y="8"/>
                    <a:pt x="51" y="8"/>
                    <a:pt x="51" y="8"/>
                  </a:cubicBezTo>
                  <a:cubicBezTo>
                    <a:pt x="51" y="8"/>
                    <a:pt x="51" y="8"/>
                    <a:pt x="51" y="8"/>
                  </a:cubicBezTo>
                  <a:cubicBezTo>
                    <a:pt x="51" y="8"/>
                    <a:pt x="51" y="8"/>
                    <a:pt x="51" y="8"/>
                  </a:cubicBezTo>
                  <a:cubicBezTo>
                    <a:pt x="51" y="8"/>
                    <a:pt x="51" y="7"/>
                    <a:pt x="51" y="7"/>
                  </a:cubicBezTo>
                  <a:cubicBezTo>
                    <a:pt x="51" y="7"/>
                    <a:pt x="50" y="6"/>
                    <a:pt x="50" y="6"/>
                  </a:cubicBezTo>
                  <a:cubicBezTo>
                    <a:pt x="50" y="5"/>
                    <a:pt x="49" y="5"/>
                    <a:pt x="49" y="5"/>
                  </a:cubicBezTo>
                  <a:cubicBezTo>
                    <a:pt x="49" y="4"/>
                    <a:pt x="49" y="4"/>
                    <a:pt x="48" y="3"/>
                  </a:cubicBezTo>
                  <a:cubicBezTo>
                    <a:pt x="48" y="3"/>
                    <a:pt x="48" y="3"/>
                    <a:pt x="47" y="2"/>
                  </a:cubicBezTo>
                  <a:cubicBezTo>
                    <a:pt x="47" y="2"/>
                    <a:pt x="47" y="2"/>
                    <a:pt x="46" y="1"/>
                  </a:cubicBezTo>
                  <a:cubicBezTo>
                    <a:pt x="46" y="1"/>
                    <a:pt x="46" y="1"/>
                    <a:pt x="45" y="0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1" y="26"/>
                    <a:pt x="1" y="26"/>
                    <a:pt x="2" y="27"/>
                  </a:cubicBezTo>
                  <a:cubicBezTo>
                    <a:pt x="2" y="27"/>
                    <a:pt x="2" y="28"/>
                    <a:pt x="3" y="28"/>
                  </a:cubicBezTo>
                  <a:cubicBezTo>
                    <a:pt x="3" y="29"/>
                    <a:pt x="4" y="29"/>
                    <a:pt x="4" y="30"/>
                  </a:cubicBezTo>
                  <a:cubicBezTo>
                    <a:pt x="5" y="30"/>
                    <a:pt x="5" y="31"/>
                    <a:pt x="5" y="31"/>
                  </a:cubicBezTo>
                  <a:cubicBezTo>
                    <a:pt x="6" y="33"/>
                    <a:pt x="7" y="34"/>
                    <a:pt x="8" y="36"/>
                  </a:cubicBezTo>
                  <a:cubicBezTo>
                    <a:pt x="8" y="36"/>
                    <a:pt x="8" y="36"/>
                    <a:pt x="8" y="36"/>
                  </a:cubicBezTo>
                  <a:cubicBezTo>
                    <a:pt x="9" y="38"/>
                    <a:pt x="10" y="40"/>
                    <a:pt x="10" y="41"/>
                  </a:cubicBezTo>
                  <a:cubicBezTo>
                    <a:pt x="10" y="41"/>
                    <a:pt x="10" y="41"/>
                    <a:pt x="10" y="41"/>
                  </a:cubicBezTo>
                  <a:cubicBezTo>
                    <a:pt x="11" y="42"/>
                    <a:pt x="11" y="43"/>
                    <a:pt x="11" y="44"/>
                  </a:cubicBezTo>
                  <a:cubicBezTo>
                    <a:pt x="11" y="44"/>
                    <a:pt x="11" y="44"/>
                    <a:pt x="11" y="45"/>
                  </a:cubicBezTo>
                  <a:cubicBezTo>
                    <a:pt x="11" y="45"/>
                    <a:pt x="11" y="46"/>
                    <a:pt x="12" y="47"/>
                  </a:cubicBezTo>
                  <a:cubicBezTo>
                    <a:pt x="12" y="47"/>
                    <a:pt x="12" y="47"/>
                    <a:pt x="12" y="47"/>
                  </a:cubicBezTo>
                  <a:cubicBezTo>
                    <a:pt x="12" y="48"/>
                    <a:pt x="12" y="49"/>
                    <a:pt x="12" y="50"/>
                  </a:cubicBezTo>
                  <a:cubicBezTo>
                    <a:pt x="12" y="50"/>
                    <a:pt x="12" y="50"/>
                    <a:pt x="12" y="50"/>
                  </a:cubicBezTo>
                  <a:cubicBezTo>
                    <a:pt x="12" y="51"/>
                    <a:pt x="12" y="52"/>
                    <a:pt x="12" y="53"/>
                  </a:cubicBezTo>
                  <a:cubicBezTo>
                    <a:pt x="12" y="54"/>
                    <a:pt x="12" y="55"/>
                    <a:pt x="12" y="57"/>
                  </a:cubicBezTo>
                  <a:cubicBezTo>
                    <a:pt x="12" y="57"/>
                    <a:pt x="12" y="57"/>
                    <a:pt x="12" y="57"/>
                  </a:cubicBezTo>
                  <a:cubicBezTo>
                    <a:pt x="12" y="58"/>
                    <a:pt x="12" y="59"/>
                    <a:pt x="11" y="61"/>
                  </a:cubicBezTo>
                  <a:cubicBezTo>
                    <a:pt x="11" y="61"/>
                    <a:pt x="11" y="61"/>
                    <a:pt x="11" y="61"/>
                  </a:cubicBezTo>
                  <a:cubicBezTo>
                    <a:pt x="11" y="62"/>
                    <a:pt x="11" y="63"/>
                    <a:pt x="10" y="64"/>
                  </a:cubicBezTo>
                  <a:cubicBezTo>
                    <a:pt x="10" y="64"/>
                    <a:pt x="10" y="64"/>
                    <a:pt x="10" y="64"/>
                  </a:cubicBezTo>
                  <a:cubicBezTo>
                    <a:pt x="10" y="66"/>
                    <a:pt x="9" y="67"/>
                    <a:pt x="9" y="68"/>
                  </a:cubicBezTo>
                  <a:cubicBezTo>
                    <a:pt x="9" y="68"/>
                    <a:pt x="9" y="68"/>
                    <a:pt x="9" y="68"/>
                  </a:cubicBezTo>
                  <a:cubicBezTo>
                    <a:pt x="8" y="69"/>
                    <a:pt x="8" y="70"/>
                    <a:pt x="7" y="71"/>
                  </a:cubicBezTo>
                  <a:cubicBezTo>
                    <a:pt x="7" y="71"/>
                    <a:pt x="7" y="71"/>
                    <a:pt x="7" y="71"/>
                  </a:cubicBezTo>
                  <a:cubicBezTo>
                    <a:pt x="7" y="72"/>
                    <a:pt x="6" y="73"/>
                    <a:pt x="5" y="74"/>
                  </a:cubicBezTo>
                  <a:cubicBezTo>
                    <a:pt x="5" y="74"/>
                    <a:pt x="5" y="75"/>
                    <a:pt x="5" y="75"/>
                  </a:cubicBezTo>
                  <a:cubicBezTo>
                    <a:pt x="4" y="76"/>
                    <a:pt x="4" y="76"/>
                    <a:pt x="3" y="77"/>
                  </a:cubicBezTo>
                  <a:cubicBezTo>
                    <a:pt x="3" y="77"/>
                    <a:pt x="3" y="77"/>
                    <a:pt x="3" y="78"/>
                  </a:cubicBezTo>
                  <a:cubicBezTo>
                    <a:pt x="2" y="78"/>
                    <a:pt x="1" y="79"/>
                    <a:pt x="0" y="80"/>
                  </a:cubicBezTo>
                  <a:cubicBezTo>
                    <a:pt x="15" y="66"/>
                    <a:pt x="31" y="52"/>
                    <a:pt x="46" y="38"/>
                  </a:cubicBezTo>
                  <a:cubicBezTo>
                    <a:pt x="46" y="37"/>
                    <a:pt x="47" y="37"/>
                    <a:pt x="47" y="36"/>
                  </a:cubicBezTo>
                  <a:cubicBezTo>
                    <a:pt x="47" y="36"/>
                    <a:pt x="48" y="35"/>
                    <a:pt x="48" y="35"/>
                  </a:cubicBezTo>
                  <a:cubicBezTo>
                    <a:pt x="48" y="35"/>
                    <a:pt x="49" y="34"/>
                    <a:pt x="49" y="34"/>
                  </a:cubicBezTo>
                  <a:cubicBezTo>
                    <a:pt x="49" y="34"/>
                    <a:pt x="49" y="34"/>
                    <a:pt x="49" y="34"/>
                  </a:cubicBezTo>
                  <a:cubicBezTo>
                    <a:pt x="49" y="34"/>
                    <a:pt x="49" y="34"/>
                    <a:pt x="49" y="34"/>
                  </a:cubicBezTo>
                  <a:cubicBezTo>
                    <a:pt x="49" y="34"/>
                    <a:pt x="49" y="34"/>
                    <a:pt x="49" y="34"/>
                  </a:cubicBezTo>
                  <a:cubicBezTo>
                    <a:pt x="50" y="33"/>
                    <a:pt x="50" y="32"/>
                    <a:pt x="50" y="32"/>
                  </a:cubicBezTo>
                  <a:cubicBezTo>
                    <a:pt x="50" y="32"/>
                    <a:pt x="50" y="32"/>
                    <a:pt x="50" y="32"/>
                  </a:cubicBezTo>
                  <a:cubicBezTo>
                    <a:pt x="50" y="32"/>
                    <a:pt x="50" y="32"/>
                    <a:pt x="50" y="32"/>
                  </a:cubicBezTo>
                  <a:cubicBezTo>
                    <a:pt x="51" y="31"/>
                    <a:pt x="51" y="31"/>
                    <a:pt x="51" y="31"/>
                  </a:cubicBezTo>
                  <a:cubicBezTo>
                    <a:pt x="51" y="31"/>
                    <a:pt x="51" y="30"/>
                    <a:pt x="51" y="30"/>
                  </a:cubicBezTo>
                  <a:cubicBezTo>
                    <a:pt x="51" y="30"/>
                    <a:pt x="51" y="30"/>
                    <a:pt x="52" y="30"/>
                  </a:cubicBezTo>
                  <a:cubicBezTo>
                    <a:pt x="52" y="30"/>
                    <a:pt x="52" y="30"/>
                    <a:pt x="52" y="29"/>
                  </a:cubicBezTo>
                  <a:cubicBezTo>
                    <a:pt x="52" y="29"/>
                    <a:pt x="52" y="29"/>
                    <a:pt x="52" y="29"/>
                  </a:cubicBezTo>
                  <a:cubicBezTo>
                    <a:pt x="52" y="29"/>
                    <a:pt x="52" y="29"/>
                    <a:pt x="52" y="29"/>
                  </a:cubicBezTo>
                  <a:cubicBezTo>
                    <a:pt x="52" y="28"/>
                    <a:pt x="52" y="28"/>
                    <a:pt x="52" y="28"/>
                  </a:cubicBezTo>
                  <a:cubicBezTo>
                    <a:pt x="52" y="28"/>
                    <a:pt x="52" y="27"/>
                    <a:pt x="52" y="27"/>
                  </a:cubicBezTo>
                  <a:cubicBezTo>
                    <a:pt x="52" y="27"/>
                    <a:pt x="52" y="27"/>
                    <a:pt x="53" y="27"/>
                  </a:cubicBezTo>
                  <a:cubicBezTo>
                    <a:pt x="53" y="27"/>
                    <a:pt x="53" y="27"/>
                    <a:pt x="53" y="27"/>
                  </a:cubicBezTo>
                  <a:cubicBezTo>
                    <a:pt x="53" y="26"/>
                    <a:pt x="53" y="26"/>
                    <a:pt x="53" y="26"/>
                  </a:cubicBezTo>
                  <a:cubicBezTo>
                    <a:pt x="53" y="25"/>
                    <a:pt x="53" y="25"/>
                    <a:pt x="53" y="25"/>
                  </a:cubicBezTo>
                  <a:cubicBezTo>
                    <a:pt x="53" y="25"/>
                    <a:pt x="53" y="25"/>
                    <a:pt x="53" y="25"/>
                  </a:cubicBezTo>
                  <a:cubicBezTo>
                    <a:pt x="53" y="25"/>
                    <a:pt x="53" y="25"/>
                    <a:pt x="53" y="25"/>
                  </a:cubicBezTo>
                  <a:cubicBezTo>
                    <a:pt x="53" y="24"/>
                    <a:pt x="53" y="24"/>
                    <a:pt x="53" y="24"/>
                  </a:cubicBezTo>
                  <a:cubicBezTo>
                    <a:pt x="53" y="24"/>
                    <a:pt x="53" y="24"/>
                    <a:pt x="53" y="24"/>
                  </a:cubicBezTo>
                  <a:cubicBezTo>
                    <a:pt x="53" y="23"/>
                    <a:pt x="53" y="23"/>
                    <a:pt x="53" y="23"/>
                  </a:cubicBezTo>
                  <a:cubicBezTo>
                    <a:pt x="54" y="23"/>
                    <a:pt x="54" y="22"/>
                    <a:pt x="54" y="22"/>
                  </a:cubicBezTo>
                  <a:cubicBezTo>
                    <a:pt x="54" y="22"/>
                    <a:pt x="54" y="22"/>
                    <a:pt x="54" y="22"/>
                  </a:cubicBezTo>
                  <a:cubicBezTo>
                    <a:pt x="54" y="22"/>
                    <a:pt x="54" y="22"/>
                    <a:pt x="54" y="22"/>
                  </a:cubicBezTo>
                  <a:cubicBezTo>
                    <a:pt x="54" y="22"/>
                    <a:pt x="54" y="21"/>
                    <a:pt x="54" y="21"/>
                  </a:cubicBezTo>
                  <a:cubicBezTo>
                    <a:pt x="54" y="21"/>
                    <a:pt x="54" y="20"/>
                    <a:pt x="54" y="20"/>
                  </a:cubicBezTo>
                  <a:cubicBezTo>
                    <a:pt x="54" y="20"/>
                    <a:pt x="54" y="20"/>
                    <a:pt x="54" y="20"/>
                  </a:cubicBezTo>
                  <a:cubicBezTo>
                    <a:pt x="54" y="20"/>
                    <a:pt x="54" y="20"/>
                    <a:pt x="54" y="20"/>
                  </a:cubicBezTo>
                  <a:cubicBezTo>
                    <a:pt x="54" y="19"/>
                    <a:pt x="54" y="19"/>
                    <a:pt x="54" y="19"/>
                  </a:cubicBezTo>
                  <a:cubicBezTo>
                    <a:pt x="54" y="19"/>
                    <a:pt x="54" y="19"/>
                    <a:pt x="54" y="19"/>
                  </a:cubicBezTo>
                  <a:cubicBezTo>
                    <a:pt x="54" y="19"/>
                    <a:pt x="54" y="19"/>
                    <a:pt x="54" y="18"/>
                  </a:cubicBezTo>
                  <a:close/>
                </a:path>
              </a:pathLst>
            </a:custGeom>
            <a:solidFill>
              <a:srgbClr val="2C9FA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7" name="PA_任意多边形 57"/>
            <p:cNvSpPr/>
            <p:nvPr>
              <p:custDataLst>
                <p:tags r:id="rId31"/>
              </p:custDataLst>
            </p:nvPr>
          </p:nvSpPr>
          <p:spPr bwMode="auto">
            <a:xfrm>
              <a:off x="5141913" y="4365625"/>
              <a:ext cx="993775" cy="239713"/>
            </a:xfrm>
            <a:custGeom>
              <a:avLst/>
              <a:gdLst>
                <a:gd name="T0" fmla="*/ 0 w 626"/>
                <a:gd name="T1" fmla="*/ 145 h 151"/>
                <a:gd name="T2" fmla="*/ 235 w 626"/>
                <a:gd name="T3" fmla="*/ 0 h 151"/>
                <a:gd name="T4" fmla="*/ 626 w 626"/>
                <a:gd name="T5" fmla="*/ 0 h 151"/>
                <a:gd name="T6" fmla="*/ 576 w 626"/>
                <a:gd name="T7" fmla="*/ 151 h 151"/>
                <a:gd name="T8" fmla="*/ 0 w 626"/>
                <a:gd name="T9" fmla="*/ 145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26" h="151">
                  <a:moveTo>
                    <a:pt x="0" y="145"/>
                  </a:moveTo>
                  <a:lnTo>
                    <a:pt x="235" y="0"/>
                  </a:lnTo>
                  <a:lnTo>
                    <a:pt x="626" y="0"/>
                  </a:lnTo>
                  <a:lnTo>
                    <a:pt x="576" y="151"/>
                  </a:lnTo>
                  <a:lnTo>
                    <a:pt x="0" y="145"/>
                  </a:lnTo>
                  <a:close/>
                </a:path>
              </a:pathLst>
            </a:custGeom>
            <a:solidFill>
              <a:srgbClr val="404A48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8" name="PA_任意多边形 58"/>
            <p:cNvSpPr/>
            <p:nvPr>
              <p:custDataLst>
                <p:tags r:id="rId32"/>
              </p:custDataLst>
            </p:nvPr>
          </p:nvSpPr>
          <p:spPr bwMode="auto">
            <a:xfrm>
              <a:off x="6056313" y="3433763"/>
              <a:ext cx="79375" cy="1117600"/>
            </a:xfrm>
            <a:custGeom>
              <a:avLst/>
              <a:gdLst>
                <a:gd name="T0" fmla="*/ 0 w 50"/>
                <a:gd name="T1" fmla="*/ 0 h 704"/>
                <a:gd name="T2" fmla="*/ 0 w 50"/>
                <a:gd name="T3" fmla="*/ 28 h 704"/>
                <a:gd name="T4" fmla="*/ 0 w 50"/>
                <a:gd name="T5" fmla="*/ 50 h 704"/>
                <a:gd name="T6" fmla="*/ 0 w 50"/>
                <a:gd name="T7" fmla="*/ 704 h 704"/>
                <a:gd name="T8" fmla="*/ 50 w 50"/>
                <a:gd name="T9" fmla="*/ 564 h 704"/>
                <a:gd name="T10" fmla="*/ 50 w 50"/>
                <a:gd name="T11" fmla="*/ 117 h 704"/>
                <a:gd name="T12" fmla="*/ 50 w 50"/>
                <a:gd name="T13" fmla="*/ 100 h 704"/>
                <a:gd name="T14" fmla="*/ 50 w 50"/>
                <a:gd name="T15" fmla="*/ 84 h 704"/>
                <a:gd name="T16" fmla="*/ 0 w 50"/>
                <a:gd name="T17" fmla="*/ 0 h 7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0" h="704">
                  <a:moveTo>
                    <a:pt x="0" y="0"/>
                  </a:moveTo>
                  <a:lnTo>
                    <a:pt x="0" y="28"/>
                  </a:lnTo>
                  <a:lnTo>
                    <a:pt x="0" y="50"/>
                  </a:lnTo>
                  <a:lnTo>
                    <a:pt x="0" y="704"/>
                  </a:lnTo>
                  <a:lnTo>
                    <a:pt x="50" y="564"/>
                  </a:lnTo>
                  <a:lnTo>
                    <a:pt x="50" y="117"/>
                  </a:lnTo>
                  <a:lnTo>
                    <a:pt x="50" y="100"/>
                  </a:lnTo>
                  <a:lnTo>
                    <a:pt x="50" y="8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C9FA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9" name="PA_任意多边形 59"/>
            <p:cNvSpPr/>
            <p:nvPr>
              <p:custDataLst>
                <p:tags r:id="rId33"/>
              </p:custDataLst>
            </p:nvPr>
          </p:nvSpPr>
          <p:spPr bwMode="auto">
            <a:xfrm>
              <a:off x="5487988" y="4800600"/>
              <a:ext cx="647700" cy="1011238"/>
            </a:xfrm>
            <a:custGeom>
              <a:avLst/>
              <a:gdLst>
                <a:gd name="T0" fmla="*/ 66 w 73"/>
                <a:gd name="T1" fmla="*/ 42 h 114"/>
                <a:gd name="T2" fmla="*/ 62 w 73"/>
                <a:gd name="T3" fmla="*/ 43 h 114"/>
                <a:gd name="T4" fmla="*/ 55 w 73"/>
                <a:gd name="T5" fmla="*/ 43 h 114"/>
                <a:gd name="T6" fmla="*/ 50 w 73"/>
                <a:gd name="T7" fmla="*/ 42 h 114"/>
                <a:gd name="T8" fmla="*/ 47 w 73"/>
                <a:gd name="T9" fmla="*/ 41 h 114"/>
                <a:gd name="T10" fmla="*/ 42 w 73"/>
                <a:gd name="T11" fmla="*/ 39 h 114"/>
                <a:gd name="T12" fmla="*/ 37 w 73"/>
                <a:gd name="T13" fmla="*/ 35 h 114"/>
                <a:gd name="T14" fmla="*/ 35 w 73"/>
                <a:gd name="T15" fmla="*/ 31 h 114"/>
                <a:gd name="T16" fmla="*/ 31 w 73"/>
                <a:gd name="T17" fmla="*/ 25 h 114"/>
                <a:gd name="T18" fmla="*/ 29 w 73"/>
                <a:gd name="T19" fmla="*/ 17 h 114"/>
                <a:gd name="T20" fmla="*/ 29 w 73"/>
                <a:gd name="T21" fmla="*/ 10 h 114"/>
                <a:gd name="T22" fmla="*/ 30 w 73"/>
                <a:gd name="T23" fmla="*/ 6 h 114"/>
                <a:gd name="T24" fmla="*/ 31 w 73"/>
                <a:gd name="T25" fmla="*/ 3 h 114"/>
                <a:gd name="T26" fmla="*/ 4 w 73"/>
                <a:gd name="T27" fmla="*/ 51 h 114"/>
                <a:gd name="T28" fmla="*/ 2 w 73"/>
                <a:gd name="T29" fmla="*/ 56 h 114"/>
                <a:gd name="T30" fmla="*/ 1 w 73"/>
                <a:gd name="T31" fmla="*/ 59 h 114"/>
                <a:gd name="T32" fmla="*/ 1 w 73"/>
                <a:gd name="T33" fmla="*/ 61 h 114"/>
                <a:gd name="T34" fmla="*/ 0 w 73"/>
                <a:gd name="T35" fmla="*/ 65 h 114"/>
                <a:gd name="T36" fmla="*/ 0 w 73"/>
                <a:gd name="T37" fmla="*/ 66 h 114"/>
                <a:gd name="T38" fmla="*/ 0 w 73"/>
                <a:gd name="T39" fmla="*/ 69 h 114"/>
                <a:gd name="T40" fmla="*/ 0 w 73"/>
                <a:gd name="T41" fmla="*/ 70 h 114"/>
                <a:gd name="T42" fmla="*/ 0 w 73"/>
                <a:gd name="T43" fmla="*/ 75 h 114"/>
                <a:gd name="T44" fmla="*/ 0 w 73"/>
                <a:gd name="T45" fmla="*/ 77 h 114"/>
                <a:gd name="T46" fmla="*/ 0 w 73"/>
                <a:gd name="T47" fmla="*/ 79 h 114"/>
                <a:gd name="T48" fmla="*/ 1 w 73"/>
                <a:gd name="T49" fmla="*/ 83 h 114"/>
                <a:gd name="T50" fmla="*/ 3 w 73"/>
                <a:gd name="T51" fmla="*/ 87 h 114"/>
                <a:gd name="T52" fmla="*/ 5 w 73"/>
                <a:gd name="T53" fmla="*/ 91 h 114"/>
                <a:gd name="T54" fmla="*/ 8 w 73"/>
                <a:gd name="T55" fmla="*/ 96 h 114"/>
                <a:gd name="T56" fmla="*/ 12 w 73"/>
                <a:gd name="T57" fmla="*/ 101 h 114"/>
                <a:gd name="T58" fmla="*/ 16 w 73"/>
                <a:gd name="T59" fmla="*/ 104 h 114"/>
                <a:gd name="T60" fmla="*/ 18 w 73"/>
                <a:gd name="T61" fmla="*/ 106 h 114"/>
                <a:gd name="T62" fmla="*/ 22 w 73"/>
                <a:gd name="T63" fmla="*/ 109 h 114"/>
                <a:gd name="T64" fmla="*/ 24 w 73"/>
                <a:gd name="T65" fmla="*/ 110 h 114"/>
                <a:gd name="T66" fmla="*/ 26 w 73"/>
                <a:gd name="T67" fmla="*/ 110 h 114"/>
                <a:gd name="T68" fmla="*/ 29 w 73"/>
                <a:gd name="T69" fmla="*/ 112 h 114"/>
                <a:gd name="T70" fmla="*/ 31 w 73"/>
                <a:gd name="T71" fmla="*/ 112 h 114"/>
                <a:gd name="T72" fmla="*/ 34 w 73"/>
                <a:gd name="T73" fmla="*/ 113 h 114"/>
                <a:gd name="T74" fmla="*/ 38 w 73"/>
                <a:gd name="T75" fmla="*/ 114 h 114"/>
                <a:gd name="T76" fmla="*/ 39 w 73"/>
                <a:gd name="T77" fmla="*/ 114 h 114"/>
                <a:gd name="T78" fmla="*/ 43 w 73"/>
                <a:gd name="T79" fmla="*/ 114 h 114"/>
                <a:gd name="T80" fmla="*/ 44 w 73"/>
                <a:gd name="T81" fmla="*/ 114 h 114"/>
                <a:gd name="T82" fmla="*/ 48 w 73"/>
                <a:gd name="T83" fmla="*/ 114 h 114"/>
                <a:gd name="T84" fmla="*/ 49 w 73"/>
                <a:gd name="T85" fmla="*/ 114 h 114"/>
                <a:gd name="T86" fmla="*/ 53 w 73"/>
                <a:gd name="T87" fmla="*/ 113 h 114"/>
                <a:gd name="T88" fmla="*/ 56 w 73"/>
                <a:gd name="T89" fmla="*/ 112 h 114"/>
                <a:gd name="T90" fmla="*/ 59 w 73"/>
                <a:gd name="T91" fmla="*/ 111 h 114"/>
                <a:gd name="T92" fmla="*/ 64 w 73"/>
                <a:gd name="T93" fmla="*/ 108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73" h="114">
                  <a:moveTo>
                    <a:pt x="70" y="41"/>
                  </a:moveTo>
                  <a:cubicBezTo>
                    <a:pt x="70" y="41"/>
                    <a:pt x="70" y="41"/>
                    <a:pt x="69" y="41"/>
                  </a:cubicBezTo>
                  <a:cubicBezTo>
                    <a:pt x="68" y="42"/>
                    <a:pt x="67" y="42"/>
                    <a:pt x="66" y="42"/>
                  </a:cubicBezTo>
                  <a:cubicBezTo>
                    <a:pt x="66" y="43"/>
                    <a:pt x="66" y="43"/>
                    <a:pt x="66" y="43"/>
                  </a:cubicBezTo>
                  <a:cubicBezTo>
                    <a:pt x="65" y="43"/>
                    <a:pt x="63" y="43"/>
                    <a:pt x="62" y="43"/>
                  </a:cubicBezTo>
                  <a:cubicBezTo>
                    <a:pt x="62" y="43"/>
                    <a:pt x="62" y="43"/>
                    <a:pt x="62" y="43"/>
                  </a:cubicBezTo>
                  <a:cubicBezTo>
                    <a:pt x="61" y="43"/>
                    <a:pt x="60" y="44"/>
                    <a:pt x="58" y="44"/>
                  </a:cubicBezTo>
                  <a:cubicBezTo>
                    <a:pt x="57" y="44"/>
                    <a:pt x="56" y="43"/>
                    <a:pt x="55" y="43"/>
                  </a:cubicBezTo>
                  <a:cubicBezTo>
                    <a:pt x="55" y="43"/>
                    <a:pt x="55" y="43"/>
                    <a:pt x="55" y="43"/>
                  </a:cubicBezTo>
                  <a:cubicBezTo>
                    <a:pt x="54" y="43"/>
                    <a:pt x="53" y="43"/>
                    <a:pt x="53" y="43"/>
                  </a:cubicBezTo>
                  <a:cubicBezTo>
                    <a:pt x="52" y="43"/>
                    <a:pt x="52" y="43"/>
                    <a:pt x="52" y="43"/>
                  </a:cubicBezTo>
                  <a:cubicBezTo>
                    <a:pt x="51" y="43"/>
                    <a:pt x="51" y="42"/>
                    <a:pt x="50" y="42"/>
                  </a:cubicBezTo>
                  <a:cubicBezTo>
                    <a:pt x="50" y="42"/>
                    <a:pt x="50" y="42"/>
                    <a:pt x="50" y="42"/>
                  </a:cubicBezTo>
                  <a:cubicBezTo>
                    <a:pt x="49" y="42"/>
                    <a:pt x="48" y="42"/>
                    <a:pt x="47" y="41"/>
                  </a:cubicBezTo>
                  <a:cubicBezTo>
                    <a:pt x="47" y="41"/>
                    <a:pt x="47" y="41"/>
                    <a:pt x="47" y="41"/>
                  </a:cubicBezTo>
                  <a:cubicBezTo>
                    <a:pt x="46" y="41"/>
                    <a:pt x="45" y="40"/>
                    <a:pt x="44" y="40"/>
                  </a:cubicBezTo>
                  <a:cubicBezTo>
                    <a:pt x="44" y="40"/>
                    <a:pt x="44" y="40"/>
                    <a:pt x="44" y="40"/>
                  </a:cubicBezTo>
                  <a:cubicBezTo>
                    <a:pt x="44" y="39"/>
                    <a:pt x="43" y="39"/>
                    <a:pt x="42" y="39"/>
                  </a:cubicBezTo>
                  <a:cubicBezTo>
                    <a:pt x="42" y="38"/>
                    <a:pt x="42" y="38"/>
                    <a:pt x="42" y="38"/>
                  </a:cubicBezTo>
                  <a:cubicBezTo>
                    <a:pt x="41" y="38"/>
                    <a:pt x="41" y="37"/>
                    <a:pt x="40" y="37"/>
                  </a:cubicBezTo>
                  <a:cubicBezTo>
                    <a:pt x="39" y="36"/>
                    <a:pt x="38" y="35"/>
                    <a:pt x="37" y="35"/>
                  </a:cubicBezTo>
                  <a:cubicBezTo>
                    <a:pt x="37" y="34"/>
                    <a:pt x="37" y="34"/>
                    <a:pt x="37" y="34"/>
                  </a:cubicBezTo>
                  <a:cubicBezTo>
                    <a:pt x="36" y="33"/>
                    <a:pt x="36" y="33"/>
                    <a:pt x="35" y="32"/>
                  </a:cubicBezTo>
                  <a:cubicBezTo>
                    <a:pt x="35" y="32"/>
                    <a:pt x="35" y="31"/>
                    <a:pt x="35" y="31"/>
                  </a:cubicBezTo>
                  <a:cubicBezTo>
                    <a:pt x="34" y="30"/>
                    <a:pt x="33" y="29"/>
                    <a:pt x="33" y="29"/>
                  </a:cubicBezTo>
                  <a:cubicBezTo>
                    <a:pt x="33" y="28"/>
                    <a:pt x="33" y="28"/>
                    <a:pt x="33" y="28"/>
                  </a:cubicBezTo>
                  <a:cubicBezTo>
                    <a:pt x="32" y="27"/>
                    <a:pt x="32" y="26"/>
                    <a:pt x="31" y="25"/>
                  </a:cubicBezTo>
                  <a:cubicBezTo>
                    <a:pt x="31" y="24"/>
                    <a:pt x="31" y="23"/>
                    <a:pt x="30" y="23"/>
                  </a:cubicBezTo>
                  <a:cubicBezTo>
                    <a:pt x="30" y="23"/>
                    <a:pt x="30" y="23"/>
                    <a:pt x="30" y="22"/>
                  </a:cubicBezTo>
                  <a:cubicBezTo>
                    <a:pt x="30" y="21"/>
                    <a:pt x="29" y="19"/>
                    <a:pt x="29" y="17"/>
                  </a:cubicBezTo>
                  <a:cubicBezTo>
                    <a:pt x="29" y="17"/>
                    <a:pt x="29" y="17"/>
                    <a:pt x="29" y="17"/>
                  </a:cubicBezTo>
                  <a:cubicBezTo>
                    <a:pt x="29" y="16"/>
                    <a:pt x="29" y="15"/>
                    <a:pt x="29" y="14"/>
                  </a:cubicBezTo>
                  <a:cubicBezTo>
                    <a:pt x="29" y="13"/>
                    <a:pt x="29" y="11"/>
                    <a:pt x="29" y="10"/>
                  </a:cubicBezTo>
                  <a:cubicBezTo>
                    <a:pt x="29" y="10"/>
                    <a:pt x="29" y="10"/>
                    <a:pt x="29" y="10"/>
                  </a:cubicBezTo>
                  <a:cubicBezTo>
                    <a:pt x="29" y="9"/>
                    <a:pt x="30" y="8"/>
                    <a:pt x="30" y="6"/>
                  </a:cubicBezTo>
                  <a:cubicBezTo>
                    <a:pt x="30" y="6"/>
                    <a:pt x="30" y="6"/>
                    <a:pt x="30" y="6"/>
                  </a:cubicBezTo>
                  <a:cubicBezTo>
                    <a:pt x="30" y="5"/>
                    <a:pt x="31" y="4"/>
                    <a:pt x="31" y="3"/>
                  </a:cubicBezTo>
                  <a:cubicBezTo>
                    <a:pt x="31" y="3"/>
                    <a:pt x="31" y="3"/>
                    <a:pt x="31" y="3"/>
                  </a:cubicBezTo>
                  <a:cubicBezTo>
                    <a:pt x="31" y="3"/>
                    <a:pt x="31" y="3"/>
                    <a:pt x="31" y="3"/>
                  </a:cubicBezTo>
                  <a:cubicBezTo>
                    <a:pt x="32" y="2"/>
                    <a:pt x="32" y="1"/>
                    <a:pt x="33" y="0"/>
                  </a:cubicBezTo>
                  <a:cubicBezTo>
                    <a:pt x="23" y="16"/>
                    <a:pt x="14" y="33"/>
                    <a:pt x="5" y="49"/>
                  </a:cubicBezTo>
                  <a:cubicBezTo>
                    <a:pt x="5" y="50"/>
                    <a:pt x="4" y="50"/>
                    <a:pt x="4" y="51"/>
                  </a:cubicBezTo>
                  <a:cubicBezTo>
                    <a:pt x="4" y="51"/>
                    <a:pt x="4" y="52"/>
                    <a:pt x="3" y="52"/>
                  </a:cubicBezTo>
                  <a:cubicBezTo>
                    <a:pt x="3" y="53"/>
                    <a:pt x="3" y="54"/>
                    <a:pt x="3" y="54"/>
                  </a:cubicBezTo>
                  <a:cubicBezTo>
                    <a:pt x="2" y="55"/>
                    <a:pt x="2" y="55"/>
                    <a:pt x="2" y="56"/>
                  </a:cubicBezTo>
                  <a:cubicBezTo>
                    <a:pt x="2" y="56"/>
                    <a:pt x="2" y="57"/>
                    <a:pt x="2" y="57"/>
                  </a:cubicBezTo>
                  <a:cubicBezTo>
                    <a:pt x="1" y="58"/>
                    <a:pt x="1" y="59"/>
                    <a:pt x="1" y="59"/>
                  </a:cubicBezTo>
                  <a:cubicBezTo>
                    <a:pt x="1" y="59"/>
                    <a:pt x="1" y="59"/>
                    <a:pt x="1" y="59"/>
                  </a:cubicBezTo>
                  <a:cubicBezTo>
                    <a:pt x="1" y="59"/>
                    <a:pt x="1" y="59"/>
                    <a:pt x="1" y="59"/>
                  </a:cubicBezTo>
                  <a:cubicBezTo>
                    <a:pt x="1" y="59"/>
                    <a:pt x="1" y="59"/>
                    <a:pt x="1" y="59"/>
                  </a:cubicBezTo>
                  <a:cubicBezTo>
                    <a:pt x="1" y="60"/>
                    <a:pt x="1" y="60"/>
                    <a:pt x="1" y="61"/>
                  </a:cubicBezTo>
                  <a:cubicBezTo>
                    <a:pt x="0" y="61"/>
                    <a:pt x="0" y="62"/>
                    <a:pt x="0" y="62"/>
                  </a:cubicBezTo>
                  <a:cubicBezTo>
                    <a:pt x="0" y="63"/>
                    <a:pt x="0" y="64"/>
                    <a:pt x="0" y="64"/>
                  </a:cubicBezTo>
                  <a:cubicBezTo>
                    <a:pt x="0" y="64"/>
                    <a:pt x="0" y="64"/>
                    <a:pt x="0" y="65"/>
                  </a:cubicBezTo>
                  <a:cubicBezTo>
                    <a:pt x="0" y="65"/>
                    <a:pt x="0" y="65"/>
                    <a:pt x="0" y="65"/>
                  </a:cubicBezTo>
                  <a:cubicBezTo>
                    <a:pt x="0" y="65"/>
                    <a:pt x="0" y="65"/>
                    <a:pt x="0" y="65"/>
                  </a:cubicBezTo>
                  <a:cubicBezTo>
                    <a:pt x="0" y="65"/>
                    <a:pt x="0" y="65"/>
                    <a:pt x="0" y="66"/>
                  </a:cubicBezTo>
                  <a:cubicBezTo>
                    <a:pt x="0" y="66"/>
                    <a:pt x="0" y="67"/>
                    <a:pt x="0" y="67"/>
                  </a:cubicBezTo>
                  <a:cubicBezTo>
                    <a:pt x="0" y="68"/>
                    <a:pt x="0" y="69"/>
                    <a:pt x="0" y="69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71"/>
                    <a:pt x="0" y="71"/>
                    <a:pt x="0" y="72"/>
                  </a:cubicBezTo>
                  <a:cubicBezTo>
                    <a:pt x="0" y="72"/>
                    <a:pt x="0" y="73"/>
                    <a:pt x="0" y="73"/>
                  </a:cubicBezTo>
                  <a:cubicBezTo>
                    <a:pt x="0" y="74"/>
                    <a:pt x="0" y="74"/>
                    <a:pt x="0" y="75"/>
                  </a:cubicBezTo>
                  <a:cubicBezTo>
                    <a:pt x="0" y="75"/>
                    <a:pt x="0" y="75"/>
                    <a:pt x="0" y="75"/>
                  </a:cubicBezTo>
                  <a:cubicBezTo>
                    <a:pt x="0" y="75"/>
                    <a:pt x="0" y="75"/>
                    <a:pt x="0" y="75"/>
                  </a:cubicBezTo>
                  <a:cubicBezTo>
                    <a:pt x="0" y="76"/>
                    <a:pt x="0" y="76"/>
                    <a:pt x="0" y="77"/>
                  </a:cubicBezTo>
                  <a:cubicBezTo>
                    <a:pt x="0" y="77"/>
                    <a:pt x="0" y="78"/>
                    <a:pt x="0" y="79"/>
                  </a:cubicBezTo>
                  <a:cubicBezTo>
                    <a:pt x="0" y="79"/>
                    <a:pt x="0" y="79"/>
                    <a:pt x="0" y="79"/>
                  </a:cubicBezTo>
                  <a:cubicBezTo>
                    <a:pt x="0" y="79"/>
                    <a:pt x="0" y="79"/>
                    <a:pt x="0" y="79"/>
                  </a:cubicBezTo>
                  <a:cubicBezTo>
                    <a:pt x="1" y="80"/>
                    <a:pt x="1" y="81"/>
                    <a:pt x="1" y="81"/>
                  </a:cubicBezTo>
                  <a:cubicBezTo>
                    <a:pt x="1" y="82"/>
                    <a:pt x="1" y="82"/>
                    <a:pt x="1" y="83"/>
                  </a:cubicBezTo>
                  <a:cubicBezTo>
                    <a:pt x="1" y="83"/>
                    <a:pt x="1" y="83"/>
                    <a:pt x="1" y="83"/>
                  </a:cubicBezTo>
                  <a:cubicBezTo>
                    <a:pt x="2" y="84"/>
                    <a:pt x="2" y="84"/>
                    <a:pt x="2" y="84"/>
                  </a:cubicBezTo>
                  <a:cubicBezTo>
                    <a:pt x="2" y="85"/>
                    <a:pt x="2" y="85"/>
                    <a:pt x="2" y="86"/>
                  </a:cubicBezTo>
                  <a:cubicBezTo>
                    <a:pt x="2" y="86"/>
                    <a:pt x="3" y="86"/>
                    <a:pt x="3" y="87"/>
                  </a:cubicBezTo>
                  <a:cubicBezTo>
                    <a:pt x="3" y="87"/>
                    <a:pt x="3" y="87"/>
                    <a:pt x="3" y="87"/>
                  </a:cubicBezTo>
                  <a:cubicBezTo>
                    <a:pt x="3" y="89"/>
                    <a:pt x="4" y="90"/>
                    <a:pt x="5" y="91"/>
                  </a:cubicBezTo>
                  <a:cubicBezTo>
                    <a:pt x="5" y="91"/>
                    <a:pt x="5" y="91"/>
                    <a:pt x="5" y="91"/>
                  </a:cubicBezTo>
                  <a:cubicBezTo>
                    <a:pt x="5" y="92"/>
                    <a:pt x="5" y="92"/>
                    <a:pt x="5" y="92"/>
                  </a:cubicBezTo>
                  <a:cubicBezTo>
                    <a:pt x="6" y="93"/>
                    <a:pt x="7" y="94"/>
                    <a:pt x="8" y="96"/>
                  </a:cubicBezTo>
                  <a:cubicBezTo>
                    <a:pt x="8" y="96"/>
                    <a:pt x="8" y="96"/>
                    <a:pt x="8" y="96"/>
                  </a:cubicBezTo>
                  <a:cubicBezTo>
                    <a:pt x="8" y="96"/>
                    <a:pt x="8" y="97"/>
                    <a:pt x="8" y="97"/>
                  </a:cubicBezTo>
                  <a:cubicBezTo>
                    <a:pt x="9" y="98"/>
                    <a:pt x="10" y="99"/>
                    <a:pt x="11" y="100"/>
                  </a:cubicBezTo>
                  <a:cubicBezTo>
                    <a:pt x="11" y="100"/>
                    <a:pt x="12" y="101"/>
                    <a:pt x="12" y="101"/>
                  </a:cubicBezTo>
                  <a:cubicBezTo>
                    <a:pt x="12" y="101"/>
                    <a:pt x="12" y="101"/>
                    <a:pt x="12" y="101"/>
                  </a:cubicBezTo>
                  <a:cubicBezTo>
                    <a:pt x="12" y="101"/>
                    <a:pt x="12" y="101"/>
                    <a:pt x="12" y="101"/>
                  </a:cubicBezTo>
                  <a:cubicBezTo>
                    <a:pt x="13" y="102"/>
                    <a:pt x="14" y="103"/>
                    <a:pt x="16" y="104"/>
                  </a:cubicBezTo>
                  <a:cubicBezTo>
                    <a:pt x="16" y="104"/>
                    <a:pt x="16" y="104"/>
                    <a:pt x="16" y="105"/>
                  </a:cubicBezTo>
                  <a:cubicBezTo>
                    <a:pt x="17" y="105"/>
                    <a:pt x="17" y="106"/>
                    <a:pt x="18" y="106"/>
                  </a:cubicBezTo>
                  <a:cubicBezTo>
                    <a:pt x="18" y="106"/>
                    <a:pt x="18" y="106"/>
                    <a:pt x="18" y="106"/>
                  </a:cubicBezTo>
                  <a:cubicBezTo>
                    <a:pt x="18" y="106"/>
                    <a:pt x="19" y="107"/>
                    <a:pt x="19" y="107"/>
                  </a:cubicBezTo>
                  <a:cubicBezTo>
                    <a:pt x="19" y="107"/>
                    <a:pt x="20" y="107"/>
                    <a:pt x="20" y="107"/>
                  </a:cubicBezTo>
                  <a:cubicBezTo>
                    <a:pt x="21" y="108"/>
                    <a:pt x="21" y="108"/>
                    <a:pt x="22" y="109"/>
                  </a:cubicBezTo>
                  <a:cubicBezTo>
                    <a:pt x="22" y="109"/>
                    <a:pt x="22" y="109"/>
                    <a:pt x="22" y="109"/>
                  </a:cubicBezTo>
                  <a:cubicBezTo>
                    <a:pt x="22" y="109"/>
                    <a:pt x="22" y="109"/>
                    <a:pt x="22" y="109"/>
                  </a:cubicBezTo>
                  <a:cubicBezTo>
                    <a:pt x="23" y="109"/>
                    <a:pt x="24" y="109"/>
                    <a:pt x="24" y="110"/>
                  </a:cubicBezTo>
                  <a:cubicBezTo>
                    <a:pt x="25" y="110"/>
                    <a:pt x="25" y="110"/>
                    <a:pt x="26" y="110"/>
                  </a:cubicBezTo>
                  <a:cubicBezTo>
                    <a:pt x="26" y="110"/>
                    <a:pt x="26" y="110"/>
                    <a:pt x="26" y="110"/>
                  </a:cubicBezTo>
                  <a:cubicBezTo>
                    <a:pt x="26" y="110"/>
                    <a:pt x="26" y="110"/>
                    <a:pt x="26" y="110"/>
                  </a:cubicBezTo>
                  <a:cubicBezTo>
                    <a:pt x="26" y="111"/>
                    <a:pt x="26" y="111"/>
                    <a:pt x="26" y="111"/>
                  </a:cubicBezTo>
                  <a:cubicBezTo>
                    <a:pt x="27" y="111"/>
                    <a:pt x="27" y="111"/>
                    <a:pt x="28" y="111"/>
                  </a:cubicBezTo>
                  <a:cubicBezTo>
                    <a:pt x="28" y="111"/>
                    <a:pt x="29" y="112"/>
                    <a:pt x="29" y="112"/>
                  </a:cubicBezTo>
                  <a:cubicBezTo>
                    <a:pt x="29" y="112"/>
                    <a:pt x="30" y="112"/>
                    <a:pt x="30" y="112"/>
                  </a:cubicBezTo>
                  <a:cubicBezTo>
                    <a:pt x="30" y="112"/>
                    <a:pt x="30" y="112"/>
                    <a:pt x="30" y="112"/>
                  </a:cubicBezTo>
                  <a:cubicBezTo>
                    <a:pt x="30" y="112"/>
                    <a:pt x="31" y="112"/>
                    <a:pt x="31" y="112"/>
                  </a:cubicBezTo>
                  <a:cubicBezTo>
                    <a:pt x="32" y="113"/>
                    <a:pt x="32" y="113"/>
                    <a:pt x="33" y="113"/>
                  </a:cubicBezTo>
                  <a:cubicBezTo>
                    <a:pt x="33" y="113"/>
                    <a:pt x="33" y="113"/>
                    <a:pt x="34" y="113"/>
                  </a:cubicBezTo>
                  <a:cubicBezTo>
                    <a:pt x="34" y="113"/>
                    <a:pt x="34" y="113"/>
                    <a:pt x="34" y="113"/>
                  </a:cubicBezTo>
                  <a:cubicBezTo>
                    <a:pt x="34" y="113"/>
                    <a:pt x="34" y="113"/>
                    <a:pt x="34" y="113"/>
                  </a:cubicBezTo>
                  <a:cubicBezTo>
                    <a:pt x="35" y="113"/>
                    <a:pt x="36" y="113"/>
                    <a:pt x="36" y="113"/>
                  </a:cubicBezTo>
                  <a:cubicBezTo>
                    <a:pt x="37" y="114"/>
                    <a:pt x="37" y="114"/>
                    <a:pt x="38" y="114"/>
                  </a:cubicBezTo>
                  <a:cubicBezTo>
                    <a:pt x="38" y="114"/>
                    <a:pt x="38" y="114"/>
                    <a:pt x="38" y="114"/>
                  </a:cubicBezTo>
                  <a:cubicBezTo>
                    <a:pt x="38" y="114"/>
                    <a:pt x="38" y="114"/>
                    <a:pt x="38" y="114"/>
                  </a:cubicBezTo>
                  <a:cubicBezTo>
                    <a:pt x="39" y="114"/>
                    <a:pt x="39" y="114"/>
                    <a:pt x="39" y="114"/>
                  </a:cubicBezTo>
                  <a:cubicBezTo>
                    <a:pt x="39" y="114"/>
                    <a:pt x="40" y="114"/>
                    <a:pt x="40" y="114"/>
                  </a:cubicBezTo>
                  <a:cubicBezTo>
                    <a:pt x="41" y="114"/>
                    <a:pt x="41" y="114"/>
                    <a:pt x="41" y="114"/>
                  </a:cubicBezTo>
                  <a:cubicBezTo>
                    <a:pt x="42" y="114"/>
                    <a:pt x="42" y="114"/>
                    <a:pt x="43" y="114"/>
                  </a:cubicBezTo>
                  <a:cubicBezTo>
                    <a:pt x="43" y="114"/>
                    <a:pt x="43" y="114"/>
                    <a:pt x="43" y="114"/>
                  </a:cubicBezTo>
                  <a:cubicBezTo>
                    <a:pt x="43" y="114"/>
                    <a:pt x="43" y="114"/>
                    <a:pt x="44" y="114"/>
                  </a:cubicBezTo>
                  <a:cubicBezTo>
                    <a:pt x="44" y="114"/>
                    <a:pt x="44" y="114"/>
                    <a:pt x="44" y="114"/>
                  </a:cubicBezTo>
                  <a:cubicBezTo>
                    <a:pt x="44" y="114"/>
                    <a:pt x="45" y="114"/>
                    <a:pt x="45" y="114"/>
                  </a:cubicBezTo>
                  <a:cubicBezTo>
                    <a:pt x="45" y="114"/>
                    <a:pt x="46" y="114"/>
                    <a:pt x="47" y="114"/>
                  </a:cubicBezTo>
                  <a:cubicBezTo>
                    <a:pt x="47" y="114"/>
                    <a:pt x="48" y="114"/>
                    <a:pt x="48" y="114"/>
                  </a:cubicBezTo>
                  <a:cubicBezTo>
                    <a:pt x="48" y="114"/>
                    <a:pt x="48" y="114"/>
                    <a:pt x="48" y="114"/>
                  </a:cubicBezTo>
                  <a:cubicBezTo>
                    <a:pt x="48" y="114"/>
                    <a:pt x="48" y="114"/>
                    <a:pt x="48" y="114"/>
                  </a:cubicBezTo>
                  <a:cubicBezTo>
                    <a:pt x="48" y="114"/>
                    <a:pt x="49" y="114"/>
                    <a:pt x="49" y="114"/>
                  </a:cubicBezTo>
                  <a:cubicBezTo>
                    <a:pt x="49" y="113"/>
                    <a:pt x="50" y="113"/>
                    <a:pt x="51" y="113"/>
                  </a:cubicBezTo>
                  <a:cubicBezTo>
                    <a:pt x="51" y="113"/>
                    <a:pt x="52" y="113"/>
                    <a:pt x="53" y="113"/>
                  </a:cubicBezTo>
                  <a:cubicBezTo>
                    <a:pt x="53" y="113"/>
                    <a:pt x="53" y="113"/>
                    <a:pt x="53" y="113"/>
                  </a:cubicBezTo>
                  <a:cubicBezTo>
                    <a:pt x="54" y="113"/>
                    <a:pt x="54" y="113"/>
                    <a:pt x="54" y="113"/>
                  </a:cubicBezTo>
                  <a:cubicBezTo>
                    <a:pt x="54" y="112"/>
                    <a:pt x="54" y="112"/>
                    <a:pt x="54" y="112"/>
                  </a:cubicBezTo>
                  <a:cubicBezTo>
                    <a:pt x="55" y="112"/>
                    <a:pt x="55" y="112"/>
                    <a:pt x="56" y="112"/>
                  </a:cubicBezTo>
                  <a:cubicBezTo>
                    <a:pt x="56" y="112"/>
                    <a:pt x="57" y="111"/>
                    <a:pt x="58" y="111"/>
                  </a:cubicBezTo>
                  <a:cubicBezTo>
                    <a:pt x="58" y="111"/>
                    <a:pt x="59" y="111"/>
                    <a:pt x="59" y="111"/>
                  </a:cubicBezTo>
                  <a:cubicBezTo>
                    <a:pt x="59" y="111"/>
                    <a:pt x="59" y="111"/>
                    <a:pt x="59" y="111"/>
                  </a:cubicBezTo>
                  <a:cubicBezTo>
                    <a:pt x="59" y="111"/>
                    <a:pt x="59" y="111"/>
                    <a:pt x="59" y="111"/>
                  </a:cubicBezTo>
                  <a:cubicBezTo>
                    <a:pt x="60" y="110"/>
                    <a:pt x="61" y="110"/>
                    <a:pt x="61" y="110"/>
                  </a:cubicBezTo>
                  <a:cubicBezTo>
                    <a:pt x="62" y="109"/>
                    <a:pt x="63" y="109"/>
                    <a:pt x="64" y="108"/>
                  </a:cubicBezTo>
                  <a:cubicBezTo>
                    <a:pt x="73" y="40"/>
                    <a:pt x="73" y="40"/>
                    <a:pt x="73" y="40"/>
                  </a:cubicBezTo>
                  <a:cubicBezTo>
                    <a:pt x="72" y="40"/>
                    <a:pt x="71" y="41"/>
                    <a:pt x="70" y="41"/>
                  </a:cubicBezTo>
                  <a:close/>
                </a:path>
              </a:pathLst>
            </a:custGeom>
            <a:solidFill>
              <a:srgbClr val="404A48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50" name="PA_任意多边形 60"/>
            <p:cNvSpPr/>
            <p:nvPr>
              <p:custDataLst>
                <p:tags r:id="rId34"/>
              </p:custDataLst>
            </p:nvPr>
          </p:nvSpPr>
          <p:spPr bwMode="auto">
            <a:xfrm>
              <a:off x="5576888" y="4702175"/>
              <a:ext cx="595313" cy="568325"/>
            </a:xfrm>
            <a:custGeom>
              <a:avLst/>
              <a:gdLst>
                <a:gd name="T0" fmla="*/ 66 w 67"/>
                <a:gd name="T1" fmla="*/ 7 h 64"/>
                <a:gd name="T2" fmla="*/ 66 w 67"/>
                <a:gd name="T3" fmla="*/ 7 h 64"/>
                <a:gd name="T4" fmla="*/ 65 w 67"/>
                <a:gd name="T5" fmla="*/ 6 h 64"/>
                <a:gd name="T6" fmla="*/ 65 w 67"/>
                <a:gd name="T7" fmla="*/ 6 h 64"/>
                <a:gd name="T8" fmla="*/ 64 w 67"/>
                <a:gd name="T9" fmla="*/ 5 h 64"/>
                <a:gd name="T10" fmla="*/ 64 w 67"/>
                <a:gd name="T11" fmla="*/ 5 h 64"/>
                <a:gd name="T12" fmla="*/ 64 w 67"/>
                <a:gd name="T13" fmla="*/ 5 h 64"/>
                <a:gd name="T14" fmla="*/ 63 w 67"/>
                <a:gd name="T15" fmla="*/ 4 h 64"/>
                <a:gd name="T16" fmla="*/ 62 w 67"/>
                <a:gd name="T17" fmla="*/ 4 h 64"/>
                <a:gd name="T18" fmla="*/ 60 w 67"/>
                <a:gd name="T19" fmla="*/ 2 h 64"/>
                <a:gd name="T20" fmla="*/ 60 w 67"/>
                <a:gd name="T21" fmla="*/ 2 h 64"/>
                <a:gd name="T22" fmla="*/ 59 w 67"/>
                <a:gd name="T23" fmla="*/ 2 h 64"/>
                <a:gd name="T24" fmla="*/ 57 w 67"/>
                <a:gd name="T25" fmla="*/ 1 h 64"/>
                <a:gd name="T26" fmla="*/ 56 w 67"/>
                <a:gd name="T27" fmla="*/ 1 h 64"/>
                <a:gd name="T28" fmla="*/ 56 w 67"/>
                <a:gd name="T29" fmla="*/ 1 h 64"/>
                <a:gd name="T30" fmla="*/ 54 w 67"/>
                <a:gd name="T31" fmla="*/ 0 h 64"/>
                <a:gd name="T32" fmla="*/ 52 w 67"/>
                <a:gd name="T33" fmla="*/ 0 h 64"/>
                <a:gd name="T34" fmla="*/ 52 w 67"/>
                <a:gd name="T35" fmla="*/ 0 h 64"/>
                <a:gd name="T36" fmla="*/ 51 w 67"/>
                <a:gd name="T37" fmla="*/ 0 h 64"/>
                <a:gd name="T38" fmla="*/ 50 w 67"/>
                <a:gd name="T39" fmla="*/ 0 h 64"/>
                <a:gd name="T40" fmla="*/ 48 w 67"/>
                <a:gd name="T41" fmla="*/ 0 h 64"/>
                <a:gd name="T42" fmla="*/ 48 w 67"/>
                <a:gd name="T43" fmla="*/ 0 h 64"/>
                <a:gd name="T44" fmla="*/ 47 w 67"/>
                <a:gd name="T45" fmla="*/ 0 h 64"/>
                <a:gd name="T46" fmla="*/ 45 w 67"/>
                <a:gd name="T47" fmla="*/ 0 h 64"/>
                <a:gd name="T48" fmla="*/ 43 w 67"/>
                <a:gd name="T49" fmla="*/ 0 h 64"/>
                <a:gd name="T50" fmla="*/ 41 w 67"/>
                <a:gd name="T51" fmla="*/ 1 h 64"/>
                <a:gd name="T52" fmla="*/ 39 w 67"/>
                <a:gd name="T53" fmla="*/ 2 h 64"/>
                <a:gd name="T54" fmla="*/ 37 w 67"/>
                <a:gd name="T55" fmla="*/ 2 h 64"/>
                <a:gd name="T56" fmla="*/ 35 w 67"/>
                <a:gd name="T57" fmla="*/ 3 h 64"/>
                <a:gd name="T58" fmla="*/ 33 w 67"/>
                <a:gd name="T59" fmla="*/ 5 h 64"/>
                <a:gd name="T60" fmla="*/ 32 w 67"/>
                <a:gd name="T61" fmla="*/ 6 h 64"/>
                <a:gd name="T62" fmla="*/ 30 w 67"/>
                <a:gd name="T63" fmla="*/ 8 h 64"/>
                <a:gd name="T64" fmla="*/ 29 w 67"/>
                <a:gd name="T65" fmla="*/ 9 h 64"/>
                <a:gd name="T66" fmla="*/ 28 w 67"/>
                <a:gd name="T67" fmla="*/ 11 h 64"/>
                <a:gd name="T68" fmla="*/ 15 w 67"/>
                <a:gd name="T69" fmla="*/ 34 h 64"/>
                <a:gd name="T70" fmla="*/ 2 w 67"/>
                <a:gd name="T71" fmla="*/ 60 h 64"/>
                <a:gd name="T72" fmla="*/ 5 w 67"/>
                <a:gd name="T73" fmla="*/ 57 h 64"/>
                <a:gd name="T74" fmla="*/ 8 w 67"/>
                <a:gd name="T75" fmla="*/ 53 h 64"/>
                <a:gd name="T76" fmla="*/ 13 w 67"/>
                <a:gd name="T77" fmla="*/ 50 h 64"/>
                <a:gd name="T78" fmla="*/ 17 w 67"/>
                <a:gd name="T79" fmla="*/ 48 h 64"/>
                <a:gd name="T80" fmla="*/ 22 w 67"/>
                <a:gd name="T81" fmla="*/ 46 h 64"/>
                <a:gd name="T82" fmla="*/ 27 w 67"/>
                <a:gd name="T83" fmla="*/ 44 h 64"/>
                <a:gd name="T84" fmla="*/ 33 w 67"/>
                <a:gd name="T85" fmla="*/ 44 h 64"/>
                <a:gd name="T86" fmla="*/ 36 w 67"/>
                <a:gd name="T87" fmla="*/ 44 h 64"/>
                <a:gd name="T88" fmla="*/ 39 w 67"/>
                <a:gd name="T89" fmla="*/ 45 h 64"/>
                <a:gd name="T90" fmla="*/ 41 w 67"/>
                <a:gd name="T91" fmla="*/ 45 h 64"/>
                <a:gd name="T92" fmla="*/ 44 w 67"/>
                <a:gd name="T93" fmla="*/ 46 h 64"/>
                <a:gd name="T94" fmla="*/ 49 w 67"/>
                <a:gd name="T95" fmla="*/ 48 h 64"/>
                <a:gd name="T96" fmla="*/ 55 w 67"/>
                <a:gd name="T97" fmla="*/ 52 h 64"/>
                <a:gd name="T98" fmla="*/ 57 w 67"/>
                <a:gd name="T99" fmla="*/ 53 h 64"/>
                <a:gd name="T100" fmla="*/ 58 w 67"/>
                <a:gd name="T101" fmla="*/ 55 h 64"/>
                <a:gd name="T102" fmla="*/ 60 w 67"/>
                <a:gd name="T103" fmla="*/ 56 h 64"/>
                <a:gd name="T104" fmla="*/ 66 w 67"/>
                <a:gd name="T105" fmla="*/ 7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67" h="64">
                  <a:moveTo>
                    <a:pt x="66" y="7"/>
                  </a:moveTo>
                  <a:cubicBezTo>
                    <a:pt x="66" y="7"/>
                    <a:pt x="66" y="7"/>
                    <a:pt x="66" y="7"/>
                  </a:cubicBezTo>
                  <a:cubicBezTo>
                    <a:pt x="66" y="7"/>
                    <a:pt x="66" y="7"/>
                    <a:pt x="66" y="7"/>
                  </a:cubicBezTo>
                  <a:cubicBezTo>
                    <a:pt x="66" y="7"/>
                    <a:pt x="66" y="7"/>
                    <a:pt x="66" y="7"/>
                  </a:cubicBezTo>
                  <a:cubicBezTo>
                    <a:pt x="66" y="6"/>
                    <a:pt x="66" y="6"/>
                    <a:pt x="65" y="6"/>
                  </a:cubicBezTo>
                  <a:cubicBezTo>
                    <a:pt x="65" y="6"/>
                    <a:pt x="65" y="6"/>
                    <a:pt x="65" y="6"/>
                  </a:cubicBezTo>
                  <a:cubicBezTo>
                    <a:pt x="65" y="6"/>
                    <a:pt x="65" y="6"/>
                    <a:pt x="65" y="6"/>
                  </a:cubicBezTo>
                  <a:cubicBezTo>
                    <a:pt x="65" y="6"/>
                    <a:pt x="65" y="6"/>
                    <a:pt x="65" y="6"/>
                  </a:cubicBezTo>
                  <a:cubicBezTo>
                    <a:pt x="65" y="6"/>
                    <a:pt x="65" y="6"/>
                    <a:pt x="65" y="6"/>
                  </a:cubicBezTo>
                  <a:cubicBezTo>
                    <a:pt x="65" y="5"/>
                    <a:pt x="64" y="5"/>
                    <a:pt x="64" y="5"/>
                  </a:cubicBezTo>
                  <a:cubicBezTo>
                    <a:pt x="64" y="5"/>
                    <a:pt x="64" y="5"/>
                    <a:pt x="64" y="5"/>
                  </a:cubicBezTo>
                  <a:cubicBezTo>
                    <a:pt x="64" y="5"/>
                    <a:pt x="64" y="5"/>
                    <a:pt x="64" y="5"/>
                  </a:cubicBezTo>
                  <a:cubicBezTo>
                    <a:pt x="64" y="5"/>
                    <a:pt x="64" y="5"/>
                    <a:pt x="64" y="5"/>
                  </a:cubicBezTo>
                  <a:cubicBezTo>
                    <a:pt x="64" y="5"/>
                    <a:pt x="64" y="5"/>
                    <a:pt x="64" y="5"/>
                  </a:cubicBezTo>
                  <a:cubicBezTo>
                    <a:pt x="64" y="5"/>
                    <a:pt x="63" y="5"/>
                    <a:pt x="63" y="5"/>
                  </a:cubicBezTo>
                  <a:cubicBezTo>
                    <a:pt x="63" y="4"/>
                    <a:pt x="63" y="4"/>
                    <a:pt x="63" y="4"/>
                  </a:cubicBezTo>
                  <a:cubicBezTo>
                    <a:pt x="63" y="4"/>
                    <a:pt x="63" y="4"/>
                    <a:pt x="63" y="4"/>
                  </a:cubicBezTo>
                  <a:cubicBezTo>
                    <a:pt x="63" y="4"/>
                    <a:pt x="62" y="4"/>
                    <a:pt x="62" y="4"/>
                  </a:cubicBezTo>
                  <a:cubicBezTo>
                    <a:pt x="62" y="3"/>
                    <a:pt x="61" y="3"/>
                    <a:pt x="61" y="3"/>
                  </a:cubicBezTo>
                  <a:cubicBezTo>
                    <a:pt x="61" y="3"/>
                    <a:pt x="60" y="3"/>
                    <a:pt x="60" y="2"/>
                  </a:cubicBezTo>
                  <a:cubicBezTo>
                    <a:pt x="60" y="2"/>
                    <a:pt x="60" y="2"/>
                    <a:pt x="60" y="2"/>
                  </a:cubicBezTo>
                  <a:cubicBezTo>
                    <a:pt x="60" y="2"/>
                    <a:pt x="60" y="2"/>
                    <a:pt x="60" y="2"/>
                  </a:cubicBezTo>
                  <a:cubicBezTo>
                    <a:pt x="60" y="2"/>
                    <a:pt x="60" y="2"/>
                    <a:pt x="60" y="2"/>
                  </a:cubicBezTo>
                  <a:cubicBezTo>
                    <a:pt x="59" y="2"/>
                    <a:pt x="59" y="2"/>
                    <a:pt x="59" y="2"/>
                  </a:cubicBezTo>
                  <a:cubicBezTo>
                    <a:pt x="59" y="2"/>
                    <a:pt x="58" y="2"/>
                    <a:pt x="58" y="2"/>
                  </a:cubicBezTo>
                  <a:cubicBezTo>
                    <a:pt x="58" y="1"/>
                    <a:pt x="57" y="1"/>
                    <a:pt x="57" y="1"/>
                  </a:cubicBezTo>
                  <a:cubicBezTo>
                    <a:pt x="57" y="1"/>
                    <a:pt x="57" y="1"/>
                    <a:pt x="56" y="1"/>
                  </a:cubicBezTo>
                  <a:cubicBezTo>
                    <a:pt x="56" y="1"/>
                    <a:pt x="56" y="1"/>
                    <a:pt x="56" y="1"/>
                  </a:cubicBezTo>
                  <a:cubicBezTo>
                    <a:pt x="56" y="1"/>
                    <a:pt x="56" y="1"/>
                    <a:pt x="56" y="1"/>
                  </a:cubicBezTo>
                  <a:cubicBezTo>
                    <a:pt x="56" y="1"/>
                    <a:pt x="56" y="1"/>
                    <a:pt x="56" y="1"/>
                  </a:cubicBezTo>
                  <a:cubicBezTo>
                    <a:pt x="56" y="1"/>
                    <a:pt x="55" y="1"/>
                    <a:pt x="55" y="0"/>
                  </a:cubicBezTo>
                  <a:cubicBezTo>
                    <a:pt x="55" y="0"/>
                    <a:pt x="54" y="0"/>
                    <a:pt x="54" y="0"/>
                  </a:cubicBezTo>
                  <a:cubicBezTo>
                    <a:pt x="54" y="0"/>
                    <a:pt x="54" y="0"/>
                    <a:pt x="53" y="0"/>
                  </a:cubicBezTo>
                  <a:cubicBezTo>
                    <a:pt x="53" y="0"/>
                    <a:pt x="53" y="0"/>
                    <a:pt x="52" y="0"/>
                  </a:cubicBezTo>
                  <a:cubicBezTo>
                    <a:pt x="52" y="0"/>
                    <a:pt x="52" y="0"/>
                    <a:pt x="52" y="0"/>
                  </a:cubicBezTo>
                  <a:cubicBezTo>
                    <a:pt x="52" y="0"/>
                    <a:pt x="52" y="0"/>
                    <a:pt x="52" y="0"/>
                  </a:cubicBezTo>
                  <a:cubicBezTo>
                    <a:pt x="52" y="0"/>
                    <a:pt x="52" y="0"/>
                    <a:pt x="52" y="0"/>
                  </a:cubicBezTo>
                  <a:cubicBezTo>
                    <a:pt x="52" y="0"/>
                    <a:pt x="52" y="0"/>
                    <a:pt x="51" y="0"/>
                  </a:cubicBezTo>
                  <a:cubicBezTo>
                    <a:pt x="51" y="0"/>
                    <a:pt x="51" y="0"/>
                    <a:pt x="51" y="0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50" y="0"/>
                    <a:pt x="49" y="0"/>
                    <a:pt x="49" y="0"/>
                  </a:cubicBezTo>
                  <a:cubicBezTo>
                    <a:pt x="49" y="0"/>
                    <a:pt x="49" y="0"/>
                    <a:pt x="48" y="0"/>
                  </a:cubicBezTo>
                  <a:cubicBezTo>
                    <a:pt x="48" y="0"/>
                    <a:pt x="48" y="0"/>
                    <a:pt x="48" y="0"/>
                  </a:cubicBezTo>
                  <a:cubicBezTo>
                    <a:pt x="48" y="0"/>
                    <a:pt x="48" y="0"/>
                    <a:pt x="48" y="0"/>
                  </a:cubicBezTo>
                  <a:cubicBezTo>
                    <a:pt x="48" y="0"/>
                    <a:pt x="48" y="0"/>
                    <a:pt x="48" y="0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47" y="0"/>
                    <a:pt x="46" y="0"/>
                    <a:pt x="46" y="0"/>
                  </a:cubicBezTo>
                  <a:cubicBezTo>
                    <a:pt x="46" y="0"/>
                    <a:pt x="45" y="0"/>
                    <a:pt x="45" y="0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2" y="0"/>
                    <a:pt x="42" y="0"/>
                    <a:pt x="41" y="1"/>
                  </a:cubicBezTo>
                  <a:cubicBezTo>
                    <a:pt x="41" y="1"/>
                    <a:pt x="41" y="1"/>
                    <a:pt x="41" y="1"/>
                  </a:cubicBezTo>
                  <a:cubicBezTo>
                    <a:pt x="40" y="1"/>
                    <a:pt x="39" y="1"/>
                    <a:pt x="39" y="2"/>
                  </a:cubicBezTo>
                  <a:cubicBezTo>
                    <a:pt x="38" y="2"/>
                    <a:pt x="38" y="2"/>
                    <a:pt x="38" y="2"/>
                  </a:cubicBezTo>
                  <a:cubicBezTo>
                    <a:pt x="38" y="2"/>
                    <a:pt x="38" y="2"/>
                    <a:pt x="37" y="2"/>
                  </a:cubicBezTo>
                  <a:cubicBezTo>
                    <a:pt x="37" y="2"/>
                    <a:pt x="36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4" y="4"/>
                    <a:pt x="34" y="4"/>
                    <a:pt x="33" y="5"/>
                  </a:cubicBezTo>
                  <a:cubicBezTo>
                    <a:pt x="33" y="5"/>
                    <a:pt x="33" y="5"/>
                    <a:pt x="33" y="5"/>
                  </a:cubicBezTo>
                  <a:cubicBezTo>
                    <a:pt x="32" y="5"/>
                    <a:pt x="32" y="6"/>
                    <a:pt x="32" y="6"/>
                  </a:cubicBezTo>
                  <a:cubicBezTo>
                    <a:pt x="31" y="6"/>
                    <a:pt x="31" y="7"/>
                    <a:pt x="30" y="7"/>
                  </a:cubicBezTo>
                  <a:cubicBezTo>
                    <a:pt x="30" y="7"/>
                    <a:pt x="30" y="8"/>
                    <a:pt x="30" y="8"/>
                  </a:cubicBezTo>
                  <a:cubicBezTo>
                    <a:pt x="30" y="8"/>
                    <a:pt x="30" y="8"/>
                    <a:pt x="30" y="8"/>
                  </a:cubicBezTo>
                  <a:cubicBezTo>
                    <a:pt x="29" y="8"/>
                    <a:pt x="29" y="9"/>
                    <a:pt x="29" y="9"/>
                  </a:cubicBezTo>
                  <a:cubicBezTo>
                    <a:pt x="29" y="9"/>
                    <a:pt x="28" y="9"/>
                    <a:pt x="28" y="10"/>
                  </a:cubicBezTo>
                  <a:cubicBezTo>
                    <a:pt x="28" y="10"/>
                    <a:pt x="28" y="10"/>
                    <a:pt x="28" y="11"/>
                  </a:cubicBezTo>
                  <a:cubicBezTo>
                    <a:pt x="27" y="11"/>
                    <a:pt x="26" y="12"/>
                    <a:pt x="26" y="13"/>
                  </a:cubicBezTo>
                  <a:cubicBezTo>
                    <a:pt x="22" y="20"/>
                    <a:pt x="19" y="27"/>
                    <a:pt x="15" y="34"/>
                  </a:cubicBezTo>
                  <a:cubicBezTo>
                    <a:pt x="10" y="44"/>
                    <a:pt x="5" y="54"/>
                    <a:pt x="0" y="64"/>
                  </a:cubicBezTo>
                  <a:cubicBezTo>
                    <a:pt x="0" y="63"/>
                    <a:pt x="1" y="62"/>
                    <a:pt x="2" y="60"/>
                  </a:cubicBezTo>
                  <a:cubicBezTo>
                    <a:pt x="2" y="60"/>
                    <a:pt x="3" y="60"/>
                    <a:pt x="3" y="59"/>
                  </a:cubicBezTo>
                  <a:cubicBezTo>
                    <a:pt x="4" y="58"/>
                    <a:pt x="4" y="58"/>
                    <a:pt x="5" y="57"/>
                  </a:cubicBezTo>
                  <a:cubicBezTo>
                    <a:pt x="5" y="56"/>
                    <a:pt x="6" y="56"/>
                    <a:pt x="6" y="56"/>
                  </a:cubicBezTo>
                  <a:cubicBezTo>
                    <a:pt x="7" y="55"/>
                    <a:pt x="8" y="54"/>
                    <a:pt x="8" y="53"/>
                  </a:cubicBezTo>
                  <a:cubicBezTo>
                    <a:pt x="9" y="53"/>
                    <a:pt x="9" y="53"/>
                    <a:pt x="9" y="52"/>
                  </a:cubicBezTo>
                  <a:cubicBezTo>
                    <a:pt x="11" y="51"/>
                    <a:pt x="12" y="51"/>
                    <a:pt x="13" y="50"/>
                  </a:cubicBezTo>
                  <a:cubicBezTo>
                    <a:pt x="13" y="50"/>
                    <a:pt x="13" y="50"/>
                    <a:pt x="14" y="49"/>
                  </a:cubicBezTo>
                  <a:cubicBezTo>
                    <a:pt x="15" y="49"/>
                    <a:pt x="16" y="48"/>
                    <a:pt x="17" y="48"/>
                  </a:cubicBezTo>
                  <a:cubicBezTo>
                    <a:pt x="18" y="47"/>
                    <a:pt x="18" y="47"/>
                    <a:pt x="19" y="47"/>
                  </a:cubicBezTo>
                  <a:cubicBezTo>
                    <a:pt x="20" y="47"/>
                    <a:pt x="21" y="46"/>
                    <a:pt x="22" y="46"/>
                  </a:cubicBezTo>
                  <a:cubicBezTo>
                    <a:pt x="22" y="46"/>
                    <a:pt x="23" y="46"/>
                    <a:pt x="23" y="45"/>
                  </a:cubicBezTo>
                  <a:cubicBezTo>
                    <a:pt x="24" y="45"/>
                    <a:pt x="26" y="45"/>
                    <a:pt x="27" y="44"/>
                  </a:cubicBezTo>
                  <a:cubicBezTo>
                    <a:pt x="27" y="44"/>
                    <a:pt x="27" y="44"/>
                    <a:pt x="27" y="44"/>
                  </a:cubicBezTo>
                  <a:cubicBezTo>
                    <a:pt x="29" y="44"/>
                    <a:pt x="31" y="44"/>
                    <a:pt x="33" y="44"/>
                  </a:cubicBezTo>
                  <a:cubicBezTo>
                    <a:pt x="34" y="44"/>
                    <a:pt x="35" y="44"/>
                    <a:pt x="36" y="44"/>
                  </a:cubicBezTo>
                  <a:cubicBezTo>
                    <a:pt x="36" y="44"/>
                    <a:pt x="36" y="44"/>
                    <a:pt x="36" y="44"/>
                  </a:cubicBezTo>
                  <a:cubicBezTo>
                    <a:pt x="37" y="44"/>
                    <a:pt x="38" y="44"/>
                    <a:pt x="38" y="45"/>
                  </a:cubicBezTo>
                  <a:cubicBezTo>
                    <a:pt x="38" y="45"/>
                    <a:pt x="39" y="45"/>
                    <a:pt x="39" y="45"/>
                  </a:cubicBezTo>
                  <a:cubicBezTo>
                    <a:pt x="40" y="45"/>
                    <a:pt x="40" y="45"/>
                    <a:pt x="41" y="45"/>
                  </a:cubicBezTo>
                  <a:cubicBezTo>
                    <a:pt x="41" y="45"/>
                    <a:pt x="41" y="45"/>
                    <a:pt x="41" y="45"/>
                  </a:cubicBezTo>
                  <a:cubicBezTo>
                    <a:pt x="42" y="45"/>
                    <a:pt x="43" y="46"/>
                    <a:pt x="44" y="46"/>
                  </a:cubicBezTo>
                  <a:cubicBezTo>
                    <a:pt x="44" y="46"/>
                    <a:pt x="44" y="46"/>
                    <a:pt x="44" y="46"/>
                  </a:cubicBezTo>
                  <a:cubicBezTo>
                    <a:pt x="46" y="47"/>
                    <a:pt x="47" y="47"/>
                    <a:pt x="49" y="48"/>
                  </a:cubicBezTo>
                  <a:cubicBezTo>
                    <a:pt x="49" y="48"/>
                    <a:pt x="49" y="48"/>
                    <a:pt x="49" y="48"/>
                  </a:cubicBezTo>
                  <a:cubicBezTo>
                    <a:pt x="51" y="49"/>
                    <a:pt x="52" y="50"/>
                    <a:pt x="54" y="51"/>
                  </a:cubicBezTo>
                  <a:cubicBezTo>
                    <a:pt x="54" y="51"/>
                    <a:pt x="55" y="52"/>
                    <a:pt x="55" y="52"/>
                  </a:cubicBezTo>
                  <a:cubicBezTo>
                    <a:pt x="56" y="52"/>
                    <a:pt x="56" y="52"/>
                    <a:pt x="56" y="52"/>
                  </a:cubicBezTo>
                  <a:cubicBezTo>
                    <a:pt x="56" y="53"/>
                    <a:pt x="56" y="53"/>
                    <a:pt x="57" y="53"/>
                  </a:cubicBezTo>
                  <a:cubicBezTo>
                    <a:pt x="57" y="53"/>
                    <a:pt x="57" y="53"/>
                    <a:pt x="57" y="54"/>
                  </a:cubicBezTo>
                  <a:cubicBezTo>
                    <a:pt x="58" y="54"/>
                    <a:pt x="58" y="54"/>
                    <a:pt x="58" y="55"/>
                  </a:cubicBezTo>
                  <a:cubicBezTo>
                    <a:pt x="58" y="55"/>
                    <a:pt x="58" y="55"/>
                    <a:pt x="59" y="55"/>
                  </a:cubicBezTo>
                  <a:cubicBezTo>
                    <a:pt x="59" y="55"/>
                    <a:pt x="59" y="56"/>
                    <a:pt x="60" y="56"/>
                  </a:cubicBezTo>
                  <a:cubicBezTo>
                    <a:pt x="67" y="8"/>
                    <a:pt x="67" y="8"/>
                    <a:pt x="67" y="8"/>
                  </a:cubicBezTo>
                  <a:cubicBezTo>
                    <a:pt x="67" y="7"/>
                    <a:pt x="67" y="7"/>
                    <a:pt x="66" y="7"/>
                  </a:cubicBezTo>
                  <a:close/>
                </a:path>
              </a:pathLst>
            </a:custGeom>
            <a:solidFill>
              <a:srgbClr val="D95E0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51" name="PA_任意多边形 61"/>
            <p:cNvSpPr/>
            <p:nvPr>
              <p:custDataLst>
                <p:tags r:id="rId35"/>
              </p:custDataLst>
            </p:nvPr>
          </p:nvSpPr>
          <p:spPr bwMode="auto">
            <a:xfrm>
              <a:off x="6056313" y="4365625"/>
              <a:ext cx="79375" cy="727075"/>
            </a:xfrm>
            <a:custGeom>
              <a:avLst/>
              <a:gdLst>
                <a:gd name="T0" fmla="*/ 0 w 50"/>
                <a:gd name="T1" fmla="*/ 151 h 458"/>
                <a:gd name="T2" fmla="*/ 50 w 50"/>
                <a:gd name="T3" fmla="*/ 0 h 458"/>
                <a:gd name="T4" fmla="*/ 50 w 50"/>
                <a:gd name="T5" fmla="*/ 207 h 458"/>
                <a:gd name="T6" fmla="*/ 0 w 50"/>
                <a:gd name="T7" fmla="*/ 458 h 458"/>
                <a:gd name="T8" fmla="*/ 0 w 50"/>
                <a:gd name="T9" fmla="*/ 151 h 4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0" h="458">
                  <a:moveTo>
                    <a:pt x="0" y="151"/>
                  </a:moveTo>
                  <a:lnTo>
                    <a:pt x="50" y="0"/>
                  </a:lnTo>
                  <a:lnTo>
                    <a:pt x="50" y="207"/>
                  </a:lnTo>
                  <a:lnTo>
                    <a:pt x="0" y="458"/>
                  </a:lnTo>
                  <a:lnTo>
                    <a:pt x="0" y="151"/>
                  </a:lnTo>
                  <a:close/>
                </a:path>
              </a:pathLst>
            </a:custGeom>
            <a:solidFill>
              <a:srgbClr val="404A48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52" name="PA_任意多边形 62"/>
            <p:cNvSpPr/>
            <p:nvPr>
              <p:custDataLst>
                <p:tags r:id="rId36"/>
              </p:custDataLst>
            </p:nvPr>
          </p:nvSpPr>
          <p:spPr bwMode="auto">
            <a:xfrm>
              <a:off x="6757988" y="4365625"/>
              <a:ext cx="931863" cy="815975"/>
            </a:xfrm>
            <a:custGeom>
              <a:avLst/>
              <a:gdLst>
                <a:gd name="T0" fmla="*/ 101 w 105"/>
                <a:gd name="T1" fmla="*/ 32 h 92"/>
                <a:gd name="T2" fmla="*/ 53 w 105"/>
                <a:gd name="T3" fmla="*/ 3 h 92"/>
                <a:gd name="T4" fmla="*/ 55 w 105"/>
                <a:gd name="T5" fmla="*/ 15 h 92"/>
                <a:gd name="T6" fmla="*/ 55 w 105"/>
                <a:gd name="T7" fmla="*/ 20 h 92"/>
                <a:gd name="T8" fmla="*/ 54 w 105"/>
                <a:gd name="T9" fmla="*/ 24 h 92"/>
                <a:gd name="T10" fmla="*/ 51 w 105"/>
                <a:gd name="T11" fmla="*/ 29 h 92"/>
                <a:gd name="T12" fmla="*/ 46 w 105"/>
                <a:gd name="T13" fmla="*/ 36 h 92"/>
                <a:gd name="T14" fmla="*/ 41 w 105"/>
                <a:gd name="T15" fmla="*/ 40 h 92"/>
                <a:gd name="T16" fmla="*/ 33 w 105"/>
                <a:gd name="T17" fmla="*/ 43 h 92"/>
                <a:gd name="T18" fmla="*/ 29 w 105"/>
                <a:gd name="T19" fmla="*/ 44 h 92"/>
                <a:gd name="T20" fmla="*/ 22 w 105"/>
                <a:gd name="T21" fmla="*/ 44 h 92"/>
                <a:gd name="T22" fmla="*/ 14 w 105"/>
                <a:gd name="T23" fmla="*/ 42 h 92"/>
                <a:gd name="T24" fmla="*/ 11 w 105"/>
                <a:gd name="T25" fmla="*/ 40 h 92"/>
                <a:gd name="T26" fmla="*/ 5 w 105"/>
                <a:gd name="T27" fmla="*/ 35 h 92"/>
                <a:gd name="T28" fmla="*/ 2 w 105"/>
                <a:gd name="T29" fmla="*/ 32 h 92"/>
                <a:gd name="T30" fmla="*/ 26 w 105"/>
                <a:gd name="T31" fmla="*/ 74 h 92"/>
                <a:gd name="T32" fmla="*/ 29 w 105"/>
                <a:gd name="T33" fmla="*/ 77 h 92"/>
                <a:gd name="T34" fmla="*/ 31 w 105"/>
                <a:gd name="T35" fmla="*/ 79 h 92"/>
                <a:gd name="T36" fmla="*/ 35 w 105"/>
                <a:gd name="T37" fmla="*/ 83 h 92"/>
                <a:gd name="T38" fmla="*/ 39 w 105"/>
                <a:gd name="T39" fmla="*/ 85 h 92"/>
                <a:gd name="T40" fmla="*/ 40 w 105"/>
                <a:gd name="T41" fmla="*/ 86 h 92"/>
                <a:gd name="T42" fmla="*/ 44 w 105"/>
                <a:gd name="T43" fmla="*/ 88 h 92"/>
                <a:gd name="T44" fmla="*/ 46 w 105"/>
                <a:gd name="T45" fmla="*/ 89 h 92"/>
                <a:gd name="T46" fmla="*/ 50 w 105"/>
                <a:gd name="T47" fmla="*/ 90 h 92"/>
                <a:gd name="T48" fmla="*/ 52 w 105"/>
                <a:gd name="T49" fmla="*/ 91 h 92"/>
                <a:gd name="T50" fmla="*/ 55 w 105"/>
                <a:gd name="T51" fmla="*/ 91 h 92"/>
                <a:gd name="T52" fmla="*/ 58 w 105"/>
                <a:gd name="T53" fmla="*/ 92 h 92"/>
                <a:gd name="T54" fmla="*/ 61 w 105"/>
                <a:gd name="T55" fmla="*/ 92 h 92"/>
                <a:gd name="T56" fmla="*/ 63 w 105"/>
                <a:gd name="T57" fmla="*/ 92 h 92"/>
                <a:gd name="T58" fmla="*/ 66 w 105"/>
                <a:gd name="T59" fmla="*/ 92 h 92"/>
                <a:gd name="T60" fmla="*/ 70 w 105"/>
                <a:gd name="T61" fmla="*/ 91 h 92"/>
                <a:gd name="T62" fmla="*/ 71 w 105"/>
                <a:gd name="T63" fmla="*/ 91 h 92"/>
                <a:gd name="T64" fmla="*/ 78 w 105"/>
                <a:gd name="T65" fmla="*/ 89 h 92"/>
                <a:gd name="T66" fmla="*/ 82 w 105"/>
                <a:gd name="T67" fmla="*/ 87 h 92"/>
                <a:gd name="T68" fmla="*/ 85 w 105"/>
                <a:gd name="T69" fmla="*/ 85 h 92"/>
                <a:gd name="T70" fmla="*/ 90 w 105"/>
                <a:gd name="T71" fmla="*/ 81 h 92"/>
                <a:gd name="T72" fmla="*/ 92 w 105"/>
                <a:gd name="T73" fmla="*/ 79 h 92"/>
                <a:gd name="T74" fmla="*/ 95 w 105"/>
                <a:gd name="T75" fmla="*/ 76 h 92"/>
                <a:gd name="T76" fmla="*/ 99 w 105"/>
                <a:gd name="T77" fmla="*/ 69 h 92"/>
                <a:gd name="T78" fmla="*/ 101 w 105"/>
                <a:gd name="T79" fmla="*/ 65 h 92"/>
                <a:gd name="T80" fmla="*/ 102 w 105"/>
                <a:gd name="T81" fmla="*/ 62 h 92"/>
                <a:gd name="T82" fmla="*/ 104 w 105"/>
                <a:gd name="T83" fmla="*/ 57 h 92"/>
                <a:gd name="T84" fmla="*/ 105 w 105"/>
                <a:gd name="T85" fmla="*/ 48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05" h="92">
                  <a:moveTo>
                    <a:pt x="104" y="43"/>
                  </a:moveTo>
                  <a:cubicBezTo>
                    <a:pt x="104" y="41"/>
                    <a:pt x="104" y="39"/>
                    <a:pt x="103" y="37"/>
                  </a:cubicBezTo>
                  <a:cubicBezTo>
                    <a:pt x="102" y="35"/>
                    <a:pt x="102" y="34"/>
                    <a:pt x="101" y="32"/>
                  </a:cubicBezTo>
                  <a:cubicBezTo>
                    <a:pt x="100" y="30"/>
                    <a:pt x="100" y="29"/>
                    <a:pt x="99" y="27"/>
                  </a:cubicBezTo>
                  <a:cubicBezTo>
                    <a:pt x="51" y="0"/>
                    <a:pt x="51" y="0"/>
                    <a:pt x="51" y="0"/>
                  </a:cubicBezTo>
                  <a:cubicBezTo>
                    <a:pt x="52" y="1"/>
                    <a:pt x="52" y="2"/>
                    <a:pt x="53" y="3"/>
                  </a:cubicBezTo>
                  <a:cubicBezTo>
                    <a:pt x="53" y="4"/>
                    <a:pt x="54" y="6"/>
                    <a:pt x="54" y="7"/>
                  </a:cubicBezTo>
                  <a:cubicBezTo>
                    <a:pt x="54" y="8"/>
                    <a:pt x="55" y="9"/>
                    <a:pt x="55" y="11"/>
                  </a:cubicBezTo>
                  <a:cubicBezTo>
                    <a:pt x="55" y="12"/>
                    <a:pt x="55" y="13"/>
                    <a:pt x="55" y="15"/>
                  </a:cubicBezTo>
                  <a:cubicBezTo>
                    <a:pt x="55" y="15"/>
                    <a:pt x="55" y="16"/>
                    <a:pt x="55" y="17"/>
                  </a:cubicBezTo>
                  <a:cubicBezTo>
                    <a:pt x="55" y="18"/>
                    <a:pt x="55" y="18"/>
                    <a:pt x="55" y="18"/>
                  </a:cubicBezTo>
                  <a:cubicBezTo>
                    <a:pt x="55" y="19"/>
                    <a:pt x="55" y="19"/>
                    <a:pt x="55" y="20"/>
                  </a:cubicBezTo>
                  <a:cubicBezTo>
                    <a:pt x="55" y="20"/>
                    <a:pt x="54" y="21"/>
                    <a:pt x="54" y="21"/>
                  </a:cubicBezTo>
                  <a:cubicBezTo>
                    <a:pt x="54" y="22"/>
                    <a:pt x="54" y="22"/>
                    <a:pt x="54" y="23"/>
                  </a:cubicBezTo>
                  <a:cubicBezTo>
                    <a:pt x="54" y="23"/>
                    <a:pt x="54" y="23"/>
                    <a:pt x="54" y="24"/>
                  </a:cubicBezTo>
                  <a:cubicBezTo>
                    <a:pt x="54" y="24"/>
                    <a:pt x="53" y="25"/>
                    <a:pt x="53" y="25"/>
                  </a:cubicBezTo>
                  <a:cubicBezTo>
                    <a:pt x="53" y="26"/>
                    <a:pt x="52" y="28"/>
                    <a:pt x="51" y="29"/>
                  </a:cubicBezTo>
                  <a:cubicBezTo>
                    <a:pt x="51" y="29"/>
                    <a:pt x="51" y="29"/>
                    <a:pt x="51" y="29"/>
                  </a:cubicBezTo>
                  <a:cubicBezTo>
                    <a:pt x="51" y="30"/>
                    <a:pt x="50" y="32"/>
                    <a:pt x="49" y="33"/>
                  </a:cubicBezTo>
                  <a:cubicBezTo>
                    <a:pt x="49" y="33"/>
                    <a:pt x="49" y="33"/>
                    <a:pt x="49" y="33"/>
                  </a:cubicBezTo>
                  <a:cubicBezTo>
                    <a:pt x="48" y="34"/>
                    <a:pt x="47" y="35"/>
                    <a:pt x="46" y="36"/>
                  </a:cubicBezTo>
                  <a:cubicBezTo>
                    <a:pt x="45" y="36"/>
                    <a:pt x="45" y="37"/>
                    <a:pt x="45" y="37"/>
                  </a:cubicBezTo>
                  <a:cubicBezTo>
                    <a:pt x="44" y="38"/>
                    <a:pt x="43" y="38"/>
                    <a:pt x="42" y="39"/>
                  </a:cubicBezTo>
                  <a:cubicBezTo>
                    <a:pt x="42" y="39"/>
                    <a:pt x="41" y="39"/>
                    <a:pt x="41" y="40"/>
                  </a:cubicBezTo>
                  <a:cubicBezTo>
                    <a:pt x="40" y="40"/>
                    <a:pt x="39" y="41"/>
                    <a:pt x="37" y="42"/>
                  </a:cubicBezTo>
                  <a:cubicBezTo>
                    <a:pt x="37" y="42"/>
                    <a:pt x="37" y="42"/>
                    <a:pt x="37" y="42"/>
                  </a:cubicBezTo>
                  <a:cubicBezTo>
                    <a:pt x="36" y="42"/>
                    <a:pt x="34" y="43"/>
                    <a:pt x="33" y="43"/>
                  </a:cubicBezTo>
                  <a:cubicBezTo>
                    <a:pt x="33" y="43"/>
                    <a:pt x="32" y="43"/>
                    <a:pt x="32" y="43"/>
                  </a:cubicBezTo>
                  <a:cubicBezTo>
                    <a:pt x="32" y="43"/>
                    <a:pt x="32" y="43"/>
                    <a:pt x="31" y="43"/>
                  </a:cubicBezTo>
                  <a:cubicBezTo>
                    <a:pt x="31" y="44"/>
                    <a:pt x="30" y="44"/>
                    <a:pt x="29" y="44"/>
                  </a:cubicBezTo>
                  <a:cubicBezTo>
                    <a:pt x="29" y="44"/>
                    <a:pt x="29" y="44"/>
                    <a:pt x="29" y="44"/>
                  </a:cubicBezTo>
                  <a:cubicBezTo>
                    <a:pt x="28" y="44"/>
                    <a:pt x="27" y="44"/>
                    <a:pt x="26" y="44"/>
                  </a:cubicBezTo>
                  <a:cubicBezTo>
                    <a:pt x="24" y="44"/>
                    <a:pt x="23" y="44"/>
                    <a:pt x="22" y="44"/>
                  </a:cubicBezTo>
                  <a:cubicBezTo>
                    <a:pt x="22" y="44"/>
                    <a:pt x="22" y="44"/>
                    <a:pt x="22" y="44"/>
                  </a:cubicBezTo>
                  <a:cubicBezTo>
                    <a:pt x="20" y="44"/>
                    <a:pt x="19" y="43"/>
                    <a:pt x="18" y="43"/>
                  </a:cubicBezTo>
                  <a:cubicBezTo>
                    <a:pt x="17" y="43"/>
                    <a:pt x="15" y="42"/>
                    <a:pt x="14" y="42"/>
                  </a:cubicBezTo>
                  <a:cubicBezTo>
                    <a:pt x="14" y="42"/>
                    <a:pt x="14" y="42"/>
                    <a:pt x="14" y="42"/>
                  </a:cubicBezTo>
                  <a:cubicBezTo>
                    <a:pt x="13" y="41"/>
                    <a:pt x="12" y="41"/>
                    <a:pt x="11" y="40"/>
                  </a:cubicBezTo>
                  <a:cubicBezTo>
                    <a:pt x="11" y="40"/>
                    <a:pt x="11" y="40"/>
                    <a:pt x="11" y="40"/>
                  </a:cubicBezTo>
                  <a:cubicBezTo>
                    <a:pt x="10" y="39"/>
                    <a:pt x="9" y="39"/>
                    <a:pt x="8" y="38"/>
                  </a:cubicBezTo>
                  <a:cubicBezTo>
                    <a:pt x="8" y="38"/>
                    <a:pt x="8" y="38"/>
                    <a:pt x="8" y="38"/>
                  </a:cubicBezTo>
                  <a:cubicBezTo>
                    <a:pt x="7" y="37"/>
                    <a:pt x="6" y="36"/>
                    <a:pt x="5" y="35"/>
                  </a:cubicBezTo>
                  <a:cubicBezTo>
                    <a:pt x="5" y="35"/>
                    <a:pt x="5" y="35"/>
                    <a:pt x="4" y="35"/>
                  </a:cubicBezTo>
                  <a:cubicBezTo>
                    <a:pt x="4" y="34"/>
                    <a:pt x="3" y="34"/>
                    <a:pt x="3" y="33"/>
                  </a:cubicBezTo>
                  <a:cubicBezTo>
                    <a:pt x="2" y="33"/>
                    <a:pt x="2" y="32"/>
                    <a:pt x="2" y="32"/>
                  </a:cubicBezTo>
                  <a:cubicBezTo>
                    <a:pt x="1" y="31"/>
                    <a:pt x="1" y="30"/>
                    <a:pt x="0" y="29"/>
                  </a:cubicBezTo>
                  <a:cubicBezTo>
                    <a:pt x="8" y="43"/>
                    <a:pt x="16" y="56"/>
                    <a:pt x="24" y="70"/>
                  </a:cubicBezTo>
                  <a:cubicBezTo>
                    <a:pt x="25" y="71"/>
                    <a:pt x="25" y="72"/>
                    <a:pt x="26" y="74"/>
                  </a:cubicBezTo>
                  <a:cubicBezTo>
                    <a:pt x="26" y="74"/>
                    <a:pt x="27" y="74"/>
                    <a:pt x="27" y="74"/>
                  </a:cubicBezTo>
                  <a:cubicBezTo>
                    <a:pt x="27" y="75"/>
                    <a:pt x="27" y="75"/>
                    <a:pt x="28" y="75"/>
                  </a:cubicBezTo>
                  <a:cubicBezTo>
                    <a:pt x="28" y="76"/>
                    <a:pt x="28" y="76"/>
                    <a:pt x="29" y="77"/>
                  </a:cubicBezTo>
                  <a:cubicBezTo>
                    <a:pt x="29" y="77"/>
                    <a:pt x="30" y="78"/>
                    <a:pt x="30" y="78"/>
                  </a:cubicBezTo>
                  <a:cubicBezTo>
                    <a:pt x="30" y="78"/>
                    <a:pt x="31" y="79"/>
                    <a:pt x="31" y="79"/>
                  </a:cubicBezTo>
                  <a:cubicBezTo>
                    <a:pt x="31" y="79"/>
                    <a:pt x="31" y="79"/>
                    <a:pt x="31" y="79"/>
                  </a:cubicBezTo>
                  <a:cubicBezTo>
                    <a:pt x="31" y="79"/>
                    <a:pt x="31" y="80"/>
                    <a:pt x="32" y="80"/>
                  </a:cubicBezTo>
                  <a:cubicBezTo>
                    <a:pt x="33" y="81"/>
                    <a:pt x="34" y="82"/>
                    <a:pt x="35" y="82"/>
                  </a:cubicBezTo>
                  <a:cubicBezTo>
                    <a:pt x="35" y="82"/>
                    <a:pt x="35" y="83"/>
                    <a:pt x="35" y="83"/>
                  </a:cubicBezTo>
                  <a:cubicBezTo>
                    <a:pt x="35" y="83"/>
                    <a:pt x="35" y="83"/>
                    <a:pt x="35" y="83"/>
                  </a:cubicBezTo>
                  <a:cubicBezTo>
                    <a:pt x="36" y="83"/>
                    <a:pt x="36" y="84"/>
                    <a:pt x="37" y="84"/>
                  </a:cubicBezTo>
                  <a:cubicBezTo>
                    <a:pt x="37" y="84"/>
                    <a:pt x="38" y="85"/>
                    <a:pt x="39" y="85"/>
                  </a:cubicBezTo>
                  <a:cubicBezTo>
                    <a:pt x="39" y="85"/>
                    <a:pt x="39" y="85"/>
                    <a:pt x="39" y="86"/>
                  </a:cubicBezTo>
                  <a:cubicBezTo>
                    <a:pt x="39" y="86"/>
                    <a:pt x="39" y="86"/>
                    <a:pt x="40" y="86"/>
                  </a:cubicBezTo>
                  <a:cubicBezTo>
                    <a:pt x="40" y="86"/>
                    <a:pt x="40" y="86"/>
                    <a:pt x="40" y="86"/>
                  </a:cubicBezTo>
                  <a:cubicBezTo>
                    <a:pt x="40" y="86"/>
                    <a:pt x="40" y="86"/>
                    <a:pt x="41" y="87"/>
                  </a:cubicBezTo>
                  <a:cubicBezTo>
                    <a:pt x="42" y="87"/>
                    <a:pt x="42" y="87"/>
                    <a:pt x="43" y="88"/>
                  </a:cubicBezTo>
                  <a:cubicBezTo>
                    <a:pt x="44" y="88"/>
                    <a:pt x="44" y="88"/>
                    <a:pt x="44" y="88"/>
                  </a:cubicBezTo>
                  <a:cubicBezTo>
                    <a:pt x="44" y="88"/>
                    <a:pt x="45" y="88"/>
                    <a:pt x="45" y="88"/>
                  </a:cubicBezTo>
                  <a:cubicBezTo>
                    <a:pt x="45" y="88"/>
                    <a:pt x="45" y="88"/>
                    <a:pt x="45" y="88"/>
                  </a:cubicBezTo>
                  <a:cubicBezTo>
                    <a:pt x="45" y="89"/>
                    <a:pt x="46" y="89"/>
                    <a:pt x="46" y="89"/>
                  </a:cubicBezTo>
                  <a:cubicBezTo>
                    <a:pt x="47" y="89"/>
                    <a:pt x="48" y="89"/>
                    <a:pt x="48" y="90"/>
                  </a:cubicBezTo>
                  <a:cubicBezTo>
                    <a:pt x="49" y="90"/>
                    <a:pt x="49" y="90"/>
                    <a:pt x="50" y="90"/>
                  </a:cubicBezTo>
                  <a:cubicBezTo>
                    <a:pt x="50" y="90"/>
                    <a:pt x="50" y="90"/>
                    <a:pt x="50" y="90"/>
                  </a:cubicBezTo>
                  <a:cubicBezTo>
                    <a:pt x="50" y="90"/>
                    <a:pt x="50" y="90"/>
                    <a:pt x="50" y="90"/>
                  </a:cubicBezTo>
                  <a:cubicBezTo>
                    <a:pt x="50" y="90"/>
                    <a:pt x="50" y="90"/>
                    <a:pt x="50" y="90"/>
                  </a:cubicBezTo>
                  <a:cubicBezTo>
                    <a:pt x="50" y="90"/>
                    <a:pt x="51" y="90"/>
                    <a:pt x="52" y="91"/>
                  </a:cubicBezTo>
                  <a:cubicBezTo>
                    <a:pt x="52" y="91"/>
                    <a:pt x="53" y="91"/>
                    <a:pt x="53" y="91"/>
                  </a:cubicBezTo>
                  <a:cubicBezTo>
                    <a:pt x="54" y="91"/>
                    <a:pt x="54" y="91"/>
                    <a:pt x="55" y="91"/>
                  </a:cubicBezTo>
                  <a:cubicBezTo>
                    <a:pt x="55" y="91"/>
                    <a:pt x="55" y="91"/>
                    <a:pt x="55" y="91"/>
                  </a:cubicBezTo>
                  <a:cubicBezTo>
                    <a:pt x="55" y="91"/>
                    <a:pt x="56" y="91"/>
                    <a:pt x="56" y="91"/>
                  </a:cubicBezTo>
                  <a:cubicBezTo>
                    <a:pt x="56" y="91"/>
                    <a:pt x="56" y="91"/>
                    <a:pt x="57" y="91"/>
                  </a:cubicBezTo>
                  <a:cubicBezTo>
                    <a:pt x="57" y="92"/>
                    <a:pt x="57" y="92"/>
                    <a:pt x="58" y="92"/>
                  </a:cubicBezTo>
                  <a:cubicBezTo>
                    <a:pt x="58" y="92"/>
                    <a:pt x="59" y="92"/>
                    <a:pt x="59" y="92"/>
                  </a:cubicBezTo>
                  <a:cubicBezTo>
                    <a:pt x="59" y="92"/>
                    <a:pt x="60" y="92"/>
                    <a:pt x="60" y="92"/>
                  </a:cubicBezTo>
                  <a:cubicBezTo>
                    <a:pt x="61" y="92"/>
                    <a:pt x="61" y="92"/>
                    <a:pt x="61" y="92"/>
                  </a:cubicBezTo>
                  <a:cubicBezTo>
                    <a:pt x="62" y="92"/>
                    <a:pt x="62" y="92"/>
                    <a:pt x="62" y="92"/>
                  </a:cubicBezTo>
                  <a:cubicBezTo>
                    <a:pt x="62" y="92"/>
                    <a:pt x="62" y="92"/>
                    <a:pt x="62" y="92"/>
                  </a:cubicBezTo>
                  <a:cubicBezTo>
                    <a:pt x="63" y="92"/>
                    <a:pt x="63" y="92"/>
                    <a:pt x="63" y="92"/>
                  </a:cubicBezTo>
                  <a:cubicBezTo>
                    <a:pt x="63" y="92"/>
                    <a:pt x="63" y="92"/>
                    <a:pt x="64" y="92"/>
                  </a:cubicBezTo>
                  <a:cubicBezTo>
                    <a:pt x="64" y="92"/>
                    <a:pt x="65" y="92"/>
                    <a:pt x="66" y="92"/>
                  </a:cubicBezTo>
                  <a:cubicBezTo>
                    <a:pt x="66" y="92"/>
                    <a:pt x="66" y="92"/>
                    <a:pt x="66" y="92"/>
                  </a:cubicBezTo>
                  <a:cubicBezTo>
                    <a:pt x="66" y="92"/>
                    <a:pt x="66" y="92"/>
                    <a:pt x="66" y="92"/>
                  </a:cubicBezTo>
                  <a:cubicBezTo>
                    <a:pt x="67" y="91"/>
                    <a:pt x="67" y="91"/>
                    <a:pt x="68" y="91"/>
                  </a:cubicBezTo>
                  <a:cubicBezTo>
                    <a:pt x="68" y="91"/>
                    <a:pt x="69" y="91"/>
                    <a:pt x="70" y="91"/>
                  </a:cubicBezTo>
                  <a:cubicBezTo>
                    <a:pt x="70" y="91"/>
                    <a:pt x="70" y="91"/>
                    <a:pt x="70" y="91"/>
                  </a:cubicBezTo>
                  <a:cubicBezTo>
                    <a:pt x="70" y="91"/>
                    <a:pt x="70" y="91"/>
                    <a:pt x="70" y="91"/>
                  </a:cubicBezTo>
                  <a:cubicBezTo>
                    <a:pt x="71" y="91"/>
                    <a:pt x="71" y="91"/>
                    <a:pt x="71" y="91"/>
                  </a:cubicBezTo>
                  <a:cubicBezTo>
                    <a:pt x="72" y="90"/>
                    <a:pt x="73" y="90"/>
                    <a:pt x="73" y="90"/>
                  </a:cubicBezTo>
                  <a:cubicBezTo>
                    <a:pt x="74" y="90"/>
                    <a:pt x="74" y="90"/>
                    <a:pt x="75" y="90"/>
                  </a:cubicBezTo>
                  <a:cubicBezTo>
                    <a:pt x="76" y="89"/>
                    <a:pt x="77" y="89"/>
                    <a:pt x="78" y="89"/>
                  </a:cubicBezTo>
                  <a:cubicBezTo>
                    <a:pt x="78" y="89"/>
                    <a:pt x="78" y="88"/>
                    <a:pt x="78" y="88"/>
                  </a:cubicBezTo>
                  <a:cubicBezTo>
                    <a:pt x="78" y="88"/>
                    <a:pt x="78" y="88"/>
                    <a:pt x="78" y="88"/>
                  </a:cubicBezTo>
                  <a:cubicBezTo>
                    <a:pt x="80" y="88"/>
                    <a:pt x="81" y="87"/>
                    <a:pt x="82" y="87"/>
                  </a:cubicBezTo>
                  <a:cubicBezTo>
                    <a:pt x="82" y="86"/>
                    <a:pt x="83" y="86"/>
                    <a:pt x="83" y="86"/>
                  </a:cubicBezTo>
                  <a:cubicBezTo>
                    <a:pt x="84" y="86"/>
                    <a:pt x="84" y="85"/>
                    <a:pt x="85" y="85"/>
                  </a:cubicBezTo>
                  <a:cubicBezTo>
                    <a:pt x="85" y="85"/>
                    <a:pt x="85" y="85"/>
                    <a:pt x="85" y="85"/>
                  </a:cubicBezTo>
                  <a:cubicBezTo>
                    <a:pt x="86" y="84"/>
                    <a:pt x="86" y="84"/>
                    <a:pt x="86" y="84"/>
                  </a:cubicBezTo>
                  <a:cubicBezTo>
                    <a:pt x="87" y="83"/>
                    <a:pt x="88" y="83"/>
                    <a:pt x="88" y="82"/>
                  </a:cubicBezTo>
                  <a:cubicBezTo>
                    <a:pt x="89" y="82"/>
                    <a:pt x="89" y="82"/>
                    <a:pt x="90" y="81"/>
                  </a:cubicBezTo>
                  <a:cubicBezTo>
                    <a:pt x="90" y="81"/>
                    <a:pt x="91" y="80"/>
                    <a:pt x="91" y="80"/>
                  </a:cubicBezTo>
                  <a:cubicBezTo>
                    <a:pt x="92" y="80"/>
                    <a:pt x="92" y="79"/>
                    <a:pt x="92" y="79"/>
                  </a:cubicBezTo>
                  <a:cubicBezTo>
                    <a:pt x="92" y="79"/>
                    <a:pt x="92" y="79"/>
                    <a:pt x="92" y="79"/>
                  </a:cubicBezTo>
                  <a:cubicBezTo>
                    <a:pt x="93" y="78"/>
                    <a:pt x="94" y="77"/>
                    <a:pt x="94" y="77"/>
                  </a:cubicBezTo>
                  <a:cubicBezTo>
                    <a:pt x="94" y="76"/>
                    <a:pt x="95" y="76"/>
                    <a:pt x="95" y="76"/>
                  </a:cubicBezTo>
                  <a:cubicBezTo>
                    <a:pt x="95" y="76"/>
                    <a:pt x="95" y="76"/>
                    <a:pt x="95" y="76"/>
                  </a:cubicBezTo>
                  <a:cubicBezTo>
                    <a:pt x="96" y="75"/>
                    <a:pt x="96" y="74"/>
                    <a:pt x="97" y="73"/>
                  </a:cubicBezTo>
                  <a:cubicBezTo>
                    <a:pt x="97" y="73"/>
                    <a:pt x="97" y="73"/>
                    <a:pt x="97" y="73"/>
                  </a:cubicBezTo>
                  <a:cubicBezTo>
                    <a:pt x="98" y="72"/>
                    <a:pt x="99" y="70"/>
                    <a:pt x="99" y="69"/>
                  </a:cubicBezTo>
                  <a:cubicBezTo>
                    <a:pt x="100" y="69"/>
                    <a:pt x="100" y="69"/>
                    <a:pt x="100" y="68"/>
                  </a:cubicBezTo>
                  <a:cubicBezTo>
                    <a:pt x="100" y="67"/>
                    <a:pt x="101" y="67"/>
                    <a:pt x="101" y="66"/>
                  </a:cubicBezTo>
                  <a:cubicBezTo>
                    <a:pt x="101" y="66"/>
                    <a:pt x="101" y="65"/>
                    <a:pt x="101" y="65"/>
                  </a:cubicBezTo>
                  <a:cubicBezTo>
                    <a:pt x="101" y="65"/>
                    <a:pt x="101" y="65"/>
                    <a:pt x="102" y="64"/>
                  </a:cubicBezTo>
                  <a:cubicBezTo>
                    <a:pt x="102" y="64"/>
                    <a:pt x="102" y="63"/>
                    <a:pt x="102" y="63"/>
                  </a:cubicBezTo>
                  <a:cubicBezTo>
                    <a:pt x="102" y="63"/>
                    <a:pt x="102" y="62"/>
                    <a:pt x="102" y="62"/>
                  </a:cubicBezTo>
                  <a:cubicBezTo>
                    <a:pt x="103" y="62"/>
                    <a:pt x="103" y="61"/>
                    <a:pt x="103" y="61"/>
                  </a:cubicBezTo>
                  <a:cubicBezTo>
                    <a:pt x="103" y="60"/>
                    <a:pt x="103" y="59"/>
                    <a:pt x="104" y="58"/>
                  </a:cubicBezTo>
                  <a:cubicBezTo>
                    <a:pt x="104" y="58"/>
                    <a:pt x="104" y="57"/>
                    <a:pt x="104" y="57"/>
                  </a:cubicBezTo>
                  <a:cubicBezTo>
                    <a:pt x="104" y="56"/>
                    <a:pt x="104" y="55"/>
                    <a:pt x="104" y="54"/>
                  </a:cubicBezTo>
                  <a:cubicBezTo>
                    <a:pt x="104" y="53"/>
                    <a:pt x="104" y="53"/>
                    <a:pt x="104" y="53"/>
                  </a:cubicBezTo>
                  <a:cubicBezTo>
                    <a:pt x="105" y="51"/>
                    <a:pt x="105" y="50"/>
                    <a:pt x="105" y="48"/>
                  </a:cubicBezTo>
                  <a:cubicBezTo>
                    <a:pt x="105" y="46"/>
                    <a:pt x="104" y="45"/>
                    <a:pt x="104" y="43"/>
                  </a:cubicBezTo>
                  <a:close/>
                </a:path>
              </a:pathLst>
            </a:custGeom>
            <a:solidFill>
              <a:srgbClr val="D95E0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53" name="PA_任意多边形 63"/>
            <p:cNvSpPr/>
            <p:nvPr>
              <p:custDataLst>
                <p:tags r:id="rId37"/>
              </p:custDataLst>
            </p:nvPr>
          </p:nvSpPr>
          <p:spPr bwMode="auto">
            <a:xfrm>
              <a:off x="6757988" y="4329113"/>
              <a:ext cx="319088" cy="639763"/>
            </a:xfrm>
            <a:custGeom>
              <a:avLst/>
              <a:gdLst>
                <a:gd name="T0" fmla="*/ 9 w 36"/>
                <a:gd name="T1" fmla="*/ 0 h 72"/>
                <a:gd name="T2" fmla="*/ 8 w 36"/>
                <a:gd name="T3" fmla="*/ 1 h 72"/>
                <a:gd name="T4" fmla="*/ 7 w 36"/>
                <a:gd name="T5" fmla="*/ 2 h 72"/>
                <a:gd name="T6" fmla="*/ 6 w 36"/>
                <a:gd name="T7" fmla="*/ 3 h 72"/>
                <a:gd name="T8" fmla="*/ 5 w 36"/>
                <a:gd name="T9" fmla="*/ 4 h 72"/>
                <a:gd name="T10" fmla="*/ 3 w 36"/>
                <a:gd name="T11" fmla="*/ 7 h 72"/>
                <a:gd name="T12" fmla="*/ 1 w 36"/>
                <a:gd name="T13" fmla="*/ 11 h 72"/>
                <a:gd name="T14" fmla="*/ 1 w 36"/>
                <a:gd name="T15" fmla="*/ 14 h 72"/>
                <a:gd name="T16" fmla="*/ 0 w 36"/>
                <a:gd name="T17" fmla="*/ 18 h 72"/>
                <a:gd name="T18" fmla="*/ 1 w 36"/>
                <a:gd name="T19" fmla="*/ 22 h 72"/>
                <a:gd name="T20" fmla="*/ 1 w 36"/>
                <a:gd name="T21" fmla="*/ 26 h 72"/>
                <a:gd name="T22" fmla="*/ 3 w 36"/>
                <a:gd name="T23" fmla="*/ 29 h 72"/>
                <a:gd name="T24" fmla="*/ 4 w 36"/>
                <a:gd name="T25" fmla="*/ 32 h 72"/>
                <a:gd name="T26" fmla="*/ 30 w 36"/>
                <a:gd name="T27" fmla="*/ 72 h 72"/>
                <a:gd name="T28" fmla="*/ 27 w 36"/>
                <a:gd name="T29" fmla="*/ 68 h 72"/>
                <a:gd name="T30" fmla="*/ 26 w 36"/>
                <a:gd name="T31" fmla="*/ 63 h 72"/>
                <a:gd name="T32" fmla="*/ 24 w 36"/>
                <a:gd name="T33" fmla="*/ 58 h 72"/>
                <a:gd name="T34" fmla="*/ 24 w 36"/>
                <a:gd name="T35" fmla="*/ 52 h 72"/>
                <a:gd name="T36" fmla="*/ 25 w 36"/>
                <a:gd name="T37" fmla="*/ 46 h 72"/>
                <a:gd name="T38" fmla="*/ 26 w 36"/>
                <a:gd name="T39" fmla="*/ 41 h 72"/>
                <a:gd name="T40" fmla="*/ 28 w 36"/>
                <a:gd name="T41" fmla="*/ 36 h 72"/>
                <a:gd name="T42" fmla="*/ 31 w 36"/>
                <a:gd name="T43" fmla="*/ 31 h 72"/>
                <a:gd name="T44" fmla="*/ 32 w 36"/>
                <a:gd name="T45" fmla="*/ 29 h 72"/>
                <a:gd name="T46" fmla="*/ 33 w 36"/>
                <a:gd name="T47" fmla="*/ 28 h 72"/>
                <a:gd name="T48" fmla="*/ 35 w 36"/>
                <a:gd name="T49" fmla="*/ 26 h 72"/>
                <a:gd name="T50" fmla="*/ 36 w 36"/>
                <a:gd name="T51" fmla="*/ 25 h 72"/>
                <a:gd name="T52" fmla="*/ 9 w 36"/>
                <a:gd name="T53" fmla="*/ 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6" h="72">
                  <a:moveTo>
                    <a:pt x="9" y="0"/>
                  </a:moveTo>
                  <a:cubicBezTo>
                    <a:pt x="8" y="0"/>
                    <a:pt x="8" y="0"/>
                    <a:pt x="8" y="1"/>
                  </a:cubicBezTo>
                  <a:cubicBezTo>
                    <a:pt x="7" y="1"/>
                    <a:pt x="7" y="1"/>
                    <a:pt x="7" y="2"/>
                  </a:cubicBezTo>
                  <a:cubicBezTo>
                    <a:pt x="6" y="2"/>
                    <a:pt x="6" y="2"/>
                    <a:pt x="6" y="3"/>
                  </a:cubicBezTo>
                  <a:cubicBezTo>
                    <a:pt x="5" y="3"/>
                    <a:pt x="5" y="3"/>
                    <a:pt x="5" y="4"/>
                  </a:cubicBezTo>
                  <a:cubicBezTo>
                    <a:pt x="4" y="5"/>
                    <a:pt x="4" y="6"/>
                    <a:pt x="3" y="7"/>
                  </a:cubicBezTo>
                  <a:cubicBezTo>
                    <a:pt x="2" y="8"/>
                    <a:pt x="2" y="9"/>
                    <a:pt x="1" y="11"/>
                  </a:cubicBezTo>
                  <a:cubicBezTo>
                    <a:pt x="1" y="12"/>
                    <a:pt x="1" y="13"/>
                    <a:pt x="1" y="14"/>
                  </a:cubicBezTo>
                  <a:cubicBezTo>
                    <a:pt x="0" y="16"/>
                    <a:pt x="0" y="17"/>
                    <a:pt x="0" y="18"/>
                  </a:cubicBezTo>
                  <a:cubicBezTo>
                    <a:pt x="0" y="20"/>
                    <a:pt x="0" y="21"/>
                    <a:pt x="1" y="22"/>
                  </a:cubicBezTo>
                  <a:cubicBezTo>
                    <a:pt x="1" y="23"/>
                    <a:pt x="1" y="25"/>
                    <a:pt x="1" y="26"/>
                  </a:cubicBezTo>
                  <a:cubicBezTo>
                    <a:pt x="2" y="27"/>
                    <a:pt x="2" y="28"/>
                    <a:pt x="3" y="29"/>
                  </a:cubicBezTo>
                  <a:cubicBezTo>
                    <a:pt x="3" y="30"/>
                    <a:pt x="4" y="31"/>
                    <a:pt x="4" y="32"/>
                  </a:cubicBezTo>
                  <a:cubicBezTo>
                    <a:pt x="13" y="46"/>
                    <a:pt x="21" y="59"/>
                    <a:pt x="30" y="72"/>
                  </a:cubicBezTo>
                  <a:cubicBezTo>
                    <a:pt x="29" y="71"/>
                    <a:pt x="28" y="69"/>
                    <a:pt x="27" y="68"/>
                  </a:cubicBezTo>
                  <a:cubicBezTo>
                    <a:pt x="27" y="66"/>
                    <a:pt x="26" y="65"/>
                    <a:pt x="26" y="63"/>
                  </a:cubicBezTo>
                  <a:cubicBezTo>
                    <a:pt x="25" y="61"/>
                    <a:pt x="25" y="59"/>
                    <a:pt x="24" y="58"/>
                  </a:cubicBezTo>
                  <a:cubicBezTo>
                    <a:pt x="24" y="56"/>
                    <a:pt x="24" y="54"/>
                    <a:pt x="24" y="52"/>
                  </a:cubicBezTo>
                  <a:cubicBezTo>
                    <a:pt x="24" y="50"/>
                    <a:pt x="24" y="48"/>
                    <a:pt x="25" y="46"/>
                  </a:cubicBezTo>
                  <a:cubicBezTo>
                    <a:pt x="25" y="44"/>
                    <a:pt x="25" y="43"/>
                    <a:pt x="26" y="41"/>
                  </a:cubicBezTo>
                  <a:cubicBezTo>
                    <a:pt x="26" y="39"/>
                    <a:pt x="27" y="37"/>
                    <a:pt x="28" y="36"/>
                  </a:cubicBezTo>
                  <a:cubicBezTo>
                    <a:pt x="29" y="34"/>
                    <a:pt x="30" y="32"/>
                    <a:pt x="31" y="31"/>
                  </a:cubicBezTo>
                  <a:cubicBezTo>
                    <a:pt x="31" y="30"/>
                    <a:pt x="32" y="30"/>
                    <a:pt x="32" y="29"/>
                  </a:cubicBezTo>
                  <a:cubicBezTo>
                    <a:pt x="33" y="29"/>
                    <a:pt x="33" y="28"/>
                    <a:pt x="33" y="28"/>
                  </a:cubicBezTo>
                  <a:cubicBezTo>
                    <a:pt x="34" y="27"/>
                    <a:pt x="34" y="27"/>
                    <a:pt x="35" y="26"/>
                  </a:cubicBezTo>
                  <a:cubicBezTo>
                    <a:pt x="35" y="26"/>
                    <a:pt x="36" y="25"/>
                    <a:pt x="36" y="25"/>
                  </a:cubicBezTo>
                  <a:lnTo>
                    <a:pt x="9" y="0"/>
                  </a:lnTo>
                  <a:close/>
                </a:path>
              </a:pathLst>
            </a:custGeom>
            <a:solidFill>
              <a:srgbClr val="B7B6B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54" name="PA_任意多边形 64"/>
            <p:cNvSpPr/>
            <p:nvPr>
              <p:custDataLst>
                <p:tags r:id="rId38"/>
              </p:custDataLst>
            </p:nvPr>
          </p:nvSpPr>
          <p:spPr bwMode="auto">
            <a:xfrm>
              <a:off x="6108700" y="4365625"/>
              <a:ext cx="862013" cy="239713"/>
            </a:xfrm>
            <a:custGeom>
              <a:avLst/>
              <a:gdLst>
                <a:gd name="T0" fmla="*/ 0 w 543"/>
                <a:gd name="T1" fmla="*/ 151 h 151"/>
                <a:gd name="T2" fmla="*/ 40 w 543"/>
                <a:gd name="T3" fmla="*/ 0 h 151"/>
                <a:gd name="T4" fmla="*/ 409 w 543"/>
                <a:gd name="T5" fmla="*/ 0 h 151"/>
                <a:gd name="T6" fmla="*/ 543 w 543"/>
                <a:gd name="T7" fmla="*/ 151 h 151"/>
                <a:gd name="T8" fmla="*/ 0 w 543"/>
                <a:gd name="T9" fmla="*/ 151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3" h="151">
                  <a:moveTo>
                    <a:pt x="0" y="151"/>
                  </a:moveTo>
                  <a:lnTo>
                    <a:pt x="40" y="0"/>
                  </a:lnTo>
                  <a:lnTo>
                    <a:pt x="409" y="0"/>
                  </a:lnTo>
                  <a:lnTo>
                    <a:pt x="543" y="151"/>
                  </a:lnTo>
                  <a:lnTo>
                    <a:pt x="0" y="151"/>
                  </a:lnTo>
                  <a:close/>
                </a:path>
              </a:pathLst>
            </a:custGeom>
            <a:solidFill>
              <a:srgbClr val="D95E0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55" name="PA_任意多边形 65"/>
            <p:cNvSpPr/>
            <p:nvPr>
              <p:custDataLst>
                <p:tags r:id="rId39"/>
              </p:custDataLst>
            </p:nvPr>
          </p:nvSpPr>
          <p:spPr bwMode="auto">
            <a:xfrm>
              <a:off x="7210425" y="4365625"/>
              <a:ext cx="1109663" cy="239713"/>
            </a:xfrm>
            <a:custGeom>
              <a:avLst/>
              <a:gdLst>
                <a:gd name="T0" fmla="*/ 268 w 699"/>
                <a:gd name="T1" fmla="*/ 151 h 151"/>
                <a:gd name="T2" fmla="*/ 0 w 699"/>
                <a:gd name="T3" fmla="*/ 0 h 151"/>
                <a:gd name="T4" fmla="*/ 296 w 699"/>
                <a:gd name="T5" fmla="*/ 0 h 151"/>
                <a:gd name="T6" fmla="*/ 699 w 699"/>
                <a:gd name="T7" fmla="*/ 151 h 151"/>
                <a:gd name="T8" fmla="*/ 268 w 699"/>
                <a:gd name="T9" fmla="*/ 151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9" h="151">
                  <a:moveTo>
                    <a:pt x="268" y="151"/>
                  </a:moveTo>
                  <a:lnTo>
                    <a:pt x="0" y="0"/>
                  </a:lnTo>
                  <a:lnTo>
                    <a:pt x="296" y="0"/>
                  </a:lnTo>
                  <a:lnTo>
                    <a:pt x="699" y="151"/>
                  </a:lnTo>
                  <a:lnTo>
                    <a:pt x="268" y="151"/>
                  </a:lnTo>
                  <a:close/>
                </a:path>
              </a:pathLst>
            </a:custGeom>
            <a:solidFill>
              <a:srgbClr val="D95E0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56" name="PA_任意多边形 66"/>
            <p:cNvSpPr/>
            <p:nvPr>
              <p:custDataLst>
                <p:tags r:id="rId40"/>
              </p:custDataLst>
            </p:nvPr>
          </p:nvSpPr>
          <p:spPr bwMode="auto">
            <a:xfrm>
              <a:off x="6056313" y="5154613"/>
              <a:ext cx="79375" cy="1109663"/>
            </a:xfrm>
            <a:custGeom>
              <a:avLst/>
              <a:gdLst>
                <a:gd name="T0" fmla="*/ 0 w 50"/>
                <a:gd name="T1" fmla="*/ 380 h 699"/>
                <a:gd name="T2" fmla="*/ 0 w 50"/>
                <a:gd name="T3" fmla="*/ 699 h 699"/>
                <a:gd name="T4" fmla="*/ 50 w 50"/>
                <a:gd name="T5" fmla="*/ 207 h 699"/>
                <a:gd name="T6" fmla="*/ 50 w 50"/>
                <a:gd name="T7" fmla="*/ 0 h 699"/>
                <a:gd name="T8" fmla="*/ 0 w 50"/>
                <a:gd name="T9" fmla="*/ 380 h 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0" h="699">
                  <a:moveTo>
                    <a:pt x="0" y="380"/>
                  </a:moveTo>
                  <a:lnTo>
                    <a:pt x="0" y="699"/>
                  </a:lnTo>
                  <a:lnTo>
                    <a:pt x="50" y="207"/>
                  </a:lnTo>
                  <a:lnTo>
                    <a:pt x="50" y="0"/>
                  </a:lnTo>
                  <a:lnTo>
                    <a:pt x="0" y="380"/>
                  </a:lnTo>
                  <a:close/>
                </a:path>
              </a:pathLst>
            </a:custGeom>
            <a:solidFill>
              <a:srgbClr val="404A48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57" name="PA_任意多边形 67"/>
            <p:cNvSpPr/>
            <p:nvPr>
              <p:custDataLst>
                <p:tags r:id="rId41"/>
              </p:custDataLst>
            </p:nvPr>
          </p:nvSpPr>
          <p:spPr bwMode="auto">
            <a:xfrm>
              <a:off x="3960813" y="601663"/>
              <a:ext cx="2671763" cy="4518025"/>
            </a:xfrm>
            <a:custGeom>
              <a:avLst/>
              <a:gdLst>
                <a:gd name="T0" fmla="*/ 279 w 301"/>
                <a:gd name="T1" fmla="*/ 262 h 509"/>
                <a:gd name="T2" fmla="*/ 298 w 301"/>
                <a:gd name="T3" fmla="*/ 281 h 509"/>
                <a:gd name="T4" fmla="*/ 298 w 301"/>
                <a:gd name="T5" fmla="*/ 310 h 509"/>
                <a:gd name="T6" fmla="*/ 279 w 301"/>
                <a:gd name="T7" fmla="*/ 330 h 509"/>
                <a:gd name="T8" fmla="*/ 258 w 301"/>
                <a:gd name="T9" fmla="*/ 332 h 509"/>
                <a:gd name="T10" fmla="*/ 247 w 301"/>
                <a:gd name="T11" fmla="*/ 328 h 509"/>
                <a:gd name="T12" fmla="*/ 240 w 301"/>
                <a:gd name="T13" fmla="*/ 323 h 509"/>
                <a:gd name="T14" fmla="*/ 237 w 301"/>
                <a:gd name="T15" fmla="*/ 321 h 509"/>
                <a:gd name="T16" fmla="*/ 236 w 301"/>
                <a:gd name="T17" fmla="*/ 324 h 509"/>
                <a:gd name="T18" fmla="*/ 236 w 301"/>
                <a:gd name="T19" fmla="*/ 445 h 509"/>
                <a:gd name="T20" fmla="*/ 125 w 301"/>
                <a:gd name="T21" fmla="*/ 444 h 509"/>
                <a:gd name="T22" fmla="*/ 123 w 301"/>
                <a:gd name="T23" fmla="*/ 446 h 509"/>
                <a:gd name="T24" fmla="*/ 125 w 301"/>
                <a:gd name="T25" fmla="*/ 449 h 509"/>
                <a:gd name="T26" fmla="*/ 129 w 301"/>
                <a:gd name="T27" fmla="*/ 455 h 509"/>
                <a:gd name="T28" fmla="*/ 133 w 301"/>
                <a:gd name="T29" fmla="*/ 466 h 509"/>
                <a:gd name="T30" fmla="*/ 130 w 301"/>
                <a:gd name="T31" fmla="*/ 486 h 509"/>
                <a:gd name="T32" fmla="*/ 110 w 301"/>
                <a:gd name="T33" fmla="*/ 506 h 509"/>
                <a:gd name="T34" fmla="*/ 82 w 301"/>
                <a:gd name="T35" fmla="*/ 506 h 509"/>
                <a:gd name="T36" fmla="*/ 62 w 301"/>
                <a:gd name="T37" fmla="*/ 486 h 509"/>
                <a:gd name="T38" fmla="*/ 60 w 301"/>
                <a:gd name="T39" fmla="*/ 466 h 509"/>
                <a:gd name="T40" fmla="*/ 63 w 301"/>
                <a:gd name="T41" fmla="*/ 455 h 509"/>
                <a:gd name="T42" fmla="*/ 67 w 301"/>
                <a:gd name="T43" fmla="*/ 449 h 509"/>
                <a:gd name="T44" fmla="*/ 70 w 301"/>
                <a:gd name="T45" fmla="*/ 446 h 509"/>
                <a:gd name="T46" fmla="*/ 67 w 301"/>
                <a:gd name="T47" fmla="*/ 444 h 509"/>
                <a:gd name="T48" fmla="*/ 0 w 301"/>
                <a:gd name="T49" fmla="*/ 444 h 509"/>
                <a:gd name="T50" fmla="*/ 5 w 301"/>
                <a:gd name="T51" fmla="*/ 442 h 509"/>
                <a:gd name="T52" fmla="*/ 10 w 301"/>
                <a:gd name="T53" fmla="*/ 439 h 509"/>
                <a:gd name="T54" fmla="*/ 71 w 301"/>
                <a:gd name="T55" fmla="*/ 412 h 509"/>
                <a:gd name="T56" fmla="*/ 113 w 301"/>
                <a:gd name="T57" fmla="*/ 393 h 509"/>
                <a:gd name="T58" fmla="*/ 131 w 301"/>
                <a:gd name="T59" fmla="*/ 380 h 509"/>
                <a:gd name="T60" fmla="*/ 143 w 301"/>
                <a:gd name="T61" fmla="*/ 362 h 509"/>
                <a:gd name="T62" fmla="*/ 147 w 301"/>
                <a:gd name="T63" fmla="*/ 348 h 509"/>
                <a:gd name="T64" fmla="*/ 145 w 301"/>
                <a:gd name="T65" fmla="*/ 336 h 509"/>
                <a:gd name="T66" fmla="*/ 125 w 301"/>
                <a:gd name="T67" fmla="*/ 300 h 509"/>
                <a:gd name="T68" fmla="*/ 111 w 301"/>
                <a:gd name="T69" fmla="*/ 273 h 509"/>
                <a:gd name="T70" fmla="*/ 108 w 301"/>
                <a:gd name="T71" fmla="*/ 274 h 509"/>
                <a:gd name="T72" fmla="*/ 101 w 301"/>
                <a:gd name="T73" fmla="*/ 276 h 509"/>
                <a:gd name="T74" fmla="*/ 95 w 301"/>
                <a:gd name="T75" fmla="*/ 273 h 509"/>
                <a:gd name="T76" fmla="*/ 92 w 301"/>
                <a:gd name="T77" fmla="*/ 264 h 509"/>
                <a:gd name="T78" fmla="*/ 84 w 301"/>
                <a:gd name="T79" fmla="*/ 240 h 509"/>
                <a:gd name="T80" fmla="*/ 79 w 301"/>
                <a:gd name="T81" fmla="*/ 219 h 509"/>
                <a:gd name="T82" fmla="*/ 83 w 301"/>
                <a:gd name="T83" fmla="*/ 203 h 509"/>
                <a:gd name="T84" fmla="*/ 91 w 301"/>
                <a:gd name="T85" fmla="*/ 196 h 509"/>
                <a:gd name="T86" fmla="*/ 94 w 301"/>
                <a:gd name="T87" fmla="*/ 197 h 509"/>
                <a:gd name="T88" fmla="*/ 97 w 301"/>
                <a:gd name="T89" fmla="*/ 199 h 509"/>
                <a:gd name="T90" fmla="*/ 103 w 301"/>
                <a:gd name="T91" fmla="*/ 205 h 509"/>
                <a:gd name="T92" fmla="*/ 107 w 301"/>
                <a:gd name="T93" fmla="*/ 209 h 509"/>
                <a:gd name="T94" fmla="*/ 99 w 301"/>
                <a:gd name="T95" fmla="*/ 102 h 509"/>
                <a:gd name="T96" fmla="*/ 236 w 301"/>
                <a:gd name="T97" fmla="*/ 0 h 509"/>
                <a:gd name="T98" fmla="*/ 231 w 301"/>
                <a:gd name="T99" fmla="*/ 54 h 509"/>
                <a:gd name="T100" fmla="*/ 221 w 301"/>
                <a:gd name="T101" fmla="*/ 51 h 509"/>
                <a:gd name="T102" fmla="*/ 199 w 301"/>
                <a:gd name="T103" fmla="*/ 54 h 509"/>
                <a:gd name="T104" fmla="*/ 176 w 301"/>
                <a:gd name="T105" fmla="*/ 77 h 509"/>
                <a:gd name="T106" fmla="*/ 176 w 301"/>
                <a:gd name="T107" fmla="*/ 110 h 509"/>
                <a:gd name="T108" fmla="*/ 199 w 301"/>
                <a:gd name="T109" fmla="*/ 132 h 509"/>
                <a:gd name="T110" fmla="*/ 221 w 301"/>
                <a:gd name="T111" fmla="*/ 135 h 509"/>
                <a:gd name="T112" fmla="*/ 231 w 301"/>
                <a:gd name="T113" fmla="*/ 132 h 509"/>
                <a:gd name="T114" fmla="*/ 236 w 301"/>
                <a:gd name="T115" fmla="*/ 264 h 509"/>
                <a:gd name="T116" fmla="*/ 236 w 301"/>
                <a:gd name="T117" fmla="*/ 272 h 509"/>
                <a:gd name="T118" fmla="*/ 239 w 301"/>
                <a:gd name="T119" fmla="*/ 269 h 509"/>
                <a:gd name="T120" fmla="*/ 242 w 301"/>
                <a:gd name="T121" fmla="*/ 266 h 509"/>
                <a:gd name="T122" fmla="*/ 252 w 301"/>
                <a:gd name="T123" fmla="*/ 261 h 509"/>
                <a:gd name="T124" fmla="*/ 264 w 301"/>
                <a:gd name="T125" fmla="*/ 259 h 5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01" h="509">
                  <a:moveTo>
                    <a:pt x="264" y="259"/>
                  </a:moveTo>
                  <a:cubicBezTo>
                    <a:pt x="269" y="259"/>
                    <a:pt x="274" y="260"/>
                    <a:pt x="279" y="262"/>
                  </a:cubicBezTo>
                  <a:cubicBezTo>
                    <a:pt x="283" y="263"/>
                    <a:pt x="287" y="266"/>
                    <a:pt x="290" y="269"/>
                  </a:cubicBezTo>
                  <a:cubicBezTo>
                    <a:pt x="294" y="273"/>
                    <a:pt x="297" y="277"/>
                    <a:pt x="298" y="281"/>
                  </a:cubicBezTo>
                  <a:cubicBezTo>
                    <a:pt x="300" y="286"/>
                    <a:pt x="301" y="290"/>
                    <a:pt x="301" y="296"/>
                  </a:cubicBezTo>
                  <a:cubicBezTo>
                    <a:pt x="301" y="301"/>
                    <a:pt x="300" y="305"/>
                    <a:pt x="298" y="310"/>
                  </a:cubicBezTo>
                  <a:cubicBezTo>
                    <a:pt x="297" y="314"/>
                    <a:pt x="294" y="318"/>
                    <a:pt x="291" y="322"/>
                  </a:cubicBezTo>
                  <a:cubicBezTo>
                    <a:pt x="287" y="325"/>
                    <a:pt x="283" y="328"/>
                    <a:pt x="279" y="330"/>
                  </a:cubicBezTo>
                  <a:cubicBezTo>
                    <a:pt x="274" y="331"/>
                    <a:pt x="270" y="332"/>
                    <a:pt x="264" y="332"/>
                  </a:cubicBezTo>
                  <a:cubicBezTo>
                    <a:pt x="262" y="332"/>
                    <a:pt x="260" y="332"/>
                    <a:pt x="258" y="332"/>
                  </a:cubicBezTo>
                  <a:cubicBezTo>
                    <a:pt x="256" y="332"/>
                    <a:pt x="254" y="331"/>
                    <a:pt x="252" y="330"/>
                  </a:cubicBezTo>
                  <a:cubicBezTo>
                    <a:pt x="250" y="330"/>
                    <a:pt x="249" y="329"/>
                    <a:pt x="247" y="328"/>
                  </a:cubicBezTo>
                  <a:cubicBezTo>
                    <a:pt x="245" y="327"/>
                    <a:pt x="244" y="326"/>
                    <a:pt x="242" y="325"/>
                  </a:cubicBezTo>
                  <a:cubicBezTo>
                    <a:pt x="241" y="324"/>
                    <a:pt x="241" y="324"/>
                    <a:pt x="240" y="323"/>
                  </a:cubicBezTo>
                  <a:cubicBezTo>
                    <a:pt x="240" y="323"/>
                    <a:pt x="239" y="323"/>
                    <a:pt x="239" y="322"/>
                  </a:cubicBezTo>
                  <a:cubicBezTo>
                    <a:pt x="238" y="322"/>
                    <a:pt x="238" y="321"/>
                    <a:pt x="237" y="321"/>
                  </a:cubicBezTo>
                  <a:cubicBezTo>
                    <a:pt x="237" y="320"/>
                    <a:pt x="236" y="320"/>
                    <a:pt x="236" y="319"/>
                  </a:cubicBezTo>
                  <a:cubicBezTo>
                    <a:pt x="236" y="324"/>
                    <a:pt x="236" y="324"/>
                    <a:pt x="236" y="324"/>
                  </a:cubicBezTo>
                  <a:cubicBezTo>
                    <a:pt x="236" y="328"/>
                    <a:pt x="236" y="328"/>
                    <a:pt x="236" y="328"/>
                  </a:cubicBezTo>
                  <a:cubicBezTo>
                    <a:pt x="236" y="445"/>
                    <a:pt x="236" y="445"/>
                    <a:pt x="236" y="445"/>
                  </a:cubicBezTo>
                  <a:cubicBezTo>
                    <a:pt x="129" y="444"/>
                    <a:pt x="129" y="444"/>
                    <a:pt x="129" y="444"/>
                  </a:cubicBezTo>
                  <a:cubicBezTo>
                    <a:pt x="125" y="444"/>
                    <a:pt x="125" y="444"/>
                    <a:pt x="125" y="444"/>
                  </a:cubicBezTo>
                  <a:cubicBezTo>
                    <a:pt x="121" y="444"/>
                    <a:pt x="121" y="444"/>
                    <a:pt x="121" y="444"/>
                  </a:cubicBezTo>
                  <a:cubicBezTo>
                    <a:pt x="122" y="445"/>
                    <a:pt x="122" y="445"/>
                    <a:pt x="123" y="446"/>
                  </a:cubicBezTo>
                  <a:cubicBezTo>
                    <a:pt x="123" y="446"/>
                    <a:pt x="123" y="447"/>
                    <a:pt x="124" y="447"/>
                  </a:cubicBezTo>
                  <a:cubicBezTo>
                    <a:pt x="124" y="448"/>
                    <a:pt x="125" y="448"/>
                    <a:pt x="125" y="449"/>
                  </a:cubicBezTo>
                  <a:cubicBezTo>
                    <a:pt x="126" y="449"/>
                    <a:pt x="126" y="450"/>
                    <a:pt x="126" y="450"/>
                  </a:cubicBezTo>
                  <a:cubicBezTo>
                    <a:pt x="127" y="452"/>
                    <a:pt x="128" y="453"/>
                    <a:pt x="129" y="455"/>
                  </a:cubicBezTo>
                  <a:cubicBezTo>
                    <a:pt x="130" y="457"/>
                    <a:pt x="131" y="459"/>
                    <a:pt x="131" y="460"/>
                  </a:cubicBezTo>
                  <a:cubicBezTo>
                    <a:pt x="132" y="462"/>
                    <a:pt x="132" y="464"/>
                    <a:pt x="133" y="466"/>
                  </a:cubicBezTo>
                  <a:cubicBezTo>
                    <a:pt x="133" y="468"/>
                    <a:pt x="133" y="470"/>
                    <a:pt x="133" y="472"/>
                  </a:cubicBezTo>
                  <a:cubicBezTo>
                    <a:pt x="133" y="477"/>
                    <a:pt x="132" y="482"/>
                    <a:pt x="130" y="486"/>
                  </a:cubicBezTo>
                  <a:cubicBezTo>
                    <a:pt x="128" y="491"/>
                    <a:pt x="126" y="495"/>
                    <a:pt x="122" y="498"/>
                  </a:cubicBezTo>
                  <a:cubicBezTo>
                    <a:pt x="119" y="501"/>
                    <a:pt x="115" y="504"/>
                    <a:pt x="110" y="506"/>
                  </a:cubicBezTo>
                  <a:cubicBezTo>
                    <a:pt x="106" y="508"/>
                    <a:pt x="101" y="509"/>
                    <a:pt x="96" y="509"/>
                  </a:cubicBezTo>
                  <a:cubicBezTo>
                    <a:pt x="91" y="509"/>
                    <a:pt x="86" y="508"/>
                    <a:pt x="82" y="506"/>
                  </a:cubicBezTo>
                  <a:cubicBezTo>
                    <a:pt x="77" y="504"/>
                    <a:pt x="73" y="501"/>
                    <a:pt x="70" y="498"/>
                  </a:cubicBezTo>
                  <a:cubicBezTo>
                    <a:pt x="67" y="495"/>
                    <a:pt x="64" y="491"/>
                    <a:pt x="62" y="486"/>
                  </a:cubicBezTo>
                  <a:cubicBezTo>
                    <a:pt x="60" y="482"/>
                    <a:pt x="59" y="477"/>
                    <a:pt x="59" y="472"/>
                  </a:cubicBezTo>
                  <a:cubicBezTo>
                    <a:pt x="59" y="470"/>
                    <a:pt x="59" y="468"/>
                    <a:pt x="60" y="466"/>
                  </a:cubicBezTo>
                  <a:cubicBezTo>
                    <a:pt x="60" y="464"/>
                    <a:pt x="61" y="462"/>
                    <a:pt x="61" y="460"/>
                  </a:cubicBezTo>
                  <a:cubicBezTo>
                    <a:pt x="62" y="458"/>
                    <a:pt x="62" y="457"/>
                    <a:pt x="63" y="455"/>
                  </a:cubicBezTo>
                  <a:cubicBezTo>
                    <a:pt x="64" y="453"/>
                    <a:pt x="65" y="452"/>
                    <a:pt x="66" y="450"/>
                  </a:cubicBezTo>
                  <a:cubicBezTo>
                    <a:pt x="67" y="450"/>
                    <a:pt x="67" y="449"/>
                    <a:pt x="67" y="449"/>
                  </a:cubicBezTo>
                  <a:cubicBezTo>
                    <a:pt x="68" y="448"/>
                    <a:pt x="68" y="448"/>
                    <a:pt x="69" y="447"/>
                  </a:cubicBezTo>
                  <a:cubicBezTo>
                    <a:pt x="69" y="447"/>
                    <a:pt x="70" y="446"/>
                    <a:pt x="70" y="446"/>
                  </a:cubicBezTo>
                  <a:cubicBezTo>
                    <a:pt x="71" y="445"/>
                    <a:pt x="71" y="445"/>
                    <a:pt x="72" y="444"/>
                  </a:cubicBezTo>
                  <a:cubicBezTo>
                    <a:pt x="67" y="444"/>
                    <a:pt x="67" y="444"/>
                    <a:pt x="67" y="444"/>
                  </a:cubicBezTo>
                  <a:cubicBezTo>
                    <a:pt x="63" y="444"/>
                    <a:pt x="63" y="444"/>
                    <a:pt x="63" y="444"/>
                  </a:cubicBezTo>
                  <a:cubicBezTo>
                    <a:pt x="0" y="444"/>
                    <a:pt x="0" y="444"/>
                    <a:pt x="0" y="444"/>
                  </a:cubicBezTo>
                  <a:cubicBezTo>
                    <a:pt x="1" y="444"/>
                    <a:pt x="1" y="443"/>
                    <a:pt x="2" y="443"/>
                  </a:cubicBezTo>
                  <a:cubicBezTo>
                    <a:pt x="3" y="442"/>
                    <a:pt x="4" y="442"/>
                    <a:pt x="5" y="442"/>
                  </a:cubicBezTo>
                  <a:cubicBezTo>
                    <a:pt x="6" y="441"/>
                    <a:pt x="7" y="441"/>
                    <a:pt x="7" y="440"/>
                  </a:cubicBezTo>
                  <a:cubicBezTo>
                    <a:pt x="8" y="440"/>
                    <a:pt x="9" y="440"/>
                    <a:pt x="10" y="439"/>
                  </a:cubicBezTo>
                  <a:cubicBezTo>
                    <a:pt x="21" y="434"/>
                    <a:pt x="32" y="429"/>
                    <a:pt x="42" y="425"/>
                  </a:cubicBezTo>
                  <a:cubicBezTo>
                    <a:pt x="53" y="420"/>
                    <a:pt x="62" y="416"/>
                    <a:pt x="71" y="412"/>
                  </a:cubicBezTo>
                  <a:cubicBezTo>
                    <a:pt x="79" y="408"/>
                    <a:pt x="87" y="405"/>
                    <a:pt x="94" y="401"/>
                  </a:cubicBezTo>
                  <a:cubicBezTo>
                    <a:pt x="101" y="398"/>
                    <a:pt x="108" y="395"/>
                    <a:pt x="113" y="393"/>
                  </a:cubicBezTo>
                  <a:cubicBezTo>
                    <a:pt x="116" y="391"/>
                    <a:pt x="119" y="390"/>
                    <a:pt x="122" y="387"/>
                  </a:cubicBezTo>
                  <a:cubicBezTo>
                    <a:pt x="125" y="385"/>
                    <a:pt x="128" y="383"/>
                    <a:pt x="131" y="380"/>
                  </a:cubicBezTo>
                  <a:cubicBezTo>
                    <a:pt x="133" y="377"/>
                    <a:pt x="136" y="375"/>
                    <a:pt x="138" y="371"/>
                  </a:cubicBezTo>
                  <a:cubicBezTo>
                    <a:pt x="140" y="368"/>
                    <a:pt x="141" y="365"/>
                    <a:pt x="143" y="362"/>
                  </a:cubicBezTo>
                  <a:cubicBezTo>
                    <a:pt x="144" y="359"/>
                    <a:pt x="145" y="357"/>
                    <a:pt x="145" y="355"/>
                  </a:cubicBezTo>
                  <a:cubicBezTo>
                    <a:pt x="146" y="352"/>
                    <a:pt x="146" y="350"/>
                    <a:pt x="147" y="348"/>
                  </a:cubicBezTo>
                  <a:cubicBezTo>
                    <a:pt x="147" y="346"/>
                    <a:pt x="147" y="344"/>
                    <a:pt x="147" y="342"/>
                  </a:cubicBezTo>
                  <a:cubicBezTo>
                    <a:pt x="147" y="340"/>
                    <a:pt x="146" y="338"/>
                    <a:pt x="145" y="336"/>
                  </a:cubicBezTo>
                  <a:cubicBezTo>
                    <a:pt x="143" y="332"/>
                    <a:pt x="140" y="327"/>
                    <a:pt x="137" y="320"/>
                  </a:cubicBezTo>
                  <a:cubicBezTo>
                    <a:pt x="133" y="314"/>
                    <a:pt x="129" y="306"/>
                    <a:pt x="125" y="300"/>
                  </a:cubicBezTo>
                  <a:cubicBezTo>
                    <a:pt x="122" y="293"/>
                    <a:pt x="118" y="286"/>
                    <a:pt x="116" y="281"/>
                  </a:cubicBezTo>
                  <a:cubicBezTo>
                    <a:pt x="113" y="277"/>
                    <a:pt x="111" y="273"/>
                    <a:pt x="111" y="273"/>
                  </a:cubicBezTo>
                  <a:cubicBezTo>
                    <a:pt x="111" y="273"/>
                    <a:pt x="110" y="273"/>
                    <a:pt x="110" y="273"/>
                  </a:cubicBezTo>
                  <a:cubicBezTo>
                    <a:pt x="109" y="273"/>
                    <a:pt x="109" y="274"/>
                    <a:pt x="108" y="274"/>
                  </a:cubicBezTo>
                  <a:cubicBezTo>
                    <a:pt x="107" y="275"/>
                    <a:pt x="106" y="275"/>
                    <a:pt x="104" y="275"/>
                  </a:cubicBezTo>
                  <a:cubicBezTo>
                    <a:pt x="103" y="276"/>
                    <a:pt x="102" y="276"/>
                    <a:pt x="101" y="276"/>
                  </a:cubicBezTo>
                  <a:cubicBezTo>
                    <a:pt x="100" y="276"/>
                    <a:pt x="99" y="276"/>
                    <a:pt x="98" y="275"/>
                  </a:cubicBezTo>
                  <a:cubicBezTo>
                    <a:pt x="97" y="275"/>
                    <a:pt x="96" y="274"/>
                    <a:pt x="95" y="273"/>
                  </a:cubicBezTo>
                  <a:cubicBezTo>
                    <a:pt x="94" y="273"/>
                    <a:pt x="93" y="271"/>
                    <a:pt x="93" y="270"/>
                  </a:cubicBezTo>
                  <a:cubicBezTo>
                    <a:pt x="92" y="268"/>
                    <a:pt x="92" y="267"/>
                    <a:pt x="92" y="264"/>
                  </a:cubicBezTo>
                  <a:cubicBezTo>
                    <a:pt x="91" y="259"/>
                    <a:pt x="90" y="255"/>
                    <a:pt x="89" y="251"/>
                  </a:cubicBezTo>
                  <a:cubicBezTo>
                    <a:pt x="88" y="247"/>
                    <a:pt x="86" y="244"/>
                    <a:pt x="84" y="240"/>
                  </a:cubicBezTo>
                  <a:cubicBezTo>
                    <a:pt x="83" y="236"/>
                    <a:pt x="81" y="233"/>
                    <a:pt x="80" y="230"/>
                  </a:cubicBezTo>
                  <a:cubicBezTo>
                    <a:pt x="80" y="226"/>
                    <a:pt x="79" y="223"/>
                    <a:pt x="79" y="219"/>
                  </a:cubicBezTo>
                  <a:cubicBezTo>
                    <a:pt x="80" y="216"/>
                    <a:pt x="80" y="213"/>
                    <a:pt x="81" y="210"/>
                  </a:cubicBezTo>
                  <a:cubicBezTo>
                    <a:pt x="81" y="208"/>
                    <a:pt x="82" y="205"/>
                    <a:pt x="83" y="203"/>
                  </a:cubicBezTo>
                  <a:cubicBezTo>
                    <a:pt x="84" y="201"/>
                    <a:pt x="86" y="199"/>
                    <a:pt x="87" y="198"/>
                  </a:cubicBezTo>
                  <a:cubicBezTo>
                    <a:pt x="88" y="197"/>
                    <a:pt x="90" y="196"/>
                    <a:pt x="91" y="196"/>
                  </a:cubicBezTo>
                  <a:cubicBezTo>
                    <a:pt x="92" y="196"/>
                    <a:pt x="92" y="196"/>
                    <a:pt x="93" y="196"/>
                  </a:cubicBezTo>
                  <a:cubicBezTo>
                    <a:pt x="93" y="197"/>
                    <a:pt x="94" y="197"/>
                    <a:pt x="94" y="197"/>
                  </a:cubicBezTo>
                  <a:cubicBezTo>
                    <a:pt x="95" y="197"/>
                    <a:pt x="95" y="198"/>
                    <a:pt x="96" y="198"/>
                  </a:cubicBezTo>
                  <a:cubicBezTo>
                    <a:pt x="96" y="198"/>
                    <a:pt x="97" y="199"/>
                    <a:pt x="97" y="199"/>
                  </a:cubicBezTo>
                  <a:cubicBezTo>
                    <a:pt x="98" y="200"/>
                    <a:pt x="99" y="201"/>
                    <a:pt x="100" y="202"/>
                  </a:cubicBezTo>
                  <a:cubicBezTo>
                    <a:pt x="101" y="203"/>
                    <a:pt x="102" y="204"/>
                    <a:pt x="103" y="205"/>
                  </a:cubicBezTo>
                  <a:cubicBezTo>
                    <a:pt x="103" y="205"/>
                    <a:pt x="104" y="206"/>
                    <a:pt x="105" y="207"/>
                  </a:cubicBezTo>
                  <a:cubicBezTo>
                    <a:pt x="106" y="208"/>
                    <a:pt x="106" y="208"/>
                    <a:pt x="107" y="209"/>
                  </a:cubicBezTo>
                  <a:cubicBezTo>
                    <a:pt x="105" y="207"/>
                    <a:pt x="100" y="193"/>
                    <a:pt x="97" y="173"/>
                  </a:cubicBezTo>
                  <a:cubicBezTo>
                    <a:pt x="94" y="153"/>
                    <a:pt x="93" y="127"/>
                    <a:pt x="99" y="102"/>
                  </a:cubicBezTo>
                  <a:cubicBezTo>
                    <a:pt x="104" y="77"/>
                    <a:pt x="115" y="52"/>
                    <a:pt x="137" y="33"/>
                  </a:cubicBezTo>
                  <a:cubicBezTo>
                    <a:pt x="158" y="14"/>
                    <a:pt x="190" y="1"/>
                    <a:pt x="236" y="0"/>
                  </a:cubicBezTo>
                  <a:cubicBezTo>
                    <a:pt x="236" y="56"/>
                    <a:pt x="236" y="56"/>
                    <a:pt x="236" y="56"/>
                  </a:cubicBezTo>
                  <a:cubicBezTo>
                    <a:pt x="235" y="56"/>
                    <a:pt x="233" y="55"/>
                    <a:pt x="231" y="54"/>
                  </a:cubicBezTo>
                  <a:cubicBezTo>
                    <a:pt x="230" y="53"/>
                    <a:pt x="228" y="53"/>
                    <a:pt x="226" y="52"/>
                  </a:cubicBezTo>
                  <a:cubicBezTo>
                    <a:pt x="225" y="52"/>
                    <a:pt x="223" y="52"/>
                    <a:pt x="221" y="51"/>
                  </a:cubicBezTo>
                  <a:cubicBezTo>
                    <a:pt x="219" y="51"/>
                    <a:pt x="217" y="51"/>
                    <a:pt x="215" y="51"/>
                  </a:cubicBezTo>
                  <a:cubicBezTo>
                    <a:pt x="210" y="51"/>
                    <a:pt x="204" y="52"/>
                    <a:pt x="199" y="54"/>
                  </a:cubicBezTo>
                  <a:cubicBezTo>
                    <a:pt x="194" y="57"/>
                    <a:pt x="189" y="60"/>
                    <a:pt x="185" y="63"/>
                  </a:cubicBezTo>
                  <a:cubicBezTo>
                    <a:pt x="181" y="67"/>
                    <a:pt x="178" y="72"/>
                    <a:pt x="176" y="77"/>
                  </a:cubicBezTo>
                  <a:cubicBezTo>
                    <a:pt x="174" y="82"/>
                    <a:pt x="173" y="88"/>
                    <a:pt x="173" y="93"/>
                  </a:cubicBezTo>
                  <a:cubicBezTo>
                    <a:pt x="173" y="99"/>
                    <a:pt x="174" y="105"/>
                    <a:pt x="176" y="110"/>
                  </a:cubicBezTo>
                  <a:cubicBezTo>
                    <a:pt x="178" y="115"/>
                    <a:pt x="181" y="119"/>
                    <a:pt x="185" y="123"/>
                  </a:cubicBezTo>
                  <a:cubicBezTo>
                    <a:pt x="189" y="127"/>
                    <a:pt x="194" y="130"/>
                    <a:pt x="199" y="132"/>
                  </a:cubicBezTo>
                  <a:cubicBezTo>
                    <a:pt x="204" y="134"/>
                    <a:pt x="209" y="136"/>
                    <a:pt x="215" y="136"/>
                  </a:cubicBezTo>
                  <a:cubicBezTo>
                    <a:pt x="217" y="136"/>
                    <a:pt x="219" y="135"/>
                    <a:pt x="221" y="135"/>
                  </a:cubicBezTo>
                  <a:cubicBezTo>
                    <a:pt x="223" y="135"/>
                    <a:pt x="225" y="135"/>
                    <a:pt x="226" y="134"/>
                  </a:cubicBezTo>
                  <a:cubicBezTo>
                    <a:pt x="228" y="134"/>
                    <a:pt x="230" y="133"/>
                    <a:pt x="231" y="132"/>
                  </a:cubicBezTo>
                  <a:cubicBezTo>
                    <a:pt x="233" y="132"/>
                    <a:pt x="235" y="131"/>
                    <a:pt x="236" y="130"/>
                  </a:cubicBezTo>
                  <a:cubicBezTo>
                    <a:pt x="236" y="264"/>
                    <a:pt x="236" y="264"/>
                    <a:pt x="236" y="264"/>
                  </a:cubicBezTo>
                  <a:cubicBezTo>
                    <a:pt x="236" y="268"/>
                    <a:pt x="236" y="268"/>
                    <a:pt x="236" y="268"/>
                  </a:cubicBezTo>
                  <a:cubicBezTo>
                    <a:pt x="236" y="272"/>
                    <a:pt x="236" y="272"/>
                    <a:pt x="236" y="272"/>
                  </a:cubicBezTo>
                  <a:cubicBezTo>
                    <a:pt x="236" y="272"/>
                    <a:pt x="237" y="271"/>
                    <a:pt x="237" y="271"/>
                  </a:cubicBezTo>
                  <a:cubicBezTo>
                    <a:pt x="238" y="270"/>
                    <a:pt x="238" y="270"/>
                    <a:pt x="239" y="269"/>
                  </a:cubicBezTo>
                  <a:cubicBezTo>
                    <a:pt x="239" y="269"/>
                    <a:pt x="240" y="268"/>
                    <a:pt x="240" y="268"/>
                  </a:cubicBezTo>
                  <a:cubicBezTo>
                    <a:pt x="241" y="267"/>
                    <a:pt x="241" y="267"/>
                    <a:pt x="242" y="266"/>
                  </a:cubicBezTo>
                  <a:cubicBezTo>
                    <a:pt x="244" y="265"/>
                    <a:pt x="245" y="264"/>
                    <a:pt x="247" y="263"/>
                  </a:cubicBezTo>
                  <a:cubicBezTo>
                    <a:pt x="249" y="262"/>
                    <a:pt x="251" y="261"/>
                    <a:pt x="252" y="261"/>
                  </a:cubicBezTo>
                  <a:cubicBezTo>
                    <a:pt x="254" y="260"/>
                    <a:pt x="256" y="260"/>
                    <a:pt x="258" y="259"/>
                  </a:cubicBezTo>
                  <a:cubicBezTo>
                    <a:pt x="260" y="259"/>
                    <a:pt x="262" y="259"/>
                    <a:pt x="264" y="25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58" name="PA_任意多边形 68"/>
            <p:cNvSpPr/>
            <p:nvPr>
              <p:custDataLst>
                <p:tags r:id="rId42"/>
              </p:custDataLst>
            </p:nvPr>
          </p:nvSpPr>
          <p:spPr bwMode="auto">
            <a:xfrm>
              <a:off x="4103688" y="638175"/>
              <a:ext cx="2503488" cy="4446588"/>
            </a:xfrm>
            <a:custGeom>
              <a:avLst/>
              <a:gdLst>
                <a:gd name="T0" fmla="*/ 67 w 282"/>
                <a:gd name="T1" fmla="*/ 499 h 501"/>
                <a:gd name="T2" fmla="*/ 49 w 282"/>
                <a:gd name="T3" fmla="*/ 481 h 501"/>
                <a:gd name="T4" fmla="*/ 47 w 282"/>
                <a:gd name="T5" fmla="*/ 462 h 501"/>
                <a:gd name="T6" fmla="*/ 51 w 282"/>
                <a:gd name="T7" fmla="*/ 453 h 501"/>
                <a:gd name="T8" fmla="*/ 54 w 282"/>
                <a:gd name="T9" fmla="*/ 447 h 501"/>
                <a:gd name="T10" fmla="*/ 57 w 282"/>
                <a:gd name="T11" fmla="*/ 444 h 501"/>
                <a:gd name="T12" fmla="*/ 65 w 282"/>
                <a:gd name="T13" fmla="*/ 437 h 501"/>
                <a:gd name="T14" fmla="*/ 28 w 282"/>
                <a:gd name="T15" fmla="*/ 424 h 501"/>
                <a:gd name="T16" fmla="*/ 80 w 282"/>
                <a:gd name="T17" fmla="*/ 401 h 501"/>
                <a:gd name="T18" fmla="*/ 108 w 282"/>
                <a:gd name="T19" fmla="*/ 386 h 501"/>
                <a:gd name="T20" fmla="*/ 125 w 282"/>
                <a:gd name="T21" fmla="*/ 369 h 501"/>
                <a:gd name="T22" fmla="*/ 133 w 282"/>
                <a:gd name="T23" fmla="*/ 352 h 501"/>
                <a:gd name="T24" fmla="*/ 134 w 282"/>
                <a:gd name="T25" fmla="*/ 337 h 501"/>
                <a:gd name="T26" fmla="*/ 96 w 282"/>
                <a:gd name="T27" fmla="*/ 263 h 501"/>
                <a:gd name="T28" fmla="*/ 92 w 282"/>
                <a:gd name="T29" fmla="*/ 266 h 501"/>
                <a:gd name="T30" fmla="*/ 88 w 282"/>
                <a:gd name="T31" fmla="*/ 268 h 501"/>
                <a:gd name="T32" fmla="*/ 83 w 282"/>
                <a:gd name="T33" fmla="*/ 268 h 501"/>
                <a:gd name="T34" fmla="*/ 80 w 282"/>
                <a:gd name="T35" fmla="*/ 265 h 501"/>
                <a:gd name="T36" fmla="*/ 76 w 282"/>
                <a:gd name="T37" fmla="*/ 246 h 501"/>
                <a:gd name="T38" fmla="*/ 72 w 282"/>
                <a:gd name="T39" fmla="*/ 235 h 501"/>
                <a:gd name="T40" fmla="*/ 67 w 282"/>
                <a:gd name="T41" fmla="*/ 215 h 501"/>
                <a:gd name="T42" fmla="*/ 71 w 282"/>
                <a:gd name="T43" fmla="*/ 201 h 501"/>
                <a:gd name="T44" fmla="*/ 75 w 282"/>
                <a:gd name="T45" fmla="*/ 196 h 501"/>
                <a:gd name="T46" fmla="*/ 77 w 282"/>
                <a:gd name="T47" fmla="*/ 196 h 501"/>
                <a:gd name="T48" fmla="*/ 79 w 282"/>
                <a:gd name="T49" fmla="*/ 198 h 501"/>
                <a:gd name="T50" fmla="*/ 94 w 282"/>
                <a:gd name="T51" fmla="*/ 203 h 501"/>
                <a:gd name="T52" fmla="*/ 86 w 282"/>
                <a:gd name="T53" fmla="*/ 99 h 501"/>
                <a:gd name="T54" fmla="*/ 217 w 282"/>
                <a:gd name="T55" fmla="*/ 0 h 501"/>
                <a:gd name="T56" fmla="*/ 211 w 282"/>
                <a:gd name="T57" fmla="*/ 45 h 501"/>
                <a:gd name="T58" fmla="*/ 200 w 282"/>
                <a:gd name="T59" fmla="*/ 43 h 501"/>
                <a:gd name="T60" fmla="*/ 167 w 282"/>
                <a:gd name="T61" fmla="*/ 57 h 501"/>
                <a:gd name="T62" fmla="*/ 153 w 282"/>
                <a:gd name="T63" fmla="*/ 89 h 501"/>
                <a:gd name="T64" fmla="*/ 167 w 282"/>
                <a:gd name="T65" fmla="*/ 122 h 501"/>
                <a:gd name="T66" fmla="*/ 199 w 282"/>
                <a:gd name="T67" fmla="*/ 135 h 501"/>
                <a:gd name="T68" fmla="*/ 211 w 282"/>
                <a:gd name="T69" fmla="*/ 134 h 501"/>
                <a:gd name="T70" fmla="*/ 216 w 282"/>
                <a:gd name="T71" fmla="*/ 278 h 501"/>
                <a:gd name="T72" fmla="*/ 224 w 282"/>
                <a:gd name="T73" fmla="*/ 269 h 501"/>
                <a:gd name="T74" fmla="*/ 227 w 282"/>
                <a:gd name="T75" fmla="*/ 266 h 501"/>
                <a:gd name="T76" fmla="*/ 233 w 282"/>
                <a:gd name="T77" fmla="*/ 262 h 501"/>
                <a:gd name="T78" fmla="*/ 243 w 282"/>
                <a:gd name="T79" fmla="*/ 259 h 501"/>
                <a:gd name="T80" fmla="*/ 261 w 282"/>
                <a:gd name="T81" fmla="*/ 261 h 501"/>
                <a:gd name="T82" fmla="*/ 279 w 282"/>
                <a:gd name="T83" fmla="*/ 279 h 501"/>
                <a:gd name="T84" fmla="*/ 279 w 282"/>
                <a:gd name="T85" fmla="*/ 304 h 501"/>
                <a:gd name="T86" fmla="*/ 261 w 282"/>
                <a:gd name="T87" fmla="*/ 322 h 501"/>
                <a:gd name="T88" fmla="*/ 243 w 282"/>
                <a:gd name="T89" fmla="*/ 324 h 501"/>
                <a:gd name="T90" fmla="*/ 233 w 282"/>
                <a:gd name="T91" fmla="*/ 321 h 501"/>
                <a:gd name="T92" fmla="*/ 227 w 282"/>
                <a:gd name="T93" fmla="*/ 317 h 501"/>
                <a:gd name="T94" fmla="*/ 224 w 282"/>
                <a:gd name="T95" fmla="*/ 314 h 501"/>
                <a:gd name="T96" fmla="*/ 216 w 282"/>
                <a:gd name="T97" fmla="*/ 305 h 501"/>
                <a:gd name="T98" fmla="*/ 96 w 282"/>
                <a:gd name="T99" fmla="*/ 437 h 501"/>
                <a:gd name="T100" fmla="*/ 104 w 282"/>
                <a:gd name="T101" fmla="*/ 444 h 501"/>
                <a:gd name="T102" fmla="*/ 106 w 282"/>
                <a:gd name="T103" fmla="*/ 447 h 501"/>
                <a:gd name="T104" fmla="*/ 110 w 282"/>
                <a:gd name="T105" fmla="*/ 453 h 501"/>
                <a:gd name="T106" fmla="*/ 113 w 282"/>
                <a:gd name="T107" fmla="*/ 463 h 501"/>
                <a:gd name="T108" fmla="*/ 111 w 282"/>
                <a:gd name="T109" fmla="*/ 481 h 501"/>
                <a:gd name="T110" fmla="*/ 93 w 282"/>
                <a:gd name="T111" fmla="*/ 499 h 5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82" h="501">
                  <a:moveTo>
                    <a:pt x="80" y="501"/>
                  </a:moveTo>
                  <a:cubicBezTo>
                    <a:pt x="76" y="501"/>
                    <a:pt x="71" y="500"/>
                    <a:pt x="67" y="499"/>
                  </a:cubicBezTo>
                  <a:cubicBezTo>
                    <a:pt x="63" y="497"/>
                    <a:pt x="60" y="495"/>
                    <a:pt x="57" y="491"/>
                  </a:cubicBezTo>
                  <a:cubicBezTo>
                    <a:pt x="53" y="488"/>
                    <a:pt x="51" y="485"/>
                    <a:pt x="49" y="481"/>
                  </a:cubicBezTo>
                  <a:cubicBezTo>
                    <a:pt x="48" y="477"/>
                    <a:pt x="47" y="472"/>
                    <a:pt x="47" y="468"/>
                  </a:cubicBezTo>
                  <a:cubicBezTo>
                    <a:pt x="47" y="466"/>
                    <a:pt x="47" y="464"/>
                    <a:pt x="47" y="462"/>
                  </a:cubicBezTo>
                  <a:cubicBezTo>
                    <a:pt x="48" y="461"/>
                    <a:pt x="48" y="459"/>
                    <a:pt x="49" y="457"/>
                  </a:cubicBezTo>
                  <a:cubicBezTo>
                    <a:pt x="49" y="456"/>
                    <a:pt x="50" y="454"/>
                    <a:pt x="51" y="453"/>
                  </a:cubicBezTo>
                  <a:cubicBezTo>
                    <a:pt x="51" y="451"/>
                    <a:pt x="52" y="450"/>
                    <a:pt x="53" y="448"/>
                  </a:cubicBezTo>
                  <a:cubicBezTo>
                    <a:pt x="54" y="448"/>
                    <a:pt x="54" y="447"/>
                    <a:pt x="54" y="447"/>
                  </a:cubicBezTo>
                  <a:cubicBezTo>
                    <a:pt x="55" y="446"/>
                    <a:pt x="55" y="446"/>
                    <a:pt x="55" y="446"/>
                  </a:cubicBezTo>
                  <a:cubicBezTo>
                    <a:pt x="56" y="445"/>
                    <a:pt x="56" y="445"/>
                    <a:pt x="57" y="444"/>
                  </a:cubicBezTo>
                  <a:cubicBezTo>
                    <a:pt x="57" y="444"/>
                    <a:pt x="58" y="443"/>
                    <a:pt x="58" y="443"/>
                  </a:cubicBezTo>
                  <a:cubicBezTo>
                    <a:pt x="65" y="437"/>
                    <a:pt x="65" y="437"/>
                    <a:pt x="65" y="437"/>
                  </a:cubicBezTo>
                  <a:cubicBezTo>
                    <a:pt x="0" y="437"/>
                    <a:pt x="0" y="437"/>
                    <a:pt x="0" y="437"/>
                  </a:cubicBezTo>
                  <a:cubicBezTo>
                    <a:pt x="10" y="432"/>
                    <a:pt x="19" y="428"/>
                    <a:pt x="28" y="424"/>
                  </a:cubicBezTo>
                  <a:cubicBezTo>
                    <a:pt x="38" y="420"/>
                    <a:pt x="48" y="415"/>
                    <a:pt x="56" y="411"/>
                  </a:cubicBezTo>
                  <a:cubicBezTo>
                    <a:pt x="65" y="408"/>
                    <a:pt x="73" y="404"/>
                    <a:pt x="80" y="401"/>
                  </a:cubicBezTo>
                  <a:cubicBezTo>
                    <a:pt x="87" y="397"/>
                    <a:pt x="93" y="395"/>
                    <a:pt x="98" y="392"/>
                  </a:cubicBezTo>
                  <a:cubicBezTo>
                    <a:pt x="102" y="391"/>
                    <a:pt x="105" y="389"/>
                    <a:pt x="108" y="386"/>
                  </a:cubicBezTo>
                  <a:cubicBezTo>
                    <a:pt x="112" y="384"/>
                    <a:pt x="115" y="381"/>
                    <a:pt x="117" y="379"/>
                  </a:cubicBezTo>
                  <a:cubicBezTo>
                    <a:pt x="120" y="376"/>
                    <a:pt x="122" y="373"/>
                    <a:pt x="125" y="369"/>
                  </a:cubicBezTo>
                  <a:cubicBezTo>
                    <a:pt x="127" y="366"/>
                    <a:pt x="129" y="363"/>
                    <a:pt x="130" y="359"/>
                  </a:cubicBezTo>
                  <a:cubicBezTo>
                    <a:pt x="131" y="356"/>
                    <a:pt x="132" y="354"/>
                    <a:pt x="133" y="352"/>
                  </a:cubicBezTo>
                  <a:cubicBezTo>
                    <a:pt x="133" y="349"/>
                    <a:pt x="134" y="347"/>
                    <a:pt x="134" y="344"/>
                  </a:cubicBezTo>
                  <a:cubicBezTo>
                    <a:pt x="135" y="342"/>
                    <a:pt x="135" y="339"/>
                    <a:pt x="134" y="337"/>
                  </a:cubicBezTo>
                  <a:cubicBezTo>
                    <a:pt x="134" y="335"/>
                    <a:pt x="134" y="333"/>
                    <a:pt x="132" y="331"/>
                  </a:cubicBezTo>
                  <a:cubicBezTo>
                    <a:pt x="96" y="263"/>
                    <a:pt x="96" y="263"/>
                    <a:pt x="96" y="263"/>
                  </a:cubicBezTo>
                  <a:cubicBezTo>
                    <a:pt x="93" y="265"/>
                    <a:pt x="93" y="265"/>
                    <a:pt x="93" y="265"/>
                  </a:cubicBezTo>
                  <a:cubicBezTo>
                    <a:pt x="93" y="266"/>
                    <a:pt x="93" y="266"/>
                    <a:pt x="92" y="266"/>
                  </a:cubicBezTo>
                  <a:cubicBezTo>
                    <a:pt x="92" y="266"/>
                    <a:pt x="91" y="267"/>
                    <a:pt x="90" y="267"/>
                  </a:cubicBezTo>
                  <a:cubicBezTo>
                    <a:pt x="89" y="267"/>
                    <a:pt x="88" y="268"/>
                    <a:pt x="88" y="268"/>
                  </a:cubicBezTo>
                  <a:cubicBezTo>
                    <a:pt x="87" y="268"/>
                    <a:pt x="86" y="268"/>
                    <a:pt x="85" y="268"/>
                  </a:cubicBezTo>
                  <a:cubicBezTo>
                    <a:pt x="84" y="268"/>
                    <a:pt x="83" y="268"/>
                    <a:pt x="83" y="268"/>
                  </a:cubicBezTo>
                  <a:cubicBezTo>
                    <a:pt x="82" y="268"/>
                    <a:pt x="82" y="267"/>
                    <a:pt x="81" y="267"/>
                  </a:cubicBezTo>
                  <a:cubicBezTo>
                    <a:pt x="81" y="266"/>
                    <a:pt x="80" y="266"/>
                    <a:pt x="80" y="265"/>
                  </a:cubicBezTo>
                  <a:cubicBezTo>
                    <a:pt x="80" y="263"/>
                    <a:pt x="79" y="262"/>
                    <a:pt x="79" y="260"/>
                  </a:cubicBezTo>
                  <a:cubicBezTo>
                    <a:pt x="79" y="255"/>
                    <a:pt x="78" y="251"/>
                    <a:pt x="76" y="246"/>
                  </a:cubicBezTo>
                  <a:cubicBezTo>
                    <a:pt x="75" y="242"/>
                    <a:pt x="74" y="239"/>
                    <a:pt x="72" y="235"/>
                  </a:cubicBezTo>
                  <a:cubicBezTo>
                    <a:pt x="72" y="235"/>
                    <a:pt x="72" y="235"/>
                    <a:pt x="72" y="235"/>
                  </a:cubicBezTo>
                  <a:cubicBezTo>
                    <a:pt x="70" y="231"/>
                    <a:pt x="69" y="228"/>
                    <a:pt x="68" y="225"/>
                  </a:cubicBezTo>
                  <a:cubicBezTo>
                    <a:pt x="67" y="221"/>
                    <a:pt x="67" y="218"/>
                    <a:pt x="67" y="215"/>
                  </a:cubicBezTo>
                  <a:cubicBezTo>
                    <a:pt x="67" y="212"/>
                    <a:pt x="68" y="210"/>
                    <a:pt x="68" y="207"/>
                  </a:cubicBezTo>
                  <a:cubicBezTo>
                    <a:pt x="69" y="205"/>
                    <a:pt x="70" y="203"/>
                    <a:pt x="71" y="201"/>
                  </a:cubicBezTo>
                  <a:cubicBezTo>
                    <a:pt x="71" y="199"/>
                    <a:pt x="72" y="198"/>
                    <a:pt x="73" y="197"/>
                  </a:cubicBezTo>
                  <a:cubicBezTo>
                    <a:pt x="74" y="196"/>
                    <a:pt x="75" y="196"/>
                    <a:pt x="75" y="196"/>
                  </a:cubicBezTo>
                  <a:cubicBezTo>
                    <a:pt x="75" y="196"/>
                    <a:pt x="76" y="196"/>
                    <a:pt x="76" y="196"/>
                  </a:cubicBezTo>
                  <a:cubicBezTo>
                    <a:pt x="76" y="196"/>
                    <a:pt x="76" y="196"/>
                    <a:pt x="77" y="196"/>
                  </a:cubicBezTo>
                  <a:cubicBezTo>
                    <a:pt x="77" y="196"/>
                    <a:pt x="77" y="197"/>
                    <a:pt x="78" y="197"/>
                  </a:cubicBezTo>
                  <a:cubicBezTo>
                    <a:pt x="78" y="197"/>
                    <a:pt x="78" y="198"/>
                    <a:pt x="79" y="198"/>
                  </a:cubicBezTo>
                  <a:cubicBezTo>
                    <a:pt x="88" y="208"/>
                    <a:pt x="88" y="208"/>
                    <a:pt x="88" y="208"/>
                  </a:cubicBezTo>
                  <a:cubicBezTo>
                    <a:pt x="94" y="203"/>
                    <a:pt x="94" y="203"/>
                    <a:pt x="94" y="203"/>
                  </a:cubicBezTo>
                  <a:cubicBezTo>
                    <a:pt x="92" y="201"/>
                    <a:pt x="88" y="189"/>
                    <a:pt x="85" y="168"/>
                  </a:cubicBezTo>
                  <a:cubicBezTo>
                    <a:pt x="82" y="151"/>
                    <a:pt x="81" y="126"/>
                    <a:pt x="86" y="99"/>
                  </a:cubicBezTo>
                  <a:cubicBezTo>
                    <a:pt x="92" y="71"/>
                    <a:pt x="104" y="48"/>
                    <a:pt x="123" y="32"/>
                  </a:cubicBezTo>
                  <a:cubicBezTo>
                    <a:pt x="145" y="12"/>
                    <a:pt x="177" y="1"/>
                    <a:pt x="217" y="0"/>
                  </a:cubicBezTo>
                  <a:cubicBezTo>
                    <a:pt x="217" y="47"/>
                    <a:pt x="217" y="47"/>
                    <a:pt x="217" y="47"/>
                  </a:cubicBezTo>
                  <a:cubicBezTo>
                    <a:pt x="215" y="46"/>
                    <a:pt x="213" y="45"/>
                    <a:pt x="211" y="45"/>
                  </a:cubicBezTo>
                  <a:cubicBezTo>
                    <a:pt x="209" y="44"/>
                    <a:pt x="207" y="44"/>
                    <a:pt x="205" y="44"/>
                  </a:cubicBezTo>
                  <a:cubicBezTo>
                    <a:pt x="204" y="44"/>
                    <a:pt x="202" y="43"/>
                    <a:pt x="200" y="43"/>
                  </a:cubicBezTo>
                  <a:cubicBezTo>
                    <a:pt x="193" y="43"/>
                    <a:pt x="187" y="45"/>
                    <a:pt x="181" y="47"/>
                  </a:cubicBezTo>
                  <a:cubicBezTo>
                    <a:pt x="176" y="49"/>
                    <a:pt x="171" y="53"/>
                    <a:pt x="167" y="57"/>
                  </a:cubicBezTo>
                  <a:cubicBezTo>
                    <a:pt x="163" y="61"/>
                    <a:pt x="159" y="66"/>
                    <a:pt x="157" y="72"/>
                  </a:cubicBezTo>
                  <a:cubicBezTo>
                    <a:pt x="154" y="77"/>
                    <a:pt x="153" y="83"/>
                    <a:pt x="153" y="89"/>
                  </a:cubicBezTo>
                  <a:cubicBezTo>
                    <a:pt x="153" y="96"/>
                    <a:pt x="154" y="102"/>
                    <a:pt x="157" y="107"/>
                  </a:cubicBezTo>
                  <a:cubicBezTo>
                    <a:pt x="159" y="113"/>
                    <a:pt x="162" y="118"/>
                    <a:pt x="167" y="122"/>
                  </a:cubicBezTo>
                  <a:cubicBezTo>
                    <a:pt x="171" y="126"/>
                    <a:pt x="176" y="129"/>
                    <a:pt x="181" y="132"/>
                  </a:cubicBezTo>
                  <a:cubicBezTo>
                    <a:pt x="187" y="134"/>
                    <a:pt x="193" y="135"/>
                    <a:pt x="199" y="135"/>
                  </a:cubicBezTo>
                  <a:cubicBezTo>
                    <a:pt x="201" y="135"/>
                    <a:pt x="203" y="135"/>
                    <a:pt x="205" y="135"/>
                  </a:cubicBezTo>
                  <a:cubicBezTo>
                    <a:pt x="207" y="135"/>
                    <a:pt x="209" y="134"/>
                    <a:pt x="211" y="134"/>
                  </a:cubicBezTo>
                  <a:cubicBezTo>
                    <a:pt x="213" y="133"/>
                    <a:pt x="215" y="133"/>
                    <a:pt x="217" y="132"/>
                  </a:cubicBezTo>
                  <a:cubicBezTo>
                    <a:pt x="216" y="278"/>
                    <a:pt x="216" y="278"/>
                    <a:pt x="216" y="278"/>
                  </a:cubicBezTo>
                  <a:cubicBezTo>
                    <a:pt x="223" y="270"/>
                    <a:pt x="223" y="270"/>
                    <a:pt x="223" y="270"/>
                  </a:cubicBezTo>
                  <a:cubicBezTo>
                    <a:pt x="223" y="270"/>
                    <a:pt x="224" y="269"/>
                    <a:pt x="224" y="269"/>
                  </a:cubicBezTo>
                  <a:cubicBezTo>
                    <a:pt x="224" y="269"/>
                    <a:pt x="225" y="268"/>
                    <a:pt x="225" y="268"/>
                  </a:cubicBezTo>
                  <a:cubicBezTo>
                    <a:pt x="226" y="267"/>
                    <a:pt x="226" y="267"/>
                    <a:pt x="227" y="266"/>
                  </a:cubicBezTo>
                  <a:cubicBezTo>
                    <a:pt x="227" y="266"/>
                    <a:pt x="228" y="266"/>
                    <a:pt x="228" y="265"/>
                  </a:cubicBezTo>
                  <a:cubicBezTo>
                    <a:pt x="230" y="264"/>
                    <a:pt x="231" y="263"/>
                    <a:pt x="233" y="262"/>
                  </a:cubicBezTo>
                  <a:cubicBezTo>
                    <a:pt x="234" y="262"/>
                    <a:pt x="236" y="261"/>
                    <a:pt x="238" y="260"/>
                  </a:cubicBezTo>
                  <a:cubicBezTo>
                    <a:pt x="239" y="260"/>
                    <a:pt x="241" y="259"/>
                    <a:pt x="243" y="259"/>
                  </a:cubicBezTo>
                  <a:cubicBezTo>
                    <a:pt x="245" y="259"/>
                    <a:pt x="247" y="258"/>
                    <a:pt x="248" y="258"/>
                  </a:cubicBezTo>
                  <a:cubicBezTo>
                    <a:pt x="253" y="258"/>
                    <a:pt x="257" y="259"/>
                    <a:pt x="261" y="261"/>
                  </a:cubicBezTo>
                  <a:cubicBezTo>
                    <a:pt x="265" y="263"/>
                    <a:pt x="269" y="265"/>
                    <a:pt x="272" y="268"/>
                  </a:cubicBezTo>
                  <a:cubicBezTo>
                    <a:pt x="275" y="271"/>
                    <a:pt x="277" y="275"/>
                    <a:pt x="279" y="279"/>
                  </a:cubicBezTo>
                  <a:cubicBezTo>
                    <a:pt x="281" y="283"/>
                    <a:pt x="282" y="287"/>
                    <a:pt x="282" y="292"/>
                  </a:cubicBezTo>
                  <a:cubicBezTo>
                    <a:pt x="282" y="296"/>
                    <a:pt x="281" y="300"/>
                    <a:pt x="279" y="304"/>
                  </a:cubicBezTo>
                  <a:cubicBezTo>
                    <a:pt x="277" y="308"/>
                    <a:pt x="275" y="312"/>
                    <a:pt x="272" y="315"/>
                  </a:cubicBezTo>
                  <a:cubicBezTo>
                    <a:pt x="269" y="318"/>
                    <a:pt x="265" y="321"/>
                    <a:pt x="261" y="322"/>
                  </a:cubicBezTo>
                  <a:cubicBezTo>
                    <a:pt x="257" y="324"/>
                    <a:pt x="253" y="325"/>
                    <a:pt x="248" y="325"/>
                  </a:cubicBezTo>
                  <a:cubicBezTo>
                    <a:pt x="247" y="325"/>
                    <a:pt x="245" y="325"/>
                    <a:pt x="243" y="324"/>
                  </a:cubicBezTo>
                  <a:cubicBezTo>
                    <a:pt x="241" y="324"/>
                    <a:pt x="239" y="324"/>
                    <a:pt x="238" y="323"/>
                  </a:cubicBezTo>
                  <a:cubicBezTo>
                    <a:pt x="236" y="322"/>
                    <a:pt x="234" y="322"/>
                    <a:pt x="233" y="321"/>
                  </a:cubicBezTo>
                  <a:cubicBezTo>
                    <a:pt x="231" y="320"/>
                    <a:pt x="230" y="319"/>
                    <a:pt x="228" y="318"/>
                  </a:cubicBezTo>
                  <a:cubicBezTo>
                    <a:pt x="228" y="318"/>
                    <a:pt x="227" y="317"/>
                    <a:pt x="227" y="317"/>
                  </a:cubicBezTo>
                  <a:cubicBezTo>
                    <a:pt x="226" y="316"/>
                    <a:pt x="226" y="316"/>
                    <a:pt x="225" y="315"/>
                  </a:cubicBezTo>
                  <a:cubicBezTo>
                    <a:pt x="225" y="315"/>
                    <a:pt x="224" y="315"/>
                    <a:pt x="224" y="314"/>
                  </a:cubicBezTo>
                  <a:cubicBezTo>
                    <a:pt x="224" y="314"/>
                    <a:pt x="223" y="313"/>
                    <a:pt x="223" y="313"/>
                  </a:cubicBezTo>
                  <a:cubicBezTo>
                    <a:pt x="216" y="305"/>
                    <a:pt x="216" y="305"/>
                    <a:pt x="216" y="305"/>
                  </a:cubicBezTo>
                  <a:cubicBezTo>
                    <a:pt x="216" y="437"/>
                    <a:pt x="216" y="437"/>
                    <a:pt x="216" y="437"/>
                  </a:cubicBezTo>
                  <a:cubicBezTo>
                    <a:pt x="96" y="437"/>
                    <a:pt x="96" y="437"/>
                    <a:pt x="96" y="437"/>
                  </a:cubicBezTo>
                  <a:cubicBezTo>
                    <a:pt x="103" y="443"/>
                    <a:pt x="103" y="443"/>
                    <a:pt x="103" y="443"/>
                  </a:cubicBezTo>
                  <a:cubicBezTo>
                    <a:pt x="103" y="443"/>
                    <a:pt x="104" y="444"/>
                    <a:pt x="104" y="444"/>
                  </a:cubicBezTo>
                  <a:cubicBezTo>
                    <a:pt x="104" y="445"/>
                    <a:pt x="105" y="445"/>
                    <a:pt x="105" y="446"/>
                  </a:cubicBezTo>
                  <a:cubicBezTo>
                    <a:pt x="106" y="446"/>
                    <a:pt x="106" y="447"/>
                    <a:pt x="106" y="447"/>
                  </a:cubicBezTo>
                  <a:cubicBezTo>
                    <a:pt x="107" y="447"/>
                    <a:pt x="107" y="448"/>
                    <a:pt x="107" y="448"/>
                  </a:cubicBezTo>
                  <a:cubicBezTo>
                    <a:pt x="108" y="450"/>
                    <a:pt x="109" y="451"/>
                    <a:pt x="110" y="453"/>
                  </a:cubicBezTo>
                  <a:cubicBezTo>
                    <a:pt x="111" y="454"/>
                    <a:pt x="111" y="456"/>
                    <a:pt x="112" y="457"/>
                  </a:cubicBezTo>
                  <a:cubicBezTo>
                    <a:pt x="112" y="459"/>
                    <a:pt x="113" y="461"/>
                    <a:pt x="113" y="463"/>
                  </a:cubicBezTo>
                  <a:cubicBezTo>
                    <a:pt x="113" y="464"/>
                    <a:pt x="114" y="466"/>
                    <a:pt x="114" y="468"/>
                  </a:cubicBezTo>
                  <a:cubicBezTo>
                    <a:pt x="113" y="472"/>
                    <a:pt x="113" y="477"/>
                    <a:pt x="111" y="481"/>
                  </a:cubicBezTo>
                  <a:cubicBezTo>
                    <a:pt x="109" y="485"/>
                    <a:pt x="107" y="488"/>
                    <a:pt x="104" y="492"/>
                  </a:cubicBezTo>
                  <a:cubicBezTo>
                    <a:pt x="101" y="495"/>
                    <a:pt x="97" y="497"/>
                    <a:pt x="93" y="499"/>
                  </a:cubicBezTo>
                  <a:cubicBezTo>
                    <a:pt x="89" y="500"/>
                    <a:pt x="85" y="501"/>
                    <a:pt x="80" y="501"/>
                  </a:cubicBezTo>
                  <a:close/>
                </a:path>
              </a:pathLst>
            </a:custGeom>
            <a:solidFill>
              <a:srgbClr val="DFAB9D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59" name="PA_任意多边形 69"/>
            <p:cNvSpPr/>
            <p:nvPr>
              <p:custDataLst>
                <p:tags r:id="rId43"/>
              </p:custDataLst>
            </p:nvPr>
          </p:nvSpPr>
          <p:spPr bwMode="auto">
            <a:xfrm>
              <a:off x="5549900" y="601663"/>
              <a:ext cx="2671763" cy="4525963"/>
            </a:xfrm>
            <a:custGeom>
              <a:avLst/>
              <a:gdLst>
                <a:gd name="T0" fmla="*/ 201 w 301"/>
                <a:gd name="T1" fmla="*/ 101 h 510"/>
                <a:gd name="T2" fmla="*/ 191 w 301"/>
                <a:gd name="T3" fmla="*/ 210 h 510"/>
                <a:gd name="T4" fmla="*/ 189 w 301"/>
                <a:gd name="T5" fmla="*/ 213 h 510"/>
                <a:gd name="T6" fmla="*/ 190 w 301"/>
                <a:gd name="T7" fmla="*/ 212 h 510"/>
                <a:gd name="T8" fmla="*/ 191 w 301"/>
                <a:gd name="T9" fmla="*/ 210 h 510"/>
                <a:gd name="T10" fmla="*/ 195 w 301"/>
                <a:gd name="T11" fmla="*/ 207 h 510"/>
                <a:gd name="T12" fmla="*/ 202 w 301"/>
                <a:gd name="T13" fmla="*/ 199 h 510"/>
                <a:gd name="T14" fmla="*/ 207 w 301"/>
                <a:gd name="T15" fmla="*/ 196 h 510"/>
                <a:gd name="T16" fmla="*/ 217 w 301"/>
                <a:gd name="T17" fmla="*/ 203 h 510"/>
                <a:gd name="T18" fmla="*/ 219 w 301"/>
                <a:gd name="T19" fmla="*/ 229 h 510"/>
                <a:gd name="T20" fmla="*/ 208 w 301"/>
                <a:gd name="T21" fmla="*/ 264 h 510"/>
                <a:gd name="T22" fmla="*/ 202 w 301"/>
                <a:gd name="T23" fmla="*/ 275 h 510"/>
                <a:gd name="T24" fmla="*/ 192 w 301"/>
                <a:gd name="T25" fmla="*/ 274 h 510"/>
                <a:gd name="T26" fmla="*/ 184 w 301"/>
                <a:gd name="T27" fmla="*/ 281 h 510"/>
                <a:gd name="T28" fmla="*/ 154 w 301"/>
                <a:gd name="T29" fmla="*/ 336 h 510"/>
                <a:gd name="T30" fmla="*/ 154 w 301"/>
                <a:gd name="T31" fmla="*/ 355 h 510"/>
                <a:gd name="T32" fmla="*/ 169 w 301"/>
                <a:gd name="T33" fmla="*/ 380 h 510"/>
                <a:gd name="T34" fmla="*/ 205 w 301"/>
                <a:gd name="T35" fmla="*/ 402 h 510"/>
                <a:gd name="T36" fmla="*/ 290 w 301"/>
                <a:gd name="T37" fmla="*/ 440 h 510"/>
                <a:gd name="T38" fmla="*/ 298 w 301"/>
                <a:gd name="T39" fmla="*/ 444 h 510"/>
                <a:gd name="T40" fmla="*/ 226 w 301"/>
                <a:gd name="T41" fmla="*/ 445 h 510"/>
                <a:gd name="T42" fmla="*/ 225 w 301"/>
                <a:gd name="T43" fmla="*/ 448 h 510"/>
                <a:gd name="T44" fmla="*/ 230 w 301"/>
                <a:gd name="T45" fmla="*/ 456 h 510"/>
                <a:gd name="T46" fmla="*/ 235 w 301"/>
                <a:gd name="T47" fmla="*/ 472 h 510"/>
                <a:gd name="T48" fmla="*/ 212 w 301"/>
                <a:gd name="T49" fmla="*/ 507 h 510"/>
                <a:gd name="T50" fmla="*/ 171 w 301"/>
                <a:gd name="T51" fmla="*/ 499 h 510"/>
                <a:gd name="T52" fmla="*/ 161 w 301"/>
                <a:gd name="T53" fmla="*/ 466 h 510"/>
                <a:gd name="T54" fmla="*/ 167 w 301"/>
                <a:gd name="T55" fmla="*/ 451 h 510"/>
                <a:gd name="T56" fmla="*/ 171 w 301"/>
                <a:gd name="T57" fmla="*/ 446 h 510"/>
                <a:gd name="T58" fmla="*/ 164 w 301"/>
                <a:gd name="T59" fmla="*/ 445 h 510"/>
                <a:gd name="T60" fmla="*/ 68 w 301"/>
                <a:gd name="T61" fmla="*/ 335 h 510"/>
                <a:gd name="T62" fmla="*/ 85 w 301"/>
                <a:gd name="T63" fmla="*/ 338 h 510"/>
                <a:gd name="T64" fmla="*/ 125 w 301"/>
                <a:gd name="T65" fmla="*/ 312 h 510"/>
                <a:gd name="T66" fmla="*/ 116 w 301"/>
                <a:gd name="T67" fmla="*/ 265 h 510"/>
                <a:gd name="T68" fmla="*/ 79 w 301"/>
                <a:gd name="T69" fmla="*/ 253 h 510"/>
                <a:gd name="T70" fmla="*/ 63 w 301"/>
                <a:gd name="T71" fmla="*/ 259 h 510"/>
                <a:gd name="T72" fmla="*/ 63 w 301"/>
                <a:gd name="T73" fmla="*/ 118 h 510"/>
                <a:gd name="T74" fmla="*/ 59 w 301"/>
                <a:gd name="T75" fmla="*/ 122 h 510"/>
                <a:gd name="T76" fmla="*/ 47 w 301"/>
                <a:gd name="T77" fmla="*/ 128 h 510"/>
                <a:gd name="T78" fmla="*/ 22 w 301"/>
                <a:gd name="T79" fmla="*/ 127 h 510"/>
                <a:gd name="T80" fmla="*/ 0 w 301"/>
                <a:gd name="T81" fmla="*/ 93 h 510"/>
                <a:gd name="T82" fmla="*/ 22 w 301"/>
                <a:gd name="T83" fmla="*/ 60 h 510"/>
                <a:gd name="T84" fmla="*/ 47 w 301"/>
                <a:gd name="T85" fmla="*/ 59 h 510"/>
                <a:gd name="T86" fmla="*/ 59 w 301"/>
                <a:gd name="T87" fmla="*/ 64 h 510"/>
                <a:gd name="T88" fmla="*/ 63 w 301"/>
                <a:gd name="T89" fmla="*/ 68 h 510"/>
                <a:gd name="T90" fmla="*/ 63 w 301"/>
                <a:gd name="T91" fmla="*/ 0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301" h="510">
                  <a:moveTo>
                    <a:pt x="63" y="0"/>
                  </a:moveTo>
                  <a:cubicBezTo>
                    <a:pt x="110" y="1"/>
                    <a:pt x="142" y="13"/>
                    <a:pt x="163" y="32"/>
                  </a:cubicBezTo>
                  <a:cubicBezTo>
                    <a:pt x="185" y="51"/>
                    <a:pt x="196" y="76"/>
                    <a:pt x="201" y="101"/>
                  </a:cubicBezTo>
                  <a:cubicBezTo>
                    <a:pt x="207" y="127"/>
                    <a:pt x="206" y="152"/>
                    <a:pt x="203" y="172"/>
                  </a:cubicBezTo>
                  <a:cubicBezTo>
                    <a:pt x="200" y="192"/>
                    <a:pt x="195" y="206"/>
                    <a:pt x="193" y="209"/>
                  </a:cubicBezTo>
                  <a:cubicBezTo>
                    <a:pt x="192" y="209"/>
                    <a:pt x="192" y="210"/>
                    <a:pt x="191" y="210"/>
                  </a:cubicBezTo>
                  <a:cubicBezTo>
                    <a:pt x="191" y="211"/>
                    <a:pt x="190" y="211"/>
                    <a:pt x="190" y="211"/>
                  </a:cubicBezTo>
                  <a:cubicBezTo>
                    <a:pt x="189" y="212"/>
                    <a:pt x="189" y="212"/>
                    <a:pt x="189" y="212"/>
                  </a:cubicBezTo>
                  <a:cubicBezTo>
                    <a:pt x="189" y="212"/>
                    <a:pt x="189" y="213"/>
                    <a:pt x="189" y="213"/>
                  </a:cubicBezTo>
                  <a:cubicBezTo>
                    <a:pt x="189" y="213"/>
                    <a:pt x="189" y="213"/>
                    <a:pt x="189" y="213"/>
                  </a:cubicBezTo>
                  <a:cubicBezTo>
                    <a:pt x="189" y="212"/>
                    <a:pt x="189" y="212"/>
                    <a:pt x="189" y="212"/>
                  </a:cubicBezTo>
                  <a:cubicBezTo>
                    <a:pt x="189" y="212"/>
                    <a:pt x="189" y="212"/>
                    <a:pt x="190" y="212"/>
                  </a:cubicBezTo>
                  <a:cubicBezTo>
                    <a:pt x="190" y="212"/>
                    <a:pt x="190" y="211"/>
                    <a:pt x="190" y="211"/>
                  </a:cubicBezTo>
                  <a:cubicBezTo>
                    <a:pt x="190" y="211"/>
                    <a:pt x="191" y="211"/>
                    <a:pt x="191" y="210"/>
                  </a:cubicBezTo>
                  <a:cubicBezTo>
                    <a:pt x="191" y="210"/>
                    <a:pt x="191" y="210"/>
                    <a:pt x="191" y="210"/>
                  </a:cubicBezTo>
                  <a:cubicBezTo>
                    <a:pt x="192" y="210"/>
                    <a:pt x="192" y="210"/>
                    <a:pt x="192" y="209"/>
                  </a:cubicBezTo>
                  <a:cubicBezTo>
                    <a:pt x="192" y="209"/>
                    <a:pt x="192" y="209"/>
                    <a:pt x="193" y="209"/>
                  </a:cubicBezTo>
                  <a:cubicBezTo>
                    <a:pt x="193" y="208"/>
                    <a:pt x="194" y="207"/>
                    <a:pt x="195" y="207"/>
                  </a:cubicBezTo>
                  <a:cubicBezTo>
                    <a:pt x="196" y="206"/>
                    <a:pt x="196" y="205"/>
                    <a:pt x="197" y="204"/>
                  </a:cubicBezTo>
                  <a:cubicBezTo>
                    <a:pt x="198" y="203"/>
                    <a:pt x="199" y="202"/>
                    <a:pt x="200" y="202"/>
                  </a:cubicBezTo>
                  <a:cubicBezTo>
                    <a:pt x="201" y="201"/>
                    <a:pt x="202" y="200"/>
                    <a:pt x="202" y="199"/>
                  </a:cubicBezTo>
                  <a:cubicBezTo>
                    <a:pt x="203" y="198"/>
                    <a:pt x="204" y="198"/>
                    <a:pt x="204" y="197"/>
                  </a:cubicBezTo>
                  <a:cubicBezTo>
                    <a:pt x="205" y="197"/>
                    <a:pt x="205" y="197"/>
                    <a:pt x="206" y="196"/>
                  </a:cubicBezTo>
                  <a:cubicBezTo>
                    <a:pt x="206" y="196"/>
                    <a:pt x="207" y="196"/>
                    <a:pt x="207" y="196"/>
                  </a:cubicBezTo>
                  <a:cubicBezTo>
                    <a:pt x="208" y="196"/>
                    <a:pt x="208" y="196"/>
                    <a:pt x="209" y="196"/>
                  </a:cubicBezTo>
                  <a:cubicBezTo>
                    <a:pt x="210" y="196"/>
                    <a:pt x="212" y="196"/>
                    <a:pt x="213" y="198"/>
                  </a:cubicBezTo>
                  <a:cubicBezTo>
                    <a:pt x="214" y="199"/>
                    <a:pt x="216" y="200"/>
                    <a:pt x="217" y="203"/>
                  </a:cubicBezTo>
                  <a:cubicBezTo>
                    <a:pt x="218" y="205"/>
                    <a:pt x="218" y="207"/>
                    <a:pt x="219" y="210"/>
                  </a:cubicBezTo>
                  <a:cubicBezTo>
                    <a:pt x="220" y="212"/>
                    <a:pt x="220" y="215"/>
                    <a:pt x="221" y="218"/>
                  </a:cubicBezTo>
                  <a:cubicBezTo>
                    <a:pt x="221" y="222"/>
                    <a:pt x="220" y="226"/>
                    <a:pt x="219" y="229"/>
                  </a:cubicBezTo>
                  <a:cubicBezTo>
                    <a:pt x="218" y="233"/>
                    <a:pt x="217" y="236"/>
                    <a:pt x="215" y="240"/>
                  </a:cubicBezTo>
                  <a:cubicBezTo>
                    <a:pt x="214" y="243"/>
                    <a:pt x="212" y="247"/>
                    <a:pt x="211" y="251"/>
                  </a:cubicBezTo>
                  <a:cubicBezTo>
                    <a:pt x="210" y="255"/>
                    <a:pt x="209" y="259"/>
                    <a:pt x="208" y="264"/>
                  </a:cubicBezTo>
                  <a:cubicBezTo>
                    <a:pt x="208" y="266"/>
                    <a:pt x="208" y="268"/>
                    <a:pt x="207" y="270"/>
                  </a:cubicBezTo>
                  <a:cubicBezTo>
                    <a:pt x="207" y="271"/>
                    <a:pt x="206" y="272"/>
                    <a:pt x="205" y="273"/>
                  </a:cubicBezTo>
                  <a:cubicBezTo>
                    <a:pt x="204" y="274"/>
                    <a:pt x="203" y="275"/>
                    <a:pt x="202" y="275"/>
                  </a:cubicBezTo>
                  <a:cubicBezTo>
                    <a:pt x="201" y="275"/>
                    <a:pt x="200" y="276"/>
                    <a:pt x="199" y="276"/>
                  </a:cubicBezTo>
                  <a:cubicBezTo>
                    <a:pt x="198" y="276"/>
                    <a:pt x="196" y="275"/>
                    <a:pt x="195" y="275"/>
                  </a:cubicBezTo>
                  <a:cubicBezTo>
                    <a:pt x="194" y="275"/>
                    <a:pt x="193" y="274"/>
                    <a:pt x="192" y="274"/>
                  </a:cubicBezTo>
                  <a:cubicBezTo>
                    <a:pt x="191" y="274"/>
                    <a:pt x="190" y="273"/>
                    <a:pt x="190" y="273"/>
                  </a:cubicBezTo>
                  <a:cubicBezTo>
                    <a:pt x="189" y="273"/>
                    <a:pt x="189" y="272"/>
                    <a:pt x="189" y="272"/>
                  </a:cubicBezTo>
                  <a:cubicBezTo>
                    <a:pt x="188" y="273"/>
                    <a:pt x="187" y="276"/>
                    <a:pt x="184" y="281"/>
                  </a:cubicBezTo>
                  <a:cubicBezTo>
                    <a:pt x="181" y="286"/>
                    <a:pt x="178" y="293"/>
                    <a:pt x="174" y="300"/>
                  </a:cubicBezTo>
                  <a:cubicBezTo>
                    <a:pt x="170" y="306"/>
                    <a:pt x="166" y="314"/>
                    <a:pt x="163" y="320"/>
                  </a:cubicBezTo>
                  <a:cubicBezTo>
                    <a:pt x="159" y="327"/>
                    <a:pt x="156" y="333"/>
                    <a:pt x="154" y="336"/>
                  </a:cubicBezTo>
                  <a:cubicBezTo>
                    <a:pt x="153" y="338"/>
                    <a:pt x="153" y="340"/>
                    <a:pt x="152" y="342"/>
                  </a:cubicBezTo>
                  <a:cubicBezTo>
                    <a:pt x="152" y="344"/>
                    <a:pt x="152" y="346"/>
                    <a:pt x="153" y="348"/>
                  </a:cubicBezTo>
                  <a:cubicBezTo>
                    <a:pt x="153" y="350"/>
                    <a:pt x="153" y="352"/>
                    <a:pt x="154" y="355"/>
                  </a:cubicBezTo>
                  <a:cubicBezTo>
                    <a:pt x="155" y="357"/>
                    <a:pt x="156" y="359"/>
                    <a:pt x="156" y="362"/>
                  </a:cubicBezTo>
                  <a:cubicBezTo>
                    <a:pt x="158" y="365"/>
                    <a:pt x="160" y="368"/>
                    <a:pt x="162" y="372"/>
                  </a:cubicBezTo>
                  <a:cubicBezTo>
                    <a:pt x="164" y="375"/>
                    <a:pt x="166" y="378"/>
                    <a:pt x="169" y="380"/>
                  </a:cubicBezTo>
                  <a:cubicBezTo>
                    <a:pt x="171" y="383"/>
                    <a:pt x="174" y="385"/>
                    <a:pt x="177" y="388"/>
                  </a:cubicBezTo>
                  <a:cubicBezTo>
                    <a:pt x="180" y="390"/>
                    <a:pt x="183" y="392"/>
                    <a:pt x="187" y="393"/>
                  </a:cubicBezTo>
                  <a:cubicBezTo>
                    <a:pt x="192" y="396"/>
                    <a:pt x="198" y="398"/>
                    <a:pt x="205" y="402"/>
                  </a:cubicBezTo>
                  <a:cubicBezTo>
                    <a:pt x="212" y="405"/>
                    <a:pt x="220" y="409"/>
                    <a:pt x="229" y="413"/>
                  </a:cubicBezTo>
                  <a:cubicBezTo>
                    <a:pt x="238" y="417"/>
                    <a:pt x="247" y="421"/>
                    <a:pt x="258" y="425"/>
                  </a:cubicBezTo>
                  <a:cubicBezTo>
                    <a:pt x="268" y="430"/>
                    <a:pt x="279" y="435"/>
                    <a:pt x="290" y="440"/>
                  </a:cubicBezTo>
                  <a:cubicBezTo>
                    <a:pt x="291" y="440"/>
                    <a:pt x="292" y="441"/>
                    <a:pt x="293" y="441"/>
                  </a:cubicBezTo>
                  <a:cubicBezTo>
                    <a:pt x="294" y="442"/>
                    <a:pt x="295" y="442"/>
                    <a:pt x="296" y="442"/>
                  </a:cubicBezTo>
                  <a:cubicBezTo>
                    <a:pt x="296" y="443"/>
                    <a:pt x="297" y="443"/>
                    <a:pt x="298" y="444"/>
                  </a:cubicBezTo>
                  <a:cubicBezTo>
                    <a:pt x="299" y="444"/>
                    <a:pt x="300" y="445"/>
                    <a:pt x="301" y="445"/>
                  </a:cubicBezTo>
                  <a:cubicBezTo>
                    <a:pt x="231" y="445"/>
                    <a:pt x="231" y="445"/>
                    <a:pt x="231" y="445"/>
                  </a:cubicBezTo>
                  <a:cubicBezTo>
                    <a:pt x="226" y="445"/>
                    <a:pt x="226" y="445"/>
                    <a:pt x="226" y="445"/>
                  </a:cubicBezTo>
                  <a:cubicBezTo>
                    <a:pt x="222" y="445"/>
                    <a:pt x="222" y="445"/>
                    <a:pt x="222" y="445"/>
                  </a:cubicBezTo>
                  <a:cubicBezTo>
                    <a:pt x="223" y="445"/>
                    <a:pt x="223" y="446"/>
                    <a:pt x="224" y="446"/>
                  </a:cubicBezTo>
                  <a:cubicBezTo>
                    <a:pt x="224" y="447"/>
                    <a:pt x="225" y="447"/>
                    <a:pt x="225" y="448"/>
                  </a:cubicBezTo>
                  <a:cubicBezTo>
                    <a:pt x="225" y="448"/>
                    <a:pt x="226" y="449"/>
                    <a:pt x="226" y="449"/>
                  </a:cubicBezTo>
                  <a:cubicBezTo>
                    <a:pt x="227" y="450"/>
                    <a:pt x="227" y="450"/>
                    <a:pt x="228" y="451"/>
                  </a:cubicBezTo>
                  <a:cubicBezTo>
                    <a:pt x="229" y="452"/>
                    <a:pt x="230" y="454"/>
                    <a:pt x="230" y="456"/>
                  </a:cubicBezTo>
                  <a:cubicBezTo>
                    <a:pt x="231" y="457"/>
                    <a:pt x="232" y="459"/>
                    <a:pt x="233" y="461"/>
                  </a:cubicBezTo>
                  <a:cubicBezTo>
                    <a:pt x="233" y="463"/>
                    <a:pt x="234" y="465"/>
                    <a:pt x="234" y="467"/>
                  </a:cubicBezTo>
                  <a:cubicBezTo>
                    <a:pt x="234" y="468"/>
                    <a:pt x="235" y="470"/>
                    <a:pt x="235" y="472"/>
                  </a:cubicBezTo>
                  <a:cubicBezTo>
                    <a:pt x="235" y="478"/>
                    <a:pt x="234" y="483"/>
                    <a:pt x="232" y="487"/>
                  </a:cubicBezTo>
                  <a:cubicBezTo>
                    <a:pt x="230" y="491"/>
                    <a:pt x="227" y="495"/>
                    <a:pt x="224" y="499"/>
                  </a:cubicBezTo>
                  <a:cubicBezTo>
                    <a:pt x="220" y="502"/>
                    <a:pt x="216" y="505"/>
                    <a:pt x="212" y="507"/>
                  </a:cubicBezTo>
                  <a:cubicBezTo>
                    <a:pt x="207" y="509"/>
                    <a:pt x="203" y="510"/>
                    <a:pt x="197" y="510"/>
                  </a:cubicBezTo>
                  <a:cubicBezTo>
                    <a:pt x="192" y="510"/>
                    <a:pt x="187" y="509"/>
                    <a:pt x="183" y="507"/>
                  </a:cubicBezTo>
                  <a:cubicBezTo>
                    <a:pt x="178" y="505"/>
                    <a:pt x="174" y="502"/>
                    <a:pt x="171" y="499"/>
                  </a:cubicBezTo>
                  <a:cubicBezTo>
                    <a:pt x="168" y="495"/>
                    <a:pt x="165" y="491"/>
                    <a:pt x="163" y="487"/>
                  </a:cubicBezTo>
                  <a:cubicBezTo>
                    <a:pt x="161" y="482"/>
                    <a:pt x="160" y="477"/>
                    <a:pt x="160" y="472"/>
                  </a:cubicBezTo>
                  <a:cubicBezTo>
                    <a:pt x="160" y="470"/>
                    <a:pt x="160" y="468"/>
                    <a:pt x="161" y="466"/>
                  </a:cubicBezTo>
                  <a:cubicBezTo>
                    <a:pt x="161" y="464"/>
                    <a:pt x="161" y="463"/>
                    <a:pt x="162" y="461"/>
                  </a:cubicBezTo>
                  <a:cubicBezTo>
                    <a:pt x="162" y="459"/>
                    <a:pt x="163" y="457"/>
                    <a:pt x="164" y="456"/>
                  </a:cubicBezTo>
                  <a:cubicBezTo>
                    <a:pt x="165" y="454"/>
                    <a:pt x="166" y="452"/>
                    <a:pt x="167" y="451"/>
                  </a:cubicBezTo>
                  <a:cubicBezTo>
                    <a:pt x="167" y="450"/>
                    <a:pt x="168" y="450"/>
                    <a:pt x="168" y="449"/>
                  </a:cubicBezTo>
                  <a:cubicBezTo>
                    <a:pt x="169" y="449"/>
                    <a:pt x="169" y="448"/>
                    <a:pt x="169" y="448"/>
                  </a:cubicBezTo>
                  <a:cubicBezTo>
                    <a:pt x="170" y="447"/>
                    <a:pt x="170" y="447"/>
                    <a:pt x="171" y="446"/>
                  </a:cubicBezTo>
                  <a:cubicBezTo>
                    <a:pt x="171" y="446"/>
                    <a:pt x="172" y="445"/>
                    <a:pt x="172" y="445"/>
                  </a:cubicBezTo>
                  <a:cubicBezTo>
                    <a:pt x="168" y="445"/>
                    <a:pt x="168" y="445"/>
                    <a:pt x="168" y="445"/>
                  </a:cubicBezTo>
                  <a:cubicBezTo>
                    <a:pt x="164" y="445"/>
                    <a:pt x="164" y="445"/>
                    <a:pt x="164" y="445"/>
                  </a:cubicBezTo>
                  <a:cubicBezTo>
                    <a:pt x="63" y="445"/>
                    <a:pt x="63" y="445"/>
                    <a:pt x="63" y="445"/>
                  </a:cubicBezTo>
                  <a:cubicBezTo>
                    <a:pt x="63" y="332"/>
                    <a:pt x="63" y="332"/>
                    <a:pt x="63" y="332"/>
                  </a:cubicBezTo>
                  <a:cubicBezTo>
                    <a:pt x="65" y="333"/>
                    <a:pt x="66" y="334"/>
                    <a:pt x="68" y="335"/>
                  </a:cubicBezTo>
                  <a:cubicBezTo>
                    <a:pt x="70" y="336"/>
                    <a:pt x="72" y="336"/>
                    <a:pt x="74" y="337"/>
                  </a:cubicBezTo>
                  <a:cubicBezTo>
                    <a:pt x="75" y="337"/>
                    <a:pt x="77" y="338"/>
                    <a:pt x="79" y="338"/>
                  </a:cubicBezTo>
                  <a:cubicBezTo>
                    <a:pt x="81" y="338"/>
                    <a:pt x="83" y="338"/>
                    <a:pt x="85" y="338"/>
                  </a:cubicBezTo>
                  <a:cubicBezTo>
                    <a:pt x="91" y="338"/>
                    <a:pt x="97" y="337"/>
                    <a:pt x="102" y="335"/>
                  </a:cubicBezTo>
                  <a:cubicBezTo>
                    <a:pt x="107" y="333"/>
                    <a:pt x="112" y="330"/>
                    <a:pt x="116" y="326"/>
                  </a:cubicBezTo>
                  <a:cubicBezTo>
                    <a:pt x="120" y="322"/>
                    <a:pt x="123" y="317"/>
                    <a:pt x="125" y="312"/>
                  </a:cubicBezTo>
                  <a:cubicBezTo>
                    <a:pt x="127" y="307"/>
                    <a:pt x="128" y="301"/>
                    <a:pt x="128" y="296"/>
                  </a:cubicBezTo>
                  <a:cubicBezTo>
                    <a:pt x="128" y="290"/>
                    <a:pt x="127" y="284"/>
                    <a:pt x="125" y="279"/>
                  </a:cubicBezTo>
                  <a:cubicBezTo>
                    <a:pt x="123" y="274"/>
                    <a:pt x="120" y="269"/>
                    <a:pt x="116" y="265"/>
                  </a:cubicBezTo>
                  <a:cubicBezTo>
                    <a:pt x="112" y="261"/>
                    <a:pt x="107" y="258"/>
                    <a:pt x="102" y="256"/>
                  </a:cubicBezTo>
                  <a:cubicBezTo>
                    <a:pt x="97" y="254"/>
                    <a:pt x="91" y="253"/>
                    <a:pt x="85" y="253"/>
                  </a:cubicBezTo>
                  <a:cubicBezTo>
                    <a:pt x="83" y="253"/>
                    <a:pt x="81" y="253"/>
                    <a:pt x="79" y="253"/>
                  </a:cubicBezTo>
                  <a:cubicBezTo>
                    <a:pt x="77" y="254"/>
                    <a:pt x="75" y="254"/>
                    <a:pt x="74" y="254"/>
                  </a:cubicBezTo>
                  <a:cubicBezTo>
                    <a:pt x="72" y="255"/>
                    <a:pt x="70" y="256"/>
                    <a:pt x="68" y="256"/>
                  </a:cubicBezTo>
                  <a:cubicBezTo>
                    <a:pt x="66" y="257"/>
                    <a:pt x="65" y="258"/>
                    <a:pt x="63" y="259"/>
                  </a:cubicBezTo>
                  <a:cubicBezTo>
                    <a:pt x="63" y="126"/>
                    <a:pt x="63" y="126"/>
                    <a:pt x="63" y="126"/>
                  </a:cubicBezTo>
                  <a:cubicBezTo>
                    <a:pt x="63" y="122"/>
                    <a:pt x="63" y="122"/>
                    <a:pt x="63" y="122"/>
                  </a:cubicBezTo>
                  <a:cubicBezTo>
                    <a:pt x="63" y="118"/>
                    <a:pt x="63" y="118"/>
                    <a:pt x="63" y="118"/>
                  </a:cubicBezTo>
                  <a:cubicBezTo>
                    <a:pt x="63" y="118"/>
                    <a:pt x="62" y="119"/>
                    <a:pt x="62" y="119"/>
                  </a:cubicBezTo>
                  <a:cubicBezTo>
                    <a:pt x="61" y="120"/>
                    <a:pt x="61" y="120"/>
                    <a:pt x="60" y="121"/>
                  </a:cubicBezTo>
                  <a:cubicBezTo>
                    <a:pt x="60" y="121"/>
                    <a:pt x="59" y="121"/>
                    <a:pt x="59" y="122"/>
                  </a:cubicBezTo>
                  <a:cubicBezTo>
                    <a:pt x="58" y="122"/>
                    <a:pt x="58" y="123"/>
                    <a:pt x="57" y="123"/>
                  </a:cubicBezTo>
                  <a:cubicBezTo>
                    <a:pt x="56" y="124"/>
                    <a:pt x="54" y="125"/>
                    <a:pt x="52" y="126"/>
                  </a:cubicBezTo>
                  <a:cubicBezTo>
                    <a:pt x="51" y="127"/>
                    <a:pt x="49" y="127"/>
                    <a:pt x="47" y="128"/>
                  </a:cubicBezTo>
                  <a:cubicBezTo>
                    <a:pt x="46" y="128"/>
                    <a:pt x="44" y="129"/>
                    <a:pt x="42" y="129"/>
                  </a:cubicBezTo>
                  <a:cubicBezTo>
                    <a:pt x="40" y="129"/>
                    <a:pt x="38" y="130"/>
                    <a:pt x="36" y="130"/>
                  </a:cubicBezTo>
                  <a:cubicBezTo>
                    <a:pt x="31" y="130"/>
                    <a:pt x="26" y="129"/>
                    <a:pt x="22" y="127"/>
                  </a:cubicBezTo>
                  <a:cubicBezTo>
                    <a:pt x="18" y="125"/>
                    <a:pt x="14" y="122"/>
                    <a:pt x="10" y="119"/>
                  </a:cubicBezTo>
                  <a:cubicBezTo>
                    <a:pt x="7" y="116"/>
                    <a:pt x="4" y="112"/>
                    <a:pt x="3" y="107"/>
                  </a:cubicBezTo>
                  <a:cubicBezTo>
                    <a:pt x="1" y="103"/>
                    <a:pt x="0" y="98"/>
                    <a:pt x="0" y="93"/>
                  </a:cubicBezTo>
                  <a:cubicBezTo>
                    <a:pt x="0" y="88"/>
                    <a:pt x="1" y="84"/>
                    <a:pt x="3" y="79"/>
                  </a:cubicBezTo>
                  <a:cubicBezTo>
                    <a:pt x="4" y="75"/>
                    <a:pt x="7" y="71"/>
                    <a:pt x="11" y="68"/>
                  </a:cubicBezTo>
                  <a:cubicBezTo>
                    <a:pt x="14" y="64"/>
                    <a:pt x="18" y="62"/>
                    <a:pt x="22" y="60"/>
                  </a:cubicBezTo>
                  <a:cubicBezTo>
                    <a:pt x="27" y="58"/>
                    <a:pt x="31" y="57"/>
                    <a:pt x="36" y="57"/>
                  </a:cubicBezTo>
                  <a:cubicBezTo>
                    <a:pt x="38" y="57"/>
                    <a:pt x="40" y="57"/>
                    <a:pt x="42" y="57"/>
                  </a:cubicBezTo>
                  <a:cubicBezTo>
                    <a:pt x="44" y="58"/>
                    <a:pt x="46" y="58"/>
                    <a:pt x="47" y="59"/>
                  </a:cubicBezTo>
                  <a:cubicBezTo>
                    <a:pt x="49" y="59"/>
                    <a:pt x="51" y="60"/>
                    <a:pt x="53" y="61"/>
                  </a:cubicBezTo>
                  <a:cubicBezTo>
                    <a:pt x="54" y="61"/>
                    <a:pt x="56" y="62"/>
                    <a:pt x="57" y="63"/>
                  </a:cubicBezTo>
                  <a:cubicBezTo>
                    <a:pt x="58" y="64"/>
                    <a:pt x="58" y="64"/>
                    <a:pt x="59" y="64"/>
                  </a:cubicBezTo>
                  <a:cubicBezTo>
                    <a:pt x="59" y="65"/>
                    <a:pt x="60" y="65"/>
                    <a:pt x="60" y="66"/>
                  </a:cubicBezTo>
                  <a:cubicBezTo>
                    <a:pt x="61" y="66"/>
                    <a:pt x="61" y="67"/>
                    <a:pt x="62" y="67"/>
                  </a:cubicBezTo>
                  <a:cubicBezTo>
                    <a:pt x="62" y="68"/>
                    <a:pt x="63" y="68"/>
                    <a:pt x="63" y="68"/>
                  </a:cubicBezTo>
                  <a:cubicBezTo>
                    <a:pt x="63" y="64"/>
                    <a:pt x="63" y="64"/>
                    <a:pt x="63" y="64"/>
                  </a:cubicBezTo>
                  <a:cubicBezTo>
                    <a:pt x="63" y="60"/>
                    <a:pt x="63" y="60"/>
                    <a:pt x="63" y="60"/>
                  </a:cubicBezTo>
                  <a:lnTo>
                    <a:pt x="6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60" name="PA_任意多边形 70"/>
            <p:cNvSpPr/>
            <p:nvPr>
              <p:custDataLst>
                <p:tags r:id="rId44"/>
              </p:custDataLst>
            </p:nvPr>
          </p:nvSpPr>
          <p:spPr bwMode="auto">
            <a:xfrm>
              <a:off x="5576888" y="638175"/>
              <a:ext cx="2493963" cy="4454525"/>
            </a:xfrm>
            <a:custGeom>
              <a:avLst/>
              <a:gdLst>
                <a:gd name="T0" fmla="*/ 181 w 281"/>
                <a:gd name="T1" fmla="*/ 499 h 502"/>
                <a:gd name="T2" fmla="*/ 163 w 281"/>
                <a:gd name="T3" fmla="*/ 481 h 502"/>
                <a:gd name="T4" fmla="*/ 161 w 281"/>
                <a:gd name="T5" fmla="*/ 463 h 502"/>
                <a:gd name="T6" fmla="*/ 164 w 281"/>
                <a:gd name="T7" fmla="*/ 453 h 502"/>
                <a:gd name="T8" fmla="*/ 168 w 281"/>
                <a:gd name="T9" fmla="*/ 447 h 502"/>
                <a:gd name="T10" fmla="*/ 170 w 281"/>
                <a:gd name="T11" fmla="*/ 445 h 502"/>
                <a:gd name="T12" fmla="*/ 179 w 281"/>
                <a:gd name="T13" fmla="*/ 437 h 502"/>
                <a:gd name="T14" fmla="*/ 64 w 281"/>
                <a:gd name="T15" fmla="*/ 334 h 502"/>
                <a:gd name="T16" fmla="*/ 76 w 281"/>
                <a:gd name="T17" fmla="*/ 338 h 502"/>
                <a:gd name="T18" fmla="*/ 101 w 281"/>
                <a:gd name="T19" fmla="*/ 334 h 502"/>
                <a:gd name="T20" fmla="*/ 125 w 281"/>
                <a:gd name="T21" fmla="*/ 310 h 502"/>
                <a:gd name="T22" fmla="*/ 125 w 281"/>
                <a:gd name="T23" fmla="*/ 273 h 502"/>
                <a:gd name="T24" fmla="*/ 100 w 281"/>
                <a:gd name="T25" fmla="*/ 249 h 502"/>
                <a:gd name="T26" fmla="*/ 76 w 281"/>
                <a:gd name="T27" fmla="*/ 246 h 502"/>
                <a:gd name="T28" fmla="*/ 64 w 281"/>
                <a:gd name="T29" fmla="*/ 249 h 502"/>
                <a:gd name="T30" fmla="*/ 57 w 281"/>
                <a:gd name="T31" fmla="*/ 111 h 502"/>
                <a:gd name="T32" fmla="*/ 55 w 281"/>
                <a:gd name="T33" fmla="*/ 114 h 502"/>
                <a:gd name="T34" fmla="*/ 52 w 281"/>
                <a:gd name="T35" fmla="*/ 116 h 502"/>
                <a:gd name="T36" fmla="*/ 43 w 281"/>
                <a:gd name="T37" fmla="*/ 120 h 502"/>
                <a:gd name="T38" fmla="*/ 33 w 281"/>
                <a:gd name="T39" fmla="*/ 122 h 502"/>
                <a:gd name="T40" fmla="*/ 10 w 281"/>
                <a:gd name="T41" fmla="*/ 112 h 502"/>
                <a:gd name="T42" fmla="*/ 0 w 281"/>
                <a:gd name="T43" fmla="*/ 89 h 502"/>
                <a:gd name="T44" fmla="*/ 10 w 281"/>
                <a:gd name="T45" fmla="*/ 66 h 502"/>
                <a:gd name="T46" fmla="*/ 33 w 281"/>
                <a:gd name="T47" fmla="*/ 57 h 502"/>
                <a:gd name="T48" fmla="*/ 39 w 281"/>
                <a:gd name="T49" fmla="*/ 57 h 502"/>
                <a:gd name="T50" fmla="*/ 48 w 281"/>
                <a:gd name="T51" fmla="*/ 60 h 502"/>
                <a:gd name="T52" fmla="*/ 54 w 281"/>
                <a:gd name="T53" fmla="*/ 63 h 502"/>
                <a:gd name="T54" fmla="*/ 56 w 281"/>
                <a:gd name="T55" fmla="*/ 66 h 502"/>
                <a:gd name="T56" fmla="*/ 64 w 281"/>
                <a:gd name="T57" fmla="*/ 74 h 502"/>
                <a:gd name="T58" fmla="*/ 158 w 281"/>
                <a:gd name="T59" fmla="*/ 31 h 502"/>
                <a:gd name="T60" fmla="*/ 196 w 281"/>
                <a:gd name="T61" fmla="*/ 168 h 502"/>
                <a:gd name="T62" fmla="*/ 192 w 281"/>
                <a:gd name="T63" fmla="*/ 207 h 502"/>
                <a:gd name="T64" fmla="*/ 203 w 281"/>
                <a:gd name="T65" fmla="*/ 196 h 502"/>
                <a:gd name="T66" fmla="*/ 205 w 281"/>
                <a:gd name="T67" fmla="*/ 195 h 502"/>
                <a:gd name="T68" fmla="*/ 208 w 281"/>
                <a:gd name="T69" fmla="*/ 196 h 502"/>
                <a:gd name="T70" fmla="*/ 213 w 281"/>
                <a:gd name="T71" fmla="*/ 207 h 502"/>
                <a:gd name="T72" fmla="*/ 213 w 281"/>
                <a:gd name="T73" fmla="*/ 224 h 502"/>
                <a:gd name="T74" fmla="*/ 209 w 281"/>
                <a:gd name="T75" fmla="*/ 235 h 502"/>
                <a:gd name="T76" fmla="*/ 202 w 281"/>
                <a:gd name="T77" fmla="*/ 260 h 502"/>
                <a:gd name="T78" fmla="*/ 199 w 281"/>
                <a:gd name="T79" fmla="*/ 267 h 502"/>
                <a:gd name="T80" fmla="*/ 196 w 281"/>
                <a:gd name="T81" fmla="*/ 268 h 502"/>
                <a:gd name="T82" fmla="*/ 190 w 281"/>
                <a:gd name="T83" fmla="*/ 267 h 502"/>
                <a:gd name="T84" fmla="*/ 188 w 281"/>
                <a:gd name="T85" fmla="*/ 265 h 502"/>
                <a:gd name="T86" fmla="*/ 157 w 281"/>
                <a:gd name="T87" fmla="*/ 314 h 502"/>
                <a:gd name="T88" fmla="*/ 146 w 281"/>
                <a:gd name="T89" fmla="*/ 337 h 502"/>
                <a:gd name="T90" fmla="*/ 148 w 281"/>
                <a:gd name="T91" fmla="*/ 352 h 502"/>
                <a:gd name="T92" fmla="*/ 156 w 281"/>
                <a:gd name="T93" fmla="*/ 370 h 502"/>
                <a:gd name="T94" fmla="*/ 172 w 281"/>
                <a:gd name="T95" fmla="*/ 387 h 502"/>
                <a:gd name="T96" fmla="*/ 201 w 281"/>
                <a:gd name="T97" fmla="*/ 401 h 502"/>
                <a:gd name="T98" fmla="*/ 253 w 281"/>
                <a:gd name="T99" fmla="*/ 425 h 502"/>
                <a:gd name="T100" fmla="*/ 210 w 281"/>
                <a:gd name="T101" fmla="*/ 437 h 502"/>
                <a:gd name="T102" fmla="*/ 218 w 281"/>
                <a:gd name="T103" fmla="*/ 445 h 502"/>
                <a:gd name="T104" fmla="*/ 220 w 281"/>
                <a:gd name="T105" fmla="*/ 448 h 502"/>
                <a:gd name="T106" fmla="*/ 224 w 281"/>
                <a:gd name="T107" fmla="*/ 453 h 502"/>
                <a:gd name="T108" fmla="*/ 227 w 281"/>
                <a:gd name="T109" fmla="*/ 463 h 502"/>
                <a:gd name="T110" fmla="*/ 225 w 281"/>
                <a:gd name="T111" fmla="*/ 482 h 502"/>
                <a:gd name="T112" fmla="*/ 207 w 281"/>
                <a:gd name="T113" fmla="*/ 499 h 5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81" h="502">
                  <a:moveTo>
                    <a:pt x="194" y="502"/>
                  </a:moveTo>
                  <a:cubicBezTo>
                    <a:pt x="190" y="502"/>
                    <a:pt x="185" y="501"/>
                    <a:pt x="181" y="499"/>
                  </a:cubicBezTo>
                  <a:cubicBezTo>
                    <a:pt x="177" y="498"/>
                    <a:pt x="174" y="495"/>
                    <a:pt x="171" y="492"/>
                  </a:cubicBezTo>
                  <a:cubicBezTo>
                    <a:pt x="168" y="489"/>
                    <a:pt x="165" y="485"/>
                    <a:pt x="163" y="481"/>
                  </a:cubicBezTo>
                  <a:cubicBezTo>
                    <a:pt x="162" y="477"/>
                    <a:pt x="161" y="473"/>
                    <a:pt x="161" y="468"/>
                  </a:cubicBezTo>
                  <a:cubicBezTo>
                    <a:pt x="161" y="466"/>
                    <a:pt x="161" y="465"/>
                    <a:pt x="161" y="463"/>
                  </a:cubicBezTo>
                  <a:cubicBezTo>
                    <a:pt x="161" y="461"/>
                    <a:pt x="162" y="460"/>
                    <a:pt x="162" y="458"/>
                  </a:cubicBezTo>
                  <a:cubicBezTo>
                    <a:pt x="163" y="456"/>
                    <a:pt x="164" y="455"/>
                    <a:pt x="164" y="453"/>
                  </a:cubicBezTo>
                  <a:cubicBezTo>
                    <a:pt x="165" y="452"/>
                    <a:pt x="166" y="450"/>
                    <a:pt x="167" y="449"/>
                  </a:cubicBezTo>
                  <a:cubicBezTo>
                    <a:pt x="167" y="448"/>
                    <a:pt x="168" y="448"/>
                    <a:pt x="168" y="447"/>
                  </a:cubicBezTo>
                  <a:cubicBezTo>
                    <a:pt x="168" y="447"/>
                    <a:pt x="169" y="446"/>
                    <a:pt x="169" y="446"/>
                  </a:cubicBezTo>
                  <a:cubicBezTo>
                    <a:pt x="170" y="446"/>
                    <a:pt x="170" y="445"/>
                    <a:pt x="170" y="445"/>
                  </a:cubicBezTo>
                  <a:cubicBezTo>
                    <a:pt x="171" y="444"/>
                    <a:pt x="171" y="444"/>
                    <a:pt x="172" y="443"/>
                  </a:cubicBezTo>
                  <a:cubicBezTo>
                    <a:pt x="179" y="437"/>
                    <a:pt x="179" y="437"/>
                    <a:pt x="179" y="437"/>
                  </a:cubicBezTo>
                  <a:cubicBezTo>
                    <a:pt x="64" y="437"/>
                    <a:pt x="64" y="437"/>
                    <a:pt x="64" y="437"/>
                  </a:cubicBezTo>
                  <a:cubicBezTo>
                    <a:pt x="64" y="334"/>
                    <a:pt x="64" y="334"/>
                    <a:pt x="64" y="334"/>
                  </a:cubicBezTo>
                  <a:cubicBezTo>
                    <a:pt x="66" y="335"/>
                    <a:pt x="68" y="336"/>
                    <a:pt x="70" y="336"/>
                  </a:cubicBezTo>
                  <a:cubicBezTo>
                    <a:pt x="72" y="337"/>
                    <a:pt x="74" y="337"/>
                    <a:pt x="76" y="338"/>
                  </a:cubicBezTo>
                  <a:cubicBezTo>
                    <a:pt x="78" y="338"/>
                    <a:pt x="80" y="338"/>
                    <a:pt x="82" y="338"/>
                  </a:cubicBezTo>
                  <a:cubicBezTo>
                    <a:pt x="89" y="338"/>
                    <a:pt x="95" y="337"/>
                    <a:pt x="101" y="334"/>
                  </a:cubicBezTo>
                  <a:cubicBezTo>
                    <a:pt x="106" y="332"/>
                    <a:pt x="111" y="329"/>
                    <a:pt x="115" y="324"/>
                  </a:cubicBezTo>
                  <a:cubicBezTo>
                    <a:pt x="120" y="320"/>
                    <a:pt x="123" y="315"/>
                    <a:pt x="125" y="310"/>
                  </a:cubicBezTo>
                  <a:cubicBezTo>
                    <a:pt x="128" y="304"/>
                    <a:pt x="129" y="298"/>
                    <a:pt x="129" y="292"/>
                  </a:cubicBezTo>
                  <a:cubicBezTo>
                    <a:pt x="129" y="285"/>
                    <a:pt x="128" y="279"/>
                    <a:pt x="125" y="273"/>
                  </a:cubicBezTo>
                  <a:cubicBezTo>
                    <a:pt x="123" y="268"/>
                    <a:pt x="120" y="263"/>
                    <a:pt x="115" y="259"/>
                  </a:cubicBezTo>
                  <a:cubicBezTo>
                    <a:pt x="111" y="254"/>
                    <a:pt x="106" y="251"/>
                    <a:pt x="100" y="249"/>
                  </a:cubicBezTo>
                  <a:cubicBezTo>
                    <a:pt x="95" y="246"/>
                    <a:pt x="89" y="245"/>
                    <a:pt x="82" y="245"/>
                  </a:cubicBezTo>
                  <a:cubicBezTo>
                    <a:pt x="80" y="245"/>
                    <a:pt x="78" y="245"/>
                    <a:pt x="76" y="246"/>
                  </a:cubicBezTo>
                  <a:cubicBezTo>
                    <a:pt x="74" y="246"/>
                    <a:pt x="72" y="246"/>
                    <a:pt x="70" y="247"/>
                  </a:cubicBezTo>
                  <a:cubicBezTo>
                    <a:pt x="68" y="248"/>
                    <a:pt x="66" y="248"/>
                    <a:pt x="64" y="249"/>
                  </a:cubicBezTo>
                  <a:cubicBezTo>
                    <a:pt x="64" y="105"/>
                    <a:pt x="64" y="105"/>
                    <a:pt x="64" y="105"/>
                  </a:cubicBezTo>
                  <a:cubicBezTo>
                    <a:pt x="57" y="111"/>
                    <a:pt x="57" y="111"/>
                    <a:pt x="57" y="111"/>
                  </a:cubicBezTo>
                  <a:cubicBezTo>
                    <a:pt x="57" y="112"/>
                    <a:pt x="57" y="112"/>
                    <a:pt x="56" y="113"/>
                  </a:cubicBezTo>
                  <a:cubicBezTo>
                    <a:pt x="56" y="113"/>
                    <a:pt x="55" y="113"/>
                    <a:pt x="55" y="114"/>
                  </a:cubicBezTo>
                  <a:cubicBezTo>
                    <a:pt x="54" y="114"/>
                    <a:pt x="54" y="115"/>
                    <a:pt x="54" y="115"/>
                  </a:cubicBezTo>
                  <a:cubicBezTo>
                    <a:pt x="53" y="115"/>
                    <a:pt x="53" y="116"/>
                    <a:pt x="52" y="116"/>
                  </a:cubicBezTo>
                  <a:cubicBezTo>
                    <a:pt x="51" y="117"/>
                    <a:pt x="49" y="118"/>
                    <a:pt x="48" y="119"/>
                  </a:cubicBezTo>
                  <a:cubicBezTo>
                    <a:pt x="46" y="119"/>
                    <a:pt x="45" y="120"/>
                    <a:pt x="43" y="120"/>
                  </a:cubicBezTo>
                  <a:cubicBezTo>
                    <a:pt x="42" y="121"/>
                    <a:pt x="40" y="121"/>
                    <a:pt x="38" y="122"/>
                  </a:cubicBezTo>
                  <a:cubicBezTo>
                    <a:pt x="37" y="122"/>
                    <a:pt x="35" y="122"/>
                    <a:pt x="33" y="122"/>
                  </a:cubicBezTo>
                  <a:cubicBezTo>
                    <a:pt x="29" y="122"/>
                    <a:pt x="24" y="121"/>
                    <a:pt x="20" y="119"/>
                  </a:cubicBezTo>
                  <a:cubicBezTo>
                    <a:pt x="16" y="118"/>
                    <a:pt x="13" y="115"/>
                    <a:pt x="10" y="112"/>
                  </a:cubicBezTo>
                  <a:cubicBezTo>
                    <a:pt x="7" y="109"/>
                    <a:pt x="5" y="106"/>
                    <a:pt x="3" y="102"/>
                  </a:cubicBezTo>
                  <a:cubicBezTo>
                    <a:pt x="1" y="98"/>
                    <a:pt x="0" y="94"/>
                    <a:pt x="0" y="89"/>
                  </a:cubicBezTo>
                  <a:cubicBezTo>
                    <a:pt x="0" y="85"/>
                    <a:pt x="1" y="81"/>
                    <a:pt x="3" y="77"/>
                  </a:cubicBezTo>
                  <a:cubicBezTo>
                    <a:pt x="5" y="73"/>
                    <a:pt x="7" y="69"/>
                    <a:pt x="10" y="66"/>
                  </a:cubicBezTo>
                  <a:cubicBezTo>
                    <a:pt x="13" y="63"/>
                    <a:pt x="17" y="61"/>
                    <a:pt x="21" y="59"/>
                  </a:cubicBezTo>
                  <a:cubicBezTo>
                    <a:pt x="25" y="57"/>
                    <a:pt x="29" y="57"/>
                    <a:pt x="33" y="57"/>
                  </a:cubicBezTo>
                  <a:cubicBezTo>
                    <a:pt x="33" y="57"/>
                    <a:pt x="33" y="57"/>
                    <a:pt x="33" y="57"/>
                  </a:cubicBezTo>
                  <a:cubicBezTo>
                    <a:pt x="35" y="57"/>
                    <a:pt x="37" y="57"/>
                    <a:pt x="39" y="57"/>
                  </a:cubicBezTo>
                  <a:cubicBezTo>
                    <a:pt x="40" y="57"/>
                    <a:pt x="42" y="58"/>
                    <a:pt x="43" y="58"/>
                  </a:cubicBezTo>
                  <a:cubicBezTo>
                    <a:pt x="45" y="59"/>
                    <a:pt x="46" y="59"/>
                    <a:pt x="48" y="60"/>
                  </a:cubicBezTo>
                  <a:cubicBezTo>
                    <a:pt x="49" y="61"/>
                    <a:pt x="51" y="61"/>
                    <a:pt x="52" y="62"/>
                  </a:cubicBezTo>
                  <a:cubicBezTo>
                    <a:pt x="53" y="63"/>
                    <a:pt x="53" y="63"/>
                    <a:pt x="54" y="63"/>
                  </a:cubicBezTo>
                  <a:cubicBezTo>
                    <a:pt x="54" y="64"/>
                    <a:pt x="55" y="64"/>
                    <a:pt x="55" y="64"/>
                  </a:cubicBezTo>
                  <a:cubicBezTo>
                    <a:pt x="55" y="65"/>
                    <a:pt x="56" y="65"/>
                    <a:pt x="56" y="66"/>
                  </a:cubicBezTo>
                  <a:cubicBezTo>
                    <a:pt x="57" y="66"/>
                    <a:pt x="57" y="67"/>
                    <a:pt x="58" y="67"/>
                  </a:cubicBezTo>
                  <a:cubicBezTo>
                    <a:pt x="64" y="74"/>
                    <a:pt x="64" y="74"/>
                    <a:pt x="64" y="74"/>
                  </a:cubicBezTo>
                  <a:cubicBezTo>
                    <a:pt x="64" y="0"/>
                    <a:pt x="64" y="0"/>
                    <a:pt x="64" y="0"/>
                  </a:cubicBezTo>
                  <a:cubicBezTo>
                    <a:pt x="104" y="1"/>
                    <a:pt x="135" y="11"/>
                    <a:pt x="158" y="31"/>
                  </a:cubicBezTo>
                  <a:cubicBezTo>
                    <a:pt x="177" y="47"/>
                    <a:pt x="189" y="70"/>
                    <a:pt x="195" y="98"/>
                  </a:cubicBezTo>
                  <a:cubicBezTo>
                    <a:pt x="200" y="125"/>
                    <a:pt x="199" y="151"/>
                    <a:pt x="196" y="168"/>
                  </a:cubicBezTo>
                  <a:cubicBezTo>
                    <a:pt x="193" y="188"/>
                    <a:pt x="189" y="200"/>
                    <a:pt x="187" y="202"/>
                  </a:cubicBezTo>
                  <a:cubicBezTo>
                    <a:pt x="192" y="207"/>
                    <a:pt x="192" y="207"/>
                    <a:pt x="192" y="207"/>
                  </a:cubicBezTo>
                  <a:cubicBezTo>
                    <a:pt x="202" y="197"/>
                    <a:pt x="202" y="197"/>
                    <a:pt x="202" y="197"/>
                  </a:cubicBezTo>
                  <a:cubicBezTo>
                    <a:pt x="202" y="197"/>
                    <a:pt x="203" y="197"/>
                    <a:pt x="203" y="196"/>
                  </a:cubicBezTo>
                  <a:cubicBezTo>
                    <a:pt x="204" y="196"/>
                    <a:pt x="204" y="196"/>
                    <a:pt x="204" y="196"/>
                  </a:cubicBezTo>
                  <a:cubicBezTo>
                    <a:pt x="205" y="196"/>
                    <a:pt x="205" y="195"/>
                    <a:pt x="205" y="195"/>
                  </a:cubicBezTo>
                  <a:cubicBezTo>
                    <a:pt x="205" y="195"/>
                    <a:pt x="205" y="195"/>
                    <a:pt x="206" y="195"/>
                  </a:cubicBezTo>
                  <a:cubicBezTo>
                    <a:pt x="206" y="195"/>
                    <a:pt x="207" y="195"/>
                    <a:pt x="208" y="196"/>
                  </a:cubicBezTo>
                  <a:cubicBezTo>
                    <a:pt x="209" y="197"/>
                    <a:pt x="209" y="198"/>
                    <a:pt x="210" y="200"/>
                  </a:cubicBezTo>
                  <a:cubicBezTo>
                    <a:pt x="211" y="202"/>
                    <a:pt x="212" y="204"/>
                    <a:pt x="213" y="207"/>
                  </a:cubicBezTo>
                  <a:cubicBezTo>
                    <a:pt x="213" y="209"/>
                    <a:pt x="214" y="212"/>
                    <a:pt x="214" y="215"/>
                  </a:cubicBezTo>
                  <a:cubicBezTo>
                    <a:pt x="214" y="218"/>
                    <a:pt x="214" y="221"/>
                    <a:pt x="213" y="224"/>
                  </a:cubicBezTo>
                  <a:cubicBezTo>
                    <a:pt x="212" y="227"/>
                    <a:pt x="211" y="231"/>
                    <a:pt x="209" y="234"/>
                  </a:cubicBezTo>
                  <a:cubicBezTo>
                    <a:pt x="209" y="235"/>
                    <a:pt x="209" y="235"/>
                    <a:pt x="209" y="235"/>
                  </a:cubicBezTo>
                  <a:cubicBezTo>
                    <a:pt x="207" y="238"/>
                    <a:pt x="206" y="242"/>
                    <a:pt x="204" y="246"/>
                  </a:cubicBezTo>
                  <a:cubicBezTo>
                    <a:pt x="203" y="251"/>
                    <a:pt x="202" y="255"/>
                    <a:pt x="202" y="260"/>
                  </a:cubicBezTo>
                  <a:cubicBezTo>
                    <a:pt x="201" y="262"/>
                    <a:pt x="201" y="263"/>
                    <a:pt x="201" y="264"/>
                  </a:cubicBezTo>
                  <a:cubicBezTo>
                    <a:pt x="200" y="265"/>
                    <a:pt x="200" y="266"/>
                    <a:pt x="199" y="267"/>
                  </a:cubicBezTo>
                  <a:cubicBezTo>
                    <a:pt x="199" y="267"/>
                    <a:pt x="198" y="267"/>
                    <a:pt x="198" y="268"/>
                  </a:cubicBezTo>
                  <a:cubicBezTo>
                    <a:pt x="197" y="268"/>
                    <a:pt x="197" y="268"/>
                    <a:pt x="196" y="268"/>
                  </a:cubicBezTo>
                  <a:cubicBezTo>
                    <a:pt x="195" y="268"/>
                    <a:pt x="194" y="268"/>
                    <a:pt x="193" y="268"/>
                  </a:cubicBezTo>
                  <a:cubicBezTo>
                    <a:pt x="192" y="267"/>
                    <a:pt x="191" y="267"/>
                    <a:pt x="190" y="267"/>
                  </a:cubicBezTo>
                  <a:cubicBezTo>
                    <a:pt x="190" y="266"/>
                    <a:pt x="189" y="266"/>
                    <a:pt x="188" y="266"/>
                  </a:cubicBezTo>
                  <a:cubicBezTo>
                    <a:pt x="188" y="265"/>
                    <a:pt x="188" y="265"/>
                    <a:pt x="188" y="265"/>
                  </a:cubicBezTo>
                  <a:cubicBezTo>
                    <a:pt x="184" y="263"/>
                    <a:pt x="184" y="263"/>
                    <a:pt x="184" y="263"/>
                  </a:cubicBezTo>
                  <a:cubicBezTo>
                    <a:pt x="157" y="314"/>
                    <a:pt x="157" y="314"/>
                    <a:pt x="157" y="314"/>
                  </a:cubicBezTo>
                  <a:cubicBezTo>
                    <a:pt x="153" y="321"/>
                    <a:pt x="150" y="327"/>
                    <a:pt x="148" y="331"/>
                  </a:cubicBezTo>
                  <a:cubicBezTo>
                    <a:pt x="147" y="333"/>
                    <a:pt x="146" y="335"/>
                    <a:pt x="146" y="337"/>
                  </a:cubicBezTo>
                  <a:cubicBezTo>
                    <a:pt x="146" y="340"/>
                    <a:pt x="146" y="342"/>
                    <a:pt x="146" y="344"/>
                  </a:cubicBezTo>
                  <a:cubicBezTo>
                    <a:pt x="146" y="347"/>
                    <a:pt x="147" y="349"/>
                    <a:pt x="148" y="352"/>
                  </a:cubicBezTo>
                  <a:cubicBezTo>
                    <a:pt x="148" y="354"/>
                    <a:pt x="149" y="357"/>
                    <a:pt x="150" y="359"/>
                  </a:cubicBezTo>
                  <a:cubicBezTo>
                    <a:pt x="152" y="363"/>
                    <a:pt x="153" y="366"/>
                    <a:pt x="156" y="370"/>
                  </a:cubicBezTo>
                  <a:cubicBezTo>
                    <a:pt x="158" y="373"/>
                    <a:pt x="160" y="376"/>
                    <a:pt x="163" y="379"/>
                  </a:cubicBezTo>
                  <a:cubicBezTo>
                    <a:pt x="166" y="382"/>
                    <a:pt x="169" y="384"/>
                    <a:pt x="172" y="387"/>
                  </a:cubicBezTo>
                  <a:cubicBezTo>
                    <a:pt x="175" y="389"/>
                    <a:pt x="179" y="391"/>
                    <a:pt x="182" y="393"/>
                  </a:cubicBezTo>
                  <a:cubicBezTo>
                    <a:pt x="187" y="395"/>
                    <a:pt x="193" y="398"/>
                    <a:pt x="201" y="401"/>
                  </a:cubicBezTo>
                  <a:cubicBezTo>
                    <a:pt x="208" y="404"/>
                    <a:pt x="216" y="408"/>
                    <a:pt x="225" y="412"/>
                  </a:cubicBezTo>
                  <a:cubicBezTo>
                    <a:pt x="233" y="416"/>
                    <a:pt x="243" y="420"/>
                    <a:pt x="253" y="425"/>
                  </a:cubicBezTo>
                  <a:cubicBezTo>
                    <a:pt x="262" y="429"/>
                    <a:pt x="272" y="433"/>
                    <a:pt x="281" y="437"/>
                  </a:cubicBezTo>
                  <a:cubicBezTo>
                    <a:pt x="210" y="437"/>
                    <a:pt x="210" y="437"/>
                    <a:pt x="210" y="437"/>
                  </a:cubicBezTo>
                  <a:cubicBezTo>
                    <a:pt x="217" y="444"/>
                    <a:pt x="217" y="444"/>
                    <a:pt x="217" y="444"/>
                  </a:cubicBezTo>
                  <a:cubicBezTo>
                    <a:pt x="217" y="444"/>
                    <a:pt x="218" y="444"/>
                    <a:pt x="218" y="445"/>
                  </a:cubicBezTo>
                  <a:cubicBezTo>
                    <a:pt x="218" y="445"/>
                    <a:pt x="219" y="446"/>
                    <a:pt x="219" y="446"/>
                  </a:cubicBezTo>
                  <a:cubicBezTo>
                    <a:pt x="220" y="447"/>
                    <a:pt x="220" y="447"/>
                    <a:pt x="220" y="448"/>
                  </a:cubicBezTo>
                  <a:cubicBezTo>
                    <a:pt x="221" y="448"/>
                    <a:pt x="221" y="449"/>
                    <a:pt x="222" y="449"/>
                  </a:cubicBezTo>
                  <a:cubicBezTo>
                    <a:pt x="223" y="450"/>
                    <a:pt x="223" y="452"/>
                    <a:pt x="224" y="453"/>
                  </a:cubicBezTo>
                  <a:cubicBezTo>
                    <a:pt x="225" y="455"/>
                    <a:pt x="226" y="456"/>
                    <a:pt x="226" y="458"/>
                  </a:cubicBezTo>
                  <a:cubicBezTo>
                    <a:pt x="227" y="460"/>
                    <a:pt x="227" y="461"/>
                    <a:pt x="227" y="463"/>
                  </a:cubicBezTo>
                  <a:cubicBezTo>
                    <a:pt x="228" y="465"/>
                    <a:pt x="228" y="467"/>
                    <a:pt x="228" y="468"/>
                  </a:cubicBezTo>
                  <a:cubicBezTo>
                    <a:pt x="228" y="473"/>
                    <a:pt x="227" y="477"/>
                    <a:pt x="225" y="482"/>
                  </a:cubicBezTo>
                  <a:cubicBezTo>
                    <a:pt x="224" y="486"/>
                    <a:pt x="221" y="489"/>
                    <a:pt x="218" y="492"/>
                  </a:cubicBezTo>
                  <a:cubicBezTo>
                    <a:pt x="215" y="495"/>
                    <a:pt x="211" y="498"/>
                    <a:pt x="207" y="499"/>
                  </a:cubicBezTo>
                  <a:cubicBezTo>
                    <a:pt x="203" y="501"/>
                    <a:pt x="199" y="502"/>
                    <a:pt x="194" y="502"/>
                  </a:cubicBezTo>
                  <a:close/>
                </a:path>
              </a:pathLst>
            </a:custGeom>
            <a:solidFill>
              <a:srgbClr val="D3CFC5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61" name="PA_任意多边形 71"/>
            <p:cNvSpPr/>
            <p:nvPr>
              <p:custDataLst>
                <p:tags r:id="rId45"/>
              </p:custDataLst>
            </p:nvPr>
          </p:nvSpPr>
          <p:spPr bwMode="auto">
            <a:xfrm>
              <a:off x="3419475" y="4595813"/>
              <a:ext cx="2636838" cy="1668463"/>
            </a:xfrm>
            <a:custGeom>
              <a:avLst/>
              <a:gdLst>
                <a:gd name="T0" fmla="*/ 297 w 297"/>
                <a:gd name="T1" fmla="*/ 1 h 188"/>
                <a:gd name="T2" fmla="*/ 297 w 297"/>
                <a:gd name="T3" fmla="*/ 56 h 188"/>
                <a:gd name="T4" fmla="*/ 292 w 297"/>
                <a:gd name="T5" fmla="*/ 53 h 188"/>
                <a:gd name="T6" fmla="*/ 287 w 297"/>
                <a:gd name="T7" fmla="*/ 52 h 188"/>
                <a:gd name="T8" fmla="*/ 281 w 297"/>
                <a:gd name="T9" fmla="*/ 50 h 188"/>
                <a:gd name="T10" fmla="*/ 276 w 297"/>
                <a:gd name="T11" fmla="*/ 50 h 188"/>
                <a:gd name="T12" fmla="*/ 259 w 297"/>
                <a:gd name="T13" fmla="*/ 53 h 188"/>
                <a:gd name="T14" fmla="*/ 245 w 297"/>
                <a:gd name="T15" fmla="*/ 63 h 188"/>
                <a:gd name="T16" fmla="*/ 236 w 297"/>
                <a:gd name="T17" fmla="*/ 76 h 188"/>
                <a:gd name="T18" fmla="*/ 233 w 297"/>
                <a:gd name="T19" fmla="*/ 93 h 188"/>
                <a:gd name="T20" fmla="*/ 236 w 297"/>
                <a:gd name="T21" fmla="*/ 110 h 188"/>
                <a:gd name="T22" fmla="*/ 245 w 297"/>
                <a:gd name="T23" fmla="*/ 124 h 188"/>
                <a:gd name="T24" fmla="*/ 259 w 297"/>
                <a:gd name="T25" fmla="*/ 133 h 188"/>
                <a:gd name="T26" fmla="*/ 276 w 297"/>
                <a:gd name="T27" fmla="*/ 137 h 188"/>
                <a:gd name="T28" fmla="*/ 281 w 297"/>
                <a:gd name="T29" fmla="*/ 137 h 188"/>
                <a:gd name="T30" fmla="*/ 287 w 297"/>
                <a:gd name="T31" fmla="*/ 136 h 188"/>
                <a:gd name="T32" fmla="*/ 292 w 297"/>
                <a:gd name="T33" fmla="*/ 134 h 188"/>
                <a:gd name="T34" fmla="*/ 297 w 297"/>
                <a:gd name="T35" fmla="*/ 131 h 188"/>
                <a:gd name="T36" fmla="*/ 297 w 297"/>
                <a:gd name="T37" fmla="*/ 188 h 188"/>
                <a:gd name="T38" fmla="*/ 0 w 297"/>
                <a:gd name="T39" fmla="*/ 188 h 188"/>
                <a:gd name="T40" fmla="*/ 1 w 297"/>
                <a:gd name="T41" fmla="*/ 64 h 188"/>
                <a:gd name="T42" fmla="*/ 2 w 297"/>
                <a:gd name="T43" fmla="*/ 58 h 188"/>
                <a:gd name="T44" fmla="*/ 7 w 297"/>
                <a:gd name="T45" fmla="*/ 43 h 188"/>
                <a:gd name="T46" fmla="*/ 22 w 297"/>
                <a:gd name="T47" fmla="*/ 22 h 188"/>
                <a:gd name="T48" fmla="*/ 50 w 297"/>
                <a:gd name="T49" fmla="*/ 0 h 188"/>
                <a:gd name="T50" fmla="*/ 120 w 297"/>
                <a:gd name="T51" fmla="*/ 0 h 188"/>
                <a:gd name="T52" fmla="*/ 118 w 297"/>
                <a:gd name="T53" fmla="*/ 5 h 188"/>
                <a:gd name="T54" fmla="*/ 116 w 297"/>
                <a:gd name="T55" fmla="*/ 10 h 188"/>
                <a:gd name="T56" fmla="*/ 115 w 297"/>
                <a:gd name="T57" fmla="*/ 16 h 188"/>
                <a:gd name="T58" fmla="*/ 114 w 297"/>
                <a:gd name="T59" fmla="*/ 22 h 188"/>
                <a:gd name="T60" fmla="*/ 118 w 297"/>
                <a:gd name="T61" fmla="*/ 38 h 188"/>
                <a:gd name="T62" fmla="*/ 127 w 297"/>
                <a:gd name="T63" fmla="*/ 52 h 188"/>
                <a:gd name="T64" fmla="*/ 140 w 297"/>
                <a:gd name="T65" fmla="*/ 62 h 188"/>
                <a:gd name="T66" fmla="*/ 157 w 297"/>
                <a:gd name="T67" fmla="*/ 65 h 188"/>
                <a:gd name="T68" fmla="*/ 174 w 297"/>
                <a:gd name="T69" fmla="*/ 62 h 188"/>
                <a:gd name="T70" fmla="*/ 187 w 297"/>
                <a:gd name="T71" fmla="*/ 52 h 188"/>
                <a:gd name="T72" fmla="*/ 197 w 297"/>
                <a:gd name="T73" fmla="*/ 39 h 188"/>
                <a:gd name="T74" fmla="*/ 200 w 297"/>
                <a:gd name="T75" fmla="*/ 22 h 188"/>
                <a:gd name="T76" fmla="*/ 200 w 297"/>
                <a:gd name="T77" fmla="*/ 16 h 188"/>
                <a:gd name="T78" fmla="*/ 199 w 297"/>
                <a:gd name="T79" fmla="*/ 11 h 188"/>
                <a:gd name="T80" fmla="*/ 197 w 297"/>
                <a:gd name="T81" fmla="*/ 5 h 188"/>
                <a:gd name="T82" fmla="*/ 194 w 297"/>
                <a:gd name="T83" fmla="*/ 0 h 188"/>
                <a:gd name="T84" fmla="*/ 297 w 297"/>
                <a:gd name="T85" fmla="*/ 1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97" h="188">
                  <a:moveTo>
                    <a:pt x="297" y="1"/>
                  </a:moveTo>
                  <a:cubicBezTo>
                    <a:pt x="297" y="56"/>
                    <a:pt x="297" y="56"/>
                    <a:pt x="297" y="56"/>
                  </a:cubicBezTo>
                  <a:cubicBezTo>
                    <a:pt x="295" y="55"/>
                    <a:pt x="294" y="54"/>
                    <a:pt x="292" y="53"/>
                  </a:cubicBezTo>
                  <a:cubicBezTo>
                    <a:pt x="290" y="53"/>
                    <a:pt x="289" y="52"/>
                    <a:pt x="287" y="52"/>
                  </a:cubicBezTo>
                  <a:cubicBezTo>
                    <a:pt x="285" y="51"/>
                    <a:pt x="283" y="51"/>
                    <a:pt x="281" y="50"/>
                  </a:cubicBezTo>
                  <a:cubicBezTo>
                    <a:pt x="280" y="50"/>
                    <a:pt x="278" y="50"/>
                    <a:pt x="276" y="50"/>
                  </a:cubicBezTo>
                  <a:cubicBezTo>
                    <a:pt x="270" y="50"/>
                    <a:pt x="264" y="51"/>
                    <a:pt x="259" y="53"/>
                  </a:cubicBezTo>
                  <a:cubicBezTo>
                    <a:pt x="254" y="56"/>
                    <a:pt x="249" y="59"/>
                    <a:pt x="245" y="63"/>
                  </a:cubicBezTo>
                  <a:cubicBezTo>
                    <a:pt x="241" y="67"/>
                    <a:pt x="238" y="71"/>
                    <a:pt x="236" y="76"/>
                  </a:cubicBezTo>
                  <a:cubicBezTo>
                    <a:pt x="234" y="82"/>
                    <a:pt x="233" y="87"/>
                    <a:pt x="233" y="93"/>
                  </a:cubicBezTo>
                  <a:cubicBezTo>
                    <a:pt x="233" y="99"/>
                    <a:pt x="234" y="105"/>
                    <a:pt x="236" y="110"/>
                  </a:cubicBezTo>
                  <a:cubicBezTo>
                    <a:pt x="238" y="115"/>
                    <a:pt x="241" y="120"/>
                    <a:pt x="245" y="124"/>
                  </a:cubicBezTo>
                  <a:cubicBezTo>
                    <a:pt x="249" y="128"/>
                    <a:pt x="254" y="131"/>
                    <a:pt x="259" y="133"/>
                  </a:cubicBezTo>
                  <a:cubicBezTo>
                    <a:pt x="264" y="136"/>
                    <a:pt x="270" y="137"/>
                    <a:pt x="276" y="137"/>
                  </a:cubicBezTo>
                  <a:cubicBezTo>
                    <a:pt x="278" y="137"/>
                    <a:pt x="279" y="137"/>
                    <a:pt x="281" y="137"/>
                  </a:cubicBezTo>
                  <a:cubicBezTo>
                    <a:pt x="283" y="136"/>
                    <a:pt x="285" y="136"/>
                    <a:pt x="287" y="136"/>
                  </a:cubicBezTo>
                  <a:cubicBezTo>
                    <a:pt x="289" y="135"/>
                    <a:pt x="290" y="134"/>
                    <a:pt x="292" y="134"/>
                  </a:cubicBezTo>
                  <a:cubicBezTo>
                    <a:pt x="294" y="133"/>
                    <a:pt x="295" y="132"/>
                    <a:pt x="297" y="131"/>
                  </a:cubicBezTo>
                  <a:cubicBezTo>
                    <a:pt x="297" y="188"/>
                    <a:pt x="297" y="188"/>
                    <a:pt x="297" y="188"/>
                  </a:cubicBezTo>
                  <a:cubicBezTo>
                    <a:pt x="0" y="188"/>
                    <a:pt x="0" y="188"/>
                    <a:pt x="0" y="188"/>
                  </a:cubicBezTo>
                  <a:cubicBezTo>
                    <a:pt x="1" y="64"/>
                    <a:pt x="1" y="64"/>
                    <a:pt x="1" y="64"/>
                  </a:cubicBezTo>
                  <a:cubicBezTo>
                    <a:pt x="1" y="64"/>
                    <a:pt x="1" y="62"/>
                    <a:pt x="2" y="58"/>
                  </a:cubicBezTo>
                  <a:cubicBezTo>
                    <a:pt x="3" y="54"/>
                    <a:pt x="4" y="49"/>
                    <a:pt x="7" y="43"/>
                  </a:cubicBezTo>
                  <a:cubicBezTo>
                    <a:pt x="11" y="36"/>
                    <a:pt x="15" y="30"/>
                    <a:pt x="22" y="22"/>
                  </a:cubicBezTo>
                  <a:cubicBezTo>
                    <a:pt x="29" y="15"/>
                    <a:pt x="38" y="7"/>
                    <a:pt x="50" y="0"/>
                  </a:cubicBezTo>
                  <a:cubicBezTo>
                    <a:pt x="120" y="0"/>
                    <a:pt x="120" y="0"/>
                    <a:pt x="120" y="0"/>
                  </a:cubicBezTo>
                  <a:cubicBezTo>
                    <a:pt x="119" y="2"/>
                    <a:pt x="118" y="3"/>
                    <a:pt x="118" y="5"/>
                  </a:cubicBezTo>
                  <a:cubicBezTo>
                    <a:pt x="117" y="7"/>
                    <a:pt x="116" y="9"/>
                    <a:pt x="116" y="10"/>
                  </a:cubicBezTo>
                  <a:cubicBezTo>
                    <a:pt x="115" y="12"/>
                    <a:pt x="115" y="14"/>
                    <a:pt x="115" y="16"/>
                  </a:cubicBezTo>
                  <a:cubicBezTo>
                    <a:pt x="114" y="18"/>
                    <a:pt x="114" y="20"/>
                    <a:pt x="114" y="22"/>
                  </a:cubicBezTo>
                  <a:cubicBezTo>
                    <a:pt x="114" y="28"/>
                    <a:pt x="115" y="33"/>
                    <a:pt x="118" y="38"/>
                  </a:cubicBezTo>
                  <a:cubicBezTo>
                    <a:pt x="120" y="44"/>
                    <a:pt x="123" y="48"/>
                    <a:pt x="127" y="52"/>
                  </a:cubicBezTo>
                  <a:cubicBezTo>
                    <a:pt x="131" y="56"/>
                    <a:pt x="135" y="59"/>
                    <a:pt x="140" y="62"/>
                  </a:cubicBezTo>
                  <a:cubicBezTo>
                    <a:pt x="145" y="64"/>
                    <a:pt x="151" y="65"/>
                    <a:pt x="157" y="65"/>
                  </a:cubicBezTo>
                  <a:cubicBezTo>
                    <a:pt x="163" y="65"/>
                    <a:pt x="169" y="64"/>
                    <a:pt x="174" y="62"/>
                  </a:cubicBezTo>
                  <a:cubicBezTo>
                    <a:pt x="179" y="59"/>
                    <a:pt x="183" y="56"/>
                    <a:pt x="187" y="52"/>
                  </a:cubicBezTo>
                  <a:cubicBezTo>
                    <a:pt x="191" y="48"/>
                    <a:pt x="194" y="44"/>
                    <a:pt x="197" y="39"/>
                  </a:cubicBezTo>
                  <a:cubicBezTo>
                    <a:pt x="199" y="33"/>
                    <a:pt x="200" y="28"/>
                    <a:pt x="200" y="22"/>
                  </a:cubicBezTo>
                  <a:cubicBezTo>
                    <a:pt x="200" y="20"/>
                    <a:pt x="200" y="18"/>
                    <a:pt x="200" y="16"/>
                  </a:cubicBezTo>
                  <a:cubicBezTo>
                    <a:pt x="200" y="14"/>
                    <a:pt x="199" y="12"/>
                    <a:pt x="199" y="11"/>
                  </a:cubicBezTo>
                  <a:cubicBezTo>
                    <a:pt x="198" y="9"/>
                    <a:pt x="198" y="7"/>
                    <a:pt x="197" y="5"/>
                  </a:cubicBezTo>
                  <a:cubicBezTo>
                    <a:pt x="196" y="4"/>
                    <a:pt x="195" y="2"/>
                    <a:pt x="194" y="0"/>
                  </a:cubicBezTo>
                  <a:lnTo>
                    <a:pt x="29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62" name="PA_任意多边形 72"/>
            <p:cNvSpPr/>
            <p:nvPr>
              <p:custDataLst>
                <p:tags r:id="rId46"/>
              </p:custDataLst>
            </p:nvPr>
          </p:nvSpPr>
          <p:spPr bwMode="auto">
            <a:xfrm>
              <a:off x="3454400" y="4630738"/>
              <a:ext cx="2566988" cy="1598613"/>
            </a:xfrm>
            <a:custGeom>
              <a:avLst/>
              <a:gdLst>
                <a:gd name="T0" fmla="*/ 0 w 289"/>
                <a:gd name="T1" fmla="*/ 180 h 180"/>
                <a:gd name="T2" fmla="*/ 1 w 289"/>
                <a:gd name="T3" fmla="*/ 60 h 180"/>
                <a:gd name="T4" fmla="*/ 2 w 289"/>
                <a:gd name="T5" fmla="*/ 55 h 180"/>
                <a:gd name="T6" fmla="*/ 7 w 289"/>
                <a:gd name="T7" fmla="*/ 40 h 180"/>
                <a:gd name="T8" fmla="*/ 21 w 289"/>
                <a:gd name="T9" fmla="*/ 21 h 180"/>
                <a:gd name="T10" fmla="*/ 47 w 289"/>
                <a:gd name="T11" fmla="*/ 0 h 180"/>
                <a:gd name="T12" fmla="*/ 110 w 289"/>
                <a:gd name="T13" fmla="*/ 0 h 180"/>
                <a:gd name="T14" fmla="*/ 108 w 289"/>
                <a:gd name="T15" fmla="*/ 5 h 180"/>
                <a:gd name="T16" fmla="*/ 107 w 289"/>
                <a:gd name="T17" fmla="*/ 11 h 180"/>
                <a:gd name="T18" fmla="*/ 107 w 289"/>
                <a:gd name="T19" fmla="*/ 18 h 180"/>
                <a:gd name="T20" fmla="*/ 110 w 289"/>
                <a:gd name="T21" fmla="*/ 36 h 180"/>
                <a:gd name="T22" fmla="*/ 120 w 289"/>
                <a:gd name="T23" fmla="*/ 51 h 180"/>
                <a:gd name="T24" fmla="*/ 135 w 289"/>
                <a:gd name="T25" fmla="*/ 61 h 180"/>
                <a:gd name="T26" fmla="*/ 153 w 289"/>
                <a:gd name="T27" fmla="*/ 65 h 180"/>
                <a:gd name="T28" fmla="*/ 153 w 289"/>
                <a:gd name="T29" fmla="*/ 65 h 180"/>
                <a:gd name="T30" fmla="*/ 171 w 289"/>
                <a:gd name="T31" fmla="*/ 61 h 180"/>
                <a:gd name="T32" fmla="*/ 186 w 289"/>
                <a:gd name="T33" fmla="*/ 51 h 180"/>
                <a:gd name="T34" fmla="*/ 196 w 289"/>
                <a:gd name="T35" fmla="*/ 36 h 180"/>
                <a:gd name="T36" fmla="*/ 200 w 289"/>
                <a:gd name="T37" fmla="*/ 18 h 180"/>
                <a:gd name="T38" fmla="*/ 199 w 289"/>
                <a:gd name="T39" fmla="*/ 12 h 180"/>
                <a:gd name="T40" fmla="*/ 198 w 289"/>
                <a:gd name="T41" fmla="*/ 6 h 180"/>
                <a:gd name="T42" fmla="*/ 196 w 289"/>
                <a:gd name="T43" fmla="*/ 0 h 180"/>
                <a:gd name="T44" fmla="*/ 289 w 289"/>
                <a:gd name="T45" fmla="*/ 0 h 180"/>
                <a:gd name="T46" fmla="*/ 289 w 289"/>
                <a:gd name="T47" fmla="*/ 46 h 180"/>
                <a:gd name="T48" fmla="*/ 284 w 289"/>
                <a:gd name="T49" fmla="*/ 44 h 180"/>
                <a:gd name="T50" fmla="*/ 278 w 289"/>
                <a:gd name="T51" fmla="*/ 43 h 180"/>
                <a:gd name="T52" fmla="*/ 272 w 289"/>
                <a:gd name="T53" fmla="*/ 42 h 180"/>
                <a:gd name="T54" fmla="*/ 272 w 289"/>
                <a:gd name="T55" fmla="*/ 42 h 180"/>
                <a:gd name="T56" fmla="*/ 254 w 289"/>
                <a:gd name="T57" fmla="*/ 46 h 180"/>
                <a:gd name="T58" fmla="*/ 239 w 289"/>
                <a:gd name="T59" fmla="*/ 56 h 180"/>
                <a:gd name="T60" fmla="*/ 229 w 289"/>
                <a:gd name="T61" fmla="*/ 71 h 180"/>
                <a:gd name="T62" fmla="*/ 225 w 289"/>
                <a:gd name="T63" fmla="*/ 89 h 180"/>
                <a:gd name="T64" fmla="*/ 229 w 289"/>
                <a:gd name="T65" fmla="*/ 108 h 180"/>
                <a:gd name="T66" fmla="*/ 239 w 289"/>
                <a:gd name="T67" fmla="*/ 123 h 180"/>
                <a:gd name="T68" fmla="*/ 253 w 289"/>
                <a:gd name="T69" fmla="*/ 133 h 180"/>
                <a:gd name="T70" fmla="*/ 272 w 289"/>
                <a:gd name="T71" fmla="*/ 137 h 180"/>
                <a:gd name="T72" fmla="*/ 272 w 289"/>
                <a:gd name="T73" fmla="*/ 137 h 180"/>
                <a:gd name="T74" fmla="*/ 278 w 289"/>
                <a:gd name="T75" fmla="*/ 136 h 180"/>
                <a:gd name="T76" fmla="*/ 284 w 289"/>
                <a:gd name="T77" fmla="*/ 135 h 180"/>
                <a:gd name="T78" fmla="*/ 289 w 289"/>
                <a:gd name="T79" fmla="*/ 133 h 180"/>
                <a:gd name="T80" fmla="*/ 289 w 289"/>
                <a:gd name="T81" fmla="*/ 180 h 180"/>
                <a:gd name="T82" fmla="*/ 0 w 289"/>
                <a:gd name="T83" fmla="*/ 180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89" h="180">
                  <a:moveTo>
                    <a:pt x="0" y="180"/>
                  </a:moveTo>
                  <a:cubicBezTo>
                    <a:pt x="1" y="60"/>
                    <a:pt x="1" y="60"/>
                    <a:pt x="1" y="60"/>
                  </a:cubicBezTo>
                  <a:cubicBezTo>
                    <a:pt x="1" y="60"/>
                    <a:pt x="1" y="58"/>
                    <a:pt x="2" y="55"/>
                  </a:cubicBezTo>
                  <a:cubicBezTo>
                    <a:pt x="3" y="50"/>
                    <a:pt x="4" y="45"/>
                    <a:pt x="7" y="40"/>
                  </a:cubicBezTo>
                  <a:cubicBezTo>
                    <a:pt x="10" y="34"/>
                    <a:pt x="15" y="27"/>
                    <a:pt x="21" y="21"/>
                  </a:cubicBezTo>
                  <a:cubicBezTo>
                    <a:pt x="28" y="13"/>
                    <a:pt x="37" y="6"/>
                    <a:pt x="47" y="0"/>
                  </a:cubicBezTo>
                  <a:cubicBezTo>
                    <a:pt x="110" y="0"/>
                    <a:pt x="110" y="0"/>
                    <a:pt x="110" y="0"/>
                  </a:cubicBezTo>
                  <a:cubicBezTo>
                    <a:pt x="110" y="2"/>
                    <a:pt x="109" y="4"/>
                    <a:pt x="108" y="5"/>
                  </a:cubicBezTo>
                  <a:cubicBezTo>
                    <a:pt x="108" y="7"/>
                    <a:pt x="107" y="9"/>
                    <a:pt x="107" y="11"/>
                  </a:cubicBezTo>
                  <a:cubicBezTo>
                    <a:pt x="107" y="13"/>
                    <a:pt x="107" y="16"/>
                    <a:pt x="107" y="18"/>
                  </a:cubicBezTo>
                  <a:cubicBezTo>
                    <a:pt x="107" y="24"/>
                    <a:pt x="108" y="30"/>
                    <a:pt x="110" y="36"/>
                  </a:cubicBezTo>
                  <a:cubicBezTo>
                    <a:pt x="113" y="41"/>
                    <a:pt x="116" y="46"/>
                    <a:pt x="120" y="51"/>
                  </a:cubicBezTo>
                  <a:cubicBezTo>
                    <a:pt x="124" y="55"/>
                    <a:pt x="129" y="58"/>
                    <a:pt x="135" y="61"/>
                  </a:cubicBezTo>
                  <a:cubicBezTo>
                    <a:pt x="141" y="63"/>
                    <a:pt x="147" y="65"/>
                    <a:pt x="153" y="65"/>
                  </a:cubicBezTo>
                  <a:cubicBezTo>
                    <a:pt x="153" y="65"/>
                    <a:pt x="153" y="65"/>
                    <a:pt x="153" y="65"/>
                  </a:cubicBezTo>
                  <a:cubicBezTo>
                    <a:pt x="159" y="65"/>
                    <a:pt x="165" y="63"/>
                    <a:pt x="171" y="61"/>
                  </a:cubicBezTo>
                  <a:cubicBezTo>
                    <a:pt x="177" y="59"/>
                    <a:pt x="182" y="55"/>
                    <a:pt x="186" y="51"/>
                  </a:cubicBezTo>
                  <a:cubicBezTo>
                    <a:pt x="190" y="47"/>
                    <a:pt x="194" y="42"/>
                    <a:pt x="196" y="36"/>
                  </a:cubicBezTo>
                  <a:cubicBezTo>
                    <a:pt x="198" y="30"/>
                    <a:pt x="200" y="24"/>
                    <a:pt x="200" y="18"/>
                  </a:cubicBezTo>
                  <a:cubicBezTo>
                    <a:pt x="200" y="16"/>
                    <a:pt x="200" y="14"/>
                    <a:pt x="199" y="12"/>
                  </a:cubicBezTo>
                  <a:cubicBezTo>
                    <a:pt x="199" y="10"/>
                    <a:pt x="199" y="8"/>
                    <a:pt x="198" y="6"/>
                  </a:cubicBezTo>
                  <a:cubicBezTo>
                    <a:pt x="198" y="4"/>
                    <a:pt x="197" y="2"/>
                    <a:pt x="196" y="0"/>
                  </a:cubicBezTo>
                  <a:cubicBezTo>
                    <a:pt x="289" y="0"/>
                    <a:pt x="289" y="0"/>
                    <a:pt x="289" y="0"/>
                  </a:cubicBezTo>
                  <a:cubicBezTo>
                    <a:pt x="289" y="46"/>
                    <a:pt x="289" y="46"/>
                    <a:pt x="289" y="46"/>
                  </a:cubicBezTo>
                  <a:cubicBezTo>
                    <a:pt x="287" y="45"/>
                    <a:pt x="286" y="45"/>
                    <a:pt x="284" y="44"/>
                  </a:cubicBezTo>
                  <a:cubicBezTo>
                    <a:pt x="282" y="44"/>
                    <a:pt x="280" y="43"/>
                    <a:pt x="278" y="43"/>
                  </a:cubicBezTo>
                  <a:cubicBezTo>
                    <a:pt x="276" y="43"/>
                    <a:pt x="274" y="42"/>
                    <a:pt x="272" y="42"/>
                  </a:cubicBezTo>
                  <a:cubicBezTo>
                    <a:pt x="272" y="42"/>
                    <a:pt x="272" y="42"/>
                    <a:pt x="272" y="42"/>
                  </a:cubicBezTo>
                  <a:cubicBezTo>
                    <a:pt x="265" y="42"/>
                    <a:pt x="259" y="44"/>
                    <a:pt x="254" y="46"/>
                  </a:cubicBezTo>
                  <a:cubicBezTo>
                    <a:pt x="248" y="48"/>
                    <a:pt x="243" y="52"/>
                    <a:pt x="239" y="56"/>
                  </a:cubicBezTo>
                  <a:cubicBezTo>
                    <a:pt x="234" y="60"/>
                    <a:pt x="231" y="65"/>
                    <a:pt x="229" y="71"/>
                  </a:cubicBezTo>
                  <a:cubicBezTo>
                    <a:pt x="226" y="77"/>
                    <a:pt x="225" y="83"/>
                    <a:pt x="225" y="89"/>
                  </a:cubicBezTo>
                  <a:cubicBezTo>
                    <a:pt x="225" y="96"/>
                    <a:pt x="226" y="102"/>
                    <a:pt x="229" y="108"/>
                  </a:cubicBezTo>
                  <a:cubicBezTo>
                    <a:pt x="231" y="113"/>
                    <a:pt x="234" y="118"/>
                    <a:pt x="239" y="123"/>
                  </a:cubicBezTo>
                  <a:cubicBezTo>
                    <a:pt x="243" y="127"/>
                    <a:pt x="248" y="130"/>
                    <a:pt x="253" y="133"/>
                  </a:cubicBezTo>
                  <a:cubicBezTo>
                    <a:pt x="259" y="135"/>
                    <a:pt x="265" y="137"/>
                    <a:pt x="272" y="137"/>
                  </a:cubicBezTo>
                  <a:cubicBezTo>
                    <a:pt x="272" y="137"/>
                    <a:pt x="272" y="137"/>
                    <a:pt x="272" y="137"/>
                  </a:cubicBezTo>
                  <a:cubicBezTo>
                    <a:pt x="274" y="137"/>
                    <a:pt x="276" y="136"/>
                    <a:pt x="278" y="136"/>
                  </a:cubicBezTo>
                  <a:cubicBezTo>
                    <a:pt x="280" y="136"/>
                    <a:pt x="282" y="136"/>
                    <a:pt x="284" y="135"/>
                  </a:cubicBezTo>
                  <a:cubicBezTo>
                    <a:pt x="286" y="135"/>
                    <a:pt x="287" y="134"/>
                    <a:pt x="289" y="133"/>
                  </a:cubicBezTo>
                  <a:cubicBezTo>
                    <a:pt x="289" y="180"/>
                    <a:pt x="289" y="180"/>
                    <a:pt x="289" y="180"/>
                  </a:cubicBezTo>
                  <a:lnTo>
                    <a:pt x="0" y="18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63" name="PA_任意多边形 73"/>
            <p:cNvSpPr/>
            <p:nvPr>
              <p:custDataLst>
                <p:tags r:id="rId47"/>
              </p:custDataLst>
            </p:nvPr>
          </p:nvSpPr>
          <p:spPr bwMode="auto">
            <a:xfrm>
              <a:off x="5541963" y="4605338"/>
              <a:ext cx="3222625" cy="1658938"/>
            </a:xfrm>
            <a:custGeom>
              <a:avLst/>
              <a:gdLst>
                <a:gd name="T0" fmla="*/ 313 w 363"/>
                <a:gd name="T1" fmla="*/ 0 h 187"/>
                <a:gd name="T2" fmla="*/ 341 w 363"/>
                <a:gd name="T3" fmla="*/ 22 h 187"/>
                <a:gd name="T4" fmla="*/ 356 w 363"/>
                <a:gd name="T5" fmla="*/ 43 h 187"/>
                <a:gd name="T6" fmla="*/ 361 w 363"/>
                <a:gd name="T7" fmla="*/ 58 h 187"/>
                <a:gd name="T8" fmla="*/ 362 w 363"/>
                <a:gd name="T9" fmla="*/ 65 h 187"/>
                <a:gd name="T10" fmla="*/ 363 w 363"/>
                <a:gd name="T11" fmla="*/ 187 h 187"/>
                <a:gd name="T12" fmla="*/ 64 w 363"/>
                <a:gd name="T13" fmla="*/ 187 h 187"/>
                <a:gd name="T14" fmla="*/ 64 w 363"/>
                <a:gd name="T15" fmla="*/ 126 h 187"/>
                <a:gd name="T16" fmla="*/ 64 w 363"/>
                <a:gd name="T17" fmla="*/ 122 h 187"/>
                <a:gd name="T18" fmla="*/ 64 w 363"/>
                <a:gd name="T19" fmla="*/ 118 h 187"/>
                <a:gd name="T20" fmla="*/ 62 w 363"/>
                <a:gd name="T21" fmla="*/ 119 h 187"/>
                <a:gd name="T22" fmla="*/ 61 w 363"/>
                <a:gd name="T23" fmla="*/ 121 h 187"/>
                <a:gd name="T24" fmla="*/ 59 w 363"/>
                <a:gd name="T25" fmla="*/ 122 h 187"/>
                <a:gd name="T26" fmla="*/ 58 w 363"/>
                <a:gd name="T27" fmla="*/ 123 h 187"/>
                <a:gd name="T28" fmla="*/ 53 w 363"/>
                <a:gd name="T29" fmla="*/ 126 h 187"/>
                <a:gd name="T30" fmla="*/ 48 w 363"/>
                <a:gd name="T31" fmla="*/ 128 h 187"/>
                <a:gd name="T32" fmla="*/ 42 w 363"/>
                <a:gd name="T33" fmla="*/ 129 h 187"/>
                <a:gd name="T34" fmla="*/ 37 w 363"/>
                <a:gd name="T35" fmla="*/ 130 h 187"/>
                <a:gd name="T36" fmla="*/ 22 w 363"/>
                <a:gd name="T37" fmla="*/ 127 h 187"/>
                <a:gd name="T38" fmla="*/ 10 w 363"/>
                <a:gd name="T39" fmla="*/ 119 h 187"/>
                <a:gd name="T40" fmla="*/ 2 w 363"/>
                <a:gd name="T41" fmla="*/ 107 h 187"/>
                <a:gd name="T42" fmla="*/ 0 w 363"/>
                <a:gd name="T43" fmla="*/ 92 h 187"/>
                <a:gd name="T44" fmla="*/ 3 w 363"/>
                <a:gd name="T45" fmla="*/ 78 h 187"/>
                <a:gd name="T46" fmla="*/ 10 w 363"/>
                <a:gd name="T47" fmla="*/ 66 h 187"/>
                <a:gd name="T48" fmla="*/ 22 w 363"/>
                <a:gd name="T49" fmla="*/ 58 h 187"/>
                <a:gd name="T50" fmla="*/ 37 w 363"/>
                <a:gd name="T51" fmla="*/ 55 h 187"/>
                <a:gd name="T52" fmla="*/ 42 w 363"/>
                <a:gd name="T53" fmla="*/ 56 h 187"/>
                <a:gd name="T54" fmla="*/ 48 w 363"/>
                <a:gd name="T55" fmla="*/ 57 h 187"/>
                <a:gd name="T56" fmla="*/ 53 w 363"/>
                <a:gd name="T57" fmla="*/ 59 h 187"/>
                <a:gd name="T58" fmla="*/ 58 w 363"/>
                <a:gd name="T59" fmla="*/ 62 h 187"/>
                <a:gd name="T60" fmla="*/ 59 w 363"/>
                <a:gd name="T61" fmla="*/ 63 h 187"/>
                <a:gd name="T62" fmla="*/ 61 w 363"/>
                <a:gd name="T63" fmla="*/ 64 h 187"/>
                <a:gd name="T64" fmla="*/ 62 w 363"/>
                <a:gd name="T65" fmla="*/ 66 h 187"/>
                <a:gd name="T66" fmla="*/ 64 w 363"/>
                <a:gd name="T67" fmla="*/ 67 h 187"/>
                <a:gd name="T68" fmla="*/ 64 w 363"/>
                <a:gd name="T69" fmla="*/ 63 h 187"/>
                <a:gd name="T70" fmla="*/ 64 w 363"/>
                <a:gd name="T71" fmla="*/ 59 h 187"/>
                <a:gd name="T72" fmla="*/ 64 w 363"/>
                <a:gd name="T73" fmla="*/ 0 h 187"/>
                <a:gd name="T74" fmla="*/ 161 w 363"/>
                <a:gd name="T75" fmla="*/ 0 h 187"/>
                <a:gd name="T76" fmla="*/ 158 w 363"/>
                <a:gd name="T77" fmla="*/ 5 h 187"/>
                <a:gd name="T78" fmla="*/ 157 w 363"/>
                <a:gd name="T79" fmla="*/ 10 h 187"/>
                <a:gd name="T80" fmla="*/ 155 w 363"/>
                <a:gd name="T81" fmla="*/ 15 h 187"/>
                <a:gd name="T82" fmla="*/ 155 w 363"/>
                <a:gd name="T83" fmla="*/ 21 h 187"/>
                <a:gd name="T84" fmla="*/ 158 w 363"/>
                <a:gd name="T85" fmla="*/ 38 h 187"/>
                <a:gd name="T86" fmla="*/ 168 w 363"/>
                <a:gd name="T87" fmla="*/ 52 h 187"/>
                <a:gd name="T88" fmla="*/ 182 w 363"/>
                <a:gd name="T89" fmla="*/ 61 h 187"/>
                <a:gd name="T90" fmla="*/ 198 w 363"/>
                <a:gd name="T91" fmla="*/ 65 h 187"/>
                <a:gd name="T92" fmla="*/ 215 w 363"/>
                <a:gd name="T93" fmla="*/ 61 h 187"/>
                <a:gd name="T94" fmla="*/ 229 w 363"/>
                <a:gd name="T95" fmla="*/ 52 h 187"/>
                <a:gd name="T96" fmla="*/ 238 w 363"/>
                <a:gd name="T97" fmla="*/ 38 h 187"/>
                <a:gd name="T98" fmla="*/ 242 w 363"/>
                <a:gd name="T99" fmla="*/ 21 h 187"/>
                <a:gd name="T100" fmla="*/ 241 w 363"/>
                <a:gd name="T101" fmla="*/ 16 h 187"/>
                <a:gd name="T102" fmla="*/ 240 w 363"/>
                <a:gd name="T103" fmla="*/ 10 h 187"/>
                <a:gd name="T104" fmla="*/ 238 w 363"/>
                <a:gd name="T105" fmla="*/ 5 h 187"/>
                <a:gd name="T106" fmla="*/ 236 w 363"/>
                <a:gd name="T107" fmla="*/ 0 h 187"/>
                <a:gd name="T108" fmla="*/ 313 w 363"/>
                <a:gd name="T109" fmla="*/ 0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63" h="187">
                  <a:moveTo>
                    <a:pt x="313" y="0"/>
                  </a:moveTo>
                  <a:cubicBezTo>
                    <a:pt x="325" y="7"/>
                    <a:pt x="334" y="15"/>
                    <a:pt x="341" y="22"/>
                  </a:cubicBezTo>
                  <a:cubicBezTo>
                    <a:pt x="348" y="30"/>
                    <a:pt x="353" y="37"/>
                    <a:pt x="356" y="43"/>
                  </a:cubicBezTo>
                  <a:cubicBezTo>
                    <a:pt x="359" y="49"/>
                    <a:pt x="361" y="55"/>
                    <a:pt x="361" y="58"/>
                  </a:cubicBezTo>
                  <a:cubicBezTo>
                    <a:pt x="362" y="62"/>
                    <a:pt x="362" y="65"/>
                    <a:pt x="362" y="65"/>
                  </a:cubicBezTo>
                  <a:cubicBezTo>
                    <a:pt x="363" y="187"/>
                    <a:pt x="363" y="187"/>
                    <a:pt x="363" y="187"/>
                  </a:cubicBezTo>
                  <a:cubicBezTo>
                    <a:pt x="64" y="187"/>
                    <a:pt x="64" y="187"/>
                    <a:pt x="64" y="187"/>
                  </a:cubicBezTo>
                  <a:cubicBezTo>
                    <a:pt x="64" y="126"/>
                    <a:pt x="64" y="126"/>
                    <a:pt x="64" y="126"/>
                  </a:cubicBezTo>
                  <a:cubicBezTo>
                    <a:pt x="64" y="122"/>
                    <a:pt x="64" y="122"/>
                    <a:pt x="64" y="122"/>
                  </a:cubicBezTo>
                  <a:cubicBezTo>
                    <a:pt x="64" y="118"/>
                    <a:pt x="64" y="118"/>
                    <a:pt x="64" y="118"/>
                  </a:cubicBezTo>
                  <a:cubicBezTo>
                    <a:pt x="63" y="118"/>
                    <a:pt x="63" y="119"/>
                    <a:pt x="62" y="119"/>
                  </a:cubicBezTo>
                  <a:cubicBezTo>
                    <a:pt x="62" y="120"/>
                    <a:pt x="61" y="120"/>
                    <a:pt x="61" y="121"/>
                  </a:cubicBezTo>
                  <a:cubicBezTo>
                    <a:pt x="60" y="121"/>
                    <a:pt x="60" y="122"/>
                    <a:pt x="59" y="122"/>
                  </a:cubicBezTo>
                  <a:cubicBezTo>
                    <a:pt x="59" y="122"/>
                    <a:pt x="58" y="123"/>
                    <a:pt x="58" y="123"/>
                  </a:cubicBezTo>
                  <a:cubicBezTo>
                    <a:pt x="56" y="124"/>
                    <a:pt x="55" y="125"/>
                    <a:pt x="53" y="126"/>
                  </a:cubicBezTo>
                  <a:cubicBezTo>
                    <a:pt x="51" y="127"/>
                    <a:pt x="50" y="128"/>
                    <a:pt x="48" y="128"/>
                  </a:cubicBezTo>
                  <a:cubicBezTo>
                    <a:pt x="46" y="129"/>
                    <a:pt x="44" y="129"/>
                    <a:pt x="42" y="129"/>
                  </a:cubicBezTo>
                  <a:cubicBezTo>
                    <a:pt x="41" y="130"/>
                    <a:pt x="39" y="130"/>
                    <a:pt x="37" y="130"/>
                  </a:cubicBezTo>
                  <a:cubicBezTo>
                    <a:pt x="31" y="130"/>
                    <a:pt x="27" y="129"/>
                    <a:pt x="22" y="127"/>
                  </a:cubicBezTo>
                  <a:cubicBezTo>
                    <a:pt x="18" y="125"/>
                    <a:pt x="14" y="122"/>
                    <a:pt x="10" y="119"/>
                  </a:cubicBezTo>
                  <a:cubicBezTo>
                    <a:pt x="7" y="115"/>
                    <a:pt x="4" y="111"/>
                    <a:pt x="2" y="107"/>
                  </a:cubicBezTo>
                  <a:cubicBezTo>
                    <a:pt x="1" y="102"/>
                    <a:pt x="0" y="97"/>
                    <a:pt x="0" y="92"/>
                  </a:cubicBezTo>
                  <a:cubicBezTo>
                    <a:pt x="0" y="87"/>
                    <a:pt x="1" y="82"/>
                    <a:pt x="3" y="78"/>
                  </a:cubicBezTo>
                  <a:cubicBezTo>
                    <a:pt x="4" y="73"/>
                    <a:pt x="7" y="69"/>
                    <a:pt x="10" y="66"/>
                  </a:cubicBezTo>
                  <a:cubicBezTo>
                    <a:pt x="14" y="63"/>
                    <a:pt x="18" y="60"/>
                    <a:pt x="22" y="58"/>
                  </a:cubicBezTo>
                  <a:cubicBezTo>
                    <a:pt x="27" y="56"/>
                    <a:pt x="32" y="55"/>
                    <a:pt x="37" y="55"/>
                  </a:cubicBezTo>
                  <a:cubicBezTo>
                    <a:pt x="39" y="55"/>
                    <a:pt x="41" y="55"/>
                    <a:pt x="42" y="56"/>
                  </a:cubicBezTo>
                  <a:cubicBezTo>
                    <a:pt x="44" y="56"/>
                    <a:pt x="46" y="56"/>
                    <a:pt x="48" y="57"/>
                  </a:cubicBezTo>
                  <a:cubicBezTo>
                    <a:pt x="50" y="58"/>
                    <a:pt x="51" y="58"/>
                    <a:pt x="53" y="59"/>
                  </a:cubicBezTo>
                  <a:cubicBezTo>
                    <a:pt x="55" y="60"/>
                    <a:pt x="56" y="61"/>
                    <a:pt x="58" y="62"/>
                  </a:cubicBezTo>
                  <a:cubicBezTo>
                    <a:pt x="58" y="62"/>
                    <a:pt x="59" y="63"/>
                    <a:pt x="59" y="63"/>
                  </a:cubicBezTo>
                  <a:cubicBezTo>
                    <a:pt x="60" y="64"/>
                    <a:pt x="60" y="64"/>
                    <a:pt x="61" y="64"/>
                  </a:cubicBezTo>
                  <a:cubicBezTo>
                    <a:pt x="62" y="65"/>
                    <a:pt x="62" y="65"/>
                    <a:pt x="62" y="66"/>
                  </a:cubicBezTo>
                  <a:cubicBezTo>
                    <a:pt x="63" y="66"/>
                    <a:pt x="63" y="67"/>
                    <a:pt x="64" y="67"/>
                  </a:cubicBezTo>
                  <a:cubicBezTo>
                    <a:pt x="64" y="63"/>
                    <a:pt x="64" y="63"/>
                    <a:pt x="64" y="63"/>
                  </a:cubicBezTo>
                  <a:cubicBezTo>
                    <a:pt x="64" y="59"/>
                    <a:pt x="64" y="59"/>
                    <a:pt x="64" y="59"/>
                  </a:cubicBezTo>
                  <a:cubicBezTo>
                    <a:pt x="64" y="0"/>
                    <a:pt x="64" y="0"/>
                    <a:pt x="64" y="0"/>
                  </a:cubicBezTo>
                  <a:cubicBezTo>
                    <a:pt x="161" y="0"/>
                    <a:pt x="161" y="0"/>
                    <a:pt x="161" y="0"/>
                  </a:cubicBezTo>
                  <a:cubicBezTo>
                    <a:pt x="160" y="1"/>
                    <a:pt x="159" y="3"/>
                    <a:pt x="158" y="5"/>
                  </a:cubicBezTo>
                  <a:cubicBezTo>
                    <a:pt x="158" y="6"/>
                    <a:pt x="157" y="8"/>
                    <a:pt x="157" y="10"/>
                  </a:cubicBezTo>
                  <a:cubicBezTo>
                    <a:pt x="156" y="12"/>
                    <a:pt x="156" y="14"/>
                    <a:pt x="155" y="15"/>
                  </a:cubicBezTo>
                  <a:cubicBezTo>
                    <a:pt x="155" y="17"/>
                    <a:pt x="155" y="19"/>
                    <a:pt x="155" y="21"/>
                  </a:cubicBezTo>
                  <a:cubicBezTo>
                    <a:pt x="155" y="27"/>
                    <a:pt x="156" y="33"/>
                    <a:pt x="158" y="38"/>
                  </a:cubicBezTo>
                  <a:cubicBezTo>
                    <a:pt x="161" y="43"/>
                    <a:pt x="164" y="48"/>
                    <a:pt x="168" y="52"/>
                  </a:cubicBezTo>
                  <a:cubicBezTo>
                    <a:pt x="172" y="56"/>
                    <a:pt x="176" y="59"/>
                    <a:pt x="182" y="61"/>
                  </a:cubicBezTo>
                  <a:cubicBezTo>
                    <a:pt x="187" y="64"/>
                    <a:pt x="192" y="65"/>
                    <a:pt x="198" y="65"/>
                  </a:cubicBezTo>
                  <a:cubicBezTo>
                    <a:pt x="204" y="65"/>
                    <a:pt x="210" y="64"/>
                    <a:pt x="215" y="61"/>
                  </a:cubicBezTo>
                  <a:cubicBezTo>
                    <a:pt x="220" y="59"/>
                    <a:pt x="225" y="56"/>
                    <a:pt x="229" y="52"/>
                  </a:cubicBezTo>
                  <a:cubicBezTo>
                    <a:pt x="233" y="48"/>
                    <a:pt x="236" y="44"/>
                    <a:pt x="238" y="38"/>
                  </a:cubicBezTo>
                  <a:cubicBezTo>
                    <a:pt x="240" y="33"/>
                    <a:pt x="242" y="27"/>
                    <a:pt x="242" y="21"/>
                  </a:cubicBezTo>
                  <a:cubicBezTo>
                    <a:pt x="242" y="19"/>
                    <a:pt x="241" y="18"/>
                    <a:pt x="241" y="16"/>
                  </a:cubicBezTo>
                  <a:cubicBezTo>
                    <a:pt x="241" y="14"/>
                    <a:pt x="241" y="12"/>
                    <a:pt x="240" y="10"/>
                  </a:cubicBezTo>
                  <a:cubicBezTo>
                    <a:pt x="239" y="8"/>
                    <a:pt x="239" y="7"/>
                    <a:pt x="238" y="5"/>
                  </a:cubicBezTo>
                  <a:cubicBezTo>
                    <a:pt x="237" y="3"/>
                    <a:pt x="237" y="2"/>
                    <a:pt x="236" y="0"/>
                  </a:cubicBezTo>
                  <a:lnTo>
                    <a:pt x="3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64" name="PA_任意多边形 74"/>
            <p:cNvSpPr/>
            <p:nvPr>
              <p:custDataLst>
                <p:tags r:id="rId48"/>
              </p:custDataLst>
            </p:nvPr>
          </p:nvSpPr>
          <p:spPr bwMode="auto">
            <a:xfrm>
              <a:off x="5567363" y="4630738"/>
              <a:ext cx="3170238" cy="1598613"/>
            </a:xfrm>
            <a:custGeom>
              <a:avLst/>
              <a:gdLst>
                <a:gd name="T0" fmla="*/ 64 w 357"/>
                <a:gd name="T1" fmla="*/ 180 h 180"/>
                <a:gd name="T2" fmla="*/ 64 w 357"/>
                <a:gd name="T3" fmla="*/ 106 h 180"/>
                <a:gd name="T4" fmla="*/ 58 w 357"/>
                <a:gd name="T5" fmla="*/ 112 h 180"/>
                <a:gd name="T6" fmla="*/ 57 w 357"/>
                <a:gd name="T7" fmla="*/ 114 h 180"/>
                <a:gd name="T8" fmla="*/ 56 w 357"/>
                <a:gd name="T9" fmla="*/ 115 h 180"/>
                <a:gd name="T10" fmla="*/ 54 w 357"/>
                <a:gd name="T11" fmla="*/ 116 h 180"/>
                <a:gd name="T12" fmla="*/ 53 w 357"/>
                <a:gd name="T13" fmla="*/ 117 h 180"/>
                <a:gd name="T14" fmla="*/ 48 w 357"/>
                <a:gd name="T15" fmla="*/ 120 h 180"/>
                <a:gd name="T16" fmla="*/ 44 w 357"/>
                <a:gd name="T17" fmla="*/ 122 h 180"/>
                <a:gd name="T18" fmla="*/ 39 w 357"/>
                <a:gd name="T19" fmla="*/ 123 h 180"/>
                <a:gd name="T20" fmla="*/ 34 w 357"/>
                <a:gd name="T21" fmla="*/ 123 h 180"/>
                <a:gd name="T22" fmla="*/ 21 w 357"/>
                <a:gd name="T23" fmla="*/ 121 h 180"/>
                <a:gd name="T24" fmla="*/ 10 w 357"/>
                <a:gd name="T25" fmla="*/ 113 h 180"/>
                <a:gd name="T26" fmla="*/ 3 w 357"/>
                <a:gd name="T27" fmla="*/ 102 h 180"/>
                <a:gd name="T28" fmla="*/ 0 w 357"/>
                <a:gd name="T29" fmla="*/ 89 h 180"/>
                <a:gd name="T30" fmla="*/ 3 w 357"/>
                <a:gd name="T31" fmla="*/ 76 h 180"/>
                <a:gd name="T32" fmla="*/ 10 w 357"/>
                <a:gd name="T33" fmla="*/ 66 h 180"/>
                <a:gd name="T34" fmla="*/ 21 w 357"/>
                <a:gd name="T35" fmla="*/ 58 h 180"/>
                <a:gd name="T36" fmla="*/ 34 w 357"/>
                <a:gd name="T37" fmla="*/ 56 h 180"/>
                <a:gd name="T38" fmla="*/ 39 w 357"/>
                <a:gd name="T39" fmla="*/ 56 h 180"/>
                <a:gd name="T40" fmla="*/ 44 w 357"/>
                <a:gd name="T41" fmla="*/ 57 h 180"/>
                <a:gd name="T42" fmla="*/ 48 w 357"/>
                <a:gd name="T43" fmla="*/ 59 h 180"/>
                <a:gd name="T44" fmla="*/ 53 w 357"/>
                <a:gd name="T45" fmla="*/ 62 h 180"/>
                <a:gd name="T46" fmla="*/ 54 w 357"/>
                <a:gd name="T47" fmla="*/ 63 h 180"/>
                <a:gd name="T48" fmla="*/ 56 w 357"/>
                <a:gd name="T49" fmla="*/ 64 h 180"/>
                <a:gd name="T50" fmla="*/ 57 w 357"/>
                <a:gd name="T51" fmla="*/ 65 h 180"/>
                <a:gd name="T52" fmla="*/ 58 w 357"/>
                <a:gd name="T53" fmla="*/ 67 h 180"/>
                <a:gd name="T54" fmla="*/ 65 w 357"/>
                <a:gd name="T55" fmla="*/ 73 h 180"/>
                <a:gd name="T56" fmla="*/ 65 w 357"/>
                <a:gd name="T57" fmla="*/ 0 h 180"/>
                <a:gd name="T58" fmla="*/ 152 w 357"/>
                <a:gd name="T59" fmla="*/ 0 h 180"/>
                <a:gd name="T60" fmla="*/ 150 w 357"/>
                <a:gd name="T61" fmla="*/ 6 h 180"/>
                <a:gd name="T62" fmla="*/ 149 w 357"/>
                <a:gd name="T63" fmla="*/ 12 h 180"/>
                <a:gd name="T64" fmla="*/ 148 w 357"/>
                <a:gd name="T65" fmla="*/ 18 h 180"/>
                <a:gd name="T66" fmla="*/ 152 w 357"/>
                <a:gd name="T67" fmla="*/ 37 h 180"/>
                <a:gd name="T68" fmla="*/ 162 w 357"/>
                <a:gd name="T69" fmla="*/ 52 h 180"/>
                <a:gd name="T70" fmla="*/ 177 w 357"/>
                <a:gd name="T71" fmla="*/ 62 h 180"/>
                <a:gd name="T72" fmla="*/ 195 w 357"/>
                <a:gd name="T73" fmla="*/ 65 h 180"/>
                <a:gd name="T74" fmla="*/ 195 w 357"/>
                <a:gd name="T75" fmla="*/ 65 h 180"/>
                <a:gd name="T76" fmla="*/ 214 w 357"/>
                <a:gd name="T77" fmla="*/ 62 h 180"/>
                <a:gd name="T78" fmla="*/ 229 w 357"/>
                <a:gd name="T79" fmla="*/ 52 h 180"/>
                <a:gd name="T80" fmla="*/ 239 w 357"/>
                <a:gd name="T81" fmla="*/ 37 h 180"/>
                <a:gd name="T82" fmla="*/ 242 w 357"/>
                <a:gd name="T83" fmla="*/ 18 h 180"/>
                <a:gd name="T84" fmla="*/ 242 w 357"/>
                <a:gd name="T85" fmla="*/ 12 h 180"/>
                <a:gd name="T86" fmla="*/ 240 w 357"/>
                <a:gd name="T87" fmla="*/ 6 h 180"/>
                <a:gd name="T88" fmla="*/ 239 w 357"/>
                <a:gd name="T89" fmla="*/ 1 h 180"/>
                <a:gd name="T90" fmla="*/ 309 w 357"/>
                <a:gd name="T91" fmla="*/ 1 h 180"/>
                <a:gd name="T92" fmla="*/ 335 w 357"/>
                <a:gd name="T93" fmla="*/ 22 h 180"/>
                <a:gd name="T94" fmla="*/ 350 w 357"/>
                <a:gd name="T95" fmla="*/ 42 h 180"/>
                <a:gd name="T96" fmla="*/ 355 w 357"/>
                <a:gd name="T97" fmla="*/ 56 h 180"/>
                <a:gd name="T98" fmla="*/ 356 w 357"/>
                <a:gd name="T99" fmla="*/ 62 h 180"/>
                <a:gd name="T100" fmla="*/ 357 w 357"/>
                <a:gd name="T101" fmla="*/ 180 h 180"/>
                <a:gd name="T102" fmla="*/ 64 w 357"/>
                <a:gd name="T103" fmla="*/ 180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357" h="180">
                  <a:moveTo>
                    <a:pt x="64" y="180"/>
                  </a:moveTo>
                  <a:cubicBezTo>
                    <a:pt x="64" y="106"/>
                    <a:pt x="64" y="106"/>
                    <a:pt x="64" y="106"/>
                  </a:cubicBezTo>
                  <a:cubicBezTo>
                    <a:pt x="58" y="112"/>
                    <a:pt x="58" y="112"/>
                    <a:pt x="58" y="112"/>
                  </a:cubicBezTo>
                  <a:cubicBezTo>
                    <a:pt x="58" y="113"/>
                    <a:pt x="57" y="113"/>
                    <a:pt x="57" y="114"/>
                  </a:cubicBezTo>
                  <a:cubicBezTo>
                    <a:pt x="56" y="114"/>
                    <a:pt x="56" y="115"/>
                    <a:pt x="56" y="115"/>
                  </a:cubicBezTo>
                  <a:cubicBezTo>
                    <a:pt x="55" y="115"/>
                    <a:pt x="55" y="116"/>
                    <a:pt x="54" y="116"/>
                  </a:cubicBezTo>
                  <a:cubicBezTo>
                    <a:pt x="54" y="117"/>
                    <a:pt x="53" y="117"/>
                    <a:pt x="53" y="117"/>
                  </a:cubicBezTo>
                  <a:cubicBezTo>
                    <a:pt x="51" y="118"/>
                    <a:pt x="50" y="119"/>
                    <a:pt x="48" y="120"/>
                  </a:cubicBezTo>
                  <a:cubicBezTo>
                    <a:pt x="47" y="121"/>
                    <a:pt x="45" y="121"/>
                    <a:pt x="44" y="122"/>
                  </a:cubicBezTo>
                  <a:cubicBezTo>
                    <a:pt x="42" y="122"/>
                    <a:pt x="40" y="123"/>
                    <a:pt x="39" y="123"/>
                  </a:cubicBezTo>
                  <a:cubicBezTo>
                    <a:pt x="37" y="123"/>
                    <a:pt x="35" y="123"/>
                    <a:pt x="34" y="123"/>
                  </a:cubicBezTo>
                  <a:cubicBezTo>
                    <a:pt x="29" y="123"/>
                    <a:pt x="25" y="122"/>
                    <a:pt x="21" y="121"/>
                  </a:cubicBezTo>
                  <a:cubicBezTo>
                    <a:pt x="17" y="119"/>
                    <a:pt x="13" y="116"/>
                    <a:pt x="10" y="113"/>
                  </a:cubicBezTo>
                  <a:cubicBezTo>
                    <a:pt x="7" y="110"/>
                    <a:pt x="4" y="107"/>
                    <a:pt x="3" y="102"/>
                  </a:cubicBezTo>
                  <a:cubicBezTo>
                    <a:pt x="1" y="98"/>
                    <a:pt x="0" y="94"/>
                    <a:pt x="0" y="89"/>
                  </a:cubicBezTo>
                  <a:cubicBezTo>
                    <a:pt x="0" y="85"/>
                    <a:pt x="1" y="80"/>
                    <a:pt x="3" y="76"/>
                  </a:cubicBezTo>
                  <a:cubicBezTo>
                    <a:pt x="5" y="72"/>
                    <a:pt x="7" y="69"/>
                    <a:pt x="10" y="66"/>
                  </a:cubicBezTo>
                  <a:cubicBezTo>
                    <a:pt x="13" y="62"/>
                    <a:pt x="17" y="60"/>
                    <a:pt x="21" y="58"/>
                  </a:cubicBezTo>
                  <a:cubicBezTo>
                    <a:pt x="25" y="57"/>
                    <a:pt x="29" y="56"/>
                    <a:pt x="34" y="56"/>
                  </a:cubicBezTo>
                  <a:cubicBezTo>
                    <a:pt x="35" y="56"/>
                    <a:pt x="37" y="56"/>
                    <a:pt x="39" y="56"/>
                  </a:cubicBezTo>
                  <a:cubicBezTo>
                    <a:pt x="41" y="56"/>
                    <a:pt x="42" y="57"/>
                    <a:pt x="44" y="57"/>
                  </a:cubicBezTo>
                  <a:cubicBezTo>
                    <a:pt x="45" y="58"/>
                    <a:pt x="47" y="59"/>
                    <a:pt x="48" y="59"/>
                  </a:cubicBezTo>
                  <a:cubicBezTo>
                    <a:pt x="50" y="60"/>
                    <a:pt x="51" y="61"/>
                    <a:pt x="53" y="62"/>
                  </a:cubicBezTo>
                  <a:cubicBezTo>
                    <a:pt x="53" y="62"/>
                    <a:pt x="54" y="63"/>
                    <a:pt x="54" y="63"/>
                  </a:cubicBezTo>
                  <a:cubicBezTo>
                    <a:pt x="55" y="63"/>
                    <a:pt x="55" y="64"/>
                    <a:pt x="56" y="64"/>
                  </a:cubicBezTo>
                  <a:cubicBezTo>
                    <a:pt x="56" y="65"/>
                    <a:pt x="57" y="65"/>
                    <a:pt x="57" y="65"/>
                  </a:cubicBezTo>
                  <a:cubicBezTo>
                    <a:pt x="57" y="66"/>
                    <a:pt x="58" y="66"/>
                    <a:pt x="58" y="67"/>
                  </a:cubicBezTo>
                  <a:cubicBezTo>
                    <a:pt x="65" y="73"/>
                    <a:pt x="65" y="73"/>
                    <a:pt x="65" y="73"/>
                  </a:cubicBezTo>
                  <a:cubicBezTo>
                    <a:pt x="65" y="0"/>
                    <a:pt x="65" y="0"/>
                    <a:pt x="65" y="0"/>
                  </a:cubicBezTo>
                  <a:cubicBezTo>
                    <a:pt x="152" y="0"/>
                    <a:pt x="152" y="0"/>
                    <a:pt x="152" y="0"/>
                  </a:cubicBezTo>
                  <a:cubicBezTo>
                    <a:pt x="151" y="2"/>
                    <a:pt x="151" y="4"/>
                    <a:pt x="150" y="6"/>
                  </a:cubicBezTo>
                  <a:cubicBezTo>
                    <a:pt x="150" y="8"/>
                    <a:pt x="149" y="10"/>
                    <a:pt x="149" y="12"/>
                  </a:cubicBezTo>
                  <a:cubicBezTo>
                    <a:pt x="149" y="14"/>
                    <a:pt x="148" y="16"/>
                    <a:pt x="148" y="18"/>
                  </a:cubicBezTo>
                  <a:cubicBezTo>
                    <a:pt x="148" y="25"/>
                    <a:pt x="150" y="31"/>
                    <a:pt x="152" y="37"/>
                  </a:cubicBezTo>
                  <a:cubicBezTo>
                    <a:pt x="155" y="42"/>
                    <a:pt x="158" y="47"/>
                    <a:pt x="162" y="52"/>
                  </a:cubicBezTo>
                  <a:cubicBezTo>
                    <a:pt x="167" y="56"/>
                    <a:pt x="172" y="59"/>
                    <a:pt x="177" y="62"/>
                  </a:cubicBezTo>
                  <a:cubicBezTo>
                    <a:pt x="183" y="64"/>
                    <a:pt x="189" y="65"/>
                    <a:pt x="195" y="65"/>
                  </a:cubicBezTo>
                  <a:cubicBezTo>
                    <a:pt x="195" y="65"/>
                    <a:pt x="195" y="65"/>
                    <a:pt x="195" y="65"/>
                  </a:cubicBezTo>
                  <a:cubicBezTo>
                    <a:pt x="202" y="65"/>
                    <a:pt x="208" y="64"/>
                    <a:pt x="214" y="62"/>
                  </a:cubicBezTo>
                  <a:cubicBezTo>
                    <a:pt x="219" y="59"/>
                    <a:pt x="224" y="56"/>
                    <a:pt x="229" y="52"/>
                  </a:cubicBezTo>
                  <a:cubicBezTo>
                    <a:pt x="233" y="47"/>
                    <a:pt x="236" y="42"/>
                    <a:pt x="239" y="37"/>
                  </a:cubicBezTo>
                  <a:cubicBezTo>
                    <a:pt x="241" y="31"/>
                    <a:pt x="242" y="25"/>
                    <a:pt x="242" y="18"/>
                  </a:cubicBezTo>
                  <a:cubicBezTo>
                    <a:pt x="242" y="16"/>
                    <a:pt x="242" y="14"/>
                    <a:pt x="242" y="12"/>
                  </a:cubicBezTo>
                  <a:cubicBezTo>
                    <a:pt x="241" y="10"/>
                    <a:pt x="241" y="8"/>
                    <a:pt x="240" y="6"/>
                  </a:cubicBezTo>
                  <a:cubicBezTo>
                    <a:pt x="240" y="4"/>
                    <a:pt x="239" y="2"/>
                    <a:pt x="239" y="1"/>
                  </a:cubicBezTo>
                  <a:cubicBezTo>
                    <a:pt x="309" y="1"/>
                    <a:pt x="309" y="1"/>
                    <a:pt x="309" y="1"/>
                  </a:cubicBezTo>
                  <a:cubicBezTo>
                    <a:pt x="319" y="7"/>
                    <a:pt x="328" y="14"/>
                    <a:pt x="335" y="22"/>
                  </a:cubicBezTo>
                  <a:cubicBezTo>
                    <a:pt x="341" y="28"/>
                    <a:pt x="346" y="35"/>
                    <a:pt x="350" y="42"/>
                  </a:cubicBezTo>
                  <a:cubicBezTo>
                    <a:pt x="352" y="47"/>
                    <a:pt x="354" y="51"/>
                    <a:pt x="355" y="56"/>
                  </a:cubicBezTo>
                  <a:cubicBezTo>
                    <a:pt x="355" y="59"/>
                    <a:pt x="356" y="61"/>
                    <a:pt x="356" y="62"/>
                  </a:cubicBezTo>
                  <a:cubicBezTo>
                    <a:pt x="357" y="180"/>
                    <a:pt x="357" y="180"/>
                    <a:pt x="357" y="180"/>
                  </a:cubicBezTo>
                  <a:lnTo>
                    <a:pt x="64" y="18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</p:grpSp>
      <p:sp>
        <p:nvSpPr>
          <p:cNvPr id="66" name="PA_文本框 65"/>
          <p:cNvSpPr txBox="1"/>
          <p:nvPr>
            <p:custDataLst>
              <p:tags r:id="rId13"/>
            </p:custDataLst>
          </p:nvPr>
        </p:nvSpPr>
        <p:spPr>
          <a:xfrm>
            <a:off x="5345580" y="2660716"/>
            <a:ext cx="34176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altLang="zh-CN" sz="3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mpact" panose="020B0806030902050204" pitchFamily="34" charset="0"/>
                <a:ea typeface="宋体" panose="02010600030101010101" pitchFamily="2" charset="-122"/>
                <a:cs typeface="+mn-cs"/>
              </a:rPr>
              <a:t>1</a:t>
            </a:r>
            <a:endParaRPr kumimoji="0" lang="zh-CN" altLang="en-US" sz="3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Impact" panose="020B0806030902050204" pitchFamily="3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7" name="PA_文本框 66"/>
          <p:cNvSpPr txBox="1"/>
          <p:nvPr>
            <p:custDataLst>
              <p:tags r:id="rId14"/>
            </p:custDataLst>
          </p:nvPr>
        </p:nvSpPr>
        <p:spPr>
          <a:xfrm>
            <a:off x="4790477" y="5394116"/>
            <a:ext cx="391454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altLang="zh-CN" sz="3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mpact" panose="020B0806030902050204" pitchFamily="34" charset="0"/>
                <a:ea typeface="宋体" panose="02010600030101010101" pitchFamily="2" charset="-122"/>
                <a:cs typeface="+mn-cs"/>
              </a:rPr>
              <a:t>2</a:t>
            </a:r>
            <a:endParaRPr kumimoji="0" lang="zh-CN" altLang="en-US" sz="3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Impact" panose="020B0806030902050204" pitchFamily="3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8" name="PA_文本框 67"/>
          <p:cNvSpPr txBox="1"/>
          <p:nvPr>
            <p:custDataLst>
              <p:tags r:id="rId15"/>
            </p:custDataLst>
          </p:nvPr>
        </p:nvSpPr>
        <p:spPr>
          <a:xfrm>
            <a:off x="6353421" y="2664014"/>
            <a:ext cx="402674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altLang="zh-CN" sz="3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mpact" panose="020B0806030902050204" pitchFamily="34" charset="0"/>
                <a:ea typeface="宋体" panose="02010600030101010101" pitchFamily="2" charset="-122"/>
                <a:cs typeface="+mn-cs"/>
              </a:rPr>
              <a:t>3</a:t>
            </a:r>
            <a:endParaRPr kumimoji="0" lang="zh-CN" altLang="en-US" sz="3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Impact" panose="020B0806030902050204" pitchFamily="3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9" name="PA_文本框 68"/>
          <p:cNvSpPr txBox="1"/>
          <p:nvPr>
            <p:custDataLst>
              <p:tags r:id="rId16"/>
            </p:custDataLst>
          </p:nvPr>
        </p:nvSpPr>
        <p:spPr>
          <a:xfrm>
            <a:off x="6911768" y="5429829"/>
            <a:ext cx="402674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altLang="zh-CN" sz="3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mpact" panose="020B0806030902050204" pitchFamily="34" charset="0"/>
                <a:ea typeface="宋体" panose="02010600030101010101" pitchFamily="2" charset="-122"/>
                <a:cs typeface="+mn-cs"/>
              </a:rPr>
              <a:t>4</a:t>
            </a:r>
            <a:endParaRPr kumimoji="0" lang="zh-CN" altLang="en-US" sz="3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Impact" panose="020B0806030902050204" pitchFamily="34" charset="0"/>
              <a:ea typeface="宋体" panose="02010600030101010101" pitchFamily="2" charset="-122"/>
              <a:cs typeface="+mn-cs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2" fill="hold" nodeType="withEffect" p14:presetBounceEnd="33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33000">
                                          <p:cBhvr additive="base">
                                            <p:cTn id="7" dur="1000" fill="hold"/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33000">
                                          <p:cBhvr additive="base">
                                            <p:cTn id="8" dur="1000" fill="hold"/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2" fill="hold" nodeType="withEffect" p14:presetBounceEnd="33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33000">
                                          <p:cBhvr additive="base">
                                            <p:cTn id="11" dur="1000" fill="hold"/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33000">
                                          <p:cBhvr additive="base">
                                            <p:cTn id="12" dur="1000" fill="hold"/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8" fill="hold" nodeType="withEffect" p14:presetBounceEnd="33000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33000">
                                          <p:cBhvr additive="base">
                                            <p:cTn id="15" dur="1000" fill="hold"/>
                                            <p:tgtEl>
                                              <p:spTgt spid="2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33000">
                                          <p:cBhvr additive="base">
                                            <p:cTn id="16" dur="1000" fill="hold"/>
                                            <p:tgtEl>
                                              <p:spTgt spid="2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8" fill="hold" nodeType="withEffect" p14:presetBounceEnd="33000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33000">
                                          <p:cBhvr additive="base">
                                            <p:cTn id="19" dur="1000" fill="hold"/>
                                            <p:tgtEl>
                                              <p:spTgt spid="2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33000">
                                          <p:cBhvr additive="base">
                                            <p:cTn id="20" dur="1000" fill="hold"/>
                                            <p:tgtEl>
                                              <p:spTgt spid="2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2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000" fill="hold"/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000" fill="hold"/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2" fill="hold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000" fill="hold"/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000" fill="hold"/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8" fill="hold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1000" fill="hold"/>
                                            <p:tgtEl>
                                              <p:spTgt spid="2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1000" fill="hold"/>
                                            <p:tgtEl>
                                              <p:spTgt spid="2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8" fill="hold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1000" fill="hold"/>
                                            <p:tgtEl>
                                              <p:spTgt spid="2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1000" fill="hold"/>
                                            <p:tgtEl>
                                              <p:spTgt spid="2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Fallback>
  </mc:AlternateContent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8" name="PA_矩形 127"/>
          <p:cNvSpPr/>
          <p:nvPr>
            <p:custDataLst>
              <p:tags r:id="rId1"/>
            </p:custDataLst>
          </p:nvPr>
        </p:nvSpPr>
        <p:spPr>
          <a:xfrm>
            <a:off x="0" y="6545943"/>
            <a:ext cx="12192000" cy="312057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31" name="PA_任意多边形 130"/>
          <p:cNvSpPr/>
          <p:nvPr>
            <p:custDataLst>
              <p:tags r:id="rId2"/>
            </p:custDataLst>
          </p:nvPr>
        </p:nvSpPr>
        <p:spPr>
          <a:xfrm>
            <a:off x="10269304" y="6545943"/>
            <a:ext cx="1932222" cy="312057"/>
          </a:xfrm>
          <a:custGeom>
            <a:avLst/>
            <a:gdLst>
              <a:gd name="connsiteX0" fmla="*/ 0 w 1932222"/>
              <a:gd name="connsiteY0" fmla="*/ 0 h 312057"/>
              <a:gd name="connsiteX1" fmla="*/ 1932222 w 1932222"/>
              <a:gd name="connsiteY1" fmla="*/ 0 h 312057"/>
              <a:gd name="connsiteX2" fmla="*/ 1932222 w 1932222"/>
              <a:gd name="connsiteY2" fmla="*/ 312057 h 312057"/>
              <a:gd name="connsiteX3" fmla="*/ 154981 w 1932222"/>
              <a:gd name="connsiteY3" fmla="*/ 312057 h 3120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32222" h="312057">
                <a:moveTo>
                  <a:pt x="0" y="0"/>
                </a:moveTo>
                <a:lnTo>
                  <a:pt x="1932222" y="0"/>
                </a:lnTo>
                <a:lnTo>
                  <a:pt x="1932222" y="312057"/>
                </a:lnTo>
                <a:lnTo>
                  <a:pt x="154981" y="312057"/>
                </a:lnTo>
                <a:close/>
              </a:path>
            </a:pathLst>
          </a:custGeom>
          <a:solidFill>
            <a:schemeClr val="bg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32" name="PA_SlideNumberPlaceholder 131"/>
          <p:cNvSpPr>
            <a:spLocks noGrp="1"/>
          </p:cNvSpPr>
          <p:nvPr>
            <p:ph type="sldNum" sz="quarter" idx="12"/>
            <p:custDataLst>
              <p:tags r:id="rId3"/>
            </p:custDataLst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altLang="zh-CN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-</a:t>
            </a:r>
            <a:fld id="{D6B02234-A951-478D-B725-4AAC724CF730}" type="slidenum">
              <a:rPr kumimoji="0" lang="zh-CN" altLang="en-US" sz="1200" b="0" i="0" u="none" strike="noStrike" kern="120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12</a:t>
            </a:fld>
            <a:r>
              <a:rPr kumimoji="0" lang="en-US" altLang="zh-CN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-</a:t>
            </a:r>
            <a:endParaRPr kumimoji="0" lang="zh-CN" altLang="en-US" sz="1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33" name="PA_矩形 132"/>
          <p:cNvSpPr/>
          <p:nvPr>
            <p:custDataLst>
              <p:tags r:id="rId4"/>
            </p:custDataLst>
          </p:nvPr>
        </p:nvSpPr>
        <p:spPr>
          <a:xfrm>
            <a:off x="0" y="0"/>
            <a:ext cx="12192000" cy="696387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34" name="PA_矩形 133"/>
          <p:cNvSpPr/>
          <p:nvPr>
            <p:custDataLst>
              <p:tags r:id="rId5"/>
            </p:custDataLst>
          </p:nvPr>
        </p:nvSpPr>
        <p:spPr>
          <a:xfrm>
            <a:off x="0" y="0"/>
            <a:ext cx="138112" cy="696387"/>
          </a:xfrm>
          <a:prstGeom prst="rect">
            <a:avLst/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35" name="PA_文本框 134"/>
          <p:cNvSpPr txBox="1"/>
          <p:nvPr>
            <p:custDataLst>
              <p:tags r:id="rId6"/>
            </p:custDataLst>
          </p:nvPr>
        </p:nvSpPr>
        <p:spPr>
          <a:xfrm>
            <a:off x="254000" y="99391"/>
            <a:ext cx="6343403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lvl="0">
              <a:defRPr/>
            </a:pPr>
            <a:r>
              <a:rPr kumimoji="0" lang="zh-CN" altLang="en-US" sz="2800" b="1" i="0" u="none" strike="noStrike" kern="1200" cap="none" spc="600" normalizeH="0" baseline="0" noProof="0" dirty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rPr>
              <a:t>高矮立体箭头并列</a:t>
            </a:r>
            <a:r>
              <a:rPr kumimoji="0" lang="en-US" altLang="zh-CN" sz="2800" b="1" i="0" u="none" strike="noStrike" kern="1200" cap="none" spc="600" normalizeH="0" baseline="0" noProof="0" dirty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rPr>
              <a:t>PPT</a:t>
            </a:r>
            <a:r>
              <a:rPr lang="zh-CN" altLang="en-US" sz="2800" b="1" spc="600" dirty="0">
                <a:solidFill>
                  <a:srgbClr val="40404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创意图表</a:t>
            </a:r>
            <a:endParaRPr kumimoji="0" lang="zh-CN" altLang="en-US" sz="2800" b="1" i="0" u="none" strike="noStrike" kern="1200" cap="none" spc="600" normalizeH="0" baseline="0" noProof="0" dirty="0">
              <a:ln>
                <a:noFill/>
              </a:ln>
              <a:solidFill>
                <a:srgbClr val="404040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</a:endParaRPr>
          </a:p>
        </p:txBody>
      </p:sp>
      <p:grpSp>
        <p:nvGrpSpPr>
          <p:cNvPr id="208" name="PA_组合 207"/>
          <p:cNvGrpSpPr/>
          <p:nvPr>
            <p:custDataLst>
              <p:tags r:id="rId7"/>
            </p:custDataLst>
          </p:nvPr>
        </p:nvGrpSpPr>
        <p:grpSpPr>
          <a:xfrm>
            <a:off x="1672892" y="2595482"/>
            <a:ext cx="3323137" cy="1022167"/>
            <a:chOff x="775788" y="1184908"/>
            <a:chExt cx="3323137" cy="1022167"/>
          </a:xfrm>
        </p:grpSpPr>
        <p:sp>
          <p:nvSpPr>
            <p:cNvPr id="209" name="PA_文本框 208"/>
            <p:cNvSpPr txBox="1"/>
            <p:nvPr>
              <p:custDataLst>
                <p:tags r:id="rId30"/>
              </p:custDataLst>
            </p:nvPr>
          </p:nvSpPr>
          <p:spPr>
            <a:xfrm>
              <a:off x="1147304" y="1184908"/>
              <a:ext cx="2951621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altLang="zh-CN" sz="1800" b="1" i="0" u="none" strike="noStrike" kern="1200" cap="none" spc="300" normalizeH="0" baseline="0" noProof="0" dirty="0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1.</a:t>
              </a:r>
              <a:r>
                <a:rPr kumimoji="0" lang="zh-CN" altLang="en-US" sz="1800" b="1" i="0" u="none" strike="noStrike" kern="1200" cap="none" spc="300" normalizeH="0" baseline="0" noProof="0" dirty="0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点击此处添加标题</a:t>
              </a:r>
            </a:p>
          </p:txBody>
        </p:sp>
        <p:sp>
          <p:nvSpPr>
            <p:cNvPr id="210" name="PA_文本框 209"/>
            <p:cNvSpPr txBox="1"/>
            <p:nvPr>
              <p:custDataLst>
                <p:tags r:id="rId31"/>
              </p:custDataLst>
            </p:nvPr>
          </p:nvSpPr>
          <p:spPr>
            <a:xfrm>
              <a:off x="1147304" y="1636791"/>
              <a:ext cx="1595309" cy="57028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50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点击此处添加文字说明</a:t>
              </a:r>
              <a:endParaRPr kumimoji="0" lang="en-US" altLang="zh-CN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endParaRPr>
            </a:p>
            <a:p>
              <a:pPr marL="0" marR="0" lvl="0" indent="0" algn="l" defTabSz="914400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50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点击此处添加文字说明</a:t>
              </a:r>
            </a:p>
          </p:txBody>
        </p:sp>
        <p:cxnSp>
          <p:nvCxnSpPr>
            <p:cNvPr id="211" name="PA_直接连接符 210"/>
            <p:cNvCxnSpPr/>
            <p:nvPr>
              <p:custDataLst>
                <p:tags r:id="rId32"/>
              </p:custDataLst>
            </p:nvPr>
          </p:nvCxnSpPr>
          <p:spPr>
            <a:xfrm>
              <a:off x="1213979" y="1595515"/>
              <a:ext cx="2358780" cy="0"/>
            </a:xfrm>
            <a:prstGeom prst="line">
              <a:avLst/>
            </a:prstGeom>
            <a:ln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2" name="PA_直接连接符 211"/>
            <p:cNvCxnSpPr/>
            <p:nvPr>
              <p:custDataLst>
                <p:tags r:id="rId33"/>
              </p:custDataLst>
            </p:nvPr>
          </p:nvCxnSpPr>
          <p:spPr>
            <a:xfrm>
              <a:off x="1213979" y="1644435"/>
              <a:ext cx="817523" cy="0"/>
            </a:xfrm>
            <a:prstGeom prst="line">
              <a:avLst/>
            </a:prstGeom>
            <a:ln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13" name="PA_任意多边形 255"/>
            <p:cNvSpPr>
              <a:spLocks noEditPoints="1"/>
            </p:cNvSpPr>
            <p:nvPr>
              <p:custDataLst>
                <p:tags r:id="rId34"/>
              </p:custDataLst>
            </p:nvPr>
          </p:nvSpPr>
          <p:spPr bwMode="auto">
            <a:xfrm>
              <a:off x="775788" y="1252537"/>
              <a:ext cx="319760" cy="224831"/>
            </a:xfrm>
            <a:custGeom>
              <a:avLst/>
              <a:gdLst>
                <a:gd name="T0" fmla="*/ 54 w 54"/>
                <a:gd name="T1" fmla="*/ 27 h 38"/>
                <a:gd name="T2" fmla="*/ 44 w 54"/>
                <a:gd name="T3" fmla="*/ 38 h 38"/>
                <a:gd name="T4" fmla="*/ 43 w 54"/>
                <a:gd name="T5" fmla="*/ 38 h 38"/>
                <a:gd name="T6" fmla="*/ 11 w 54"/>
                <a:gd name="T7" fmla="*/ 38 h 38"/>
                <a:gd name="T8" fmla="*/ 11 w 54"/>
                <a:gd name="T9" fmla="*/ 38 h 38"/>
                <a:gd name="T10" fmla="*/ 11 w 54"/>
                <a:gd name="T11" fmla="*/ 38 h 38"/>
                <a:gd name="T12" fmla="*/ 10 w 54"/>
                <a:gd name="T13" fmla="*/ 38 h 38"/>
                <a:gd name="T14" fmla="*/ 0 w 54"/>
                <a:gd name="T15" fmla="*/ 27 h 38"/>
                <a:gd name="T16" fmla="*/ 5 w 54"/>
                <a:gd name="T17" fmla="*/ 18 h 38"/>
                <a:gd name="T18" fmla="*/ 5 w 54"/>
                <a:gd name="T19" fmla="*/ 16 h 38"/>
                <a:gd name="T20" fmla="*/ 12 w 54"/>
                <a:gd name="T21" fmla="*/ 8 h 38"/>
                <a:gd name="T22" fmla="*/ 17 w 54"/>
                <a:gd name="T23" fmla="*/ 10 h 38"/>
                <a:gd name="T24" fmla="*/ 31 w 54"/>
                <a:gd name="T25" fmla="*/ 0 h 38"/>
                <a:gd name="T26" fmla="*/ 48 w 54"/>
                <a:gd name="T27" fmla="*/ 17 h 38"/>
                <a:gd name="T28" fmla="*/ 48 w 54"/>
                <a:gd name="T29" fmla="*/ 18 h 38"/>
                <a:gd name="T30" fmla="*/ 54 w 54"/>
                <a:gd name="T31" fmla="*/ 27 h 38"/>
                <a:gd name="T32" fmla="*/ 20 w 54"/>
                <a:gd name="T33" fmla="*/ 32 h 38"/>
                <a:gd name="T34" fmla="*/ 26 w 54"/>
                <a:gd name="T35" fmla="*/ 29 h 38"/>
                <a:gd name="T36" fmla="*/ 24 w 54"/>
                <a:gd name="T37" fmla="*/ 26 h 38"/>
                <a:gd name="T38" fmla="*/ 20 w 54"/>
                <a:gd name="T39" fmla="*/ 28 h 38"/>
                <a:gd name="T40" fmla="*/ 16 w 54"/>
                <a:gd name="T41" fmla="*/ 25 h 38"/>
                <a:gd name="T42" fmla="*/ 20 w 54"/>
                <a:gd name="T43" fmla="*/ 21 h 38"/>
                <a:gd name="T44" fmla="*/ 36 w 54"/>
                <a:gd name="T45" fmla="*/ 32 h 38"/>
                <a:gd name="T46" fmla="*/ 43 w 54"/>
                <a:gd name="T47" fmla="*/ 25 h 38"/>
                <a:gd name="T48" fmla="*/ 36 w 54"/>
                <a:gd name="T49" fmla="*/ 18 h 38"/>
                <a:gd name="T50" fmla="*/ 29 w 54"/>
                <a:gd name="T51" fmla="*/ 20 h 38"/>
                <a:gd name="T52" fmla="*/ 32 w 54"/>
                <a:gd name="T53" fmla="*/ 23 h 38"/>
                <a:gd name="T54" fmla="*/ 35 w 54"/>
                <a:gd name="T55" fmla="*/ 21 h 38"/>
                <a:gd name="T56" fmla="*/ 39 w 54"/>
                <a:gd name="T57" fmla="*/ 25 h 38"/>
                <a:gd name="T58" fmla="*/ 35 w 54"/>
                <a:gd name="T59" fmla="*/ 28 h 38"/>
                <a:gd name="T60" fmla="*/ 20 w 54"/>
                <a:gd name="T61" fmla="*/ 18 h 38"/>
                <a:gd name="T62" fmla="*/ 12 w 54"/>
                <a:gd name="T63" fmla="*/ 25 h 38"/>
                <a:gd name="T64" fmla="*/ 20 w 54"/>
                <a:gd name="T65" fmla="*/ 32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4" h="38">
                  <a:moveTo>
                    <a:pt x="54" y="27"/>
                  </a:moveTo>
                  <a:cubicBezTo>
                    <a:pt x="54" y="33"/>
                    <a:pt x="50" y="38"/>
                    <a:pt x="44" y="38"/>
                  </a:cubicBezTo>
                  <a:cubicBezTo>
                    <a:pt x="43" y="38"/>
                    <a:pt x="43" y="38"/>
                    <a:pt x="43" y="38"/>
                  </a:cubicBezTo>
                  <a:cubicBezTo>
                    <a:pt x="11" y="38"/>
                    <a:pt x="11" y="38"/>
                    <a:pt x="11" y="38"/>
                  </a:cubicBezTo>
                  <a:cubicBezTo>
                    <a:pt x="11" y="38"/>
                    <a:pt x="11" y="38"/>
                    <a:pt x="11" y="38"/>
                  </a:cubicBezTo>
                  <a:cubicBezTo>
                    <a:pt x="11" y="38"/>
                    <a:pt x="11" y="38"/>
                    <a:pt x="11" y="38"/>
                  </a:cubicBezTo>
                  <a:cubicBezTo>
                    <a:pt x="10" y="38"/>
                    <a:pt x="10" y="38"/>
                    <a:pt x="10" y="38"/>
                  </a:cubicBezTo>
                  <a:cubicBezTo>
                    <a:pt x="4" y="38"/>
                    <a:pt x="0" y="33"/>
                    <a:pt x="0" y="27"/>
                  </a:cubicBezTo>
                  <a:cubicBezTo>
                    <a:pt x="0" y="23"/>
                    <a:pt x="2" y="20"/>
                    <a:pt x="5" y="18"/>
                  </a:cubicBezTo>
                  <a:cubicBezTo>
                    <a:pt x="5" y="17"/>
                    <a:pt x="5" y="16"/>
                    <a:pt x="5" y="16"/>
                  </a:cubicBezTo>
                  <a:cubicBezTo>
                    <a:pt x="5" y="11"/>
                    <a:pt x="8" y="8"/>
                    <a:pt x="12" y="8"/>
                  </a:cubicBezTo>
                  <a:cubicBezTo>
                    <a:pt x="14" y="8"/>
                    <a:pt x="15" y="9"/>
                    <a:pt x="17" y="10"/>
                  </a:cubicBezTo>
                  <a:cubicBezTo>
                    <a:pt x="19" y="4"/>
                    <a:pt x="25" y="0"/>
                    <a:pt x="31" y="0"/>
                  </a:cubicBezTo>
                  <a:cubicBezTo>
                    <a:pt x="40" y="0"/>
                    <a:pt x="48" y="8"/>
                    <a:pt x="48" y="17"/>
                  </a:cubicBezTo>
                  <a:cubicBezTo>
                    <a:pt x="48" y="17"/>
                    <a:pt x="48" y="17"/>
                    <a:pt x="48" y="18"/>
                  </a:cubicBezTo>
                  <a:cubicBezTo>
                    <a:pt x="52" y="19"/>
                    <a:pt x="54" y="23"/>
                    <a:pt x="54" y="27"/>
                  </a:cubicBezTo>
                  <a:close/>
                  <a:moveTo>
                    <a:pt x="20" y="32"/>
                  </a:moveTo>
                  <a:cubicBezTo>
                    <a:pt x="23" y="32"/>
                    <a:pt x="24" y="31"/>
                    <a:pt x="26" y="29"/>
                  </a:cubicBezTo>
                  <a:cubicBezTo>
                    <a:pt x="26" y="28"/>
                    <a:pt x="25" y="27"/>
                    <a:pt x="24" y="26"/>
                  </a:cubicBezTo>
                  <a:cubicBezTo>
                    <a:pt x="23" y="27"/>
                    <a:pt x="22" y="28"/>
                    <a:pt x="20" y="28"/>
                  </a:cubicBezTo>
                  <a:cubicBezTo>
                    <a:pt x="18" y="28"/>
                    <a:pt x="16" y="27"/>
                    <a:pt x="16" y="25"/>
                  </a:cubicBezTo>
                  <a:cubicBezTo>
                    <a:pt x="16" y="23"/>
                    <a:pt x="18" y="21"/>
                    <a:pt x="20" y="21"/>
                  </a:cubicBezTo>
                  <a:cubicBezTo>
                    <a:pt x="26" y="21"/>
                    <a:pt x="27" y="32"/>
                    <a:pt x="36" y="32"/>
                  </a:cubicBezTo>
                  <a:cubicBezTo>
                    <a:pt x="40" y="32"/>
                    <a:pt x="43" y="29"/>
                    <a:pt x="43" y="25"/>
                  </a:cubicBezTo>
                  <a:cubicBezTo>
                    <a:pt x="43" y="20"/>
                    <a:pt x="40" y="18"/>
                    <a:pt x="36" y="18"/>
                  </a:cubicBezTo>
                  <a:cubicBezTo>
                    <a:pt x="33" y="18"/>
                    <a:pt x="31" y="18"/>
                    <a:pt x="29" y="20"/>
                  </a:cubicBezTo>
                  <a:cubicBezTo>
                    <a:pt x="30" y="21"/>
                    <a:pt x="31" y="22"/>
                    <a:pt x="32" y="23"/>
                  </a:cubicBezTo>
                  <a:cubicBezTo>
                    <a:pt x="33" y="22"/>
                    <a:pt x="34" y="21"/>
                    <a:pt x="35" y="21"/>
                  </a:cubicBezTo>
                  <a:cubicBezTo>
                    <a:pt x="37" y="21"/>
                    <a:pt x="39" y="23"/>
                    <a:pt x="39" y="25"/>
                  </a:cubicBezTo>
                  <a:cubicBezTo>
                    <a:pt x="39" y="27"/>
                    <a:pt x="37" y="28"/>
                    <a:pt x="35" y="28"/>
                  </a:cubicBezTo>
                  <a:cubicBezTo>
                    <a:pt x="30" y="28"/>
                    <a:pt x="28" y="18"/>
                    <a:pt x="20" y="18"/>
                  </a:cubicBezTo>
                  <a:cubicBezTo>
                    <a:pt x="16" y="18"/>
                    <a:pt x="12" y="20"/>
                    <a:pt x="12" y="25"/>
                  </a:cubicBezTo>
                  <a:cubicBezTo>
                    <a:pt x="12" y="29"/>
                    <a:pt x="16" y="32"/>
                    <a:pt x="20" y="32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20" name="PA_组合 219"/>
          <p:cNvGrpSpPr/>
          <p:nvPr>
            <p:custDataLst>
              <p:tags r:id="rId8"/>
            </p:custDataLst>
          </p:nvPr>
        </p:nvGrpSpPr>
        <p:grpSpPr>
          <a:xfrm>
            <a:off x="7075792" y="3944269"/>
            <a:ext cx="3192914" cy="1022167"/>
            <a:chOff x="821668" y="2906974"/>
            <a:chExt cx="3192914" cy="1022167"/>
          </a:xfrm>
        </p:grpSpPr>
        <p:sp>
          <p:nvSpPr>
            <p:cNvPr id="221" name="PA_文本框 220"/>
            <p:cNvSpPr txBox="1"/>
            <p:nvPr>
              <p:custDataLst>
                <p:tags r:id="rId25"/>
              </p:custDataLst>
            </p:nvPr>
          </p:nvSpPr>
          <p:spPr>
            <a:xfrm>
              <a:off x="1147304" y="2906974"/>
              <a:ext cx="2867278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altLang="zh-CN" sz="1800" b="1" i="0" u="none" strike="noStrike" kern="1200" cap="none" spc="300" normalizeH="0" baseline="0" noProof="0" dirty="0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2.</a:t>
              </a:r>
              <a:r>
                <a:rPr kumimoji="0" lang="zh-CN" altLang="en-US" sz="1800" b="1" i="0" u="none" strike="noStrike" kern="1200" cap="none" spc="300" normalizeH="0" baseline="0" noProof="0" dirty="0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点击此处添加标题</a:t>
              </a:r>
            </a:p>
          </p:txBody>
        </p:sp>
        <p:sp>
          <p:nvSpPr>
            <p:cNvPr id="222" name="PA_文本框 221"/>
            <p:cNvSpPr txBox="1"/>
            <p:nvPr>
              <p:custDataLst>
                <p:tags r:id="rId26"/>
              </p:custDataLst>
            </p:nvPr>
          </p:nvSpPr>
          <p:spPr>
            <a:xfrm>
              <a:off x="1147304" y="3358857"/>
              <a:ext cx="1595309" cy="57028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50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点击此处添加文字说明</a:t>
              </a:r>
              <a:endParaRPr kumimoji="0" lang="en-US" altLang="zh-CN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endParaRPr>
            </a:p>
            <a:p>
              <a:pPr marL="0" marR="0" lvl="0" indent="0" algn="l" defTabSz="914400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50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点击此处添加文字说明</a:t>
              </a:r>
            </a:p>
          </p:txBody>
        </p:sp>
        <p:cxnSp>
          <p:nvCxnSpPr>
            <p:cNvPr id="223" name="PA_直接连接符 222"/>
            <p:cNvCxnSpPr/>
            <p:nvPr>
              <p:custDataLst>
                <p:tags r:id="rId27"/>
              </p:custDataLst>
            </p:nvPr>
          </p:nvCxnSpPr>
          <p:spPr>
            <a:xfrm>
              <a:off x="1213979" y="3317581"/>
              <a:ext cx="2358780" cy="0"/>
            </a:xfrm>
            <a:prstGeom prst="line">
              <a:avLst/>
            </a:prstGeom>
            <a:ln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4" name="PA_直接连接符 223"/>
            <p:cNvCxnSpPr/>
            <p:nvPr>
              <p:custDataLst>
                <p:tags r:id="rId28"/>
              </p:custDataLst>
            </p:nvPr>
          </p:nvCxnSpPr>
          <p:spPr>
            <a:xfrm>
              <a:off x="1213979" y="3366501"/>
              <a:ext cx="817523" cy="0"/>
            </a:xfrm>
            <a:prstGeom prst="line">
              <a:avLst/>
            </a:prstGeom>
            <a:ln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25" name="PA_任意多边形 163"/>
            <p:cNvSpPr>
              <a:spLocks noEditPoints="1"/>
            </p:cNvSpPr>
            <p:nvPr>
              <p:custDataLst>
                <p:tags r:id="rId29"/>
              </p:custDataLst>
            </p:nvPr>
          </p:nvSpPr>
          <p:spPr bwMode="auto">
            <a:xfrm>
              <a:off x="821668" y="2962934"/>
              <a:ext cx="298748" cy="230613"/>
            </a:xfrm>
            <a:custGeom>
              <a:avLst/>
              <a:gdLst>
                <a:gd name="T0" fmla="*/ 38 w 48"/>
                <a:gd name="T1" fmla="*/ 30 h 37"/>
                <a:gd name="T2" fmla="*/ 30 w 48"/>
                <a:gd name="T3" fmla="*/ 37 h 37"/>
                <a:gd name="T4" fmla="*/ 8 w 48"/>
                <a:gd name="T5" fmla="*/ 37 h 37"/>
                <a:gd name="T6" fmla="*/ 0 w 48"/>
                <a:gd name="T7" fmla="*/ 30 h 37"/>
                <a:gd name="T8" fmla="*/ 0 w 48"/>
                <a:gd name="T9" fmla="*/ 7 h 37"/>
                <a:gd name="T10" fmla="*/ 8 w 48"/>
                <a:gd name="T11" fmla="*/ 0 h 37"/>
                <a:gd name="T12" fmla="*/ 30 w 48"/>
                <a:gd name="T13" fmla="*/ 0 h 37"/>
                <a:gd name="T14" fmla="*/ 33 w 48"/>
                <a:gd name="T15" fmla="*/ 0 h 37"/>
                <a:gd name="T16" fmla="*/ 34 w 48"/>
                <a:gd name="T17" fmla="*/ 1 h 37"/>
                <a:gd name="T18" fmla="*/ 34 w 48"/>
                <a:gd name="T19" fmla="*/ 2 h 37"/>
                <a:gd name="T20" fmla="*/ 32 w 48"/>
                <a:gd name="T21" fmla="*/ 3 h 37"/>
                <a:gd name="T22" fmla="*/ 31 w 48"/>
                <a:gd name="T23" fmla="*/ 3 h 37"/>
                <a:gd name="T24" fmla="*/ 30 w 48"/>
                <a:gd name="T25" fmla="*/ 3 h 37"/>
                <a:gd name="T26" fmla="*/ 8 w 48"/>
                <a:gd name="T27" fmla="*/ 3 h 37"/>
                <a:gd name="T28" fmla="*/ 4 w 48"/>
                <a:gd name="T29" fmla="*/ 7 h 37"/>
                <a:gd name="T30" fmla="*/ 4 w 48"/>
                <a:gd name="T31" fmla="*/ 30 h 37"/>
                <a:gd name="T32" fmla="*/ 8 w 48"/>
                <a:gd name="T33" fmla="*/ 34 h 37"/>
                <a:gd name="T34" fmla="*/ 30 w 48"/>
                <a:gd name="T35" fmla="*/ 34 h 37"/>
                <a:gd name="T36" fmla="*/ 34 w 48"/>
                <a:gd name="T37" fmla="*/ 30 h 37"/>
                <a:gd name="T38" fmla="*/ 34 w 48"/>
                <a:gd name="T39" fmla="*/ 26 h 37"/>
                <a:gd name="T40" fmla="*/ 35 w 48"/>
                <a:gd name="T41" fmla="*/ 26 h 37"/>
                <a:gd name="T42" fmla="*/ 36 w 48"/>
                <a:gd name="T43" fmla="*/ 24 h 37"/>
                <a:gd name="T44" fmla="*/ 37 w 48"/>
                <a:gd name="T45" fmla="*/ 24 h 37"/>
                <a:gd name="T46" fmla="*/ 38 w 48"/>
                <a:gd name="T47" fmla="*/ 25 h 37"/>
                <a:gd name="T48" fmla="*/ 38 w 48"/>
                <a:gd name="T49" fmla="*/ 30 h 37"/>
                <a:gd name="T50" fmla="*/ 43 w 48"/>
                <a:gd name="T51" fmla="*/ 13 h 37"/>
                <a:gd name="T52" fmla="*/ 25 w 48"/>
                <a:gd name="T53" fmla="*/ 31 h 37"/>
                <a:gd name="T54" fmla="*/ 17 w 48"/>
                <a:gd name="T55" fmla="*/ 31 h 37"/>
                <a:gd name="T56" fmla="*/ 17 w 48"/>
                <a:gd name="T57" fmla="*/ 23 h 37"/>
                <a:gd name="T58" fmla="*/ 35 w 48"/>
                <a:gd name="T59" fmla="*/ 5 h 37"/>
                <a:gd name="T60" fmla="*/ 43 w 48"/>
                <a:gd name="T61" fmla="*/ 13 h 37"/>
                <a:gd name="T62" fmla="*/ 27 w 48"/>
                <a:gd name="T63" fmla="*/ 25 h 37"/>
                <a:gd name="T64" fmla="*/ 23 w 48"/>
                <a:gd name="T65" fmla="*/ 21 h 37"/>
                <a:gd name="T66" fmla="*/ 20 w 48"/>
                <a:gd name="T67" fmla="*/ 24 h 37"/>
                <a:gd name="T68" fmla="*/ 20 w 48"/>
                <a:gd name="T69" fmla="*/ 25 h 37"/>
                <a:gd name="T70" fmla="*/ 22 w 48"/>
                <a:gd name="T71" fmla="*/ 25 h 37"/>
                <a:gd name="T72" fmla="*/ 22 w 48"/>
                <a:gd name="T73" fmla="*/ 28 h 37"/>
                <a:gd name="T74" fmla="*/ 24 w 48"/>
                <a:gd name="T75" fmla="*/ 28 h 37"/>
                <a:gd name="T76" fmla="*/ 27 w 48"/>
                <a:gd name="T77" fmla="*/ 25 h 37"/>
                <a:gd name="T78" fmla="*/ 35 w 48"/>
                <a:gd name="T79" fmla="*/ 9 h 37"/>
                <a:gd name="T80" fmla="*/ 25 w 48"/>
                <a:gd name="T81" fmla="*/ 18 h 37"/>
                <a:gd name="T82" fmla="*/ 25 w 48"/>
                <a:gd name="T83" fmla="*/ 19 h 37"/>
                <a:gd name="T84" fmla="*/ 26 w 48"/>
                <a:gd name="T85" fmla="*/ 19 h 37"/>
                <a:gd name="T86" fmla="*/ 36 w 48"/>
                <a:gd name="T87" fmla="*/ 10 h 37"/>
                <a:gd name="T88" fmla="*/ 36 w 48"/>
                <a:gd name="T89" fmla="*/ 9 h 37"/>
                <a:gd name="T90" fmla="*/ 35 w 48"/>
                <a:gd name="T91" fmla="*/ 9 h 37"/>
                <a:gd name="T92" fmla="*/ 45 w 48"/>
                <a:gd name="T93" fmla="*/ 11 h 37"/>
                <a:gd name="T94" fmla="*/ 37 w 48"/>
                <a:gd name="T95" fmla="*/ 3 h 37"/>
                <a:gd name="T96" fmla="*/ 39 w 48"/>
                <a:gd name="T97" fmla="*/ 1 h 37"/>
                <a:gd name="T98" fmla="*/ 43 w 48"/>
                <a:gd name="T99" fmla="*/ 1 h 37"/>
                <a:gd name="T100" fmla="*/ 47 w 48"/>
                <a:gd name="T101" fmla="*/ 5 h 37"/>
                <a:gd name="T102" fmla="*/ 47 w 48"/>
                <a:gd name="T103" fmla="*/ 8 h 37"/>
                <a:gd name="T104" fmla="*/ 45 w 48"/>
                <a:gd name="T105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8" h="37">
                  <a:moveTo>
                    <a:pt x="38" y="30"/>
                  </a:moveTo>
                  <a:cubicBezTo>
                    <a:pt x="38" y="34"/>
                    <a:pt x="34" y="37"/>
                    <a:pt x="30" y="37"/>
                  </a:cubicBezTo>
                  <a:cubicBezTo>
                    <a:pt x="8" y="37"/>
                    <a:pt x="8" y="37"/>
                    <a:pt x="8" y="37"/>
                  </a:cubicBezTo>
                  <a:cubicBezTo>
                    <a:pt x="4" y="37"/>
                    <a:pt x="0" y="34"/>
                    <a:pt x="0" y="30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3"/>
                    <a:pt x="4" y="0"/>
                    <a:pt x="8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1" y="0"/>
                    <a:pt x="32" y="0"/>
                    <a:pt x="33" y="0"/>
                  </a:cubicBezTo>
                  <a:cubicBezTo>
                    <a:pt x="34" y="0"/>
                    <a:pt x="34" y="1"/>
                    <a:pt x="34" y="1"/>
                  </a:cubicBezTo>
                  <a:cubicBezTo>
                    <a:pt x="34" y="1"/>
                    <a:pt x="34" y="2"/>
                    <a:pt x="34" y="2"/>
                  </a:cubicBezTo>
                  <a:cubicBezTo>
                    <a:pt x="32" y="3"/>
                    <a:pt x="32" y="3"/>
                    <a:pt x="32" y="3"/>
                  </a:cubicBezTo>
                  <a:cubicBezTo>
                    <a:pt x="32" y="3"/>
                    <a:pt x="32" y="3"/>
                    <a:pt x="31" y="3"/>
                  </a:cubicBezTo>
                  <a:cubicBezTo>
                    <a:pt x="31" y="3"/>
                    <a:pt x="31" y="3"/>
                    <a:pt x="30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6" y="3"/>
                    <a:pt x="4" y="5"/>
                    <a:pt x="4" y="7"/>
                  </a:cubicBezTo>
                  <a:cubicBezTo>
                    <a:pt x="4" y="30"/>
                    <a:pt x="4" y="30"/>
                    <a:pt x="4" y="30"/>
                  </a:cubicBezTo>
                  <a:cubicBezTo>
                    <a:pt x="4" y="32"/>
                    <a:pt x="6" y="34"/>
                    <a:pt x="8" y="34"/>
                  </a:cubicBezTo>
                  <a:cubicBezTo>
                    <a:pt x="30" y="34"/>
                    <a:pt x="30" y="34"/>
                    <a:pt x="30" y="34"/>
                  </a:cubicBezTo>
                  <a:cubicBezTo>
                    <a:pt x="33" y="34"/>
                    <a:pt x="34" y="32"/>
                    <a:pt x="34" y="30"/>
                  </a:cubicBezTo>
                  <a:cubicBezTo>
                    <a:pt x="34" y="26"/>
                    <a:pt x="34" y="26"/>
                    <a:pt x="34" y="26"/>
                  </a:cubicBezTo>
                  <a:cubicBezTo>
                    <a:pt x="34" y="26"/>
                    <a:pt x="35" y="26"/>
                    <a:pt x="35" y="26"/>
                  </a:cubicBezTo>
                  <a:cubicBezTo>
                    <a:pt x="36" y="24"/>
                    <a:pt x="36" y="24"/>
                    <a:pt x="36" y="24"/>
                  </a:cubicBezTo>
                  <a:cubicBezTo>
                    <a:pt x="37" y="24"/>
                    <a:pt x="37" y="24"/>
                    <a:pt x="37" y="24"/>
                  </a:cubicBezTo>
                  <a:cubicBezTo>
                    <a:pt x="38" y="24"/>
                    <a:pt x="38" y="24"/>
                    <a:pt x="38" y="25"/>
                  </a:cubicBezTo>
                  <a:lnTo>
                    <a:pt x="38" y="30"/>
                  </a:lnTo>
                  <a:close/>
                  <a:moveTo>
                    <a:pt x="43" y="13"/>
                  </a:moveTo>
                  <a:cubicBezTo>
                    <a:pt x="25" y="31"/>
                    <a:pt x="25" y="31"/>
                    <a:pt x="25" y="31"/>
                  </a:cubicBezTo>
                  <a:cubicBezTo>
                    <a:pt x="17" y="31"/>
                    <a:pt x="17" y="31"/>
                    <a:pt x="17" y="31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35" y="5"/>
                    <a:pt x="35" y="5"/>
                    <a:pt x="35" y="5"/>
                  </a:cubicBezTo>
                  <a:lnTo>
                    <a:pt x="43" y="13"/>
                  </a:lnTo>
                  <a:close/>
                  <a:moveTo>
                    <a:pt x="27" y="25"/>
                  </a:moveTo>
                  <a:cubicBezTo>
                    <a:pt x="23" y="21"/>
                    <a:pt x="23" y="21"/>
                    <a:pt x="23" y="21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4" y="28"/>
                    <a:pt x="24" y="28"/>
                    <a:pt x="24" y="28"/>
                  </a:cubicBezTo>
                  <a:lnTo>
                    <a:pt x="27" y="25"/>
                  </a:lnTo>
                  <a:close/>
                  <a:moveTo>
                    <a:pt x="35" y="9"/>
                  </a:moveTo>
                  <a:cubicBezTo>
                    <a:pt x="25" y="18"/>
                    <a:pt x="25" y="18"/>
                    <a:pt x="25" y="18"/>
                  </a:cubicBezTo>
                  <a:cubicBezTo>
                    <a:pt x="25" y="18"/>
                    <a:pt x="25" y="19"/>
                    <a:pt x="25" y="19"/>
                  </a:cubicBezTo>
                  <a:cubicBezTo>
                    <a:pt x="26" y="19"/>
                    <a:pt x="26" y="19"/>
                    <a:pt x="26" y="19"/>
                  </a:cubicBezTo>
                  <a:cubicBezTo>
                    <a:pt x="36" y="10"/>
                    <a:pt x="36" y="10"/>
                    <a:pt x="36" y="10"/>
                  </a:cubicBezTo>
                  <a:cubicBezTo>
                    <a:pt x="36" y="9"/>
                    <a:pt x="36" y="9"/>
                    <a:pt x="36" y="9"/>
                  </a:cubicBezTo>
                  <a:cubicBezTo>
                    <a:pt x="35" y="8"/>
                    <a:pt x="35" y="8"/>
                    <a:pt x="35" y="9"/>
                  </a:cubicBezTo>
                  <a:close/>
                  <a:moveTo>
                    <a:pt x="45" y="11"/>
                  </a:moveTo>
                  <a:cubicBezTo>
                    <a:pt x="37" y="3"/>
                    <a:pt x="37" y="3"/>
                    <a:pt x="37" y="3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40" y="0"/>
                    <a:pt x="42" y="0"/>
                    <a:pt x="43" y="1"/>
                  </a:cubicBezTo>
                  <a:cubicBezTo>
                    <a:pt x="47" y="5"/>
                    <a:pt x="47" y="5"/>
                    <a:pt x="47" y="5"/>
                  </a:cubicBezTo>
                  <a:cubicBezTo>
                    <a:pt x="48" y="6"/>
                    <a:pt x="48" y="7"/>
                    <a:pt x="47" y="8"/>
                  </a:cubicBezTo>
                  <a:lnTo>
                    <a:pt x="45" y="11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" name="PA_组合 1"/>
          <p:cNvGrpSpPr/>
          <p:nvPr>
            <p:custDataLst>
              <p:tags r:id="rId9"/>
            </p:custDataLst>
          </p:nvPr>
        </p:nvGrpSpPr>
        <p:grpSpPr>
          <a:xfrm>
            <a:off x="4417053" y="1716388"/>
            <a:ext cx="2465535" cy="4406300"/>
            <a:chOff x="3458553" y="1716388"/>
            <a:chExt cx="2465535" cy="4406300"/>
          </a:xfrm>
        </p:grpSpPr>
        <p:sp>
          <p:nvSpPr>
            <p:cNvPr id="39" name="PA_任意多边形 11"/>
            <p:cNvSpPr/>
            <p:nvPr>
              <p:custDataLst>
                <p:tags r:id="rId12"/>
              </p:custDataLst>
            </p:nvPr>
          </p:nvSpPr>
          <p:spPr bwMode="auto">
            <a:xfrm>
              <a:off x="3458553" y="1720127"/>
              <a:ext cx="2259865" cy="4324032"/>
            </a:xfrm>
            <a:custGeom>
              <a:avLst/>
              <a:gdLst>
                <a:gd name="T0" fmla="*/ 425 w 516"/>
                <a:gd name="T1" fmla="*/ 478 h 987"/>
                <a:gd name="T2" fmla="*/ 516 w 516"/>
                <a:gd name="T3" fmla="*/ 0 h 987"/>
                <a:gd name="T4" fmla="*/ 126 w 516"/>
                <a:gd name="T5" fmla="*/ 194 h 987"/>
                <a:gd name="T6" fmla="*/ 212 w 516"/>
                <a:gd name="T7" fmla="*/ 275 h 987"/>
                <a:gd name="T8" fmla="*/ 0 w 516"/>
                <a:gd name="T9" fmla="*/ 560 h 987"/>
                <a:gd name="T10" fmla="*/ 163 w 516"/>
                <a:gd name="T11" fmla="*/ 783 h 987"/>
                <a:gd name="T12" fmla="*/ 13 w 516"/>
                <a:gd name="T13" fmla="*/ 982 h 987"/>
                <a:gd name="T14" fmla="*/ 237 w 516"/>
                <a:gd name="T15" fmla="*/ 987 h 987"/>
                <a:gd name="T16" fmla="*/ 397 w 516"/>
                <a:gd name="T17" fmla="*/ 779 h 987"/>
                <a:gd name="T18" fmla="*/ 215 w 516"/>
                <a:gd name="T19" fmla="*/ 544 h 987"/>
                <a:gd name="T20" fmla="*/ 330 w 516"/>
                <a:gd name="T21" fmla="*/ 390 h 987"/>
                <a:gd name="T22" fmla="*/ 425 w 516"/>
                <a:gd name="T23" fmla="*/ 478 h 9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16" h="987">
                  <a:moveTo>
                    <a:pt x="425" y="478"/>
                  </a:moveTo>
                  <a:cubicBezTo>
                    <a:pt x="436" y="419"/>
                    <a:pt x="516" y="1"/>
                    <a:pt x="516" y="0"/>
                  </a:cubicBezTo>
                  <a:cubicBezTo>
                    <a:pt x="126" y="194"/>
                    <a:pt x="126" y="194"/>
                    <a:pt x="126" y="194"/>
                  </a:cubicBezTo>
                  <a:cubicBezTo>
                    <a:pt x="199" y="263"/>
                    <a:pt x="180" y="245"/>
                    <a:pt x="212" y="275"/>
                  </a:cubicBezTo>
                  <a:cubicBezTo>
                    <a:pt x="0" y="560"/>
                    <a:pt x="0" y="560"/>
                    <a:pt x="0" y="560"/>
                  </a:cubicBezTo>
                  <a:cubicBezTo>
                    <a:pt x="163" y="783"/>
                    <a:pt x="163" y="783"/>
                    <a:pt x="163" y="783"/>
                  </a:cubicBezTo>
                  <a:cubicBezTo>
                    <a:pt x="16" y="977"/>
                    <a:pt x="51" y="931"/>
                    <a:pt x="13" y="982"/>
                  </a:cubicBezTo>
                  <a:cubicBezTo>
                    <a:pt x="237" y="987"/>
                    <a:pt x="237" y="987"/>
                    <a:pt x="237" y="987"/>
                  </a:cubicBezTo>
                  <a:cubicBezTo>
                    <a:pt x="397" y="779"/>
                    <a:pt x="397" y="779"/>
                    <a:pt x="397" y="779"/>
                  </a:cubicBezTo>
                  <a:cubicBezTo>
                    <a:pt x="215" y="544"/>
                    <a:pt x="215" y="544"/>
                    <a:pt x="215" y="544"/>
                  </a:cubicBezTo>
                  <a:cubicBezTo>
                    <a:pt x="330" y="390"/>
                    <a:pt x="330" y="390"/>
                    <a:pt x="330" y="390"/>
                  </a:cubicBezTo>
                  <a:cubicBezTo>
                    <a:pt x="333" y="389"/>
                    <a:pt x="423" y="476"/>
                    <a:pt x="425" y="47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0" name="PA_任意多边形 12"/>
            <p:cNvSpPr/>
            <p:nvPr>
              <p:custDataLst>
                <p:tags r:id="rId13"/>
              </p:custDataLst>
            </p:nvPr>
          </p:nvSpPr>
          <p:spPr bwMode="auto">
            <a:xfrm>
              <a:off x="3493454" y="1777465"/>
              <a:ext cx="2186323" cy="4235532"/>
            </a:xfrm>
            <a:custGeom>
              <a:avLst/>
              <a:gdLst>
                <a:gd name="T0" fmla="*/ 18 w 499"/>
                <a:gd name="T1" fmla="*/ 962 h 967"/>
                <a:gd name="T2" fmla="*/ 23 w 499"/>
                <a:gd name="T3" fmla="*/ 956 h 967"/>
                <a:gd name="T4" fmla="*/ 86 w 499"/>
                <a:gd name="T5" fmla="*/ 873 h 967"/>
                <a:gd name="T6" fmla="*/ 163 w 499"/>
                <a:gd name="T7" fmla="*/ 770 h 967"/>
                <a:gd name="T8" fmla="*/ 0 w 499"/>
                <a:gd name="T9" fmla="*/ 547 h 967"/>
                <a:gd name="T10" fmla="*/ 213 w 499"/>
                <a:gd name="T11" fmla="*/ 261 h 967"/>
                <a:gd name="T12" fmla="*/ 197 w 499"/>
                <a:gd name="T13" fmla="*/ 247 h 967"/>
                <a:gd name="T14" fmla="*/ 153 w 499"/>
                <a:gd name="T15" fmla="*/ 204 h 967"/>
                <a:gd name="T16" fmla="*/ 130 w 499"/>
                <a:gd name="T17" fmla="*/ 183 h 967"/>
                <a:gd name="T18" fmla="*/ 499 w 499"/>
                <a:gd name="T19" fmla="*/ 0 h 967"/>
                <a:gd name="T20" fmla="*/ 497 w 499"/>
                <a:gd name="T21" fmla="*/ 9 h 967"/>
                <a:gd name="T22" fmla="*/ 413 w 499"/>
                <a:gd name="T23" fmla="*/ 451 h 967"/>
                <a:gd name="T24" fmla="*/ 322 w 499"/>
                <a:gd name="T25" fmla="*/ 370 h 967"/>
                <a:gd name="T26" fmla="*/ 321 w 499"/>
                <a:gd name="T27" fmla="*/ 370 h 967"/>
                <a:gd name="T28" fmla="*/ 318 w 499"/>
                <a:gd name="T29" fmla="*/ 371 h 967"/>
                <a:gd name="T30" fmla="*/ 198 w 499"/>
                <a:gd name="T31" fmla="*/ 532 h 967"/>
                <a:gd name="T32" fmla="*/ 380 w 499"/>
                <a:gd name="T33" fmla="*/ 766 h 967"/>
                <a:gd name="T34" fmla="*/ 225 w 499"/>
                <a:gd name="T35" fmla="*/ 967 h 967"/>
                <a:gd name="T36" fmla="*/ 18 w 499"/>
                <a:gd name="T37" fmla="*/ 962 h 9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99" h="967">
                  <a:moveTo>
                    <a:pt x="18" y="962"/>
                  </a:moveTo>
                  <a:cubicBezTo>
                    <a:pt x="23" y="956"/>
                    <a:pt x="23" y="956"/>
                    <a:pt x="23" y="956"/>
                  </a:cubicBezTo>
                  <a:cubicBezTo>
                    <a:pt x="37" y="937"/>
                    <a:pt x="37" y="937"/>
                    <a:pt x="86" y="873"/>
                  </a:cubicBezTo>
                  <a:cubicBezTo>
                    <a:pt x="163" y="770"/>
                    <a:pt x="163" y="770"/>
                    <a:pt x="163" y="770"/>
                  </a:cubicBezTo>
                  <a:cubicBezTo>
                    <a:pt x="0" y="547"/>
                    <a:pt x="0" y="547"/>
                    <a:pt x="0" y="547"/>
                  </a:cubicBezTo>
                  <a:cubicBezTo>
                    <a:pt x="213" y="261"/>
                    <a:pt x="213" y="261"/>
                    <a:pt x="213" y="261"/>
                  </a:cubicBezTo>
                  <a:cubicBezTo>
                    <a:pt x="197" y="247"/>
                    <a:pt x="197" y="247"/>
                    <a:pt x="197" y="247"/>
                  </a:cubicBezTo>
                  <a:cubicBezTo>
                    <a:pt x="184" y="234"/>
                    <a:pt x="184" y="234"/>
                    <a:pt x="153" y="204"/>
                  </a:cubicBezTo>
                  <a:cubicBezTo>
                    <a:pt x="130" y="183"/>
                    <a:pt x="130" y="183"/>
                    <a:pt x="130" y="183"/>
                  </a:cubicBezTo>
                  <a:cubicBezTo>
                    <a:pt x="499" y="0"/>
                    <a:pt x="499" y="0"/>
                    <a:pt x="499" y="0"/>
                  </a:cubicBezTo>
                  <a:cubicBezTo>
                    <a:pt x="498" y="2"/>
                    <a:pt x="498" y="5"/>
                    <a:pt x="497" y="9"/>
                  </a:cubicBezTo>
                  <a:cubicBezTo>
                    <a:pt x="451" y="252"/>
                    <a:pt x="422" y="401"/>
                    <a:pt x="413" y="451"/>
                  </a:cubicBezTo>
                  <a:cubicBezTo>
                    <a:pt x="328" y="370"/>
                    <a:pt x="325" y="370"/>
                    <a:pt x="322" y="370"/>
                  </a:cubicBezTo>
                  <a:cubicBezTo>
                    <a:pt x="321" y="370"/>
                    <a:pt x="321" y="370"/>
                    <a:pt x="321" y="370"/>
                  </a:cubicBezTo>
                  <a:cubicBezTo>
                    <a:pt x="318" y="371"/>
                    <a:pt x="318" y="371"/>
                    <a:pt x="318" y="371"/>
                  </a:cubicBezTo>
                  <a:cubicBezTo>
                    <a:pt x="198" y="532"/>
                    <a:pt x="198" y="532"/>
                    <a:pt x="198" y="532"/>
                  </a:cubicBezTo>
                  <a:cubicBezTo>
                    <a:pt x="380" y="766"/>
                    <a:pt x="380" y="766"/>
                    <a:pt x="380" y="766"/>
                  </a:cubicBezTo>
                  <a:cubicBezTo>
                    <a:pt x="225" y="967"/>
                    <a:pt x="225" y="967"/>
                    <a:pt x="225" y="967"/>
                  </a:cubicBezTo>
                  <a:lnTo>
                    <a:pt x="18" y="96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1" name="PA_任意多边形 13"/>
            <p:cNvSpPr/>
            <p:nvPr>
              <p:custDataLst>
                <p:tags r:id="rId14"/>
              </p:custDataLst>
            </p:nvPr>
          </p:nvSpPr>
          <p:spPr bwMode="auto">
            <a:xfrm>
              <a:off x="5319545" y="1716388"/>
              <a:ext cx="491112" cy="2246153"/>
            </a:xfrm>
            <a:custGeom>
              <a:avLst/>
              <a:gdLst>
                <a:gd name="T0" fmla="*/ 0 w 112"/>
                <a:gd name="T1" fmla="*/ 479 h 513"/>
                <a:gd name="T2" fmla="*/ 91 w 112"/>
                <a:gd name="T3" fmla="*/ 1 h 513"/>
                <a:gd name="T4" fmla="*/ 91 w 112"/>
                <a:gd name="T5" fmla="*/ 0 h 513"/>
                <a:gd name="T6" fmla="*/ 112 w 112"/>
                <a:gd name="T7" fmla="*/ 13 h 513"/>
                <a:gd name="T8" fmla="*/ 23 w 112"/>
                <a:gd name="T9" fmla="*/ 485 h 513"/>
                <a:gd name="T10" fmla="*/ 0 w 112"/>
                <a:gd name="T11" fmla="*/ 479 h 5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2" h="513">
                  <a:moveTo>
                    <a:pt x="0" y="479"/>
                  </a:moveTo>
                  <a:cubicBezTo>
                    <a:pt x="11" y="419"/>
                    <a:pt x="91" y="3"/>
                    <a:pt x="91" y="1"/>
                  </a:cubicBezTo>
                  <a:cubicBezTo>
                    <a:pt x="91" y="0"/>
                    <a:pt x="91" y="0"/>
                    <a:pt x="91" y="0"/>
                  </a:cubicBezTo>
                  <a:cubicBezTo>
                    <a:pt x="112" y="13"/>
                    <a:pt x="112" y="13"/>
                    <a:pt x="112" y="13"/>
                  </a:cubicBezTo>
                  <a:cubicBezTo>
                    <a:pt x="18" y="513"/>
                    <a:pt x="30" y="449"/>
                    <a:pt x="23" y="485"/>
                  </a:cubicBezTo>
                  <a:cubicBezTo>
                    <a:pt x="0" y="479"/>
                    <a:pt x="0" y="479"/>
                    <a:pt x="0" y="479"/>
                  </a:cubicBezTo>
                  <a:close/>
                </a:path>
              </a:pathLst>
            </a:custGeom>
            <a:solidFill>
              <a:srgbClr val="3B9099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2" name="PA_任意多边形 14"/>
            <p:cNvSpPr/>
            <p:nvPr>
              <p:custDataLst>
                <p:tags r:id="rId15"/>
              </p:custDataLst>
            </p:nvPr>
          </p:nvSpPr>
          <p:spPr bwMode="auto">
            <a:xfrm>
              <a:off x="4496870" y="5132984"/>
              <a:ext cx="805225" cy="911176"/>
            </a:xfrm>
            <a:custGeom>
              <a:avLst/>
              <a:gdLst>
                <a:gd name="T0" fmla="*/ 562 w 646"/>
                <a:gd name="T1" fmla="*/ 0 h 731"/>
                <a:gd name="T2" fmla="*/ 0 w 646"/>
                <a:gd name="T3" fmla="*/ 731 h 731"/>
                <a:gd name="T4" fmla="*/ 88 w 646"/>
                <a:gd name="T5" fmla="*/ 724 h 731"/>
                <a:gd name="T6" fmla="*/ 646 w 646"/>
                <a:gd name="T7" fmla="*/ 3 h 731"/>
                <a:gd name="T8" fmla="*/ 562 w 646"/>
                <a:gd name="T9" fmla="*/ 0 h 7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46" h="731">
                  <a:moveTo>
                    <a:pt x="562" y="0"/>
                  </a:moveTo>
                  <a:lnTo>
                    <a:pt x="0" y="731"/>
                  </a:lnTo>
                  <a:lnTo>
                    <a:pt x="88" y="724"/>
                  </a:lnTo>
                  <a:lnTo>
                    <a:pt x="646" y="3"/>
                  </a:lnTo>
                  <a:lnTo>
                    <a:pt x="562" y="0"/>
                  </a:lnTo>
                  <a:close/>
                </a:path>
              </a:pathLst>
            </a:custGeom>
            <a:solidFill>
              <a:srgbClr val="3B9099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3" name="PA_任意多边形 15"/>
            <p:cNvSpPr/>
            <p:nvPr>
              <p:custDataLst>
                <p:tags r:id="rId16"/>
              </p:custDataLst>
            </p:nvPr>
          </p:nvSpPr>
          <p:spPr bwMode="auto">
            <a:xfrm>
              <a:off x="4399644" y="4103393"/>
              <a:ext cx="946077" cy="1090669"/>
            </a:xfrm>
            <a:custGeom>
              <a:avLst/>
              <a:gdLst>
                <a:gd name="T0" fmla="*/ 206 w 216"/>
                <a:gd name="T1" fmla="*/ 236 h 249"/>
                <a:gd name="T2" fmla="*/ 25 w 216"/>
                <a:gd name="T3" fmla="*/ 5 h 249"/>
                <a:gd name="T4" fmla="*/ 0 w 216"/>
                <a:gd name="T5" fmla="*/ 0 h 249"/>
                <a:gd name="T6" fmla="*/ 182 w 216"/>
                <a:gd name="T7" fmla="*/ 235 h 249"/>
                <a:gd name="T8" fmla="*/ 206 w 216"/>
                <a:gd name="T9" fmla="*/ 236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6" h="249">
                  <a:moveTo>
                    <a:pt x="206" y="236"/>
                  </a:moveTo>
                  <a:cubicBezTo>
                    <a:pt x="191" y="217"/>
                    <a:pt x="216" y="249"/>
                    <a:pt x="25" y="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82" y="235"/>
                    <a:pt x="182" y="235"/>
                    <a:pt x="182" y="235"/>
                  </a:cubicBezTo>
                  <a:lnTo>
                    <a:pt x="206" y="236"/>
                  </a:lnTo>
                  <a:close/>
                </a:path>
              </a:pathLst>
            </a:custGeom>
            <a:solidFill>
              <a:srgbClr val="3B9099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4" name="PA_任意多边形 16"/>
            <p:cNvSpPr/>
            <p:nvPr>
              <p:custDataLst>
                <p:tags r:id="rId17"/>
              </p:custDataLst>
            </p:nvPr>
          </p:nvSpPr>
          <p:spPr bwMode="auto">
            <a:xfrm>
              <a:off x="4399644" y="3429049"/>
              <a:ext cx="583352" cy="695535"/>
            </a:xfrm>
            <a:custGeom>
              <a:avLst/>
              <a:gdLst>
                <a:gd name="T0" fmla="*/ 88 w 468"/>
                <a:gd name="T1" fmla="*/ 558 h 558"/>
                <a:gd name="T2" fmla="*/ 468 w 468"/>
                <a:gd name="T3" fmla="*/ 52 h 558"/>
                <a:gd name="T4" fmla="*/ 405 w 468"/>
                <a:gd name="T5" fmla="*/ 0 h 558"/>
                <a:gd name="T6" fmla="*/ 0 w 468"/>
                <a:gd name="T7" fmla="*/ 541 h 558"/>
                <a:gd name="T8" fmla="*/ 88 w 468"/>
                <a:gd name="T9" fmla="*/ 558 h 5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8" h="558">
                  <a:moveTo>
                    <a:pt x="88" y="558"/>
                  </a:moveTo>
                  <a:lnTo>
                    <a:pt x="468" y="52"/>
                  </a:lnTo>
                  <a:lnTo>
                    <a:pt x="405" y="0"/>
                  </a:lnTo>
                  <a:lnTo>
                    <a:pt x="0" y="541"/>
                  </a:lnTo>
                  <a:lnTo>
                    <a:pt x="88" y="558"/>
                  </a:lnTo>
                  <a:close/>
                </a:path>
              </a:pathLst>
            </a:custGeom>
            <a:solidFill>
              <a:srgbClr val="3B9099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5" name="PA_任意多边形 17"/>
            <p:cNvSpPr/>
            <p:nvPr>
              <p:custDataLst>
                <p:tags r:id="rId18"/>
              </p:custDataLst>
            </p:nvPr>
          </p:nvSpPr>
          <p:spPr bwMode="auto">
            <a:xfrm>
              <a:off x="4430806" y="3463950"/>
              <a:ext cx="1437190" cy="2658738"/>
            </a:xfrm>
            <a:custGeom>
              <a:avLst/>
              <a:gdLst>
                <a:gd name="T0" fmla="*/ 44 w 328"/>
                <a:gd name="T1" fmla="*/ 286 h 607"/>
                <a:gd name="T2" fmla="*/ 0 w 328"/>
                <a:gd name="T3" fmla="*/ 0 h 607"/>
                <a:gd name="T4" fmla="*/ 245 w 328"/>
                <a:gd name="T5" fmla="*/ 72 h 607"/>
                <a:gd name="T6" fmla="*/ 183 w 328"/>
                <a:gd name="T7" fmla="*/ 138 h 607"/>
                <a:gd name="T8" fmla="*/ 328 w 328"/>
                <a:gd name="T9" fmla="*/ 314 h 607"/>
                <a:gd name="T10" fmla="*/ 203 w 328"/>
                <a:gd name="T11" fmla="*/ 472 h 607"/>
                <a:gd name="T12" fmla="*/ 305 w 328"/>
                <a:gd name="T13" fmla="*/ 607 h 607"/>
                <a:gd name="T14" fmla="*/ 149 w 328"/>
                <a:gd name="T15" fmla="*/ 602 h 607"/>
                <a:gd name="T16" fmla="*/ 54 w 328"/>
                <a:gd name="T17" fmla="*/ 471 h 607"/>
                <a:gd name="T18" fmla="*/ 174 w 328"/>
                <a:gd name="T19" fmla="*/ 317 h 607"/>
                <a:gd name="T20" fmla="*/ 103 w 328"/>
                <a:gd name="T21" fmla="*/ 224 h 607"/>
                <a:gd name="T22" fmla="*/ 102 w 328"/>
                <a:gd name="T23" fmla="*/ 224 h 607"/>
                <a:gd name="T24" fmla="*/ 44 w 328"/>
                <a:gd name="T25" fmla="*/ 286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28" h="607">
                  <a:moveTo>
                    <a:pt x="44" y="286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245" y="72"/>
                    <a:pt x="245" y="72"/>
                    <a:pt x="245" y="72"/>
                  </a:cubicBezTo>
                  <a:cubicBezTo>
                    <a:pt x="183" y="138"/>
                    <a:pt x="183" y="138"/>
                    <a:pt x="183" y="138"/>
                  </a:cubicBezTo>
                  <a:cubicBezTo>
                    <a:pt x="328" y="314"/>
                    <a:pt x="328" y="314"/>
                    <a:pt x="328" y="314"/>
                  </a:cubicBezTo>
                  <a:cubicBezTo>
                    <a:pt x="203" y="472"/>
                    <a:pt x="203" y="472"/>
                    <a:pt x="203" y="472"/>
                  </a:cubicBezTo>
                  <a:cubicBezTo>
                    <a:pt x="305" y="607"/>
                    <a:pt x="305" y="607"/>
                    <a:pt x="305" y="607"/>
                  </a:cubicBezTo>
                  <a:cubicBezTo>
                    <a:pt x="149" y="602"/>
                    <a:pt x="149" y="602"/>
                    <a:pt x="149" y="602"/>
                  </a:cubicBezTo>
                  <a:cubicBezTo>
                    <a:pt x="149" y="602"/>
                    <a:pt x="55" y="472"/>
                    <a:pt x="54" y="471"/>
                  </a:cubicBezTo>
                  <a:cubicBezTo>
                    <a:pt x="174" y="317"/>
                    <a:pt x="174" y="317"/>
                    <a:pt x="174" y="317"/>
                  </a:cubicBezTo>
                  <a:cubicBezTo>
                    <a:pt x="174" y="317"/>
                    <a:pt x="107" y="229"/>
                    <a:pt x="103" y="224"/>
                  </a:cubicBezTo>
                  <a:cubicBezTo>
                    <a:pt x="102" y="224"/>
                    <a:pt x="102" y="224"/>
                    <a:pt x="102" y="224"/>
                  </a:cubicBezTo>
                  <a:cubicBezTo>
                    <a:pt x="102" y="224"/>
                    <a:pt x="56" y="274"/>
                    <a:pt x="44" y="28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6" name="PA_任意多边形 18"/>
            <p:cNvSpPr/>
            <p:nvPr>
              <p:custDataLst>
                <p:tags r:id="rId19"/>
              </p:custDataLst>
            </p:nvPr>
          </p:nvSpPr>
          <p:spPr bwMode="auto">
            <a:xfrm>
              <a:off x="4456982" y="3493866"/>
              <a:ext cx="1379852" cy="2602646"/>
            </a:xfrm>
            <a:custGeom>
              <a:avLst/>
              <a:gdLst>
                <a:gd name="T0" fmla="*/ 146 w 315"/>
                <a:gd name="T1" fmla="*/ 590 h 594"/>
                <a:gd name="T2" fmla="*/ 54 w 315"/>
                <a:gd name="T3" fmla="*/ 464 h 594"/>
                <a:gd name="T4" fmla="*/ 175 w 315"/>
                <a:gd name="T5" fmla="*/ 310 h 594"/>
                <a:gd name="T6" fmla="*/ 172 w 315"/>
                <a:gd name="T7" fmla="*/ 306 h 594"/>
                <a:gd name="T8" fmla="*/ 101 w 315"/>
                <a:gd name="T9" fmla="*/ 214 h 594"/>
                <a:gd name="T10" fmla="*/ 98 w 315"/>
                <a:gd name="T11" fmla="*/ 209 h 594"/>
                <a:gd name="T12" fmla="*/ 92 w 315"/>
                <a:gd name="T13" fmla="*/ 214 h 594"/>
                <a:gd name="T14" fmla="*/ 92 w 315"/>
                <a:gd name="T15" fmla="*/ 214 h 594"/>
                <a:gd name="T16" fmla="*/ 41 w 315"/>
                <a:gd name="T17" fmla="*/ 268 h 594"/>
                <a:gd name="T18" fmla="*/ 0 w 315"/>
                <a:gd name="T19" fmla="*/ 0 h 594"/>
                <a:gd name="T20" fmla="*/ 230 w 315"/>
                <a:gd name="T21" fmla="*/ 67 h 594"/>
                <a:gd name="T22" fmla="*/ 170 w 315"/>
                <a:gd name="T23" fmla="*/ 130 h 594"/>
                <a:gd name="T24" fmla="*/ 315 w 315"/>
                <a:gd name="T25" fmla="*/ 307 h 594"/>
                <a:gd name="T26" fmla="*/ 190 w 315"/>
                <a:gd name="T27" fmla="*/ 465 h 594"/>
                <a:gd name="T28" fmla="*/ 289 w 315"/>
                <a:gd name="T29" fmla="*/ 594 h 594"/>
                <a:gd name="T30" fmla="*/ 146 w 315"/>
                <a:gd name="T31" fmla="*/ 590 h 5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15" h="594">
                  <a:moveTo>
                    <a:pt x="146" y="590"/>
                  </a:moveTo>
                  <a:cubicBezTo>
                    <a:pt x="143" y="586"/>
                    <a:pt x="63" y="475"/>
                    <a:pt x="54" y="464"/>
                  </a:cubicBezTo>
                  <a:cubicBezTo>
                    <a:pt x="175" y="310"/>
                    <a:pt x="175" y="310"/>
                    <a:pt x="175" y="310"/>
                  </a:cubicBezTo>
                  <a:cubicBezTo>
                    <a:pt x="172" y="306"/>
                    <a:pt x="172" y="306"/>
                    <a:pt x="172" y="306"/>
                  </a:cubicBezTo>
                  <a:cubicBezTo>
                    <a:pt x="172" y="305"/>
                    <a:pt x="105" y="219"/>
                    <a:pt x="101" y="214"/>
                  </a:cubicBezTo>
                  <a:cubicBezTo>
                    <a:pt x="98" y="209"/>
                    <a:pt x="98" y="209"/>
                    <a:pt x="98" y="209"/>
                  </a:cubicBezTo>
                  <a:cubicBezTo>
                    <a:pt x="92" y="214"/>
                    <a:pt x="92" y="214"/>
                    <a:pt x="92" y="214"/>
                  </a:cubicBezTo>
                  <a:cubicBezTo>
                    <a:pt x="92" y="214"/>
                    <a:pt x="92" y="214"/>
                    <a:pt x="92" y="214"/>
                  </a:cubicBezTo>
                  <a:cubicBezTo>
                    <a:pt x="92" y="214"/>
                    <a:pt x="58" y="250"/>
                    <a:pt x="41" y="26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30" y="67"/>
                    <a:pt x="230" y="67"/>
                    <a:pt x="230" y="67"/>
                  </a:cubicBezTo>
                  <a:cubicBezTo>
                    <a:pt x="170" y="130"/>
                    <a:pt x="170" y="130"/>
                    <a:pt x="170" y="130"/>
                  </a:cubicBezTo>
                  <a:cubicBezTo>
                    <a:pt x="315" y="307"/>
                    <a:pt x="315" y="307"/>
                    <a:pt x="315" y="307"/>
                  </a:cubicBezTo>
                  <a:cubicBezTo>
                    <a:pt x="190" y="465"/>
                    <a:pt x="190" y="465"/>
                    <a:pt x="190" y="465"/>
                  </a:cubicBezTo>
                  <a:cubicBezTo>
                    <a:pt x="289" y="594"/>
                    <a:pt x="289" y="594"/>
                    <a:pt x="289" y="594"/>
                  </a:cubicBezTo>
                  <a:lnTo>
                    <a:pt x="146" y="590"/>
                  </a:lnTo>
                  <a:close/>
                </a:path>
              </a:pathLst>
            </a:custGeom>
            <a:solidFill>
              <a:srgbClr val="CAC8B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7" name="PA_任意多边形 19"/>
            <p:cNvSpPr/>
            <p:nvPr>
              <p:custDataLst>
                <p:tags r:id="rId20"/>
              </p:custDataLst>
            </p:nvPr>
          </p:nvSpPr>
          <p:spPr bwMode="auto">
            <a:xfrm>
              <a:off x="4624011" y="4444928"/>
              <a:ext cx="292923" cy="280458"/>
            </a:xfrm>
            <a:custGeom>
              <a:avLst/>
              <a:gdLst>
                <a:gd name="T0" fmla="*/ 58 w 67"/>
                <a:gd name="T1" fmla="*/ 0 h 64"/>
                <a:gd name="T2" fmla="*/ 59 w 67"/>
                <a:gd name="T3" fmla="*/ 0 h 64"/>
                <a:gd name="T4" fmla="*/ 67 w 67"/>
                <a:gd name="T5" fmla="*/ 10 h 64"/>
                <a:gd name="T6" fmla="*/ 15 w 67"/>
                <a:gd name="T7" fmla="*/ 64 h 64"/>
                <a:gd name="T8" fmla="*/ 0 w 67"/>
                <a:gd name="T9" fmla="*/ 62 h 64"/>
                <a:gd name="T10" fmla="*/ 58 w 67"/>
                <a:gd name="T11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7" h="64">
                  <a:moveTo>
                    <a:pt x="58" y="0"/>
                  </a:moveTo>
                  <a:cubicBezTo>
                    <a:pt x="59" y="0"/>
                    <a:pt x="59" y="0"/>
                    <a:pt x="59" y="0"/>
                  </a:cubicBezTo>
                  <a:cubicBezTo>
                    <a:pt x="61" y="3"/>
                    <a:pt x="67" y="10"/>
                    <a:pt x="67" y="10"/>
                  </a:cubicBezTo>
                  <a:cubicBezTo>
                    <a:pt x="52" y="24"/>
                    <a:pt x="63" y="14"/>
                    <a:pt x="15" y="64"/>
                  </a:cubicBezTo>
                  <a:cubicBezTo>
                    <a:pt x="0" y="62"/>
                    <a:pt x="0" y="62"/>
                    <a:pt x="0" y="62"/>
                  </a:cubicBezTo>
                  <a:cubicBezTo>
                    <a:pt x="13" y="49"/>
                    <a:pt x="7" y="54"/>
                    <a:pt x="58" y="0"/>
                  </a:cubicBezTo>
                  <a:close/>
                </a:path>
              </a:pathLst>
            </a:custGeom>
            <a:solidFill>
              <a:srgbClr val="9F9C9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8" name="PA_任意多边形 20"/>
            <p:cNvSpPr/>
            <p:nvPr>
              <p:custDataLst>
                <p:tags r:id="rId21"/>
              </p:custDataLst>
            </p:nvPr>
          </p:nvSpPr>
          <p:spPr bwMode="auto">
            <a:xfrm>
              <a:off x="5232292" y="4068492"/>
              <a:ext cx="691796" cy="779049"/>
            </a:xfrm>
            <a:custGeom>
              <a:avLst/>
              <a:gdLst>
                <a:gd name="T0" fmla="*/ 0 w 158"/>
                <a:gd name="T1" fmla="*/ 0 h 178"/>
                <a:gd name="T2" fmla="*/ 144 w 158"/>
                <a:gd name="T3" fmla="*/ 174 h 178"/>
                <a:gd name="T4" fmla="*/ 145 w 158"/>
                <a:gd name="T5" fmla="*/ 176 h 178"/>
                <a:gd name="T6" fmla="*/ 158 w 158"/>
                <a:gd name="T7" fmla="*/ 178 h 178"/>
                <a:gd name="T8" fmla="*/ 158 w 158"/>
                <a:gd name="T9" fmla="*/ 178 h 178"/>
                <a:gd name="T10" fmla="*/ 15 w 158"/>
                <a:gd name="T11" fmla="*/ 3 h 178"/>
                <a:gd name="T12" fmla="*/ 0 w 158"/>
                <a:gd name="T13" fmla="*/ 0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8" h="178">
                  <a:moveTo>
                    <a:pt x="0" y="0"/>
                  </a:moveTo>
                  <a:cubicBezTo>
                    <a:pt x="124" y="150"/>
                    <a:pt x="144" y="174"/>
                    <a:pt x="144" y="174"/>
                  </a:cubicBezTo>
                  <a:cubicBezTo>
                    <a:pt x="145" y="176"/>
                    <a:pt x="145" y="176"/>
                    <a:pt x="145" y="176"/>
                  </a:cubicBezTo>
                  <a:cubicBezTo>
                    <a:pt x="158" y="178"/>
                    <a:pt x="158" y="178"/>
                    <a:pt x="158" y="178"/>
                  </a:cubicBezTo>
                  <a:cubicBezTo>
                    <a:pt x="158" y="178"/>
                    <a:pt x="158" y="178"/>
                    <a:pt x="158" y="178"/>
                  </a:cubicBezTo>
                  <a:cubicBezTo>
                    <a:pt x="15" y="3"/>
                    <a:pt x="15" y="3"/>
                    <a:pt x="15" y="3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9F9C9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9" name="PA_任意多边形 21"/>
            <p:cNvSpPr/>
            <p:nvPr>
              <p:custDataLst>
                <p:tags r:id="rId22"/>
              </p:custDataLst>
            </p:nvPr>
          </p:nvSpPr>
          <p:spPr bwMode="auto">
            <a:xfrm>
              <a:off x="5232292" y="3779309"/>
              <a:ext cx="332810" cy="301648"/>
            </a:xfrm>
            <a:custGeom>
              <a:avLst/>
              <a:gdLst>
                <a:gd name="T0" fmla="*/ 53 w 267"/>
                <a:gd name="T1" fmla="*/ 242 h 242"/>
                <a:gd name="T2" fmla="*/ 267 w 267"/>
                <a:gd name="T3" fmla="*/ 14 h 242"/>
                <a:gd name="T4" fmla="*/ 218 w 267"/>
                <a:gd name="T5" fmla="*/ 0 h 242"/>
                <a:gd name="T6" fmla="*/ 0 w 267"/>
                <a:gd name="T7" fmla="*/ 232 h 242"/>
                <a:gd name="T8" fmla="*/ 53 w 267"/>
                <a:gd name="T9" fmla="*/ 242 h 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7" h="242">
                  <a:moveTo>
                    <a:pt x="53" y="242"/>
                  </a:moveTo>
                  <a:lnTo>
                    <a:pt x="267" y="14"/>
                  </a:lnTo>
                  <a:lnTo>
                    <a:pt x="218" y="0"/>
                  </a:lnTo>
                  <a:lnTo>
                    <a:pt x="0" y="232"/>
                  </a:lnTo>
                  <a:lnTo>
                    <a:pt x="53" y="242"/>
                  </a:lnTo>
                  <a:close/>
                </a:path>
              </a:pathLst>
            </a:custGeom>
            <a:solidFill>
              <a:srgbClr val="9F9C9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50" name="PA_任意多边形 22"/>
            <p:cNvSpPr/>
            <p:nvPr>
              <p:custDataLst>
                <p:tags r:id="rId23"/>
              </p:custDataLst>
            </p:nvPr>
          </p:nvSpPr>
          <p:spPr bwMode="auto">
            <a:xfrm>
              <a:off x="5319545" y="5531857"/>
              <a:ext cx="508563" cy="590831"/>
            </a:xfrm>
            <a:custGeom>
              <a:avLst/>
              <a:gdLst>
                <a:gd name="T0" fmla="*/ 0 w 116"/>
                <a:gd name="T1" fmla="*/ 0 h 135"/>
                <a:gd name="T2" fmla="*/ 102 w 116"/>
                <a:gd name="T3" fmla="*/ 135 h 135"/>
                <a:gd name="T4" fmla="*/ 116 w 116"/>
                <a:gd name="T5" fmla="*/ 133 h 135"/>
                <a:gd name="T6" fmla="*/ 15 w 116"/>
                <a:gd name="T7" fmla="*/ 0 h 135"/>
                <a:gd name="T8" fmla="*/ 0 w 116"/>
                <a:gd name="T9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6" h="135">
                  <a:moveTo>
                    <a:pt x="0" y="0"/>
                  </a:moveTo>
                  <a:cubicBezTo>
                    <a:pt x="102" y="135"/>
                    <a:pt x="102" y="135"/>
                    <a:pt x="102" y="135"/>
                  </a:cubicBezTo>
                  <a:cubicBezTo>
                    <a:pt x="116" y="133"/>
                    <a:pt x="116" y="133"/>
                    <a:pt x="116" y="133"/>
                  </a:cubicBezTo>
                  <a:cubicBezTo>
                    <a:pt x="56" y="54"/>
                    <a:pt x="79" y="84"/>
                    <a:pt x="15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9F9C9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51" name="PA_任意多边形 23"/>
            <p:cNvSpPr/>
            <p:nvPr>
              <p:custDataLst>
                <p:tags r:id="rId24"/>
              </p:custDataLst>
            </p:nvPr>
          </p:nvSpPr>
          <p:spPr bwMode="auto">
            <a:xfrm>
              <a:off x="5319545" y="4838815"/>
              <a:ext cx="604542" cy="693042"/>
            </a:xfrm>
            <a:custGeom>
              <a:avLst/>
              <a:gdLst>
                <a:gd name="T0" fmla="*/ 15 w 138"/>
                <a:gd name="T1" fmla="*/ 158 h 158"/>
                <a:gd name="T2" fmla="*/ 138 w 138"/>
                <a:gd name="T3" fmla="*/ 2 h 158"/>
                <a:gd name="T4" fmla="*/ 125 w 138"/>
                <a:gd name="T5" fmla="*/ 0 h 158"/>
                <a:gd name="T6" fmla="*/ 0 w 138"/>
                <a:gd name="T7" fmla="*/ 158 h 158"/>
                <a:gd name="T8" fmla="*/ 15 w 138"/>
                <a:gd name="T9" fmla="*/ 158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8" h="158">
                  <a:moveTo>
                    <a:pt x="15" y="158"/>
                  </a:moveTo>
                  <a:cubicBezTo>
                    <a:pt x="138" y="2"/>
                    <a:pt x="138" y="2"/>
                    <a:pt x="138" y="2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08" y="21"/>
                    <a:pt x="0" y="158"/>
                    <a:pt x="0" y="158"/>
                  </a:cubicBezTo>
                  <a:lnTo>
                    <a:pt x="15" y="158"/>
                  </a:lnTo>
                  <a:close/>
                </a:path>
              </a:pathLst>
            </a:custGeom>
            <a:solidFill>
              <a:srgbClr val="9F9C9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</p:grpSp>
      <p:sp>
        <p:nvSpPr>
          <p:cNvPr id="34" name="PA_文本框 33"/>
          <p:cNvSpPr txBox="1"/>
          <p:nvPr>
            <p:custDataLst>
              <p:tags r:id="rId10"/>
            </p:custDataLst>
          </p:nvPr>
        </p:nvSpPr>
        <p:spPr>
          <a:xfrm>
            <a:off x="5724306" y="2444066"/>
            <a:ext cx="34176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altLang="zh-CN" sz="3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mpact" panose="020B0806030902050204" pitchFamily="34" charset="0"/>
                <a:ea typeface="宋体" panose="02010600030101010101" pitchFamily="2" charset="-122"/>
                <a:cs typeface="+mn-cs"/>
              </a:rPr>
              <a:t>1</a:t>
            </a:r>
            <a:endParaRPr kumimoji="0" lang="zh-CN" altLang="en-US" sz="3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Impact" panose="020B0806030902050204" pitchFamily="3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35" name="PA_文本框 34"/>
          <p:cNvSpPr txBox="1"/>
          <p:nvPr>
            <p:custDataLst>
              <p:tags r:id="rId11"/>
            </p:custDataLst>
          </p:nvPr>
        </p:nvSpPr>
        <p:spPr>
          <a:xfrm>
            <a:off x="5721779" y="3741026"/>
            <a:ext cx="391454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altLang="zh-CN" sz="3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mpact" panose="020B0806030902050204" pitchFamily="34" charset="0"/>
                <a:ea typeface="宋体" panose="02010600030101010101" pitchFamily="2" charset="-122"/>
                <a:cs typeface="+mn-cs"/>
              </a:rPr>
              <a:t>2</a:t>
            </a:r>
            <a:endParaRPr kumimoji="0" lang="zh-CN" altLang="en-US" sz="3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Impact" panose="020B0806030902050204" pitchFamily="34" charset="0"/>
              <a:ea typeface="宋体" panose="02010600030101010101" pitchFamily="2" charset="-122"/>
              <a:cs typeface="+mn-cs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2" fill="hold" nodeType="withEffect" p14:presetBounceEnd="33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33000">
                                          <p:cBhvr additive="base">
                                            <p:cTn id="7" dur="1000" fill="hold"/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33000">
                                          <p:cBhvr additive="base">
                                            <p:cTn id="8" dur="1000" fill="hold"/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2" fill="hold" nodeType="withEffect" p14:presetBounceEnd="33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33000">
                                          <p:cBhvr additive="base">
                                            <p:cTn id="11" dur="1000" fill="hold"/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33000">
                                          <p:cBhvr additive="base">
                                            <p:cTn id="12" dur="1000" fill="hold"/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2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000" fill="hold"/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000" fill="hold"/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2" fill="hold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000" fill="hold"/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000" fill="hold"/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Fallback>
  </mc:AlternateContent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8" name="PA_矩形 127"/>
          <p:cNvSpPr/>
          <p:nvPr>
            <p:custDataLst>
              <p:tags r:id="rId1"/>
            </p:custDataLst>
          </p:nvPr>
        </p:nvSpPr>
        <p:spPr>
          <a:xfrm>
            <a:off x="0" y="6545943"/>
            <a:ext cx="12192000" cy="312057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31" name="PA_任意多边形 130"/>
          <p:cNvSpPr/>
          <p:nvPr>
            <p:custDataLst>
              <p:tags r:id="rId2"/>
            </p:custDataLst>
          </p:nvPr>
        </p:nvSpPr>
        <p:spPr>
          <a:xfrm>
            <a:off x="10269304" y="6545943"/>
            <a:ext cx="1932222" cy="312057"/>
          </a:xfrm>
          <a:custGeom>
            <a:avLst/>
            <a:gdLst>
              <a:gd name="connsiteX0" fmla="*/ 0 w 1932222"/>
              <a:gd name="connsiteY0" fmla="*/ 0 h 312057"/>
              <a:gd name="connsiteX1" fmla="*/ 1932222 w 1932222"/>
              <a:gd name="connsiteY1" fmla="*/ 0 h 312057"/>
              <a:gd name="connsiteX2" fmla="*/ 1932222 w 1932222"/>
              <a:gd name="connsiteY2" fmla="*/ 312057 h 312057"/>
              <a:gd name="connsiteX3" fmla="*/ 154981 w 1932222"/>
              <a:gd name="connsiteY3" fmla="*/ 312057 h 3120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32222" h="312057">
                <a:moveTo>
                  <a:pt x="0" y="0"/>
                </a:moveTo>
                <a:lnTo>
                  <a:pt x="1932222" y="0"/>
                </a:lnTo>
                <a:lnTo>
                  <a:pt x="1932222" y="312057"/>
                </a:lnTo>
                <a:lnTo>
                  <a:pt x="154981" y="312057"/>
                </a:lnTo>
                <a:close/>
              </a:path>
            </a:pathLst>
          </a:custGeom>
          <a:solidFill>
            <a:schemeClr val="bg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32" name="PA_SlideNumberPlaceholder 131"/>
          <p:cNvSpPr>
            <a:spLocks noGrp="1"/>
          </p:cNvSpPr>
          <p:nvPr>
            <p:ph type="sldNum" sz="quarter" idx="12"/>
            <p:custDataLst>
              <p:tags r:id="rId3"/>
            </p:custDataLst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altLang="zh-CN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-</a:t>
            </a:r>
            <a:fld id="{D6B02234-A951-478D-B725-4AAC724CF730}" type="slidenum">
              <a:rPr kumimoji="0" lang="zh-CN" altLang="en-US" sz="1200" b="0" i="0" u="none" strike="noStrike" kern="120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13</a:t>
            </a:fld>
            <a:r>
              <a:rPr kumimoji="0" lang="en-US" altLang="zh-CN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-</a:t>
            </a:r>
            <a:endParaRPr kumimoji="0" lang="zh-CN" altLang="en-US" sz="1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33" name="PA_矩形 132"/>
          <p:cNvSpPr/>
          <p:nvPr>
            <p:custDataLst>
              <p:tags r:id="rId4"/>
            </p:custDataLst>
          </p:nvPr>
        </p:nvSpPr>
        <p:spPr>
          <a:xfrm>
            <a:off x="0" y="0"/>
            <a:ext cx="12192000" cy="696387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34" name="PA_矩形 133"/>
          <p:cNvSpPr/>
          <p:nvPr>
            <p:custDataLst>
              <p:tags r:id="rId5"/>
            </p:custDataLst>
          </p:nvPr>
        </p:nvSpPr>
        <p:spPr>
          <a:xfrm>
            <a:off x="0" y="0"/>
            <a:ext cx="138112" cy="696387"/>
          </a:xfrm>
          <a:prstGeom prst="rect">
            <a:avLst/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35" name="PA_文本框 134"/>
          <p:cNvSpPr txBox="1"/>
          <p:nvPr>
            <p:custDataLst>
              <p:tags r:id="rId6"/>
            </p:custDataLst>
          </p:nvPr>
        </p:nvSpPr>
        <p:spPr>
          <a:xfrm>
            <a:off x="254000" y="99391"/>
            <a:ext cx="7215437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lvl="0">
              <a:defRPr/>
            </a:pPr>
            <a:r>
              <a:rPr kumimoji="0" lang="zh-CN" altLang="en-US" sz="2800" b="1" i="0" u="none" strike="noStrike" kern="1200" cap="none" spc="600" normalizeH="0" baseline="0" noProof="0" dirty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rPr>
              <a:t>四项箭头拼合扩散关系</a:t>
            </a:r>
            <a:r>
              <a:rPr kumimoji="0" lang="en-US" altLang="zh-CN" sz="2800" b="1" i="0" u="none" strike="noStrike" kern="1200" cap="none" spc="600" normalizeH="0" baseline="0" noProof="0" dirty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rPr>
              <a:t>PPT</a:t>
            </a:r>
            <a:r>
              <a:rPr lang="zh-CN" altLang="en-US" sz="2800" b="1" spc="600" dirty="0">
                <a:solidFill>
                  <a:srgbClr val="40404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创意图表</a:t>
            </a:r>
            <a:endParaRPr kumimoji="0" lang="zh-CN" altLang="en-US" sz="2800" b="1" i="0" u="none" strike="noStrike" kern="1200" cap="none" spc="600" normalizeH="0" baseline="0" noProof="0" dirty="0">
              <a:ln>
                <a:noFill/>
              </a:ln>
              <a:solidFill>
                <a:srgbClr val="404040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</a:endParaRPr>
          </a:p>
        </p:txBody>
      </p:sp>
      <p:grpSp>
        <p:nvGrpSpPr>
          <p:cNvPr id="208" name="PA_组合 207"/>
          <p:cNvGrpSpPr/>
          <p:nvPr>
            <p:custDataLst>
              <p:tags r:id="rId7"/>
            </p:custDataLst>
          </p:nvPr>
        </p:nvGrpSpPr>
        <p:grpSpPr>
          <a:xfrm>
            <a:off x="775788" y="1996967"/>
            <a:ext cx="3323137" cy="1022167"/>
            <a:chOff x="775788" y="1184908"/>
            <a:chExt cx="3323137" cy="1022167"/>
          </a:xfrm>
        </p:grpSpPr>
        <p:sp>
          <p:nvSpPr>
            <p:cNvPr id="209" name="PA_文本框 208"/>
            <p:cNvSpPr txBox="1"/>
            <p:nvPr>
              <p:custDataLst>
                <p:tags r:id="rId121"/>
              </p:custDataLst>
            </p:nvPr>
          </p:nvSpPr>
          <p:spPr>
            <a:xfrm>
              <a:off x="1147304" y="1184908"/>
              <a:ext cx="2951621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altLang="zh-CN" sz="1800" b="1" i="0" u="none" strike="noStrike" kern="1200" cap="none" spc="300" normalizeH="0" baseline="0" noProof="0" dirty="0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1.</a:t>
              </a:r>
              <a:r>
                <a:rPr kumimoji="0" lang="zh-CN" altLang="en-US" sz="1800" b="1" i="0" u="none" strike="noStrike" kern="1200" cap="none" spc="300" normalizeH="0" baseline="0" noProof="0" dirty="0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点击此处添加标题</a:t>
              </a:r>
            </a:p>
          </p:txBody>
        </p:sp>
        <p:sp>
          <p:nvSpPr>
            <p:cNvPr id="210" name="PA_文本框 209"/>
            <p:cNvSpPr txBox="1"/>
            <p:nvPr>
              <p:custDataLst>
                <p:tags r:id="rId122"/>
              </p:custDataLst>
            </p:nvPr>
          </p:nvSpPr>
          <p:spPr>
            <a:xfrm>
              <a:off x="1147304" y="1636791"/>
              <a:ext cx="1595309" cy="57028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50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点击此处添加文字说明</a:t>
              </a:r>
              <a:endParaRPr kumimoji="0" lang="en-US" altLang="zh-CN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endParaRPr>
            </a:p>
            <a:p>
              <a:pPr marL="0" marR="0" lvl="0" indent="0" algn="l" defTabSz="914400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50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点击此处添加文字说明</a:t>
              </a:r>
            </a:p>
          </p:txBody>
        </p:sp>
        <p:cxnSp>
          <p:nvCxnSpPr>
            <p:cNvPr id="211" name="PA_直接连接符 210"/>
            <p:cNvCxnSpPr/>
            <p:nvPr>
              <p:custDataLst>
                <p:tags r:id="rId123"/>
              </p:custDataLst>
            </p:nvPr>
          </p:nvCxnSpPr>
          <p:spPr>
            <a:xfrm>
              <a:off x="1213979" y="1595515"/>
              <a:ext cx="2358780" cy="0"/>
            </a:xfrm>
            <a:prstGeom prst="line">
              <a:avLst/>
            </a:prstGeom>
            <a:ln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2" name="PA_直接连接符 211"/>
            <p:cNvCxnSpPr/>
            <p:nvPr>
              <p:custDataLst>
                <p:tags r:id="rId124"/>
              </p:custDataLst>
            </p:nvPr>
          </p:nvCxnSpPr>
          <p:spPr>
            <a:xfrm>
              <a:off x="1213979" y="1644435"/>
              <a:ext cx="817523" cy="0"/>
            </a:xfrm>
            <a:prstGeom prst="line">
              <a:avLst/>
            </a:prstGeom>
            <a:ln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13" name="PA_任意多边形 255"/>
            <p:cNvSpPr>
              <a:spLocks noEditPoints="1"/>
            </p:cNvSpPr>
            <p:nvPr>
              <p:custDataLst>
                <p:tags r:id="rId125"/>
              </p:custDataLst>
            </p:nvPr>
          </p:nvSpPr>
          <p:spPr bwMode="auto">
            <a:xfrm>
              <a:off x="775788" y="1252537"/>
              <a:ext cx="319760" cy="224831"/>
            </a:xfrm>
            <a:custGeom>
              <a:avLst/>
              <a:gdLst>
                <a:gd name="T0" fmla="*/ 54 w 54"/>
                <a:gd name="T1" fmla="*/ 27 h 38"/>
                <a:gd name="T2" fmla="*/ 44 w 54"/>
                <a:gd name="T3" fmla="*/ 38 h 38"/>
                <a:gd name="T4" fmla="*/ 43 w 54"/>
                <a:gd name="T5" fmla="*/ 38 h 38"/>
                <a:gd name="T6" fmla="*/ 11 w 54"/>
                <a:gd name="T7" fmla="*/ 38 h 38"/>
                <a:gd name="T8" fmla="*/ 11 w 54"/>
                <a:gd name="T9" fmla="*/ 38 h 38"/>
                <a:gd name="T10" fmla="*/ 11 w 54"/>
                <a:gd name="T11" fmla="*/ 38 h 38"/>
                <a:gd name="T12" fmla="*/ 10 w 54"/>
                <a:gd name="T13" fmla="*/ 38 h 38"/>
                <a:gd name="T14" fmla="*/ 0 w 54"/>
                <a:gd name="T15" fmla="*/ 27 h 38"/>
                <a:gd name="T16" fmla="*/ 5 w 54"/>
                <a:gd name="T17" fmla="*/ 18 h 38"/>
                <a:gd name="T18" fmla="*/ 5 w 54"/>
                <a:gd name="T19" fmla="*/ 16 h 38"/>
                <a:gd name="T20" fmla="*/ 12 w 54"/>
                <a:gd name="T21" fmla="*/ 8 h 38"/>
                <a:gd name="T22" fmla="*/ 17 w 54"/>
                <a:gd name="T23" fmla="*/ 10 h 38"/>
                <a:gd name="T24" fmla="*/ 31 w 54"/>
                <a:gd name="T25" fmla="*/ 0 h 38"/>
                <a:gd name="T26" fmla="*/ 48 w 54"/>
                <a:gd name="T27" fmla="*/ 17 h 38"/>
                <a:gd name="T28" fmla="*/ 48 w 54"/>
                <a:gd name="T29" fmla="*/ 18 h 38"/>
                <a:gd name="T30" fmla="*/ 54 w 54"/>
                <a:gd name="T31" fmla="*/ 27 h 38"/>
                <a:gd name="T32" fmla="*/ 20 w 54"/>
                <a:gd name="T33" fmla="*/ 32 h 38"/>
                <a:gd name="T34" fmla="*/ 26 w 54"/>
                <a:gd name="T35" fmla="*/ 29 h 38"/>
                <a:gd name="T36" fmla="*/ 24 w 54"/>
                <a:gd name="T37" fmla="*/ 26 h 38"/>
                <a:gd name="T38" fmla="*/ 20 w 54"/>
                <a:gd name="T39" fmla="*/ 28 h 38"/>
                <a:gd name="T40" fmla="*/ 16 w 54"/>
                <a:gd name="T41" fmla="*/ 25 h 38"/>
                <a:gd name="T42" fmla="*/ 20 w 54"/>
                <a:gd name="T43" fmla="*/ 21 h 38"/>
                <a:gd name="T44" fmla="*/ 36 w 54"/>
                <a:gd name="T45" fmla="*/ 32 h 38"/>
                <a:gd name="T46" fmla="*/ 43 w 54"/>
                <a:gd name="T47" fmla="*/ 25 h 38"/>
                <a:gd name="T48" fmla="*/ 36 w 54"/>
                <a:gd name="T49" fmla="*/ 18 h 38"/>
                <a:gd name="T50" fmla="*/ 29 w 54"/>
                <a:gd name="T51" fmla="*/ 20 h 38"/>
                <a:gd name="T52" fmla="*/ 32 w 54"/>
                <a:gd name="T53" fmla="*/ 23 h 38"/>
                <a:gd name="T54" fmla="*/ 35 w 54"/>
                <a:gd name="T55" fmla="*/ 21 h 38"/>
                <a:gd name="T56" fmla="*/ 39 w 54"/>
                <a:gd name="T57" fmla="*/ 25 h 38"/>
                <a:gd name="T58" fmla="*/ 35 w 54"/>
                <a:gd name="T59" fmla="*/ 28 h 38"/>
                <a:gd name="T60" fmla="*/ 20 w 54"/>
                <a:gd name="T61" fmla="*/ 18 h 38"/>
                <a:gd name="T62" fmla="*/ 12 w 54"/>
                <a:gd name="T63" fmla="*/ 25 h 38"/>
                <a:gd name="T64" fmla="*/ 20 w 54"/>
                <a:gd name="T65" fmla="*/ 32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4" h="38">
                  <a:moveTo>
                    <a:pt x="54" y="27"/>
                  </a:moveTo>
                  <a:cubicBezTo>
                    <a:pt x="54" y="33"/>
                    <a:pt x="50" y="38"/>
                    <a:pt x="44" y="38"/>
                  </a:cubicBezTo>
                  <a:cubicBezTo>
                    <a:pt x="43" y="38"/>
                    <a:pt x="43" y="38"/>
                    <a:pt x="43" y="38"/>
                  </a:cubicBezTo>
                  <a:cubicBezTo>
                    <a:pt x="11" y="38"/>
                    <a:pt x="11" y="38"/>
                    <a:pt x="11" y="38"/>
                  </a:cubicBezTo>
                  <a:cubicBezTo>
                    <a:pt x="11" y="38"/>
                    <a:pt x="11" y="38"/>
                    <a:pt x="11" y="38"/>
                  </a:cubicBezTo>
                  <a:cubicBezTo>
                    <a:pt x="11" y="38"/>
                    <a:pt x="11" y="38"/>
                    <a:pt x="11" y="38"/>
                  </a:cubicBezTo>
                  <a:cubicBezTo>
                    <a:pt x="10" y="38"/>
                    <a:pt x="10" y="38"/>
                    <a:pt x="10" y="38"/>
                  </a:cubicBezTo>
                  <a:cubicBezTo>
                    <a:pt x="4" y="38"/>
                    <a:pt x="0" y="33"/>
                    <a:pt x="0" y="27"/>
                  </a:cubicBezTo>
                  <a:cubicBezTo>
                    <a:pt x="0" y="23"/>
                    <a:pt x="2" y="20"/>
                    <a:pt x="5" y="18"/>
                  </a:cubicBezTo>
                  <a:cubicBezTo>
                    <a:pt x="5" y="17"/>
                    <a:pt x="5" y="16"/>
                    <a:pt x="5" y="16"/>
                  </a:cubicBezTo>
                  <a:cubicBezTo>
                    <a:pt x="5" y="11"/>
                    <a:pt x="8" y="8"/>
                    <a:pt x="12" y="8"/>
                  </a:cubicBezTo>
                  <a:cubicBezTo>
                    <a:pt x="14" y="8"/>
                    <a:pt x="15" y="9"/>
                    <a:pt x="17" y="10"/>
                  </a:cubicBezTo>
                  <a:cubicBezTo>
                    <a:pt x="19" y="4"/>
                    <a:pt x="25" y="0"/>
                    <a:pt x="31" y="0"/>
                  </a:cubicBezTo>
                  <a:cubicBezTo>
                    <a:pt x="40" y="0"/>
                    <a:pt x="48" y="8"/>
                    <a:pt x="48" y="17"/>
                  </a:cubicBezTo>
                  <a:cubicBezTo>
                    <a:pt x="48" y="17"/>
                    <a:pt x="48" y="17"/>
                    <a:pt x="48" y="18"/>
                  </a:cubicBezTo>
                  <a:cubicBezTo>
                    <a:pt x="52" y="19"/>
                    <a:pt x="54" y="23"/>
                    <a:pt x="54" y="27"/>
                  </a:cubicBezTo>
                  <a:close/>
                  <a:moveTo>
                    <a:pt x="20" y="32"/>
                  </a:moveTo>
                  <a:cubicBezTo>
                    <a:pt x="23" y="32"/>
                    <a:pt x="24" y="31"/>
                    <a:pt x="26" y="29"/>
                  </a:cubicBezTo>
                  <a:cubicBezTo>
                    <a:pt x="26" y="28"/>
                    <a:pt x="25" y="27"/>
                    <a:pt x="24" y="26"/>
                  </a:cubicBezTo>
                  <a:cubicBezTo>
                    <a:pt x="23" y="27"/>
                    <a:pt x="22" y="28"/>
                    <a:pt x="20" y="28"/>
                  </a:cubicBezTo>
                  <a:cubicBezTo>
                    <a:pt x="18" y="28"/>
                    <a:pt x="16" y="27"/>
                    <a:pt x="16" y="25"/>
                  </a:cubicBezTo>
                  <a:cubicBezTo>
                    <a:pt x="16" y="23"/>
                    <a:pt x="18" y="21"/>
                    <a:pt x="20" y="21"/>
                  </a:cubicBezTo>
                  <a:cubicBezTo>
                    <a:pt x="26" y="21"/>
                    <a:pt x="27" y="32"/>
                    <a:pt x="36" y="32"/>
                  </a:cubicBezTo>
                  <a:cubicBezTo>
                    <a:pt x="40" y="32"/>
                    <a:pt x="43" y="29"/>
                    <a:pt x="43" y="25"/>
                  </a:cubicBezTo>
                  <a:cubicBezTo>
                    <a:pt x="43" y="20"/>
                    <a:pt x="40" y="18"/>
                    <a:pt x="36" y="18"/>
                  </a:cubicBezTo>
                  <a:cubicBezTo>
                    <a:pt x="33" y="18"/>
                    <a:pt x="31" y="18"/>
                    <a:pt x="29" y="20"/>
                  </a:cubicBezTo>
                  <a:cubicBezTo>
                    <a:pt x="30" y="21"/>
                    <a:pt x="31" y="22"/>
                    <a:pt x="32" y="23"/>
                  </a:cubicBezTo>
                  <a:cubicBezTo>
                    <a:pt x="33" y="22"/>
                    <a:pt x="34" y="21"/>
                    <a:pt x="35" y="21"/>
                  </a:cubicBezTo>
                  <a:cubicBezTo>
                    <a:pt x="37" y="21"/>
                    <a:pt x="39" y="23"/>
                    <a:pt x="39" y="25"/>
                  </a:cubicBezTo>
                  <a:cubicBezTo>
                    <a:pt x="39" y="27"/>
                    <a:pt x="37" y="28"/>
                    <a:pt x="35" y="28"/>
                  </a:cubicBezTo>
                  <a:cubicBezTo>
                    <a:pt x="30" y="28"/>
                    <a:pt x="28" y="18"/>
                    <a:pt x="20" y="18"/>
                  </a:cubicBezTo>
                  <a:cubicBezTo>
                    <a:pt x="16" y="18"/>
                    <a:pt x="12" y="20"/>
                    <a:pt x="12" y="25"/>
                  </a:cubicBezTo>
                  <a:cubicBezTo>
                    <a:pt x="12" y="29"/>
                    <a:pt x="16" y="32"/>
                    <a:pt x="20" y="32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14" name="PA_组合 213"/>
          <p:cNvGrpSpPr/>
          <p:nvPr>
            <p:custDataLst>
              <p:tags r:id="rId8"/>
            </p:custDataLst>
          </p:nvPr>
        </p:nvGrpSpPr>
        <p:grpSpPr>
          <a:xfrm>
            <a:off x="8431996" y="1996967"/>
            <a:ext cx="3190870" cy="1022167"/>
            <a:chOff x="8653198" y="1184908"/>
            <a:chExt cx="3190870" cy="1022167"/>
          </a:xfrm>
        </p:grpSpPr>
        <p:sp>
          <p:nvSpPr>
            <p:cNvPr id="215" name="PA_文本框 214"/>
            <p:cNvSpPr txBox="1"/>
            <p:nvPr>
              <p:custDataLst>
                <p:tags r:id="rId116"/>
              </p:custDataLst>
            </p:nvPr>
          </p:nvSpPr>
          <p:spPr>
            <a:xfrm>
              <a:off x="8978900" y="1184908"/>
              <a:ext cx="2865168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altLang="zh-CN" sz="1800" b="1" i="0" u="none" strike="noStrike" kern="1200" cap="none" spc="300" normalizeH="0" baseline="0" noProof="0" dirty="0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3.</a:t>
              </a:r>
              <a:r>
                <a:rPr kumimoji="0" lang="zh-CN" altLang="en-US" sz="1800" b="1" i="0" u="none" strike="noStrike" kern="1200" cap="none" spc="300" normalizeH="0" baseline="0" noProof="0" dirty="0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点击此处添加标题</a:t>
              </a:r>
            </a:p>
          </p:txBody>
        </p:sp>
        <p:sp>
          <p:nvSpPr>
            <p:cNvPr id="216" name="PA_文本框 215"/>
            <p:cNvSpPr txBox="1"/>
            <p:nvPr>
              <p:custDataLst>
                <p:tags r:id="rId117"/>
              </p:custDataLst>
            </p:nvPr>
          </p:nvSpPr>
          <p:spPr>
            <a:xfrm>
              <a:off x="8978900" y="1636791"/>
              <a:ext cx="1595309" cy="57028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50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点击此处添加文字说明</a:t>
              </a:r>
              <a:endParaRPr kumimoji="0" lang="en-US" altLang="zh-CN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endParaRPr>
            </a:p>
            <a:p>
              <a:pPr marL="0" marR="0" lvl="0" indent="0" algn="l" defTabSz="914400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50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点击此处添加文字说明</a:t>
              </a:r>
            </a:p>
          </p:txBody>
        </p:sp>
        <p:cxnSp>
          <p:nvCxnSpPr>
            <p:cNvPr id="217" name="PA_直接连接符 216"/>
            <p:cNvCxnSpPr/>
            <p:nvPr>
              <p:custDataLst>
                <p:tags r:id="rId118"/>
              </p:custDataLst>
            </p:nvPr>
          </p:nvCxnSpPr>
          <p:spPr>
            <a:xfrm>
              <a:off x="9045575" y="1595515"/>
              <a:ext cx="2379712" cy="0"/>
            </a:xfrm>
            <a:prstGeom prst="line">
              <a:avLst/>
            </a:prstGeom>
            <a:ln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8" name="PA_直接连接符 217"/>
            <p:cNvCxnSpPr/>
            <p:nvPr>
              <p:custDataLst>
                <p:tags r:id="rId119"/>
              </p:custDataLst>
            </p:nvPr>
          </p:nvCxnSpPr>
          <p:spPr>
            <a:xfrm>
              <a:off x="9045575" y="1644435"/>
              <a:ext cx="817523" cy="0"/>
            </a:xfrm>
            <a:prstGeom prst="line">
              <a:avLst/>
            </a:prstGeom>
            <a:ln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19" name="PA_任意多边形 315"/>
            <p:cNvSpPr>
              <a:spLocks noEditPoints="1"/>
            </p:cNvSpPr>
            <p:nvPr>
              <p:custDataLst>
                <p:tags r:id="rId120"/>
              </p:custDataLst>
            </p:nvPr>
          </p:nvSpPr>
          <p:spPr bwMode="auto">
            <a:xfrm>
              <a:off x="8653198" y="1246755"/>
              <a:ext cx="236393" cy="236393"/>
            </a:xfrm>
            <a:custGeom>
              <a:avLst/>
              <a:gdLst>
                <a:gd name="T0" fmla="*/ 41 w 41"/>
                <a:gd name="T1" fmla="*/ 34 h 41"/>
                <a:gd name="T2" fmla="*/ 33 w 41"/>
                <a:gd name="T3" fmla="*/ 41 h 41"/>
                <a:gd name="T4" fmla="*/ 8 w 41"/>
                <a:gd name="T5" fmla="*/ 41 h 41"/>
                <a:gd name="T6" fmla="*/ 0 w 41"/>
                <a:gd name="T7" fmla="*/ 34 h 41"/>
                <a:gd name="T8" fmla="*/ 0 w 41"/>
                <a:gd name="T9" fmla="*/ 8 h 41"/>
                <a:gd name="T10" fmla="*/ 8 w 41"/>
                <a:gd name="T11" fmla="*/ 0 h 41"/>
                <a:gd name="T12" fmla="*/ 33 w 41"/>
                <a:gd name="T13" fmla="*/ 0 h 41"/>
                <a:gd name="T14" fmla="*/ 41 w 41"/>
                <a:gd name="T15" fmla="*/ 8 h 41"/>
                <a:gd name="T16" fmla="*/ 41 w 41"/>
                <a:gd name="T17" fmla="*/ 34 h 41"/>
                <a:gd name="T18" fmla="*/ 29 w 41"/>
                <a:gd name="T19" fmla="*/ 20 h 41"/>
                <a:gd name="T20" fmla="*/ 21 w 41"/>
                <a:gd name="T21" fmla="*/ 12 h 41"/>
                <a:gd name="T22" fmla="*/ 7 w 41"/>
                <a:gd name="T23" fmla="*/ 27 h 41"/>
                <a:gd name="T24" fmla="*/ 7 w 41"/>
                <a:gd name="T25" fmla="*/ 34 h 41"/>
                <a:gd name="T26" fmla="*/ 15 w 41"/>
                <a:gd name="T27" fmla="*/ 34 h 41"/>
                <a:gd name="T28" fmla="*/ 29 w 41"/>
                <a:gd name="T29" fmla="*/ 20 h 41"/>
                <a:gd name="T30" fmla="*/ 15 w 41"/>
                <a:gd name="T31" fmla="*/ 30 h 41"/>
                <a:gd name="T32" fmla="*/ 14 w 41"/>
                <a:gd name="T33" fmla="*/ 32 h 41"/>
                <a:gd name="T34" fmla="*/ 12 w 41"/>
                <a:gd name="T35" fmla="*/ 32 h 41"/>
                <a:gd name="T36" fmla="*/ 12 w 41"/>
                <a:gd name="T37" fmla="*/ 29 h 41"/>
                <a:gd name="T38" fmla="*/ 9 w 41"/>
                <a:gd name="T39" fmla="*/ 29 h 41"/>
                <a:gd name="T40" fmla="*/ 9 w 41"/>
                <a:gd name="T41" fmla="*/ 28 h 41"/>
                <a:gd name="T42" fmla="*/ 11 w 41"/>
                <a:gd name="T43" fmla="*/ 26 h 41"/>
                <a:gd name="T44" fmla="*/ 15 w 41"/>
                <a:gd name="T45" fmla="*/ 30 h 41"/>
                <a:gd name="T46" fmla="*/ 22 w 41"/>
                <a:gd name="T47" fmla="*/ 17 h 41"/>
                <a:gd name="T48" fmla="*/ 14 w 41"/>
                <a:gd name="T49" fmla="*/ 24 h 41"/>
                <a:gd name="T50" fmla="*/ 13 w 41"/>
                <a:gd name="T51" fmla="*/ 25 h 41"/>
                <a:gd name="T52" fmla="*/ 13 w 41"/>
                <a:gd name="T53" fmla="*/ 24 h 41"/>
                <a:gd name="T54" fmla="*/ 21 w 41"/>
                <a:gd name="T55" fmla="*/ 16 h 41"/>
                <a:gd name="T56" fmla="*/ 22 w 41"/>
                <a:gd name="T57" fmla="*/ 16 h 41"/>
                <a:gd name="T58" fmla="*/ 22 w 41"/>
                <a:gd name="T59" fmla="*/ 17 h 41"/>
                <a:gd name="T60" fmla="*/ 33 w 41"/>
                <a:gd name="T61" fmla="*/ 16 h 41"/>
                <a:gd name="T62" fmla="*/ 33 w 41"/>
                <a:gd name="T63" fmla="*/ 12 h 41"/>
                <a:gd name="T64" fmla="*/ 29 w 41"/>
                <a:gd name="T65" fmla="*/ 8 h 41"/>
                <a:gd name="T66" fmla="*/ 26 w 41"/>
                <a:gd name="T67" fmla="*/ 8 h 41"/>
                <a:gd name="T68" fmla="*/ 23 w 41"/>
                <a:gd name="T69" fmla="*/ 10 h 41"/>
                <a:gd name="T70" fmla="*/ 31 w 41"/>
                <a:gd name="T71" fmla="*/ 18 h 41"/>
                <a:gd name="T72" fmla="*/ 33 w 41"/>
                <a:gd name="T73" fmla="*/ 1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41" h="41">
                  <a:moveTo>
                    <a:pt x="41" y="34"/>
                  </a:moveTo>
                  <a:cubicBezTo>
                    <a:pt x="41" y="38"/>
                    <a:pt x="38" y="41"/>
                    <a:pt x="33" y="41"/>
                  </a:cubicBezTo>
                  <a:cubicBezTo>
                    <a:pt x="8" y="41"/>
                    <a:pt x="8" y="41"/>
                    <a:pt x="8" y="41"/>
                  </a:cubicBezTo>
                  <a:cubicBezTo>
                    <a:pt x="4" y="41"/>
                    <a:pt x="0" y="38"/>
                    <a:pt x="0" y="34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4"/>
                    <a:pt x="4" y="0"/>
                    <a:pt x="8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8" y="0"/>
                    <a:pt x="41" y="4"/>
                    <a:pt x="41" y="8"/>
                  </a:cubicBezTo>
                  <a:lnTo>
                    <a:pt x="41" y="34"/>
                  </a:lnTo>
                  <a:close/>
                  <a:moveTo>
                    <a:pt x="29" y="20"/>
                  </a:moveTo>
                  <a:cubicBezTo>
                    <a:pt x="21" y="12"/>
                    <a:pt x="21" y="12"/>
                    <a:pt x="21" y="12"/>
                  </a:cubicBezTo>
                  <a:cubicBezTo>
                    <a:pt x="7" y="27"/>
                    <a:pt x="7" y="27"/>
                    <a:pt x="7" y="27"/>
                  </a:cubicBezTo>
                  <a:cubicBezTo>
                    <a:pt x="7" y="34"/>
                    <a:pt x="7" y="34"/>
                    <a:pt x="7" y="34"/>
                  </a:cubicBezTo>
                  <a:cubicBezTo>
                    <a:pt x="15" y="34"/>
                    <a:pt x="15" y="34"/>
                    <a:pt x="15" y="34"/>
                  </a:cubicBezTo>
                  <a:lnTo>
                    <a:pt x="29" y="20"/>
                  </a:lnTo>
                  <a:close/>
                  <a:moveTo>
                    <a:pt x="15" y="30"/>
                  </a:moveTo>
                  <a:cubicBezTo>
                    <a:pt x="14" y="32"/>
                    <a:pt x="14" y="32"/>
                    <a:pt x="14" y="32"/>
                  </a:cubicBezTo>
                  <a:cubicBezTo>
                    <a:pt x="12" y="32"/>
                    <a:pt x="12" y="32"/>
                    <a:pt x="12" y="32"/>
                  </a:cubicBezTo>
                  <a:cubicBezTo>
                    <a:pt x="12" y="29"/>
                    <a:pt x="12" y="29"/>
                    <a:pt x="12" y="29"/>
                  </a:cubicBezTo>
                  <a:cubicBezTo>
                    <a:pt x="9" y="29"/>
                    <a:pt x="9" y="29"/>
                    <a:pt x="9" y="29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11" y="26"/>
                    <a:pt x="11" y="26"/>
                    <a:pt x="11" y="26"/>
                  </a:cubicBezTo>
                  <a:lnTo>
                    <a:pt x="15" y="30"/>
                  </a:lnTo>
                  <a:close/>
                  <a:moveTo>
                    <a:pt x="22" y="17"/>
                  </a:moveTo>
                  <a:cubicBezTo>
                    <a:pt x="14" y="24"/>
                    <a:pt x="14" y="24"/>
                    <a:pt x="14" y="24"/>
                  </a:cubicBezTo>
                  <a:cubicBezTo>
                    <a:pt x="14" y="25"/>
                    <a:pt x="13" y="25"/>
                    <a:pt x="13" y="25"/>
                  </a:cubicBezTo>
                  <a:cubicBezTo>
                    <a:pt x="13" y="24"/>
                    <a:pt x="13" y="24"/>
                    <a:pt x="13" y="24"/>
                  </a:cubicBezTo>
                  <a:cubicBezTo>
                    <a:pt x="21" y="16"/>
                    <a:pt x="21" y="16"/>
                    <a:pt x="21" y="16"/>
                  </a:cubicBezTo>
                  <a:cubicBezTo>
                    <a:pt x="21" y="16"/>
                    <a:pt x="22" y="16"/>
                    <a:pt x="22" y="16"/>
                  </a:cubicBezTo>
                  <a:cubicBezTo>
                    <a:pt x="22" y="16"/>
                    <a:pt x="22" y="16"/>
                    <a:pt x="22" y="17"/>
                  </a:cubicBezTo>
                  <a:close/>
                  <a:moveTo>
                    <a:pt x="33" y="16"/>
                  </a:moveTo>
                  <a:cubicBezTo>
                    <a:pt x="34" y="15"/>
                    <a:pt x="34" y="13"/>
                    <a:pt x="33" y="12"/>
                  </a:cubicBezTo>
                  <a:cubicBezTo>
                    <a:pt x="29" y="8"/>
                    <a:pt x="29" y="8"/>
                    <a:pt x="29" y="8"/>
                  </a:cubicBezTo>
                  <a:cubicBezTo>
                    <a:pt x="28" y="7"/>
                    <a:pt x="27" y="7"/>
                    <a:pt x="26" y="8"/>
                  </a:cubicBezTo>
                  <a:cubicBezTo>
                    <a:pt x="23" y="10"/>
                    <a:pt x="23" y="10"/>
                    <a:pt x="23" y="10"/>
                  </a:cubicBezTo>
                  <a:cubicBezTo>
                    <a:pt x="31" y="18"/>
                    <a:pt x="31" y="18"/>
                    <a:pt x="31" y="18"/>
                  </a:cubicBezTo>
                  <a:lnTo>
                    <a:pt x="33" y="16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20" name="PA_组合 219"/>
          <p:cNvGrpSpPr/>
          <p:nvPr>
            <p:custDataLst>
              <p:tags r:id="rId9"/>
            </p:custDataLst>
          </p:nvPr>
        </p:nvGrpSpPr>
        <p:grpSpPr>
          <a:xfrm>
            <a:off x="821668" y="4922875"/>
            <a:ext cx="3192914" cy="1022167"/>
            <a:chOff x="821668" y="2906974"/>
            <a:chExt cx="3192914" cy="1022167"/>
          </a:xfrm>
        </p:grpSpPr>
        <p:sp>
          <p:nvSpPr>
            <p:cNvPr id="221" name="PA_文本框 220"/>
            <p:cNvSpPr txBox="1"/>
            <p:nvPr>
              <p:custDataLst>
                <p:tags r:id="rId111"/>
              </p:custDataLst>
            </p:nvPr>
          </p:nvSpPr>
          <p:spPr>
            <a:xfrm>
              <a:off x="1147304" y="2906974"/>
              <a:ext cx="2867278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altLang="zh-CN" sz="1800" b="1" i="0" u="none" strike="noStrike" kern="1200" cap="none" spc="300" normalizeH="0" baseline="0" noProof="0" dirty="0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2.</a:t>
              </a:r>
              <a:r>
                <a:rPr kumimoji="0" lang="zh-CN" altLang="en-US" sz="1800" b="1" i="0" u="none" strike="noStrike" kern="1200" cap="none" spc="300" normalizeH="0" baseline="0" noProof="0" dirty="0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点击此处添加标题</a:t>
              </a:r>
            </a:p>
          </p:txBody>
        </p:sp>
        <p:sp>
          <p:nvSpPr>
            <p:cNvPr id="222" name="PA_文本框 221"/>
            <p:cNvSpPr txBox="1"/>
            <p:nvPr>
              <p:custDataLst>
                <p:tags r:id="rId112"/>
              </p:custDataLst>
            </p:nvPr>
          </p:nvSpPr>
          <p:spPr>
            <a:xfrm>
              <a:off x="1147304" y="3358857"/>
              <a:ext cx="1595309" cy="57028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50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点击此处添加文字说明</a:t>
              </a:r>
              <a:endParaRPr kumimoji="0" lang="en-US" altLang="zh-CN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endParaRPr>
            </a:p>
            <a:p>
              <a:pPr marL="0" marR="0" lvl="0" indent="0" algn="l" defTabSz="914400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50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点击此处添加文字说明</a:t>
              </a:r>
            </a:p>
          </p:txBody>
        </p:sp>
        <p:cxnSp>
          <p:nvCxnSpPr>
            <p:cNvPr id="223" name="PA_直接连接符 222"/>
            <p:cNvCxnSpPr/>
            <p:nvPr>
              <p:custDataLst>
                <p:tags r:id="rId113"/>
              </p:custDataLst>
            </p:nvPr>
          </p:nvCxnSpPr>
          <p:spPr>
            <a:xfrm>
              <a:off x="1213979" y="3317581"/>
              <a:ext cx="2358780" cy="0"/>
            </a:xfrm>
            <a:prstGeom prst="line">
              <a:avLst/>
            </a:prstGeom>
            <a:ln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4" name="PA_直接连接符 223"/>
            <p:cNvCxnSpPr/>
            <p:nvPr>
              <p:custDataLst>
                <p:tags r:id="rId114"/>
              </p:custDataLst>
            </p:nvPr>
          </p:nvCxnSpPr>
          <p:spPr>
            <a:xfrm>
              <a:off x="1213979" y="3366501"/>
              <a:ext cx="817523" cy="0"/>
            </a:xfrm>
            <a:prstGeom prst="line">
              <a:avLst/>
            </a:prstGeom>
            <a:ln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25" name="PA_任意多边形 163"/>
            <p:cNvSpPr>
              <a:spLocks noEditPoints="1"/>
            </p:cNvSpPr>
            <p:nvPr>
              <p:custDataLst>
                <p:tags r:id="rId115"/>
              </p:custDataLst>
            </p:nvPr>
          </p:nvSpPr>
          <p:spPr bwMode="auto">
            <a:xfrm>
              <a:off x="821668" y="2962934"/>
              <a:ext cx="298748" cy="230613"/>
            </a:xfrm>
            <a:custGeom>
              <a:avLst/>
              <a:gdLst>
                <a:gd name="T0" fmla="*/ 38 w 48"/>
                <a:gd name="T1" fmla="*/ 30 h 37"/>
                <a:gd name="T2" fmla="*/ 30 w 48"/>
                <a:gd name="T3" fmla="*/ 37 h 37"/>
                <a:gd name="T4" fmla="*/ 8 w 48"/>
                <a:gd name="T5" fmla="*/ 37 h 37"/>
                <a:gd name="T6" fmla="*/ 0 w 48"/>
                <a:gd name="T7" fmla="*/ 30 h 37"/>
                <a:gd name="T8" fmla="*/ 0 w 48"/>
                <a:gd name="T9" fmla="*/ 7 h 37"/>
                <a:gd name="T10" fmla="*/ 8 w 48"/>
                <a:gd name="T11" fmla="*/ 0 h 37"/>
                <a:gd name="T12" fmla="*/ 30 w 48"/>
                <a:gd name="T13" fmla="*/ 0 h 37"/>
                <a:gd name="T14" fmla="*/ 33 w 48"/>
                <a:gd name="T15" fmla="*/ 0 h 37"/>
                <a:gd name="T16" fmla="*/ 34 w 48"/>
                <a:gd name="T17" fmla="*/ 1 h 37"/>
                <a:gd name="T18" fmla="*/ 34 w 48"/>
                <a:gd name="T19" fmla="*/ 2 h 37"/>
                <a:gd name="T20" fmla="*/ 32 w 48"/>
                <a:gd name="T21" fmla="*/ 3 h 37"/>
                <a:gd name="T22" fmla="*/ 31 w 48"/>
                <a:gd name="T23" fmla="*/ 3 h 37"/>
                <a:gd name="T24" fmla="*/ 30 w 48"/>
                <a:gd name="T25" fmla="*/ 3 h 37"/>
                <a:gd name="T26" fmla="*/ 8 w 48"/>
                <a:gd name="T27" fmla="*/ 3 h 37"/>
                <a:gd name="T28" fmla="*/ 4 w 48"/>
                <a:gd name="T29" fmla="*/ 7 h 37"/>
                <a:gd name="T30" fmla="*/ 4 w 48"/>
                <a:gd name="T31" fmla="*/ 30 h 37"/>
                <a:gd name="T32" fmla="*/ 8 w 48"/>
                <a:gd name="T33" fmla="*/ 34 h 37"/>
                <a:gd name="T34" fmla="*/ 30 w 48"/>
                <a:gd name="T35" fmla="*/ 34 h 37"/>
                <a:gd name="T36" fmla="*/ 34 w 48"/>
                <a:gd name="T37" fmla="*/ 30 h 37"/>
                <a:gd name="T38" fmla="*/ 34 w 48"/>
                <a:gd name="T39" fmla="*/ 26 h 37"/>
                <a:gd name="T40" fmla="*/ 35 w 48"/>
                <a:gd name="T41" fmla="*/ 26 h 37"/>
                <a:gd name="T42" fmla="*/ 36 w 48"/>
                <a:gd name="T43" fmla="*/ 24 h 37"/>
                <a:gd name="T44" fmla="*/ 37 w 48"/>
                <a:gd name="T45" fmla="*/ 24 h 37"/>
                <a:gd name="T46" fmla="*/ 38 w 48"/>
                <a:gd name="T47" fmla="*/ 25 h 37"/>
                <a:gd name="T48" fmla="*/ 38 w 48"/>
                <a:gd name="T49" fmla="*/ 30 h 37"/>
                <a:gd name="T50" fmla="*/ 43 w 48"/>
                <a:gd name="T51" fmla="*/ 13 h 37"/>
                <a:gd name="T52" fmla="*/ 25 w 48"/>
                <a:gd name="T53" fmla="*/ 31 h 37"/>
                <a:gd name="T54" fmla="*/ 17 w 48"/>
                <a:gd name="T55" fmla="*/ 31 h 37"/>
                <a:gd name="T56" fmla="*/ 17 w 48"/>
                <a:gd name="T57" fmla="*/ 23 h 37"/>
                <a:gd name="T58" fmla="*/ 35 w 48"/>
                <a:gd name="T59" fmla="*/ 5 h 37"/>
                <a:gd name="T60" fmla="*/ 43 w 48"/>
                <a:gd name="T61" fmla="*/ 13 h 37"/>
                <a:gd name="T62" fmla="*/ 27 w 48"/>
                <a:gd name="T63" fmla="*/ 25 h 37"/>
                <a:gd name="T64" fmla="*/ 23 w 48"/>
                <a:gd name="T65" fmla="*/ 21 h 37"/>
                <a:gd name="T66" fmla="*/ 20 w 48"/>
                <a:gd name="T67" fmla="*/ 24 h 37"/>
                <a:gd name="T68" fmla="*/ 20 w 48"/>
                <a:gd name="T69" fmla="*/ 25 h 37"/>
                <a:gd name="T70" fmla="*/ 22 w 48"/>
                <a:gd name="T71" fmla="*/ 25 h 37"/>
                <a:gd name="T72" fmla="*/ 22 w 48"/>
                <a:gd name="T73" fmla="*/ 28 h 37"/>
                <a:gd name="T74" fmla="*/ 24 w 48"/>
                <a:gd name="T75" fmla="*/ 28 h 37"/>
                <a:gd name="T76" fmla="*/ 27 w 48"/>
                <a:gd name="T77" fmla="*/ 25 h 37"/>
                <a:gd name="T78" fmla="*/ 35 w 48"/>
                <a:gd name="T79" fmla="*/ 9 h 37"/>
                <a:gd name="T80" fmla="*/ 25 w 48"/>
                <a:gd name="T81" fmla="*/ 18 h 37"/>
                <a:gd name="T82" fmla="*/ 25 w 48"/>
                <a:gd name="T83" fmla="*/ 19 h 37"/>
                <a:gd name="T84" fmla="*/ 26 w 48"/>
                <a:gd name="T85" fmla="*/ 19 h 37"/>
                <a:gd name="T86" fmla="*/ 36 w 48"/>
                <a:gd name="T87" fmla="*/ 10 h 37"/>
                <a:gd name="T88" fmla="*/ 36 w 48"/>
                <a:gd name="T89" fmla="*/ 9 h 37"/>
                <a:gd name="T90" fmla="*/ 35 w 48"/>
                <a:gd name="T91" fmla="*/ 9 h 37"/>
                <a:gd name="T92" fmla="*/ 45 w 48"/>
                <a:gd name="T93" fmla="*/ 11 h 37"/>
                <a:gd name="T94" fmla="*/ 37 w 48"/>
                <a:gd name="T95" fmla="*/ 3 h 37"/>
                <a:gd name="T96" fmla="*/ 39 w 48"/>
                <a:gd name="T97" fmla="*/ 1 h 37"/>
                <a:gd name="T98" fmla="*/ 43 w 48"/>
                <a:gd name="T99" fmla="*/ 1 h 37"/>
                <a:gd name="T100" fmla="*/ 47 w 48"/>
                <a:gd name="T101" fmla="*/ 5 h 37"/>
                <a:gd name="T102" fmla="*/ 47 w 48"/>
                <a:gd name="T103" fmla="*/ 8 h 37"/>
                <a:gd name="T104" fmla="*/ 45 w 48"/>
                <a:gd name="T105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8" h="37">
                  <a:moveTo>
                    <a:pt x="38" y="30"/>
                  </a:moveTo>
                  <a:cubicBezTo>
                    <a:pt x="38" y="34"/>
                    <a:pt x="34" y="37"/>
                    <a:pt x="30" y="37"/>
                  </a:cubicBezTo>
                  <a:cubicBezTo>
                    <a:pt x="8" y="37"/>
                    <a:pt x="8" y="37"/>
                    <a:pt x="8" y="37"/>
                  </a:cubicBezTo>
                  <a:cubicBezTo>
                    <a:pt x="4" y="37"/>
                    <a:pt x="0" y="34"/>
                    <a:pt x="0" y="30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3"/>
                    <a:pt x="4" y="0"/>
                    <a:pt x="8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1" y="0"/>
                    <a:pt x="32" y="0"/>
                    <a:pt x="33" y="0"/>
                  </a:cubicBezTo>
                  <a:cubicBezTo>
                    <a:pt x="34" y="0"/>
                    <a:pt x="34" y="1"/>
                    <a:pt x="34" y="1"/>
                  </a:cubicBezTo>
                  <a:cubicBezTo>
                    <a:pt x="34" y="1"/>
                    <a:pt x="34" y="2"/>
                    <a:pt x="34" y="2"/>
                  </a:cubicBezTo>
                  <a:cubicBezTo>
                    <a:pt x="32" y="3"/>
                    <a:pt x="32" y="3"/>
                    <a:pt x="32" y="3"/>
                  </a:cubicBezTo>
                  <a:cubicBezTo>
                    <a:pt x="32" y="3"/>
                    <a:pt x="32" y="3"/>
                    <a:pt x="31" y="3"/>
                  </a:cubicBezTo>
                  <a:cubicBezTo>
                    <a:pt x="31" y="3"/>
                    <a:pt x="31" y="3"/>
                    <a:pt x="30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6" y="3"/>
                    <a:pt x="4" y="5"/>
                    <a:pt x="4" y="7"/>
                  </a:cubicBezTo>
                  <a:cubicBezTo>
                    <a:pt x="4" y="30"/>
                    <a:pt x="4" y="30"/>
                    <a:pt x="4" y="30"/>
                  </a:cubicBezTo>
                  <a:cubicBezTo>
                    <a:pt x="4" y="32"/>
                    <a:pt x="6" y="34"/>
                    <a:pt x="8" y="34"/>
                  </a:cubicBezTo>
                  <a:cubicBezTo>
                    <a:pt x="30" y="34"/>
                    <a:pt x="30" y="34"/>
                    <a:pt x="30" y="34"/>
                  </a:cubicBezTo>
                  <a:cubicBezTo>
                    <a:pt x="33" y="34"/>
                    <a:pt x="34" y="32"/>
                    <a:pt x="34" y="30"/>
                  </a:cubicBezTo>
                  <a:cubicBezTo>
                    <a:pt x="34" y="26"/>
                    <a:pt x="34" y="26"/>
                    <a:pt x="34" y="26"/>
                  </a:cubicBezTo>
                  <a:cubicBezTo>
                    <a:pt x="34" y="26"/>
                    <a:pt x="35" y="26"/>
                    <a:pt x="35" y="26"/>
                  </a:cubicBezTo>
                  <a:cubicBezTo>
                    <a:pt x="36" y="24"/>
                    <a:pt x="36" y="24"/>
                    <a:pt x="36" y="24"/>
                  </a:cubicBezTo>
                  <a:cubicBezTo>
                    <a:pt x="37" y="24"/>
                    <a:pt x="37" y="24"/>
                    <a:pt x="37" y="24"/>
                  </a:cubicBezTo>
                  <a:cubicBezTo>
                    <a:pt x="38" y="24"/>
                    <a:pt x="38" y="24"/>
                    <a:pt x="38" y="25"/>
                  </a:cubicBezTo>
                  <a:lnTo>
                    <a:pt x="38" y="30"/>
                  </a:lnTo>
                  <a:close/>
                  <a:moveTo>
                    <a:pt x="43" y="13"/>
                  </a:moveTo>
                  <a:cubicBezTo>
                    <a:pt x="25" y="31"/>
                    <a:pt x="25" y="31"/>
                    <a:pt x="25" y="31"/>
                  </a:cubicBezTo>
                  <a:cubicBezTo>
                    <a:pt x="17" y="31"/>
                    <a:pt x="17" y="31"/>
                    <a:pt x="17" y="31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35" y="5"/>
                    <a:pt x="35" y="5"/>
                    <a:pt x="35" y="5"/>
                  </a:cubicBezTo>
                  <a:lnTo>
                    <a:pt x="43" y="13"/>
                  </a:lnTo>
                  <a:close/>
                  <a:moveTo>
                    <a:pt x="27" y="25"/>
                  </a:moveTo>
                  <a:cubicBezTo>
                    <a:pt x="23" y="21"/>
                    <a:pt x="23" y="21"/>
                    <a:pt x="23" y="21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4" y="28"/>
                    <a:pt x="24" y="28"/>
                    <a:pt x="24" y="28"/>
                  </a:cubicBezTo>
                  <a:lnTo>
                    <a:pt x="27" y="25"/>
                  </a:lnTo>
                  <a:close/>
                  <a:moveTo>
                    <a:pt x="35" y="9"/>
                  </a:moveTo>
                  <a:cubicBezTo>
                    <a:pt x="25" y="18"/>
                    <a:pt x="25" y="18"/>
                    <a:pt x="25" y="18"/>
                  </a:cubicBezTo>
                  <a:cubicBezTo>
                    <a:pt x="25" y="18"/>
                    <a:pt x="25" y="19"/>
                    <a:pt x="25" y="19"/>
                  </a:cubicBezTo>
                  <a:cubicBezTo>
                    <a:pt x="26" y="19"/>
                    <a:pt x="26" y="19"/>
                    <a:pt x="26" y="19"/>
                  </a:cubicBezTo>
                  <a:cubicBezTo>
                    <a:pt x="36" y="10"/>
                    <a:pt x="36" y="10"/>
                    <a:pt x="36" y="10"/>
                  </a:cubicBezTo>
                  <a:cubicBezTo>
                    <a:pt x="36" y="9"/>
                    <a:pt x="36" y="9"/>
                    <a:pt x="36" y="9"/>
                  </a:cubicBezTo>
                  <a:cubicBezTo>
                    <a:pt x="35" y="8"/>
                    <a:pt x="35" y="8"/>
                    <a:pt x="35" y="9"/>
                  </a:cubicBezTo>
                  <a:close/>
                  <a:moveTo>
                    <a:pt x="45" y="11"/>
                  </a:moveTo>
                  <a:cubicBezTo>
                    <a:pt x="37" y="3"/>
                    <a:pt x="37" y="3"/>
                    <a:pt x="37" y="3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40" y="0"/>
                    <a:pt x="42" y="0"/>
                    <a:pt x="43" y="1"/>
                  </a:cubicBezTo>
                  <a:cubicBezTo>
                    <a:pt x="47" y="5"/>
                    <a:pt x="47" y="5"/>
                    <a:pt x="47" y="5"/>
                  </a:cubicBezTo>
                  <a:cubicBezTo>
                    <a:pt x="48" y="6"/>
                    <a:pt x="48" y="7"/>
                    <a:pt x="47" y="8"/>
                  </a:cubicBezTo>
                  <a:lnTo>
                    <a:pt x="45" y="11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26" name="PA_组合 225"/>
          <p:cNvGrpSpPr/>
          <p:nvPr>
            <p:custDataLst>
              <p:tags r:id="rId10"/>
            </p:custDataLst>
          </p:nvPr>
        </p:nvGrpSpPr>
        <p:grpSpPr>
          <a:xfrm>
            <a:off x="8431996" y="4922875"/>
            <a:ext cx="3268508" cy="1022167"/>
            <a:chOff x="8653198" y="2906974"/>
            <a:chExt cx="3268508" cy="1022167"/>
          </a:xfrm>
        </p:grpSpPr>
        <p:sp>
          <p:nvSpPr>
            <p:cNvPr id="227" name="PA_文本框 226"/>
            <p:cNvSpPr txBox="1"/>
            <p:nvPr>
              <p:custDataLst>
                <p:tags r:id="rId106"/>
              </p:custDataLst>
            </p:nvPr>
          </p:nvSpPr>
          <p:spPr>
            <a:xfrm>
              <a:off x="8978900" y="2906974"/>
              <a:ext cx="2942806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altLang="zh-CN" sz="1800" b="1" i="0" u="none" strike="noStrike" kern="1200" cap="none" spc="300" normalizeH="0" baseline="0" noProof="0" dirty="0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4.</a:t>
              </a:r>
              <a:r>
                <a:rPr kumimoji="0" lang="zh-CN" altLang="en-US" sz="1800" b="1" i="0" u="none" strike="noStrike" kern="1200" cap="none" spc="300" normalizeH="0" baseline="0" noProof="0" dirty="0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点击此处添加标题</a:t>
              </a:r>
            </a:p>
          </p:txBody>
        </p:sp>
        <p:sp>
          <p:nvSpPr>
            <p:cNvPr id="228" name="PA_文本框 227"/>
            <p:cNvSpPr txBox="1"/>
            <p:nvPr>
              <p:custDataLst>
                <p:tags r:id="rId107"/>
              </p:custDataLst>
            </p:nvPr>
          </p:nvSpPr>
          <p:spPr>
            <a:xfrm>
              <a:off x="8978900" y="3358857"/>
              <a:ext cx="1595309" cy="57028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50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点击此处添加文字说明</a:t>
              </a:r>
              <a:endParaRPr kumimoji="0" lang="en-US" altLang="zh-CN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endParaRPr>
            </a:p>
            <a:p>
              <a:pPr marL="0" marR="0" lvl="0" indent="0" algn="l" defTabSz="914400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50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点击此处添加文字说明</a:t>
              </a:r>
            </a:p>
          </p:txBody>
        </p:sp>
        <p:cxnSp>
          <p:nvCxnSpPr>
            <p:cNvPr id="229" name="PA_直接连接符 228"/>
            <p:cNvCxnSpPr/>
            <p:nvPr>
              <p:custDataLst>
                <p:tags r:id="rId108"/>
              </p:custDataLst>
            </p:nvPr>
          </p:nvCxnSpPr>
          <p:spPr>
            <a:xfrm>
              <a:off x="9045575" y="3317581"/>
              <a:ext cx="2379712" cy="0"/>
            </a:xfrm>
            <a:prstGeom prst="line">
              <a:avLst/>
            </a:prstGeom>
            <a:ln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0" name="PA_直接连接符 229"/>
            <p:cNvCxnSpPr/>
            <p:nvPr>
              <p:custDataLst>
                <p:tags r:id="rId109"/>
              </p:custDataLst>
            </p:nvPr>
          </p:nvCxnSpPr>
          <p:spPr>
            <a:xfrm>
              <a:off x="9045575" y="3366501"/>
              <a:ext cx="817523" cy="0"/>
            </a:xfrm>
            <a:prstGeom prst="line">
              <a:avLst/>
            </a:prstGeom>
            <a:ln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31" name="PA_任意多边形 342"/>
            <p:cNvSpPr>
              <a:spLocks noEditPoints="1"/>
            </p:cNvSpPr>
            <p:nvPr>
              <p:custDataLst>
                <p:tags r:id="rId110"/>
              </p:custDataLst>
            </p:nvPr>
          </p:nvSpPr>
          <p:spPr bwMode="auto">
            <a:xfrm>
              <a:off x="8653198" y="2964076"/>
              <a:ext cx="248911" cy="220527"/>
            </a:xfrm>
            <a:custGeom>
              <a:avLst/>
              <a:gdLst>
                <a:gd name="T0" fmla="*/ 48 w 48"/>
                <a:gd name="T1" fmla="*/ 10 h 43"/>
                <a:gd name="T2" fmla="*/ 39 w 48"/>
                <a:gd name="T3" fmla="*/ 19 h 43"/>
                <a:gd name="T4" fmla="*/ 39 w 48"/>
                <a:gd name="T5" fmla="*/ 19 h 43"/>
                <a:gd name="T6" fmla="*/ 38 w 48"/>
                <a:gd name="T7" fmla="*/ 18 h 43"/>
                <a:gd name="T8" fmla="*/ 38 w 48"/>
                <a:gd name="T9" fmla="*/ 13 h 43"/>
                <a:gd name="T10" fmla="*/ 31 w 48"/>
                <a:gd name="T11" fmla="*/ 13 h 43"/>
                <a:gd name="T12" fmla="*/ 24 w 48"/>
                <a:gd name="T13" fmla="*/ 18 h 43"/>
                <a:gd name="T14" fmla="*/ 22 w 48"/>
                <a:gd name="T15" fmla="*/ 23 h 43"/>
                <a:gd name="T16" fmla="*/ 7 w 48"/>
                <a:gd name="T17" fmla="*/ 37 h 43"/>
                <a:gd name="T18" fmla="*/ 1 w 48"/>
                <a:gd name="T19" fmla="*/ 37 h 43"/>
                <a:gd name="T20" fmla="*/ 0 w 48"/>
                <a:gd name="T21" fmla="*/ 36 h 43"/>
                <a:gd name="T22" fmla="*/ 0 w 48"/>
                <a:gd name="T23" fmla="*/ 31 h 43"/>
                <a:gd name="T24" fmla="*/ 1 w 48"/>
                <a:gd name="T25" fmla="*/ 30 h 43"/>
                <a:gd name="T26" fmla="*/ 7 w 48"/>
                <a:gd name="T27" fmla="*/ 30 h 43"/>
                <a:gd name="T28" fmla="*/ 14 w 48"/>
                <a:gd name="T29" fmla="*/ 25 h 43"/>
                <a:gd name="T30" fmla="*/ 16 w 48"/>
                <a:gd name="T31" fmla="*/ 20 h 43"/>
                <a:gd name="T32" fmla="*/ 31 w 48"/>
                <a:gd name="T33" fmla="*/ 6 h 43"/>
                <a:gd name="T34" fmla="*/ 38 w 48"/>
                <a:gd name="T35" fmla="*/ 6 h 43"/>
                <a:gd name="T36" fmla="*/ 38 w 48"/>
                <a:gd name="T37" fmla="*/ 1 h 43"/>
                <a:gd name="T38" fmla="*/ 39 w 48"/>
                <a:gd name="T39" fmla="*/ 0 h 43"/>
                <a:gd name="T40" fmla="*/ 39 w 48"/>
                <a:gd name="T41" fmla="*/ 1 h 43"/>
                <a:gd name="T42" fmla="*/ 48 w 48"/>
                <a:gd name="T43" fmla="*/ 9 h 43"/>
                <a:gd name="T44" fmla="*/ 48 w 48"/>
                <a:gd name="T45" fmla="*/ 10 h 43"/>
                <a:gd name="T46" fmla="*/ 48 w 48"/>
                <a:gd name="T47" fmla="*/ 10 h 43"/>
                <a:gd name="T48" fmla="*/ 14 w 48"/>
                <a:gd name="T49" fmla="*/ 20 h 43"/>
                <a:gd name="T50" fmla="*/ 7 w 48"/>
                <a:gd name="T51" fmla="*/ 13 h 43"/>
                <a:gd name="T52" fmla="*/ 1 w 48"/>
                <a:gd name="T53" fmla="*/ 13 h 43"/>
                <a:gd name="T54" fmla="*/ 0 w 48"/>
                <a:gd name="T55" fmla="*/ 12 h 43"/>
                <a:gd name="T56" fmla="*/ 0 w 48"/>
                <a:gd name="T57" fmla="*/ 7 h 43"/>
                <a:gd name="T58" fmla="*/ 1 w 48"/>
                <a:gd name="T59" fmla="*/ 6 h 43"/>
                <a:gd name="T60" fmla="*/ 7 w 48"/>
                <a:gd name="T61" fmla="*/ 6 h 43"/>
                <a:gd name="T62" fmla="*/ 18 w 48"/>
                <a:gd name="T63" fmla="*/ 12 h 43"/>
                <a:gd name="T64" fmla="*/ 14 w 48"/>
                <a:gd name="T65" fmla="*/ 20 h 43"/>
                <a:gd name="T66" fmla="*/ 48 w 48"/>
                <a:gd name="T67" fmla="*/ 34 h 43"/>
                <a:gd name="T68" fmla="*/ 39 w 48"/>
                <a:gd name="T69" fmla="*/ 43 h 43"/>
                <a:gd name="T70" fmla="*/ 39 w 48"/>
                <a:gd name="T71" fmla="*/ 43 h 43"/>
                <a:gd name="T72" fmla="*/ 38 w 48"/>
                <a:gd name="T73" fmla="*/ 42 h 43"/>
                <a:gd name="T74" fmla="*/ 38 w 48"/>
                <a:gd name="T75" fmla="*/ 37 h 43"/>
                <a:gd name="T76" fmla="*/ 20 w 48"/>
                <a:gd name="T77" fmla="*/ 31 h 43"/>
                <a:gd name="T78" fmla="*/ 24 w 48"/>
                <a:gd name="T79" fmla="*/ 24 h 43"/>
                <a:gd name="T80" fmla="*/ 31 w 48"/>
                <a:gd name="T81" fmla="*/ 30 h 43"/>
                <a:gd name="T82" fmla="*/ 38 w 48"/>
                <a:gd name="T83" fmla="*/ 30 h 43"/>
                <a:gd name="T84" fmla="*/ 38 w 48"/>
                <a:gd name="T85" fmla="*/ 25 h 43"/>
                <a:gd name="T86" fmla="*/ 39 w 48"/>
                <a:gd name="T87" fmla="*/ 24 h 43"/>
                <a:gd name="T88" fmla="*/ 39 w 48"/>
                <a:gd name="T89" fmla="*/ 25 h 43"/>
                <a:gd name="T90" fmla="*/ 48 w 48"/>
                <a:gd name="T91" fmla="*/ 33 h 43"/>
                <a:gd name="T92" fmla="*/ 48 w 48"/>
                <a:gd name="T93" fmla="*/ 34 h 43"/>
                <a:gd name="T94" fmla="*/ 48 w 48"/>
                <a:gd name="T95" fmla="*/ 34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8" h="43">
                  <a:moveTo>
                    <a:pt x="48" y="10"/>
                  </a:moveTo>
                  <a:cubicBezTo>
                    <a:pt x="39" y="19"/>
                    <a:pt x="39" y="19"/>
                    <a:pt x="39" y="19"/>
                  </a:cubicBezTo>
                  <a:cubicBezTo>
                    <a:pt x="39" y="19"/>
                    <a:pt x="39" y="19"/>
                    <a:pt x="39" y="19"/>
                  </a:cubicBezTo>
                  <a:cubicBezTo>
                    <a:pt x="38" y="19"/>
                    <a:pt x="38" y="19"/>
                    <a:pt x="38" y="18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1" y="13"/>
                    <a:pt x="31" y="13"/>
                    <a:pt x="31" y="13"/>
                  </a:cubicBezTo>
                  <a:cubicBezTo>
                    <a:pt x="27" y="13"/>
                    <a:pt x="26" y="16"/>
                    <a:pt x="24" y="18"/>
                  </a:cubicBezTo>
                  <a:cubicBezTo>
                    <a:pt x="24" y="20"/>
                    <a:pt x="23" y="22"/>
                    <a:pt x="22" y="23"/>
                  </a:cubicBezTo>
                  <a:cubicBezTo>
                    <a:pt x="19" y="30"/>
                    <a:pt x="16" y="37"/>
                    <a:pt x="7" y="37"/>
                  </a:cubicBezTo>
                  <a:cubicBezTo>
                    <a:pt x="1" y="37"/>
                    <a:pt x="1" y="37"/>
                    <a:pt x="1" y="37"/>
                  </a:cubicBezTo>
                  <a:cubicBezTo>
                    <a:pt x="1" y="37"/>
                    <a:pt x="0" y="37"/>
                    <a:pt x="0" y="36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1" y="30"/>
                    <a:pt x="1" y="30"/>
                  </a:cubicBezTo>
                  <a:cubicBezTo>
                    <a:pt x="7" y="30"/>
                    <a:pt x="7" y="30"/>
                    <a:pt x="7" y="30"/>
                  </a:cubicBezTo>
                  <a:cubicBezTo>
                    <a:pt x="11" y="30"/>
                    <a:pt x="12" y="28"/>
                    <a:pt x="14" y="25"/>
                  </a:cubicBezTo>
                  <a:cubicBezTo>
                    <a:pt x="15" y="23"/>
                    <a:pt x="15" y="22"/>
                    <a:pt x="16" y="20"/>
                  </a:cubicBezTo>
                  <a:cubicBezTo>
                    <a:pt x="19" y="13"/>
                    <a:pt x="22" y="6"/>
                    <a:pt x="31" y="6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38" y="1"/>
                    <a:pt x="38" y="0"/>
                    <a:pt x="39" y="0"/>
                  </a:cubicBezTo>
                  <a:cubicBezTo>
                    <a:pt x="39" y="0"/>
                    <a:pt x="39" y="0"/>
                    <a:pt x="39" y="1"/>
                  </a:cubicBezTo>
                  <a:cubicBezTo>
                    <a:pt x="48" y="9"/>
                    <a:pt x="48" y="9"/>
                    <a:pt x="48" y="9"/>
                  </a:cubicBezTo>
                  <a:cubicBezTo>
                    <a:pt x="48" y="9"/>
                    <a:pt x="48" y="10"/>
                    <a:pt x="48" y="10"/>
                  </a:cubicBezTo>
                  <a:cubicBezTo>
                    <a:pt x="48" y="10"/>
                    <a:pt x="48" y="10"/>
                    <a:pt x="48" y="10"/>
                  </a:cubicBezTo>
                  <a:close/>
                  <a:moveTo>
                    <a:pt x="14" y="20"/>
                  </a:moveTo>
                  <a:cubicBezTo>
                    <a:pt x="13" y="16"/>
                    <a:pt x="11" y="13"/>
                    <a:pt x="7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0" y="13"/>
                    <a:pt x="0" y="12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1" y="6"/>
                    <a:pt x="1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12" y="6"/>
                    <a:pt x="15" y="9"/>
                    <a:pt x="18" y="12"/>
                  </a:cubicBezTo>
                  <a:cubicBezTo>
                    <a:pt x="17" y="15"/>
                    <a:pt x="15" y="17"/>
                    <a:pt x="14" y="20"/>
                  </a:cubicBezTo>
                  <a:close/>
                  <a:moveTo>
                    <a:pt x="48" y="34"/>
                  </a:moveTo>
                  <a:cubicBezTo>
                    <a:pt x="39" y="43"/>
                    <a:pt x="39" y="43"/>
                    <a:pt x="39" y="43"/>
                  </a:cubicBezTo>
                  <a:cubicBezTo>
                    <a:pt x="39" y="43"/>
                    <a:pt x="39" y="43"/>
                    <a:pt x="39" y="43"/>
                  </a:cubicBezTo>
                  <a:cubicBezTo>
                    <a:pt x="38" y="43"/>
                    <a:pt x="38" y="43"/>
                    <a:pt x="38" y="42"/>
                  </a:cubicBezTo>
                  <a:cubicBezTo>
                    <a:pt x="38" y="37"/>
                    <a:pt x="38" y="37"/>
                    <a:pt x="38" y="37"/>
                  </a:cubicBezTo>
                  <a:cubicBezTo>
                    <a:pt x="30" y="37"/>
                    <a:pt x="25" y="38"/>
                    <a:pt x="20" y="31"/>
                  </a:cubicBezTo>
                  <a:cubicBezTo>
                    <a:pt x="22" y="29"/>
                    <a:pt x="23" y="26"/>
                    <a:pt x="24" y="24"/>
                  </a:cubicBezTo>
                  <a:cubicBezTo>
                    <a:pt x="25" y="27"/>
                    <a:pt x="27" y="30"/>
                    <a:pt x="31" y="30"/>
                  </a:cubicBezTo>
                  <a:cubicBezTo>
                    <a:pt x="38" y="30"/>
                    <a:pt x="38" y="30"/>
                    <a:pt x="38" y="30"/>
                  </a:cubicBezTo>
                  <a:cubicBezTo>
                    <a:pt x="38" y="25"/>
                    <a:pt x="38" y="25"/>
                    <a:pt x="38" y="25"/>
                  </a:cubicBezTo>
                  <a:cubicBezTo>
                    <a:pt x="38" y="25"/>
                    <a:pt x="38" y="24"/>
                    <a:pt x="39" y="24"/>
                  </a:cubicBezTo>
                  <a:cubicBezTo>
                    <a:pt x="39" y="24"/>
                    <a:pt x="39" y="24"/>
                    <a:pt x="39" y="25"/>
                  </a:cubicBezTo>
                  <a:cubicBezTo>
                    <a:pt x="48" y="33"/>
                    <a:pt x="48" y="33"/>
                    <a:pt x="48" y="33"/>
                  </a:cubicBezTo>
                  <a:cubicBezTo>
                    <a:pt x="48" y="33"/>
                    <a:pt x="48" y="34"/>
                    <a:pt x="48" y="34"/>
                  </a:cubicBezTo>
                  <a:cubicBezTo>
                    <a:pt x="48" y="34"/>
                    <a:pt x="48" y="34"/>
                    <a:pt x="48" y="34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32" name="PA_组合 31"/>
          <p:cNvGrpSpPr/>
          <p:nvPr>
            <p:custDataLst>
              <p:tags r:id="rId11"/>
            </p:custDataLst>
          </p:nvPr>
        </p:nvGrpSpPr>
        <p:grpSpPr>
          <a:xfrm rot="18877774">
            <a:off x="3344244" y="1226261"/>
            <a:ext cx="4782790" cy="4782778"/>
            <a:chOff x="1214441" y="488948"/>
            <a:chExt cx="5853137" cy="5853124"/>
          </a:xfrm>
        </p:grpSpPr>
        <p:sp>
          <p:nvSpPr>
            <p:cNvPr id="33" name="PA_任意多边形 5"/>
            <p:cNvSpPr>
              <a:spLocks noEditPoints="1"/>
            </p:cNvSpPr>
            <p:nvPr>
              <p:custDataLst>
                <p:tags r:id="rId16"/>
              </p:custDataLst>
            </p:nvPr>
          </p:nvSpPr>
          <p:spPr bwMode="auto">
            <a:xfrm>
              <a:off x="3752864" y="3027366"/>
              <a:ext cx="762003" cy="762002"/>
            </a:xfrm>
            <a:custGeom>
              <a:avLst/>
              <a:gdLst>
                <a:gd name="T0" fmla="*/ 111 w 111"/>
                <a:gd name="T1" fmla="*/ 56 h 111"/>
                <a:gd name="T2" fmla="*/ 55 w 111"/>
                <a:gd name="T3" fmla="*/ 111 h 111"/>
                <a:gd name="T4" fmla="*/ 0 w 111"/>
                <a:gd name="T5" fmla="*/ 56 h 111"/>
                <a:gd name="T6" fmla="*/ 55 w 111"/>
                <a:gd name="T7" fmla="*/ 0 h 111"/>
                <a:gd name="T8" fmla="*/ 111 w 111"/>
                <a:gd name="T9" fmla="*/ 56 h 111"/>
                <a:gd name="T10" fmla="*/ 55 w 111"/>
                <a:gd name="T11" fmla="*/ 26 h 111"/>
                <a:gd name="T12" fmla="*/ 25 w 111"/>
                <a:gd name="T13" fmla="*/ 56 h 111"/>
                <a:gd name="T14" fmla="*/ 55 w 111"/>
                <a:gd name="T15" fmla="*/ 86 h 111"/>
                <a:gd name="T16" fmla="*/ 85 w 111"/>
                <a:gd name="T17" fmla="*/ 56 h 111"/>
                <a:gd name="T18" fmla="*/ 55 w 111"/>
                <a:gd name="T19" fmla="*/ 26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1" h="111">
                  <a:moveTo>
                    <a:pt x="111" y="56"/>
                  </a:moveTo>
                  <a:cubicBezTo>
                    <a:pt x="111" y="87"/>
                    <a:pt x="86" y="111"/>
                    <a:pt x="55" y="111"/>
                  </a:cubicBezTo>
                  <a:cubicBezTo>
                    <a:pt x="25" y="111"/>
                    <a:pt x="0" y="87"/>
                    <a:pt x="0" y="56"/>
                  </a:cubicBezTo>
                  <a:cubicBezTo>
                    <a:pt x="0" y="25"/>
                    <a:pt x="25" y="0"/>
                    <a:pt x="55" y="0"/>
                  </a:cubicBezTo>
                  <a:cubicBezTo>
                    <a:pt x="86" y="0"/>
                    <a:pt x="111" y="25"/>
                    <a:pt x="111" y="56"/>
                  </a:cubicBezTo>
                  <a:close/>
                  <a:moveTo>
                    <a:pt x="55" y="26"/>
                  </a:moveTo>
                  <a:cubicBezTo>
                    <a:pt x="39" y="26"/>
                    <a:pt x="25" y="39"/>
                    <a:pt x="25" y="56"/>
                  </a:cubicBezTo>
                  <a:cubicBezTo>
                    <a:pt x="25" y="72"/>
                    <a:pt x="39" y="86"/>
                    <a:pt x="55" y="86"/>
                  </a:cubicBezTo>
                  <a:cubicBezTo>
                    <a:pt x="72" y="86"/>
                    <a:pt x="85" y="72"/>
                    <a:pt x="85" y="56"/>
                  </a:cubicBezTo>
                  <a:cubicBezTo>
                    <a:pt x="85" y="39"/>
                    <a:pt x="72" y="26"/>
                    <a:pt x="55" y="2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4" name="PA_任意多边形 6"/>
            <p:cNvSpPr/>
            <p:nvPr>
              <p:custDataLst>
                <p:tags r:id="rId17"/>
              </p:custDataLst>
            </p:nvPr>
          </p:nvSpPr>
          <p:spPr bwMode="auto">
            <a:xfrm>
              <a:off x="3395675" y="1517650"/>
              <a:ext cx="398464" cy="247651"/>
            </a:xfrm>
            <a:custGeom>
              <a:avLst/>
              <a:gdLst>
                <a:gd name="T0" fmla="*/ 53 w 58"/>
                <a:gd name="T1" fmla="*/ 7 h 36"/>
                <a:gd name="T2" fmla="*/ 11 w 58"/>
                <a:gd name="T3" fmla="*/ 7 h 36"/>
                <a:gd name="T4" fmla="*/ 8 w 58"/>
                <a:gd name="T5" fmla="*/ 7 h 36"/>
                <a:gd name="T6" fmla="*/ 5 w 58"/>
                <a:gd name="T7" fmla="*/ 6 h 36"/>
                <a:gd name="T8" fmla="*/ 3 w 58"/>
                <a:gd name="T9" fmla="*/ 4 h 36"/>
                <a:gd name="T10" fmla="*/ 1 w 58"/>
                <a:gd name="T11" fmla="*/ 2 h 36"/>
                <a:gd name="T12" fmla="*/ 0 w 58"/>
                <a:gd name="T13" fmla="*/ 2 h 36"/>
                <a:gd name="T14" fmla="*/ 0 w 58"/>
                <a:gd name="T15" fmla="*/ 1 h 36"/>
                <a:gd name="T16" fmla="*/ 0 w 58"/>
                <a:gd name="T17" fmla="*/ 0 h 36"/>
                <a:gd name="T18" fmla="*/ 0 w 58"/>
                <a:gd name="T19" fmla="*/ 0 h 36"/>
                <a:gd name="T20" fmla="*/ 9 w 58"/>
                <a:gd name="T21" fmla="*/ 29 h 36"/>
                <a:gd name="T22" fmla="*/ 10 w 58"/>
                <a:gd name="T23" fmla="*/ 30 h 36"/>
                <a:gd name="T24" fmla="*/ 10 w 58"/>
                <a:gd name="T25" fmla="*/ 31 h 36"/>
                <a:gd name="T26" fmla="*/ 10 w 58"/>
                <a:gd name="T27" fmla="*/ 31 h 36"/>
                <a:gd name="T28" fmla="*/ 11 w 58"/>
                <a:gd name="T29" fmla="*/ 32 h 36"/>
                <a:gd name="T30" fmla="*/ 12 w 58"/>
                <a:gd name="T31" fmla="*/ 33 h 36"/>
                <a:gd name="T32" fmla="*/ 15 w 58"/>
                <a:gd name="T33" fmla="*/ 35 h 36"/>
                <a:gd name="T34" fmla="*/ 17 w 58"/>
                <a:gd name="T35" fmla="*/ 36 h 36"/>
                <a:gd name="T36" fmla="*/ 20 w 58"/>
                <a:gd name="T37" fmla="*/ 36 h 36"/>
                <a:gd name="T38" fmla="*/ 58 w 58"/>
                <a:gd name="T39" fmla="*/ 36 h 36"/>
                <a:gd name="T40" fmla="*/ 53 w 58"/>
                <a:gd name="T41" fmla="*/ 7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8" h="36">
                  <a:moveTo>
                    <a:pt x="53" y="7"/>
                  </a:moveTo>
                  <a:cubicBezTo>
                    <a:pt x="11" y="7"/>
                    <a:pt x="11" y="7"/>
                    <a:pt x="11" y="7"/>
                  </a:cubicBezTo>
                  <a:cubicBezTo>
                    <a:pt x="10" y="7"/>
                    <a:pt x="9" y="7"/>
                    <a:pt x="8" y="7"/>
                  </a:cubicBezTo>
                  <a:cubicBezTo>
                    <a:pt x="7" y="7"/>
                    <a:pt x="6" y="6"/>
                    <a:pt x="5" y="6"/>
                  </a:cubicBezTo>
                  <a:cubicBezTo>
                    <a:pt x="4" y="5"/>
                    <a:pt x="4" y="5"/>
                    <a:pt x="3" y="4"/>
                  </a:cubicBezTo>
                  <a:cubicBezTo>
                    <a:pt x="2" y="4"/>
                    <a:pt x="1" y="3"/>
                    <a:pt x="1" y="2"/>
                  </a:cubicBezTo>
                  <a:cubicBezTo>
                    <a:pt x="1" y="2"/>
                    <a:pt x="1" y="2"/>
                    <a:pt x="0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9" y="29"/>
                    <a:pt x="9" y="29"/>
                    <a:pt x="9" y="29"/>
                  </a:cubicBezTo>
                  <a:cubicBezTo>
                    <a:pt x="9" y="30"/>
                    <a:pt x="10" y="30"/>
                    <a:pt x="10" y="30"/>
                  </a:cubicBezTo>
                  <a:cubicBezTo>
                    <a:pt x="10" y="30"/>
                    <a:pt x="10" y="30"/>
                    <a:pt x="10" y="31"/>
                  </a:cubicBezTo>
                  <a:cubicBezTo>
                    <a:pt x="10" y="31"/>
                    <a:pt x="10" y="31"/>
                    <a:pt x="10" y="31"/>
                  </a:cubicBezTo>
                  <a:cubicBezTo>
                    <a:pt x="10" y="31"/>
                    <a:pt x="10" y="31"/>
                    <a:pt x="11" y="32"/>
                  </a:cubicBezTo>
                  <a:cubicBezTo>
                    <a:pt x="11" y="32"/>
                    <a:pt x="12" y="33"/>
                    <a:pt x="12" y="33"/>
                  </a:cubicBezTo>
                  <a:cubicBezTo>
                    <a:pt x="13" y="34"/>
                    <a:pt x="14" y="35"/>
                    <a:pt x="15" y="35"/>
                  </a:cubicBezTo>
                  <a:cubicBezTo>
                    <a:pt x="15" y="35"/>
                    <a:pt x="16" y="36"/>
                    <a:pt x="17" y="36"/>
                  </a:cubicBezTo>
                  <a:cubicBezTo>
                    <a:pt x="18" y="36"/>
                    <a:pt x="19" y="36"/>
                    <a:pt x="20" y="36"/>
                  </a:cubicBezTo>
                  <a:cubicBezTo>
                    <a:pt x="58" y="36"/>
                    <a:pt x="58" y="36"/>
                    <a:pt x="58" y="36"/>
                  </a:cubicBezTo>
                  <a:lnTo>
                    <a:pt x="53" y="7"/>
                  </a:lnTo>
                  <a:close/>
                </a:path>
              </a:pathLst>
            </a:custGeom>
            <a:solidFill>
              <a:srgbClr val="77756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5" name="PA_任意多边形 7"/>
            <p:cNvSpPr/>
            <p:nvPr>
              <p:custDataLst>
                <p:tags r:id="rId18"/>
              </p:custDataLst>
            </p:nvPr>
          </p:nvSpPr>
          <p:spPr bwMode="auto">
            <a:xfrm>
              <a:off x="4486292" y="1511300"/>
              <a:ext cx="398464" cy="254001"/>
            </a:xfrm>
            <a:custGeom>
              <a:avLst/>
              <a:gdLst>
                <a:gd name="T0" fmla="*/ 57 w 58"/>
                <a:gd name="T1" fmla="*/ 1 h 37"/>
                <a:gd name="T2" fmla="*/ 57 w 58"/>
                <a:gd name="T3" fmla="*/ 1 h 37"/>
                <a:gd name="T4" fmla="*/ 57 w 58"/>
                <a:gd name="T5" fmla="*/ 2 h 37"/>
                <a:gd name="T6" fmla="*/ 57 w 58"/>
                <a:gd name="T7" fmla="*/ 2 h 37"/>
                <a:gd name="T8" fmla="*/ 57 w 58"/>
                <a:gd name="T9" fmla="*/ 2 h 37"/>
                <a:gd name="T10" fmla="*/ 57 w 58"/>
                <a:gd name="T11" fmla="*/ 3 h 37"/>
                <a:gd name="T12" fmla="*/ 56 w 58"/>
                <a:gd name="T13" fmla="*/ 3 h 37"/>
                <a:gd name="T14" fmla="*/ 54 w 58"/>
                <a:gd name="T15" fmla="*/ 5 h 37"/>
                <a:gd name="T16" fmla="*/ 52 w 58"/>
                <a:gd name="T17" fmla="*/ 7 h 37"/>
                <a:gd name="T18" fmla="*/ 49 w 58"/>
                <a:gd name="T19" fmla="*/ 8 h 37"/>
                <a:gd name="T20" fmla="*/ 46 w 58"/>
                <a:gd name="T21" fmla="*/ 8 h 37"/>
                <a:gd name="T22" fmla="*/ 4 w 58"/>
                <a:gd name="T23" fmla="*/ 8 h 37"/>
                <a:gd name="T24" fmla="*/ 0 w 58"/>
                <a:gd name="T25" fmla="*/ 37 h 37"/>
                <a:gd name="T26" fmla="*/ 38 w 58"/>
                <a:gd name="T27" fmla="*/ 37 h 37"/>
                <a:gd name="T28" fmla="*/ 41 w 58"/>
                <a:gd name="T29" fmla="*/ 37 h 37"/>
                <a:gd name="T30" fmla="*/ 43 w 58"/>
                <a:gd name="T31" fmla="*/ 36 h 37"/>
                <a:gd name="T32" fmla="*/ 46 w 58"/>
                <a:gd name="T33" fmla="*/ 34 h 37"/>
                <a:gd name="T34" fmla="*/ 48 w 58"/>
                <a:gd name="T35" fmla="*/ 33 h 37"/>
                <a:gd name="T36" fmla="*/ 48 w 58"/>
                <a:gd name="T37" fmla="*/ 32 h 37"/>
                <a:gd name="T38" fmla="*/ 48 w 58"/>
                <a:gd name="T39" fmla="*/ 32 h 37"/>
                <a:gd name="T40" fmla="*/ 48 w 58"/>
                <a:gd name="T41" fmla="*/ 32 h 37"/>
                <a:gd name="T42" fmla="*/ 48 w 58"/>
                <a:gd name="T43" fmla="*/ 32 h 37"/>
                <a:gd name="T44" fmla="*/ 48 w 58"/>
                <a:gd name="T45" fmla="*/ 32 h 37"/>
                <a:gd name="T46" fmla="*/ 48 w 58"/>
                <a:gd name="T47" fmla="*/ 32 h 37"/>
                <a:gd name="T48" fmla="*/ 48 w 58"/>
                <a:gd name="T49" fmla="*/ 32 h 37"/>
                <a:gd name="T50" fmla="*/ 48 w 58"/>
                <a:gd name="T51" fmla="*/ 31 h 37"/>
                <a:gd name="T52" fmla="*/ 48 w 58"/>
                <a:gd name="T53" fmla="*/ 31 h 37"/>
                <a:gd name="T54" fmla="*/ 48 w 58"/>
                <a:gd name="T55" fmla="*/ 31 h 37"/>
                <a:gd name="T56" fmla="*/ 48 w 58"/>
                <a:gd name="T57" fmla="*/ 31 h 37"/>
                <a:gd name="T58" fmla="*/ 48 w 58"/>
                <a:gd name="T59" fmla="*/ 31 h 37"/>
                <a:gd name="T60" fmla="*/ 48 w 58"/>
                <a:gd name="T61" fmla="*/ 31 h 37"/>
                <a:gd name="T62" fmla="*/ 49 w 58"/>
                <a:gd name="T63" fmla="*/ 31 h 37"/>
                <a:gd name="T64" fmla="*/ 49 w 58"/>
                <a:gd name="T65" fmla="*/ 31 h 37"/>
                <a:gd name="T66" fmla="*/ 49 w 58"/>
                <a:gd name="T67" fmla="*/ 31 h 37"/>
                <a:gd name="T68" fmla="*/ 49 w 58"/>
                <a:gd name="T69" fmla="*/ 30 h 37"/>
                <a:gd name="T70" fmla="*/ 58 w 58"/>
                <a:gd name="T71" fmla="*/ 1 h 37"/>
                <a:gd name="T72" fmla="*/ 58 w 58"/>
                <a:gd name="T73" fmla="*/ 1 h 37"/>
                <a:gd name="T74" fmla="*/ 58 w 58"/>
                <a:gd name="T75" fmla="*/ 1 h 37"/>
                <a:gd name="T76" fmla="*/ 58 w 58"/>
                <a:gd name="T77" fmla="*/ 1 h 37"/>
                <a:gd name="T78" fmla="*/ 58 w 58"/>
                <a:gd name="T79" fmla="*/ 0 h 37"/>
                <a:gd name="T80" fmla="*/ 57 w 58"/>
                <a:gd name="T81" fmla="*/ 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8" h="37">
                  <a:moveTo>
                    <a:pt x="57" y="1"/>
                  </a:moveTo>
                  <a:cubicBezTo>
                    <a:pt x="57" y="1"/>
                    <a:pt x="57" y="1"/>
                    <a:pt x="57" y="1"/>
                  </a:cubicBezTo>
                  <a:cubicBezTo>
                    <a:pt x="57" y="1"/>
                    <a:pt x="57" y="2"/>
                    <a:pt x="57" y="2"/>
                  </a:cubicBezTo>
                  <a:cubicBezTo>
                    <a:pt x="57" y="2"/>
                    <a:pt x="57" y="2"/>
                    <a:pt x="57" y="2"/>
                  </a:cubicBezTo>
                  <a:cubicBezTo>
                    <a:pt x="57" y="2"/>
                    <a:pt x="57" y="2"/>
                    <a:pt x="57" y="2"/>
                  </a:cubicBezTo>
                  <a:cubicBezTo>
                    <a:pt x="57" y="2"/>
                    <a:pt x="57" y="3"/>
                    <a:pt x="57" y="3"/>
                  </a:cubicBezTo>
                  <a:cubicBezTo>
                    <a:pt x="57" y="3"/>
                    <a:pt x="56" y="3"/>
                    <a:pt x="56" y="3"/>
                  </a:cubicBezTo>
                  <a:cubicBezTo>
                    <a:pt x="56" y="4"/>
                    <a:pt x="55" y="5"/>
                    <a:pt x="54" y="5"/>
                  </a:cubicBezTo>
                  <a:cubicBezTo>
                    <a:pt x="54" y="6"/>
                    <a:pt x="53" y="6"/>
                    <a:pt x="52" y="7"/>
                  </a:cubicBezTo>
                  <a:cubicBezTo>
                    <a:pt x="51" y="7"/>
                    <a:pt x="50" y="8"/>
                    <a:pt x="49" y="8"/>
                  </a:cubicBezTo>
                  <a:cubicBezTo>
                    <a:pt x="48" y="8"/>
                    <a:pt x="47" y="8"/>
                    <a:pt x="46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0" y="37"/>
                    <a:pt x="0" y="37"/>
                    <a:pt x="0" y="37"/>
                  </a:cubicBezTo>
                  <a:cubicBezTo>
                    <a:pt x="38" y="37"/>
                    <a:pt x="38" y="37"/>
                    <a:pt x="38" y="37"/>
                  </a:cubicBezTo>
                  <a:cubicBezTo>
                    <a:pt x="39" y="37"/>
                    <a:pt x="40" y="37"/>
                    <a:pt x="41" y="37"/>
                  </a:cubicBezTo>
                  <a:cubicBezTo>
                    <a:pt x="42" y="37"/>
                    <a:pt x="43" y="36"/>
                    <a:pt x="43" y="36"/>
                  </a:cubicBezTo>
                  <a:cubicBezTo>
                    <a:pt x="44" y="36"/>
                    <a:pt x="45" y="35"/>
                    <a:pt x="46" y="34"/>
                  </a:cubicBezTo>
                  <a:cubicBezTo>
                    <a:pt x="46" y="34"/>
                    <a:pt x="47" y="33"/>
                    <a:pt x="48" y="33"/>
                  </a:cubicBezTo>
                  <a:cubicBezTo>
                    <a:pt x="48" y="32"/>
                    <a:pt x="48" y="32"/>
                    <a:pt x="48" y="32"/>
                  </a:cubicBezTo>
                  <a:cubicBezTo>
                    <a:pt x="48" y="32"/>
                    <a:pt x="48" y="32"/>
                    <a:pt x="48" y="32"/>
                  </a:cubicBezTo>
                  <a:cubicBezTo>
                    <a:pt x="48" y="32"/>
                    <a:pt x="48" y="32"/>
                    <a:pt x="48" y="32"/>
                  </a:cubicBezTo>
                  <a:cubicBezTo>
                    <a:pt x="48" y="32"/>
                    <a:pt x="48" y="32"/>
                    <a:pt x="48" y="32"/>
                  </a:cubicBezTo>
                  <a:cubicBezTo>
                    <a:pt x="48" y="32"/>
                    <a:pt x="48" y="32"/>
                    <a:pt x="48" y="32"/>
                  </a:cubicBezTo>
                  <a:cubicBezTo>
                    <a:pt x="48" y="32"/>
                    <a:pt x="48" y="32"/>
                    <a:pt x="48" y="32"/>
                  </a:cubicBezTo>
                  <a:cubicBezTo>
                    <a:pt x="48" y="32"/>
                    <a:pt x="48" y="32"/>
                    <a:pt x="48" y="32"/>
                  </a:cubicBezTo>
                  <a:cubicBezTo>
                    <a:pt x="48" y="32"/>
                    <a:pt x="48" y="31"/>
                    <a:pt x="48" y="31"/>
                  </a:cubicBezTo>
                  <a:cubicBezTo>
                    <a:pt x="48" y="31"/>
                    <a:pt x="48" y="31"/>
                    <a:pt x="48" y="31"/>
                  </a:cubicBezTo>
                  <a:cubicBezTo>
                    <a:pt x="48" y="31"/>
                    <a:pt x="48" y="31"/>
                    <a:pt x="48" y="31"/>
                  </a:cubicBezTo>
                  <a:cubicBezTo>
                    <a:pt x="48" y="31"/>
                    <a:pt x="48" y="31"/>
                    <a:pt x="48" y="31"/>
                  </a:cubicBezTo>
                  <a:cubicBezTo>
                    <a:pt x="48" y="31"/>
                    <a:pt x="48" y="31"/>
                    <a:pt x="48" y="31"/>
                  </a:cubicBezTo>
                  <a:cubicBezTo>
                    <a:pt x="48" y="31"/>
                    <a:pt x="48" y="31"/>
                    <a:pt x="48" y="31"/>
                  </a:cubicBezTo>
                  <a:cubicBezTo>
                    <a:pt x="48" y="31"/>
                    <a:pt x="48" y="31"/>
                    <a:pt x="49" y="31"/>
                  </a:cubicBezTo>
                  <a:cubicBezTo>
                    <a:pt x="49" y="31"/>
                    <a:pt x="49" y="31"/>
                    <a:pt x="49" y="31"/>
                  </a:cubicBezTo>
                  <a:cubicBezTo>
                    <a:pt x="49" y="31"/>
                    <a:pt x="49" y="31"/>
                    <a:pt x="49" y="31"/>
                  </a:cubicBezTo>
                  <a:cubicBezTo>
                    <a:pt x="49" y="30"/>
                    <a:pt x="49" y="30"/>
                    <a:pt x="49" y="30"/>
                  </a:cubicBezTo>
                  <a:cubicBezTo>
                    <a:pt x="58" y="1"/>
                    <a:pt x="58" y="1"/>
                    <a:pt x="58" y="1"/>
                  </a:cubicBezTo>
                  <a:cubicBezTo>
                    <a:pt x="58" y="1"/>
                    <a:pt x="58" y="1"/>
                    <a:pt x="58" y="1"/>
                  </a:cubicBezTo>
                  <a:cubicBezTo>
                    <a:pt x="58" y="1"/>
                    <a:pt x="58" y="1"/>
                    <a:pt x="58" y="1"/>
                  </a:cubicBezTo>
                  <a:cubicBezTo>
                    <a:pt x="58" y="1"/>
                    <a:pt x="58" y="1"/>
                    <a:pt x="58" y="1"/>
                  </a:cubicBezTo>
                  <a:cubicBezTo>
                    <a:pt x="58" y="0"/>
                    <a:pt x="58" y="0"/>
                    <a:pt x="58" y="0"/>
                  </a:cubicBezTo>
                  <a:cubicBezTo>
                    <a:pt x="57" y="1"/>
                    <a:pt x="57" y="1"/>
                    <a:pt x="57" y="1"/>
                  </a:cubicBezTo>
                  <a:close/>
                </a:path>
              </a:pathLst>
            </a:custGeom>
            <a:solidFill>
              <a:srgbClr val="77756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6" name="PA_任意多边形 8"/>
            <p:cNvSpPr/>
            <p:nvPr>
              <p:custDataLst>
                <p:tags r:id="rId19"/>
              </p:custDataLst>
            </p:nvPr>
          </p:nvSpPr>
          <p:spPr bwMode="auto">
            <a:xfrm>
              <a:off x="3959240" y="2203452"/>
              <a:ext cx="349251" cy="323851"/>
            </a:xfrm>
            <a:custGeom>
              <a:avLst/>
              <a:gdLst>
                <a:gd name="T0" fmla="*/ 51 w 51"/>
                <a:gd name="T1" fmla="*/ 23 h 47"/>
                <a:gd name="T2" fmla="*/ 50 w 51"/>
                <a:gd name="T3" fmla="*/ 20 h 47"/>
                <a:gd name="T4" fmla="*/ 50 w 51"/>
                <a:gd name="T5" fmla="*/ 18 h 47"/>
                <a:gd name="T6" fmla="*/ 49 w 51"/>
                <a:gd name="T7" fmla="*/ 15 h 47"/>
                <a:gd name="T8" fmla="*/ 47 w 51"/>
                <a:gd name="T9" fmla="*/ 12 h 47"/>
                <a:gd name="T10" fmla="*/ 46 w 51"/>
                <a:gd name="T11" fmla="*/ 10 h 47"/>
                <a:gd name="T12" fmla="*/ 43 w 51"/>
                <a:gd name="T13" fmla="*/ 7 h 47"/>
                <a:gd name="T14" fmla="*/ 41 w 51"/>
                <a:gd name="T15" fmla="*/ 5 h 47"/>
                <a:gd name="T16" fmla="*/ 39 w 51"/>
                <a:gd name="T17" fmla="*/ 4 h 47"/>
                <a:gd name="T18" fmla="*/ 38 w 51"/>
                <a:gd name="T19" fmla="*/ 3 h 47"/>
                <a:gd name="T20" fmla="*/ 35 w 51"/>
                <a:gd name="T21" fmla="*/ 2 h 47"/>
                <a:gd name="T22" fmla="*/ 32 w 51"/>
                <a:gd name="T23" fmla="*/ 1 h 47"/>
                <a:gd name="T24" fmla="*/ 31 w 51"/>
                <a:gd name="T25" fmla="*/ 0 h 47"/>
                <a:gd name="T26" fmla="*/ 29 w 51"/>
                <a:gd name="T27" fmla="*/ 0 h 47"/>
                <a:gd name="T28" fmla="*/ 27 w 51"/>
                <a:gd name="T29" fmla="*/ 0 h 47"/>
                <a:gd name="T30" fmla="*/ 22 w 51"/>
                <a:gd name="T31" fmla="*/ 0 h 47"/>
                <a:gd name="T32" fmla="*/ 22 w 51"/>
                <a:gd name="T33" fmla="*/ 0 h 47"/>
                <a:gd name="T34" fmla="*/ 18 w 51"/>
                <a:gd name="T35" fmla="*/ 1 h 47"/>
                <a:gd name="T36" fmla="*/ 15 w 51"/>
                <a:gd name="T37" fmla="*/ 2 h 47"/>
                <a:gd name="T38" fmla="*/ 12 w 51"/>
                <a:gd name="T39" fmla="*/ 3 h 47"/>
                <a:gd name="T40" fmla="*/ 9 w 51"/>
                <a:gd name="T41" fmla="*/ 6 h 47"/>
                <a:gd name="T42" fmla="*/ 7 w 51"/>
                <a:gd name="T43" fmla="*/ 8 h 47"/>
                <a:gd name="T44" fmla="*/ 5 w 51"/>
                <a:gd name="T45" fmla="*/ 9 h 47"/>
                <a:gd name="T46" fmla="*/ 4 w 51"/>
                <a:gd name="T47" fmla="*/ 12 h 47"/>
                <a:gd name="T48" fmla="*/ 2 w 51"/>
                <a:gd name="T49" fmla="*/ 14 h 47"/>
                <a:gd name="T50" fmla="*/ 2 w 51"/>
                <a:gd name="T51" fmla="*/ 15 h 47"/>
                <a:gd name="T52" fmla="*/ 1 w 51"/>
                <a:gd name="T53" fmla="*/ 18 h 47"/>
                <a:gd name="T54" fmla="*/ 1 w 51"/>
                <a:gd name="T55" fmla="*/ 19 h 47"/>
                <a:gd name="T56" fmla="*/ 1 w 51"/>
                <a:gd name="T57" fmla="*/ 20 h 47"/>
                <a:gd name="T58" fmla="*/ 0 w 51"/>
                <a:gd name="T59" fmla="*/ 21 h 47"/>
                <a:gd name="T60" fmla="*/ 0 w 51"/>
                <a:gd name="T61" fmla="*/ 22 h 47"/>
                <a:gd name="T62" fmla="*/ 0 w 51"/>
                <a:gd name="T63" fmla="*/ 23 h 47"/>
                <a:gd name="T64" fmla="*/ 0 w 51"/>
                <a:gd name="T65" fmla="*/ 24 h 47"/>
                <a:gd name="T66" fmla="*/ 0 w 51"/>
                <a:gd name="T67" fmla="*/ 25 h 47"/>
                <a:gd name="T68" fmla="*/ 0 w 51"/>
                <a:gd name="T69" fmla="*/ 26 h 47"/>
                <a:gd name="T70" fmla="*/ 0 w 51"/>
                <a:gd name="T71" fmla="*/ 26 h 47"/>
                <a:gd name="T72" fmla="*/ 0 w 51"/>
                <a:gd name="T73" fmla="*/ 27 h 47"/>
                <a:gd name="T74" fmla="*/ 0 w 51"/>
                <a:gd name="T75" fmla="*/ 28 h 47"/>
                <a:gd name="T76" fmla="*/ 0 w 51"/>
                <a:gd name="T77" fmla="*/ 29 h 47"/>
                <a:gd name="T78" fmla="*/ 3 w 51"/>
                <a:gd name="T79" fmla="*/ 46 h 47"/>
                <a:gd name="T80" fmla="*/ 3 w 51"/>
                <a:gd name="T81" fmla="*/ 45 h 47"/>
                <a:gd name="T82" fmla="*/ 3 w 51"/>
                <a:gd name="T83" fmla="*/ 42 h 47"/>
                <a:gd name="T84" fmla="*/ 3 w 51"/>
                <a:gd name="T85" fmla="*/ 41 h 47"/>
                <a:gd name="T86" fmla="*/ 4 w 51"/>
                <a:gd name="T87" fmla="*/ 38 h 47"/>
                <a:gd name="T88" fmla="*/ 5 w 51"/>
                <a:gd name="T89" fmla="*/ 35 h 47"/>
                <a:gd name="T90" fmla="*/ 7 w 51"/>
                <a:gd name="T91" fmla="*/ 30 h 47"/>
                <a:gd name="T92" fmla="*/ 11 w 51"/>
                <a:gd name="T93" fmla="*/ 27 h 47"/>
                <a:gd name="T94" fmla="*/ 14 w 51"/>
                <a:gd name="T95" fmla="*/ 24 h 47"/>
                <a:gd name="T96" fmla="*/ 18 w 51"/>
                <a:gd name="T97" fmla="*/ 22 h 47"/>
                <a:gd name="T98" fmla="*/ 21 w 51"/>
                <a:gd name="T99" fmla="*/ 21 h 47"/>
                <a:gd name="T100" fmla="*/ 26 w 51"/>
                <a:gd name="T101" fmla="*/ 21 h 47"/>
                <a:gd name="T102" fmla="*/ 30 w 51"/>
                <a:gd name="T103" fmla="*/ 21 h 47"/>
                <a:gd name="T104" fmla="*/ 33 w 51"/>
                <a:gd name="T105" fmla="*/ 22 h 47"/>
                <a:gd name="T106" fmla="*/ 39 w 51"/>
                <a:gd name="T107" fmla="*/ 25 h 47"/>
                <a:gd name="T108" fmla="*/ 42 w 51"/>
                <a:gd name="T109" fmla="*/ 28 h 47"/>
                <a:gd name="T110" fmla="*/ 45 w 51"/>
                <a:gd name="T111" fmla="*/ 32 h 47"/>
                <a:gd name="T112" fmla="*/ 48 w 51"/>
                <a:gd name="T113" fmla="*/ 37 h 47"/>
                <a:gd name="T114" fmla="*/ 49 w 51"/>
                <a:gd name="T115" fmla="*/ 44 h 47"/>
                <a:gd name="T116" fmla="*/ 49 w 51"/>
                <a:gd name="T117" fmla="*/ 45 h 47"/>
                <a:gd name="T118" fmla="*/ 51 w 51"/>
                <a:gd name="T119" fmla="*/ 27 h 47"/>
                <a:gd name="T120" fmla="*/ 51 w 51"/>
                <a:gd name="T121" fmla="*/ 25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51" h="47">
                  <a:moveTo>
                    <a:pt x="51" y="25"/>
                  </a:moveTo>
                  <a:cubicBezTo>
                    <a:pt x="51" y="24"/>
                    <a:pt x="51" y="24"/>
                    <a:pt x="51" y="23"/>
                  </a:cubicBezTo>
                  <a:cubicBezTo>
                    <a:pt x="51" y="23"/>
                    <a:pt x="51" y="23"/>
                    <a:pt x="51" y="23"/>
                  </a:cubicBezTo>
                  <a:cubicBezTo>
                    <a:pt x="51" y="23"/>
                    <a:pt x="51" y="22"/>
                    <a:pt x="51" y="22"/>
                  </a:cubicBezTo>
                  <a:cubicBezTo>
                    <a:pt x="51" y="22"/>
                    <a:pt x="51" y="22"/>
                    <a:pt x="50" y="21"/>
                  </a:cubicBezTo>
                  <a:cubicBezTo>
                    <a:pt x="50" y="21"/>
                    <a:pt x="50" y="21"/>
                    <a:pt x="50" y="20"/>
                  </a:cubicBezTo>
                  <a:cubicBezTo>
                    <a:pt x="50" y="20"/>
                    <a:pt x="50" y="20"/>
                    <a:pt x="50" y="20"/>
                  </a:cubicBezTo>
                  <a:cubicBezTo>
                    <a:pt x="50" y="20"/>
                    <a:pt x="50" y="20"/>
                    <a:pt x="50" y="20"/>
                  </a:cubicBezTo>
                  <a:cubicBezTo>
                    <a:pt x="50" y="19"/>
                    <a:pt x="50" y="19"/>
                    <a:pt x="50" y="18"/>
                  </a:cubicBezTo>
                  <a:cubicBezTo>
                    <a:pt x="50" y="18"/>
                    <a:pt x="50" y="18"/>
                    <a:pt x="50" y="18"/>
                  </a:cubicBezTo>
                  <a:cubicBezTo>
                    <a:pt x="50" y="18"/>
                    <a:pt x="50" y="18"/>
                    <a:pt x="50" y="18"/>
                  </a:cubicBezTo>
                  <a:cubicBezTo>
                    <a:pt x="49" y="17"/>
                    <a:pt x="49" y="16"/>
                    <a:pt x="49" y="15"/>
                  </a:cubicBezTo>
                  <a:cubicBezTo>
                    <a:pt x="48" y="14"/>
                    <a:pt x="48" y="13"/>
                    <a:pt x="47" y="13"/>
                  </a:cubicBezTo>
                  <a:cubicBezTo>
                    <a:pt x="47" y="13"/>
                    <a:pt x="47" y="13"/>
                    <a:pt x="47" y="13"/>
                  </a:cubicBezTo>
                  <a:cubicBezTo>
                    <a:pt x="47" y="12"/>
                    <a:pt x="47" y="12"/>
                    <a:pt x="47" y="12"/>
                  </a:cubicBezTo>
                  <a:cubicBezTo>
                    <a:pt x="47" y="12"/>
                    <a:pt x="47" y="12"/>
                    <a:pt x="47" y="12"/>
                  </a:cubicBezTo>
                  <a:cubicBezTo>
                    <a:pt x="47" y="12"/>
                    <a:pt x="47" y="12"/>
                    <a:pt x="47" y="12"/>
                  </a:cubicBezTo>
                  <a:cubicBezTo>
                    <a:pt x="46" y="11"/>
                    <a:pt x="46" y="11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10"/>
                    <a:pt x="45" y="10"/>
                    <a:pt x="45" y="10"/>
                  </a:cubicBezTo>
                  <a:cubicBezTo>
                    <a:pt x="45" y="9"/>
                    <a:pt x="44" y="8"/>
                    <a:pt x="43" y="7"/>
                  </a:cubicBezTo>
                  <a:cubicBezTo>
                    <a:pt x="43" y="7"/>
                    <a:pt x="43" y="7"/>
                    <a:pt x="43" y="7"/>
                  </a:cubicBezTo>
                  <a:cubicBezTo>
                    <a:pt x="43" y="7"/>
                    <a:pt x="43" y="7"/>
                    <a:pt x="43" y="7"/>
                  </a:cubicBezTo>
                  <a:cubicBezTo>
                    <a:pt x="43" y="6"/>
                    <a:pt x="42" y="6"/>
                    <a:pt x="41" y="5"/>
                  </a:cubicBezTo>
                  <a:cubicBezTo>
                    <a:pt x="41" y="5"/>
                    <a:pt x="41" y="5"/>
                    <a:pt x="41" y="5"/>
                  </a:cubicBezTo>
                  <a:cubicBezTo>
                    <a:pt x="41" y="5"/>
                    <a:pt x="41" y="5"/>
                    <a:pt x="41" y="5"/>
                  </a:cubicBezTo>
                  <a:cubicBezTo>
                    <a:pt x="40" y="5"/>
                    <a:pt x="39" y="4"/>
                    <a:pt x="39" y="4"/>
                  </a:cubicBezTo>
                  <a:cubicBezTo>
                    <a:pt x="39" y="4"/>
                    <a:pt x="39" y="4"/>
                    <a:pt x="39" y="4"/>
                  </a:cubicBezTo>
                  <a:cubicBezTo>
                    <a:pt x="39" y="4"/>
                    <a:pt x="38" y="3"/>
                    <a:pt x="38" y="3"/>
                  </a:cubicBezTo>
                  <a:cubicBezTo>
                    <a:pt x="38" y="3"/>
                    <a:pt x="38" y="3"/>
                    <a:pt x="38" y="3"/>
                  </a:cubicBezTo>
                  <a:cubicBezTo>
                    <a:pt x="38" y="3"/>
                    <a:pt x="38" y="3"/>
                    <a:pt x="38" y="3"/>
                  </a:cubicBezTo>
                  <a:cubicBezTo>
                    <a:pt x="37" y="3"/>
                    <a:pt x="36" y="2"/>
                    <a:pt x="36" y="2"/>
                  </a:cubicBezTo>
                  <a:cubicBezTo>
                    <a:pt x="36" y="2"/>
                    <a:pt x="35" y="2"/>
                    <a:pt x="35" y="2"/>
                  </a:cubicBezTo>
                  <a:cubicBezTo>
                    <a:pt x="35" y="2"/>
                    <a:pt x="35" y="2"/>
                    <a:pt x="35" y="2"/>
                  </a:cubicBezTo>
                  <a:cubicBezTo>
                    <a:pt x="34" y="1"/>
                    <a:pt x="34" y="1"/>
                    <a:pt x="33" y="1"/>
                  </a:cubicBezTo>
                  <a:cubicBezTo>
                    <a:pt x="33" y="1"/>
                    <a:pt x="33" y="1"/>
                    <a:pt x="32" y="1"/>
                  </a:cubicBezTo>
                  <a:cubicBezTo>
                    <a:pt x="32" y="1"/>
                    <a:pt x="31" y="0"/>
                    <a:pt x="31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0"/>
                    <a:pt x="29" y="0"/>
                    <a:pt x="29" y="0"/>
                  </a:cubicBezTo>
                  <a:cubicBezTo>
                    <a:pt x="29" y="0"/>
                    <a:pt x="29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7" y="0"/>
                    <a:pt x="27" y="0"/>
                  </a:cubicBezTo>
                  <a:cubicBezTo>
                    <a:pt x="27" y="0"/>
                    <a:pt x="26" y="0"/>
                    <a:pt x="25" y="0"/>
                  </a:cubicBezTo>
                  <a:cubicBezTo>
                    <a:pt x="25" y="0"/>
                    <a:pt x="24" y="0"/>
                    <a:pt x="24" y="0"/>
                  </a:cubicBezTo>
                  <a:cubicBezTo>
                    <a:pt x="23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1" y="0"/>
                    <a:pt x="21" y="0"/>
                    <a:pt x="20" y="0"/>
                  </a:cubicBezTo>
                  <a:cubicBezTo>
                    <a:pt x="19" y="0"/>
                    <a:pt x="19" y="1"/>
                    <a:pt x="18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7" y="1"/>
                    <a:pt x="16" y="1"/>
                    <a:pt x="15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5" y="2"/>
                    <a:pt x="15" y="2"/>
                    <a:pt x="14" y="2"/>
                  </a:cubicBezTo>
                  <a:cubicBezTo>
                    <a:pt x="14" y="3"/>
                    <a:pt x="13" y="3"/>
                    <a:pt x="12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3"/>
                    <a:pt x="12" y="3"/>
                    <a:pt x="12" y="4"/>
                  </a:cubicBezTo>
                  <a:cubicBezTo>
                    <a:pt x="11" y="4"/>
                    <a:pt x="10" y="5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8" y="7"/>
                    <a:pt x="8" y="7"/>
                    <a:pt x="7" y="7"/>
                  </a:cubicBezTo>
                  <a:cubicBezTo>
                    <a:pt x="7" y="7"/>
                    <a:pt x="7" y="7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6" y="8"/>
                    <a:pt x="6" y="9"/>
                  </a:cubicBezTo>
                  <a:cubicBezTo>
                    <a:pt x="6" y="9"/>
                    <a:pt x="6" y="9"/>
                    <a:pt x="5" y="9"/>
                  </a:cubicBezTo>
                  <a:cubicBezTo>
                    <a:pt x="5" y="10"/>
                    <a:pt x="5" y="11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3" y="12"/>
                    <a:pt x="3" y="13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4"/>
                    <a:pt x="3" y="14"/>
                    <a:pt x="2" y="14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6"/>
                    <a:pt x="2" y="16"/>
                    <a:pt x="1" y="17"/>
                  </a:cubicBezTo>
                  <a:cubicBezTo>
                    <a:pt x="1" y="17"/>
                    <a:pt x="1" y="17"/>
                    <a:pt x="1" y="18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1" y="18"/>
                    <a:pt x="1" y="18"/>
                    <a:pt x="1" y="19"/>
                  </a:cubicBezTo>
                  <a:cubicBezTo>
                    <a:pt x="1" y="19"/>
                    <a:pt x="1" y="19"/>
                    <a:pt x="1" y="20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0" y="20"/>
                    <a:pt x="0" y="20"/>
                    <a:pt x="0" y="21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5"/>
                    <a:pt x="0" y="26"/>
                    <a:pt x="0" y="26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26"/>
                    <a:pt x="0" y="27"/>
                    <a:pt x="0" y="27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27"/>
                    <a:pt x="0" y="27"/>
                    <a:pt x="0" y="28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28"/>
                    <a:pt x="0" y="28"/>
                    <a:pt x="0" y="29"/>
                  </a:cubicBezTo>
                  <a:cubicBezTo>
                    <a:pt x="3" y="47"/>
                    <a:pt x="3" y="47"/>
                    <a:pt x="3" y="47"/>
                  </a:cubicBezTo>
                  <a:cubicBezTo>
                    <a:pt x="3" y="47"/>
                    <a:pt x="3" y="47"/>
                    <a:pt x="3" y="47"/>
                  </a:cubicBezTo>
                  <a:cubicBezTo>
                    <a:pt x="3" y="46"/>
                    <a:pt x="3" y="46"/>
                    <a:pt x="3" y="46"/>
                  </a:cubicBezTo>
                  <a:cubicBezTo>
                    <a:pt x="3" y="46"/>
                    <a:pt x="3" y="46"/>
                    <a:pt x="3" y="46"/>
                  </a:cubicBezTo>
                  <a:cubicBezTo>
                    <a:pt x="3" y="46"/>
                    <a:pt x="3" y="46"/>
                    <a:pt x="3" y="45"/>
                  </a:cubicBezTo>
                  <a:cubicBezTo>
                    <a:pt x="3" y="45"/>
                    <a:pt x="3" y="45"/>
                    <a:pt x="3" y="45"/>
                  </a:cubicBezTo>
                  <a:cubicBezTo>
                    <a:pt x="3" y="45"/>
                    <a:pt x="3" y="45"/>
                    <a:pt x="3" y="45"/>
                  </a:cubicBezTo>
                  <a:cubicBezTo>
                    <a:pt x="3" y="44"/>
                    <a:pt x="3" y="44"/>
                    <a:pt x="3" y="44"/>
                  </a:cubicBezTo>
                  <a:cubicBezTo>
                    <a:pt x="3" y="43"/>
                    <a:pt x="3" y="43"/>
                    <a:pt x="3" y="42"/>
                  </a:cubicBezTo>
                  <a:cubicBezTo>
                    <a:pt x="3" y="42"/>
                    <a:pt x="3" y="42"/>
                    <a:pt x="3" y="42"/>
                  </a:cubicBezTo>
                  <a:cubicBezTo>
                    <a:pt x="3" y="42"/>
                    <a:pt x="3" y="41"/>
                    <a:pt x="3" y="41"/>
                  </a:cubicBezTo>
                  <a:cubicBezTo>
                    <a:pt x="3" y="41"/>
                    <a:pt x="3" y="41"/>
                    <a:pt x="3" y="41"/>
                  </a:cubicBezTo>
                  <a:cubicBezTo>
                    <a:pt x="3" y="40"/>
                    <a:pt x="3" y="40"/>
                    <a:pt x="3" y="39"/>
                  </a:cubicBezTo>
                  <a:cubicBezTo>
                    <a:pt x="3" y="39"/>
                    <a:pt x="3" y="39"/>
                    <a:pt x="3" y="39"/>
                  </a:cubicBezTo>
                  <a:cubicBezTo>
                    <a:pt x="3" y="39"/>
                    <a:pt x="3" y="38"/>
                    <a:pt x="4" y="38"/>
                  </a:cubicBezTo>
                  <a:cubicBezTo>
                    <a:pt x="4" y="38"/>
                    <a:pt x="4" y="37"/>
                    <a:pt x="4" y="37"/>
                  </a:cubicBezTo>
                  <a:cubicBezTo>
                    <a:pt x="4" y="37"/>
                    <a:pt x="4" y="36"/>
                    <a:pt x="5" y="35"/>
                  </a:cubicBezTo>
                  <a:cubicBezTo>
                    <a:pt x="5" y="35"/>
                    <a:pt x="5" y="35"/>
                    <a:pt x="5" y="35"/>
                  </a:cubicBezTo>
                  <a:cubicBezTo>
                    <a:pt x="5" y="34"/>
                    <a:pt x="5" y="33"/>
                    <a:pt x="6" y="33"/>
                  </a:cubicBezTo>
                  <a:cubicBezTo>
                    <a:pt x="6" y="32"/>
                    <a:pt x="6" y="32"/>
                    <a:pt x="7" y="31"/>
                  </a:cubicBezTo>
                  <a:cubicBezTo>
                    <a:pt x="7" y="31"/>
                    <a:pt x="7" y="31"/>
                    <a:pt x="7" y="30"/>
                  </a:cubicBezTo>
                  <a:cubicBezTo>
                    <a:pt x="8" y="30"/>
                    <a:pt x="8" y="29"/>
                    <a:pt x="8" y="29"/>
                  </a:cubicBezTo>
                  <a:cubicBezTo>
                    <a:pt x="9" y="29"/>
                    <a:pt x="9" y="28"/>
                    <a:pt x="9" y="28"/>
                  </a:cubicBezTo>
                  <a:cubicBezTo>
                    <a:pt x="10" y="27"/>
                    <a:pt x="10" y="27"/>
                    <a:pt x="11" y="27"/>
                  </a:cubicBezTo>
                  <a:cubicBezTo>
                    <a:pt x="11" y="26"/>
                    <a:pt x="11" y="26"/>
                    <a:pt x="11" y="26"/>
                  </a:cubicBezTo>
                  <a:cubicBezTo>
                    <a:pt x="12" y="26"/>
                    <a:pt x="12" y="25"/>
                    <a:pt x="13" y="25"/>
                  </a:cubicBezTo>
                  <a:cubicBezTo>
                    <a:pt x="13" y="25"/>
                    <a:pt x="14" y="24"/>
                    <a:pt x="14" y="24"/>
                  </a:cubicBezTo>
                  <a:cubicBezTo>
                    <a:pt x="15" y="24"/>
                    <a:pt x="15" y="23"/>
                    <a:pt x="16" y="23"/>
                  </a:cubicBezTo>
                  <a:cubicBezTo>
                    <a:pt x="16" y="23"/>
                    <a:pt x="16" y="23"/>
                    <a:pt x="17" y="23"/>
                  </a:cubicBezTo>
                  <a:cubicBezTo>
                    <a:pt x="17" y="23"/>
                    <a:pt x="18" y="22"/>
                    <a:pt x="18" y="22"/>
                  </a:cubicBezTo>
                  <a:cubicBezTo>
                    <a:pt x="18" y="22"/>
                    <a:pt x="19" y="22"/>
                    <a:pt x="19" y="22"/>
                  </a:cubicBezTo>
                  <a:cubicBezTo>
                    <a:pt x="19" y="22"/>
                    <a:pt x="20" y="22"/>
                    <a:pt x="20" y="22"/>
                  </a:cubicBezTo>
                  <a:cubicBezTo>
                    <a:pt x="20" y="22"/>
                    <a:pt x="21" y="21"/>
                    <a:pt x="21" y="21"/>
                  </a:cubicBezTo>
                  <a:cubicBezTo>
                    <a:pt x="22" y="21"/>
                    <a:pt x="22" y="21"/>
                    <a:pt x="23" y="21"/>
                  </a:cubicBezTo>
                  <a:cubicBezTo>
                    <a:pt x="23" y="21"/>
                    <a:pt x="23" y="21"/>
                    <a:pt x="23" y="21"/>
                  </a:cubicBezTo>
                  <a:cubicBezTo>
                    <a:pt x="24" y="21"/>
                    <a:pt x="25" y="21"/>
                    <a:pt x="26" y="21"/>
                  </a:cubicBezTo>
                  <a:cubicBezTo>
                    <a:pt x="27" y="21"/>
                    <a:pt x="27" y="21"/>
                    <a:pt x="28" y="21"/>
                  </a:cubicBezTo>
                  <a:cubicBezTo>
                    <a:pt x="28" y="21"/>
                    <a:pt x="28" y="21"/>
                    <a:pt x="29" y="21"/>
                  </a:cubicBezTo>
                  <a:cubicBezTo>
                    <a:pt x="29" y="21"/>
                    <a:pt x="30" y="21"/>
                    <a:pt x="30" y="21"/>
                  </a:cubicBezTo>
                  <a:cubicBezTo>
                    <a:pt x="30" y="21"/>
                    <a:pt x="31" y="21"/>
                    <a:pt x="31" y="21"/>
                  </a:cubicBezTo>
                  <a:cubicBezTo>
                    <a:pt x="31" y="21"/>
                    <a:pt x="32" y="22"/>
                    <a:pt x="32" y="22"/>
                  </a:cubicBezTo>
                  <a:cubicBezTo>
                    <a:pt x="32" y="22"/>
                    <a:pt x="32" y="22"/>
                    <a:pt x="33" y="22"/>
                  </a:cubicBezTo>
                  <a:cubicBezTo>
                    <a:pt x="33" y="22"/>
                    <a:pt x="34" y="22"/>
                    <a:pt x="35" y="23"/>
                  </a:cubicBezTo>
                  <a:cubicBezTo>
                    <a:pt x="36" y="23"/>
                    <a:pt x="37" y="24"/>
                    <a:pt x="38" y="25"/>
                  </a:cubicBezTo>
                  <a:cubicBezTo>
                    <a:pt x="39" y="25"/>
                    <a:pt x="39" y="25"/>
                    <a:pt x="39" y="25"/>
                  </a:cubicBezTo>
                  <a:cubicBezTo>
                    <a:pt x="40" y="26"/>
                    <a:pt x="41" y="27"/>
                    <a:pt x="42" y="28"/>
                  </a:cubicBezTo>
                  <a:cubicBezTo>
                    <a:pt x="42" y="28"/>
                    <a:pt x="42" y="28"/>
                    <a:pt x="42" y="28"/>
                  </a:cubicBezTo>
                  <a:cubicBezTo>
                    <a:pt x="42" y="28"/>
                    <a:pt x="42" y="28"/>
                    <a:pt x="42" y="28"/>
                  </a:cubicBezTo>
                  <a:cubicBezTo>
                    <a:pt x="43" y="29"/>
                    <a:pt x="44" y="30"/>
                    <a:pt x="45" y="31"/>
                  </a:cubicBezTo>
                  <a:cubicBezTo>
                    <a:pt x="45" y="31"/>
                    <a:pt x="45" y="31"/>
                    <a:pt x="45" y="31"/>
                  </a:cubicBezTo>
                  <a:cubicBezTo>
                    <a:pt x="45" y="31"/>
                    <a:pt x="45" y="32"/>
                    <a:pt x="45" y="32"/>
                  </a:cubicBezTo>
                  <a:cubicBezTo>
                    <a:pt x="46" y="33"/>
                    <a:pt x="47" y="34"/>
                    <a:pt x="47" y="35"/>
                  </a:cubicBezTo>
                  <a:cubicBezTo>
                    <a:pt x="48" y="36"/>
                    <a:pt x="48" y="36"/>
                    <a:pt x="48" y="37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48" y="38"/>
                    <a:pt x="49" y="39"/>
                    <a:pt x="49" y="40"/>
                  </a:cubicBezTo>
                  <a:cubicBezTo>
                    <a:pt x="49" y="40"/>
                    <a:pt x="49" y="41"/>
                    <a:pt x="49" y="41"/>
                  </a:cubicBezTo>
                  <a:cubicBezTo>
                    <a:pt x="49" y="42"/>
                    <a:pt x="49" y="43"/>
                    <a:pt x="49" y="44"/>
                  </a:cubicBezTo>
                  <a:cubicBezTo>
                    <a:pt x="49" y="44"/>
                    <a:pt x="49" y="44"/>
                    <a:pt x="49" y="44"/>
                  </a:cubicBezTo>
                  <a:cubicBezTo>
                    <a:pt x="49" y="45"/>
                    <a:pt x="49" y="45"/>
                    <a:pt x="49" y="45"/>
                  </a:cubicBezTo>
                  <a:cubicBezTo>
                    <a:pt x="49" y="45"/>
                    <a:pt x="49" y="45"/>
                    <a:pt x="49" y="45"/>
                  </a:cubicBezTo>
                  <a:cubicBezTo>
                    <a:pt x="49" y="46"/>
                    <a:pt x="49" y="46"/>
                    <a:pt x="49" y="46"/>
                  </a:cubicBezTo>
                  <a:cubicBezTo>
                    <a:pt x="51" y="27"/>
                    <a:pt x="51" y="27"/>
                    <a:pt x="51" y="27"/>
                  </a:cubicBezTo>
                  <a:cubicBezTo>
                    <a:pt x="51" y="27"/>
                    <a:pt x="51" y="27"/>
                    <a:pt x="51" y="27"/>
                  </a:cubicBezTo>
                  <a:cubicBezTo>
                    <a:pt x="51" y="27"/>
                    <a:pt x="51" y="26"/>
                    <a:pt x="51" y="26"/>
                  </a:cubicBezTo>
                  <a:cubicBezTo>
                    <a:pt x="51" y="26"/>
                    <a:pt x="51" y="26"/>
                    <a:pt x="51" y="26"/>
                  </a:cubicBezTo>
                  <a:cubicBezTo>
                    <a:pt x="51" y="25"/>
                    <a:pt x="51" y="25"/>
                    <a:pt x="51" y="25"/>
                  </a:cubicBezTo>
                  <a:close/>
                </a:path>
              </a:pathLst>
            </a:custGeom>
            <a:solidFill>
              <a:srgbClr val="77756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7" name="PA_任意多边形 9"/>
            <p:cNvSpPr/>
            <p:nvPr>
              <p:custDataLst>
                <p:tags r:id="rId20"/>
              </p:custDataLst>
            </p:nvPr>
          </p:nvSpPr>
          <p:spPr bwMode="auto">
            <a:xfrm>
              <a:off x="3759214" y="2478090"/>
              <a:ext cx="247651" cy="123825"/>
            </a:xfrm>
            <a:custGeom>
              <a:avLst/>
              <a:gdLst>
                <a:gd name="T0" fmla="*/ 147 w 156"/>
                <a:gd name="T1" fmla="*/ 0 h 78"/>
                <a:gd name="T2" fmla="*/ 0 w 156"/>
                <a:gd name="T3" fmla="*/ 0 h 78"/>
                <a:gd name="T4" fmla="*/ 22 w 156"/>
                <a:gd name="T5" fmla="*/ 78 h 78"/>
                <a:gd name="T6" fmla="*/ 156 w 156"/>
                <a:gd name="T7" fmla="*/ 78 h 78"/>
                <a:gd name="T8" fmla="*/ 147 w 156"/>
                <a:gd name="T9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6" h="78">
                  <a:moveTo>
                    <a:pt x="147" y="0"/>
                  </a:moveTo>
                  <a:lnTo>
                    <a:pt x="0" y="0"/>
                  </a:lnTo>
                  <a:lnTo>
                    <a:pt x="22" y="78"/>
                  </a:lnTo>
                  <a:lnTo>
                    <a:pt x="156" y="78"/>
                  </a:lnTo>
                  <a:lnTo>
                    <a:pt x="147" y="0"/>
                  </a:lnTo>
                  <a:close/>
                </a:path>
              </a:pathLst>
            </a:custGeom>
            <a:solidFill>
              <a:srgbClr val="77756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8" name="PA_任意多边形 10"/>
            <p:cNvSpPr/>
            <p:nvPr>
              <p:custDataLst>
                <p:tags r:id="rId21"/>
              </p:custDataLst>
            </p:nvPr>
          </p:nvSpPr>
          <p:spPr bwMode="auto">
            <a:xfrm>
              <a:off x="3986227" y="2395539"/>
              <a:ext cx="82550" cy="227013"/>
            </a:xfrm>
            <a:custGeom>
              <a:avLst/>
              <a:gdLst>
                <a:gd name="T0" fmla="*/ 10 w 12"/>
                <a:gd name="T1" fmla="*/ 16 h 33"/>
                <a:gd name="T2" fmla="*/ 9 w 12"/>
                <a:gd name="T3" fmla="*/ 15 h 33"/>
                <a:gd name="T4" fmla="*/ 8 w 12"/>
                <a:gd name="T5" fmla="*/ 14 h 33"/>
                <a:gd name="T6" fmla="*/ 7 w 12"/>
                <a:gd name="T7" fmla="*/ 13 h 33"/>
                <a:gd name="T8" fmla="*/ 6 w 12"/>
                <a:gd name="T9" fmla="*/ 12 h 33"/>
                <a:gd name="T10" fmla="*/ 3 w 12"/>
                <a:gd name="T11" fmla="*/ 10 h 33"/>
                <a:gd name="T12" fmla="*/ 2 w 12"/>
                <a:gd name="T13" fmla="*/ 7 h 33"/>
                <a:gd name="T14" fmla="*/ 0 w 12"/>
                <a:gd name="T15" fmla="*/ 3 h 33"/>
                <a:gd name="T16" fmla="*/ 0 w 12"/>
                <a:gd name="T17" fmla="*/ 0 h 33"/>
                <a:gd name="T18" fmla="*/ 2 w 12"/>
                <a:gd name="T19" fmla="*/ 19 h 33"/>
                <a:gd name="T20" fmla="*/ 3 w 12"/>
                <a:gd name="T21" fmla="*/ 22 h 33"/>
                <a:gd name="T22" fmla="*/ 4 w 12"/>
                <a:gd name="T23" fmla="*/ 25 h 33"/>
                <a:gd name="T24" fmla="*/ 6 w 12"/>
                <a:gd name="T25" fmla="*/ 27 h 33"/>
                <a:gd name="T26" fmla="*/ 8 w 12"/>
                <a:gd name="T27" fmla="*/ 30 h 33"/>
                <a:gd name="T28" fmla="*/ 8 w 12"/>
                <a:gd name="T29" fmla="*/ 31 h 33"/>
                <a:gd name="T30" fmla="*/ 9 w 12"/>
                <a:gd name="T31" fmla="*/ 32 h 33"/>
                <a:gd name="T32" fmla="*/ 11 w 12"/>
                <a:gd name="T33" fmla="*/ 32 h 33"/>
                <a:gd name="T34" fmla="*/ 12 w 12"/>
                <a:gd name="T35" fmla="*/ 33 h 33"/>
                <a:gd name="T36" fmla="*/ 10 w 12"/>
                <a:gd name="T37" fmla="*/ 16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2" h="33">
                  <a:moveTo>
                    <a:pt x="10" y="16"/>
                  </a:moveTo>
                  <a:cubicBezTo>
                    <a:pt x="10" y="16"/>
                    <a:pt x="9" y="15"/>
                    <a:pt x="9" y="15"/>
                  </a:cubicBezTo>
                  <a:cubicBezTo>
                    <a:pt x="9" y="15"/>
                    <a:pt x="8" y="14"/>
                    <a:pt x="8" y="14"/>
                  </a:cubicBezTo>
                  <a:cubicBezTo>
                    <a:pt x="7" y="14"/>
                    <a:pt x="7" y="13"/>
                    <a:pt x="7" y="13"/>
                  </a:cubicBezTo>
                  <a:cubicBezTo>
                    <a:pt x="6" y="13"/>
                    <a:pt x="6" y="13"/>
                    <a:pt x="6" y="12"/>
                  </a:cubicBezTo>
                  <a:cubicBezTo>
                    <a:pt x="5" y="11"/>
                    <a:pt x="4" y="10"/>
                    <a:pt x="3" y="10"/>
                  </a:cubicBezTo>
                  <a:cubicBezTo>
                    <a:pt x="3" y="9"/>
                    <a:pt x="2" y="8"/>
                    <a:pt x="2" y="7"/>
                  </a:cubicBezTo>
                  <a:cubicBezTo>
                    <a:pt x="1" y="6"/>
                    <a:pt x="1" y="4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ubicBezTo>
                    <a:pt x="1" y="6"/>
                    <a:pt x="1" y="12"/>
                    <a:pt x="2" y="19"/>
                  </a:cubicBezTo>
                  <a:cubicBezTo>
                    <a:pt x="2" y="20"/>
                    <a:pt x="3" y="21"/>
                    <a:pt x="3" y="22"/>
                  </a:cubicBezTo>
                  <a:cubicBezTo>
                    <a:pt x="3" y="23"/>
                    <a:pt x="4" y="24"/>
                    <a:pt x="4" y="25"/>
                  </a:cubicBezTo>
                  <a:cubicBezTo>
                    <a:pt x="4" y="26"/>
                    <a:pt x="5" y="26"/>
                    <a:pt x="6" y="27"/>
                  </a:cubicBezTo>
                  <a:cubicBezTo>
                    <a:pt x="6" y="28"/>
                    <a:pt x="7" y="29"/>
                    <a:pt x="8" y="30"/>
                  </a:cubicBezTo>
                  <a:cubicBezTo>
                    <a:pt x="8" y="30"/>
                    <a:pt x="8" y="30"/>
                    <a:pt x="8" y="31"/>
                  </a:cubicBezTo>
                  <a:cubicBezTo>
                    <a:pt x="9" y="31"/>
                    <a:pt x="9" y="31"/>
                    <a:pt x="9" y="32"/>
                  </a:cubicBezTo>
                  <a:cubicBezTo>
                    <a:pt x="10" y="32"/>
                    <a:pt x="10" y="32"/>
                    <a:pt x="11" y="32"/>
                  </a:cubicBezTo>
                  <a:cubicBezTo>
                    <a:pt x="11" y="33"/>
                    <a:pt x="11" y="33"/>
                    <a:pt x="12" y="33"/>
                  </a:cubicBezTo>
                  <a:lnTo>
                    <a:pt x="10" y="16"/>
                  </a:lnTo>
                  <a:close/>
                </a:path>
              </a:pathLst>
            </a:custGeom>
            <a:solidFill>
              <a:srgbClr val="77756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9" name="PA_任意多边形 11"/>
            <p:cNvSpPr/>
            <p:nvPr>
              <p:custDataLst>
                <p:tags r:id="rId22"/>
              </p:custDataLst>
            </p:nvPr>
          </p:nvSpPr>
          <p:spPr bwMode="auto">
            <a:xfrm>
              <a:off x="4205303" y="2389189"/>
              <a:ext cx="76200" cy="233363"/>
            </a:xfrm>
            <a:custGeom>
              <a:avLst/>
              <a:gdLst>
                <a:gd name="T0" fmla="*/ 10 w 11"/>
                <a:gd name="T1" fmla="*/ 3 h 34"/>
                <a:gd name="T2" fmla="*/ 10 w 11"/>
                <a:gd name="T3" fmla="*/ 4 h 34"/>
                <a:gd name="T4" fmla="*/ 9 w 11"/>
                <a:gd name="T5" fmla="*/ 7 h 34"/>
                <a:gd name="T6" fmla="*/ 9 w 11"/>
                <a:gd name="T7" fmla="*/ 7 h 34"/>
                <a:gd name="T8" fmla="*/ 7 w 11"/>
                <a:gd name="T9" fmla="*/ 10 h 34"/>
                <a:gd name="T10" fmla="*/ 7 w 11"/>
                <a:gd name="T11" fmla="*/ 10 h 34"/>
                <a:gd name="T12" fmla="*/ 5 w 11"/>
                <a:gd name="T13" fmla="*/ 13 h 34"/>
                <a:gd name="T14" fmla="*/ 4 w 11"/>
                <a:gd name="T15" fmla="*/ 14 h 34"/>
                <a:gd name="T16" fmla="*/ 3 w 11"/>
                <a:gd name="T17" fmla="*/ 15 h 34"/>
                <a:gd name="T18" fmla="*/ 2 w 11"/>
                <a:gd name="T19" fmla="*/ 16 h 34"/>
                <a:gd name="T20" fmla="*/ 1 w 11"/>
                <a:gd name="T21" fmla="*/ 17 h 34"/>
                <a:gd name="T22" fmla="*/ 0 w 11"/>
                <a:gd name="T23" fmla="*/ 34 h 34"/>
                <a:gd name="T24" fmla="*/ 1 w 11"/>
                <a:gd name="T25" fmla="*/ 33 h 34"/>
                <a:gd name="T26" fmla="*/ 2 w 11"/>
                <a:gd name="T27" fmla="*/ 33 h 34"/>
                <a:gd name="T28" fmla="*/ 3 w 11"/>
                <a:gd name="T29" fmla="*/ 32 h 34"/>
                <a:gd name="T30" fmla="*/ 4 w 11"/>
                <a:gd name="T31" fmla="*/ 31 h 34"/>
                <a:gd name="T32" fmla="*/ 5 w 11"/>
                <a:gd name="T33" fmla="*/ 30 h 34"/>
                <a:gd name="T34" fmla="*/ 6 w 11"/>
                <a:gd name="T35" fmla="*/ 29 h 34"/>
                <a:gd name="T36" fmla="*/ 6 w 11"/>
                <a:gd name="T37" fmla="*/ 28 h 34"/>
                <a:gd name="T38" fmla="*/ 6 w 11"/>
                <a:gd name="T39" fmla="*/ 28 h 34"/>
                <a:gd name="T40" fmla="*/ 6 w 11"/>
                <a:gd name="T41" fmla="*/ 28 h 34"/>
                <a:gd name="T42" fmla="*/ 7 w 11"/>
                <a:gd name="T43" fmla="*/ 27 h 34"/>
                <a:gd name="T44" fmla="*/ 8 w 11"/>
                <a:gd name="T45" fmla="*/ 26 h 34"/>
                <a:gd name="T46" fmla="*/ 8 w 11"/>
                <a:gd name="T47" fmla="*/ 25 h 34"/>
                <a:gd name="T48" fmla="*/ 8 w 11"/>
                <a:gd name="T49" fmla="*/ 25 h 34"/>
                <a:gd name="T50" fmla="*/ 8 w 11"/>
                <a:gd name="T51" fmla="*/ 25 h 34"/>
                <a:gd name="T52" fmla="*/ 8 w 11"/>
                <a:gd name="T53" fmla="*/ 25 h 34"/>
                <a:gd name="T54" fmla="*/ 8 w 11"/>
                <a:gd name="T55" fmla="*/ 25 h 34"/>
                <a:gd name="T56" fmla="*/ 9 w 11"/>
                <a:gd name="T57" fmla="*/ 24 h 34"/>
                <a:gd name="T58" fmla="*/ 9 w 11"/>
                <a:gd name="T59" fmla="*/ 23 h 34"/>
                <a:gd name="T60" fmla="*/ 9 w 11"/>
                <a:gd name="T61" fmla="*/ 22 h 34"/>
                <a:gd name="T62" fmla="*/ 9 w 11"/>
                <a:gd name="T63" fmla="*/ 22 h 34"/>
                <a:gd name="T64" fmla="*/ 9 w 11"/>
                <a:gd name="T65" fmla="*/ 22 h 34"/>
                <a:gd name="T66" fmla="*/ 9 w 11"/>
                <a:gd name="T67" fmla="*/ 22 h 34"/>
                <a:gd name="T68" fmla="*/ 9 w 11"/>
                <a:gd name="T69" fmla="*/ 21 h 34"/>
                <a:gd name="T70" fmla="*/ 10 w 11"/>
                <a:gd name="T71" fmla="*/ 21 h 34"/>
                <a:gd name="T72" fmla="*/ 10 w 11"/>
                <a:gd name="T73" fmla="*/ 20 h 34"/>
                <a:gd name="T74" fmla="*/ 10 w 11"/>
                <a:gd name="T75" fmla="*/ 19 h 34"/>
                <a:gd name="T76" fmla="*/ 10 w 11"/>
                <a:gd name="T77" fmla="*/ 19 h 34"/>
                <a:gd name="T78" fmla="*/ 10 w 11"/>
                <a:gd name="T79" fmla="*/ 19 h 34"/>
                <a:gd name="T80" fmla="*/ 10 w 11"/>
                <a:gd name="T81" fmla="*/ 18 h 34"/>
                <a:gd name="T82" fmla="*/ 11 w 11"/>
                <a:gd name="T83" fmla="*/ 0 h 34"/>
                <a:gd name="T84" fmla="*/ 10 w 11"/>
                <a:gd name="T85" fmla="*/ 3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1" h="34">
                  <a:moveTo>
                    <a:pt x="10" y="3"/>
                  </a:moveTo>
                  <a:cubicBezTo>
                    <a:pt x="10" y="3"/>
                    <a:pt x="10" y="3"/>
                    <a:pt x="10" y="4"/>
                  </a:cubicBezTo>
                  <a:cubicBezTo>
                    <a:pt x="10" y="5"/>
                    <a:pt x="10" y="6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8"/>
                    <a:pt x="8" y="9"/>
                    <a:pt x="7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11"/>
                    <a:pt x="6" y="12"/>
                    <a:pt x="5" y="13"/>
                  </a:cubicBezTo>
                  <a:cubicBezTo>
                    <a:pt x="5" y="14"/>
                    <a:pt x="4" y="14"/>
                    <a:pt x="4" y="14"/>
                  </a:cubicBezTo>
                  <a:cubicBezTo>
                    <a:pt x="4" y="14"/>
                    <a:pt x="3" y="15"/>
                    <a:pt x="3" y="15"/>
                  </a:cubicBezTo>
                  <a:cubicBezTo>
                    <a:pt x="3" y="15"/>
                    <a:pt x="2" y="16"/>
                    <a:pt x="2" y="16"/>
                  </a:cubicBezTo>
                  <a:cubicBezTo>
                    <a:pt x="1" y="16"/>
                    <a:pt x="1" y="17"/>
                    <a:pt x="1" y="17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1" y="34"/>
                    <a:pt x="1" y="34"/>
                    <a:pt x="1" y="33"/>
                  </a:cubicBezTo>
                  <a:cubicBezTo>
                    <a:pt x="2" y="33"/>
                    <a:pt x="2" y="33"/>
                    <a:pt x="2" y="33"/>
                  </a:cubicBezTo>
                  <a:cubicBezTo>
                    <a:pt x="3" y="32"/>
                    <a:pt x="3" y="32"/>
                    <a:pt x="3" y="32"/>
                  </a:cubicBezTo>
                  <a:cubicBezTo>
                    <a:pt x="4" y="31"/>
                    <a:pt x="4" y="31"/>
                    <a:pt x="4" y="31"/>
                  </a:cubicBezTo>
                  <a:cubicBezTo>
                    <a:pt x="5" y="30"/>
                    <a:pt x="5" y="30"/>
                    <a:pt x="5" y="30"/>
                  </a:cubicBezTo>
                  <a:cubicBezTo>
                    <a:pt x="5" y="29"/>
                    <a:pt x="6" y="29"/>
                    <a:pt x="6" y="29"/>
                  </a:cubicBezTo>
                  <a:cubicBezTo>
                    <a:pt x="6" y="28"/>
                    <a:pt x="6" y="28"/>
                    <a:pt x="6" y="28"/>
                  </a:cubicBezTo>
                  <a:cubicBezTo>
                    <a:pt x="6" y="28"/>
                    <a:pt x="6" y="28"/>
                    <a:pt x="6" y="28"/>
                  </a:cubicBezTo>
                  <a:cubicBezTo>
                    <a:pt x="6" y="28"/>
                    <a:pt x="6" y="28"/>
                    <a:pt x="6" y="28"/>
                  </a:cubicBezTo>
                  <a:cubicBezTo>
                    <a:pt x="7" y="28"/>
                    <a:pt x="7" y="28"/>
                    <a:pt x="7" y="27"/>
                  </a:cubicBezTo>
                  <a:cubicBezTo>
                    <a:pt x="7" y="27"/>
                    <a:pt x="7" y="27"/>
                    <a:pt x="8" y="26"/>
                  </a:cubicBezTo>
                  <a:cubicBezTo>
                    <a:pt x="8" y="26"/>
                    <a:pt x="8" y="26"/>
                    <a:pt x="8" y="25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8" y="24"/>
                    <a:pt x="9" y="24"/>
                    <a:pt x="9" y="24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9" y="23"/>
                    <a:pt x="9" y="22"/>
                    <a:pt x="9" y="22"/>
                  </a:cubicBezTo>
                  <a:cubicBezTo>
                    <a:pt x="9" y="22"/>
                    <a:pt x="9" y="22"/>
                    <a:pt x="9" y="22"/>
                  </a:cubicBezTo>
                  <a:cubicBezTo>
                    <a:pt x="9" y="22"/>
                    <a:pt x="9" y="22"/>
                    <a:pt x="9" y="22"/>
                  </a:cubicBezTo>
                  <a:cubicBezTo>
                    <a:pt x="9" y="22"/>
                    <a:pt x="9" y="22"/>
                    <a:pt x="9" y="22"/>
                  </a:cubicBezTo>
                  <a:cubicBezTo>
                    <a:pt x="9" y="22"/>
                    <a:pt x="9" y="21"/>
                    <a:pt x="9" y="21"/>
                  </a:cubicBezTo>
                  <a:cubicBezTo>
                    <a:pt x="9" y="21"/>
                    <a:pt x="9" y="21"/>
                    <a:pt x="10" y="21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19"/>
                    <a:pt x="10" y="19"/>
                    <a:pt x="10" y="18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1"/>
                    <a:pt x="11" y="2"/>
                    <a:pt x="10" y="3"/>
                  </a:cubicBezTo>
                  <a:close/>
                </a:path>
              </a:pathLst>
            </a:custGeom>
            <a:solidFill>
              <a:srgbClr val="77756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0" name="PA_任意多边形 12"/>
            <p:cNvSpPr/>
            <p:nvPr>
              <p:custDataLst>
                <p:tags r:id="rId23"/>
              </p:custDataLst>
            </p:nvPr>
          </p:nvSpPr>
          <p:spPr bwMode="auto">
            <a:xfrm>
              <a:off x="4267216" y="2478090"/>
              <a:ext cx="247651" cy="123825"/>
            </a:xfrm>
            <a:custGeom>
              <a:avLst/>
              <a:gdLst>
                <a:gd name="T0" fmla="*/ 4 w 156"/>
                <a:gd name="T1" fmla="*/ 0 h 78"/>
                <a:gd name="T2" fmla="*/ 0 w 156"/>
                <a:gd name="T3" fmla="*/ 78 h 78"/>
                <a:gd name="T4" fmla="*/ 138 w 156"/>
                <a:gd name="T5" fmla="*/ 78 h 78"/>
                <a:gd name="T6" fmla="*/ 156 w 156"/>
                <a:gd name="T7" fmla="*/ 0 h 78"/>
                <a:gd name="T8" fmla="*/ 4 w 156"/>
                <a:gd name="T9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6" h="78">
                  <a:moveTo>
                    <a:pt x="4" y="0"/>
                  </a:moveTo>
                  <a:lnTo>
                    <a:pt x="0" y="78"/>
                  </a:lnTo>
                  <a:lnTo>
                    <a:pt x="138" y="78"/>
                  </a:lnTo>
                  <a:lnTo>
                    <a:pt x="156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77756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1" name="PA_任意多边形 13"/>
            <p:cNvSpPr/>
            <p:nvPr>
              <p:custDataLst>
                <p:tags r:id="rId24"/>
              </p:custDataLst>
            </p:nvPr>
          </p:nvSpPr>
          <p:spPr bwMode="auto">
            <a:xfrm>
              <a:off x="4479942" y="2506665"/>
              <a:ext cx="34925" cy="115888"/>
            </a:xfrm>
            <a:custGeom>
              <a:avLst/>
              <a:gdLst>
                <a:gd name="T0" fmla="*/ 17 w 22"/>
                <a:gd name="T1" fmla="*/ 0 h 73"/>
                <a:gd name="T2" fmla="*/ 0 w 22"/>
                <a:gd name="T3" fmla="*/ 73 h 73"/>
                <a:gd name="T4" fmla="*/ 4 w 22"/>
                <a:gd name="T5" fmla="*/ 73 h 73"/>
                <a:gd name="T6" fmla="*/ 22 w 22"/>
                <a:gd name="T7" fmla="*/ 0 h 73"/>
                <a:gd name="T8" fmla="*/ 17 w 22"/>
                <a:gd name="T9" fmla="*/ 0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73">
                  <a:moveTo>
                    <a:pt x="17" y="0"/>
                  </a:moveTo>
                  <a:lnTo>
                    <a:pt x="0" y="73"/>
                  </a:lnTo>
                  <a:lnTo>
                    <a:pt x="4" y="73"/>
                  </a:lnTo>
                  <a:lnTo>
                    <a:pt x="22" y="0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77756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2" name="PA_任意多边形 14"/>
            <p:cNvSpPr/>
            <p:nvPr>
              <p:custDataLst>
                <p:tags r:id="rId25"/>
              </p:custDataLst>
            </p:nvPr>
          </p:nvSpPr>
          <p:spPr bwMode="auto">
            <a:xfrm>
              <a:off x="2257432" y="2670177"/>
              <a:ext cx="198438" cy="433388"/>
            </a:xfrm>
            <a:custGeom>
              <a:avLst/>
              <a:gdLst>
                <a:gd name="T0" fmla="*/ 29 w 29"/>
                <a:gd name="T1" fmla="*/ 25 h 63"/>
                <a:gd name="T2" fmla="*/ 29 w 29"/>
                <a:gd name="T3" fmla="*/ 25 h 63"/>
                <a:gd name="T4" fmla="*/ 29 w 29"/>
                <a:gd name="T5" fmla="*/ 25 h 63"/>
                <a:gd name="T6" fmla="*/ 29 w 29"/>
                <a:gd name="T7" fmla="*/ 24 h 63"/>
                <a:gd name="T8" fmla="*/ 29 w 29"/>
                <a:gd name="T9" fmla="*/ 24 h 63"/>
                <a:gd name="T10" fmla="*/ 29 w 29"/>
                <a:gd name="T11" fmla="*/ 23 h 63"/>
                <a:gd name="T12" fmla="*/ 29 w 29"/>
                <a:gd name="T13" fmla="*/ 23 h 63"/>
                <a:gd name="T14" fmla="*/ 29 w 29"/>
                <a:gd name="T15" fmla="*/ 22 h 63"/>
                <a:gd name="T16" fmla="*/ 29 w 29"/>
                <a:gd name="T17" fmla="*/ 22 h 63"/>
                <a:gd name="T18" fmla="*/ 29 w 29"/>
                <a:gd name="T19" fmla="*/ 22 h 63"/>
                <a:gd name="T20" fmla="*/ 29 w 29"/>
                <a:gd name="T21" fmla="*/ 22 h 63"/>
                <a:gd name="T22" fmla="*/ 28 w 29"/>
                <a:gd name="T23" fmla="*/ 21 h 63"/>
                <a:gd name="T24" fmla="*/ 28 w 29"/>
                <a:gd name="T25" fmla="*/ 20 h 63"/>
                <a:gd name="T26" fmla="*/ 28 w 29"/>
                <a:gd name="T27" fmla="*/ 20 h 63"/>
                <a:gd name="T28" fmla="*/ 28 w 29"/>
                <a:gd name="T29" fmla="*/ 20 h 63"/>
                <a:gd name="T30" fmla="*/ 28 w 29"/>
                <a:gd name="T31" fmla="*/ 20 h 63"/>
                <a:gd name="T32" fmla="*/ 28 w 29"/>
                <a:gd name="T33" fmla="*/ 19 h 63"/>
                <a:gd name="T34" fmla="*/ 27 w 29"/>
                <a:gd name="T35" fmla="*/ 19 h 63"/>
                <a:gd name="T36" fmla="*/ 27 w 29"/>
                <a:gd name="T37" fmla="*/ 17 h 63"/>
                <a:gd name="T38" fmla="*/ 26 w 29"/>
                <a:gd name="T39" fmla="*/ 17 h 63"/>
                <a:gd name="T40" fmla="*/ 26 w 29"/>
                <a:gd name="T41" fmla="*/ 17 h 63"/>
                <a:gd name="T42" fmla="*/ 26 w 29"/>
                <a:gd name="T43" fmla="*/ 17 h 63"/>
                <a:gd name="T44" fmla="*/ 26 w 29"/>
                <a:gd name="T45" fmla="*/ 16 h 63"/>
                <a:gd name="T46" fmla="*/ 25 w 29"/>
                <a:gd name="T47" fmla="*/ 16 h 63"/>
                <a:gd name="T48" fmla="*/ 25 w 29"/>
                <a:gd name="T49" fmla="*/ 16 h 63"/>
                <a:gd name="T50" fmla="*/ 25 w 29"/>
                <a:gd name="T51" fmla="*/ 16 h 63"/>
                <a:gd name="T52" fmla="*/ 25 w 29"/>
                <a:gd name="T53" fmla="*/ 16 h 63"/>
                <a:gd name="T54" fmla="*/ 24 w 29"/>
                <a:gd name="T55" fmla="*/ 15 h 63"/>
                <a:gd name="T56" fmla="*/ 24 w 29"/>
                <a:gd name="T57" fmla="*/ 15 h 63"/>
                <a:gd name="T58" fmla="*/ 24 w 29"/>
                <a:gd name="T59" fmla="*/ 15 h 63"/>
                <a:gd name="T60" fmla="*/ 24 w 29"/>
                <a:gd name="T61" fmla="*/ 15 h 63"/>
                <a:gd name="T62" fmla="*/ 24 w 29"/>
                <a:gd name="T63" fmla="*/ 15 h 63"/>
                <a:gd name="T64" fmla="*/ 0 w 29"/>
                <a:gd name="T65" fmla="*/ 0 h 63"/>
                <a:gd name="T66" fmla="*/ 0 w 29"/>
                <a:gd name="T67" fmla="*/ 0 h 63"/>
                <a:gd name="T68" fmla="*/ 0 w 29"/>
                <a:gd name="T69" fmla="*/ 0 h 63"/>
                <a:gd name="T70" fmla="*/ 0 w 29"/>
                <a:gd name="T71" fmla="*/ 0 h 63"/>
                <a:gd name="T72" fmla="*/ 0 w 29"/>
                <a:gd name="T73" fmla="*/ 0 h 63"/>
                <a:gd name="T74" fmla="*/ 0 w 29"/>
                <a:gd name="T75" fmla="*/ 0 h 63"/>
                <a:gd name="T76" fmla="*/ 0 w 29"/>
                <a:gd name="T77" fmla="*/ 0 h 63"/>
                <a:gd name="T78" fmla="*/ 0 w 29"/>
                <a:gd name="T79" fmla="*/ 0 h 63"/>
                <a:gd name="T80" fmla="*/ 0 w 29"/>
                <a:gd name="T81" fmla="*/ 0 h 63"/>
                <a:gd name="T82" fmla="*/ 0 w 29"/>
                <a:gd name="T83" fmla="*/ 0 h 63"/>
                <a:gd name="T84" fmla="*/ 2 w 29"/>
                <a:gd name="T85" fmla="*/ 2 h 63"/>
                <a:gd name="T86" fmla="*/ 3 w 29"/>
                <a:gd name="T87" fmla="*/ 2 h 63"/>
                <a:gd name="T88" fmla="*/ 4 w 29"/>
                <a:gd name="T89" fmla="*/ 5 h 63"/>
                <a:gd name="T90" fmla="*/ 4 w 29"/>
                <a:gd name="T91" fmla="*/ 5 h 63"/>
                <a:gd name="T92" fmla="*/ 5 w 29"/>
                <a:gd name="T93" fmla="*/ 8 h 63"/>
                <a:gd name="T94" fmla="*/ 5 w 29"/>
                <a:gd name="T95" fmla="*/ 8 h 63"/>
                <a:gd name="T96" fmla="*/ 5 w 29"/>
                <a:gd name="T97" fmla="*/ 11 h 63"/>
                <a:gd name="T98" fmla="*/ 5 w 29"/>
                <a:gd name="T99" fmla="*/ 52 h 63"/>
                <a:gd name="T100" fmla="*/ 29 w 29"/>
                <a:gd name="T101" fmla="*/ 63 h 63"/>
                <a:gd name="T102" fmla="*/ 29 w 29"/>
                <a:gd name="T103" fmla="*/ 25 h 63"/>
                <a:gd name="T104" fmla="*/ 29 w 29"/>
                <a:gd name="T105" fmla="*/ 25 h 63"/>
                <a:gd name="T106" fmla="*/ 29 w 29"/>
                <a:gd name="T107" fmla="*/ 2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9" h="63">
                  <a:moveTo>
                    <a:pt x="29" y="25"/>
                  </a:moveTo>
                  <a:cubicBezTo>
                    <a:pt x="29" y="25"/>
                    <a:pt x="29" y="25"/>
                    <a:pt x="29" y="25"/>
                  </a:cubicBezTo>
                  <a:cubicBezTo>
                    <a:pt x="29" y="25"/>
                    <a:pt x="29" y="25"/>
                    <a:pt x="29" y="25"/>
                  </a:cubicBezTo>
                  <a:cubicBezTo>
                    <a:pt x="29" y="25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3"/>
                    <a:pt x="29" y="23"/>
                    <a:pt x="29" y="23"/>
                  </a:cubicBezTo>
                  <a:cubicBezTo>
                    <a:pt x="29" y="23"/>
                    <a:pt x="29" y="23"/>
                    <a:pt x="29" y="23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1"/>
                    <a:pt x="28" y="21"/>
                  </a:cubicBezTo>
                  <a:cubicBezTo>
                    <a:pt x="28" y="21"/>
                    <a:pt x="28" y="21"/>
                    <a:pt x="28" y="20"/>
                  </a:cubicBezTo>
                  <a:cubicBezTo>
                    <a:pt x="28" y="20"/>
                    <a:pt x="28" y="20"/>
                    <a:pt x="28" y="20"/>
                  </a:cubicBezTo>
                  <a:cubicBezTo>
                    <a:pt x="28" y="20"/>
                    <a:pt x="28" y="20"/>
                    <a:pt x="28" y="20"/>
                  </a:cubicBezTo>
                  <a:cubicBezTo>
                    <a:pt x="28" y="20"/>
                    <a:pt x="28" y="20"/>
                    <a:pt x="28" y="20"/>
                  </a:cubicBezTo>
                  <a:cubicBezTo>
                    <a:pt x="28" y="19"/>
                    <a:pt x="28" y="19"/>
                    <a:pt x="28" y="19"/>
                  </a:cubicBezTo>
                  <a:cubicBezTo>
                    <a:pt x="28" y="19"/>
                    <a:pt x="27" y="19"/>
                    <a:pt x="27" y="19"/>
                  </a:cubicBezTo>
                  <a:cubicBezTo>
                    <a:pt x="27" y="18"/>
                    <a:pt x="27" y="18"/>
                    <a:pt x="27" y="17"/>
                  </a:cubicBezTo>
                  <a:cubicBezTo>
                    <a:pt x="27" y="17"/>
                    <a:pt x="26" y="17"/>
                    <a:pt x="26" y="17"/>
                  </a:cubicBezTo>
                  <a:cubicBezTo>
                    <a:pt x="26" y="17"/>
                    <a:pt x="26" y="17"/>
                    <a:pt x="26" y="17"/>
                  </a:cubicBezTo>
                  <a:cubicBezTo>
                    <a:pt x="26" y="17"/>
                    <a:pt x="26" y="17"/>
                    <a:pt x="26" y="17"/>
                  </a:cubicBezTo>
                  <a:cubicBezTo>
                    <a:pt x="26" y="17"/>
                    <a:pt x="26" y="17"/>
                    <a:pt x="26" y="16"/>
                  </a:cubicBezTo>
                  <a:cubicBezTo>
                    <a:pt x="25" y="16"/>
                    <a:pt x="25" y="16"/>
                    <a:pt x="25" y="16"/>
                  </a:cubicBezTo>
                  <a:cubicBezTo>
                    <a:pt x="25" y="16"/>
                    <a:pt x="25" y="16"/>
                    <a:pt x="25" y="16"/>
                  </a:cubicBezTo>
                  <a:cubicBezTo>
                    <a:pt x="25" y="16"/>
                    <a:pt x="25" y="16"/>
                    <a:pt x="25" y="16"/>
                  </a:cubicBezTo>
                  <a:cubicBezTo>
                    <a:pt x="25" y="16"/>
                    <a:pt x="25" y="16"/>
                    <a:pt x="25" y="16"/>
                  </a:cubicBezTo>
                  <a:cubicBezTo>
                    <a:pt x="25" y="16"/>
                    <a:pt x="25" y="15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16" y="10"/>
                    <a:pt x="8" y="5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2" y="1"/>
                    <a:pt x="2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3"/>
                    <a:pt x="4" y="4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5" y="6"/>
                    <a:pt x="5" y="7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9"/>
                    <a:pt x="5" y="10"/>
                    <a:pt x="5" y="11"/>
                  </a:cubicBezTo>
                  <a:cubicBezTo>
                    <a:pt x="5" y="52"/>
                    <a:pt x="5" y="52"/>
                    <a:pt x="5" y="52"/>
                  </a:cubicBezTo>
                  <a:cubicBezTo>
                    <a:pt x="29" y="63"/>
                    <a:pt x="29" y="63"/>
                    <a:pt x="29" y="63"/>
                  </a:cubicBezTo>
                  <a:cubicBezTo>
                    <a:pt x="29" y="25"/>
                    <a:pt x="29" y="25"/>
                    <a:pt x="29" y="25"/>
                  </a:cubicBezTo>
                  <a:cubicBezTo>
                    <a:pt x="29" y="25"/>
                    <a:pt x="29" y="25"/>
                    <a:pt x="29" y="25"/>
                  </a:cubicBezTo>
                  <a:cubicBezTo>
                    <a:pt x="29" y="25"/>
                    <a:pt x="29" y="25"/>
                    <a:pt x="29" y="25"/>
                  </a:cubicBezTo>
                  <a:close/>
                </a:path>
              </a:pathLst>
            </a:custGeom>
            <a:solidFill>
              <a:srgbClr val="11707A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3" name="PA_任意多边形 15"/>
            <p:cNvSpPr/>
            <p:nvPr>
              <p:custDataLst>
                <p:tags r:id="rId26"/>
              </p:custDataLst>
            </p:nvPr>
          </p:nvSpPr>
          <p:spPr bwMode="auto">
            <a:xfrm>
              <a:off x="5824560" y="2670177"/>
              <a:ext cx="192088" cy="433388"/>
            </a:xfrm>
            <a:custGeom>
              <a:avLst/>
              <a:gdLst>
                <a:gd name="T0" fmla="*/ 5 w 28"/>
                <a:gd name="T1" fmla="*/ 15 h 63"/>
                <a:gd name="T2" fmla="*/ 5 w 28"/>
                <a:gd name="T3" fmla="*/ 15 h 63"/>
                <a:gd name="T4" fmla="*/ 5 w 28"/>
                <a:gd name="T5" fmla="*/ 15 h 63"/>
                <a:gd name="T6" fmla="*/ 5 w 28"/>
                <a:gd name="T7" fmla="*/ 15 h 63"/>
                <a:gd name="T8" fmla="*/ 5 w 28"/>
                <a:gd name="T9" fmla="*/ 15 h 63"/>
                <a:gd name="T10" fmla="*/ 3 w 28"/>
                <a:gd name="T11" fmla="*/ 17 h 63"/>
                <a:gd name="T12" fmla="*/ 1 w 28"/>
                <a:gd name="T13" fmla="*/ 19 h 63"/>
                <a:gd name="T14" fmla="*/ 0 w 28"/>
                <a:gd name="T15" fmla="*/ 22 h 63"/>
                <a:gd name="T16" fmla="*/ 0 w 28"/>
                <a:gd name="T17" fmla="*/ 25 h 63"/>
                <a:gd name="T18" fmla="*/ 0 w 28"/>
                <a:gd name="T19" fmla="*/ 63 h 63"/>
                <a:gd name="T20" fmla="*/ 23 w 28"/>
                <a:gd name="T21" fmla="*/ 52 h 63"/>
                <a:gd name="T22" fmla="*/ 23 w 28"/>
                <a:gd name="T23" fmla="*/ 11 h 63"/>
                <a:gd name="T24" fmla="*/ 23 w 28"/>
                <a:gd name="T25" fmla="*/ 8 h 63"/>
                <a:gd name="T26" fmla="*/ 24 w 28"/>
                <a:gd name="T27" fmla="*/ 5 h 63"/>
                <a:gd name="T28" fmla="*/ 26 w 28"/>
                <a:gd name="T29" fmla="*/ 2 h 63"/>
                <a:gd name="T30" fmla="*/ 28 w 28"/>
                <a:gd name="T31" fmla="*/ 0 h 63"/>
                <a:gd name="T32" fmla="*/ 28 w 28"/>
                <a:gd name="T33" fmla="*/ 0 h 63"/>
                <a:gd name="T34" fmla="*/ 28 w 28"/>
                <a:gd name="T35" fmla="*/ 0 h 63"/>
                <a:gd name="T36" fmla="*/ 28 w 28"/>
                <a:gd name="T37" fmla="*/ 0 h 63"/>
                <a:gd name="T38" fmla="*/ 5 w 28"/>
                <a:gd name="T39" fmla="*/ 1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8" h="63">
                  <a:moveTo>
                    <a:pt x="5" y="15"/>
                  </a:moveTo>
                  <a:cubicBezTo>
                    <a:pt x="5" y="15"/>
                    <a:pt x="5" y="15"/>
                    <a:pt x="5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4" y="16"/>
                    <a:pt x="3" y="16"/>
                    <a:pt x="3" y="17"/>
                  </a:cubicBezTo>
                  <a:cubicBezTo>
                    <a:pt x="2" y="18"/>
                    <a:pt x="2" y="19"/>
                    <a:pt x="1" y="19"/>
                  </a:cubicBezTo>
                  <a:cubicBezTo>
                    <a:pt x="1" y="20"/>
                    <a:pt x="1" y="21"/>
                    <a:pt x="0" y="22"/>
                  </a:cubicBezTo>
                  <a:cubicBezTo>
                    <a:pt x="0" y="23"/>
                    <a:pt x="0" y="24"/>
                    <a:pt x="0" y="25"/>
                  </a:cubicBezTo>
                  <a:cubicBezTo>
                    <a:pt x="0" y="63"/>
                    <a:pt x="0" y="63"/>
                    <a:pt x="0" y="63"/>
                  </a:cubicBezTo>
                  <a:cubicBezTo>
                    <a:pt x="23" y="52"/>
                    <a:pt x="23" y="52"/>
                    <a:pt x="23" y="52"/>
                  </a:cubicBezTo>
                  <a:cubicBezTo>
                    <a:pt x="23" y="11"/>
                    <a:pt x="23" y="11"/>
                    <a:pt x="23" y="11"/>
                  </a:cubicBezTo>
                  <a:cubicBezTo>
                    <a:pt x="23" y="10"/>
                    <a:pt x="23" y="9"/>
                    <a:pt x="23" y="8"/>
                  </a:cubicBezTo>
                  <a:cubicBezTo>
                    <a:pt x="23" y="7"/>
                    <a:pt x="24" y="6"/>
                    <a:pt x="24" y="5"/>
                  </a:cubicBezTo>
                  <a:cubicBezTo>
                    <a:pt x="24" y="4"/>
                    <a:pt x="25" y="3"/>
                    <a:pt x="26" y="2"/>
                  </a:cubicBezTo>
                  <a:cubicBezTo>
                    <a:pt x="26" y="1"/>
                    <a:pt x="27" y="1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0" y="5"/>
                    <a:pt x="13" y="10"/>
                    <a:pt x="5" y="15"/>
                  </a:cubicBezTo>
                  <a:close/>
                </a:path>
              </a:pathLst>
            </a:custGeom>
            <a:solidFill>
              <a:srgbClr val="8F330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4" name="PA_任意多边形 16"/>
            <p:cNvSpPr/>
            <p:nvPr>
              <p:custDataLst>
                <p:tags r:id="rId27"/>
              </p:custDataLst>
            </p:nvPr>
          </p:nvSpPr>
          <p:spPr bwMode="auto">
            <a:xfrm>
              <a:off x="6016648" y="267017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5" name="PA_任意多边形 17"/>
            <p:cNvSpPr/>
            <p:nvPr>
              <p:custDataLst>
                <p:tags r:id="rId28"/>
              </p:custDataLst>
            </p:nvPr>
          </p:nvSpPr>
          <p:spPr bwMode="auto">
            <a:xfrm>
              <a:off x="3209937" y="3027366"/>
              <a:ext cx="82550" cy="295276"/>
            </a:xfrm>
            <a:custGeom>
              <a:avLst/>
              <a:gdLst>
                <a:gd name="T0" fmla="*/ 0 w 52"/>
                <a:gd name="T1" fmla="*/ 0 h 186"/>
                <a:gd name="T2" fmla="*/ 0 w 52"/>
                <a:gd name="T3" fmla="*/ 151 h 186"/>
                <a:gd name="T4" fmla="*/ 52 w 52"/>
                <a:gd name="T5" fmla="*/ 186 h 186"/>
                <a:gd name="T6" fmla="*/ 52 w 52"/>
                <a:gd name="T7" fmla="*/ 48 h 186"/>
                <a:gd name="T8" fmla="*/ 0 w 52"/>
                <a:gd name="T9" fmla="*/ 0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" h="186">
                  <a:moveTo>
                    <a:pt x="0" y="0"/>
                  </a:moveTo>
                  <a:lnTo>
                    <a:pt x="0" y="151"/>
                  </a:lnTo>
                  <a:lnTo>
                    <a:pt x="52" y="186"/>
                  </a:lnTo>
                  <a:lnTo>
                    <a:pt x="52" y="4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1707A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6" name="PA_任意多边形 18"/>
            <p:cNvSpPr/>
            <p:nvPr>
              <p:custDataLst>
                <p:tags r:id="rId29"/>
              </p:custDataLst>
            </p:nvPr>
          </p:nvSpPr>
          <p:spPr bwMode="auto">
            <a:xfrm>
              <a:off x="3182949" y="3281366"/>
              <a:ext cx="130176" cy="96838"/>
            </a:xfrm>
            <a:custGeom>
              <a:avLst/>
              <a:gdLst>
                <a:gd name="T0" fmla="*/ 19 w 19"/>
                <a:gd name="T1" fmla="*/ 14 h 14"/>
                <a:gd name="T2" fmla="*/ 18 w 19"/>
                <a:gd name="T3" fmla="*/ 13 h 14"/>
                <a:gd name="T4" fmla="*/ 18 w 19"/>
                <a:gd name="T5" fmla="*/ 12 h 14"/>
                <a:gd name="T6" fmla="*/ 17 w 19"/>
                <a:gd name="T7" fmla="*/ 11 h 14"/>
                <a:gd name="T8" fmla="*/ 16 w 19"/>
                <a:gd name="T9" fmla="*/ 10 h 14"/>
                <a:gd name="T10" fmla="*/ 15 w 19"/>
                <a:gd name="T11" fmla="*/ 10 h 14"/>
                <a:gd name="T12" fmla="*/ 15 w 19"/>
                <a:gd name="T13" fmla="*/ 9 h 14"/>
                <a:gd name="T14" fmla="*/ 15 w 19"/>
                <a:gd name="T15" fmla="*/ 9 h 14"/>
                <a:gd name="T16" fmla="*/ 15 w 19"/>
                <a:gd name="T17" fmla="*/ 9 h 14"/>
                <a:gd name="T18" fmla="*/ 15 w 19"/>
                <a:gd name="T19" fmla="*/ 9 h 14"/>
                <a:gd name="T20" fmla="*/ 14 w 19"/>
                <a:gd name="T21" fmla="*/ 9 h 14"/>
                <a:gd name="T22" fmla="*/ 14 w 19"/>
                <a:gd name="T23" fmla="*/ 9 h 14"/>
                <a:gd name="T24" fmla="*/ 14 w 19"/>
                <a:gd name="T25" fmla="*/ 9 h 14"/>
                <a:gd name="T26" fmla="*/ 14 w 19"/>
                <a:gd name="T27" fmla="*/ 9 h 14"/>
                <a:gd name="T28" fmla="*/ 14 w 19"/>
                <a:gd name="T29" fmla="*/ 8 h 14"/>
                <a:gd name="T30" fmla="*/ 13 w 19"/>
                <a:gd name="T31" fmla="*/ 8 h 14"/>
                <a:gd name="T32" fmla="*/ 13 w 19"/>
                <a:gd name="T33" fmla="*/ 8 h 14"/>
                <a:gd name="T34" fmla="*/ 13 w 19"/>
                <a:gd name="T35" fmla="*/ 8 h 14"/>
                <a:gd name="T36" fmla="*/ 13 w 19"/>
                <a:gd name="T37" fmla="*/ 8 h 14"/>
                <a:gd name="T38" fmla="*/ 13 w 19"/>
                <a:gd name="T39" fmla="*/ 8 h 14"/>
                <a:gd name="T40" fmla="*/ 13 w 19"/>
                <a:gd name="T41" fmla="*/ 8 h 14"/>
                <a:gd name="T42" fmla="*/ 12 w 19"/>
                <a:gd name="T43" fmla="*/ 7 h 14"/>
                <a:gd name="T44" fmla="*/ 0 w 19"/>
                <a:gd name="T45" fmla="*/ 0 h 14"/>
                <a:gd name="T46" fmla="*/ 1 w 19"/>
                <a:gd name="T47" fmla="*/ 0 h 14"/>
                <a:gd name="T48" fmla="*/ 1 w 19"/>
                <a:gd name="T49" fmla="*/ 1 h 14"/>
                <a:gd name="T50" fmla="*/ 2 w 19"/>
                <a:gd name="T51" fmla="*/ 1 h 14"/>
                <a:gd name="T52" fmla="*/ 2 w 19"/>
                <a:gd name="T53" fmla="*/ 1 h 14"/>
                <a:gd name="T54" fmla="*/ 3 w 19"/>
                <a:gd name="T55" fmla="*/ 2 h 14"/>
                <a:gd name="T56" fmla="*/ 3 w 19"/>
                <a:gd name="T57" fmla="*/ 2 h 14"/>
                <a:gd name="T58" fmla="*/ 4 w 19"/>
                <a:gd name="T59" fmla="*/ 3 h 14"/>
                <a:gd name="T60" fmla="*/ 5 w 19"/>
                <a:gd name="T61" fmla="*/ 4 h 14"/>
                <a:gd name="T62" fmla="*/ 6 w 19"/>
                <a:gd name="T63" fmla="*/ 5 h 14"/>
                <a:gd name="T64" fmla="*/ 6 w 19"/>
                <a:gd name="T65" fmla="*/ 6 h 14"/>
                <a:gd name="T66" fmla="*/ 7 w 19"/>
                <a:gd name="T67" fmla="*/ 7 h 14"/>
                <a:gd name="T68" fmla="*/ 19 w 19"/>
                <a:gd name="T69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9" h="14">
                  <a:moveTo>
                    <a:pt x="19" y="14"/>
                  </a:moveTo>
                  <a:cubicBezTo>
                    <a:pt x="19" y="14"/>
                    <a:pt x="19" y="13"/>
                    <a:pt x="18" y="13"/>
                  </a:cubicBezTo>
                  <a:cubicBezTo>
                    <a:pt x="18" y="13"/>
                    <a:pt x="18" y="12"/>
                    <a:pt x="18" y="12"/>
                  </a:cubicBezTo>
                  <a:cubicBezTo>
                    <a:pt x="17" y="12"/>
                    <a:pt x="17" y="11"/>
                    <a:pt x="17" y="11"/>
                  </a:cubicBezTo>
                  <a:cubicBezTo>
                    <a:pt x="16" y="11"/>
                    <a:pt x="16" y="10"/>
                    <a:pt x="16" y="10"/>
                  </a:cubicBezTo>
                  <a:cubicBezTo>
                    <a:pt x="16" y="10"/>
                    <a:pt x="15" y="10"/>
                    <a:pt x="15" y="10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5" y="9"/>
                    <a:pt x="14" y="9"/>
                    <a:pt x="14" y="9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3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3" y="8"/>
                    <a:pt x="12" y="7"/>
                    <a:pt x="12" y="7"/>
                  </a:cubicBezTo>
                  <a:cubicBezTo>
                    <a:pt x="8" y="5"/>
                    <a:pt x="4" y="2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4" y="3"/>
                  </a:cubicBezTo>
                  <a:cubicBezTo>
                    <a:pt x="4" y="3"/>
                    <a:pt x="4" y="3"/>
                    <a:pt x="5" y="4"/>
                  </a:cubicBezTo>
                  <a:cubicBezTo>
                    <a:pt x="5" y="4"/>
                    <a:pt x="5" y="4"/>
                    <a:pt x="6" y="5"/>
                  </a:cubicBezTo>
                  <a:cubicBezTo>
                    <a:pt x="6" y="5"/>
                    <a:pt x="6" y="6"/>
                    <a:pt x="6" y="6"/>
                  </a:cubicBezTo>
                  <a:cubicBezTo>
                    <a:pt x="7" y="6"/>
                    <a:pt x="7" y="7"/>
                    <a:pt x="7" y="7"/>
                  </a:cubicBezTo>
                  <a:lnTo>
                    <a:pt x="19" y="1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7" name="PA_任意多边形 19"/>
            <p:cNvSpPr/>
            <p:nvPr>
              <p:custDataLst>
                <p:tags r:id="rId30"/>
              </p:custDataLst>
            </p:nvPr>
          </p:nvSpPr>
          <p:spPr bwMode="auto">
            <a:xfrm>
              <a:off x="4987944" y="3027366"/>
              <a:ext cx="74613" cy="288926"/>
            </a:xfrm>
            <a:custGeom>
              <a:avLst/>
              <a:gdLst>
                <a:gd name="T0" fmla="*/ 47 w 47"/>
                <a:gd name="T1" fmla="*/ 0 h 182"/>
                <a:gd name="T2" fmla="*/ 0 w 47"/>
                <a:gd name="T3" fmla="*/ 48 h 182"/>
                <a:gd name="T4" fmla="*/ 0 w 47"/>
                <a:gd name="T5" fmla="*/ 182 h 182"/>
                <a:gd name="T6" fmla="*/ 47 w 47"/>
                <a:gd name="T7" fmla="*/ 147 h 182"/>
                <a:gd name="T8" fmla="*/ 47 w 47"/>
                <a:gd name="T9" fmla="*/ 0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182">
                  <a:moveTo>
                    <a:pt x="47" y="0"/>
                  </a:moveTo>
                  <a:lnTo>
                    <a:pt x="0" y="48"/>
                  </a:lnTo>
                  <a:lnTo>
                    <a:pt x="0" y="182"/>
                  </a:lnTo>
                  <a:lnTo>
                    <a:pt x="47" y="147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8F330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8" name="PA_任意多边形 20"/>
            <p:cNvSpPr/>
            <p:nvPr>
              <p:custDataLst>
                <p:tags r:id="rId31"/>
              </p:custDataLst>
            </p:nvPr>
          </p:nvSpPr>
          <p:spPr bwMode="auto">
            <a:xfrm>
              <a:off x="4967307" y="3281366"/>
              <a:ext cx="109538" cy="82550"/>
            </a:xfrm>
            <a:custGeom>
              <a:avLst/>
              <a:gdLst>
                <a:gd name="T0" fmla="*/ 4 w 16"/>
                <a:gd name="T1" fmla="*/ 8 h 12"/>
                <a:gd name="T2" fmla="*/ 4 w 16"/>
                <a:gd name="T3" fmla="*/ 8 h 12"/>
                <a:gd name="T4" fmla="*/ 4 w 16"/>
                <a:gd name="T5" fmla="*/ 8 h 12"/>
                <a:gd name="T6" fmla="*/ 4 w 16"/>
                <a:gd name="T7" fmla="*/ 9 h 12"/>
                <a:gd name="T8" fmla="*/ 3 w 16"/>
                <a:gd name="T9" fmla="*/ 9 h 12"/>
                <a:gd name="T10" fmla="*/ 2 w 16"/>
                <a:gd name="T11" fmla="*/ 9 h 12"/>
                <a:gd name="T12" fmla="*/ 2 w 16"/>
                <a:gd name="T13" fmla="*/ 10 h 12"/>
                <a:gd name="T14" fmla="*/ 1 w 16"/>
                <a:gd name="T15" fmla="*/ 11 h 12"/>
                <a:gd name="T16" fmla="*/ 0 w 16"/>
                <a:gd name="T17" fmla="*/ 12 h 12"/>
                <a:gd name="T18" fmla="*/ 11 w 16"/>
                <a:gd name="T19" fmla="*/ 5 h 12"/>
                <a:gd name="T20" fmla="*/ 12 w 16"/>
                <a:gd name="T21" fmla="*/ 4 h 12"/>
                <a:gd name="T22" fmla="*/ 13 w 16"/>
                <a:gd name="T23" fmla="*/ 3 h 12"/>
                <a:gd name="T24" fmla="*/ 13 w 16"/>
                <a:gd name="T25" fmla="*/ 2 h 12"/>
                <a:gd name="T26" fmla="*/ 14 w 16"/>
                <a:gd name="T27" fmla="*/ 1 h 12"/>
                <a:gd name="T28" fmla="*/ 15 w 16"/>
                <a:gd name="T29" fmla="*/ 1 h 12"/>
                <a:gd name="T30" fmla="*/ 15 w 16"/>
                <a:gd name="T31" fmla="*/ 1 h 12"/>
                <a:gd name="T32" fmla="*/ 15 w 16"/>
                <a:gd name="T33" fmla="*/ 1 h 12"/>
                <a:gd name="T34" fmla="*/ 16 w 16"/>
                <a:gd name="T35" fmla="*/ 0 h 12"/>
                <a:gd name="T36" fmla="*/ 4 w 16"/>
                <a:gd name="T37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" h="12">
                  <a:moveTo>
                    <a:pt x="4" y="8"/>
                  </a:move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4" y="8"/>
                    <a:pt x="4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2" y="9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0" y="12"/>
                    <a:pt x="0" y="12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4"/>
                    <a:pt x="12" y="4"/>
                  </a:cubicBezTo>
                  <a:cubicBezTo>
                    <a:pt x="12" y="4"/>
                    <a:pt x="12" y="3"/>
                    <a:pt x="13" y="3"/>
                  </a:cubicBezTo>
                  <a:cubicBezTo>
                    <a:pt x="13" y="3"/>
                    <a:pt x="13" y="2"/>
                    <a:pt x="13" y="2"/>
                  </a:cubicBezTo>
                  <a:cubicBezTo>
                    <a:pt x="14" y="2"/>
                    <a:pt x="14" y="2"/>
                    <a:pt x="14" y="1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6" y="1"/>
                    <a:pt x="16" y="0"/>
                    <a:pt x="16" y="0"/>
                  </a:cubicBezTo>
                  <a:cubicBezTo>
                    <a:pt x="12" y="3"/>
                    <a:pt x="8" y="5"/>
                    <a:pt x="4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9" name="PA_任意多边形 21"/>
            <p:cNvSpPr/>
            <p:nvPr>
              <p:custDataLst>
                <p:tags r:id="rId32"/>
              </p:custDataLst>
            </p:nvPr>
          </p:nvSpPr>
          <p:spPr bwMode="auto">
            <a:xfrm>
              <a:off x="3059123" y="3487742"/>
              <a:ext cx="254001" cy="95250"/>
            </a:xfrm>
            <a:custGeom>
              <a:avLst/>
              <a:gdLst>
                <a:gd name="T0" fmla="*/ 25 w 37"/>
                <a:gd name="T1" fmla="*/ 0 h 14"/>
                <a:gd name="T2" fmla="*/ 24 w 37"/>
                <a:gd name="T3" fmla="*/ 1 h 14"/>
                <a:gd name="T4" fmla="*/ 24 w 37"/>
                <a:gd name="T5" fmla="*/ 2 h 14"/>
                <a:gd name="T6" fmla="*/ 23 w 37"/>
                <a:gd name="T7" fmla="*/ 3 h 14"/>
                <a:gd name="T8" fmla="*/ 22 w 37"/>
                <a:gd name="T9" fmla="*/ 4 h 14"/>
                <a:gd name="T10" fmla="*/ 18 w 37"/>
                <a:gd name="T11" fmla="*/ 7 h 14"/>
                <a:gd name="T12" fmla="*/ 15 w 37"/>
                <a:gd name="T13" fmla="*/ 9 h 14"/>
                <a:gd name="T14" fmla="*/ 11 w 37"/>
                <a:gd name="T15" fmla="*/ 10 h 14"/>
                <a:gd name="T16" fmla="*/ 7 w 37"/>
                <a:gd name="T17" fmla="*/ 10 h 14"/>
                <a:gd name="T18" fmla="*/ 5 w 37"/>
                <a:gd name="T19" fmla="*/ 10 h 14"/>
                <a:gd name="T20" fmla="*/ 3 w 37"/>
                <a:gd name="T21" fmla="*/ 10 h 14"/>
                <a:gd name="T22" fmla="*/ 2 w 37"/>
                <a:gd name="T23" fmla="*/ 10 h 14"/>
                <a:gd name="T24" fmla="*/ 0 w 37"/>
                <a:gd name="T25" fmla="*/ 9 h 14"/>
                <a:gd name="T26" fmla="*/ 14 w 37"/>
                <a:gd name="T27" fmla="*/ 14 h 14"/>
                <a:gd name="T28" fmla="*/ 16 w 37"/>
                <a:gd name="T29" fmla="*/ 14 h 14"/>
                <a:gd name="T30" fmla="*/ 17 w 37"/>
                <a:gd name="T31" fmla="*/ 14 h 14"/>
                <a:gd name="T32" fmla="*/ 19 w 37"/>
                <a:gd name="T33" fmla="*/ 14 h 14"/>
                <a:gd name="T34" fmla="*/ 20 w 37"/>
                <a:gd name="T35" fmla="*/ 14 h 14"/>
                <a:gd name="T36" fmla="*/ 24 w 37"/>
                <a:gd name="T37" fmla="*/ 14 h 14"/>
                <a:gd name="T38" fmla="*/ 28 w 37"/>
                <a:gd name="T39" fmla="*/ 13 h 14"/>
                <a:gd name="T40" fmla="*/ 31 w 37"/>
                <a:gd name="T41" fmla="*/ 11 h 14"/>
                <a:gd name="T42" fmla="*/ 34 w 37"/>
                <a:gd name="T43" fmla="*/ 9 h 14"/>
                <a:gd name="T44" fmla="*/ 35 w 37"/>
                <a:gd name="T45" fmla="*/ 8 h 14"/>
                <a:gd name="T46" fmla="*/ 36 w 37"/>
                <a:gd name="T47" fmla="*/ 7 h 14"/>
                <a:gd name="T48" fmla="*/ 36 w 37"/>
                <a:gd name="T49" fmla="*/ 6 h 14"/>
                <a:gd name="T50" fmla="*/ 37 w 37"/>
                <a:gd name="T51" fmla="*/ 5 h 14"/>
                <a:gd name="T52" fmla="*/ 25 w 37"/>
                <a:gd name="T5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7" h="14">
                  <a:moveTo>
                    <a:pt x="25" y="0"/>
                  </a:moveTo>
                  <a:cubicBezTo>
                    <a:pt x="25" y="0"/>
                    <a:pt x="25" y="1"/>
                    <a:pt x="24" y="1"/>
                  </a:cubicBezTo>
                  <a:cubicBezTo>
                    <a:pt x="24" y="1"/>
                    <a:pt x="24" y="2"/>
                    <a:pt x="24" y="2"/>
                  </a:cubicBezTo>
                  <a:cubicBezTo>
                    <a:pt x="23" y="3"/>
                    <a:pt x="23" y="3"/>
                    <a:pt x="23" y="3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21" y="5"/>
                    <a:pt x="20" y="6"/>
                    <a:pt x="18" y="7"/>
                  </a:cubicBezTo>
                  <a:cubicBezTo>
                    <a:pt x="17" y="8"/>
                    <a:pt x="16" y="8"/>
                    <a:pt x="15" y="9"/>
                  </a:cubicBezTo>
                  <a:cubicBezTo>
                    <a:pt x="14" y="9"/>
                    <a:pt x="12" y="10"/>
                    <a:pt x="11" y="10"/>
                  </a:cubicBezTo>
                  <a:cubicBezTo>
                    <a:pt x="9" y="10"/>
                    <a:pt x="8" y="10"/>
                    <a:pt x="7" y="10"/>
                  </a:cubicBezTo>
                  <a:cubicBezTo>
                    <a:pt x="6" y="10"/>
                    <a:pt x="6" y="10"/>
                    <a:pt x="5" y="10"/>
                  </a:cubicBezTo>
                  <a:cubicBezTo>
                    <a:pt x="4" y="10"/>
                    <a:pt x="4" y="10"/>
                    <a:pt x="3" y="10"/>
                  </a:cubicBezTo>
                  <a:cubicBezTo>
                    <a:pt x="3" y="10"/>
                    <a:pt x="2" y="10"/>
                    <a:pt x="2" y="10"/>
                  </a:cubicBezTo>
                  <a:cubicBezTo>
                    <a:pt x="1" y="10"/>
                    <a:pt x="1" y="10"/>
                    <a:pt x="0" y="9"/>
                  </a:cubicBezTo>
                  <a:cubicBezTo>
                    <a:pt x="5" y="11"/>
                    <a:pt x="10" y="12"/>
                    <a:pt x="14" y="14"/>
                  </a:cubicBezTo>
                  <a:cubicBezTo>
                    <a:pt x="15" y="14"/>
                    <a:pt x="15" y="14"/>
                    <a:pt x="16" y="14"/>
                  </a:cubicBezTo>
                  <a:cubicBezTo>
                    <a:pt x="16" y="14"/>
                    <a:pt x="17" y="14"/>
                    <a:pt x="17" y="14"/>
                  </a:cubicBezTo>
                  <a:cubicBezTo>
                    <a:pt x="18" y="14"/>
                    <a:pt x="18" y="14"/>
                    <a:pt x="19" y="14"/>
                  </a:cubicBezTo>
                  <a:cubicBezTo>
                    <a:pt x="19" y="14"/>
                    <a:pt x="20" y="14"/>
                    <a:pt x="20" y="14"/>
                  </a:cubicBezTo>
                  <a:cubicBezTo>
                    <a:pt x="21" y="14"/>
                    <a:pt x="23" y="14"/>
                    <a:pt x="24" y="14"/>
                  </a:cubicBezTo>
                  <a:cubicBezTo>
                    <a:pt x="25" y="14"/>
                    <a:pt x="26" y="13"/>
                    <a:pt x="28" y="13"/>
                  </a:cubicBezTo>
                  <a:cubicBezTo>
                    <a:pt x="29" y="12"/>
                    <a:pt x="30" y="12"/>
                    <a:pt x="31" y="11"/>
                  </a:cubicBezTo>
                  <a:cubicBezTo>
                    <a:pt x="32" y="10"/>
                    <a:pt x="33" y="10"/>
                    <a:pt x="34" y="9"/>
                  </a:cubicBezTo>
                  <a:cubicBezTo>
                    <a:pt x="34" y="9"/>
                    <a:pt x="34" y="8"/>
                    <a:pt x="35" y="8"/>
                  </a:cubicBezTo>
                  <a:cubicBezTo>
                    <a:pt x="35" y="8"/>
                    <a:pt x="35" y="7"/>
                    <a:pt x="36" y="7"/>
                  </a:cubicBezTo>
                  <a:cubicBezTo>
                    <a:pt x="36" y="7"/>
                    <a:pt x="36" y="6"/>
                    <a:pt x="36" y="6"/>
                  </a:cubicBezTo>
                  <a:cubicBezTo>
                    <a:pt x="37" y="6"/>
                    <a:pt x="37" y="5"/>
                    <a:pt x="37" y="5"/>
                  </a:cubicBezTo>
                  <a:lnTo>
                    <a:pt x="25" y="0"/>
                  </a:lnTo>
                  <a:close/>
                </a:path>
              </a:pathLst>
            </a:custGeom>
            <a:solidFill>
              <a:srgbClr val="565759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50" name="PA_任意多边形 22"/>
            <p:cNvSpPr/>
            <p:nvPr>
              <p:custDataLst>
                <p:tags r:id="rId33"/>
              </p:custDataLst>
            </p:nvPr>
          </p:nvSpPr>
          <p:spPr bwMode="auto">
            <a:xfrm>
              <a:off x="3052773" y="3576642"/>
              <a:ext cx="103188" cy="26988"/>
            </a:xfrm>
            <a:custGeom>
              <a:avLst/>
              <a:gdLst>
                <a:gd name="T0" fmla="*/ 14 w 15"/>
                <a:gd name="T1" fmla="*/ 4 h 4"/>
                <a:gd name="T2" fmla="*/ 0 w 15"/>
                <a:gd name="T3" fmla="*/ 0 h 4"/>
                <a:gd name="T4" fmla="*/ 1 w 15"/>
                <a:gd name="T5" fmla="*/ 0 h 4"/>
                <a:gd name="T6" fmla="*/ 1 w 15"/>
                <a:gd name="T7" fmla="*/ 0 h 4"/>
                <a:gd name="T8" fmla="*/ 1 w 15"/>
                <a:gd name="T9" fmla="*/ 0 h 4"/>
                <a:gd name="T10" fmla="*/ 1 w 15"/>
                <a:gd name="T11" fmla="*/ 0 h 4"/>
                <a:gd name="T12" fmla="*/ 15 w 15"/>
                <a:gd name="T13" fmla="*/ 4 h 4"/>
                <a:gd name="T14" fmla="*/ 15 w 15"/>
                <a:gd name="T15" fmla="*/ 4 h 4"/>
                <a:gd name="T16" fmla="*/ 15 w 15"/>
                <a:gd name="T17" fmla="*/ 4 h 4"/>
                <a:gd name="T18" fmla="*/ 15 w 15"/>
                <a:gd name="T19" fmla="*/ 4 h 4"/>
                <a:gd name="T20" fmla="*/ 14 w 15"/>
                <a:gd name="T21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" h="4">
                  <a:moveTo>
                    <a:pt x="14" y="4"/>
                  </a:moveTo>
                  <a:cubicBezTo>
                    <a:pt x="10" y="2"/>
                    <a:pt x="5" y="1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4" y="4"/>
                  </a:cubicBezTo>
                  <a:close/>
                </a:path>
              </a:pathLst>
            </a:custGeom>
            <a:solidFill>
              <a:srgbClr val="11707A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51" name="PA_任意多边形 23"/>
            <p:cNvSpPr/>
            <p:nvPr>
              <p:custDataLst>
                <p:tags r:id="rId34"/>
              </p:custDataLst>
            </p:nvPr>
          </p:nvSpPr>
          <p:spPr bwMode="auto">
            <a:xfrm>
              <a:off x="3038486" y="3570292"/>
              <a:ext cx="117476" cy="33338"/>
            </a:xfrm>
            <a:custGeom>
              <a:avLst/>
              <a:gdLst>
                <a:gd name="T0" fmla="*/ 0 w 17"/>
                <a:gd name="T1" fmla="*/ 0 h 5"/>
                <a:gd name="T2" fmla="*/ 14 w 17"/>
                <a:gd name="T3" fmla="*/ 4 h 5"/>
                <a:gd name="T4" fmla="*/ 15 w 17"/>
                <a:gd name="T5" fmla="*/ 4 h 5"/>
                <a:gd name="T6" fmla="*/ 15 w 17"/>
                <a:gd name="T7" fmla="*/ 4 h 5"/>
                <a:gd name="T8" fmla="*/ 16 w 17"/>
                <a:gd name="T9" fmla="*/ 5 h 5"/>
                <a:gd name="T10" fmla="*/ 17 w 17"/>
                <a:gd name="T11" fmla="*/ 5 h 5"/>
                <a:gd name="T12" fmla="*/ 3 w 17"/>
                <a:gd name="T13" fmla="*/ 1 h 5"/>
                <a:gd name="T14" fmla="*/ 2 w 17"/>
                <a:gd name="T15" fmla="*/ 1 h 5"/>
                <a:gd name="T16" fmla="*/ 1 w 17"/>
                <a:gd name="T17" fmla="*/ 0 h 5"/>
                <a:gd name="T18" fmla="*/ 1 w 17"/>
                <a:gd name="T19" fmla="*/ 0 h 5"/>
                <a:gd name="T20" fmla="*/ 0 w 17"/>
                <a:gd name="T2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" h="5">
                  <a:moveTo>
                    <a:pt x="0" y="0"/>
                  </a:move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6" y="4"/>
                    <a:pt x="16" y="5"/>
                    <a:pt x="16" y="5"/>
                  </a:cubicBezTo>
                  <a:cubicBezTo>
                    <a:pt x="16" y="5"/>
                    <a:pt x="17" y="5"/>
                    <a:pt x="17" y="5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2" y="1"/>
                    <a:pt x="2" y="1"/>
                  </a:cubicBezTo>
                  <a:cubicBezTo>
                    <a:pt x="2" y="1"/>
                    <a:pt x="2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11707A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52" name="PA_任意多边形 24"/>
            <p:cNvSpPr/>
            <p:nvPr>
              <p:custDataLst>
                <p:tags r:id="rId35"/>
              </p:custDataLst>
            </p:nvPr>
          </p:nvSpPr>
          <p:spPr bwMode="auto">
            <a:xfrm>
              <a:off x="2928948" y="3233741"/>
              <a:ext cx="350839" cy="369888"/>
            </a:xfrm>
            <a:custGeom>
              <a:avLst/>
              <a:gdLst>
                <a:gd name="T0" fmla="*/ 33 w 51"/>
                <a:gd name="T1" fmla="*/ 1 h 54"/>
                <a:gd name="T2" fmla="*/ 24 w 51"/>
                <a:gd name="T3" fmla="*/ 0 h 54"/>
                <a:gd name="T4" fmla="*/ 22 w 51"/>
                <a:gd name="T5" fmla="*/ 0 h 54"/>
                <a:gd name="T6" fmla="*/ 19 w 51"/>
                <a:gd name="T7" fmla="*/ 1 h 54"/>
                <a:gd name="T8" fmla="*/ 15 w 51"/>
                <a:gd name="T9" fmla="*/ 2 h 54"/>
                <a:gd name="T10" fmla="*/ 12 w 51"/>
                <a:gd name="T11" fmla="*/ 4 h 54"/>
                <a:gd name="T12" fmla="*/ 10 w 51"/>
                <a:gd name="T13" fmla="*/ 6 h 54"/>
                <a:gd name="T14" fmla="*/ 7 w 51"/>
                <a:gd name="T15" fmla="*/ 8 h 54"/>
                <a:gd name="T16" fmla="*/ 5 w 51"/>
                <a:gd name="T17" fmla="*/ 10 h 54"/>
                <a:gd name="T18" fmla="*/ 4 w 51"/>
                <a:gd name="T19" fmla="*/ 13 h 54"/>
                <a:gd name="T20" fmla="*/ 2 w 51"/>
                <a:gd name="T21" fmla="*/ 15 h 54"/>
                <a:gd name="T22" fmla="*/ 2 w 51"/>
                <a:gd name="T23" fmla="*/ 17 h 54"/>
                <a:gd name="T24" fmla="*/ 1 w 51"/>
                <a:gd name="T25" fmla="*/ 18 h 54"/>
                <a:gd name="T26" fmla="*/ 1 w 51"/>
                <a:gd name="T27" fmla="*/ 18 h 54"/>
                <a:gd name="T28" fmla="*/ 1 w 51"/>
                <a:gd name="T29" fmla="*/ 20 h 54"/>
                <a:gd name="T30" fmla="*/ 1 w 51"/>
                <a:gd name="T31" fmla="*/ 20 h 54"/>
                <a:gd name="T32" fmla="*/ 1 w 51"/>
                <a:gd name="T33" fmla="*/ 22 h 54"/>
                <a:gd name="T34" fmla="*/ 0 w 51"/>
                <a:gd name="T35" fmla="*/ 23 h 54"/>
                <a:gd name="T36" fmla="*/ 0 w 51"/>
                <a:gd name="T37" fmla="*/ 24 h 54"/>
                <a:gd name="T38" fmla="*/ 0 w 51"/>
                <a:gd name="T39" fmla="*/ 25 h 54"/>
                <a:gd name="T40" fmla="*/ 0 w 51"/>
                <a:gd name="T41" fmla="*/ 26 h 54"/>
                <a:gd name="T42" fmla="*/ 0 w 51"/>
                <a:gd name="T43" fmla="*/ 27 h 54"/>
                <a:gd name="T44" fmla="*/ 0 w 51"/>
                <a:gd name="T45" fmla="*/ 28 h 54"/>
                <a:gd name="T46" fmla="*/ 1 w 51"/>
                <a:gd name="T47" fmla="*/ 29 h 54"/>
                <a:gd name="T48" fmla="*/ 1 w 51"/>
                <a:gd name="T49" fmla="*/ 31 h 54"/>
                <a:gd name="T50" fmla="*/ 1 w 51"/>
                <a:gd name="T51" fmla="*/ 32 h 54"/>
                <a:gd name="T52" fmla="*/ 1 w 51"/>
                <a:gd name="T53" fmla="*/ 33 h 54"/>
                <a:gd name="T54" fmla="*/ 2 w 51"/>
                <a:gd name="T55" fmla="*/ 36 h 54"/>
                <a:gd name="T56" fmla="*/ 3 w 51"/>
                <a:gd name="T57" fmla="*/ 37 h 54"/>
                <a:gd name="T58" fmla="*/ 4 w 51"/>
                <a:gd name="T59" fmla="*/ 39 h 54"/>
                <a:gd name="T60" fmla="*/ 6 w 51"/>
                <a:gd name="T61" fmla="*/ 41 h 54"/>
                <a:gd name="T62" fmla="*/ 8 w 51"/>
                <a:gd name="T63" fmla="*/ 44 h 54"/>
                <a:gd name="T64" fmla="*/ 10 w 51"/>
                <a:gd name="T65" fmla="*/ 46 h 54"/>
                <a:gd name="T66" fmla="*/ 12 w 51"/>
                <a:gd name="T67" fmla="*/ 47 h 54"/>
                <a:gd name="T68" fmla="*/ 13 w 51"/>
                <a:gd name="T69" fmla="*/ 48 h 54"/>
                <a:gd name="T70" fmla="*/ 16 w 51"/>
                <a:gd name="T71" fmla="*/ 49 h 54"/>
                <a:gd name="T72" fmla="*/ 17 w 51"/>
                <a:gd name="T73" fmla="*/ 49 h 54"/>
                <a:gd name="T74" fmla="*/ 18 w 51"/>
                <a:gd name="T75" fmla="*/ 50 h 54"/>
                <a:gd name="T76" fmla="*/ 33 w 51"/>
                <a:gd name="T77" fmla="*/ 54 h 54"/>
                <a:gd name="T78" fmla="*/ 30 w 51"/>
                <a:gd name="T79" fmla="*/ 53 h 54"/>
                <a:gd name="T80" fmla="*/ 25 w 51"/>
                <a:gd name="T81" fmla="*/ 50 h 54"/>
                <a:gd name="T82" fmla="*/ 22 w 51"/>
                <a:gd name="T83" fmla="*/ 47 h 54"/>
                <a:gd name="T84" fmla="*/ 19 w 51"/>
                <a:gd name="T85" fmla="*/ 43 h 54"/>
                <a:gd name="T86" fmla="*/ 18 w 51"/>
                <a:gd name="T87" fmla="*/ 41 h 54"/>
                <a:gd name="T88" fmla="*/ 16 w 51"/>
                <a:gd name="T89" fmla="*/ 37 h 54"/>
                <a:gd name="T90" fmla="*/ 16 w 51"/>
                <a:gd name="T91" fmla="*/ 35 h 54"/>
                <a:gd name="T92" fmla="*/ 16 w 51"/>
                <a:gd name="T93" fmla="*/ 31 h 54"/>
                <a:gd name="T94" fmla="*/ 16 w 51"/>
                <a:gd name="T95" fmla="*/ 28 h 54"/>
                <a:gd name="T96" fmla="*/ 16 w 51"/>
                <a:gd name="T97" fmla="*/ 26 h 54"/>
                <a:gd name="T98" fmla="*/ 18 w 51"/>
                <a:gd name="T99" fmla="*/ 22 h 54"/>
                <a:gd name="T100" fmla="*/ 20 w 51"/>
                <a:gd name="T101" fmla="*/ 19 h 54"/>
                <a:gd name="T102" fmla="*/ 22 w 51"/>
                <a:gd name="T103" fmla="*/ 15 h 54"/>
                <a:gd name="T104" fmla="*/ 26 w 51"/>
                <a:gd name="T105" fmla="*/ 12 h 54"/>
                <a:gd name="T106" fmla="*/ 30 w 51"/>
                <a:gd name="T107" fmla="*/ 10 h 54"/>
                <a:gd name="T108" fmla="*/ 36 w 51"/>
                <a:gd name="T109" fmla="*/ 8 h 54"/>
                <a:gd name="T110" fmla="*/ 42 w 51"/>
                <a:gd name="T111" fmla="*/ 8 h 54"/>
                <a:gd name="T112" fmla="*/ 51 w 51"/>
                <a:gd name="T113" fmla="*/ 1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51" h="54">
                  <a:moveTo>
                    <a:pt x="39" y="4"/>
                  </a:moveTo>
                  <a:cubicBezTo>
                    <a:pt x="38" y="3"/>
                    <a:pt x="37" y="3"/>
                    <a:pt x="36" y="2"/>
                  </a:cubicBezTo>
                  <a:cubicBezTo>
                    <a:pt x="35" y="2"/>
                    <a:pt x="34" y="1"/>
                    <a:pt x="33" y="1"/>
                  </a:cubicBezTo>
                  <a:cubicBezTo>
                    <a:pt x="32" y="1"/>
                    <a:pt x="30" y="1"/>
                    <a:pt x="29" y="0"/>
                  </a:cubicBezTo>
                  <a:cubicBezTo>
                    <a:pt x="28" y="0"/>
                    <a:pt x="27" y="0"/>
                    <a:pt x="26" y="0"/>
                  </a:cubicBezTo>
                  <a:cubicBezTo>
                    <a:pt x="25" y="0"/>
                    <a:pt x="24" y="0"/>
                    <a:pt x="24" y="0"/>
                  </a:cubicBezTo>
                  <a:cubicBezTo>
                    <a:pt x="23" y="0"/>
                    <a:pt x="23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1" y="0"/>
                    <a:pt x="21" y="1"/>
                    <a:pt x="20" y="1"/>
                  </a:cubicBezTo>
                  <a:cubicBezTo>
                    <a:pt x="20" y="1"/>
                    <a:pt x="19" y="1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9" y="1"/>
                    <a:pt x="19" y="1"/>
                  </a:cubicBezTo>
                  <a:cubicBezTo>
                    <a:pt x="19" y="1"/>
                    <a:pt x="18" y="1"/>
                    <a:pt x="18" y="1"/>
                  </a:cubicBezTo>
                  <a:cubicBezTo>
                    <a:pt x="17" y="1"/>
                    <a:pt x="16" y="2"/>
                    <a:pt x="15" y="2"/>
                  </a:cubicBezTo>
                  <a:cubicBezTo>
                    <a:pt x="15" y="2"/>
                    <a:pt x="15" y="2"/>
                    <a:pt x="15" y="3"/>
                  </a:cubicBezTo>
                  <a:cubicBezTo>
                    <a:pt x="14" y="3"/>
                    <a:pt x="13" y="3"/>
                    <a:pt x="13" y="4"/>
                  </a:cubicBezTo>
                  <a:cubicBezTo>
                    <a:pt x="13" y="4"/>
                    <a:pt x="13" y="4"/>
                    <a:pt x="12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1" y="5"/>
                    <a:pt x="10" y="5"/>
                    <a:pt x="10" y="6"/>
                  </a:cubicBezTo>
                  <a:cubicBezTo>
                    <a:pt x="9" y="6"/>
                    <a:pt x="9" y="6"/>
                    <a:pt x="9" y="7"/>
                  </a:cubicBezTo>
                  <a:cubicBezTo>
                    <a:pt x="8" y="7"/>
                    <a:pt x="8" y="7"/>
                    <a:pt x="8" y="8"/>
                  </a:cubicBezTo>
                  <a:cubicBezTo>
                    <a:pt x="8" y="8"/>
                    <a:pt x="8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9"/>
                    <a:pt x="6" y="9"/>
                  </a:cubicBezTo>
                  <a:cubicBezTo>
                    <a:pt x="6" y="9"/>
                    <a:pt x="6" y="10"/>
                    <a:pt x="5" y="10"/>
                  </a:cubicBezTo>
                  <a:cubicBezTo>
                    <a:pt x="5" y="11"/>
                    <a:pt x="5" y="11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3" y="13"/>
                    <a:pt x="3" y="13"/>
                    <a:pt x="3" y="14"/>
                  </a:cubicBezTo>
                  <a:cubicBezTo>
                    <a:pt x="3" y="14"/>
                    <a:pt x="3" y="14"/>
                    <a:pt x="3" y="15"/>
                  </a:cubicBezTo>
                  <a:cubicBezTo>
                    <a:pt x="3" y="15"/>
                    <a:pt x="3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7"/>
                    <a:pt x="2" y="17"/>
                  </a:cubicBezTo>
                  <a:cubicBezTo>
                    <a:pt x="2" y="17"/>
                    <a:pt x="1" y="18"/>
                    <a:pt x="1" y="18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1" y="19"/>
                    <a:pt x="1" y="20"/>
                    <a:pt x="1" y="20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1" y="20"/>
                    <a:pt x="1" y="21"/>
                    <a:pt x="1" y="21"/>
                  </a:cubicBezTo>
                  <a:cubicBezTo>
                    <a:pt x="1" y="21"/>
                    <a:pt x="1" y="21"/>
                    <a:pt x="1" y="22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1" y="22"/>
                    <a:pt x="1" y="22"/>
                    <a:pt x="0" y="22"/>
                  </a:cubicBezTo>
                  <a:cubicBezTo>
                    <a:pt x="0" y="22"/>
                    <a:pt x="0" y="23"/>
                    <a:pt x="0" y="23"/>
                  </a:cubicBezTo>
                  <a:cubicBezTo>
                    <a:pt x="0" y="23"/>
                    <a:pt x="0" y="23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24"/>
                    <a:pt x="0" y="24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26"/>
                    <a:pt x="0" y="27"/>
                    <a:pt x="0" y="27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27"/>
                    <a:pt x="0" y="27"/>
                    <a:pt x="0" y="28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28"/>
                    <a:pt x="0" y="29"/>
                    <a:pt x="1" y="29"/>
                  </a:cubicBezTo>
                  <a:cubicBezTo>
                    <a:pt x="1" y="29"/>
                    <a:pt x="1" y="29"/>
                    <a:pt x="1" y="29"/>
                  </a:cubicBezTo>
                  <a:cubicBezTo>
                    <a:pt x="1" y="29"/>
                    <a:pt x="1" y="29"/>
                    <a:pt x="1" y="29"/>
                  </a:cubicBezTo>
                  <a:cubicBezTo>
                    <a:pt x="1" y="29"/>
                    <a:pt x="1" y="29"/>
                    <a:pt x="1" y="29"/>
                  </a:cubicBezTo>
                  <a:cubicBezTo>
                    <a:pt x="1" y="30"/>
                    <a:pt x="1" y="30"/>
                    <a:pt x="1" y="30"/>
                  </a:cubicBezTo>
                  <a:cubicBezTo>
                    <a:pt x="1" y="30"/>
                    <a:pt x="1" y="31"/>
                    <a:pt x="1" y="31"/>
                  </a:cubicBezTo>
                  <a:cubicBezTo>
                    <a:pt x="1" y="31"/>
                    <a:pt x="1" y="31"/>
                    <a:pt x="1" y="31"/>
                  </a:cubicBezTo>
                  <a:cubicBezTo>
                    <a:pt x="1" y="31"/>
                    <a:pt x="1" y="31"/>
                    <a:pt x="1" y="31"/>
                  </a:cubicBezTo>
                  <a:cubicBezTo>
                    <a:pt x="1" y="31"/>
                    <a:pt x="1" y="32"/>
                    <a:pt x="1" y="32"/>
                  </a:cubicBezTo>
                  <a:cubicBezTo>
                    <a:pt x="1" y="32"/>
                    <a:pt x="1" y="32"/>
                    <a:pt x="1" y="32"/>
                  </a:cubicBezTo>
                  <a:cubicBezTo>
                    <a:pt x="1" y="32"/>
                    <a:pt x="1" y="33"/>
                    <a:pt x="1" y="33"/>
                  </a:cubicBezTo>
                  <a:cubicBezTo>
                    <a:pt x="1" y="33"/>
                    <a:pt x="1" y="33"/>
                    <a:pt x="1" y="33"/>
                  </a:cubicBezTo>
                  <a:cubicBezTo>
                    <a:pt x="1" y="33"/>
                    <a:pt x="1" y="33"/>
                    <a:pt x="1" y="33"/>
                  </a:cubicBezTo>
                  <a:cubicBezTo>
                    <a:pt x="2" y="34"/>
                    <a:pt x="2" y="34"/>
                    <a:pt x="2" y="34"/>
                  </a:cubicBezTo>
                  <a:cubicBezTo>
                    <a:pt x="2" y="35"/>
                    <a:pt x="2" y="35"/>
                    <a:pt x="2" y="36"/>
                  </a:cubicBezTo>
                  <a:cubicBezTo>
                    <a:pt x="2" y="36"/>
                    <a:pt x="2" y="36"/>
                    <a:pt x="2" y="36"/>
                  </a:cubicBezTo>
                  <a:cubicBezTo>
                    <a:pt x="2" y="36"/>
                    <a:pt x="2" y="36"/>
                    <a:pt x="2" y="36"/>
                  </a:cubicBezTo>
                  <a:cubicBezTo>
                    <a:pt x="3" y="36"/>
                    <a:pt x="3" y="36"/>
                    <a:pt x="3" y="37"/>
                  </a:cubicBezTo>
                  <a:cubicBezTo>
                    <a:pt x="3" y="37"/>
                    <a:pt x="3" y="38"/>
                    <a:pt x="4" y="38"/>
                  </a:cubicBezTo>
                  <a:cubicBezTo>
                    <a:pt x="4" y="39"/>
                    <a:pt x="4" y="39"/>
                    <a:pt x="4" y="39"/>
                  </a:cubicBezTo>
                  <a:cubicBezTo>
                    <a:pt x="4" y="39"/>
                    <a:pt x="4" y="39"/>
                    <a:pt x="4" y="39"/>
                  </a:cubicBezTo>
                  <a:cubicBezTo>
                    <a:pt x="4" y="39"/>
                    <a:pt x="4" y="39"/>
                    <a:pt x="5" y="40"/>
                  </a:cubicBezTo>
                  <a:cubicBezTo>
                    <a:pt x="5" y="40"/>
                    <a:pt x="5" y="41"/>
                    <a:pt x="6" y="41"/>
                  </a:cubicBezTo>
                  <a:cubicBezTo>
                    <a:pt x="6" y="41"/>
                    <a:pt x="6" y="41"/>
                    <a:pt x="6" y="41"/>
                  </a:cubicBezTo>
                  <a:cubicBezTo>
                    <a:pt x="6" y="42"/>
                    <a:pt x="6" y="42"/>
                    <a:pt x="7" y="42"/>
                  </a:cubicBezTo>
                  <a:cubicBezTo>
                    <a:pt x="7" y="43"/>
                    <a:pt x="7" y="43"/>
                    <a:pt x="8" y="43"/>
                  </a:cubicBezTo>
                  <a:cubicBezTo>
                    <a:pt x="8" y="44"/>
                    <a:pt x="8" y="44"/>
                    <a:pt x="8" y="44"/>
                  </a:cubicBezTo>
                  <a:cubicBezTo>
                    <a:pt x="8" y="44"/>
                    <a:pt x="8" y="44"/>
                    <a:pt x="8" y="44"/>
                  </a:cubicBezTo>
                  <a:cubicBezTo>
                    <a:pt x="8" y="44"/>
                    <a:pt x="9" y="44"/>
                    <a:pt x="9" y="45"/>
                  </a:cubicBezTo>
                  <a:cubicBezTo>
                    <a:pt x="9" y="45"/>
                    <a:pt x="10" y="45"/>
                    <a:pt x="10" y="46"/>
                  </a:cubicBezTo>
                  <a:cubicBezTo>
                    <a:pt x="11" y="46"/>
                    <a:pt x="11" y="46"/>
                    <a:pt x="11" y="46"/>
                  </a:cubicBezTo>
                  <a:cubicBezTo>
                    <a:pt x="11" y="46"/>
                    <a:pt x="12" y="47"/>
                    <a:pt x="12" y="47"/>
                  </a:cubicBezTo>
                  <a:cubicBezTo>
                    <a:pt x="12" y="47"/>
                    <a:pt x="12" y="47"/>
                    <a:pt x="12" y="47"/>
                  </a:cubicBezTo>
                  <a:cubicBezTo>
                    <a:pt x="13" y="47"/>
                    <a:pt x="13" y="47"/>
                    <a:pt x="13" y="47"/>
                  </a:cubicBezTo>
                  <a:cubicBezTo>
                    <a:pt x="13" y="47"/>
                    <a:pt x="13" y="47"/>
                    <a:pt x="13" y="47"/>
                  </a:cubicBezTo>
                  <a:cubicBezTo>
                    <a:pt x="13" y="47"/>
                    <a:pt x="13" y="48"/>
                    <a:pt x="13" y="48"/>
                  </a:cubicBezTo>
                  <a:cubicBezTo>
                    <a:pt x="14" y="48"/>
                    <a:pt x="14" y="48"/>
                    <a:pt x="14" y="48"/>
                  </a:cubicBezTo>
                  <a:cubicBezTo>
                    <a:pt x="15" y="48"/>
                    <a:pt x="15" y="49"/>
                    <a:pt x="15" y="49"/>
                  </a:cubicBezTo>
                  <a:cubicBezTo>
                    <a:pt x="15" y="49"/>
                    <a:pt x="15" y="49"/>
                    <a:pt x="16" y="49"/>
                  </a:cubicBezTo>
                  <a:cubicBezTo>
                    <a:pt x="16" y="49"/>
                    <a:pt x="16" y="49"/>
                    <a:pt x="16" y="49"/>
                  </a:cubicBezTo>
                  <a:cubicBezTo>
                    <a:pt x="16" y="49"/>
                    <a:pt x="16" y="49"/>
                    <a:pt x="17" y="49"/>
                  </a:cubicBezTo>
                  <a:cubicBezTo>
                    <a:pt x="17" y="49"/>
                    <a:pt x="17" y="49"/>
                    <a:pt x="17" y="49"/>
                  </a:cubicBezTo>
                  <a:cubicBezTo>
                    <a:pt x="18" y="50"/>
                    <a:pt x="18" y="50"/>
                    <a:pt x="18" y="50"/>
                  </a:cubicBezTo>
                  <a:cubicBezTo>
                    <a:pt x="18" y="50"/>
                    <a:pt x="18" y="50"/>
                    <a:pt x="18" y="50"/>
                  </a:cubicBezTo>
                  <a:cubicBezTo>
                    <a:pt x="18" y="50"/>
                    <a:pt x="18" y="50"/>
                    <a:pt x="18" y="50"/>
                  </a:cubicBezTo>
                  <a:cubicBezTo>
                    <a:pt x="18" y="50"/>
                    <a:pt x="19" y="50"/>
                    <a:pt x="19" y="50"/>
                  </a:cubicBezTo>
                  <a:cubicBezTo>
                    <a:pt x="19" y="50"/>
                    <a:pt x="19" y="50"/>
                    <a:pt x="19" y="50"/>
                  </a:cubicBezTo>
                  <a:cubicBezTo>
                    <a:pt x="33" y="54"/>
                    <a:pt x="33" y="54"/>
                    <a:pt x="33" y="54"/>
                  </a:cubicBezTo>
                  <a:cubicBezTo>
                    <a:pt x="33" y="54"/>
                    <a:pt x="33" y="54"/>
                    <a:pt x="32" y="54"/>
                  </a:cubicBezTo>
                  <a:cubicBezTo>
                    <a:pt x="32" y="53"/>
                    <a:pt x="31" y="53"/>
                    <a:pt x="30" y="53"/>
                  </a:cubicBezTo>
                  <a:cubicBezTo>
                    <a:pt x="30" y="53"/>
                    <a:pt x="30" y="53"/>
                    <a:pt x="30" y="53"/>
                  </a:cubicBezTo>
                  <a:cubicBezTo>
                    <a:pt x="29" y="52"/>
                    <a:pt x="28" y="52"/>
                    <a:pt x="27" y="51"/>
                  </a:cubicBezTo>
                  <a:cubicBezTo>
                    <a:pt x="27" y="51"/>
                    <a:pt x="27" y="51"/>
                    <a:pt x="27" y="51"/>
                  </a:cubicBezTo>
                  <a:cubicBezTo>
                    <a:pt x="26" y="51"/>
                    <a:pt x="26" y="50"/>
                    <a:pt x="25" y="50"/>
                  </a:cubicBezTo>
                  <a:cubicBezTo>
                    <a:pt x="25" y="50"/>
                    <a:pt x="24" y="49"/>
                    <a:pt x="24" y="49"/>
                  </a:cubicBezTo>
                  <a:cubicBezTo>
                    <a:pt x="24" y="49"/>
                    <a:pt x="23" y="48"/>
                    <a:pt x="23" y="48"/>
                  </a:cubicBezTo>
                  <a:cubicBezTo>
                    <a:pt x="22" y="48"/>
                    <a:pt x="22" y="47"/>
                    <a:pt x="22" y="47"/>
                  </a:cubicBezTo>
                  <a:cubicBezTo>
                    <a:pt x="21" y="46"/>
                    <a:pt x="21" y="46"/>
                    <a:pt x="21" y="46"/>
                  </a:cubicBezTo>
                  <a:cubicBezTo>
                    <a:pt x="21" y="45"/>
                    <a:pt x="20" y="45"/>
                    <a:pt x="20" y="44"/>
                  </a:cubicBezTo>
                  <a:cubicBezTo>
                    <a:pt x="20" y="44"/>
                    <a:pt x="19" y="44"/>
                    <a:pt x="19" y="43"/>
                  </a:cubicBezTo>
                  <a:cubicBezTo>
                    <a:pt x="19" y="43"/>
                    <a:pt x="19" y="42"/>
                    <a:pt x="18" y="42"/>
                  </a:cubicBezTo>
                  <a:cubicBezTo>
                    <a:pt x="18" y="41"/>
                    <a:pt x="18" y="41"/>
                    <a:pt x="18" y="41"/>
                  </a:cubicBezTo>
                  <a:cubicBezTo>
                    <a:pt x="18" y="41"/>
                    <a:pt x="18" y="41"/>
                    <a:pt x="18" y="41"/>
                  </a:cubicBezTo>
                  <a:cubicBezTo>
                    <a:pt x="17" y="40"/>
                    <a:pt x="17" y="39"/>
                    <a:pt x="17" y="38"/>
                  </a:cubicBezTo>
                  <a:cubicBezTo>
                    <a:pt x="17" y="38"/>
                    <a:pt x="17" y="38"/>
                    <a:pt x="17" y="38"/>
                  </a:cubicBezTo>
                  <a:cubicBezTo>
                    <a:pt x="17" y="37"/>
                    <a:pt x="17" y="37"/>
                    <a:pt x="16" y="37"/>
                  </a:cubicBezTo>
                  <a:cubicBezTo>
                    <a:pt x="16" y="37"/>
                    <a:pt x="16" y="36"/>
                    <a:pt x="16" y="36"/>
                  </a:cubicBezTo>
                  <a:cubicBezTo>
                    <a:pt x="16" y="36"/>
                    <a:pt x="16" y="35"/>
                    <a:pt x="16" y="35"/>
                  </a:cubicBezTo>
                  <a:cubicBezTo>
                    <a:pt x="16" y="35"/>
                    <a:pt x="16" y="35"/>
                    <a:pt x="16" y="35"/>
                  </a:cubicBezTo>
                  <a:cubicBezTo>
                    <a:pt x="16" y="34"/>
                    <a:pt x="16" y="34"/>
                    <a:pt x="16" y="33"/>
                  </a:cubicBezTo>
                  <a:cubicBezTo>
                    <a:pt x="16" y="33"/>
                    <a:pt x="16" y="33"/>
                    <a:pt x="16" y="33"/>
                  </a:cubicBezTo>
                  <a:cubicBezTo>
                    <a:pt x="16" y="33"/>
                    <a:pt x="16" y="32"/>
                    <a:pt x="16" y="31"/>
                  </a:cubicBezTo>
                  <a:cubicBezTo>
                    <a:pt x="16" y="31"/>
                    <a:pt x="16" y="30"/>
                    <a:pt x="16" y="30"/>
                  </a:cubicBezTo>
                  <a:cubicBezTo>
                    <a:pt x="16" y="30"/>
                    <a:pt x="16" y="30"/>
                    <a:pt x="16" y="30"/>
                  </a:cubicBezTo>
                  <a:cubicBezTo>
                    <a:pt x="16" y="29"/>
                    <a:pt x="16" y="29"/>
                    <a:pt x="16" y="28"/>
                  </a:cubicBezTo>
                  <a:cubicBezTo>
                    <a:pt x="16" y="28"/>
                    <a:pt x="16" y="28"/>
                    <a:pt x="16" y="28"/>
                  </a:cubicBezTo>
                  <a:cubicBezTo>
                    <a:pt x="16" y="28"/>
                    <a:pt x="16" y="27"/>
                    <a:pt x="16" y="27"/>
                  </a:cubicBezTo>
                  <a:cubicBezTo>
                    <a:pt x="16" y="26"/>
                    <a:pt x="16" y="26"/>
                    <a:pt x="16" y="26"/>
                  </a:cubicBezTo>
                  <a:cubicBezTo>
                    <a:pt x="17" y="26"/>
                    <a:pt x="17" y="25"/>
                    <a:pt x="17" y="25"/>
                  </a:cubicBezTo>
                  <a:cubicBezTo>
                    <a:pt x="17" y="25"/>
                    <a:pt x="17" y="25"/>
                    <a:pt x="17" y="25"/>
                  </a:cubicBezTo>
                  <a:cubicBezTo>
                    <a:pt x="17" y="24"/>
                    <a:pt x="17" y="23"/>
                    <a:pt x="18" y="22"/>
                  </a:cubicBezTo>
                  <a:cubicBezTo>
                    <a:pt x="18" y="22"/>
                    <a:pt x="18" y="22"/>
                    <a:pt x="18" y="22"/>
                  </a:cubicBezTo>
                  <a:cubicBezTo>
                    <a:pt x="18" y="21"/>
                    <a:pt x="18" y="21"/>
                    <a:pt x="19" y="20"/>
                  </a:cubicBezTo>
                  <a:cubicBezTo>
                    <a:pt x="19" y="20"/>
                    <a:pt x="19" y="19"/>
                    <a:pt x="20" y="19"/>
                  </a:cubicBezTo>
                  <a:cubicBezTo>
                    <a:pt x="20" y="18"/>
                    <a:pt x="20" y="18"/>
                    <a:pt x="20" y="18"/>
                  </a:cubicBezTo>
                  <a:cubicBezTo>
                    <a:pt x="21" y="17"/>
                    <a:pt x="21" y="17"/>
                    <a:pt x="22" y="16"/>
                  </a:cubicBezTo>
                  <a:cubicBezTo>
                    <a:pt x="22" y="16"/>
                    <a:pt x="22" y="16"/>
                    <a:pt x="22" y="15"/>
                  </a:cubicBezTo>
                  <a:cubicBezTo>
                    <a:pt x="23" y="15"/>
                    <a:pt x="23" y="15"/>
                    <a:pt x="24" y="14"/>
                  </a:cubicBezTo>
                  <a:cubicBezTo>
                    <a:pt x="24" y="14"/>
                    <a:pt x="24" y="14"/>
                    <a:pt x="25" y="13"/>
                  </a:cubicBezTo>
                  <a:cubicBezTo>
                    <a:pt x="25" y="13"/>
                    <a:pt x="26" y="13"/>
                    <a:pt x="26" y="12"/>
                  </a:cubicBezTo>
                  <a:cubicBezTo>
                    <a:pt x="26" y="12"/>
                    <a:pt x="27" y="12"/>
                    <a:pt x="27" y="12"/>
                  </a:cubicBezTo>
                  <a:cubicBezTo>
                    <a:pt x="28" y="11"/>
                    <a:pt x="28" y="11"/>
                    <a:pt x="29" y="10"/>
                  </a:cubicBezTo>
                  <a:cubicBezTo>
                    <a:pt x="29" y="10"/>
                    <a:pt x="30" y="10"/>
                    <a:pt x="30" y="10"/>
                  </a:cubicBezTo>
                  <a:cubicBezTo>
                    <a:pt x="31" y="10"/>
                    <a:pt x="32" y="9"/>
                    <a:pt x="33" y="9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34" y="9"/>
                    <a:pt x="35" y="9"/>
                    <a:pt x="36" y="8"/>
                  </a:cubicBezTo>
                  <a:cubicBezTo>
                    <a:pt x="36" y="8"/>
                    <a:pt x="36" y="8"/>
                    <a:pt x="36" y="8"/>
                  </a:cubicBezTo>
                  <a:cubicBezTo>
                    <a:pt x="37" y="8"/>
                    <a:pt x="38" y="8"/>
                    <a:pt x="39" y="8"/>
                  </a:cubicBezTo>
                  <a:cubicBezTo>
                    <a:pt x="40" y="8"/>
                    <a:pt x="41" y="8"/>
                    <a:pt x="42" y="8"/>
                  </a:cubicBezTo>
                  <a:cubicBezTo>
                    <a:pt x="43" y="9"/>
                    <a:pt x="45" y="9"/>
                    <a:pt x="46" y="9"/>
                  </a:cubicBezTo>
                  <a:cubicBezTo>
                    <a:pt x="47" y="10"/>
                    <a:pt x="48" y="10"/>
                    <a:pt x="49" y="10"/>
                  </a:cubicBezTo>
                  <a:cubicBezTo>
                    <a:pt x="50" y="11"/>
                    <a:pt x="51" y="11"/>
                    <a:pt x="51" y="12"/>
                  </a:cubicBezTo>
                  <a:lnTo>
                    <a:pt x="39" y="4"/>
                  </a:lnTo>
                  <a:close/>
                </a:path>
              </a:pathLst>
            </a:custGeom>
            <a:solidFill>
              <a:srgbClr val="11707A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53" name="PA_任意多边形 25"/>
            <p:cNvSpPr/>
            <p:nvPr>
              <p:custDataLst>
                <p:tags r:id="rId36"/>
              </p:custDataLst>
            </p:nvPr>
          </p:nvSpPr>
          <p:spPr bwMode="auto">
            <a:xfrm>
              <a:off x="4987944" y="3233741"/>
              <a:ext cx="342901" cy="369888"/>
            </a:xfrm>
            <a:custGeom>
              <a:avLst/>
              <a:gdLst>
                <a:gd name="T0" fmla="*/ 50 w 50"/>
                <a:gd name="T1" fmla="*/ 25 h 54"/>
                <a:gd name="T2" fmla="*/ 50 w 50"/>
                <a:gd name="T3" fmla="*/ 23 h 54"/>
                <a:gd name="T4" fmla="*/ 50 w 50"/>
                <a:gd name="T5" fmla="*/ 22 h 54"/>
                <a:gd name="T6" fmla="*/ 50 w 50"/>
                <a:gd name="T7" fmla="*/ 20 h 54"/>
                <a:gd name="T8" fmla="*/ 49 w 50"/>
                <a:gd name="T9" fmla="*/ 18 h 54"/>
                <a:gd name="T10" fmla="*/ 48 w 50"/>
                <a:gd name="T11" fmla="*/ 16 h 54"/>
                <a:gd name="T12" fmla="*/ 48 w 50"/>
                <a:gd name="T13" fmla="*/ 15 h 54"/>
                <a:gd name="T14" fmla="*/ 47 w 50"/>
                <a:gd name="T15" fmla="*/ 13 h 54"/>
                <a:gd name="T16" fmla="*/ 45 w 50"/>
                <a:gd name="T17" fmla="*/ 10 h 54"/>
                <a:gd name="T18" fmla="*/ 43 w 50"/>
                <a:gd name="T19" fmla="*/ 8 h 54"/>
                <a:gd name="T20" fmla="*/ 43 w 50"/>
                <a:gd name="T21" fmla="*/ 8 h 54"/>
                <a:gd name="T22" fmla="*/ 41 w 50"/>
                <a:gd name="T23" fmla="*/ 6 h 54"/>
                <a:gd name="T24" fmla="*/ 38 w 50"/>
                <a:gd name="T25" fmla="*/ 4 h 54"/>
                <a:gd name="T26" fmla="*/ 37 w 50"/>
                <a:gd name="T27" fmla="*/ 3 h 54"/>
                <a:gd name="T28" fmla="*/ 35 w 50"/>
                <a:gd name="T29" fmla="*/ 2 h 54"/>
                <a:gd name="T30" fmla="*/ 32 w 50"/>
                <a:gd name="T31" fmla="*/ 1 h 54"/>
                <a:gd name="T32" fmla="*/ 30 w 50"/>
                <a:gd name="T33" fmla="*/ 1 h 54"/>
                <a:gd name="T34" fmla="*/ 30 w 50"/>
                <a:gd name="T35" fmla="*/ 1 h 54"/>
                <a:gd name="T36" fmla="*/ 28 w 50"/>
                <a:gd name="T37" fmla="*/ 0 h 54"/>
                <a:gd name="T38" fmla="*/ 27 w 50"/>
                <a:gd name="T39" fmla="*/ 0 h 54"/>
                <a:gd name="T40" fmla="*/ 21 w 50"/>
                <a:gd name="T41" fmla="*/ 0 h 54"/>
                <a:gd name="T42" fmla="*/ 14 w 50"/>
                <a:gd name="T43" fmla="*/ 2 h 54"/>
                <a:gd name="T44" fmla="*/ 0 w 50"/>
                <a:gd name="T45" fmla="*/ 12 h 54"/>
                <a:gd name="T46" fmla="*/ 6 w 50"/>
                <a:gd name="T47" fmla="*/ 9 h 54"/>
                <a:gd name="T48" fmla="*/ 13 w 50"/>
                <a:gd name="T49" fmla="*/ 8 h 54"/>
                <a:gd name="T50" fmla="*/ 15 w 50"/>
                <a:gd name="T51" fmla="*/ 8 h 54"/>
                <a:gd name="T52" fmla="*/ 17 w 50"/>
                <a:gd name="T53" fmla="*/ 9 h 54"/>
                <a:gd name="T54" fmla="*/ 22 w 50"/>
                <a:gd name="T55" fmla="*/ 10 h 54"/>
                <a:gd name="T56" fmla="*/ 26 w 50"/>
                <a:gd name="T57" fmla="*/ 13 h 54"/>
                <a:gd name="T58" fmla="*/ 29 w 50"/>
                <a:gd name="T59" fmla="*/ 15 h 54"/>
                <a:gd name="T60" fmla="*/ 32 w 50"/>
                <a:gd name="T61" fmla="*/ 19 h 54"/>
                <a:gd name="T62" fmla="*/ 35 w 50"/>
                <a:gd name="T63" fmla="*/ 25 h 54"/>
                <a:gd name="T64" fmla="*/ 35 w 50"/>
                <a:gd name="T65" fmla="*/ 27 h 54"/>
                <a:gd name="T66" fmla="*/ 36 w 50"/>
                <a:gd name="T67" fmla="*/ 29 h 54"/>
                <a:gd name="T68" fmla="*/ 35 w 50"/>
                <a:gd name="T69" fmla="*/ 35 h 54"/>
                <a:gd name="T70" fmla="*/ 35 w 50"/>
                <a:gd name="T71" fmla="*/ 39 h 54"/>
                <a:gd name="T72" fmla="*/ 33 w 50"/>
                <a:gd name="T73" fmla="*/ 42 h 54"/>
                <a:gd name="T74" fmla="*/ 31 w 50"/>
                <a:gd name="T75" fmla="*/ 45 h 54"/>
                <a:gd name="T76" fmla="*/ 29 w 50"/>
                <a:gd name="T77" fmla="*/ 48 h 54"/>
                <a:gd name="T78" fmla="*/ 26 w 50"/>
                <a:gd name="T79" fmla="*/ 50 h 54"/>
                <a:gd name="T80" fmla="*/ 23 w 50"/>
                <a:gd name="T81" fmla="*/ 52 h 54"/>
                <a:gd name="T82" fmla="*/ 19 w 50"/>
                <a:gd name="T83" fmla="*/ 54 h 54"/>
                <a:gd name="T84" fmla="*/ 32 w 50"/>
                <a:gd name="T85" fmla="*/ 50 h 54"/>
                <a:gd name="T86" fmla="*/ 37 w 50"/>
                <a:gd name="T87" fmla="*/ 48 h 54"/>
                <a:gd name="T88" fmla="*/ 39 w 50"/>
                <a:gd name="T89" fmla="*/ 47 h 54"/>
                <a:gd name="T90" fmla="*/ 40 w 50"/>
                <a:gd name="T91" fmla="*/ 46 h 54"/>
                <a:gd name="T92" fmla="*/ 43 w 50"/>
                <a:gd name="T93" fmla="*/ 44 h 54"/>
                <a:gd name="T94" fmla="*/ 45 w 50"/>
                <a:gd name="T95" fmla="*/ 41 h 54"/>
                <a:gd name="T96" fmla="*/ 45 w 50"/>
                <a:gd name="T97" fmla="*/ 40 h 54"/>
                <a:gd name="T98" fmla="*/ 47 w 50"/>
                <a:gd name="T99" fmla="*/ 38 h 54"/>
                <a:gd name="T100" fmla="*/ 49 w 50"/>
                <a:gd name="T101" fmla="*/ 34 h 54"/>
                <a:gd name="T102" fmla="*/ 49 w 50"/>
                <a:gd name="T103" fmla="*/ 33 h 54"/>
                <a:gd name="T104" fmla="*/ 49 w 50"/>
                <a:gd name="T105" fmla="*/ 33 h 54"/>
                <a:gd name="T106" fmla="*/ 49 w 50"/>
                <a:gd name="T107" fmla="*/ 33 h 54"/>
                <a:gd name="T108" fmla="*/ 50 w 50"/>
                <a:gd name="T109" fmla="*/ 30 h 54"/>
                <a:gd name="T110" fmla="*/ 50 w 50"/>
                <a:gd name="T111" fmla="*/ 29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50" h="54">
                  <a:moveTo>
                    <a:pt x="50" y="27"/>
                  </a:moveTo>
                  <a:cubicBezTo>
                    <a:pt x="50" y="27"/>
                    <a:pt x="50" y="26"/>
                    <a:pt x="50" y="25"/>
                  </a:cubicBezTo>
                  <a:cubicBezTo>
                    <a:pt x="50" y="25"/>
                    <a:pt x="50" y="24"/>
                    <a:pt x="50" y="24"/>
                  </a:cubicBezTo>
                  <a:cubicBezTo>
                    <a:pt x="50" y="23"/>
                    <a:pt x="50" y="23"/>
                    <a:pt x="50" y="23"/>
                  </a:cubicBezTo>
                  <a:cubicBezTo>
                    <a:pt x="50" y="23"/>
                    <a:pt x="50" y="23"/>
                    <a:pt x="50" y="22"/>
                  </a:cubicBezTo>
                  <a:cubicBezTo>
                    <a:pt x="50" y="22"/>
                    <a:pt x="50" y="22"/>
                    <a:pt x="50" y="22"/>
                  </a:cubicBezTo>
                  <a:cubicBezTo>
                    <a:pt x="50" y="21"/>
                    <a:pt x="50" y="21"/>
                    <a:pt x="50" y="21"/>
                  </a:cubicBezTo>
                  <a:cubicBezTo>
                    <a:pt x="50" y="21"/>
                    <a:pt x="50" y="20"/>
                    <a:pt x="50" y="20"/>
                  </a:cubicBezTo>
                  <a:cubicBezTo>
                    <a:pt x="50" y="20"/>
                    <a:pt x="50" y="20"/>
                    <a:pt x="50" y="20"/>
                  </a:cubicBezTo>
                  <a:cubicBezTo>
                    <a:pt x="50" y="19"/>
                    <a:pt x="49" y="19"/>
                    <a:pt x="49" y="18"/>
                  </a:cubicBezTo>
                  <a:cubicBezTo>
                    <a:pt x="49" y="18"/>
                    <a:pt x="49" y="18"/>
                    <a:pt x="49" y="18"/>
                  </a:cubicBezTo>
                  <a:cubicBezTo>
                    <a:pt x="49" y="17"/>
                    <a:pt x="49" y="16"/>
                    <a:pt x="48" y="16"/>
                  </a:cubicBezTo>
                  <a:cubicBezTo>
                    <a:pt x="48" y="16"/>
                    <a:pt x="48" y="16"/>
                    <a:pt x="48" y="15"/>
                  </a:cubicBezTo>
                  <a:cubicBezTo>
                    <a:pt x="48" y="15"/>
                    <a:pt x="48" y="15"/>
                    <a:pt x="48" y="15"/>
                  </a:cubicBezTo>
                  <a:cubicBezTo>
                    <a:pt x="48" y="14"/>
                    <a:pt x="47" y="14"/>
                    <a:pt x="47" y="13"/>
                  </a:cubicBezTo>
                  <a:cubicBezTo>
                    <a:pt x="47" y="13"/>
                    <a:pt x="47" y="13"/>
                    <a:pt x="47" y="13"/>
                  </a:cubicBezTo>
                  <a:cubicBezTo>
                    <a:pt x="47" y="12"/>
                    <a:pt x="46" y="12"/>
                    <a:pt x="46" y="12"/>
                  </a:cubicBezTo>
                  <a:cubicBezTo>
                    <a:pt x="46" y="12"/>
                    <a:pt x="46" y="11"/>
                    <a:pt x="45" y="10"/>
                  </a:cubicBezTo>
                  <a:cubicBezTo>
                    <a:pt x="45" y="10"/>
                    <a:pt x="45" y="10"/>
                    <a:pt x="45" y="10"/>
                  </a:cubicBezTo>
                  <a:cubicBezTo>
                    <a:pt x="44" y="9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2" y="7"/>
                    <a:pt x="41" y="6"/>
                    <a:pt x="41" y="6"/>
                  </a:cubicBezTo>
                  <a:cubicBezTo>
                    <a:pt x="40" y="5"/>
                    <a:pt x="40" y="5"/>
                    <a:pt x="40" y="5"/>
                  </a:cubicBezTo>
                  <a:cubicBezTo>
                    <a:pt x="39" y="5"/>
                    <a:pt x="39" y="4"/>
                    <a:pt x="38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8" y="4"/>
                    <a:pt x="38" y="4"/>
                    <a:pt x="37" y="3"/>
                  </a:cubicBezTo>
                  <a:cubicBezTo>
                    <a:pt x="37" y="3"/>
                    <a:pt x="36" y="3"/>
                    <a:pt x="36" y="2"/>
                  </a:cubicBezTo>
                  <a:cubicBezTo>
                    <a:pt x="35" y="2"/>
                    <a:pt x="35" y="2"/>
                    <a:pt x="35" y="2"/>
                  </a:cubicBezTo>
                  <a:cubicBezTo>
                    <a:pt x="35" y="2"/>
                    <a:pt x="35" y="2"/>
                    <a:pt x="35" y="2"/>
                  </a:cubicBezTo>
                  <a:cubicBezTo>
                    <a:pt x="34" y="2"/>
                    <a:pt x="33" y="1"/>
                    <a:pt x="32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1" y="1"/>
                    <a:pt x="31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8" y="0"/>
                    <a:pt x="27" y="0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6" y="0"/>
                    <a:pt x="25" y="0"/>
                    <a:pt x="25" y="0"/>
                  </a:cubicBezTo>
                  <a:cubicBezTo>
                    <a:pt x="24" y="0"/>
                    <a:pt x="22" y="0"/>
                    <a:pt x="21" y="0"/>
                  </a:cubicBezTo>
                  <a:cubicBezTo>
                    <a:pt x="20" y="1"/>
                    <a:pt x="19" y="1"/>
                    <a:pt x="18" y="1"/>
                  </a:cubicBezTo>
                  <a:cubicBezTo>
                    <a:pt x="17" y="1"/>
                    <a:pt x="16" y="2"/>
                    <a:pt x="14" y="2"/>
                  </a:cubicBezTo>
                  <a:cubicBezTo>
                    <a:pt x="13" y="3"/>
                    <a:pt x="12" y="3"/>
                    <a:pt x="11" y="4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1" y="11"/>
                    <a:pt x="2" y="11"/>
                    <a:pt x="3" y="10"/>
                  </a:cubicBezTo>
                  <a:cubicBezTo>
                    <a:pt x="4" y="10"/>
                    <a:pt x="5" y="9"/>
                    <a:pt x="6" y="9"/>
                  </a:cubicBezTo>
                  <a:cubicBezTo>
                    <a:pt x="7" y="9"/>
                    <a:pt x="8" y="9"/>
                    <a:pt x="9" y="8"/>
                  </a:cubicBezTo>
                  <a:cubicBezTo>
                    <a:pt x="10" y="8"/>
                    <a:pt x="11" y="8"/>
                    <a:pt x="13" y="8"/>
                  </a:cubicBezTo>
                  <a:cubicBezTo>
                    <a:pt x="13" y="8"/>
                    <a:pt x="14" y="8"/>
                    <a:pt x="15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6" y="8"/>
                    <a:pt x="16" y="9"/>
                    <a:pt x="17" y="9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8" y="9"/>
                    <a:pt x="19" y="9"/>
                    <a:pt x="19" y="9"/>
                  </a:cubicBezTo>
                  <a:cubicBezTo>
                    <a:pt x="20" y="9"/>
                    <a:pt x="21" y="10"/>
                    <a:pt x="22" y="10"/>
                  </a:cubicBezTo>
                  <a:cubicBezTo>
                    <a:pt x="23" y="11"/>
                    <a:pt x="24" y="11"/>
                    <a:pt x="25" y="12"/>
                  </a:cubicBezTo>
                  <a:cubicBezTo>
                    <a:pt x="25" y="12"/>
                    <a:pt x="26" y="12"/>
                    <a:pt x="26" y="13"/>
                  </a:cubicBezTo>
                  <a:cubicBezTo>
                    <a:pt x="27" y="13"/>
                    <a:pt x="28" y="14"/>
                    <a:pt x="29" y="15"/>
                  </a:cubicBezTo>
                  <a:cubicBezTo>
                    <a:pt x="29" y="15"/>
                    <a:pt x="29" y="15"/>
                    <a:pt x="29" y="15"/>
                  </a:cubicBezTo>
                  <a:cubicBezTo>
                    <a:pt x="30" y="16"/>
                    <a:pt x="31" y="17"/>
                    <a:pt x="31" y="18"/>
                  </a:cubicBezTo>
                  <a:cubicBezTo>
                    <a:pt x="32" y="18"/>
                    <a:pt x="32" y="19"/>
                    <a:pt x="32" y="19"/>
                  </a:cubicBezTo>
                  <a:cubicBezTo>
                    <a:pt x="33" y="20"/>
                    <a:pt x="33" y="21"/>
                    <a:pt x="34" y="22"/>
                  </a:cubicBezTo>
                  <a:cubicBezTo>
                    <a:pt x="34" y="23"/>
                    <a:pt x="34" y="24"/>
                    <a:pt x="35" y="25"/>
                  </a:cubicBezTo>
                  <a:cubicBezTo>
                    <a:pt x="35" y="25"/>
                    <a:pt x="35" y="26"/>
                    <a:pt x="35" y="27"/>
                  </a:cubicBezTo>
                  <a:cubicBezTo>
                    <a:pt x="35" y="27"/>
                    <a:pt x="35" y="27"/>
                    <a:pt x="35" y="27"/>
                  </a:cubicBezTo>
                  <a:cubicBezTo>
                    <a:pt x="35" y="28"/>
                    <a:pt x="35" y="28"/>
                    <a:pt x="36" y="29"/>
                  </a:cubicBezTo>
                  <a:cubicBezTo>
                    <a:pt x="36" y="29"/>
                    <a:pt x="36" y="29"/>
                    <a:pt x="36" y="29"/>
                  </a:cubicBezTo>
                  <a:cubicBezTo>
                    <a:pt x="36" y="30"/>
                    <a:pt x="36" y="31"/>
                    <a:pt x="36" y="31"/>
                  </a:cubicBezTo>
                  <a:cubicBezTo>
                    <a:pt x="36" y="33"/>
                    <a:pt x="36" y="34"/>
                    <a:pt x="35" y="35"/>
                  </a:cubicBezTo>
                  <a:cubicBezTo>
                    <a:pt x="35" y="35"/>
                    <a:pt x="35" y="35"/>
                    <a:pt x="35" y="35"/>
                  </a:cubicBezTo>
                  <a:cubicBezTo>
                    <a:pt x="35" y="37"/>
                    <a:pt x="35" y="38"/>
                    <a:pt x="35" y="39"/>
                  </a:cubicBezTo>
                  <a:cubicBezTo>
                    <a:pt x="34" y="39"/>
                    <a:pt x="34" y="39"/>
                    <a:pt x="34" y="40"/>
                  </a:cubicBezTo>
                  <a:cubicBezTo>
                    <a:pt x="34" y="40"/>
                    <a:pt x="34" y="41"/>
                    <a:pt x="33" y="42"/>
                  </a:cubicBezTo>
                  <a:cubicBezTo>
                    <a:pt x="33" y="42"/>
                    <a:pt x="33" y="42"/>
                    <a:pt x="33" y="43"/>
                  </a:cubicBezTo>
                  <a:cubicBezTo>
                    <a:pt x="32" y="43"/>
                    <a:pt x="32" y="44"/>
                    <a:pt x="31" y="45"/>
                  </a:cubicBezTo>
                  <a:cubicBezTo>
                    <a:pt x="31" y="45"/>
                    <a:pt x="31" y="45"/>
                    <a:pt x="31" y="46"/>
                  </a:cubicBezTo>
                  <a:cubicBezTo>
                    <a:pt x="30" y="46"/>
                    <a:pt x="30" y="47"/>
                    <a:pt x="29" y="48"/>
                  </a:cubicBezTo>
                  <a:cubicBezTo>
                    <a:pt x="29" y="48"/>
                    <a:pt x="28" y="48"/>
                    <a:pt x="28" y="49"/>
                  </a:cubicBezTo>
                  <a:cubicBezTo>
                    <a:pt x="28" y="49"/>
                    <a:pt x="27" y="50"/>
                    <a:pt x="26" y="50"/>
                  </a:cubicBezTo>
                  <a:cubicBezTo>
                    <a:pt x="26" y="50"/>
                    <a:pt x="26" y="51"/>
                    <a:pt x="25" y="51"/>
                  </a:cubicBezTo>
                  <a:cubicBezTo>
                    <a:pt x="25" y="51"/>
                    <a:pt x="24" y="52"/>
                    <a:pt x="23" y="52"/>
                  </a:cubicBezTo>
                  <a:cubicBezTo>
                    <a:pt x="23" y="52"/>
                    <a:pt x="23" y="52"/>
                    <a:pt x="22" y="52"/>
                  </a:cubicBezTo>
                  <a:cubicBezTo>
                    <a:pt x="21" y="53"/>
                    <a:pt x="20" y="53"/>
                    <a:pt x="19" y="54"/>
                  </a:cubicBezTo>
                  <a:cubicBezTo>
                    <a:pt x="32" y="50"/>
                    <a:pt x="32" y="50"/>
                    <a:pt x="32" y="50"/>
                  </a:cubicBezTo>
                  <a:cubicBezTo>
                    <a:pt x="32" y="50"/>
                    <a:pt x="32" y="50"/>
                    <a:pt x="32" y="50"/>
                  </a:cubicBezTo>
                  <a:cubicBezTo>
                    <a:pt x="33" y="49"/>
                    <a:pt x="34" y="49"/>
                    <a:pt x="36" y="48"/>
                  </a:cubicBezTo>
                  <a:cubicBezTo>
                    <a:pt x="36" y="48"/>
                    <a:pt x="36" y="48"/>
                    <a:pt x="37" y="48"/>
                  </a:cubicBezTo>
                  <a:cubicBezTo>
                    <a:pt x="37" y="48"/>
                    <a:pt x="37" y="48"/>
                    <a:pt x="38" y="47"/>
                  </a:cubicBezTo>
                  <a:cubicBezTo>
                    <a:pt x="38" y="47"/>
                    <a:pt x="38" y="47"/>
                    <a:pt x="39" y="47"/>
                  </a:cubicBezTo>
                  <a:cubicBezTo>
                    <a:pt x="39" y="47"/>
                    <a:pt x="39" y="46"/>
                    <a:pt x="39" y="46"/>
                  </a:cubicBezTo>
                  <a:cubicBezTo>
                    <a:pt x="40" y="46"/>
                    <a:pt x="40" y="46"/>
                    <a:pt x="40" y="46"/>
                  </a:cubicBezTo>
                  <a:cubicBezTo>
                    <a:pt x="41" y="45"/>
                    <a:pt x="41" y="45"/>
                    <a:pt x="42" y="44"/>
                  </a:cubicBezTo>
                  <a:cubicBezTo>
                    <a:pt x="42" y="44"/>
                    <a:pt x="42" y="44"/>
                    <a:pt x="43" y="44"/>
                  </a:cubicBezTo>
                  <a:cubicBezTo>
                    <a:pt x="43" y="44"/>
                    <a:pt x="43" y="43"/>
                    <a:pt x="43" y="43"/>
                  </a:cubicBezTo>
                  <a:cubicBezTo>
                    <a:pt x="44" y="43"/>
                    <a:pt x="44" y="42"/>
                    <a:pt x="45" y="41"/>
                  </a:cubicBezTo>
                  <a:cubicBezTo>
                    <a:pt x="45" y="41"/>
                    <a:pt x="45" y="41"/>
                    <a:pt x="45" y="41"/>
                  </a:cubicBezTo>
                  <a:cubicBezTo>
                    <a:pt x="45" y="41"/>
                    <a:pt x="45" y="40"/>
                    <a:pt x="45" y="40"/>
                  </a:cubicBezTo>
                  <a:cubicBezTo>
                    <a:pt x="46" y="40"/>
                    <a:pt x="46" y="39"/>
                    <a:pt x="47" y="38"/>
                  </a:cubicBezTo>
                  <a:cubicBezTo>
                    <a:pt x="47" y="38"/>
                    <a:pt x="47" y="38"/>
                    <a:pt x="47" y="38"/>
                  </a:cubicBezTo>
                  <a:cubicBezTo>
                    <a:pt x="47" y="37"/>
                    <a:pt x="47" y="37"/>
                    <a:pt x="48" y="37"/>
                  </a:cubicBezTo>
                  <a:cubicBezTo>
                    <a:pt x="48" y="36"/>
                    <a:pt x="48" y="35"/>
                    <a:pt x="49" y="34"/>
                  </a:cubicBezTo>
                  <a:cubicBezTo>
                    <a:pt x="49" y="34"/>
                    <a:pt x="49" y="34"/>
                    <a:pt x="49" y="34"/>
                  </a:cubicBezTo>
                  <a:cubicBezTo>
                    <a:pt x="49" y="34"/>
                    <a:pt x="49" y="33"/>
                    <a:pt x="49" y="33"/>
                  </a:cubicBezTo>
                  <a:cubicBezTo>
                    <a:pt x="49" y="33"/>
                    <a:pt x="49" y="33"/>
                    <a:pt x="49" y="33"/>
                  </a:cubicBezTo>
                  <a:cubicBezTo>
                    <a:pt x="49" y="33"/>
                    <a:pt x="49" y="33"/>
                    <a:pt x="49" y="33"/>
                  </a:cubicBezTo>
                  <a:cubicBezTo>
                    <a:pt x="49" y="33"/>
                    <a:pt x="49" y="33"/>
                    <a:pt x="49" y="33"/>
                  </a:cubicBezTo>
                  <a:cubicBezTo>
                    <a:pt x="49" y="33"/>
                    <a:pt x="49" y="33"/>
                    <a:pt x="49" y="33"/>
                  </a:cubicBezTo>
                  <a:cubicBezTo>
                    <a:pt x="49" y="32"/>
                    <a:pt x="50" y="31"/>
                    <a:pt x="50" y="31"/>
                  </a:cubicBezTo>
                  <a:cubicBezTo>
                    <a:pt x="50" y="31"/>
                    <a:pt x="50" y="30"/>
                    <a:pt x="50" y="30"/>
                  </a:cubicBezTo>
                  <a:cubicBezTo>
                    <a:pt x="50" y="30"/>
                    <a:pt x="50" y="30"/>
                    <a:pt x="50" y="30"/>
                  </a:cubicBezTo>
                  <a:cubicBezTo>
                    <a:pt x="50" y="29"/>
                    <a:pt x="50" y="29"/>
                    <a:pt x="50" y="29"/>
                  </a:cubicBezTo>
                  <a:cubicBezTo>
                    <a:pt x="50" y="29"/>
                    <a:pt x="50" y="28"/>
                    <a:pt x="50" y="27"/>
                  </a:cubicBezTo>
                  <a:close/>
                </a:path>
              </a:pathLst>
            </a:custGeom>
            <a:solidFill>
              <a:srgbClr val="8F330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54" name="PA_任意多边形 26"/>
            <p:cNvSpPr/>
            <p:nvPr>
              <p:custDataLst>
                <p:tags r:id="rId37"/>
              </p:custDataLst>
            </p:nvPr>
          </p:nvSpPr>
          <p:spPr bwMode="auto">
            <a:xfrm>
              <a:off x="4967307" y="3500442"/>
              <a:ext cx="239714" cy="82550"/>
            </a:xfrm>
            <a:custGeom>
              <a:avLst/>
              <a:gdLst>
                <a:gd name="T0" fmla="*/ 33 w 35"/>
                <a:gd name="T1" fmla="*/ 8 h 12"/>
                <a:gd name="T2" fmla="*/ 31 w 35"/>
                <a:gd name="T3" fmla="*/ 8 h 12"/>
                <a:gd name="T4" fmla="*/ 30 w 35"/>
                <a:gd name="T5" fmla="*/ 8 h 12"/>
                <a:gd name="T6" fmla="*/ 28 w 35"/>
                <a:gd name="T7" fmla="*/ 8 h 12"/>
                <a:gd name="T8" fmla="*/ 24 w 35"/>
                <a:gd name="T9" fmla="*/ 8 h 12"/>
                <a:gd name="T10" fmla="*/ 21 w 35"/>
                <a:gd name="T11" fmla="*/ 7 h 12"/>
                <a:gd name="T12" fmla="*/ 17 w 35"/>
                <a:gd name="T13" fmla="*/ 6 h 12"/>
                <a:gd name="T14" fmla="*/ 14 w 35"/>
                <a:gd name="T15" fmla="*/ 4 h 12"/>
                <a:gd name="T16" fmla="*/ 13 w 35"/>
                <a:gd name="T17" fmla="*/ 3 h 12"/>
                <a:gd name="T18" fmla="*/ 13 w 35"/>
                <a:gd name="T19" fmla="*/ 2 h 12"/>
                <a:gd name="T20" fmla="*/ 12 w 35"/>
                <a:gd name="T21" fmla="*/ 1 h 12"/>
                <a:gd name="T22" fmla="*/ 11 w 35"/>
                <a:gd name="T23" fmla="*/ 0 h 12"/>
                <a:gd name="T24" fmla="*/ 0 w 35"/>
                <a:gd name="T25" fmla="*/ 5 h 12"/>
                <a:gd name="T26" fmla="*/ 1 w 35"/>
                <a:gd name="T27" fmla="*/ 6 h 12"/>
                <a:gd name="T28" fmla="*/ 2 w 35"/>
                <a:gd name="T29" fmla="*/ 7 h 12"/>
                <a:gd name="T30" fmla="*/ 2 w 35"/>
                <a:gd name="T31" fmla="*/ 7 h 12"/>
                <a:gd name="T32" fmla="*/ 3 w 35"/>
                <a:gd name="T33" fmla="*/ 8 h 12"/>
                <a:gd name="T34" fmla="*/ 6 w 35"/>
                <a:gd name="T35" fmla="*/ 10 h 12"/>
                <a:gd name="T36" fmla="*/ 9 w 35"/>
                <a:gd name="T37" fmla="*/ 11 h 12"/>
                <a:gd name="T38" fmla="*/ 12 w 35"/>
                <a:gd name="T39" fmla="*/ 12 h 12"/>
                <a:gd name="T40" fmla="*/ 16 w 35"/>
                <a:gd name="T41" fmla="*/ 12 h 12"/>
                <a:gd name="T42" fmla="*/ 17 w 35"/>
                <a:gd name="T43" fmla="*/ 12 h 12"/>
                <a:gd name="T44" fmla="*/ 19 w 35"/>
                <a:gd name="T45" fmla="*/ 12 h 12"/>
                <a:gd name="T46" fmla="*/ 20 w 35"/>
                <a:gd name="T47" fmla="*/ 12 h 12"/>
                <a:gd name="T48" fmla="*/ 22 w 35"/>
                <a:gd name="T49" fmla="*/ 11 h 12"/>
                <a:gd name="T50" fmla="*/ 35 w 35"/>
                <a:gd name="T51" fmla="*/ 7 h 12"/>
                <a:gd name="T52" fmla="*/ 33 w 35"/>
                <a:gd name="T53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5" h="12">
                  <a:moveTo>
                    <a:pt x="33" y="8"/>
                  </a:moveTo>
                  <a:cubicBezTo>
                    <a:pt x="32" y="8"/>
                    <a:pt x="32" y="8"/>
                    <a:pt x="31" y="8"/>
                  </a:cubicBezTo>
                  <a:cubicBezTo>
                    <a:pt x="31" y="8"/>
                    <a:pt x="30" y="8"/>
                    <a:pt x="30" y="8"/>
                  </a:cubicBezTo>
                  <a:cubicBezTo>
                    <a:pt x="29" y="8"/>
                    <a:pt x="28" y="8"/>
                    <a:pt x="28" y="8"/>
                  </a:cubicBezTo>
                  <a:cubicBezTo>
                    <a:pt x="27" y="8"/>
                    <a:pt x="25" y="8"/>
                    <a:pt x="24" y="8"/>
                  </a:cubicBezTo>
                  <a:cubicBezTo>
                    <a:pt x="23" y="8"/>
                    <a:pt x="22" y="7"/>
                    <a:pt x="21" y="7"/>
                  </a:cubicBezTo>
                  <a:cubicBezTo>
                    <a:pt x="20" y="7"/>
                    <a:pt x="18" y="6"/>
                    <a:pt x="17" y="6"/>
                  </a:cubicBezTo>
                  <a:cubicBezTo>
                    <a:pt x="16" y="5"/>
                    <a:pt x="15" y="4"/>
                    <a:pt x="14" y="4"/>
                  </a:cubicBezTo>
                  <a:cubicBezTo>
                    <a:pt x="14" y="3"/>
                    <a:pt x="14" y="3"/>
                    <a:pt x="13" y="3"/>
                  </a:cubicBezTo>
                  <a:cubicBezTo>
                    <a:pt x="13" y="3"/>
                    <a:pt x="13" y="2"/>
                    <a:pt x="13" y="2"/>
                  </a:cubicBezTo>
                  <a:cubicBezTo>
                    <a:pt x="12" y="2"/>
                    <a:pt x="12" y="1"/>
                    <a:pt x="12" y="1"/>
                  </a:cubicBezTo>
                  <a:cubicBezTo>
                    <a:pt x="11" y="1"/>
                    <a:pt x="11" y="0"/>
                    <a:pt x="11" y="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1" y="6"/>
                    <a:pt x="1" y="6"/>
                  </a:cubicBezTo>
                  <a:cubicBezTo>
                    <a:pt x="1" y="6"/>
                    <a:pt x="1" y="6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9"/>
                    <a:pt x="5" y="9"/>
                    <a:pt x="6" y="10"/>
                  </a:cubicBezTo>
                  <a:cubicBezTo>
                    <a:pt x="7" y="10"/>
                    <a:pt x="8" y="11"/>
                    <a:pt x="9" y="11"/>
                  </a:cubicBezTo>
                  <a:cubicBezTo>
                    <a:pt x="10" y="12"/>
                    <a:pt x="11" y="12"/>
                    <a:pt x="12" y="12"/>
                  </a:cubicBezTo>
                  <a:cubicBezTo>
                    <a:pt x="13" y="12"/>
                    <a:pt x="14" y="12"/>
                    <a:pt x="16" y="12"/>
                  </a:cubicBezTo>
                  <a:cubicBezTo>
                    <a:pt x="16" y="12"/>
                    <a:pt x="17" y="12"/>
                    <a:pt x="17" y="12"/>
                  </a:cubicBezTo>
                  <a:cubicBezTo>
                    <a:pt x="18" y="12"/>
                    <a:pt x="18" y="12"/>
                    <a:pt x="19" y="12"/>
                  </a:cubicBezTo>
                  <a:cubicBezTo>
                    <a:pt x="19" y="12"/>
                    <a:pt x="20" y="12"/>
                    <a:pt x="20" y="12"/>
                  </a:cubicBezTo>
                  <a:cubicBezTo>
                    <a:pt x="21" y="12"/>
                    <a:pt x="21" y="12"/>
                    <a:pt x="22" y="11"/>
                  </a:cubicBezTo>
                  <a:cubicBezTo>
                    <a:pt x="26" y="10"/>
                    <a:pt x="30" y="9"/>
                    <a:pt x="35" y="7"/>
                  </a:cubicBezTo>
                  <a:cubicBezTo>
                    <a:pt x="34" y="7"/>
                    <a:pt x="33" y="8"/>
                    <a:pt x="33" y="8"/>
                  </a:cubicBezTo>
                  <a:close/>
                </a:path>
              </a:pathLst>
            </a:custGeom>
            <a:solidFill>
              <a:srgbClr val="565759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55" name="PA_任意多边形 27"/>
            <p:cNvSpPr/>
            <p:nvPr>
              <p:custDataLst>
                <p:tags r:id="rId38"/>
              </p:custDataLst>
            </p:nvPr>
          </p:nvSpPr>
          <p:spPr bwMode="auto">
            <a:xfrm>
              <a:off x="3209937" y="3549654"/>
              <a:ext cx="82550" cy="246063"/>
            </a:xfrm>
            <a:custGeom>
              <a:avLst/>
              <a:gdLst>
                <a:gd name="T0" fmla="*/ 0 w 52"/>
                <a:gd name="T1" fmla="*/ 0 h 155"/>
                <a:gd name="T2" fmla="*/ 52 w 52"/>
                <a:gd name="T3" fmla="*/ 17 h 155"/>
                <a:gd name="T4" fmla="*/ 52 w 52"/>
                <a:gd name="T5" fmla="*/ 155 h 155"/>
                <a:gd name="T6" fmla="*/ 0 w 52"/>
                <a:gd name="T7" fmla="*/ 151 h 155"/>
                <a:gd name="T8" fmla="*/ 0 w 52"/>
                <a:gd name="T9" fmla="*/ 0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" h="155">
                  <a:moveTo>
                    <a:pt x="0" y="0"/>
                  </a:moveTo>
                  <a:lnTo>
                    <a:pt x="52" y="17"/>
                  </a:lnTo>
                  <a:lnTo>
                    <a:pt x="52" y="155"/>
                  </a:lnTo>
                  <a:lnTo>
                    <a:pt x="0" y="15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1707A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56" name="PA_任意多边形 28"/>
            <p:cNvSpPr/>
            <p:nvPr>
              <p:custDataLst>
                <p:tags r:id="rId39"/>
              </p:custDataLst>
            </p:nvPr>
          </p:nvSpPr>
          <p:spPr bwMode="auto">
            <a:xfrm>
              <a:off x="2290770" y="3789367"/>
              <a:ext cx="1001717" cy="6350"/>
            </a:xfrm>
            <a:custGeom>
              <a:avLst/>
              <a:gdLst>
                <a:gd name="T0" fmla="*/ 579 w 631"/>
                <a:gd name="T1" fmla="*/ 0 h 4"/>
                <a:gd name="T2" fmla="*/ 631 w 631"/>
                <a:gd name="T3" fmla="*/ 4 h 4"/>
                <a:gd name="T4" fmla="*/ 104 w 631"/>
                <a:gd name="T5" fmla="*/ 4 h 4"/>
                <a:gd name="T6" fmla="*/ 0 w 631"/>
                <a:gd name="T7" fmla="*/ 0 h 4"/>
                <a:gd name="T8" fmla="*/ 579 w 631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1" h="4">
                  <a:moveTo>
                    <a:pt x="579" y="0"/>
                  </a:moveTo>
                  <a:lnTo>
                    <a:pt x="631" y="4"/>
                  </a:lnTo>
                  <a:lnTo>
                    <a:pt x="104" y="4"/>
                  </a:lnTo>
                  <a:lnTo>
                    <a:pt x="0" y="0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57" name="PA_任意多边形 29"/>
            <p:cNvSpPr/>
            <p:nvPr>
              <p:custDataLst>
                <p:tags r:id="rId40"/>
              </p:custDataLst>
            </p:nvPr>
          </p:nvSpPr>
          <p:spPr bwMode="auto">
            <a:xfrm>
              <a:off x="4987944" y="3556004"/>
              <a:ext cx="74613" cy="239713"/>
            </a:xfrm>
            <a:custGeom>
              <a:avLst/>
              <a:gdLst>
                <a:gd name="T0" fmla="*/ 47 w 47"/>
                <a:gd name="T1" fmla="*/ 0 h 151"/>
                <a:gd name="T2" fmla="*/ 0 w 47"/>
                <a:gd name="T3" fmla="*/ 17 h 151"/>
                <a:gd name="T4" fmla="*/ 0 w 47"/>
                <a:gd name="T5" fmla="*/ 151 h 151"/>
                <a:gd name="T6" fmla="*/ 47 w 47"/>
                <a:gd name="T7" fmla="*/ 147 h 151"/>
                <a:gd name="T8" fmla="*/ 47 w 47"/>
                <a:gd name="T9" fmla="*/ 0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151">
                  <a:moveTo>
                    <a:pt x="47" y="0"/>
                  </a:moveTo>
                  <a:lnTo>
                    <a:pt x="0" y="17"/>
                  </a:lnTo>
                  <a:lnTo>
                    <a:pt x="0" y="151"/>
                  </a:lnTo>
                  <a:lnTo>
                    <a:pt x="47" y="147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8F330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58" name="PA_任意多边形 30"/>
            <p:cNvSpPr/>
            <p:nvPr>
              <p:custDataLst>
                <p:tags r:id="rId41"/>
              </p:custDataLst>
            </p:nvPr>
          </p:nvSpPr>
          <p:spPr bwMode="auto">
            <a:xfrm>
              <a:off x="4987944" y="3789367"/>
              <a:ext cx="995367" cy="6350"/>
            </a:xfrm>
            <a:custGeom>
              <a:avLst/>
              <a:gdLst>
                <a:gd name="T0" fmla="*/ 627 w 627"/>
                <a:gd name="T1" fmla="*/ 0 h 4"/>
                <a:gd name="T2" fmla="*/ 527 w 627"/>
                <a:gd name="T3" fmla="*/ 4 h 4"/>
                <a:gd name="T4" fmla="*/ 0 w 627"/>
                <a:gd name="T5" fmla="*/ 4 h 4"/>
                <a:gd name="T6" fmla="*/ 47 w 627"/>
                <a:gd name="T7" fmla="*/ 0 h 4"/>
                <a:gd name="T8" fmla="*/ 627 w 627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27" h="4">
                  <a:moveTo>
                    <a:pt x="627" y="0"/>
                  </a:moveTo>
                  <a:lnTo>
                    <a:pt x="527" y="4"/>
                  </a:lnTo>
                  <a:lnTo>
                    <a:pt x="0" y="4"/>
                  </a:lnTo>
                  <a:lnTo>
                    <a:pt x="47" y="0"/>
                  </a:lnTo>
                  <a:lnTo>
                    <a:pt x="62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59" name="PA_任意多边形 31"/>
            <p:cNvSpPr/>
            <p:nvPr>
              <p:custDataLst>
                <p:tags r:id="rId42"/>
              </p:custDataLst>
            </p:nvPr>
          </p:nvSpPr>
          <p:spPr bwMode="auto">
            <a:xfrm>
              <a:off x="2228857" y="3789367"/>
              <a:ext cx="227013" cy="363538"/>
            </a:xfrm>
            <a:custGeom>
              <a:avLst/>
              <a:gdLst>
                <a:gd name="T0" fmla="*/ 9 w 33"/>
                <a:gd name="T1" fmla="*/ 0 h 53"/>
                <a:gd name="T2" fmla="*/ 9 w 33"/>
                <a:gd name="T3" fmla="*/ 41 h 53"/>
                <a:gd name="T4" fmla="*/ 9 w 33"/>
                <a:gd name="T5" fmla="*/ 45 h 53"/>
                <a:gd name="T6" fmla="*/ 9 w 33"/>
                <a:gd name="T7" fmla="*/ 45 h 53"/>
                <a:gd name="T8" fmla="*/ 8 w 33"/>
                <a:gd name="T9" fmla="*/ 47 h 53"/>
                <a:gd name="T10" fmla="*/ 8 w 33"/>
                <a:gd name="T11" fmla="*/ 47 h 53"/>
                <a:gd name="T12" fmla="*/ 6 w 33"/>
                <a:gd name="T13" fmla="*/ 50 h 53"/>
                <a:gd name="T14" fmla="*/ 6 w 33"/>
                <a:gd name="T15" fmla="*/ 50 h 53"/>
                <a:gd name="T16" fmla="*/ 4 w 33"/>
                <a:gd name="T17" fmla="*/ 52 h 53"/>
                <a:gd name="T18" fmla="*/ 3 w 33"/>
                <a:gd name="T19" fmla="*/ 52 h 53"/>
                <a:gd name="T20" fmla="*/ 2 w 33"/>
                <a:gd name="T21" fmla="*/ 53 h 53"/>
                <a:gd name="T22" fmla="*/ 1 w 33"/>
                <a:gd name="T23" fmla="*/ 53 h 53"/>
                <a:gd name="T24" fmla="*/ 0 w 33"/>
                <a:gd name="T25" fmla="*/ 53 h 53"/>
                <a:gd name="T26" fmla="*/ 13 w 33"/>
                <a:gd name="T27" fmla="*/ 52 h 53"/>
                <a:gd name="T28" fmla="*/ 25 w 33"/>
                <a:gd name="T29" fmla="*/ 50 h 53"/>
                <a:gd name="T30" fmla="*/ 26 w 33"/>
                <a:gd name="T31" fmla="*/ 50 h 53"/>
                <a:gd name="T32" fmla="*/ 27 w 33"/>
                <a:gd name="T33" fmla="*/ 50 h 53"/>
                <a:gd name="T34" fmla="*/ 27 w 33"/>
                <a:gd name="T35" fmla="*/ 49 h 53"/>
                <a:gd name="T36" fmla="*/ 28 w 33"/>
                <a:gd name="T37" fmla="*/ 49 h 53"/>
                <a:gd name="T38" fmla="*/ 29 w 33"/>
                <a:gd name="T39" fmla="*/ 48 h 53"/>
                <a:gd name="T40" fmla="*/ 30 w 33"/>
                <a:gd name="T41" fmla="*/ 47 h 53"/>
                <a:gd name="T42" fmla="*/ 30 w 33"/>
                <a:gd name="T43" fmla="*/ 47 h 53"/>
                <a:gd name="T44" fmla="*/ 30 w 33"/>
                <a:gd name="T45" fmla="*/ 47 h 53"/>
                <a:gd name="T46" fmla="*/ 30 w 33"/>
                <a:gd name="T47" fmla="*/ 47 h 53"/>
                <a:gd name="T48" fmla="*/ 31 w 33"/>
                <a:gd name="T49" fmla="*/ 46 h 53"/>
                <a:gd name="T50" fmla="*/ 31 w 33"/>
                <a:gd name="T51" fmla="*/ 45 h 53"/>
                <a:gd name="T52" fmla="*/ 32 w 33"/>
                <a:gd name="T53" fmla="*/ 45 h 53"/>
                <a:gd name="T54" fmla="*/ 32 w 33"/>
                <a:gd name="T55" fmla="*/ 45 h 53"/>
                <a:gd name="T56" fmla="*/ 32 w 33"/>
                <a:gd name="T57" fmla="*/ 45 h 53"/>
                <a:gd name="T58" fmla="*/ 32 w 33"/>
                <a:gd name="T59" fmla="*/ 45 h 53"/>
                <a:gd name="T60" fmla="*/ 32 w 33"/>
                <a:gd name="T61" fmla="*/ 44 h 53"/>
                <a:gd name="T62" fmla="*/ 32 w 33"/>
                <a:gd name="T63" fmla="*/ 43 h 53"/>
                <a:gd name="T64" fmla="*/ 32 w 33"/>
                <a:gd name="T65" fmla="*/ 43 h 53"/>
                <a:gd name="T66" fmla="*/ 32 w 33"/>
                <a:gd name="T67" fmla="*/ 42 h 53"/>
                <a:gd name="T68" fmla="*/ 33 w 33"/>
                <a:gd name="T69" fmla="*/ 42 h 53"/>
                <a:gd name="T70" fmla="*/ 33 w 33"/>
                <a:gd name="T71" fmla="*/ 42 h 53"/>
                <a:gd name="T72" fmla="*/ 33 w 33"/>
                <a:gd name="T73" fmla="*/ 42 h 53"/>
                <a:gd name="T74" fmla="*/ 33 w 33"/>
                <a:gd name="T75" fmla="*/ 42 h 53"/>
                <a:gd name="T76" fmla="*/ 33 w 33"/>
                <a:gd name="T77" fmla="*/ 41 h 53"/>
                <a:gd name="T78" fmla="*/ 33 w 33"/>
                <a:gd name="T79" fmla="*/ 41 h 53"/>
                <a:gd name="T80" fmla="*/ 33 w 33"/>
                <a:gd name="T81" fmla="*/ 40 h 53"/>
                <a:gd name="T82" fmla="*/ 33 w 33"/>
                <a:gd name="T83" fmla="*/ 40 h 53"/>
                <a:gd name="T84" fmla="*/ 33 w 33"/>
                <a:gd name="T85" fmla="*/ 40 h 53"/>
                <a:gd name="T86" fmla="*/ 33 w 33"/>
                <a:gd name="T87" fmla="*/ 39 h 53"/>
                <a:gd name="T88" fmla="*/ 33 w 33"/>
                <a:gd name="T89" fmla="*/ 1 h 53"/>
                <a:gd name="T90" fmla="*/ 9 w 33"/>
                <a:gd name="T91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33" h="53">
                  <a:moveTo>
                    <a:pt x="9" y="0"/>
                  </a:moveTo>
                  <a:cubicBezTo>
                    <a:pt x="9" y="41"/>
                    <a:pt x="9" y="41"/>
                    <a:pt x="9" y="41"/>
                  </a:cubicBezTo>
                  <a:cubicBezTo>
                    <a:pt x="9" y="42"/>
                    <a:pt x="9" y="44"/>
                    <a:pt x="9" y="45"/>
                  </a:cubicBezTo>
                  <a:cubicBezTo>
                    <a:pt x="9" y="45"/>
                    <a:pt x="9" y="45"/>
                    <a:pt x="9" y="45"/>
                  </a:cubicBezTo>
                  <a:cubicBezTo>
                    <a:pt x="9" y="46"/>
                    <a:pt x="8" y="47"/>
                    <a:pt x="8" y="47"/>
                  </a:cubicBezTo>
                  <a:cubicBezTo>
                    <a:pt x="8" y="47"/>
                    <a:pt x="8" y="47"/>
                    <a:pt x="8" y="47"/>
                  </a:cubicBezTo>
                  <a:cubicBezTo>
                    <a:pt x="8" y="48"/>
                    <a:pt x="7" y="49"/>
                    <a:pt x="6" y="50"/>
                  </a:cubicBezTo>
                  <a:cubicBezTo>
                    <a:pt x="6" y="50"/>
                    <a:pt x="6" y="50"/>
                    <a:pt x="6" y="50"/>
                  </a:cubicBezTo>
                  <a:cubicBezTo>
                    <a:pt x="6" y="51"/>
                    <a:pt x="5" y="51"/>
                    <a:pt x="4" y="52"/>
                  </a:cubicBezTo>
                  <a:cubicBezTo>
                    <a:pt x="4" y="52"/>
                    <a:pt x="4" y="52"/>
                    <a:pt x="3" y="52"/>
                  </a:cubicBezTo>
                  <a:cubicBezTo>
                    <a:pt x="3" y="53"/>
                    <a:pt x="3" y="53"/>
                    <a:pt x="2" y="53"/>
                  </a:cubicBezTo>
                  <a:cubicBezTo>
                    <a:pt x="2" y="53"/>
                    <a:pt x="2" y="53"/>
                    <a:pt x="1" y="53"/>
                  </a:cubicBezTo>
                  <a:cubicBezTo>
                    <a:pt x="1" y="53"/>
                    <a:pt x="1" y="53"/>
                    <a:pt x="0" y="53"/>
                  </a:cubicBezTo>
                  <a:cubicBezTo>
                    <a:pt x="5" y="53"/>
                    <a:pt x="9" y="52"/>
                    <a:pt x="13" y="52"/>
                  </a:cubicBezTo>
                  <a:cubicBezTo>
                    <a:pt x="17" y="51"/>
                    <a:pt x="21" y="51"/>
                    <a:pt x="25" y="50"/>
                  </a:cubicBezTo>
                  <a:cubicBezTo>
                    <a:pt x="25" y="50"/>
                    <a:pt x="25" y="50"/>
                    <a:pt x="26" y="50"/>
                  </a:cubicBezTo>
                  <a:cubicBezTo>
                    <a:pt x="26" y="50"/>
                    <a:pt x="26" y="50"/>
                    <a:pt x="27" y="50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8" y="49"/>
                    <a:pt x="28" y="49"/>
                    <a:pt x="28" y="49"/>
                  </a:cubicBezTo>
                  <a:cubicBezTo>
                    <a:pt x="29" y="48"/>
                    <a:pt x="29" y="48"/>
                    <a:pt x="29" y="48"/>
                  </a:cubicBezTo>
                  <a:cubicBezTo>
                    <a:pt x="30" y="48"/>
                    <a:pt x="30" y="47"/>
                    <a:pt x="30" y="47"/>
                  </a:cubicBezTo>
                  <a:cubicBezTo>
                    <a:pt x="30" y="47"/>
                    <a:pt x="30" y="47"/>
                    <a:pt x="30" y="47"/>
                  </a:cubicBezTo>
                  <a:cubicBezTo>
                    <a:pt x="30" y="47"/>
                    <a:pt x="30" y="47"/>
                    <a:pt x="30" y="47"/>
                  </a:cubicBezTo>
                  <a:cubicBezTo>
                    <a:pt x="30" y="47"/>
                    <a:pt x="30" y="47"/>
                    <a:pt x="30" y="47"/>
                  </a:cubicBezTo>
                  <a:cubicBezTo>
                    <a:pt x="30" y="47"/>
                    <a:pt x="31" y="46"/>
                    <a:pt x="31" y="46"/>
                  </a:cubicBezTo>
                  <a:cubicBezTo>
                    <a:pt x="31" y="46"/>
                    <a:pt x="31" y="45"/>
                    <a:pt x="31" y="45"/>
                  </a:cubicBezTo>
                  <a:cubicBezTo>
                    <a:pt x="32" y="45"/>
                    <a:pt x="32" y="45"/>
                    <a:pt x="32" y="45"/>
                  </a:cubicBezTo>
                  <a:cubicBezTo>
                    <a:pt x="32" y="45"/>
                    <a:pt x="32" y="45"/>
                    <a:pt x="32" y="45"/>
                  </a:cubicBezTo>
                  <a:cubicBezTo>
                    <a:pt x="32" y="45"/>
                    <a:pt x="32" y="45"/>
                    <a:pt x="32" y="45"/>
                  </a:cubicBezTo>
                  <a:cubicBezTo>
                    <a:pt x="32" y="45"/>
                    <a:pt x="32" y="45"/>
                    <a:pt x="32" y="45"/>
                  </a:cubicBezTo>
                  <a:cubicBezTo>
                    <a:pt x="32" y="44"/>
                    <a:pt x="32" y="44"/>
                    <a:pt x="32" y="44"/>
                  </a:cubicBezTo>
                  <a:cubicBezTo>
                    <a:pt x="32" y="44"/>
                    <a:pt x="32" y="44"/>
                    <a:pt x="32" y="43"/>
                  </a:cubicBezTo>
                  <a:cubicBezTo>
                    <a:pt x="32" y="43"/>
                    <a:pt x="32" y="43"/>
                    <a:pt x="32" y="43"/>
                  </a:cubicBezTo>
                  <a:cubicBezTo>
                    <a:pt x="32" y="43"/>
                    <a:pt x="32" y="43"/>
                    <a:pt x="32" y="42"/>
                  </a:cubicBezTo>
                  <a:cubicBezTo>
                    <a:pt x="32" y="42"/>
                    <a:pt x="33" y="42"/>
                    <a:pt x="33" y="42"/>
                  </a:cubicBezTo>
                  <a:cubicBezTo>
                    <a:pt x="33" y="42"/>
                    <a:pt x="33" y="42"/>
                    <a:pt x="33" y="42"/>
                  </a:cubicBezTo>
                  <a:cubicBezTo>
                    <a:pt x="33" y="42"/>
                    <a:pt x="33" y="42"/>
                    <a:pt x="33" y="42"/>
                  </a:cubicBezTo>
                  <a:cubicBezTo>
                    <a:pt x="33" y="42"/>
                    <a:pt x="33" y="42"/>
                    <a:pt x="33" y="42"/>
                  </a:cubicBezTo>
                  <a:cubicBezTo>
                    <a:pt x="33" y="42"/>
                    <a:pt x="33" y="42"/>
                    <a:pt x="33" y="41"/>
                  </a:cubicBezTo>
                  <a:cubicBezTo>
                    <a:pt x="33" y="41"/>
                    <a:pt x="33" y="41"/>
                    <a:pt x="33" y="41"/>
                  </a:cubicBezTo>
                  <a:cubicBezTo>
                    <a:pt x="33" y="41"/>
                    <a:pt x="33" y="41"/>
                    <a:pt x="33" y="40"/>
                  </a:cubicBezTo>
                  <a:cubicBezTo>
                    <a:pt x="33" y="40"/>
                    <a:pt x="33" y="40"/>
                    <a:pt x="33" y="40"/>
                  </a:cubicBezTo>
                  <a:cubicBezTo>
                    <a:pt x="33" y="40"/>
                    <a:pt x="33" y="40"/>
                    <a:pt x="33" y="40"/>
                  </a:cubicBezTo>
                  <a:cubicBezTo>
                    <a:pt x="33" y="39"/>
                    <a:pt x="33" y="39"/>
                    <a:pt x="33" y="39"/>
                  </a:cubicBezTo>
                  <a:cubicBezTo>
                    <a:pt x="33" y="1"/>
                    <a:pt x="33" y="1"/>
                    <a:pt x="33" y="1"/>
                  </a:cubicBezTo>
                  <a:lnTo>
                    <a:pt x="9" y="0"/>
                  </a:lnTo>
                  <a:close/>
                </a:path>
              </a:pathLst>
            </a:custGeom>
            <a:solidFill>
              <a:srgbClr val="11707A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60" name="PA_任意多边形 32"/>
            <p:cNvSpPr/>
            <p:nvPr>
              <p:custDataLst>
                <p:tags r:id="rId43"/>
              </p:custDataLst>
            </p:nvPr>
          </p:nvSpPr>
          <p:spPr bwMode="auto">
            <a:xfrm>
              <a:off x="5824560" y="3789367"/>
              <a:ext cx="220663" cy="363538"/>
            </a:xfrm>
            <a:custGeom>
              <a:avLst/>
              <a:gdLst>
                <a:gd name="T0" fmla="*/ 31 w 32"/>
                <a:gd name="T1" fmla="*/ 53 h 53"/>
                <a:gd name="T2" fmla="*/ 30 w 32"/>
                <a:gd name="T3" fmla="*/ 53 h 53"/>
                <a:gd name="T4" fmla="*/ 29 w 32"/>
                <a:gd name="T5" fmla="*/ 52 h 53"/>
                <a:gd name="T6" fmla="*/ 28 w 32"/>
                <a:gd name="T7" fmla="*/ 52 h 53"/>
                <a:gd name="T8" fmla="*/ 26 w 32"/>
                <a:gd name="T9" fmla="*/ 50 h 53"/>
                <a:gd name="T10" fmla="*/ 24 w 32"/>
                <a:gd name="T11" fmla="*/ 47 h 53"/>
                <a:gd name="T12" fmla="*/ 23 w 32"/>
                <a:gd name="T13" fmla="*/ 45 h 53"/>
                <a:gd name="T14" fmla="*/ 23 w 32"/>
                <a:gd name="T15" fmla="*/ 41 h 53"/>
                <a:gd name="T16" fmla="*/ 23 w 32"/>
                <a:gd name="T17" fmla="*/ 0 h 53"/>
                <a:gd name="T18" fmla="*/ 0 w 32"/>
                <a:gd name="T19" fmla="*/ 1 h 53"/>
                <a:gd name="T20" fmla="*/ 0 w 32"/>
                <a:gd name="T21" fmla="*/ 39 h 53"/>
                <a:gd name="T22" fmla="*/ 1 w 32"/>
                <a:gd name="T23" fmla="*/ 42 h 53"/>
                <a:gd name="T24" fmla="*/ 1 w 32"/>
                <a:gd name="T25" fmla="*/ 45 h 53"/>
                <a:gd name="T26" fmla="*/ 3 w 32"/>
                <a:gd name="T27" fmla="*/ 47 h 53"/>
                <a:gd name="T28" fmla="*/ 5 w 32"/>
                <a:gd name="T29" fmla="*/ 49 h 53"/>
                <a:gd name="T30" fmla="*/ 6 w 32"/>
                <a:gd name="T31" fmla="*/ 49 h 53"/>
                <a:gd name="T32" fmla="*/ 7 w 32"/>
                <a:gd name="T33" fmla="*/ 50 h 53"/>
                <a:gd name="T34" fmla="*/ 7 w 32"/>
                <a:gd name="T35" fmla="*/ 50 h 53"/>
                <a:gd name="T36" fmla="*/ 8 w 32"/>
                <a:gd name="T37" fmla="*/ 50 h 53"/>
                <a:gd name="T38" fmla="*/ 32 w 32"/>
                <a:gd name="T39" fmla="*/ 53 h 53"/>
                <a:gd name="T40" fmla="*/ 31 w 32"/>
                <a:gd name="T41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2" h="53">
                  <a:moveTo>
                    <a:pt x="31" y="53"/>
                  </a:moveTo>
                  <a:cubicBezTo>
                    <a:pt x="30" y="53"/>
                    <a:pt x="30" y="53"/>
                    <a:pt x="30" y="53"/>
                  </a:cubicBezTo>
                  <a:cubicBezTo>
                    <a:pt x="29" y="53"/>
                    <a:pt x="29" y="53"/>
                    <a:pt x="29" y="52"/>
                  </a:cubicBezTo>
                  <a:cubicBezTo>
                    <a:pt x="29" y="52"/>
                    <a:pt x="28" y="52"/>
                    <a:pt x="28" y="52"/>
                  </a:cubicBezTo>
                  <a:cubicBezTo>
                    <a:pt x="27" y="51"/>
                    <a:pt x="26" y="51"/>
                    <a:pt x="26" y="50"/>
                  </a:cubicBezTo>
                  <a:cubicBezTo>
                    <a:pt x="25" y="49"/>
                    <a:pt x="25" y="48"/>
                    <a:pt x="24" y="47"/>
                  </a:cubicBezTo>
                  <a:cubicBezTo>
                    <a:pt x="24" y="47"/>
                    <a:pt x="23" y="46"/>
                    <a:pt x="23" y="45"/>
                  </a:cubicBezTo>
                  <a:cubicBezTo>
                    <a:pt x="23" y="44"/>
                    <a:pt x="23" y="42"/>
                    <a:pt x="23" y="41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40"/>
                    <a:pt x="0" y="41"/>
                    <a:pt x="1" y="42"/>
                  </a:cubicBezTo>
                  <a:cubicBezTo>
                    <a:pt x="1" y="43"/>
                    <a:pt x="1" y="44"/>
                    <a:pt x="1" y="45"/>
                  </a:cubicBezTo>
                  <a:cubicBezTo>
                    <a:pt x="2" y="45"/>
                    <a:pt x="2" y="46"/>
                    <a:pt x="3" y="47"/>
                  </a:cubicBezTo>
                  <a:cubicBezTo>
                    <a:pt x="3" y="47"/>
                    <a:pt x="4" y="48"/>
                    <a:pt x="5" y="49"/>
                  </a:cubicBezTo>
                  <a:cubicBezTo>
                    <a:pt x="5" y="49"/>
                    <a:pt x="5" y="49"/>
                    <a:pt x="6" y="49"/>
                  </a:cubicBezTo>
                  <a:cubicBezTo>
                    <a:pt x="6" y="49"/>
                    <a:pt x="6" y="49"/>
                    <a:pt x="7" y="50"/>
                  </a:cubicBezTo>
                  <a:cubicBezTo>
                    <a:pt x="7" y="50"/>
                    <a:pt x="7" y="50"/>
                    <a:pt x="7" y="50"/>
                  </a:cubicBezTo>
                  <a:cubicBezTo>
                    <a:pt x="8" y="50"/>
                    <a:pt x="8" y="50"/>
                    <a:pt x="8" y="50"/>
                  </a:cubicBezTo>
                  <a:cubicBezTo>
                    <a:pt x="16" y="51"/>
                    <a:pt x="24" y="52"/>
                    <a:pt x="32" y="53"/>
                  </a:cubicBezTo>
                  <a:cubicBezTo>
                    <a:pt x="31" y="53"/>
                    <a:pt x="31" y="53"/>
                    <a:pt x="31" y="53"/>
                  </a:cubicBezTo>
                  <a:close/>
                </a:path>
              </a:pathLst>
            </a:custGeom>
            <a:solidFill>
              <a:srgbClr val="8F330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61" name="PA_任意多边形 33"/>
            <p:cNvSpPr/>
            <p:nvPr>
              <p:custDataLst>
                <p:tags r:id="rId44"/>
              </p:custDataLst>
            </p:nvPr>
          </p:nvSpPr>
          <p:spPr bwMode="auto">
            <a:xfrm>
              <a:off x="3759214" y="4297368"/>
              <a:ext cx="254001" cy="41275"/>
            </a:xfrm>
            <a:custGeom>
              <a:avLst/>
              <a:gdLst>
                <a:gd name="T0" fmla="*/ 22 w 160"/>
                <a:gd name="T1" fmla="*/ 0 h 26"/>
                <a:gd name="T2" fmla="*/ 0 w 160"/>
                <a:gd name="T3" fmla="*/ 26 h 26"/>
                <a:gd name="T4" fmla="*/ 147 w 160"/>
                <a:gd name="T5" fmla="*/ 26 h 26"/>
                <a:gd name="T6" fmla="*/ 160 w 160"/>
                <a:gd name="T7" fmla="*/ 0 h 26"/>
                <a:gd name="T8" fmla="*/ 22 w 160"/>
                <a:gd name="T9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0" h="26">
                  <a:moveTo>
                    <a:pt x="22" y="0"/>
                  </a:moveTo>
                  <a:lnTo>
                    <a:pt x="0" y="26"/>
                  </a:lnTo>
                  <a:lnTo>
                    <a:pt x="147" y="26"/>
                  </a:lnTo>
                  <a:lnTo>
                    <a:pt x="160" y="0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41535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62" name="PA_任意多边形 34"/>
            <p:cNvSpPr/>
            <p:nvPr>
              <p:custDataLst>
                <p:tags r:id="rId45"/>
              </p:custDataLst>
            </p:nvPr>
          </p:nvSpPr>
          <p:spPr bwMode="auto">
            <a:xfrm>
              <a:off x="4260866" y="4297368"/>
              <a:ext cx="254001" cy="41275"/>
            </a:xfrm>
            <a:custGeom>
              <a:avLst/>
              <a:gdLst>
                <a:gd name="T0" fmla="*/ 4 w 160"/>
                <a:gd name="T1" fmla="*/ 26 h 26"/>
                <a:gd name="T2" fmla="*/ 0 w 160"/>
                <a:gd name="T3" fmla="*/ 0 h 26"/>
                <a:gd name="T4" fmla="*/ 142 w 160"/>
                <a:gd name="T5" fmla="*/ 0 h 26"/>
                <a:gd name="T6" fmla="*/ 160 w 160"/>
                <a:gd name="T7" fmla="*/ 26 h 26"/>
                <a:gd name="T8" fmla="*/ 4 w 160"/>
                <a:gd name="T9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0" h="26">
                  <a:moveTo>
                    <a:pt x="4" y="26"/>
                  </a:moveTo>
                  <a:lnTo>
                    <a:pt x="0" y="0"/>
                  </a:lnTo>
                  <a:lnTo>
                    <a:pt x="142" y="0"/>
                  </a:lnTo>
                  <a:lnTo>
                    <a:pt x="160" y="26"/>
                  </a:lnTo>
                  <a:lnTo>
                    <a:pt x="4" y="26"/>
                  </a:lnTo>
                  <a:close/>
                </a:path>
              </a:pathLst>
            </a:custGeom>
            <a:solidFill>
              <a:srgbClr val="41535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63" name="PA_任意多边形 35"/>
            <p:cNvSpPr/>
            <p:nvPr>
              <p:custDataLst>
                <p:tags r:id="rId46"/>
              </p:custDataLst>
            </p:nvPr>
          </p:nvSpPr>
          <p:spPr bwMode="auto">
            <a:xfrm>
              <a:off x="3992577" y="4276731"/>
              <a:ext cx="76200" cy="115888"/>
            </a:xfrm>
            <a:custGeom>
              <a:avLst/>
              <a:gdLst>
                <a:gd name="T0" fmla="*/ 10 w 11"/>
                <a:gd name="T1" fmla="*/ 1 h 17"/>
                <a:gd name="T2" fmla="*/ 9 w 11"/>
                <a:gd name="T3" fmla="*/ 1 h 17"/>
                <a:gd name="T4" fmla="*/ 8 w 11"/>
                <a:gd name="T5" fmla="*/ 2 h 17"/>
                <a:gd name="T6" fmla="*/ 7 w 11"/>
                <a:gd name="T7" fmla="*/ 3 h 17"/>
                <a:gd name="T8" fmla="*/ 5 w 11"/>
                <a:gd name="T9" fmla="*/ 5 h 17"/>
                <a:gd name="T10" fmla="*/ 4 w 11"/>
                <a:gd name="T11" fmla="*/ 7 h 17"/>
                <a:gd name="T12" fmla="*/ 3 w 11"/>
                <a:gd name="T13" fmla="*/ 9 h 17"/>
                <a:gd name="T14" fmla="*/ 2 w 11"/>
                <a:gd name="T15" fmla="*/ 11 h 17"/>
                <a:gd name="T16" fmla="*/ 0 w 11"/>
                <a:gd name="T17" fmla="*/ 17 h 17"/>
                <a:gd name="T18" fmla="*/ 1 w 11"/>
                <a:gd name="T19" fmla="*/ 15 h 17"/>
                <a:gd name="T20" fmla="*/ 2 w 11"/>
                <a:gd name="T21" fmla="*/ 13 h 17"/>
                <a:gd name="T22" fmla="*/ 3 w 11"/>
                <a:gd name="T23" fmla="*/ 11 h 17"/>
                <a:gd name="T24" fmla="*/ 5 w 11"/>
                <a:gd name="T25" fmla="*/ 9 h 17"/>
                <a:gd name="T26" fmla="*/ 6 w 11"/>
                <a:gd name="T27" fmla="*/ 8 h 17"/>
                <a:gd name="T28" fmla="*/ 7 w 11"/>
                <a:gd name="T29" fmla="*/ 7 h 17"/>
                <a:gd name="T30" fmla="*/ 9 w 11"/>
                <a:gd name="T31" fmla="*/ 6 h 17"/>
                <a:gd name="T32" fmla="*/ 10 w 11"/>
                <a:gd name="T33" fmla="*/ 5 h 17"/>
                <a:gd name="T34" fmla="*/ 11 w 11"/>
                <a:gd name="T35" fmla="*/ 0 h 17"/>
                <a:gd name="T36" fmla="*/ 10 w 11"/>
                <a:gd name="T37" fmla="*/ 1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1" h="17">
                  <a:moveTo>
                    <a:pt x="10" y="1"/>
                  </a:moveTo>
                  <a:cubicBezTo>
                    <a:pt x="10" y="1"/>
                    <a:pt x="10" y="1"/>
                    <a:pt x="9" y="1"/>
                  </a:cubicBezTo>
                  <a:cubicBezTo>
                    <a:pt x="9" y="2"/>
                    <a:pt x="8" y="2"/>
                    <a:pt x="8" y="2"/>
                  </a:cubicBezTo>
                  <a:cubicBezTo>
                    <a:pt x="8" y="3"/>
                    <a:pt x="7" y="3"/>
                    <a:pt x="7" y="3"/>
                  </a:cubicBezTo>
                  <a:cubicBezTo>
                    <a:pt x="6" y="4"/>
                    <a:pt x="6" y="4"/>
                    <a:pt x="5" y="5"/>
                  </a:cubicBezTo>
                  <a:cubicBezTo>
                    <a:pt x="5" y="5"/>
                    <a:pt x="5" y="6"/>
                    <a:pt x="4" y="7"/>
                  </a:cubicBezTo>
                  <a:cubicBezTo>
                    <a:pt x="4" y="7"/>
                    <a:pt x="3" y="8"/>
                    <a:pt x="3" y="9"/>
                  </a:cubicBezTo>
                  <a:cubicBezTo>
                    <a:pt x="3" y="9"/>
                    <a:pt x="2" y="10"/>
                    <a:pt x="2" y="11"/>
                  </a:cubicBezTo>
                  <a:cubicBezTo>
                    <a:pt x="1" y="13"/>
                    <a:pt x="1" y="15"/>
                    <a:pt x="0" y="17"/>
                  </a:cubicBezTo>
                  <a:cubicBezTo>
                    <a:pt x="0" y="16"/>
                    <a:pt x="0" y="16"/>
                    <a:pt x="1" y="15"/>
                  </a:cubicBezTo>
                  <a:cubicBezTo>
                    <a:pt x="1" y="14"/>
                    <a:pt x="2" y="13"/>
                    <a:pt x="2" y="13"/>
                  </a:cubicBezTo>
                  <a:cubicBezTo>
                    <a:pt x="2" y="12"/>
                    <a:pt x="3" y="11"/>
                    <a:pt x="3" y="11"/>
                  </a:cubicBezTo>
                  <a:cubicBezTo>
                    <a:pt x="4" y="10"/>
                    <a:pt x="5" y="10"/>
                    <a:pt x="5" y="9"/>
                  </a:cubicBezTo>
                  <a:cubicBezTo>
                    <a:pt x="6" y="9"/>
                    <a:pt x="6" y="8"/>
                    <a:pt x="6" y="8"/>
                  </a:cubicBezTo>
                  <a:cubicBezTo>
                    <a:pt x="7" y="8"/>
                    <a:pt x="7" y="7"/>
                    <a:pt x="7" y="7"/>
                  </a:cubicBezTo>
                  <a:cubicBezTo>
                    <a:pt x="8" y="7"/>
                    <a:pt x="8" y="6"/>
                    <a:pt x="9" y="6"/>
                  </a:cubicBezTo>
                  <a:cubicBezTo>
                    <a:pt x="9" y="6"/>
                    <a:pt x="10" y="6"/>
                    <a:pt x="10" y="5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0"/>
                    <a:pt x="11" y="0"/>
                    <a:pt x="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64" name="PA_任意多边形 36"/>
            <p:cNvSpPr/>
            <p:nvPr>
              <p:custDataLst>
                <p:tags r:id="rId47"/>
              </p:custDataLst>
            </p:nvPr>
          </p:nvSpPr>
          <p:spPr bwMode="auto">
            <a:xfrm>
              <a:off x="4198953" y="4276731"/>
              <a:ext cx="82550" cy="136525"/>
            </a:xfrm>
            <a:custGeom>
              <a:avLst/>
              <a:gdLst>
                <a:gd name="T0" fmla="*/ 3 w 12"/>
                <a:gd name="T1" fmla="*/ 7 h 20"/>
                <a:gd name="T2" fmla="*/ 3 w 12"/>
                <a:gd name="T3" fmla="*/ 7 h 20"/>
                <a:gd name="T4" fmla="*/ 4 w 12"/>
                <a:gd name="T5" fmla="*/ 8 h 20"/>
                <a:gd name="T6" fmla="*/ 5 w 12"/>
                <a:gd name="T7" fmla="*/ 8 h 20"/>
                <a:gd name="T8" fmla="*/ 6 w 12"/>
                <a:gd name="T9" fmla="*/ 9 h 20"/>
                <a:gd name="T10" fmla="*/ 7 w 12"/>
                <a:gd name="T11" fmla="*/ 11 h 20"/>
                <a:gd name="T12" fmla="*/ 8 w 12"/>
                <a:gd name="T13" fmla="*/ 12 h 20"/>
                <a:gd name="T14" fmla="*/ 9 w 12"/>
                <a:gd name="T15" fmla="*/ 14 h 20"/>
                <a:gd name="T16" fmla="*/ 10 w 12"/>
                <a:gd name="T17" fmla="*/ 14 h 20"/>
                <a:gd name="T18" fmla="*/ 11 w 12"/>
                <a:gd name="T19" fmla="*/ 17 h 20"/>
                <a:gd name="T20" fmla="*/ 11 w 12"/>
                <a:gd name="T21" fmla="*/ 17 h 20"/>
                <a:gd name="T22" fmla="*/ 12 w 12"/>
                <a:gd name="T23" fmla="*/ 20 h 20"/>
                <a:gd name="T24" fmla="*/ 10 w 12"/>
                <a:gd name="T25" fmla="*/ 14 h 20"/>
                <a:gd name="T26" fmla="*/ 10 w 12"/>
                <a:gd name="T27" fmla="*/ 13 h 20"/>
                <a:gd name="T28" fmla="*/ 10 w 12"/>
                <a:gd name="T29" fmla="*/ 12 h 20"/>
                <a:gd name="T30" fmla="*/ 10 w 12"/>
                <a:gd name="T31" fmla="*/ 11 h 20"/>
                <a:gd name="T32" fmla="*/ 10 w 12"/>
                <a:gd name="T33" fmla="*/ 11 h 20"/>
                <a:gd name="T34" fmla="*/ 10 w 12"/>
                <a:gd name="T35" fmla="*/ 11 h 20"/>
                <a:gd name="T36" fmla="*/ 10 w 12"/>
                <a:gd name="T37" fmla="*/ 10 h 20"/>
                <a:gd name="T38" fmla="*/ 9 w 12"/>
                <a:gd name="T39" fmla="*/ 9 h 20"/>
                <a:gd name="T40" fmla="*/ 8 w 12"/>
                <a:gd name="T41" fmla="*/ 8 h 20"/>
                <a:gd name="T42" fmla="*/ 8 w 12"/>
                <a:gd name="T43" fmla="*/ 8 h 20"/>
                <a:gd name="T44" fmla="*/ 8 w 12"/>
                <a:gd name="T45" fmla="*/ 8 h 20"/>
                <a:gd name="T46" fmla="*/ 8 w 12"/>
                <a:gd name="T47" fmla="*/ 8 h 20"/>
                <a:gd name="T48" fmla="*/ 7 w 12"/>
                <a:gd name="T49" fmla="*/ 6 h 20"/>
                <a:gd name="T50" fmla="*/ 7 w 12"/>
                <a:gd name="T51" fmla="*/ 6 h 20"/>
                <a:gd name="T52" fmla="*/ 7 w 12"/>
                <a:gd name="T53" fmla="*/ 5 h 20"/>
                <a:gd name="T54" fmla="*/ 7 w 12"/>
                <a:gd name="T55" fmla="*/ 5 h 20"/>
                <a:gd name="T56" fmla="*/ 6 w 12"/>
                <a:gd name="T57" fmla="*/ 5 h 20"/>
                <a:gd name="T58" fmla="*/ 5 w 12"/>
                <a:gd name="T59" fmla="*/ 3 h 20"/>
                <a:gd name="T60" fmla="*/ 4 w 12"/>
                <a:gd name="T61" fmla="*/ 3 h 20"/>
                <a:gd name="T62" fmla="*/ 4 w 12"/>
                <a:gd name="T63" fmla="*/ 2 h 20"/>
                <a:gd name="T64" fmla="*/ 4 w 12"/>
                <a:gd name="T65" fmla="*/ 2 h 20"/>
                <a:gd name="T66" fmla="*/ 4 w 12"/>
                <a:gd name="T67" fmla="*/ 2 h 20"/>
                <a:gd name="T68" fmla="*/ 4 w 12"/>
                <a:gd name="T69" fmla="*/ 2 h 20"/>
                <a:gd name="T70" fmla="*/ 3 w 12"/>
                <a:gd name="T71" fmla="*/ 2 h 20"/>
                <a:gd name="T72" fmla="*/ 3 w 12"/>
                <a:gd name="T73" fmla="*/ 2 h 20"/>
                <a:gd name="T74" fmla="*/ 3 w 12"/>
                <a:gd name="T75" fmla="*/ 1 h 20"/>
                <a:gd name="T76" fmla="*/ 3 w 12"/>
                <a:gd name="T77" fmla="*/ 1 h 20"/>
                <a:gd name="T78" fmla="*/ 2 w 12"/>
                <a:gd name="T79" fmla="*/ 1 h 20"/>
                <a:gd name="T80" fmla="*/ 2 w 12"/>
                <a:gd name="T81" fmla="*/ 1 h 20"/>
                <a:gd name="T82" fmla="*/ 2 w 12"/>
                <a:gd name="T83" fmla="*/ 1 h 20"/>
                <a:gd name="T84" fmla="*/ 2 w 12"/>
                <a:gd name="T85" fmla="*/ 1 h 20"/>
                <a:gd name="T86" fmla="*/ 2 w 12"/>
                <a:gd name="T87" fmla="*/ 1 h 20"/>
                <a:gd name="T88" fmla="*/ 1 w 12"/>
                <a:gd name="T89" fmla="*/ 1 h 20"/>
                <a:gd name="T90" fmla="*/ 1 w 12"/>
                <a:gd name="T91" fmla="*/ 0 h 20"/>
                <a:gd name="T92" fmla="*/ 0 w 12"/>
                <a:gd name="T93" fmla="*/ 0 h 20"/>
                <a:gd name="T94" fmla="*/ 1 w 12"/>
                <a:gd name="T95" fmla="*/ 5 h 20"/>
                <a:gd name="T96" fmla="*/ 2 w 12"/>
                <a:gd name="T97" fmla="*/ 6 h 20"/>
                <a:gd name="T98" fmla="*/ 2 w 12"/>
                <a:gd name="T99" fmla="*/ 6 h 20"/>
                <a:gd name="T100" fmla="*/ 3 w 12"/>
                <a:gd name="T101" fmla="*/ 7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2" h="20">
                  <a:moveTo>
                    <a:pt x="3" y="7"/>
                  </a:moveTo>
                  <a:cubicBezTo>
                    <a:pt x="3" y="7"/>
                    <a:pt x="3" y="7"/>
                    <a:pt x="3" y="7"/>
                  </a:cubicBezTo>
                  <a:cubicBezTo>
                    <a:pt x="4" y="7"/>
                    <a:pt x="4" y="8"/>
                    <a:pt x="4" y="8"/>
                  </a:cubicBezTo>
                  <a:cubicBezTo>
                    <a:pt x="4" y="8"/>
                    <a:pt x="4" y="8"/>
                    <a:pt x="5" y="8"/>
                  </a:cubicBezTo>
                  <a:cubicBezTo>
                    <a:pt x="5" y="8"/>
                    <a:pt x="5" y="9"/>
                    <a:pt x="6" y="9"/>
                  </a:cubicBezTo>
                  <a:cubicBezTo>
                    <a:pt x="6" y="10"/>
                    <a:pt x="7" y="10"/>
                    <a:pt x="7" y="11"/>
                  </a:cubicBezTo>
                  <a:cubicBezTo>
                    <a:pt x="8" y="11"/>
                    <a:pt x="8" y="11"/>
                    <a:pt x="8" y="12"/>
                  </a:cubicBezTo>
                  <a:cubicBezTo>
                    <a:pt x="8" y="12"/>
                    <a:pt x="9" y="13"/>
                    <a:pt x="9" y="14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0" y="15"/>
                    <a:pt x="11" y="16"/>
                    <a:pt x="11" y="17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1" y="18"/>
                    <a:pt x="12" y="19"/>
                    <a:pt x="12" y="20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0" y="11"/>
                    <a:pt x="10" y="11"/>
                    <a:pt x="10" y="10"/>
                  </a:cubicBezTo>
                  <a:cubicBezTo>
                    <a:pt x="9" y="10"/>
                    <a:pt x="9" y="10"/>
                    <a:pt x="9" y="9"/>
                  </a:cubicBezTo>
                  <a:cubicBezTo>
                    <a:pt x="9" y="9"/>
                    <a:pt x="9" y="9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7"/>
                    <a:pt x="8" y="7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4"/>
                    <a:pt x="5" y="4"/>
                    <a:pt x="5" y="3"/>
                  </a:cubicBezTo>
                  <a:cubicBezTo>
                    <a:pt x="5" y="3"/>
                    <a:pt x="4" y="3"/>
                    <a:pt x="4" y="3"/>
                  </a:cubicBezTo>
                  <a:cubicBezTo>
                    <a:pt x="4" y="3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3" y="7"/>
                    <a:pt x="3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65" name="PA_任意多边形 37"/>
            <p:cNvSpPr/>
            <p:nvPr>
              <p:custDataLst>
                <p:tags r:id="rId48"/>
              </p:custDataLst>
            </p:nvPr>
          </p:nvSpPr>
          <p:spPr bwMode="auto">
            <a:xfrm>
              <a:off x="3959240" y="4338643"/>
              <a:ext cx="349251" cy="280988"/>
            </a:xfrm>
            <a:custGeom>
              <a:avLst/>
              <a:gdLst>
                <a:gd name="T0" fmla="*/ 50 w 51"/>
                <a:gd name="T1" fmla="*/ 10 h 41"/>
                <a:gd name="T2" fmla="*/ 49 w 51"/>
                <a:gd name="T3" fmla="*/ 7 h 41"/>
                <a:gd name="T4" fmla="*/ 48 w 51"/>
                <a:gd name="T5" fmla="*/ 16 h 41"/>
                <a:gd name="T6" fmla="*/ 45 w 51"/>
                <a:gd name="T7" fmla="*/ 22 h 41"/>
                <a:gd name="T8" fmla="*/ 39 w 51"/>
                <a:gd name="T9" fmla="*/ 27 h 41"/>
                <a:gd name="T10" fmla="*/ 32 w 51"/>
                <a:gd name="T11" fmla="*/ 31 h 41"/>
                <a:gd name="T12" fmla="*/ 29 w 51"/>
                <a:gd name="T13" fmla="*/ 32 h 41"/>
                <a:gd name="T14" fmla="*/ 23 w 51"/>
                <a:gd name="T15" fmla="*/ 31 h 41"/>
                <a:gd name="T16" fmla="*/ 19 w 51"/>
                <a:gd name="T17" fmla="*/ 31 h 41"/>
                <a:gd name="T18" fmla="*/ 14 w 51"/>
                <a:gd name="T19" fmla="*/ 28 h 41"/>
                <a:gd name="T20" fmla="*/ 9 w 51"/>
                <a:gd name="T21" fmla="*/ 24 h 41"/>
                <a:gd name="T22" fmla="*/ 5 w 51"/>
                <a:gd name="T23" fmla="*/ 19 h 41"/>
                <a:gd name="T24" fmla="*/ 4 w 51"/>
                <a:gd name="T25" fmla="*/ 15 h 41"/>
                <a:gd name="T26" fmla="*/ 3 w 51"/>
                <a:gd name="T27" fmla="*/ 12 h 41"/>
                <a:gd name="T28" fmla="*/ 3 w 51"/>
                <a:gd name="T29" fmla="*/ 6 h 41"/>
                <a:gd name="T30" fmla="*/ 4 w 51"/>
                <a:gd name="T31" fmla="*/ 2 h 41"/>
                <a:gd name="T32" fmla="*/ 2 w 51"/>
                <a:gd name="T33" fmla="*/ 6 h 41"/>
                <a:gd name="T34" fmla="*/ 1 w 51"/>
                <a:gd name="T35" fmla="*/ 8 h 41"/>
                <a:gd name="T36" fmla="*/ 1 w 51"/>
                <a:gd name="T37" fmla="*/ 10 h 41"/>
                <a:gd name="T38" fmla="*/ 0 w 51"/>
                <a:gd name="T39" fmla="*/ 11 h 41"/>
                <a:gd name="T40" fmla="*/ 0 w 51"/>
                <a:gd name="T41" fmla="*/ 13 h 41"/>
                <a:gd name="T42" fmla="*/ 0 w 51"/>
                <a:gd name="T43" fmla="*/ 16 h 41"/>
                <a:gd name="T44" fmla="*/ 0 w 51"/>
                <a:gd name="T45" fmla="*/ 16 h 41"/>
                <a:gd name="T46" fmla="*/ 0 w 51"/>
                <a:gd name="T47" fmla="*/ 18 h 41"/>
                <a:gd name="T48" fmla="*/ 0 w 51"/>
                <a:gd name="T49" fmla="*/ 19 h 41"/>
                <a:gd name="T50" fmla="*/ 1 w 51"/>
                <a:gd name="T51" fmla="*/ 21 h 41"/>
                <a:gd name="T52" fmla="*/ 1 w 51"/>
                <a:gd name="T53" fmla="*/ 23 h 41"/>
                <a:gd name="T54" fmla="*/ 2 w 51"/>
                <a:gd name="T55" fmla="*/ 26 h 41"/>
                <a:gd name="T56" fmla="*/ 4 w 51"/>
                <a:gd name="T57" fmla="*/ 29 h 41"/>
                <a:gd name="T58" fmla="*/ 5 w 51"/>
                <a:gd name="T59" fmla="*/ 31 h 41"/>
                <a:gd name="T60" fmla="*/ 8 w 51"/>
                <a:gd name="T61" fmla="*/ 34 h 41"/>
                <a:gd name="T62" fmla="*/ 10 w 51"/>
                <a:gd name="T63" fmla="*/ 36 h 41"/>
                <a:gd name="T64" fmla="*/ 13 w 51"/>
                <a:gd name="T65" fmla="*/ 37 h 41"/>
                <a:gd name="T66" fmla="*/ 15 w 51"/>
                <a:gd name="T67" fmla="*/ 39 h 41"/>
                <a:gd name="T68" fmla="*/ 18 w 51"/>
                <a:gd name="T69" fmla="*/ 40 h 41"/>
                <a:gd name="T70" fmla="*/ 20 w 51"/>
                <a:gd name="T71" fmla="*/ 40 h 41"/>
                <a:gd name="T72" fmla="*/ 21 w 51"/>
                <a:gd name="T73" fmla="*/ 41 h 41"/>
                <a:gd name="T74" fmla="*/ 22 w 51"/>
                <a:gd name="T75" fmla="*/ 41 h 41"/>
                <a:gd name="T76" fmla="*/ 24 w 51"/>
                <a:gd name="T77" fmla="*/ 41 h 41"/>
                <a:gd name="T78" fmla="*/ 25 w 51"/>
                <a:gd name="T79" fmla="*/ 41 h 41"/>
                <a:gd name="T80" fmla="*/ 27 w 51"/>
                <a:gd name="T81" fmla="*/ 41 h 41"/>
                <a:gd name="T82" fmla="*/ 29 w 51"/>
                <a:gd name="T83" fmla="*/ 41 h 41"/>
                <a:gd name="T84" fmla="*/ 30 w 51"/>
                <a:gd name="T85" fmla="*/ 41 h 41"/>
                <a:gd name="T86" fmla="*/ 31 w 51"/>
                <a:gd name="T87" fmla="*/ 40 h 41"/>
                <a:gd name="T88" fmla="*/ 36 w 51"/>
                <a:gd name="T89" fmla="*/ 39 h 41"/>
                <a:gd name="T90" fmla="*/ 40 w 51"/>
                <a:gd name="T91" fmla="*/ 37 h 41"/>
                <a:gd name="T92" fmla="*/ 43 w 51"/>
                <a:gd name="T93" fmla="*/ 33 h 41"/>
                <a:gd name="T94" fmla="*/ 47 w 51"/>
                <a:gd name="T95" fmla="*/ 29 h 41"/>
                <a:gd name="T96" fmla="*/ 49 w 51"/>
                <a:gd name="T97" fmla="*/ 24 h 41"/>
                <a:gd name="T98" fmla="*/ 50 w 51"/>
                <a:gd name="T99" fmla="*/ 20 h 41"/>
                <a:gd name="T100" fmla="*/ 51 w 51"/>
                <a:gd name="T101" fmla="*/ 1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51" h="41">
                  <a:moveTo>
                    <a:pt x="51" y="14"/>
                  </a:moveTo>
                  <a:cubicBezTo>
                    <a:pt x="51" y="14"/>
                    <a:pt x="51" y="13"/>
                    <a:pt x="51" y="13"/>
                  </a:cubicBezTo>
                  <a:cubicBezTo>
                    <a:pt x="51" y="12"/>
                    <a:pt x="50" y="12"/>
                    <a:pt x="50" y="11"/>
                  </a:cubicBezTo>
                  <a:cubicBezTo>
                    <a:pt x="50" y="11"/>
                    <a:pt x="50" y="10"/>
                    <a:pt x="50" y="10"/>
                  </a:cubicBezTo>
                  <a:cubicBezTo>
                    <a:pt x="48" y="3"/>
                    <a:pt x="48" y="3"/>
                    <a:pt x="48" y="3"/>
                  </a:cubicBezTo>
                  <a:cubicBezTo>
                    <a:pt x="49" y="4"/>
                    <a:pt x="49" y="4"/>
                    <a:pt x="49" y="4"/>
                  </a:cubicBezTo>
                  <a:cubicBezTo>
                    <a:pt x="49" y="5"/>
                    <a:pt x="49" y="5"/>
                    <a:pt x="49" y="6"/>
                  </a:cubicBezTo>
                  <a:cubicBezTo>
                    <a:pt x="49" y="6"/>
                    <a:pt x="49" y="7"/>
                    <a:pt x="49" y="7"/>
                  </a:cubicBezTo>
                  <a:cubicBezTo>
                    <a:pt x="49" y="8"/>
                    <a:pt x="49" y="8"/>
                    <a:pt x="49" y="8"/>
                  </a:cubicBezTo>
                  <a:cubicBezTo>
                    <a:pt x="49" y="10"/>
                    <a:pt x="49" y="11"/>
                    <a:pt x="49" y="12"/>
                  </a:cubicBezTo>
                  <a:cubicBezTo>
                    <a:pt x="49" y="12"/>
                    <a:pt x="49" y="12"/>
                    <a:pt x="49" y="13"/>
                  </a:cubicBezTo>
                  <a:cubicBezTo>
                    <a:pt x="49" y="14"/>
                    <a:pt x="48" y="15"/>
                    <a:pt x="48" y="16"/>
                  </a:cubicBezTo>
                  <a:cubicBezTo>
                    <a:pt x="48" y="16"/>
                    <a:pt x="48" y="16"/>
                    <a:pt x="48" y="17"/>
                  </a:cubicBezTo>
                  <a:cubicBezTo>
                    <a:pt x="47" y="17"/>
                    <a:pt x="47" y="18"/>
                    <a:pt x="47" y="19"/>
                  </a:cubicBezTo>
                  <a:cubicBezTo>
                    <a:pt x="46" y="19"/>
                    <a:pt x="46" y="20"/>
                    <a:pt x="46" y="20"/>
                  </a:cubicBezTo>
                  <a:cubicBezTo>
                    <a:pt x="46" y="21"/>
                    <a:pt x="45" y="22"/>
                    <a:pt x="45" y="22"/>
                  </a:cubicBezTo>
                  <a:cubicBezTo>
                    <a:pt x="44" y="22"/>
                    <a:pt x="44" y="23"/>
                    <a:pt x="44" y="23"/>
                  </a:cubicBezTo>
                  <a:cubicBezTo>
                    <a:pt x="44" y="24"/>
                    <a:pt x="43" y="24"/>
                    <a:pt x="42" y="25"/>
                  </a:cubicBezTo>
                  <a:cubicBezTo>
                    <a:pt x="42" y="25"/>
                    <a:pt x="42" y="26"/>
                    <a:pt x="41" y="26"/>
                  </a:cubicBezTo>
                  <a:cubicBezTo>
                    <a:pt x="41" y="26"/>
                    <a:pt x="40" y="27"/>
                    <a:pt x="39" y="27"/>
                  </a:cubicBezTo>
                  <a:cubicBezTo>
                    <a:pt x="39" y="28"/>
                    <a:pt x="39" y="28"/>
                    <a:pt x="39" y="28"/>
                  </a:cubicBezTo>
                  <a:cubicBezTo>
                    <a:pt x="38" y="28"/>
                    <a:pt x="37" y="29"/>
                    <a:pt x="36" y="29"/>
                  </a:cubicBezTo>
                  <a:cubicBezTo>
                    <a:pt x="36" y="29"/>
                    <a:pt x="36" y="30"/>
                    <a:pt x="36" y="30"/>
                  </a:cubicBezTo>
                  <a:cubicBezTo>
                    <a:pt x="34" y="30"/>
                    <a:pt x="33" y="31"/>
                    <a:pt x="32" y="31"/>
                  </a:cubicBezTo>
                  <a:cubicBezTo>
                    <a:pt x="32" y="31"/>
                    <a:pt x="31" y="31"/>
                    <a:pt x="31" y="31"/>
                  </a:cubicBezTo>
                  <a:cubicBezTo>
                    <a:pt x="31" y="31"/>
                    <a:pt x="31" y="31"/>
                    <a:pt x="31" y="31"/>
                  </a:cubicBezTo>
                  <a:cubicBezTo>
                    <a:pt x="30" y="31"/>
                    <a:pt x="30" y="31"/>
                    <a:pt x="29" y="31"/>
                  </a:cubicBezTo>
                  <a:cubicBezTo>
                    <a:pt x="29" y="31"/>
                    <a:pt x="29" y="31"/>
                    <a:pt x="29" y="32"/>
                  </a:cubicBezTo>
                  <a:cubicBezTo>
                    <a:pt x="29" y="32"/>
                    <a:pt x="28" y="32"/>
                    <a:pt x="28" y="32"/>
                  </a:cubicBezTo>
                  <a:cubicBezTo>
                    <a:pt x="27" y="32"/>
                    <a:pt x="26" y="32"/>
                    <a:pt x="26" y="32"/>
                  </a:cubicBezTo>
                  <a:cubicBezTo>
                    <a:pt x="25" y="32"/>
                    <a:pt x="25" y="32"/>
                    <a:pt x="24" y="32"/>
                  </a:cubicBezTo>
                  <a:cubicBezTo>
                    <a:pt x="24" y="32"/>
                    <a:pt x="23" y="32"/>
                    <a:pt x="23" y="31"/>
                  </a:cubicBezTo>
                  <a:cubicBezTo>
                    <a:pt x="22" y="31"/>
                    <a:pt x="22" y="31"/>
                    <a:pt x="21" y="31"/>
                  </a:cubicBezTo>
                  <a:cubicBezTo>
                    <a:pt x="21" y="31"/>
                    <a:pt x="21" y="31"/>
                    <a:pt x="21" y="31"/>
                  </a:cubicBezTo>
                  <a:cubicBezTo>
                    <a:pt x="20" y="31"/>
                    <a:pt x="20" y="31"/>
                    <a:pt x="19" y="31"/>
                  </a:cubicBezTo>
                  <a:cubicBezTo>
                    <a:pt x="19" y="31"/>
                    <a:pt x="19" y="31"/>
                    <a:pt x="19" y="31"/>
                  </a:cubicBezTo>
                  <a:cubicBezTo>
                    <a:pt x="18" y="31"/>
                    <a:pt x="18" y="30"/>
                    <a:pt x="17" y="30"/>
                  </a:cubicBezTo>
                  <a:cubicBezTo>
                    <a:pt x="17" y="30"/>
                    <a:pt x="17" y="30"/>
                    <a:pt x="16" y="30"/>
                  </a:cubicBezTo>
                  <a:cubicBezTo>
                    <a:pt x="16" y="29"/>
                    <a:pt x="15" y="29"/>
                    <a:pt x="14" y="29"/>
                  </a:cubicBezTo>
                  <a:cubicBezTo>
                    <a:pt x="14" y="28"/>
                    <a:pt x="14" y="28"/>
                    <a:pt x="14" y="28"/>
                  </a:cubicBezTo>
                  <a:cubicBezTo>
                    <a:pt x="13" y="28"/>
                    <a:pt x="13" y="28"/>
                    <a:pt x="12" y="27"/>
                  </a:cubicBezTo>
                  <a:cubicBezTo>
                    <a:pt x="12" y="27"/>
                    <a:pt x="11" y="26"/>
                    <a:pt x="11" y="26"/>
                  </a:cubicBezTo>
                  <a:cubicBezTo>
                    <a:pt x="10" y="26"/>
                    <a:pt x="10" y="25"/>
                    <a:pt x="10" y="25"/>
                  </a:cubicBezTo>
                  <a:cubicBezTo>
                    <a:pt x="9" y="25"/>
                    <a:pt x="9" y="24"/>
                    <a:pt x="9" y="24"/>
                  </a:cubicBezTo>
                  <a:cubicBezTo>
                    <a:pt x="8" y="24"/>
                    <a:pt x="8" y="23"/>
                    <a:pt x="8" y="23"/>
                  </a:cubicBezTo>
                  <a:cubicBezTo>
                    <a:pt x="7" y="22"/>
                    <a:pt x="7" y="22"/>
                    <a:pt x="7" y="21"/>
                  </a:cubicBezTo>
                  <a:cubicBezTo>
                    <a:pt x="7" y="21"/>
                    <a:pt x="6" y="21"/>
                    <a:pt x="6" y="21"/>
                  </a:cubicBezTo>
                  <a:cubicBezTo>
                    <a:pt x="6" y="20"/>
                    <a:pt x="5" y="19"/>
                    <a:pt x="5" y="19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4" y="17"/>
                    <a:pt x="4" y="16"/>
                    <a:pt x="4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4"/>
                    <a:pt x="3" y="13"/>
                    <a:pt x="3" y="13"/>
                  </a:cubicBezTo>
                  <a:cubicBezTo>
                    <a:pt x="3" y="13"/>
                    <a:pt x="3" y="12"/>
                    <a:pt x="3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3" y="11"/>
                    <a:pt x="3" y="11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9"/>
                    <a:pt x="3" y="8"/>
                  </a:cubicBezTo>
                  <a:cubicBezTo>
                    <a:pt x="3" y="8"/>
                    <a:pt x="3" y="7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5"/>
                    <a:pt x="3" y="5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3"/>
                    <a:pt x="3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4" y="0"/>
                    <a:pt x="4" y="0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7"/>
                    <a:pt x="2" y="7"/>
                    <a:pt x="1" y="7"/>
                  </a:cubicBezTo>
                  <a:cubicBezTo>
                    <a:pt x="1" y="7"/>
                    <a:pt x="1" y="7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9"/>
                    <a:pt x="1" y="10"/>
                    <a:pt x="1" y="10"/>
                  </a:cubicBezTo>
                  <a:cubicBezTo>
                    <a:pt x="1" y="10"/>
                    <a:pt x="1" y="10"/>
                    <a:pt x="0" y="10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2"/>
                    <a:pt x="0" y="12"/>
                  </a:cubicBezTo>
                  <a:cubicBezTo>
                    <a:pt x="0" y="12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4"/>
                    <a:pt x="0" y="14"/>
                  </a:cubicBezTo>
                  <a:cubicBezTo>
                    <a:pt x="0" y="14"/>
                    <a:pt x="0" y="14"/>
                    <a:pt x="0" y="15"/>
                  </a:cubicBezTo>
                  <a:cubicBezTo>
                    <a:pt x="0" y="15"/>
                    <a:pt x="0" y="15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7"/>
                    <a:pt x="0" y="17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9"/>
                    <a:pt x="0" y="19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20"/>
                    <a:pt x="0" y="21"/>
                    <a:pt x="0" y="21"/>
                  </a:cubicBezTo>
                  <a:cubicBezTo>
                    <a:pt x="1" y="21"/>
                    <a:pt x="1" y="21"/>
                    <a:pt x="1" y="21"/>
                  </a:cubicBezTo>
                  <a:cubicBezTo>
                    <a:pt x="1" y="21"/>
                    <a:pt x="1" y="21"/>
                    <a:pt x="1" y="21"/>
                  </a:cubicBezTo>
                  <a:cubicBezTo>
                    <a:pt x="1" y="21"/>
                    <a:pt x="1" y="22"/>
                    <a:pt x="1" y="22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1" y="22"/>
                    <a:pt x="1" y="23"/>
                    <a:pt x="1" y="23"/>
                  </a:cubicBezTo>
                  <a:cubicBezTo>
                    <a:pt x="1" y="23"/>
                    <a:pt x="1" y="23"/>
                    <a:pt x="1" y="23"/>
                  </a:cubicBezTo>
                  <a:cubicBezTo>
                    <a:pt x="1" y="23"/>
                    <a:pt x="1" y="23"/>
                    <a:pt x="1" y="23"/>
                  </a:cubicBezTo>
                  <a:cubicBezTo>
                    <a:pt x="1" y="24"/>
                    <a:pt x="1" y="24"/>
                    <a:pt x="2" y="25"/>
                  </a:cubicBezTo>
                  <a:cubicBezTo>
                    <a:pt x="2" y="25"/>
                    <a:pt x="2" y="25"/>
                    <a:pt x="2" y="26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2" y="26"/>
                    <a:pt x="2" y="26"/>
                    <a:pt x="3" y="27"/>
                  </a:cubicBezTo>
                  <a:cubicBezTo>
                    <a:pt x="3" y="27"/>
                    <a:pt x="3" y="28"/>
                    <a:pt x="4" y="29"/>
                  </a:cubicBezTo>
                  <a:cubicBezTo>
                    <a:pt x="4" y="29"/>
                    <a:pt x="4" y="29"/>
                    <a:pt x="4" y="29"/>
                  </a:cubicBezTo>
                  <a:cubicBezTo>
                    <a:pt x="4" y="29"/>
                    <a:pt x="4" y="29"/>
                    <a:pt x="4" y="29"/>
                  </a:cubicBezTo>
                  <a:cubicBezTo>
                    <a:pt x="4" y="29"/>
                    <a:pt x="4" y="29"/>
                    <a:pt x="4" y="30"/>
                  </a:cubicBezTo>
                  <a:cubicBezTo>
                    <a:pt x="5" y="30"/>
                    <a:pt x="5" y="31"/>
                    <a:pt x="5" y="31"/>
                  </a:cubicBezTo>
                  <a:cubicBezTo>
                    <a:pt x="6" y="31"/>
                    <a:pt x="6" y="31"/>
                    <a:pt x="6" y="32"/>
                  </a:cubicBezTo>
                  <a:cubicBezTo>
                    <a:pt x="6" y="32"/>
                    <a:pt x="6" y="32"/>
                    <a:pt x="6" y="32"/>
                  </a:cubicBezTo>
                  <a:cubicBezTo>
                    <a:pt x="7" y="33"/>
                    <a:pt x="7" y="33"/>
                    <a:pt x="7" y="33"/>
                  </a:cubicBezTo>
                  <a:cubicBezTo>
                    <a:pt x="7" y="34"/>
                    <a:pt x="8" y="34"/>
                    <a:pt x="8" y="34"/>
                  </a:cubicBezTo>
                  <a:cubicBezTo>
                    <a:pt x="8" y="34"/>
                    <a:pt x="8" y="34"/>
                    <a:pt x="8" y="34"/>
                  </a:cubicBezTo>
                  <a:cubicBezTo>
                    <a:pt x="8" y="34"/>
                    <a:pt x="8" y="34"/>
                    <a:pt x="9" y="35"/>
                  </a:cubicBezTo>
                  <a:cubicBezTo>
                    <a:pt x="9" y="35"/>
                    <a:pt x="10" y="35"/>
                    <a:pt x="10" y="36"/>
                  </a:cubicBezTo>
                  <a:cubicBezTo>
                    <a:pt x="10" y="36"/>
                    <a:pt x="10" y="36"/>
                    <a:pt x="10" y="36"/>
                  </a:cubicBezTo>
                  <a:cubicBezTo>
                    <a:pt x="11" y="36"/>
                    <a:pt x="11" y="37"/>
                    <a:pt x="12" y="37"/>
                  </a:cubicBezTo>
                  <a:cubicBezTo>
                    <a:pt x="12" y="37"/>
                    <a:pt x="12" y="37"/>
                    <a:pt x="12" y="37"/>
                  </a:cubicBezTo>
                  <a:cubicBezTo>
                    <a:pt x="12" y="37"/>
                    <a:pt x="12" y="37"/>
                    <a:pt x="12" y="37"/>
                  </a:cubicBezTo>
                  <a:cubicBezTo>
                    <a:pt x="12" y="37"/>
                    <a:pt x="12" y="37"/>
                    <a:pt x="13" y="37"/>
                  </a:cubicBezTo>
                  <a:cubicBezTo>
                    <a:pt x="13" y="38"/>
                    <a:pt x="13" y="38"/>
                    <a:pt x="13" y="38"/>
                  </a:cubicBezTo>
                  <a:cubicBezTo>
                    <a:pt x="13" y="38"/>
                    <a:pt x="14" y="38"/>
                    <a:pt x="14" y="38"/>
                  </a:cubicBezTo>
                  <a:cubicBezTo>
                    <a:pt x="14" y="39"/>
                    <a:pt x="15" y="39"/>
                    <a:pt x="15" y="39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15" y="39"/>
                    <a:pt x="15" y="39"/>
                    <a:pt x="16" y="39"/>
                  </a:cubicBezTo>
                  <a:cubicBezTo>
                    <a:pt x="16" y="39"/>
                    <a:pt x="16" y="39"/>
                    <a:pt x="17" y="39"/>
                  </a:cubicBezTo>
                  <a:cubicBezTo>
                    <a:pt x="17" y="40"/>
                    <a:pt x="17" y="40"/>
                    <a:pt x="18" y="40"/>
                  </a:cubicBezTo>
                  <a:cubicBezTo>
                    <a:pt x="18" y="40"/>
                    <a:pt x="18" y="40"/>
                    <a:pt x="18" y="40"/>
                  </a:cubicBezTo>
                  <a:cubicBezTo>
                    <a:pt x="18" y="40"/>
                    <a:pt x="18" y="40"/>
                    <a:pt x="18" y="40"/>
                  </a:cubicBezTo>
                  <a:cubicBezTo>
                    <a:pt x="18" y="40"/>
                    <a:pt x="18" y="40"/>
                    <a:pt x="18" y="40"/>
                  </a:cubicBezTo>
                  <a:cubicBezTo>
                    <a:pt x="18" y="40"/>
                    <a:pt x="18" y="40"/>
                    <a:pt x="19" y="40"/>
                  </a:cubicBezTo>
                  <a:cubicBezTo>
                    <a:pt x="19" y="40"/>
                    <a:pt x="19" y="40"/>
                    <a:pt x="20" y="40"/>
                  </a:cubicBezTo>
                  <a:cubicBezTo>
                    <a:pt x="20" y="40"/>
                    <a:pt x="20" y="40"/>
                    <a:pt x="20" y="40"/>
                  </a:cubicBezTo>
                  <a:cubicBezTo>
                    <a:pt x="20" y="40"/>
                    <a:pt x="20" y="40"/>
                    <a:pt x="20" y="40"/>
                  </a:cubicBezTo>
                  <a:cubicBezTo>
                    <a:pt x="20" y="40"/>
                    <a:pt x="20" y="40"/>
                    <a:pt x="20" y="40"/>
                  </a:cubicBezTo>
                  <a:cubicBezTo>
                    <a:pt x="20" y="40"/>
                    <a:pt x="20" y="40"/>
                    <a:pt x="21" y="41"/>
                  </a:cubicBezTo>
                  <a:cubicBezTo>
                    <a:pt x="21" y="41"/>
                    <a:pt x="21" y="41"/>
                    <a:pt x="22" y="41"/>
                  </a:cubicBezTo>
                  <a:cubicBezTo>
                    <a:pt x="22" y="41"/>
                    <a:pt x="22" y="41"/>
                    <a:pt x="22" y="41"/>
                  </a:cubicBezTo>
                  <a:cubicBezTo>
                    <a:pt x="22" y="41"/>
                    <a:pt x="22" y="41"/>
                    <a:pt x="22" y="41"/>
                  </a:cubicBezTo>
                  <a:cubicBezTo>
                    <a:pt x="22" y="41"/>
                    <a:pt x="22" y="41"/>
                    <a:pt x="22" y="41"/>
                  </a:cubicBezTo>
                  <a:cubicBezTo>
                    <a:pt x="22" y="41"/>
                    <a:pt x="22" y="41"/>
                    <a:pt x="23" y="41"/>
                  </a:cubicBezTo>
                  <a:cubicBezTo>
                    <a:pt x="23" y="41"/>
                    <a:pt x="23" y="41"/>
                    <a:pt x="23" y="41"/>
                  </a:cubicBezTo>
                  <a:cubicBezTo>
                    <a:pt x="23" y="41"/>
                    <a:pt x="23" y="41"/>
                    <a:pt x="24" y="41"/>
                  </a:cubicBezTo>
                  <a:cubicBezTo>
                    <a:pt x="24" y="41"/>
                    <a:pt x="24" y="41"/>
                    <a:pt x="24" y="41"/>
                  </a:cubicBezTo>
                  <a:cubicBezTo>
                    <a:pt x="24" y="41"/>
                    <a:pt x="24" y="41"/>
                    <a:pt x="24" y="41"/>
                  </a:cubicBezTo>
                  <a:cubicBezTo>
                    <a:pt x="24" y="41"/>
                    <a:pt x="24" y="41"/>
                    <a:pt x="24" y="41"/>
                  </a:cubicBezTo>
                  <a:cubicBezTo>
                    <a:pt x="25" y="41"/>
                    <a:pt x="25" y="41"/>
                    <a:pt x="25" y="41"/>
                  </a:cubicBezTo>
                  <a:cubicBezTo>
                    <a:pt x="25" y="41"/>
                    <a:pt x="25" y="41"/>
                    <a:pt x="25" y="41"/>
                  </a:cubicBezTo>
                  <a:cubicBezTo>
                    <a:pt x="26" y="41"/>
                    <a:pt x="26" y="41"/>
                    <a:pt x="26" y="41"/>
                  </a:cubicBezTo>
                  <a:cubicBezTo>
                    <a:pt x="26" y="41"/>
                    <a:pt x="26" y="41"/>
                    <a:pt x="27" y="41"/>
                  </a:cubicBezTo>
                  <a:cubicBezTo>
                    <a:pt x="27" y="41"/>
                    <a:pt x="27" y="41"/>
                    <a:pt x="27" y="41"/>
                  </a:cubicBezTo>
                  <a:cubicBezTo>
                    <a:pt x="27" y="41"/>
                    <a:pt x="27" y="41"/>
                    <a:pt x="27" y="41"/>
                  </a:cubicBezTo>
                  <a:cubicBezTo>
                    <a:pt x="27" y="41"/>
                    <a:pt x="27" y="41"/>
                    <a:pt x="27" y="41"/>
                  </a:cubicBezTo>
                  <a:cubicBezTo>
                    <a:pt x="27" y="41"/>
                    <a:pt x="27" y="41"/>
                    <a:pt x="27" y="41"/>
                  </a:cubicBezTo>
                  <a:cubicBezTo>
                    <a:pt x="27" y="41"/>
                    <a:pt x="28" y="41"/>
                    <a:pt x="28" y="41"/>
                  </a:cubicBezTo>
                  <a:cubicBezTo>
                    <a:pt x="28" y="41"/>
                    <a:pt x="28" y="41"/>
                    <a:pt x="29" y="41"/>
                  </a:cubicBezTo>
                  <a:cubicBezTo>
                    <a:pt x="29" y="41"/>
                    <a:pt x="29" y="41"/>
                    <a:pt x="29" y="41"/>
                  </a:cubicBezTo>
                  <a:cubicBezTo>
                    <a:pt x="29" y="41"/>
                    <a:pt x="29" y="41"/>
                    <a:pt x="29" y="41"/>
                  </a:cubicBezTo>
                  <a:cubicBezTo>
                    <a:pt x="29" y="41"/>
                    <a:pt x="29" y="41"/>
                    <a:pt x="29" y="41"/>
                  </a:cubicBezTo>
                  <a:cubicBezTo>
                    <a:pt x="30" y="41"/>
                    <a:pt x="30" y="41"/>
                    <a:pt x="30" y="41"/>
                  </a:cubicBezTo>
                  <a:cubicBezTo>
                    <a:pt x="30" y="41"/>
                    <a:pt x="30" y="40"/>
                    <a:pt x="31" y="40"/>
                  </a:cubicBezTo>
                  <a:cubicBezTo>
                    <a:pt x="31" y="40"/>
                    <a:pt x="31" y="40"/>
                    <a:pt x="31" y="40"/>
                  </a:cubicBezTo>
                  <a:cubicBezTo>
                    <a:pt x="31" y="40"/>
                    <a:pt x="31" y="40"/>
                    <a:pt x="31" y="40"/>
                  </a:cubicBezTo>
                  <a:cubicBezTo>
                    <a:pt x="31" y="40"/>
                    <a:pt x="31" y="40"/>
                    <a:pt x="31" y="40"/>
                  </a:cubicBezTo>
                  <a:cubicBezTo>
                    <a:pt x="32" y="40"/>
                    <a:pt x="32" y="40"/>
                    <a:pt x="32" y="40"/>
                  </a:cubicBezTo>
                  <a:cubicBezTo>
                    <a:pt x="32" y="40"/>
                    <a:pt x="32" y="40"/>
                    <a:pt x="32" y="40"/>
                  </a:cubicBezTo>
                  <a:cubicBezTo>
                    <a:pt x="32" y="40"/>
                    <a:pt x="32" y="40"/>
                    <a:pt x="33" y="40"/>
                  </a:cubicBezTo>
                  <a:cubicBezTo>
                    <a:pt x="34" y="40"/>
                    <a:pt x="35" y="39"/>
                    <a:pt x="36" y="39"/>
                  </a:cubicBezTo>
                  <a:cubicBezTo>
                    <a:pt x="36" y="39"/>
                    <a:pt x="36" y="38"/>
                    <a:pt x="37" y="38"/>
                  </a:cubicBezTo>
                  <a:cubicBezTo>
                    <a:pt x="37" y="38"/>
                    <a:pt x="38" y="38"/>
                    <a:pt x="38" y="37"/>
                  </a:cubicBezTo>
                  <a:cubicBezTo>
                    <a:pt x="39" y="37"/>
                    <a:pt x="39" y="37"/>
                    <a:pt x="39" y="37"/>
                  </a:cubicBezTo>
                  <a:cubicBezTo>
                    <a:pt x="39" y="37"/>
                    <a:pt x="39" y="37"/>
                    <a:pt x="40" y="37"/>
                  </a:cubicBezTo>
                  <a:cubicBezTo>
                    <a:pt x="40" y="36"/>
                    <a:pt x="40" y="36"/>
                    <a:pt x="40" y="36"/>
                  </a:cubicBezTo>
                  <a:cubicBezTo>
                    <a:pt x="41" y="36"/>
                    <a:pt x="42" y="35"/>
                    <a:pt x="42" y="34"/>
                  </a:cubicBezTo>
                  <a:cubicBezTo>
                    <a:pt x="42" y="34"/>
                    <a:pt x="43" y="34"/>
                    <a:pt x="43" y="34"/>
                  </a:cubicBezTo>
                  <a:cubicBezTo>
                    <a:pt x="43" y="34"/>
                    <a:pt x="43" y="34"/>
                    <a:pt x="43" y="33"/>
                  </a:cubicBezTo>
                  <a:cubicBezTo>
                    <a:pt x="44" y="33"/>
                    <a:pt x="45" y="32"/>
                    <a:pt x="45" y="31"/>
                  </a:cubicBezTo>
                  <a:cubicBezTo>
                    <a:pt x="45" y="31"/>
                    <a:pt x="45" y="31"/>
                    <a:pt x="46" y="31"/>
                  </a:cubicBezTo>
                  <a:cubicBezTo>
                    <a:pt x="46" y="31"/>
                    <a:pt x="46" y="31"/>
                    <a:pt x="46" y="31"/>
                  </a:cubicBezTo>
                  <a:cubicBezTo>
                    <a:pt x="46" y="30"/>
                    <a:pt x="47" y="29"/>
                    <a:pt x="47" y="29"/>
                  </a:cubicBezTo>
                  <a:cubicBezTo>
                    <a:pt x="47" y="28"/>
                    <a:pt x="47" y="28"/>
                    <a:pt x="47" y="28"/>
                  </a:cubicBezTo>
                  <a:cubicBezTo>
                    <a:pt x="48" y="28"/>
                    <a:pt x="48" y="27"/>
                    <a:pt x="48" y="27"/>
                  </a:cubicBezTo>
                  <a:cubicBezTo>
                    <a:pt x="48" y="26"/>
                    <a:pt x="49" y="25"/>
                    <a:pt x="49" y="24"/>
                  </a:cubicBezTo>
                  <a:cubicBezTo>
                    <a:pt x="49" y="24"/>
                    <a:pt x="49" y="24"/>
                    <a:pt x="49" y="24"/>
                  </a:cubicBezTo>
                  <a:cubicBezTo>
                    <a:pt x="49" y="24"/>
                    <a:pt x="49" y="24"/>
                    <a:pt x="49" y="23"/>
                  </a:cubicBezTo>
                  <a:cubicBezTo>
                    <a:pt x="50" y="23"/>
                    <a:pt x="50" y="23"/>
                    <a:pt x="50" y="23"/>
                  </a:cubicBezTo>
                  <a:cubicBezTo>
                    <a:pt x="50" y="22"/>
                    <a:pt x="50" y="22"/>
                    <a:pt x="50" y="21"/>
                  </a:cubicBezTo>
                  <a:cubicBezTo>
                    <a:pt x="50" y="21"/>
                    <a:pt x="50" y="20"/>
                    <a:pt x="50" y="20"/>
                  </a:cubicBezTo>
                  <a:cubicBezTo>
                    <a:pt x="50" y="20"/>
                    <a:pt x="50" y="20"/>
                    <a:pt x="50" y="20"/>
                  </a:cubicBezTo>
                  <a:cubicBezTo>
                    <a:pt x="50" y="19"/>
                    <a:pt x="50" y="19"/>
                    <a:pt x="50" y="19"/>
                  </a:cubicBezTo>
                  <a:cubicBezTo>
                    <a:pt x="51" y="19"/>
                    <a:pt x="51" y="18"/>
                    <a:pt x="51" y="17"/>
                  </a:cubicBezTo>
                  <a:cubicBezTo>
                    <a:pt x="51" y="17"/>
                    <a:pt x="51" y="16"/>
                    <a:pt x="51" y="16"/>
                  </a:cubicBezTo>
                  <a:cubicBezTo>
                    <a:pt x="51" y="15"/>
                    <a:pt x="51" y="15"/>
                    <a:pt x="51" y="14"/>
                  </a:cubicBezTo>
                  <a:close/>
                </a:path>
              </a:pathLst>
            </a:custGeom>
            <a:solidFill>
              <a:srgbClr val="41535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66" name="PA_任意多边形 38"/>
            <p:cNvSpPr/>
            <p:nvPr>
              <p:custDataLst>
                <p:tags r:id="rId49"/>
              </p:custDataLst>
            </p:nvPr>
          </p:nvSpPr>
          <p:spPr bwMode="auto">
            <a:xfrm>
              <a:off x="3395675" y="5133982"/>
              <a:ext cx="398464" cy="158750"/>
            </a:xfrm>
            <a:custGeom>
              <a:avLst/>
              <a:gdLst>
                <a:gd name="T0" fmla="*/ 20 w 58"/>
                <a:gd name="T1" fmla="*/ 0 h 23"/>
                <a:gd name="T2" fmla="*/ 20 w 58"/>
                <a:gd name="T3" fmla="*/ 0 h 23"/>
                <a:gd name="T4" fmla="*/ 19 w 58"/>
                <a:gd name="T5" fmla="*/ 0 h 23"/>
                <a:gd name="T6" fmla="*/ 19 w 58"/>
                <a:gd name="T7" fmla="*/ 0 h 23"/>
                <a:gd name="T8" fmla="*/ 19 w 58"/>
                <a:gd name="T9" fmla="*/ 0 h 23"/>
                <a:gd name="T10" fmla="*/ 18 w 58"/>
                <a:gd name="T11" fmla="*/ 0 h 23"/>
                <a:gd name="T12" fmla="*/ 18 w 58"/>
                <a:gd name="T13" fmla="*/ 0 h 23"/>
                <a:gd name="T14" fmla="*/ 17 w 58"/>
                <a:gd name="T15" fmla="*/ 1 h 23"/>
                <a:gd name="T16" fmla="*/ 17 w 58"/>
                <a:gd name="T17" fmla="*/ 1 h 23"/>
                <a:gd name="T18" fmla="*/ 17 w 58"/>
                <a:gd name="T19" fmla="*/ 1 h 23"/>
                <a:gd name="T20" fmla="*/ 17 w 58"/>
                <a:gd name="T21" fmla="*/ 1 h 23"/>
                <a:gd name="T22" fmla="*/ 16 w 58"/>
                <a:gd name="T23" fmla="*/ 1 h 23"/>
                <a:gd name="T24" fmla="*/ 15 w 58"/>
                <a:gd name="T25" fmla="*/ 1 h 23"/>
                <a:gd name="T26" fmla="*/ 14 w 58"/>
                <a:gd name="T27" fmla="*/ 1 h 23"/>
                <a:gd name="T28" fmla="*/ 14 w 58"/>
                <a:gd name="T29" fmla="*/ 1 h 23"/>
                <a:gd name="T30" fmla="*/ 14 w 58"/>
                <a:gd name="T31" fmla="*/ 2 h 23"/>
                <a:gd name="T32" fmla="*/ 13 w 58"/>
                <a:gd name="T33" fmla="*/ 2 h 23"/>
                <a:gd name="T34" fmla="*/ 12 w 58"/>
                <a:gd name="T35" fmla="*/ 3 h 23"/>
                <a:gd name="T36" fmla="*/ 12 w 58"/>
                <a:gd name="T37" fmla="*/ 3 h 23"/>
                <a:gd name="T38" fmla="*/ 12 w 58"/>
                <a:gd name="T39" fmla="*/ 3 h 23"/>
                <a:gd name="T40" fmla="*/ 12 w 58"/>
                <a:gd name="T41" fmla="*/ 3 h 23"/>
                <a:gd name="T42" fmla="*/ 10 w 58"/>
                <a:gd name="T43" fmla="*/ 5 h 23"/>
                <a:gd name="T44" fmla="*/ 10 w 58"/>
                <a:gd name="T45" fmla="*/ 5 h 23"/>
                <a:gd name="T46" fmla="*/ 10 w 58"/>
                <a:gd name="T47" fmla="*/ 5 h 23"/>
                <a:gd name="T48" fmla="*/ 10 w 58"/>
                <a:gd name="T49" fmla="*/ 5 h 23"/>
                <a:gd name="T50" fmla="*/ 10 w 58"/>
                <a:gd name="T51" fmla="*/ 6 h 23"/>
                <a:gd name="T52" fmla="*/ 0 w 58"/>
                <a:gd name="T53" fmla="*/ 23 h 23"/>
                <a:gd name="T54" fmla="*/ 0 w 58"/>
                <a:gd name="T55" fmla="*/ 23 h 23"/>
                <a:gd name="T56" fmla="*/ 0 w 58"/>
                <a:gd name="T57" fmla="*/ 23 h 23"/>
                <a:gd name="T58" fmla="*/ 0 w 58"/>
                <a:gd name="T59" fmla="*/ 23 h 23"/>
                <a:gd name="T60" fmla="*/ 1 w 58"/>
                <a:gd name="T61" fmla="*/ 22 h 23"/>
                <a:gd name="T62" fmla="*/ 2 w 58"/>
                <a:gd name="T63" fmla="*/ 21 h 23"/>
                <a:gd name="T64" fmla="*/ 3 w 58"/>
                <a:gd name="T65" fmla="*/ 20 h 23"/>
                <a:gd name="T66" fmla="*/ 5 w 58"/>
                <a:gd name="T67" fmla="*/ 19 h 23"/>
                <a:gd name="T68" fmla="*/ 5 w 58"/>
                <a:gd name="T69" fmla="*/ 19 h 23"/>
                <a:gd name="T70" fmla="*/ 8 w 58"/>
                <a:gd name="T71" fmla="*/ 18 h 23"/>
                <a:gd name="T72" fmla="*/ 11 w 58"/>
                <a:gd name="T73" fmla="*/ 17 h 23"/>
                <a:gd name="T74" fmla="*/ 53 w 58"/>
                <a:gd name="T75" fmla="*/ 17 h 23"/>
                <a:gd name="T76" fmla="*/ 58 w 58"/>
                <a:gd name="T77" fmla="*/ 0 h 23"/>
                <a:gd name="T78" fmla="*/ 20 w 58"/>
                <a:gd name="T79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58" h="23">
                  <a:moveTo>
                    <a:pt x="20" y="0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20" y="0"/>
                    <a:pt x="19" y="0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18" y="0"/>
                    <a:pt x="18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7" y="0"/>
                    <a:pt x="17" y="1"/>
                    <a:pt x="17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1"/>
                    <a:pt x="17" y="1"/>
                    <a:pt x="16" y="1"/>
                  </a:cubicBezTo>
                  <a:cubicBezTo>
                    <a:pt x="16" y="1"/>
                    <a:pt x="15" y="1"/>
                    <a:pt x="15" y="1"/>
                  </a:cubicBezTo>
                  <a:cubicBezTo>
                    <a:pt x="15" y="1"/>
                    <a:pt x="15" y="1"/>
                    <a:pt x="14" y="1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4" y="2"/>
                    <a:pt x="13" y="2"/>
                    <a:pt x="13" y="2"/>
                  </a:cubicBezTo>
                  <a:cubicBezTo>
                    <a:pt x="13" y="2"/>
                    <a:pt x="13" y="3"/>
                    <a:pt x="12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1" y="4"/>
                    <a:pt x="11" y="4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6"/>
                    <a:pt x="10" y="6"/>
                  </a:cubicBezTo>
                  <a:cubicBezTo>
                    <a:pt x="7" y="12"/>
                    <a:pt x="3" y="17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1" y="23"/>
                    <a:pt x="1" y="23"/>
                    <a:pt x="1" y="22"/>
                  </a:cubicBezTo>
                  <a:cubicBezTo>
                    <a:pt x="1" y="22"/>
                    <a:pt x="2" y="21"/>
                    <a:pt x="2" y="21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4" y="20"/>
                    <a:pt x="4" y="19"/>
                    <a:pt x="5" y="19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6" y="18"/>
                    <a:pt x="7" y="18"/>
                    <a:pt x="8" y="18"/>
                  </a:cubicBezTo>
                  <a:cubicBezTo>
                    <a:pt x="9" y="18"/>
                    <a:pt x="10" y="17"/>
                    <a:pt x="11" y="17"/>
                  </a:cubicBezTo>
                  <a:cubicBezTo>
                    <a:pt x="53" y="17"/>
                    <a:pt x="53" y="17"/>
                    <a:pt x="53" y="17"/>
                  </a:cubicBezTo>
                  <a:cubicBezTo>
                    <a:pt x="58" y="0"/>
                    <a:pt x="58" y="0"/>
                    <a:pt x="58" y="0"/>
                  </a:cubicBezTo>
                  <a:lnTo>
                    <a:pt x="20" y="0"/>
                  </a:lnTo>
                  <a:close/>
                </a:path>
              </a:pathLst>
            </a:custGeom>
            <a:solidFill>
              <a:srgbClr val="41535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67" name="PA_任意多边形 39"/>
            <p:cNvSpPr/>
            <p:nvPr>
              <p:custDataLst>
                <p:tags r:id="rId50"/>
              </p:custDataLst>
            </p:nvPr>
          </p:nvSpPr>
          <p:spPr bwMode="auto">
            <a:xfrm>
              <a:off x="4486292" y="5133982"/>
              <a:ext cx="392114" cy="165100"/>
            </a:xfrm>
            <a:custGeom>
              <a:avLst/>
              <a:gdLst>
                <a:gd name="T0" fmla="*/ 48 w 57"/>
                <a:gd name="T1" fmla="*/ 6 h 24"/>
                <a:gd name="T2" fmla="*/ 48 w 57"/>
                <a:gd name="T3" fmla="*/ 6 h 24"/>
                <a:gd name="T4" fmla="*/ 48 w 57"/>
                <a:gd name="T5" fmla="*/ 5 h 24"/>
                <a:gd name="T6" fmla="*/ 48 w 57"/>
                <a:gd name="T7" fmla="*/ 5 h 24"/>
                <a:gd name="T8" fmla="*/ 48 w 57"/>
                <a:gd name="T9" fmla="*/ 5 h 24"/>
                <a:gd name="T10" fmla="*/ 47 w 57"/>
                <a:gd name="T11" fmla="*/ 4 h 24"/>
                <a:gd name="T12" fmla="*/ 47 w 57"/>
                <a:gd name="T13" fmla="*/ 4 h 24"/>
                <a:gd name="T14" fmla="*/ 46 w 57"/>
                <a:gd name="T15" fmla="*/ 3 h 24"/>
                <a:gd name="T16" fmla="*/ 46 w 57"/>
                <a:gd name="T17" fmla="*/ 3 h 24"/>
                <a:gd name="T18" fmla="*/ 46 w 57"/>
                <a:gd name="T19" fmla="*/ 3 h 24"/>
                <a:gd name="T20" fmla="*/ 46 w 57"/>
                <a:gd name="T21" fmla="*/ 3 h 24"/>
                <a:gd name="T22" fmla="*/ 45 w 57"/>
                <a:gd name="T23" fmla="*/ 3 h 24"/>
                <a:gd name="T24" fmla="*/ 45 w 57"/>
                <a:gd name="T25" fmla="*/ 2 h 24"/>
                <a:gd name="T26" fmla="*/ 44 w 57"/>
                <a:gd name="T27" fmla="*/ 2 h 24"/>
                <a:gd name="T28" fmla="*/ 44 w 57"/>
                <a:gd name="T29" fmla="*/ 2 h 24"/>
                <a:gd name="T30" fmla="*/ 44 w 57"/>
                <a:gd name="T31" fmla="*/ 1 h 24"/>
                <a:gd name="T32" fmla="*/ 44 w 57"/>
                <a:gd name="T33" fmla="*/ 1 h 24"/>
                <a:gd name="T34" fmla="*/ 44 w 57"/>
                <a:gd name="T35" fmla="*/ 1 h 24"/>
                <a:gd name="T36" fmla="*/ 43 w 57"/>
                <a:gd name="T37" fmla="*/ 1 h 24"/>
                <a:gd name="T38" fmla="*/ 43 w 57"/>
                <a:gd name="T39" fmla="*/ 1 h 24"/>
                <a:gd name="T40" fmla="*/ 42 w 57"/>
                <a:gd name="T41" fmla="*/ 1 h 24"/>
                <a:gd name="T42" fmla="*/ 42 w 57"/>
                <a:gd name="T43" fmla="*/ 1 h 24"/>
                <a:gd name="T44" fmla="*/ 41 w 57"/>
                <a:gd name="T45" fmla="*/ 1 h 24"/>
                <a:gd name="T46" fmla="*/ 41 w 57"/>
                <a:gd name="T47" fmla="*/ 1 h 24"/>
                <a:gd name="T48" fmla="*/ 41 w 57"/>
                <a:gd name="T49" fmla="*/ 1 h 24"/>
                <a:gd name="T50" fmla="*/ 41 w 57"/>
                <a:gd name="T51" fmla="*/ 1 h 24"/>
                <a:gd name="T52" fmla="*/ 41 w 57"/>
                <a:gd name="T53" fmla="*/ 0 h 24"/>
                <a:gd name="T54" fmla="*/ 40 w 57"/>
                <a:gd name="T55" fmla="*/ 0 h 24"/>
                <a:gd name="T56" fmla="*/ 40 w 57"/>
                <a:gd name="T57" fmla="*/ 0 h 24"/>
                <a:gd name="T58" fmla="*/ 39 w 57"/>
                <a:gd name="T59" fmla="*/ 0 h 24"/>
                <a:gd name="T60" fmla="*/ 39 w 57"/>
                <a:gd name="T61" fmla="*/ 0 h 24"/>
                <a:gd name="T62" fmla="*/ 39 w 57"/>
                <a:gd name="T63" fmla="*/ 0 h 24"/>
                <a:gd name="T64" fmla="*/ 38 w 57"/>
                <a:gd name="T65" fmla="*/ 0 h 24"/>
                <a:gd name="T66" fmla="*/ 38 w 57"/>
                <a:gd name="T67" fmla="*/ 0 h 24"/>
                <a:gd name="T68" fmla="*/ 0 w 57"/>
                <a:gd name="T69" fmla="*/ 0 h 24"/>
                <a:gd name="T70" fmla="*/ 5 w 57"/>
                <a:gd name="T71" fmla="*/ 17 h 24"/>
                <a:gd name="T72" fmla="*/ 46 w 57"/>
                <a:gd name="T73" fmla="*/ 17 h 24"/>
                <a:gd name="T74" fmla="*/ 49 w 57"/>
                <a:gd name="T75" fmla="*/ 18 h 24"/>
                <a:gd name="T76" fmla="*/ 49 w 57"/>
                <a:gd name="T77" fmla="*/ 18 h 24"/>
                <a:gd name="T78" fmla="*/ 52 w 57"/>
                <a:gd name="T79" fmla="*/ 19 h 24"/>
                <a:gd name="T80" fmla="*/ 52 w 57"/>
                <a:gd name="T81" fmla="*/ 19 h 24"/>
                <a:gd name="T82" fmla="*/ 55 w 57"/>
                <a:gd name="T83" fmla="*/ 20 h 24"/>
                <a:gd name="T84" fmla="*/ 55 w 57"/>
                <a:gd name="T85" fmla="*/ 20 h 24"/>
                <a:gd name="T86" fmla="*/ 57 w 57"/>
                <a:gd name="T87" fmla="*/ 22 h 24"/>
                <a:gd name="T88" fmla="*/ 57 w 57"/>
                <a:gd name="T89" fmla="*/ 23 h 24"/>
                <a:gd name="T90" fmla="*/ 57 w 57"/>
                <a:gd name="T91" fmla="*/ 23 h 24"/>
                <a:gd name="T92" fmla="*/ 57 w 57"/>
                <a:gd name="T93" fmla="*/ 23 h 24"/>
                <a:gd name="T94" fmla="*/ 57 w 57"/>
                <a:gd name="T95" fmla="*/ 24 h 24"/>
                <a:gd name="T96" fmla="*/ 48 w 57"/>
                <a:gd name="T97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57" h="24">
                  <a:moveTo>
                    <a:pt x="48" y="6"/>
                  </a:moveTo>
                  <a:cubicBezTo>
                    <a:pt x="48" y="6"/>
                    <a:pt x="48" y="6"/>
                    <a:pt x="48" y="6"/>
                  </a:cubicBezTo>
                  <a:cubicBezTo>
                    <a:pt x="48" y="6"/>
                    <a:pt x="48" y="6"/>
                    <a:pt x="48" y="5"/>
                  </a:cubicBezTo>
                  <a:cubicBezTo>
                    <a:pt x="48" y="5"/>
                    <a:pt x="48" y="5"/>
                    <a:pt x="48" y="5"/>
                  </a:cubicBezTo>
                  <a:cubicBezTo>
                    <a:pt x="48" y="5"/>
                    <a:pt x="48" y="5"/>
                    <a:pt x="48" y="5"/>
                  </a:cubicBezTo>
                  <a:cubicBezTo>
                    <a:pt x="48" y="5"/>
                    <a:pt x="47" y="4"/>
                    <a:pt x="47" y="4"/>
                  </a:cubicBezTo>
                  <a:cubicBezTo>
                    <a:pt x="47" y="4"/>
                    <a:pt x="47" y="4"/>
                    <a:pt x="47" y="4"/>
                  </a:cubicBezTo>
                  <a:cubicBezTo>
                    <a:pt x="47" y="3"/>
                    <a:pt x="46" y="3"/>
                    <a:pt x="46" y="3"/>
                  </a:cubicBezTo>
                  <a:cubicBezTo>
                    <a:pt x="46" y="3"/>
                    <a:pt x="46" y="3"/>
                    <a:pt x="46" y="3"/>
                  </a:cubicBezTo>
                  <a:cubicBezTo>
                    <a:pt x="46" y="3"/>
                    <a:pt x="46" y="3"/>
                    <a:pt x="46" y="3"/>
                  </a:cubicBezTo>
                  <a:cubicBezTo>
                    <a:pt x="46" y="3"/>
                    <a:pt x="46" y="3"/>
                    <a:pt x="46" y="3"/>
                  </a:cubicBezTo>
                  <a:cubicBezTo>
                    <a:pt x="46" y="3"/>
                    <a:pt x="46" y="3"/>
                    <a:pt x="45" y="3"/>
                  </a:cubicBezTo>
                  <a:cubicBezTo>
                    <a:pt x="45" y="2"/>
                    <a:pt x="45" y="2"/>
                    <a:pt x="45" y="2"/>
                  </a:cubicBezTo>
                  <a:cubicBezTo>
                    <a:pt x="45" y="2"/>
                    <a:pt x="45" y="2"/>
                    <a:pt x="44" y="2"/>
                  </a:cubicBezTo>
                  <a:cubicBezTo>
                    <a:pt x="44" y="2"/>
                    <a:pt x="44" y="2"/>
                    <a:pt x="44" y="2"/>
                  </a:cubicBezTo>
                  <a:cubicBezTo>
                    <a:pt x="44" y="2"/>
                    <a:pt x="44" y="2"/>
                    <a:pt x="44" y="1"/>
                  </a:cubicBezTo>
                  <a:cubicBezTo>
                    <a:pt x="44" y="1"/>
                    <a:pt x="44" y="1"/>
                    <a:pt x="44" y="1"/>
                  </a:cubicBezTo>
                  <a:cubicBezTo>
                    <a:pt x="44" y="1"/>
                    <a:pt x="44" y="1"/>
                    <a:pt x="44" y="1"/>
                  </a:cubicBezTo>
                  <a:cubicBezTo>
                    <a:pt x="44" y="1"/>
                    <a:pt x="43" y="1"/>
                    <a:pt x="43" y="1"/>
                  </a:cubicBezTo>
                  <a:cubicBezTo>
                    <a:pt x="43" y="1"/>
                    <a:pt x="43" y="1"/>
                    <a:pt x="43" y="1"/>
                  </a:cubicBezTo>
                  <a:cubicBezTo>
                    <a:pt x="43" y="1"/>
                    <a:pt x="42" y="1"/>
                    <a:pt x="42" y="1"/>
                  </a:cubicBezTo>
                  <a:cubicBezTo>
                    <a:pt x="42" y="1"/>
                    <a:pt x="42" y="1"/>
                    <a:pt x="42" y="1"/>
                  </a:cubicBezTo>
                  <a:cubicBezTo>
                    <a:pt x="42" y="1"/>
                    <a:pt x="41" y="1"/>
                    <a:pt x="41" y="1"/>
                  </a:cubicBezTo>
                  <a:cubicBezTo>
                    <a:pt x="41" y="1"/>
                    <a:pt x="41" y="1"/>
                    <a:pt x="41" y="1"/>
                  </a:cubicBezTo>
                  <a:cubicBezTo>
                    <a:pt x="41" y="1"/>
                    <a:pt x="41" y="1"/>
                    <a:pt x="41" y="1"/>
                  </a:cubicBezTo>
                  <a:cubicBezTo>
                    <a:pt x="41" y="1"/>
                    <a:pt x="41" y="1"/>
                    <a:pt x="41" y="1"/>
                  </a:cubicBezTo>
                  <a:cubicBezTo>
                    <a:pt x="41" y="1"/>
                    <a:pt x="41" y="1"/>
                    <a:pt x="41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39" y="0"/>
                    <a:pt x="39" y="0"/>
                    <a:pt x="39" y="0"/>
                  </a:cubicBezTo>
                  <a:cubicBezTo>
                    <a:pt x="39" y="0"/>
                    <a:pt x="39" y="0"/>
                    <a:pt x="39" y="0"/>
                  </a:cubicBezTo>
                  <a:cubicBezTo>
                    <a:pt x="39" y="0"/>
                    <a:pt x="39" y="0"/>
                    <a:pt x="39" y="0"/>
                  </a:cubicBezTo>
                  <a:cubicBezTo>
                    <a:pt x="39" y="0"/>
                    <a:pt x="38" y="0"/>
                    <a:pt x="38" y="0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46" y="17"/>
                    <a:pt x="46" y="17"/>
                    <a:pt x="46" y="17"/>
                  </a:cubicBezTo>
                  <a:cubicBezTo>
                    <a:pt x="47" y="17"/>
                    <a:pt x="48" y="18"/>
                    <a:pt x="49" y="18"/>
                  </a:cubicBezTo>
                  <a:cubicBezTo>
                    <a:pt x="49" y="18"/>
                    <a:pt x="49" y="18"/>
                    <a:pt x="49" y="18"/>
                  </a:cubicBezTo>
                  <a:cubicBezTo>
                    <a:pt x="50" y="18"/>
                    <a:pt x="51" y="18"/>
                    <a:pt x="52" y="19"/>
                  </a:cubicBezTo>
                  <a:cubicBezTo>
                    <a:pt x="52" y="19"/>
                    <a:pt x="52" y="19"/>
                    <a:pt x="52" y="19"/>
                  </a:cubicBezTo>
                  <a:cubicBezTo>
                    <a:pt x="53" y="19"/>
                    <a:pt x="54" y="20"/>
                    <a:pt x="55" y="20"/>
                  </a:cubicBezTo>
                  <a:cubicBezTo>
                    <a:pt x="55" y="20"/>
                    <a:pt x="55" y="20"/>
                    <a:pt x="55" y="20"/>
                  </a:cubicBezTo>
                  <a:cubicBezTo>
                    <a:pt x="55" y="21"/>
                    <a:pt x="56" y="22"/>
                    <a:pt x="57" y="22"/>
                  </a:cubicBezTo>
                  <a:cubicBezTo>
                    <a:pt x="57" y="23"/>
                    <a:pt x="57" y="23"/>
                    <a:pt x="57" y="23"/>
                  </a:cubicBezTo>
                  <a:cubicBezTo>
                    <a:pt x="57" y="23"/>
                    <a:pt x="57" y="23"/>
                    <a:pt x="57" y="23"/>
                  </a:cubicBezTo>
                  <a:cubicBezTo>
                    <a:pt x="57" y="23"/>
                    <a:pt x="57" y="23"/>
                    <a:pt x="57" y="23"/>
                  </a:cubicBezTo>
                  <a:cubicBezTo>
                    <a:pt x="57" y="24"/>
                    <a:pt x="57" y="24"/>
                    <a:pt x="57" y="24"/>
                  </a:cubicBezTo>
                  <a:cubicBezTo>
                    <a:pt x="54" y="18"/>
                    <a:pt x="51" y="12"/>
                    <a:pt x="48" y="6"/>
                  </a:cubicBezTo>
                  <a:close/>
                </a:path>
              </a:pathLst>
            </a:custGeom>
            <a:solidFill>
              <a:srgbClr val="41535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68" name="PA_任意多边形 40"/>
            <p:cNvSpPr>
              <a:spLocks noEditPoints="1"/>
            </p:cNvSpPr>
            <p:nvPr>
              <p:custDataLst>
                <p:tags r:id="rId51"/>
              </p:custDataLst>
            </p:nvPr>
          </p:nvSpPr>
          <p:spPr bwMode="auto">
            <a:xfrm>
              <a:off x="3690951" y="2986091"/>
              <a:ext cx="892179" cy="892177"/>
            </a:xfrm>
            <a:custGeom>
              <a:avLst/>
              <a:gdLst>
                <a:gd name="T0" fmla="*/ 11 w 130"/>
                <a:gd name="T1" fmla="*/ 29 h 130"/>
                <a:gd name="T2" fmla="*/ 3 w 130"/>
                <a:gd name="T3" fmla="*/ 46 h 130"/>
                <a:gd name="T4" fmla="*/ 0 w 130"/>
                <a:gd name="T5" fmla="*/ 65 h 130"/>
                <a:gd name="T6" fmla="*/ 3 w 130"/>
                <a:gd name="T7" fmla="*/ 83 h 130"/>
                <a:gd name="T8" fmla="*/ 11 w 130"/>
                <a:gd name="T9" fmla="*/ 101 h 130"/>
                <a:gd name="T10" fmla="*/ 24 w 130"/>
                <a:gd name="T11" fmla="*/ 114 h 130"/>
                <a:gd name="T12" fmla="*/ 39 w 130"/>
                <a:gd name="T13" fmla="*/ 124 h 130"/>
                <a:gd name="T14" fmla="*/ 62 w 130"/>
                <a:gd name="T15" fmla="*/ 130 h 130"/>
                <a:gd name="T16" fmla="*/ 65 w 130"/>
                <a:gd name="T17" fmla="*/ 130 h 130"/>
                <a:gd name="T18" fmla="*/ 70 w 130"/>
                <a:gd name="T19" fmla="*/ 129 h 130"/>
                <a:gd name="T20" fmla="*/ 101 w 130"/>
                <a:gd name="T21" fmla="*/ 119 h 130"/>
                <a:gd name="T22" fmla="*/ 128 w 130"/>
                <a:gd name="T23" fmla="*/ 82 h 130"/>
                <a:gd name="T24" fmla="*/ 129 w 130"/>
                <a:gd name="T25" fmla="*/ 79 h 130"/>
                <a:gd name="T26" fmla="*/ 129 w 130"/>
                <a:gd name="T27" fmla="*/ 75 h 130"/>
                <a:gd name="T28" fmla="*/ 130 w 130"/>
                <a:gd name="T29" fmla="*/ 69 h 130"/>
                <a:gd name="T30" fmla="*/ 130 w 130"/>
                <a:gd name="T31" fmla="*/ 66 h 130"/>
                <a:gd name="T32" fmla="*/ 130 w 130"/>
                <a:gd name="T33" fmla="*/ 64 h 130"/>
                <a:gd name="T34" fmla="*/ 130 w 130"/>
                <a:gd name="T35" fmla="*/ 60 h 130"/>
                <a:gd name="T36" fmla="*/ 129 w 130"/>
                <a:gd name="T37" fmla="*/ 54 h 130"/>
                <a:gd name="T38" fmla="*/ 129 w 130"/>
                <a:gd name="T39" fmla="*/ 50 h 130"/>
                <a:gd name="T40" fmla="*/ 128 w 130"/>
                <a:gd name="T41" fmla="*/ 47 h 130"/>
                <a:gd name="T42" fmla="*/ 101 w 130"/>
                <a:gd name="T43" fmla="*/ 11 h 130"/>
                <a:gd name="T44" fmla="*/ 69 w 130"/>
                <a:gd name="T45" fmla="*/ 0 h 130"/>
                <a:gd name="T46" fmla="*/ 68 w 130"/>
                <a:gd name="T47" fmla="*/ 0 h 130"/>
                <a:gd name="T48" fmla="*/ 68 w 130"/>
                <a:gd name="T49" fmla="*/ 0 h 130"/>
                <a:gd name="T50" fmla="*/ 62 w 130"/>
                <a:gd name="T51" fmla="*/ 0 h 130"/>
                <a:gd name="T52" fmla="*/ 39 w 130"/>
                <a:gd name="T53" fmla="*/ 5 h 130"/>
                <a:gd name="T54" fmla="*/ 23 w 130"/>
                <a:gd name="T55" fmla="*/ 15 h 130"/>
                <a:gd name="T56" fmla="*/ 25 w 130"/>
                <a:gd name="T57" fmla="*/ 17 h 130"/>
                <a:gd name="T58" fmla="*/ 40 w 130"/>
                <a:gd name="T59" fmla="*/ 8 h 130"/>
                <a:gd name="T60" fmla="*/ 62 w 130"/>
                <a:gd name="T61" fmla="*/ 3 h 130"/>
                <a:gd name="T62" fmla="*/ 65 w 130"/>
                <a:gd name="T63" fmla="*/ 3 h 130"/>
                <a:gd name="T64" fmla="*/ 69 w 130"/>
                <a:gd name="T65" fmla="*/ 3 h 130"/>
                <a:gd name="T66" fmla="*/ 73 w 130"/>
                <a:gd name="T67" fmla="*/ 3 h 130"/>
                <a:gd name="T68" fmla="*/ 117 w 130"/>
                <a:gd name="T69" fmla="*/ 31 h 130"/>
                <a:gd name="T70" fmla="*/ 125 w 130"/>
                <a:gd name="T71" fmla="*/ 48 h 130"/>
                <a:gd name="T72" fmla="*/ 126 w 130"/>
                <a:gd name="T73" fmla="*/ 52 h 130"/>
                <a:gd name="T74" fmla="*/ 126 w 130"/>
                <a:gd name="T75" fmla="*/ 55 h 130"/>
                <a:gd name="T76" fmla="*/ 127 w 130"/>
                <a:gd name="T77" fmla="*/ 60 h 130"/>
                <a:gd name="T78" fmla="*/ 127 w 130"/>
                <a:gd name="T79" fmla="*/ 64 h 130"/>
                <a:gd name="T80" fmla="*/ 127 w 130"/>
                <a:gd name="T81" fmla="*/ 66 h 130"/>
                <a:gd name="T82" fmla="*/ 127 w 130"/>
                <a:gd name="T83" fmla="*/ 69 h 130"/>
                <a:gd name="T84" fmla="*/ 126 w 130"/>
                <a:gd name="T85" fmla="*/ 74 h 130"/>
                <a:gd name="T86" fmla="*/ 126 w 130"/>
                <a:gd name="T87" fmla="*/ 78 h 130"/>
                <a:gd name="T88" fmla="*/ 125 w 130"/>
                <a:gd name="T89" fmla="*/ 81 h 130"/>
                <a:gd name="T90" fmla="*/ 117 w 130"/>
                <a:gd name="T91" fmla="*/ 99 h 130"/>
                <a:gd name="T92" fmla="*/ 73 w 130"/>
                <a:gd name="T93" fmla="*/ 126 h 130"/>
                <a:gd name="T94" fmla="*/ 69 w 130"/>
                <a:gd name="T95" fmla="*/ 126 h 130"/>
                <a:gd name="T96" fmla="*/ 64 w 130"/>
                <a:gd name="T97" fmla="*/ 127 h 130"/>
                <a:gd name="T98" fmla="*/ 62 w 130"/>
                <a:gd name="T99" fmla="*/ 126 h 130"/>
                <a:gd name="T100" fmla="*/ 40 w 130"/>
                <a:gd name="T101" fmla="*/ 121 h 130"/>
                <a:gd name="T102" fmla="*/ 25 w 130"/>
                <a:gd name="T103" fmla="*/ 112 h 130"/>
                <a:gd name="T104" fmla="*/ 14 w 130"/>
                <a:gd name="T105" fmla="*/ 99 h 130"/>
                <a:gd name="T106" fmla="*/ 6 w 130"/>
                <a:gd name="T107" fmla="*/ 83 h 130"/>
                <a:gd name="T108" fmla="*/ 3 w 130"/>
                <a:gd name="T109" fmla="*/ 65 h 130"/>
                <a:gd name="T110" fmla="*/ 6 w 130"/>
                <a:gd name="T111" fmla="*/ 47 h 130"/>
                <a:gd name="T112" fmla="*/ 14 w 130"/>
                <a:gd name="T113" fmla="*/ 30 h 130"/>
                <a:gd name="T114" fmla="*/ 25 w 130"/>
                <a:gd name="T115" fmla="*/ 17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30" h="130">
                  <a:moveTo>
                    <a:pt x="11" y="28"/>
                  </a:moveTo>
                  <a:cubicBezTo>
                    <a:pt x="11" y="29"/>
                    <a:pt x="11" y="29"/>
                    <a:pt x="11" y="29"/>
                  </a:cubicBezTo>
                  <a:cubicBezTo>
                    <a:pt x="8" y="34"/>
                    <a:pt x="5" y="39"/>
                    <a:pt x="3" y="45"/>
                  </a:cubicBezTo>
                  <a:cubicBezTo>
                    <a:pt x="3" y="46"/>
                    <a:pt x="3" y="46"/>
                    <a:pt x="3" y="46"/>
                  </a:cubicBezTo>
                  <a:cubicBezTo>
                    <a:pt x="1" y="51"/>
                    <a:pt x="1" y="57"/>
                    <a:pt x="0" y="64"/>
                  </a:cubicBezTo>
                  <a:cubicBezTo>
                    <a:pt x="0" y="65"/>
                    <a:pt x="0" y="65"/>
                    <a:pt x="0" y="65"/>
                  </a:cubicBezTo>
                  <a:cubicBezTo>
                    <a:pt x="0" y="65"/>
                    <a:pt x="0" y="65"/>
                    <a:pt x="0" y="65"/>
                  </a:cubicBezTo>
                  <a:cubicBezTo>
                    <a:pt x="1" y="72"/>
                    <a:pt x="1" y="78"/>
                    <a:pt x="3" y="83"/>
                  </a:cubicBezTo>
                  <a:cubicBezTo>
                    <a:pt x="3" y="84"/>
                    <a:pt x="3" y="84"/>
                    <a:pt x="3" y="84"/>
                  </a:cubicBezTo>
                  <a:cubicBezTo>
                    <a:pt x="5" y="90"/>
                    <a:pt x="8" y="96"/>
                    <a:pt x="11" y="101"/>
                  </a:cubicBezTo>
                  <a:cubicBezTo>
                    <a:pt x="11" y="101"/>
                    <a:pt x="11" y="101"/>
                    <a:pt x="11" y="101"/>
                  </a:cubicBezTo>
                  <a:cubicBezTo>
                    <a:pt x="15" y="106"/>
                    <a:pt x="19" y="111"/>
                    <a:pt x="24" y="114"/>
                  </a:cubicBezTo>
                  <a:cubicBezTo>
                    <a:pt x="24" y="115"/>
                    <a:pt x="24" y="115"/>
                    <a:pt x="24" y="115"/>
                  </a:cubicBezTo>
                  <a:cubicBezTo>
                    <a:pt x="28" y="118"/>
                    <a:pt x="33" y="122"/>
                    <a:pt x="39" y="124"/>
                  </a:cubicBezTo>
                  <a:cubicBezTo>
                    <a:pt x="44" y="126"/>
                    <a:pt x="50" y="128"/>
                    <a:pt x="56" y="129"/>
                  </a:cubicBezTo>
                  <a:cubicBezTo>
                    <a:pt x="58" y="129"/>
                    <a:pt x="60" y="129"/>
                    <a:pt x="62" y="130"/>
                  </a:cubicBezTo>
                  <a:cubicBezTo>
                    <a:pt x="62" y="130"/>
                    <a:pt x="63" y="130"/>
                    <a:pt x="63" y="130"/>
                  </a:cubicBezTo>
                  <a:cubicBezTo>
                    <a:pt x="64" y="130"/>
                    <a:pt x="65" y="130"/>
                    <a:pt x="65" y="130"/>
                  </a:cubicBezTo>
                  <a:cubicBezTo>
                    <a:pt x="66" y="130"/>
                    <a:pt x="67" y="130"/>
                    <a:pt x="68" y="130"/>
                  </a:cubicBezTo>
                  <a:cubicBezTo>
                    <a:pt x="70" y="129"/>
                    <a:pt x="70" y="129"/>
                    <a:pt x="70" y="129"/>
                  </a:cubicBezTo>
                  <a:cubicBezTo>
                    <a:pt x="70" y="129"/>
                    <a:pt x="72" y="129"/>
                    <a:pt x="73" y="129"/>
                  </a:cubicBezTo>
                  <a:cubicBezTo>
                    <a:pt x="83" y="128"/>
                    <a:pt x="93" y="124"/>
                    <a:pt x="101" y="119"/>
                  </a:cubicBezTo>
                  <a:cubicBezTo>
                    <a:pt x="108" y="114"/>
                    <a:pt x="115" y="108"/>
                    <a:pt x="120" y="100"/>
                  </a:cubicBezTo>
                  <a:cubicBezTo>
                    <a:pt x="124" y="94"/>
                    <a:pt x="126" y="87"/>
                    <a:pt x="128" y="82"/>
                  </a:cubicBezTo>
                  <a:cubicBezTo>
                    <a:pt x="128" y="82"/>
                    <a:pt x="128" y="82"/>
                    <a:pt x="128" y="82"/>
                  </a:cubicBezTo>
                  <a:cubicBezTo>
                    <a:pt x="128" y="81"/>
                    <a:pt x="128" y="80"/>
                    <a:pt x="129" y="79"/>
                  </a:cubicBezTo>
                  <a:cubicBezTo>
                    <a:pt x="129" y="78"/>
                    <a:pt x="129" y="78"/>
                    <a:pt x="129" y="78"/>
                  </a:cubicBezTo>
                  <a:cubicBezTo>
                    <a:pt x="129" y="77"/>
                    <a:pt x="129" y="76"/>
                    <a:pt x="129" y="75"/>
                  </a:cubicBezTo>
                  <a:cubicBezTo>
                    <a:pt x="130" y="72"/>
                    <a:pt x="130" y="72"/>
                    <a:pt x="130" y="72"/>
                  </a:cubicBezTo>
                  <a:cubicBezTo>
                    <a:pt x="130" y="71"/>
                    <a:pt x="130" y="70"/>
                    <a:pt x="130" y="69"/>
                  </a:cubicBezTo>
                  <a:cubicBezTo>
                    <a:pt x="130" y="69"/>
                    <a:pt x="130" y="69"/>
                    <a:pt x="130" y="69"/>
                  </a:cubicBezTo>
                  <a:cubicBezTo>
                    <a:pt x="130" y="67"/>
                    <a:pt x="130" y="66"/>
                    <a:pt x="130" y="66"/>
                  </a:cubicBezTo>
                  <a:cubicBezTo>
                    <a:pt x="130" y="65"/>
                    <a:pt x="130" y="65"/>
                    <a:pt x="130" y="65"/>
                  </a:cubicBezTo>
                  <a:cubicBezTo>
                    <a:pt x="130" y="64"/>
                    <a:pt x="130" y="64"/>
                    <a:pt x="130" y="64"/>
                  </a:cubicBezTo>
                  <a:cubicBezTo>
                    <a:pt x="130" y="63"/>
                    <a:pt x="130" y="62"/>
                    <a:pt x="130" y="60"/>
                  </a:cubicBezTo>
                  <a:cubicBezTo>
                    <a:pt x="130" y="60"/>
                    <a:pt x="130" y="60"/>
                    <a:pt x="130" y="60"/>
                  </a:cubicBezTo>
                  <a:cubicBezTo>
                    <a:pt x="130" y="59"/>
                    <a:pt x="130" y="58"/>
                    <a:pt x="130" y="57"/>
                  </a:cubicBezTo>
                  <a:cubicBezTo>
                    <a:pt x="129" y="54"/>
                    <a:pt x="129" y="54"/>
                    <a:pt x="129" y="54"/>
                  </a:cubicBezTo>
                  <a:cubicBezTo>
                    <a:pt x="129" y="53"/>
                    <a:pt x="129" y="52"/>
                    <a:pt x="129" y="51"/>
                  </a:cubicBezTo>
                  <a:cubicBezTo>
                    <a:pt x="129" y="50"/>
                    <a:pt x="129" y="50"/>
                    <a:pt x="129" y="50"/>
                  </a:cubicBezTo>
                  <a:cubicBezTo>
                    <a:pt x="128" y="49"/>
                    <a:pt x="128" y="49"/>
                    <a:pt x="128" y="48"/>
                  </a:cubicBezTo>
                  <a:cubicBezTo>
                    <a:pt x="128" y="47"/>
                    <a:pt x="128" y="47"/>
                    <a:pt x="128" y="47"/>
                  </a:cubicBezTo>
                  <a:cubicBezTo>
                    <a:pt x="126" y="42"/>
                    <a:pt x="124" y="36"/>
                    <a:pt x="120" y="29"/>
                  </a:cubicBezTo>
                  <a:cubicBezTo>
                    <a:pt x="115" y="22"/>
                    <a:pt x="109" y="15"/>
                    <a:pt x="101" y="11"/>
                  </a:cubicBezTo>
                  <a:cubicBezTo>
                    <a:pt x="93" y="5"/>
                    <a:pt x="83" y="1"/>
                    <a:pt x="73" y="0"/>
                  </a:cubicBezTo>
                  <a:cubicBezTo>
                    <a:pt x="72" y="0"/>
                    <a:pt x="70" y="0"/>
                    <a:pt x="69" y="0"/>
                  </a:cubicBezTo>
                  <a:cubicBezTo>
                    <a:pt x="69" y="0"/>
                    <a:pt x="69" y="0"/>
                    <a:pt x="69" y="0"/>
                  </a:cubicBezTo>
                  <a:cubicBezTo>
                    <a:pt x="68" y="0"/>
                    <a:pt x="68" y="0"/>
                    <a:pt x="68" y="0"/>
                  </a:cubicBezTo>
                  <a:cubicBezTo>
                    <a:pt x="68" y="0"/>
                    <a:pt x="68" y="0"/>
                    <a:pt x="68" y="0"/>
                  </a:cubicBezTo>
                  <a:cubicBezTo>
                    <a:pt x="68" y="0"/>
                    <a:pt x="68" y="0"/>
                    <a:pt x="68" y="0"/>
                  </a:cubicBezTo>
                  <a:cubicBezTo>
                    <a:pt x="66" y="0"/>
                    <a:pt x="65" y="0"/>
                    <a:pt x="63" y="0"/>
                  </a:cubicBezTo>
                  <a:cubicBezTo>
                    <a:pt x="63" y="0"/>
                    <a:pt x="62" y="0"/>
                    <a:pt x="62" y="0"/>
                  </a:cubicBezTo>
                  <a:cubicBezTo>
                    <a:pt x="60" y="0"/>
                    <a:pt x="58" y="0"/>
                    <a:pt x="56" y="0"/>
                  </a:cubicBezTo>
                  <a:cubicBezTo>
                    <a:pt x="49" y="1"/>
                    <a:pt x="44" y="3"/>
                    <a:pt x="39" y="5"/>
                  </a:cubicBezTo>
                  <a:cubicBezTo>
                    <a:pt x="33" y="8"/>
                    <a:pt x="28" y="12"/>
                    <a:pt x="24" y="15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19" y="19"/>
                    <a:pt x="15" y="23"/>
                    <a:pt x="11" y="28"/>
                  </a:cubicBezTo>
                  <a:close/>
                  <a:moveTo>
                    <a:pt x="25" y="17"/>
                  </a:moveTo>
                  <a:cubicBezTo>
                    <a:pt x="26" y="17"/>
                    <a:pt x="26" y="17"/>
                    <a:pt x="26" y="17"/>
                  </a:cubicBezTo>
                  <a:cubicBezTo>
                    <a:pt x="29" y="14"/>
                    <a:pt x="35" y="10"/>
                    <a:pt x="40" y="8"/>
                  </a:cubicBezTo>
                  <a:cubicBezTo>
                    <a:pt x="45" y="6"/>
                    <a:pt x="50" y="4"/>
                    <a:pt x="56" y="3"/>
                  </a:cubicBezTo>
                  <a:cubicBezTo>
                    <a:pt x="58" y="3"/>
                    <a:pt x="60" y="3"/>
                    <a:pt x="62" y="3"/>
                  </a:cubicBezTo>
                  <a:cubicBezTo>
                    <a:pt x="62" y="3"/>
                    <a:pt x="63" y="3"/>
                    <a:pt x="64" y="3"/>
                  </a:cubicBezTo>
                  <a:cubicBezTo>
                    <a:pt x="64" y="3"/>
                    <a:pt x="65" y="3"/>
                    <a:pt x="65" y="3"/>
                  </a:cubicBezTo>
                  <a:cubicBezTo>
                    <a:pt x="66" y="3"/>
                    <a:pt x="67" y="3"/>
                    <a:pt x="67" y="3"/>
                  </a:cubicBezTo>
                  <a:cubicBezTo>
                    <a:pt x="69" y="3"/>
                    <a:pt x="69" y="3"/>
                    <a:pt x="69" y="3"/>
                  </a:cubicBezTo>
                  <a:cubicBezTo>
                    <a:pt x="69" y="3"/>
                    <a:pt x="69" y="3"/>
                    <a:pt x="70" y="3"/>
                  </a:cubicBezTo>
                  <a:cubicBezTo>
                    <a:pt x="70" y="3"/>
                    <a:pt x="71" y="3"/>
                    <a:pt x="73" y="3"/>
                  </a:cubicBezTo>
                  <a:cubicBezTo>
                    <a:pt x="82" y="4"/>
                    <a:pt x="92" y="8"/>
                    <a:pt x="100" y="13"/>
                  </a:cubicBezTo>
                  <a:cubicBezTo>
                    <a:pt x="106" y="18"/>
                    <a:pt x="112" y="24"/>
                    <a:pt x="117" y="31"/>
                  </a:cubicBezTo>
                  <a:cubicBezTo>
                    <a:pt x="121" y="37"/>
                    <a:pt x="124" y="43"/>
                    <a:pt x="125" y="48"/>
                  </a:cubicBezTo>
                  <a:cubicBezTo>
                    <a:pt x="125" y="48"/>
                    <a:pt x="125" y="48"/>
                    <a:pt x="125" y="48"/>
                  </a:cubicBezTo>
                  <a:cubicBezTo>
                    <a:pt x="125" y="49"/>
                    <a:pt x="126" y="50"/>
                    <a:pt x="126" y="51"/>
                  </a:cubicBezTo>
                  <a:cubicBezTo>
                    <a:pt x="126" y="52"/>
                    <a:pt x="126" y="52"/>
                    <a:pt x="126" y="52"/>
                  </a:cubicBezTo>
                  <a:cubicBezTo>
                    <a:pt x="126" y="53"/>
                    <a:pt x="126" y="53"/>
                    <a:pt x="126" y="54"/>
                  </a:cubicBezTo>
                  <a:cubicBezTo>
                    <a:pt x="126" y="54"/>
                    <a:pt x="126" y="55"/>
                    <a:pt x="126" y="55"/>
                  </a:cubicBezTo>
                  <a:cubicBezTo>
                    <a:pt x="127" y="57"/>
                    <a:pt x="127" y="57"/>
                    <a:pt x="127" y="57"/>
                  </a:cubicBezTo>
                  <a:cubicBezTo>
                    <a:pt x="127" y="58"/>
                    <a:pt x="127" y="59"/>
                    <a:pt x="127" y="60"/>
                  </a:cubicBezTo>
                  <a:cubicBezTo>
                    <a:pt x="127" y="60"/>
                    <a:pt x="127" y="60"/>
                    <a:pt x="127" y="60"/>
                  </a:cubicBezTo>
                  <a:cubicBezTo>
                    <a:pt x="127" y="63"/>
                    <a:pt x="127" y="64"/>
                    <a:pt x="127" y="64"/>
                  </a:cubicBezTo>
                  <a:cubicBezTo>
                    <a:pt x="127" y="65"/>
                    <a:pt x="127" y="65"/>
                    <a:pt x="127" y="65"/>
                  </a:cubicBezTo>
                  <a:cubicBezTo>
                    <a:pt x="127" y="66"/>
                    <a:pt x="127" y="66"/>
                    <a:pt x="127" y="66"/>
                  </a:cubicBezTo>
                  <a:cubicBezTo>
                    <a:pt x="127" y="66"/>
                    <a:pt x="127" y="67"/>
                    <a:pt x="127" y="69"/>
                  </a:cubicBezTo>
                  <a:cubicBezTo>
                    <a:pt x="127" y="69"/>
                    <a:pt x="127" y="69"/>
                    <a:pt x="127" y="69"/>
                  </a:cubicBezTo>
                  <a:cubicBezTo>
                    <a:pt x="127" y="70"/>
                    <a:pt x="127" y="71"/>
                    <a:pt x="127" y="72"/>
                  </a:cubicBezTo>
                  <a:cubicBezTo>
                    <a:pt x="126" y="74"/>
                    <a:pt x="126" y="74"/>
                    <a:pt x="126" y="74"/>
                  </a:cubicBezTo>
                  <a:cubicBezTo>
                    <a:pt x="126" y="75"/>
                    <a:pt x="126" y="75"/>
                    <a:pt x="126" y="75"/>
                  </a:cubicBezTo>
                  <a:cubicBezTo>
                    <a:pt x="126" y="76"/>
                    <a:pt x="126" y="77"/>
                    <a:pt x="126" y="78"/>
                  </a:cubicBezTo>
                  <a:cubicBezTo>
                    <a:pt x="126" y="78"/>
                    <a:pt x="126" y="78"/>
                    <a:pt x="126" y="78"/>
                  </a:cubicBezTo>
                  <a:cubicBezTo>
                    <a:pt x="126" y="79"/>
                    <a:pt x="125" y="80"/>
                    <a:pt x="125" y="81"/>
                  </a:cubicBezTo>
                  <a:cubicBezTo>
                    <a:pt x="125" y="81"/>
                    <a:pt x="125" y="81"/>
                    <a:pt x="125" y="81"/>
                  </a:cubicBezTo>
                  <a:cubicBezTo>
                    <a:pt x="124" y="86"/>
                    <a:pt x="121" y="92"/>
                    <a:pt x="117" y="99"/>
                  </a:cubicBezTo>
                  <a:cubicBezTo>
                    <a:pt x="113" y="106"/>
                    <a:pt x="106" y="112"/>
                    <a:pt x="100" y="116"/>
                  </a:cubicBezTo>
                  <a:cubicBezTo>
                    <a:pt x="92" y="122"/>
                    <a:pt x="82" y="125"/>
                    <a:pt x="73" y="126"/>
                  </a:cubicBezTo>
                  <a:cubicBezTo>
                    <a:pt x="71" y="126"/>
                    <a:pt x="70" y="126"/>
                    <a:pt x="69" y="126"/>
                  </a:cubicBezTo>
                  <a:cubicBezTo>
                    <a:pt x="69" y="126"/>
                    <a:pt x="69" y="126"/>
                    <a:pt x="69" y="126"/>
                  </a:cubicBezTo>
                  <a:cubicBezTo>
                    <a:pt x="67" y="127"/>
                    <a:pt x="67" y="127"/>
                    <a:pt x="67" y="127"/>
                  </a:cubicBezTo>
                  <a:cubicBezTo>
                    <a:pt x="66" y="127"/>
                    <a:pt x="65" y="127"/>
                    <a:pt x="64" y="127"/>
                  </a:cubicBezTo>
                  <a:cubicBezTo>
                    <a:pt x="64" y="127"/>
                    <a:pt x="64" y="127"/>
                    <a:pt x="64" y="127"/>
                  </a:cubicBezTo>
                  <a:cubicBezTo>
                    <a:pt x="63" y="127"/>
                    <a:pt x="62" y="126"/>
                    <a:pt x="62" y="126"/>
                  </a:cubicBezTo>
                  <a:cubicBezTo>
                    <a:pt x="60" y="126"/>
                    <a:pt x="58" y="126"/>
                    <a:pt x="56" y="126"/>
                  </a:cubicBezTo>
                  <a:cubicBezTo>
                    <a:pt x="50" y="125"/>
                    <a:pt x="45" y="123"/>
                    <a:pt x="40" y="121"/>
                  </a:cubicBezTo>
                  <a:cubicBezTo>
                    <a:pt x="35" y="119"/>
                    <a:pt x="29" y="115"/>
                    <a:pt x="26" y="112"/>
                  </a:cubicBezTo>
                  <a:cubicBezTo>
                    <a:pt x="25" y="112"/>
                    <a:pt x="25" y="112"/>
                    <a:pt x="25" y="112"/>
                  </a:cubicBezTo>
                  <a:cubicBezTo>
                    <a:pt x="21" y="109"/>
                    <a:pt x="17" y="104"/>
                    <a:pt x="14" y="99"/>
                  </a:cubicBezTo>
                  <a:cubicBezTo>
                    <a:pt x="14" y="99"/>
                    <a:pt x="14" y="99"/>
                    <a:pt x="14" y="99"/>
                  </a:cubicBezTo>
                  <a:cubicBezTo>
                    <a:pt x="11" y="94"/>
                    <a:pt x="8" y="89"/>
                    <a:pt x="6" y="83"/>
                  </a:cubicBezTo>
                  <a:cubicBezTo>
                    <a:pt x="6" y="83"/>
                    <a:pt x="6" y="83"/>
                    <a:pt x="6" y="83"/>
                  </a:cubicBezTo>
                  <a:cubicBezTo>
                    <a:pt x="4" y="77"/>
                    <a:pt x="4" y="72"/>
                    <a:pt x="3" y="65"/>
                  </a:cubicBezTo>
                  <a:cubicBezTo>
                    <a:pt x="3" y="65"/>
                    <a:pt x="3" y="65"/>
                    <a:pt x="3" y="65"/>
                  </a:cubicBezTo>
                  <a:cubicBezTo>
                    <a:pt x="3" y="64"/>
                    <a:pt x="3" y="64"/>
                    <a:pt x="3" y="64"/>
                  </a:cubicBezTo>
                  <a:cubicBezTo>
                    <a:pt x="4" y="57"/>
                    <a:pt x="4" y="52"/>
                    <a:pt x="6" y="47"/>
                  </a:cubicBezTo>
                  <a:cubicBezTo>
                    <a:pt x="6" y="46"/>
                    <a:pt x="6" y="46"/>
                    <a:pt x="6" y="46"/>
                  </a:cubicBezTo>
                  <a:cubicBezTo>
                    <a:pt x="8" y="40"/>
                    <a:pt x="11" y="35"/>
                    <a:pt x="14" y="30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17" y="25"/>
                    <a:pt x="21" y="21"/>
                    <a:pt x="25" y="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69" name="PA_任意多边形 41"/>
            <p:cNvSpPr/>
            <p:nvPr>
              <p:custDataLst>
                <p:tags r:id="rId52"/>
              </p:custDataLst>
            </p:nvPr>
          </p:nvSpPr>
          <p:spPr bwMode="auto">
            <a:xfrm>
              <a:off x="3757626" y="3035303"/>
              <a:ext cx="747716" cy="749302"/>
            </a:xfrm>
            <a:custGeom>
              <a:avLst/>
              <a:gdLst>
                <a:gd name="T0" fmla="*/ 108 w 109"/>
                <a:gd name="T1" fmla="*/ 49 h 109"/>
                <a:gd name="T2" fmla="*/ 108 w 109"/>
                <a:gd name="T3" fmla="*/ 46 h 109"/>
                <a:gd name="T4" fmla="*/ 108 w 109"/>
                <a:gd name="T5" fmla="*/ 43 h 109"/>
                <a:gd name="T6" fmla="*/ 107 w 109"/>
                <a:gd name="T7" fmla="*/ 40 h 109"/>
                <a:gd name="T8" fmla="*/ 100 w 109"/>
                <a:gd name="T9" fmla="*/ 25 h 109"/>
                <a:gd name="T10" fmla="*/ 84 w 109"/>
                <a:gd name="T11" fmla="*/ 9 h 109"/>
                <a:gd name="T12" fmla="*/ 61 w 109"/>
                <a:gd name="T13" fmla="*/ 1 h 109"/>
                <a:gd name="T14" fmla="*/ 57 w 109"/>
                <a:gd name="T15" fmla="*/ 0 h 109"/>
                <a:gd name="T16" fmla="*/ 53 w 109"/>
                <a:gd name="T17" fmla="*/ 0 h 109"/>
                <a:gd name="T18" fmla="*/ 46 w 109"/>
                <a:gd name="T19" fmla="*/ 1 h 109"/>
                <a:gd name="T20" fmla="*/ 32 w 109"/>
                <a:gd name="T21" fmla="*/ 5 h 109"/>
                <a:gd name="T22" fmla="*/ 19 w 109"/>
                <a:gd name="T23" fmla="*/ 13 h 109"/>
                <a:gd name="T24" fmla="*/ 9 w 109"/>
                <a:gd name="T25" fmla="*/ 25 h 109"/>
                <a:gd name="T26" fmla="*/ 2 w 109"/>
                <a:gd name="T27" fmla="*/ 39 h 109"/>
                <a:gd name="T28" fmla="*/ 0 w 109"/>
                <a:gd name="T29" fmla="*/ 55 h 109"/>
                <a:gd name="T30" fmla="*/ 2 w 109"/>
                <a:gd name="T31" fmla="*/ 70 h 109"/>
                <a:gd name="T32" fmla="*/ 9 w 109"/>
                <a:gd name="T33" fmla="*/ 85 h 109"/>
                <a:gd name="T34" fmla="*/ 19 w 109"/>
                <a:gd name="T35" fmla="*/ 96 h 109"/>
                <a:gd name="T36" fmla="*/ 32 w 109"/>
                <a:gd name="T37" fmla="*/ 104 h 109"/>
                <a:gd name="T38" fmla="*/ 46 w 109"/>
                <a:gd name="T39" fmla="*/ 108 h 109"/>
                <a:gd name="T40" fmla="*/ 53 w 109"/>
                <a:gd name="T41" fmla="*/ 109 h 109"/>
                <a:gd name="T42" fmla="*/ 57 w 109"/>
                <a:gd name="T43" fmla="*/ 109 h 109"/>
                <a:gd name="T44" fmla="*/ 61 w 109"/>
                <a:gd name="T45" fmla="*/ 109 h 109"/>
                <a:gd name="T46" fmla="*/ 84 w 109"/>
                <a:gd name="T47" fmla="*/ 100 h 109"/>
                <a:gd name="T48" fmla="*/ 100 w 109"/>
                <a:gd name="T49" fmla="*/ 84 h 109"/>
                <a:gd name="T50" fmla="*/ 107 w 109"/>
                <a:gd name="T51" fmla="*/ 69 h 109"/>
                <a:gd name="T52" fmla="*/ 108 w 109"/>
                <a:gd name="T53" fmla="*/ 66 h 109"/>
                <a:gd name="T54" fmla="*/ 108 w 109"/>
                <a:gd name="T55" fmla="*/ 63 h 109"/>
                <a:gd name="T56" fmla="*/ 108 w 109"/>
                <a:gd name="T57" fmla="*/ 61 h 109"/>
                <a:gd name="T58" fmla="*/ 108 w 109"/>
                <a:gd name="T59" fmla="*/ 59 h 109"/>
                <a:gd name="T60" fmla="*/ 109 w 109"/>
                <a:gd name="T61" fmla="*/ 55 h 109"/>
                <a:gd name="T62" fmla="*/ 108 w 109"/>
                <a:gd name="T63" fmla="*/ 51 h 109"/>
                <a:gd name="T64" fmla="*/ 108 w 109"/>
                <a:gd name="T65" fmla="*/ 49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09" h="109">
                  <a:moveTo>
                    <a:pt x="108" y="49"/>
                  </a:moveTo>
                  <a:cubicBezTo>
                    <a:pt x="108" y="48"/>
                    <a:pt x="108" y="47"/>
                    <a:pt x="108" y="46"/>
                  </a:cubicBezTo>
                  <a:cubicBezTo>
                    <a:pt x="108" y="45"/>
                    <a:pt x="108" y="44"/>
                    <a:pt x="108" y="43"/>
                  </a:cubicBezTo>
                  <a:cubicBezTo>
                    <a:pt x="107" y="42"/>
                    <a:pt x="107" y="41"/>
                    <a:pt x="107" y="40"/>
                  </a:cubicBezTo>
                  <a:cubicBezTo>
                    <a:pt x="105" y="36"/>
                    <a:pt x="104" y="30"/>
                    <a:pt x="100" y="25"/>
                  </a:cubicBezTo>
                  <a:cubicBezTo>
                    <a:pt x="96" y="19"/>
                    <a:pt x="91" y="14"/>
                    <a:pt x="84" y="9"/>
                  </a:cubicBezTo>
                  <a:cubicBezTo>
                    <a:pt x="78" y="5"/>
                    <a:pt x="70" y="2"/>
                    <a:pt x="61" y="1"/>
                  </a:cubicBezTo>
                  <a:cubicBezTo>
                    <a:pt x="59" y="0"/>
                    <a:pt x="58" y="1"/>
                    <a:pt x="57" y="0"/>
                  </a:cubicBezTo>
                  <a:cubicBezTo>
                    <a:pt x="56" y="0"/>
                    <a:pt x="55" y="0"/>
                    <a:pt x="53" y="0"/>
                  </a:cubicBezTo>
                  <a:cubicBezTo>
                    <a:pt x="51" y="1"/>
                    <a:pt x="49" y="0"/>
                    <a:pt x="46" y="1"/>
                  </a:cubicBezTo>
                  <a:cubicBezTo>
                    <a:pt x="42" y="1"/>
                    <a:pt x="37" y="3"/>
                    <a:pt x="32" y="5"/>
                  </a:cubicBezTo>
                  <a:cubicBezTo>
                    <a:pt x="28" y="7"/>
                    <a:pt x="23" y="10"/>
                    <a:pt x="19" y="13"/>
                  </a:cubicBezTo>
                  <a:cubicBezTo>
                    <a:pt x="15" y="16"/>
                    <a:pt x="12" y="20"/>
                    <a:pt x="9" y="25"/>
                  </a:cubicBezTo>
                  <a:cubicBezTo>
                    <a:pt x="6" y="29"/>
                    <a:pt x="4" y="34"/>
                    <a:pt x="2" y="39"/>
                  </a:cubicBezTo>
                  <a:cubicBezTo>
                    <a:pt x="1" y="44"/>
                    <a:pt x="0" y="49"/>
                    <a:pt x="0" y="55"/>
                  </a:cubicBezTo>
                  <a:cubicBezTo>
                    <a:pt x="0" y="60"/>
                    <a:pt x="1" y="65"/>
                    <a:pt x="2" y="70"/>
                  </a:cubicBezTo>
                  <a:cubicBezTo>
                    <a:pt x="4" y="75"/>
                    <a:pt x="6" y="80"/>
                    <a:pt x="9" y="85"/>
                  </a:cubicBezTo>
                  <a:cubicBezTo>
                    <a:pt x="12" y="89"/>
                    <a:pt x="15" y="93"/>
                    <a:pt x="19" y="96"/>
                  </a:cubicBezTo>
                  <a:cubicBezTo>
                    <a:pt x="23" y="100"/>
                    <a:pt x="28" y="102"/>
                    <a:pt x="32" y="104"/>
                  </a:cubicBezTo>
                  <a:cubicBezTo>
                    <a:pt x="37" y="106"/>
                    <a:pt x="42" y="108"/>
                    <a:pt x="46" y="108"/>
                  </a:cubicBezTo>
                  <a:cubicBezTo>
                    <a:pt x="49" y="109"/>
                    <a:pt x="51" y="109"/>
                    <a:pt x="53" y="109"/>
                  </a:cubicBezTo>
                  <a:cubicBezTo>
                    <a:pt x="55" y="109"/>
                    <a:pt x="56" y="109"/>
                    <a:pt x="57" y="109"/>
                  </a:cubicBezTo>
                  <a:cubicBezTo>
                    <a:pt x="58" y="109"/>
                    <a:pt x="59" y="109"/>
                    <a:pt x="61" y="109"/>
                  </a:cubicBezTo>
                  <a:cubicBezTo>
                    <a:pt x="70" y="108"/>
                    <a:pt x="78" y="104"/>
                    <a:pt x="84" y="100"/>
                  </a:cubicBezTo>
                  <a:cubicBezTo>
                    <a:pt x="91" y="95"/>
                    <a:pt x="96" y="90"/>
                    <a:pt x="100" y="84"/>
                  </a:cubicBezTo>
                  <a:cubicBezTo>
                    <a:pt x="104" y="79"/>
                    <a:pt x="105" y="74"/>
                    <a:pt x="107" y="69"/>
                  </a:cubicBezTo>
                  <a:cubicBezTo>
                    <a:pt x="107" y="68"/>
                    <a:pt x="107" y="67"/>
                    <a:pt x="108" y="66"/>
                  </a:cubicBezTo>
                  <a:cubicBezTo>
                    <a:pt x="108" y="65"/>
                    <a:pt x="108" y="64"/>
                    <a:pt x="108" y="63"/>
                  </a:cubicBezTo>
                  <a:cubicBezTo>
                    <a:pt x="108" y="62"/>
                    <a:pt x="108" y="61"/>
                    <a:pt x="108" y="61"/>
                  </a:cubicBezTo>
                  <a:cubicBezTo>
                    <a:pt x="109" y="60"/>
                    <a:pt x="108" y="59"/>
                    <a:pt x="108" y="59"/>
                  </a:cubicBezTo>
                  <a:cubicBezTo>
                    <a:pt x="109" y="56"/>
                    <a:pt x="109" y="55"/>
                    <a:pt x="109" y="55"/>
                  </a:cubicBezTo>
                  <a:cubicBezTo>
                    <a:pt x="109" y="55"/>
                    <a:pt x="109" y="53"/>
                    <a:pt x="108" y="51"/>
                  </a:cubicBezTo>
                  <a:cubicBezTo>
                    <a:pt x="108" y="50"/>
                    <a:pt x="109" y="49"/>
                    <a:pt x="108" y="49"/>
                  </a:cubicBezTo>
                  <a:close/>
                </a:path>
              </a:pathLst>
            </a:custGeom>
            <a:solidFill>
              <a:srgbClr val="565759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70" name="PA_任意多边形 42"/>
            <p:cNvSpPr/>
            <p:nvPr>
              <p:custDataLst>
                <p:tags r:id="rId53"/>
              </p:custDataLst>
            </p:nvPr>
          </p:nvSpPr>
          <p:spPr bwMode="auto">
            <a:xfrm>
              <a:off x="3389325" y="488948"/>
              <a:ext cx="1495431" cy="1989142"/>
            </a:xfrm>
            <a:custGeom>
              <a:avLst/>
              <a:gdLst>
                <a:gd name="T0" fmla="*/ 109 w 218"/>
                <a:gd name="T1" fmla="*/ 0 h 290"/>
                <a:gd name="T2" fmla="*/ 112 w 218"/>
                <a:gd name="T3" fmla="*/ 0 h 290"/>
                <a:gd name="T4" fmla="*/ 115 w 218"/>
                <a:gd name="T5" fmla="*/ 1 h 290"/>
                <a:gd name="T6" fmla="*/ 118 w 218"/>
                <a:gd name="T7" fmla="*/ 3 h 290"/>
                <a:gd name="T8" fmla="*/ 119 w 218"/>
                <a:gd name="T9" fmla="*/ 5 h 290"/>
                <a:gd name="T10" fmla="*/ 216 w 218"/>
                <a:gd name="T11" fmla="*/ 142 h 290"/>
                <a:gd name="T12" fmla="*/ 217 w 218"/>
                <a:gd name="T13" fmla="*/ 145 h 290"/>
                <a:gd name="T14" fmla="*/ 218 w 218"/>
                <a:gd name="T15" fmla="*/ 147 h 290"/>
                <a:gd name="T16" fmla="*/ 217 w 218"/>
                <a:gd name="T17" fmla="*/ 150 h 290"/>
                <a:gd name="T18" fmla="*/ 216 w 218"/>
                <a:gd name="T19" fmla="*/ 152 h 290"/>
                <a:gd name="T20" fmla="*/ 214 w 218"/>
                <a:gd name="T21" fmla="*/ 154 h 290"/>
                <a:gd name="T22" fmla="*/ 212 w 218"/>
                <a:gd name="T23" fmla="*/ 156 h 290"/>
                <a:gd name="T24" fmla="*/ 209 w 218"/>
                <a:gd name="T25" fmla="*/ 157 h 290"/>
                <a:gd name="T26" fmla="*/ 206 w 218"/>
                <a:gd name="T27" fmla="*/ 157 h 290"/>
                <a:gd name="T28" fmla="*/ 164 w 218"/>
                <a:gd name="T29" fmla="*/ 157 h 290"/>
                <a:gd name="T30" fmla="*/ 164 w 218"/>
                <a:gd name="T31" fmla="*/ 290 h 290"/>
                <a:gd name="T32" fmla="*/ 129 w 218"/>
                <a:gd name="T33" fmla="*/ 290 h 290"/>
                <a:gd name="T34" fmla="*/ 131 w 218"/>
                <a:gd name="T35" fmla="*/ 287 h 290"/>
                <a:gd name="T36" fmla="*/ 132 w 218"/>
                <a:gd name="T37" fmla="*/ 283 h 290"/>
                <a:gd name="T38" fmla="*/ 133 w 218"/>
                <a:gd name="T39" fmla="*/ 279 h 290"/>
                <a:gd name="T40" fmla="*/ 134 w 218"/>
                <a:gd name="T41" fmla="*/ 275 h 290"/>
                <a:gd name="T42" fmla="*/ 132 w 218"/>
                <a:gd name="T43" fmla="*/ 265 h 290"/>
                <a:gd name="T44" fmla="*/ 126 w 218"/>
                <a:gd name="T45" fmla="*/ 257 h 290"/>
                <a:gd name="T46" fmla="*/ 118 w 218"/>
                <a:gd name="T47" fmla="*/ 252 h 290"/>
                <a:gd name="T48" fmla="*/ 108 w 218"/>
                <a:gd name="T49" fmla="*/ 250 h 290"/>
                <a:gd name="T50" fmla="*/ 99 w 218"/>
                <a:gd name="T51" fmla="*/ 252 h 290"/>
                <a:gd name="T52" fmla="*/ 90 w 218"/>
                <a:gd name="T53" fmla="*/ 257 h 290"/>
                <a:gd name="T54" fmla="*/ 85 w 218"/>
                <a:gd name="T55" fmla="*/ 265 h 290"/>
                <a:gd name="T56" fmla="*/ 83 w 218"/>
                <a:gd name="T57" fmla="*/ 275 h 290"/>
                <a:gd name="T58" fmla="*/ 83 w 218"/>
                <a:gd name="T59" fmla="*/ 279 h 290"/>
                <a:gd name="T60" fmla="*/ 84 w 218"/>
                <a:gd name="T61" fmla="*/ 283 h 290"/>
                <a:gd name="T62" fmla="*/ 86 w 218"/>
                <a:gd name="T63" fmla="*/ 287 h 290"/>
                <a:gd name="T64" fmla="*/ 88 w 218"/>
                <a:gd name="T65" fmla="*/ 290 h 290"/>
                <a:gd name="T66" fmla="*/ 54 w 218"/>
                <a:gd name="T67" fmla="*/ 290 h 290"/>
                <a:gd name="T68" fmla="*/ 54 w 218"/>
                <a:gd name="T69" fmla="*/ 157 h 290"/>
                <a:gd name="T70" fmla="*/ 12 w 218"/>
                <a:gd name="T71" fmla="*/ 157 h 290"/>
                <a:gd name="T72" fmla="*/ 9 w 218"/>
                <a:gd name="T73" fmla="*/ 157 h 290"/>
                <a:gd name="T74" fmla="*/ 6 w 218"/>
                <a:gd name="T75" fmla="*/ 156 h 290"/>
                <a:gd name="T76" fmla="*/ 4 w 218"/>
                <a:gd name="T77" fmla="*/ 154 h 290"/>
                <a:gd name="T78" fmla="*/ 2 w 218"/>
                <a:gd name="T79" fmla="*/ 152 h 290"/>
                <a:gd name="T80" fmla="*/ 1 w 218"/>
                <a:gd name="T81" fmla="*/ 150 h 290"/>
                <a:gd name="T82" fmla="*/ 0 w 218"/>
                <a:gd name="T83" fmla="*/ 147 h 290"/>
                <a:gd name="T84" fmla="*/ 1 w 218"/>
                <a:gd name="T85" fmla="*/ 145 h 290"/>
                <a:gd name="T86" fmla="*/ 2 w 218"/>
                <a:gd name="T87" fmla="*/ 142 h 290"/>
                <a:gd name="T88" fmla="*/ 99 w 218"/>
                <a:gd name="T89" fmla="*/ 5 h 290"/>
                <a:gd name="T90" fmla="*/ 100 w 218"/>
                <a:gd name="T91" fmla="*/ 3 h 290"/>
                <a:gd name="T92" fmla="*/ 103 w 218"/>
                <a:gd name="T93" fmla="*/ 1 h 290"/>
                <a:gd name="T94" fmla="*/ 106 w 218"/>
                <a:gd name="T95" fmla="*/ 0 h 290"/>
                <a:gd name="T96" fmla="*/ 109 w 218"/>
                <a:gd name="T97" fmla="*/ 0 h 2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18" h="290">
                  <a:moveTo>
                    <a:pt x="109" y="0"/>
                  </a:moveTo>
                  <a:cubicBezTo>
                    <a:pt x="110" y="0"/>
                    <a:pt x="111" y="0"/>
                    <a:pt x="112" y="0"/>
                  </a:cubicBezTo>
                  <a:cubicBezTo>
                    <a:pt x="113" y="0"/>
                    <a:pt x="114" y="1"/>
                    <a:pt x="115" y="1"/>
                  </a:cubicBezTo>
                  <a:cubicBezTo>
                    <a:pt x="116" y="2"/>
                    <a:pt x="117" y="2"/>
                    <a:pt x="118" y="3"/>
                  </a:cubicBezTo>
                  <a:cubicBezTo>
                    <a:pt x="118" y="3"/>
                    <a:pt x="119" y="4"/>
                    <a:pt x="119" y="5"/>
                  </a:cubicBezTo>
                  <a:cubicBezTo>
                    <a:pt x="216" y="142"/>
                    <a:pt x="216" y="142"/>
                    <a:pt x="216" y="142"/>
                  </a:cubicBezTo>
                  <a:cubicBezTo>
                    <a:pt x="217" y="143"/>
                    <a:pt x="217" y="144"/>
                    <a:pt x="217" y="145"/>
                  </a:cubicBezTo>
                  <a:cubicBezTo>
                    <a:pt x="218" y="146"/>
                    <a:pt x="218" y="147"/>
                    <a:pt x="218" y="147"/>
                  </a:cubicBezTo>
                  <a:cubicBezTo>
                    <a:pt x="218" y="148"/>
                    <a:pt x="218" y="149"/>
                    <a:pt x="217" y="150"/>
                  </a:cubicBezTo>
                  <a:cubicBezTo>
                    <a:pt x="217" y="151"/>
                    <a:pt x="217" y="152"/>
                    <a:pt x="216" y="152"/>
                  </a:cubicBezTo>
                  <a:cubicBezTo>
                    <a:pt x="216" y="153"/>
                    <a:pt x="215" y="154"/>
                    <a:pt x="214" y="154"/>
                  </a:cubicBezTo>
                  <a:cubicBezTo>
                    <a:pt x="213" y="155"/>
                    <a:pt x="213" y="156"/>
                    <a:pt x="212" y="156"/>
                  </a:cubicBezTo>
                  <a:cubicBezTo>
                    <a:pt x="211" y="156"/>
                    <a:pt x="210" y="157"/>
                    <a:pt x="209" y="157"/>
                  </a:cubicBezTo>
                  <a:cubicBezTo>
                    <a:pt x="208" y="157"/>
                    <a:pt x="207" y="157"/>
                    <a:pt x="206" y="157"/>
                  </a:cubicBezTo>
                  <a:cubicBezTo>
                    <a:pt x="164" y="157"/>
                    <a:pt x="164" y="157"/>
                    <a:pt x="164" y="157"/>
                  </a:cubicBezTo>
                  <a:cubicBezTo>
                    <a:pt x="164" y="290"/>
                    <a:pt x="164" y="290"/>
                    <a:pt x="164" y="290"/>
                  </a:cubicBezTo>
                  <a:cubicBezTo>
                    <a:pt x="129" y="290"/>
                    <a:pt x="129" y="290"/>
                    <a:pt x="129" y="290"/>
                  </a:cubicBezTo>
                  <a:cubicBezTo>
                    <a:pt x="129" y="289"/>
                    <a:pt x="130" y="288"/>
                    <a:pt x="131" y="287"/>
                  </a:cubicBezTo>
                  <a:cubicBezTo>
                    <a:pt x="131" y="286"/>
                    <a:pt x="132" y="285"/>
                    <a:pt x="132" y="283"/>
                  </a:cubicBezTo>
                  <a:cubicBezTo>
                    <a:pt x="133" y="282"/>
                    <a:pt x="133" y="281"/>
                    <a:pt x="133" y="279"/>
                  </a:cubicBezTo>
                  <a:cubicBezTo>
                    <a:pt x="134" y="278"/>
                    <a:pt x="134" y="277"/>
                    <a:pt x="134" y="275"/>
                  </a:cubicBezTo>
                  <a:cubicBezTo>
                    <a:pt x="134" y="272"/>
                    <a:pt x="133" y="268"/>
                    <a:pt x="132" y="265"/>
                  </a:cubicBezTo>
                  <a:cubicBezTo>
                    <a:pt x="130" y="262"/>
                    <a:pt x="129" y="260"/>
                    <a:pt x="126" y="257"/>
                  </a:cubicBezTo>
                  <a:cubicBezTo>
                    <a:pt x="124" y="255"/>
                    <a:pt x="121" y="253"/>
                    <a:pt x="118" y="252"/>
                  </a:cubicBezTo>
                  <a:cubicBezTo>
                    <a:pt x="115" y="251"/>
                    <a:pt x="112" y="250"/>
                    <a:pt x="108" y="250"/>
                  </a:cubicBezTo>
                  <a:cubicBezTo>
                    <a:pt x="105" y="250"/>
                    <a:pt x="102" y="251"/>
                    <a:pt x="99" y="252"/>
                  </a:cubicBezTo>
                  <a:cubicBezTo>
                    <a:pt x="95" y="253"/>
                    <a:pt x="93" y="255"/>
                    <a:pt x="90" y="257"/>
                  </a:cubicBezTo>
                  <a:cubicBezTo>
                    <a:pt x="88" y="260"/>
                    <a:pt x="86" y="262"/>
                    <a:pt x="85" y="265"/>
                  </a:cubicBezTo>
                  <a:cubicBezTo>
                    <a:pt x="84" y="268"/>
                    <a:pt x="83" y="272"/>
                    <a:pt x="83" y="275"/>
                  </a:cubicBezTo>
                  <a:cubicBezTo>
                    <a:pt x="83" y="277"/>
                    <a:pt x="83" y="278"/>
                    <a:pt x="83" y="279"/>
                  </a:cubicBezTo>
                  <a:cubicBezTo>
                    <a:pt x="84" y="281"/>
                    <a:pt x="84" y="282"/>
                    <a:pt x="84" y="283"/>
                  </a:cubicBezTo>
                  <a:cubicBezTo>
                    <a:pt x="85" y="285"/>
                    <a:pt x="85" y="286"/>
                    <a:pt x="86" y="287"/>
                  </a:cubicBezTo>
                  <a:cubicBezTo>
                    <a:pt x="87" y="288"/>
                    <a:pt x="87" y="289"/>
                    <a:pt x="88" y="290"/>
                  </a:cubicBezTo>
                  <a:cubicBezTo>
                    <a:pt x="54" y="290"/>
                    <a:pt x="54" y="290"/>
                    <a:pt x="54" y="290"/>
                  </a:cubicBezTo>
                  <a:cubicBezTo>
                    <a:pt x="54" y="157"/>
                    <a:pt x="54" y="157"/>
                    <a:pt x="54" y="157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1" y="157"/>
                    <a:pt x="10" y="157"/>
                    <a:pt x="9" y="157"/>
                  </a:cubicBezTo>
                  <a:cubicBezTo>
                    <a:pt x="8" y="157"/>
                    <a:pt x="7" y="156"/>
                    <a:pt x="6" y="156"/>
                  </a:cubicBezTo>
                  <a:cubicBezTo>
                    <a:pt x="5" y="156"/>
                    <a:pt x="5" y="155"/>
                    <a:pt x="4" y="154"/>
                  </a:cubicBezTo>
                  <a:cubicBezTo>
                    <a:pt x="3" y="154"/>
                    <a:pt x="2" y="153"/>
                    <a:pt x="2" y="152"/>
                  </a:cubicBezTo>
                  <a:cubicBezTo>
                    <a:pt x="1" y="152"/>
                    <a:pt x="1" y="151"/>
                    <a:pt x="1" y="150"/>
                  </a:cubicBezTo>
                  <a:cubicBezTo>
                    <a:pt x="0" y="149"/>
                    <a:pt x="0" y="148"/>
                    <a:pt x="0" y="147"/>
                  </a:cubicBezTo>
                  <a:cubicBezTo>
                    <a:pt x="0" y="147"/>
                    <a:pt x="0" y="146"/>
                    <a:pt x="1" y="145"/>
                  </a:cubicBezTo>
                  <a:cubicBezTo>
                    <a:pt x="1" y="144"/>
                    <a:pt x="1" y="143"/>
                    <a:pt x="2" y="142"/>
                  </a:cubicBezTo>
                  <a:cubicBezTo>
                    <a:pt x="99" y="5"/>
                    <a:pt x="99" y="5"/>
                    <a:pt x="99" y="5"/>
                  </a:cubicBezTo>
                  <a:cubicBezTo>
                    <a:pt x="99" y="4"/>
                    <a:pt x="100" y="3"/>
                    <a:pt x="100" y="3"/>
                  </a:cubicBezTo>
                  <a:cubicBezTo>
                    <a:pt x="101" y="2"/>
                    <a:pt x="102" y="2"/>
                    <a:pt x="103" y="1"/>
                  </a:cubicBezTo>
                  <a:cubicBezTo>
                    <a:pt x="104" y="1"/>
                    <a:pt x="105" y="0"/>
                    <a:pt x="106" y="0"/>
                  </a:cubicBezTo>
                  <a:cubicBezTo>
                    <a:pt x="107" y="0"/>
                    <a:pt x="108" y="0"/>
                    <a:pt x="10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71" name="PA_任意多边形 43"/>
            <p:cNvSpPr/>
            <p:nvPr>
              <p:custDataLst>
                <p:tags r:id="rId54"/>
              </p:custDataLst>
            </p:nvPr>
          </p:nvSpPr>
          <p:spPr bwMode="auto">
            <a:xfrm>
              <a:off x="3409962" y="501648"/>
              <a:ext cx="1454156" cy="1963742"/>
            </a:xfrm>
            <a:custGeom>
              <a:avLst/>
              <a:gdLst>
                <a:gd name="T0" fmla="*/ 53 w 212"/>
                <a:gd name="T1" fmla="*/ 153 h 286"/>
                <a:gd name="T2" fmla="*/ 9 w 212"/>
                <a:gd name="T3" fmla="*/ 153 h 286"/>
                <a:gd name="T4" fmla="*/ 7 w 212"/>
                <a:gd name="T5" fmla="*/ 153 h 286"/>
                <a:gd name="T6" fmla="*/ 4 w 212"/>
                <a:gd name="T7" fmla="*/ 152 h 286"/>
                <a:gd name="T8" fmla="*/ 2 w 212"/>
                <a:gd name="T9" fmla="*/ 150 h 286"/>
                <a:gd name="T10" fmla="*/ 1 w 212"/>
                <a:gd name="T11" fmla="*/ 149 h 286"/>
                <a:gd name="T12" fmla="*/ 0 w 212"/>
                <a:gd name="T13" fmla="*/ 147 h 286"/>
                <a:gd name="T14" fmla="*/ 0 w 212"/>
                <a:gd name="T15" fmla="*/ 145 h 286"/>
                <a:gd name="T16" fmla="*/ 0 w 212"/>
                <a:gd name="T17" fmla="*/ 144 h 286"/>
                <a:gd name="T18" fmla="*/ 1 w 212"/>
                <a:gd name="T19" fmla="*/ 142 h 286"/>
                <a:gd name="T20" fmla="*/ 98 w 212"/>
                <a:gd name="T21" fmla="*/ 4 h 286"/>
                <a:gd name="T22" fmla="*/ 99 w 212"/>
                <a:gd name="T23" fmla="*/ 3 h 286"/>
                <a:gd name="T24" fmla="*/ 101 w 212"/>
                <a:gd name="T25" fmla="*/ 1 h 286"/>
                <a:gd name="T26" fmla="*/ 103 w 212"/>
                <a:gd name="T27" fmla="*/ 1 h 286"/>
                <a:gd name="T28" fmla="*/ 106 w 212"/>
                <a:gd name="T29" fmla="*/ 0 h 286"/>
                <a:gd name="T30" fmla="*/ 109 w 212"/>
                <a:gd name="T31" fmla="*/ 1 h 286"/>
                <a:gd name="T32" fmla="*/ 111 w 212"/>
                <a:gd name="T33" fmla="*/ 1 h 286"/>
                <a:gd name="T34" fmla="*/ 113 w 212"/>
                <a:gd name="T35" fmla="*/ 3 h 286"/>
                <a:gd name="T36" fmla="*/ 114 w 212"/>
                <a:gd name="T37" fmla="*/ 4 h 286"/>
                <a:gd name="T38" fmla="*/ 211 w 212"/>
                <a:gd name="T39" fmla="*/ 142 h 286"/>
                <a:gd name="T40" fmla="*/ 212 w 212"/>
                <a:gd name="T41" fmla="*/ 144 h 286"/>
                <a:gd name="T42" fmla="*/ 212 w 212"/>
                <a:gd name="T43" fmla="*/ 145 h 286"/>
                <a:gd name="T44" fmla="*/ 212 w 212"/>
                <a:gd name="T45" fmla="*/ 147 h 286"/>
                <a:gd name="T46" fmla="*/ 211 w 212"/>
                <a:gd name="T47" fmla="*/ 149 h 286"/>
                <a:gd name="T48" fmla="*/ 210 w 212"/>
                <a:gd name="T49" fmla="*/ 150 h 286"/>
                <a:gd name="T50" fmla="*/ 208 w 212"/>
                <a:gd name="T51" fmla="*/ 152 h 286"/>
                <a:gd name="T52" fmla="*/ 205 w 212"/>
                <a:gd name="T53" fmla="*/ 153 h 286"/>
                <a:gd name="T54" fmla="*/ 203 w 212"/>
                <a:gd name="T55" fmla="*/ 153 h 286"/>
                <a:gd name="T56" fmla="*/ 159 w 212"/>
                <a:gd name="T57" fmla="*/ 153 h 286"/>
                <a:gd name="T58" fmla="*/ 159 w 212"/>
                <a:gd name="T59" fmla="*/ 286 h 286"/>
                <a:gd name="T60" fmla="*/ 130 w 212"/>
                <a:gd name="T61" fmla="*/ 286 h 286"/>
                <a:gd name="T62" fmla="*/ 132 w 212"/>
                <a:gd name="T63" fmla="*/ 282 h 286"/>
                <a:gd name="T64" fmla="*/ 133 w 212"/>
                <a:gd name="T65" fmla="*/ 278 h 286"/>
                <a:gd name="T66" fmla="*/ 133 w 212"/>
                <a:gd name="T67" fmla="*/ 273 h 286"/>
                <a:gd name="T68" fmla="*/ 131 w 212"/>
                <a:gd name="T69" fmla="*/ 262 h 286"/>
                <a:gd name="T70" fmla="*/ 125 w 212"/>
                <a:gd name="T71" fmla="*/ 254 h 286"/>
                <a:gd name="T72" fmla="*/ 116 w 212"/>
                <a:gd name="T73" fmla="*/ 248 h 286"/>
                <a:gd name="T74" fmla="*/ 105 w 212"/>
                <a:gd name="T75" fmla="*/ 245 h 286"/>
                <a:gd name="T76" fmla="*/ 95 w 212"/>
                <a:gd name="T77" fmla="*/ 248 h 286"/>
                <a:gd name="T78" fmla="*/ 86 w 212"/>
                <a:gd name="T79" fmla="*/ 254 h 286"/>
                <a:gd name="T80" fmla="*/ 80 w 212"/>
                <a:gd name="T81" fmla="*/ 262 h 286"/>
                <a:gd name="T82" fmla="*/ 77 w 212"/>
                <a:gd name="T83" fmla="*/ 273 h 286"/>
                <a:gd name="T84" fmla="*/ 78 w 212"/>
                <a:gd name="T85" fmla="*/ 278 h 286"/>
                <a:gd name="T86" fmla="*/ 79 w 212"/>
                <a:gd name="T87" fmla="*/ 282 h 286"/>
                <a:gd name="T88" fmla="*/ 81 w 212"/>
                <a:gd name="T89" fmla="*/ 286 h 286"/>
                <a:gd name="T90" fmla="*/ 53 w 212"/>
                <a:gd name="T91" fmla="*/ 286 h 286"/>
                <a:gd name="T92" fmla="*/ 53 w 212"/>
                <a:gd name="T93" fmla="*/ 153 h 2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12" h="286">
                  <a:moveTo>
                    <a:pt x="53" y="153"/>
                  </a:moveTo>
                  <a:cubicBezTo>
                    <a:pt x="9" y="153"/>
                    <a:pt x="9" y="153"/>
                    <a:pt x="9" y="153"/>
                  </a:cubicBezTo>
                  <a:cubicBezTo>
                    <a:pt x="8" y="153"/>
                    <a:pt x="8" y="153"/>
                    <a:pt x="7" y="153"/>
                  </a:cubicBezTo>
                  <a:cubicBezTo>
                    <a:pt x="6" y="152"/>
                    <a:pt x="5" y="152"/>
                    <a:pt x="4" y="152"/>
                  </a:cubicBezTo>
                  <a:cubicBezTo>
                    <a:pt x="4" y="151"/>
                    <a:pt x="3" y="151"/>
                    <a:pt x="2" y="150"/>
                  </a:cubicBezTo>
                  <a:cubicBezTo>
                    <a:pt x="2" y="150"/>
                    <a:pt x="1" y="149"/>
                    <a:pt x="1" y="149"/>
                  </a:cubicBezTo>
                  <a:cubicBezTo>
                    <a:pt x="1" y="148"/>
                    <a:pt x="0" y="148"/>
                    <a:pt x="0" y="147"/>
                  </a:cubicBezTo>
                  <a:cubicBezTo>
                    <a:pt x="0" y="147"/>
                    <a:pt x="0" y="146"/>
                    <a:pt x="0" y="145"/>
                  </a:cubicBezTo>
                  <a:cubicBezTo>
                    <a:pt x="0" y="145"/>
                    <a:pt x="0" y="144"/>
                    <a:pt x="0" y="144"/>
                  </a:cubicBezTo>
                  <a:cubicBezTo>
                    <a:pt x="0" y="143"/>
                    <a:pt x="1" y="142"/>
                    <a:pt x="1" y="142"/>
                  </a:cubicBezTo>
                  <a:cubicBezTo>
                    <a:pt x="98" y="4"/>
                    <a:pt x="98" y="4"/>
                    <a:pt x="98" y="4"/>
                  </a:cubicBezTo>
                  <a:cubicBezTo>
                    <a:pt x="98" y="4"/>
                    <a:pt x="99" y="3"/>
                    <a:pt x="99" y="3"/>
                  </a:cubicBezTo>
                  <a:cubicBezTo>
                    <a:pt x="100" y="2"/>
                    <a:pt x="100" y="2"/>
                    <a:pt x="101" y="1"/>
                  </a:cubicBezTo>
                  <a:cubicBezTo>
                    <a:pt x="102" y="1"/>
                    <a:pt x="103" y="1"/>
                    <a:pt x="103" y="1"/>
                  </a:cubicBezTo>
                  <a:cubicBezTo>
                    <a:pt x="104" y="0"/>
                    <a:pt x="105" y="0"/>
                    <a:pt x="106" y="0"/>
                  </a:cubicBezTo>
                  <a:cubicBezTo>
                    <a:pt x="107" y="0"/>
                    <a:pt x="108" y="0"/>
                    <a:pt x="109" y="1"/>
                  </a:cubicBezTo>
                  <a:cubicBezTo>
                    <a:pt x="109" y="1"/>
                    <a:pt x="110" y="1"/>
                    <a:pt x="111" y="1"/>
                  </a:cubicBezTo>
                  <a:cubicBezTo>
                    <a:pt x="112" y="2"/>
                    <a:pt x="112" y="2"/>
                    <a:pt x="113" y="3"/>
                  </a:cubicBezTo>
                  <a:cubicBezTo>
                    <a:pt x="114" y="3"/>
                    <a:pt x="114" y="4"/>
                    <a:pt x="114" y="4"/>
                  </a:cubicBezTo>
                  <a:cubicBezTo>
                    <a:pt x="211" y="142"/>
                    <a:pt x="211" y="142"/>
                    <a:pt x="211" y="142"/>
                  </a:cubicBezTo>
                  <a:cubicBezTo>
                    <a:pt x="212" y="142"/>
                    <a:pt x="212" y="143"/>
                    <a:pt x="212" y="144"/>
                  </a:cubicBezTo>
                  <a:cubicBezTo>
                    <a:pt x="212" y="144"/>
                    <a:pt x="212" y="145"/>
                    <a:pt x="212" y="145"/>
                  </a:cubicBezTo>
                  <a:cubicBezTo>
                    <a:pt x="212" y="146"/>
                    <a:pt x="212" y="147"/>
                    <a:pt x="212" y="147"/>
                  </a:cubicBezTo>
                  <a:cubicBezTo>
                    <a:pt x="212" y="148"/>
                    <a:pt x="212" y="148"/>
                    <a:pt x="211" y="149"/>
                  </a:cubicBezTo>
                  <a:cubicBezTo>
                    <a:pt x="211" y="149"/>
                    <a:pt x="210" y="150"/>
                    <a:pt x="210" y="150"/>
                  </a:cubicBezTo>
                  <a:cubicBezTo>
                    <a:pt x="209" y="151"/>
                    <a:pt x="208" y="151"/>
                    <a:pt x="208" y="152"/>
                  </a:cubicBezTo>
                  <a:cubicBezTo>
                    <a:pt x="207" y="152"/>
                    <a:pt x="206" y="152"/>
                    <a:pt x="205" y="153"/>
                  </a:cubicBezTo>
                  <a:cubicBezTo>
                    <a:pt x="204" y="153"/>
                    <a:pt x="204" y="153"/>
                    <a:pt x="203" y="153"/>
                  </a:cubicBezTo>
                  <a:cubicBezTo>
                    <a:pt x="159" y="153"/>
                    <a:pt x="159" y="153"/>
                    <a:pt x="159" y="153"/>
                  </a:cubicBezTo>
                  <a:cubicBezTo>
                    <a:pt x="159" y="286"/>
                    <a:pt x="159" y="286"/>
                    <a:pt x="159" y="286"/>
                  </a:cubicBezTo>
                  <a:cubicBezTo>
                    <a:pt x="130" y="286"/>
                    <a:pt x="130" y="286"/>
                    <a:pt x="130" y="286"/>
                  </a:cubicBezTo>
                  <a:cubicBezTo>
                    <a:pt x="131" y="285"/>
                    <a:pt x="131" y="283"/>
                    <a:pt x="132" y="282"/>
                  </a:cubicBezTo>
                  <a:cubicBezTo>
                    <a:pt x="132" y="281"/>
                    <a:pt x="133" y="279"/>
                    <a:pt x="133" y="278"/>
                  </a:cubicBezTo>
                  <a:cubicBezTo>
                    <a:pt x="133" y="276"/>
                    <a:pt x="133" y="275"/>
                    <a:pt x="133" y="273"/>
                  </a:cubicBezTo>
                  <a:cubicBezTo>
                    <a:pt x="133" y="269"/>
                    <a:pt x="132" y="266"/>
                    <a:pt x="131" y="262"/>
                  </a:cubicBezTo>
                  <a:cubicBezTo>
                    <a:pt x="130" y="259"/>
                    <a:pt x="128" y="256"/>
                    <a:pt x="125" y="254"/>
                  </a:cubicBezTo>
                  <a:cubicBezTo>
                    <a:pt x="122" y="251"/>
                    <a:pt x="120" y="249"/>
                    <a:pt x="116" y="248"/>
                  </a:cubicBezTo>
                  <a:cubicBezTo>
                    <a:pt x="113" y="246"/>
                    <a:pt x="109" y="245"/>
                    <a:pt x="105" y="245"/>
                  </a:cubicBezTo>
                  <a:cubicBezTo>
                    <a:pt x="102" y="245"/>
                    <a:pt x="98" y="246"/>
                    <a:pt x="95" y="248"/>
                  </a:cubicBezTo>
                  <a:cubicBezTo>
                    <a:pt x="91" y="249"/>
                    <a:pt x="88" y="251"/>
                    <a:pt x="86" y="254"/>
                  </a:cubicBezTo>
                  <a:cubicBezTo>
                    <a:pt x="83" y="256"/>
                    <a:pt x="81" y="259"/>
                    <a:pt x="80" y="262"/>
                  </a:cubicBezTo>
                  <a:cubicBezTo>
                    <a:pt x="78" y="266"/>
                    <a:pt x="77" y="269"/>
                    <a:pt x="77" y="273"/>
                  </a:cubicBezTo>
                  <a:cubicBezTo>
                    <a:pt x="77" y="275"/>
                    <a:pt x="78" y="276"/>
                    <a:pt x="78" y="278"/>
                  </a:cubicBezTo>
                  <a:cubicBezTo>
                    <a:pt x="78" y="279"/>
                    <a:pt x="78" y="281"/>
                    <a:pt x="79" y="282"/>
                  </a:cubicBezTo>
                  <a:cubicBezTo>
                    <a:pt x="79" y="283"/>
                    <a:pt x="80" y="285"/>
                    <a:pt x="81" y="286"/>
                  </a:cubicBezTo>
                  <a:cubicBezTo>
                    <a:pt x="53" y="286"/>
                    <a:pt x="53" y="286"/>
                    <a:pt x="53" y="286"/>
                  </a:cubicBezTo>
                  <a:lnTo>
                    <a:pt x="53" y="153"/>
                  </a:lnTo>
                  <a:close/>
                </a:path>
              </a:pathLst>
            </a:custGeom>
            <a:solidFill>
              <a:srgbClr val="E3DFD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72" name="PA_任意多边形 44"/>
            <p:cNvSpPr/>
            <p:nvPr>
              <p:custDataLst>
                <p:tags r:id="rId55"/>
              </p:custDataLst>
            </p:nvPr>
          </p:nvSpPr>
          <p:spPr bwMode="auto">
            <a:xfrm>
              <a:off x="3478225" y="563561"/>
              <a:ext cx="1317631" cy="1825629"/>
            </a:xfrm>
            <a:custGeom>
              <a:avLst/>
              <a:gdLst>
                <a:gd name="T0" fmla="*/ 242 w 830"/>
                <a:gd name="T1" fmla="*/ 1150 h 1150"/>
                <a:gd name="T2" fmla="*/ 225 w 830"/>
                <a:gd name="T3" fmla="*/ 1150 h 1150"/>
                <a:gd name="T4" fmla="*/ 225 w 830"/>
                <a:gd name="T5" fmla="*/ 584 h 1150"/>
                <a:gd name="T6" fmla="*/ 0 w 830"/>
                <a:gd name="T7" fmla="*/ 584 h 1150"/>
                <a:gd name="T8" fmla="*/ 411 w 830"/>
                <a:gd name="T9" fmla="*/ 0 h 1150"/>
                <a:gd name="T10" fmla="*/ 419 w 830"/>
                <a:gd name="T11" fmla="*/ 0 h 1150"/>
                <a:gd name="T12" fmla="*/ 424 w 830"/>
                <a:gd name="T13" fmla="*/ 5 h 1150"/>
                <a:gd name="T14" fmla="*/ 830 w 830"/>
                <a:gd name="T15" fmla="*/ 584 h 1150"/>
                <a:gd name="T16" fmla="*/ 644 w 830"/>
                <a:gd name="T17" fmla="*/ 584 h 1150"/>
                <a:gd name="T18" fmla="*/ 605 w 830"/>
                <a:gd name="T19" fmla="*/ 584 h 1150"/>
                <a:gd name="T20" fmla="*/ 605 w 830"/>
                <a:gd name="T21" fmla="*/ 1150 h 1150"/>
                <a:gd name="T22" fmla="*/ 588 w 830"/>
                <a:gd name="T23" fmla="*/ 1150 h 1150"/>
                <a:gd name="T24" fmla="*/ 588 w 830"/>
                <a:gd name="T25" fmla="*/ 567 h 1150"/>
                <a:gd name="T26" fmla="*/ 800 w 830"/>
                <a:gd name="T27" fmla="*/ 567 h 1150"/>
                <a:gd name="T28" fmla="*/ 415 w 830"/>
                <a:gd name="T29" fmla="*/ 22 h 1150"/>
                <a:gd name="T30" fmla="*/ 30 w 830"/>
                <a:gd name="T31" fmla="*/ 567 h 1150"/>
                <a:gd name="T32" fmla="*/ 242 w 830"/>
                <a:gd name="T33" fmla="*/ 567 h 1150"/>
                <a:gd name="T34" fmla="*/ 242 w 830"/>
                <a:gd name="T35" fmla="*/ 1150 h 1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830" h="1150">
                  <a:moveTo>
                    <a:pt x="242" y="1150"/>
                  </a:moveTo>
                  <a:lnTo>
                    <a:pt x="225" y="1150"/>
                  </a:lnTo>
                  <a:lnTo>
                    <a:pt x="225" y="584"/>
                  </a:lnTo>
                  <a:lnTo>
                    <a:pt x="0" y="584"/>
                  </a:lnTo>
                  <a:lnTo>
                    <a:pt x="411" y="0"/>
                  </a:lnTo>
                  <a:lnTo>
                    <a:pt x="419" y="0"/>
                  </a:lnTo>
                  <a:lnTo>
                    <a:pt x="424" y="5"/>
                  </a:lnTo>
                  <a:lnTo>
                    <a:pt x="830" y="584"/>
                  </a:lnTo>
                  <a:lnTo>
                    <a:pt x="644" y="584"/>
                  </a:lnTo>
                  <a:lnTo>
                    <a:pt x="605" y="584"/>
                  </a:lnTo>
                  <a:lnTo>
                    <a:pt x="605" y="1150"/>
                  </a:lnTo>
                  <a:lnTo>
                    <a:pt x="588" y="1150"/>
                  </a:lnTo>
                  <a:lnTo>
                    <a:pt x="588" y="567"/>
                  </a:lnTo>
                  <a:lnTo>
                    <a:pt x="800" y="567"/>
                  </a:lnTo>
                  <a:lnTo>
                    <a:pt x="415" y="22"/>
                  </a:lnTo>
                  <a:lnTo>
                    <a:pt x="30" y="567"/>
                  </a:lnTo>
                  <a:lnTo>
                    <a:pt x="242" y="567"/>
                  </a:lnTo>
                  <a:lnTo>
                    <a:pt x="242" y="115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73" name="PA_任意多边形 45"/>
            <p:cNvSpPr/>
            <p:nvPr>
              <p:custDataLst>
                <p:tags r:id="rId56"/>
              </p:custDataLst>
            </p:nvPr>
          </p:nvSpPr>
          <p:spPr bwMode="auto">
            <a:xfrm>
              <a:off x="1214441" y="2663827"/>
              <a:ext cx="1995496" cy="1489078"/>
            </a:xfrm>
            <a:custGeom>
              <a:avLst/>
              <a:gdLst>
                <a:gd name="T0" fmla="*/ 146 w 291"/>
                <a:gd name="T1" fmla="*/ 0 h 217"/>
                <a:gd name="T2" fmla="*/ 148 w 291"/>
                <a:gd name="T3" fmla="*/ 0 h 217"/>
                <a:gd name="T4" fmla="*/ 149 w 291"/>
                <a:gd name="T5" fmla="*/ 0 h 217"/>
                <a:gd name="T6" fmla="*/ 150 w 291"/>
                <a:gd name="T7" fmla="*/ 0 h 217"/>
                <a:gd name="T8" fmla="*/ 151 w 291"/>
                <a:gd name="T9" fmla="*/ 1 h 217"/>
                <a:gd name="T10" fmla="*/ 153 w 291"/>
                <a:gd name="T11" fmla="*/ 1 h 217"/>
                <a:gd name="T12" fmla="*/ 155 w 291"/>
                <a:gd name="T13" fmla="*/ 3 h 217"/>
                <a:gd name="T14" fmla="*/ 156 w 291"/>
                <a:gd name="T15" fmla="*/ 6 h 217"/>
                <a:gd name="T16" fmla="*/ 157 w 291"/>
                <a:gd name="T17" fmla="*/ 9 h 217"/>
                <a:gd name="T18" fmla="*/ 158 w 291"/>
                <a:gd name="T19" fmla="*/ 12 h 217"/>
                <a:gd name="T20" fmla="*/ 158 w 291"/>
                <a:gd name="T21" fmla="*/ 53 h 217"/>
                <a:gd name="T22" fmla="*/ 291 w 291"/>
                <a:gd name="T23" fmla="*/ 53 h 217"/>
                <a:gd name="T24" fmla="*/ 291 w 291"/>
                <a:gd name="T25" fmla="*/ 88 h 217"/>
                <a:gd name="T26" fmla="*/ 287 w 291"/>
                <a:gd name="T27" fmla="*/ 86 h 217"/>
                <a:gd name="T28" fmla="*/ 284 w 291"/>
                <a:gd name="T29" fmla="*/ 84 h 217"/>
                <a:gd name="T30" fmla="*/ 280 w 291"/>
                <a:gd name="T31" fmla="*/ 83 h 217"/>
                <a:gd name="T32" fmla="*/ 276 w 291"/>
                <a:gd name="T33" fmla="*/ 83 h 217"/>
                <a:gd name="T34" fmla="*/ 266 w 291"/>
                <a:gd name="T35" fmla="*/ 85 h 217"/>
                <a:gd name="T36" fmla="*/ 258 w 291"/>
                <a:gd name="T37" fmla="*/ 91 h 217"/>
                <a:gd name="T38" fmla="*/ 252 w 291"/>
                <a:gd name="T39" fmla="*/ 99 h 217"/>
                <a:gd name="T40" fmla="*/ 250 w 291"/>
                <a:gd name="T41" fmla="*/ 108 h 217"/>
                <a:gd name="T42" fmla="*/ 252 w 291"/>
                <a:gd name="T43" fmla="*/ 118 h 217"/>
                <a:gd name="T44" fmla="*/ 258 w 291"/>
                <a:gd name="T45" fmla="*/ 126 h 217"/>
                <a:gd name="T46" fmla="*/ 266 w 291"/>
                <a:gd name="T47" fmla="*/ 132 h 217"/>
                <a:gd name="T48" fmla="*/ 276 w 291"/>
                <a:gd name="T49" fmla="*/ 134 h 217"/>
                <a:gd name="T50" fmla="*/ 280 w 291"/>
                <a:gd name="T51" fmla="*/ 134 h 217"/>
                <a:gd name="T52" fmla="*/ 284 w 291"/>
                <a:gd name="T53" fmla="*/ 133 h 217"/>
                <a:gd name="T54" fmla="*/ 287 w 291"/>
                <a:gd name="T55" fmla="*/ 131 h 217"/>
                <a:gd name="T56" fmla="*/ 291 w 291"/>
                <a:gd name="T57" fmla="*/ 129 h 217"/>
                <a:gd name="T58" fmla="*/ 291 w 291"/>
                <a:gd name="T59" fmla="*/ 164 h 217"/>
                <a:gd name="T60" fmla="*/ 158 w 291"/>
                <a:gd name="T61" fmla="*/ 164 h 217"/>
                <a:gd name="T62" fmla="*/ 157 w 291"/>
                <a:gd name="T63" fmla="*/ 205 h 217"/>
                <a:gd name="T64" fmla="*/ 157 w 291"/>
                <a:gd name="T65" fmla="*/ 209 h 217"/>
                <a:gd name="T66" fmla="*/ 156 w 291"/>
                <a:gd name="T67" fmla="*/ 211 h 217"/>
                <a:gd name="T68" fmla="*/ 155 w 291"/>
                <a:gd name="T69" fmla="*/ 214 h 217"/>
                <a:gd name="T70" fmla="*/ 152 w 291"/>
                <a:gd name="T71" fmla="*/ 216 h 217"/>
                <a:gd name="T72" fmla="*/ 151 w 291"/>
                <a:gd name="T73" fmla="*/ 217 h 217"/>
                <a:gd name="T74" fmla="*/ 150 w 291"/>
                <a:gd name="T75" fmla="*/ 217 h 217"/>
                <a:gd name="T76" fmla="*/ 149 w 291"/>
                <a:gd name="T77" fmla="*/ 217 h 217"/>
                <a:gd name="T78" fmla="*/ 147 w 291"/>
                <a:gd name="T79" fmla="*/ 217 h 217"/>
                <a:gd name="T80" fmla="*/ 146 w 291"/>
                <a:gd name="T81" fmla="*/ 217 h 217"/>
                <a:gd name="T82" fmla="*/ 145 w 291"/>
                <a:gd name="T83" fmla="*/ 217 h 217"/>
                <a:gd name="T84" fmla="*/ 144 w 291"/>
                <a:gd name="T85" fmla="*/ 217 h 217"/>
                <a:gd name="T86" fmla="*/ 143 w 291"/>
                <a:gd name="T87" fmla="*/ 216 h 217"/>
                <a:gd name="T88" fmla="*/ 5 w 291"/>
                <a:gd name="T89" fmla="*/ 119 h 217"/>
                <a:gd name="T90" fmla="*/ 3 w 291"/>
                <a:gd name="T91" fmla="*/ 117 h 217"/>
                <a:gd name="T92" fmla="*/ 1 w 291"/>
                <a:gd name="T93" fmla="*/ 115 h 217"/>
                <a:gd name="T94" fmla="*/ 0 w 291"/>
                <a:gd name="T95" fmla="*/ 112 h 217"/>
                <a:gd name="T96" fmla="*/ 0 w 291"/>
                <a:gd name="T97" fmla="*/ 109 h 217"/>
                <a:gd name="T98" fmla="*/ 0 w 291"/>
                <a:gd name="T99" fmla="*/ 105 h 217"/>
                <a:gd name="T100" fmla="*/ 1 w 291"/>
                <a:gd name="T101" fmla="*/ 103 h 217"/>
                <a:gd name="T102" fmla="*/ 3 w 291"/>
                <a:gd name="T103" fmla="*/ 100 h 217"/>
                <a:gd name="T104" fmla="*/ 5 w 291"/>
                <a:gd name="T105" fmla="*/ 98 h 217"/>
                <a:gd name="T106" fmla="*/ 143 w 291"/>
                <a:gd name="T107" fmla="*/ 1 h 217"/>
                <a:gd name="T108" fmla="*/ 144 w 291"/>
                <a:gd name="T109" fmla="*/ 1 h 217"/>
                <a:gd name="T110" fmla="*/ 145 w 291"/>
                <a:gd name="T111" fmla="*/ 0 h 217"/>
                <a:gd name="T112" fmla="*/ 146 w 291"/>
                <a:gd name="T113" fmla="*/ 0 h 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91" h="217">
                  <a:moveTo>
                    <a:pt x="146" y="0"/>
                  </a:moveTo>
                  <a:cubicBezTo>
                    <a:pt x="147" y="0"/>
                    <a:pt x="147" y="0"/>
                    <a:pt x="148" y="0"/>
                  </a:cubicBezTo>
                  <a:cubicBezTo>
                    <a:pt x="148" y="0"/>
                    <a:pt x="149" y="0"/>
                    <a:pt x="149" y="0"/>
                  </a:cubicBezTo>
                  <a:cubicBezTo>
                    <a:pt x="149" y="0"/>
                    <a:pt x="150" y="0"/>
                    <a:pt x="150" y="0"/>
                  </a:cubicBezTo>
                  <a:cubicBezTo>
                    <a:pt x="151" y="0"/>
                    <a:pt x="151" y="0"/>
                    <a:pt x="151" y="1"/>
                  </a:cubicBezTo>
                  <a:cubicBezTo>
                    <a:pt x="152" y="1"/>
                    <a:pt x="152" y="1"/>
                    <a:pt x="153" y="1"/>
                  </a:cubicBezTo>
                  <a:cubicBezTo>
                    <a:pt x="153" y="2"/>
                    <a:pt x="154" y="3"/>
                    <a:pt x="155" y="3"/>
                  </a:cubicBezTo>
                  <a:cubicBezTo>
                    <a:pt x="155" y="4"/>
                    <a:pt x="156" y="5"/>
                    <a:pt x="156" y="6"/>
                  </a:cubicBezTo>
                  <a:cubicBezTo>
                    <a:pt x="157" y="7"/>
                    <a:pt x="157" y="8"/>
                    <a:pt x="157" y="9"/>
                  </a:cubicBezTo>
                  <a:cubicBezTo>
                    <a:pt x="158" y="10"/>
                    <a:pt x="158" y="11"/>
                    <a:pt x="158" y="12"/>
                  </a:cubicBezTo>
                  <a:cubicBezTo>
                    <a:pt x="158" y="53"/>
                    <a:pt x="158" y="53"/>
                    <a:pt x="158" y="53"/>
                  </a:cubicBezTo>
                  <a:cubicBezTo>
                    <a:pt x="291" y="53"/>
                    <a:pt x="291" y="53"/>
                    <a:pt x="291" y="53"/>
                  </a:cubicBezTo>
                  <a:cubicBezTo>
                    <a:pt x="291" y="88"/>
                    <a:pt x="291" y="88"/>
                    <a:pt x="291" y="88"/>
                  </a:cubicBezTo>
                  <a:cubicBezTo>
                    <a:pt x="290" y="87"/>
                    <a:pt x="289" y="87"/>
                    <a:pt x="287" y="86"/>
                  </a:cubicBezTo>
                  <a:cubicBezTo>
                    <a:pt x="286" y="85"/>
                    <a:pt x="285" y="85"/>
                    <a:pt x="284" y="84"/>
                  </a:cubicBezTo>
                  <a:cubicBezTo>
                    <a:pt x="283" y="84"/>
                    <a:pt x="281" y="84"/>
                    <a:pt x="280" y="83"/>
                  </a:cubicBezTo>
                  <a:cubicBezTo>
                    <a:pt x="279" y="83"/>
                    <a:pt x="277" y="83"/>
                    <a:pt x="276" y="83"/>
                  </a:cubicBezTo>
                  <a:cubicBezTo>
                    <a:pt x="272" y="83"/>
                    <a:pt x="269" y="84"/>
                    <a:pt x="266" y="85"/>
                  </a:cubicBezTo>
                  <a:cubicBezTo>
                    <a:pt x="263" y="86"/>
                    <a:pt x="260" y="88"/>
                    <a:pt x="258" y="91"/>
                  </a:cubicBezTo>
                  <a:cubicBezTo>
                    <a:pt x="256" y="93"/>
                    <a:pt x="254" y="96"/>
                    <a:pt x="252" y="99"/>
                  </a:cubicBezTo>
                  <a:cubicBezTo>
                    <a:pt x="251" y="102"/>
                    <a:pt x="250" y="105"/>
                    <a:pt x="250" y="108"/>
                  </a:cubicBezTo>
                  <a:cubicBezTo>
                    <a:pt x="250" y="112"/>
                    <a:pt x="251" y="115"/>
                    <a:pt x="252" y="118"/>
                  </a:cubicBezTo>
                  <a:cubicBezTo>
                    <a:pt x="254" y="121"/>
                    <a:pt x="255" y="124"/>
                    <a:pt x="258" y="126"/>
                  </a:cubicBezTo>
                  <a:cubicBezTo>
                    <a:pt x="260" y="129"/>
                    <a:pt x="263" y="131"/>
                    <a:pt x="266" y="132"/>
                  </a:cubicBezTo>
                  <a:cubicBezTo>
                    <a:pt x="269" y="133"/>
                    <a:pt x="272" y="134"/>
                    <a:pt x="276" y="134"/>
                  </a:cubicBezTo>
                  <a:cubicBezTo>
                    <a:pt x="277" y="134"/>
                    <a:pt x="278" y="134"/>
                    <a:pt x="280" y="134"/>
                  </a:cubicBezTo>
                  <a:cubicBezTo>
                    <a:pt x="281" y="133"/>
                    <a:pt x="282" y="133"/>
                    <a:pt x="284" y="133"/>
                  </a:cubicBezTo>
                  <a:cubicBezTo>
                    <a:pt x="285" y="132"/>
                    <a:pt x="286" y="132"/>
                    <a:pt x="287" y="131"/>
                  </a:cubicBezTo>
                  <a:cubicBezTo>
                    <a:pt x="289" y="130"/>
                    <a:pt x="290" y="130"/>
                    <a:pt x="291" y="129"/>
                  </a:cubicBezTo>
                  <a:cubicBezTo>
                    <a:pt x="291" y="164"/>
                    <a:pt x="291" y="164"/>
                    <a:pt x="291" y="164"/>
                  </a:cubicBezTo>
                  <a:cubicBezTo>
                    <a:pt x="158" y="164"/>
                    <a:pt x="158" y="164"/>
                    <a:pt x="158" y="164"/>
                  </a:cubicBezTo>
                  <a:cubicBezTo>
                    <a:pt x="157" y="205"/>
                    <a:pt x="157" y="205"/>
                    <a:pt x="157" y="205"/>
                  </a:cubicBezTo>
                  <a:cubicBezTo>
                    <a:pt x="157" y="206"/>
                    <a:pt x="157" y="207"/>
                    <a:pt x="157" y="209"/>
                  </a:cubicBezTo>
                  <a:cubicBezTo>
                    <a:pt x="157" y="210"/>
                    <a:pt x="157" y="210"/>
                    <a:pt x="156" y="211"/>
                  </a:cubicBezTo>
                  <a:cubicBezTo>
                    <a:pt x="156" y="212"/>
                    <a:pt x="155" y="213"/>
                    <a:pt x="155" y="214"/>
                  </a:cubicBezTo>
                  <a:cubicBezTo>
                    <a:pt x="154" y="215"/>
                    <a:pt x="153" y="215"/>
                    <a:pt x="152" y="216"/>
                  </a:cubicBezTo>
                  <a:cubicBezTo>
                    <a:pt x="152" y="216"/>
                    <a:pt x="152" y="216"/>
                    <a:pt x="151" y="217"/>
                  </a:cubicBezTo>
                  <a:cubicBezTo>
                    <a:pt x="151" y="217"/>
                    <a:pt x="150" y="217"/>
                    <a:pt x="150" y="217"/>
                  </a:cubicBezTo>
                  <a:cubicBezTo>
                    <a:pt x="150" y="217"/>
                    <a:pt x="149" y="217"/>
                    <a:pt x="149" y="217"/>
                  </a:cubicBezTo>
                  <a:cubicBezTo>
                    <a:pt x="148" y="217"/>
                    <a:pt x="148" y="217"/>
                    <a:pt x="147" y="217"/>
                  </a:cubicBezTo>
                  <a:cubicBezTo>
                    <a:pt x="147" y="217"/>
                    <a:pt x="147" y="217"/>
                    <a:pt x="146" y="217"/>
                  </a:cubicBezTo>
                  <a:cubicBezTo>
                    <a:pt x="146" y="217"/>
                    <a:pt x="145" y="217"/>
                    <a:pt x="145" y="217"/>
                  </a:cubicBezTo>
                  <a:cubicBezTo>
                    <a:pt x="145" y="217"/>
                    <a:pt x="144" y="217"/>
                    <a:pt x="144" y="217"/>
                  </a:cubicBezTo>
                  <a:cubicBezTo>
                    <a:pt x="143" y="216"/>
                    <a:pt x="143" y="216"/>
                    <a:pt x="143" y="216"/>
                  </a:cubicBezTo>
                  <a:cubicBezTo>
                    <a:pt x="5" y="119"/>
                    <a:pt x="5" y="119"/>
                    <a:pt x="5" y="119"/>
                  </a:cubicBezTo>
                  <a:cubicBezTo>
                    <a:pt x="4" y="118"/>
                    <a:pt x="3" y="118"/>
                    <a:pt x="3" y="117"/>
                  </a:cubicBezTo>
                  <a:cubicBezTo>
                    <a:pt x="2" y="116"/>
                    <a:pt x="1" y="116"/>
                    <a:pt x="1" y="115"/>
                  </a:cubicBezTo>
                  <a:cubicBezTo>
                    <a:pt x="1" y="114"/>
                    <a:pt x="0" y="113"/>
                    <a:pt x="0" y="112"/>
                  </a:cubicBezTo>
                  <a:cubicBezTo>
                    <a:pt x="0" y="111"/>
                    <a:pt x="0" y="110"/>
                    <a:pt x="0" y="109"/>
                  </a:cubicBezTo>
                  <a:cubicBezTo>
                    <a:pt x="0" y="107"/>
                    <a:pt x="0" y="106"/>
                    <a:pt x="0" y="105"/>
                  </a:cubicBezTo>
                  <a:cubicBezTo>
                    <a:pt x="0" y="104"/>
                    <a:pt x="1" y="103"/>
                    <a:pt x="1" y="103"/>
                  </a:cubicBezTo>
                  <a:cubicBezTo>
                    <a:pt x="1" y="102"/>
                    <a:pt x="2" y="101"/>
                    <a:pt x="3" y="100"/>
                  </a:cubicBezTo>
                  <a:cubicBezTo>
                    <a:pt x="3" y="99"/>
                    <a:pt x="4" y="99"/>
                    <a:pt x="5" y="98"/>
                  </a:cubicBezTo>
                  <a:cubicBezTo>
                    <a:pt x="143" y="1"/>
                    <a:pt x="143" y="1"/>
                    <a:pt x="143" y="1"/>
                  </a:cubicBezTo>
                  <a:cubicBezTo>
                    <a:pt x="143" y="1"/>
                    <a:pt x="144" y="1"/>
                    <a:pt x="144" y="1"/>
                  </a:cubicBezTo>
                  <a:cubicBezTo>
                    <a:pt x="144" y="0"/>
                    <a:pt x="145" y="0"/>
                    <a:pt x="145" y="0"/>
                  </a:cubicBezTo>
                  <a:cubicBezTo>
                    <a:pt x="146" y="0"/>
                    <a:pt x="146" y="0"/>
                    <a:pt x="14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74" name="PA_任意多边形 46"/>
            <p:cNvSpPr/>
            <p:nvPr>
              <p:custDataLst>
                <p:tags r:id="rId57"/>
              </p:custDataLst>
            </p:nvPr>
          </p:nvSpPr>
          <p:spPr bwMode="auto">
            <a:xfrm>
              <a:off x="1227141" y="2678115"/>
              <a:ext cx="1962158" cy="1460503"/>
            </a:xfrm>
            <a:custGeom>
              <a:avLst/>
              <a:gdLst>
                <a:gd name="T0" fmla="*/ 146 w 286"/>
                <a:gd name="T1" fmla="*/ 213 h 213"/>
                <a:gd name="T2" fmla="*/ 145 w 286"/>
                <a:gd name="T3" fmla="*/ 213 h 213"/>
                <a:gd name="T4" fmla="*/ 145 w 286"/>
                <a:gd name="T5" fmla="*/ 213 h 213"/>
                <a:gd name="T6" fmla="*/ 144 w 286"/>
                <a:gd name="T7" fmla="*/ 213 h 213"/>
                <a:gd name="T8" fmla="*/ 143 w 286"/>
                <a:gd name="T9" fmla="*/ 212 h 213"/>
                <a:gd name="T10" fmla="*/ 142 w 286"/>
                <a:gd name="T11" fmla="*/ 212 h 213"/>
                <a:gd name="T12" fmla="*/ 4 w 286"/>
                <a:gd name="T13" fmla="*/ 115 h 213"/>
                <a:gd name="T14" fmla="*/ 2 w 286"/>
                <a:gd name="T15" fmla="*/ 114 h 213"/>
                <a:gd name="T16" fmla="*/ 1 w 286"/>
                <a:gd name="T17" fmla="*/ 112 h 213"/>
                <a:gd name="T18" fmla="*/ 0 w 286"/>
                <a:gd name="T19" fmla="*/ 109 h 213"/>
                <a:gd name="T20" fmla="*/ 0 w 286"/>
                <a:gd name="T21" fmla="*/ 107 h 213"/>
                <a:gd name="T22" fmla="*/ 0 w 286"/>
                <a:gd name="T23" fmla="*/ 104 h 213"/>
                <a:gd name="T24" fmla="*/ 1 w 286"/>
                <a:gd name="T25" fmla="*/ 102 h 213"/>
                <a:gd name="T26" fmla="*/ 2 w 286"/>
                <a:gd name="T27" fmla="*/ 100 h 213"/>
                <a:gd name="T28" fmla="*/ 4 w 286"/>
                <a:gd name="T29" fmla="*/ 98 h 213"/>
                <a:gd name="T30" fmla="*/ 142 w 286"/>
                <a:gd name="T31" fmla="*/ 1 h 213"/>
                <a:gd name="T32" fmla="*/ 143 w 286"/>
                <a:gd name="T33" fmla="*/ 1 h 213"/>
                <a:gd name="T34" fmla="*/ 144 w 286"/>
                <a:gd name="T35" fmla="*/ 1 h 213"/>
                <a:gd name="T36" fmla="*/ 145 w 286"/>
                <a:gd name="T37" fmla="*/ 0 h 213"/>
                <a:gd name="T38" fmla="*/ 146 w 286"/>
                <a:gd name="T39" fmla="*/ 0 h 213"/>
                <a:gd name="T40" fmla="*/ 147 w 286"/>
                <a:gd name="T41" fmla="*/ 0 h 213"/>
                <a:gd name="T42" fmla="*/ 147 w 286"/>
                <a:gd name="T43" fmla="*/ 1 h 213"/>
                <a:gd name="T44" fmla="*/ 148 w 286"/>
                <a:gd name="T45" fmla="*/ 1 h 213"/>
                <a:gd name="T46" fmla="*/ 149 w 286"/>
                <a:gd name="T47" fmla="*/ 1 h 213"/>
                <a:gd name="T48" fmla="*/ 151 w 286"/>
                <a:gd name="T49" fmla="*/ 3 h 213"/>
                <a:gd name="T50" fmla="*/ 152 w 286"/>
                <a:gd name="T51" fmla="*/ 5 h 213"/>
                <a:gd name="T52" fmla="*/ 153 w 286"/>
                <a:gd name="T53" fmla="*/ 7 h 213"/>
                <a:gd name="T54" fmla="*/ 153 w 286"/>
                <a:gd name="T55" fmla="*/ 10 h 213"/>
                <a:gd name="T56" fmla="*/ 153 w 286"/>
                <a:gd name="T57" fmla="*/ 54 h 213"/>
                <a:gd name="T58" fmla="*/ 286 w 286"/>
                <a:gd name="T59" fmla="*/ 54 h 213"/>
                <a:gd name="T60" fmla="*/ 286 w 286"/>
                <a:gd name="T61" fmla="*/ 82 h 213"/>
                <a:gd name="T62" fmla="*/ 283 w 286"/>
                <a:gd name="T63" fmla="*/ 80 h 213"/>
                <a:gd name="T64" fmla="*/ 278 w 286"/>
                <a:gd name="T65" fmla="*/ 79 h 213"/>
                <a:gd name="T66" fmla="*/ 274 w 286"/>
                <a:gd name="T67" fmla="*/ 79 h 213"/>
                <a:gd name="T68" fmla="*/ 263 w 286"/>
                <a:gd name="T69" fmla="*/ 81 h 213"/>
                <a:gd name="T70" fmla="*/ 254 w 286"/>
                <a:gd name="T71" fmla="*/ 87 h 213"/>
                <a:gd name="T72" fmla="*/ 248 w 286"/>
                <a:gd name="T73" fmla="*/ 96 h 213"/>
                <a:gd name="T74" fmla="*/ 246 w 286"/>
                <a:gd name="T75" fmla="*/ 106 h 213"/>
                <a:gd name="T76" fmla="*/ 248 w 286"/>
                <a:gd name="T77" fmla="*/ 117 h 213"/>
                <a:gd name="T78" fmla="*/ 254 w 286"/>
                <a:gd name="T79" fmla="*/ 126 h 213"/>
                <a:gd name="T80" fmla="*/ 263 w 286"/>
                <a:gd name="T81" fmla="*/ 132 h 213"/>
                <a:gd name="T82" fmla="*/ 274 w 286"/>
                <a:gd name="T83" fmla="*/ 134 h 213"/>
                <a:gd name="T84" fmla="*/ 278 w 286"/>
                <a:gd name="T85" fmla="*/ 134 h 213"/>
                <a:gd name="T86" fmla="*/ 283 w 286"/>
                <a:gd name="T87" fmla="*/ 133 h 213"/>
                <a:gd name="T88" fmla="*/ 286 w 286"/>
                <a:gd name="T89" fmla="*/ 131 h 213"/>
                <a:gd name="T90" fmla="*/ 286 w 286"/>
                <a:gd name="T91" fmla="*/ 159 h 213"/>
                <a:gd name="T92" fmla="*/ 153 w 286"/>
                <a:gd name="T93" fmla="*/ 159 h 213"/>
                <a:gd name="T94" fmla="*/ 153 w 286"/>
                <a:gd name="T95" fmla="*/ 203 h 213"/>
                <a:gd name="T96" fmla="*/ 153 w 286"/>
                <a:gd name="T97" fmla="*/ 206 h 213"/>
                <a:gd name="T98" fmla="*/ 152 w 286"/>
                <a:gd name="T99" fmla="*/ 208 h 213"/>
                <a:gd name="T100" fmla="*/ 151 w 286"/>
                <a:gd name="T101" fmla="*/ 210 h 213"/>
                <a:gd name="T102" fmla="*/ 149 w 286"/>
                <a:gd name="T103" fmla="*/ 212 h 213"/>
                <a:gd name="T104" fmla="*/ 148 w 286"/>
                <a:gd name="T105" fmla="*/ 212 h 213"/>
                <a:gd name="T106" fmla="*/ 147 w 286"/>
                <a:gd name="T107" fmla="*/ 213 h 213"/>
                <a:gd name="T108" fmla="*/ 146 w 286"/>
                <a:gd name="T109" fmla="*/ 213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86" h="213">
                  <a:moveTo>
                    <a:pt x="146" y="213"/>
                  </a:moveTo>
                  <a:cubicBezTo>
                    <a:pt x="146" y="213"/>
                    <a:pt x="146" y="213"/>
                    <a:pt x="145" y="213"/>
                  </a:cubicBezTo>
                  <a:cubicBezTo>
                    <a:pt x="145" y="213"/>
                    <a:pt x="145" y="213"/>
                    <a:pt x="145" y="213"/>
                  </a:cubicBezTo>
                  <a:cubicBezTo>
                    <a:pt x="144" y="213"/>
                    <a:pt x="144" y="213"/>
                    <a:pt x="144" y="213"/>
                  </a:cubicBezTo>
                  <a:cubicBezTo>
                    <a:pt x="143" y="213"/>
                    <a:pt x="143" y="212"/>
                    <a:pt x="143" y="212"/>
                  </a:cubicBezTo>
                  <a:cubicBezTo>
                    <a:pt x="143" y="212"/>
                    <a:pt x="142" y="212"/>
                    <a:pt x="142" y="212"/>
                  </a:cubicBezTo>
                  <a:cubicBezTo>
                    <a:pt x="4" y="115"/>
                    <a:pt x="4" y="115"/>
                    <a:pt x="4" y="115"/>
                  </a:cubicBezTo>
                  <a:cubicBezTo>
                    <a:pt x="3" y="115"/>
                    <a:pt x="3" y="114"/>
                    <a:pt x="2" y="114"/>
                  </a:cubicBezTo>
                  <a:cubicBezTo>
                    <a:pt x="2" y="113"/>
                    <a:pt x="2" y="112"/>
                    <a:pt x="1" y="112"/>
                  </a:cubicBezTo>
                  <a:cubicBezTo>
                    <a:pt x="1" y="111"/>
                    <a:pt x="1" y="110"/>
                    <a:pt x="0" y="109"/>
                  </a:cubicBezTo>
                  <a:cubicBezTo>
                    <a:pt x="0" y="108"/>
                    <a:pt x="0" y="107"/>
                    <a:pt x="0" y="107"/>
                  </a:cubicBezTo>
                  <a:cubicBezTo>
                    <a:pt x="0" y="106"/>
                    <a:pt x="0" y="105"/>
                    <a:pt x="0" y="104"/>
                  </a:cubicBezTo>
                  <a:cubicBezTo>
                    <a:pt x="1" y="103"/>
                    <a:pt x="1" y="102"/>
                    <a:pt x="1" y="102"/>
                  </a:cubicBezTo>
                  <a:cubicBezTo>
                    <a:pt x="2" y="101"/>
                    <a:pt x="2" y="100"/>
                    <a:pt x="2" y="100"/>
                  </a:cubicBezTo>
                  <a:cubicBezTo>
                    <a:pt x="3" y="99"/>
                    <a:pt x="4" y="99"/>
                    <a:pt x="4" y="98"/>
                  </a:cubicBezTo>
                  <a:cubicBezTo>
                    <a:pt x="142" y="1"/>
                    <a:pt x="142" y="1"/>
                    <a:pt x="142" y="1"/>
                  </a:cubicBezTo>
                  <a:cubicBezTo>
                    <a:pt x="142" y="1"/>
                    <a:pt x="143" y="1"/>
                    <a:pt x="143" y="1"/>
                  </a:cubicBezTo>
                  <a:cubicBezTo>
                    <a:pt x="143" y="1"/>
                    <a:pt x="144" y="1"/>
                    <a:pt x="144" y="1"/>
                  </a:cubicBezTo>
                  <a:cubicBezTo>
                    <a:pt x="144" y="0"/>
                    <a:pt x="145" y="0"/>
                    <a:pt x="145" y="0"/>
                  </a:cubicBezTo>
                  <a:cubicBezTo>
                    <a:pt x="145" y="0"/>
                    <a:pt x="145" y="0"/>
                    <a:pt x="146" y="0"/>
                  </a:cubicBezTo>
                  <a:cubicBezTo>
                    <a:pt x="146" y="0"/>
                    <a:pt x="146" y="0"/>
                    <a:pt x="147" y="0"/>
                  </a:cubicBezTo>
                  <a:cubicBezTo>
                    <a:pt x="147" y="0"/>
                    <a:pt x="147" y="0"/>
                    <a:pt x="147" y="1"/>
                  </a:cubicBezTo>
                  <a:cubicBezTo>
                    <a:pt x="148" y="1"/>
                    <a:pt x="148" y="1"/>
                    <a:pt x="148" y="1"/>
                  </a:cubicBezTo>
                  <a:cubicBezTo>
                    <a:pt x="149" y="1"/>
                    <a:pt x="149" y="1"/>
                    <a:pt x="149" y="1"/>
                  </a:cubicBezTo>
                  <a:cubicBezTo>
                    <a:pt x="150" y="2"/>
                    <a:pt x="150" y="2"/>
                    <a:pt x="151" y="3"/>
                  </a:cubicBezTo>
                  <a:cubicBezTo>
                    <a:pt x="151" y="3"/>
                    <a:pt x="152" y="4"/>
                    <a:pt x="152" y="5"/>
                  </a:cubicBezTo>
                  <a:cubicBezTo>
                    <a:pt x="152" y="6"/>
                    <a:pt x="153" y="6"/>
                    <a:pt x="153" y="7"/>
                  </a:cubicBezTo>
                  <a:cubicBezTo>
                    <a:pt x="153" y="8"/>
                    <a:pt x="153" y="9"/>
                    <a:pt x="153" y="10"/>
                  </a:cubicBezTo>
                  <a:cubicBezTo>
                    <a:pt x="153" y="54"/>
                    <a:pt x="153" y="54"/>
                    <a:pt x="153" y="54"/>
                  </a:cubicBezTo>
                  <a:cubicBezTo>
                    <a:pt x="286" y="54"/>
                    <a:pt x="286" y="54"/>
                    <a:pt x="286" y="54"/>
                  </a:cubicBezTo>
                  <a:cubicBezTo>
                    <a:pt x="286" y="82"/>
                    <a:pt x="286" y="82"/>
                    <a:pt x="286" y="82"/>
                  </a:cubicBezTo>
                  <a:cubicBezTo>
                    <a:pt x="285" y="81"/>
                    <a:pt x="284" y="80"/>
                    <a:pt x="283" y="80"/>
                  </a:cubicBezTo>
                  <a:cubicBezTo>
                    <a:pt x="281" y="80"/>
                    <a:pt x="280" y="79"/>
                    <a:pt x="278" y="79"/>
                  </a:cubicBezTo>
                  <a:cubicBezTo>
                    <a:pt x="277" y="79"/>
                    <a:pt x="275" y="79"/>
                    <a:pt x="274" y="79"/>
                  </a:cubicBezTo>
                  <a:cubicBezTo>
                    <a:pt x="270" y="79"/>
                    <a:pt x="266" y="79"/>
                    <a:pt x="263" y="81"/>
                  </a:cubicBezTo>
                  <a:cubicBezTo>
                    <a:pt x="260" y="82"/>
                    <a:pt x="257" y="84"/>
                    <a:pt x="254" y="87"/>
                  </a:cubicBezTo>
                  <a:cubicBezTo>
                    <a:pt x="251" y="89"/>
                    <a:pt x="249" y="92"/>
                    <a:pt x="248" y="96"/>
                  </a:cubicBezTo>
                  <a:cubicBezTo>
                    <a:pt x="247" y="99"/>
                    <a:pt x="246" y="103"/>
                    <a:pt x="246" y="106"/>
                  </a:cubicBezTo>
                  <a:cubicBezTo>
                    <a:pt x="246" y="110"/>
                    <a:pt x="247" y="114"/>
                    <a:pt x="248" y="117"/>
                  </a:cubicBezTo>
                  <a:cubicBezTo>
                    <a:pt x="249" y="121"/>
                    <a:pt x="251" y="124"/>
                    <a:pt x="254" y="126"/>
                  </a:cubicBezTo>
                  <a:cubicBezTo>
                    <a:pt x="257" y="129"/>
                    <a:pt x="260" y="131"/>
                    <a:pt x="263" y="132"/>
                  </a:cubicBezTo>
                  <a:cubicBezTo>
                    <a:pt x="266" y="134"/>
                    <a:pt x="270" y="134"/>
                    <a:pt x="274" y="134"/>
                  </a:cubicBezTo>
                  <a:cubicBezTo>
                    <a:pt x="275" y="134"/>
                    <a:pt x="277" y="134"/>
                    <a:pt x="278" y="134"/>
                  </a:cubicBezTo>
                  <a:cubicBezTo>
                    <a:pt x="280" y="134"/>
                    <a:pt x="281" y="133"/>
                    <a:pt x="283" y="133"/>
                  </a:cubicBezTo>
                  <a:cubicBezTo>
                    <a:pt x="284" y="132"/>
                    <a:pt x="285" y="132"/>
                    <a:pt x="286" y="131"/>
                  </a:cubicBezTo>
                  <a:cubicBezTo>
                    <a:pt x="286" y="159"/>
                    <a:pt x="286" y="159"/>
                    <a:pt x="286" y="159"/>
                  </a:cubicBezTo>
                  <a:cubicBezTo>
                    <a:pt x="153" y="159"/>
                    <a:pt x="153" y="159"/>
                    <a:pt x="153" y="159"/>
                  </a:cubicBezTo>
                  <a:cubicBezTo>
                    <a:pt x="153" y="203"/>
                    <a:pt x="153" y="203"/>
                    <a:pt x="153" y="203"/>
                  </a:cubicBezTo>
                  <a:cubicBezTo>
                    <a:pt x="153" y="204"/>
                    <a:pt x="153" y="205"/>
                    <a:pt x="153" y="206"/>
                  </a:cubicBezTo>
                  <a:cubicBezTo>
                    <a:pt x="152" y="207"/>
                    <a:pt x="152" y="208"/>
                    <a:pt x="152" y="208"/>
                  </a:cubicBezTo>
                  <a:cubicBezTo>
                    <a:pt x="152" y="209"/>
                    <a:pt x="151" y="210"/>
                    <a:pt x="151" y="210"/>
                  </a:cubicBezTo>
                  <a:cubicBezTo>
                    <a:pt x="150" y="211"/>
                    <a:pt x="150" y="211"/>
                    <a:pt x="149" y="212"/>
                  </a:cubicBezTo>
                  <a:cubicBezTo>
                    <a:pt x="149" y="212"/>
                    <a:pt x="148" y="212"/>
                    <a:pt x="148" y="212"/>
                  </a:cubicBezTo>
                  <a:cubicBezTo>
                    <a:pt x="148" y="212"/>
                    <a:pt x="148" y="213"/>
                    <a:pt x="147" y="213"/>
                  </a:cubicBezTo>
                  <a:cubicBezTo>
                    <a:pt x="147" y="213"/>
                    <a:pt x="147" y="213"/>
                    <a:pt x="146" y="21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75" name="PA_任意多边形 47"/>
            <p:cNvSpPr/>
            <p:nvPr>
              <p:custDataLst>
                <p:tags r:id="rId58"/>
              </p:custDataLst>
            </p:nvPr>
          </p:nvSpPr>
          <p:spPr bwMode="auto">
            <a:xfrm>
              <a:off x="1289053" y="2752728"/>
              <a:ext cx="1825633" cy="1311278"/>
            </a:xfrm>
            <a:custGeom>
              <a:avLst/>
              <a:gdLst>
                <a:gd name="T0" fmla="*/ 584 w 1150"/>
                <a:gd name="T1" fmla="*/ 826 h 826"/>
                <a:gd name="T2" fmla="*/ 0 w 1150"/>
                <a:gd name="T3" fmla="*/ 419 h 826"/>
                <a:gd name="T4" fmla="*/ 0 w 1150"/>
                <a:gd name="T5" fmla="*/ 415 h 826"/>
                <a:gd name="T6" fmla="*/ 0 w 1150"/>
                <a:gd name="T7" fmla="*/ 411 h 826"/>
                <a:gd name="T8" fmla="*/ 4 w 1150"/>
                <a:gd name="T9" fmla="*/ 407 h 826"/>
                <a:gd name="T10" fmla="*/ 584 w 1150"/>
                <a:gd name="T11" fmla="*/ 0 h 826"/>
                <a:gd name="T12" fmla="*/ 584 w 1150"/>
                <a:gd name="T13" fmla="*/ 225 h 826"/>
                <a:gd name="T14" fmla="*/ 1150 w 1150"/>
                <a:gd name="T15" fmla="*/ 225 h 826"/>
                <a:gd name="T16" fmla="*/ 1150 w 1150"/>
                <a:gd name="T17" fmla="*/ 238 h 826"/>
                <a:gd name="T18" fmla="*/ 571 w 1150"/>
                <a:gd name="T19" fmla="*/ 238 h 826"/>
                <a:gd name="T20" fmla="*/ 571 w 1150"/>
                <a:gd name="T21" fmla="*/ 30 h 826"/>
                <a:gd name="T22" fmla="*/ 22 w 1150"/>
                <a:gd name="T23" fmla="*/ 415 h 826"/>
                <a:gd name="T24" fmla="*/ 566 w 1150"/>
                <a:gd name="T25" fmla="*/ 796 h 826"/>
                <a:gd name="T26" fmla="*/ 566 w 1150"/>
                <a:gd name="T27" fmla="*/ 588 h 826"/>
                <a:gd name="T28" fmla="*/ 1150 w 1150"/>
                <a:gd name="T29" fmla="*/ 588 h 826"/>
                <a:gd name="T30" fmla="*/ 1150 w 1150"/>
                <a:gd name="T31" fmla="*/ 601 h 826"/>
                <a:gd name="T32" fmla="*/ 584 w 1150"/>
                <a:gd name="T33" fmla="*/ 601 h 826"/>
                <a:gd name="T34" fmla="*/ 584 w 1150"/>
                <a:gd name="T35" fmla="*/ 826 h 8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150" h="826">
                  <a:moveTo>
                    <a:pt x="584" y="826"/>
                  </a:moveTo>
                  <a:lnTo>
                    <a:pt x="0" y="419"/>
                  </a:lnTo>
                  <a:lnTo>
                    <a:pt x="0" y="415"/>
                  </a:lnTo>
                  <a:lnTo>
                    <a:pt x="0" y="411"/>
                  </a:lnTo>
                  <a:lnTo>
                    <a:pt x="4" y="407"/>
                  </a:lnTo>
                  <a:lnTo>
                    <a:pt x="584" y="0"/>
                  </a:lnTo>
                  <a:lnTo>
                    <a:pt x="584" y="225"/>
                  </a:lnTo>
                  <a:lnTo>
                    <a:pt x="1150" y="225"/>
                  </a:lnTo>
                  <a:lnTo>
                    <a:pt x="1150" y="238"/>
                  </a:lnTo>
                  <a:lnTo>
                    <a:pt x="571" y="238"/>
                  </a:lnTo>
                  <a:lnTo>
                    <a:pt x="571" y="30"/>
                  </a:lnTo>
                  <a:lnTo>
                    <a:pt x="22" y="415"/>
                  </a:lnTo>
                  <a:lnTo>
                    <a:pt x="566" y="796"/>
                  </a:lnTo>
                  <a:lnTo>
                    <a:pt x="566" y="588"/>
                  </a:lnTo>
                  <a:lnTo>
                    <a:pt x="1150" y="588"/>
                  </a:lnTo>
                  <a:lnTo>
                    <a:pt x="1150" y="601"/>
                  </a:lnTo>
                  <a:lnTo>
                    <a:pt x="584" y="601"/>
                  </a:lnTo>
                  <a:lnTo>
                    <a:pt x="584" y="82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76" name="PA_任意多边形 48"/>
            <p:cNvSpPr/>
            <p:nvPr>
              <p:custDataLst>
                <p:tags r:id="rId59"/>
              </p:custDataLst>
            </p:nvPr>
          </p:nvSpPr>
          <p:spPr bwMode="auto">
            <a:xfrm>
              <a:off x="5062557" y="2663827"/>
              <a:ext cx="2005021" cy="1489078"/>
            </a:xfrm>
            <a:custGeom>
              <a:avLst/>
              <a:gdLst>
                <a:gd name="T0" fmla="*/ 142 w 292"/>
                <a:gd name="T1" fmla="*/ 0 h 217"/>
                <a:gd name="T2" fmla="*/ 143 w 292"/>
                <a:gd name="T3" fmla="*/ 0 h 217"/>
                <a:gd name="T4" fmla="*/ 145 w 292"/>
                <a:gd name="T5" fmla="*/ 0 h 217"/>
                <a:gd name="T6" fmla="*/ 146 w 292"/>
                <a:gd name="T7" fmla="*/ 0 h 217"/>
                <a:gd name="T8" fmla="*/ 147 w 292"/>
                <a:gd name="T9" fmla="*/ 1 h 217"/>
                <a:gd name="T10" fmla="*/ 148 w 292"/>
                <a:gd name="T11" fmla="*/ 1 h 217"/>
                <a:gd name="T12" fmla="*/ 287 w 292"/>
                <a:gd name="T13" fmla="*/ 98 h 217"/>
                <a:gd name="T14" fmla="*/ 289 w 292"/>
                <a:gd name="T15" fmla="*/ 100 h 217"/>
                <a:gd name="T16" fmla="*/ 290 w 292"/>
                <a:gd name="T17" fmla="*/ 102 h 217"/>
                <a:gd name="T18" fmla="*/ 291 w 292"/>
                <a:gd name="T19" fmla="*/ 105 h 217"/>
                <a:gd name="T20" fmla="*/ 292 w 292"/>
                <a:gd name="T21" fmla="*/ 108 h 217"/>
                <a:gd name="T22" fmla="*/ 291 w 292"/>
                <a:gd name="T23" fmla="*/ 112 h 217"/>
                <a:gd name="T24" fmla="*/ 290 w 292"/>
                <a:gd name="T25" fmla="*/ 115 h 217"/>
                <a:gd name="T26" fmla="*/ 289 w 292"/>
                <a:gd name="T27" fmla="*/ 117 h 217"/>
                <a:gd name="T28" fmla="*/ 287 w 292"/>
                <a:gd name="T29" fmla="*/ 119 h 217"/>
                <a:gd name="T30" fmla="*/ 149 w 292"/>
                <a:gd name="T31" fmla="*/ 216 h 217"/>
                <a:gd name="T32" fmla="*/ 147 w 292"/>
                <a:gd name="T33" fmla="*/ 217 h 217"/>
                <a:gd name="T34" fmla="*/ 146 w 292"/>
                <a:gd name="T35" fmla="*/ 217 h 217"/>
                <a:gd name="T36" fmla="*/ 145 w 292"/>
                <a:gd name="T37" fmla="*/ 217 h 217"/>
                <a:gd name="T38" fmla="*/ 144 w 292"/>
                <a:gd name="T39" fmla="*/ 217 h 217"/>
                <a:gd name="T40" fmla="*/ 142 w 292"/>
                <a:gd name="T41" fmla="*/ 217 h 217"/>
                <a:gd name="T42" fmla="*/ 141 w 292"/>
                <a:gd name="T43" fmla="*/ 217 h 217"/>
                <a:gd name="T44" fmla="*/ 140 w 292"/>
                <a:gd name="T45" fmla="*/ 217 h 217"/>
                <a:gd name="T46" fmla="*/ 139 w 292"/>
                <a:gd name="T47" fmla="*/ 216 h 217"/>
                <a:gd name="T48" fmla="*/ 137 w 292"/>
                <a:gd name="T49" fmla="*/ 214 h 217"/>
                <a:gd name="T50" fmla="*/ 135 w 292"/>
                <a:gd name="T51" fmla="*/ 211 h 217"/>
                <a:gd name="T52" fmla="*/ 134 w 292"/>
                <a:gd name="T53" fmla="*/ 208 h 217"/>
                <a:gd name="T54" fmla="*/ 134 w 292"/>
                <a:gd name="T55" fmla="*/ 205 h 217"/>
                <a:gd name="T56" fmla="*/ 134 w 292"/>
                <a:gd name="T57" fmla="*/ 164 h 217"/>
                <a:gd name="T58" fmla="*/ 0 w 292"/>
                <a:gd name="T59" fmla="*/ 164 h 217"/>
                <a:gd name="T60" fmla="*/ 0 w 292"/>
                <a:gd name="T61" fmla="*/ 130 h 217"/>
                <a:gd name="T62" fmla="*/ 3 w 292"/>
                <a:gd name="T63" fmla="*/ 132 h 217"/>
                <a:gd name="T64" fmla="*/ 7 w 292"/>
                <a:gd name="T65" fmla="*/ 133 h 217"/>
                <a:gd name="T66" fmla="*/ 10 w 292"/>
                <a:gd name="T67" fmla="*/ 134 h 217"/>
                <a:gd name="T68" fmla="*/ 14 w 292"/>
                <a:gd name="T69" fmla="*/ 134 h 217"/>
                <a:gd name="T70" fmla="*/ 24 w 292"/>
                <a:gd name="T71" fmla="*/ 132 h 217"/>
                <a:gd name="T72" fmla="*/ 32 w 292"/>
                <a:gd name="T73" fmla="*/ 126 h 217"/>
                <a:gd name="T74" fmla="*/ 37 w 292"/>
                <a:gd name="T75" fmla="*/ 118 h 217"/>
                <a:gd name="T76" fmla="*/ 39 w 292"/>
                <a:gd name="T77" fmla="*/ 108 h 217"/>
                <a:gd name="T78" fmla="*/ 37 w 292"/>
                <a:gd name="T79" fmla="*/ 99 h 217"/>
                <a:gd name="T80" fmla="*/ 32 w 292"/>
                <a:gd name="T81" fmla="*/ 91 h 217"/>
                <a:gd name="T82" fmla="*/ 24 w 292"/>
                <a:gd name="T83" fmla="*/ 85 h 217"/>
                <a:gd name="T84" fmla="*/ 14 w 292"/>
                <a:gd name="T85" fmla="*/ 83 h 217"/>
                <a:gd name="T86" fmla="*/ 10 w 292"/>
                <a:gd name="T87" fmla="*/ 83 h 217"/>
                <a:gd name="T88" fmla="*/ 7 w 292"/>
                <a:gd name="T89" fmla="*/ 84 h 217"/>
                <a:gd name="T90" fmla="*/ 3 w 292"/>
                <a:gd name="T91" fmla="*/ 85 h 217"/>
                <a:gd name="T92" fmla="*/ 0 w 292"/>
                <a:gd name="T93" fmla="*/ 87 h 217"/>
                <a:gd name="T94" fmla="*/ 0 w 292"/>
                <a:gd name="T95" fmla="*/ 53 h 217"/>
                <a:gd name="T96" fmla="*/ 134 w 292"/>
                <a:gd name="T97" fmla="*/ 53 h 217"/>
                <a:gd name="T98" fmla="*/ 134 w 292"/>
                <a:gd name="T99" fmla="*/ 12 h 217"/>
                <a:gd name="T100" fmla="*/ 134 w 292"/>
                <a:gd name="T101" fmla="*/ 9 h 217"/>
                <a:gd name="T102" fmla="*/ 135 w 292"/>
                <a:gd name="T103" fmla="*/ 6 h 217"/>
                <a:gd name="T104" fmla="*/ 136 w 292"/>
                <a:gd name="T105" fmla="*/ 3 h 217"/>
                <a:gd name="T106" fmla="*/ 139 w 292"/>
                <a:gd name="T107" fmla="*/ 1 h 217"/>
                <a:gd name="T108" fmla="*/ 140 w 292"/>
                <a:gd name="T109" fmla="*/ 1 h 217"/>
                <a:gd name="T110" fmla="*/ 141 w 292"/>
                <a:gd name="T111" fmla="*/ 0 h 217"/>
                <a:gd name="T112" fmla="*/ 142 w 292"/>
                <a:gd name="T113" fmla="*/ 0 h 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92" h="217">
                  <a:moveTo>
                    <a:pt x="142" y="0"/>
                  </a:moveTo>
                  <a:cubicBezTo>
                    <a:pt x="143" y="0"/>
                    <a:pt x="143" y="0"/>
                    <a:pt x="143" y="0"/>
                  </a:cubicBezTo>
                  <a:cubicBezTo>
                    <a:pt x="144" y="0"/>
                    <a:pt x="144" y="0"/>
                    <a:pt x="145" y="0"/>
                  </a:cubicBezTo>
                  <a:cubicBezTo>
                    <a:pt x="145" y="0"/>
                    <a:pt x="146" y="0"/>
                    <a:pt x="146" y="0"/>
                  </a:cubicBezTo>
                  <a:cubicBezTo>
                    <a:pt x="146" y="0"/>
                    <a:pt x="147" y="0"/>
                    <a:pt x="147" y="1"/>
                  </a:cubicBezTo>
                  <a:cubicBezTo>
                    <a:pt x="148" y="1"/>
                    <a:pt x="148" y="1"/>
                    <a:pt x="148" y="1"/>
                  </a:cubicBezTo>
                  <a:cubicBezTo>
                    <a:pt x="287" y="98"/>
                    <a:pt x="287" y="98"/>
                    <a:pt x="287" y="98"/>
                  </a:cubicBezTo>
                  <a:cubicBezTo>
                    <a:pt x="287" y="99"/>
                    <a:pt x="288" y="99"/>
                    <a:pt x="289" y="100"/>
                  </a:cubicBezTo>
                  <a:cubicBezTo>
                    <a:pt x="289" y="101"/>
                    <a:pt x="290" y="102"/>
                    <a:pt x="290" y="102"/>
                  </a:cubicBezTo>
                  <a:cubicBezTo>
                    <a:pt x="291" y="103"/>
                    <a:pt x="291" y="104"/>
                    <a:pt x="291" y="105"/>
                  </a:cubicBezTo>
                  <a:cubicBezTo>
                    <a:pt x="291" y="106"/>
                    <a:pt x="292" y="107"/>
                    <a:pt x="292" y="108"/>
                  </a:cubicBezTo>
                  <a:cubicBezTo>
                    <a:pt x="292" y="110"/>
                    <a:pt x="291" y="111"/>
                    <a:pt x="291" y="112"/>
                  </a:cubicBezTo>
                  <a:cubicBezTo>
                    <a:pt x="291" y="113"/>
                    <a:pt x="291" y="114"/>
                    <a:pt x="290" y="115"/>
                  </a:cubicBezTo>
                  <a:cubicBezTo>
                    <a:pt x="290" y="115"/>
                    <a:pt x="289" y="116"/>
                    <a:pt x="289" y="117"/>
                  </a:cubicBezTo>
                  <a:cubicBezTo>
                    <a:pt x="288" y="118"/>
                    <a:pt x="287" y="118"/>
                    <a:pt x="287" y="119"/>
                  </a:cubicBezTo>
                  <a:cubicBezTo>
                    <a:pt x="149" y="216"/>
                    <a:pt x="149" y="216"/>
                    <a:pt x="149" y="216"/>
                  </a:cubicBezTo>
                  <a:cubicBezTo>
                    <a:pt x="148" y="216"/>
                    <a:pt x="148" y="216"/>
                    <a:pt x="147" y="217"/>
                  </a:cubicBezTo>
                  <a:cubicBezTo>
                    <a:pt x="147" y="217"/>
                    <a:pt x="147" y="217"/>
                    <a:pt x="146" y="217"/>
                  </a:cubicBezTo>
                  <a:cubicBezTo>
                    <a:pt x="146" y="217"/>
                    <a:pt x="145" y="217"/>
                    <a:pt x="145" y="217"/>
                  </a:cubicBezTo>
                  <a:cubicBezTo>
                    <a:pt x="145" y="217"/>
                    <a:pt x="144" y="217"/>
                    <a:pt x="144" y="217"/>
                  </a:cubicBezTo>
                  <a:cubicBezTo>
                    <a:pt x="143" y="217"/>
                    <a:pt x="143" y="217"/>
                    <a:pt x="142" y="217"/>
                  </a:cubicBezTo>
                  <a:cubicBezTo>
                    <a:pt x="142" y="217"/>
                    <a:pt x="142" y="217"/>
                    <a:pt x="141" y="217"/>
                  </a:cubicBezTo>
                  <a:cubicBezTo>
                    <a:pt x="141" y="217"/>
                    <a:pt x="140" y="217"/>
                    <a:pt x="140" y="217"/>
                  </a:cubicBezTo>
                  <a:cubicBezTo>
                    <a:pt x="140" y="216"/>
                    <a:pt x="139" y="216"/>
                    <a:pt x="139" y="216"/>
                  </a:cubicBezTo>
                  <a:cubicBezTo>
                    <a:pt x="138" y="215"/>
                    <a:pt x="137" y="215"/>
                    <a:pt x="137" y="214"/>
                  </a:cubicBezTo>
                  <a:cubicBezTo>
                    <a:pt x="136" y="213"/>
                    <a:pt x="135" y="212"/>
                    <a:pt x="135" y="211"/>
                  </a:cubicBezTo>
                  <a:cubicBezTo>
                    <a:pt x="135" y="210"/>
                    <a:pt x="134" y="209"/>
                    <a:pt x="134" y="208"/>
                  </a:cubicBezTo>
                  <a:cubicBezTo>
                    <a:pt x="134" y="207"/>
                    <a:pt x="134" y="206"/>
                    <a:pt x="134" y="205"/>
                  </a:cubicBezTo>
                  <a:cubicBezTo>
                    <a:pt x="134" y="164"/>
                    <a:pt x="134" y="164"/>
                    <a:pt x="134" y="164"/>
                  </a:cubicBezTo>
                  <a:cubicBezTo>
                    <a:pt x="0" y="164"/>
                    <a:pt x="0" y="164"/>
                    <a:pt x="0" y="164"/>
                  </a:cubicBezTo>
                  <a:cubicBezTo>
                    <a:pt x="0" y="130"/>
                    <a:pt x="0" y="130"/>
                    <a:pt x="0" y="130"/>
                  </a:cubicBezTo>
                  <a:cubicBezTo>
                    <a:pt x="1" y="131"/>
                    <a:pt x="2" y="131"/>
                    <a:pt x="3" y="132"/>
                  </a:cubicBezTo>
                  <a:cubicBezTo>
                    <a:pt x="4" y="132"/>
                    <a:pt x="6" y="133"/>
                    <a:pt x="7" y="133"/>
                  </a:cubicBezTo>
                  <a:cubicBezTo>
                    <a:pt x="8" y="133"/>
                    <a:pt x="9" y="133"/>
                    <a:pt x="10" y="134"/>
                  </a:cubicBezTo>
                  <a:cubicBezTo>
                    <a:pt x="11" y="134"/>
                    <a:pt x="13" y="134"/>
                    <a:pt x="14" y="134"/>
                  </a:cubicBezTo>
                  <a:cubicBezTo>
                    <a:pt x="17" y="134"/>
                    <a:pt x="21" y="133"/>
                    <a:pt x="24" y="132"/>
                  </a:cubicBezTo>
                  <a:cubicBezTo>
                    <a:pt x="27" y="131"/>
                    <a:pt x="29" y="129"/>
                    <a:pt x="32" y="126"/>
                  </a:cubicBezTo>
                  <a:cubicBezTo>
                    <a:pt x="34" y="124"/>
                    <a:pt x="36" y="121"/>
                    <a:pt x="37" y="118"/>
                  </a:cubicBezTo>
                  <a:cubicBezTo>
                    <a:pt x="38" y="115"/>
                    <a:pt x="39" y="112"/>
                    <a:pt x="39" y="108"/>
                  </a:cubicBezTo>
                  <a:cubicBezTo>
                    <a:pt x="39" y="105"/>
                    <a:pt x="38" y="102"/>
                    <a:pt x="37" y="99"/>
                  </a:cubicBezTo>
                  <a:cubicBezTo>
                    <a:pt x="36" y="96"/>
                    <a:pt x="34" y="93"/>
                    <a:pt x="32" y="91"/>
                  </a:cubicBezTo>
                  <a:cubicBezTo>
                    <a:pt x="29" y="88"/>
                    <a:pt x="27" y="86"/>
                    <a:pt x="24" y="85"/>
                  </a:cubicBezTo>
                  <a:cubicBezTo>
                    <a:pt x="21" y="84"/>
                    <a:pt x="17" y="83"/>
                    <a:pt x="14" y="83"/>
                  </a:cubicBezTo>
                  <a:cubicBezTo>
                    <a:pt x="13" y="83"/>
                    <a:pt x="11" y="83"/>
                    <a:pt x="10" y="83"/>
                  </a:cubicBezTo>
                  <a:cubicBezTo>
                    <a:pt x="9" y="84"/>
                    <a:pt x="8" y="84"/>
                    <a:pt x="7" y="84"/>
                  </a:cubicBezTo>
                  <a:cubicBezTo>
                    <a:pt x="6" y="84"/>
                    <a:pt x="4" y="85"/>
                    <a:pt x="3" y="85"/>
                  </a:cubicBezTo>
                  <a:cubicBezTo>
                    <a:pt x="2" y="86"/>
                    <a:pt x="1" y="86"/>
                    <a:pt x="0" y="87"/>
                  </a:cubicBezTo>
                  <a:cubicBezTo>
                    <a:pt x="0" y="53"/>
                    <a:pt x="0" y="53"/>
                    <a:pt x="0" y="53"/>
                  </a:cubicBezTo>
                  <a:cubicBezTo>
                    <a:pt x="134" y="53"/>
                    <a:pt x="134" y="53"/>
                    <a:pt x="134" y="53"/>
                  </a:cubicBezTo>
                  <a:cubicBezTo>
                    <a:pt x="134" y="12"/>
                    <a:pt x="134" y="12"/>
                    <a:pt x="134" y="12"/>
                  </a:cubicBezTo>
                  <a:cubicBezTo>
                    <a:pt x="134" y="11"/>
                    <a:pt x="134" y="10"/>
                    <a:pt x="134" y="9"/>
                  </a:cubicBezTo>
                  <a:cubicBezTo>
                    <a:pt x="134" y="8"/>
                    <a:pt x="134" y="7"/>
                    <a:pt x="135" y="6"/>
                  </a:cubicBezTo>
                  <a:cubicBezTo>
                    <a:pt x="135" y="5"/>
                    <a:pt x="136" y="4"/>
                    <a:pt x="136" y="3"/>
                  </a:cubicBezTo>
                  <a:cubicBezTo>
                    <a:pt x="137" y="2"/>
                    <a:pt x="138" y="2"/>
                    <a:pt x="139" y="1"/>
                  </a:cubicBezTo>
                  <a:cubicBezTo>
                    <a:pt x="139" y="1"/>
                    <a:pt x="139" y="1"/>
                    <a:pt x="140" y="1"/>
                  </a:cubicBezTo>
                  <a:cubicBezTo>
                    <a:pt x="140" y="0"/>
                    <a:pt x="140" y="0"/>
                    <a:pt x="141" y="0"/>
                  </a:cubicBezTo>
                  <a:cubicBezTo>
                    <a:pt x="141" y="0"/>
                    <a:pt x="142" y="0"/>
                    <a:pt x="14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77" name="PA_任意多边形 49"/>
            <p:cNvSpPr/>
            <p:nvPr>
              <p:custDataLst>
                <p:tags r:id="rId60"/>
              </p:custDataLst>
            </p:nvPr>
          </p:nvSpPr>
          <p:spPr bwMode="auto">
            <a:xfrm>
              <a:off x="5083195" y="2678115"/>
              <a:ext cx="1963746" cy="1460503"/>
            </a:xfrm>
            <a:custGeom>
              <a:avLst/>
              <a:gdLst>
                <a:gd name="T0" fmla="*/ 141 w 286"/>
                <a:gd name="T1" fmla="*/ 213 h 213"/>
                <a:gd name="T2" fmla="*/ 140 w 286"/>
                <a:gd name="T3" fmla="*/ 213 h 213"/>
                <a:gd name="T4" fmla="*/ 139 w 286"/>
                <a:gd name="T5" fmla="*/ 213 h 213"/>
                <a:gd name="T6" fmla="*/ 138 w 286"/>
                <a:gd name="T7" fmla="*/ 212 h 213"/>
                <a:gd name="T8" fmla="*/ 137 w 286"/>
                <a:gd name="T9" fmla="*/ 212 h 213"/>
                <a:gd name="T10" fmla="*/ 136 w 286"/>
                <a:gd name="T11" fmla="*/ 210 h 213"/>
                <a:gd name="T12" fmla="*/ 134 w 286"/>
                <a:gd name="T13" fmla="*/ 208 h 213"/>
                <a:gd name="T14" fmla="*/ 134 w 286"/>
                <a:gd name="T15" fmla="*/ 206 h 213"/>
                <a:gd name="T16" fmla="*/ 133 w 286"/>
                <a:gd name="T17" fmla="*/ 203 h 213"/>
                <a:gd name="T18" fmla="*/ 133 w 286"/>
                <a:gd name="T19" fmla="*/ 159 h 213"/>
                <a:gd name="T20" fmla="*/ 0 w 286"/>
                <a:gd name="T21" fmla="*/ 159 h 213"/>
                <a:gd name="T22" fmla="*/ 0 w 286"/>
                <a:gd name="T23" fmla="*/ 132 h 213"/>
                <a:gd name="T24" fmla="*/ 3 w 286"/>
                <a:gd name="T25" fmla="*/ 133 h 213"/>
                <a:gd name="T26" fmla="*/ 7 w 286"/>
                <a:gd name="T27" fmla="*/ 134 h 213"/>
                <a:gd name="T28" fmla="*/ 11 w 286"/>
                <a:gd name="T29" fmla="*/ 134 h 213"/>
                <a:gd name="T30" fmla="*/ 22 w 286"/>
                <a:gd name="T31" fmla="*/ 132 h 213"/>
                <a:gd name="T32" fmla="*/ 30 w 286"/>
                <a:gd name="T33" fmla="*/ 126 h 213"/>
                <a:gd name="T34" fmla="*/ 36 w 286"/>
                <a:gd name="T35" fmla="*/ 117 h 213"/>
                <a:gd name="T36" fmla="*/ 39 w 286"/>
                <a:gd name="T37" fmla="*/ 106 h 213"/>
                <a:gd name="T38" fmla="*/ 36 w 286"/>
                <a:gd name="T39" fmla="*/ 96 h 213"/>
                <a:gd name="T40" fmla="*/ 30 w 286"/>
                <a:gd name="T41" fmla="*/ 87 h 213"/>
                <a:gd name="T42" fmla="*/ 22 w 286"/>
                <a:gd name="T43" fmla="*/ 81 h 213"/>
                <a:gd name="T44" fmla="*/ 11 w 286"/>
                <a:gd name="T45" fmla="*/ 79 h 213"/>
                <a:gd name="T46" fmla="*/ 7 w 286"/>
                <a:gd name="T47" fmla="*/ 79 h 213"/>
                <a:gd name="T48" fmla="*/ 3 w 286"/>
                <a:gd name="T49" fmla="*/ 80 h 213"/>
                <a:gd name="T50" fmla="*/ 0 w 286"/>
                <a:gd name="T51" fmla="*/ 81 h 213"/>
                <a:gd name="T52" fmla="*/ 0 w 286"/>
                <a:gd name="T53" fmla="*/ 54 h 213"/>
                <a:gd name="T54" fmla="*/ 133 w 286"/>
                <a:gd name="T55" fmla="*/ 54 h 213"/>
                <a:gd name="T56" fmla="*/ 133 w 286"/>
                <a:gd name="T57" fmla="*/ 10 h 213"/>
                <a:gd name="T58" fmla="*/ 133 w 286"/>
                <a:gd name="T59" fmla="*/ 7 h 213"/>
                <a:gd name="T60" fmla="*/ 134 w 286"/>
                <a:gd name="T61" fmla="*/ 5 h 213"/>
                <a:gd name="T62" fmla="*/ 135 w 286"/>
                <a:gd name="T63" fmla="*/ 3 h 213"/>
                <a:gd name="T64" fmla="*/ 137 w 286"/>
                <a:gd name="T65" fmla="*/ 1 h 213"/>
                <a:gd name="T66" fmla="*/ 138 w 286"/>
                <a:gd name="T67" fmla="*/ 1 h 213"/>
                <a:gd name="T68" fmla="*/ 139 w 286"/>
                <a:gd name="T69" fmla="*/ 0 h 213"/>
                <a:gd name="T70" fmla="*/ 140 w 286"/>
                <a:gd name="T71" fmla="*/ 0 h 213"/>
                <a:gd name="T72" fmla="*/ 140 w 286"/>
                <a:gd name="T73" fmla="*/ 0 h 213"/>
                <a:gd name="T74" fmla="*/ 141 w 286"/>
                <a:gd name="T75" fmla="*/ 0 h 213"/>
                <a:gd name="T76" fmla="*/ 142 w 286"/>
                <a:gd name="T77" fmla="*/ 0 h 213"/>
                <a:gd name="T78" fmla="*/ 143 w 286"/>
                <a:gd name="T79" fmla="*/ 1 h 213"/>
                <a:gd name="T80" fmla="*/ 144 w 286"/>
                <a:gd name="T81" fmla="*/ 1 h 213"/>
                <a:gd name="T82" fmla="*/ 282 w 286"/>
                <a:gd name="T83" fmla="*/ 98 h 213"/>
                <a:gd name="T84" fmla="*/ 284 w 286"/>
                <a:gd name="T85" fmla="*/ 100 h 213"/>
                <a:gd name="T86" fmla="*/ 285 w 286"/>
                <a:gd name="T87" fmla="*/ 102 h 213"/>
                <a:gd name="T88" fmla="*/ 286 w 286"/>
                <a:gd name="T89" fmla="*/ 104 h 213"/>
                <a:gd name="T90" fmla="*/ 286 w 286"/>
                <a:gd name="T91" fmla="*/ 106 h 213"/>
                <a:gd name="T92" fmla="*/ 286 w 286"/>
                <a:gd name="T93" fmla="*/ 109 h 213"/>
                <a:gd name="T94" fmla="*/ 285 w 286"/>
                <a:gd name="T95" fmla="*/ 111 h 213"/>
                <a:gd name="T96" fmla="*/ 284 w 286"/>
                <a:gd name="T97" fmla="*/ 113 h 213"/>
                <a:gd name="T98" fmla="*/ 282 w 286"/>
                <a:gd name="T99" fmla="*/ 115 h 213"/>
                <a:gd name="T100" fmla="*/ 144 w 286"/>
                <a:gd name="T101" fmla="*/ 212 h 213"/>
                <a:gd name="T102" fmla="*/ 143 w 286"/>
                <a:gd name="T103" fmla="*/ 212 h 213"/>
                <a:gd name="T104" fmla="*/ 142 w 286"/>
                <a:gd name="T105" fmla="*/ 213 h 213"/>
                <a:gd name="T106" fmla="*/ 142 w 286"/>
                <a:gd name="T107" fmla="*/ 213 h 213"/>
                <a:gd name="T108" fmla="*/ 141 w 286"/>
                <a:gd name="T109" fmla="*/ 213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86" h="213">
                  <a:moveTo>
                    <a:pt x="141" y="213"/>
                  </a:moveTo>
                  <a:cubicBezTo>
                    <a:pt x="140" y="213"/>
                    <a:pt x="140" y="213"/>
                    <a:pt x="140" y="213"/>
                  </a:cubicBezTo>
                  <a:cubicBezTo>
                    <a:pt x="140" y="213"/>
                    <a:pt x="139" y="213"/>
                    <a:pt x="139" y="213"/>
                  </a:cubicBezTo>
                  <a:cubicBezTo>
                    <a:pt x="139" y="213"/>
                    <a:pt x="138" y="212"/>
                    <a:pt x="138" y="212"/>
                  </a:cubicBezTo>
                  <a:cubicBezTo>
                    <a:pt x="138" y="212"/>
                    <a:pt x="137" y="212"/>
                    <a:pt x="137" y="212"/>
                  </a:cubicBezTo>
                  <a:cubicBezTo>
                    <a:pt x="137" y="211"/>
                    <a:pt x="136" y="211"/>
                    <a:pt x="136" y="210"/>
                  </a:cubicBezTo>
                  <a:cubicBezTo>
                    <a:pt x="135" y="210"/>
                    <a:pt x="135" y="209"/>
                    <a:pt x="134" y="208"/>
                  </a:cubicBezTo>
                  <a:cubicBezTo>
                    <a:pt x="134" y="208"/>
                    <a:pt x="134" y="207"/>
                    <a:pt x="134" y="206"/>
                  </a:cubicBezTo>
                  <a:cubicBezTo>
                    <a:pt x="133" y="205"/>
                    <a:pt x="133" y="204"/>
                    <a:pt x="133" y="203"/>
                  </a:cubicBezTo>
                  <a:cubicBezTo>
                    <a:pt x="133" y="159"/>
                    <a:pt x="133" y="159"/>
                    <a:pt x="133" y="159"/>
                  </a:cubicBezTo>
                  <a:cubicBezTo>
                    <a:pt x="0" y="159"/>
                    <a:pt x="0" y="159"/>
                    <a:pt x="0" y="159"/>
                  </a:cubicBezTo>
                  <a:cubicBezTo>
                    <a:pt x="0" y="132"/>
                    <a:pt x="0" y="132"/>
                    <a:pt x="0" y="132"/>
                  </a:cubicBezTo>
                  <a:cubicBezTo>
                    <a:pt x="1" y="133"/>
                    <a:pt x="2" y="133"/>
                    <a:pt x="3" y="133"/>
                  </a:cubicBezTo>
                  <a:cubicBezTo>
                    <a:pt x="4" y="134"/>
                    <a:pt x="5" y="134"/>
                    <a:pt x="7" y="134"/>
                  </a:cubicBezTo>
                  <a:cubicBezTo>
                    <a:pt x="8" y="134"/>
                    <a:pt x="9" y="134"/>
                    <a:pt x="11" y="134"/>
                  </a:cubicBezTo>
                  <a:cubicBezTo>
                    <a:pt x="15" y="134"/>
                    <a:pt x="18" y="134"/>
                    <a:pt x="22" y="132"/>
                  </a:cubicBezTo>
                  <a:cubicBezTo>
                    <a:pt x="25" y="131"/>
                    <a:pt x="28" y="129"/>
                    <a:pt x="30" y="126"/>
                  </a:cubicBezTo>
                  <a:cubicBezTo>
                    <a:pt x="33" y="124"/>
                    <a:pt x="35" y="121"/>
                    <a:pt x="36" y="117"/>
                  </a:cubicBezTo>
                  <a:cubicBezTo>
                    <a:pt x="38" y="114"/>
                    <a:pt x="39" y="110"/>
                    <a:pt x="39" y="106"/>
                  </a:cubicBezTo>
                  <a:cubicBezTo>
                    <a:pt x="39" y="103"/>
                    <a:pt x="38" y="99"/>
                    <a:pt x="36" y="96"/>
                  </a:cubicBezTo>
                  <a:cubicBezTo>
                    <a:pt x="35" y="92"/>
                    <a:pt x="33" y="89"/>
                    <a:pt x="30" y="87"/>
                  </a:cubicBezTo>
                  <a:cubicBezTo>
                    <a:pt x="28" y="84"/>
                    <a:pt x="25" y="82"/>
                    <a:pt x="22" y="81"/>
                  </a:cubicBezTo>
                  <a:cubicBezTo>
                    <a:pt x="18" y="79"/>
                    <a:pt x="14" y="79"/>
                    <a:pt x="11" y="79"/>
                  </a:cubicBezTo>
                  <a:cubicBezTo>
                    <a:pt x="9" y="79"/>
                    <a:pt x="8" y="79"/>
                    <a:pt x="7" y="79"/>
                  </a:cubicBezTo>
                  <a:cubicBezTo>
                    <a:pt x="5" y="79"/>
                    <a:pt x="4" y="79"/>
                    <a:pt x="3" y="80"/>
                  </a:cubicBezTo>
                  <a:cubicBezTo>
                    <a:pt x="2" y="80"/>
                    <a:pt x="1" y="80"/>
                    <a:pt x="0" y="81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133" y="54"/>
                    <a:pt x="133" y="54"/>
                    <a:pt x="133" y="54"/>
                  </a:cubicBezTo>
                  <a:cubicBezTo>
                    <a:pt x="133" y="10"/>
                    <a:pt x="133" y="10"/>
                    <a:pt x="133" y="10"/>
                  </a:cubicBezTo>
                  <a:cubicBezTo>
                    <a:pt x="133" y="9"/>
                    <a:pt x="133" y="8"/>
                    <a:pt x="133" y="7"/>
                  </a:cubicBezTo>
                  <a:cubicBezTo>
                    <a:pt x="133" y="6"/>
                    <a:pt x="134" y="6"/>
                    <a:pt x="134" y="5"/>
                  </a:cubicBezTo>
                  <a:cubicBezTo>
                    <a:pt x="134" y="4"/>
                    <a:pt x="135" y="3"/>
                    <a:pt x="135" y="3"/>
                  </a:cubicBezTo>
                  <a:cubicBezTo>
                    <a:pt x="136" y="2"/>
                    <a:pt x="136" y="2"/>
                    <a:pt x="137" y="1"/>
                  </a:cubicBezTo>
                  <a:cubicBezTo>
                    <a:pt x="137" y="1"/>
                    <a:pt x="138" y="1"/>
                    <a:pt x="138" y="1"/>
                  </a:cubicBezTo>
                  <a:cubicBezTo>
                    <a:pt x="138" y="1"/>
                    <a:pt x="138" y="1"/>
                    <a:pt x="139" y="0"/>
                  </a:cubicBezTo>
                  <a:cubicBezTo>
                    <a:pt x="139" y="0"/>
                    <a:pt x="139" y="0"/>
                    <a:pt x="140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141" y="0"/>
                    <a:pt x="141" y="0"/>
                    <a:pt x="141" y="0"/>
                  </a:cubicBezTo>
                  <a:cubicBezTo>
                    <a:pt x="142" y="0"/>
                    <a:pt x="142" y="0"/>
                    <a:pt x="142" y="0"/>
                  </a:cubicBezTo>
                  <a:cubicBezTo>
                    <a:pt x="143" y="1"/>
                    <a:pt x="143" y="1"/>
                    <a:pt x="143" y="1"/>
                  </a:cubicBezTo>
                  <a:cubicBezTo>
                    <a:pt x="143" y="1"/>
                    <a:pt x="144" y="1"/>
                    <a:pt x="144" y="1"/>
                  </a:cubicBezTo>
                  <a:cubicBezTo>
                    <a:pt x="282" y="98"/>
                    <a:pt x="282" y="98"/>
                    <a:pt x="282" y="98"/>
                  </a:cubicBezTo>
                  <a:cubicBezTo>
                    <a:pt x="283" y="98"/>
                    <a:pt x="283" y="99"/>
                    <a:pt x="284" y="100"/>
                  </a:cubicBezTo>
                  <a:cubicBezTo>
                    <a:pt x="284" y="100"/>
                    <a:pt x="285" y="101"/>
                    <a:pt x="285" y="102"/>
                  </a:cubicBezTo>
                  <a:cubicBezTo>
                    <a:pt x="285" y="102"/>
                    <a:pt x="286" y="103"/>
                    <a:pt x="286" y="104"/>
                  </a:cubicBezTo>
                  <a:cubicBezTo>
                    <a:pt x="286" y="105"/>
                    <a:pt x="286" y="106"/>
                    <a:pt x="286" y="106"/>
                  </a:cubicBezTo>
                  <a:cubicBezTo>
                    <a:pt x="286" y="107"/>
                    <a:pt x="286" y="108"/>
                    <a:pt x="286" y="109"/>
                  </a:cubicBezTo>
                  <a:cubicBezTo>
                    <a:pt x="286" y="110"/>
                    <a:pt x="285" y="111"/>
                    <a:pt x="285" y="111"/>
                  </a:cubicBezTo>
                  <a:cubicBezTo>
                    <a:pt x="285" y="112"/>
                    <a:pt x="284" y="113"/>
                    <a:pt x="284" y="113"/>
                  </a:cubicBezTo>
                  <a:cubicBezTo>
                    <a:pt x="283" y="114"/>
                    <a:pt x="283" y="115"/>
                    <a:pt x="282" y="115"/>
                  </a:cubicBezTo>
                  <a:cubicBezTo>
                    <a:pt x="144" y="212"/>
                    <a:pt x="144" y="212"/>
                    <a:pt x="144" y="212"/>
                  </a:cubicBezTo>
                  <a:cubicBezTo>
                    <a:pt x="144" y="212"/>
                    <a:pt x="144" y="212"/>
                    <a:pt x="143" y="212"/>
                  </a:cubicBezTo>
                  <a:cubicBezTo>
                    <a:pt x="143" y="212"/>
                    <a:pt x="143" y="213"/>
                    <a:pt x="142" y="213"/>
                  </a:cubicBezTo>
                  <a:cubicBezTo>
                    <a:pt x="142" y="213"/>
                    <a:pt x="142" y="213"/>
                    <a:pt x="142" y="213"/>
                  </a:cubicBezTo>
                  <a:cubicBezTo>
                    <a:pt x="141" y="213"/>
                    <a:pt x="141" y="213"/>
                    <a:pt x="141" y="21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78" name="PA_任意多边形 50"/>
            <p:cNvSpPr/>
            <p:nvPr>
              <p:custDataLst>
                <p:tags r:id="rId61"/>
              </p:custDataLst>
            </p:nvPr>
          </p:nvSpPr>
          <p:spPr bwMode="auto">
            <a:xfrm>
              <a:off x="5159395" y="2752728"/>
              <a:ext cx="1825633" cy="1311278"/>
            </a:xfrm>
            <a:custGeom>
              <a:avLst/>
              <a:gdLst>
                <a:gd name="T0" fmla="*/ 566 w 1150"/>
                <a:gd name="T1" fmla="*/ 826 h 826"/>
                <a:gd name="T2" fmla="*/ 566 w 1150"/>
                <a:gd name="T3" fmla="*/ 640 h 826"/>
                <a:gd name="T4" fmla="*/ 566 w 1150"/>
                <a:gd name="T5" fmla="*/ 601 h 826"/>
                <a:gd name="T6" fmla="*/ 0 w 1150"/>
                <a:gd name="T7" fmla="*/ 601 h 826"/>
                <a:gd name="T8" fmla="*/ 0 w 1150"/>
                <a:gd name="T9" fmla="*/ 588 h 826"/>
                <a:gd name="T10" fmla="*/ 584 w 1150"/>
                <a:gd name="T11" fmla="*/ 588 h 826"/>
                <a:gd name="T12" fmla="*/ 584 w 1150"/>
                <a:gd name="T13" fmla="*/ 796 h 826"/>
                <a:gd name="T14" fmla="*/ 1128 w 1150"/>
                <a:gd name="T15" fmla="*/ 415 h 826"/>
                <a:gd name="T16" fmla="*/ 584 w 1150"/>
                <a:gd name="T17" fmla="*/ 30 h 826"/>
                <a:gd name="T18" fmla="*/ 584 w 1150"/>
                <a:gd name="T19" fmla="*/ 238 h 826"/>
                <a:gd name="T20" fmla="*/ 0 w 1150"/>
                <a:gd name="T21" fmla="*/ 238 h 826"/>
                <a:gd name="T22" fmla="*/ 0 w 1150"/>
                <a:gd name="T23" fmla="*/ 225 h 826"/>
                <a:gd name="T24" fmla="*/ 566 w 1150"/>
                <a:gd name="T25" fmla="*/ 225 h 826"/>
                <a:gd name="T26" fmla="*/ 566 w 1150"/>
                <a:gd name="T27" fmla="*/ 0 h 826"/>
                <a:gd name="T28" fmla="*/ 1150 w 1150"/>
                <a:gd name="T29" fmla="*/ 411 h 826"/>
                <a:gd name="T30" fmla="*/ 1150 w 1150"/>
                <a:gd name="T31" fmla="*/ 415 h 826"/>
                <a:gd name="T32" fmla="*/ 1145 w 1150"/>
                <a:gd name="T33" fmla="*/ 419 h 826"/>
                <a:gd name="T34" fmla="*/ 566 w 1150"/>
                <a:gd name="T35" fmla="*/ 826 h 8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150" h="826">
                  <a:moveTo>
                    <a:pt x="566" y="826"/>
                  </a:moveTo>
                  <a:lnTo>
                    <a:pt x="566" y="640"/>
                  </a:lnTo>
                  <a:lnTo>
                    <a:pt x="566" y="601"/>
                  </a:lnTo>
                  <a:lnTo>
                    <a:pt x="0" y="601"/>
                  </a:lnTo>
                  <a:lnTo>
                    <a:pt x="0" y="588"/>
                  </a:lnTo>
                  <a:lnTo>
                    <a:pt x="584" y="588"/>
                  </a:lnTo>
                  <a:lnTo>
                    <a:pt x="584" y="796"/>
                  </a:lnTo>
                  <a:lnTo>
                    <a:pt x="1128" y="415"/>
                  </a:lnTo>
                  <a:lnTo>
                    <a:pt x="584" y="30"/>
                  </a:lnTo>
                  <a:lnTo>
                    <a:pt x="584" y="238"/>
                  </a:lnTo>
                  <a:lnTo>
                    <a:pt x="0" y="238"/>
                  </a:lnTo>
                  <a:lnTo>
                    <a:pt x="0" y="225"/>
                  </a:lnTo>
                  <a:lnTo>
                    <a:pt x="566" y="225"/>
                  </a:lnTo>
                  <a:lnTo>
                    <a:pt x="566" y="0"/>
                  </a:lnTo>
                  <a:lnTo>
                    <a:pt x="1150" y="411"/>
                  </a:lnTo>
                  <a:lnTo>
                    <a:pt x="1150" y="415"/>
                  </a:lnTo>
                  <a:lnTo>
                    <a:pt x="1145" y="419"/>
                  </a:lnTo>
                  <a:lnTo>
                    <a:pt x="566" y="82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79" name="PA_任意多边形 51"/>
            <p:cNvSpPr>
              <a:spLocks noEditPoints="1"/>
            </p:cNvSpPr>
            <p:nvPr>
              <p:custDataLst>
                <p:tags r:id="rId62"/>
              </p:custDataLst>
            </p:nvPr>
          </p:nvSpPr>
          <p:spPr bwMode="auto">
            <a:xfrm>
              <a:off x="2955935" y="2224089"/>
              <a:ext cx="2354273" cy="2368555"/>
            </a:xfrm>
            <a:custGeom>
              <a:avLst/>
              <a:gdLst>
                <a:gd name="T0" fmla="*/ 341 w 343"/>
                <a:gd name="T1" fmla="*/ 181 h 345"/>
                <a:gd name="T2" fmla="*/ 310 w 343"/>
                <a:gd name="T3" fmla="*/ 192 h 345"/>
                <a:gd name="T4" fmla="*/ 304 w 343"/>
                <a:gd name="T5" fmla="*/ 189 h 345"/>
                <a:gd name="T6" fmla="*/ 292 w 343"/>
                <a:gd name="T7" fmla="*/ 251 h 345"/>
                <a:gd name="T8" fmla="*/ 240 w 343"/>
                <a:gd name="T9" fmla="*/ 298 h 345"/>
                <a:gd name="T10" fmla="*/ 183 w 343"/>
                <a:gd name="T11" fmla="*/ 305 h 345"/>
                <a:gd name="T12" fmla="*/ 193 w 343"/>
                <a:gd name="T13" fmla="*/ 319 h 345"/>
                <a:gd name="T14" fmla="*/ 163 w 343"/>
                <a:gd name="T15" fmla="*/ 344 h 345"/>
                <a:gd name="T16" fmla="*/ 153 w 343"/>
                <a:gd name="T17" fmla="*/ 311 h 345"/>
                <a:gd name="T18" fmla="*/ 158 w 343"/>
                <a:gd name="T19" fmla="*/ 304 h 345"/>
                <a:gd name="T20" fmla="*/ 114 w 343"/>
                <a:gd name="T21" fmla="*/ 303 h 345"/>
                <a:gd name="T22" fmla="*/ 66 w 343"/>
                <a:gd name="T23" fmla="*/ 268 h 345"/>
                <a:gd name="T24" fmla="*/ 40 w 343"/>
                <a:gd name="T25" fmla="*/ 228 h 345"/>
                <a:gd name="T26" fmla="*/ 38 w 343"/>
                <a:gd name="T27" fmla="*/ 187 h 345"/>
                <a:gd name="T28" fmla="*/ 13 w 343"/>
                <a:gd name="T29" fmla="*/ 193 h 345"/>
                <a:gd name="T30" fmla="*/ 13 w 343"/>
                <a:gd name="T31" fmla="*/ 152 h 345"/>
                <a:gd name="T32" fmla="*/ 38 w 343"/>
                <a:gd name="T33" fmla="*/ 158 h 345"/>
                <a:gd name="T34" fmla="*/ 40 w 343"/>
                <a:gd name="T35" fmla="*/ 117 h 345"/>
                <a:gd name="T36" fmla="*/ 66 w 343"/>
                <a:gd name="T37" fmla="*/ 77 h 345"/>
                <a:gd name="T38" fmla="*/ 114 w 343"/>
                <a:gd name="T39" fmla="*/ 42 h 345"/>
                <a:gd name="T40" fmla="*/ 157 w 343"/>
                <a:gd name="T41" fmla="*/ 41 h 345"/>
                <a:gd name="T42" fmla="*/ 153 w 343"/>
                <a:gd name="T43" fmla="*/ 34 h 345"/>
                <a:gd name="T44" fmla="*/ 163 w 343"/>
                <a:gd name="T45" fmla="*/ 2 h 345"/>
                <a:gd name="T46" fmla="*/ 193 w 343"/>
                <a:gd name="T47" fmla="*/ 26 h 345"/>
                <a:gd name="T48" fmla="*/ 184 w 343"/>
                <a:gd name="T49" fmla="*/ 40 h 345"/>
                <a:gd name="T50" fmla="*/ 227 w 343"/>
                <a:gd name="T51" fmla="*/ 41 h 345"/>
                <a:gd name="T52" fmla="*/ 275 w 343"/>
                <a:gd name="T53" fmla="*/ 73 h 345"/>
                <a:gd name="T54" fmla="*/ 304 w 343"/>
                <a:gd name="T55" fmla="*/ 117 h 345"/>
                <a:gd name="T56" fmla="*/ 306 w 343"/>
                <a:gd name="T57" fmla="*/ 156 h 345"/>
                <a:gd name="T58" fmla="*/ 226 w 343"/>
                <a:gd name="T59" fmla="*/ 176 h 345"/>
                <a:gd name="T60" fmla="*/ 226 w 343"/>
                <a:gd name="T61" fmla="*/ 172 h 345"/>
                <a:gd name="T62" fmla="*/ 226 w 343"/>
                <a:gd name="T63" fmla="*/ 167 h 345"/>
                <a:gd name="T64" fmla="*/ 225 w 343"/>
                <a:gd name="T65" fmla="*/ 163 h 345"/>
                <a:gd name="T66" fmla="*/ 224 w 343"/>
                <a:gd name="T67" fmla="*/ 158 h 345"/>
                <a:gd name="T68" fmla="*/ 211 w 343"/>
                <a:gd name="T69" fmla="*/ 135 h 345"/>
                <a:gd name="T70" fmla="*/ 178 w 343"/>
                <a:gd name="T71" fmla="*/ 119 h 345"/>
                <a:gd name="T72" fmla="*/ 173 w 343"/>
                <a:gd name="T73" fmla="*/ 118 h 345"/>
                <a:gd name="T74" fmla="*/ 171 w 343"/>
                <a:gd name="T75" fmla="*/ 118 h 345"/>
                <a:gd name="T76" fmla="*/ 157 w 343"/>
                <a:gd name="T77" fmla="*/ 120 h 345"/>
                <a:gd name="T78" fmla="*/ 137 w 343"/>
                <a:gd name="T79" fmla="*/ 131 h 345"/>
                <a:gd name="T80" fmla="*/ 123 w 343"/>
                <a:gd name="T81" fmla="*/ 149 h 345"/>
                <a:gd name="T82" fmla="*/ 118 w 343"/>
                <a:gd name="T83" fmla="*/ 173 h 345"/>
                <a:gd name="T84" fmla="*/ 123 w 343"/>
                <a:gd name="T85" fmla="*/ 196 h 345"/>
                <a:gd name="T86" fmla="*/ 137 w 343"/>
                <a:gd name="T87" fmla="*/ 214 h 345"/>
                <a:gd name="T88" fmla="*/ 157 w 343"/>
                <a:gd name="T89" fmla="*/ 225 h 345"/>
                <a:gd name="T90" fmla="*/ 171 w 343"/>
                <a:gd name="T91" fmla="*/ 227 h 345"/>
                <a:gd name="T92" fmla="*/ 173 w 343"/>
                <a:gd name="T93" fmla="*/ 227 h 345"/>
                <a:gd name="T94" fmla="*/ 175 w 343"/>
                <a:gd name="T95" fmla="*/ 227 h 345"/>
                <a:gd name="T96" fmla="*/ 191 w 343"/>
                <a:gd name="T97" fmla="*/ 223 h 345"/>
                <a:gd name="T98" fmla="*/ 218 w 343"/>
                <a:gd name="T99" fmla="*/ 202 h 345"/>
                <a:gd name="T100" fmla="*/ 225 w 343"/>
                <a:gd name="T101" fmla="*/ 185 h 345"/>
                <a:gd name="T102" fmla="*/ 226 w 343"/>
                <a:gd name="T103" fmla="*/ 181 h 345"/>
                <a:gd name="T104" fmla="*/ 226 w 343"/>
                <a:gd name="T105" fmla="*/ 177 h 3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43" h="345">
                  <a:moveTo>
                    <a:pt x="321" y="151"/>
                  </a:moveTo>
                  <a:cubicBezTo>
                    <a:pt x="324" y="151"/>
                    <a:pt x="327" y="151"/>
                    <a:pt x="329" y="152"/>
                  </a:cubicBezTo>
                  <a:cubicBezTo>
                    <a:pt x="332" y="154"/>
                    <a:pt x="334" y="155"/>
                    <a:pt x="336" y="157"/>
                  </a:cubicBezTo>
                  <a:cubicBezTo>
                    <a:pt x="338" y="159"/>
                    <a:pt x="340" y="161"/>
                    <a:pt x="341" y="164"/>
                  </a:cubicBezTo>
                  <a:cubicBezTo>
                    <a:pt x="342" y="167"/>
                    <a:pt x="343" y="169"/>
                    <a:pt x="343" y="172"/>
                  </a:cubicBezTo>
                  <a:cubicBezTo>
                    <a:pt x="343" y="175"/>
                    <a:pt x="342" y="178"/>
                    <a:pt x="341" y="181"/>
                  </a:cubicBezTo>
                  <a:cubicBezTo>
                    <a:pt x="340" y="184"/>
                    <a:pt x="338" y="186"/>
                    <a:pt x="336" y="188"/>
                  </a:cubicBezTo>
                  <a:cubicBezTo>
                    <a:pt x="334" y="190"/>
                    <a:pt x="332" y="191"/>
                    <a:pt x="329" y="193"/>
                  </a:cubicBezTo>
                  <a:cubicBezTo>
                    <a:pt x="327" y="194"/>
                    <a:pt x="324" y="194"/>
                    <a:pt x="321" y="194"/>
                  </a:cubicBezTo>
                  <a:cubicBezTo>
                    <a:pt x="320" y="194"/>
                    <a:pt x="318" y="194"/>
                    <a:pt x="317" y="194"/>
                  </a:cubicBezTo>
                  <a:cubicBezTo>
                    <a:pt x="316" y="194"/>
                    <a:pt x="315" y="193"/>
                    <a:pt x="314" y="193"/>
                  </a:cubicBezTo>
                  <a:cubicBezTo>
                    <a:pt x="312" y="193"/>
                    <a:pt x="311" y="192"/>
                    <a:pt x="310" y="192"/>
                  </a:cubicBezTo>
                  <a:cubicBezTo>
                    <a:pt x="309" y="191"/>
                    <a:pt x="308" y="190"/>
                    <a:pt x="307" y="190"/>
                  </a:cubicBezTo>
                  <a:cubicBezTo>
                    <a:pt x="307" y="189"/>
                    <a:pt x="307" y="189"/>
                    <a:pt x="306" y="189"/>
                  </a:cubicBezTo>
                  <a:cubicBezTo>
                    <a:pt x="306" y="189"/>
                    <a:pt x="306" y="188"/>
                    <a:pt x="305" y="188"/>
                  </a:cubicBezTo>
                  <a:cubicBezTo>
                    <a:pt x="305" y="188"/>
                    <a:pt x="305" y="187"/>
                    <a:pt x="305" y="187"/>
                  </a:cubicBezTo>
                  <a:cubicBezTo>
                    <a:pt x="304" y="187"/>
                    <a:pt x="304" y="186"/>
                    <a:pt x="304" y="186"/>
                  </a:cubicBezTo>
                  <a:cubicBezTo>
                    <a:pt x="304" y="189"/>
                    <a:pt x="304" y="189"/>
                    <a:pt x="304" y="189"/>
                  </a:cubicBezTo>
                  <a:cubicBezTo>
                    <a:pt x="304" y="191"/>
                    <a:pt x="304" y="191"/>
                    <a:pt x="304" y="191"/>
                  </a:cubicBezTo>
                  <a:cubicBezTo>
                    <a:pt x="304" y="228"/>
                    <a:pt x="304" y="228"/>
                    <a:pt x="304" y="228"/>
                  </a:cubicBezTo>
                  <a:cubicBezTo>
                    <a:pt x="303" y="230"/>
                    <a:pt x="302" y="232"/>
                    <a:pt x="301" y="234"/>
                  </a:cubicBezTo>
                  <a:cubicBezTo>
                    <a:pt x="301" y="236"/>
                    <a:pt x="300" y="237"/>
                    <a:pt x="299" y="239"/>
                  </a:cubicBezTo>
                  <a:cubicBezTo>
                    <a:pt x="298" y="241"/>
                    <a:pt x="297" y="242"/>
                    <a:pt x="296" y="244"/>
                  </a:cubicBezTo>
                  <a:cubicBezTo>
                    <a:pt x="295" y="246"/>
                    <a:pt x="293" y="248"/>
                    <a:pt x="292" y="251"/>
                  </a:cubicBezTo>
                  <a:cubicBezTo>
                    <a:pt x="289" y="254"/>
                    <a:pt x="287" y="258"/>
                    <a:pt x="284" y="262"/>
                  </a:cubicBezTo>
                  <a:cubicBezTo>
                    <a:pt x="281" y="265"/>
                    <a:pt x="278" y="269"/>
                    <a:pt x="275" y="272"/>
                  </a:cubicBezTo>
                  <a:cubicBezTo>
                    <a:pt x="271" y="276"/>
                    <a:pt x="268" y="279"/>
                    <a:pt x="264" y="282"/>
                  </a:cubicBezTo>
                  <a:cubicBezTo>
                    <a:pt x="260" y="285"/>
                    <a:pt x="256" y="289"/>
                    <a:pt x="252" y="291"/>
                  </a:cubicBezTo>
                  <a:cubicBezTo>
                    <a:pt x="250" y="293"/>
                    <a:pt x="248" y="294"/>
                    <a:pt x="246" y="295"/>
                  </a:cubicBezTo>
                  <a:cubicBezTo>
                    <a:pt x="244" y="296"/>
                    <a:pt x="242" y="297"/>
                    <a:pt x="240" y="298"/>
                  </a:cubicBezTo>
                  <a:cubicBezTo>
                    <a:pt x="238" y="299"/>
                    <a:pt x="236" y="300"/>
                    <a:pt x="234" y="301"/>
                  </a:cubicBezTo>
                  <a:cubicBezTo>
                    <a:pt x="232" y="302"/>
                    <a:pt x="230" y="303"/>
                    <a:pt x="228" y="304"/>
                  </a:cubicBezTo>
                  <a:cubicBezTo>
                    <a:pt x="188" y="304"/>
                    <a:pt x="188" y="304"/>
                    <a:pt x="188" y="304"/>
                  </a:cubicBezTo>
                  <a:cubicBezTo>
                    <a:pt x="185" y="304"/>
                    <a:pt x="185" y="304"/>
                    <a:pt x="185" y="304"/>
                  </a:cubicBezTo>
                  <a:cubicBezTo>
                    <a:pt x="182" y="304"/>
                    <a:pt x="182" y="304"/>
                    <a:pt x="182" y="304"/>
                  </a:cubicBezTo>
                  <a:cubicBezTo>
                    <a:pt x="182" y="304"/>
                    <a:pt x="183" y="305"/>
                    <a:pt x="183" y="305"/>
                  </a:cubicBezTo>
                  <a:cubicBezTo>
                    <a:pt x="183" y="305"/>
                    <a:pt x="184" y="306"/>
                    <a:pt x="184" y="306"/>
                  </a:cubicBezTo>
                  <a:cubicBezTo>
                    <a:pt x="185" y="306"/>
                    <a:pt x="185" y="306"/>
                    <a:pt x="185" y="307"/>
                  </a:cubicBezTo>
                  <a:cubicBezTo>
                    <a:pt x="186" y="307"/>
                    <a:pt x="186" y="308"/>
                    <a:pt x="187" y="308"/>
                  </a:cubicBezTo>
                  <a:cubicBezTo>
                    <a:pt x="188" y="309"/>
                    <a:pt x="188" y="310"/>
                    <a:pt x="189" y="311"/>
                  </a:cubicBezTo>
                  <a:cubicBezTo>
                    <a:pt x="190" y="312"/>
                    <a:pt x="191" y="314"/>
                    <a:pt x="191" y="315"/>
                  </a:cubicBezTo>
                  <a:cubicBezTo>
                    <a:pt x="192" y="316"/>
                    <a:pt x="192" y="318"/>
                    <a:pt x="193" y="319"/>
                  </a:cubicBezTo>
                  <a:cubicBezTo>
                    <a:pt x="193" y="320"/>
                    <a:pt x="193" y="322"/>
                    <a:pt x="193" y="323"/>
                  </a:cubicBezTo>
                  <a:cubicBezTo>
                    <a:pt x="193" y="326"/>
                    <a:pt x="193" y="329"/>
                    <a:pt x="191" y="332"/>
                  </a:cubicBezTo>
                  <a:cubicBezTo>
                    <a:pt x="190" y="335"/>
                    <a:pt x="189" y="337"/>
                    <a:pt x="187" y="339"/>
                  </a:cubicBezTo>
                  <a:cubicBezTo>
                    <a:pt x="185" y="341"/>
                    <a:pt x="182" y="342"/>
                    <a:pt x="180" y="344"/>
                  </a:cubicBezTo>
                  <a:cubicBezTo>
                    <a:pt x="177" y="345"/>
                    <a:pt x="174" y="345"/>
                    <a:pt x="171" y="345"/>
                  </a:cubicBezTo>
                  <a:cubicBezTo>
                    <a:pt x="168" y="345"/>
                    <a:pt x="165" y="345"/>
                    <a:pt x="163" y="344"/>
                  </a:cubicBezTo>
                  <a:cubicBezTo>
                    <a:pt x="160" y="342"/>
                    <a:pt x="158" y="341"/>
                    <a:pt x="156" y="339"/>
                  </a:cubicBezTo>
                  <a:cubicBezTo>
                    <a:pt x="154" y="337"/>
                    <a:pt x="152" y="335"/>
                    <a:pt x="151" y="332"/>
                  </a:cubicBezTo>
                  <a:cubicBezTo>
                    <a:pt x="150" y="329"/>
                    <a:pt x="150" y="326"/>
                    <a:pt x="150" y="323"/>
                  </a:cubicBezTo>
                  <a:cubicBezTo>
                    <a:pt x="150" y="322"/>
                    <a:pt x="150" y="320"/>
                    <a:pt x="150" y="319"/>
                  </a:cubicBezTo>
                  <a:cubicBezTo>
                    <a:pt x="150" y="318"/>
                    <a:pt x="151" y="316"/>
                    <a:pt x="151" y="315"/>
                  </a:cubicBezTo>
                  <a:cubicBezTo>
                    <a:pt x="152" y="314"/>
                    <a:pt x="153" y="312"/>
                    <a:pt x="153" y="311"/>
                  </a:cubicBezTo>
                  <a:cubicBezTo>
                    <a:pt x="154" y="310"/>
                    <a:pt x="155" y="309"/>
                    <a:pt x="156" y="308"/>
                  </a:cubicBezTo>
                  <a:cubicBezTo>
                    <a:pt x="157" y="308"/>
                    <a:pt x="157" y="307"/>
                    <a:pt x="157" y="307"/>
                  </a:cubicBezTo>
                  <a:cubicBezTo>
                    <a:pt x="158" y="306"/>
                    <a:pt x="158" y="306"/>
                    <a:pt x="158" y="306"/>
                  </a:cubicBezTo>
                  <a:cubicBezTo>
                    <a:pt x="159" y="306"/>
                    <a:pt x="159" y="305"/>
                    <a:pt x="160" y="305"/>
                  </a:cubicBezTo>
                  <a:cubicBezTo>
                    <a:pt x="160" y="305"/>
                    <a:pt x="161" y="304"/>
                    <a:pt x="161" y="304"/>
                  </a:cubicBezTo>
                  <a:cubicBezTo>
                    <a:pt x="158" y="304"/>
                    <a:pt x="158" y="304"/>
                    <a:pt x="158" y="304"/>
                  </a:cubicBezTo>
                  <a:cubicBezTo>
                    <a:pt x="155" y="304"/>
                    <a:pt x="155" y="304"/>
                    <a:pt x="155" y="304"/>
                  </a:cubicBezTo>
                  <a:cubicBezTo>
                    <a:pt x="116" y="304"/>
                    <a:pt x="116" y="304"/>
                    <a:pt x="116" y="304"/>
                  </a:cubicBezTo>
                  <a:cubicBezTo>
                    <a:pt x="116" y="304"/>
                    <a:pt x="116" y="304"/>
                    <a:pt x="116" y="304"/>
                  </a:cubicBezTo>
                  <a:cubicBezTo>
                    <a:pt x="116" y="304"/>
                    <a:pt x="115" y="304"/>
                    <a:pt x="115" y="304"/>
                  </a:cubicBezTo>
                  <a:cubicBezTo>
                    <a:pt x="115" y="304"/>
                    <a:pt x="115" y="304"/>
                    <a:pt x="115" y="304"/>
                  </a:cubicBezTo>
                  <a:cubicBezTo>
                    <a:pt x="114" y="303"/>
                    <a:pt x="114" y="303"/>
                    <a:pt x="114" y="303"/>
                  </a:cubicBezTo>
                  <a:cubicBezTo>
                    <a:pt x="111" y="302"/>
                    <a:pt x="108" y="301"/>
                    <a:pt x="105" y="299"/>
                  </a:cubicBezTo>
                  <a:cubicBezTo>
                    <a:pt x="102" y="297"/>
                    <a:pt x="99" y="296"/>
                    <a:pt x="96" y="294"/>
                  </a:cubicBezTo>
                  <a:cubicBezTo>
                    <a:pt x="94" y="292"/>
                    <a:pt x="91" y="290"/>
                    <a:pt x="88" y="288"/>
                  </a:cubicBezTo>
                  <a:cubicBezTo>
                    <a:pt x="85" y="286"/>
                    <a:pt x="83" y="284"/>
                    <a:pt x="80" y="282"/>
                  </a:cubicBezTo>
                  <a:cubicBezTo>
                    <a:pt x="78" y="280"/>
                    <a:pt x="75" y="278"/>
                    <a:pt x="73" y="275"/>
                  </a:cubicBezTo>
                  <a:cubicBezTo>
                    <a:pt x="70" y="273"/>
                    <a:pt x="68" y="270"/>
                    <a:pt x="66" y="268"/>
                  </a:cubicBezTo>
                  <a:cubicBezTo>
                    <a:pt x="63" y="265"/>
                    <a:pt x="61" y="263"/>
                    <a:pt x="59" y="260"/>
                  </a:cubicBezTo>
                  <a:cubicBezTo>
                    <a:pt x="57" y="257"/>
                    <a:pt x="55" y="255"/>
                    <a:pt x="53" y="252"/>
                  </a:cubicBezTo>
                  <a:cubicBezTo>
                    <a:pt x="52" y="250"/>
                    <a:pt x="50" y="248"/>
                    <a:pt x="49" y="246"/>
                  </a:cubicBezTo>
                  <a:cubicBezTo>
                    <a:pt x="48" y="244"/>
                    <a:pt x="47" y="242"/>
                    <a:pt x="46" y="240"/>
                  </a:cubicBezTo>
                  <a:cubicBezTo>
                    <a:pt x="45" y="238"/>
                    <a:pt x="44" y="236"/>
                    <a:pt x="43" y="234"/>
                  </a:cubicBezTo>
                  <a:cubicBezTo>
                    <a:pt x="42" y="232"/>
                    <a:pt x="41" y="230"/>
                    <a:pt x="40" y="228"/>
                  </a:cubicBezTo>
                  <a:cubicBezTo>
                    <a:pt x="40" y="190"/>
                    <a:pt x="40" y="190"/>
                    <a:pt x="40" y="190"/>
                  </a:cubicBezTo>
                  <a:cubicBezTo>
                    <a:pt x="40" y="187"/>
                    <a:pt x="40" y="187"/>
                    <a:pt x="40" y="187"/>
                  </a:cubicBezTo>
                  <a:cubicBezTo>
                    <a:pt x="40" y="184"/>
                    <a:pt x="40" y="184"/>
                    <a:pt x="40" y="184"/>
                  </a:cubicBezTo>
                  <a:cubicBezTo>
                    <a:pt x="40" y="184"/>
                    <a:pt x="40" y="185"/>
                    <a:pt x="39" y="185"/>
                  </a:cubicBezTo>
                  <a:cubicBezTo>
                    <a:pt x="39" y="185"/>
                    <a:pt x="39" y="186"/>
                    <a:pt x="39" y="186"/>
                  </a:cubicBezTo>
                  <a:cubicBezTo>
                    <a:pt x="38" y="187"/>
                    <a:pt x="38" y="187"/>
                    <a:pt x="38" y="187"/>
                  </a:cubicBezTo>
                  <a:cubicBezTo>
                    <a:pt x="37" y="188"/>
                    <a:pt x="37" y="188"/>
                    <a:pt x="37" y="188"/>
                  </a:cubicBezTo>
                  <a:cubicBezTo>
                    <a:pt x="36" y="189"/>
                    <a:pt x="35" y="190"/>
                    <a:pt x="34" y="191"/>
                  </a:cubicBezTo>
                  <a:cubicBezTo>
                    <a:pt x="32" y="192"/>
                    <a:pt x="31" y="192"/>
                    <a:pt x="30" y="193"/>
                  </a:cubicBezTo>
                  <a:cubicBezTo>
                    <a:pt x="29" y="193"/>
                    <a:pt x="27" y="194"/>
                    <a:pt x="26" y="194"/>
                  </a:cubicBezTo>
                  <a:cubicBezTo>
                    <a:pt x="25" y="194"/>
                    <a:pt x="23" y="194"/>
                    <a:pt x="22" y="194"/>
                  </a:cubicBezTo>
                  <a:cubicBezTo>
                    <a:pt x="19" y="194"/>
                    <a:pt x="16" y="194"/>
                    <a:pt x="13" y="193"/>
                  </a:cubicBezTo>
                  <a:cubicBezTo>
                    <a:pt x="11" y="191"/>
                    <a:pt x="8" y="190"/>
                    <a:pt x="6" y="188"/>
                  </a:cubicBezTo>
                  <a:cubicBezTo>
                    <a:pt x="4" y="186"/>
                    <a:pt x="3" y="184"/>
                    <a:pt x="2" y="181"/>
                  </a:cubicBezTo>
                  <a:cubicBezTo>
                    <a:pt x="1" y="178"/>
                    <a:pt x="0" y="175"/>
                    <a:pt x="0" y="172"/>
                  </a:cubicBezTo>
                  <a:cubicBezTo>
                    <a:pt x="0" y="169"/>
                    <a:pt x="1" y="167"/>
                    <a:pt x="2" y="164"/>
                  </a:cubicBezTo>
                  <a:cubicBezTo>
                    <a:pt x="3" y="161"/>
                    <a:pt x="4" y="159"/>
                    <a:pt x="6" y="157"/>
                  </a:cubicBezTo>
                  <a:cubicBezTo>
                    <a:pt x="8" y="155"/>
                    <a:pt x="11" y="154"/>
                    <a:pt x="13" y="152"/>
                  </a:cubicBezTo>
                  <a:cubicBezTo>
                    <a:pt x="16" y="151"/>
                    <a:pt x="19" y="151"/>
                    <a:pt x="22" y="151"/>
                  </a:cubicBezTo>
                  <a:cubicBezTo>
                    <a:pt x="23" y="151"/>
                    <a:pt x="25" y="151"/>
                    <a:pt x="26" y="151"/>
                  </a:cubicBezTo>
                  <a:cubicBezTo>
                    <a:pt x="27" y="151"/>
                    <a:pt x="29" y="152"/>
                    <a:pt x="30" y="152"/>
                  </a:cubicBezTo>
                  <a:cubicBezTo>
                    <a:pt x="31" y="153"/>
                    <a:pt x="32" y="153"/>
                    <a:pt x="34" y="154"/>
                  </a:cubicBezTo>
                  <a:cubicBezTo>
                    <a:pt x="35" y="155"/>
                    <a:pt x="36" y="156"/>
                    <a:pt x="37" y="157"/>
                  </a:cubicBezTo>
                  <a:cubicBezTo>
                    <a:pt x="37" y="157"/>
                    <a:pt x="37" y="157"/>
                    <a:pt x="38" y="158"/>
                  </a:cubicBezTo>
                  <a:cubicBezTo>
                    <a:pt x="38" y="158"/>
                    <a:pt x="38" y="158"/>
                    <a:pt x="39" y="159"/>
                  </a:cubicBezTo>
                  <a:cubicBezTo>
                    <a:pt x="39" y="159"/>
                    <a:pt x="39" y="160"/>
                    <a:pt x="40" y="160"/>
                  </a:cubicBezTo>
                  <a:cubicBezTo>
                    <a:pt x="40" y="160"/>
                    <a:pt x="40" y="161"/>
                    <a:pt x="40" y="161"/>
                  </a:cubicBezTo>
                  <a:cubicBezTo>
                    <a:pt x="40" y="158"/>
                    <a:pt x="40" y="158"/>
                    <a:pt x="40" y="158"/>
                  </a:cubicBezTo>
                  <a:cubicBezTo>
                    <a:pt x="40" y="155"/>
                    <a:pt x="40" y="155"/>
                    <a:pt x="40" y="155"/>
                  </a:cubicBezTo>
                  <a:cubicBezTo>
                    <a:pt x="40" y="117"/>
                    <a:pt x="40" y="117"/>
                    <a:pt x="40" y="117"/>
                  </a:cubicBezTo>
                  <a:cubicBezTo>
                    <a:pt x="41" y="115"/>
                    <a:pt x="42" y="113"/>
                    <a:pt x="43" y="111"/>
                  </a:cubicBezTo>
                  <a:cubicBezTo>
                    <a:pt x="44" y="109"/>
                    <a:pt x="45" y="107"/>
                    <a:pt x="46" y="105"/>
                  </a:cubicBezTo>
                  <a:cubicBezTo>
                    <a:pt x="47" y="103"/>
                    <a:pt x="48" y="101"/>
                    <a:pt x="49" y="99"/>
                  </a:cubicBezTo>
                  <a:cubicBezTo>
                    <a:pt x="51" y="97"/>
                    <a:pt x="52" y="95"/>
                    <a:pt x="53" y="93"/>
                  </a:cubicBezTo>
                  <a:cubicBezTo>
                    <a:pt x="55" y="91"/>
                    <a:pt x="57" y="88"/>
                    <a:pt x="59" y="85"/>
                  </a:cubicBezTo>
                  <a:cubicBezTo>
                    <a:pt x="61" y="82"/>
                    <a:pt x="63" y="80"/>
                    <a:pt x="66" y="77"/>
                  </a:cubicBezTo>
                  <a:cubicBezTo>
                    <a:pt x="68" y="75"/>
                    <a:pt x="70" y="72"/>
                    <a:pt x="73" y="70"/>
                  </a:cubicBezTo>
                  <a:cubicBezTo>
                    <a:pt x="75" y="68"/>
                    <a:pt x="78" y="65"/>
                    <a:pt x="80" y="63"/>
                  </a:cubicBezTo>
                  <a:cubicBezTo>
                    <a:pt x="83" y="61"/>
                    <a:pt x="86" y="59"/>
                    <a:pt x="88" y="57"/>
                  </a:cubicBezTo>
                  <a:cubicBezTo>
                    <a:pt x="91" y="55"/>
                    <a:pt x="94" y="53"/>
                    <a:pt x="97" y="51"/>
                  </a:cubicBezTo>
                  <a:cubicBezTo>
                    <a:pt x="99" y="49"/>
                    <a:pt x="102" y="48"/>
                    <a:pt x="105" y="46"/>
                  </a:cubicBezTo>
                  <a:cubicBezTo>
                    <a:pt x="108" y="45"/>
                    <a:pt x="111" y="43"/>
                    <a:pt x="114" y="42"/>
                  </a:cubicBezTo>
                  <a:cubicBezTo>
                    <a:pt x="114" y="42"/>
                    <a:pt x="115" y="42"/>
                    <a:pt x="115" y="42"/>
                  </a:cubicBezTo>
                  <a:cubicBezTo>
                    <a:pt x="115" y="42"/>
                    <a:pt x="115" y="41"/>
                    <a:pt x="115" y="41"/>
                  </a:cubicBezTo>
                  <a:cubicBezTo>
                    <a:pt x="116" y="41"/>
                    <a:pt x="116" y="41"/>
                    <a:pt x="116" y="41"/>
                  </a:cubicBezTo>
                  <a:cubicBezTo>
                    <a:pt x="116" y="41"/>
                    <a:pt x="116" y="41"/>
                    <a:pt x="117" y="41"/>
                  </a:cubicBezTo>
                  <a:cubicBezTo>
                    <a:pt x="154" y="41"/>
                    <a:pt x="154" y="41"/>
                    <a:pt x="154" y="41"/>
                  </a:cubicBezTo>
                  <a:cubicBezTo>
                    <a:pt x="157" y="41"/>
                    <a:pt x="157" y="41"/>
                    <a:pt x="157" y="41"/>
                  </a:cubicBezTo>
                  <a:cubicBezTo>
                    <a:pt x="160" y="41"/>
                    <a:pt x="160" y="41"/>
                    <a:pt x="160" y="41"/>
                  </a:cubicBezTo>
                  <a:cubicBezTo>
                    <a:pt x="160" y="41"/>
                    <a:pt x="159" y="40"/>
                    <a:pt x="159" y="40"/>
                  </a:cubicBezTo>
                  <a:cubicBezTo>
                    <a:pt x="159" y="40"/>
                    <a:pt x="158" y="39"/>
                    <a:pt x="158" y="39"/>
                  </a:cubicBezTo>
                  <a:cubicBezTo>
                    <a:pt x="157" y="39"/>
                    <a:pt x="157" y="39"/>
                    <a:pt x="157" y="38"/>
                  </a:cubicBezTo>
                  <a:cubicBezTo>
                    <a:pt x="156" y="38"/>
                    <a:pt x="156" y="38"/>
                    <a:pt x="156" y="37"/>
                  </a:cubicBezTo>
                  <a:cubicBezTo>
                    <a:pt x="155" y="36"/>
                    <a:pt x="154" y="35"/>
                    <a:pt x="153" y="34"/>
                  </a:cubicBezTo>
                  <a:cubicBezTo>
                    <a:pt x="152" y="33"/>
                    <a:pt x="152" y="32"/>
                    <a:pt x="151" y="30"/>
                  </a:cubicBezTo>
                  <a:cubicBezTo>
                    <a:pt x="151" y="29"/>
                    <a:pt x="150" y="28"/>
                    <a:pt x="150" y="26"/>
                  </a:cubicBezTo>
                  <a:cubicBezTo>
                    <a:pt x="150" y="25"/>
                    <a:pt x="150" y="24"/>
                    <a:pt x="150" y="22"/>
                  </a:cubicBezTo>
                  <a:cubicBezTo>
                    <a:pt x="150" y="19"/>
                    <a:pt x="150" y="16"/>
                    <a:pt x="151" y="14"/>
                  </a:cubicBezTo>
                  <a:cubicBezTo>
                    <a:pt x="152" y="11"/>
                    <a:pt x="154" y="9"/>
                    <a:pt x="156" y="7"/>
                  </a:cubicBezTo>
                  <a:cubicBezTo>
                    <a:pt x="158" y="5"/>
                    <a:pt x="160" y="3"/>
                    <a:pt x="163" y="2"/>
                  </a:cubicBezTo>
                  <a:cubicBezTo>
                    <a:pt x="166" y="1"/>
                    <a:pt x="168" y="0"/>
                    <a:pt x="171" y="0"/>
                  </a:cubicBezTo>
                  <a:cubicBezTo>
                    <a:pt x="174" y="0"/>
                    <a:pt x="177" y="1"/>
                    <a:pt x="180" y="2"/>
                  </a:cubicBezTo>
                  <a:cubicBezTo>
                    <a:pt x="182" y="3"/>
                    <a:pt x="185" y="5"/>
                    <a:pt x="187" y="7"/>
                  </a:cubicBezTo>
                  <a:cubicBezTo>
                    <a:pt x="189" y="9"/>
                    <a:pt x="190" y="11"/>
                    <a:pt x="191" y="14"/>
                  </a:cubicBezTo>
                  <a:cubicBezTo>
                    <a:pt x="193" y="16"/>
                    <a:pt x="193" y="19"/>
                    <a:pt x="193" y="22"/>
                  </a:cubicBezTo>
                  <a:cubicBezTo>
                    <a:pt x="193" y="24"/>
                    <a:pt x="193" y="25"/>
                    <a:pt x="193" y="26"/>
                  </a:cubicBezTo>
                  <a:cubicBezTo>
                    <a:pt x="192" y="28"/>
                    <a:pt x="192" y="29"/>
                    <a:pt x="191" y="30"/>
                  </a:cubicBezTo>
                  <a:cubicBezTo>
                    <a:pt x="191" y="32"/>
                    <a:pt x="190" y="33"/>
                    <a:pt x="190" y="34"/>
                  </a:cubicBezTo>
                  <a:cubicBezTo>
                    <a:pt x="189" y="35"/>
                    <a:pt x="188" y="36"/>
                    <a:pt x="187" y="37"/>
                  </a:cubicBezTo>
                  <a:cubicBezTo>
                    <a:pt x="187" y="38"/>
                    <a:pt x="186" y="38"/>
                    <a:pt x="186" y="38"/>
                  </a:cubicBezTo>
                  <a:cubicBezTo>
                    <a:pt x="186" y="39"/>
                    <a:pt x="185" y="39"/>
                    <a:pt x="185" y="39"/>
                  </a:cubicBezTo>
                  <a:cubicBezTo>
                    <a:pt x="185" y="39"/>
                    <a:pt x="184" y="40"/>
                    <a:pt x="184" y="40"/>
                  </a:cubicBezTo>
                  <a:cubicBezTo>
                    <a:pt x="183" y="40"/>
                    <a:pt x="183" y="41"/>
                    <a:pt x="183" y="41"/>
                  </a:cubicBezTo>
                  <a:cubicBezTo>
                    <a:pt x="186" y="41"/>
                    <a:pt x="186" y="41"/>
                    <a:pt x="186" y="41"/>
                  </a:cubicBezTo>
                  <a:cubicBezTo>
                    <a:pt x="188" y="41"/>
                    <a:pt x="188" y="41"/>
                    <a:pt x="188" y="41"/>
                  </a:cubicBezTo>
                  <a:cubicBezTo>
                    <a:pt x="227" y="41"/>
                    <a:pt x="227" y="41"/>
                    <a:pt x="227" y="41"/>
                  </a:cubicBezTo>
                  <a:cubicBezTo>
                    <a:pt x="226" y="41"/>
                    <a:pt x="226" y="41"/>
                    <a:pt x="226" y="41"/>
                  </a:cubicBezTo>
                  <a:cubicBezTo>
                    <a:pt x="227" y="41"/>
                    <a:pt x="227" y="41"/>
                    <a:pt x="227" y="41"/>
                  </a:cubicBezTo>
                  <a:cubicBezTo>
                    <a:pt x="230" y="42"/>
                    <a:pt x="232" y="43"/>
                    <a:pt x="234" y="44"/>
                  </a:cubicBezTo>
                  <a:cubicBezTo>
                    <a:pt x="236" y="45"/>
                    <a:pt x="238" y="46"/>
                    <a:pt x="240" y="47"/>
                  </a:cubicBezTo>
                  <a:cubicBezTo>
                    <a:pt x="242" y="48"/>
                    <a:pt x="244" y="49"/>
                    <a:pt x="246" y="50"/>
                  </a:cubicBezTo>
                  <a:cubicBezTo>
                    <a:pt x="248" y="51"/>
                    <a:pt x="250" y="53"/>
                    <a:pt x="251" y="54"/>
                  </a:cubicBezTo>
                  <a:cubicBezTo>
                    <a:pt x="256" y="57"/>
                    <a:pt x="260" y="60"/>
                    <a:pt x="264" y="63"/>
                  </a:cubicBezTo>
                  <a:cubicBezTo>
                    <a:pt x="268" y="66"/>
                    <a:pt x="271" y="70"/>
                    <a:pt x="275" y="73"/>
                  </a:cubicBezTo>
                  <a:cubicBezTo>
                    <a:pt x="278" y="76"/>
                    <a:pt x="281" y="80"/>
                    <a:pt x="284" y="84"/>
                  </a:cubicBezTo>
                  <a:cubicBezTo>
                    <a:pt x="287" y="87"/>
                    <a:pt x="289" y="91"/>
                    <a:pt x="292" y="94"/>
                  </a:cubicBezTo>
                  <a:cubicBezTo>
                    <a:pt x="293" y="96"/>
                    <a:pt x="294" y="97"/>
                    <a:pt x="295" y="99"/>
                  </a:cubicBezTo>
                  <a:cubicBezTo>
                    <a:pt x="296" y="101"/>
                    <a:pt x="297" y="104"/>
                    <a:pt x="298" y="106"/>
                  </a:cubicBezTo>
                  <a:cubicBezTo>
                    <a:pt x="299" y="108"/>
                    <a:pt x="300" y="110"/>
                    <a:pt x="301" y="112"/>
                  </a:cubicBezTo>
                  <a:cubicBezTo>
                    <a:pt x="302" y="114"/>
                    <a:pt x="303" y="116"/>
                    <a:pt x="304" y="117"/>
                  </a:cubicBezTo>
                  <a:cubicBezTo>
                    <a:pt x="304" y="154"/>
                    <a:pt x="304" y="154"/>
                    <a:pt x="304" y="154"/>
                  </a:cubicBezTo>
                  <a:cubicBezTo>
                    <a:pt x="304" y="156"/>
                    <a:pt x="304" y="156"/>
                    <a:pt x="304" y="156"/>
                  </a:cubicBezTo>
                  <a:cubicBezTo>
                    <a:pt x="304" y="159"/>
                    <a:pt x="304" y="159"/>
                    <a:pt x="304" y="159"/>
                  </a:cubicBezTo>
                  <a:cubicBezTo>
                    <a:pt x="304" y="159"/>
                    <a:pt x="304" y="158"/>
                    <a:pt x="305" y="158"/>
                  </a:cubicBezTo>
                  <a:cubicBezTo>
                    <a:pt x="305" y="158"/>
                    <a:pt x="305" y="157"/>
                    <a:pt x="305" y="157"/>
                  </a:cubicBezTo>
                  <a:cubicBezTo>
                    <a:pt x="306" y="157"/>
                    <a:pt x="306" y="156"/>
                    <a:pt x="306" y="156"/>
                  </a:cubicBezTo>
                  <a:cubicBezTo>
                    <a:pt x="307" y="156"/>
                    <a:pt x="307" y="156"/>
                    <a:pt x="307" y="155"/>
                  </a:cubicBezTo>
                  <a:cubicBezTo>
                    <a:pt x="308" y="155"/>
                    <a:pt x="309" y="154"/>
                    <a:pt x="310" y="153"/>
                  </a:cubicBezTo>
                  <a:cubicBezTo>
                    <a:pt x="311" y="153"/>
                    <a:pt x="312" y="152"/>
                    <a:pt x="314" y="152"/>
                  </a:cubicBezTo>
                  <a:cubicBezTo>
                    <a:pt x="315" y="152"/>
                    <a:pt x="316" y="151"/>
                    <a:pt x="317" y="151"/>
                  </a:cubicBezTo>
                  <a:cubicBezTo>
                    <a:pt x="318" y="151"/>
                    <a:pt x="319" y="151"/>
                    <a:pt x="321" y="151"/>
                  </a:cubicBezTo>
                  <a:close/>
                  <a:moveTo>
                    <a:pt x="226" y="176"/>
                  </a:moveTo>
                  <a:cubicBezTo>
                    <a:pt x="226" y="176"/>
                    <a:pt x="226" y="175"/>
                    <a:pt x="226" y="175"/>
                  </a:cubicBezTo>
                  <a:cubicBezTo>
                    <a:pt x="226" y="174"/>
                    <a:pt x="226" y="174"/>
                    <a:pt x="226" y="174"/>
                  </a:cubicBezTo>
                  <a:cubicBezTo>
                    <a:pt x="226" y="173"/>
                    <a:pt x="226" y="173"/>
                    <a:pt x="226" y="173"/>
                  </a:cubicBezTo>
                  <a:cubicBezTo>
                    <a:pt x="226" y="173"/>
                    <a:pt x="226" y="173"/>
                    <a:pt x="226" y="173"/>
                  </a:cubicBezTo>
                  <a:cubicBezTo>
                    <a:pt x="226" y="173"/>
                    <a:pt x="226" y="172"/>
                    <a:pt x="226" y="172"/>
                  </a:cubicBezTo>
                  <a:cubicBezTo>
                    <a:pt x="226" y="172"/>
                    <a:pt x="226" y="172"/>
                    <a:pt x="226" y="172"/>
                  </a:cubicBezTo>
                  <a:cubicBezTo>
                    <a:pt x="226" y="171"/>
                    <a:pt x="226" y="171"/>
                    <a:pt x="226" y="170"/>
                  </a:cubicBezTo>
                  <a:cubicBezTo>
                    <a:pt x="226" y="170"/>
                    <a:pt x="226" y="169"/>
                    <a:pt x="226" y="169"/>
                  </a:cubicBezTo>
                  <a:cubicBezTo>
                    <a:pt x="226" y="169"/>
                    <a:pt x="226" y="168"/>
                    <a:pt x="226" y="168"/>
                  </a:cubicBezTo>
                  <a:cubicBezTo>
                    <a:pt x="226" y="168"/>
                    <a:pt x="226" y="168"/>
                    <a:pt x="226" y="168"/>
                  </a:cubicBezTo>
                  <a:cubicBezTo>
                    <a:pt x="226" y="168"/>
                    <a:pt x="226" y="167"/>
                    <a:pt x="226" y="167"/>
                  </a:cubicBezTo>
                  <a:cubicBezTo>
                    <a:pt x="226" y="167"/>
                    <a:pt x="226" y="167"/>
                    <a:pt x="226" y="167"/>
                  </a:cubicBezTo>
                  <a:cubicBezTo>
                    <a:pt x="226" y="166"/>
                    <a:pt x="226" y="166"/>
                    <a:pt x="226" y="166"/>
                  </a:cubicBezTo>
                  <a:cubicBezTo>
                    <a:pt x="226" y="166"/>
                    <a:pt x="226" y="166"/>
                    <a:pt x="226" y="165"/>
                  </a:cubicBezTo>
                  <a:cubicBezTo>
                    <a:pt x="226" y="165"/>
                    <a:pt x="226" y="165"/>
                    <a:pt x="226" y="165"/>
                  </a:cubicBezTo>
                  <a:cubicBezTo>
                    <a:pt x="226" y="165"/>
                    <a:pt x="226" y="164"/>
                    <a:pt x="226" y="164"/>
                  </a:cubicBezTo>
                  <a:cubicBezTo>
                    <a:pt x="226" y="164"/>
                    <a:pt x="226" y="164"/>
                    <a:pt x="226" y="163"/>
                  </a:cubicBezTo>
                  <a:cubicBezTo>
                    <a:pt x="226" y="163"/>
                    <a:pt x="225" y="163"/>
                    <a:pt x="225" y="163"/>
                  </a:cubicBezTo>
                  <a:cubicBezTo>
                    <a:pt x="225" y="162"/>
                    <a:pt x="225" y="162"/>
                    <a:pt x="225" y="162"/>
                  </a:cubicBezTo>
                  <a:cubicBezTo>
                    <a:pt x="225" y="162"/>
                    <a:pt x="225" y="161"/>
                    <a:pt x="225" y="161"/>
                  </a:cubicBezTo>
                  <a:cubicBezTo>
                    <a:pt x="225" y="161"/>
                    <a:pt x="225" y="161"/>
                    <a:pt x="225" y="160"/>
                  </a:cubicBezTo>
                  <a:cubicBezTo>
                    <a:pt x="225" y="160"/>
                    <a:pt x="225" y="160"/>
                    <a:pt x="225" y="160"/>
                  </a:cubicBezTo>
                  <a:cubicBezTo>
                    <a:pt x="225" y="159"/>
                    <a:pt x="225" y="159"/>
                    <a:pt x="225" y="159"/>
                  </a:cubicBezTo>
                  <a:cubicBezTo>
                    <a:pt x="225" y="159"/>
                    <a:pt x="224" y="158"/>
                    <a:pt x="224" y="158"/>
                  </a:cubicBezTo>
                  <a:cubicBezTo>
                    <a:pt x="224" y="157"/>
                    <a:pt x="224" y="156"/>
                    <a:pt x="223" y="155"/>
                  </a:cubicBezTo>
                  <a:cubicBezTo>
                    <a:pt x="223" y="153"/>
                    <a:pt x="222" y="152"/>
                    <a:pt x="222" y="151"/>
                  </a:cubicBezTo>
                  <a:cubicBezTo>
                    <a:pt x="221" y="149"/>
                    <a:pt x="221" y="148"/>
                    <a:pt x="220" y="147"/>
                  </a:cubicBezTo>
                  <a:cubicBezTo>
                    <a:pt x="219" y="146"/>
                    <a:pt x="218" y="144"/>
                    <a:pt x="218" y="143"/>
                  </a:cubicBezTo>
                  <a:cubicBezTo>
                    <a:pt x="217" y="141"/>
                    <a:pt x="216" y="140"/>
                    <a:pt x="215" y="139"/>
                  </a:cubicBezTo>
                  <a:cubicBezTo>
                    <a:pt x="213" y="137"/>
                    <a:pt x="212" y="136"/>
                    <a:pt x="211" y="135"/>
                  </a:cubicBezTo>
                  <a:cubicBezTo>
                    <a:pt x="210" y="133"/>
                    <a:pt x="208" y="132"/>
                    <a:pt x="207" y="131"/>
                  </a:cubicBezTo>
                  <a:cubicBezTo>
                    <a:pt x="205" y="130"/>
                    <a:pt x="204" y="128"/>
                    <a:pt x="202" y="127"/>
                  </a:cubicBezTo>
                  <a:cubicBezTo>
                    <a:pt x="201" y="126"/>
                    <a:pt x="199" y="125"/>
                    <a:pt x="197" y="124"/>
                  </a:cubicBezTo>
                  <a:cubicBezTo>
                    <a:pt x="195" y="123"/>
                    <a:pt x="193" y="122"/>
                    <a:pt x="191" y="122"/>
                  </a:cubicBezTo>
                  <a:cubicBezTo>
                    <a:pt x="189" y="121"/>
                    <a:pt x="187" y="120"/>
                    <a:pt x="185" y="120"/>
                  </a:cubicBezTo>
                  <a:cubicBezTo>
                    <a:pt x="183" y="119"/>
                    <a:pt x="181" y="119"/>
                    <a:pt x="178" y="119"/>
                  </a:cubicBezTo>
                  <a:cubicBezTo>
                    <a:pt x="178" y="118"/>
                    <a:pt x="178" y="118"/>
                    <a:pt x="177" y="118"/>
                  </a:cubicBezTo>
                  <a:cubicBezTo>
                    <a:pt x="177" y="118"/>
                    <a:pt x="177" y="118"/>
                    <a:pt x="177" y="118"/>
                  </a:cubicBezTo>
                  <a:cubicBezTo>
                    <a:pt x="176" y="118"/>
                    <a:pt x="176" y="118"/>
                    <a:pt x="176" y="118"/>
                  </a:cubicBezTo>
                  <a:cubicBezTo>
                    <a:pt x="175" y="118"/>
                    <a:pt x="175" y="118"/>
                    <a:pt x="175" y="118"/>
                  </a:cubicBezTo>
                  <a:cubicBezTo>
                    <a:pt x="175" y="118"/>
                    <a:pt x="174" y="118"/>
                    <a:pt x="174" y="118"/>
                  </a:cubicBezTo>
                  <a:cubicBezTo>
                    <a:pt x="174" y="118"/>
                    <a:pt x="174" y="118"/>
                    <a:pt x="173" y="118"/>
                  </a:cubicBezTo>
                  <a:cubicBezTo>
                    <a:pt x="173" y="118"/>
                    <a:pt x="173" y="118"/>
                    <a:pt x="173" y="118"/>
                  </a:cubicBezTo>
                  <a:cubicBezTo>
                    <a:pt x="172" y="118"/>
                    <a:pt x="172" y="118"/>
                    <a:pt x="172" y="118"/>
                  </a:cubicBezTo>
                  <a:cubicBezTo>
                    <a:pt x="172" y="118"/>
                    <a:pt x="172" y="118"/>
                    <a:pt x="172" y="118"/>
                  </a:cubicBezTo>
                  <a:cubicBezTo>
                    <a:pt x="172" y="118"/>
                    <a:pt x="172" y="118"/>
                    <a:pt x="172" y="118"/>
                  </a:cubicBezTo>
                  <a:cubicBezTo>
                    <a:pt x="172" y="118"/>
                    <a:pt x="171" y="118"/>
                    <a:pt x="171" y="118"/>
                  </a:cubicBezTo>
                  <a:cubicBezTo>
                    <a:pt x="171" y="118"/>
                    <a:pt x="171" y="118"/>
                    <a:pt x="171" y="118"/>
                  </a:cubicBezTo>
                  <a:cubicBezTo>
                    <a:pt x="171" y="118"/>
                    <a:pt x="170" y="118"/>
                    <a:pt x="169" y="118"/>
                  </a:cubicBezTo>
                  <a:cubicBezTo>
                    <a:pt x="169" y="118"/>
                    <a:pt x="168" y="118"/>
                    <a:pt x="168" y="118"/>
                  </a:cubicBezTo>
                  <a:cubicBezTo>
                    <a:pt x="167" y="118"/>
                    <a:pt x="166" y="118"/>
                    <a:pt x="166" y="119"/>
                  </a:cubicBezTo>
                  <a:cubicBezTo>
                    <a:pt x="165" y="119"/>
                    <a:pt x="165" y="119"/>
                    <a:pt x="164" y="119"/>
                  </a:cubicBezTo>
                  <a:cubicBezTo>
                    <a:pt x="163" y="119"/>
                    <a:pt x="162" y="119"/>
                    <a:pt x="161" y="119"/>
                  </a:cubicBezTo>
                  <a:cubicBezTo>
                    <a:pt x="159" y="120"/>
                    <a:pt x="158" y="120"/>
                    <a:pt x="157" y="120"/>
                  </a:cubicBezTo>
                  <a:cubicBezTo>
                    <a:pt x="156" y="121"/>
                    <a:pt x="155" y="121"/>
                    <a:pt x="153" y="122"/>
                  </a:cubicBezTo>
                  <a:cubicBezTo>
                    <a:pt x="152" y="122"/>
                    <a:pt x="151" y="122"/>
                    <a:pt x="150" y="123"/>
                  </a:cubicBezTo>
                  <a:cubicBezTo>
                    <a:pt x="149" y="123"/>
                    <a:pt x="148" y="124"/>
                    <a:pt x="147" y="124"/>
                  </a:cubicBezTo>
                  <a:cubicBezTo>
                    <a:pt x="146" y="125"/>
                    <a:pt x="144" y="126"/>
                    <a:pt x="143" y="126"/>
                  </a:cubicBezTo>
                  <a:cubicBezTo>
                    <a:pt x="142" y="127"/>
                    <a:pt x="141" y="128"/>
                    <a:pt x="140" y="129"/>
                  </a:cubicBezTo>
                  <a:cubicBezTo>
                    <a:pt x="139" y="129"/>
                    <a:pt x="138" y="130"/>
                    <a:pt x="137" y="131"/>
                  </a:cubicBezTo>
                  <a:cubicBezTo>
                    <a:pt x="136" y="132"/>
                    <a:pt x="135" y="133"/>
                    <a:pt x="134" y="134"/>
                  </a:cubicBezTo>
                  <a:cubicBezTo>
                    <a:pt x="133" y="134"/>
                    <a:pt x="132" y="135"/>
                    <a:pt x="132" y="136"/>
                  </a:cubicBezTo>
                  <a:cubicBezTo>
                    <a:pt x="131" y="137"/>
                    <a:pt x="130" y="138"/>
                    <a:pt x="129" y="139"/>
                  </a:cubicBezTo>
                  <a:cubicBezTo>
                    <a:pt x="128" y="140"/>
                    <a:pt x="127" y="141"/>
                    <a:pt x="127" y="143"/>
                  </a:cubicBezTo>
                  <a:cubicBezTo>
                    <a:pt x="126" y="144"/>
                    <a:pt x="125" y="145"/>
                    <a:pt x="125" y="146"/>
                  </a:cubicBezTo>
                  <a:cubicBezTo>
                    <a:pt x="124" y="147"/>
                    <a:pt x="123" y="148"/>
                    <a:pt x="123" y="149"/>
                  </a:cubicBezTo>
                  <a:cubicBezTo>
                    <a:pt x="122" y="151"/>
                    <a:pt x="122" y="152"/>
                    <a:pt x="121" y="153"/>
                  </a:cubicBezTo>
                  <a:cubicBezTo>
                    <a:pt x="121" y="154"/>
                    <a:pt x="120" y="155"/>
                    <a:pt x="120" y="157"/>
                  </a:cubicBezTo>
                  <a:cubicBezTo>
                    <a:pt x="120" y="158"/>
                    <a:pt x="119" y="159"/>
                    <a:pt x="119" y="161"/>
                  </a:cubicBezTo>
                  <a:cubicBezTo>
                    <a:pt x="119" y="162"/>
                    <a:pt x="119" y="163"/>
                    <a:pt x="118" y="165"/>
                  </a:cubicBezTo>
                  <a:cubicBezTo>
                    <a:pt x="118" y="166"/>
                    <a:pt x="118" y="167"/>
                    <a:pt x="118" y="169"/>
                  </a:cubicBezTo>
                  <a:cubicBezTo>
                    <a:pt x="118" y="170"/>
                    <a:pt x="118" y="171"/>
                    <a:pt x="118" y="173"/>
                  </a:cubicBezTo>
                  <a:cubicBezTo>
                    <a:pt x="118" y="174"/>
                    <a:pt x="118" y="175"/>
                    <a:pt x="118" y="177"/>
                  </a:cubicBezTo>
                  <a:cubicBezTo>
                    <a:pt x="118" y="178"/>
                    <a:pt x="118" y="179"/>
                    <a:pt x="118" y="181"/>
                  </a:cubicBezTo>
                  <a:cubicBezTo>
                    <a:pt x="119" y="182"/>
                    <a:pt x="119" y="183"/>
                    <a:pt x="119" y="184"/>
                  </a:cubicBezTo>
                  <a:cubicBezTo>
                    <a:pt x="119" y="186"/>
                    <a:pt x="120" y="187"/>
                    <a:pt x="120" y="188"/>
                  </a:cubicBezTo>
                  <a:cubicBezTo>
                    <a:pt x="120" y="190"/>
                    <a:pt x="121" y="191"/>
                    <a:pt x="121" y="192"/>
                  </a:cubicBezTo>
                  <a:cubicBezTo>
                    <a:pt x="122" y="193"/>
                    <a:pt x="122" y="194"/>
                    <a:pt x="123" y="196"/>
                  </a:cubicBezTo>
                  <a:cubicBezTo>
                    <a:pt x="123" y="197"/>
                    <a:pt x="124" y="198"/>
                    <a:pt x="125" y="199"/>
                  </a:cubicBezTo>
                  <a:cubicBezTo>
                    <a:pt x="125" y="200"/>
                    <a:pt x="126" y="202"/>
                    <a:pt x="127" y="203"/>
                  </a:cubicBezTo>
                  <a:cubicBezTo>
                    <a:pt x="127" y="204"/>
                    <a:pt x="128" y="205"/>
                    <a:pt x="129" y="206"/>
                  </a:cubicBezTo>
                  <a:cubicBezTo>
                    <a:pt x="130" y="207"/>
                    <a:pt x="131" y="208"/>
                    <a:pt x="132" y="209"/>
                  </a:cubicBezTo>
                  <a:cubicBezTo>
                    <a:pt x="132" y="210"/>
                    <a:pt x="133" y="211"/>
                    <a:pt x="134" y="212"/>
                  </a:cubicBezTo>
                  <a:cubicBezTo>
                    <a:pt x="135" y="213"/>
                    <a:pt x="136" y="213"/>
                    <a:pt x="137" y="214"/>
                  </a:cubicBezTo>
                  <a:cubicBezTo>
                    <a:pt x="138" y="215"/>
                    <a:pt x="139" y="216"/>
                    <a:pt x="140" y="217"/>
                  </a:cubicBezTo>
                  <a:cubicBezTo>
                    <a:pt x="141" y="217"/>
                    <a:pt x="142" y="218"/>
                    <a:pt x="143" y="219"/>
                  </a:cubicBezTo>
                  <a:cubicBezTo>
                    <a:pt x="144" y="219"/>
                    <a:pt x="146" y="220"/>
                    <a:pt x="147" y="221"/>
                  </a:cubicBezTo>
                  <a:cubicBezTo>
                    <a:pt x="148" y="221"/>
                    <a:pt x="149" y="222"/>
                    <a:pt x="150" y="222"/>
                  </a:cubicBezTo>
                  <a:cubicBezTo>
                    <a:pt x="151" y="223"/>
                    <a:pt x="152" y="223"/>
                    <a:pt x="153" y="224"/>
                  </a:cubicBezTo>
                  <a:cubicBezTo>
                    <a:pt x="155" y="224"/>
                    <a:pt x="156" y="224"/>
                    <a:pt x="157" y="225"/>
                  </a:cubicBezTo>
                  <a:cubicBezTo>
                    <a:pt x="158" y="225"/>
                    <a:pt x="159" y="225"/>
                    <a:pt x="160" y="226"/>
                  </a:cubicBezTo>
                  <a:cubicBezTo>
                    <a:pt x="162" y="226"/>
                    <a:pt x="163" y="226"/>
                    <a:pt x="164" y="226"/>
                  </a:cubicBezTo>
                  <a:cubicBezTo>
                    <a:pt x="165" y="226"/>
                    <a:pt x="165" y="227"/>
                    <a:pt x="166" y="227"/>
                  </a:cubicBezTo>
                  <a:cubicBezTo>
                    <a:pt x="166" y="227"/>
                    <a:pt x="167" y="227"/>
                    <a:pt x="168" y="227"/>
                  </a:cubicBezTo>
                  <a:cubicBezTo>
                    <a:pt x="168" y="227"/>
                    <a:pt x="169" y="227"/>
                    <a:pt x="169" y="227"/>
                  </a:cubicBezTo>
                  <a:cubicBezTo>
                    <a:pt x="170" y="227"/>
                    <a:pt x="171" y="227"/>
                    <a:pt x="171" y="227"/>
                  </a:cubicBezTo>
                  <a:cubicBezTo>
                    <a:pt x="171" y="227"/>
                    <a:pt x="171" y="227"/>
                    <a:pt x="171" y="227"/>
                  </a:cubicBezTo>
                  <a:cubicBezTo>
                    <a:pt x="172" y="227"/>
                    <a:pt x="172" y="227"/>
                    <a:pt x="172" y="227"/>
                  </a:cubicBezTo>
                  <a:cubicBezTo>
                    <a:pt x="172" y="227"/>
                    <a:pt x="172" y="227"/>
                    <a:pt x="172" y="227"/>
                  </a:cubicBezTo>
                  <a:cubicBezTo>
                    <a:pt x="172" y="227"/>
                    <a:pt x="172" y="227"/>
                    <a:pt x="172" y="227"/>
                  </a:cubicBezTo>
                  <a:cubicBezTo>
                    <a:pt x="172" y="227"/>
                    <a:pt x="172" y="227"/>
                    <a:pt x="172" y="227"/>
                  </a:cubicBezTo>
                  <a:cubicBezTo>
                    <a:pt x="173" y="227"/>
                    <a:pt x="173" y="227"/>
                    <a:pt x="173" y="227"/>
                  </a:cubicBezTo>
                  <a:cubicBezTo>
                    <a:pt x="173" y="227"/>
                    <a:pt x="173" y="227"/>
                    <a:pt x="173" y="227"/>
                  </a:cubicBezTo>
                  <a:cubicBezTo>
                    <a:pt x="173" y="227"/>
                    <a:pt x="173" y="227"/>
                    <a:pt x="173" y="227"/>
                  </a:cubicBezTo>
                  <a:cubicBezTo>
                    <a:pt x="173" y="227"/>
                    <a:pt x="174" y="227"/>
                    <a:pt x="174" y="227"/>
                  </a:cubicBezTo>
                  <a:cubicBezTo>
                    <a:pt x="174" y="227"/>
                    <a:pt x="174" y="227"/>
                    <a:pt x="174" y="227"/>
                  </a:cubicBezTo>
                  <a:cubicBezTo>
                    <a:pt x="174" y="227"/>
                    <a:pt x="174" y="227"/>
                    <a:pt x="174" y="227"/>
                  </a:cubicBezTo>
                  <a:cubicBezTo>
                    <a:pt x="175" y="227"/>
                    <a:pt x="175" y="227"/>
                    <a:pt x="175" y="227"/>
                  </a:cubicBezTo>
                  <a:cubicBezTo>
                    <a:pt x="175" y="227"/>
                    <a:pt x="175" y="227"/>
                    <a:pt x="176" y="227"/>
                  </a:cubicBezTo>
                  <a:cubicBezTo>
                    <a:pt x="176" y="227"/>
                    <a:pt x="176" y="227"/>
                    <a:pt x="177" y="227"/>
                  </a:cubicBezTo>
                  <a:cubicBezTo>
                    <a:pt x="177" y="227"/>
                    <a:pt x="177" y="227"/>
                    <a:pt x="177" y="227"/>
                  </a:cubicBezTo>
                  <a:cubicBezTo>
                    <a:pt x="178" y="227"/>
                    <a:pt x="178" y="227"/>
                    <a:pt x="178" y="227"/>
                  </a:cubicBezTo>
                  <a:cubicBezTo>
                    <a:pt x="181" y="226"/>
                    <a:pt x="183" y="226"/>
                    <a:pt x="185" y="225"/>
                  </a:cubicBezTo>
                  <a:cubicBezTo>
                    <a:pt x="187" y="225"/>
                    <a:pt x="189" y="224"/>
                    <a:pt x="191" y="223"/>
                  </a:cubicBezTo>
                  <a:cubicBezTo>
                    <a:pt x="193" y="223"/>
                    <a:pt x="195" y="222"/>
                    <a:pt x="197" y="221"/>
                  </a:cubicBezTo>
                  <a:cubicBezTo>
                    <a:pt x="199" y="220"/>
                    <a:pt x="201" y="219"/>
                    <a:pt x="202" y="218"/>
                  </a:cubicBezTo>
                  <a:cubicBezTo>
                    <a:pt x="204" y="217"/>
                    <a:pt x="205" y="216"/>
                    <a:pt x="207" y="214"/>
                  </a:cubicBezTo>
                  <a:cubicBezTo>
                    <a:pt x="208" y="213"/>
                    <a:pt x="210" y="212"/>
                    <a:pt x="211" y="210"/>
                  </a:cubicBezTo>
                  <a:cubicBezTo>
                    <a:pt x="212" y="209"/>
                    <a:pt x="213" y="208"/>
                    <a:pt x="215" y="206"/>
                  </a:cubicBezTo>
                  <a:cubicBezTo>
                    <a:pt x="216" y="205"/>
                    <a:pt x="217" y="204"/>
                    <a:pt x="218" y="202"/>
                  </a:cubicBezTo>
                  <a:cubicBezTo>
                    <a:pt x="218" y="201"/>
                    <a:pt x="219" y="200"/>
                    <a:pt x="220" y="198"/>
                  </a:cubicBezTo>
                  <a:cubicBezTo>
                    <a:pt x="221" y="197"/>
                    <a:pt x="221" y="196"/>
                    <a:pt x="222" y="194"/>
                  </a:cubicBezTo>
                  <a:cubicBezTo>
                    <a:pt x="222" y="193"/>
                    <a:pt x="223" y="192"/>
                    <a:pt x="223" y="191"/>
                  </a:cubicBezTo>
                  <a:cubicBezTo>
                    <a:pt x="224" y="189"/>
                    <a:pt x="224" y="188"/>
                    <a:pt x="224" y="187"/>
                  </a:cubicBezTo>
                  <a:cubicBezTo>
                    <a:pt x="224" y="187"/>
                    <a:pt x="225" y="187"/>
                    <a:pt x="225" y="186"/>
                  </a:cubicBezTo>
                  <a:cubicBezTo>
                    <a:pt x="225" y="186"/>
                    <a:pt x="225" y="186"/>
                    <a:pt x="225" y="185"/>
                  </a:cubicBezTo>
                  <a:cubicBezTo>
                    <a:pt x="225" y="185"/>
                    <a:pt x="225" y="185"/>
                    <a:pt x="225" y="185"/>
                  </a:cubicBezTo>
                  <a:cubicBezTo>
                    <a:pt x="225" y="184"/>
                    <a:pt x="225" y="184"/>
                    <a:pt x="225" y="184"/>
                  </a:cubicBezTo>
                  <a:cubicBezTo>
                    <a:pt x="225" y="184"/>
                    <a:pt x="225" y="183"/>
                    <a:pt x="225" y="183"/>
                  </a:cubicBezTo>
                  <a:cubicBezTo>
                    <a:pt x="225" y="183"/>
                    <a:pt x="225" y="183"/>
                    <a:pt x="225" y="182"/>
                  </a:cubicBezTo>
                  <a:cubicBezTo>
                    <a:pt x="226" y="182"/>
                    <a:pt x="226" y="182"/>
                    <a:pt x="226" y="182"/>
                  </a:cubicBezTo>
                  <a:cubicBezTo>
                    <a:pt x="226" y="181"/>
                    <a:pt x="226" y="181"/>
                    <a:pt x="226" y="181"/>
                  </a:cubicBezTo>
                  <a:cubicBezTo>
                    <a:pt x="226" y="181"/>
                    <a:pt x="226" y="181"/>
                    <a:pt x="226" y="180"/>
                  </a:cubicBezTo>
                  <a:cubicBezTo>
                    <a:pt x="226" y="180"/>
                    <a:pt x="226" y="180"/>
                    <a:pt x="226" y="180"/>
                  </a:cubicBezTo>
                  <a:cubicBezTo>
                    <a:pt x="226" y="180"/>
                    <a:pt x="226" y="179"/>
                    <a:pt x="226" y="179"/>
                  </a:cubicBezTo>
                  <a:cubicBezTo>
                    <a:pt x="226" y="179"/>
                    <a:pt x="226" y="179"/>
                    <a:pt x="226" y="179"/>
                  </a:cubicBezTo>
                  <a:cubicBezTo>
                    <a:pt x="226" y="178"/>
                    <a:pt x="226" y="178"/>
                    <a:pt x="226" y="178"/>
                  </a:cubicBezTo>
                  <a:cubicBezTo>
                    <a:pt x="226" y="178"/>
                    <a:pt x="226" y="178"/>
                    <a:pt x="226" y="177"/>
                  </a:cubicBezTo>
                  <a:cubicBezTo>
                    <a:pt x="226" y="177"/>
                    <a:pt x="226" y="177"/>
                    <a:pt x="226" y="177"/>
                  </a:cubicBezTo>
                  <a:cubicBezTo>
                    <a:pt x="226" y="177"/>
                    <a:pt x="226" y="177"/>
                    <a:pt x="226" y="17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80" name="PA_任意多边形 52"/>
            <p:cNvSpPr>
              <a:spLocks noEditPoints="1"/>
            </p:cNvSpPr>
            <p:nvPr>
              <p:custDataLst>
                <p:tags r:id="rId63"/>
              </p:custDataLst>
            </p:nvPr>
          </p:nvSpPr>
          <p:spPr bwMode="auto">
            <a:xfrm>
              <a:off x="2970223" y="2244727"/>
              <a:ext cx="2319347" cy="2333630"/>
            </a:xfrm>
            <a:custGeom>
              <a:avLst/>
              <a:gdLst>
                <a:gd name="T0" fmla="*/ 150 w 338"/>
                <a:gd name="T1" fmla="*/ 320 h 340"/>
                <a:gd name="T2" fmla="*/ 157 w 338"/>
                <a:gd name="T3" fmla="*/ 306 h 340"/>
                <a:gd name="T4" fmla="*/ 162 w 338"/>
                <a:gd name="T5" fmla="*/ 299 h 340"/>
                <a:gd name="T6" fmla="*/ 96 w 338"/>
                <a:gd name="T7" fmla="*/ 289 h 340"/>
                <a:gd name="T8" fmla="*/ 59 w 338"/>
                <a:gd name="T9" fmla="*/ 255 h 340"/>
                <a:gd name="T10" fmla="*/ 41 w 338"/>
                <a:gd name="T11" fmla="*/ 224 h 340"/>
                <a:gd name="T12" fmla="*/ 36 w 338"/>
                <a:gd name="T13" fmla="*/ 180 h 340"/>
                <a:gd name="T14" fmla="*/ 30 w 338"/>
                <a:gd name="T15" fmla="*/ 186 h 340"/>
                <a:gd name="T16" fmla="*/ 6 w 338"/>
                <a:gd name="T17" fmla="*/ 183 h 340"/>
                <a:gd name="T18" fmla="*/ 12 w 338"/>
                <a:gd name="T19" fmla="*/ 152 h 340"/>
                <a:gd name="T20" fmla="*/ 33 w 338"/>
                <a:gd name="T21" fmla="*/ 156 h 340"/>
                <a:gd name="T22" fmla="*/ 38 w 338"/>
                <a:gd name="T23" fmla="*/ 162 h 340"/>
                <a:gd name="T24" fmla="*/ 46 w 338"/>
                <a:gd name="T25" fmla="*/ 103 h 340"/>
                <a:gd name="T26" fmla="*/ 72 w 338"/>
                <a:gd name="T27" fmla="*/ 69 h 340"/>
                <a:gd name="T28" fmla="*/ 113 w 338"/>
                <a:gd name="T29" fmla="*/ 41 h 340"/>
                <a:gd name="T30" fmla="*/ 159 w 338"/>
                <a:gd name="T31" fmla="*/ 36 h 340"/>
                <a:gd name="T32" fmla="*/ 153 w 338"/>
                <a:gd name="T33" fmla="*/ 30 h 340"/>
                <a:gd name="T34" fmla="*/ 156 w 338"/>
                <a:gd name="T35" fmla="*/ 6 h 340"/>
                <a:gd name="T36" fmla="*/ 187 w 338"/>
                <a:gd name="T37" fmla="*/ 12 h 340"/>
                <a:gd name="T38" fmla="*/ 183 w 338"/>
                <a:gd name="T39" fmla="*/ 33 h 340"/>
                <a:gd name="T40" fmla="*/ 177 w 338"/>
                <a:gd name="T41" fmla="*/ 37 h 340"/>
                <a:gd name="T42" fmla="*/ 225 w 338"/>
                <a:gd name="T43" fmla="*/ 40 h 340"/>
                <a:gd name="T44" fmla="*/ 260 w 338"/>
                <a:gd name="T45" fmla="*/ 62 h 340"/>
                <a:gd name="T46" fmla="*/ 294 w 338"/>
                <a:gd name="T47" fmla="*/ 104 h 340"/>
                <a:gd name="T48" fmla="*/ 302 w 338"/>
                <a:gd name="T49" fmla="*/ 159 h 340"/>
                <a:gd name="T50" fmla="*/ 307 w 338"/>
                <a:gd name="T51" fmla="*/ 154 h 340"/>
                <a:gd name="T52" fmla="*/ 326 w 338"/>
                <a:gd name="T53" fmla="*/ 152 h 340"/>
                <a:gd name="T54" fmla="*/ 332 w 338"/>
                <a:gd name="T55" fmla="*/ 183 h 340"/>
                <a:gd name="T56" fmla="*/ 310 w 338"/>
                <a:gd name="T57" fmla="*/ 186 h 340"/>
                <a:gd name="T58" fmla="*/ 304 w 338"/>
                <a:gd name="T59" fmla="*/ 182 h 340"/>
                <a:gd name="T60" fmla="*/ 297 w 338"/>
                <a:gd name="T61" fmla="*/ 230 h 340"/>
                <a:gd name="T62" fmla="*/ 271 w 338"/>
                <a:gd name="T63" fmla="*/ 267 h 340"/>
                <a:gd name="T64" fmla="*/ 231 w 338"/>
                <a:gd name="T65" fmla="*/ 296 h 340"/>
                <a:gd name="T66" fmla="*/ 176 w 338"/>
                <a:gd name="T67" fmla="*/ 302 h 340"/>
                <a:gd name="T68" fmla="*/ 185 w 338"/>
                <a:gd name="T69" fmla="*/ 310 h 340"/>
                <a:gd name="T70" fmla="*/ 183 w 338"/>
                <a:gd name="T71" fmla="*/ 334 h 340"/>
                <a:gd name="T72" fmla="*/ 166 w 338"/>
                <a:gd name="T73" fmla="*/ 226 h 340"/>
                <a:gd name="T74" fmla="*/ 172 w 338"/>
                <a:gd name="T75" fmla="*/ 226 h 340"/>
                <a:gd name="T76" fmla="*/ 190 w 338"/>
                <a:gd name="T77" fmla="*/ 223 h 340"/>
                <a:gd name="T78" fmla="*/ 215 w 338"/>
                <a:gd name="T79" fmla="*/ 205 h 340"/>
                <a:gd name="T80" fmla="*/ 225 w 338"/>
                <a:gd name="T81" fmla="*/ 185 h 340"/>
                <a:gd name="T82" fmla="*/ 227 w 338"/>
                <a:gd name="T83" fmla="*/ 176 h 340"/>
                <a:gd name="T84" fmla="*/ 227 w 338"/>
                <a:gd name="T85" fmla="*/ 167 h 340"/>
                <a:gd name="T86" fmla="*/ 226 w 338"/>
                <a:gd name="T87" fmla="*/ 159 h 340"/>
                <a:gd name="T88" fmla="*/ 222 w 338"/>
                <a:gd name="T89" fmla="*/ 147 h 340"/>
                <a:gd name="T90" fmla="*/ 207 w 338"/>
                <a:gd name="T91" fmla="*/ 126 h 340"/>
                <a:gd name="T92" fmla="*/ 177 w 338"/>
                <a:gd name="T93" fmla="*/ 113 h 340"/>
                <a:gd name="T94" fmla="*/ 170 w 338"/>
                <a:gd name="T95" fmla="*/ 113 h 340"/>
                <a:gd name="T96" fmla="*/ 162 w 338"/>
                <a:gd name="T97" fmla="*/ 113 h 340"/>
                <a:gd name="T98" fmla="*/ 143 w 338"/>
                <a:gd name="T99" fmla="*/ 119 h 340"/>
                <a:gd name="T100" fmla="*/ 128 w 338"/>
                <a:gd name="T101" fmla="*/ 132 h 340"/>
                <a:gd name="T102" fmla="*/ 117 w 338"/>
                <a:gd name="T103" fmla="*/ 149 h 340"/>
                <a:gd name="T104" fmla="*/ 113 w 338"/>
                <a:gd name="T105" fmla="*/ 169 h 340"/>
                <a:gd name="T106" fmla="*/ 117 w 338"/>
                <a:gd name="T107" fmla="*/ 190 h 340"/>
                <a:gd name="T108" fmla="*/ 128 w 338"/>
                <a:gd name="T109" fmla="*/ 207 h 340"/>
                <a:gd name="T110" fmla="*/ 143 w 338"/>
                <a:gd name="T111" fmla="*/ 220 h 340"/>
                <a:gd name="T112" fmla="*/ 162 w 338"/>
                <a:gd name="T113" fmla="*/ 226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38" h="340">
                  <a:moveTo>
                    <a:pt x="169" y="340"/>
                  </a:moveTo>
                  <a:cubicBezTo>
                    <a:pt x="167" y="340"/>
                    <a:pt x="164" y="339"/>
                    <a:pt x="162" y="338"/>
                  </a:cubicBezTo>
                  <a:cubicBezTo>
                    <a:pt x="160" y="337"/>
                    <a:pt x="158" y="336"/>
                    <a:pt x="156" y="334"/>
                  </a:cubicBezTo>
                  <a:cubicBezTo>
                    <a:pt x="154" y="332"/>
                    <a:pt x="153" y="330"/>
                    <a:pt x="152" y="328"/>
                  </a:cubicBezTo>
                  <a:cubicBezTo>
                    <a:pt x="151" y="326"/>
                    <a:pt x="150" y="323"/>
                    <a:pt x="150" y="320"/>
                  </a:cubicBezTo>
                  <a:cubicBezTo>
                    <a:pt x="150" y="319"/>
                    <a:pt x="150" y="318"/>
                    <a:pt x="150" y="316"/>
                  </a:cubicBezTo>
                  <a:cubicBezTo>
                    <a:pt x="151" y="315"/>
                    <a:pt x="151" y="314"/>
                    <a:pt x="152" y="313"/>
                  </a:cubicBezTo>
                  <a:cubicBezTo>
                    <a:pt x="152" y="312"/>
                    <a:pt x="153" y="311"/>
                    <a:pt x="153" y="310"/>
                  </a:cubicBezTo>
                  <a:cubicBezTo>
                    <a:pt x="154" y="308"/>
                    <a:pt x="155" y="308"/>
                    <a:pt x="156" y="307"/>
                  </a:cubicBezTo>
                  <a:cubicBezTo>
                    <a:pt x="156" y="306"/>
                    <a:pt x="157" y="306"/>
                    <a:pt x="157" y="306"/>
                  </a:cubicBezTo>
                  <a:cubicBezTo>
                    <a:pt x="157" y="305"/>
                    <a:pt x="158" y="305"/>
                    <a:pt x="158" y="305"/>
                  </a:cubicBezTo>
                  <a:cubicBezTo>
                    <a:pt x="158" y="305"/>
                    <a:pt x="159" y="304"/>
                    <a:pt x="159" y="304"/>
                  </a:cubicBezTo>
                  <a:cubicBezTo>
                    <a:pt x="159" y="304"/>
                    <a:pt x="161" y="303"/>
                    <a:pt x="163" y="302"/>
                  </a:cubicBezTo>
                  <a:cubicBezTo>
                    <a:pt x="163" y="301"/>
                    <a:pt x="164" y="301"/>
                    <a:pt x="164" y="300"/>
                  </a:cubicBezTo>
                  <a:cubicBezTo>
                    <a:pt x="163" y="299"/>
                    <a:pt x="163" y="299"/>
                    <a:pt x="162" y="299"/>
                  </a:cubicBezTo>
                  <a:cubicBezTo>
                    <a:pt x="159" y="299"/>
                    <a:pt x="159" y="299"/>
                    <a:pt x="159" y="299"/>
                  </a:cubicBezTo>
                  <a:cubicBezTo>
                    <a:pt x="115" y="299"/>
                    <a:pt x="115" y="299"/>
                    <a:pt x="115" y="299"/>
                  </a:cubicBezTo>
                  <a:cubicBezTo>
                    <a:pt x="113" y="298"/>
                    <a:pt x="113" y="298"/>
                    <a:pt x="113" y="298"/>
                  </a:cubicBezTo>
                  <a:cubicBezTo>
                    <a:pt x="110" y="297"/>
                    <a:pt x="107" y="295"/>
                    <a:pt x="104" y="294"/>
                  </a:cubicBezTo>
                  <a:cubicBezTo>
                    <a:pt x="101" y="292"/>
                    <a:pt x="99" y="291"/>
                    <a:pt x="96" y="289"/>
                  </a:cubicBezTo>
                  <a:cubicBezTo>
                    <a:pt x="93" y="287"/>
                    <a:pt x="90" y="285"/>
                    <a:pt x="88" y="283"/>
                  </a:cubicBezTo>
                  <a:cubicBezTo>
                    <a:pt x="85" y="281"/>
                    <a:pt x="82" y="279"/>
                    <a:pt x="80" y="277"/>
                  </a:cubicBezTo>
                  <a:cubicBezTo>
                    <a:pt x="77" y="275"/>
                    <a:pt x="75" y="273"/>
                    <a:pt x="72" y="271"/>
                  </a:cubicBezTo>
                  <a:cubicBezTo>
                    <a:pt x="70" y="268"/>
                    <a:pt x="68" y="266"/>
                    <a:pt x="65" y="263"/>
                  </a:cubicBezTo>
                  <a:cubicBezTo>
                    <a:pt x="63" y="261"/>
                    <a:pt x="61" y="258"/>
                    <a:pt x="59" y="255"/>
                  </a:cubicBezTo>
                  <a:cubicBezTo>
                    <a:pt x="57" y="253"/>
                    <a:pt x="55" y="250"/>
                    <a:pt x="53" y="247"/>
                  </a:cubicBezTo>
                  <a:cubicBezTo>
                    <a:pt x="52" y="245"/>
                    <a:pt x="51" y="244"/>
                    <a:pt x="49" y="242"/>
                  </a:cubicBezTo>
                  <a:cubicBezTo>
                    <a:pt x="48" y="240"/>
                    <a:pt x="47" y="238"/>
                    <a:pt x="46" y="236"/>
                  </a:cubicBezTo>
                  <a:cubicBezTo>
                    <a:pt x="45" y="234"/>
                    <a:pt x="44" y="232"/>
                    <a:pt x="43" y="230"/>
                  </a:cubicBezTo>
                  <a:cubicBezTo>
                    <a:pt x="42" y="228"/>
                    <a:pt x="42" y="226"/>
                    <a:pt x="41" y="224"/>
                  </a:cubicBezTo>
                  <a:cubicBezTo>
                    <a:pt x="41" y="181"/>
                    <a:pt x="41" y="181"/>
                    <a:pt x="41" y="181"/>
                  </a:cubicBezTo>
                  <a:cubicBezTo>
                    <a:pt x="41" y="178"/>
                    <a:pt x="41" y="178"/>
                    <a:pt x="41" y="178"/>
                  </a:cubicBezTo>
                  <a:cubicBezTo>
                    <a:pt x="41" y="177"/>
                    <a:pt x="40" y="176"/>
                    <a:pt x="40" y="176"/>
                  </a:cubicBezTo>
                  <a:cubicBezTo>
                    <a:pt x="39" y="176"/>
                    <a:pt x="38" y="176"/>
                    <a:pt x="38" y="177"/>
                  </a:cubicBezTo>
                  <a:cubicBezTo>
                    <a:pt x="36" y="180"/>
                    <a:pt x="36" y="180"/>
                    <a:pt x="36" y="180"/>
                  </a:cubicBezTo>
                  <a:cubicBezTo>
                    <a:pt x="36" y="180"/>
                    <a:pt x="36" y="180"/>
                    <a:pt x="35" y="181"/>
                  </a:cubicBezTo>
                  <a:cubicBezTo>
                    <a:pt x="35" y="181"/>
                    <a:pt x="35" y="181"/>
                    <a:pt x="35" y="182"/>
                  </a:cubicBezTo>
                  <a:cubicBezTo>
                    <a:pt x="34" y="182"/>
                    <a:pt x="34" y="182"/>
                    <a:pt x="34" y="183"/>
                  </a:cubicBezTo>
                  <a:cubicBezTo>
                    <a:pt x="34" y="183"/>
                    <a:pt x="33" y="183"/>
                    <a:pt x="33" y="183"/>
                  </a:cubicBezTo>
                  <a:cubicBezTo>
                    <a:pt x="32" y="184"/>
                    <a:pt x="31" y="185"/>
                    <a:pt x="30" y="186"/>
                  </a:cubicBezTo>
                  <a:cubicBezTo>
                    <a:pt x="29" y="186"/>
                    <a:pt x="28" y="187"/>
                    <a:pt x="27" y="187"/>
                  </a:cubicBezTo>
                  <a:cubicBezTo>
                    <a:pt x="26" y="188"/>
                    <a:pt x="25" y="188"/>
                    <a:pt x="23" y="188"/>
                  </a:cubicBezTo>
                  <a:cubicBezTo>
                    <a:pt x="22" y="189"/>
                    <a:pt x="21" y="189"/>
                    <a:pt x="20" y="189"/>
                  </a:cubicBezTo>
                  <a:cubicBezTo>
                    <a:pt x="17" y="189"/>
                    <a:pt x="15" y="188"/>
                    <a:pt x="12" y="187"/>
                  </a:cubicBezTo>
                  <a:cubicBezTo>
                    <a:pt x="10" y="186"/>
                    <a:pt x="8" y="185"/>
                    <a:pt x="6" y="183"/>
                  </a:cubicBezTo>
                  <a:cubicBezTo>
                    <a:pt x="4" y="181"/>
                    <a:pt x="3" y="179"/>
                    <a:pt x="2" y="177"/>
                  </a:cubicBezTo>
                  <a:cubicBezTo>
                    <a:pt x="1" y="175"/>
                    <a:pt x="0" y="172"/>
                    <a:pt x="0" y="169"/>
                  </a:cubicBezTo>
                  <a:cubicBezTo>
                    <a:pt x="0" y="167"/>
                    <a:pt x="1" y="164"/>
                    <a:pt x="2" y="162"/>
                  </a:cubicBezTo>
                  <a:cubicBezTo>
                    <a:pt x="3" y="160"/>
                    <a:pt x="4" y="158"/>
                    <a:pt x="6" y="156"/>
                  </a:cubicBezTo>
                  <a:cubicBezTo>
                    <a:pt x="8" y="154"/>
                    <a:pt x="10" y="153"/>
                    <a:pt x="12" y="152"/>
                  </a:cubicBezTo>
                  <a:cubicBezTo>
                    <a:pt x="15" y="151"/>
                    <a:pt x="17" y="150"/>
                    <a:pt x="20" y="150"/>
                  </a:cubicBezTo>
                  <a:cubicBezTo>
                    <a:pt x="21" y="150"/>
                    <a:pt x="22" y="150"/>
                    <a:pt x="23" y="151"/>
                  </a:cubicBezTo>
                  <a:cubicBezTo>
                    <a:pt x="25" y="151"/>
                    <a:pt x="26" y="151"/>
                    <a:pt x="27" y="152"/>
                  </a:cubicBezTo>
                  <a:cubicBezTo>
                    <a:pt x="28" y="152"/>
                    <a:pt x="29" y="153"/>
                    <a:pt x="30" y="153"/>
                  </a:cubicBezTo>
                  <a:cubicBezTo>
                    <a:pt x="31" y="154"/>
                    <a:pt x="32" y="155"/>
                    <a:pt x="33" y="156"/>
                  </a:cubicBezTo>
                  <a:cubicBezTo>
                    <a:pt x="33" y="156"/>
                    <a:pt x="34" y="156"/>
                    <a:pt x="34" y="156"/>
                  </a:cubicBezTo>
                  <a:cubicBezTo>
                    <a:pt x="34" y="157"/>
                    <a:pt x="34" y="157"/>
                    <a:pt x="35" y="157"/>
                  </a:cubicBezTo>
                  <a:cubicBezTo>
                    <a:pt x="35" y="158"/>
                    <a:pt x="35" y="158"/>
                    <a:pt x="35" y="158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38" y="162"/>
                    <a:pt x="38" y="162"/>
                    <a:pt x="38" y="162"/>
                  </a:cubicBezTo>
                  <a:cubicBezTo>
                    <a:pt x="38" y="163"/>
                    <a:pt x="39" y="163"/>
                    <a:pt x="40" y="163"/>
                  </a:cubicBezTo>
                  <a:cubicBezTo>
                    <a:pt x="40" y="163"/>
                    <a:pt x="41" y="162"/>
                    <a:pt x="41" y="161"/>
                  </a:cubicBezTo>
                  <a:cubicBezTo>
                    <a:pt x="41" y="115"/>
                    <a:pt x="41" y="115"/>
                    <a:pt x="41" y="115"/>
                  </a:cubicBezTo>
                  <a:cubicBezTo>
                    <a:pt x="42" y="113"/>
                    <a:pt x="42" y="111"/>
                    <a:pt x="43" y="109"/>
                  </a:cubicBezTo>
                  <a:cubicBezTo>
                    <a:pt x="44" y="107"/>
                    <a:pt x="45" y="105"/>
                    <a:pt x="46" y="103"/>
                  </a:cubicBezTo>
                  <a:cubicBezTo>
                    <a:pt x="47" y="101"/>
                    <a:pt x="48" y="99"/>
                    <a:pt x="50" y="97"/>
                  </a:cubicBezTo>
                  <a:cubicBezTo>
                    <a:pt x="51" y="96"/>
                    <a:pt x="52" y="94"/>
                    <a:pt x="53" y="92"/>
                  </a:cubicBezTo>
                  <a:cubicBezTo>
                    <a:pt x="55" y="89"/>
                    <a:pt x="57" y="86"/>
                    <a:pt x="59" y="84"/>
                  </a:cubicBezTo>
                  <a:cubicBezTo>
                    <a:pt x="61" y="81"/>
                    <a:pt x="63" y="78"/>
                    <a:pt x="66" y="76"/>
                  </a:cubicBezTo>
                  <a:cubicBezTo>
                    <a:pt x="68" y="73"/>
                    <a:pt x="70" y="71"/>
                    <a:pt x="72" y="69"/>
                  </a:cubicBezTo>
                  <a:cubicBezTo>
                    <a:pt x="75" y="66"/>
                    <a:pt x="77" y="64"/>
                    <a:pt x="80" y="62"/>
                  </a:cubicBezTo>
                  <a:cubicBezTo>
                    <a:pt x="82" y="60"/>
                    <a:pt x="85" y="58"/>
                    <a:pt x="88" y="56"/>
                  </a:cubicBezTo>
                  <a:cubicBezTo>
                    <a:pt x="90" y="54"/>
                    <a:pt x="93" y="52"/>
                    <a:pt x="96" y="50"/>
                  </a:cubicBezTo>
                  <a:cubicBezTo>
                    <a:pt x="99" y="49"/>
                    <a:pt x="102" y="47"/>
                    <a:pt x="104" y="45"/>
                  </a:cubicBezTo>
                  <a:cubicBezTo>
                    <a:pt x="107" y="44"/>
                    <a:pt x="110" y="42"/>
                    <a:pt x="113" y="41"/>
                  </a:cubicBezTo>
                  <a:cubicBezTo>
                    <a:pt x="115" y="40"/>
                    <a:pt x="115" y="40"/>
                    <a:pt x="115" y="40"/>
                  </a:cubicBezTo>
                  <a:cubicBezTo>
                    <a:pt x="161" y="40"/>
                    <a:pt x="161" y="40"/>
                    <a:pt x="161" y="40"/>
                  </a:cubicBezTo>
                  <a:cubicBezTo>
                    <a:pt x="162" y="40"/>
                    <a:pt x="163" y="40"/>
                    <a:pt x="163" y="39"/>
                  </a:cubicBezTo>
                  <a:cubicBezTo>
                    <a:pt x="163" y="38"/>
                    <a:pt x="163" y="38"/>
                    <a:pt x="162" y="37"/>
                  </a:cubicBezTo>
                  <a:cubicBezTo>
                    <a:pt x="159" y="36"/>
                    <a:pt x="159" y="36"/>
                    <a:pt x="159" y="36"/>
                  </a:cubicBezTo>
                  <a:cubicBezTo>
                    <a:pt x="159" y="35"/>
                    <a:pt x="159" y="35"/>
                    <a:pt x="158" y="35"/>
                  </a:cubicBezTo>
                  <a:cubicBezTo>
                    <a:pt x="158" y="35"/>
                    <a:pt x="158" y="34"/>
                    <a:pt x="157" y="34"/>
                  </a:cubicBezTo>
                  <a:cubicBezTo>
                    <a:pt x="157" y="34"/>
                    <a:pt x="157" y="34"/>
                    <a:pt x="156" y="33"/>
                  </a:cubicBezTo>
                  <a:cubicBezTo>
                    <a:pt x="156" y="33"/>
                    <a:pt x="156" y="33"/>
                    <a:pt x="155" y="33"/>
                  </a:cubicBezTo>
                  <a:cubicBezTo>
                    <a:pt x="155" y="32"/>
                    <a:pt x="154" y="31"/>
                    <a:pt x="153" y="30"/>
                  </a:cubicBezTo>
                  <a:cubicBezTo>
                    <a:pt x="153" y="29"/>
                    <a:pt x="152" y="28"/>
                    <a:pt x="152" y="26"/>
                  </a:cubicBezTo>
                  <a:cubicBezTo>
                    <a:pt x="151" y="25"/>
                    <a:pt x="151" y="24"/>
                    <a:pt x="150" y="23"/>
                  </a:cubicBezTo>
                  <a:cubicBezTo>
                    <a:pt x="150" y="22"/>
                    <a:pt x="150" y="20"/>
                    <a:pt x="150" y="19"/>
                  </a:cubicBezTo>
                  <a:cubicBezTo>
                    <a:pt x="150" y="17"/>
                    <a:pt x="151" y="14"/>
                    <a:pt x="152" y="12"/>
                  </a:cubicBezTo>
                  <a:cubicBezTo>
                    <a:pt x="153" y="9"/>
                    <a:pt x="154" y="7"/>
                    <a:pt x="156" y="6"/>
                  </a:cubicBezTo>
                  <a:cubicBezTo>
                    <a:pt x="158" y="4"/>
                    <a:pt x="160" y="2"/>
                    <a:pt x="162" y="1"/>
                  </a:cubicBezTo>
                  <a:cubicBezTo>
                    <a:pt x="164" y="0"/>
                    <a:pt x="167" y="0"/>
                    <a:pt x="169" y="0"/>
                  </a:cubicBezTo>
                  <a:cubicBezTo>
                    <a:pt x="172" y="0"/>
                    <a:pt x="174" y="0"/>
                    <a:pt x="177" y="1"/>
                  </a:cubicBezTo>
                  <a:cubicBezTo>
                    <a:pt x="179" y="2"/>
                    <a:pt x="181" y="4"/>
                    <a:pt x="183" y="6"/>
                  </a:cubicBezTo>
                  <a:cubicBezTo>
                    <a:pt x="185" y="7"/>
                    <a:pt x="186" y="9"/>
                    <a:pt x="187" y="12"/>
                  </a:cubicBezTo>
                  <a:cubicBezTo>
                    <a:pt x="188" y="14"/>
                    <a:pt x="189" y="17"/>
                    <a:pt x="189" y="19"/>
                  </a:cubicBezTo>
                  <a:cubicBezTo>
                    <a:pt x="189" y="20"/>
                    <a:pt x="189" y="22"/>
                    <a:pt x="188" y="23"/>
                  </a:cubicBezTo>
                  <a:cubicBezTo>
                    <a:pt x="188" y="24"/>
                    <a:pt x="188" y="25"/>
                    <a:pt x="187" y="26"/>
                  </a:cubicBezTo>
                  <a:cubicBezTo>
                    <a:pt x="187" y="28"/>
                    <a:pt x="186" y="29"/>
                    <a:pt x="185" y="30"/>
                  </a:cubicBezTo>
                  <a:cubicBezTo>
                    <a:pt x="185" y="31"/>
                    <a:pt x="184" y="32"/>
                    <a:pt x="183" y="33"/>
                  </a:cubicBezTo>
                  <a:cubicBezTo>
                    <a:pt x="183" y="33"/>
                    <a:pt x="183" y="33"/>
                    <a:pt x="182" y="33"/>
                  </a:cubicBezTo>
                  <a:cubicBezTo>
                    <a:pt x="182" y="34"/>
                    <a:pt x="182" y="34"/>
                    <a:pt x="181" y="34"/>
                  </a:cubicBezTo>
                  <a:cubicBezTo>
                    <a:pt x="181" y="34"/>
                    <a:pt x="181" y="35"/>
                    <a:pt x="180" y="35"/>
                  </a:cubicBezTo>
                  <a:cubicBezTo>
                    <a:pt x="180" y="35"/>
                    <a:pt x="180" y="35"/>
                    <a:pt x="179" y="36"/>
                  </a:cubicBezTo>
                  <a:cubicBezTo>
                    <a:pt x="177" y="37"/>
                    <a:pt x="177" y="37"/>
                    <a:pt x="177" y="37"/>
                  </a:cubicBezTo>
                  <a:cubicBezTo>
                    <a:pt x="176" y="38"/>
                    <a:pt x="176" y="38"/>
                    <a:pt x="176" y="39"/>
                  </a:cubicBezTo>
                  <a:cubicBezTo>
                    <a:pt x="176" y="40"/>
                    <a:pt x="177" y="40"/>
                    <a:pt x="178" y="40"/>
                  </a:cubicBezTo>
                  <a:cubicBezTo>
                    <a:pt x="224" y="40"/>
                    <a:pt x="224" y="40"/>
                    <a:pt x="224" y="40"/>
                  </a:cubicBezTo>
                  <a:cubicBezTo>
                    <a:pt x="224" y="40"/>
                    <a:pt x="224" y="40"/>
                    <a:pt x="224" y="40"/>
                  </a:cubicBezTo>
                  <a:cubicBezTo>
                    <a:pt x="225" y="40"/>
                    <a:pt x="225" y="40"/>
                    <a:pt x="225" y="40"/>
                  </a:cubicBezTo>
                  <a:cubicBezTo>
                    <a:pt x="227" y="41"/>
                    <a:pt x="229" y="42"/>
                    <a:pt x="231" y="43"/>
                  </a:cubicBezTo>
                  <a:cubicBezTo>
                    <a:pt x="233" y="44"/>
                    <a:pt x="235" y="45"/>
                    <a:pt x="237" y="46"/>
                  </a:cubicBezTo>
                  <a:cubicBezTo>
                    <a:pt x="239" y="47"/>
                    <a:pt x="241" y="48"/>
                    <a:pt x="243" y="49"/>
                  </a:cubicBezTo>
                  <a:cubicBezTo>
                    <a:pt x="244" y="50"/>
                    <a:pt x="246" y="52"/>
                    <a:pt x="248" y="53"/>
                  </a:cubicBezTo>
                  <a:cubicBezTo>
                    <a:pt x="252" y="56"/>
                    <a:pt x="256" y="59"/>
                    <a:pt x="260" y="62"/>
                  </a:cubicBezTo>
                  <a:cubicBezTo>
                    <a:pt x="264" y="65"/>
                    <a:pt x="267" y="68"/>
                    <a:pt x="271" y="72"/>
                  </a:cubicBezTo>
                  <a:cubicBezTo>
                    <a:pt x="274" y="75"/>
                    <a:pt x="277" y="79"/>
                    <a:pt x="280" y="82"/>
                  </a:cubicBezTo>
                  <a:cubicBezTo>
                    <a:pt x="283" y="85"/>
                    <a:pt x="285" y="89"/>
                    <a:pt x="288" y="93"/>
                  </a:cubicBezTo>
                  <a:cubicBezTo>
                    <a:pt x="288" y="94"/>
                    <a:pt x="289" y="96"/>
                    <a:pt x="291" y="98"/>
                  </a:cubicBezTo>
                  <a:cubicBezTo>
                    <a:pt x="292" y="100"/>
                    <a:pt x="293" y="102"/>
                    <a:pt x="294" y="104"/>
                  </a:cubicBezTo>
                  <a:cubicBezTo>
                    <a:pt x="295" y="106"/>
                    <a:pt x="296" y="108"/>
                    <a:pt x="297" y="110"/>
                  </a:cubicBezTo>
                  <a:cubicBezTo>
                    <a:pt x="298" y="112"/>
                    <a:pt x="299" y="113"/>
                    <a:pt x="299" y="115"/>
                  </a:cubicBezTo>
                  <a:cubicBezTo>
                    <a:pt x="299" y="158"/>
                    <a:pt x="299" y="158"/>
                    <a:pt x="299" y="158"/>
                  </a:cubicBezTo>
                  <a:cubicBezTo>
                    <a:pt x="299" y="159"/>
                    <a:pt x="300" y="160"/>
                    <a:pt x="300" y="160"/>
                  </a:cubicBezTo>
                  <a:cubicBezTo>
                    <a:pt x="301" y="160"/>
                    <a:pt x="302" y="160"/>
                    <a:pt x="302" y="159"/>
                  </a:cubicBezTo>
                  <a:cubicBezTo>
                    <a:pt x="304" y="157"/>
                    <a:pt x="304" y="157"/>
                    <a:pt x="304" y="157"/>
                  </a:cubicBezTo>
                  <a:cubicBezTo>
                    <a:pt x="304" y="157"/>
                    <a:pt x="304" y="157"/>
                    <a:pt x="304" y="157"/>
                  </a:cubicBezTo>
                  <a:cubicBezTo>
                    <a:pt x="305" y="156"/>
                    <a:pt x="305" y="156"/>
                    <a:pt x="305" y="156"/>
                  </a:cubicBezTo>
                  <a:cubicBezTo>
                    <a:pt x="306" y="156"/>
                    <a:pt x="306" y="155"/>
                    <a:pt x="306" y="155"/>
                  </a:cubicBezTo>
                  <a:cubicBezTo>
                    <a:pt x="306" y="155"/>
                    <a:pt x="307" y="155"/>
                    <a:pt x="307" y="154"/>
                  </a:cubicBezTo>
                  <a:cubicBezTo>
                    <a:pt x="308" y="154"/>
                    <a:pt x="309" y="153"/>
                    <a:pt x="310" y="153"/>
                  </a:cubicBezTo>
                  <a:cubicBezTo>
                    <a:pt x="310" y="152"/>
                    <a:pt x="311" y="152"/>
                    <a:pt x="312" y="151"/>
                  </a:cubicBezTo>
                  <a:cubicBezTo>
                    <a:pt x="313" y="151"/>
                    <a:pt x="314" y="151"/>
                    <a:pt x="315" y="151"/>
                  </a:cubicBezTo>
                  <a:cubicBezTo>
                    <a:pt x="317" y="150"/>
                    <a:pt x="318" y="150"/>
                    <a:pt x="319" y="150"/>
                  </a:cubicBezTo>
                  <a:cubicBezTo>
                    <a:pt x="321" y="150"/>
                    <a:pt x="324" y="151"/>
                    <a:pt x="326" y="152"/>
                  </a:cubicBezTo>
                  <a:cubicBezTo>
                    <a:pt x="329" y="153"/>
                    <a:pt x="331" y="154"/>
                    <a:pt x="332" y="156"/>
                  </a:cubicBezTo>
                  <a:cubicBezTo>
                    <a:pt x="334" y="158"/>
                    <a:pt x="336" y="160"/>
                    <a:pt x="337" y="162"/>
                  </a:cubicBezTo>
                  <a:cubicBezTo>
                    <a:pt x="338" y="164"/>
                    <a:pt x="338" y="167"/>
                    <a:pt x="338" y="169"/>
                  </a:cubicBezTo>
                  <a:cubicBezTo>
                    <a:pt x="338" y="172"/>
                    <a:pt x="338" y="175"/>
                    <a:pt x="337" y="177"/>
                  </a:cubicBezTo>
                  <a:cubicBezTo>
                    <a:pt x="336" y="179"/>
                    <a:pt x="334" y="181"/>
                    <a:pt x="332" y="183"/>
                  </a:cubicBezTo>
                  <a:cubicBezTo>
                    <a:pt x="331" y="185"/>
                    <a:pt x="329" y="186"/>
                    <a:pt x="326" y="187"/>
                  </a:cubicBezTo>
                  <a:cubicBezTo>
                    <a:pt x="324" y="188"/>
                    <a:pt x="321" y="189"/>
                    <a:pt x="319" y="189"/>
                  </a:cubicBezTo>
                  <a:cubicBezTo>
                    <a:pt x="318" y="189"/>
                    <a:pt x="317" y="189"/>
                    <a:pt x="315" y="188"/>
                  </a:cubicBezTo>
                  <a:cubicBezTo>
                    <a:pt x="314" y="188"/>
                    <a:pt x="313" y="188"/>
                    <a:pt x="312" y="188"/>
                  </a:cubicBezTo>
                  <a:cubicBezTo>
                    <a:pt x="311" y="187"/>
                    <a:pt x="310" y="187"/>
                    <a:pt x="310" y="186"/>
                  </a:cubicBezTo>
                  <a:cubicBezTo>
                    <a:pt x="309" y="186"/>
                    <a:pt x="308" y="185"/>
                    <a:pt x="307" y="185"/>
                  </a:cubicBezTo>
                  <a:cubicBezTo>
                    <a:pt x="307" y="184"/>
                    <a:pt x="306" y="184"/>
                    <a:pt x="306" y="184"/>
                  </a:cubicBezTo>
                  <a:cubicBezTo>
                    <a:pt x="306" y="184"/>
                    <a:pt x="306" y="183"/>
                    <a:pt x="305" y="183"/>
                  </a:cubicBezTo>
                  <a:cubicBezTo>
                    <a:pt x="305" y="183"/>
                    <a:pt x="305" y="183"/>
                    <a:pt x="304" y="182"/>
                  </a:cubicBezTo>
                  <a:cubicBezTo>
                    <a:pt x="304" y="182"/>
                    <a:pt x="304" y="182"/>
                    <a:pt x="304" y="182"/>
                  </a:cubicBezTo>
                  <a:cubicBezTo>
                    <a:pt x="302" y="180"/>
                    <a:pt x="302" y="180"/>
                    <a:pt x="302" y="180"/>
                  </a:cubicBezTo>
                  <a:cubicBezTo>
                    <a:pt x="302" y="179"/>
                    <a:pt x="301" y="179"/>
                    <a:pt x="300" y="179"/>
                  </a:cubicBezTo>
                  <a:cubicBezTo>
                    <a:pt x="300" y="179"/>
                    <a:pt x="299" y="180"/>
                    <a:pt x="299" y="181"/>
                  </a:cubicBezTo>
                  <a:cubicBezTo>
                    <a:pt x="299" y="224"/>
                    <a:pt x="299" y="224"/>
                    <a:pt x="299" y="224"/>
                  </a:cubicBezTo>
                  <a:cubicBezTo>
                    <a:pt x="299" y="227"/>
                    <a:pt x="298" y="228"/>
                    <a:pt x="297" y="230"/>
                  </a:cubicBezTo>
                  <a:cubicBezTo>
                    <a:pt x="296" y="232"/>
                    <a:pt x="296" y="233"/>
                    <a:pt x="295" y="235"/>
                  </a:cubicBezTo>
                  <a:cubicBezTo>
                    <a:pt x="294" y="237"/>
                    <a:pt x="293" y="238"/>
                    <a:pt x="292" y="240"/>
                  </a:cubicBezTo>
                  <a:cubicBezTo>
                    <a:pt x="291" y="242"/>
                    <a:pt x="289" y="244"/>
                    <a:pt x="288" y="247"/>
                  </a:cubicBezTo>
                  <a:cubicBezTo>
                    <a:pt x="285" y="250"/>
                    <a:pt x="283" y="254"/>
                    <a:pt x="280" y="257"/>
                  </a:cubicBezTo>
                  <a:cubicBezTo>
                    <a:pt x="277" y="261"/>
                    <a:pt x="274" y="264"/>
                    <a:pt x="271" y="267"/>
                  </a:cubicBezTo>
                  <a:cubicBezTo>
                    <a:pt x="268" y="271"/>
                    <a:pt x="264" y="274"/>
                    <a:pt x="260" y="277"/>
                  </a:cubicBezTo>
                  <a:cubicBezTo>
                    <a:pt x="256" y="281"/>
                    <a:pt x="252" y="284"/>
                    <a:pt x="248" y="286"/>
                  </a:cubicBezTo>
                  <a:cubicBezTo>
                    <a:pt x="246" y="288"/>
                    <a:pt x="245" y="289"/>
                    <a:pt x="243" y="290"/>
                  </a:cubicBezTo>
                  <a:cubicBezTo>
                    <a:pt x="241" y="291"/>
                    <a:pt x="239" y="292"/>
                    <a:pt x="237" y="293"/>
                  </a:cubicBezTo>
                  <a:cubicBezTo>
                    <a:pt x="235" y="294"/>
                    <a:pt x="233" y="295"/>
                    <a:pt x="231" y="296"/>
                  </a:cubicBezTo>
                  <a:cubicBezTo>
                    <a:pt x="229" y="297"/>
                    <a:pt x="227" y="298"/>
                    <a:pt x="225" y="299"/>
                  </a:cubicBezTo>
                  <a:cubicBezTo>
                    <a:pt x="180" y="299"/>
                    <a:pt x="180" y="299"/>
                    <a:pt x="180" y="299"/>
                  </a:cubicBezTo>
                  <a:cubicBezTo>
                    <a:pt x="177" y="299"/>
                    <a:pt x="177" y="299"/>
                    <a:pt x="177" y="299"/>
                  </a:cubicBezTo>
                  <a:cubicBezTo>
                    <a:pt x="176" y="299"/>
                    <a:pt x="175" y="299"/>
                    <a:pt x="175" y="300"/>
                  </a:cubicBezTo>
                  <a:cubicBezTo>
                    <a:pt x="175" y="301"/>
                    <a:pt x="175" y="301"/>
                    <a:pt x="176" y="302"/>
                  </a:cubicBezTo>
                  <a:cubicBezTo>
                    <a:pt x="178" y="303"/>
                    <a:pt x="179" y="304"/>
                    <a:pt x="180" y="304"/>
                  </a:cubicBezTo>
                  <a:cubicBezTo>
                    <a:pt x="180" y="304"/>
                    <a:pt x="180" y="305"/>
                    <a:pt x="181" y="305"/>
                  </a:cubicBezTo>
                  <a:cubicBezTo>
                    <a:pt x="181" y="305"/>
                    <a:pt x="181" y="305"/>
                    <a:pt x="182" y="306"/>
                  </a:cubicBezTo>
                  <a:cubicBezTo>
                    <a:pt x="182" y="306"/>
                    <a:pt x="182" y="306"/>
                    <a:pt x="183" y="307"/>
                  </a:cubicBezTo>
                  <a:cubicBezTo>
                    <a:pt x="184" y="308"/>
                    <a:pt x="185" y="308"/>
                    <a:pt x="185" y="310"/>
                  </a:cubicBezTo>
                  <a:cubicBezTo>
                    <a:pt x="186" y="311"/>
                    <a:pt x="187" y="312"/>
                    <a:pt x="187" y="313"/>
                  </a:cubicBezTo>
                  <a:cubicBezTo>
                    <a:pt x="188" y="314"/>
                    <a:pt x="188" y="315"/>
                    <a:pt x="188" y="317"/>
                  </a:cubicBezTo>
                  <a:cubicBezTo>
                    <a:pt x="189" y="318"/>
                    <a:pt x="189" y="319"/>
                    <a:pt x="189" y="320"/>
                  </a:cubicBezTo>
                  <a:cubicBezTo>
                    <a:pt x="189" y="323"/>
                    <a:pt x="188" y="326"/>
                    <a:pt x="187" y="328"/>
                  </a:cubicBezTo>
                  <a:cubicBezTo>
                    <a:pt x="186" y="330"/>
                    <a:pt x="185" y="332"/>
                    <a:pt x="183" y="334"/>
                  </a:cubicBezTo>
                  <a:cubicBezTo>
                    <a:pt x="181" y="336"/>
                    <a:pt x="179" y="337"/>
                    <a:pt x="177" y="338"/>
                  </a:cubicBezTo>
                  <a:cubicBezTo>
                    <a:pt x="174" y="339"/>
                    <a:pt x="172" y="340"/>
                    <a:pt x="169" y="340"/>
                  </a:cubicBezTo>
                  <a:close/>
                  <a:moveTo>
                    <a:pt x="162" y="226"/>
                  </a:moveTo>
                  <a:cubicBezTo>
                    <a:pt x="162" y="226"/>
                    <a:pt x="163" y="226"/>
                    <a:pt x="164" y="226"/>
                  </a:cubicBezTo>
                  <a:cubicBezTo>
                    <a:pt x="164" y="226"/>
                    <a:pt x="165" y="226"/>
                    <a:pt x="166" y="226"/>
                  </a:cubicBezTo>
                  <a:cubicBezTo>
                    <a:pt x="167" y="226"/>
                    <a:pt x="167" y="226"/>
                    <a:pt x="167" y="226"/>
                  </a:cubicBezTo>
                  <a:cubicBezTo>
                    <a:pt x="168" y="226"/>
                    <a:pt x="168" y="226"/>
                    <a:pt x="169" y="226"/>
                  </a:cubicBezTo>
                  <a:cubicBezTo>
                    <a:pt x="170" y="226"/>
                    <a:pt x="170" y="226"/>
                    <a:pt x="170" y="226"/>
                  </a:cubicBezTo>
                  <a:cubicBezTo>
                    <a:pt x="171" y="226"/>
                    <a:pt x="171" y="226"/>
                    <a:pt x="171" y="226"/>
                  </a:cubicBezTo>
                  <a:cubicBezTo>
                    <a:pt x="172" y="226"/>
                    <a:pt x="172" y="226"/>
                    <a:pt x="172" y="226"/>
                  </a:cubicBezTo>
                  <a:cubicBezTo>
                    <a:pt x="174" y="226"/>
                    <a:pt x="174" y="226"/>
                    <a:pt x="174" y="226"/>
                  </a:cubicBezTo>
                  <a:cubicBezTo>
                    <a:pt x="175" y="226"/>
                    <a:pt x="175" y="226"/>
                    <a:pt x="176" y="226"/>
                  </a:cubicBezTo>
                  <a:cubicBezTo>
                    <a:pt x="176" y="226"/>
                    <a:pt x="176" y="226"/>
                    <a:pt x="177" y="226"/>
                  </a:cubicBezTo>
                  <a:cubicBezTo>
                    <a:pt x="179" y="226"/>
                    <a:pt x="181" y="225"/>
                    <a:pt x="183" y="225"/>
                  </a:cubicBezTo>
                  <a:cubicBezTo>
                    <a:pt x="186" y="224"/>
                    <a:pt x="188" y="224"/>
                    <a:pt x="190" y="223"/>
                  </a:cubicBezTo>
                  <a:cubicBezTo>
                    <a:pt x="192" y="222"/>
                    <a:pt x="194" y="221"/>
                    <a:pt x="196" y="220"/>
                  </a:cubicBezTo>
                  <a:cubicBezTo>
                    <a:pt x="198" y="219"/>
                    <a:pt x="200" y="218"/>
                    <a:pt x="202" y="217"/>
                  </a:cubicBezTo>
                  <a:cubicBezTo>
                    <a:pt x="203" y="216"/>
                    <a:pt x="205" y="215"/>
                    <a:pt x="207" y="213"/>
                  </a:cubicBezTo>
                  <a:cubicBezTo>
                    <a:pt x="208" y="212"/>
                    <a:pt x="209" y="211"/>
                    <a:pt x="211" y="209"/>
                  </a:cubicBezTo>
                  <a:cubicBezTo>
                    <a:pt x="212" y="208"/>
                    <a:pt x="213" y="206"/>
                    <a:pt x="215" y="205"/>
                  </a:cubicBezTo>
                  <a:cubicBezTo>
                    <a:pt x="216" y="204"/>
                    <a:pt x="217" y="202"/>
                    <a:pt x="218" y="201"/>
                  </a:cubicBezTo>
                  <a:cubicBezTo>
                    <a:pt x="219" y="199"/>
                    <a:pt x="219" y="198"/>
                    <a:pt x="220" y="196"/>
                  </a:cubicBezTo>
                  <a:cubicBezTo>
                    <a:pt x="221" y="195"/>
                    <a:pt x="222" y="194"/>
                    <a:pt x="222" y="192"/>
                  </a:cubicBezTo>
                  <a:cubicBezTo>
                    <a:pt x="223" y="191"/>
                    <a:pt x="223" y="190"/>
                    <a:pt x="224" y="188"/>
                  </a:cubicBezTo>
                  <a:cubicBezTo>
                    <a:pt x="224" y="187"/>
                    <a:pt x="224" y="186"/>
                    <a:pt x="225" y="185"/>
                  </a:cubicBezTo>
                  <a:cubicBezTo>
                    <a:pt x="225" y="182"/>
                    <a:pt x="225" y="182"/>
                    <a:pt x="225" y="182"/>
                  </a:cubicBezTo>
                  <a:cubicBezTo>
                    <a:pt x="226" y="182"/>
                    <a:pt x="226" y="182"/>
                    <a:pt x="226" y="182"/>
                  </a:cubicBezTo>
                  <a:cubicBezTo>
                    <a:pt x="226" y="181"/>
                    <a:pt x="226" y="181"/>
                    <a:pt x="226" y="180"/>
                  </a:cubicBezTo>
                  <a:cubicBezTo>
                    <a:pt x="226" y="179"/>
                    <a:pt x="226" y="179"/>
                    <a:pt x="226" y="179"/>
                  </a:cubicBezTo>
                  <a:cubicBezTo>
                    <a:pt x="227" y="176"/>
                    <a:pt x="227" y="176"/>
                    <a:pt x="227" y="176"/>
                  </a:cubicBezTo>
                  <a:cubicBezTo>
                    <a:pt x="227" y="176"/>
                    <a:pt x="227" y="175"/>
                    <a:pt x="227" y="175"/>
                  </a:cubicBezTo>
                  <a:cubicBezTo>
                    <a:pt x="227" y="175"/>
                    <a:pt x="227" y="175"/>
                    <a:pt x="227" y="174"/>
                  </a:cubicBezTo>
                  <a:cubicBezTo>
                    <a:pt x="227" y="174"/>
                    <a:pt x="227" y="174"/>
                    <a:pt x="227" y="174"/>
                  </a:cubicBezTo>
                  <a:cubicBezTo>
                    <a:pt x="227" y="170"/>
                    <a:pt x="227" y="170"/>
                    <a:pt x="227" y="170"/>
                  </a:cubicBezTo>
                  <a:cubicBezTo>
                    <a:pt x="227" y="167"/>
                    <a:pt x="227" y="167"/>
                    <a:pt x="227" y="167"/>
                  </a:cubicBezTo>
                  <a:cubicBezTo>
                    <a:pt x="227" y="165"/>
                    <a:pt x="227" y="165"/>
                    <a:pt x="227" y="165"/>
                  </a:cubicBezTo>
                  <a:cubicBezTo>
                    <a:pt x="227" y="165"/>
                    <a:pt x="227" y="164"/>
                    <a:pt x="227" y="164"/>
                  </a:cubicBezTo>
                  <a:cubicBezTo>
                    <a:pt x="227" y="164"/>
                    <a:pt x="227" y="163"/>
                    <a:pt x="227" y="163"/>
                  </a:cubicBezTo>
                  <a:cubicBezTo>
                    <a:pt x="226" y="160"/>
                    <a:pt x="226" y="160"/>
                    <a:pt x="226" y="160"/>
                  </a:cubicBezTo>
                  <a:cubicBezTo>
                    <a:pt x="226" y="159"/>
                    <a:pt x="226" y="159"/>
                    <a:pt x="226" y="159"/>
                  </a:cubicBezTo>
                  <a:cubicBezTo>
                    <a:pt x="226" y="158"/>
                    <a:pt x="226" y="158"/>
                    <a:pt x="226" y="158"/>
                  </a:cubicBezTo>
                  <a:cubicBezTo>
                    <a:pt x="225" y="155"/>
                    <a:pt x="225" y="155"/>
                    <a:pt x="225" y="155"/>
                  </a:cubicBezTo>
                  <a:cubicBezTo>
                    <a:pt x="225" y="154"/>
                    <a:pt x="225" y="154"/>
                    <a:pt x="225" y="154"/>
                  </a:cubicBezTo>
                  <a:cubicBezTo>
                    <a:pt x="224" y="153"/>
                    <a:pt x="224" y="152"/>
                    <a:pt x="224" y="151"/>
                  </a:cubicBezTo>
                  <a:cubicBezTo>
                    <a:pt x="223" y="149"/>
                    <a:pt x="223" y="148"/>
                    <a:pt x="222" y="147"/>
                  </a:cubicBezTo>
                  <a:cubicBezTo>
                    <a:pt x="222" y="145"/>
                    <a:pt x="221" y="144"/>
                    <a:pt x="220" y="143"/>
                  </a:cubicBezTo>
                  <a:cubicBezTo>
                    <a:pt x="219" y="141"/>
                    <a:pt x="219" y="140"/>
                    <a:pt x="218" y="138"/>
                  </a:cubicBezTo>
                  <a:cubicBezTo>
                    <a:pt x="217" y="137"/>
                    <a:pt x="216" y="136"/>
                    <a:pt x="215" y="134"/>
                  </a:cubicBezTo>
                  <a:cubicBezTo>
                    <a:pt x="213" y="133"/>
                    <a:pt x="212" y="131"/>
                    <a:pt x="211" y="130"/>
                  </a:cubicBezTo>
                  <a:cubicBezTo>
                    <a:pt x="209" y="129"/>
                    <a:pt x="208" y="127"/>
                    <a:pt x="207" y="126"/>
                  </a:cubicBezTo>
                  <a:cubicBezTo>
                    <a:pt x="205" y="125"/>
                    <a:pt x="203" y="123"/>
                    <a:pt x="202" y="122"/>
                  </a:cubicBezTo>
                  <a:cubicBezTo>
                    <a:pt x="200" y="121"/>
                    <a:pt x="198" y="120"/>
                    <a:pt x="196" y="119"/>
                  </a:cubicBezTo>
                  <a:cubicBezTo>
                    <a:pt x="194" y="118"/>
                    <a:pt x="192" y="117"/>
                    <a:pt x="190" y="116"/>
                  </a:cubicBezTo>
                  <a:cubicBezTo>
                    <a:pt x="188" y="116"/>
                    <a:pt x="186" y="115"/>
                    <a:pt x="183" y="114"/>
                  </a:cubicBezTo>
                  <a:cubicBezTo>
                    <a:pt x="181" y="114"/>
                    <a:pt x="179" y="113"/>
                    <a:pt x="177" y="113"/>
                  </a:cubicBezTo>
                  <a:cubicBezTo>
                    <a:pt x="176" y="113"/>
                    <a:pt x="176" y="113"/>
                    <a:pt x="176" y="113"/>
                  </a:cubicBezTo>
                  <a:cubicBezTo>
                    <a:pt x="175" y="113"/>
                    <a:pt x="174" y="113"/>
                    <a:pt x="174" y="113"/>
                  </a:cubicBezTo>
                  <a:cubicBezTo>
                    <a:pt x="173" y="113"/>
                    <a:pt x="172" y="113"/>
                    <a:pt x="172" y="113"/>
                  </a:cubicBezTo>
                  <a:cubicBezTo>
                    <a:pt x="171" y="113"/>
                    <a:pt x="171" y="113"/>
                    <a:pt x="171" y="113"/>
                  </a:cubicBezTo>
                  <a:cubicBezTo>
                    <a:pt x="171" y="113"/>
                    <a:pt x="170" y="113"/>
                    <a:pt x="170" y="113"/>
                  </a:cubicBezTo>
                  <a:cubicBezTo>
                    <a:pt x="169" y="113"/>
                    <a:pt x="169" y="113"/>
                    <a:pt x="169" y="113"/>
                  </a:cubicBezTo>
                  <a:cubicBezTo>
                    <a:pt x="168" y="113"/>
                    <a:pt x="168" y="113"/>
                    <a:pt x="167" y="113"/>
                  </a:cubicBezTo>
                  <a:cubicBezTo>
                    <a:pt x="166" y="113"/>
                    <a:pt x="166" y="113"/>
                    <a:pt x="166" y="113"/>
                  </a:cubicBezTo>
                  <a:cubicBezTo>
                    <a:pt x="165" y="113"/>
                    <a:pt x="164" y="113"/>
                    <a:pt x="164" y="113"/>
                  </a:cubicBezTo>
                  <a:cubicBezTo>
                    <a:pt x="163" y="113"/>
                    <a:pt x="162" y="113"/>
                    <a:pt x="162" y="113"/>
                  </a:cubicBezTo>
                  <a:cubicBezTo>
                    <a:pt x="160" y="114"/>
                    <a:pt x="159" y="114"/>
                    <a:pt x="158" y="114"/>
                  </a:cubicBezTo>
                  <a:cubicBezTo>
                    <a:pt x="157" y="114"/>
                    <a:pt x="155" y="115"/>
                    <a:pt x="154" y="115"/>
                  </a:cubicBezTo>
                  <a:cubicBezTo>
                    <a:pt x="153" y="115"/>
                    <a:pt x="152" y="116"/>
                    <a:pt x="151" y="116"/>
                  </a:cubicBezTo>
                  <a:cubicBezTo>
                    <a:pt x="149" y="117"/>
                    <a:pt x="148" y="117"/>
                    <a:pt x="147" y="118"/>
                  </a:cubicBezTo>
                  <a:cubicBezTo>
                    <a:pt x="146" y="118"/>
                    <a:pt x="145" y="119"/>
                    <a:pt x="143" y="119"/>
                  </a:cubicBezTo>
                  <a:cubicBezTo>
                    <a:pt x="142" y="120"/>
                    <a:pt x="141" y="121"/>
                    <a:pt x="140" y="121"/>
                  </a:cubicBezTo>
                  <a:cubicBezTo>
                    <a:pt x="139" y="122"/>
                    <a:pt x="138" y="123"/>
                    <a:pt x="137" y="124"/>
                  </a:cubicBezTo>
                  <a:cubicBezTo>
                    <a:pt x="136" y="124"/>
                    <a:pt x="135" y="125"/>
                    <a:pt x="134" y="126"/>
                  </a:cubicBezTo>
                  <a:cubicBezTo>
                    <a:pt x="132" y="127"/>
                    <a:pt x="131" y="128"/>
                    <a:pt x="131" y="129"/>
                  </a:cubicBezTo>
                  <a:cubicBezTo>
                    <a:pt x="130" y="130"/>
                    <a:pt x="129" y="131"/>
                    <a:pt x="128" y="132"/>
                  </a:cubicBezTo>
                  <a:cubicBezTo>
                    <a:pt x="127" y="133"/>
                    <a:pt x="126" y="134"/>
                    <a:pt x="125" y="135"/>
                  </a:cubicBezTo>
                  <a:cubicBezTo>
                    <a:pt x="124" y="136"/>
                    <a:pt x="123" y="137"/>
                    <a:pt x="123" y="138"/>
                  </a:cubicBezTo>
                  <a:cubicBezTo>
                    <a:pt x="122" y="139"/>
                    <a:pt x="121" y="140"/>
                    <a:pt x="120" y="142"/>
                  </a:cubicBezTo>
                  <a:cubicBezTo>
                    <a:pt x="120" y="143"/>
                    <a:pt x="119" y="144"/>
                    <a:pt x="119" y="145"/>
                  </a:cubicBezTo>
                  <a:cubicBezTo>
                    <a:pt x="118" y="147"/>
                    <a:pt x="118" y="148"/>
                    <a:pt x="117" y="149"/>
                  </a:cubicBezTo>
                  <a:cubicBezTo>
                    <a:pt x="117" y="150"/>
                    <a:pt x="116" y="152"/>
                    <a:pt x="116" y="153"/>
                  </a:cubicBezTo>
                  <a:cubicBezTo>
                    <a:pt x="115" y="154"/>
                    <a:pt x="115" y="156"/>
                    <a:pt x="115" y="157"/>
                  </a:cubicBezTo>
                  <a:cubicBezTo>
                    <a:pt x="114" y="158"/>
                    <a:pt x="114" y="160"/>
                    <a:pt x="114" y="161"/>
                  </a:cubicBezTo>
                  <a:cubicBezTo>
                    <a:pt x="114" y="163"/>
                    <a:pt x="114" y="164"/>
                    <a:pt x="113" y="165"/>
                  </a:cubicBezTo>
                  <a:cubicBezTo>
                    <a:pt x="113" y="167"/>
                    <a:pt x="113" y="168"/>
                    <a:pt x="113" y="169"/>
                  </a:cubicBezTo>
                  <a:cubicBezTo>
                    <a:pt x="113" y="171"/>
                    <a:pt x="113" y="172"/>
                    <a:pt x="113" y="174"/>
                  </a:cubicBezTo>
                  <a:cubicBezTo>
                    <a:pt x="114" y="175"/>
                    <a:pt x="114" y="177"/>
                    <a:pt x="114" y="178"/>
                  </a:cubicBezTo>
                  <a:cubicBezTo>
                    <a:pt x="114" y="179"/>
                    <a:pt x="114" y="181"/>
                    <a:pt x="115" y="182"/>
                  </a:cubicBezTo>
                  <a:cubicBezTo>
                    <a:pt x="115" y="183"/>
                    <a:pt x="115" y="185"/>
                    <a:pt x="116" y="186"/>
                  </a:cubicBezTo>
                  <a:cubicBezTo>
                    <a:pt x="116" y="187"/>
                    <a:pt x="116" y="189"/>
                    <a:pt x="117" y="190"/>
                  </a:cubicBezTo>
                  <a:cubicBezTo>
                    <a:pt x="118" y="191"/>
                    <a:pt x="118" y="192"/>
                    <a:pt x="119" y="194"/>
                  </a:cubicBezTo>
                  <a:cubicBezTo>
                    <a:pt x="119" y="195"/>
                    <a:pt x="120" y="196"/>
                    <a:pt x="120" y="197"/>
                  </a:cubicBezTo>
                  <a:cubicBezTo>
                    <a:pt x="121" y="199"/>
                    <a:pt x="122" y="200"/>
                    <a:pt x="123" y="201"/>
                  </a:cubicBezTo>
                  <a:cubicBezTo>
                    <a:pt x="123" y="202"/>
                    <a:pt x="124" y="203"/>
                    <a:pt x="125" y="204"/>
                  </a:cubicBezTo>
                  <a:cubicBezTo>
                    <a:pt x="126" y="205"/>
                    <a:pt x="127" y="206"/>
                    <a:pt x="128" y="207"/>
                  </a:cubicBezTo>
                  <a:cubicBezTo>
                    <a:pt x="129" y="208"/>
                    <a:pt x="130" y="209"/>
                    <a:pt x="130" y="210"/>
                  </a:cubicBezTo>
                  <a:cubicBezTo>
                    <a:pt x="131" y="211"/>
                    <a:pt x="132" y="212"/>
                    <a:pt x="134" y="213"/>
                  </a:cubicBezTo>
                  <a:cubicBezTo>
                    <a:pt x="135" y="214"/>
                    <a:pt x="136" y="215"/>
                    <a:pt x="137" y="216"/>
                  </a:cubicBezTo>
                  <a:cubicBezTo>
                    <a:pt x="138" y="216"/>
                    <a:pt x="139" y="217"/>
                    <a:pt x="140" y="218"/>
                  </a:cubicBezTo>
                  <a:cubicBezTo>
                    <a:pt x="141" y="219"/>
                    <a:pt x="142" y="219"/>
                    <a:pt x="143" y="220"/>
                  </a:cubicBezTo>
                  <a:cubicBezTo>
                    <a:pt x="145" y="220"/>
                    <a:pt x="146" y="221"/>
                    <a:pt x="147" y="222"/>
                  </a:cubicBezTo>
                  <a:cubicBezTo>
                    <a:pt x="148" y="222"/>
                    <a:pt x="149" y="223"/>
                    <a:pt x="151" y="223"/>
                  </a:cubicBezTo>
                  <a:cubicBezTo>
                    <a:pt x="152" y="223"/>
                    <a:pt x="153" y="224"/>
                    <a:pt x="154" y="224"/>
                  </a:cubicBezTo>
                  <a:cubicBezTo>
                    <a:pt x="155" y="225"/>
                    <a:pt x="157" y="225"/>
                    <a:pt x="158" y="225"/>
                  </a:cubicBezTo>
                  <a:cubicBezTo>
                    <a:pt x="159" y="225"/>
                    <a:pt x="160" y="226"/>
                    <a:pt x="162" y="226"/>
                  </a:cubicBezTo>
                  <a:close/>
                </a:path>
              </a:pathLst>
            </a:custGeom>
            <a:solidFill>
              <a:srgbClr val="565759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81" name="PA_任意多边形 53"/>
            <p:cNvSpPr>
              <a:spLocks noEditPoints="1"/>
            </p:cNvSpPr>
            <p:nvPr>
              <p:custDataLst>
                <p:tags r:id="rId64"/>
              </p:custDataLst>
            </p:nvPr>
          </p:nvSpPr>
          <p:spPr bwMode="auto">
            <a:xfrm>
              <a:off x="3313124" y="2581277"/>
              <a:ext cx="1647832" cy="1654178"/>
            </a:xfrm>
            <a:custGeom>
              <a:avLst/>
              <a:gdLst>
                <a:gd name="T0" fmla="*/ 162 w 240"/>
                <a:gd name="T1" fmla="*/ 237 h 241"/>
                <a:gd name="T2" fmla="*/ 181 w 240"/>
                <a:gd name="T3" fmla="*/ 233 h 241"/>
                <a:gd name="T4" fmla="*/ 202 w 240"/>
                <a:gd name="T5" fmla="*/ 219 h 241"/>
                <a:gd name="T6" fmla="*/ 227 w 240"/>
                <a:gd name="T7" fmla="*/ 191 h 241"/>
                <a:gd name="T8" fmla="*/ 236 w 240"/>
                <a:gd name="T9" fmla="*/ 176 h 241"/>
                <a:gd name="T10" fmla="*/ 240 w 240"/>
                <a:gd name="T11" fmla="*/ 162 h 241"/>
                <a:gd name="T12" fmla="*/ 239 w 240"/>
                <a:gd name="T13" fmla="*/ 177 h 241"/>
                <a:gd name="T14" fmla="*/ 230 w 240"/>
                <a:gd name="T15" fmla="*/ 193 h 241"/>
                <a:gd name="T16" fmla="*/ 205 w 240"/>
                <a:gd name="T17" fmla="*/ 221 h 241"/>
                <a:gd name="T18" fmla="*/ 183 w 240"/>
                <a:gd name="T19" fmla="*/ 236 h 241"/>
                <a:gd name="T20" fmla="*/ 173 w 240"/>
                <a:gd name="T21" fmla="*/ 241 h 241"/>
                <a:gd name="T22" fmla="*/ 59 w 240"/>
                <a:gd name="T23" fmla="*/ 237 h 241"/>
                <a:gd name="T24" fmla="*/ 35 w 240"/>
                <a:gd name="T25" fmla="*/ 221 h 241"/>
                <a:gd name="T26" fmla="*/ 16 w 240"/>
                <a:gd name="T27" fmla="*/ 201 h 241"/>
                <a:gd name="T28" fmla="*/ 4 w 240"/>
                <a:gd name="T29" fmla="*/ 183 h 241"/>
                <a:gd name="T30" fmla="*/ 0 w 240"/>
                <a:gd name="T31" fmla="*/ 173 h 241"/>
                <a:gd name="T32" fmla="*/ 3 w 240"/>
                <a:gd name="T33" fmla="*/ 173 h 241"/>
                <a:gd name="T34" fmla="*/ 10 w 240"/>
                <a:gd name="T35" fmla="*/ 186 h 241"/>
                <a:gd name="T36" fmla="*/ 25 w 240"/>
                <a:gd name="T37" fmla="*/ 206 h 241"/>
                <a:gd name="T38" fmla="*/ 45 w 240"/>
                <a:gd name="T39" fmla="*/ 224 h 241"/>
                <a:gd name="T40" fmla="*/ 67 w 240"/>
                <a:gd name="T41" fmla="*/ 237 h 241"/>
                <a:gd name="T42" fmla="*/ 3 w 240"/>
                <a:gd name="T43" fmla="*/ 79 h 241"/>
                <a:gd name="T44" fmla="*/ 1 w 240"/>
                <a:gd name="T45" fmla="*/ 64 h 241"/>
                <a:gd name="T46" fmla="*/ 11 w 240"/>
                <a:gd name="T47" fmla="*/ 48 h 241"/>
                <a:gd name="T48" fmla="*/ 29 w 240"/>
                <a:gd name="T49" fmla="*/ 26 h 241"/>
                <a:gd name="T50" fmla="*/ 51 w 240"/>
                <a:gd name="T51" fmla="*/ 9 h 241"/>
                <a:gd name="T52" fmla="*/ 67 w 240"/>
                <a:gd name="T53" fmla="*/ 0 h 241"/>
                <a:gd name="T54" fmla="*/ 68 w 240"/>
                <a:gd name="T55" fmla="*/ 4 h 241"/>
                <a:gd name="T56" fmla="*/ 45 w 240"/>
                <a:gd name="T57" fmla="*/ 17 h 241"/>
                <a:gd name="T58" fmla="*/ 25 w 240"/>
                <a:gd name="T59" fmla="*/ 35 h 241"/>
                <a:gd name="T60" fmla="*/ 10 w 240"/>
                <a:gd name="T61" fmla="*/ 55 h 241"/>
                <a:gd name="T62" fmla="*/ 3 w 240"/>
                <a:gd name="T63" fmla="*/ 68 h 241"/>
                <a:gd name="T64" fmla="*/ 237 w 240"/>
                <a:gd name="T65" fmla="*/ 69 h 241"/>
                <a:gd name="T66" fmla="*/ 230 w 240"/>
                <a:gd name="T67" fmla="*/ 55 h 241"/>
                <a:gd name="T68" fmla="*/ 212 w 240"/>
                <a:gd name="T69" fmla="*/ 32 h 241"/>
                <a:gd name="T70" fmla="*/ 186 w 240"/>
                <a:gd name="T71" fmla="*/ 11 h 241"/>
                <a:gd name="T72" fmla="*/ 172 w 240"/>
                <a:gd name="T73" fmla="*/ 4 h 241"/>
                <a:gd name="T74" fmla="*/ 173 w 240"/>
                <a:gd name="T75" fmla="*/ 1 h 241"/>
                <a:gd name="T76" fmla="*/ 188 w 240"/>
                <a:gd name="T77" fmla="*/ 8 h 241"/>
                <a:gd name="T78" fmla="*/ 214 w 240"/>
                <a:gd name="T79" fmla="*/ 29 h 241"/>
                <a:gd name="T80" fmla="*/ 233 w 240"/>
                <a:gd name="T81" fmla="*/ 53 h 241"/>
                <a:gd name="T82" fmla="*/ 240 w 240"/>
                <a:gd name="T83" fmla="*/ 68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40" h="241">
                  <a:moveTo>
                    <a:pt x="173" y="241"/>
                  </a:moveTo>
                  <a:cubicBezTo>
                    <a:pt x="162" y="241"/>
                    <a:pt x="162" y="241"/>
                    <a:pt x="162" y="241"/>
                  </a:cubicBezTo>
                  <a:cubicBezTo>
                    <a:pt x="162" y="237"/>
                    <a:pt x="162" y="237"/>
                    <a:pt x="162" y="237"/>
                  </a:cubicBezTo>
                  <a:cubicBezTo>
                    <a:pt x="172" y="237"/>
                    <a:pt x="172" y="237"/>
                    <a:pt x="172" y="237"/>
                  </a:cubicBezTo>
                  <a:cubicBezTo>
                    <a:pt x="173" y="237"/>
                    <a:pt x="174" y="236"/>
                    <a:pt x="175" y="236"/>
                  </a:cubicBezTo>
                  <a:cubicBezTo>
                    <a:pt x="177" y="235"/>
                    <a:pt x="179" y="234"/>
                    <a:pt x="181" y="233"/>
                  </a:cubicBezTo>
                  <a:cubicBezTo>
                    <a:pt x="183" y="232"/>
                    <a:pt x="185" y="231"/>
                    <a:pt x="186" y="230"/>
                  </a:cubicBezTo>
                  <a:cubicBezTo>
                    <a:pt x="188" y="229"/>
                    <a:pt x="190" y="228"/>
                    <a:pt x="191" y="227"/>
                  </a:cubicBezTo>
                  <a:cubicBezTo>
                    <a:pt x="195" y="224"/>
                    <a:pt x="199" y="222"/>
                    <a:pt x="202" y="219"/>
                  </a:cubicBezTo>
                  <a:cubicBezTo>
                    <a:pt x="206" y="216"/>
                    <a:pt x="209" y="213"/>
                    <a:pt x="212" y="210"/>
                  </a:cubicBezTo>
                  <a:cubicBezTo>
                    <a:pt x="215" y="207"/>
                    <a:pt x="218" y="204"/>
                    <a:pt x="220" y="200"/>
                  </a:cubicBezTo>
                  <a:cubicBezTo>
                    <a:pt x="223" y="197"/>
                    <a:pt x="225" y="194"/>
                    <a:pt x="227" y="191"/>
                  </a:cubicBezTo>
                  <a:cubicBezTo>
                    <a:pt x="229" y="188"/>
                    <a:pt x="230" y="186"/>
                    <a:pt x="231" y="184"/>
                  </a:cubicBezTo>
                  <a:cubicBezTo>
                    <a:pt x="232" y="183"/>
                    <a:pt x="233" y="181"/>
                    <a:pt x="234" y="180"/>
                  </a:cubicBezTo>
                  <a:cubicBezTo>
                    <a:pt x="234" y="179"/>
                    <a:pt x="235" y="177"/>
                    <a:pt x="236" y="176"/>
                  </a:cubicBezTo>
                  <a:cubicBezTo>
                    <a:pt x="236" y="175"/>
                    <a:pt x="236" y="174"/>
                    <a:pt x="237" y="173"/>
                  </a:cubicBezTo>
                  <a:cubicBezTo>
                    <a:pt x="237" y="162"/>
                    <a:pt x="237" y="162"/>
                    <a:pt x="237" y="162"/>
                  </a:cubicBezTo>
                  <a:cubicBezTo>
                    <a:pt x="240" y="162"/>
                    <a:pt x="240" y="162"/>
                    <a:pt x="240" y="162"/>
                  </a:cubicBezTo>
                  <a:cubicBezTo>
                    <a:pt x="240" y="174"/>
                    <a:pt x="240" y="174"/>
                    <a:pt x="240" y="174"/>
                  </a:cubicBezTo>
                  <a:cubicBezTo>
                    <a:pt x="240" y="174"/>
                    <a:pt x="240" y="174"/>
                    <a:pt x="240" y="174"/>
                  </a:cubicBezTo>
                  <a:cubicBezTo>
                    <a:pt x="240" y="175"/>
                    <a:pt x="239" y="176"/>
                    <a:pt x="239" y="177"/>
                  </a:cubicBezTo>
                  <a:cubicBezTo>
                    <a:pt x="238" y="179"/>
                    <a:pt x="238" y="180"/>
                    <a:pt x="237" y="182"/>
                  </a:cubicBezTo>
                  <a:cubicBezTo>
                    <a:pt x="236" y="183"/>
                    <a:pt x="235" y="185"/>
                    <a:pt x="234" y="186"/>
                  </a:cubicBezTo>
                  <a:cubicBezTo>
                    <a:pt x="233" y="188"/>
                    <a:pt x="232" y="190"/>
                    <a:pt x="230" y="193"/>
                  </a:cubicBezTo>
                  <a:cubicBezTo>
                    <a:pt x="228" y="196"/>
                    <a:pt x="225" y="199"/>
                    <a:pt x="223" y="202"/>
                  </a:cubicBezTo>
                  <a:cubicBezTo>
                    <a:pt x="220" y="206"/>
                    <a:pt x="217" y="209"/>
                    <a:pt x="214" y="212"/>
                  </a:cubicBezTo>
                  <a:cubicBezTo>
                    <a:pt x="211" y="215"/>
                    <a:pt x="208" y="219"/>
                    <a:pt x="205" y="221"/>
                  </a:cubicBezTo>
                  <a:cubicBezTo>
                    <a:pt x="201" y="224"/>
                    <a:pt x="197" y="227"/>
                    <a:pt x="193" y="230"/>
                  </a:cubicBezTo>
                  <a:cubicBezTo>
                    <a:pt x="192" y="231"/>
                    <a:pt x="190" y="232"/>
                    <a:pt x="188" y="233"/>
                  </a:cubicBezTo>
                  <a:cubicBezTo>
                    <a:pt x="186" y="234"/>
                    <a:pt x="185" y="235"/>
                    <a:pt x="183" y="236"/>
                  </a:cubicBezTo>
                  <a:cubicBezTo>
                    <a:pt x="181" y="237"/>
                    <a:pt x="179" y="238"/>
                    <a:pt x="177" y="239"/>
                  </a:cubicBezTo>
                  <a:cubicBezTo>
                    <a:pt x="176" y="240"/>
                    <a:pt x="175" y="240"/>
                    <a:pt x="174" y="241"/>
                  </a:cubicBezTo>
                  <a:lnTo>
                    <a:pt x="173" y="241"/>
                  </a:lnTo>
                  <a:close/>
                  <a:moveTo>
                    <a:pt x="78" y="241"/>
                  </a:moveTo>
                  <a:cubicBezTo>
                    <a:pt x="66" y="241"/>
                    <a:pt x="66" y="241"/>
                    <a:pt x="66" y="241"/>
                  </a:cubicBezTo>
                  <a:cubicBezTo>
                    <a:pt x="64" y="240"/>
                    <a:pt x="61" y="238"/>
                    <a:pt x="59" y="237"/>
                  </a:cubicBezTo>
                  <a:cubicBezTo>
                    <a:pt x="56" y="235"/>
                    <a:pt x="53" y="234"/>
                    <a:pt x="51" y="232"/>
                  </a:cubicBezTo>
                  <a:cubicBezTo>
                    <a:pt x="48" y="231"/>
                    <a:pt x="45" y="229"/>
                    <a:pt x="43" y="227"/>
                  </a:cubicBezTo>
                  <a:cubicBezTo>
                    <a:pt x="40" y="225"/>
                    <a:pt x="38" y="223"/>
                    <a:pt x="35" y="221"/>
                  </a:cubicBezTo>
                  <a:cubicBezTo>
                    <a:pt x="33" y="219"/>
                    <a:pt x="31" y="217"/>
                    <a:pt x="29" y="215"/>
                  </a:cubicBezTo>
                  <a:cubicBezTo>
                    <a:pt x="26" y="213"/>
                    <a:pt x="24" y="211"/>
                    <a:pt x="22" y="208"/>
                  </a:cubicBezTo>
                  <a:cubicBezTo>
                    <a:pt x="20" y="206"/>
                    <a:pt x="18" y="203"/>
                    <a:pt x="16" y="201"/>
                  </a:cubicBezTo>
                  <a:cubicBezTo>
                    <a:pt x="14" y="199"/>
                    <a:pt x="12" y="196"/>
                    <a:pt x="10" y="193"/>
                  </a:cubicBezTo>
                  <a:cubicBezTo>
                    <a:pt x="9" y="192"/>
                    <a:pt x="8" y="190"/>
                    <a:pt x="7" y="188"/>
                  </a:cubicBezTo>
                  <a:cubicBezTo>
                    <a:pt x="6" y="186"/>
                    <a:pt x="5" y="185"/>
                    <a:pt x="4" y="183"/>
                  </a:cubicBezTo>
                  <a:cubicBezTo>
                    <a:pt x="3" y="181"/>
                    <a:pt x="2" y="179"/>
                    <a:pt x="1" y="177"/>
                  </a:cubicBezTo>
                  <a:cubicBezTo>
                    <a:pt x="1" y="176"/>
                    <a:pt x="0" y="175"/>
                    <a:pt x="0" y="174"/>
                  </a:cubicBezTo>
                  <a:cubicBezTo>
                    <a:pt x="0" y="173"/>
                    <a:pt x="0" y="173"/>
                    <a:pt x="0" y="173"/>
                  </a:cubicBezTo>
                  <a:cubicBezTo>
                    <a:pt x="0" y="163"/>
                    <a:pt x="0" y="163"/>
                    <a:pt x="0" y="163"/>
                  </a:cubicBezTo>
                  <a:cubicBezTo>
                    <a:pt x="3" y="163"/>
                    <a:pt x="3" y="163"/>
                    <a:pt x="3" y="163"/>
                  </a:cubicBezTo>
                  <a:cubicBezTo>
                    <a:pt x="3" y="173"/>
                    <a:pt x="3" y="173"/>
                    <a:pt x="3" y="173"/>
                  </a:cubicBezTo>
                  <a:cubicBezTo>
                    <a:pt x="4" y="174"/>
                    <a:pt x="4" y="175"/>
                    <a:pt x="5" y="176"/>
                  </a:cubicBezTo>
                  <a:cubicBezTo>
                    <a:pt x="6" y="178"/>
                    <a:pt x="6" y="179"/>
                    <a:pt x="7" y="181"/>
                  </a:cubicBezTo>
                  <a:cubicBezTo>
                    <a:pt x="8" y="183"/>
                    <a:pt x="9" y="185"/>
                    <a:pt x="10" y="186"/>
                  </a:cubicBezTo>
                  <a:cubicBezTo>
                    <a:pt x="11" y="188"/>
                    <a:pt x="12" y="190"/>
                    <a:pt x="13" y="191"/>
                  </a:cubicBezTo>
                  <a:cubicBezTo>
                    <a:pt x="15" y="194"/>
                    <a:pt x="17" y="196"/>
                    <a:pt x="19" y="199"/>
                  </a:cubicBezTo>
                  <a:cubicBezTo>
                    <a:pt x="21" y="201"/>
                    <a:pt x="23" y="204"/>
                    <a:pt x="25" y="206"/>
                  </a:cubicBezTo>
                  <a:cubicBezTo>
                    <a:pt x="27" y="208"/>
                    <a:pt x="29" y="210"/>
                    <a:pt x="31" y="213"/>
                  </a:cubicBezTo>
                  <a:cubicBezTo>
                    <a:pt x="33" y="215"/>
                    <a:pt x="36" y="217"/>
                    <a:pt x="38" y="219"/>
                  </a:cubicBezTo>
                  <a:cubicBezTo>
                    <a:pt x="40" y="221"/>
                    <a:pt x="43" y="222"/>
                    <a:pt x="45" y="224"/>
                  </a:cubicBezTo>
                  <a:cubicBezTo>
                    <a:pt x="47" y="226"/>
                    <a:pt x="50" y="228"/>
                    <a:pt x="53" y="229"/>
                  </a:cubicBezTo>
                  <a:cubicBezTo>
                    <a:pt x="55" y="231"/>
                    <a:pt x="58" y="232"/>
                    <a:pt x="60" y="234"/>
                  </a:cubicBezTo>
                  <a:cubicBezTo>
                    <a:pt x="63" y="235"/>
                    <a:pt x="65" y="236"/>
                    <a:pt x="67" y="237"/>
                  </a:cubicBezTo>
                  <a:cubicBezTo>
                    <a:pt x="78" y="237"/>
                    <a:pt x="78" y="237"/>
                    <a:pt x="78" y="237"/>
                  </a:cubicBezTo>
                  <a:lnTo>
                    <a:pt x="78" y="241"/>
                  </a:lnTo>
                  <a:close/>
                  <a:moveTo>
                    <a:pt x="3" y="79"/>
                  </a:moveTo>
                  <a:cubicBezTo>
                    <a:pt x="0" y="79"/>
                    <a:pt x="0" y="79"/>
                    <a:pt x="0" y="79"/>
                  </a:cubicBezTo>
                  <a:cubicBezTo>
                    <a:pt x="0" y="67"/>
                    <a:pt x="0" y="67"/>
                    <a:pt x="0" y="67"/>
                  </a:cubicBezTo>
                  <a:cubicBezTo>
                    <a:pt x="0" y="66"/>
                    <a:pt x="1" y="65"/>
                    <a:pt x="1" y="64"/>
                  </a:cubicBezTo>
                  <a:cubicBezTo>
                    <a:pt x="2" y="62"/>
                    <a:pt x="3" y="60"/>
                    <a:pt x="4" y="58"/>
                  </a:cubicBezTo>
                  <a:cubicBezTo>
                    <a:pt x="5" y="57"/>
                    <a:pt x="6" y="55"/>
                    <a:pt x="7" y="53"/>
                  </a:cubicBezTo>
                  <a:cubicBezTo>
                    <a:pt x="8" y="51"/>
                    <a:pt x="9" y="49"/>
                    <a:pt x="11" y="48"/>
                  </a:cubicBezTo>
                  <a:cubicBezTo>
                    <a:pt x="12" y="45"/>
                    <a:pt x="14" y="43"/>
                    <a:pt x="16" y="40"/>
                  </a:cubicBezTo>
                  <a:cubicBezTo>
                    <a:pt x="18" y="38"/>
                    <a:pt x="20" y="35"/>
                    <a:pt x="22" y="33"/>
                  </a:cubicBezTo>
                  <a:cubicBezTo>
                    <a:pt x="24" y="31"/>
                    <a:pt x="26" y="28"/>
                    <a:pt x="29" y="26"/>
                  </a:cubicBezTo>
                  <a:cubicBezTo>
                    <a:pt x="31" y="24"/>
                    <a:pt x="33" y="22"/>
                    <a:pt x="36" y="20"/>
                  </a:cubicBezTo>
                  <a:cubicBezTo>
                    <a:pt x="38" y="18"/>
                    <a:pt x="41" y="16"/>
                    <a:pt x="43" y="14"/>
                  </a:cubicBezTo>
                  <a:cubicBezTo>
                    <a:pt x="46" y="12"/>
                    <a:pt x="48" y="11"/>
                    <a:pt x="51" y="9"/>
                  </a:cubicBezTo>
                  <a:cubicBezTo>
                    <a:pt x="53" y="7"/>
                    <a:pt x="56" y="6"/>
                    <a:pt x="59" y="4"/>
                  </a:cubicBezTo>
                  <a:cubicBezTo>
                    <a:pt x="61" y="3"/>
                    <a:pt x="64" y="2"/>
                    <a:pt x="67" y="0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79" y="4"/>
                    <a:pt x="79" y="4"/>
                    <a:pt x="79" y="4"/>
                  </a:cubicBezTo>
                  <a:cubicBezTo>
                    <a:pt x="68" y="4"/>
                    <a:pt x="68" y="4"/>
                    <a:pt x="68" y="4"/>
                  </a:cubicBezTo>
                  <a:cubicBezTo>
                    <a:pt x="65" y="5"/>
                    <a:pt x="63" y="6"/>
                    <a:pt x="60" y="8"/>
                  </a:cubicBezTo>
                  <a:cubicBezTo>
                    <a:pt x="58" y="9"/>
                    <a:pt x="55" y="10"/>
                    <a:pt x="53" y="12"/>
                  </a:cubicBezTo>
                  <a:cubicBezTo>
                    <a:pt x="50" y="14"/>
                    <a:pt x="48" y="15"/>
                    <a:pt x="45" y="17"/>
                  </a:cubicBezTo>
                  <a:cubicBezTo>
                    <a:pt x="43" y="19"/>
                    <a:pt x="40" y="21"/>
                    <a:pt x="38" y="23"/>
                  </a:cubicBezTo>
                  <a:cubicBezTo>
                    <a:pt x="36" y="24"/>
                    <a:pt x="33" y="27"/>
                    <a:pt x="31" y="29"/>
                  </a:cubicBezTo>
                  <a:cubicBezTo>
                    <a:pt x="29" y="31"/>
                    <a:pt x="27" y="33"/>
                    <a:pt x="25" y="35"/>
                  </a:cubicBezTo>
                  <a:cubicBezTo>
                    <a:pt x="23" y="38"/>
                    <a:pt x="21" y="40"/>
                    <a:pt x="19" y="42"/>
                  </a:cubicBezTo>
                  <a:cubicBezTo>
                    <a:pt x="17" y="45"/>
                    <a:pt x="15" y="47"/>
                    <a:pt x="13" y="50"/>
                  </a:cubicBezTo>
                  <a:cubicBezTo>
                    <a:pt x="12" y="51"/>
                    <a:pt x="11" y="53"/>
                    <a:pt x="10" y="55"/>
                  </a:cubicBezTo>
                  <a:cubicBezTo>
                    <a:pt x="9" y="57"/>
                    <a:pt x="8" y="58"/>
                    <a:pt x="7" y="60"/>
                  </a:cubicBezTo>
                  <a:cubicBezTo>
                    <a:pt x="6" y="62"/>
                    <a:pt x="6" y="64"/>
                    <a:pt x="5" y="66"/>
                  </a:cubicBezTo>
                  <a:cubicBezTo>
                    <a:pt x="4" y="66"/>
                    <a:pt x="4" y="67"/>
                    <a:pt x="3" y="68"/>
                  </a:cubicBezTo>
                  <a:lnTo>
                    <a:pt x="3" y="79"/>
                  </a:lnTo>
                  <a:close/>
                  <a:moveTo>
                    <a:pt x="237" y="78"/>
                  </a:moveTo>
                  <a:cubicBezTo>
                    <a:pt x="237" y="69"/>
                    <a:pt x="237" y="69"/>
                    <a:pt x="237" y="69"/>
                  </a:cubicBezTo>
                  <a:cubicBezTo>
                    <a:pt x="236" y="67"/>
                    <a:pt x="236" y="67"/>
                    <a:pt x="236" y="67"/>
                  </a:cubicBezTo>
                  <a:cubicBezTo>
                    <a:pt x="235" y="65"/>
                    <a:pt x="234" y="63"/>
                    <a:pt x="233" y="61"/>
                  </a:cubicBezTo>
                  <a:cubicBezTo>
                    <a:pt x="232" y="59"/>
                    <a:pt x="231" y="57"/>
                    <a:pt x="230" y="55"/>
                  </a:cubicBezTo>
                  <a:cubicBezTo>
                    <a:pt x="229" y="53"/>
                    <a:pt x="228" y="52"/>
                    <a:pt x="227" y="51"/>
                  </a:cubicBezTo>
                  <a:cubicBezTo>
                    <a:pt x="225" y="47"/>
                    <a:pt x="223" y="44"/>
                    <a:pt x="220" y="41"/>
                  </a:cubicBezTo>
                  <a:cubicBezTo>
                    <a:pt x="217" y="38"/>
                    <a:pt x="215" y="35"/>
                    <a:pt x="212" y="32"/>
                  </a:cubicBezTo>
                  <a:cubicBezTo>
                    <a:pt x="209" y="28"/>
                    <a:pt x="205" y="25"/>
                    <a:pt x="202" y="23"/>
                  </a:cubicBezTo>
                  <a:cubicBezTo>
                    <a:pt x="199" y="20"/>
                    <a:pt x="195" y="17"/>
                    <a:pt x="191" y="14"/>
                  </a:cubicBezTo>
                  <a:cubicBezTo>
                    <a:pt x="189" y="13"/>
                    <a:pt x="188" y="12"/>
                    <a:pt x="186" y="11"/>
                  </a:cubicBezTo>
                  <a:cubicBezTo>
                    <a:pt x="184" y="10"/>
                    <a:pt x="183" y="9"/>
                    <a:pt x="181" y="8"/>
                  </a:cubicBezTo>
                  <a:cubicBezTo>
                    <a:pt x="179" y="7"/>
                    <a:pt x="177" y="6"/>
                    <a:pt x="175" y="5"/>
                  </a:cubicBezTo>
                  <a:cubicBezTo>
                    <a:pt x="174" y="5"/>
                    <a:pt x="173" y="4"/>
                    <a:pt x="172" y="4"/>
                  </a:cubicBezTo>
                  <a:cubicBezTo>
                    <a:pt x="164" y="4"/>
                    <a:pt x="164" y="4"/>
                    <a:pt x="164" y="4"/>
                  </a:cubicBezTo>
                  <a:cubicBezTo>
                    <a:pt x="164" y="0"/>
                    <a:pt x="164" y="0"/>
                    <a:pt x="164" y="0"/>
                  </a:cubicBezTo>
                  <a:cubicBezTo>
                    <a:pt x="173" y="1"/>
                    <a:pt x="173" y="1"/>
                    <a:pt x="173" y="1"/>
                  </a:cubicBezTo>
                  <a:cubicBezTo>
                    <a:pt x="175" y="1"/>
                    <a:pt x="176" y="2"/>
                    <a:pt x="177" y="2"/>
                  </a:cubicBezTo>
                  <a:cubicBezTo>
                    <a:pt x="179" y="3"/>
                    <a:pt x="181" y="4"/>
                    <a:pt x="183" y="5"/>
                  </a:cubicBezTo>
                  <a:cubicBezTo>
                    <a:pt x="184" y="6"/>
                    <a:pt x="186" y="7"/>
                    <a:pt x="188" y="8"/>
                  </a:cubicBezTo>
                  <a:cubicBezTo>
                    <a:pt x="190" y="9"/>
                    <a:pt x="191" y="10"/>
                    <a:pt x="193" y="11"/>
                  </a:cubicBezTo>
                  <a:cubicBezTo>
                    <a:pt x="197" y="14"/>
                    <a:pt x="201" y="17"/>
                    <a:pt x="204" y="20"/>
                  </a:cubicBezTo>
                  <a:cubicBezTo>
                    <a:pt x="208" y="23"/>
                    <a:pt x="211" y="26"/>
                    <a:pt x="214" y="29"/>
                  </a:cubicBezTo>
                  <a:cubicBezTo>
                    <a:pt x="217" y="32"/>
                    <a:pt x="220" y="35"/>
                    <a:pt x="223" y="39"/>
                  </a:cubicBezTo>
                  <a:cubicBezTo>
                    <a:pt x="225" y="42"/>
                    <a:pt x="228" y="45"/>
                    <a:pt x="230" y="49"/>
                  </a:cubicBezTo>
                  <a:cubicBezTo>
                    <a:pt x="231" y="50"/>
                    <a:pt x="232" y="51"/>
                    <a:pt x="233" y="53"/>
                  </a:cubicBezTo>
                  <a:cubicBezTo>
                    <a:pt x="234" y="55"/>
                    <a:pt x="235" y="57"/>
                    <a:pt x="236" y="59"/>
                  </a:cubicBezTo>
                  <a:cubicBezTo>
                    <a:pt x="237" y="61"/>
                    <a:pt x="238" y="63"/>
                    <a:pt x="239" y="65"/>
                  </a:cubicBezTo>
                  <a:cubicBezTo>
                    <a:pt x="240" y="68"/>
                    <a:pt x="240" y="68"/>
                    <a:pt x="240" y="68"/>
                  </a:cubicBezTo>
                  <a:cubicBezTo>
                    <a:pt x="240" y="78"/>
                    <a:pt x="240" y="78"/>
                    <a:pt x="240" y="78"/>
                  </a:cubicBezTo>
                  <a:lnTo>
                    <a:pt x="237" y="7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82" name="PA_任意多边形 54"/>
            <p:cNvSpPr/>
            <p:nvPr>
              <p:custDataLst>
                <p:tags r:id="rId65"/>
              </p:custDataLst>
            </p:nvPr>
          </p:nvSpPr>
          <p:spPr bwMode="auto">
            <a:xfrm>
              <a:off x="3389325" y="4338643"/>
              <a:ext cx="1495431" cy="2003429"/>
            </a:xfrm>
            <a:custGeom>
              <a:avLst/>
              <a:gdLst>
                <a:gd name="T0" fmla="*/ 164 w 218"/>
                <a:gd name="T1" fmla="*/ 0 h 292"/>
                <a:gd name="T2" fmla="*/ 164 w 218"/>
                <a:gd name="T3" fmla="*/ 133 h 292"/>
                <a:gd name="T4" fmla="*/ 206 w 218"/>
                <a:gd name="T5" fmla="*/ 133 h 292"/>
                <a:gd name="T6" fmla="*/ 209 w 218"/>
                <a:gd name="T7" fmla="*/ 134 h 292"/>
                <a:gd name="T8" fmla="*/ 212 w 218"/>
                <a:gd name="T9" fmla="*/ 135 h 292"/>
                <a:gd name="T10" fmla="*/ 215 w 218"/>
                <a:gd name="T11" fmla="*/ 136 h 292"/>
                <a:gd name="T12" fmla="*/ 216 w 218"/>
                <a:gd name="T13" fmla="*/ 138 h 292"/>
                <a:gd name="T14" fmla="*/ 218 w 218"/>
                <a:gd name="T15" fmla="*/ 141 h 292"/>
                <a:gd name="T16" fmla="*/ 218 w 218"/>
                <a:gd name="T17" fmla="*/ 143 h 292"/>
                <a:gd name="T18" fmla="*/ 218 w 218"/>
                <a:gd name="T19" fmla="*/ 146 h 292"/>
                <a:gd name="T20" fmla="*/ 216 w 218"/>
                <a:gd name="T21" fmla="*/ 148 h 292"/>
                <a:gd name="T22" fmla="*/ 120 w 218"/>
                <a:gd name="T23" fmla="*/ 287 h 292"/>
                <a:gd name="T24" fmla="*/ 118 w 218"/>
                <a:gd name="T25" fmla="*/ 289 h 292"/>
                <a:gd name="T26" fmla="*/ 115 w 218"/>
                <a:gd name="T27" fmla="*/ 290 h 292"/>
                <a:gd name="T28" fmla="*/ 112 w 218"/>
                <a:gd name="T29" fmla="*/ 291 h 292"/>
                <a:gd name="T30" fmla="*/ 109 w 218"/>
                <a:gd name="T31" fmla="*/ 292 h 292"/>
                <a:gd name="T32" fmla="*/ 106 w 218"/>
                <a:gd name="T33" fmla="*/ 291 h 292"/>
                <a:gd name="T34" fmla="*/ 103 w 218"/>
                <a:gd name="T35" fmla="*/ 290 h 292"/>
                <a:gd name="T36" fmla="*/ 101 w 218"/>
                <a:gd name="T37" fmla="*/ 289 h 292"/>
                <a:gd name="T38" fmla="*/ 99 w 218"/>
                <a:gd name="T39" fmla="*/ 287 h 292"/>
                <a:gd name="T40" fmla="*/ 2 w 218"/>
                <a:gd name="T41" fmla="*/ 148 h 292"/>
                <a:gd name="T42" fmla="*/ 0 w 218"/>
                <a:gd name="T43" fmla="*/ 146 h 292"/>
                <a:gd name="T44" fmla="*/ 0 w 218"/>
                <a:gd name="T45" fmla="*/ 143 h 292"/>
                <a:gd name="T46" fmla="*/ 0 w 218"/>
                <a:gd name="T47" fmla="*/ 141 h 292"/>
                <a:gd name="T48" fmla="*/ 2 w 218"/>
                <a:gd name="T49" fmla="*/ 138 h 292"/>
                <a:gd name="T50" fmla="*/ 4 w 218"/>
                <a:gd name="T51" fmla="*/ 136 h 292"/>
                <a:gd name="T52" fmla="*/ 6 w 218"/>
                <a:gd name="T53" fmla="*/ 135 h 292"/>
                <a:gd name="T54" fmla="*/ 9 w 218"/>
                <a:gd name="T55" fmla="*/ 134 h 292"/>
                <a:gd name="T56" fmla="*/ 12 w 218"/>
                <a:gd name="T57" fmla="*/ 133 h 292"/>
                <a:gd name="T58" fmla="*/ 54 w 218"/>
                <a:gd name="T59" fmla="*/ 133 h 292"/>
                <a:gd name="T60" fmla="*/ 54 w 218"/>
                <a:gd name="T61" fmla="*/ 0 h 292"/>
                <a:gd name="T62" fmla="*/ 88 w 218"/>
                <a:gd name="T63" fmla="*/ 0 h 292"/>
                <a:gd name="T64" fmla="*/ 86 w 218"/>
                <a:gd name="T65" fmla="*/ 3 h 292"/>
                <a:gd name="T66" fmla="*/ 84 w 218"/>
                <a:gd name="T67" fmla="*/ 7 h 292"/>
                <a:gd name="T68" fmla="*/ 83 w 218"/>
                <a:gd name="T69" fmla="*/ 11 h 292"/>
                <a:gd name="T70" fmla="*/ 83 w 218"/>
                <a:gd name="T71" fmla="*/ 15 h 292"/>
                <a:gd name="T72" fmla="*/ 85 w 218"/>
                <a:gd name="T73" fmla="*/ 25 h 292"/>
                <a:gd name="T74" fmla="*/ 90 w 218"/>
                <a:gd name="T75" fmla="*/ 33 h 292"/>
                <a:gd name="T76" fmla="*/ 98 w 218"/>
                <a:gd name="T77" fmla="*/ 39 h 292"/>
                <a:gd name="T78" fmla="*/ 108 w 218"/>
                <a:gd name="T79" fmla="*/ 41 h 292"/>
                <a:gd name="T80" fmla="*/ 118 w 218"/>
                <a:gd name="T81" fmla="*/ 39 h 292"/>
                <a:gd name="T82" fmla="*/ 126 w 218"/>
                <a:gd name="T83" fmla="*/ 33 h 292"/>
                <a:gd name="T84" fmla="*/ 132 w 218"/>
                <a:gd name="T85" fmla="*/ 25 h 292"/>
                <a:gd name="T86" fmla="*/ 134 w 218"/>
                <a:gd name="T87" fmla="*/ 15 h 292"/>
                <a:gd name="T88" fmla="*/ 133 w 218"/>
                <a:gd name="T89" fmla="*/ 11 h 292"/>
                <a:gd name="T90" fmla="*/ 132 w 218"/>
                <a:gd name="T91" fmla="*/ 7 h 292"/>
                <a:gd name="T92" fmla="*/ 131 w 218"/>
                <a:gd name="T93" fmla="*/ 3 h 292"/>
                <a:gd name="T94" fmla="*/ 128 w 218"/>
                <a:gd name="T95" fmla="*/ 0 h 292"/>
                <a:gd name="T96" fmla="*/ 164 w 218"/>
                <a:gd name="T97" fmla="*/ 0 h 2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18" h="292">
                  <a:moveTo>
                    <a:pt x="164" y="0"/>
                  </a:moveTo>
                  <a:cubicBezTo>
                    <a:pt x="164" y="133"/>
                    <a:pt x="164" y="133"/>
                    <a:pt x="164" y="133"/>
                  </a:cubicBezTo>
                  <a:cubicBezTo>
                    <a:pt x="206" y="133"/>
                    <a:pt x="206" y="133"/>
                    <a:pt x="206" y="133"/>
                  </a:cubicBezTo>
                  <a:cubicBezTo>
                    <a:pt x="207" y="133"/>
                    <a:pt x="208" y="133"/>
                    <a:pt x="209" y="134"/>
                  </a:cubicBezTo>
                  <a:cubicBezTo>
                    <a:pt x="210" y="134"/>
                    <a:pt x="211" y="134"/>
                    <a:pt x="212" y="135"/>
                  </a:cubicBezTo>
                  <a:cubicBezTo>
                    <a:pt x="213" y="135"/>
                    <a:pt x="214" y="136"/>
                    <a:pt x="215" y="136"/>
                  </a:cubicBezTo>
                  <a:cubicBezTo>
                    <a:pt x="215" y="137"/>
                    <a:pt x="216" y="138"/>
                    <a:pt x="216" y="138"/>
                  </a:cubicBezTo>
                  <a:cubicBezTo>
                    <a:pt x="217" y="139"/>
                    <a:pt x="217" y="140"/>
                    <a:pt x="218" y="141"/>
                  </a:cubicBezTo>
                  <a:cubicBezTo>
                    <a:pt x="218" y="142"/>
                    <a:pt x="218" y="142"/>
                    <a:pt x="218" y="143"/>
                  </a:cubicBezTo>
                  <a:cubicBezTo>
                    <a:pt x="218" y="144"/>
                    <a:pt x="218" y="145"/>
                    <a:pt x="218" y="146"/>
                  </a:cubicBezTo>
                  <a:cubicBezTo>
                    <a:pt x="217" y="147"/>
                    <a:pt x="217" y="147"/>
                    <a:pt x="216" y="148"/>
                  </a:cubicBezTo>
                  <a:cubicBezTo>
                    <a:pt x="120" y="287"/>
                    <a:pt x="120" y="287"/>
                    <a:pt x="120" y="287"/>
                  </a:cubicBezTo>
                  <a:cubicBezTo>
                    <a:pt x="119" y="287"/>
                    <a:pt x="118" y="288"/>
                    <a:pt x="118" y="289"/>
                  </a:cubicBezTo>
                  <a:cubicBezTo>
                    <a:pt x="117" y="289"/>
                    <a:pt x="116" y="290"/>
                    <a:pt x="115" y="290"/>
                  </a:cubicBezTo>
                  <a:cubicBezTo>
                    <a:pt x="114" y="291"/>
                    <a:pt x="113" y="291"/>
                    <a:pt x="112" y="291"/>
                  </a:cubicBezTo>
                  <a:cubicBezTo>
                    <a:pt x="111" y="292"/>
                    <a:pt x="110" y="292"/>
                    <a:pt x="109" y="292"/>
                  </a:cubicBezTo>
                  <a:cubicBezTo>
                    <a:pt x="108" y="292"/>
                    <a:pt x="107" y="292"/>
                    <a:pt x="106" y="291"/>
                  </a:cubicBezTo>
                  <a:cubicBezTo>
                    <a:pt x="105" y="291"/>
                    <a:pt x="104" y="291"/>
                    <a:pt x="103" y="290"/>
                  </a:cubicBezTo>
                  <a:cubicBezTo>
                    <a:pt x="102" y="290"/>
                    <a:pt x="101" y="289"/>
                    <a:pt x="101" y="289"/>
                  </a:cubicBezTo>
                  <a:cubicBezTo>
                    <a:pt x="100" y="288"/>
                    <a:pt x="99" y="287"/>
                    <a:pt x="99" y="287"/>
                  </a:cubicBezTo>
                  <a:cubicBezTo>
                    <a:pt x="2" y="148"/>
                    <a:pt x="2" y="148"/>
                    <a:pt x="2" y="148"/>
                  </a:cubicBezTo>
                  <a:cubicBezTo>
                    <a:pt x="1" y="147"/>
                    <a:pt x="1" y="147"/>
                    <a:pt x="0" y="146"/>
                  </a:cubicBezTo>
                  <a:cubicBezTo>
                    <a:pt x="0" y="145"/>
                    <a:pt x="0" y="144"/>
                    <a:pt x="0" y="143"/>
                  </a:cubicBezTo>
                  <a:cubicBezTo>
                    <a:pt x="0" y="142"/>
                    <a:pt x="0" y="142"/>
                    <a:pt x="0" y="141"/>
                  </a:cubicBezTo>
                  <a:cubicBezTo>
                    <a:pt x="1" y="140"/>
                    <a:pt x="1" y="139"/>
                    <a:pt x="2" y="138"/>
                  </a:cubicBezTo>
                  <a:cubicBezTo>
                    <a:pt x="2" y="137"/>
                    <a:pt x="3" y="137"/>
                    <a:pt x="4" y="136"/>
                  </a:cubicBezTo>
                  <a:cubicBezTo>
                    <a:pt x="4" y="136"/>
                    <a:pt x="5" y="135"/>
                    <a:pt x="6" y="135"/>
                  </a:cubicBezTo>
                  <a:cubicBezTo>
                    <a:pt x="7" y="134"/>
                    <a:pt x="8" y="134"/>
                    <a:pt x="9" y="134"/>
                  </a:cubicBezTo>
                  <a:cubicBezTo>
                    <a:pt x="10" y="133"/>
                    <a:pt x="11" y="133"/>
                    <a:pt x="12" y="133"/>
                  </a:cubicBezTo>
                  <a:cubicBezTo>
                    <a:pt x="54" y="133"/>
                    <a:pt x="54" y="133"/>
                    <a:pt x="54" y="133"/>
                  </a:cubicBezTo>
                  <a:cubicBezTo>
                    <a:pt x="54" y="0"/>
                    <a:pt x="54" y="0"/>
                    <a:pt x="54" y="0"/>
                  </a:cubicBezTo>
                  <a:cubicBezTo>
                    <a:pt x="88" y="0"/>
                    <a:pt x="88" y="0"/>
                    <a:pt x="88" y="0"/>
                  </a:cubicBezTo>
                  <a:cubicBezTo>
                    <a:pt x="88" y="1"/>
                    <a:pt x="87" y="2"/>
                    <a:pt x="86" y="3"/>
                  </a:cubicBezTo>
                  <a:cubicBezTo>
                    <a:pt x="85" y="4"/>
                    <a:pt x="85" y="6"/>
                    <a:pt x="84" y="7"/>
                  </a:cubicBezTo>
                  <a:cubicBezTo>
                    <a:pt x="84" y="8"/>
                    <a:pt x="84" y="10"/>
                    <a:pt x="83" y="11"/>
                  </a:cubicBezTo>
                  <a:cubicBezTo>
                    <a:pt x="83" y="13"/>
                    <a:pt x="83" y="14"/>
                    <a:pt x="83" y="15"/>
                  </a:cubicBezTo>
                  <a:cubicBezTo>
                    <a:pt x="83" y="19"/>
                    <a:pt x="84" y="22"/>
                    <a:pt x="85" y="25"/>
                  </a:cubicBezTo>
                  <a:cubicBezTo>
                    <a:pt x="86" y="28"/>
                    <a:pt x="88" y="31"/>
                    <a:pt x="90" y="33"/>
                  </a:cubicBezTo>
                  <a:cubicBezTo>
                    <a:pt x="93" y="36"/>
                    <a:pt x="95" y="38"/>
                    <a:pt x="98" y="39"/>
                  </a:cubicBezTo>
                  <a:cubicBezTo>
                    <a:pt x="102" y="40"/>
                    <a:pt x="105" y="41"/>
                    <a:pt x="108" y="41"/>
                  </a:cubicBezTo>
                  <a:cubicBezTo>
                    <a:pt x="112" y="41"/>
                    <a:pt x="115" y="40"/>
                    <a:pt x="118" y="39"/>
                  </a:cubicBezTo>
                  <a:cubicBezTo>
                    <a:pt x="121" y="38"/>
                    <a:pt x="124" y="36"/>
                    <a:pt x="126" y="33"/>
                  </a:cubicBezTo>
                  <a:cubicBezTo>
                    <a:pt x="129" y="31"/>
                    <a:pt x="130" y="28"/>
                    <a:pt x="132" y="25"/>
                  </a:cubicBezTo>
                  <a:cubicBezTo>
                    <a:pt x="133" y="22"/>
                    <a:pt x="134" y="19"/>
                    <a:pt x="134" y="15"/>
                  </a:cubicBezTo>
                  <a:cubicBezTo>
                    <a:pt x="134" y="14"/>
                    <a:pt x="134" y="13"/>
                    <a:pt x="133" y="11"/>
                  </a:cubicBezTo>
                  <a:cubicBezTo>
                    <a:pt x="133" y="10"/>
                    <a:pt x="133" y="8"/>
                    <a:pt x="132" y="7"/>
                  </a:cubicBezTo>
                  <a:cubicBezTo>
                    <a:pt x="132" y="6"/>
                    <a:pt x="131" y="4"/>
                    <a:pt x="131" y="3"/>
                  </a:cubicBezTo>
                  <a:cubicBezTo>
                    <a:pt x="130" y="2"/>
                    <a:pt x="129" y="1"/>
                    <a:pt x="128" y="0"/>
                  </a:cubicBezTo>
                  <a:lnTo>
                    <a:pt x="16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83" name="PA_任意多边形 55"/>
            <p:cNvSpPr/>
            <p:nvPr>
              <p:custDataLst>
                <p:tags r:id="rId66"/>
              </p:custDataLst>
            </p:nvPr>
          </p:nvSpPr>
          <p:spPr bwMode="auto">
            <a:xfrm>
              <a:off x="3409962" y="4351343"/>
              <a:ext cx="1460506" cy="1970092"/>
            </a:xfrm>
            <a:custGeom>
              <a:avLst/>
              <a:gdLst>
                <a:gd name="T0" fmla="*/ 106 w 213"/>
                <a:gd name="T1" fmla="*/ 287 h 287"/>
                <a:gd name="T2" fmla="*/ 103 w 213"/>
                <a:gd name="T3" fmla="*/ 287 h 287"/>
                <a:gd name="T4" fmla="*/ 101 w 213"/>
                <a:gd name="T5" fmla="*/ 286 h 287"/>
                <a:gd name="T6" fmla="*/ 99 w 213"/>
                <a:gd name="T7" fmla="*/ 285 h 287"/>
                <a:gd name="T8" fmla="*/ 98 w 213"/>
                <a:gd name="T9" fmla="*/ 283 h 287"/>
                <a:gd name="T10" fmla="*/ 1 w 213"/>
                <a:gd name="T11" fmla="*/ 145 h 287"/>
                <a:gd name="T12" fmla="*/ 0 w 213"/>
                <a:gd name="T13" fmla="*/ 143 h 287"/>
                <a:gd name="T14" fmla="*/ 0 w 213"/>
                <a:gd name="T15" fmla="*/ 141 h 287"/>
                <a:gd name="T16" fmla="*/ 0 w 213"/>
                <a:gd name="T17" fmla="*/ 139 h 287"/>
                <a:gd name="T18" fmla="*/ 1 w 213"/>
                <a:gd name="T19" fmla="*/ 138 h 287"/>
                <a:gd name="T20" fmla="*/ 2 w 213"/>
                <a:gd name="T21" fmla="*/ 136 h 287"/>
                <a:gd name="T22" fmla="*/ 4 w 213"/>
                <a:gd name="T23" fmla="*/ 135 h 287"/>
                <a:gd name="T24" fmla="*/ 7 w 213"/>
                <a:gd name="T25" fmla="*/ 134 h 287"/>
                <a:gd name="T26" fmla="*/ 9 w 213"/>
                <a:gd name="T27" fmla="*/ 134 h 287"/>
                <a:gd name="T28" fmla="*/ 53 w 213"/>
                <a:gd name="T29" fmla="*/ 134 h 287"/>
                <a:gd name="T30" fmla="*/ 53 w 213"/>
                <a:gd name="T31" fmla="*/ 0 h 287"/>
                <a:gd name="T32" fmla="*/ 81 w 213"/>
                <a:gd name="T33" fmla="*/ 0 h 287"/>
                <a:gd name="T34" fmla="*/ 79 w 213"/>
                <a:gd name="T35" fmla="*/ 4 h 287"/>
                <a:gd name="T36" fmla="*/ 78 w 213"/>
                <a:gd name="T37" fmla="*/ 9 h 287"/>
                <a:gd name="T38" fmla="*/ 77 w 213"/>
                <a:gd name="T39" fmla="*/ 13 h 287"/>
                <a:gd name="T40" fmla="*/ 80 w 213"/>
                <a:gd name="T41" fmla="*/ 24 h 287"/>
                <a:gd name="T42" fmla="*/ 86 w 213"/>
                <a:gd name="T43" fmla="*/ 33 h 287"/>
                <a:gd name="T44" fmla="*/ 95 w 213"/>
                <a:gd name="T45" fmla="*/ 39 h 287"/>
                <a:gd name="T46" fmla="*/ 105 w 213"/>
                <a:gd name="T47" fmla="*/ 41 h 287"/>
                <a:gd name="T48" fmla="*/ 116 w 213"/>
                <a:gd name="T49" fmla="*/ 39 h 287"/>
                <a:gd name="T50" fmla="*/ 125 w 213"/>
                <a:gd name="T51" fmla="*/ 33 h 287"/>
                <a:gd name="T52" fmla="*/ 131 w 213"/>
                <a:gd name="T53" fmla="*/ 24 h 287"/>
                <a:gd name="T54" fmla="*/ 133 w 213"/>
                <a:gd name="T55" fmla="*/ 13 h 287"/>
                <a:gd name="T56" fmla="*/ 133 w 213"/>
                <a:gd name="T57" fmla="*/ 9 h 287"/>
                <a:gd name="T58" fmla="*/ 132 w 213"/>
                <a:gd name="T59" fmla="*/ 4 h 287"/>
                <a:gd name="T60" fmla="*/ 130 w 213"/>
                <a:gd name="T61" fmla="*/ 0 h 287"/>
                <a:gd name="T62" fmla="*/ 159 w 213"/>
                <a:gd name="T63" fmla="*/ 0 h 287"/>
                <a:gd name="T64" fmla="*/ 159 w 213"/>
                <a:gd name="T65" fmla="*/ 134 h 287"/>
                <a:gd name="T66" fmla="*/ 203 w 213"/>
                <a:gd name="T67" fmla="*/ 134 h 287"/>
                <a:gd name="T68" fmla="*/ 206 w 213"/>
                <a:gd name="T69" fmla="*/ 134 h 287"/>
                <a:gd name="T70" fmla="*/ 208 w 213"/>
                <a:gd name="T71" fmla="*/ 135 h 287"/>
                <a:gd name="T72" fmla="*/ 210 w 213"/>
                <a:gd name="T73" fmla="*/ 136 h 287"/>
                <a:gd name="T74" fmla="*/ 211 w 213"/>
                <a:gd name="T75" fmla="*/ 138 h 287"/>
                <a:gd name="T76" fmla="*/ 212 w 213"/>
                <a:gd name="T77" fmla="*/ 140 h 287"/>
                <a:gd name="T78" fmla="*/ 213 w 213"/>
                <a:gd name="T79" fmla="*/ 141 h 287"/>
                <a:gd name="T80" fmla="*/ 212 w 213"/>
                <a:gd name="T81" fmla="*/ 143 h 287"/>
                <a:gd name="T82" fmla="*/ 211 w 213"/>
                <a:gd name="T83" fmla="*/ 145 h 287"/>
                <a:gd name="T84" fmla="*/ 115 w 213"/>
                <a:gd name="T85" fmla="*/ 283 h 287"/>
                <a:gd name="T86" fmla="*/ 113 w 213"/>
                <a:gd name="T87" fmla="*/ 285 h 287"/>
                <a:gd name="T88" fmla="*/ 111 w 213"/>
                <a:gd name="T89" fmla="*/ 286 h 287"/>
                <a:gd name="T90" fmla="*/ 109 w 213"/>
                <a:gd name="T91" fmla="*/ 287 h 287"/>
                <a:gd name="T92" fmla="*/ 106 w 213"/>
                <a:gd name="T93" fmla="*/ 287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13" h="287">
                  <a:moveTo>
                    <a:pt x="106" y="287"/>
                  </a:moveTo>
                  <a:cubicBezTo>
                    <a:pt x="105" y="287"/>
                    <a:pt x="104" y="287"/>
                    <a:pt x="103" y="287"/>
                  </a:cubicBezTo>
                  <a:cubicBezTo>
                    <a:pt x="103" y="287"/>
                    <a:pt x="102" y="286"/>
                    <a:pt x="101" y="286"/>
                  </a:cubicBezTo>
                  <a:cubicBezTo>
                    <a:pt x="100" y="286"/>
                    <a:pt x="100" y="285"/>
                    <a:pt x="99" y="285"/>
                  </a:cubicBezTo>
                  <a:cubicBezTo>
                    <a:pt x="99" y="284"/>
                    <a:pt x="98" y="284"/>
                    <a:pt x="98" y="283"/>
                  </a:cubicBezTo>
                  <a:cubicBezTo>
                    <a:pt x="1" y="145"/>
                    <a:pt x="1" y="145"/>
                    <a:pt x="1" y="145"/>
                  </a:cubicBezTo>
                  <a:cubicBezTo>
                    <a:pt x="0" y="144"/>
                    <a:pt x="0" y="144"/>
                    <a:pt x="0" y="143"/>
                  </a:cubicBezTo>
                  <a:cubicBezTo>
                    <a:pt x="0" y="142"/>
                    <a:pt x="0" y="142"/>
                    <a:pt x="0" y="141"/>
                  </a:cubicBezTo>
                  <a:cubicBezTo>
                    <a:pt x="0" y="141"/>
                    <a:pt x="0" y="140"/>
                    <a:pt x="0" y="139"/>
                  </a:cubicBezTo>
                  <a:cubicBezTo>
                    <a:pt x="0" y="139"/>
                    <a:pt x="0" y="138"/>
                    <a:pt x="1" y="138"/>
                  </a:cubicBezTo>
                  <a:cubicBezTo>
                    <a:pt x="1" y="137"/>
                    <a:pt x="2" y="137"/>
                    <a:pt x="2" y="136"/>
                  </a:cubicBezTo>
                  <a:cubicBezTo>
                    <a:pt x="3" y="136"/>
                    <a:pt x="4" y="135"/>
                    <a:pt x="4" y="135"/>
                  </a:cubicBezTo>
                  <a:cubicBezTo>
                    <a:pt x="5" y="135"/>
                    <a:pt x="6" y="134"/>
                    <a:pt x="7" y="134"/>
                  </a:cubicBezTo>
                  <a:cubicBezTo>
                    <a:pt x="7" y="134"/>
                    <a:pt x="8" y="134"/>
                    <a:pt x="9" y="134"/>
                  </a:cubicBezTo>
                  <a:cubicBezTo>
                    <a:pt x="53" y="134"/>
                    <a:pt x="53" y="134"/>
                    <a:pt x="53" y="134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81" y="0"/>
                    <a:pt x="81" y="0"/>
                    <a:pt x="81" y="0"/>
                  </a:cubicBezTo>
                  <a:cubicBezTo>
                    <a:pt x="80" y="2"/>
                    <a:pt x="80" y="3"/>
                    <a:pt x="79" y="4"/>
                  </a:cubicBezTo>
                  <a:cubicBezTo>
                    <a:pt x="79" y="6"/>
                    <a:pt x="78" y="7"/>
                    <a:pt x="78" y="9"/>
                  </a:cubicBezTo>
                  <a:cubicBezTo>
                    <a:pt x="78" y="10"/>
                    <a:pt x="77" y="12"/>
                    <a:pt x="77" y="13"/>
                  </a:cubicBezTo>
                  <a:cubicBezTo>
                    <a:pt x="77" y="17"/>
                    <a:pt x="78" y="21"/>
                    <a:pt x="80" y="24"/>
                  </a:cubicBezTo>
                  <a:cubicBezTo>
                    <a:pt x="81" y="28"/>
                    <a:pt x="83" y="31"/>
                    <a:pt x="86" y="33"/>
                  </a:cubicBezTo>
                  <a:cubicBezTo>
                    <a:pt x="88" y="36"/>
                    <a:pt x="91" y="38"/>
                    <a:pt x="95" y="39"/>
                  </a:cubicBezTo>
                  <a:cubicBezTo>
                    <a:pt x="98" y="41"/>
                    <a:pt x="102" y="41"/>
                    <a:pt x="105" y="41"/>
                  </a:cubicBezTo>
                  <a:cubicBezTo>
                    <a:pt x="109" y="41"/>
                    <a:pt x="113" y="41"/>
                    <a:pt x="116" y="39"/>
                  </a:cubicBezTo>
                  <a:cubicBezTo>
                    <a:pt x="120" y="38"/>
                    <a:pt x="123" y="36"/>
                    <a:pt x="125" y="33"/>
                  </a:cubicBezTo>
                  <a:cubicBezTo>
                    <a:pt x="128" y="31"/>
                    <a:pt x="130" y="28"/>
                    <a:pt x="131" y="24"/>
                  </a:cubicBezTo>
                  <a:cubicBezTo>
                    <a:pt x="133" y="21"/>
                    <a:pt x="133" y="17"/>
                    <a:pt x="133" y="13"/>
                  </a:cubicBezTo>
                  <a:cubicBezTo>
                    <a:pt x="133" y="12"/>
                    <a:pt x="133" y="10"/>
                    <a:pt x="133" y="9"/>
                  </a:cubicBezTo>
                  <a:cubicBezTo>
                    <a:pt x="133" y="7"/>
                    <a:pt x="132" y="6"/>
                    <a:pt x="132" y="4"/>
                  </a:cubicBezTo>
                  <a:cubicBezTo>
                    <a:pt x="131" y="3"/>
                    <a:pt x="131" y="2"/>
                    <a:pt x="130" y="0"/>
                  </a:cubicBezTo>
                  <a:cubicBezTo>
                    <a:pt x="159" y="0"/>
                    <a:pt x="159" y="0"/>
                    <a:pt x="159" y="0"/>
                  </a:cubicBezTo>
                  <a:cubicBezTo>
                    <a:pt x="159" y="134"/>
                    <a:pt x="159" y="134"/>
                    <a:pt x="159" y="134"/>
                  </a:cubicBezTo>
                  <a:cubicBezTo>
                    <a:pt x="203" y="134"/>
                    <a:pt x="203" y="134"/>
                    <a:pt x="203" y="134"/>
                  </a:cubicBezTo>
                  <a:cubicBezTo>
                    <a:pt x="204" y="134"/>
                    <a:pt x="205" y="134"/>
                    <a:pt x="206" y="134"/>
                  </a:cubicBezTo>
                  <a:cubicBezTo>
                    <a:pt x="206" y="134"/>
                    <a:pt x="207" y="135"/>
                    <a:pt x="208" y="135"/>
                  </a:cubicBezTo>
                  <a:cubicBezTo>
                    <a:pt x="209" y="135"/>
                    <a:pt x="209" y="136"/>
                    <a:pt x="210" y="136"/>
                  </a:cubicBezTo>
                  <a:cubicBezTo>
                    <a:pt x="210" y="137"/>
                    <a:pt x="211" y="137"/>
                    <a:pt x="211" y="138"/>
                  </a:cubicBezTo>
                  <a:cubicBezTo>
                    <a:pt x="212" y="138"/>
                    <a:pt x="212" y="139"/>
                    <a:pt x="212" y="140"/>
                  </a:cubicBezTo>
                  <a:cubicBezTo>
                    <a:pt x="213" y="140"/>
                    <a:pt x="213" y="141"/>
                    <a:pt x="213" y="141"/>
                  </a:cubicBezTo>
                  <a:cubicBezTo>
                    <a:pt x="213" y="142"/>
                    <a:pt x="213" y="142"/>
                    <a:pt x="212" y="143"/>
                  </a:cubicBezTo>
                  <a:cubicBezTo>
                    <a:pt x="212" y="144"/>
                    <a:pt x="212" y="144"/>
                    <a:pt x="211" y="145"/>
                  </a:cubicBezTo>
                  <a:cubicBezTo>
                    <a:pt x="115" y="283"/>
                    <a:pt x="115" y="283"/>
                    <a:pt x="115" y="283"/>
                  </a:cubicBezTo>
                  <a:cubicBezTo>
                    <a:pt x="114" y="284"/>
                    <a:pt x="114" y="284"/>
                    <a:pt x="113" y="285"/>
                  </a:cubicBezTo>
                  <a:cubicBezTo>
                    <a:pt x="112" y="285"/>
                    <a:pt x="112" y="286"/>
                    <a:pt x="111" y="286"/>
                  </a:cubicBezTo>
                  <a:cubicBezTo>
                    <a:pt x="110" y="286"/>
                    <a:pt x="110" y="287"/>
                    <a:pt x="109" y="287"/>
                  </a:cubicBezTo>
                  <a:cubicBezTo>
                    <a:pt x="108" y="287"/>
                    <a:pt x="107" y="287"/>
                    <a:pt x="106" y="287"/>
                  </a:cubicBezTo>
                  <a:close/>
                </a:path>
              </a:pathLst>
            </a:custGeom>
            <a:solidFill>
              <a:srgbClr val="697775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84" name="PA_任意多边形 56"/>
            <p:cNvSpPr/>
            <p:nvPr>
              <p:custDataLst>
                <p:tags r:id="rId67"/>
              </p:custDataLst>
            </p:nvPr>
          </p:nvSpPr>
          <p:spPr bwMode="auto">
            <a:xfrm>
              <a:off x="3478225" y="4427544"/>
              <a:ext cx="1317631" cy="1838329"/>
            </a:xfrm>
            <a:custGeom>
              <a:avLst/>
              <a:gdLst>
                <a:gd name="T0" fmla="*/ 419 w 830"/>
                <a:gd name="T1" fmla="*/ 1158 h 1158"/>
                <a:gd name="T2" fmla="*/ 415 w 830"/>
                <a:gd name="T3" fmla="*/ 1154 h 1158"/>
                <a:gd name="T4" fmla="*/ 411 w 830"/>
                <a:gd name="T5" fmla="*/ 1154 h 1158"/>
                <a:gd name="T6" fmla="*/ 411 w 830"/>
                <a:gd name="T7" fmla="*/ 1150 h 1158"/>
                <a:gd name="T8" fmla="*/ 0 w 830"/>
                <a:gd name="T9" fmla="*/ 570 h 1158"/>
                <a:gd name="T10" fmla="*/ 225 w 830"/>
                <a:gd name="T11" fmla="*/ 570 h 1158"/>
                <a:gd name="T12" fmla="*/ 225 w 830"/>
                <a:gd name="T13" fmla="*/ 0 h 1158"/>
                <a:gd name="T14" fmla="*/ 242 w 830"/>
                <a:gd name="T15" fmla="*/ 0 h 1158"/>
                <a:gd name="T16" fmla="*/ 242 w 830"/>
                <a:gd name="T17" fmla="*/ 583 h 1158"/>
                <a:gd name="T18" fmla="*/ 30 w 830"/>
                <a:gd name="T19" fmla="*/ 583 h 1158"/>
                <a:gd name="T20" fmla="*/ 415 w 830"/>
                <a:gd name="T21" fmla="*/ 1132 h 1158"/>
                <a:gd name="T22" fmla="*/ 800 w 830"/>
                <a:gd name="T23" fmla="*/ 583 h 1158"/>
                <a:gd name="T24" fmla="*/ 588 w 830"/>
                <a:gd name="T25" fmla="*/ 583 h 1158"/>
                <a:gd name="T26" fmla="*/ 588 w 830"/>
                <a:gd name="T27" fmla="*/ 0 h 1158"/>
                <a:gd name="T28" fmla="*/ 605 w 830"/>
                <a:gd name="T29" fmla="*/ 0 h 1158"/>
                <a:gd name="T30" fmla="*/ 605 w 830"/>
                <a:gd name="T31" fmla="*/ 570 h 1158"/>
                <a:gd name="T32" fmla="*/ 830 w 830"/>
                <a:gd name="T33" fmla="*/ 570 h 1158"/>
                <a:gd name="T34" fmla="*/ 419 w 830"/>
                <a:gd name="T35" fmla="*/ 1158 h 1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830" h="1158">
                  <a:moveTo>
                    <a:pt x="419" y="1158"/>
                  </a:moveTo>
                  <a:lnTo>
                    <a:pt x="415" y="1154"/>
                  </a:lnTo>
                  <a:lnTo>
                    <a:pt x="411" y="1154"/>
                  </a:lnTo>
                  <a:lnTo>
                    <a:pt x="411" y="1150"/>
                  </a:lnTo>
                  <a:lnTo>
                    <a:pt x="0" y="570"/>
                  </a:lnTo>
                  <a:lnTo>
                    <a:pt x="225" y="570"/>
                  </a:lnTo>
                  <a:lnTo>
                    <a:pt x="225" y="0"/>
                  </a:lnTo>
                  <a:lnTo>
                    <a:pt x="242" y="0"/>
                  </a:lnTo>
                  <a:lnTo>
                    <a:pt x="242" y="583"/>
                  </a:lnTo>
                  <a:lnTo>
                    <a:pt x="30" y="583"/>
                  </a:lnTo>
                  <a:lnTo>
                    <a:pt x="415" y="1132"/>
                  </a:lnTo>
                  <a:lnTo>
                    <a:pt x="800" y="583"/>
                  </a:lnTo>
                  <a:lnTo>
                    <a:pt x="588" y="583"/>
                  </a:lnTo>
                  <a:lnTo>
                    <a:pt x="588" y="0"/>
                  </a:lnTo>
                  <a:lnTo>
                    <a:pt x="605" y="0"/>
                  </a:lnTo>
                  <a:lnTo>
                    <a:pt x="605" y="570"/>
                  </a:lnTo>
                  <a:lnTo>
                    <a:pt x="830" y="570"/>
                  </a:lnTo>
                  <a:lnTo>
                    <a:pt x="419" y="115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85" name="PA_矩形 57"/>
            <p:cNvSpPr>
              <a:spLocks noChangeArrowheads="1"/>
            </p:cNvSpPr>
            <p:nvPr>
              <p:custDataLst>
                <p:tags r:id="rId68"/>
              </p:custDataLst>
            </p:nvPr>
          </p:nvSpPr>
          <p:spPr bwMode="auto">
            <a:xfrm>
              <a:off x="4116403" y="1579563"/>
              <a:ext cx="41275" cy="10318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86" name="PA_矩形 58"/>
            <p:cNvSpPr>
              <a:spLocks noChangeArrowheads="1"/>
            </p:cNvSpPr>
            <p:nvPr>
              <p:custDataLst>
                <p:tags r:id="rId69"/>
              </p:custDataLst>
            </p:nvPr>
          </p:nvSpPr>
          <p:spPr bwMode="auto">
            <a:xfrm>
              <a:off x="4116403" y="1346200"/>
              <a:ext cx="41275" cy="10318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87" name="PA_矩形 59"/>
            <p:cNvSpPr>
              <a:spLocks noChangeArrowheads="1"/>
            </p:cNvSpPr>
            <p:nvPr>
              <p:custDataLst>
                <p:tags r:id="rId70"/>
              </p:custDataLst>
            </p:nvPr>
          </p:nvSpPr>
          <p:spPr bwMode="auto">
            <a:xfrm>
              <a:off x="4116403" y="1806576"/>
              <a:ext cx="41275" cy="10318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88" name="PA_矩形 60"/>
            <p:cNvSpPr>
              <a:spLocks noChangeArrowheads="1"/>
            </p:cNvSpPr>
            <p:nvPr>
              <p:custDataLst>
                <p:tags r:id="rId71"/>
              </p:custDataLst>
            </p:nvPr>
          </p:nvSpPr>
          <p:spPr bwMode="auto">
            <a:xfrm>
              <a:off x="4116403" y="2039939"/>
              <a:ext cx="41275" cy="10318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89" name="PA_矩形 61"/>
            <p:cNvSpPr>
              <a:spLocks noChangeArrowheads="1"/>
            </p:cNvSpPr>
            <p:nvPr>
              <p:custDataLst>
                <p:tags r:id="rId72"/>
              </p:custDataLst>
            </p:nvPr>
          </p:nvSpPr>
          <p:spPr bwMode="auto">
            <a:xfrm>
              <a:off x="4116403" y="5181608"/>
              <a:ext cx="41275" cy="9683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90" name="PA_矩形 62"/>
            <p:cNvSpPr>
              <a:spLocks noChangeArrowheads="1"/>
            </p:cNvSpPr>
            <p:nvPr>
              <p:custDataLst>
                <p:tags r:id="rId73"/>
              </p:custDataLst>
            </p:nvPr>
          </p:nvSpPr>
          <p:spPr bwMode="auto">
            <a:xfrm>
              <a:off x="4116403" y="5408621"/>
              <a:ext cx="41275" cy="10318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91" name="PA_矩形 63"/>
            <p:cNvSpPr>
              <a:spLocks noChangeArrowheads="1"/>
            </p:cNvSpPr>
            <p:nvPr>
              <p:custDataLst>
                <p:tags r:id="rId74"/>
              </p:custDataLst>
            </p:nvPr>
          </p:nvSpPr>
          <p:spPr bwMode="auto">
            <a:xfrm>
              <a:off x="4116403" y="4948245"/>
              <a:ext cx="41275" cy="10318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92" name="PA_矩形 64"/>
            <p:cNvSpPr>
              <a:spLocks noChangeArrowheads="1"/>
            </p:cNvSpPr>
            <p:nvPr>
              <p:custDataLst>
                <p:tags r:id="rId75"/>
              </p:custDataLst>
            </p:nvPr>
          </p:nvSpPr>
          <p:spPr bwMode="auto">
            <a:xfrm>
              <a:off x="4116403" y="4714882"/>
              <a:ext cx="41275" cy="10318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93" name="PA_矩形 65"/>
            <p:cNvSpPr>
              <a:spLocks noChangeArrowheads="1"/>
            </p:cNvSpPr>
            <p:nvPr>
              <p:custDataLst>
                <p:tags r:id="rId76"/>
              </p:custDataLst>
            </p:nvPr>
          </p:nvSpPr>
          <p:spPr bwMode="auto">
            <a:xfrm>
              <a:off x="2284420" y="3411541"/>
              <a:ext cx="103188" cy="4127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94" name="PA_矩形 66"/>
            <p:cNvSpPr>
              <a:spLocks noChangeArrowheads="1"/>
            </p:cNvSpPr>
            <p:nvPr>
              <p:custDataLst>
                <p:tags r:id="rId77"/>
              </p:custDataLst>
            </p:nvPr>
          </p:nvSpPr>
          <p:spPr bwMode="auto">
            <a:xfrm>
              <a:off x="2057407" y="3411541"/>
              <a:ext cx="103188" cy="4127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95" name="PA_矩形 67"/>
            <p:cNvSpPr>
              <a:spLocks noChangeArrowheads="1"/>
            </p:cNvSpPr>
            <p:nvPr>
              <p:custDataLst>
                <p:tags r:id="rId78"/>
              </p:custDataLst>
            </p:nvPr>
          </p:nvSpPr>
          <p:spPr bwMode="auto">
            <a:xfrm>
              <a:off x="2517784" y="3411541"/>
              <a:ext cx="103188" cy="4127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96" name="PA_矩形 68"/>
            <p:cNvSpPr>
              <a:spLocks noChangeArrowheads="1"/>
            </p:cNvSpPr>
            <p:nvPr>
              <p:custDataLst>
                <p:tags r:id="rId79"/>
              </p:custDataLst>
            </p:nvPr>
          </p:nvSpPr>
          <p:spPr bwMode="auto">
            <a:xfrm>
              <a:off x="2751147" y="3411541"/>
              <a:ext cx="103188" cy="4127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97" name="PA_矩形 69"/>
            <p:cNvSpPr>
              <a:spLocks noChangeArrowheads="1"/>
            </p:cNvSpPr>
            <p:nvPr>
              <p:custDataLst>
                <p:tags r:id="rId80"/>
              </p:custDataLst>
            </p:nvPr>
          </p:nvSpPr>
          <p:spPr bwMode="auto">
            <a:xfrm>
              <a:off x="6113486" y="3411541"/>
              <a:ext cx="95250" cy="4127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98" name="PA_矩形 70"/>
            <p:cNvSpPr>
              <a:spLocks noChangeArrowheads="1"/>
            </p:cNvSpPr>
            <p:nvPr>
              <p:custDataLst>
                <p:tags r:id="rId81"/>
              </p:custDataLst>
            </p:nvPr>
          </p:nvSpPr>
          <p:spPr bwMode="auto">
            <a:xfrm>
              <a:off x="5880123" y="3411541"/>
              <a:ext cx="103188" cy="4127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99" name="PA_矩形 71"/>
            <p:cNvSpPr>
              <a:spLocks noChangeArrowheads="1"/>
            </p:cNvSpPr>
            <p:nvPr>
              <p:custDataLst>
                <p:tags r:id="rId82"/>
              </p:custDataLst>
            </p:nvPr>
          </p:nvSpPr>
          <p:spPr bwMode="auto">
            <a:xfrm>
              <a:off x="5646759" y="3411541"/>
              <a:ext cx="103188" cy="4127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00" name="PA_矩形 72"/>
            <p:cNvSpPr>
              <a:spLocks noChangeArrowheads="1"/>
            </p:cNvSpPr>
            <p:nvPr>
              <p:custDataLst>
                <p:tags r:id="rId83"/>
              </p:custDataLst>
            </p:nvPr>
          </p:nvSpPr>
          <p:spPr bwMode="auto">
            <a:xfrm>
              <a:off x="5407046" y="3411541"/>
              <a:ext cx="95250" cy="4127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01" name="PA_任意多边形 73"/>
            <p:cNvSpPr/>
            <p:nvPr>
              <p:custDataLst>
                <p:tags r:id="rId84"/>
              </p:custDataLst>
            </p:nvPr>
          </p:nvSpPr>
          <p:spPr bwMode="auto">
            <a:xfrm>
              <a:off x="4775218" y="3254379"/>
              <a:ext cx="47625" cy="88900"/>
            </a:xfrm>
            <a:custGeom>
              <a:avLst/>
              <a:gdLst>
                <a:gd name="T0" fmla="*/ 7 w 7"/>
                <a:gd name="T1" fmla="*/ 12 h 13"/>
                <a:gd name="T2" fmla="*/ 3 w 7"/>
                <a:gd name="T3" fmla="*/ 13 h 13"/>
                <a:gd name="T4" fmla="*/ 2 w 7"/>
                <a:gd name="T5" fmla="*/ 7 h 13"/>
                <a:gd name="T6" fmla="*/ 1 w 7"/>
                <a:gd name="T7" fmla="*/ 3 h 13"/>
                <a:gd name="T8" fmla="*/ 0 w 7"/>
                <a:gd name="T9" fmla="*/ 1 h 13"/>
                <a:gd name="T10" fmla="*/ 5 w 7"/>
                <a:gd name="T11" fmla="*/ 0 h 13"/>
                <a:gd name="T12" fmla="*/ 6 w 7"/>
                <a:gd name="T13" fmla="*/ 2 h 13"/>
                <a:gd name="T14" fmla="*/ 7 w 7"/>
                <a:gd name="T15" fmla="*/ 6 h 13"/>
                <a:gd name="T16" fmla="*/ 7 w 7"/>
                <a:gd name="T17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13">
                  <a:moveTo>
                    <a:pt x="7" y="12"/>
                  </a:moveTo>
                  <a:cubicBezTo>
                    <a:pt x="3" y="13"/>
                    <a:pt x="3" y="13"/>
                    <a:pt x="3" y="13"/>
                  </a:cubicBezTo>
                  <a:cubicBezTo>
                    <a:pt x="3" y="13"/>
                    <a:pt x="2" y="10"/>
                    <a:pt x="2" y="7"/>
                  </a:cubicBezTo>
                  <a:cubicBezTo>
                    <a:pt x="2" y="6"/>
                    <a:pt x="1" y="4"/>
                    <a:pt x="1" y="3"/>
                  </a:cubicBezTo>
                  <a:cubicBezTo>
                    <a:pt x="1" y="2"/>
                    <a:pt x="0" y="1"/>
                    <a:pt x="0" y="1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1"/>
                    <a:pt x="6" y="2"/>
                  </a:cubicBezTo>
                  <a:cubicBezTo>
                    <a:pt x="6" y="3"/>
                    <a:pt x="6" y="5"/>
                    <a:pt x="7" y="6"/>
                  </a:cubicBezTo>
                  <a:cubicBezTo>
                    <a:pt x="7" y="9"/>
                    <a:pt x="7" y="12"/>
                    <a:pt x="7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02" name="PA_任意多边形 74"/>
            <p:cNvSpPr/>
            <p:nvPr>
              <p:custDataLst>
                <p:tags r:id="rId85"/>
              </p:custDataLst>
            </p:nvPr>
          </p:nvSpPr>
          <p:spPr bwMode="auto">
            <a:xfrm>
              <a:off x="4706955" y="3074991"/>
              <a:ext cx="68263" cy="90488"/>
            </a:xfrm>
            <a:custGeom>
              <a:avLst/>
              <a:gdLst>
                <a:gd name="T0" fmla="*/ 10 w 10"/>
                <a:gd name="T1" fmla="*/ 11 h 13"/>
                <a:gd name="T2" fmla="*/ 5 w 10"/>
                <a:gd name="T3" fmla="*/ 13 h 13"/>
                <a:gd name="T4" fmla="*/ 3 w 10"/>
                <a:gd name="T5" fmla="*/ 7 h 13"/>
                <a:gd name="T6" fmla="*/ 1 w 10"/>
                <a:gd name="T7" fmla="*/ 4 h 13"/>
                <a:gd name="T8" fmla="*/ 0 w 10"/>
                <a:gd name="T9" fmla="*/ 2 h 13"/>
                <a:gd name="T10" fmla="*/ 4 w 10"/>
                <a:gd name="T11" fmla="*/ 0 h 13"/>
                <a:gd name="T12" fmla="*/ 5 w 10"/>
                <a:gd name="T13" fmla="*/ 1 h 13"/>
                <a:gd name="T14" fmla="*/ 7 w 10"/>
                <a:gd name="T15" fmla="*/ 5 h 13"/>
                <a:gd name="T16" fmla="*/ 10 w 10"/>
                <a:gd name="T17" fmla="*/ 1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13">
                  <a:moveTo>
                    <a:pt x="10" y="11"/>
                  </a:moveTo>
                  <a:cubicBezTo>
                    <a:pt x="5" y="13"/>
                    <a:pt x="5" y="13"/>
                    <a:pt x="5" y="13"/>
                  </a:cubicBezTo>
                  <a:cubicBezTo>
                    <a:pt x="5" y="13"/>
                    <a:pt x="4" y="10"/>
                    <a:pt x="3" y="7"/>
                  </a:cubicBezTo>
                  <a:cubicBezTo>
                    <a:pt x="2" y="6"/>
                    <a:pt x="1" y="5"/>
                    <a:pt x="1" y="4"/>
                  </a:cubicBezTo>
                  <a:cubicBezTo>
                    <a:pt x="0" y="3"/>
                    <a:pt x="0" y="2"/>
                    <a:pt x="0" y="2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5" y="1"/>
                  </a:cubicBezTo>
                  <a:cubicBezTo>
                    <a:pt x="6" y="2"/>
                    <a:pt x="6" y="4"/>
                    <a:pt x="7" y="5"/>
                  </a:cubicBezTo>
                  <a:cubicBezTo>
                    <a:pt x="8" y="8"/>
                    <a:pt x="10" y="11"/>
                    <a:pt x="10" y="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03" name="PA_任意多边形 75"/>
            <p:cNvSpPr/>
            <p:nvPr>
              <p:custDataLst>
                <p:tags r:id="rId86"/>
              </p:custDataLst>
            </p:nvPr>
          </p:nvSpPr>
          <p:spPr bwMode="auto">
            <a:xfrm>
              <a:off x="4589480" y="2917828"/>
              <a:ext cx="82550" cy="88900"/>
            </a:xfrm>
            <a:custGeom>
              <a:avLst/>
              <a:gdLst>
                <a:gd name="T0" fmla="*/ 12 w 12"/>
                <a:gd name="T1" fmla="*/ 10 h 13"/>
                <a:gd name="T2" fmla="*/ 8 w 12"/>
                <a:gd name="T3" fmla="*/ 13 h 13"/>
                <a:gd name="T4" fmla="*/ 4 w 12"/>
                <a:gd name="T5" fmla="*/ 8 h 13"/>
                <a:gd name="T6" fmla="*/ 2 w 12"/>
                <a:gd name="T7" fmla="*/ 7 h 13"/>
                <a:gd name="T8" fmla="*/ 1 w 12"/>
                <a:gd name="T9" fmla="*/ 5 h 13"/>
                <a:gd name="T10" fmla="*/ 0 w 12"/>
                <a:gd name="T11" fmla="*/ 4 h 13"/>
                <a:gd name="T12" fmla="*/ 3 w 12"/>
                <a:gd name="T13" fmla="*/ 0 h 13"/>
                <a:gd name="T14" fmla="*/ 4 w 12"/>
                <a:gd name="T15" fmla="*/ 2 h 13"/>
                <a:gd name="T16" fmla="*/ 6 w 12"/>
                <a:gd name="T17" fmla="*/ 3 h 13"/>
                <a:gd name="T18" fmla="*/ 7 w 12"/>
                <a:gd name="T19" fmla="*/ 5 h 13"/>
                <a:gd name="T20" fmla="*/ 12 w 12"/>
                <a:gd name="T21" fmla="*/ 1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" h="13">
                  <a:moveTo>
                    <a:pt x="12" y="10"/>
                  </a:moveTo>
                  <a:cubicBezTo>
                    <a:pt x="8" y="13"/>
                    <a:pt x="8" y="13"/>
                    <a:pt x="8" y="13"/>
                  </a:cubicBezTo>
                  <a:cubicBezTo>
                    <a:pt x="8" y="13"/>
                    <a:pt x="6" y="10"/>
                    <a:pt x="4" y="8"/>
                  </a:cubicBezTo>
                  <a:cubicBezTo>
                    <a:pt x="3" y="8"/>
                    <a:pt x="3" y="7"/>
                    <a:pt x="2" y="7"/>
                  </a:cubicBezTo>
                  <a:cubicBezTo>
                    <a:pt x="2" y="6"/>
                    <a:pt x="1" y="6"/>
                    <a:pt x="1" y="5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4" y="1"/>
                    <a:pt x="4" y="2"/>
                  </a:cubicBezTo>
                  <a:cubicBezTo>
                    <a:pt x="5" y="2"/>
                    <a:pt x="5" y="3"/>
                    <a:pt x="6" y="3"/>
                  </a:cubicBezTo>
                  <a:cubicBezTo>
                    <a:pt x="6" y="4"/>
                    <a:pt x="7" y="4"/>
                    <a:pt x="7" y="5"/>
                  </a:cubicBezTo>
                  <a:cubicBezTo>
                    <a:pt x="10" y="7"/>
                    <a:pt x="12" y="10"/>
                    <a:pt x="12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04" name="PA_任意多边形 76"/>
            <p:cNvSpPr/>
            <p:nvPr>
              <p:custDataLst>
                <p:tags r:id="rId87"/>
              </p:custDataLst>
            </p:nvPr>
          </p:nvSpPr>
          <p:spPr bwMode="auto">
            <a:xfrm>
              <a:off x="4432317" y="2808290"/>
              <a:ext cx="88900" cy="68263"/>
            </a:xfrm>
            <a:custGeom>
              <a:avLst/>
              <a:gdLst>
                <a:gd name="T0" fmla="*/ 13 w 13"/>
                <a:gd name="T1" fmla="*/ 6 h 10"/>
                <a:gd name="T2" fmla="*/ 11 w 13"/>
                <a:gd name="T3" fmla="*/ 10 h 10"/>
                <a:gd name="T4" fmla="*/ 6 w 13"/>
                <a:gd name="T5" fmla="*/ 7 h 10"/>
                <a:gd name="T6" fmla="*/ 2 w 13"/>
                <a:gd name="T7" fmla="*/ 5 h 10"/>
                <a:gd name="T8" fmla="*/ 0 w 13"/>
                <a:gd name="T9" fmla="*/ 4 h 10"/>
                <a:gd name="T10" fmla="*/ 2 w 13"/>
                <a:gd name="T11" fmla="*/ 0 h 10"/>
                <a:gd name="T12" fmla="*/ 4 w 13"/>
                <a:gd name="T13" fmla="*/ 1 h 10"/>
                <a:gd name="T14" fmla="*/ 8 w 13"/>
                <a:gd name="T15" fmla="*/ 3 h 10"/>
                <a:gd name="T16" fmla="*/ 13 w 13"/>
                <a:gd name="T17" fmla="*/ 6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10">
                  <a:moveTo>
                    <a:pt x="13" y="6"/>
                  </a:moveTo>
                  <a:cubicBezTo>
                    <a:pt x="11" y="10"/>
                    <a:pt x="11" y="10"/>
                    <a:pt x="11" y="10"/>
                  </a:cubicBezTo>
                  <a:cubicBezTo>
                    <a:pt x="11" y="10"/>
                    <a:pt x="8" y="9"/>
                    <a:pt x="6" y="7"/>
                  </a:cubicBezTo>
                  <a:cubicBezTo>
                    <a:pt x="4" y="7"/>
                    <a:pt x="3" y="6"/>
                    <a:pt x="2" y="5"/>
                  </a:cubicBezTo>
                  <a:cubicBezTo>
                    <a:pt x="1" y="5"/>
                    <a:pt x="0" y="4"/>
                    <a:pt x="0" y="4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3" y="1"/>
                    <a:pt x="4" y="1"/>
                  </a:cubicBezTo>
                  <a:cubicBezTo>
                    <a:pt x="5" y="2"/>
                    <a:pt x="7" y="2"/>
                    <a:pt x="8" y="3"/>
                  </a:cubicBezTo>
                  <a:cubicBezTo>
                    <a:pt x="11" y="5"/>
                    <a:pt x="13" y="6"/>
                    <a:pt x="13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05" name="PA_任意多边形 77"/>
            <p:cNvSpPr/>
            <p:nvPr>
              <p:custDataLst>
                <p:tags r:id="rId88"/>
              </p:custDataLst>
            </p:nvPr>
          </p:nvSpPr>
          <p:spPr bwMode="auto">
            <a:xfrm>
              <a:off x="4252928" y="2746378"/>
              <a:ext cx="96838" cy="53975"/>
            </a:xfrm>
            <a:custGeom>
              <a:avLst/>
              <a:gdLst>
                <a:gd name="T0" fmla="*/ 14 w 14"/>
                <a:gd name="T1" fmla="*/ 3 h 8"/>
                <a:gd name="T2" fmla="*/ 12 w 14"/>
                <a:gd name="T3" fmla="*/ 8 h 8"/>
                <a:gd name="T4" fmla="*/ 6 w 14"/>
                <a:gd name="T5" fmla="*/ 6 h 8"/>
                <a:gd name="T6" fmla="*/ 2 w 14"/>
                <a:gd name="T7" fmla="*/ 5 h 8"/>
                <a:gd name="T8" fmla="*/ 0 w 14"/>
                <a:gd name="T9" fmla="*/ 5 h 8"/>
                <a:gd name="T10" fmla="*/ 1 w 14"/>
                <a:gd name="T11" fmla="*/ 0 h 8"/>
                <a:gd name="T12" fmla="*/ 14 w 14"/>
                <a:gd name="T13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8">
                  <a:moveTo>
                    <a:pt x="14" y="3"/>
                  </a:moveTo>
                  <a:cubicBezTo>
                    <a:pt x="12" y="8"/>
                    <a:pt x="12" y="8"/>
                    <a:pt x="12" y="8"/>
                  </a:cubicBezTo>
                  <a:cubicBezTo>
                    <a:pt x="12" y="8"/>
                    <a:pt x="9" y="7"/>
                    <a:pt x="6" y="6"/>
                  </a:cubicBezTo>
                  <a:cubicBezTo>
                    <a:pt x="5" y="6"/>
                    <a:pt x="3" y="5"/>
                    <a:pt x="2" y="5"/>
                  </a:cubicBezTo>
                  <a:cubicBezTo>
                    <a:pt x="1" y="5"/>
                    <a:pt x="0" y="5"/>
                    <a:pt x="0" y="5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4" y="3"/>
                    <a:pt x="14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06" name="PA_任意多边形 78"/>
            <p:cNvSpPr/>
            <p:nvPr>
              <p:custDataLst>
                <p:tags r:id="rId89"/>
              </p:custDataLst>
            </p:nvPr>
          </p:nvSpPr>
          <p:spPr bwMode="auto">
            <a:xfrm>
              <a:off x="4068778" y="2732090"/>
              <a:ext cx="82550" cy="41275"/>
            </a:xfrm>
            <a:custGeom>
              <a:avLst/>
              <a:gdLst>
                <a:gd name="T0" fmla="*/ 12 w 12"/>
                <a:gd name="T1" fmla="*/ 1 h 6"/>
                <a:gd name="T2" fmla="*/ 12 w 12"/>
                <a:gd name="T3" fmla="*/ 5 h 6"/>
                <a:gd name="T4" fmla="*/ 10 w 12"/>
                <a:gd name="T5" fmla="*/ 5 h 6"/>
                <a:gd name="T6" fmla="*/ 6 w 12"/>
                <a:gd name="T7" fmla="*/ 5 h 6"/>
                <a:gd name="T8" fmla="*/ 2 w 12"/>
                <a:gd name="T9" fmla="*/ 6 h 6"/>
                <a:gd name="T10" fmla="*/ 0 w 12"/>
                <a:gd name="T11" fmla="*/ 6 h 6"/>
                <a:gd name="T12" fmla="*/ 0 w 12"/>
                <a:gd name="T13" fmla="*/ 1 h 6"/>
                <a:gd name="T14" fmla="*/ 2 w 12"/>
                <a:gd name="T15" fmla="*/ 1 h 6"/>
                <a:gd name="T16" fmla="*/ 6 w 12"/>
                <a:gd name="T17" fmla="*/ 1 h 6"/>
                <a:gd name="T18" fmla="*/ 10 w 12"/>
                <a:gd name="T19" fmla="*/ 0 h 6"/>
                <a:gd name="T20" fmla="*/ 12 w 12"/>
                <a:gd name="T21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" h="6">
                  <a:moveTo>
                    <a:pt x="12" y="1"/>
                  </a:move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1" y="5"/>
                    <a:pt x="10" y="5"/>
                  </a:cubicBezTo>
                  <a:cubicBezTo>
                    <a:pt x="9" y="5"/>
                    <a:pt x="8" y="5"/>
                    <a:pt x="6" y="5"/>
                  </a:cubicBezTo>
                  <a:cubicBezTo>
                    <a:pt x="5" y="6"/>
                    <a:pt x="3" y="6"/>
                    <a:pt x="2" y="6"/>
                  </a:cubicBezTo>
                  <a:cubicBezTo>
                    <a:pt x="1" y="6"/>
                    <a:pt x="0" y="6"/>
                    <a:pt x="0" y="6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1"/>
                    <a:pt x="2" y="1"/>
                  </a:cubicBezTo>
                  <a:cubicBezTo>
                    <a:pt x="3" y="1"/>
                    <a:pt x="4" y="1"/>
                    <a:pt x="6" y="1"/>
                  </a:cubicBezTo>
                  <a:cubicBezTo>
                    <a:pt x="8" y="1"/>
                    <a:pt x="9" y="1"/>
                    <a:pt x="10" y="0"/>
                  </a:cubicBezTo>
                  <a:cubicBezTo>
                    <a:pt x="12" y="1"/>
                    <a:pt x="12" y="1"/>
                    <a:pt x="1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07" name="PA_任意多边形 79"/>
            <p:cNvSpPr/>
            <p:nvPr>
              <p:custDataLst>
                <p:tags r:id="rId90"/>
              </p:custDataLst>
            </p:nvPr>
          </p:nvSpPr>
          <p:spPr bwMode="auto">
            <a:xfrm>
              <a:off x="3876689" y="2760665"/>
              <a:ext cx="88900" cy="53975"/>
            </a:xfrm>
            <a:custGeom>
              <a:avLst/>
              <a:gdLst>
                <a:gd name="T0" fmla="*/ 12 w 13"/>
                <a:gd name="T1" fmla="*/ 0 h 8"/>
                <a:gd name="T2" fmla="*/ 13 w 13"/>
                <a:gd name="T3" fmla="*/ 5 h 8"/>
                <a:gd name="T4" fmla="*/ 11 w 13"/>
                <a:gd name="T5" fmla="*/ 5 h 8"/>
                <a:gd name="T6" fmla="*/ 10 w 13"/>
                <a:gd name="T7" fmla="*/ 6 h 8"/>
                <a:gd name="T8" fmla="*/ 7 w 13"/>
                <a:gd name="T9" fmla="*/ 6 h 8"/>
                <a:gd name="T10" fmla="*/ 2 w 13"/>
                <a:gd name="T11" fmla="*/ 8 h 8"/>
                <a:gd name="T12" fmla="*/ 0 w 13"/>
                <a:gd name="T13" fmla="*/ 4 h 8"/>
                <a:gd name="T14" fmla="*/ 6 w 13"/>
                <a:gd name="T15" fmla="*/ 2 h 8"/>
                <a:gd name="T16" fmla="*/ 8 w 13"/>
                <a:gd name="T17" fmla="*/ 1 h 8"/>
                <a:gd name="T18" fmla="*/ 10 w 13"/>
                <a:gd name="T19" fmla="*/ 1 h 8"/>
                <a:gd name="T20" fmla="*/ 12 w 13"/>
                <a:gd name="T2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8">
                  <a:moveTo>
                    <a:pt x="12" y="0"/>
                  </a:move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2" y="5"/>
                    <a:pt x="11" y="5"/>
                  </a:cubicBezTo>
                  <a:cubicBezTo>
                    <a:pt x="11" y="5"/>
                    <a:pt x="10" y="5"/>
                    <a:pt x="10" y="6"/>
                  </a:cubicBezTo>
                  <a:cubicBezTo>
                    <a:pt x="9" y="6"/>
                    <a:pt x="8" y="6"/>
                    <a:pt x="7" y="6"/>
                  </a:cubicBezTo>
                  <a:cubicBezTo>
                    <a:pt x="5" y="7"/>
                    <a:pt x="2" y="8"/>
                    <a:pt x="2" y="8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3" y="3"/>
                    <a:pt x="6" y="2"/>
                  </a:cubicBezTo>
                  <a:cubicBezTo>
                    <a:pt x="7" y="2"/>
                    <a:pt x="7" y="1"/>
                    <a:pt x="8" y="1"/>
                  </a:cubicBezTo>
                  <a:cubicBezTo>
                    <a:pt x="9" y="1"/>
                    <a:pt x="9" y="1"/>
                    <a:pt x="10" y="1"/>
                  </a:cubicBezTo>
                  <a:cubicBezTo>
                    <a:pt x="11" y="0"/>
                    <a:pt x="12" y="0"/>
                    <a:pt x="1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08" name="PA_任意多边形 80"/>
            <p:cNvSpPr/>
            <p:nvPr>
              <p:custDataLst>
                <p:tags r:id="rId91"/>
              </p:custDataLst>
            </p:nvPr>
          </p:nvSpPr>
          <p:spPr bwMode="auto">
            <a:xfrm>
              <a:off x="3705239" y="2835278"/>
              <a:ext cx="88900" cy="76200"/>
            </a:xfrm>
            <a:custGeom>
              <a:avLst/>
              <a:gdLst>
                <a:gd name="T0" fmla="*/ 11 w 13"/>
                <a:gd name="T1" fmla="*/ 0 h 11"/>
                <a:gd name="T2" fmla="*/ 13 w 13"/>
                <a:gd name="T3" fmla="*/ 4 h 11"/>
                <a:gd name="T4" fmla="*/ 12 w 13"/>
                <a:gd name="T5" fmla="*/ 5 h 11"/>
                <a:gd name="T6" fmla="*/ 8 w 13"/>
                <a:gd name="T7" fmla="*/ 8 h 11"/>
                <a:gd name="T8" fmla="*/ 3 w 13"/>
                <a:gd name="T9" fmla="*/ 11 h 11"/>
                <a:gd name="T10" fmla="*/ 0 w 13"/>
                <a:gd name="T11" fmla="*/ 7 h 11"/>
                <a:gd name="T12" fmla="*/ 5 w 13"/>
                <a:gd name="T13" fmla="*/ 4 h 11"/>
                <a:gd name="T14" fmla="*/ 9 w 13"/>
                <a:gd name="T15" fmla="*/ 1 h 11"/>
                <a:gd name="T16" fmla="*/ 11 w 13"/>
                <a:gd name="T17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11">
                  <a:moveTo>
                    <a:pt x="11" y="0"/>
                  </a:move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5"/>
                    <a:pt x="12" y="5"/>
                  </a:cubicBezTo>
                  <a:cubicBezTo>
                    <a:pt x="11" y="6"/>
                    <a:pt x="9" y="7"/>
                    <a:pt x="8" y="8"/>
                  </a:cubicBezTo>
                  <a:cubicBezTo>
                    <a:pt x="6" y="9"/>
                    <a:pt x="3" y="11"/>
                    <a:pt x="3" y="11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3" y="6"/>
                    <a:pt x="5" y="4"/>
                  </a:cubicBezTo>
                  <a:cubicBezTo>
                    <a:pt x="7" y="3"/>
                    <a:pt x="8" y="2"/>
                    <a:pt x="9" y="1"/>
                  </a:cubicBezTo>
                  <a:cubicBezTo>
                    <a:pt x="10" y="1"/>
                    <a:pt x="11" y="0"/>
                    <a:pt x="1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09" name="PA_任意多边形 81"/>
            <p:cNvSpPr/>
            <p:nvPr>
              <p:custDataLst>
                <p:tags r:id="rId92"/>
              </p:custDataLst>
            </p:nvPr>
          </p:nvSpPr>
          <p:spPr bwMode="auto">
            <a:xfrm>
              <a:off x="3573476" y="2965453"/>
              <a:ext cx="76200" cy="82550"/>
            </a:xfrm>
            <a:custGeom>
              <a:avLst/>
              <a:gdLst>
                <a:gd name="T0" fmla="*/ 8 w 11"/>
                <a:gd name="T1" fmla="*/ 0 h 12"/>
                <a:gd name="T2" fmla="*/ 11 w 11"/>
                <a:gd name="T3" fmla="*/ 3 h 12"/>
                <a:gd name="T4" fmla="*/ 10 w 11"/>
                <a:gd name="T5" fmla="*/ 4 h 12"/>
                <a:gd name="T6" fmla="*/ 7 w 11"/>
                <a:gd name="T7" fmla="*/ 7 h 12"/>
                <a:gd name="T8" fmla="*/ 4 w 11"/>
                <a:gd name="T9" fmla="*/ 12 h 12"/>
                <a:gd name="T10" fmla="*/ 0 w 11"/>
                <a:gd name="T11" fmla="*/ 9 h 12"/>
                <a:gd name="T12" fmla="*/ 4 w 11"/>
                <a:gd name="T13" fmla="*/ 4 h 12"/>
                <a:gd name="T14" fmla="*/ 6 w 11"/>
                <a:gd name="T15" fmla="*/ 1 h 12"/>
                <a:gd name="T16" fmla="*/ 8 w 11"/>
                <a:gd name="T1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12">
                  <a:moveTo>
                    <a:pt x="8" y="0"/>
                  </a:moveTo>
                  <a:cubicBezTo>
                    <a:pt x="11" y="3"/>
                    <a:pt x="11" y="3"/>
                    <a:pt x="11" y="3"/>
                  </a:cubicBezTo>
                  <a:cubicBezTo>
                    <a:pt x="11" y="3"/>
                    <a:pt x="11" y="3"/>
                    <a:pt x="10" y="4"/>
                  </a:cubicBezTo>
                  <a:cubicBezTo>
                    <a:pt x="9" y="5"/>
                    <a:pt x="8" y="6"/>
                    <a:pt x="7" y="7"/>
                  </a:cubicBezTo>
                  <a:cubicBezTo>
                    <a:pt x="5" y="10"/>
                    <a:pt x="4" y="12"/>
                    <a:pt x="4" y="12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2" y="7"/>
                    <a:pt x="4" y="4"/>
                  </a:cubicBezTo>
                  <a:cubicBezTo>
                    <a:pt x="4" y="3"/>
                    <a:pt x="6" y="2"/>
                    <a:pt x="6" y="1"/>
                  </a:cubicBezTo>
                  <a:cubicBezTo>
                    <a:pt x="7" y="0"/>
                    <a:pt x="8" y="0"/>
                    <a:pt x="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10" name="PA_任意多边形 82"/>
            <p:cNvSpPr/>
            <p:nvPr>
              <p:custDataLst>
                <p:tags r:id="rId93"/>
              </p:custDataLst>
            </p:nvPr>
          </p:nvSpPr>
          <p:spPr bwMode="auto">
            <a:xfrm>
              <a:off x="3484575" y="3124203"/>
              <a:ext cx="61913" cy="88900"/>
            </a:xfrm>
            <a:custGeom>
              <a:avLst/>
              <a:gdLst>
                <a:gd name="T0" fmla="*/ 5 w 9"/>
                <a:gd name="T1" fmla="*/ 0 h 13"/>
                <a:gd name="T2" fmla="*/ 9 w 9"/>
                <a:gd name="T3" fmla="*/ 2 h 13"/>
                <a:gd name="T4" fmla="*/ 6 w 9"/>
                <a:gd name="T5" fmla="*/ 8 h 13"/>
                <a:gd name="T6" fmla="*/ 4 w 9"/>
                <a:gd name="T7" fmla="*/ 13 h 13"/>
                <a:gd name="T8" fmla="*/ 0 w 9"/>
                <a:gd name="T9" fmla="*/ 12 h 13"/>
                <a:gd name="T10" fmla="*/ 2 w 9"/>
                <a:gd name="T11" fmla="*/ 6 h 13"/>
                <a:gd name="T12" fmla="*/ 5 w 9"/>
                <a:gd name="T1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13">
                  <a:moveTo>
                    <a:pt x="5" y="0"/>
                  </a:moveTo>
                  <a:cubicBezTo>
                    <a:pt x="9" y="2"/>
                    <a:pt x="9" y="2"/>
                    <a:pt x="9" y="2"/>
                  </a:cubicBezTo>
                  <a:cubicBezTo>
                    <a:pt x="9" y="2"/>
                    <a:pt x="8" y="5"/>
                    <a:pt x="6" y="8"/>
                  </a:cubicBezTo>
                  <a:cubicBezTo>
                    <a:pt x="5" y="10"/>
                    <a:pt x="4" y="13"/>
                    <a:pt x="4" y="13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1" y="9"/>
                    <a:pt x="2" y="6"/>
                  </a:cubicBezTo>
                  <a:cubicBezTo>
                    <a:pt x="3" y="3"/>
                    <a:pt x="5" y="0"/>
                    <a:pt x="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11" name="PA_任意多边形 83"/>
            <p:cNvSpPr/>
            <p:nvPr>
              <p:custDataLst>
                <p:tags r:id="rId94"/>
              </p:custDataLst>
            </p:nvPr>
          </p:nvSpPr>
          <p:spPr bwMode="auto">
            <a:xfrm>
              <a:off x="3443300" y="3308354"/>
              <a:ext cx="41275" cy="90488"/>
            </a:xfrm>
            <a:custGeom>
              <a:avLst/>
              <a:gdLst>
                <a:gd name="T0" fmla="*/ 2 w 6"/>
                <a:gd name="T1" fmla="*/ 0 h 13"/>
                <a:gd name="T2" fmla="*/ 6 w 6"/>
                <a:gd name="T3" fmla="*/ 1 h 13"/>
                <a:gd name="T4" fmla="*/ 6 w 6"/>
                <a:gd name="T5" fmla="*/ 7 h 13"/>
                <a:gd name="T6" fmla="*/ 5 w 6"/>
                <a:gd name="T7" fmla="*/ 11 h 13"/>
                <a:gd name="T8" fmla="*/ 5 w 6"/>
                <a:gd name="T9" fmla="*/ 13 h 13"/>
                <a:gd name="T10" fmla="*/ 0 w 6"/>
                <a:gd name="T11" fmla="*/ 13 h 13"/>
                <a:gd name="T12" fmla="*/ 0 w 6"/>
                <a:gd name="T13" fmla="*/ 11 h 13"/>
                <a:gd name="T14" fmla="*/ 1 w 6"/>
                <a:gd name="T15" fmla="*/ 6 h 13"/>
                <a:gd name="T16" fmla="*/ 2 w 6"/>
                <a:gd name="T17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13">
                  <a:moveTo>
                    <a:pt x="2" y="0"/>
                  </a:move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4"/>
                    <a:pt x="6" y="7"/>
                  </a:cubicBezTo>
                  <a:cubicBezTo>
                    <a:pt x="5" y="8"/>
                    <a:pt x="5" y="10"/>
                    <a:pt x="5" y="11"/>
                  </a:cubicBezTo>
                  <a:cubicBezTo>
                    <a:pt x="5" y="12"/>
                    <a:pt x="5" y="13"/>
                    <a:pt x="5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2"/>
                    <a:pt x="0" y="11"/>
                  </a:cubicBezTo>
                  <a:cubicBezTo>
                    <a:pt x="1" y="10"/>
                    <a:pt x="1" y="8"/>
                    <a:pt x="1" y="6"/>
                  </a:cubicBezTo>
                  <a:cubicBezTo>
                    <a:pt x="1" y="3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12" name="PA_任意多边形 84"/>
            <p:cNvSpPr/>
            <p:nvPr>
              <p:custDataLst>
                <p:tags r:id="rId95"/>
              </p:custDataLst>
            </p:nvPr>
          </p:nvSpPr>
          <p:spPr bwMode="auto">
            <a:xfrm>
              <a:off x="3451238" y="3500442"/>
              <a:ext cx="47625" cy="90488"/>
            </a:xfrm>
            <a:custGeom>
              <a:avLst/>
              <a:gdLst>
                <a:gd name="T0" fmla="*/ 0 w 7"/>
                <a:gd name="T1" fmla="*/ 1 h 13"/>
                <a:gd name="T2" fmla="*/ 5 w 7"/>
                <a:gd name="T3" fmla="*/ 0 h 13"/>
                <a:gd name="T4" fmla="*/ 5 w 7"/>
                <a:gd name="T5" fmla="*/ 6 h 13"/>
                <a:gd name="T6" fmla="*/ 7 w 7"/>
                <a:gd name="T7" fmla="*/ 12 h 13"/>
                <a:gd name="T8" fmla="*/ 2 w 7"/>
                <a:gd name="T9" fmla="*/ 13 h 13"/>
                <a:gd name="T10" fmla="*/ 1 w 7"/>
                <a:gd name="T11" fmla="*/ 7 h 13"/>
                <a:gd name="T12" fmla="*/ 0 w 7"/>
                <a:gd name="T13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13">
                  <a:moveTo>
                    <a:pt x="0" y="1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3"/>
                    <a:pt x="5" y="6"/>
                  </a:cubicBezTo>
                  <a:cubicBezTo>
                    <a:pt x="6" y="9"/>
                    <a:pt x="7" y="12"/>
                    <a:pt x="7" y="12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2" y="13"/>
                    <a:pt x="1" y="10"/>
                    <a:pt x="1" y="7"/>
                  </a:cubicBezTo>
                  <a:cubicBezTo>
                    <a:pt x="0" y="4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13" name="PA_任意多边形 85"/>
            <p:cNvSpPr/>
            <p:nvPr>
              <p:custDataLst>
                <p:tags r:id="rId96"/>
              </p:custDataLst>
            </p:nvPr>
          </p:nvSpPr>
          <p:spPr bwMode="auto">
            <a:xfrm>
              <a:off x="3498863" y="3686180"/>
              <a:ext cx="68263" cy="88900"/>
            </a:xfrm>
            <a:custGeom>
              <a:avLst/>
              <a:gdLst>
                <a:gd name="T0" fmla="*/ 0 w 10"/>
                <a:gd name="T1" fmla="*/ 2 h 13"/>
                <a:gd name="T2" fmla="*/ 4 w 10"/>
                <a:gd name="T3" fmla="*/ 0 h 13"/>
                <a:gd name="T4" fmla="*/ 4 w 10"/>
                <a:gd name="T5" fmla="*/ 0 h 13"/>
                <a:gd name="T6" fmla="*/ 5 w 10"/>
                <a:gd name="T7" fmla="*/ 1 h 13"/>
                <a:gd name="T8" fmla="*/ 7 w 10"/>
                <a:gd name="T9" fmla="*/ 5 h 13"/>
                <a:gd name="T10" fmla="*/ 9 w 10"/>
                <a:gd name="T11" fmla="*/ 9 h 13"/>
                <a:gd name="T12" fmla="*/ 10 w 10"/>
                <a:gd name="T13" fmla="*/ 10 h 13"/>
                <a:gd name="T14" fmla="*/ 5 w 10"/>
                <a:gd name="T15" fmla="*/ 13 h 13"/>
                <a:gd name="T16" fmla="*/ 4 w 10"/>
                <a:gd name="T17" fmla="*/ 11 h 13"/>
                <a:gd name="T18" fmla="*/ 3 w 10"/>
                <a:gd name="T19" fmla="*/ 7 h 13"/>
                <a:gd name="T20" fmla="*/ 1 w 10"/>
                <a:gd name="T21" fmla="*/ 3 h 13"/>
                <a:gd name="T22" fmla="*/ 0 w 10"/>
                <a:gd name="T23" fmla="*/ 2 h 13"/>
                <a:gd name="T24" fmla="*/ 0 w 10"/>
                <a:gd name="T25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" h="13">
                  <a:moveTo>
                    <a:pt x="0" y="2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5" y="0"/>
                    <a:pt x="5" y="1"/>
                    <a:pt x="5" y="1"/>
                  </a:cubicBezTo>
                  <a:cubicBezTo>
                    <a:pt x="6" y="2"/>
                    <a:pt x="6" y="4"/>
                    <a:pt x="7" y="5"/>
                  </a:cubicBezTo>
                  <a:cubicBezTo>
                    <a:pt x="8" y="6"/>
                    <a:pt x="8" y="8"/>
                    <a:pt x="9" y="9"/>
                  </a:cubicBezTo>
                  <a:cubicBezTo>
                    <a:pt x="9" y="10"/>
                    <a:pt x="10" y="10"/>
                    <a:pt x="10" y="10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5" y="13"/>
                    <a:pt x="5" y="12"/>
                    <a:pt x="4" y="11"/>
                  </a:cubicBezTo>
                  <a:cubicBezTo>
                    <a:pt x="4" y="10"/>
                    <a:pt x="3" y="9"/>
                    <a:pt x="3" y="7"/>
                  </a:cubicBezTo>
                  <a:cubicBezTo>
                    <a:pt x="2" y="6"/>
                    <a:pt x="1" y="4"/>
                    <a:pt x="1" y="3"/>
                  </a:cubicBezTo>
                  <a:cubicBezTo>
                    <a:pt x="0" y="3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14" name="PA_任意多边形 86"/>
            <p:cNvSpPr/>
            <p:nvPr>
              <p:custDataLst>
                <p:tags r:id="rId97"/>
              </p:custDataLst>
            </p:nvPr>
          </p:nvSpPr>
          <p:spPr bwMode="auto">
            <a:xfrm>
              <a:off x="3602051" y="3843342"/>
              <a:ext cx="74613" cy="82550"/>
            </a:xfrm>
            <a:custGeom>
              <a:avLst/>
              <a:gdLst>
                <a:gd name="T0" fmla="*/ 0 w 11"/>
                <a:gd name="T1" fmla="*/ 3 h 12"/>
                <a:gd name="T2" fmla="*/ 3 w 11"/>
                <a:gd name="T3" fmla="*/ 0 h 12"/>
                <a:gd name="T4" fmla="*/ 4 w 11"/>
                <a:gd name="T5" fmla="*/ 0 h 12"/>
                <a:gd name="T6" fmla="*/ 4 w 11"/>
                <a:gd name="T7" fmla="*/ 2 h 12"/>
                <a:gd name="T8" fmla="*/ 7 w 11"/>
                <a:gd name="T9" fmla="*/ 5 h 12"/>
                <a:gd name="T10" fmla="*/ 10 w 11"/>
                <a:gd name="T11" fmla="*/ 8 h 12"/>
                <a:gd name="T12" fmla="*/ 11 w 11"/>
                <a:gd name="T13" fmla="*/ 9 h 12"/>
                <a:gd name="T14" fmla="*/ 8 w 11"/>
                <a:gd name="T15" fmla="*/ 12 h 12"/>
                <a:gd name="T16" fmla="*/ 7 w 11"/>
                <a:gd name="T17" fmla="*/ 11 h 12"/>
                <a:gd name="T18" fmla="*/ 4 w 11"/>
                <a:gd name="T19" fmla="*/ 8 h 12"/>
                <a:gd name="T20" fmla="*/ 1 w 11"/>
                <a:gd name="T21" fmla="*/ 5 h 12"/>
                <a:gd name="T22" fmla="*/ 0 w 11"/>
                <a:gd name="T23" fmla="*/ 4 h 12"/>
                <a:gd name="T24" fmla="*/ 0 w 11"/>
                <a:gd name="T25" fmla="*/ 3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1" h="12">
                  <a:moveTo>
                    <a:pt x="0" y="3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4" y="0"/>
                  </a:cubicBezTo>
                  <a:cubicBezTo>
                    <a:pt x="4" y="1"/>
                    <a:pt x="4" y="1"/>
                    <a:pt x="4" y="2"/>
                  </a:cubicBezTo>
                  <a:cubicBezTo>
                    <a:pt x="5" y="2"/>
                    <a:pt x="6" y="3"/>
                    <a:pt x="7" y="5"/>
                  </a:cubicBezTo>
                  <a:cubicBezTo>
                    <a:pt x="8" y="6"/>
                    <a:pt x="9" y="7"/>
                    <a:pt x="10" y="8"/>
                  </a:cubicBezTo>
                  <a:cubicBezTo>
                    <a:pt x="11" y="8"/>
                    <a:pt x="11" y="9"/>
                    <a:pt x="11" y="9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8" y="12"/>
                    <a:pt x="7" y="12"/>
                    <a:pt x="7" y="11"/>
                  </a:cubicBezTo>
                  <a:cubicBezTo>
                    <a:pt x="6" y="10"/>
                    <a:pt x="5" y="9"/>
                    <a:pt x="4" y="8"/>
                  </a:cubicBezTo>
                  <a:cubicBezTo>
                    <a:pt x="3" y="7"/>
                    <a:pt x="2" y="5"/>
                    <a:pt x="1" y="5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15" name="PA_任意多边形 87"/>
            <p:cNvSpPr/>
            <p:nvPr>
              <p:custDataLst>
                <p:tags r:id="rId98"/>
              </p:custDataLst>
            </p:nvPr>
          </p:nvSpPr>
          <p:spPr bwMode="auto">
            <a:xfrm>
              <a:off x="3738576" y="3975105"/>
              <a:ext cx="88900" cy="68263"/>
            </a:xfrm>
            <a:custGeom>
              <a:avLst/>
              <a:gdLst>
                <a:gd name="T0" fmla="*/ 0 w 13"/>
                <a:gd name="T1" fmla="*/ 4 h 10"/>
                <a:gd name="T2" fmla="*/ 3 w 13"/>
                <a:gd name="T3" fmla="*/ 0 h 10"/>
                <a:gd name="T4" fmla="*/ 5 w 13"/>
                <a:gd name="T5" fmla="*/ 1 h 10"/>
                <a:gd name="T6" fmla="*/ 8 w 13"/>
                <a:gd name="T7" fmla="*/ 3 h 10"/>
                <a:gd name="T8" fmla="*/ 12 w 13"/>
                <a:gd name="T9" fmla="*/ 5 h 10"/>
                <a:gd name="T10" fmla="*/ 13 w 13"/>
                <a:gd name="T11" fmla="*/ 6 h 10"/>
                <a:gd name="T12" fmla="*/ 13 w 13"/>
                <a:gd name="T13" fmla="*/ 6 h 10"/>
                <a:gd name="T14" fmla="*/ 11 w 13"/>
                <a:gd name="T15" fmla="*/ 10 h 10"/>
                <a:gd name="T16" fmla="*/ 11 w 13"/>
                <a:gd name="T17" fmla="*/ 10 h 10"/>
                <a:gd name="T18" fmla="*/ 9 w 13"/>
                <a:gd name="T19" fmla="*/ 9 h 10"/>
                <a:gd name="T20" fmla="*/ 6 w 13"/>
                <a:gd name="T21" fmla="*/ 7 h 10"/>
                <a:gd name="T22" fmla="*/ 2 w 13"/>
                <a:gd name="T23" fmla="*/ 5 h 10"/>
                <a:gd name="T24" fmla="*/ 0 w 13"/>
                <a:gd name="T25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" h="10">
                  <a:moveTo>
                    <a:pt x="0" y="4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4" y="0"/>
                    <a:pt x="5" y="1"/>
                  </a:cubicBezTo>
                  <a:cubicBezTo>
                    <a:pt x="6" y="1"/>
                    <a:pt x="7" y="2"/>
                    <a:pt x="8" y="3"/>
                  </a:cubicBezTo>
                  <a:cubicBezTo>
                    <a:pt x="9" y="4"/>
                    <a:pt x="11" y="4"/>
                    <a:pt x="12" y="5"/>
                  </a:cubicBezTo>
                  <a:cubicBezTo>
                    <a:pt x="12" y="5"/>
                    <a:pt x="13" y="6"/>
                    <a:pt x="13" y="6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0" y="10"/>
                    <a:pt x="10" y="10"/>
                    <a:pt x="9" y="9"/>
                  </a:cubicBezTo>
                  <a:cubicBezTo>
                    <a:pt x="8" y="9"/>
                    <a:pt x="7" y="8"/>
                    <a:pt x="6" y="7"/>
                  </a:cubicBezTo>
                  <a:cubicBezTo>
                    <a:pt x="4" y="6"/>
                    <a:pt x="3" y="5"/>
                    <a:pt x="2" y="5"/>
                  </a:cubicBezTo>
                  <a:cubicBezTo>
                    <a:pt x="1" y="4"/>
                    <a:pt x="0" y="4"/>
                    <a:pt x="0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16" name="PA_任意多边形 88"/>
            <p:cNvSpPr/>
            <p:nvPr>
              <p:custDataLst>
                <p:tags r:id="rId99"/>
              </p:custDataLst>
            </p:nvPr>
          </p:nvSpPr>
          <p:spPr bwMode="auto">
            <a:xfrm>
              <a:off x="3917965" y="4056068"/>
              <a:ext cx="88900" cy="55563"/>
            </a:xfrm>
            <a:custGeom>
              <a:avLst/>
              <a:gdLst>
                <a:gd name="T0" fmla="*/ 0 w 13"/>
                <a:gd name="T1" fmla="*/ 4 h 8"/>
                <a:gd name="T2" fmla="*/ 1 w 13"/>
                <a:gd name="T3" fmla="*/ 0 h 8"/>
                <a:gd name="T4" fmla="*/ 3 w 13"/>
                <a:gd name="T5" fmla="*/ 1 h 8"/>
                <a:gd name="T6" fmla="*/ 7 w 13"/>
                <a:gd name="T7" fmla="*/ 2 h 8"/>
                <a:gd name="T8" fmla="*/ 13 w 13"/>
                <a:gd name="T9" fmla="*/ 3 h 8"/>
                <a:gd name="T10" fmla="*/ 12 w 13"/>
                <a:gd name="T11" fmla="*/ 8 h 8"/>
                <a:gd name="T12" fmla="*/ 0 w 13"/>
                <a:gd name="T13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8">
                  <a:moveTo>
                    <a:pt x="0" y="4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0"/>
                    <a:pt x="3" y="1"/>
                  </a:cubicBezTo>
                  <a:cubicBezTo>
                    <a:pt x="4" y="1"/>
                    <a:pt x="6" y="1"/>
                    <a:pt x="7" y="2"/>
                  </a:cubicBezTo>
                  <a:cubicBezTo>
                    <a:pt x="10" y="2"/>
                    <a:pt x="13" y="3"/>
                    <a:pt x="13" y="3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8"/>
                    <a:pt x="0" y="5"/>
                    <a:pt x="0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17" name="PA_任意多边形 89"/>
            <p:cNvSpPr/>
            <p:nvPr>
              <p:custDataLst>
                <p:tags r:id="rId100"/>
              </p:custDataLst>
            </p:nvPr>
          </p:nvSpPr>
          <p:spPr bwMode="auto">
            <a:xfrm>
              <a:off x="4110053" y="4090993"/>
              <a:ext cx="88900" cy="34925"/>
            </a:xfrm>
            <a:custGeom>
              <a:avLst/>
              <a:gdLst>
                <a:gd name="T0" fmla="*/ 0 w 13"/>
                <a:gd name="T1" fmla="*/ 5 h 5"/>
                <a:gd name="T2" fmla="*/ 0 w 13"/>
                <a:gd name="T3" fmla="*/ 0 h 5"/>
                <a:gd name="T4" fmla="*/ 2 w 13"/>
                <a:gd name="T5" fmla="*/ 0 h 5"/>
                <a:gd name="T6" fmla="*/ 6 w 13"/>
                <a:gd name="T7" fmla="*/ 0 h 5"/>
                <a:gd name="T8" fmla="*/ 12 w 13"/>
                <a:gd name="T9" fmla="*/ 0 h 5"/>
                <a:gd name="T10" fmla="*/ 13 w 13"/>
                <a:gd name="T11" fmla="*/ 4 h 5"/>
                <a:gd name="T12" fmla="*/ 6 w 13"/>
                <a:gd name="T13" fmla="*/ 5 h 5"/>
                <a:gd name="T14" fmla="*/ 2 w 13"/>
                <a:gd name="T15" fmla="*/ 5 h 5"/>
                <a:gd name="T16" fmla="*/ 0 w 13"/>
                <a:gd name="T1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5">
                  <a:moveTo>
                    <a:pt x="0" y="5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3" y="0"/>
                    <a:pt x="5" y="0"/>
                    <a:pt x="6" y="0"/>
                  </a:cubicBezTo>
                  <a:cubicBezTo>
                    <a:pt x="9" y="0"/>
                    <a:pt x="12" y="0"/>
                    <a:pt x="12" y="0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9" y="5"/>
                    <a:pt x="6" y="5"/>
                  </a:cubicBezTo>
                  <a:cubicBezTo>
                    <a:pt x="5" y="5"/>
                    <a:pt x="3" y="5"/>
                    <a:pt x="2" y="5"/>
                  </a:cubicBezTo>
                  <a:cubicBezTo>
                    <a:pt x="1" y="5"/>
                    <a:pt x="0" y="5"/>
                    <a:pt x="0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18" name="PA_任意多边形 90"/>
            <p:cNvSpPr/>
            <p:nvPr>
              <p:custDataLst>
                <p:tags r:id="rId101"/>
              </p:custDataLst>
            </p:nvPr>
          </p:nvSpPr>
          <p:spPr bwMode="auto">
            <a:xfrm>
              <a:off x="4294204" y="4049718"/>
              <a:ext cx="90488" cy="55563"/>
            </a:xfrm>
            <a:custGeom>
              <a:avLst/>
              <a:gdLst>
                <a:gd name="T0" fmla="*/ 1 w 13"/>
                <a:gd name="T1" fmla="*/ 8 h 8"/>
                <a:gd name="T2" fmla="*/ 0 w 13"/>
                <a:gd name="T3" fmla="*/ 3 h 8"/>
                <a:gd name="T4" fmla="*/ 6 w 13"/>
                <a:gd name="T5" fmla="*/ 2 h 8"/>
                <a:gd name="T6" fmla="*/ 12 w 13"/>
                <a:gd name="T7" fmla="*/ 0 h 8"/>
                <a:gd name="T8" fmla="*/ 13 w 13"/>
                <a:gd name="T9" fmla="*/ 4 h 8"/>
                <a:gd name="T10" fmla="*/ 8 w 13"/>
                <a:gd name="T11" fmla="*/ 6 h 8"/>
                <a:gd name="T12" fmla="*/ 1 w 13"/>
                <a:gd name="T1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" h="8">
                  <a:moveTo>
                    <a:pt x="1" y="8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3" y="2"/>
                    <a:pt x="6" y="2"/>
                  </a:cubicBezTo>
                  <a:cubicBezTo>
                    <a:pt x="9" y="1"/>
                    <a:pt x="12" y="0"/>
                    <a:pt x="12" y="0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0" y="5"/>
                    <a:pt x="8" y="6"/>
                  </a:cubicBezTo>
                  <a:cubicBezTo>
                    <a:pt x="4" y="7"/>
                    <a:pt x="1" y="8"/>
                    <a:pt x="1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19" name="PA_任意多边形 91"/>
            <p:cNvSpPr/>
            <p:nvPr>
              <p:custDataLst>
                <p:tags r:id="rId102"/>
              </p:custDataLst>
            </p:nvPr>
          </p:nvSpPr>
          <p:spPr bwMode="auto">
            <a:xfrm>
              <a:off x="4473592" y="3954468"/>
              <a:ext cx="82550" cy="74613"/>
            </a:xfrm>
            <a:custGeom>
              <a:avLst/>
              <a:gdLst>
                <a:gd name="T0" fmla="*/ 2 w 12"/>
                <a:gd name="T1" fmla="*/ 11 h 11"/>
                <a:gd name="T2" fmla="*/ 0 w 12"/>
                <a:gd name="T3" fmla="*/ 7 h 11"/>
                <a:gd name="T4" fmla="*/ 5 w 12"/>
                <a:gd name="T5" fmla="*/ 4 h 11"/>
                <a:gd name="T6" fmla="*/ 9 w 12"/>
                <a:gd name="T7" fmla="*/ 0 h 11"/>
                <a:gd name="T8" fmla="*/ 12 w 12"/>
                <a:gd name="T9" fmla="*/ 4 h 11"/>
                <a:gd name="T10" fmla="*/ 7 w 12"/>
                <a:gd name="T11" fmla="*/ 8 h 11"/>
                <a:gd name="T12" fmla="*/ 2 w 12"/>
                <a:gd name="T13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11">
                  <a:moveTo>
                    <a:pt x="2" y="11"/>
                  </a:move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2" y="5"/>
                    <a:pt x="5" y="4"/>
                  </a:cubicBezTo>
                  <a:cubicBezTo>
                    <a:pt x="7" y="2"/>
                    <a:pt x="9" y="0"/>
                    <a:pt x="9" y="0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2" y="4"/>
                    <a:pt x="10" y="6"/>
                    <a:pt x="7" y="8"/>
                  </a:cubicBezTo>
                  <a:cubicBezTo>
                    <a:pt x="5" y="10"/>
                    <a:pt x="2" y="11"/>
                    <a:pt x="2" y="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20" name="PA_任意多边形 92"/>
            <p:cNvSpPr/>
            <p:nvPr>
              <p:custDataLst>
                <p:tags r:id="rId103"/>
              </p:custDataLst>
            </p:nvPr>
          </p:nvSpPr>
          <p:spPr bwMode="auto">
            <a:xfrm>
              <a:off x="4618055" y="3824292"/>
              <a:ext cx="74613" cy="80963"/>
            </a:xfrm>
            <a:custGeom>
              <a:avLst/>
              <a:gdLst>
                <a:gd name="T0" fmla="*/ 3 w 11"/>
                <a:gd name="T1" fmla="*/ 12 h 12"/>
                <a:gd name="T2" fmla="*/ 0 w 11"/>
                <a:gd name="T3" fmla="*/ 9 h 12"/>
                <a:gd name="T4" fmla="*/ 4 w 11"/>
                <a:gd name="T5" fmla="*/ 5 h 12"/>
                <a:gd name="T6" fmla="*/ 7 w 11"/>
                <a:gd name="T7" fmla="*/ 2 h 12"/>
                <a:gd name="T8" fmla="*/ 8 w 11"/>
                <a:gd name="T9" fmla="*/ 0 h 12"/>
                <a:gd name="T10" fmla="*/ 11 w 11"/>
                <a:gd name="T11" fmla="*/ 3 h 12"/>
                <a:gd name="T12" fmla="*/ 10 w 11"/>
                <a:gd name="T13" fmla="*/ 4 h 12"/>
                <a:gd name="T14" fmla="*/ 8 w 11"/>
                <a:gd name="T15" fmla="*/ 8 h 12"/>
                <a:gd name="T16" fmla="*/ 3 w 11"/>
                <a:gd name="T17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12">
                  <a:moveTo>
                    <a:pt x="3" y="12"/>
                  </a:move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2" y="7"/>
                    <a:pt x="4" y="5"/>
                  </a:cubicBezTo>
                  <a:cubicBezTo>
                    <a:pt x="5" y="4"/>
                    <a:pt x="6" y="2"/>
                    <a:pt x="7" y="2"/>
                  </a:cubicBezTo>
                  <a:cubicBezTo>
                    <a:pt x="7" y="1"/>
                    <a:pt x="8" y="0"/>
                    <a:pt x="8" y="0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3"/>
                    <a:pt x="11" y="3"/>
                    <a:pt x="10" y="4"/>
                  </a:cubicBezTo>
                  <a:cubicBezTo>
                    <a:pt x="10" y="5"/>
                    <a:pt x="9" y="7"/>
                    <a:pt x="8" y="8"/>
                  </a:cubicBezTo>
                  <a:cubicBezTo>
                    <a:pt x="6" y="10"/>
                    <a:pt x="3" y="12"/>
                    <a:pt x="3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21" name="PA_任意多边形 93"/>
            <p:cNvSpPr/>
            <p:nvPr>
              <p:custDataLst>
                <p:tags r:id="rId104"/>
              </p:custDataLst>
            </p:nvPr>
          </p:nvSpPr>
          <p:spPr bwMode="auto">
            <a:xfrm>
              <a:off x="4727593" y="3659192"/>
              <a:ext cx="61913" cy="88900"/>
            </a:xfrm>
            <a:custGeom>
              <a:avLst/>
              <a:gdLst>
                <a:gd name="T0" fmla="*/ 4 w 9"/>
                <a:gd name="T1" fmla="*/ 13 h 13"/>
                <a:gd name="T2" fmla="*/ 0 w 9"/>
                <a:gd name="T3" fmla="*/ 11 h 13"/>
                <a:gd name="T4" fmla="*/ 2 w 9"/>
                <a:gd name="T5" fmla="*/ 6 h 13"/>
                <a:gd name="T6" fmla="*/ 4 w 9"/>
                <a:gd name="T7" fmla="*/ 2 h 13"/>
                <a:gd name="T8" fmla="*/ 5 w 9"/>
                <a:gd name="T9" fmla="*/ 0 h 13"/>
                <a:gd name="T10" fmla="*/ 9 w 9"/>
                <a:gd name="T11" fmla="*/ 2 h 13"/>
                <a:gd name="T12" fmla="*/ 8 w 9"/>
                <a:gd name="T13" fmla="*/ 4 h 13"/>
                <a:gd name="T14" fmla="*/ 7 w 9"/>
                <a:gd name="T15" fmla="*/ 8 h 13"/>
                <a:gd name="T16" fmla="*/ 4 w 9"/>
                <a:gd name="T17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" h="13">
                  <a:moveTo>
                    <a:pt x="4" y="13"/>
                  </a:move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1" y="8"/>
                    <a:pt x="2" y="6"/>
                  </a:cubicBezTo>
                  <a:cubicBezTo>
                    <a:pt x="3" y="4"/>
                    <a:pt x="4" y="3"/>
                    <a:pt x="4" y="2"/>
                  </a:cubicBezTo>
                  <a:cubicBezTo>
                    <a:pt x="4" y="1"/>
                    <a:pt x="5" y="0"/>
                    <a:pt x="5" y="0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2"/>
                    <a:pt x="9" y="2"/>
                    <a:pt x="8" y="4"/>
                  </a:cubicBezTo>
                  <a:cubicBezTo>
                    <a:pt x="8" y="5"/>
                    <a:pt x="8" y="6"/>
                    <a:pt x="7" y="8"/>
                  </a:cubicBezTo>
                  <a:cubicBezTo>
                    <a:pt x="5" y="10"/>
                    <a:pt x="4" y="13"/>
                    <a:pt x="4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22" name="PA_任意多边形 94"/>
            <p:cNvSpPr/>
            <p:nvPr>
              <p:custDataLst>
                <p:tags r:id="rId105"/>
              </p:custDataLst>
            </p:nvPr>
          </p:nvSpPr>
          <p:spPr bwMode="auto">
            <a:xfrm>
              <a:off x="4789506" y="3473454"/>
              <a:ext cx="41275" cy="88900"/>
            </a:xfrm>
            <a:custGeom>
              <a:avLst/>
              <a:gdLst>
                <a:gd name="T0" fmla="*/ 5 w 6"/>
                <a:gd name="T1" fmla="*/ 13 h 13"/>
                <a:gd name="T2" fmla="*/ 0 w 6"/>
                <a:gd name="T3" fmla="*/ 12 h 13"/>
                <a:gd name="T4" fmla="*/ 1 w 6"/>
                <a:gd name="T5" fmla="*/ 6 h 13"/>
                <a:gd name="T6" fmla="*/ 1 w 6"/>
                <a:gd name="T7" fmla="*/ 0 h 13"/>
                <a:gd name="T8" fmla="*/ 6 w 6"/>
                <a:gd name="T9" fmla="*/ 1 h 13"/>
                <a:gd name="T10" fmla="*/ 5 w 6"/>
                <a:gd name="T11" fmla="*/ 7 h 13"/>
                <a:gd name="T12" fmla="*/ 5 w 6"/>
                <a:gd name="T13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13">
                  <a:moveTo>
                    <a:pt x="5" y="13"/>
                  </a:move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9"/>
                    <a:pt x="1" y="6"/>
                  </a:cubicBezTo>
                  <a:cubicBezTo>
                    <a:pt x="1" y="3"/>
                    <a:pt x="1" y="0"/>
                    <a:pt x="1" y="0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4"/>
                    <a:pt x="5" y="7"/>
                  </a:cubicBezTo>
                  <a:cubicBezTo>
                    <a:pt x="5" y="10"/>
                    <a:pt x="5" y="13"/>
                    <a:pt x="5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</p:grpSp>
      <p:sp>
        <p:nvSpPr>
          <p:cNvPr id="123" name="PA_文本框 122"/>
          <p:cNvSpPr txBox="1"/>
          <p:nvPr>
            <p:custDataLst>
              <p:tags r:id="rId12"/>
            </p:custDataLst>
          </p:nvPr>
        </p:nvSpPr>
        <p:spPr>
          <a:xfrm>
            <a:off x="4188234" y="2037524"/>
            <a:ext cx="34176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altLang="zh-CN" sz="3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mpact" panose="020B0806030902050204" pitchFamily="34" charset="0"/>
                <a:ea typeface="宋体" panose="02010600030101010101" pitchFamily="2" charset="-122"/>
                <a:cs typeface="+mn-cs"/>
              </a:rPr>
              <a:t>1</a:t>
            </a:r>
            <a:endParaRPr kumimoji="0" lang="zh-CN" altLang="en-US" sz="3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Impact" panose="020B0806030902050204" pitchFamily="3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24" name="PA_文本框 123"/>
          <p:cNvSpPr txBox="1"/>
          <p:nvPr>
            <p:custDataLst>
              <p:tags r:id="rId13"/>
            </p:custDataLst>
          </p:nvPr>
        </p:nvSpPr>
        <p:spPr>
          <a:xfrm>
            <a:off x="4188234" y="4588320"/>
            <a:ext cx="391454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altLang="zh-CN" sz="32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mpact" panose="020B0806030902050204" pitchFamily="34" charset="0"/>
                <a:ea typeface="宋体" panose="02010600030101010101" pitchFamily="2" charset="-122"/>
                <a:cs typeface="+mn-cs"/>
              </a:rPr>
              <a:t>2</a:t>
            </a:r>
            <a:endParaRPr kumimoji="0" lang="zh-CN" altLang="en-US" sz="3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Impact" panose="020B0806030902050204" pitchFamily="3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25" name="PA_文本框 124"/>
          <p:cNvSpPr txBox="1"/>
          <p:nvPr>
            <p:custDataLst>
              <p:tags r:id="rId14"/>
            </p:custDataLst>
          </p:nvPr>
        </p:nvSpPr>
        <p:spPr>
          <a:xfrm>
            <a:off x="6866116" y="2036435"/>
            <a:ext cx="402674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altLang="zh-CN" sz="32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mpact" panose="020B0806030902050204" pitchFamily="34" charset="0"/>
                <a:ea typeface="宋体" panose="02010600030101010101" pitchFamily="2" charset="-122"/>
                <a:cs typeface="+mn-cs"/>
              </a:rPr>
              <a:t>3</a:t>
            </a:r>
            <a:endParaRPr kumimoji="0" lang="zh-CN" altLang="en-US" sz="3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Impact" panose="020B0806030902050204" pitchFamily="3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26" name="PA_文本框 125"/>
          <p:cNvSpPr txBox="1"/>
          <p:nvPr>
            <p:custDataLst>
              <p:tags r:id="rId15"/>
            </p:custDataLst>
          </p:nvPr>
        </p:nvSpPr>
        <p:spPr>
          <a:xfrm>
            <a:off x="6866116" y="4614032"/>
            <a:ext cx="402674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altLang="zh-CN" sz="3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mpact" panose="020B0806030902050204" pitchFamily="34" charset="0"/>
                <a:ea typeface="宋体" panose="02010600030101010101" pitchFamily="2" charset="-122"/>
                <a:cs typeface="+mn-cs"/>
              </a:rPr>
              <a:t>4</a:t>
            </a:r>
            <a:endParaRPr kumimoji="0" lang="zh-CN" altLang="en-US" sz="3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Impact" panose="020B0806030902050204" pitchFamily="34" charset="0"/>
              <a:ea typeface="宋体" panose="02010600030101010101" pitchFamily="2" charset="-122"/>
              <a:cs typeface="+mn-cs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2" fill="hold" nodeType="withEffect" p14:presetBounceEnd="33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33000">
                                          <p:cBhvr additive="base">
                                            <p:cTn id="7" dur="1000" fill="hold"/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33000">
                                          <p:cBhvr additive="base">
                                            <p:cTn id="8" dur="1000" fill="hold"/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2" fill="hold" nodeType="withEffect" p14:presetBounceEnd="33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33000">
                                          <p:cBhvr additive="base">
                                            <p:cTn id="11" dur="1000" fill="hold"/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33000">
                                          <p:cBhvr additive="base">
                                            <p:cTn id="12" dur="1000" fill="hold"/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8" fill="hold" nodeType="withEffect" p14:presetBounceEnd="33000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33000">
                                          <p:cBhvr additive="base">
                                            <p:cTn id="15" dur="1000" fill="hold"/>
                                            <p:tgtEl>
                                              <p:spTgt spid="2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33000">
                                          <p:cBhvr additive="base">
                                            <p:cTn id="16" dur="1000" fill="hold"/>
                                            <p:tgtEl>
                                              <p:spTgt spid="2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8" fill="hold" nodeType="withEffect" p14:presetBounceEnd="33000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33000">
                                          <p:cBhvr additive="base">
                                            <p:cTn id="19" dur="1000" fill="hold"/>
                                            <p:tgtEl>
                                              <p:spTgt spid="2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33000">
                                          <p:cBhvr additive="base">
                                            <p:cTn id="20" dur="1000" fill="hold"/>
                                            <p:tgtEl>
                                              <p:spTgt spid="2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2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000" fill="hold"/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000" fill="hold"/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2" fill="hold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000" fill="hold"/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000" fill="hold"/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8" fill="hold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1000" fill="hold"/>
                                            <p:tgtEl>
                                              <p:spTgt spid="2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1000" fill="hold"/>
                                            <p:tgtEl>
                                              <p:spTgt spid="2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8" fill="hold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1000" fill="hold"/>
                                            <p:tgtEl>
                                              <p:spTgt spid="2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1000" fill="hold"/>
                                            <p:tgtEl>
                                              <p:spTgt spid="2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Fallback>
  </mc:AlternateContent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8" name="PA_矩形 127"/>
          <p:cNvSpPr/>
          <p:nvPr>
            <p:custDataLst>
              <p:tags r:id="rId1"/>
            </p:custDataLst>
          </p:nvPr>
        </p:nvSpPr>
        <p:spPr>
          <a:xfrm>
            <a:off x="0" y="6545943"/>
            <a:ext cx="12192000" cy="312057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31" name="PA_任意多边形 130"/>
          <p:cNvSpPr/>
          <p:nvPr>
            <p:custDataLst>
              <p:tags r:id="rId2"/>
            </p:custDataLst>
          </p:nvPr>
        </p:nvSpPr>
        <p:spPr>
          <a:xfrm>
            <a:off x="10269304" y="6545943"/>
            <a:ext cx="1932222" cy="312057"/>
          </a:xfrm>
          <a:custGeom>
            <a:avLst/>
            <a:gdLst>
              <a:gd name="connsiteX0" fmla="*/ 0 w 1932222"/>
              <a:gd name="connsiteY0" fmla="*/ 0 h 312057"/>
              <a:gd name="connsiteX1" fmla="*/ 1932222 w 1932222"/>
              <a:gd name="connsiteY1" fmla="*/ 0 h 312057"/>
              <a:gd name="connsiteX2" fmla="*/ 1932222 w 1932222"/>
              <a:gd name="connsiteY2" fmla="*/ 312057 h 312057"/>
              <a:gd name="connsiteX3" fmla="*/ 154981 w 1932222"/>
              <a:gd name="connsiteY3" fmla="*/ 312057 h 3120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32222" h="312057">
                <a:moveTo>
                  <a:pt x="0" y="0"/>
                </a:moveTo>
                <a:lnTo>
                  <a:pt x="1932222" y="0"/>
                </a:lnTo>
                <a:lnTo>
                  <a:pt x="1932222" y="312057"/>
                </a:lnTo>
                <a:lnTo>
                  <a:pt x="154981" y="312057"/>
                </a:lnTo>
                <a:close/>
              </a:path>
            </a:pathLst>
          </a:custGeom>
          <a:solidFill>
            <a:schemeClr val="bg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32" name="PA_SlideNumberPlaceholder 131"/>
          <p:cNvSpPr>
            <a:spLocks noGrp="1"/>
          </p:cNvSpPr>
          <p:nvPr>
            <p:ph type="sldNum" sz="quarter" idx="12"/>
            <p:custDataLst>
              <p:tags r:id="rId3"/>
            </p:custDataLst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altLang="zh-CN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-</a:t>
            </a:r>
            <a:fld id="{D6B02234-A951-478D-B725-4AAC724CF730}" type="slidenum">
              <a:rPr kumimoji="0" lang="zh-CN" altLang="en-US" sz="1200" b="0" i="0" u="none" strike="noStrike" kern="120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14</a:t>
            </a:fld>
            <a:r>
              <a:rPr kumimoji="0" lang="en-US" altLang="zh-CN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-</a:t>
            </a:r>
            <a:endParaRPr kumimoji="0" lang="zh-CN" altLang="en-US" sz="1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33" name="PA_矩形 132"/>
          <p:cNvSpPr/>
          <p:nvPr>
            <p:custDataLst>
              <p:tags r:id="rId4"/>
            </p:custDataLst>
          </p:nvPr>
        </p:nvSpPr>
        <p:spPr>
          <a:xfrm>
            <a:off x="0" y="0"/>
            <a:ext cx="12192000" cy="696387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34" name="PA_矩形 133"/>
          <p:cNvSpPr/>
          <p:nvPr>
            <p:custDataLst>
              <p:tags r:id="rId5"/>
            </p:custDataLst>
          </p:nvPr>
        </p:nvSpPr>
        <p:spPr>
          <a:xfrm>
            <a:off x="0" y="0"/>
            <a:ext cx="138112" cy="696387"/>
          </a:xfrm>
          <a:prstGeom prst="rect">
            <a:avLst/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35" name="PA_文本框 134"/>
          <p:cNvSpPr txBox="1"/>
          <p:nvPr>
            <p:custDataLst>
              <p:tags r:id="rId6"/>
            </p:custDataLst>
          </p:nvPr>
        </p:nvSpPr>
        <p:spPr>
          <a:xfrm>
            <a:off x="254000" y="99391"/>
            <a:ext cx="4599336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lvl="0">
              <a:defRPr/>
            </a:pPr>
            <a:r>
              <a:rPr kumimoji="0" lang="zh-CN" altLang="en-US" sz="2800" b="1" i="0" u="none" strike="noStrike" kern="1200" cap="none" spc="600" normalizeH="0" baseline="0" noProof="0" dirty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rPr>
              <a:t>大型客机</a:t>
            </a:r>
            <a:r>
              <a:rPr kumimoji="0" lang="en-US" altLang="zh-CN" sz="2800" b="1" i="0" u="none" strike="noStrike" kern="1200" cap="none" spc="600" normalizeH="0" baseline="0" noProof="0" dirty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rPr>
              <a:t>PPT</a:t>
            </a:r>
            <a:r>
              <a:rPr lang="zh-CN" altLang="en-US" sz="2800" b="1" spc="600" dirty="0">
                <a:solidFill>
                  <a:srgbClr val="40404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创意图表</a:t>
            </a:r>
            <a:endParaRPr kumimoji="0" lang="zh-CN" altLang="en-US" sz="2800" b="1" i="0" u="none" strike="noStrike" kern="1200" cap="none" spc="600" normalizeH="0" baseline="0" noProof="0" dirty="0">
              <a:ln>
                <a:noFill/>
              </a:ln>
              <a:solidFill>
                <a:srgbClr val="404040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</a:endParaRPr>
          </a:p>
        </p:txBody>
      </p:sp>
      <p:grpSp>
        <p:nvGrpSpPr>
          <p:cNvPr id="208" name="PA_组合 207"/>
          <p:cNvGrpSpPr/>
          <p:nvPr>
            <p:custDataLst>
              <p:tags r:id="rId7"/>
            </p:custDataLst>
          </p:nvPr>
        </p:nvGrpSpPr>
        <p:grpSpPr>
          <a:xfrm>
            <a:off x="1325156" y="2224584"/>
            <a:ext cx="3323137" cy="1022167"/>
            <a:chOff x="775788" y="1184908"/>
            <a:chExt cx="3323137" cy="1022167"/>
          </a:xfrm>
        </p:grpSpPr>
        <p:sp>
          <p:nvSpPr>
            <p:cNvPr id="209" name="PA_文本框 208"/>
            <p:cNvSpPr txBox="1"/>
            <p:nvPr>
              <p:custDataLst>
                <p:tags r:id="rId55"/>
              </p:custDataLst>
            </p:nvPr>
          </p:nvSpPr>
          <p:spPr>
            <a:xfrm>
              <a:off x="1147304" y="1184908"/>
              <a:ext cx="2951621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altLang="zh-CN" sz="1800" b="1" i="0" u="none" strike="noStrike" kern="1200" cap="none" spc="300" normalizeH="0" baseline="0" noProof="0" dirty="0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1.</a:t>
              </a:r>
              <a:r>
                <a:rPr kumimoji="0" lang="zh-CN" altLang="en-US" sz="1800" b="1" i="0" u="none" strike="noStrike" kern="1200" cap="none" spc="300" normalizeH="0" baseline="0" noProof="0" dirty="0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点击此处添加标题</a:t>
              </a:r>
            </a:p>
          </p:txBody>
        </p:sp>
        <p:sp>
          <p:nvSpPr>
            <p:cNvPr id="210" name="PA_文本框 209"/>
            <p:cNvSpPr txBox="1"/>
            <p:nvPr>
              <p:custDataLst>
                <p:tags r:id="rId56"/>
              </p:custDataLst>
            </p:nvPr>
          </p:nvSpPr>
          <p:spPr>
            <a:xfrm>
              <a:off x="1147304" y="1636791"/>
              <a:ext cx="1595309" cy="57028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50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点击此处添加文字说明</a:t>
              </a:r>
              <a:endParaRPr kumimoji="0" lang="en-US" altLang="zh-CN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endParaRPr>
            </a:p>
            <a:p>
              <a:pPr marL="0" marR="0" lvl="0" indent="0" algn="l" defTabSz="914400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50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点击此处添加文字说明</a:t>
              </a:r>
            </a:p>
          </p:txBody>
        </p:sp>
        <p:cxnSp>
          <p:nvCxnSpPr>
            <p:cNvPr id="211" name="PA_直接连接符 210"/>
            <p:cNvCxnSpPr/>
            <p:nvPr>
              <p:custDataLst>
                <p:tags r:id="rId57"/>
              </p:custDataLst>
            </p:nvPr>
          </p:nvCxnSpPr>
          <p:spPr>
            <a:xfrm>
              <a:off x="1213979" y="1595515"/>
              <a:ext cx="2358780" cy="0"/>
            </a:xfrm>
            <a:prstGeom prst="line">
              <a:avLst/>
            </a:prstGeom>
            <a:ln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2" name="PA_直接连接符 211"/>
            <p:cNvCxnSpPr/>
            <p:nvPr>
              <p:custDataLst>
                <p:tags r:id="rId58"/>
              </p:custDataLst>
            </p:nvPr>
          </p:nvCxnSpPr>
          <p:spPr>
            <a:xfrm>
              <a:off x="1213979" y="1644435"/>
              <a:ext cx="817523" cy="0"/>
            </a:xfrm>
            <a:prstGeom prst="line">
              <a:avLst/>
            </a:prstGeom>
            <a:ln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13" name="PA_任意多边形 255"/>
            <p:cNvSpPr>
              <a:spLocks noEditPoints="1"/>
            </p:cNvSpPr>
            <p:nvPr>
              <p:custDataLst>
                <p:tags r:id="rId59"/>
              </p:custDataLst>
            </p:nvPr>
          </p:nvSpPr>
          <p:spPr bwMode="auto">
            <a:xfrm>
              <a:off x="775788" y="1252537"/>
              <a:ext cx="319760" cy="224831"/>
            </a:xfrm>
            <a:custGeom>
              <a:avLst/>
              <a:gdLst>
                <a:gd name="T0" fmla="*/ 54 w 54"/>
                <a:gd name="T1" fmla="*/ 27 h 38"/>
                <a:gd name="T2" fmla="*/ 44 w 54"/>
                <a:gd name="T3" fmla="*/ 38 h 38"/>
                <a:gd name="T4" fmla="*/ 43 w 54"/>
                <a:gd name="T5" fmla="*/ 38 h 38"/>
                <a:gd name="T6" fmla="*/ 11 w 54"/>
                <a:gd name="T7" fmla="*/ 38 h 38"/>
                <a:gd name="T8" fmla="*/ 11 w 54"/>
                <a:gd name="T9" fmla="*/ 38 h 38"/>
                <a:gd name="T10" fmla="*/ 11 w 54"/>
                <a:gd name="T11" fmla="*/ 38 h 38"/>
                <a:gd name="T12" fmla="*/ 10 w 54"/>
                <a:gd name="T13" fmla="*/ 38 h 38"/>
                <a:gd name="T14" fmla="*/ 0 w 54"/>
                <a:gd name="T15" fmla="*/ 27 h 38"/>
                <a:gd name="T16" fmla="*/ 5 w 54"/>
                <a:gd name="T17" fmla="*/ 18 h 38"/>
                <a:gd name="T18" fmla="*/ 5 w 54"/>
                <a:gd name="T19" fmla="*/ 16 h 38"/>
                <a:gd name="T20" fmla="*/ 12 w 54"/>
                <a:gd name="T21" fmla="*/ 8 h 38"/>
                <a:gd name="T22" fmla="*/ 17 w 54"/>
                <a:gd name="T23" fmla="*/ 10 h 38"/>
                <a:gd name="T24" fmla="*/ 31 w 54"/>
                <a:gd name="T25" fmla="*/ 0 h 38"/>
                <a:gd name="T26" fmla="*/ 48 w 54"/>
                <a:gd name="T27" fmla="*/ 17 h 38"/>
                <a:gd name="T28" fmla="*/ 48 w 54"/>
                <a:gd name="T29" fmla="*/ 18 h 38"/>
                <a:gd name="T30" fmla="*/ 54 w 54"/>
                <a:gd name="T31" fmla="*/ 27 h 38"/>
                <a:gd name="T32" fmla="*/ 20 w 54"/>
                <a:gd name="T33" fmla="*/ 32 h 38"/>
                <a:gd name="T34" fmla="*/ 26 w 54"/>
                <a:gd name="T35" fmla="*/ 29 h 38"/>
                <a:gd name="T36" fmla="*/ 24 w 54"/>
                <a:gd name="T37" fmla="*/ 26 h 38"/>
                <a:gd name="T38" fmla="*/ 20 w 54"/>
                <a:gd name="T39" fmla="*/ 28 h 38"/>
                <a:gd name="T40" fmla="*/ 16 w 54"/>
                <a:gd name="T41" fmla="*/ 25 h 38"/>
                <a:gd name="T42" fmla="*/ 20 w 54"/>
                <a:gd name="T43" fmla="*/ 21 h 38"/>
                <a:gd name="T44" fmla="*/ 36 w 54"/>
                <a:gd name="T45" fmla="*/ 32 h 38"/>
                <a:gd name="T46" fmla="*/ 43 w 54"/>
                <a:gd name="T47" fmla="*/ 25 h 38"/>
                <a:gd name="T48" fmla="*/ 36 w 54"/>
                <a:gd name="T49" fmla="*/ 18 h 38"/>
                <a:gd name="T50" fmla="*/ 29 w 54"/>
                <a:gd name="T51" fmla="*/ 20 h 38"/>
                <a:gd name="T52" fmla="*/ 32 w 54"/>
                <a:gd name="T53" fmla="*/ 23 h 38"/>
                <a:gd name="T54" fmla="*/ 35 w 54"/>
                <a:gd name="T55" fmla="*/ 21 h 38"/>
                <a:gd name="T56" fmla="*/ 39 w 54"/>
                <a:gd name="T57" fmla="*/ 25 h 38"/>
                <a:gd name="T58" fmla="*/ 35 w 54"/>
                <a:gd name="T59" fmla="*/ 28 h 38"/>
                <a:gd name="T60" fmla="*/ 20 w 54"/>
                <a:gd name="T61" fmla="*/ 18 h 38"/>
                <a:gd name="T62" fmla="*/ 12 w 54"/>
                <a:gd name="T63" fmla="*/ 25 h 38"/>
                <a:gd name="T64" fmla="*/ 20 w 54"/>
                <a:gd name="T65" fmla="*/ 32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4" h="38">
                  <a:moveTo>
                    <a:pt x="54" y="27"/>
                  </a:moveTo>
                  <a:cubicBezTo>
                    <a:pt x="54" y="33"/>
                    <a:pt x="50" y="38"/>
                    <a:pt x="44" y="38"/>
                  </a:cubicBezTo>
                  <a:cubicBezTo>
                    <a:pt x="43" y="38"/>
                    <a:pt x="43" y="38"/>
                    <a:pt x="43" y="38"/>
                  </a:cubicBezTo>
                  <a:cubicBezTo>
                    <a:pt x="11" y="38"/>
                    <a:pt x="11" y="38"/>
                    <a:pt x="11" y="38"/>
                  </a:cubicBezTo>
                  <a:cubicBezTo>
                    <a:pt x="11" y="38"/>
                    <a:pt x="11" y="38"/>
                    <a:pt x="11" y="38"/>
                  </a:cubicBezTo>
                  <a:cubicBezTo>
                    <a:pt x="11" y="38"/>
                    <a:pt x="11" y="38"/>
                    <a:pt x="11" y="38"/>
                  </a:cubicBezTo>
                  <a:cubicBezTo>
                    <a:pt x="10" y="38"/>
                    <a:pt x="10" y="38"/>
                    <a:pt x="10" y="38"/>
                  </a:cubicBezTo>
                  <a:cubicBezTo>
                    <a:pt x="4" y="38"/>
                    <a:pt x="0" y="33"/>
                    <a:pt x="0" y="27"/>
                  </a:cubicBezTo>
                  <a:cubicBezTo>
                    <a:pt x="0" y="23"/>
                    <a:pt x="2" y="20"/>
                    <a:pt x="5" y="18"/>
                  </a:cubicBezTo>
                  <a:cubicBezTo>
                    <a:pt x="5" y="17"/>
                    <a:pt x="5" y="16"/>
                    <a:pt x="5" y="16"/>
                  </a:cubicBezTo>
                  <a:cubicBezTo>
                    <a:pt x="5" y="11"/>
                    <a:pt x="8" y="8"/>
                    <a:pt x="12" y="8"/>
                  </a:cubicBezTo>
                  <a:cubicBezTo>
                    <a:pt x="14" y="8"/>
                    <a:pt x="15" y="9"/>
                    <a:pt x="17" y="10"/>
                  </a:cubicBezTo>
                  <a:cubicBezTo>
                    <a:pt x="19" y="4"/>
                    <a:pt x="25" y="0"/>
                    <a:pt x="31" y="0"/>
                  </a:cubicBezTo>
                  <a:cubicBezTo>
                    <a:pt x="40" y="0"/>
                    <a:pt x="48" y="8"/>
                    <a:pt x="48" y="17"/>
                  </a:cubicBezTo>
                  <a:cubicBezTo>
                    <a:pt x="48" y="17"/>
                    <a:pt x="48" y="17"/>
                    <a:pt x="48" y="18"/>
                  </a:cubicBezTo>
                  <a:cubicBezTo>
                    <a:pt x="52" y="19"/>
                    <a:pt x="54" y="23"/>
                    <a:pt x="54" y="27"/>
                  </a:cubicBezTo>
                  <a:close/>
                  <a:moveTo>
                    <a:pt x="20" y="32"/>
                  </a:moveTo>
                  <a:cubicBezTo>
                    <a:pt x="23" y="32"/>
                    <a:pt x="24" y="31"/>
                    <a:pt x="26" y="29"/>
                  </a:cubicBezTo>
                  <a:cubicBezTo>
                    <a:pt x="26" y="28"/>
                    <a:pt x="25" y="27"/>
                    <a:pt x="24" y="26"/>
                  </a:cubicBezTo>
                  <a:cubicBezTo>
                    <a:pt x="23" y="27"/>
                    <a:pt x="22" y="28"/>
                    <a:pt x="20" y="28"/>
                  </a:cubicBezTo>
                  <a:cubicBezTo>
                    <a:pt x="18" y="28"/>
                    <a:pt x="16" y="27"/>
                    <a:pt x="16" y="25"/>
                  </a:cubicBezTo>
                  <a:cubicBezTo>
                    <a:pt x="16" y="23"/>
                    <a:pt x="18" y="21"/>
                    <a:pt x="20" y="21"/>
                  </a:cubicBezTo>
                  <a:cubicBezTo>
                    <a:pt x="26" y="21"/>
                    <a:pt x="27" y="32"/>
                    <a:pt x="36" y="32"/>
                  </a:cubicBezTo>
                  <a:cubicBezTo>
                    <a:pt x="40" y="32"/>
                    <a:pt x="43" y="29"/>
                    <a:pt x="43" y="25"/>
                  </a:cubicBezTo>
                  <a:cubicBezTo>
                    <a:pt x="43" y="20"/>
                    <a:pt x="40" y="18"/>
                    <a:pt x="36" y="18"/>
                  </a:cubicBezTo>
                  <a:cubicBezTo>
                    <a:pt x="33" y="18"/>
                    <a:pt x="31" y="18"/>
                    <a:pt x="29" y="20"/>
                  </a:cubicBezTo>
                  <a:cubicBezTo>
                    <a:pt x="30" y="21"/>
                    <a:pt x="31" y="22"/>
                    <a:pt x="32" y="23"/>
                  </a:cubicBezTo>
                  <a:cubicBezTo>
                    <a:pt x="33" y="22"/>
                    <a:pt x="34" y="21"/>
                    <a:pt x="35" y="21"/>
                  </a:cubicBezTo>
                  <a:cubicBezTo>
                    <a:pt x="37" y="21"/>
                    <a:pt x="39" y="23"/>
                    <a:pt x="39" y="25"/>
                  </a:cubicBezTo>
                  <a:cubicBezTo>
                    <a:pt x="39" y="27"/>
                    <a:pt x="37" y="28"/>
                    <a:pt x="35" y="28"/>
                  </a:cubicBezTo>
                  <a:cubicBezTo>
                    <a:pt x="30" y="28"/>
                    <a:pt x="28" y="18"/>
                    <a:pt x="20" y="18"/>
                  </a:cubicBezTo>
                  <a:cubicBezTo>
                    <a:pt x="16" y="18"/>
                    <a:pt x="12" y="20"/>
                    <a:pt x="12" y="25"/>
                  </a:cubicBezTo>
                  <a:cubicBezTo>
                    <a:pt x="12" y="29"/>
                    <a:pt x="16" y="32"/>
                    <a:pt x="20" y="32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14" name="PA_组合 213"/>
          <p:cNvGrpSpPr/>
          <p:nvPr>
            <p:custDataLst>
              <p:tags r:id="rId8"/>
            </p:custDataLst>
          </p:nvPr>
        </p:nvGrpSpPr>
        <p:grpSpPr>
          <a:xfrm>
            <a:off x="7427136" y="2225003"/>
            <a:ext cx="3190870" cy="1022167"/>
            <a:chOff x="8653198" y="1184908"/>
            <a:chExt cx="3190870" cy="1022167"/>
          </a:xfrm>
        </p:grpSpPr>
        <p:sp>
          <p:nvSpPr>
            <p:cNvPr id="215" name="PA_文本框 214"/>
            <p:cNvSpPr txBox="1"/>
            <p:nvPr>
              <p:custDataLst>
                <p:tags r:id="rId50"/>
              </p:custDataLst>
            </p:nvPr>
          </p:nvSpPr>
          <p:spPr>
            <a:xfrm>
              <a:off x="8978900" y="1184908"/>
              <a:ext cx="2865168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altLang="zh-CN" sz="1800" b="1" i="0" u="none" strike="noStrike" kern="1200" cap="none" spc="300" normalizeH="0" baseline="0" noProof="0" dirty="0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3.</a:t>
              </a:r>
              <a:r>
                <a:rPr kumimoji="0" lang="zh-CN" altLang="en-US" sz="1800" b="1" i="0" u="none" strike="noStrike" kern="1200" cap="none" spc="300" normalizeH="0" baseline="0" noProof="0" dirty="0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点击此处添加标题</a:t>
              </a:r>
            </a:p>
          </p:txBody>
        </p:sp>
        <p:sp>
          <p:nvSpPr>
            <p:cNvPr id="216" name="PA_文本框 215"/>
            <p:cNvSpPr txBox="1"/>
            <p:nvPr>
              <p:custDataLst>
                <p:tags r:id="rId51"/>
              </p:custDataLst>
            </p:nvPr>
          </p:nvSpPr>
          <p:spPr>
            <a:xfrm>
              <a:off x="8978900" y="1636791"/>
              <a:ext cx="1595309" cy="57028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50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点击此处添加文字说明</a:t>
              </a:r>
              <a:endParaRPr kumimoji="0" lang="en-US" altLang="zh-CN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endParaRPr>
            </a:p>
            <a:p>
              <a:pPr marL="0" marR="0" lvl="0" indent="0" algn="l" defTabSz="914400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50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点击此处添加文字说明</a:t>
              </a:r>
            </a:p>
          </p:txBody>
        </p:sp>
        <p:cxnSp>
          <p:nvCxnSpPr>
            <p:cNvPr id="217" name="PA_直接连接符 216"/>
            <p:cNvCxnSpPr/>
            <p:nvPr>
              <p:custDataLst>
                <p:tags r:id="rId52"/>
              </p:custDataLst>
            </p:nvPr>
          </p:nvCxnSpPr>
          <p:spPr>
            <a:xfrm>
              <a:off x="9045575" y="1595515"/>
              <a:ext cx="2379712" cy="0"/>
            </a:xfrm>
            <a:prstGeom prst="line">
              <a:avLst/>
            </a:prstGeom>
            <a:ln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8" name="PA_直接连接符 217"/>
            <p:cNvCxnSpPr/>
            <p:nvPr>
              <p:custDataLst>
                <p:tags r:id="rId53"/>
              </p:custDataLst>
            </p:nvPr>
          </p:nvCxnSpPr>
          <p:spPr>
            <a:xfrm>
              <a:off x="9045575" y="1644435"/>
              <a:ext cx="817523" cy="0"/>
            </a:xfrm>
            <a:prstGeom prst="line">
              <a:avLst/>
            </a:prstGeom>
            <a:ln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19" name="PA_任意多边形 315"/>
            <p:cNvSpPr>
              <a:spLocks noEditPoints="1"/>
            </p:cNvSpPr>
            <p:nvPr>
              <p:custDataLst>
                <p:tags r:id="rId54"/>
              </p:custDataLst>
            </p:nvPr>
          </p:nvSpPr>
          <p:spPr bwMode="auto">
            <a:xfrm>
              <a:off x="8653198" y="1246755"/>
              <a:ext cx="236393" cy="236393"/>
            </a:xfrm>
            <a:custGeom>
              <a:avLst/>
              <a:gdLst>
                <a:gd name="T0" fmla="*/ 41 w 41"/>
                <a:gd name="T1" fmla="*/ 34 h 41"/>
                <a:gd name="T2" fmla="*/ 33 w 41"/>
                <a:gd name="T3" fmla="*/ 41 h 41"/>
                <a:gd name="T4" fmla="*/ 8 w 41"/>
                <a:gd name="T5" fmla="*/ 41 h 41"/>
                <a:gd name="T6" fmla="*/ 0 w 41"/>
                <a:gd name="T7" fmla="*/ 34 h 41"/>
                <a:gd name="T8" fmla="*/ 0 w 41"/>
                <a:gd name="T9" fmla="*/ 8 h 41"/>
                <a:gd name="T10" fmla="*/ 8 w 41"/>
                <a:gd name="T11" fmla="*/ 0 h 41"/>
                <a:gd name="T12" fmla="*/ 33 w 41"/>
                <a:gd name="T13" fmla="*/ 0 h 41"/>
                <a:gd name="T14" fmla="*/ 41 w 41"/>
                <a:gd name="T15" fmla="*/ 8 h 41"/>
                <a:gd name="T16" fmla="*/ 41 w 41"/>
                <a:gd name="T17" fmla="*/ 34 h 41"/>
                <a:gd name="T18" fmla="*/ 29 w 41"/>
                <a:gd name="T19" fmla="*/ 20 h 41"/>
                <a:gd name="T20" fmla="*/ 21 w 41"/>
                <a:gd name="T21" fmla="*/ 12 h 41"/>
                <a:gd name="T22" fmla="*/ 7 w 41"/>
                <a:gd name="T23" fmla="*/ 27 h 41"/>
                <a:gd name="T24" fmla="*/ 7 w 41"/>
                <a:gd name="T25" fmla="*/ 34 h 41"/>
                <a:gd name="T26" fmla="*/ 15 w 41"/>
                <a:gd name="T27" fmla="*/ 34 h 41"/>
                <a:gd name="T28" fmla="*/ 29 w 41"/>
                <a:gd name="T29" fmla="*/ 20 h 41"/>
                <a:gd name="T30" fmla="*/ 15 w 41"/>
                <a:gd name="T31" fmla="*/ 30 h 41"/>
                <a:gd name="T32" fmla="*/ 14 w 41"/>
                <a:gd name="T33" fmla="*/ 32 h 41"/>
                <a:gd name="T34" fmla="*/ 12 w 41"/>
                <a:gd name="T35" fmla="*/ 32 h 41"/>
                <a:gd name="T36" fmla="*/ 12 w 41"/>
                <a:gd name="T37" fmla="*/ 29 h 41"/>
                <a:gd name="T38" fmla="*/ 9 w 41"/>
                <a:gd name="T39" fmla="*/ 29 h 41"/>
                <a:gd name="T40" fmla="*/ 9 w 41"/>
                <a:gd name="T41" fmla="*/ 28 h 41"/>
                <a:gd name="T42" fmla="*/ 11 w 41"/>
                <a:gd name="T43" fmla="*/ 26 h 41"/>
                <a:gd name="T44" fmla="*/ 15 w 41"/>
                <a:gd name="T45" fmla="*/ 30 h 41"/>
                <a:gd name="T46" fmla="*/ 22 w 41"/>
                <a:gd name="T47" fmla="*/ 17 h 41"/>
                <a:gd name="T48" fmla="*/ 14 w 41"/>
                <a:gd name="T49" fmla="*/ 24 h 41"/>
                <a:gd name="T50" fmla="*/ 13 w 41"/>
                <a:gd name="T51" fmla="*/ 25 h 41"/>
                <a:gd name="T52" fmla="*/ 13 w 41"/>
                <a:gd name="T53" fmla="*/ 24 h 41"/>
                <a:gd name="T54" fmla="*/ 21 w 41"/>
                <a:gd name="T55" fmla="*/ 16 h 41"/>
                <a:gd name="T56" fmla="*/ 22 w 41"/>
                <a:gd name="T57" fmla="*/ 16 h 41"/>
                <a:gd name="T58" fmla="*/ 22 w 41"/>
                <a:gd name="T59" fmla="*/ 17 h 41"/>
                <a:gd name="T60" fmla="*/ 33 w 41"/>
                <a:gd name="T61" fmla="*/ 16 h 41"/>
                <a:gd name="T62" fmla="*/ 33 w 41"/>
                <a:gd name="T63" fmla="*/ 12 h 41"/>
                <a:gd name="T64" fmla="*/ 29 w 41"/>
                <a:gd name="T65" fmla="*/ 8 h 41"/>
                <a:gd name="T66" fmla="*/ 26 w 41"/>
                <a:gd name="T67" fmla="*/ 8 h 41"/>
                <a:gd name="T68" fmla="*/ 23 w 41"/>
                <a:gd name="T69" fmla="*/ 10 h 41"/>
                <a:gd name="T70" fmla="*/ 31 w 41"/>
                <a:gd name="T71" fmla="*/ 18 h 41"/>
                <a:gd name="T72" fmla="*/ 33 w 41"/>
                <a:gd name="T73" fmla="*/ 1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41" h="41">
                  <a:moveTo>
                    <a:pt x="41" y="34"/>
                  </a:moveTo>
                  <a:cubicBezTo>
                    <a:pt x="41" y="38"/>
                    <a:pt x="38" y="41"/>
                    <a:pt x="33" y="41"/>
                  </a:cubicBezTo>
                  <a:cubicBezTo>
                    <a:pt x="8" y="41"/>
                    <a:pt x="8" y="41"/>
                    <a:pt x="8" y="41"/>
                  </a:cubicBezTo>
                  <a:cubicBezTo>
                    <a:pt x="4" y="41"/>
                    <a:pt x="0" y="38"/>
                    <a:pt x="0" y="34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4"/>
                    <a:pt x="4" y="0"/>
                    <a:pt x="8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8" y="0"/>
                    <a:pt x="41" y="4"/>
                    <a:pt x="41" y="8"/>
                  </a:cubicBezTo>
                  <a:lnTo>
                    <a:pt x="41" y="34"/>
                  </a:lnTo>
                  <a:close/>
                  <a:moveTo>
                    <a:pt x="29" y="20"/>
                  </a:moveTo>
                  <a:cubicBezTo>
                    <a:pt x="21" y="12"/>
                    <a:pt x="21" y="12"/>
                    <a:pt x="21" y="12"/>
                  </a:cubicBezTo>
                  <a:cubicBezTo>
                    <a:pt x="7" y="27"/>
                    <a:pt x="7" y="27"/>
                    <a:pt x="7" y="27"/>
                  </a:cubicBezTo>
                  <a:cubicBezTo>
                    <a:pt x="7" y="34"/>
                    <a:pt x="7" y="34"/>
                    <a:pt x="7" y="34"/>
                  </a:cubicBezTo>
                  <a:cubicBezTo>
                    <a:pt x="15" y="34"/>
                    <a:pt x="15" y="34"/>
                    <a:pt x="15" y="34"/>
                  </a:cubicBezTo>
                  <a:lnTo>
                    <a:pt x="29" y="20"/>
                  </a:lnTo>
                  <a:close/>
                  <a:moveTo>
                    <a:pt x="15" y="30"/>
                  </a:moveTo>
                  <a:cubicBezTo>
                    <a:pt x="14" y="32"/>
                    <a:pt x="14" y="32"/>
                    <a:pt x="14" y="32"/>
                  </a:cubicBezTo>
                  <a:cubicBezTo>
                    <a:pt x="12" y="32"/>
                    <a:pt x="12" y="32"/>
                    <a:pt x="12" y="32"/>
                  </a:cubicBezTo>
                  <a:cubicBezTo>
                    <a:pt x="12" y="29"/>
                    <a:pt x="12" y="29"/>
                    <a:pt x="12" y="29"/>
                  </a:cubicBezTo>
                  <a:cubicBezTo>
                    <a:pt x="9" y="29"/>
                    <a:pt x="9" y="29"/>
                    <a:pt x="9" y="29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11" y="26"/>
                    <a:pt x="11" y="26"/>
                    <a:pt x="11" y="26"/>
                  </a:cubicBezTo>
                  <a:lnTo>
                    <a:pt x="15" y="30"/>
                  </a:lnTo>
                  <a:close/>
                  <a:moveTo>
                    <a:pt x="22" y="17"/>
                  </a:moveTo>
                  <a:cubicBezTo>
                    <a:pt x="14" y="24"/>
                    <a:pt x="14" y="24"/>
                    <a:pt x="14" y="24"/>
                  </a:cubicBezTo>
                  <a:cubicBezTo>
                    <a:pt x="14" y="25"/>
                    <a:pt x="13" y="25"/>
                    <a:pt x="13" y="25"/>
                  </a:cubicBezTo>
                  <a:cubicBezTo>
                    <a:pt x="13" y="24"/>
                    <a:pt x="13" y="24"/>
                    <a:pt x="13" y="24"/>
                  </a:cubicBezTo>
                  <a:cubicBezTo>
                    <a:pt x="21" y="16"/>
                    <a:pt x="21" y="16"/>
                    <a:pt x="21" y="16"/>
                  </a:cubicBezTo>
                  <a:cubicBezTo>
                    <a:pt x="21" y="16"/>
                    <a:pt x="22" y="16"/>
                    <a:pt x="22" y="16"/>
                  </a:cubicBezTo>
                  <a:cubicBezTo>
                    <a:pt x="22" y="16"/>
                    <a:pt x="22" y="16"/>
                    <a:pt x="22" y="17"/>
                  </a:cubicBezTo>
                  <a:close/>
                  <a:moveTo>
                    <a:pt x="33" y="16"/>
                  </a:moveTo>
                  <a:cubicBezTo>
                    <a:pt x="34" y="15"/>
                    <a:pt x="34" y="13"/>
                    <a:pt x="33" y="12"/>
                  </a:cubicBezTo>
                  <a:cubicBezTo>
                    <a:pt x="29" y="8"/>
                    <a:pt x="29" y="8"/>
                    <a:pt x="29" y="8"/>
                  </a:cubicBezTo>
                  <a:cubicBezTo>
                    <a:pt x="28" y="7"/>
                    <a:pt x="27" y="7"/>
                    <a:pt x="26" y="8"/>
                  </a:cubicBezTo>
                  <a:cubicBezTo>
                    <a:pt x="23" y="10"/>
                    <a:pt x="23" y="10"/>
                    <a:pt x="23" y="10"/>
                  </a:cubicBezTo>
                  <a:cubicBezTo>
                    <a:pt x="31" y="18"/>
                    <a:pt x="31" y="18"/>
                    <a:pt x="31" y="18"/>
                  </a:cubicBezTo>
                  <a:lnTo>
                    <a:pt x="33" y="16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20" name="PA_组合 219"/>
          <p:cNvGrpSpPr/>
          <p:nvPr>
            <p:custDataLst>
              <p:tags r:id="rId9"/>
            </p:custDataLst>
          </p:nvPr>
        </p:nvGrpSpPr>
        <p:grpSpPr>
          <a:xfrm>
            <a:off x="1776891" y="4911473"/>
            <a:ext cx="3192914" cy="1022167"/>
            <a:chOff x="821668" y="2906974"/>
            <a:chExt cx="3192914" cy="1022167"/>
          </a:xfrm>
        </p:grpSpPr>
        <p:sp>
          <p:nvSpPr>
            <p:cNvPr id="221" name="PA_文本框 220"/>
            <p:cNvSpPr txBox="1"/>
            <p:nvPr>
              <p:custDataLst>
                <p:tags r:id="rId45"/>
              </p:custDataLst>
            </p:nvPr>
          </p:nvSpPr>
          <p:spPr>
            <a:xfrm>
              <a:off x="1147304" y="2906974"/>
              <a:ext cx="2867278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altLang="zh-CN" sz="1800" b="1" i="0" u="none" strike="noStrike" kern="1200" cap="none" spc="300" normalizeH="0" baseline="0" noProof="0" dirty="0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2.</a:t>
              </a:r>
              <a:r>
                <a:rPr kumimoji="0" lang="zh-CN" altLang="en-US" sz="1800" b="1" i="0" u="none" strike="noStrike" kern="1200" cap="none" spc="300" normalizeH="0" baseline="0" noProof="0" dirty="0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点击此处添加标题</a:t>
              </a:r>
            </a:p>
          </p:txBody>
        </p:sp>
        <p:sp>
          <p:nvSpPr>
            <p:cNvPr id="222" name="PA_文本框 221"/>
            <p:cNvSpPr txBox="1"/>
            <p:nvPr>
              <p:custDataLst>
                <p:tags r:id="rId46"/>
              </p:custDataLst>
            </p:nvPr>
          </p:nvSpPr>
          <p:spPr>
            <a:xfrm>
              <a:off x="1147304" y="3358857"/>
              <a:ext cx="1595309" cy="57028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50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点击此处添加文字说明</a:t>
              </a:r>
              <a:endParaRPr kumimoji="0" lang="en-US" altLang="zh-CN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endParaRPr>
            </a:p>
            <a:p>
              <a:pPr marL="0" marR="0" lvl="0" indent="0" algn="l" defTabSz="914400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50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点击此处添加文字说明</a:t>
              </a:r>
            </a:p>
          </p:txBody>
        </p:sp>
        <p:cxnSp>
          <p:nvCxnSpPr>
            <p:cNvPr id="223" name="PA_直接连接符 222"/>
            <p:cNvCxnSpPr/>
            <p:nvPr>
              <p:custDataLst>
                <p:tags r:id="rId47"/>
              </p:custDataLst>
            </p:nvPr>
          </p:nvCxnSpPr>
          <p:spPr>
            <a:xfrm>
              <a:off x="1213979" y="3317581"/>
              <a:ext cx="2358780" cy="0"/>
            </a:xfrm>
            <a:prstGeom prst="line">
              <a:avLst/>
            </a:prstGeom>
            <a:ln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4" name="PA_直接连接符 223"/>
            <p:cNvCxnSpPr/>
            <p:nvPr>
              <p:custDataLst>
                <p:tags r:id="rId48"/>
              </p:custDataLst>
            </p:nvPr>
          </p:nvCxnSpPr>
          <p:spPr>
            <a:xfrm>
              <a:off x="1213979" y="3366501"/>
              <a:ext cx="817523" cy="0"/>
            </a:xfrm>
            <a:prstGeom prst="line">
              <a:avLst/>
            </a:prstGeom>
            <a:ln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25" name="PA_任意多边形 163"/>
            <p:cNvSpPr>
              <a:spLocks noEditPoints="1"/>
            </p:cNvSpPr>
            <p:nvPr>
              <p:custDataLst>
                <p:tags r:id="rId49"/>
              </p:custDataLst>
            </p:nvPr>
          </p:nvSpPr>
          <p:spPr bwMode="auto">
            <a:xfrm>
              <a:off x="821668" y="2962934"/>
              <a:ext cx="298748" cy="230613"/>
            </a:xfrm>
            <a:custGeom>
              <a:avLst/>
              <a:gdLst>
                <a:gd name="T0" fmla="*/ 38 w 48"/>
                <a:gd name="T1" fmla="*/ 30 h 37"/>
                <a:gd name="T2" fmla="*/ 30 w 48"/>
                <a:gd name="T3" fmla="*/ 37 h 37"/>
                <a:gd name="T4" fmla="*/ 8 w 48"/>
                <a:gd name="T5" fmla="*/ 37 h 37"/>
                <a:gd name="T6" fmla="*/ 0 w 48"/>
                <a:gd name="T7" fmla="*/ 30 h 37"/>
                <a:gd name="T8" fmla="*/ 0 w 48"/>
                <a:gd name="T9" fmla="*/ 7 h 37"/>
                <a:gd name="T10" fmla="*/ 8 w 48"/>
                <a:gd name="T11" fmla="*/ 0 h 37"/>
                <a:gd name="T12" fmla="*/ 30 w 48"/>
                <a:gd name="T13" fmla="*/ 0 h 37"/>
                <a:gd name="T14" fmla="*/ 33 w 48"/>
                <a:gd name="T15" fmla="*/ 0 h 37"/>
                <a:gd name="T16" fmla="*/ 34 w 48"/>
                <a:gd name="T17" fmla="*/ 1 h 37"/>
                <a:gd name="T18" fmla="*/ 34 w 48"/>
                <a:gd name="T19" fmla="*/ 2 h 37"/>
                <a:gd name="T20" fmla="*/ 32 w 48"/>
                <a:gd name="T21" fmla="*/ 3 h 37"/>
                <a:gd name="T22" fmla="*/ 31 w 48"/>
                <a:gd name="T23" fmla="*/ 3 h 37"/>
                <a:gd name="T24" fmla="*/ 30 w 48"/>
                <a:gd name="T25" fmla="*/ 3 h 37"/>
                <a:gd name="T26" fmla="*/ 8 w 48"/>
                <a:gd name="T27" fmla="*/ 3 h 37"/>
                <a:gd name="T28" fmla="*/ 4 w 48"/>
                <a:gd name="T29" fmla="*/ 7 h 37"/>
                <a:gd name="T30" fmla="*/ 4 w 48"/>
                <a:gd name="T31" fmla="*/ 30 h 37"/>
                <a:gd name="T32" fmla="*/ 8 w 48"/>
                <a:gd name="T33" fmla="*/ 34 h 37"/>
                <a:gd name="T34" fmla="*/ 30 w 48"/>
                <a:gd name="T35" fmla="*/ 34 h 37"/>
                <a:gd name="T36" fmla="*/ 34 w 48"/>
                <a:gd name="T37" fmla="*/ 30 h 37"/>
                <a:gd name="T38" fmla="*/ 34 w 48"/>
                <a:gd name="T39" fmla="*/ 26 h 37"/>
                <a:gd name="T40" fmla="*/ 35 w 48"/>
                <a:gd name="T41" fmla="*/ 26 h 37"/>
                <a:gd name="T42" fmla="*/ 36 w 48"/>
                <a:gd name="T43" fmla="*/ 24 h 37"/>
                <a:gd name="T44" fmla="*/ 37 w 48"/>
                <a:gd name="T45" fmla="*/ 24 h 37"/>
                <a:gd name="T46" fmla="*/ 38 w 48"/>
                <a:gd name="T47" fmla="*/ 25 h 37"/>
                <a:gd name="T48" fmla="*/ 38 w 48"/>
                <a:gd name="T49" fmla="*/ 30 h 37"/>
                <a:gd name="T50" fmla="*/ 43 w 48"/>
                <a:gd name="T51" fmla="*/ 13 h 37"/>
                <a:gd name="T52" fmla="*/ 25 w 48"/>
                <a:gd name="T53" fmla="*/ 31 h 37"/>
                <a:gd name="T54" fmla="*/ 17 w 48"/>
                <a:gd name="T55" fmla="*/ 31 h 37"/>
                <a:gd name="T56" fmla="*/ 17 w 48"/>
                <a:gd name="T57" fmla="*/ 23 h 37"/>
                <a:gd name="T58" fmla="*/ 35 w 48"/>
                <a:gd name="T59" fmla="*/ 5 h 37"/>
                <a:gd name="T60" fmla="*/ 43 w 48"/>
                <a:gd name="T61" fmla="*/ 13 h 37"/>
                <a:gd name="T62" fmla="*/ 27 w 48"/>
                <a:gd name="T63" fmla="*/ 25 h 37"/>
                <a:gd name="T64" fmla="*/ 23 w 48"/>
                <a:gd name="T65" fmla="*/ 21 h 37"/>
                <a:gd name="T66" fmla="*/ 20 w 48"/>
                <a:gd name="T67" fmla="*/ 24 h 37"/>
                <a:gd name="T68" fmla="*/ 20 w 48"/>
                <a:gd name="T69" fmla="*/ 25 h 37"/>
                <a:gd name="T70" fmla="*/ 22 w 48"/>
                <a:gd name="T71" fmla="*/ 25 h 37"/>
                <a:gd name="T72" fmla="*/ 22 w 48"/>
                <a:gd name="T73" fmla="*/ 28 h 37"/>
                <a:gd name="T74" fmla="*/ 24 w 48"/>
                <a:gd name="T75" fmla="*/ 28 h 37"/>
                <a:gd name="T76" fmla="*/ 27 w 48"/>
                <a:gd name="T77" fmla="*/ 25 h 37"/>
                <a:gd name="T78" fmla="*/ 35 w 48"/>
                <a:gd name="T79" fmla="*/ 9 h 37"/>
                <a:gd name="T80" fmla="*/ 25 w 48"/>
                <a:gd name="T81" fmla="*/ 18 h 37"/>
                <a:gd name="T82" fmla="*/ 25 w 48"/>
                <a:gd name="T83" fmla="*/ 19 h 37"/>
                <a:gd name="T84" fmla="*/ 26 w 48"/>
                <a:gd name="T85" fmla="*/ 19 h 37"/>
                <a:gd name="T86" fmla="*/ 36 w 48"/>
                <a:gd name="T87" fmla="*/ 10 h 37"/>
                <a:gd name="T88" fmla="*/ 36 w 48"/>
                <a:gd name="T89" fmla="*/ 9 h 37"/>
                <a:gd name="T90" fmla="*/ 35 w 48"/>
                <a:gd name="T91" fmla="*/ 9 h 37"/>
                <a:gd name="T92" fmla="*/ 45 w 48"/>
                <a:gd name="T93" fmla="*/ 11 h 37"/>
                <a:gd name="T94" fmla="*/ 37 w 48"/>
                <a:gd name="T95" fmla="*/ 3 h 37"/>
                <a:gd name="T96" fmla="*/ 39 w 48"/>
                <a:gd name="T97" fmla="*/ 1 h 37"/>
                <a:gd name="T98" fmla="*/ 43 w 48"/>
                <a:gd name="T99" fmla="*/ 1 h 37"/>
                <a:gd name="T100" fmla="*/ 47 w 48"/>
                <a:gd name="T101" fmla="*/ 5 h 37"/>
                <a:gd name="T102" fmla="*/ 47 w 48"/>
                <a:gd name="T103" fmla="*/ 8 h 37"/>
                <a:gd name="T104" fmla="*/ 45 w 48"/>
                <a:gd name="T105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8" h="37">
                  <a:moveTo>
                    <a:pt x="38" y="30"/>
                  </a:moveTo>
                  <a:cubicBezTo>
                    <a:pt x="38" y="34"/>
                    <a:pt x="34" y="37"/>
                    <a:pt x="30" y="37"/>
                  </a:cubicBezTo>
                  <a:cubicBezTo>
                    <a:pt x="8" y="37"/>
                    <a:pt x="8" y="37"/>
                    <a:pt x="8" y="37"/>
                  </a:cubicBezTo>
                  <a:cubicBezTo>
                    <a:pt x="4" y="37"/>
                    <a:pt x="0" y="34"/>
                    <a:pt x="0" y="30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3"/>
                    <a:pt x="4" y="0"/>
                    <a:pt x="8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1" y="0"/>
                    <a:pt x="32" y="0"/>
                    <a:pt x="33" y="0"/>
                  </a:cubicBezTo>
                  <a:cubicBezTo>
                    <a:pt x="34" y="0"/>
                    <a:pt x="34" y="1"/>
                    <a:pt x="34" y="1"/>
                  </a:cubicBezTo>
                  <a:cubicBezTo>
                    <a:pt x="34" y="1"/>
                    <a:pt x="34" y="2"/>
                    <a:pt x="34" y="2"/>
                  </a:cubicBezTo>
                  <a:cubicBezTo>
                    <a:pt x="32" y="3"/>
                    <a:pt x="32" y="3"/>
                    <a:pt x="32" y="3"/>
                  </a:cubicBezTo>
                  <a:cubicBezTo>
                    <a:pt x="32" y="3"/>
                    <a:pt x="32" y="3"/>
                    <a:pt x="31" y="3"/>
                  </a:cubicBezTo>
                  <a:cubicBezTo>
                    <a:pt x="31" y="3"/>
                    <a:pt x="31" y="3"/>
                    <a:pt x="30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6" y="3"/>
                    <a:pt x="4" y="5"/>
                    <a:pt x="4" y="7"/>
                  </a:cubicBezTo>
                  <a:cubicBezTo>
                    <a:pt x="4" y="30"/>
                    <a:pt x="4" y="30"/>
                    <a:pt x="4" y="30"/>
                  </a:cubicBezTo>
                  <a:cubicBezTo>
                    <a:pt x="4" y="32"/>
                    <a:pt x="6" y="34"/>
                    <a:pt x="8" y="34"/>
                  </a:cubicBezTo>
                  <a:cubicBezTo>
                    <a:pt x="30" y="34"/>
                    <a:pt x="30" y="34"/>
                    <a:pt x="30" y="34"/>
                  </a:cubicBezTo>
                  <a:cubicBezTo>
                    <a:pt x="33" y="34"/>
                    <a:pt x="34" y="32"/>
                    <a:pt x="34" y="30"/>
                  </a:cubicBezTo>
                  <a:cubicBezTo>
                    <a:pt x="34" y="26"/>
                    <a:pt x="34" y="26"/>
                    <a:pt x="34" y="26"/>
                  </a:cubicBezTo>
                  <a:cubicBezTo>
                    <a:pt x="34" y="26"/>
                    <a:pt x="35" y="26"/>
                    <a:pt x="35" y="26"/>
                  </a:cubicBezTo>
                  <a:cubicBezTo>
                    <a:pt x="36" y="24"/>
                    <a:pt x="36" y="24"/>
                    <a:pt x="36" y="24"/>
                  </a:cubicBezTo>
                  <a:cubicBezTo>
                    <a:pt x="37" y="24"/>
                    <a:pt x="37" y="24"/>
                    <a:pt x="37" y="24"/>
                  </a:cubicBezTo>
                  <a:cubicBezTo>
                    <a:pt x="38" y="24"/>
                    <a:pt x="38" y="24"/>
                    <a:pt x="38" y="25"/>
                  </a:cubicBezTo>
                  <a:lnTo>
                    <a:pt x="38" y="30"/>
                  </a:lnTo>
                  <a:close/>
                  <a:moveTo>
                    <a:pt x="43" y="13"/>
                  </a:moveTo>
                  <a:cubicBezTo>
                    <a:pt x="25" y="31"/>
                    <a:pt x="25" y="31"/>
                    <a:pt x="25" y="31"/>
                  </a:cubicBezTo>
                  <a:cubicBezTo>
                    <a:pt x="17" y="31"/>
                    <a:pt x="17" y="31"/>
                    <a:pt x="17" y="31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35" y="5"/>
                    <a:pt x="35" y="5"/>
                    <a:pt x="35" y="5"/>
                  </a:cubicBezTo>
                  <a:lnTo>
                    <a:pt x="43" y="13"/>
                  </a:lnTo>
                  <a:close/>
                  <a:moveTo>
                    <a:pt x="27" y="25"/>
                  </a:moveTo>
                  <a:cubicBezTo>
                    <a:pt x="23" y="21"/>
                    <a:pt x="23" y="21"/>
                    <a:pt x="23" y="21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4" y="28"/>
                    <a:pt x="24" y="28"/>
                    <a:pt x="24" y="28"/>
                  </a:cubicBezTo>
                  <a:lnTo>
                    <a:pt x="27" y="25"/>
                  </a:lnTo>
                  <a:close/>
                  <a:moveTo>
                    <a:pt x="35" y="9"/>
                  </a:moveTo>
                  <a:cubicBezTo>
                    <a:pt x="25" y="18"/>
                    <a:pt x="25" y="18"/>
                    <a:pt x="25" y="18"/>
                  </a:cubicBezTo>
                  <a:cubicBezTo>
                    <a:pt x="25" y="18"/>
                    <a:pt x="25" y="19"/>
                    <a:pt x="25" y="19"/>
                  </a:cubicBezTo>
                  <a:cubicBezTo>
                    <a:pt x="26" y="19"/>
                    <a:pt x="26" y="19"/>
                    <a:pt x="26" y="19"/>
                  </a:cubicBezTo>
                  <a:cubicBezTo>
                    <a:pt x="36" y="10"/>
                    <a:pt x="36" y="10"/>
                    <a:pt x="36" y="10"/>
                  </a:cubicBezTo>
                  <a:cubicBezTo>
                    <a:pt x="36" y="9"/>
                    <a:pt x="36" y="9"/>
                    <a:pt x="36" y="9"/>
                  </a:cubicBezTo>
                  <a:cubicBezTo>
                    <a:pt x="35" y="8"/>
                    <a:pt x="35" y="8"/>
                    <a:pt x="35" y="9"/>
                  </a:cubicBezTo>
                  <a:close/>
                  <a:moveTo>
                    <a:pt x="45" y="11"/>
                  </a:moveTo>
                  <a:cubicBezTo>
                    <a:pt x="37" y="3"/>
                    <a:pt x="37" y="3"/>
                    <a:pt x="37" y="3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40" y="0"/>
                    <a:pt x="42" y="0"/>
                    <a:pt x="43" y="1"/>
                  </a:cubicBezTo>
                  <a:cubicBezTo>
                    <a:pt x="47" y="5"/>
                    <a:pt x="47" y="5"/>
                    <a:pt x="47" y="5"/>
                  </a:cubicBezTo>
                  <a:cubicBezTo>
                    <a:pt x="48" y="6"/>
                    <a:pt x="48" y="7"/>
                    <a:pt x="47" y="8"/>
                  </a:cubicBezTo>
                  <a:lnTo>
                    <a:pt x="45" y="11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26" name="PA_组合 225"/>
          <p:cNvGrpSpPr/>
          <p:nvPr>
            <p:custDataLst>
              <p:tags r:id="rId10"/>
            </p:custDataLst>
          </p:nvPr>
        </p:nvGrpSpPr>
        <p:grpSpPr>
          <a:xfrm>
            <a:off x="7034759" y="4974833"/>
            <a:ext cx="3268508" cy="1022167"/>
            <a:chOff x="8653198" y="2906974"/>
            <a:chExt cx="3268508" cy="1022167"/>
          </a:xfrm>
        </p:grpSpPr>
        <p:sp>
          <p:nvSpPr>
            <p:cNvPr id="227" name="PA_文本框 226"/>
            <p:cNvSpPr txBox="1"/>
            <p:nvPr>
              <p:custDataLst>
                <p:tags r:id="rId40"/>
              </p:custDataLst>
            </p:nvPr>
          </p:nvSpPr>
          <p:spPr>
            <a:xfrm>
              <a:off x="8978900" y="2906974"/>
              <a:ext cx="2942806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altLang="zh-CN" sz="1800" b="1" i="0" u="none" strike="noStrike" kern="1200" cap="none" spc="300" normalizeH="0" baseline="0" noProof="0" dirty="0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4.</a:t>
              </a:r>
              <a:r>
                <a:rPr kumimoji="0" lang="zh-CN" altLang="en-US" sz="1800" b="1" i="0" u="none" strike="noStrike" kern="1200" cap="none" spc="300" normalizeH="0" baseline="0" noProof="0" dirty="0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点击此处添加标题</a:t>
              </a:r>
            </a:p>
          </p:txBody>
        </p:sp>
        <p:sp>
          <p:nvSpPr>
            <p:cNvPr id="228" name="PA_文本框 227"/>
            <p:cNvSpPr txBox="1"/>
            <p:nvPr>
              <p:custDataLst>
                <p:tags r:id="rId41"/>
              </p:custDataLst>
            </p:nvPr>
          </p:nvSpPr>
          <p:spPr>
            <a:xfrm>
              <a:off x="8978900" y="3358857"/>
              <a:ext cx="1595309" cy="57028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50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点击此处添加文字说明</a:t>
              </a:r>
              <a:endParaRPr kumimoji="0" lang="en-US" altLang="zh-CN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endParaRPr>
            </a:p>
            <a:p>
              <a:pPr marL="0" marR="0" lvl="0" indent="0" algn="l" defTabSz="914400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50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点击此处添加文字说明</a:t>
              </a:r>
            </a:p>
          </p:txBody>
        </p:sp>
        <p:cxnSp>
          <p:nvCxnSpPr>
            <p:cNvPr id="229" name="PA_直接连接符 228"/>
            <p:cNvCxnSpPr/>
            <p:nvPr>
              <p:custDataLst>
                <p:tags r:id="rId42"/>
              </p:custDataLst>
            </p:nvPr>
          </p:nvCxnSpPr>
          <p:spPr>
            <a:xfrm>
              <a:off x="9045575" y="3317581"/>
              <a:ext cx="2379712" cy="0"/>
            </a:xfrm>
            <a:prstGeom prst="line">
              <a:avLst/>
            </a:prstGeom>
            <a:ln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0" name="PA_直接连接符 229"/>
            <p:cNvCxnSpPr/>
            <p:nvPr>
              <p:custDataLst>
                <p:tags r:id="rId43"/>
              </p:custDataLst>
            </p:nvPr>
          </p:nvCxnSpPr>
          <p:spPr>
            <a:xfrm>
              <a:off x="9045575" y="3366501"/>
              <a:ext cx="817523" cy="0"/>
            </a:xfrm>
            <a:prstGeom prst="line">
              <a:avLst/>
            </a:prstGeom>
            <a:ln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31" name="PA_任意多边形 342"/>
            <p:cNvSpPr>
              <a:spLocks noEditPoints="1"/>
            </p:cNvSpPr>
            <p:nvPr>
              <p:custDataLst>
                <p:tags r:id="rId44"/>
              </p:custDataLst>
            </p:nvPr>
          </p:nvSpPr>
          <p:spPr bwMode="auto">
            <a:xfrm>
              <a:off x="8653198" y="2964076"/>
              <a:ext cx="248911" cy="220527"/>
            </a:xfrm>
            <a:custGeom>
              <a:avLst/>
              <a:gdLst>
                <a:gd name="T0" fmla="*/ 48 w 48"/>
                <a:gd name="T1" fmla="*/ 10 h 43"/>
                <a:gd name="T2" fmla="*/ 39 w 48"/>
                <a:gd name="T3" fmla="*/ 19 h 43"/>
                <a:gd name="T4" fmla="*/ 39 w 48"/>
                <a:gd name="T5" fmla="*/ 19 h 43"/>
                <a:gd name="T6" fmla="*/ 38 w 48"/>
                <a:gd name="T7" fmla="*/ 18 h 43"/>
                <a:gd name="T8" fmla="*/ 38 w 48"/>
                <a:gd name="T9" fmla="*/ 13 h 43"/>
                <a:gd name="T10" fmla="*/ 31 w 48"/>
                <a:gd name="T11" fmla="*/ 13 h 43"/>
                <a:gd name="T12" fmla="*/ 24 w 48"/>
                <a:gd name="T13" fmla="*/ 18 h 43"/>
                <a:gd name="T14" fmla="*/ 22 w 48"/>
                <a:gd name="T15" fmla="*/ 23 h 43"/>
                <a:gd name="T16" fmla="*/ 7 w 48"/>
                <a:gd name="T17" fmla="*/ 37 h 43"/>
                <a:gd name="T18" fmla="*/ 1 w 48"/>
                <a:gd name="T19" fmla="*/ 37 h 43"/>
                <a:gd name="T20" fmla="*/ 0 w 48"/>
                <a:gd name="T21" fmla="*/ 36 h 43"/>
                <a:gd name="T22" fmla="*/ 0 w 48"/>
                <a:gd name="T23" fmla="*/ 31 h 43"/>
                <a:gd name="T24" fmla="*/ 1 w 48"/>
                <a:gd name="T25" fmla="*/ 30 h 43"/>
                <a:gd name="T26" fmla="*/ 7 w 48"/>
                <a:gd name="T27" fmla="*/ 30 h 43"/>
                <a:gd name="T28" fmla="*/ 14 w 48"/>
                <a:gd name="T29" fmla="*/ 25 h 43"/>
                <a:gd name="T30" fmla="*/ 16 w 48"/>
                <a:gd name="T31" fmla="*/ 20 h 43"/>
                <a:gd name="T32" fmla="*/ 31 w 48"/>
                <a:gd name="T33" fmla="*/ 6 h 43"/>
                <a:gd name="T34" fmla="*/ 38 w 48"/>
                <a:gd name="T35" fmla="*/ 6 h 43"/>
                <a:gd name="T36" fmla="*/ 38 w 48"/>
                <a:gd name="T37" fmla="*/ 1 h 43"/>
                <a:gd name="T38" fmla="*/ 39 w 48"/>
                <a:gd name="T39" fmla="*/ 0 h 43"/>
                <a:gd name="T40" fmla="*/ 39 w 48"/>
                <a:gd name="T41" fmla="*/ 1 h 43"/>
                <a:gd name="T42" fmla="*/ 48 w 48"/>
                <a:gd name="T43" fmla="*/ 9 h 43"/>
                <a:gd name="T44" fmla="*/ 48 w 48"/>
                <a:gd name="T45" fmla="*/ 10 h 43"/>
                <a:gd name="T46" fmla="*/ 48 w 48"/>
                <a:gd name="T47" fmla="*/ 10 h 43"/>
                <a:gd name="T48" fmla="*/ 14 w 48"/>
                <a:gd name="T49" fmla="*/ 20 h 43"/>
                <a:gd name="T50" fmla="*/ 7 w 48"/>
                <a:gd name="T51" fmla="*/ 13 h 43"/>
                <a:gd name="T52" fmla="*/ 1 w 48"/>
                <a:gd name="T53" fmla="*/ 13 h 43"/>
                <a:gd name="T54" fmla="*/ 0 w 48"/>
                <a:gd name="T55" fmla="*/ 12 h 43"/>
                <a:gd name="T56" fmla="*/ 0 w 48"/>
                <a:gd name="T57" fmla="*/ 7 h 43"/>
                <a:gd name="T58" fmla="*/ 1 w 48"/>
                <a:gd name="T59" fmla="*/ 6 h 43"/>
                <a:gd name="T60" fmla="*/ 7 w 48"/>
                <a:gd name="T61" fmla="*/ 6 h 43"/>
                <a:gd name="T62" fmla="*/ 18 w 48"/>
                <a:gd name="T63" fmla="*/ 12 h 43"/>
                <a:gd name="T64" fmla="*/ 14 w 48"/>
                <a:gd name="T65" fmla="*/ 20 h 43"/>
                <a:gd name="T66" fmla="*/ 48 w 48"/>
                <a:gd name="T67" fmla="*/ 34 h 43"/>
                <a:gd name="T68" fmla="*/ 39 w 48"/>
                <a:gd name="T69" fmla="*/ 43 h 43"/>
                <a:gd name="T70" fmla="*/ 39 w 48"/>
                <a:gd name="T71" fmla="*/ 43 h 43"/>
                <a:gd name="T72" fmla="*/ 38 w 48"/>
                <a:gd name="T73" fmla="*/ 42 h 43"/>
                <a:gd name="T74" fmla="*/ 38 w 48"/>
                <a:gd name="T75" fmla="*/ 37 h 43"/>
                <a:gd name="T76" fmla="*/ 20 w 48"/>
                <a:gd name="T77" fmla="*/ 31 h 43"/>
                <a:gd name="T78" fmla="*/ 24 w 48"/>
                <a:gd name="T79" fmla="*/ 24 h 43"/>
                <a:gd name="T80" fmla="*/ 31 w 48"/>
                <a:gd name="T81" fmla="*/ 30 h 43"/>
                <a:gd name="T82" fmla="*/ 38 w 48"/>
                <a:gd name="T83" fmla="*/ 30 h 43"/>
                <a:gd name="T84" fmla="*/ 38 w 48"/>
                <a:gd name="T85" fmla="*/ 25 h 43"/>
                <a:gd name="T86" fmla="*/ 39 w 48"/>
                <a:gd name="T87" fmla="*/ 24 h 43"/>
                <a:gd name="T88" fmla="*/ 39 w 48"/>
                <a:gd name="T89" fmla="*/ 25 h 43"/>
                <a:gd name="T90" fmla="*/ 48 w 48"/>
                <a:gd name="T91" fmla="*/ 33 h 43"/>
                <a:gd name="T92" fmla="*/ 48 w 48"/>
                <a:gd name="T93" fmla="*/ 34 h 43"/>
                <a:gd name="T94" fmla="*/ 48 w 48"/>
                <a:gd name="T95" fmla="*/ 34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8" h="43">
                  <a:moveTo>
                    <a:pt x="48" y="10"/>
                  </a:moveTo>
                  <a:cubicBezTo>
                    <a:pt x="39" y="19"/>
                    <a:pt x="39" y="19"/>
                    <a:pt x="39" y="19"/>
                  </a:cubicBezTo>
                  <a:cubicBezTo>
                    <a:pt x="39" y="19"/>
                    <a:pt x="39" y="19"/>
                    <a:pt x="39" y="19"/>
                  </a:cubicBezTo>
                  <a:cubicBezTo>
                    <a:pt x="38" y="19"/>
                    <a:pt x="38" y="19"/>
                    <a:pt x="38" y="18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1" y="13"/>
                    <a:pt x="31" y="13"/>
                    <a:pt x="31" y="13"/>
                  </a:cubicBezTo>
                  <a:cubicBezTo>
                    <a:pt x="27" y="13"/>
                    <a:pt x="26" y="16"/>
                    <a:pt x="24" y="18"/>
                  </a:cubicBezTo>
                  <a:cubicBezTo>
                    <a:pt x="24" y="20"/>
                    <a:pt x="23" y="22"/>
                    <a:pt x="22" y="23"/>
                  </a:cubicBezTo>
                  <a:cubicBezTo>
                    <a:pt x="19" y="30"/>
                    <a:pt x="16" y="37"/>
                    <a:pt x="7" y="37"/>
                  </a:cubicBezTo>
                  <a:cubicBezTo>
                    <a:pt x="1" y="37"/>
                    <a:pt x="1" y="37"/>
                    <a:pt x="1" y="37"/>
                  </a:cubicBezTo>
                  <a:cubicBezTo>
                    <a:pt x="1" y="37"/>
                    <a:pt x="0" y="37"/>
                    <a:pt x="0" y="36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1" y="30"/>
                    <a:pt x="1" y="30"/>
                  </a:cubicBezTo>
                  <a:cubicBezTo>
                    <a:pt x="7" y="30"/>
                    <a:pt x="7" y="30"/>
                    <a:pt x="7" y="30"/>
                  </a:cubicBezTo>
                  <a:cubicBezTo>
                    <a:pt x="11" y="30"/>
                    <a:pt x="12" y="28"/>
                    <a:pt x="14" y="25"/>
                  </a:cubicBezTo>
                  <a:cubicBezTo>
                    <a:pt x="15" y="23"/>
                    <a:pt x="15" y="22"/>
                    <a:pt x="16" y="20"/>
                  </a:cubicBezTo>
                  <a:cubicBezTo>
                    <a:pt x="19" y="13"/>
                    <a:pt x="22" y="6"/>
                    <a:pt x="31" y="6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38" y="1"/>
                    <a:pt x="38" y="0"/>
                    <a:pt x="39" y="0"/>
                  </a:cubicBezTo>
                  <a:cubicBezTo>
                    <a:pt x="39" y="0"/>
                    <a:pt x="39" y="0"/>
                    <a:pt x="39" y="1"/>
                  </a:cubicBezTo>
                  <a:cubicBezTo>
                    <a:pt x="48" y="9"/>
                    <a:pt x="48" y="9"/>
                    <a:pt x="48" y="9"/>
                  </a:cubicBezTo>
                  <a:cubicBezTo>
                    <a:pt x="48" y="9"/>
                    <a:pt x="48" y="10"/>
                    <a:pt x="48" y="10"/>
                  </a:cubicBezTo>
                  <a:cubicBezTo>
                    <a:pt x="48" y="10"/>
                    <a:pt x="48" y="10"/>
                    <a:pt x="48" y="10"/>
                  </a:cubicBezTo>
                  <a:close/>
                  <a:moveTo>
                    <a:pt x="14" y="20"/>
                  </a:moveTo>
                  <a:cubicBezTo>
                    <a:pt x="13" y="16"/>
                    <a:pt x="11" y="13"/>
                    <a:pt x="7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0" y="13"/>
                    <a:pt x="0" y="12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1" y="6"/>
                    <a:pt x="1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12" y="6"/>
                    <a:pt x="15" y="9"/>
                    <a:pt x="18" y="12"/>
                  </a:cubicBezTo>
                  <a:cubicBezTo>
                    <a:pt x="17" y="15"/>
                    <a:pt x="15" y="17"/>
                    <a:pt x="14" y="20"/>
                  </a:cubicBezTo>
                  <a:close/>
                  <a:moveTo>
                    <a:pt x="48" y="34"/>
                  </a:moveTo>
                  <a:cubicBezTo>
                    <a:pt x="39" y="43"/>
                    <a:pt x="39" y="43"/>
                    <a:pt x="39" y="43"/>
                  </a:cubicBezTo>
                  <a:cubicBezTo>
                    <a:pt x="39" y="43"/>
                    <a:pt x="39" y="43"/>
                    <a:pt x="39" y="43"/>
                  </a:cubicBezTo>
                  <a:cubicBezTo>
                    <a:pt x="38" y="43"/>
                    <a:pt x="38" y="43"/>
                    <a:pt x="38" y="42"/>
                  </a:cubicBezTo>
                  <a:cubicBezTo>
                    <a:pt x="38" y="37"/>
                    <a:pt x="38" y="37"/>
                    <a:pt x="38" y="37"/>
                  </a:cubicBezTo>
                  <a:cubicBezTo>
                    <a:pt x="30" y="37"/>
                    <a:pt x="25" y="38"/>
                    <a:pt x="20" y="31"/>
                  </a:cubicBezTo>
                  <a:cubicBezTo>
                    <a:pt x="22" y="29"/>
                    <a:pt x="23" y="26"/>
                    <a:pt x="24" y="24"/>
                  </a:cubicBezTo>
                  <a:cubicBezTo>
                    <a:pt x="25" y="27"/>
                    <a:pt x="27" y="30"/>
                    <a:pt x="31" y="30"/>
                  </a:cubicBezTo>
                  <a:cubicBezTo>
                    <a:pt x="38" y="30"/>
                    <a:pt x="38" y="30"/>
                    <a:pt x="38" y="30"/>
                  </a:cubicBezTo>
                  <a:cubicBezTo>
                    <a:pt x="38" y="25"/>
                    <a:pt x="38" y="25"/>
                    <a:pt x="38" y="25"/>
                  </a:cubicBezTo>
                  <a:cubicBezTo>
                    <a:pt x="38" y="25"/>
                    <a:pt x="38" y="24"/>
                    <a:pt x="39" y="24"/>
                  </a:cubicBezTo>
                  <a:cubicBezTo>
                    <a:pt x="39" y="24"/>
                    <a:pt x="39" y="24"/>
                    <a:pt x="39" y="25"/>
                  </a:cubicBezTo>
                  <a:cubicBezTo>
                    <a:pt x="48" y="33"/>
                    <a:pt x="48" y="33"/>
                    <a:pt x="48" y="33"/>
                  </a:cubicBezTo>
                  <a:cubicBezTo>
                    <a:pt x="48" y="33"/>
                    <a:pt x="48" y="34"/>
                    <a:pt x="48" y="34"/>
                  </a:cubicBezTo>
                  <a:cubicBezTo>
                    <a:pt x="48" y="34"/>
                    <a:pt x="48" y="34"/>
                    <a:pt x="48" y="34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32" name="PA_组合 31"/>
          <p:cNvGrpSpPr/>
          <p:nvPr>
            <p:custDataLst>
              <p:tags r:id="rId11"/>
            </p:custDataLst>
          </p:nvPr>
        </p:nvGrpSpPr>
        <p:grpSpPr>
          <a:xfrm>
            <a:off x="3435503" y="1594980"/>
            <a:ext cx="4600270" cy="4675580"/>
            <a:chOff x="2686050" y="3638550"/>
            <a:chExt cx="2327275" cy="2365375"/>
          </a:xfrm>
        </p:grpSpPr>
        <p:sp>
          <p:nvSpPr>
            <p:cNvPr id="33" name="PA_任意多边形 191"/>
            <p:cNvSpPr/>
            <p:nvPr>
              <p:custDataLst>
                <p:tags r:id="rId16"/>
              </p:custDataLst>
            </p:nvPr>
          </p:nvSpPr>
          <p:spPr bwMode="auto">
            <a:xfrm>
              <a:off x="3371850" y="5521322"/>
              <a:ext cx="373062" cy="301625"/>
            </a:xfrm>
            <a:custGeom>
              <a:avLst/>
              <a:gdLst>
                <a:gd name="T0" fmla="*/ 235 w 235"/>
                <a:gd name="T1" fmla="*/ 0 h 190"/>
                <a:gd name="T2" fmla="*/ 235 w 235"/>
                <a:gd name="T3" fmla="*/ 157 h 190"/>
                <a:gd name="T4" fmla="*/ 0 w 235"/>
                <a:gd name="T5" fmla="*/ 190 h 190"/>
                <a:gd name="T6" fmla="*/ 0 w 235"/>
                <a:gd name="T7" fmla="*/ 135 h 190"/>
                <a:gd name="T8" fmla="*/ 235 w 235"/>
                <a:gd name="T9" fmla="*/ 0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5" h="190">
                  <a:moveTo>
                    <a:pt x="235" y="0"/>
                  </a:moveTo>
                  <a:lnTo>
                    <a:pt x="235" y="157"/>
                  </a:lnTo>
                  <a:lnTo>
                    <a:pt x="0" y="190"/>
                  </a:lnTo>
                  <a:lnTo>
                    <a:pt x="0" y="135"/>
                  </a:lnTo>
                  <a:lnTo>
                    <a:pt x="235" y="0"/>
                  </a:lnTo>
                  <a:close/>
                </a:path>
              </a:pathLst>
            </a:custGeom>
            <a:solidFill>
              <a:srgbClr val="B9B09B"/>
            </a:solidFill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4" name="PA_任意多边形 192"/>
            <p:cNvSpPr/>
            <p:nvPr>
              <p:custDataLst>
                <p:tags r:id="rId17"/>
              </p:custDataLst>
            </p:nvPr>
          </p:nvSpPr>
          <p:spPr bwMode="auto">
            <a:xfrm>
              <a:off x="3371850" y="5483225"/>
              <a:ext cx="373062" cy="252413"/>
            </a:xfrm>
            <a:custGeom>
              <a:avLst/>
              <a:gdLst>
                <a:gd name="T0" fmla="*/ 0 w 99"/>
                <a:gd name="T1" fmla="*/ 67 h 67"/>
                <a:gd name="T2" fmla="*/ 8 w 99"/>
                <a:gd name="T3" fmla="*/ 54 h 67"/>
                <a:gd name="T4" fmla="*/ 99 w 99"/>
                <a:gd name="T5" fmla="*/ 0 h 67"/>
                <a:gd name="T6" fmla="*/ 99 w 99"/>
                <a:gd name="T7" fmla="*/ 10 h 67"/>
                <a:gd name="T8" fmla="*/ 0 w 99"/>
                <a:gd name="T9" fmla="*/ 67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9" h="67">
                  <a:moveTo>
                    <a:pt x="0" y="67"/>
                  </a:moveTo>
                  <a:cubicBezTo>
                    <a:pt x="0" y="62"/>
                    <a:pt x="3" y="57"/>
                    <a:pt x="8" y="54"/>
                  </a:cubicBezTo>
                  <a:cubicBezTo>
                    <a:pt x="99" y="0"/>
                    <a:pt x="99" y="0"/>
                    <a:pt x="99" y="0"/>
                  </a:cubicBezTo>
                  <a:cubicBezTo>
                    <a:pt x="99" y="10"/>
                    <a:pt x="99" y="10"/>
                    <a:pt x="99" y="10"/>
                  </a:cubicBezTo>
                  <a:lnTo>
                    <a:pt x="0" y="67"/>
                  </a:lnTo>
                  <a:close/>
                </a:path>
              </a:pathLst>
            </a:custGeom>
            <a:solidFill>
              <a:srgbClr val="938E7D"/>
            </a:solidFill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5" name="PA_任意多边形 193"/>
            <p:cNvSpPr/>
            <p:nvPr>
              <p:custDataLst>
                <p:tags r:id="rId18"/>
              </p:custDataLst>
            </p:nvPr>
          </p:nvSpPr>
          <p:spPr bwMode="auto">
            <a:xfrm>
              <a:off x="3951288" y="5521326"/>
              <a:ext cx="373062" cy="301625"/>
            </a:xfrm>
            <a:custGeom>
              <a:avLst/>
              <a:gdLst>
                <a:gd name="T0" fmla="*/ 0 w 235"/>
                <a:gd name="T1" fmla="*/ 0 h 190"/>
                <a:gd name="T2" fmla="*/ 0 w 235"/>
                <a:gd name="T3" fmla="*/ 157 h 190"/>
                <a:gd name="T4" fmla="*/ 235 w 235"/>
                <a:gd name="T5" fmla="*/ 190 h 190"/>
                <a:gd name="T6" fmla="*/ 235 w 235"/>
                <a:gd name="T7" fmla="*/ 135 h 190"/>
                <a:gd name="T8" fmla="*/ 0 w 235"/>
                <a:gd name="T9" fmla="*/ 0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5" h="190">
                  <a:moveTo>
                    <a:pt x="0" y="0"/>
                  </a:moveTo>
                  <a:lnTo>
                    <a:pt x="0" y="157"/>
                  </a:lnTo>
                  <a:lnTo>
                    <a:pt x="235" y="190"/>
                  </a:lnTo>
                  <a:lnTo>
                    <a:pt x="2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6" name="PA_任意多边形 194"/>
            <p:cNvSpPr/>
            <p:nvPr>
              <p:custDataLst>
                <p:tags r:id="rId19"/>
              </p:custDataLst>
            </p:nvPr>
          </p:nvSpPr>
          <p:spPr bwMode="auto">
            <a:xfrm>
              <a:off x="3951288" y="5483225"/>
              <a:ext cx="373062" cy="252413"/>
            </a:xfrm>
            <a:custGeom>
              <a:avLst/>
              <a:gdLst>
                <a:gd name="T0" fmla="*/ 99 w 99"/>
                <a:gd name="T1" fmla="*/ 67 h 67"/>
                <a:gd name="T2" fmla="*/ 92 w 99"/>
                <a:gd name="T3" fmla="*/ 54 h 67"/>
                <a:gd name="T4" fmla="*/ 0 w 99"/>
                <a:gd name="T5" fmla="*/ 0 h 67"/>
                <a:gd name="T6" fmla="*/ 0 w 99"/>
                <a:gd name="T7" fmla="*/ 10 h 67"/>
                <a:gd name="T8" fmla="*/ 99 w 99"/>
                <a:gd name="T9" fmla="*/ 67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9" h="67">
                  <a:moveTo>
                    <a:pt x="99" y="67"/>
                  </a:moveTo>
                  <a:cubicBezTo>
                    <a:pt x="99" y="62"/>
                    <a:pt x="96" y="57"/>
                    <a:pt x="92" y="5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0"/>
                    <a:pt x="0" y="10"/>
                    <a:pt x="0" y="10"/>
                  </a:cubicBezTo>
                  <a:lnTo>
                    <a:pt x="99" y="67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7" name="PA_矩形 195"/>
            <p:cNvSpPr>
              <a:spLocks noChangeArrowheads="1"/>
            </p:cNvSpPr>
            <p:nvPr>
              <p:custDataLst>
                <p:tags r:id="rId20"/>
              </p:custDataLst>
            </p:nvPr>
          </p:nvSpPr>
          <p:spPr bwMode="auto">
            <a:xfrm>
              <a:off x="4294188" y="4602163"/>
              <a:ext cx="153987" cy="244475"/>
            </a:xfrm>
            <a:prstGeom prst="rect">
              <a:avLst/>
            </a:prstGeom>
            <a:solidFill>
              <a:schemeClr val="accent1"/>
            </a:solidFill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8" name="PA_任意多边形 196"/>
            <p:cNvSpPr/>
            <p:nvPr>
              <p:custDataLst>
                <p:tags r:id="rId21"/>
              </p:custDataLst>
            </p:nvPr>
          </p:nvSpPr>
          <p:spPr bwMode="auto">
            <a:xfrm>
              <a:off x="4294188" y="4576763"/>
              <a:ext cx="153987" cy="25400"/>
            </a:xfrm>
            <a:custGeom>
              <a:avLst/>
              <a:gdLst>
                <a:gd name="T0" fmla="*/ 0 w 41"/>
                <a:gd name="T1" fmla="*/ 7 h 7"/>
                <a:gd name="T2" fmla="*/ 8 w 41"/>
                <a:gd name="T3" fmla="*/ 0 h 7"/>
                <a:gd name="T4" fmla="*/ 34 w 41"/>
                <a:gd name="T5" fmla="*/ 0 h 7"/>
                <a:gd name="T6" fmla="*/ 41 w 41"/>
                <a:gd name="T7" fmla="*/ 7 h 7"/>
                <a:gd name="T8" fmla="*/ 0 w 41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7">
                  <a:moveTo>
                    <a:pt x="0" y="7"/>
                  </a:moveTo>
                  <a:cubicBezTo>
                    <a:pt x="0" y="3"/>
                    <a:pt x="4" y="0"/>
                    <a:pt x="8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38" y="0"/>
                    <a:pt x="41" y="3"/>
                    <a:pt x="41" y="7"/>
                  </a:cubicBezTo>
                  <a:lnTo>
                    <a:pt x="0" y="7"/>
                  </a:lnTo>
                  <a:close/>
                </a:path>
              </a:pathLst>
            </a:custGeom>
            <a:solidFill>
              <a:srgbClr val="FBB400"/>
            </a:solidFill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9" name="PA_矩形 197"/>
            <p:cNvSpPr>
              <a:spLocks noChangeArrowheads="1"/>
            </p:cNvSpPr>
            <p:nvPr>
              <p:custDataLst>
                <p:tags r:id="rId22"/>
              </p:custDataLst>
            </p:nvPr>
          </p:nvSpPr>
          <p:spPr bwMode="auto">
            <a:xfrm>
              <a:off x="4587875" y="4738688"/>
              <a:ext cx="150812" cy="244475"/>
            </a:xfrm>
            <a:prstGeom prst="rect">
              <a:avLst/>
            </a:prstGeom>
            <a:solidFill>
              <a:schemeClr val="accent1"/>
            </a:solidFill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0" name="PA_任意多边形 198"/>
            <p:cNvSpPr/>
            <p:nvPr>
              <p:custDataLst>
                <p:tags r:id="rId23"/>
              </p:custDataLst>
            </p:nvPr>
          </p:nvSpPr>
          <p:spPr bwMode="auto">
            <a:xfrm>
              <a:off x="4587875" y="4711700"/>
              <a:ext cx="150812" cy="26988"/>
            </a:xfrm>
            <a:custGeom>
              <a:avLst/>
              <a:gdLst>
                <a:gd name="T0" fmla="*/ 0 w 40"/>
                <a:gd name="T1" fmla="*/ 7 h 7"/>
                <a:gd name="T2" fmla="*/ 7 w 40"/>
                <a:gd name="T3" fmla="*/ 0 h 7"/>
                <a:gd name="T4" fmla="*/ 33 w 40"/>
                <a:gd name="T5" fmla="*/ 0 h 7"/>
                <a:gd name="T6" fmla="*/ 40 w 40"/>
                <a:gd name="T7" fmla="*/ 7 h 7"/>
                <a:gd name="T8" fmla="*/ 0 w 40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7">
                  <a:moveTo>
                    <a:pt x="0" y="7"/>
                  </a:moveTo>
                  <a:cubicBezTo>
                    <a:pt x="0" y="3"/>
                    <a:pt x="3" y="0"/>
                    <a:pt x="7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7" y="0"/>
                    <a:pt x="40" y="3"/>
                    <a:pt x="40" y="7"/>
                  </a:cubicBezTo>
                  <a:lnTo>
                    <a:pt x="0" y="7"/>
                  </a:lnTo>
                  <a:close/>
                </a:path>
              </a:pathLst>
            </a:custGeom>
            <a:solidFill>
              <a:srgbClr val="FBB400"/>
            </a:solidFill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1" name="PA_矩形 199"/>
            <p:cNvSpPr>
              <a:spLocks noChangeArrowheads="1"/>
            </p:cNvSpPr>
            <p:nvPr>
              <p:custDataLst>
                <p:tags r:id="rId24"/>
              </p:custDataLst>
            </p:nvPr>
          </p:nvSpPr>
          <p:spPr bwMode="auto">
            <a:xfrm>
              <a:off x="3265488" y="4602163"/>
              <a:ext cx="150812" cy="244475"/>
            </a:xfrm>
            <a:prstGeom prst="rect">
              <a:avLst/>
            </a:prstGeom>
            <a:solidFill>
              <a:schemeClr val="accent2"/>
            </a:solidFill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2" name="PA_任意多边形 200"/>
            <p:cNvSpPr/>
            <p:nvPr>
              <p:custDataLst>
                <p:tags r:id="rId25"/>
              </p:custDataLst>
            </p:nvPr>
          </p:nvSpPr>
          <p:spPr bwMode="auto">
            <a:xfrm>
              <a:off x="3265488" y="4576763"/>
              <a:ext cx="150812" cy="25400"/>
            </a:xfrm>
            <a:custGeom>
              <a:avLst/>
              <a:gdLst>
                <a:gd name="T0" fmla="*/ 40 w 40"/>
                <a:gd name="T1" fmla="*/ 7 h 7"/>
                <a:gd name="T2" fmla="*/ 33 w 40"/>
                <a:gd name="T3" fmla="*/ 0 h 7"/>
                <a:gd name="T4" fmla="*/ 7 w 40"/>
                <a:gd name="T5" fmla="*/ 0 h 7"/>
                <a:gd name="T6" fmla="*/ 0 w 40"/>
                <a:gd name="T7" fmla="*/ 7 h 7"/>
                <a:gd name="T8" fmla="*/ 40 w 40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7">
                  <a:moveTo>
                    <a:pt x="40" y="7"/>
                  </a:moveTo>
                  <a:cubicBezTo>
                    <a:pt x="40" y="3"/>
                    <a:pt x="37" y="0"/>
                    <a:pt x="33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3" y="0"/>
                    <a:pt x="0" y="3"/>
                    <a:pt x="0" y="7"/>
                  </a:cubicBezTo>
                  <a:lnTo>
                    <a:pt x="40" y="7"/>
                  </a:lnTo>
                  <a:close/>
                </a:path>
              </a:pathLst>
            </a:custGeom>
            <a:solidFill>
              <a:srgbClr val="DFAB9D"/>
            </a:solidFill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3" name="PA_矩形 201"/>
            <p:cNvSpPr>
              <a:spLocks noChangeArrowheads="1"/>
            </p:cNvSpPr>
            <p:nvPr>
              <p:custDataLst>
                <p:tags r:id="rId26"/>
              </p:custDataLst>
            </p:nvPr>
          </p:nvSpPr>
          <p:spPr bwMode="auto">
            <a:xfrm>
              <a:off x="2971800" y="4738688"/>
              <a:ext cx="153987" cy="244475"/>
            </a:xfrm>
            <a:prstGeom prst="rect">
              <a:avLst/>
            </a:prstGeom>
            <a:solidFill>
              <a:schemeClr val="accent2"/>
            </a:solidFill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4" name="PA_任意多边形 202"/>
            <p:cNvSpPr/>
            <p:nvPr>
              <p:custDataLst>
                <p:tags r:id="rId27"/>
              </p:custDataLst>
            </p:nvPr>
          </p:nvSpPr>
          <p:spPr bwMode="auto">
            <a:xfrm>
              <a:off x="2971800" y="4711700"/>
              <a:ext cx="153987" cy="26988"/>
            </a:xfrm>
            <a:custGeom>
              <a:avLst/>
              <a:gdLst>
                <a:gd name="T0" fmla="*/ 41 w 41"/>
                <a:gd name="T1" fmla="*/ 7 h 7"/>
                <a:gd name="T2" fmla="*/ 34 w 41"/>
                <a:gd name="T3" fmla="*/ 0 h 7"/>
                <a:gd name="T4" fmla="*/ 7 w 41"/>
                <a:gd name="T5" fmla="*/ 0 h 7"/>
                <a:gd name="T6" fmla="*/ 0 w 41"/>
                <a:gd name="T7" fmla="*/ 7 h 7"/>
                <a:gd name="T8" fmla="*/ 41 w 41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7">
                  <a:moveTo>
                    <a:pt x="41" y="7"/>
                  </a:moveTo>
                  <a:cubicBezTo>
                    <a:pt x="41" y="3"/>
                    <a:pt x="38" y="0"/>
                    <a:pt x="34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3"/>
                    <a:pt x="0" y="7"/>
                  </a:cubicBezTo>
                  <a:lnTo>
                    <a:pt x="41" y="7"/>
                  </a:lnTo>
                  <a:close/>
                </a:path>
              </a:pathLst>
            </a:custGeom>
            <a:solidFill>
              <a:srgbClr val="DFAB9D"/>
            </a:solidFill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5" name="PA_任意多边形 203"/>
            <p:cNvSpPr/>
            <p:nvPr>
              <p:custDataLst>
                <p:tags r:id="rId28"/>
              </p:custDataLst>
            </p:nvPr>
          </p:nvSpPr>
          <p:spPr bwMode="auto">
            <a:xfrm>
              <a:off x="2686050" y="4564059"/>
              <a:ext cx="1012825" cy="606425"/>
            </a:xfrm>
            <a:custGeom>
              <a:avLst/>
              <a:gdLst>
                <a:gd name="T0" fmla="*/ 626 w 638"/>
                <a:gd name="T1" fmla="*/ 0 h 382"/>
                <a:gd name="T2" fmla="*/ 638 w 638"/>
                <a:gd name="T3" fmla="*/ 295 h 382"/>
                <a:gd name="T4" fmla="*/ 0 w 638"/>
                <a:gd name="T5" fmla="*/ 382 h 382"/>
                <a:gd name="T6" fmla="*/ 0 w 638"/>
                <a:gd name="T7" fmla="*/ 283 h 382"/>
                <a:gd name="T8" fmla="*/ 626 w 638"/>
                <a:gd name="T9" fmla="*/ 0 h 3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8" h="382">
                  <a:moveTo>
                    <a:pt x="626" y="0"/>
                  </a:moveTo>
                  <a:lnTo>
                    <a:pt x="638" y="295"/>
                  </a:lnTo>
                  <a:lnTo>
                    <a:pt x="0" y="382"/>
                  </a:lnTo>
                  <a:lnTo>
                    <a:pt x="0" y="283"/>
                  </a:lnTo>
                  <a:lnTo>
                    <a:pt x="626" y="0"/>
                  </a:lnTo>
                  <a:close/>
                </a:path>
              </a:pathLst>
            </a:custGeom>
            <a:solidFill>
              <a:schemeClr val="accent1"/>
            </a:solidFill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6" name="PA_任意多边形 204"/>
            <p:cNvSpPr/>
            <p:nvPr>
              <p:custDataLst>
                <p:tags r:id="rId29"/>
              </p:custDataLst>
            </p:nvPr>
          </p:nvSpPr>
          <p:spPr bwMode="auto">
            <a:xfrm>
              <a:off x="2686050" y="4519613"/>
              <a:ext cx="993775" cy="493713"/>
            </a:xfrm>
            <a:custGeom>
              <a:avLst/>
              <a:gdLst>
                <a:gd name="T0" fmla="*/ 0 w 264"/>
                <a:gd name="T1" fmla="*/ 131 h 131"/>
                <a:gd name="T2" fmla="*/ 7 w 264"/>
                <a:gd name="T3" fmla="*/ 119 h 131"/>
                <a:gd name="T4" fmla="*/ 263 w 264"/>
                <a:gd name="T5" fmla="*/ 0 h 131"/>
                <a:gd name="T6" fmla="*/ 264 w 264"/>
                <a:gd name="T7" fmla="*/ 12 h 131"/>
                <a:gd name="T8" fmla="*/ 0 w 264"/>
                <a:gd name="T9" fmla="*/ 131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4" h="131">
                  <a:moveTo>
                    <a:pt x="0" y="131"/>
                  </a:moveTo>
                  <a:cubicBezTo>
                    <a:pt x="0" y="126"/>
                    <a:pt x="3" y="121"/>
                    <a:pt x="7" y="119"/>
                  </a:cubicBezTo>
                  <a:cubicBezTo>
                    <a:pt x="263" y="0"/>
                    <a:pt x="263" y="0"/>
                    <a:pt x="263" y="0"/>
                  </a:cubicBezTo>
                  <a:cubicBezTo>
                    <a:pt x="264" y="12"/>
                    <a:pt x="264" y="12"/>
                    <a:pt x="264" y="12"/>
                  </a:cubicBezTo>
                  <a:lnTo>
                    <a:pt x="0" y="131"/>
                  </a:lnTo>
                  <a:close/>
                </a:path>
              </a:pathLst>
            </a:custGeom>
            <a:solidFill>
              <a:srgbClr val="DFAB9D"/>
            </a:solidFill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7" name="PA_任意多边形 205"/>
            <p:cNvSpPr/>
            <p:nvPr>
              <p:custDataLst>
                <p:tags r:id="rId30"/>
              </p:custDataLst>
            </p:nvPr>
          </p:nvSpPr>
          <p:spPr bwMode="auto">
            <a:xfrm>
              <a:off x="4000500" y="4564059"/>
              <a:ext cx="1012825" cy="606425"/>
            </a:xfrm>
            <a:custGeom>
              <a:avLst/>
              <a:gdLst>
                <a:gd name="T0" fmla="*/ 12 w 638"/>
                <a:gd name="T1" fmla="*/ 0 h 382"/>
                <a:gd name="T2" fmla="*/ 0 w 638"/>
                <a:gd name="T3" fmla="*/ 295 h 382"/>
                <a:gd name="T4" fmla="*/ 638 w 638"/>
                <a:gd name="T5" fmla="*/ 382 h 382"/>
                <a:gd name="T6" fmla="*/ 638 w 638"/>
                <a:gd name="T7" fmla="*/ 283 h 382"/>
                <a:gd name="T8" fmla="*/ 12 w 638"/>
                <a:gd name="T9" fmla="*/ 0 h 3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8" h="382">
                  <a:moveTo>
                    <a:pt x="12" y="0"/>
                  </a:moveTo>
                  <a:lnTo>
                    <a:pt x="0" y="295"/>
                  </a:lnTo>
                  <a:lnTo>
                    <a:pt x="638" y="382"/>
                  </a:lnTo>
                  <a:lnTo>
                    <a:pt x="638" y="283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chemeClr val="accent2"/>
            </a:solidFill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8" name="PA_任意多边形 206"/>
            <p:cNvSpPr/>
            <p:nvPr>
              <p:custDataLst>
                <p:tags r:id="rId31"/>
              </p:custDataLst>
            </p:nvPr>
          </p:nvSpPr>
          <p:spPr bwMode="auto">
            <a:xfrm>
              <a:off x="4019550" y="4519613"/>
              <a:ext cx="993775" cy="493713"/>
            </a:xfrm>
            <a:custGeom>
              <a:avLst/>
              <a:gdLst>
                <a:gd name="T0" fmla="*/ 264 w 264"/>
                <a:gd name="T1" fmla="*/ 131 h 131"/>
                <a:gd name="T2" fmla="*/ 256 w 264"/>
                <a:gd name="T3" fmla="*/ 119 h 131"/>
                <a:gd name="T4" fmla="*/ 0 w 264"/>
                <a:gd name="T5" fmla="*/ 0 h 131"/>
                <a:gd name="T6" fmla="*/ 0 w 264"/>
                <a:gd name="T7" fmla="*/ 12 h 131"/>
                <a:gd name="T8" fmla="*/ 264 w 264"/>
                <a:gd name="T9" fmla="*/ 131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4" h="131">
                  <a:moveTo>
                    <a:pt x="264" y="131"/>
                  </a:moveTo>
                  <a:cubicBezTo>
                    <a:pt x="264" y="126"/>
                    <a:pt x="261" y="121"/>
                    <a:pt x="256" y="11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2"/>
                    <a:pt x="0" y="12"/>
                    <a:pt x="0" y="12"/>
                  </a:cubicBezTo>
                  <a:lnTo>
                    <a:pt x="264" y="131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9" name="PA_任意多边形 207"/>
            <p:cNvSpPr/>
            <p:nvPr>
              <p:custDataLst>
                <p:tags r:id="rId32"/>
              </p:custDataLst>
            </p:nvPr>
          </p:nvSpPr>
          <p:spPr bwMode="auto">
            <a:xfrm>
              <a:off x="3660775" y="3638550"/>
              <a:ext cx="377825" cy="2365375"/>
            </a:xfrm>
            <a:custGeom>
              <a:avLst/>
              <a:gdLst>
                <a:gd name="T0" fmla="*/ 50 w 100"/>
                <a:gd name="T1" fmla="*/ 628 h 628"/>
                <a:gd name="T2" fmla="*/ 89 w 100"/>
                <a:gd name="T3" fmla="*/ 497 h 628"/>
                <a:gd name="T4" fmla="*/ 100 w 100"/>
                <a:gd name="T5" fmla="*/ 144 h 628"/>
                <a:gd name="T6" fmla="*/ 50 w 100"/>
                <a:gd name="T7" fmla="*/ 0 h 628"/>
                <a:gd name="T8" fmla="*/ 0 w 100"/>
                <a:gd name="T9" fmla="*/ 144 h 628"/>
                <a:gd name="T10" fmla="*/ 11 w 100"/>
                <a:gd name="T11" fmla="*/ 497 h 628"/>
                <a:gd name="T12" fmla="*/ 50 w 100"/>
                <a:gd name="T13" fmla="*/ 628 h 6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0" h="628">
                  <a:moveTo>
                    <a:pt x="50" y="628"/>
                  </a:moveTo>
                  <a:cubicBezTo>
                    <a:pt x="89" y="596"/>
                    <a:pt x="89" y="497"/>
                    <a:pt x="89" y="497"/>
                  </a:cubicBezTo>
                  <a:cubicBezTo>
                    <a:pt x="89" y="497"/>
                    <a:pt x="100" y="289"/>
                    <a:pt x="100" y="144"/>
                  </a:cubicBezTo>
                  <a:cubicBezTo>
                    <a:pt x="100" y="6"/>
                    <a:pt x="50" y="0"/>
                    <a:pt x="50" y="0"/>
                  </a:cubicBezTo>
                  <a:cubicBezTo>
                    <a:pt x="50" y="0"/>
                    <a:pt x="0" y="8"/>
                    <a:pt x="0" y="144"/>
                  </a:cubicBezTo>
                  <a:cubicBezTo>
                    <a:pt x="0" y="289"/>
                    <a:pt x="11" y="497"/>
                    <a:pt x="11" y="497"/>
                  </a:cubicBezTo>
                  <a:cubicBezTo>
                    <a:pt x="11" y="497"/>
                    <a:pt x="11" y="596"/>
                    <a:pt x="50" y="628"/>
                  </a:cubicBezTo>
                </a:path>
              </a:pathLst>
            </a:custGeom>
            <a:solidFill>
              <a:schemeClr val="accent6"/>
            </a:solidFill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50" name="PA_任意多边形 208"/>
            <p:cNvSpPr/>
            <p:nvPr>
              <p:custDataLst>
                <p:tags r:id="rId33"/>
              </p:custDataLst>
            </p:nvPr>
          </p:nvSpPr>
          <p:spPr bwMode="auto">
            <a:xfrm>
              <a:off x="3706813" y="3814763"/>
              <a:ext cx="74612" cy="93663"/>
            </a:xfrm>
            <a:custGeom>
              <a:avLst/>
              <a:gdLst>
                <a:gd name="T0" fmla="*/ 11 w 20"/>
                <a:gd name="T1" fmla="*/ 0 h 25"/>
                <a:gd name="T2" fmla="*/ 0 w 20"/>
                <a:gd name="T3" fmla="*/ 25 h 25"/>
                <a:gd name="T4" fmla="*/ 20 w 20"/>
                <a:gd name="T5" fmla="*/ 18 h 25"/>
                <a:gd name="T6" fmla="*/ 11 w 20"/>
                <a:gd name="T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25">
                  <a:moveTo>
                    <a:pt x="11" y="0"/>
                  </a:moveTo>
                  <a:cubicBezTo>
                    <a:pt x="6" y="6"/>
                    <a:pt x="2" y="14"/>
                    <a:pt x="0" y="25"/>
                  </a:cubicBezTo>
                  <a:cubicBezTo>
                    <a:pt x="5" y="22"/>
                    <a:pt x="12" y="19"/>
                    <a:pt x="20" y="18"/>
                  </a:cubicBezTo>
                  <a:cubicBezTo>
                    <a:pt x="11" y="0"/>
                    <a:pt x="11" y="0"/>
                    <a:pt x="11" y="0"/>
                  </a:cubicBezTo>
                </a:path>
              </a:pathLst>
            </a:custGeom>
            <a:solidFill>
              <a:schemeClr val="bg1">
                <a:alpha val="90000"/>
              </a:schemeClr>
            </a:solidFill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51" name="PA_任意多边形 209"/>
            <p:cNvSpPr/>
            <p:nvPr>
              <p:custDataLst>
                <p:tags r:id="rId34"/>
              </p:custDataLst>
            </p:nvPr>
          </p:nvSpPr>
          <p:spPr bwMode="auto">
            <a:xfrm>
              <a:off x="3852863" y="3784600"/>
              <a:ext cx="98425" cy="98425"/>
            </a:xfrm>
            <a:custGeom>
              <a:avLst/>
              <a:gdLst>
                <a:gd name="T0" fmla="*/ 1 w 26"/>
                <a:gd name="T1" fmla="*/ 0 h 26"/>
                <a:gd name="T2" fmla="*/ 0 w 26"/>
                <a:gd name="T3" fmla="*/ 24 h 26"/>
                <a:gd name="T4" fmla="*/ 16 w 26"/>
                <a:gd name="T5" fmla="*/ 26 h 26"/>
                <a:gd name="T6" fmla="*/ 26 w 26"/>
                <a:gd name="T7" fmla="*/ 8 h 26"/>
                <a:gd name="T8" fmla="*/ 20 w 26"/>
                <a:gd name="T9" fmla="*/ 3 h 26"/>
                <a:gd name="T10" fmla="*/ 14 w 26"/>
                <a:gd name="T11" fmla="*/ 1 h 26"/>
                <a:gd name="T12" fmla="*/ 1 w 26"/>
                <a:gd name="T13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" h="26">
                  <a:moveTo>
                    <a:pt x="1" y="0"/>
                  </a:moveTo>
                  <a:cubicBezTo>
                    <a:pt x="0" y="24"/>
                    <a:pt x="0" y="24"/>
                    <a:pt x="0" y="24"/>
                  </a:cubicBezTo>
                  <a:cubicBezTo>
                    <a:pt x="6" y="24"/>
                    <a:pt x="11" y="25"/>
                    <a:pt x="16" y="26"/>
                  </a:cubicBezTo>
                  <a:cubicBezTo>
                    <a:pt x="26" y="8"/>
                    <a:pt x="26" y="8"/>
                    <a:pt x="26" y="8"/>
                  </a:cubicBezTo>
                  <a:cubicBezTo>
                    <a:pt x="24" y="6"/>
                    <a:pt x="22" y="4"/>
                    <a:pt x="20" y="3"/>
                  </a:cubicBezTo>
                  <a:cubicBezTo>
                    <a:pt x="19" y="2"/>
                    <a:pt x="16" y="1"/>
                    <a:pt x="14" y="1"/>
                  </a:cubicBezTo>
                  <a:cubicBezTo>
                    <a:pt x="10" y="1"/>
                    <a:pt x="5" y="0"/>
                    <a:pt x="1" y="0"/>
                  </a:cubicBezTo>
                </a:path>
              </a:pathLst>
            </a:custGeom>
            <a:solidFill>
              <a:schemeClr val="bg1">
                <a:alpha val="90000"/>
              </a:schemeClr>
            </a:solidFill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52" name="PA_任意多边形 210"/>
            <p:cNvSpPr/>
            <p:nvPr>
              <p:custDataLst>
                <p:tags r:id="rId35"/>
              </p:custDataLst>
            </p:nvPr>
          </p:nvSpPr>
          <p:spPr bwMode="auto">
            <a:xfrm>
              <a:off x="3751263" y="3784600"/>
              <a:ext cx="98425" cy="93663"/>
            </a:xfrm>
            <a:custGeom>
              <a:avLst/>
              <a:gdLst>
                <a:gd name="T0" fmla="*/ 26 w 26"/>
                <a:gd name="T1" fmla="*/ 0 h 25"/>
                <a:gd name="T2" fmla="*/ 12 w 26"/>
                <a:gd name="T3" fmla="*/ 1 h 25"/>
                <a:gd name="T4" fmla="*/ 6 w 26"/>
                <a:gd name="T5" fmla="*/ 3 h 25"/>
                <a:gd name="T6" fmla="*/ 0 w 26"/>
                <a:gd name="T7" fmla="*/ 7 h 25"/>
                <a:gd name="T8" fmla="*/ 9 w 26"/>
                <a:gd name="T9" fmla="*/ 25 h 25"/>
                <a:gd name="T10" fmla="*/ 25 w 26"/>
                <a:gd name="T11" fmla="*/ 24 h 25"/>
                <a:gd name="T12" fmla="*/ 26 w 26"/>
                <a:gd name="T13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" h="25">
                  <a:moveTo>
                    <a:pt x="26" y="0"/>
                  </a:moveTo>
                  <a:cubicBezTo>
                    <a:pt x="21" y="0"/>
                    <a:pt x="16" y="0"/>
                    <a:pt x="12" y="1"/>
                  </a:cubicBezTo>
                  <a:cubicBezTo>
                    <a:pt x="9" y="1"/>
                    <a:pt x="7" y="2"/>
                    <a:pt x="6" y="3"/>
                  </a:cubicBezTo>
                  <a:cubicBezTo>
                    <a:pt x="4" y="4"/>
                    <a:pt x="2" y="5"/>
                    <a:pt x="0" y="7"/>
                  </a:cubicBezTo>
                  <a:cubicBezTo>
                    <a:pt x="9" y="25"/>
                    <a:pt x="9" y="25"/>
                    <a:pt x="9" y="25"/>
                  </a:cubicBezTo>
                  <a:cubicBezTo>
                    <a:pt x="14" y="25"/>
                    <a:pt x="20" y="24"/>
                    <a:pt x="25" y="24"/>
                  </a:cubicBezTo>
                  <a:cubicBezTo>
                    <a:pt x="26" y="0"/>
                    <a:pt x="26" y="0"/>
                    <a:pt x="26" y="0"/>
                  </a:cubicBezTo>
                </a:path>
              </a:pathLst>
            </a:custGeom>
            <a:solidFill>
              <a:schemeClr val="bg1">
                <a:alpha val="90000"/>
              </a:schemeClr>
            </a:solidFill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53" name="PA_任意多边形 211"/>
            <p:cNvSpPr/>
            <p:nvPr>
              <p:custDataLst>
                <p:tags r:id="rId36"/>
              </p:custDataLst>
            </p:nvPr>
          </p:nvSpPr>
          <p:spPr bwMode="auto">
            <a:xfrm>
              <a:off x="3921125" y="3817938"/>
              <a:ext cx="68262" cy="90488"/>
            </a:xfrm>
            <a:custGeom>
              <a:avLst/>
              <a:gdLst>
                <a:gd name="T0" fmla="*/ 9 w 18"/>
                <a:gd name="T1" fmla="*/ 0 h 24"/>
                <a:gd name="T2" fmla="*/ 0 w 18"/>
                <a:gd name="T3" fmla="*/ 17 h 24"/>
                <a:gd name="T4" fmla="*/ 18 w 18"/>
                <a:gd name="T5" fmla="*/ 24 h 24"/>
                <a:gd name="T6" fmla="*/ 9 w 18"/>
                <a:gd name="T7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4">
                  <a:moveTo>
                    <a:pt x="9" y="0"/>
                  </a:moveTo>
                  <a:cubicBezTo>
                    <a:pt x="0" y="17"/>
                    <a:pt x="0" y="17"/>
                    <a:pt x="0" y="17"/>
                  </a:cubicBezTo>
                  <a:cubicBezTo>
                    <a:pt x="7" y="18"/>
                    <a:pt x="13" y="21"/>
                    <a:pt x="18" y="24"/>
                  </a:cubicBezTo>
                  <a:cubicBezTo>
                    <a:pt x="17" y="13"/>
                    <a:pt x="14" y="6"/>
                    <a:pt x="9" y="0"/>
                  </a:cubicBezTo>
                </a:path>
              </a:pathLst>
            </a:custGeom>
            <a:solidFill>
              <a:schemeClr val="bg1">
                <a:alpha val="90000"/>
              </a:schemeClr>
            </a:solidFill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54" name="PA_任意多边形 212"/>
            <p:cNvSpPr/>
            <p:nvPr>
              <p:custDataLst>
                <p:tags r:id="rId37"/>
              </p:custDataLst>
            </p:nvPr>
          </p:nvSpPr>
          <p:spPr bwMode="auto">
            <a:xfrm>
              <a:off x="3838575" y="5370513"/>
              <a:ext cx="25400" cy="441325"/>
            </a:xfrm>
            <a:custGeom>
              <a:avLst/>
              <a:gdLst>
                <a:gd name="T0" fmla="*/ 7 w 7"/>
                <a:gd name="T1" fmla="*/ 112 h 117"/>
                <a:gd name="T2" fmla="*/ 3 w 7"/>
                <a:gd name="T3" fmla="*/ 117 h 117"/>
                <a:gd name="T4" fmla="*/ 0 w 7"/>
                <a:gd name="T5" fmla="*/ 112 h 117"/>
                <a:gd name="T6" fmla="*/ 0 w 7"/>
                <a:gd name="T7" fmla="*/ 5 h 117"/>
                <a:gd name="T8" fmla="*/ 3 w 7"/>
                <a:gd name="T9" fmla="*/ 0 h 117"/>
                <a:gd name="T10" fmla="*/ 7 w 7"/>
                <a:gd name="T11" fmla="*/ 5 h 117"/>
                <a:gd name="T12" fmla="*/ 7 w 7"/>
                <a:gd name="T13" fmla="*/ 112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117">
                  <a:moveTo>
                    <a:pt x="7" y="112"/>
                  </a:moveTo>
                  <a:cubicBezTo>
                    <a:pt x="7" y="115"/>
                    <a:pt x="5" y="117"/>
                    <a:pt x="3" y="117"/>
                  </a:cubicBezTo>
                  <a:cubicBezTo>
                    <a:pt x="1" y="117"/>
                    <a:pt x="0" y="115"/>
                    <a:pt x="0" y="112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2"/>
                    <a:pt x="1" y="0"/>
                    <a:pt x="3" y="0"/>
                  </a:cubicBezTo>
                  <a:cubicBezTo>
                    <a:pt x="5" y="0"/>
                    <a:pt x="7" y="2"/>
                    <a:pt x="7" y="5"/>
                  </a:cubicBezTo>
                  <a:lnTo>
                    <a:pt x="7" y="112"/>
                  </a:lnTo>
                  <a:close/>
                </a:path>
              </a:pathLst>
            </a:custGeom>
            <a:solidFill>
              <a:schemeClr val="bg1">
                <a:alpha val="35000"/>
              </a:schemeClr>
            </a:solidFill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55" name="PA_任意多边形 213"/>
            <p:cNvSpPr>
              <a:spLocks noEditPoints="1"/>
            </p:cNvSpPr>
            <p:nvPr>
              <p:custDataLst>
                <p:tags r:id="rId38"/>
              </p:custDataLst>
            </p:nvPr>
          </p:nvSpPr>
          <p:spPr bwMode="auto">
            <a:xfrm>
              <a:off x="3849688" y="3638550"/>
              <a:ext cx="93662" cy="74613"/>
            </a:xfrm>
            <a:custGeom>
              <a:avLst/>
              <a:gdLst>
                <a:gd name="T0" fmla="*/ 22 w 25"/>
                <a:gd name="T1" fmla="*/ 15 h 20"/>
                <a:gd name="T2" fmla="*/ 25 w 25"/>
                <a:gd name="T3" fmla="*/ 20 h 20"/>
                <a:gd name="T4" fmla="*/ 25 w 25"/>
                <a:gd name="T5" fmla="*/ 20 h 20"/>
                <a:gd name="T6" fmla="*/ 22 w 25"/>
                <a:gd name="T7" fmla="*/ 15 h 20"/>
                <a:gd name="T8" fmla="*/ 22 w 25"/>
                <a:gd name="T9" fmla="*/ 15 h 20"/>
                <a:gd name="T10" fmla="*/ 22 w 25"/>
                <a:gd name="T11" fmla="*/ 15 h 20"/>
                <a:gd name="T12" fmla="*/ 22 w 25"/>
                <a:gd name="T13" fmla="*/ 15 h 20"/>
                <a:gd name="T14" fmla="*/ 0 w 25"/>
                <a:gd name="T15" fmla="*/ 0 h 20"/>
                <a:gd name="T16" fmla="*/ 0 w 25"/>
                <a:gd name="T17" fmla="*/ 0 h 20"/>
                <a:gd name="T18" fmla="*/ 0 w 25"/>
                <a:gd name="T19" fmla="*/ 0 h 20"/>
                <a:gd name="T20" fmla="*/ 0 w 25"/>
                <a:gd name="T21" fmla="*/ 0 h 20"/>
                <a:gd name="T22" fmla="*/ 0 w 25"/>
                <a:gd name="T23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5" h="20">
                  <a:moveTo>
                    <a:pt x="22" y="15"/>
                  </a:moveTo>
                  <a:cubicBezTo>
                    <a:pt x="23" y="17"/>
                    <a:pt x="24" y="18"/>
                    <a:pt x="25" y="20"/>
                  </a:cubicBezTo>
                  <a:cubicBezTo>
                    <a:pt x="25" y="20"/>
                    <a:pt x="25" y="20"/>
                    <a:pt x="25" y="20"/>
                  </a:cubicBezTo>
                  <a:cubicBezTo>
                    <a:pt x="24" y="18"/>
                    <a:pt x="23" y="17"/>
                    <a:pt x="22" y="15"/>
                  </a:cubicBezTo>
                  <a:moveTo>
                    <a:pt x="22" y="15"/>
                  </a:move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chemeClr val="bg1">
                <a:lumMod val="95000"/>
              </a:schemeClr>
            </a:solidFill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56" name="PA_任意多边形 214"/>
            <p:cNvSpPr/>
            <p:nvPr>
              <p:custDataLst>
                <p:tags r:id="rId39"/>
              </p:custDataLst>
            </p:nvPr>
          </p:nvSpPr>
          <p:spPr bwMode="auto">
            <a:xfrm>
              <a:off x="3759200" y="3638550"/>
              <a:ext cx="184150" cy="96838"/>
            </a:xfrm>
            <a:custGeom>
              <a:avLst/>
              <a:gdLst>
                <a:gd name="T0" fmla="*/ 24 w 49"/>
                <a:gd name="T1" fmla="*/ 0 h 26"/>
                <a:gd name="T2" fmla="*/ 24 w 49"/>
                <a:gd name="T3" fmla="*/ 0 h 26"/>
                <a:gd name="T4" fmla="*/ 0 w 49"/>
                <a:gd name="T5" fmla="*/ 21 h 26"/>
                <a:gd name="T6" fmla="*/ 23 w 49"/>
                <a:gd name="T7" fmla="*/ 26 h 26"/>
                <a:gd name="T8" fmla="*/ 49 w 49"/>
                <a:gd name="T9" fmla="*/ 20 h 26"/>
                <a:gd name="T10" fmla="*/ 46 w 49"/>
                <a:gd name="T11" fmla="*/ 15 h 26"/>
                <a:gd name="T12" fmla="*/ 46 w 49"/>
                <a:gd name="T13" fmla="*/ 15 h 26"/>
                <a:gd name="T14" fmla="*/ 46 w 49"/>
                <a:gd name="T15" fmla="*/ 15 h 26"/>
                <a:gd name="T16" fmla="*/ 24 w 49"/>
                <a:gd name="T17" fmla="*/ 0 h 26"/>
                <a:gd name="T18" fmla="*/ 24 w 49"/>
                <a:gd name="T19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9" h="26">
                  <a:moveTo>
                    <a:pt x="24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12" y="2"/>
                    <a:pt x="0" y="21"/>
                  </a:cubicBezTo>
                  <a:cubicBezTo>
                    <a:pt x="6" y="24"/>
                    <a:pt x="14" y="26"/>
                    <a:pt x="23" y="26"/>
                  </a:cubicBezTo>
                  <a:cubicBezTo>
                    <a:pt x="33" y="26"/>
                    <a:pt x="42" y="24"/>
                    <a:pt x="49" y="20"/>
                  </a:cubicBezTo>
                  <a:cubicBezTo>
                    <a:pt x="48" y="18"/>
                    <a:pt x="47" y="17"/>
                    <a:pt x="46" y="15"/>
                  </a:cubicBezTo>
                  <a:cubicBezTo>
                    <a:pt x="46" y="15"/>
                    <a:pt x="46" y="15"/>
                    <a:pt x="46" y="15"/>
                  </a:cubicBezTo>
                  <a:cubicBezTo>
                    <a:pt x="46" y="15"/>
                    <a:pt x="46" y="15"/>
                    <a:pt x="46" y="15"/>
                  </a:cubicBezTo>
                  <a:cubicBezTo>
                    <a:pt x="35" y="1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</a:path>
              </a:pathLst>
            </a:custGeom>
            <a:solidFill>
              <a:schemeClr val="bg1">
                <a:alpha val="25000"/>
              </a:schemeClr>
            </a:solidFill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</p:grpSp>
      <p:sp>
        <p:nvSpPr>
          <p:cNvPr id="57" name="PA_文本框 56"/>
          <p:cNvSpPr txBox="1"/>
          <p:nvPr>
            <p:custDataLst>
              <p:tags r:id="rId12"/>
            </p:custDataLst>
          </p:nvPr>
        </p:nvSpPr>
        <p:spPr>
          <a:xfrm>
            <a:off x="4380591" y="3832910"/>
            <a:ext cx="34176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altLang="zh-CN" sz="3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mpact" panose="020B0806030902050204" pitchFamily="34" charset="0"/>
                <a:ea typeface="宋体" panose="02010600030101010101" pitchFamily="2" charset="-122"/>
                <a:cs typeface="+mn-cs"/>
              </a:rPr>
              <a:t>1</a:t>
            </a:r>
            <a:endParaRPr kumimoji="0" lang="zh-CN" altLang="en-US" sz="3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Impact" panose="020B0806030902050204" pitchFamily="3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8" name="PA_文本框 57"/>
          <p:cNvSpPr txBox="1"/>
          <p:nvPr>
            <p:custDataLst>
              <p:tags r:id="rId13"/>
            </p:custDataLst>
          </p:nvPr>
        </p:nvSpPr>
        <p:spPr>
          <a:xfrm>
            <a:off x="5109095" y="5367896"/>
            <a:ext cx="391454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altLang="zh-CN" sz="3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mpact" panose="020B0806030902050204" pitchFamily="34" charset="0"/>
                <a:ea typeface="宋体" panose="02010600030101010101" pitchFamily="2" charset="-122"/>
                <a:cs typeface="+mn-cs"/>
              </a:rPr>
              <a:t>2</a:t>
            </a:r>
            <a:endParaRPr kumimoji="0" lang="zh-CN" altLang="en-US" sz="3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Impact" panose="020B0806030902050204" pitchFamily="3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9" name="PA_文本框 58"/>
          <p:cNvSpPr txBox="1"/>
          <p:nvPr>
            <p:custDataLst>
              <p:tags r:id="rId14"/>
            </p:custDataLst>
          </p:nvPr>
        </p:nvSpPr>
        <p:spPr>
          <a:xfrm>
            <a:off x="6742928" y="3823102"/>
            <a:ext cx="402674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altLang="zh-CN" sz="3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mpact" panose="020B0806030902050204" pitchFamily="34" charset="0"/>
                <a:ea typeface="宋体" panose="02010600030101010101" pitchFamily="2" charset="-122"/>
                <a:cs typeface="+mn-cs"/>
              </a:rPr>
              <a:t>3</a:t>
            </a:r>
            <a:endParaRPr kumimoji="0" lang="zh-CN" altLang="en-US" sz="3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Impact" panose="020B0806030902050204" pitchFamily="3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0" name="PA_文本框 59"/>
          <p:cNvSpPr txBox="1"/>
          <p:nvPr>
            <p:custDataLst>
              <p:tags r:id="rId15"/>
            </p:custDataLst>
          </p:nvPr>
        </p:nvSpPr>
        <p:spPr>
          <a:xfrm>
            <a:off x="5983796" y="5383781"/>
            <a:ext cx="402674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altLang="zh-CN" sz="3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mpact" panose="020B0806030902050204" pitchFamily="34" charset="0"/>
                <a:ea typeface="宋体" panose="02010600030101010101" pitchFamily="2" charset="-122"/>
                <a:cs typeface="+mn-cs"/>
              </a:rPr>
              <a:t>4</a:t>
            </a:r>
            <a:endParaRPr kumimoji="0" lang="zh-CN" altLang="en-US" sz="3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Impact" panose="020B0806030902050204" pitchFamily="34" charset="0"/>
              <a:ea typeface="宋体" panose="02010600030101010101" pitchFamily="2" charset="-122"/>
              <a:cs typeface="+mn-cs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2" fill="hold" nodeType="withEffect" p14:presetBounceEnd="33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33000">
                                          <p:cBhvr additive="base">
                                            <p:cTn id="7" dur="1000" fill="hold"/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33000">
                                          <p:cBhvr additive="base">
                                            <p:cTn id="8" dur="1000" fill="hold"/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2" fill="hold" nodeType="withEffect" p14:presetBounceEnd="33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33000">
                                          <p:cBhvr additive="base">
                                            <p:cTn id="11" dur="1000" fill="hold"/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33000">
                                          <p:cBhvr additive="base">
                                            <p:cTn id="12" dur="1000" fill="hold"/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8" fill="hold" nodeType="withEffect" p14:presetBounceEnd="33000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33000">
                                          <p:cBhvr additive="base">
                                            <p:cTn id="15" dur="1000" fill="hold"/>
                                            <p:tgtEl>
                                              <p:spTgt spid="2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33000">
                                          <p:cBhvr additive="base">
                                            <p:cTn id="16" dur="1000" fill="hold"/>
                                            <p:tgtEl>
                                              <p:spTgt spid="2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8" fill="hold" nodeType="withEffect" p14:presetBounceEnd="33000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33000">
                                          <p:cBhvr additive="base">
                                            <p:cTn id="19" dur="1000" fill="hold"/>
                                            <p:tgtEl>
                                              <p:spTgt spid="2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33000">
                                          <p:cBhvr additive="base">
                                            <p:cTn id="20" dur="1000" fill="hold"/>
                                            <p:tgtEl>
                                              <p:spTgt spid="2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2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000" fill="hold"/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000" fill="hold"/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2" fill="hold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000" fill="hold"/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000" fill="hold"/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8" fill="hold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1000" fill="hold"/>
                                            <p:tgtEl>
                                              <p:spTgt spid="2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1000" fill="hold"/>
                                            <p:tgtEl>
                                              <p:spTgt spid="2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8" fill="hold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1000" fill="hold"/>
                                            <p:tgtEl>
                                              <p:spTgt spid="2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1000" fill="hold"/>
                                            <p:tgtEl>
                                              <p:spTgt spid="2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Fallback>
  </mc:AlternateContent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8" name="PA_矩形 127"/>
          <p:cNvSpPr/>
          <p:nvPr>
            <p:custDataLst>
              <p:tags r:id="rId1"/>
            </p:custDataLst>
          </p:nvPr>
        </p:nvSpPr>
        <p:spPr>
          <a:xfrm>
            <a:off x="0" y="6545943"/>
            <a:ext cx="12192000" cy="312057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31" name="PA_任意多边形 130"/>
          <p:cNvSpPr/>
          <p:nvPr>
            <p:custDataLst>
              <p:tags r:id="rId2"/>
            </p:custDataLst>
          </p:nvPr>
        </p:nvSpPr>
        <p:spPr>
          <a:xfrm>
            <a:off x="10269304" y="6545943"/>
            <a:ext cx="1932222" cy="312057"/>
          </a:xfrm>
          <a:custGeom>
            <a:avLst/>
            <a:gdLst>
              <a:gd name="connsiteX0" fmla="*/ 0 w 1932222"/>
              <a:gd name="connsiteY0" fmla="*/ 0 h 312057"/>
              <a:gd name="connsiteX1" fmla="*/ 1932222 w 1932222"/>
              <a:gd name="connsiteY1" fmla="*/ 0 h 312057"/>
              <a:gd name="connsiteX2" fmla="*/ 1932222 w 1932222"/>
              <a:gd name="connsiteY2" fmla="*/ 312057 h 312057"/>
              <a:gd name="connsiteX3" fmla="*/ 154981 w 1932222"/>
              <a:gd name="connsiteY3" fmla="*/ 312057 h 3120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32222" h="312057">
                <a:moveTo>
                  <a:pt x="0" y="0"/>
                </a:moveTo>
                <a:lnTo>
                  <a:pt x="1932222" y="0"/>
                </a:lnTo>
                <a:lnTo>
                  <a:pt x="1932222" y="312057"/>
                </a:lnTo>
                <a:lnTo>
                  <a:pt x="154981" y="312057"/>
                </a:lnTo>
                <a:close/>
              </a:path>
            </a:pathLst>
          </a:custGeom>
          <a:solidFill>
            <a:schemeClr val="bg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32" name="PA_SlideNumberPlaceholder 131"/>
          <p:cNvSpPr>
            <a:spLocks noGrp="1"/>
          </p:cNvSpPr>
          <p:nvPr>
            <p:ph type="sldNum" sz="quarter" idx="12"/>
            <p:custDataLst>
              <p:tags r:id="rId3"/>
            </p:custDataLst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altLang="zh-CN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-</a:t>
            </a:r>
            <a:fld id="{D6B02234-A951-478D-B725-4AAC724CF730}" type="slidenum">
              <a:rPr kumimoji="0" lang="zh-CN" altLang="en-US" sz="1200" b="0" i="0" u="none" strike="noStrike" kern="120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15</a:t>
            </a:fld>
            <a:r>
              <a:rPr kumimoji="0" lang="en-US" altLang="zh-CN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-</a:t>
            </a:r>
            <a:endParaRPr kumimoji="0" lang="zh-CN" altLang="en-US" sz="1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33" name="PA_矩形 132"/>
          <p:cNvSpPr/>
          <p:nvPr>
            <p:custDataLst>
              <p:tags r:id="rId4"/>
            </p:custDataLst>
          </p:nvPr>
        </p:nvSpPr>
        <p:spPr>
          <a:xfrm>
            <a:off x="0" y="0"/>
            <a:ext cx="12192000" cy="696387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34" name="PA_矩形 133"/>
          <p:cNvSpPr/>
          <p:nvPr>
            <p:custDataLst>
              <p:tags r:id="rId5"/>
            </p:custDataLst>
          </p:nvPr>
        </p:nvSpPr>
        <p:spPr>
          <a:xfrm>
            <a:off x="0" y="0"/>
            <a:ext cx="138112" cy="696387"/>
          </a:xfrm>
          <a:prstGeom prst="rect">
            <a:avLst/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35" name="PA_文本框 134"/>
          <p:cNvSpPr txBox="1"/>
          <p:nvPr>
            <p:custDataLst>
              <p:tags r:id="rId6"/>
            </p:custDataLst>
          </p:nvPr>
        </p:nvSpPr>
        <p:spPr>
          <a:xfrm>
            <a:off x="254000" y="99391"/>
            <a:ext cx="7215437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lvl="0">
              <a:defRPr/>
            </a:pPr>
            <a:r>
              <a:rPr lang="zh-CN" altLang="en-US" sz="2800" b="1" spc="600" dirty="0">
                <a:solidFill>
                  <a:srgbClr val="40404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四项立体箭头相同指向</a:t>
            </a:r>
            <a:r>
              <a:rPr lang="en-US" altLang="zh-CN" sz="2800" b="1" spc="600" dirty="0">
                <a:solidFill>
                  <a:srgbClr val="40404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PPT</a:t>
            </a:r>
            <a:r>
              <a:rPr lang="zh-CN" altLang="en-US" sz="2800" b="1" spc="600" dirty="0">
                <a:solidFill>
                  <a:srgbClr val="40404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创意图表</a:t>
            </a:r>
            <a:endParaRPr kumimoji="0" lang="zh-CN" altLang="en-US" sz="2800" b="1" i="0" u="none" strike="noStrike" kern="1200" cap="none" spc="600" normalizeH="0" baseline="0" noProof="0" dirty="0">
              <a:ln>
                <a:noFill/>
              </a:ln>
              <a:solidFill>
                <a:srgbClr val="404040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</a:endParaRPr>
          </a:p>
        </p:txBody>
      </p:sp>
      <p:grpSp>
        <p:nvGrpSpPr>
          <p:cNvPr id="208" name="PA_组合 207"/>
          <p:cNvGrpSpPr/>
          <p:nvPr>
            <p:custDataLst>
              <p:tags r:id="rId7"/>
            </p:custDataLst>
          </p:nvPr>
        </p:nvGrpSpPr>
        <p:grpSpPr>
          <a:xfrm>
            <a:off x="775788" y="1996967"/>
            <a:ext cx="3323137" cy="1022167"/>
            <a:chOff x="775788" y="1184908"/>
            <a:chExt cx="3323137" cy="1022167"/>
          </a:xfrm>
        </p:grpSpPr>
        <p:sp>
          <p:nvSpPr>
            <p:cNvPr id="209" name="PA_文本框 208"/>
            <p:cNvSpPr txBox="1"/>
            <p:nvPr>
              <p:custDataLst>
                <p:tags r:id="rId103"/>
              </p:custDataLst>
            </p:nvPr>
          </p:nvSpPr>
          <p:spPr>
            <a:xfrm>
              <a:off x="1147304" y="1184908"/>
              <a:ext cx="2951621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altLang="zh-CN" sz="1800" b="1" i="0" u="none" strike="noStrike" kern="1200" cap="none" spc="300" normalizeH="0" baseline="0" noProof="0" dirty="0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1.</a:t>
              </a:r>
              <a:r>
                <a:rPr kumimoji="0" lang="zh-CN" altLang="en-US" sz="1800" b="1" i="0" u="none" strike="noStrike" kern="1200" cap="none" spc="300" normalizeH="0" baseline="0" noProof="0" dirty="0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点击此处添加标题</a:t>
              </a:r>
            </a:p>
          </p:txBody>
        </p:sp>
        <p:sp>
          <p:nvSpPr>
            <p:cNvPr id="210" name="PA_文本框 209"/>
            <p:cNvSpPr txBox="1"/>
            <p:nvPr>
              <p:custDataLst>
                <p:tags r:id="rId104"/>
              </p:custDataLst>
            </p:nvPr>
          </p:nvSpPr>
          <p:spPr>
            <a:xfrm>
              <a:off x="1147304" y="1636791"/>
              <a:ext cx="1595309" cy="57028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50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点击此处添加文字说明</a:t>
              </a:r>
              <a:endParaRPr kumimoji="0" lang="en-US" altLang="zh-CN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endParaRPr>
            </a:p>
            <a:p>
              <a:pPr marL="0" marR="0" lvl="0" indent="0" algn="l" defTabSz="914400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50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点击此处添加文字说明</a:t>
              </a:r>
            </a:p>
          </p:txBody>
        </p:sp>
        <p:cxnSp>
          <p:nvCxnSpPr>
            <p:cNvPr id="211" name="PA_直接连接符 210"/>
            <p:cNvCxnSpPr/>
            <p:nvPr>
              <p:custDataLst>
                <p:tags r:id="rId105"/>
              </p:custDataLst>
            </p:nvPr>
          </p:nvCxnSpPr>
          <p:spPr>
            <a:xfrm>
              <a:off x="1213979" y="1595515"/>
              <a:ext cx="2358780" cy="0"/>
            </a:xfrm>
            <a:prstGeom prst="line">
              <a:avLst/>
            </a:prstGeom>
            <a:ln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2" name="PA_直接连接符 211"/>
            <p:cNvCxnSpPr/>
            <p:nvPr>
              <p:custDataLst>
                <p:tags r:id="rId106"/>
              </p:custDataLst>
            </p:nvPr>
          </p:nvCxnSpPr>
          <p:spPr>
            <a:xfrm>
              <a:off x="1213979" y="1644435"/>
              <a:ext cx="817523" cy="0"/>
            </a:xfrm>
            <a:prstGeom prst="line">
              <a:avLst/>
            </a:prstGeom>
            <a:ln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13" name="PA_任意多边形 255"/>
            <p:cNvSpPr>
              <a:spLocks noEditPoints="1"/>
            </p:cNvSpPr>
            <p:nvPr>
              <p:custDataLst>
                <p:tags r:id="rId107"/>
              </p:custDataLst>
            </p:nvPr>
          </p:nvSpPr>
          <p:spPr bwMode="auto">
            <a:xfrm>
              <a:off x="775788" y="1252537"/>
              <a:ext cx="319760" cy="224831"/>
            </a:xfrm>
            <a:custGeom>
              <a:avLst/>
              <a:gdLst>
                <a:gd name="T0" fmla="*/ 54 w 54"/>
                <a:gd name="T1" fmla="*/ 27 h 38"/>
                <a:gd name="T2" fmla="*/ 44 w 54"/>
                <a:gd name="T3" fmla="*/ 38 h 38"/>
                <a:gd name="T4" fmla="*/ 43 w 54"/>
                <a:gd name="T5" fmla="*/ 38 h 38"/>
                <a:gd name="T6" fmla="*/ 11 w 54"/>
                <a:gd name="T7" fmla="*/ 38 h 38"/>
                <a:gd name="T8" fmla="*/ 11 w 54"/>
                <a:gd name="T9" fmla="*/ 38 h 38"/>
                <a:gd name="T10" fmla="*/ 11 w 54"/>
                <a:gd name="T11" fmla="*/ 38 h 38"/>
                <a:gd name="T12" fmla="*/ 10 w 54"/>
                <a:gd name="T13" fmla="*/ 38 h 38"/>
                <a:gd name="T14" fmla="*/ 0 w 54"/>
                <a:gd name="T15" fmla="*/ 27 h 38"/>
                <a:gd name="T16" fmla="*/ 5 w 54"/>
                <a:gd name="T17" fmla="*/ 18 h 38"/>
                <a:gd name="T18" fmla="*/ 5 w 54"/>
                <a:gd name="T19" fmla="*/ 16 h 38"/>
                <a:gd name="T20" fmla="*/ 12 w 54"/>
                <a:gd name="T21" fmla="*/ 8 h 38"/>
                <a:gd name="T22" fmla="*/ 17 w 54"/>
                <a:gd name="T23" fmla="*/ 10 h 38"/>
                <a:gd name="T24" fmla="*/ 31 w 54"/>
                <a:gd name="T25" fmla="*/ 0 h 38"/>
                <a:gd name="T26" fmla="*/ 48 w 54"/>
                <a:gd name="T27" fmla="*/ 17 h 38"/>
                <a:gd name="T28" fmla="*/ 48 w 54"/>
                <a:gd name="T29" fmla="*/ 18 h 38"/>
                <a:gd name="T30" fmla="*/ 54 w 54"/>
                <a:gd name="T31" fmla="*/ 27 h 38"/>
                <a:gd name="T32" fmla="*/ 20 w 54"/>
                <a:gd name="T33" fmla="*/ 32 h 38"/>
                <a:gd name="T34" fmla="*/ 26 w 54"/>
                <a:gd name="T35" fmla="*/ 29 h 38"/>
                <a:gd name="T36" fmla="*/ 24 w 54"/>
                <a:gd name="T37" fmla="*/ 26 h 38"/>
                <a:gd name="T38" fmla="*/ 20 w 54"/>
                <a:gd name="T39" fmla="*/ 28 h 38"/>
                <a:gd name="T40" fmla="*/ 16 w 54"/>
                <a:gd name="T41" fmla="*/ 25 h 38"/>
                <a:gd name="T42" fmla="*/ 20 w 54"/>
                <a:gd name="T43" fmla="*/ 21 h 38"/>
                <a:gd name="T44" fmla="*/ 36 w 54"/>
                <a:gd name="T45" fmla="*/ 32 h 38"/>
                <a:gd name="T46" fmla="*/ 43 w 54"/>
                <a:gd name="T47" fmla="*/ 25 h 38"/>
                <a:gd name="T48" fmla="*/ 36 w 54"/>
                <a:gd name="T49" fmla="*/ 18 h 38"/>
                <a:gd name="T50" fmla="*/ 29 w 54"/>
                <a:gd name="T51" fmla="*/ 20 h 38"/>
                <a:gd name="T52" fmla="*/ 32 w 54"/>
                <a:gd name="T53" fmla="*/ 23 h 38"/>
                <a:gd name="T54" fmla="*/ 35 w 54"/>
                <a:gd name="T55" fmla="*/ 21 h 38"/>
                <a:gd name="T56" fmla="*/ 39 w 54"/>
                <a:gd name="T57" fmla="*/ 25 h 38"/>
                <a:gd name="T58" fmla="*/ 35 w 54"/>
                <a:gd name="T59" fmla="*/ 28 h 38"/>
                <a:gd name="T60" fmla="*/ 20 w 54"/>
                <a:gd name="T61" fmla="*/ 18 h 38"/>
                <a:gd name="T62" fmla="*/ 12 w 54"/>
                <a:gd name="T63" fmla="*/ 25 h 38"/>
                <a:gd name="T64" fmla="*/ 20 w 54"/>
                <a:gd name="T65" fmla="*/ 32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4" h="38">
                  <a:moveTo>
                    <a:pt x="54" y="27"/>
                  </a:moveTo>
                  <a:cubicBezTo>
                    <a:pt x="54" y="33"/>
                    <a:pt x="50" y="38"/>
                    <a:pt x="44" y="38"/>
                  </a:cubicBezTo>
                  <a:cubicBezTo>
                    <a:pt x="43" y="38"/>
                    <a:pt x="43" y="38"/>
                    <a:pt x="43" y="38"/>
                  </a:cubicBezTo>
                  <a:cubicBezTo>
                    <a:pt x="11" y="38"/>
                    <a:pt x="11" y="38"/>
                    <a:pt x="11" y="38"/>
                  </a:cubicBezTo>
                  <a:cubicBezTo>
                    <a:pt x="11" y="38"/>
                    <a:pt x="11" y="38"/>
                    <a:pt x="11" y="38"/>
                  </a:cubicBezTo>
                  <a:cubicBezTo>
                    <a:pt x="11" y="38"/>
                    <a:pt x="11" y="38"/>
                    <a:pt x="11" y="38"/>
                  </a:cubicBezTo>
                  <a:cubicBezTo>
                    <a:pt x="10" y="38"/>
                    <a:pt x="10" y="38"/>
                    <a:pt x="10" y="38"/>
                  </a:cubicBezTo>
                  <a:cubicBezTo>
                    <a:pt x="4" y="38"/>
                    <a:pt x="0" y="33"/>
                    <a:pt x="0" y="27"/>
                  </a:cubicBezTo>
                  <a:cubicBezTo>
                    <a:pt x="0" y="23"/>
                    <a:pt x="2" y="20"/>
                    <a:pt x="5" y="18"/>
                  </a:cubicBezTo>
                  <a:cubicBezTo>
                    <a:pt x="5" y="17"/>
                    <a:pt x="5" y="16"/>
                    <a:pt x="5" y="16"/>
                  </a:cubicBezTo>
                  <a:cubicBezTo>
                    <a:pt x="5" y="11"/>
                    <a:pt x="8" y="8"/>
                    <a:pt x="12" y="8"/>
                  </a:cubicBezTo>
                  <a:cubicBezTo>
                    <a:pt x="14" y="8"/>
                    <a:pt x="15" y="9"/>
                    <a:pt x="17" y="10"/>
                  </a:cubicBezTo>
                  <a:cubicBezTo>
                    <a:pt x="19" y="4"/>
                    <a:pt x="25" y="0"/>
                    <a:pt x="31" y="0"/>
                  </a:cubicBezTo>
                  <a:cubicBezTo>
                    <a:pt x="40" y="0"/>
                    <a:pt x="48" y="8"/>
                    <a:pt x="48" y="17"/>
                  </a:cubicBezTo>
                  <a:cubicBezTo>
                    <a:pt x="48" y="17"/>
                    <a:pt x="48" y="17"/>
                    <a:pt x="48" y="18"/>
                  </a:cubicBezTo>
                  <a:cubicBezTo>
                    <a:pt x="52" y="19"/>
                    <a:pt x="54" y="23"/>
                    <a:pt x="54" y="27"/>
                  </a:cubicBezTo>
                  <a:close/>
                  <a:moveTo>
                    <a:pt x="20" y="32"/>
                  </a:moveTo>
                  <a:cubicBezTo>
                    <a:pt x="23" y="32"/>
                    <a:pt x="24" y="31"/>
                    <a:pt x="26" y="29"/>
                  </a:cubicBezTo>
                  <a:cubicBezTo>
                    <a:pt x="26" y="28"/>
                    <a:pt x="25" y="27"/>
                    <a:pt x="24" y="26"/>
                  </a:cubicBezTo>
                  <a:cubicBezTo>
                    <a:pt x="23" y="27"/>
                    <a:pt x="22" y="28"/>
                    <a:pt x="20" y="28"/>
                  </a:cubicBezTo>
                  <a:cubicBezTo>
                    <a:pt x="18" y="28"/>
                    <a:pt x="16" y="27"/>
                    <a:pt x="16" y="25"/>
                  </a:cubicBezTo>
                  <a:cubicBezTo>
                    <a:pt x="16" y="23"/>
                    <a:pt x="18" y="21"/>
                    <a:pt x="20" y="21"/>
                  </a:cubicBezTo>
                  <a:cubicBezTo>
                    <a:pt x="26" y="21"/>
                    <a:pt x="27" y="32"/>
                    <a:pt x="36" y="32"/>
                  </a:cubicBezTo>
                  <a:cubicBezTo>
                    <a:pt x="40" y="32"/>
                    <a:pt x="43" y="29"/>
                    <a:pt x="43" y="25"/>
                  </a:cubicBezTo>
                  <a:cubicBezTo>
                    <a:pt x="43" y="20"/>
                    <a:pt x="40" y="18"/>
                    <a:pt x="36" y="18"/>
                  </a:cubicBezTo>
                  <a:cubicBezTo>
                    <a:pt x="33" y="18"/>
                    <a:pt x="31" y="18"/>
                    <a:pt x="29" y="20"/>
                  </a:cubicBezTo>
                  <a:cubicBezTo>
                    <a:pt x="30" y="21"/>
                    <a:pt x="31" y="22"/>
                    <a:pt x="32" y="23"/>
                  </a:cubicBezTo>
                  <a:cubicBezTo>
                    <a:pt x="33" y="22"/>
                    <a:pt x="34" y="21"/>
                    <a:pt x="35" y="21"/>
                  </a:cubicBezTo>
                  <a:cubicBezTo>
                    <a:pt x="37" y="21"/>
                    <a:pt x="39" y="23"/>
                    <a:pt x="39" y="25"/>
                  </a:cubicBezTo>
                  <a:cubicBezTo>
                    <a:pt x="39" y="27"/>
                    <a:pt x="37" y="28"/>
                    <a:pt x="35" y="28"/>
                  </a:cubicBezTo>
                  <a:cubicBezTo>
                    <a:pt x="30" y="28"/>
                    <a:pt x="28" y="18"/>
                    <a:pt x="20" y="18"/>
                  </a:cubicBezTo>
                  <a:cubicBezTo>
                    <a:pt x="16" y="18"/>
                    <a:pt x="12" y="20"/>
                    <a:pt x="12" y="25"/>
                  </a:cubicBezTo>
                  <a:cubicBezTo>
                    <a:pt x="12" y="29"/>
                    <a:pt x="16" y="32"/>
                    <a:pt x="20" y="32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14" name="PA_组合 213"/>
          <p:cNvGrpSpPr/>
          <p:nvPr>
            <p:custDataLst>
              <p:tags r:id="rId8"/>
            </p:custDataLst>
          </p:nvPr>
        </p:nvGrpSpPr>
        <p:grpSpPr>
          <a:xfrm>
            <a:off x="8653198" y="1996967"/>
            <a:ext cx="3190870" cy="1022167"/>
            <a:chOff x="8653198" y="1184908"/>
            <a:chExt cx="3190870" cy="1022167"/>
          </a:xfrm>
        </p:grpSpPr>
        <p:sp>
          <p:nvSpPr>
            <p:cNvPr id="215" name="PA_文本框 214"/>
            <p:cNvSpPr txBox="1"/>
            <p:nvPr>
              <p:custDataLst>
                <p:tags r:id="rId98"/>
              </p:custDataLst>
            </p:nvPr>
          </p:nvSpPr>
          <p:spPr>
            <a:xfrm>
              <a:off x="8978900" y="1184908"/>
              <a:ext cx="2865168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altLang="zh-CN" sz="1800" b="1" i="0" u="none" strike="noStrike" kern="1200" cap="none" spc="300" normalizeH="0" baseline="0" noProof="0" dirty="0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3.</a:t>
              </a:r>
              <a:r>
                <a:rPr kumimoji="0" lang="zh-CN" altLang="en-US" sz="1800" b="1" i="0" u="none" strike="noStrike" kern="1200" cap="none" spc="300" normalizeH="0" baseline="0" noProof="0" dirty="0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点击此处添加标题</a:t>
              </a:r>
            </a:p>
          </p:txBody>
        </p:sp>
        <p:sp>
          <p:nvSpPr>
            <p:cNvPr id="216" name="PA_文本框 215"/>
            <p:cNvSpPr txBox="1"/>
            <p:nvPr>
              <p:custDataLst>
                <p:tags r:id="rId99"/>
              </p:custDataLst>
            </p:nvPr>
          </p:nvSpPr>
          <p:spPr>
            <a:xfrm>
              <a:off x="8978900" y="1636791"/>
              <a:ext cx="1595309" cy="57028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50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点击此处添加文字说明</a:t>
              </a:r>
              <a:endParaRPr kumimoji="0" lang="en-US" altLang="zh-CN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endParaRPr>
            </a:p>
            <a:p>
              <a:pPr marL="0" marR="0" lvl="0" indent="0" algn="l" defTabSz="914400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50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点击此处添加文字说明</a:t>
              </a:r>
            </a:p>
          </p:txBody>
        </p:sp>
        <p:cxnSp>
          <p:nvCxnSpPr>
            <p:cNvPr id="217" name="PA_直接连接符 216"/>
            <p:cNvCxnSpPr/>
            <p:nvPr>
              <p:custDataLst>
                <p:tags r:id="rId100"/>
              </p:custDataLst>
            </p:nvPr>
          </p:nvCxnSpPr>
          <p:spPr>
            <a:xfrm>
              <a:off x="9045575" y="1595515"/>
              <a:ext cx="2379712" cy="0"/>
            </a:xfrm>
            <a:prstGeom prst="line">
              <a:avLst/>
            </a:prstGeom>
            <a:ln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8" name="PA_直接连接符 217"/>
            <p:cNvCxnSpPr/>
            <p:nvPr>
              <p:custDataLst>
                <p:tags r:id="rId101"/>
              </p:custDataLst>
            </p:nvPr>
          </p:nvCxnSpPr>
          <p:spPr>
            <a:xfrm>
              <a:off x="9045575" y="1644435"/>
              <a:ext cx="817523" cy="0"/>
            </a:xfrm>
            <a:prstGeom prst="line">
              <a:avLst/>
            </a:prstGeom>
            <a:ln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19" name="PA_任意多边形 315"/>
            <p:cNvSpPr>
              <a:spLocks noEditPoints="1"/>
            </p:cNvSpPr>
            <p:nvPr>
              <p:custDataLst>
                <p:tags r:id="rId102"/>
              </p:custDataLst>
            </p:nvPr>
          </p:nvSpPr>
          <p:spPr bwMode="auto">
            <a:xfrm>
              <a:off x="8653198" y="1246755"/>
              <a:ext cx="236393" cy="236393"/>
            </a:xfrm>
            <a:custGeom>
              <a:avLst/>
              <a:gdLst>
                <a:gd name="T0" fmla="*/ 41 w 41"/>
                <a:gd name="T1" fmla="*/ 34 h 41"/>
                <a:gd name="T2" fmla="*/ 33 w 41"/>
                <a:gd name="T3" fmla="*/ 41 h 41"/>
                <a:gd name="T4" fmla="*/ 8 w 41"/>
                <a:gd name="T5" fmla="*/ 41 h 41"/>
                <a:gd name="T6" fmla="*/ 0 w 41"/>
                <a:gd name="T7" fmla="*/ 34 h 41"/>
                <a:gd name="T8" fmla="*/ 0 w 41"/>
                <a:gd name="T9" fmla="*/ 8 h 41"/>
                <a:gd name="T10" fmla="*/ 8 w 41"/>
                <a:gd name="T11" fmla="*/ 0 h 41"/>
                <a:gd name="T12" fmla="*/ 33 w 41"/>
                <a:gd name="T13" fmla="*/ 0 h 41"/>
                <a:gd name="T14" fmla="*/ 41 w 41"/>
                <a:gd name="T15" fmla="*/ 8 h 41"/>
                <a:gd name="T16" fmla="*/ 41 w 41"/>
                <a:gd name="T17" fmla="*/ 34 h 41"/>
                <a:gd name="T18" fmla="*/ 29 w 41"/>
                <a:gd name="T19" fmla="*/ 20 h 41"/>
                <a:gd name="T20" fmla="*/ 21 w 41"/>
                <a:gd name="T21" fmla="*/ 12 h 41"/>
                <a:gd name="T22" fmla="*/ 7 w 41"/>
                <a:gd name="T23" fmla="*/ 27 h 41"/>
                <a:gd name="T24" fmla="*/ 7 w 41"/>
                <a:gd name="T25" fmla="*/ 34 h 41"/>
                <a:gd name="T26" fmla="*/ 15 w 41"/>
                <a:gd name="T27" fmla="*/ 34 h 41"/>
                <a:gd name="T28" fmla="*/ 29 w 41"/>
                <a:gd name="T29" fmla="*/ 20 h 41"/>
                <a:gd name="T30" fmla="*/ 15 w 41"/>
                <a:gd name="T31" fmla="*/ 30 h 41"/>
                <a:gd name="T32" fmla="*/ 14 w 41"/>
                <a:gd name="T33" fmla="*/ 32 h 41"/>
                <a:gd name="T34" fmla="*/ 12 w 41"/>
                <a:gd name="T35" fmla="*/ 32 h 41"/>
                <a:gd name="T36" fmla="*/ 12 w 41"/>
                <a:gd name="T37" fmla="*/ 29 h 41"/>
                <a:gd name="T38" fmla="*/ 9 w 41"/>
                <a:gd name="T39" fmla="*/ 29 h 41"/>
                <a:gd name="T40" fmla="*/ 9 w 41"/>
                <a:gd name="T41" fmla="*/ 28 h 41"/>
                <a:gd name="T42" fmla="*/ 11 w 41"/>
                <a:gd name="T43" fmla="*/ 26 h 41"/>
                <a:gd name="T44" fmla="*/ 15 w 41"/>
                <a:gd name="T45" fmla="*/ 30 h 41"/>
                <a:gd name="T46" fmla="*/ 22 w 41"/>
                <a:gd name="T47" fmla="*/ 17 h 41"/>
                <a:gd name="T48" fmla="*/ 14 w 41"/>
                <a:gd name="T49" fmla="*/ 24 h 41"/>
                <a:gd name="T50" fmla="*/ 13 w 41"/>
                <a:gd name="T51" fmla="*/ 25 h 41"/>
                <a:gd name="T52" fmla="*/ 13 w 41"/>
                <a:gd name="T53" fmla="*/ 24 h 41"/>
                <a:gd name="T54" fmla="*/ 21 w 41"/>
                <a:gd name="T55" fmla="*/ 16 h 41"/>
                <a:gd name="T56" fmla="*/ 22 w 41"/>
                <a:gd name="T57" fmla="*/ 16 h 41"/>
                <a:gd name="T58" fmla="*/ 22 w 41"/>
                <a:gd name="T59" fmla="*/ 17 h 41"/>
                <a:gd name="T60" fmla="*/ 33 w 41"/>
                <a:gd name="T61" fmla="*/ 16 h 41"/>
                <a:gd name="T62" fmla="*/ 33 w 41"/>
                <a:gd name="T63" fmla="*/ 12 h 41"/>
                <a:gd name="T64" fmla="*/ 29 w 41"/>
                <a:gd name="T65" fmla="*/ 8 h 41"/>
                <a:gd name="T66" fmla="*/ 26 w 41"/>
                <a:gd name="T67" fmla="*/ 8 h 41"/>
                <a:gd name="T68" fmla="*/ 23 w 41"/>
                <a:gd name="T69" fmla="*/ 10 h 41"/>
                <a:gd name="T70" fmla="*/ 31 w 41"/>
                <a:gd name="T71" fmla="*/ 18 h 41"/>
                <a:gd name="T72" fmla="*/ 33 w 41"/>
                <a:gd name="T73" fmla="*/ 1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41" h="41">
                  <a:moveTo>
                    <a:pt x="41" y="34"/>
                  </a:moveTo>
                  <a:cubicBezTo>
                    <a:pt x="41" y="38"/>
                    <a:pt x="38" y="41"/>
                    <a:pt x="33" y="41"/>
                  </a:cubicBezTo>
                  <a:cubicBezTo>
                    <a:pt x="8" y="41"/>
                    <a:pt x="8" y="41"/>
                    <a:pt x="8" y="41"/>
                  </a:cubicBezTo>
                  <a:cubicBezTo>
                    <a:pt x="4" y="41"/>
                    <a:pt x="0" y="38"/>
                    <a:pt x="0" y="34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4"/>
                    <a:pt x="4" y="0"/>
                    <a:pt x="8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8" y="0"/>
                    <a:pt x="41" y="4"/>
                    <a:pt x="41" y="8"/>
                  </a:cubicBezTo>
                  <a:lnTo>
                    <a:pt x="41" y="34"/>
                  </a:lnTo>
                  <a:close/>
                  <a:moveTo>
                    <a:pt x="29" y="20"/>
                  </a:moveTo>
                  <a:cubicBezTo>
                    <a:pt x="21" y="12"/>
                    <a:pt x="21" y="12"/>
                    <a:pt x="21" y="12"/>
                  </a:cubicBezTo>
                  <a:cubicBezTo>
                    <a:pt x="7" y="27"/>
                    <a:pt x="7" y="27"/>
                    <a:pt x="7" y="27"/>
                  </a:cubicBezTo>
                  <a:cubicBezTo>
                    <a:pt x="7" y="34"/>
                    <a:pt x="7" y="34"/>
                    <a:pt x="7" y="34"/>
                  </a:cubicBezTo>
                  <a:cubicBezTo>
                    <a:pt x="15" y="34"/>
                    <a:pt x="15" y="34"/>
                    <a:pt x="15" y="34"/>
                  </a:cubicBezTo>
                  <a:lnTo>
                    <a:pt x="29" y="20"/>
                  </a:lnTo>
                  <a:close/>
                  <a:moveTo>
                    <a:pt x="15" y="30"/>
                  </a:moveTo>
                  <a:cubicBezTo>
                    <a:pt x="14" y="32"/>
                    <a:pt x="14" y="32"/>
                    <a:pt x="14" y="32"/>
                  </a:cubicBezTo>
                  <a:cubicBezTo>
                    <a:pt x="12" y="32"/>
                    <a:pt x="12" y="32"/>
                    <a:pt x="12" y="32"/>
                  </a:cubicBezTo>
                  <a:cubicBezTo>
                    <a:pt x="12" y="29"/>
                    <a:pt x="12" y="29"/>
                    <a:pt x="12" y="29"/>
                  </a:cubicBezTo>
                  <a:cubicBezTo>
                    <a:pt x="9" y="29"/>
                    <a:pt x="9" y="29"/>
                    <a:pt x="9" y="29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11" y="26"/>
                    <a:pt x="11" y="26"/>
                    <a:pt x="11" y="26"/>
                  </a:cubicBezTo>
                  <a:lnTo>
                    <a:pt x="15" y="30"/>
                  </a:lnTo>
                  <a:close/>
                  <a:moveTo>
                    <a:pt x="22" y="17"/>
                  </a:moveTo>
                  <a:cubicBezTo>
                    <a:pt x="14" y="24"/>
                    <a:pt x="14" y="24"/>
                    <a:pt x="14" y="24"/>
                  </a:cubicBezTo>
                  <a:cubicBezTo>
                    <a:pt x="14" y="25"/>
                    <a:pt x="13" y="25"/>
                    <a:pt x="13" y="25"/>
                  </a:cubicBezTo>
                  <a:cubicBezTo>
                    <a:pt x="13" y="24"/>
                    <a:pt x="13" y="24"/>
                    <a:pt x="13" y="24"/>
                  </a:cubicBezTo>
                  <a:cubicBezTo>
                    <a:pt x="21" y="16"/>
                    <a:pt x="21" y="16"/>
                    <a:pt x="21" y="16"/>
                  </a:cubicBezTo>
                  <a:cubicBezTo>
                    <a:pt x="21" y="16"/>
                    <a:pt x="22" y="16"/>
                    <a:pt x="22" y="16"/>
                  </a:cubicBezTo>
                  <a:cubicBezTo>
                    <a:pt x="22" y="16"/>
                    <a:pt x="22" y="16"/>
                    <a:pt x="22" y="17"/>
                  </a:cubicBezTo>
                  <a:close/>
                  <a:moveTo>
                    <a:pt x="33" y="16"/>
                  </a:moveTo>
                  <a:cubicBezTo>
                    <a:pt x="34" y="15"/>
                    <a:pt x="34" y="13"/>
                    <a:pt x="33" y="12"/>
                  </a:cubicBezTo>
                  <a:cubicBezTo>
                    <a:pt x="29" y="8"/>
                    <a:pt x="29" y="8"/>
                    <a:pt x="29" y="8"/>
                  </a:cubicBezTo>
                  <a:cubicBezTo>
                    <a:pt x="28" y="7"/>
                    <a:pt x="27" y="7"/>
                    <a:pt x="26" y="8"/>
                  </a:cubicBezTo>
                  <a:cubicBezTo>
                    <a:pt x="23" y="10"/>
                    <a:pt x="23" y="10"/>
                    <a:pt x="23" y="10"/>
                  </a:cubicBezTo>
                  <a:cubicBezTo>
                    <a:pt x="31" y="18"/>
                    <a:pt x="31" y="18"/>
                    <a:pt x="31" y="18"/>
                  </a:cubicBezTo>
                  <a:lnTo>
                    <a:pt x="33" y="16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20" name="PA_组合 219"/>
          <p:cNvGrpSpPr/>
          <p:nvPr>
            <p:custDataLst>
              <p:tags r:id="rId9"/>
            </p:custDataLst>
          </p:nvPr>
        </p:nvGrpSpPr>
        <p:grpSpPr>
          <a:xfrm>
            <a:off x="821668" y="4922875"/>
            <a:ext cx="3192914" cy="1022167"/>
            <a:chOff x="821668" y="2906974"/>
            <a:chExt cx="3192914" cy="1022167"/>
          </a:xfrm>
        </p:grpSpPr>
        <p:sp>
          <p:nvSpPr>
            <p:cNvPr id="221" name="PA_文本框 220"/>
            <p:cNvSpPr txBox="1"/>
            <p:nvPr>
              <p:custDataLst>
                <p:tags r:id="rId93"/>
              </p:custDataLst>
            </p:nvPr>
          </p:nvSpPr>
          <p:spPr>
            <a:xfrm>
              <a:off x="1147304" y="2906974"/>
              <a:ext cx="2867278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altLang="zh-CN" sz="1800" b="1" i="0" u="none" strike="noStrike" kern="1200" cap="none" spc="300" normalizeH="0" baseline="0" noProof="0" dirty="0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2.</a:t>
              </a:r>
              <a:r>
                <a:rPr kumimoji="0" lang="zh-CN" altLang="en-US" sz="1800" b="1" i="0" u="none" strike="noStrike" kern="1200" cap="none" spc="300" normalizeH="0" baseline="0" noProof="0" dirty="0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点击此处添加标题</a:t>
              </a:r>
            </a:p>
          </p:txBody>
        </p:sp>
        <p:sp>
          <p:nvSpPr>
            <p:cNvPr id="222" name="PA_文本框 221"/>
            <p:cNvSpPr txBox="1"/>
            <p:nvPr>
              <p:custDataLst>
                <p:tags r:id="rId94"/>
              </p:custDataLst>
            </p:nvPr>
          </p:nvSpPr>
          <p:spPr>
            <a:xfrm>
              <a:off x="1147304" y="3358857"/>
              <a:ext cx="1595309" cy="57028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50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点击此处添加文字说明</a:t>
              </a:r>
              <a:endParaRPr kumimoji="0" lang="en-US" altLang="zh-CN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endParaRPr>
            </a:p>
            <a:p>
              <a:pPr marL="0" marR="0" lvl="0" indent="0" algn="l" defTabSz="914400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50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点击此处添加文字说明</a:t>
              </a:r>
            </a:p>
          </p:txBody>
        </p:sp>
        <p:cxnSp>
          <p:nvCxnSpPr>
            <p:cNvPr id="223" name="PA_直接连接符 222"/>
            <p:cNvCxnSpPr/>
            <p:nvPr>
              <p:custDataLst>
                <p:tags r:id="rId95"/>
              </p:custDataLst>
            </p:nvPr>
          </p:nvCxnSpPr>
          <p:spPr>
            <a:xfrm>
              <a:off x="1213979" y="3317581"/>
              <a:ext cx="2358780" cy="0"/>
            </a:xfrm>
            <a:prstGeom prst="line">
              <a:avLst/>
            </a:prstGeom>
            <a:ln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4" name="PA_直接连接符 223"/>
            <p:cNvCxnSpPr/>
            <p:nvPr>
              <p:custDataLst>
                <p:tags r:id="rId96"/>
              </p:custDataLst>
            </p:nvPr>
          </p:nvCxnSpPr>
          <p:spPr>
            <a:xfrm>
              <a:off x="1213979" y="3366501"/>
              <a:ext cx="817523" cy="0"/>
            </a:xfrm>
            <a:prstGeom prst="line">
              <a:avLst/>
            </a:prstGeom>
            <a:ln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25" name="PA_任意多边形 163"/>
            <p:cNvSpPr>
              <a:spLocks noEditPoints="1"/>
            </p:cNvSpPr>
            <p:nvPr>
              <p:custDataLst>
                <p:tags r:id="rId97"/>
              </p:custDataLst>
            </p:nvPr>
          </p:nvSpPr>
          <p:spPr bwMode="auto">
            <a:xfrm>
              <a:off x="821668" y="2962934"/>
              <a:ext cx="298748" cy="230613"/>
            </a:xfrm>
            <a:custGeom>
              <a:avLst/>
              <a:gdLst>
                <a:gd name="T0" fmla="*/ 38 w 48"/>
                <a:gd name="T1" fmla="*/ 30 h 37"/>
                <a:gd name="T2" fmla="*/ 30 w 48"/>
                <a:gd name="T3" fmla="*/ 37 h 37"/>
                <a:gd name="T4" fmla="*/ 8 w 48"/>
                <a:gd name="T5" fmla="*/ 37 h 37"/>
                <a:gd name="T6" fmla="*/ 0 w 48"/>
                <a:gd name="T7" fmla="*/ 30 h 37"/>
                <a:gd name="T8" fmla="*/ 0 w 48"/>
                <a:gd name="T9" fmla="*/ 7 h 37"/>
                <a:gd name="T10" fmla="*/ 8 w 48"/>
                <a:gd name="T11" fmla="*/ 0 h 37"/>
                <a:gd name="T12" fmla="*/ 30 w 48"/>
                <a:gd name="T13" fmla="*/ 0 h 37"/>
                <a:gd name="T14" fmla="*/ 33 w 48"/>
                <a:gd name="T15" fmla="*/ 0 h 37"/>
                <a:gd name="T16" fmla="*/ 34 w 48"/>
                <a:gd name="T17" fmla="*/ 1 h 37"/>
                <a:gd name="T18" fmla="*/ 34 w 48"/>
                <a:gd name="T19" fmla="*/ 2 h 37"/>
                <a:gd name="T20" fmla="*/ 32 w 48"/>
                <a:gd name="T21" fmla="*/ 3 h 37"/>
                <a:gd name="T22" fmla="*/ 31 w 48"/>
                <a:gd name="T23" fmla="*/ 3 h 37"/>
                <a:gd name="T24" fmla="*/ 30 w 48"/>
                <a:gd name="T25" fmla="*/ 3 h 37"/>
                <a:gd name="T26" fmla="*/ 8 w 48"/>
                <a:gd name="T27" fmla="*/ 3 h 37"/>
                <a:gd name="T28" fmla="*/ 4 w 48"/>
                <a:gd name="T29" fmla="*/ 7 h 37"/>
                <a:gd name="T30" fmla="*/ 4 w 48"/>
                <a:gd name="T31" fmla="*/ 30 h 37"/>
                <a:gd name="T32" fmla="*/ 8 w 48"/>
                <a:gd name="T33" fmla="*/ 34 h 37"/>
                <a:gd name="T34" fmla="*/ 30 w 48"/>
                <a:gd name="T35" fmla="*/ 34 h 37"/>
                <a:gd name="T36" fmla="*/ 34 w 48"/>
                <a:gd name="T37" fmla="*/ 30 h 37"/>
                <a:gd name="T38" fmla="*/ 34 w 48"/>
                <a:gd name="T39" fmla="*/ 26 h 37"/>
                <a:gd name="T40" fmla="*/ 35 w 48"/>
                <a:gd name="T41" fmla="*/ 26 h 37"/>
                <a:gd name="T42" fmla="*/ 36 w 48"/>
                <a:gd name="T43" fmla="*/ 24 h 37"/>
                <a:gd name="T44" fmla="*/ 37 w 48"/>
                <a:gd name="T45" fmla="*/ 24 h 37"/>
                <a:gd name="T46" fmla="*/ 38 w 48"/>
                <a:gd name="T47" fmla="*/ 25 h 37"/>
                <a:gd name="T48" fmla="*/ 38 w 48"/>
                <a:gd name="T49" fmla="*/ 30 h 37"/>
                <a:gd name="T50" fmla="*/ 43 w 48"/>
                <a:gd name="T51" fmla="*/ 13 h 37"/>
                <a:gd name="T52" fmla="*/ 25 w 48"/>
                <a:gd name="T53" fmla="*/ 31 h 37"/>
                <a:gd name="T54" fmla="*/ 17 w 48"/>
                <a:gd name="T55" fmla="*/ 31 h 37"/>
                <a:gd name="T56" fmla="*/ 17 w 48"/>
                <a:gd name="T57" fmla="*/ 23 h 37"/>
                <a:gd name="T58" fmla="*/ 35 w 48"/>
                <a:gd name="T59" fmla="*/ 5 h 37"/>
                <a:gd name="T60" fmla="*/ 43 w 48"/>
                <a:gd name="T61" fmla="*/ 13 h 37"/>
                <a:gd name="T62" fmla="*/ 27 w 48"/>
                <a:gd name="T63" fmla="*/ 25 h 37"/>
                <a:gd name="T64" fmla="*/ 23 w 48"/>
                <a:gd name="T65" fmla="*/ 21 h 37"/>
                <a:gd name="T66" fmla="*/ 20 w 48"/>
                <a:gd name="T67" fmla="*/ 24 h 37"/>
                <a:gd name="T68" fmla="*/ 20 w 48"/>
                <a:gd name="T69" fmla="*/ 25 h 37"/>
                <a:gd name="T70" fmla="*/ 22 w 48"/>
                <a:gd name="T71" fmla="*/ 25 h 37"/>
                <a:gd name="T72" fmla="*/ 22 w 48"/>
                <a:gd name="T73" fmla="*/ 28 h 37"/>
                <a:gd name="T74" fmla="*/ 24 w 48"/>
                <a:gd name="T75" fmla="*/ 28 h 37"/>
                <a:gd name="T76" fmla="*/ 27 w 48"/>
                <a:gd name="T77" fmla="*/ 25 h 37"/>
                <a:gd name="T78" fmla="*/ 35 w 48"/>
                <a:gd name="T79" fmla="*/ 9 h 37"/>
                <a:gd name="T80" fmla="*/ 25 w 48"/>
                <a:gd name="T81" fmla="*/ 18 h 37"/>
                <a:gd name="T82" fmla="*/ 25 w 48"/>
                <a:gd name="T83" fmla="*/ 19 h 37"/>
                <a:gd name="T84" fmla="*/ 26 w 48"/>
                <a:gd name="T85" fmla="*/ 19 h 37"/>
                <a:gd name="T86" fmla="*/ 36 w 48"/>
                <a:gd name="T87" fmla="*/ 10 h 37"/>
                <a:gd name="T88" fmla="*/ 36 w 48"/>
                <a:gd name="T89" fmla="*/ 9 h 37"/>
                <a:gd name="T90" fmla="*/ 35 w 48"/>
                <a:gd name="T91" fmla="*/ 9 h 37"/>
                <a:gd name="T92" fmla="*/ 45 w 48"/>
                <a:gd name="T93" fmla="*/ 11 h 37"/>
                <a:gd name="T94" fmla="*/ 37 w 48"/>
                <a:gd name="T95" fmla="*/ 3 h 37"/>
                <a:gd name="T96" fmla="*/ 39 w 48"/>
                <a:gd name="T97" fmla="*/ 1 h 37"/>
                <a:gd name="T98" fmla="*/ 43 w 48"/>
                <a:gd name="T99" fmla="*/ 1 h 37"/>
                <a:gd name="T100" fmla="*/ 47 w 48"/>
                <a:gd name="T101" fmla="*/ 5 h 37"/>
                <a:gd name="T102" fmla="*/ 47 w 48"/>
                <a:gd name="T103" fmla="*/ 8 h 37"/>
                <a:gd name="T104" fmla="*/ 45 w 48"/>
                <a:gd name="T105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8" h="37">
                  <a:moveTo>
                    <a:pt x="38" y="30"/>
                  </a:moveTo>
                  <a:cubicBezTo>
                    <a:pt x="38" y="34"/>
                    <a:pt x="34" y="37"/>
                    <a:pt x="30" y="37"/>
                  </a:cubicBezTo>
                  <a:cubicBezTo>
                    <a:pt x="8" y="37"/>
                    <a:pt x="8" y="37"/>
                    <a:pt x="8" y="37"/>
                  </a:cubicBezTo>
                  <a:cubicBezTo>
                    <a:pt x="4" y="37"/>
                    <a:pt x="0" y="34"/>
                    <a:pt x="0" y="30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3"/>
                    <a:pt x="4" y="0"/>
                    <a:pt x="8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1" y="0"/>
                    <a:pt x="32" y="0"/>
                    <a:pt x="33" y="0"/>
                  </a:cubicBezTo>
                  <a:cubicBezTo>
                    <a:pt x="34" y="0"/>
                    <a:pt x="34" y="1"/>
                    <a:pt x="34" y="1"/>
                  </a:cubicBezTo>
                  <a:cubicBezTo>
                    <a:pt x="34" y="1"/>
                    <a:pt x="34" y="2"/>
                    <a:pt x="34" y="2"/>
                  </a:cubicBezTo>
                  <a:cubicBezTo>
                    <a:pt x="32" y="3"/>
                    <a:pt x="32" y="3"/>
                    <a:pt x="32" y="3"/>
                  </a:cubicBezTo>
                  <a:cubicBezTo>
                    <a:pt x="32" y="3"/>
                    <a:pt x="32" y="3"/>
                    <a:pt x="31" y="3"/>
                  </a:cubicBezTo>
                  <a:cubicBezTo>
                    <a:pt x="31" y="3"/>
                    <a:pt x="31" y="3"/>
                    <a:pt x="30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6" y="3"/>
                    <a:pt x="4" y="5"/>
                    <a:pt x="4" y="7"/>
                  </a:cubicBezTo>
                  <a:cubicBezTo>
                    <a:pt x="4" y="30"/>
                    <a:pt x="4" y="30"/>
                    <a:pt x="4" y="30"/>
                  </a:cubicBezTo>
                  <a:cubicBezTo>
                    <a:pt x="4" y="32"/>
                    <a:pt x="6" y="34"/>
                    <a:pt x="8" y="34"/>
                  </a:cubicBezTo>
                  <a:cubicBezTo>
                    <a:pt x="30" y="34"/>
                    <a:pt x="30" y="34"/>
                    <a:pt x="30" y="34"/>
                  </a:cubicBezTo>
                  <a:cubicBezTo>
                    <a:pt x="33" y="34"/>
                    <a:pt x="34" y="32"/>
                    <a:pt x="34" y="30"/>
                  </a:cubicBezTo>
                  <a:cubicBezTo>
                    <a:pt x="34" y="26"/>
                    <a:pt x="34" y="26"/>
                    <a:pt x="34" y="26"/>
                  </a:cubicBezTo>
                  <a:cubicBezTo>
                    <a:pt x="34" y="26"/>
                    <a:pt x="35" y="26"/>
                    <a:pt x="35" y="26"/>
                  </a:cubicBezTo>
                  <a:cubicBezTo>
                    <a:pt x="36" y="24"/>
                    <a:pt x="36" y="24"/>
                    <a:pt x="36" y="24"/>
                  </a:cubicBezTo>
                  <a:cubicBezTo>
                    <a:pt x="37" y="24"/>
                    <a:pt x="37" y="24"/>
                    <a:pt x="37" y="24"/>
                  </a:cubicBezTo>
                  <a:cubicBezTo>
                    <a:pt x="38" y="24"/>
                    <a:pt x="38" y="24"/>
                    <a:pt x="38" y="25"/>
                  </a:cubicBezTo>
                  <a:lnTo>
                    <a:pt x="38" y="30"/>
                  </a:lnTo>
                  <a:close/>
                  <a:moveTo>
                    <a:pt x="43" y="13"/>
                  </a:moveTo>
                  <a:cubicBezTo>
                    <a:pt x="25" y="31"/>
                    <a:pt x="25" y="31"/>
                    <a:pt x="25" y="31"/>
                  </a:cubicBezTo>
                  <a:cubicBezTo>
                    <a:pt x="17" y="31"/>
                    <a:pt x="17" y="31"/>
                    <a:pt x="17" y="31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35" y="5"/>
                    <a:pt x="35" y="5"/>
                    <a:pt x="35" y="5"/>
                  </a:cubicBezTo>
                  <a:lnTo>
                    <a:pt x="43" y="13"/>
                  </a:lnTo>
                  <a:close/>
                  <a:moveTo>
                    <a:pt x="27" y="25"/>
                  </a:moveTo>
                  <a:cubicBezTo>
                    <a:pt x="23" y="21"/>
                    <a:pt x="23" y="21"/>
                    <a:pt x="23" y="21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4" y="28"/>
                    <a:pt x="24" y="28"/>
                    <a:pt x="24" y="28"/>
                  </a:cubicBezTo>
                  <a:lnTo>
                    <a:pt x="27" y="25"/>
                  </a:lnTo>
                  <a:close/>
                  <a:moveTo>
                    <a:pt x="35" y="9"/>
                  </a:moveTo>
                  <a:cubicBezTo>
                    <a:pt x="25" y="18"/>
                    <a:pt x="25" y="18"/>
                    <a:pt x="25" y="18"/>
                  </a:cubicBezTo>
                  <a:cubicBezTo>
                    <a:pt x="25" y="18"/>
                    <a:pt x="25" y="19"/>
                    <a:pt x="25" y="19"/>
                  </a:cubicBezTo>
                  <a:cubicBezTo>
                    <a:pt x="26" y="19"/>
                    <a:pt x="26" y="19"/>
                    <a:pt x="26" y="19"/>
                  </a:cubicBezTo>
                  <a:cubicBezTo>
                    <a:pt x="36" y="10"/>
                    <a:pt x="36" y="10"/>
                    <a:pt x="36" y="10"/>
                  </a:cubicBezTo>
                  <a:cubicBezTo>
                    <a:pt x="36" y="9"/>
                    <a:pt x="36" y="9"/>
                    <a:pt x="36" y="9"/>
                  </a:cubicBezTo>
                  <a:cubicBezTo>
                    <a:pt x="35" y="8"/>
                    <a:pt x="35" y="8"/>
                    <a:pt x="35" y="9"/>
                  </a:cubicBezTo>
                  <a:close/>
                  <a:moveTo>
                    <a:pt x="45" y="11"/>
                  </a:moveTo>
                  <a:cubicBezTo>
                    <a:pt x="37" y="3"/>
                    <a:pt x="37" y="3"/>
                    <a:pt x="37" y="3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40" y="0"/>
                    <a:pt x="42" y="0"/>
                    <a:pt x="43" y="1"/>
                  </a:cubicBezTo>
                  <a:cubicBezTo>
                    <a:pt x="47" y="5"/>
                    <a:pt x="47" y="5"/>
                    <a:pt x="47" y="5"/>
                  </a:cubicBezTo>
                  <a:cubicBezTo>
                    <a:pt x="48" y="6"/>
                    <a:pt x="48" y="7"/>
                    <a:pt x="47" y="8"/>
                  </a:cubicBezTo>
                  <a:lnTo>
                    <a:pt x="45" y="11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26" name="PA_组合 225"/>
          <p:cNvGrpSpPr/>
          <p:nvPr>
            <p:custDataLst>
              <p:tags r:id="rId10"/>
            </p:custDataLst>
          </p:nvPr>
        </p:nvGrpSpPr>
        <p:grpSpPr>
          <a:xfrm>
            <a:off x="8653198" y="4922875"/>
            <a:ext cx="3268508" cy="1022167"/>
            <a:chOff x="8653198" y="2906974"/>
            <a:chExt cx="3268508" cy="1022167"/>
          </a:xfrm>
        </p:grpSpPr>
        <p:sp>
          <p:nvSpPr>
            <p:cNvPr id="227" name="PA_文本框 226"/>
            <p:cNvSpPr txBox="1"/>
            <p:nvPr>
              <p:custDataLst>
                <p:tags r:id="rId88"/>
              </p:custDataLst>
            </p:nvPr>
          </p:nvSpPr>
          <p:spPr>
            <a:xfrm>
              <a:off x="8978900" y="2906974"/>
              <a:ext cx="2942806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altLang="zh-CN" sz="1800" b="1" i="0" u="none" strike="noStrike" kern="1200" cap="none" spc="300" normalizeH="0" baseline="0" noProof="0" dirty="0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4.</a:t>
              </a:r>
              <a:r>
                <a:rPr kumimoji="0" lang="zh-CN" altLang="en-US" sz="1800" b="1" i="0" u="none" strike="noStrike" kern="1200" cap="none" spc="300" normalizeH="0" baseline="0" noProof="0" dirty="0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点击此处添加标题</a:t>
              </a:r>
            </a:p>
          </p:txBody>
        </p:sp>
        <p:sp>
          <p:nvSpPr>
            <p:cNvPr id="228" name="PA_文本框 227"/>
            <p:cNvSpPr txBox="1"/>
            <p:nvPr>
              <p:custDataLst>
                <p:tags r:id="rId89"/>
              </p:custDataLst>
            </p:nvPr>
          </p:nvSpPr>
          <p:spPr>
            <a:xfrm>
              <a:off x="8978900" y="3358857"/>
              <a:ext cx="1595309" cy="57028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50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点击此处添加文字说明</a:t>
              </a:r>
              <a:endParaRPr kumimoji="0" lang="en-US" altLang="zh-CN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endParaRPr>
            </a:p>
            <a:p>
              <a:pPr marL="0" marR="0" lvl="0" indent="0" algn="l" defTabSz="914400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50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点击此处添加文字说明</a:t>
              </a:r>
            </a:p>
          </p:txBody>
        </p:sp>
        <p:cxnSp>
          <p:nvCxnSpPr>
            <p:cNvPr id="229" name="PA_直接连接符 228"/>
            <p:cNvCxnSpPr/>
            <p:nvPr>
              <p:custDataLst>
                <p:tags r:id="rId90"/>
              </p:custDataLst>
            </p:nvPr>
          </p:nvCxnSpPr>
          <p:spPr>
            <a:xfrm>
              <a:off x="9045575" y="3317581"/>
              <a:ext cx="2379712" cy="0"/>
            </a:xfrm>
            <a:prstGeom prst="line">
              <a:avLst/>
            </a:prstGeom>
            <a:ln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0" name="PA_直接连接符 229"/>
            <p:cNvCxnSpPr/>
            <p:nvPr>
              <p:custDataLst>
                <p:tags r:id="rId91"/>
              </p:custDataLst>
            </p:nvPr>
          </p:nvCxnSpPr>
          <p:spPr>
            <a:xfrm>
              <a:off x="9045575" y="3366501"/>
              <a:ext cx="817523" cy="0"/>
            </a:xfrm>
            <a:prstGeom prst="line">
              <a:avLst/>
            </a:prstGeom>
            <a:ln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31" name="PA_任意多边形 342"/>
            <p:cNvSpPr>
              <a:spLocks noEditPoints="1"/>
            </p:cNvSpPr>
            <p:nvPr>
              <p:custDataLst>
                <p:tags r:id="rId92"/>
              </p:custDataLst>
            </p:nvPr>
          </p:nvSpPr>
          <p:spPr bwMode="auto">
            <a:xfrm>
              <a:off x="8653198" y="2964076"/>
              <a:ext cx="248911" cy="220527"/>
            </a:xfrm>
            <a:custGeom>
              <a:avLst/>
              <a:gdLst>
                <a:gd name="T0" fmla="*/ 48 w 48"/>
                <a:gd name="T1" fmla="*/ 10 h 43"/>
                <a:gd name="T2" fmla="*/ 39 w 48"/>
                <a:gd name="T3" fmla="*/ 19 h 43"/>
                <a:gd name="T4" fmla="*/ 39 w 48"/>
                <a:gd name="T5" fmla="*/ 19 h 43"/>
                <a:gd name="T6" fmla="*/ 38 w 48"/>
                <a:gd name="T7" fmla="*/ 18 h 43"/>
                <a:gd name="T8" fmla="*/ 38 w 48"/>
                <a:gd name="T9" fmla="*/ 13 h 43"/>
                <a:gd name="T10" fmla="*/ 31 w 48"/>
                <a:gd name="T11" fmla="*/ 13 h 43"/>
                <a:gd name="T12" fmla="*/ 24 w 48"/>
                <a:gd name="T13" fmla="*/ 18 h 43"/>
                <a:gd name="T14" fmla="*/ 22 w 48"/>
                <a:gd name="T15" fmla="*/ 23 h 43"/>
                <a:gd name="T16" fmla="*/ 7 w 48"/>
                <a:gd name="T17" fmla="*/ 37 h 43"/>
                <a:gd name="T18" fmla="*/ 1 w 48"/>
                <a:gd name="T19" fmla="*/ 37 h 43"/>
                <a:gd name="T20" fmla="*/ 0 w 48"/>
                <a:gd name="T21" fmla="*/ 36 h 43"/>
                <a:gd name="T22" fmla="*/ 0 w 48"/>
                <a:gd name="T23" fmla="*/ 31 h 43"/>
                <a:gd name="T24" fmla="*/ 1 w 48"/>
                <a:gd name="T25" fmla="*/ 30 h 43"/>
                <a:gd name="T26" fmla="*/ 7 w 48"/>
                <a:gd name="T27" fmla="*/ 30 h 43"/>
                <a:gd name="T28" fmla="*/ 14 w 48"/>
                <a:gd name="T29" fmla="*/ 25 h 43"/>
                <a:gd name="T30" fmla="*/ 16 w 48"/>
                <a:gd name="T31" fmla="*/ 20 h 43"/>
                <a:gd name="T32" fmla="*/ 31 w 48"/>
                <a:gd name="T33" fmla="*/ 6 h 43"/>
                <a:gd name="T34" fmla="*/ 38 w 48"/>
                <a:gd name="T35" fmla="*/ 6 h 43"/>
                <a:gd name="T36" fmla="*/ 38 w 48"/>
                <a:gd name="T37" fmla="*/ 1 h 43"/>
                <a:gd name="T38" fmla="*/ 39 w 48"/>
                <a:gd name="T39" fmla="*/ 0 h 43"/>
                <a:gd name="T40" fmla="*/ 39 w 48"/>
                <a:gd name="T41" fmla="*/ 1 h 43"/>
                <a:gd name="T42" fmla="*/ 48 w 48"/>
                <a:gd name="T43" fmla="*/ 9 h 43"/>
                <a:gd name="T44" fmla="*/ 48 w 48"/>
                <a:gd name="T45" fmla="*/ 10 h 43"/>
                <a:gd name="T46" fmla="*/ 48 w 48"/>
                <a:gd name="T47" fmla="*/ 10 h 43"/>
                <a:gd name="T48" fmla="*/ 14 w 48"/>
                <a:gd name="T49" fmla="*/ 20 h 43"/>
                <a:gd name="T50" fmla="*/ 7 w 48"/>
                <a:gd name="T51" fmla="*/ 13 h 43"/>
                <a:gd name="T52" fmla="*/ 1 w 48"/>
                <a:gd name="T53" fmla="*/ 13 h 43"/>
                <a:gd name="T54" fmla="*/ 0 w 48"/>
                <a:gd name="T55" fmla="*/ 12 h 43"/>
                <a:gd name="T56" fmla="*/ 0 w 48"/>
                <a:gd name="T57" fmla="*/ 7 h 43"/>
                <a:gd name="T58" fmla="*/ 1 w 48"/>
                <a:gd name="T59" fmla="*/ 6 h 43"/>
                <a:gd name="T60" fmla="*/ 7 w 48"/>
                <a:gd name="T61" fmla="*/ 6 h 43"/>
                <a:gd name="T62" fmla="*/ 18 w 48"/>
                <a:gd name="T63" fmla="*/ 12 h 43"/>
                <a:gd name="T64" fmla="*/ 14 w 48"/>
                <a:gd name="T65" fmla="*/ 20 h 43"/>
                <a:gd name="T66" fmla="*/ 48 w 48"/>
                <a:gd name="T67" fmla="*/ 34 h 43"/>
                <a:gd name="T68" fmla="*/ 39 w 48"/>
                <a:gd name="T69" fmla="*/ 43 h 43"/>
                <a:gd name="T70" fmla="*/ 39 w 48"/>
                <a:gd name="T71" fmla="*/ 43 h 43"/>
                <a:gd name="T72" fmla="*/ 38 w 48"/>
                <a:gd name="T73" fmla="*/ 42 h 43"/>
                <a:gd name="T74" fmla="*/ 38 w 48"/>
                <a:gd name="T75" fmla="*/ 37 h 43"/>
                <a:gd name="T76" fmla="*/ 20 w 48"/>
                <a:gd name="T77" fmla="*/ 31 h 43"/>
                <a:gd name="T78" fmla="*/ 24 w 48"/>
                <a:gd name="T79" fmla="*/ 24 h 43"/>
                <a:gd name="T80" fmla="*/ 31 w 48"/>
                <a:gd name="T81" fmla="*/ 30 h 43"/>
                <a:gd name="T82" fmla="*/ 38 w 48"/>
                <a:gd name="T83" fmla="*/ 30 h 43"/>
                <a:gd name="T84" fmla="*/ 38 w 48"/>
                <a:gd name="T85" fmla="*/ 25 h 43"/>
                <a:gd name="T86" fmla="*/ 39 w 48"/>
                <a:gd name="T87" fmla="*/ 24 h 43"/>
                <a:gd name="T88" fmla="*/ 39 w 48"/>
                <a:gd name="T89" fmla="*/ 25 h 43"/>
                <a:gd name="T90" fmla="*/ 48 w 48"/>
                <a:gd name="T91" fmla="*/ 33 h 43"/>
                <a:gd name="T92" fmla="*/ 48 w 48"/>
                <a:gd name="T93" fmla="*/ 34 h 43"/>
                <a:gd name="T94" fmla="*/ 48 w 48"/>
                <a:gd name="T95" fmla="*/ 34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8" h="43">
                  <a:moveTo>
                    <a:pt x="48" y="10"/>
                  </a:moveTo>
                  <a:cubicBezTo>
                    <a:pt x="39" y="19"/>
                    <a:pt x="39" y="19"/>
                    <a:pt x="39" y="19"/>
                  </a:cubicBezTo>
                  <a:cubicBezTo>
                    <a:pt x="39" y="19"/>
                    <a:pt x="39" y="19"/>
                    <a:pt x="39" y="19"/>
                  </a:cubicBezTo>
                  <a:cubicBezTo>
                    <a:pt x="38" y="19"/>
                    <a:pt x="38" y="19"/>
                    <a:pt x="38" y="18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1" y="13"/>
                    <a:pt x="31" y="13"/>
                    <a:pt x="31" y="13"/>
                  </a:cubicBezTo>
                  <a:cubicBezTo>
                    <a:pt x="27" y="13"/>
                    <a:pt x="26" y="16"/>
                    <a:pt x="24" y="18"/>
                  </a:cubicBezTo>
                  <a:cubicBezTo>
                    <a:pt x="24" y="20"/>
                    <a:pt x="23" y="22"/>
                    <a:pt x="22" y="23"/>
                  </a:cubicBezTo>
                  <a:cubicBezTo>
                    <a:pt x="19" y="30"/>
                    <a:pt x="16" y="37"/>
                    <a:pt x="7" y="37"/>
                  </a:cubicBezTo>
                  <a:cubicBezTo>
                    <a:pt x="1" y="37"/>
                    <a:pt x="1" y="37"/>
                    <a:pt x="1" y="37"/>
                  </a:cubicBezTo>
                  <a:cubicBezTo>
                    <a:pt x="1" y="37"/>
                    <a:pt x="0" y="37"/>
                    <a:pt x="0" y="36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1" y="30"/>
                    <a:pt x="1" y="30"/>
                  </a:cubicBezTo>
                  <a:cubicBezTo>
                    <a:pt x="7" y="30"/>
                    <a:pt x="7" y="30"/>
                    <a:pt x="7" y="30"/>
                  </a:cubicBezTo>
                  <a:cubicBezTo>
                    <a:pt x="11" y="30"/>
                    <a:pt x="12" y="28"/>
                    <a:pt x="14" y="25"/>
                  </a:cubicBezTo>
                  <a:cubicBezTo>
                    <a:pt x="15" y="23"/>
                    <a:pt x="15" y="22"/>
                    <a:pt x="16" y="20"/>
                  </a:cubicBezTo>
                  <a:cubicBezTo>
                    <a:pt x="19" y="13"/>
                    <a:pt x="22" y="6"/>
                    <a:pt x="31" y="6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38" y="1"/>
                    <a:pt x="38" y="0"/>
                    <a:pt x="39" y="0"/>
                  </a:cubicBezTo>
                  <a:cubicBezTo>
                    <a:pt x="39" y="0"/>
                    <a:pt x="39" y="0"/>
                    <a:pt x="39" y="1"/>
                  </a:cubicBezTo>
                  <a:cubicBezTo>
                    <a:pt x="48" y="9"/>
                    <a:pt x="48" y="9"/>
                    <a:pt x="48" y="9"/>
                  </a:cubicBezTo>
                  <a:cubicBezTo>
                    <a:pt x="48" y="9"/>
                    <a:pt x="48" y="10"/>
                    <a:pt x="48" y="10"/>
                  </a:cubicBezTo>
                  <a:cubicBezTo>
                    <a:pt x="48" y="10"/>
                    <a:pt x="48" y="10"/>
                    <a:pt x="48" y="10"/>
                  </a:cubicBezTo>
                  <a:close/>
                  <a:moveTo>
                    <a:pt x="14" y="20"/>
                  </a:moveTo>
                  <a:cubicBezTo>
                    <a:pt x="13" y="16"/>
                    <a:pt x="11" y="13"/>
                    <a:pt x="7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0" y="13"/>
                    <a:pt x="0" y="12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1" y="6"/>
                    <a:pt x="1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12" y="6"/>
                    <a:pt x="15" y="9"/>
                    <a:pt x="18" y="12"/>
                  </a:cubicBezTo>
                  <a:cubicBezTo>
                    <a:pt x="17" y="15"/>
                    <a:pt x="15" y="17"/>
                    <a:pt x="14" y="20"/>
                  </a:cubicBezTo>
                  <a:close/>
                  <a:moveTo>
                    <a:pt x="48" y="34"/>
                  </a:moveTo>
                  <a:cubicBezTo>
                    <a:pt x="39" y="43"/>
                    <a:pt x="39" y="43"/>
                    <a:pt x="39" y="43"/>
                  </a:cubicBezTo>
                  <a:cubicBezTo>
                    <a:pt x="39" y="43"/>
                    <a:pt x="39" y="43"/>
                    <a:pt x="39" y="43"/>
                  </a:cubicBezTo>
                  <a:cubicBezTo>
                    <a:pt x="38" y="43"/>
                    <a:pt x="38" y="43"/>
                    <a:pt x="38" y="42"/>
                  </a:cubicBezTo>
                  <a:cubicBezTo>
                    <a:pt x="38" y="37"/>
                    <a:pt x="38" y="37"/>
                    <a:pt x="38" y="37"/>
                  </a:cubicBezTo>
                  <a:cubicBezTo>
                    <a:pt x="30" y="37"/>
                    <a:pt x="25" y="38"/>
                    <a:pt x="20" y="31"/>
                  </a:cubicBezTo>
                  <a:cubicBezTo>
                    <a:pt x="22" y="29"/>
                    <a:pt x="23" y="26"/>
                    <a:pt x="24" y="24"/>
                  </a:cubicBezTo>
                  <a:cubicBezTo>
                    <a:pt x="25" y="27"/>
                    <a:pt x="27" y="30"/>
                    <a:pt x="31" y="30"/>
                  </a:cubicBezTo>
                  <a:cubicBezTo>
                    <a:pt x="38" y="30"/>
                    <a:pt x="38" y="30"/>
                    <a:pt x="38" y="30"/>
                  </a:cubicBezTo>
                  <a:cubicBezTo>
                    <a:pt x="38" y="25"/>
                    <a:pt x="38" y="25"/>
                    <a:pt x="38" y="25"/>
                  </a:cubicBezTo>
                  <a:cubicBezTo>
                    <a:pt x="38" y="25"/>
                    <a:pt x="38" y="24"/>
                    <a:pt x="39" y="24"/>
                  </a:cubicBezTo>
                  <a:cubicBezTo>
                    <a:pt x="39" y="24"/>
                    <a:pt x="39" y="24"/>
                    <a:pt x="39" y="25"/>
                  </a:cubicBezTo>
                  <a:cubicBezTo>
                    <a:pt x="48" y="33"/>
                    <a:pt x="48" y="33"/>
                    <a:pt x="48" y="33"/>
                  </a:cubicBezTo>
                  <a:cubicBezTo>
                    <a:pt x="48" y="33"/>
                    <a:pt x="48" y="34"/>
                    <a:pt x="48" y="34"/>
                  </a:cubicBezTo>
                  <a:cubicBezTo>
                    <a:pt x="48" y="34"/>
                    <a:pt x="48" y="34"/>
                    <a:pt x="48" y="34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32" name="PA_组合 31"/>
          <p:cNvGrpSpPr/>
          <p:nvPr>
            <p:custDataLst>
              <p:tags r:id="rId11"/>
            </p:custDataLst>
          </p:nvPr>
        </p:nvGrpSpPr>
        <p:grpSpPr>
          <a:xfrm>
            <a:off x="3885336" y="1908847"/>
            <a:ext cx="4981452" cy="4250820"/>
            <a:chOff x="3260725" y="989013"/>
            <a:chExt cx="5649913" cy="4821238"/>
          </a:xfrm>
        </p:grpSpPr>
        <p:sp>
          <p:nvSpPr>
            <p:cNvPr id="33" name="PA_任意多边形 8"/>
            <p:cNvSpPr/>
            <p:nvPr>
              <p:custDataLst>
                <p:tags r:id="rId12"/>
              </p:custDataLst>
            </p:nvPr>
          </p:nvSpPr>
          <p:spPr bwMode="auto">
            <a:xfrm>
              <a:off x="4622800" y="1706563"/>
              <a:ext cx="1470025" cy="107950"/>
            </a:xfrm>
            <a:custGeom>
              <a:avLst/>
              <a:gdLst>
                <a:gd name="T0" fmla="*/ 894 w 926"/>
                <a:gd name="T1" fmla="*/ 0 h 68"/>
                <a:gd name="T2" fmla="*/ 926 w 926"/>
                <a:gd name="T3" fmla="*/ 64 h 68"/>
                <a:gd name="T4" fmla="*/ 59 w 926"/>
                <a:gd name="T5" fmla="*/ 68 h 68"/>
                <a:gd name="T6" fmla="*/ 0 w 926"/>
                <a:gd name="T7" fmla="*/ 5 h 68"/>
                <a:gd name="T8" fmla="*/ 894 w 926"/>
                <a:gd name="T9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26" h="68">
                  <a:moveTo>
                    <a:pt x="894" y="0"/>
                  </a:moveTo>
                  <a:lnTo>
                    <a:pt x="926" y="64"/>
                  </a:lnTo>
                  <a:lnTo>
                    <a:pt x="59" y="68"/>
                  </a:lnTo>
                  <a:lnTo>
                    <a:pt x="0" y="5"/>
                  </a:lnTo>
                  <a:lnTo>
                    <a:pt x="894" y="0"/>
                  </a:lnTo>
                  <a:close/>
                </a:path>
              </a:pathLst>
            </a:custGeom>
            <a:solidFill>
              <a:srgbClr val="A6A39C"/>
            </a:solidFill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4" name="PA_任意多边形 9"/>
            <p:cNvSpPr/>
            <p:nvPr>
              <p:custDataLst>
                <p:tags r:id="rId13"/>
              </p:custDataLst>
            </p:nvPr>
          </p:nvSpPr>
          <p:spPr bwMode="auto">
            <a:xfrm>
              <a:off x="5964238" y="1506538"/>
              <a:ext cx="874713" cy="615950"/>
            </a:xfrm>
            <a:custGeom>
              <a:avLst/>
              <a:gdLst>
                <a:gd name="T0" fmla="*/ 537 w 551"/>
                <a:gd name="T1" fmla="*/ 0 h 388"/>
                <a:gd name="T2" fmla="*/ 551 w 551"/>
                <a:gd name="T3" fmla="*/ 68 h 388"/>
                <a:gd name="T4" fmla="*/ 31 w 551"/>
                <a:gd name="T5" fmla="*/ 388 h 388"/>
                <a:gd name="T6" fmla="*/ 0 w 551"/>
                <a:gd name="T7" fmla="*/ 330 h 388"/>
                <a:gd name="T8" fmla="*/ 537 w 551"/>
                <a:gd name="T9" fmla="*/ 0 h 3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51" h="388">
                  <a:moveTo>
                    <a:pt x="537" y="0"/>
                  </a:moveTo>
                  <a:lnTo>
                    <a:pt x="551" y="68"/>
                  </a:lnTo>
                  <a:lnTo>
                    <a:pt x="31" y="388"/>
                  </a:lnTo>
                  <a:lnTo>
                    <a:pt x="0" y="330"/>
                  </a:lnTo>
                  <a:lnTo>
                    <a:pt x="537" y="0"/>
                  </a:lnTo>
                  <a:close/>
                </a:path>
              </a:pathLst>
            </a:custGeom>
            <a:solidFill>
              <a:srgbClr val="A6A39C"/>
            </a:solidFill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5" name="PA_任意多边形 10"/>
            <p:cNvSpPr/>
            <p:nvPr>
              <p:custDataLst>
                <p:tags r:id="rId14"/>
              </p:custDataLst>
            </p:nvPr>
          </p:nvSpPr>
          <p:spPr bwMode="auto">
            <a:xfrm>
              <a:off x="4616450" y="1714500"/>
              <a:ext cx="100013" cy="3422650"/>
            </a:xfrm>
            <a:custGeom>
              <a:avLst/>
              <a:gdLst>
                <a:gd name="T0" fmla="*/ 4 w 63"/>
                <a:gd name="T1" fmla="*/ 0 h 2156"/>
                <a:gd name="T2" fmla="*/ 63 w 63"/>
                <a:gd name="T3" fmla="*/ 63 h 2156"/>
                <a:gd name="T4" fmla="*/ 58 w 63"/>
                <a:gd name="T5" fmla="*/ 2147 h 2156"/>
                <a:gd name="T6" fmla="*/ 0 w 63"/>
                <a:gd name="T7" fmla="*/ 2156 h 2156"/>
                <a:gd name="T8" fmla="*/ 4 w 63"/>
                <a:gd name="T9" fmla="*/ 0 h 2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2156">
                  <a:moveTo>
                    <a:pt x="4" y="0"/>
                  </a:moveTo>
                  <a:lnTo>
                    <a:pt x="63" y="63"/>
                  </a:lnTo>
                  <a:lnTo>
                    <a:pt x="58" y="2147"/>
                  </a:lnTo>
                  <a:lnTo>
                    <a:pt x="0" y="2156"/>
                  </a:lnTo>
                  <a:lnTo>
                    <a:pt x="4" y="0"/>
                  </a:lnTo>
                  <a:close/>
                </a:path>
              </a:pathLst>
            </a:custGeom>
            <a:solidFill>
              <a:schemeClr val="bg1"/>
            </a:solidFill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6" name="PA_任意多边形 11"/>
            <p:cNvSpPr/>
            <p:nvPr>
              <p:custDataLst>
                <p:tags r:id="rId15"/>
              </p:custDataLst>
            </p:nvPr>
          </p:nvSpPr>
          <p:spPr bwMode="auto">
            <a:xfrm>
              <a:off x="4616450" y="1714500"/>
              <a:ext cx="100013" cy="3422650"/>
            </a:xfrm>
            <a:custGeom>
              <a:avLst/>
              <a:gdLst>
                <a:gd name="T0" fmla="*/ 4 w 63"/>
                <a:gd name="T1" fmla="*/ 0 h 2156"/>
                <a:gd name="T2" fmla="*/ 63 w 63"/>
                <a:gd name="T3" fmla="*/ 63 h 2156"/>
                <a:gd name="T4" fmla="*/ 58 w 63"/>
                <a:gd name="T5" fmla="*/ 2147 h 2156"/>
                <a:gd name="T6" fmla="*/ 0 w 63"/>
                <a:gd name="T7" fmla="*/ 2156 h 2156"/>
                <a:gd name="T8" fmla="*/ 4 w 63"/>
                <a:gd name="T9" fmla="*/ 0 h 2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2156">
                  <a:moveTo>
                    <a:pt x="4" y="0"/>
                  </a:moveTo>
                  <a:lnTo>
                    <a:pt x="63" y="63"/>
                  </a:lnTo>
                  <a:lnTo>
                    <a:pt x="58" y="2147"/>
                  </a:lnTo>
                  <a:lnTo>
                    <a:pt x="0" y="2156"/>
                  </a:lnTo>
                  <a:lnTo>
                    <a:pt x="4" y="0"/>
                  </a:lnTo>
                </a:path>
              </a:pathLst>
            </a:custGeom>
            <a:solidFill>
              <a:srgbClr val="A6A39C"/>
            </a:solidFill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7" name="PA_任意多边形 12"/>
            <p:cNvSpPr/>
            <p:nvPr>
              <p:custDataLst>
                <p:tags r:id="rId16"/>
              </p:custDataLst>
            </p:nvPr>
          </p:nvSpPr>
          <p:spPr bwMode="auto">
            <a:xfrm>
              <a:off x="4537075" y="5122863"/>
              <a:ext cx="365125" cy="666750"/>
            </a:xfrm>
            <a:custGeom>
              <a:avLst/>
              <a:gdLst>
                <a:gd name="T0" fmla="*/ 24 w 51"/>
                <a:gd name="T1" fmla="*/ 0 h 93"/>
                <a:gd name="T2" fmla="*/ 11 w 51"/>
                <a:gd name="T3" fmla="*/ 2 h 93"/>
                <a:gd name="T4" fmla="*/ 34 w 51"/>
                <a:gd name="T5" fmla="*/ 45 h 93"/>
                <a:gd name="T6" fmla="*/ 4 w 51"/>
                <a:gd name="T7" fmla="*/ 91 h 93"/>
                <a:gd name="T8" fmla="*/ 0 w 51"/>
                <a:gd name="T9" fmla="*/ 93 h 93"/>
                <a:gd name="T10" fmla="*/ 24 w 51"/>
                <a:gd name="T11" fmla="*/ 83 h 93"/>
                <a:gd name="T12" fmla="*/ 25 w 51"/>
                <a:gd name="T13" fmla="*/ 82 h 93"/>
                <a:gd name="T14" fmla="*/ 43 w 51"/>
                <a:gd name="T15" fmla="*/ 58 h 93"/>
                <a:gd name="T16" fmla="*/ 24 w 51"/>
                <a:gd name="T17" fmla="*/ 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1" h="93">
                  <a:moveTo>
                    <a:pt x="24" y="0"/>
                  </a:moveTo>
                  <a:cubicBezTo>
                    <a:pt x="11" y="2"/>
                    <a:pt x="11" y="2"/>
                    <a:pt x="11" y="2"/>
                  </a:cubicBezTo>
                  <a:cubicBezTo>
                    <a:pt x="25" y="11"/>
                    <a:pt x="34" y="27"/>
                    <a:pt x="34" y="45"/>
                  </a:cubicBezTo>
                  <a:cubicBezTo>
                    <a:pt x="34" y="65"/>
                    <a:pt x="22" y="83"/>
                    <a:pt x="4" y="91"/>
                  </a:cubicBezTo>
                  <a:cubicBezTo>
                    <a:pt x="3" y="92"/>
                    <a:pt x="1" y="92"/>
                    <a:pt x="0" y="93"/>
                  </a:cubicBezTo>
                  <a:cubicBezTo>
                    <a:pt x="13" y="88"/>
                    <a:pt x="18" y="87"/>
                    <a:pt x="24" y="83"/>
                  </a:cubicBezTo>
                  <a:cubicBezTo>
                    <a:pt x="24" y="82"/>
                    <a:pt x="25" y="82"/>
                    <a:pt x="25" y="82"/>
                  </a:cubicBezTo>
                  <a:cubicBezTo>
                    <a:pt x="34" y="76"/>
                    <a:pt x="40" y="67"/>
                    <a:pt x="43" y="58"/>
                  </a:cubicBezTo>
                  <a:cubicBezTo>
                    <a:pt x="51" y="36"/>
                    <a:pt x="43" y="13"/>
                    <a:pt x="24" y="0"/>
                  </a:cubicBezTo>
                  <a:close/>
                </a:path>
              </a:pathLst>
            </a:custGeom>
            <a:solidFill>
              <a:srgbClr val="A6A39C"/>
            </a:solidFill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8" name="PA_任意多边形 13"/>
            <p:cNvSpPr/>
            <p:nvPr>
              <p:custDataLst>
                <p:tags r:id="rId17"/>
              </p:custDataLst>
            </p:nvPr>
          </p:nvSpPr>
          <p:spPr bwMode="auto">
            <a:xfrm>
              <a:off x="3913188" y="989013"/>
              <a:ext cx="2903538" cy="4821238"/>
            </a:xfrm>
            <a:custGeom>
              <a:avLst/>
              <a:gdLst>
                <a:gd name="T0" fmla="*/ 286 w 405"/>
                <a:gd name="T1" fmla="*/ 0 h 672"/>
                <a:gd name="T2" fmla="*/ 405 w 405"/>
                <a:gd name="T3" fmla="*/ 72 h 672"/>
                <a:gd name="T4" fmla="*/ 286 w 405"/>
                <a:gd name="T5" fmla="*/ 145 h 672"/>
                <a:gd name="T6" fmla="*/ 297 w 405"/>
                <a:gd name="T7" fmla="*/ 100 h 672"/>
                <a:gd name="T8" fmla="*/ 99 w 405"/>
                <a:gd name="T9" fmla="*/ 101 h 672"/>
                <a:gd name="T10" fmla="*/ 98 w 405"/>
                <a:gd name="T11" fmla="*/ 578 h 672"/>
                <a:gd name="T12" fmla="*/ 121 w 405"/>
                <a:gd name="T13" fmla="*/ 621 h 672"/>
                <a:gd name="T14" fmla="*/ 70 w 405"/>
                <a:gd name="T15" fmla="*/ 672 h 672"/>
                <a:gd name="T16" fmla="*/ 43 w 405"/>
                <a:gd name="T17" fmla="*/ 578 h 672"/>
                <a:gd name="T18" fmla="*/ 45 w 405"/>
                <a:gd name="T19" fmla="*/ 46 h 672"/>
                <a:gd name="T20" fmla="*/ 297 w 405"/>
                <a:gd name="T21" fmla="*/ 45 h 672"/>
                <a:gd name="T22" fmla="*/ 286 w 405"/>
                <a:gd name="T23" fmla="*/ 0 h 6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05" h="672">
                  <a:moveTo>
                    <a:pt x="286" y="0"/>
                  </a:moveTo>
                  <a:cubicBezTo>
                    <a:pt x="405" y="72"/>
                    <a:pt x="405" y="72"/>
                    <a:pt x="405" y="72"/>
                  </a:cubicBezTo>
                  <a:cubicBezTo>
                    <a:pt x="286" y="145"/>
                    <a:pt x="286" y="145"/>
                    <a:pt x="286" y="145"/>
                  </a:cubicBezTo>
                  <a:cubicBezTo>
                    <a:pt x="297" y="100"/>
                    <a:pt x="297" y="100"/>
                    <a:pt x="297" y="100"/>
                  </a:cubicBezTo>
                  <a:cubicBezTo>
                    <a:pt x="99" y="101"/>
                    <a:pt x="99" y="101"/>
                    <a:pt x="99" y="101"/>
                  </a:cubicBezTo>
                  <a:cubicBezTo>
                    <a:pt x="98" y="578"/>
                    <a:pt x="98" y="578"/>
                    <a:pt x="98" y="578"/>
                  </a:cubicBezTo>
                  <a:cubicBezTo>
                    <a:pt x="112" y="587"/>
                    <a:pt x="121" y="603"/>
                    <a:pt x="121" y="621"/>
                  </a:cubicBezTo>
                  <a:cubicBezTo>
                    <a:pt x="121" y="649"/>
                    <a:pt x="98" y="672"/>
                    <a:pt x="70" y="672"/>
                  </a:cubicBezTo>
                  <a:cubicBezTo>
                    <a:pt x="20" y="672"/>
                    <a:pt x="0" y="606"/>
                    <a:pt x="43" y="578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297" y="45"/>
                    <a:pt x="297" y="45"/>
                    <a:pt x="297" y="45"/>
                  </a:cubicBezTo>
                  <a:cubicBezTo>
                    <a:pt x="286" y="0"/>
                    <a:pt x="286" y="0"/>
                    <a:pt x="286" y="0"/>
                  </a:cubicBezTo>
                </a:path>
              </a:pathLst>
            </a:custGeom>
            <a:solidFill>
              <a:schemeClr val="bg1"/>
            </a:solidFill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9" name="PA_任意多边形 14"/>
            <p:cNvSpPr/>
            <p:nvPr>
              <p:custDataLst>
                <p:tags r:id="rId18"/>
              </p:custDataLst>
            </p:nvPr>
          </p:nvSpPr>
          <p:spPr bwMode="auto">
            <a:xfrm>
              <a:off x="4056063" y="1054100"/>
              <a:ext cx="2695575" cy="4721225"/>
            </a:xfrm>
            <a:custGeom>
              <a:avLst/>
              <a:gdLst>
                <a:gd name="T0" fmla="*/ 50 w 376"/>
                <a:gd name="T1" fmla="*/ 658 h 658"/>
                <a:gd name="T2" fmla="*/ 6 w 376"/>
                <a:gd name="T3" fmla="*/ 625 h 658"/>
                <a:gd name="T4" fmla="*/ 25 w 376"/>
                <a:gd name="T5" fmla="*/ 573 h 658"/>
                <a:gd name="T6" fmla="*/ 27 w 376"/>
                <a:gd name="T7" fmla="*/ 571 h 658"/>
                <a:gd name="T8" fmla="*/ 29 w 376"/>
                <a:gd name="T9" fmla="*/ 41 h 658"/>
                <a:gd name="T10" fmla="*/ 283 w 376"/>
                <a:gd name="T11" fmla="*/ 41 h 658"/>
                <a:gd name="T12" fmla="*/ 273 w 376"/>
                <a:gd name="T13" fmla="*/ 0 h 658"/>
                <a:gd name="T14" fmla="*/ 376 w 376"/>
                <a:gd name="T15" fmla="*/ 63 h 658"/>
                <a:gd name="T16" fmla="*/ 273 w 376"/>
                <a:gd name="T17" fmla="*/ 127 h 658"/>
                <a:gd name="T18" fmla="*/ 283 w 376"/>
                <a:gd name="T19" fmla="*/ 87 h 658"/>
                <a:gd name="T20" fmla="*/ 75 w 376"/>
                <a:gd name="T21" fmla="*/ 87 h 658"/>
                <a:gd name="T22" fmla="*/ 73 w 376"/>
                <a:gd name="T23" fmla="*/ 572 h 658"/>
                <a:gd name="T24" fmla="*/ 75 w 376"/>
                <a:gd name="T25" fmla="*/ 573 h 658"/>
                <a:gd name="T26" fmla="*/ 96 w 376"/>
                <a:gd name="T27" fmla="*/ 612 h 658"/>
                <a:gd name="T28" fmla="*/ 50 w 376"/>
                <a:gd name="T29" fmla="*/ 658 h 658"/>
                <a:gd name="T30" fmla="*/ 50 w 376"/>
                <a:gd name="T31" fmla="*/ 658 h 6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76" h="658">
                  <a:moveTo>
                    <a:pt x="50" y="658"/>
                  </a:moveTo>
                  <a:cubicBezTo>
                    <a:pt x="29" y="658"/>
                    <a:pt x="12" y="645"/>
                    <a:pt x="6" y="625"/>
                  </a:cubicBezTo>
                  <a:cubicBezTo>
                    <a:pt x="0" y="604"/>
                    <a:pt x="8" y="584"/>
                    <a:pt x="25" y="573"/>
                  </a:cubicBezTo>
                  <a:cubicBezTo>
                    <a:pt x="27" y="571"/>
                    <a:pt x="27" y="571"/>
                    <a:pt x="27" y="571"/>
                  </a:cubicBezTo>
                  <a:cubicBezTo>
                    <a:pt x="29" y="41"/>
                    <a:pt x="29" y="41"/>
                    <a:pt x="29" y="41"/>
                  </a:cubicBezTo>
                  <a:cubicBezTo>
                    <a:pt x="283" y="41"/>
                    <a:pt x="283" y="41"/>
                    <a:pt x="283" y="41"/>
                  </a:cubicBezTo>
                  <a:cubicBezTo>
                    <a:pt x="273" y="0"/>
                    <a:pt x="273" y="0"/>
                    <a:pt x="273" y="0"/>
                  </a:cubicBezTo>
                  <a:cubicBezTo>
                    <a:pt x="376" y="63"/>
                    <a:pt x="376" y="63"/>
                    <a:pt x="376" y="63"/>
                  </a:cubicBezTo>
                  <a:cubicBezTo>
                    <a:pt x="273" y="127"/>
                    <a:pt x="273" y="127"/>
                    <a:pt x="273" y="127"/>
                  </a:cubicBezTo>
                  <a:cubicBezTo>
                    <a:pt x="283" y="87"/>
                    <a:pt x="283" y="87"/>
                    <a:pt x="283" y="87"/>
                  </a:cubicBezTo>
                  <a:cubicBezTo>
                    <a:pt x="75" y="87"/>
                    <a:pt x="75" y="87"/>
                    <a:pt x="75" y="87"/>
                  </a:cubicBezTo>
                  <a:cubicBezTo>
                    <a:pt x="73" y="572"/>
                    <a:pt x="73" y="572"/>
                    <a:pt x="73" y="572"/>
                  </a:cubicBezTo>
                  <a:cubicBezTo>
                    <a:pt x="75" y="573"/>
                    <a:pt x="75" y="573"/>
                    <a:pt x="75" y="573"/>
                  </a:cubicBezTo>
                  <a:cubicBezTo>
                    <a:pt x="89" y="581"/>
                    <a:pt x="96" y="596"/>
                    <a:pt x="96" y="612"/>
                  </a:cubicBezTo>
                  <a:cubicBezTo>
                    <a:pt x="96" y="638"/>
                    <a:pt x="76" y="658"/>
                    <a:pt x="50" y="658"/>
                  </a:cubicBezTo>
                  <a:cubicBezTo>
                    <a:pt x="50" y="658"/>
                    <a:pt x="50" y="658"/>
                    <a:pt x="50" y="658"/>
                  </a:cubicBezTo>
                </a:path>
              </a:pathLst>
            </a:custGeom>
            <a:solidFill>
              <a:srgbClr val="E8E3D5"/>
            </a:solidFill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0" name="PA_任意多边形 15"/>
            <p:cNvSpPr/>
            <p:nvPr>
              <p:custDataLst>
                <p:tags r:id="rId19"/>
              </p:custDataLst>
            </p:nvPr>
          </p:nvSpPr>
          <p:spPr bwMode="auto">
            <a:xfrm>
              <a:off x="5662613" y="2689225"/>
              <a:ext cx="1504950" cy="87313"/>
            </a:xfrm>
            <a:custGeom>
              <a:avLst/>
              <a:gdLst>
                <a:gd name="T0" fmla="*/ 930 w 948"/>
                <a:gd name="T1" fmla="*/ 0 h 55"/>
                <a:gd name="T2" fmla="*/ 948 w 948"/>
                <a:gd name="T3" fmla="*/ 55 h 55"/>
                <a:gd name="T4" fmla="*/ 45 w 948"/>
                <a:gd name="T5" fmla="*/ 55 h 55"/>
                <a:gd name="T6" fmla="*/ 0 w 948"/>
                <a:gd name="T7" fmla="*/ 0 h 55"/>
                <a:gd name="T8" fmla="*/ 930 w 948"/>
                <a:gd name="T9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48" h="55">
                  <a:moveTo>
                    <a:pt x="930" y="0"/>
                  </a:moveTo>
                  <a:lnTo>
                    <a:pt x="948" y="55"/>
                  </a:lnTo>
                  <a:lnTo>
                    <a:pt x="45" y="55"/>
                  </a:lnTo>
                  <a:lnTo>
                    <a:pt x="0" y="0"/>
                  </a:lnTo>
                  <a:lnTo>
                    <a:pt x="930" y="0"/>
                  </a:lnTo>
                  <a:close/>
                </a:path>
              </a:pathLst>
            </a:custGeom>
            <a:solidFill>
              <a:srgbClr val="9D4403"/>
            </a:solidFill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1" name="PA_任意多边形 16"/>
            <p:cNvSpPr/>
            <p:nvPr>
              <p:custDataLst>
                <p:tags r:id="rId20"/>
              </p:custDataLst>
            </p:nvPr>
          </p:nvSpPr>
          <p:spPr bwMode="auto">
            <a:xfrm>
              <a:off x="7061200" y="2489200"/>
              <a:ext cx="852488" cy="603250"/>
            </a:xfrm>
            <a:custGeom>
              <a:avLst/>
              <a:gdLst>
                <a:gd name="T0" fmla="*/ 537 w 537"/>
                <a:gd name="T1" fmla="*/ 0 h 380"/>
                <a:gd name="T2" fmla="*/ 537 w 537"/>
                <a:gd name="T3" fmla="*/ 59 h 380"/>
                <a:gd name="T4" fmla="*/ 18 w 537"/>
                <a:gd name="T5" fmla="*/ 380 h 380"/>
                <a:gd name="T6" fmla="*/ 0 w 537"/>
                <a:gd name="T7" fmla="*/ 330 h 380"/>
                <a:gd name="T8" fmla="*/ 537 w 537"/>
                <a:gd name="T9" fmla="*/ 0 h 3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7" h="380">
                  <a:moveTo>
                    <a:pt x="537" y="0"/>
                  </a:moveTo>
                  <a:lnTo>
                    <a:pt x="537" y="59"/>
                  </a:lnTo>
                  <a:lnTo>
                    <a:pt x="18" y="380"/>
                  </a:lnTo>
                  <a:lnTo>
                    <a:pt x="0" y="330"/>
                  </a:lnTo>
                  <a:lnTo>
                    <a:pt x="537" y="0"/>
                  </a:lnTo>
                  <a:close/>
                </a:path>
              </a:pathLst>
            </a:custGeom>
            <a:solidFill>
              <a:srgbClr val="9D4403"/>
            </a:solidFill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2" name="PA_任意多边形 17"/>
            <p:cNvSpPr/>
            <p:nvPr>
              <p:custDataLst>
                <p:tags r:id="rId21"/>
              </p:custDataLst>
            </p:nvPr>
          </p:nvSpPr>
          <p:spPr bwMode="auto">
            <a:xfrm>
              <a:off x="5654675" y="2689225"/>
              <a:ext cx="79375" cy="2454275"/>
            </a:xfrm>
            <a:custGeom>
              <a:avLst/>
              <a:gdLst>
                <a:gd name="T0" fmla="*/ 5 w 50"/>
                <a:gd name="T1" fmla="*/ 0 h 1546"/>
                <a:gd name="T2" fmla="*/ 50 w 50"/>
                <a:gd name="T3" fmla="*/ 55 h 1546"/>
                <a:gd name="T4" fmla="*/ 46 w 50"/>
                <a:gd name="T5" fmla="*/ 1546 h 1546"/>
                <a:gd name="T6" fmla="*/ 0 w 50"/>
                <a:gd name="T7" fmla="*/ 1542 h 1546"/>
                <a:gd name="T8" fmla="*/ 5 w 50"/>
                <a:gd name="T9" fmla="*/ 0 h 15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0" h="1546">
                  <a:moveTo>
                    <a:pt x="5" y="0"/>
                  </a:moveTo>
                  <a:lnTo>
                    <a:pt x="50" y="55"/>
                  </a:lnTo>
                  <a:lnTo>
                    <a:pt x="46" y="1546"/>
                  </a:lnTo>
                  <a:lnTo>
                    <a:pt x="0" y="1542"/>
                  </a:lnTo>
                  <a:lnTo>
                    <a:pt x="5" y="0"/>
                  </a:lnTo>
                  <a:close/>
                </a:path>
              </a:pathLst>
            </a:custGeom>
            <a:solidFill>
              <a:schemeClr val="bg1"/>
            </a:solidFill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3" name="PA_任意多边形 18"/>
            <p:cNvSpPr/>
            <p:nvPr>
              <p:custDataLst>
                <p:tags r:id="rId22"/>
              </p:custDataLst>
            </p:nvPr>
          </p:nvSpPr>
          <p:spPr bwMode="auto">
            <a:xfrm>
              <a:off x="5654675" y="2689225"/>
              <a:ext cx="79375" cy="2454275"/>
            </a:xfrm>
            <a:custGeom>
              <a:avLst/>
              <a:gdLst>
                <a:gd name="T0" fmla="*/ 5 w 50"/>
                <a:gd name="T1" fmla="*/ 0 h 1546"/>
                <a:gd name="T2" fmla="*/ 50 w 50"/>
                <a:gd name="T3" fmla="*/ 55 h 1546"/>
                <a:gd name="T4" fmla="*/ 46 w 50"/>
                <a:gd name="T5" fmla="*/ 1546 h 1546"/>
                <a:gd name="T6" fmla="*/ 0 w 50"/>
                <a:gd name="T7" fmla="*/ 1542 h 1546"/>
                <a:gd name="T8" fmla="*/ 5 w 50"/>
                <a:gd name="T9" fmla="*/ 0 h 15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0" h="1546">
                  <a:moveTo>
                    <a:pt x="5" y="0"/>
                  </a:moveTo>
                  <a:lnTo>
                    <a:pt x="50" y="55"/>
                  </a:lnTo>
                  <a:lnTo>
                    <a:pt x="46" y="1546"/>
                  </a:lnTo>
                  <a:lnTo>
                    <a:pt x="0" y="1542"/>
                  </a:lnTo>
                  <a:lnTo>
                    <a:pt x="5" y="0"/>
                  </a:lnTo>
                </a:path>
              </a:pathLst>
            </a:custGeom>
            <a:solidFill>
              <a:srgbClr val="9D4403"/>
            </a:solidFill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4" name="PA_任意多边形 19"/>
            <p:cNvSpPr/>
            <p:nvPr>
              <p:custDataLst>
                <p:tags r:id="rId23"/>
              </p:custDataLst>
            </p:nvPr>
          </p:nvSpPr>
          <p:spPr bwMode="auto">
            <a:xfrm>
              <a:off x="5053013" y="1973263"/>
              <a:ext cx="2860675" cy="3836988"/>
            </a:xfrm>
            <a:custGeom>
              <a:avLst/>
              <a:gdLst>
                <a:gd name="T0" fmla="*/ 280 w 399"/>
                <a:gd name="T1" fmla="*/ 0 h 535"/>
                <a:gd name="T2" fmla="*/ 399 w 399"/>
                <a:gd name="T3" fmla="*/ 72 h 535"/>
                <a:gd name="T4" fmla="*/ 280 w 399"/>
                <a:gd name="T5" fmla="*/ 145 h 535"/>
                <a:gd name="T6" fmla="*/ 291 w 399"/>
                <a:gd name="T7" fmla="*/ 100 h 535"/>
                <a:gd name="T8" fmla="*/ 85 w 399"/>
                <a:gd name="T9" fmla="*/ 100 h 535"/>
                <a:gd name="T10" fmla="*/ 84 w 399"/>
                <a:gd name="T11" fmla="*/ 441 h 535"/>
                <a:gd name="T12" fmla="*/ 56 w 399"/>
                <a:gd name="T13" fmla="*/ 535 h 535"/>
                <a:gd name="T14" fmla="*/ 10 w 399"/>
                <a:gd name="T15" fmla="*/ 504 h 535"/>
                <a:gd name="T16" fmla="*/ 29 w 399"/>
                <a:gd name="T17" fmla="*/ 441 h 535"/>
                <a:gd name="T18" fmla="*/ 30 w 399"/>
                <a:gd name="T19" fmla="*/ 46 h 535"/>
                <a:gd name="T20" fmla="*/ 291 w 399"/>
                <a:gd name="T21" fmla="*/ 45 h 535"/>
                <a:gd name="T22" fmla="*/ 280 w 399"/>
                <a:gd name="T23" fmla="*/ 0 h 5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99" h="535">
                  <a:moveTo>
                    <a:pt x="280" y="0"/>
                  </a:moveTo>
                  <a:cubicBezTo>
                    <a:pt x="399" y="72"/>
                    <a:pt x="399" y="72"/>
                    <a:pt x="399" y="72"/>
                  </a:cubicBezTo>
                  <a:cubicBezTo>
                    <a:pt x="280" y="145"/>
                    <a:pt x="280" y="145"/>
                    <a:pt x="280" y="145"/>
                  </a:cubicBezTo>
                  <a:cubicBezTo>
                    <a:pt x="291" y="100"/>
                    <a:pt x="291" y="100"/>
                    <a:pt x="291" y="100"/>
                  </a:cubicBezTo>
                  <a:cubicBezTo>
                    <a:pt x="85" y="100"/>
                    <a:pt x="85" y="100"/>
                    <a:pt x="85" y="100"/>
                  </a:cubicBezTo>
                  <a:cubicBezTo>
                    <a:pt x="84" y="441"/>
                    <a:pt x="84" y="441"/>
                    <a:pt x="84" y="441"/>
                  </a:cubicBezTo>
                  <a:cubicBezTo>
                    <a:pt x="126" y="469"/>
                    <a:pt x="107" y="535"/>
                    <a:pt x="56" y="535"/>
                  </a:cubicBezTo>
                  <a:cubicBezTo>
                    <a:pt x="36" y="535"/>
                    <a:pt x="17" y="522"/>
                    <a:pt x="10" y="504"/>
                  </a:cubicBezTo>
                  <a:cubicBezTo>
                    <a:pt x="0" y="481"/>
                    <a:pt x="8" y="455"/>
                    <a:pt x="29" y="441"/>
                  </a:cubicBezTo>
                  <a:cubicBezTo>
                    <a:pt x="30" y="46"/>
                    <a:pt x="30" y="46"/>
                    <a:pt x="30" y="46"/>
                  </a:cubicBezTo>
                  <a:cubicBezTo>
                    <a:pt x="291" y="45"/>
                    <a:pt x="291" y="45"/>
                    <a:pt x="291" y="45"/>
                  </a:cubicBezTo>
                  <a:cubicBezTo>
                    <a:pt x="280" y="0"/>
                    <a:pt x="280" y="0"/>
                    <a:pt x="280" y="0"/>
                  </a:cubicBezTo>
                </a:path>
              </a:pathLst>
            </a:custGeom>
            <a:solidFill>
              <a:schemeClr val="bg1"/>
            </a:solidFill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5" name="PA_任意多边形 20"/>
            <p:cNvSpPr/>
            <p:nvPr>
              <p:custDataLst>
                <p:tags r:id="rId24"/>
              </p:custDataLst>
            </p:nvPr>
          </p:nvSpPr>
          <p:spPr bwMode="auto">
            <a:xfrm>
              <a:off x="5089525" y="2036763"/>
              <a:ext cx="2767013" cy="3738563"/>
            </a:xfrm>
            <a:custGeom>
              <a:avLst/>
              <a:gdLst>
                <a:gd name="T0" fmla="*/ 51 w 386"/>
                <a:gd name="T1" fmla="*/ 521 h 521"/>
                <a:gd name="T2" fmla="*/ 9 w 386"/>
                <a:gd name="T3" fmla="*/ 493 h 521"/>
                <a:gd name="T4" fmla="*/ 27 w 386"/>
                <a:gd name="T5" fmla="*/ 436 h 521"/>
                <a:gd name="T6" fmla="*/ 29 w 386"/>
                <a:gd name="T7" fmla="*/ 434 h 521"/>
                <a:gd name="T8" fmla="*/ 29 w 386"/>
                <a:gd name="T9" fmla="*/ 41 h 521"/>
                <a:gd name="T10" fmla="*/ 292 w 386"/>
                <a:gd name="T11" fmla="*/ 41 h 521"/>
                <a:gd name="T12" fmla="*/ 282 w 386"/>
                <a:gd name="T13" fmla="*/ 0 h 521"/>
                <a:gd name="T14" fmla="*/ 386 w 386"/>
                <a:gd name="T15" fmla="*/ 63 h 521"/>
                <a:gd name="T16" fmla="*/ 282 w 386"/>
                <a:gd name="T17" fmla="*/ 127 h 521"/>
                <a:gd name="T18" fmla="*/ 292 w 386"/>
                <a:gd name="T19" fmla="*/ 87 h 521"/>
                <a:gd name="T20" fmla="*/ 75 w 386"/>
                <a:gd name="T21" fmla="*/ 87 h 521"/>
                <a:gd name="T22" fmla="*/ 75 w 386"/>
                <a:gd name="T23" fmla="*/ 435 h 521"/>
                <a:gd name="T24" fmla="*/ 77 w 386"/>
                <a:gd name="T25" fmla="*/ 436 h 521"/>
                <a:gd name="T26" fmla="*/ 96 w 386"/>
                <a:gd name="T27" fmla="*/ 488 h 521"/>
                <a:gd name="T28" fmla="*/ 51 w 386"/>
                <a:gd name="T29" fmla="*/ 521 h 521"/>
                <a:gd name="T30" fmla="*/ 51 w 386"/>
                <a:gd name="T31" fmla="*/ 521 h 5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86" h="521">
                  <a:moveTo>
                    <a:pt x="51" y="521"/>
                  </a:moveTo>
                  <a:cubicBezTo>
                    <a:pt x="33" y="521"/>
                    <a:pt x="16" y="510"/>
                    <a:pt x="9" y="493"/>
                  </a:cubicBezTo>
                  <a:cubicBezTo>
                    <a:pt x="0" y="472"/>
                    <a:pt x="8" y="448"/>
                    <a:pt x="27" y="436"/>
                  </a:cubicBezTo>
                  <a:cubicBezTo>
                    <a:pt x="29" y="434"/>
                    <a:pt x="29" y="434"/>
                    <a:pt x="29" y="434"/>
                  </a:cubicBezTo>
                  <a:cubicBezTo>
                    <a:pt x="29" y="41"/>
                    <a:pt x="29" y="41"/>
                    <a:pt x="29" y="41"/>
                  </a:cubicBezTo>
                  <a:cubicBezTo>
                    <a:pt x="292" y="41"/>
                    <a:pt x="292" y="41"/>
                    <a:pt x="292" y="41"/>
                  </a:cubicBezTo>
                  <a:cubicBezTo>
                    <a:pt x="282" y="0"/>
                    <a:pt x="282" y="0"/>
                    <a:pt x="282" y="0"/>
                  </a:cubicBezTo>
                  <a:cubicBezTo>
                    <a:pt x="386" y="63"/>
                    <a:pt x="386" y="63"/>
                    <a:pt x="386" y="63"/>
                  </a:cubicBezTo>
                  <a:cubicBezTo>
                    <a:pt x="282" y="127"/>
                    <a:pt x="282" y="127"/>
                    <a:pt x="282" y="127"/>
                  </a:cubicBezTo>
                  <a:cubicBezTo>
                    <a:pt x="292" y="87"/>
                    <a:pt x="292" y="87"/>
                    <a:pt x="292" y="87"/>
                  </a:cubicBezTo>
                  <a:cubicBezTo>
                    <a:pt x="75" y="87"/>
                    <a:pt x="75" y="87"/>
                    <a:pt x="75" y="87"/>
                  </a:cubicBezTo>
                  <a:cubicBezTo>
                    <a:pt x="75" y="435"/>
                    <a:pt x="75" y="435"/>
                    <a:pt x="75" y="435"/>
                  </a:cubicBezTo>
                  <a:cubicBezTo>
                    <a:pt x="77" y="436"/>
                    <a:pt x="77" y="436"/>
                    <a:pt x="77" y="436"/>
                  </a:cubicBezTo>
                  <a:cubicBezTo>
                    <a:pt x="94" y="447"/>
                    <a:pt x="102" y="468"/>
                    <a:pt x="96" y="488"/>
                  </a:cubicBezTo>
                  <a:cubicBezTo>
                    <a:pt x="90" y="508"/>
                    <a:pt x="72" y="521"/>
                    <a:pt x="51" y="521"/>
                  </a:cubicBezTo>
                  <a:cubicBezTo>
                    <a:pt x="51" y="521"/>
                    <a:pt x="51" y="521"/>
                    <a:pt x="51" y="521"/>
                  </a:cubicBezTo>
                </a:path>
              </a:pathLst>
            </a:custGeom>
            <a:solidFill>
              <a:schemeClr val="accent4"/>
            </a:solidFill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6" name="PA_任意多边形 21"/>
            <p:cNvSpPr/>
            <p:nvPr>
              <p:custDataLst>
                <p:tags r:id="rId25"/>
              </p:custDataLst>
            </p:nvPr>
          </p:nvSpPr>
          <p:spPr bwMode="auto">
            <a:xfrm>
              <a:off x="5540375" y="5137150"/>
              <a:ext cx="350838" cy="658813"/>
            </a:xfrm>
            <a:custGeom>
              <a:avLst/>
              <a:gdLst>
                <a:gd name="T0" fmla="*/ 49 w 49"/>
                <a:gd name="T1" fmla="*/ 41 h 92"/>
                <a:gd name="T2" fmla="*/ 28 w 49"/>
                <a:gd name="T3" fmla="*/ 2 h 92"/>
                <a:gd name="T4" fmla="*/ 27 w 49"/>
                <a:gd name="T5" fmla="*/ 1 h 92"/>
                <a:gd name="T6" fmla="*/ 27 w 49"/>
                <a:gd name="T7" fmla="*/ 1 h 92"/>
                <a:gd name="T8" fmla="*/ 26 w 49"/>
                <a:gd name="T9" fmla="*/ 1 h 92"/>
                <a:gd name="T10" fmla="*/ 26 w 49"/>
                <a:gd name="T11" fmla="*/ 1 h 92"/>
                <a:gd name="T12" fmla="*/ 16 w 49"/>
                <a:gd name="T13" fmla="*/ 0 h 92"/>
                <a:gd name="T14" fmla="*/ 39 w 49"/>
                <a:gd name="T15" fmla="*/ 47 h 92"/>
                <a:gd name="T16" fmla="*/ 39 w 49"/>
                <a:gd name="T17" fmla="*/ 48 h 92"/>
                <a:gd name="T18" fmla="*/ 0 w 49"/>
                <a:gd name="T19" fmla="*/ 92 h 92"/>
                <a:gd name="T20" fmla="*/ 1 w 49"/>
                <a:gd name="T21" fmla="*/ 92 h 92"/>
                <a:gd name="T22" fmla="*/ 0 w 49"/>
                <a:gd name="T23" fmla="*/ 92 h 92"/>
                <a:gd name="T24" fmla="*/ 49 w 49"/>
                <a:gd name="T25" fmla="*/ 41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9" h="92">
                  <a:moveTo>
                    <a:pt x="49" y="41"/>
                  </a:moveTo>
                  <a:cubicBezTo>
                    <a:pt x="48" y="25"/>
                    <a:pt x="40" y="10"/>
                    <a:pt x="28" y="2"/>
                  </a:cubicBezTo>
                  <a:cubicBezTo>
                    <a:pt x="27" y="1"/>
                    <a:pt x="27" y="1"/>
                    <a:pt x="27" y="1"/>
                  </a:cubicBezTo>
                  <a:cubicBezTo>
                    <a:pt x="27" y="1"/>
                    <a:pt x="27" y="1"/>
                    <a:pt x="27" y="1"/>
                  </a:cubicBezTo>
                  <a:cubicBezTo>
                    <a:pt x="26" y="1"/>
                    <a:pt x="26" y="1"/>
                    <a:pt x="26" y="1"/>
                  </a:cubicBezTo>
                  <a:cubicBezTo>
                    <a:pt x="26" y="1"/>
                    <a:pt x="26" y="1"/>
                    <a:pt x="26" y="1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31" y="10"/>
                    <a:pt x="41" y="28"/>
                    <a:pt x="39" y="47"/>
                  </a:cubicBezTo>
                  <a:cubicBezTo>
                    <a:pt x="39" y="48"/>
                    <a:pt x="39" y="48"/>
                    <a:pt x="39" y="48"/>
                  </a:cubicBezTo>
                  <a:cubicBezTo>
                    <a:pt x="37" y="69"/>
                    <a:pt x="21" y="87"/>
                    <a:pt x="0" y="92"/>
                  </a:cubicBezTo>
                  <a:cubicBezTo>
                    <a:pt x="1" y="92"/>
                    <a:pt x="1" y="92"/>
                    <a:pt x="1" y="92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7" y="91"/>
                    <a:pt x="49" y="85"/>
                    <a:pt x="49" y="41"/>
                  </a:cubicBezTo>
                  <a:close/>
                </a:path>
              </a:pathLst>
            </a:custGeom>
            <a:solidFill>
              <a:srgbClr val="9D4403"/>
            </a:solidFill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7" name="PA_矩形 22"/>
            <p:cNvSpPr>
              <a:spLocks noChangeArrowheads="1"/>
            </p:cNvSpPr>
            <p:nvPr>
              <p:custDataLst>
                <p:tags r:id="rId26"/>
              </p:custDataLst>
            </p:nvPr>
          </p:nvSpPr>
          <p:spPr bwMode="auto">
            <a:xfrm>
              <a:off x="4616450" y="4778375"/>
              <a:ext cx="1588" cy="257175"/>
            </a:xfrm>
            <a:prstGeom prst="rect">
              <a:avLst/>
            </a:prstGeom>
            <a:solidFill>
              <a:schemeClr val="bg1"/>
            </a:solidFill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8" name="PA_矩形 23"/>
            <p:cNvSpPr>
              <a:spLocks noChangeArrowheads="1"/>
            </p:cNvSpPr>
            <p:nvPr>
              <p:custDataLst>
                <p:tags r:id="rId27"/>
              </p:custDataLst>
            </p:nvPr>
          </p:nvSpPr>
          <p:spPr bwMode="auto">
            <a:xfrm>
              <a:off x="4616450" y="4778375"/>
              <a:ext cx="1588" cy="257175"/>
            </a:xfrm>
            <a:prstGeom prst="rect">
              <a:avLst/>
            </a:prstGeom>
            <a:solidFill>
              <a:schemeClr val="bg1"/>
            </a:solidFill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9" name="PA_任意多边形 24"/>
            <p:cNvSpPr>
              <a:spLocks noEditPoints="1"/>
            </p:cNvSpPr>
            <p:nvPr>
              <p:custDataLst>
                <p:tags r:id="rId28"/>
              </p:custDataLst>
            </p:nvPr>
          </p:nvSpPr>
          <p:spPr bwMode="auto">
            <a:xfrm>
              <a:off x="4221163" y="4778375"/>
              <a:ext cx="395288" cy="257175"/>
            </a:xfrm>
            <a:custGeom>
              <a:avLst/>
              <a:gdLst>
                <a:gd name="T0" fmla="*/ 18 w 249"/>
                <a:gd name="T1" fmla="*/ 0 h 162"/>
                <a:gd name="T2" fmla="*/ 0 w 249"/>
                <a:gd name="T3" fmla="*/ 0 h 162"/>
                <a:gd name="T4" fmla="*/ 0 w 249"/>
                <a:gd name="T5" fmla="*/ 162 h 162"/>
                <a:gd name="T6" fmla="*/ 18 w 249"/>
                <a:gd name="T7" fmla="*/ 162 h 162"/>
                <a:gd name="T8" fmla="*/ 18 w 249"/>
                <a:gd name="T9" fmla="*/ 0 h 162"/>
                <a:gd name="T10" fmla="*/ 249 w 249"/>
                <a:gd name="T11" fmla="*/ 0 h 162"/>
                <a:gd name="T12" fmla="*/ 226 w 249"/>
                <a:gd name="T13" fmla="*/ 0 h 162"/>
                <a:gd name="T14" fmla="*/ 226 w 249"/>
                <a:gd name="T15" fmla="*/ 162 h 162"/>
                <a:gd name="T16" fmla="*/ 249 w 249"/>
                <a:gd name="T17" fmla="*/ 162 h 162"/>
                <a:gd name="T18" fmla="*/ 249 w 249"/>
                <a:gd name="T19" fmla="*/ 0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9" h="162">
                  <a:moveTo>
                    <a:pt x="18" y="0"/>
                  </a:moveTo>
                  <a:lnTo>
                    <a:pt x="0" y="0"/>
                  </a:lnTo>
                  <a:lnTo>
                    <a:pt x="0" y="162"/>
                  </a:lnTo>
                  <a:lnTo>
                    <a:pt x="18" y="162"/>
                  </a:lnTo>
                  <a:lnTo>
                    <a:pt x="18" y="0"/>
                  </a:lnTo>
                  <a:close/>
                  <a:moveTo>
                    <a:pt x="249" y="0"/>
                  </a:moveTo>
                  <a:lnTo>
                    <a:pt x="226" y="0"/>
                  </a:lnTo>
                  <a:lnTo>
                    <a:pt x="226" y="162"/>
                  </a:lnTo>
                  <a:lnTo>
                    <a:pt x="249" y="162"/>
                  </a:lnTo>
                  <a:lnTo>
                    <a:pt x="249" y="0"/>
                  </a:lnTo>
                  <a:close/>
                </a:path>
              </a:pathLst>
            </a:custGeom>
            <a:solidFill>
              <a:schemeClr val="bg1"/>
            </a:solidFill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50" name="PA_任意多边形 25"/>
            <p:cNvSpPr>
              <a:spLocks noEditPoints="1"/>
            </p:cNvSpPr>
            <p:nvPr>
              <p:custDataLst>
                <p:tags r:id="rId29"/>
              </p:custDataLst>
            </p:nvPr>
          </p:nvSpPr>
          <p:spPr bwMode="auto">
            <a:xfrm>
              <a:off x="4221163" y="4778375"/>
              <a:ext cx="395288" cy="257175"/>
            </a:xfrm>
            <a:custGeom>
              <a:avLst/>
              <a:gdLst>
                <a:gd name="T0" fmla="*/ 18 w 249"/>
                <a:gd name="T1" fmla="*/ 0 h 162"/>
                <a:gd name="T2" fmla="*/ 0 w 249"/>
                <a:gd name="T3" fmla="*/ 0 h 162"/>
                <a:gd name="T4" fmla="*/ 0 w 249"/>
                <a:gd name="T5" fmla="*/ 162 h 162"/>
                <a:gd name="T6" fmla="*/ 18 w 249"/>
                <a:gd name="T7" fmla="*/ 162 h 162"/>
                <a:gd name="T8" fmla="*/ 18 w 249"/>
                <a:gd name="T9" fmla="*/ 0 h 162"/>
                <a:gd name="T10" fmla="*/ 249 w 249"/>
                <a:gd name="T11" fmla="*/ 0 h 162"/>
                <a:gd name="T12" fmla="*/ 226 w 249"/>
                <a:gd name="T13" fmla="*/ 0 h 162"/>
                <a:gd name="T14" fmla="*/ 226 w 249"/>
                <a:gd name="T15" fmla="*/ 162 h 162"/>
                <a:gd name="T16" fmla="*/ 249 w 249"/>
                <a:gd name="T17" fmla="*/ 162 h 162"/>
                <a:gd name="T18" fmla="*/ 249 w 249"/>
                <a:gd name="T19" fmla="*/ 0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9" h="162">
                  <a:moveTo>
                    <a:pt x="18" y="0"/>
                  </a:moveTo>
                  <a:lnTo>
                    <a:pt x="0" y="0"/>
                  </a:lnTo>
                  <a:lnTo>
                    <a:pt x="0" y="162"/>
                  </a:lnTo>
                  <a:lnTo>
                    <a:pt x="18" y="162"/>
                  </a:lnTo>
                  <a:lnTo>
                    <a:pt x="18" y="0"/>
                  </a:lnTo>
                  <a:moveTo>
                    <a:pt x="249" y="0"/>
                  </a:moveTo>
                  <a:lnTo>
                    <a:pt x="226" y="0"/>
                  </a:lnTo>
                  <a:lnTo>
                    <a:pt x="226" y="162"/>
                  </a:lnTo>
                  <a:lnTo>
                    <a:pt x="249" y="162"/>
                  </a:lnTo>
                  <a:lnTo>
                    <a:pt x="249" y="0"/>
                  </a:lnTo>
                </a:path>
              </a:pathLst>
            </a:custGeom>
            <a:solidFill>
              <a:schemeClr val="bg1"/>
            </a:solidFill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51" name="PA_任意多边形 32"/>
            <p:cNvSpPr>
              <a:spLocks noEditPoints="1"/>
            </p:cNvSpPr>
            <p:nvPr>
              <p:custDataLst>
                <p:tags r:id="rId30"/>
              </p:custDataLst>
            </p:nvPr>
          </p:nvSpPr>
          <p:spPr bwMode="auto">
            <a:xfrm>
              <a:off x="5260975" y="4778375"/>
              <a:ext cx="393700" cy="257175"/>
            </a:xfrm>
            <a:custGeom>
              <a:avLst/>
              <a:gdLst>
                <a:gd name="T0" fmla="*/ 23 w 248"/>
                <a:gd name="T1" fmla="*/ 0 h 162"/>
                <a:gd name="T2" fmla="*/ 0 w 248"/>
                <a:gd name="T3" fmla="*/ 0 h 162"/>
                <a:gd name="T4" fmla="*/ 0 w 248"/>
                <a:gd name="T5" fmla="*/ 162 h 162"/>
                <a:gd name="T6" fmla="*/ 23 w 248"/>
                <a:gd name="T7" fmla="*/ 162 h 162"/>
                <a:gd name="T8" fmla="*/ 23 w 248"/>
                <a:gd name="T9" fmla="*/ 0 h 162"/>
                <a:gd name="T10" fmla="*/ 248 w 248"/>
                <a:gd name="T11" fmla="*/ 0 h 162"/>
                <a:gd name="T12" fmla="*/ 230 w 248"/>
                <a:gd name="T13" fmla="*/ 0 h 162"/>
                <a:gd name="T14" fmla="*/ 230 w 248"/>
                <a:gd name="T15" fmla="*/ 162 h 162"/>
                <a:gd name="T16" fmla="*/ 248 w 248"/>
                <a:gd name="T17" fmla="*/ 162 h 162"/>
                <a:gd name="T18" fmla="*/ 248 w 248"/>
                <a:gd name="T19" fmla="*/ 0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8" h="162">
                  <a:moveTo>
                    <a:pt x="23" y="0"/>
                  </a:moveTo>
                  <a:lnTo>
                    <a:pt x="0" y="0"/>
                  </a:lnTo>
                  <a:lnTo>
                    <a:pt x="0" y="162"/>
                  </a:lnTo>
                  <a:lnTo>
                    <a:pt x="23" y="162"/>
                  </a:lnTo>
                  <a:lnTo>
                    <a:pt x="23" y="0"/>
                  </a:lnTo>
                  <a:close/>
                  <a:moveTo>
                    <a:pt x="248" y="0"/>
                  </a:moveTo>
                  <a:lnTo>
                    <a:pt x="230" y="0"/>
                  </a:lnTo>
                  <a:lnTo>
                    <a:pt x="230" y="162"/>
                  </a:lnTo>
                  <a:lnTo>
                    <a:pt x="248" y="162"/>
                  </a:lnTo>
                  <a:lnTo>
                    <a:pt x="248" y="0"/>
                  </a:lnTo>
                  <a:close/>
                </a:path>
              </a:pathLst>
            </a:custGeom>
            <a:solidFill>
              <a:schemeClr val="bg1"/>
            </a:solidFill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52" name="PA_任意多边形 33"/>
            <p:cNvSpPr>
              <a:spLocks noEditPoints="1"/>
            </p:cNvSpPr>
            <p:nvPr>
              <p:custDataLst>
                <p:tags r:id="rId31"/>
              </p:custDataLst>
            </p:nvPr>
          </p:nvSpPr>
          <p:spPr bwMode="auto">
            <a:xfrm>
              <a:off x="5260975" y="4778375"/>
              <a:ext cx="393700" cy="257175"/>
            </a:xfrm>
            <a:custGeom>
              <a:avLst/>
              <a:gdLst>
                <a:gd name="T0" fmla="*/ 23 w 248"/>
                <a:gd name="T1" fmla="*/ 0 h 162"/>
                <a:gd name="T2" fmla="*/ 0 w 248"/>
                <a:gd name="T3" fmla="*/ 0 h 162"/>
                <a:gd name="T4" fmla="*/ 0 w 248"/>
                <a:gd name="T5" fmla="*/ 162 h 162"/>
                <a:gd name="T6" fmla="*/ 23 w 248"/>
                <a:gd name="T7" fmla="*/ 162 h 162"/>
                <a:gd name="T8" fmla="*/ 23 w 248"/>
                <a:gd name="T9" fmla="*/ 0 h 162"/>
                <a:gd name="T10" fmla="*/ 248 w 248"/>
                <a:gd name="T11" fmla="*/ 0 h 162"/>
                <a:gd name="T12" fmla="*/ 230 w 248"/>
                <a:gd name="T13" fmla="*/ 0 h 162"/>
                <a:gd name="T14" fmla="*/ 230 w 248"/>
                <a:gd name="T15" fmla="*/ 162 h 162"/>
                <a:gd name="T16" fmla="*/ 248 w 248"/>
                <a:gd name="T17" fmla="*/ 162 h 162"/>
                <a:gd name="T18" fmla="*/ 248 w 248"/>
                <a:gd name="T19" fmla="*/ 0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8" h="162">
                  <a:moveTo>
                    <a:pt x="23" y="0"/>
                  </a:moveTo>
                  <a:lnTo>
                    <a:pt x="0" y="0"/>
                  </a:lnTo>
                  <a:lnTo>
                    <a:pt x="0" y="162"/>
                  </a:lnTo>
                  <a:lnTo>
                    <a:pt x="23" y="162"/>
                  </a:lnTo>
                  <a:lnTo>
                    <a:pt x="23" y="0"/>
                  </a:lnTo>
                  <a:moveTo>
                    <a:pt x="248" y="0"/>
                  </a:moveTo>
                  <a:lnTo>
                    <a:pt x="230" y="0"/>
                  </a:lnTo>
                  <a:lnTo>
                    <a:pt x="230" y="162"/>
                  </a:lnTo>
                  <a:lnTo>
                    <a:pt x="248" y="162"/>
                  </a:lnTo>
                  <a:lnTo>
                    <a:pt x="248" y="0"/>
                  </a:lnTo>
                </a:path>
              </a:pathLst>
            </a:custGeom>
            <a:solidFill>
              <a:schemeClr val="bg1"/>
            </a:solidFill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53" name="PA_矩形 40"/>
            <p:cNvSpPr>
              <a:spLocks noChangeArrowheads="1"/>
            </p:cNvSpPr>
            <p:nvPr>
              <p:custDataLst>
                <p:tags r:id="rId32"/>
              </p:custDataLst>
            </p:nvPr>
          </p:nvSpPr>
          <p:spPr bwMode="auto">
            <a:xfrm>
              <a:off x="4221163" y="3759200"/>
              <a:ext cx="1588" cy="258763"/>
            </a:xfrm>
            <a:prstGeom prst="rect">
              <a:avLst/>
            </a:prstGeom>
            <a:solidFill>
              <a:schemeClr val="bg1"/>
            </a:solidFill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54" name="PA_矩形 41"/>
            <p:cNvSpPr>
              <a:spLocks noChangeArrowheads="1"/>
            </p:cNvSpPr>
            <p:nvPr>
              <p:custDataLst>
                <p:tags r:id="rId33"/>
              </p:custDataLst>
            </p:nvPr>
          </p:nvSpPr>
          <p:spPr bwMode="auto">
            <a:xfrm>
              <a:off x="4221163" y="3759200"/>
              <a:ext cx="1588" cy="258763"/>
            </a:xfrm>
            <a:prstGeom prst="rect">
              <a:avLst/>
            </a:prstGeom>
            <a:solidFill>
              <a:schemeClr val="bg1"/>
            </a:solidFill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55" name="PA_任意多边形 42"/>
            <p:cNvSpPr>
              <a:spLocks noEditPoints="1"/>
            </p:cNvSpPr>
            <p:nvPr>
              <p:custDataLst>
                <p:tags r:id="rId34"/>
              </p:custDataLst>
            </p:nvPr>
          </p:nvSpPr>
          <p:spPr bwMode="auto">
            <a:xfrm>
              <a:off x="4221163" y="3759200"/>
              <a:ext cx="395288" cy="258763"/>
            </a:xfrm>
            <a:custGeom>
              <a:avLst/>
              <a:gdLst>
                <a:gd name="T0" fmla="*/ 23 w 249"/>
                <a:gd name="T1" fmla="*/ 0 h 163"/>
                <a:gd name="T2" fmla="*/ 0 w 249"/>
                <a:gd name="T3" fmla="*/ 0 h 163"/>
                <a:gd name="T4" fmla="*/ 0 w 249"/>
                <a:gd name="T5" fmla="*/ 163 h 163"/>
                <a:gd name="T6" fmla="*/ 23 w 249"/>
                <a:gd name="T7" fmla="*/ 163 h 163"/>
                <a:gd name="T8" fmla="*/ 23 w 249"/>
                <a:gd name="T9" fmla="*/ 0 h 163"/>
                <a:gd name="T10" fmla="*/ 249 w 249"/>
                <a:gd name="T11" fmla="*/ 0 h 163"/>
                <a:gd name="T12" fmla="*/ 230 w 249"/>
                <a:gd name="T13" fmla="*/ 0 h 163"/>
                <a:gd name="T14" fmla="*/ 230 w 249"/>
                <a:gd name="T15" fmla="*/ 163 h 163"/>
                <a:gd name="T16" fmla="*/ 249 w 249"/>
                <a:gd name="T17" fmla="*/ 163 h 163"/>
                <a:gd name="T18" fmla="*/ 249 w 249"/>
                <a:gd name="T19" fmla="*/ 0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9" h="163">
                  <a:moveTo>
                    <a:pt x="23" y="0"/>
                  </a:moveTo>
                  <a:lnTo>
                    <a:pt x="0" y="0"/>
                  </a:lnTo>
                  <a:lnTo>
                    <a:pt x="0" y="163"/>
                  </a:lnTo>
                  <a:lnTo>
                    <a:pt x="23" y="163"/>
                  </a:lnTo>
                  <a:lnTo>
                    <a:pt x="23" y="0"/>
                  </a:lnTo>
                  <a:close/>
                  <a:moveTo>
                    <a:pt x="249" y="0"/>
                  </a:moveTo>
                  <a:lnTo>
                    <a:pt x="230" y="0"/>
                  </a:lnTo>
                  <a:lnTo>
                    <a:pt x="230" y="163"/>
                  </a:lnTo>
                  <a:lnTo>
                    <a:pt x="249" y="163"/>
                  </a:lnTo>
                  <a:lnTo>
                    <a:pt x="249" y="0"/>
                  </a:lnTo>
                  <a:close/>
                </a:path>
              </a:pathLst>
            </a:custGeom>
            <a:solidFill>
              <a:schemeClr val="bg1"/>
            </a:solidFill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56" name="PA_任意多边形 43"/>
            <p:cNvSpPr>
              <a:spLocks noEditPoints="1"/>
            </p:cNvSpPr>
            <p:nvPr>
              <p:custDataLst>
                <p:tags r:id="rId35"/>
              </p:custDataLst>
            </p:nvPr>
          </p:nvSpPr>
          <p:spPr bwMode="auto">
            <a:xfrm>
              <a:off x="4221163" y="3759200"/>
              <a:ext cx="395288" cy="258763"/>
            </a:xfrm>
            <a:custGeom>
              <a:avLst/>
              <a:gdLst>
                <a:gd name="T0" fmla="*/ 23 w 249"/>
                <a:gd name="T1" fmla="*/ 0 h 163"/>
                <a:gd name="T2" fmla="*/ 0 w 249"/>
                <a:gd name="T3" fmla="*/ 0 h 163"/>
                <a:gd name="T4" fmla="*/ 0 w 249"/>
                <a:gd name="T5" fmla="*/ 163 h 163"/>
                <a:gd name="T6" fmla="*/ 23 w 249"/>
                <a:gd name="T7" fmla="*/ 163 h 163"/>
                <a:gd name="T8" fmla="*/ 23 w 249"/>
                <a:gd name="T9" fmla="*/ 0 h 163"/>
                <a:gd name="T10" fmla="*/ 249 w 249"/>
                <a:gd name="T11" fmla="*/ 0 h 163"/>
                <a:gd name="T12" fmla="*/ 230 w 249"/>
                <a:gd name="T13" fmla="*/ 0 h 163"/>
                <a:gd name="T14" fmla="*/ 230 w 249"/>
                <a:gd name="T15" fmla="*/ 163 h 163"/>
                <a:gd name="T16" fmla="*/ 249 w 249"/>
                <a:gd name="T17" fmla="*/ 163 h 163"/>
                <a:gd name="T18" fmla="*/ 249 w 249"/>
                <a:gd name="T19" fmla="*/ 0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9" h="163">
                  <a:moveTo>
                    <a:pt x="23" y="0"/>
                  </a:moveTo>
                  <a:lnTo>
                    <a:pt x="0" y="0"/>
                  </a:lnTo>
                  <a:lnTo>
                    <a:pt x="0" y="163"/>
                  </a:lnTo>
                  <a:lnTo>
                    <a:pt x="23" y="163"/>
                  </a:lnTo>
                  <a:lnTo>
                    <a:pt x="23" y="0"/>
                  </a:lnTo>
                  <a:moveTo>
                    <a:pt x="249" y="0"/>
                  </a:moveTo>
                  <a:lnTo>
                    <a:pt x="230" y="0"/>
                  </a:lnTo>
                  <a:lnTo>
                    <a:pt x="230" y="163"/>
                  </a:lnTo>
                  <a:lnTo>
                    <a:pt x="249" y="163"/>
                  </a:lnTo>
                  <a:lnTo>
                    <a:pt x="249" y="0"/>
                  </a:lnTo>
                </a:path>
              </a:pathLst>
            </a:custGeom>
            <a:solidFill>
              <a:schemeClr val="bg1"/>
            </a:solidFill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57" name="PA_矩形 48"/>
            <p:cNvSpPr>
              <a:spLocks noChangeArrowheads="1"/>
            </p:cNvSpPr>
            <p:nvPr>
              <p:custDataLst>
                <p:tags r:id="rId36"/>
              </p:custDataLst>
            </p:nvPr>
          </p:nvSpPr>
          <p:spPr bwMode="auto">
            <a:xfrm>
              <a:off x="4616450" y="3759200"/>
              <a:ext cx="1588" cy="258763"/>
            </a:xfrm>
            <a:prstGeom prst="rect">
              <a:avLst/>
            </a:prstGeom>
            <a:solidFill>
              <a:schemeClr val="bg1"/>
            </a:solidFill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58" name="PA_矩形 49"/>
            <p:cNvSpPr>
              <a:spLocks noChangeArrowheads="1"/>
            </p:cNvSpPr>
            <p:nvPr>
              <p:custDataLst>
                <p:tags r:id="rId37"/>
              </p:custDataLst>
            </p:nvPr>
          </p:nvSpPr>
          <p:spPr bwMode="auto">
            <a:xfrm>
              <a:off x="4616450" y="3759200"/>
              <a:ext cx="1588" cy="258763"/>
            </a:xfrm>
            <a:prstGeom prst="rect">
              <a:avLst/>
            </a:prstGeom>
            <a:solidFill>
              <a:schemeClr val="bg1"/>
            </a:solidFill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59" name="PA_矩形 52"/>
            <p:cNvSpPr>
              <a:spLocks noChangeArrowheads="1"/>
            </p:cNvSpPr>
            <p:nvPr>
              <p:custDataLst>
                <p:tags r:id="rId38"/>
              </p:custDataLst>
            </p:nvPr>
          </p:nvSpPr>
          <p:spPr bwMode="auto">
            <a:xfrm>
              <a:off x="5260975" y="3759200"/>
              <a:ext cx="6350" cy="258763"/>
            </a:xfrm>
            <a:prstGeom prst="rect">
              <a:avLst/>
            </a:prstGeom>
            <a:solidFill>
              <a:schemeClr val="bg1"/>
            </a:solidFill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60" name="PA_矩形 53"/>
            <p:cNvSpPr>
              <a:spLocks noChangeArrowheads="1"/>
            </p:cNvSpPr>
            <p:nvPr>
              <p:custDataLst>
                <p:tags r:id="rId39"/>
              </p:custDataLst>
            </p:nvPr>
          </p:nvSpPr>
          <p:spPr bwMode="auto">
            <a:xfrm>
              <a:off x="5260975" y="3759200"/>
              <a:ext cx="6350" cy="258763"/>
            </a:xfrm>
            <a:prstGeom prst="rect">
              <a:avLst/>
            </a:prstGeom>
            <a:solidFill>
              <a:schemeClr val="bg1"/>
            </a:solidFill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61" name="PA_矩形 54"/>
            <p:cNvSpPr>
              <a:spLocks noChangeArrowheads="1"/>
            </p:cNvSpPr>
            <p:nvPr>
              <p:custDataLst>
                <p:tags r:id="rId40"/>
              </p:custDataLst>
            </p:nvPr>
          </p:nvSpPr>
          <p:spPr bwMode="auto">
            <a:xfrm>
              <a:off x="5267325" y="3759200"/>
              <a:ext cx="30163" cy="258763"/>
            </a:xfrm>
            <a:prstGeom prst="rect">
              <a:avLst/>
            </a:prstGeom>
            <a:solidFill>
              <a:schemeClr val="bg1"/>
            </a:solidFill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62" name="PA_矩形 55"/>
            <p:cNvSpPr>
              <a:spLocks noChangeArrowheads="1"/>
            </p:cNvSpPr>
            <p:nvPr>
              <p:custDataLst>
                <p:tags r:id="rId41"/>
              </p:custDataLst>
            </p:nvPr>
          </p:nvSpPr>
          <p:spPr bwMode="auto">
            <a:xfrm>
              <a:off x="5267325" y="3759200"/>
              <a:ext cx="30163" cy="258763"/>
            </a:xfrm>
            <a:prstGeom prst="rect">
              <a:avLst/>
            </a:prstGeom>
            <a:solidFill>
              <a:schemeClr val="bg1"/>
            </a:solidFill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63" name="PA_矩形 64"/>
            <p:cNvSpPr>
              <a:spLocks noChangeArrowheads="1"/>
            </p:cNvSpPr>
            <p:nvPr>
              <p:custDataLst>
                <p:tags r:id="rId42"/>
              </p:custDataLst>
            </p:nvPr>
          </p:nvSpPr>
          <p:spPr bwMode="auto">
            <a:xfrm>
              <a:off x="4221163" y="4175125"/>
              <a:ext cx="1588" cy="1588"/>
            </a:xfrm>
            <a:prstGeom prst="rect">
              <a:avLst/>
            </a:prstGeom>
            <a:solidFill>
              <a:schemeClr val="bg1"/>
            </a:solidFill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64" name="PA_任意多边形 65"/>
            <p:cNvSpPr/>
            <p:nvPr>
              <p:custDataLst>
                <p:tags r:id="rId43"/>
              </p:custDataLst>
            </p:nvPr>
          </p:nvSpPr>
          <p:spPr bwMode="auto">
            <a:xfrm>
              <a:off x="4221163" y="417512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chemeClr val="bg1"/>
            </a:solidFill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65" name="PA_矩形 66"/>
            <p:cNvSpPr>
              <a:spLocks noChangeArrowheads="1"/>
            </p:cNvSpPr>
            <p:nvPr>
              <p:custDataLst>
                <p:tags r:id="rId44"/>
              </p:custDataLst>
            </p:nvPr>
          </p:nvSpPr>
          <p:spPr bwMode="auto">
            <a:xfrm>
              <a:off x="4616450" y="4275138"/>
              <a:ext cx="1588" cy="93663"/>
            </a:xfrm>
            <a:prstGeom prst="rect">
              <a:avLst/>
            </a:prstGeom>
            <a:solidFill>
              <a:schemeClr val="bg1"/>
            </a:solidFill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66" name="PA_任意多边形 67"/>
            <p:cNvSpPr/>
            <p:nvPr>
              <p:custDataLst>
                <p:tags r:id="rId45"/>
              </p:custDataLst>
            </p:nvPr>
          </p:nvSpPr>
          <p:spPr bwMode="auto">
            <a:xfrm>
              <a:off x="4616450" y="4275138"/>
              <a:ext cx="0" cy="93663"/>
            </a:xfrm>
            <a:custGeom>
              <a:avLst/>
              <a:gdLst>
                <a:gd name="T0" fmla="*/ 0 h 59"/>
                <a:gd name="T1" fmla="*/ 59 h 59"/>
                <a:gd name="T2" fmla="*/ 59 h 59"/>
                <a:gd name="T3" fmla="*/ 0 h 59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59">
                  <a:moveTo>
                    <a:pt x="0" y="0"/>
                  </a:moveTo>
                  <a:lnTo>
                    <a:pt x="0" y="59"/>
                  </a:lnTo>
                  <a:lnTo>
                    <a:pt x="0" y="59"/>
                  </a:lnTo>
                  <a:lnTo>
                    <a:pt x="0" y="0"/>
                  </a:lnTo>
                </a:path>
              </a:pathLst>
            </a:custGeom>
            <a:solidFill>
              <a:schemeClr val="bg1"/>
            </a:solidFill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67" name="PA_任意多边形 68"/>
            <p:cNvSpPr>
              <a:spLocks noEditPoints="1"/>
            </p:cNvSpPr>
            <p:nvPr>
              <p:custDataLst>
                <p:tags r:id="rId46"/>
              </p:custDataLst>
            </p:nvPr>
          </p:nvSpPr>
          <p:spPr bwMode="auto">
            <a:xfrm>
              <a:off x="4221163" y="4175125"/>
              <a:ext cx="395288" cy="193675"/>
            </a:xfrm>
            <a:custGeom>
              <a:avLst/>
              <a:gdLst>
                <a:gd name="T0" fmla="*/ 23 w 249"/>
                <a:gd name="T1" fmla="*/ 0 h 122"/>
                <a:gd name="T2" fmla="*/ 0 w 249"/>
                <a:gd name="T3" fmla="*/ 0 h 122"/>
                <a:gd name="T4" fmla="*/ 0 w 249"/>
                <a:gd name="T5" fmla="*/ 0 h 122"/>
                <a:gd name="T6" fmla="*/ 0 w 249"/>
                <a:gd name="T7" fmla="*/ 122 h 122"/>
                <a:gd name="T8" fmla="*/ 23 w 249"/>
                <a:gd name="T9" fmla="*/ 122 h 122"/>
                <a:gd name="T10" fmla="*/ 23 w 249"/>
                <a:gd name="T11" fmla="*/ 0 h 122"/>
                <a:gd name="T12" fmla="*/ 249 w 249"/>
                <a:gd name="T13" fmla="*/ 0 h 122"/>
                <a:gd name="T14" fmla="*/ 230 w 249"/>
                <a:gd name="T15" fmla="*/ 0 h 122"/>
                <a:gd name="T16" fmla="*/ 230 w 249"/>
                <a:gd name="T17" fmla="*/ 122 h 122"/>
                <a:gd name="T18" fmla="*/ 249 w 249"/>
                <a:gd name="T19" fmla="*/ 122 h 122"/>
                <a:gd name="T20" fmla="*/ 249 w 249"/>
                <a:gd name="T21" fmla="*/ 63 h 122"/>
                <a:gd name="T22" fmla="*/ 249 w 249"/>
                <a:gd name="T23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49" h="122">
                  <a:moveTo>
                    <a:pt x="23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122"/>
                  </a:lnTo>
                  <a:lnTo>
                    <a:pt x="23" y="122"/>
                  </a:lnTo>
                  <a:lnTo>
                    <a:pt x="23" y="0"/>
                  </a:lnTo>
                  <a:close/>
                  <a:moveTo>
                    <a:pt x="249" y="0"/>
                  </a:moveTo>
                  <a:lnTo>
                    <a:pt x="230" y="0"/>
                  </a:lnTo>
                  <a:lnTo>
                    <a:pt x="230" y="122"/>
                  </a:lnTo>
                  <a:lnTo>
                    <a:pt x="249" y="122"/>
                  </a:lnTo>
                  <a:lnTo>
                    <a:pt x="249" y="63"/>
                  </a:lnTo>
                  <a:lnTo>
                    <a:pt x="249" y="0"/>
                  </a:lnTo>
                  <a:close/>
                </a:path>
              </a:pathLst>
            </a:custGeom>
            <a:solidFill>
              <a:schemeClr val="bg1"/>
            </a:solidFill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68" name="PA_任意多边形 69"/>
            <p:cNvSpPr>
              <a:spLocks noEditPoints="1"/>
            </p:cNvSpPr>
            <p:nvPr>
              <p:custDataLst>
                <p:tags r:id="rId47"/>
              </p:custDataLst>
            </p:nvPr>
          </p:nvSpPr>
          <p:spPr bwMode="auto">
            <a:xfrm>
              <a:off x="4221163" y="4175125"/>
              <a:ext cx="395288" cy="193675"/>
            </a:xfrm>
            <a:custGeom>
              <a:avLst/>
              <a:gdLst>
                <a:gd name="T0" fmla="*/ 23 w 249"/>
                <a:gd name="T1" fmla="*/ 0 h 122"/>
                <a:gd name="T2" fmla="*/ 0 w 249"/>
                <a:gd name="T3" fmla="*/ 0 h 122"/>
                <a:gd name="T4" fmla="*/ 0 w 249"/>
                <a:gd name="T5" fmla="*/ 0 h 122"/>
                <a:gd name="T6" fmla="*/ 0 w 249"/>
                <a:gd name="T7" fmla="*/ 122 h 122"/>
                <a:gd name="T8" fmla="*/ 23 w 249"/>
                <a:gd name="T9" fmla="*/ 122 h 122"/>
                <a:gd name="T10" fmla="*/ 23 w 249"/>
                <a:gd name="T11" fmla="*/ 0 h 122"/>
                <a:gd name="T12" fmla="*/ 249 w 249"/>
                <a:gd name="T13" fmla="*/ 0 h 122"/>
                <a:gd name="T14" fmla="*/ 230 w 249"/>
                <a:gd name="T15" fmla="*/ 0 h 122"/>
                <a:gd name="T16" fmla="*/ 230 w 249"/>
                <a:gd name="T17" fmla="*/ 122 h 122"/>
                <a:gd name="T18" fmla="*/ 249 w 249"/>
                <a:gd name="T19" fmla="*/ 122 h 122"/>
                <a:gd name="T20" fmla="*/ 249 w 249"/>
                <a:gd name="T21" fmla="*/ 63 h 122"/>
                <a:gd name="T22" fmla="*/ 249 w 249"/>
                <a:gd name="T23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49" h="122">
                  <a:moveTo>
                    <a:pt x="23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122"/>
                  </a:lnTo>
                  <a:lnTo>
                    <a:pt x="23" y="122"/>
                  </a:lnTo>
                  <a:lnTo>
                    <a:pt x="23" y="0"/>
                  </a:lnTo>
                  <a:moveTo>
                    <a:pt x="249" y="0"/>
                  </a:moveTo>
                  <a:lnTo>
                    <a:pt x="230" y="0"/>
                  </a:lnTo>
                  <a:lnTo>
                    <a:pt x="230" y="122"/>
                  </a:lnTo>
                  <a:lnTo>
                    <a:pt x="249" y="122"/>
                  </a:lnTo>
                  <a:lnTo>
                    <a:pt x="249" y="63"/>
                  </a:lnTo>
                  <a:lnTo>
                    <a:pt x="249" y="0"/>
                  </a:lnTo>
                </a:path>
              </a:pathLst>
            </a:custGeom>
            <a:solidFill>
              <a:schemeClr val="bg1"/>
            </a:solidFill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69" name="PA_矩形 76"/>
            <p:cNvSpPr>
              <a:spLocks noChangeArrowheads="1"/>
            </p:cNvSpPr>
            <p:nvPr>
              <p:custDataLst>
                <p:tags r:id="rId48"/>
              </p:custDataLst>
            </p:nvPr>
          </p:nvSpPr>
          <p:spPr bwMode="auto">
            <a:xfrm>
              <a:off x="5260975" y="4175125"/>
              <a:ext cx="1588" cy="193675"/>
            </a:xfrm>
            <a:prstGeom prst="rect">
              <a:avLst/>
            </a:prstGeom>
            <a:solidFill>
              <a:schemeClr val="bg1"/>
            </a:solidFill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70" name="PA_矩形 77"/>
            <p:cNvSpPr>
              <a:spLocks noChangeArrowheads="1"/>
            </p:cNvSpPr>
            <p:nvPr>
              <p:custDataLst>
                <p:tags r:id="rId49"/>
              </p:custDataLst>
            </p:nvPr>
          </p:nvSpPr>
          <p:spPr bwMode="auto">
            <a:xfrm>
              <a:off x="5260975" y="4175125"/>
              <a:ext cx="1588" cy="193675"/>
            </a:xfrm>
            <a:prstGeom prst="rect">
              <a:avLst/>
            </a:prstGeom>
            <a:solidFill>
              <a:schemeClr val="bg1"/>
            </a:solidFill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71" name="PA_矩形 78"/>
            <p:cNvSpPr>
              <a:spLocks noChangeArrowheads="1"/>
            </p:cNvSpPr>
            <p:nvPr>
              <p:custDataLst>
                <p:tags r:id="rId50"/>
              </p:custDataLst>
            </p:nvPr>
          </p:nvSpPr>
          <p:spPr bwMode="auto">
            <a:xfrm>
              <a:off x="5260975" y="4175125"/>
              <a:ext cx="36513" cy="193675"/>
            </a:xfrm>
            <a:prstGeom prst="rect">
              <a:avLst/>
            </a:prstGeom>
            <a:solidFill>
              <a:schemeClr val="bg1"/>
            </a:solidFill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72" name="PA_矩形 79"/>
            <p:cNvSpPr>
              <a:spLocks noChangeArrowheads="1"/>
            </p:cNvSpPr>
            <p:nvPr>
              <p:custDataLst>
                <p:tags r:id="rId51"/>
              </p:custDataLst>
            </p:nvPr>
          </p:nvSpPr>
          <p:spPr bwMode="auto">
            <a:xfrm>
              <a:off x="5260975" y="4175125"/>
              <a:ext cx="36513" cy="193675"/>
            </a:xfrm>
            <a:prstGeom prst="rect">
              <a:avLst/>
            </a:prstGeom>
            <a:solidFill>
              <a:schemeClr val="bg1"/>
            </a:solidFill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73" name="PA_矩形 90"/>
            <p:cNvSpPr>
              <a:spLocks noChangeArrowheads="1"/>
            </p:cNvSpPr>
            <p:nvPr>
              <p:custDataLst>
                <p:tags r:id="rId52"/>
              </p:custDataLst>
            </p:nvPr>
          </p:nvSpPr>
          <p:spPr bwMode="auto">
            <a:xfrm>
              <a:off x="5260975" y="3184525"/>
              <a:ext cx="6350" cy="193675"/>
            </a:xfrm>
            <a:prstGeom prst="rect">
              <a:avLst/>
            </a:prstGeom>
            <a:solidFill>
              <a:schemeClr val="bg1"/>
            </a:solidFill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74" name="PA_矩形 91"/>
            <p:cNvSpPr>
              <a:spLocks noChangeArrowheads="1"/>
            </p:cNvSpPr>
            <p:nvPr>
              <p:custDataLst>
                <p:tags r:id="rId53"/>
              </p:custDataLst>
            </p:nvPr>
          </p:nvSpPr>
          <p:spPr bwMode="auto">
            <a:xfrm>
              <a:off x="5260975" y="3184525"/>
              <a:ext cx="6350" cy="193675"/>
            </a:xfrm>
            <a:prstGeom prst="rect">
              <a:avLst/>
            </a:prstGeom>
            <a:solidFill>
              <a:schemeClr val="bg1"/>
            </a:solidFill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75" name="PA_矩形 92"/>
            <p:cNvSpPr>
              <a:spLocks noChangeArrowheads="1"/>
            </p:cNvSpPr>
            <p:nvPr>
              <p:custDataLst>
                <p:tags r:id="rId54"/>
              </p:custDataLst>
            </p:nvPr>
          </p:nvSpPr>
          <p:spPr bwMode="auto">
            <a:xfrm>
              <a:off x="5267325" y="3184525"/>
              <a:ext cx="30163" cy="193675"/>
            </a:xfrm>
            <a:prstGeom prst="rect">
              <a:avLst/>
            </a:prstGeom>
            <a:solidFill>
              <a:schemeClr val="bg1"/>
            </a:solidFill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76" name="PA_矩形 93"/>
            <p:cNvSpPr>
              <a:spLocks noChangeArrowheads="1"/>
            </p:cNvSpPr>
            <p:nvPr>
              <p:custDataLst>
                <p:tags r:id="rId55"/>
              </p:custDataLst>
            </p:nvPr>
          </p:nvSpPr>
          <p:spPr bwMode="auto">
            <a:xfrm>
              <a:off x="5267325" y="3184525"/>
              <a:ext cx="30163" cy="193675"/>
            </a:xfrm>
            <a:prstGeom prst="rect">
              <a:avLst/>
            </a:prstGeom>
            <a:solidFill>
              <a:schemeClr val="bg1"/>
            </a:solidFill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77" name="PA_矩形 102"/>
            <p:cNvSpPr>
              <a:spLocks noChangeArrowheads="1"/>
            </p:cNvSpPr>
            <p:nvPr>
              <p:custDataLst>
                <p:tags r:id="rId56"/>
              </p:custDataLst>
            </p:nvPr>
          </p:nvSpPr>
          <p:spPr bwMode="auto">
            <a:xfrm>
              <a:off x="4708525" y="4175125"/>
              <a:ext cx="1588" cy="193675"/>
            </a:xfrm>
            <a:prstGeom prst="rect">
              <a:avLst/>
            </a:prstGeom>
            <a:solidFill>
              <a:schemeClr val="bg1"/>
            </a:solidFill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78" name="PA_矩形 103"/>
            <p:cNvSpPr>
              <a:spLocks noChangeArrowheads="1"/>
            </p:cNvSpPr>
            <p:nvPr>
              <p:custDataLst>
                <p:tags r:id="rId57"/>
              </p:custDataLst>
            </p:nvPr>
          </p:nvSpPr>
          <p:spPr bwMode="auto">
            <a:xfrm>
              <a:off x="4708525" y="4175125"/>
              <a:ext cx="1588" cy="193675"/>
            </a:xfrm>
            <a:prstGeom prst="rect">
              <a:avLst/>
            </a:prstGeom>
            <a:solidFill>
              <a:schemeClr val="bg1"/>
            </a:solidFill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79" name="PA_任意多边形 106"/>
            <p:cNvSpPr/>
            <p:nvPr>
              <p:custDataLst>
                <p:tags r:id="rId58"/>
              </p:custDataLst>
            </p:nvPr>
          </p:nvSpPr>
          <p:spPr bwMode="auto">
            <a:xfrm>
              <a:off x="4616450" y="4175125"/>
              <a:ext cx="0" cy="100013"/>
            </a:xfrm>
            <a:custGeom>
              <a:avLst/>
              <a:gdLst>
                <a:gd name="T0" fmla="*/ 0 h 63"/>
                <a:gd name="T1" fmla="*/ 0 h 63"/>
                <a:gd name="T2" fmla="*/ 63 h 63"/>
                <a:gd name="T3" fmla="*/ 0 h 6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63">
                  <a:moveTo>
                    <a:pt x="0" y="0"/>
                  </a:moveTo>
                  <a:lnTo>
                    <a:pt x="0" y="0"/>
                  </a:lnTo>
                  <a:lnTo>
                    <a:pt x="0" y="6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80" name="PA_任意多边形 107"/>
            <p:cNvSpPr/>
            <p:nvPr>
              <p:custDataLst>
                <p:tags r:id="rId59"/>
              </p:custDataLst>
            </p:nvPr>
          </p:nvSpPr>
          <p:spPr bwMode="auto">
            <a:xfrm>
              <a:off x="4616450" y="4175125"/>
              <a:ext cx="0" cy="100013"/>
            </a:xfrm>
            <a:custGeom>
              <a:avLst/>
              <a:gdLst>
                <a:gd name="T0" fmla="*/ 0 h 63"/>
                <a:gd name="T1" fmla="*/ 0 h 63"/>
                <a:gd name="T2" fmla="*/ 63 h 63"/>
                <a:gd name="T3" fmla="*/ 0 h 6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63">
                  <a:moveTo>
                    <a:pt x="0" y="0"/>
                  </a:moveTo>
                  <a:lnTo>
                    <a:pt x="0" y="0"/>
                  </a:lnTo>
                  <a:lnTo>
                    <a:pt x="0" y="63"/>
                  </a:lnTo>
                  <a:lnTo>
                    <a:pt x="0" y="0"/>
                  </a:lnTo>
                </a:path>
              </a:pathLst>
            </a:custGeom>
            <a:solidFill>
              <a:schemeClr val="bg1"/>
            </a:solidFill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81" name="PA_矩形 108"/>
            <p:cNvSpPr>
              <a:spLocks noChangeArrowheads="1"/>
            </p:cNvSpPr>
            <p:nvPr>
              <p:custDataLst>
                <p:tags r:id="rId60"/>
              </p:custDataLst>
            </p:nvPr>
          </p:nvSpPr>
          <p:spPr bwMode="auto">
            <a:xfrm>
              <a:off x="4221163" y="3184525"/>
              <a:ext cx="7938" cy="193675"/>
            </a:xfrm>
            <a:prstGeom prst="rect">
              <a:avLst/>
            </a:prstGeom>
            <a:solidFill>
              <a:schemeClr val="bg1"/>
            </a:solidFill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82" name="PA_矩形 109"/>
            <p:cNvSpPr>
              <a:spLocks noChangeArrowheads="1"/>
            </p:cNvSpPr>
            <p:nvPr>
              <p:custDataLst>
                <p:tags r:id="rId61"/>
              </p:custDataLst>
            </p:nvPr>
          </p:nvSpPr>
          <p:spPr bwMode="auto">
            <a:xfrm>
              <a:off x="4221163" y="3184525"/>
              <a:ext cx="7938" cy="193675"/>
            </a:xfrm>
            <a:prstGeom prst="rect">
              <a:avLst/>
            </a:prstGeom>
            <a:solidFill>
              <a:schemeClr val="bg1"/>
            </a:solidFill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83" name="PA_任意多边形 110"/>
            <p:cNvSpPr>
              <a:spLocks noEditPoints="1"/>
            </p:cNvSpPr>
            <p:nvPr>
              <p:custDataLst>
                <p:tags r:id="rId62"/>
              </p:custDataLst>
            </p:nvPr>
          </p:nvSpPr>
          <p:spPr bwMode="auto">
            <a:xfrm>
              <a:off x="4229100" y="3184525"/>
              <a:ext cx="387350" cy="193675"/>
            </a:xfrm>
            <a:custGeom>
              <a:avLst/>
              <a:gdLst>
                <a:gd name="T0" fmla="*/ 18 w 244"/>
                <a:gd name="T1" fmla="*/ 0 h 122"/>
                <a:gd name="T2" fmla="*/ 0 w 244"/>
                <a:gd name="T3" fmla="*/ 0 h 122"/>
                <a:gd name="T4" fmla="*/ 0 w 244"/>
                <a:gd name="T5" fmla="*/ 122 h 122"/>
                <a:gd name="T6" fmla="*/ 18 w 244"/>
                <a:gd name="T7" fmla="*/ 122 h 122"/>
                <a:gd name="T8" fmla="*/ 18 w 244"/>
                <a:gd name="T9" fmla="*/ 0 h 122"/>
                <a:gd name="T10" fmla="*/ 244 w 244"/>
                <a:gd name="T11" fmla="*/ 0 h 122"/>
                <a:gd name="T12" fmla="*/ 225 w 244"/>
                <a:gd name="T13" fmla="*/ 0 h 122"/>
                <a:gd name="T14" fmla="*/ 225 w 244"/>
                <a:gd name="T15" fmla="*/ 122 h 122"/>
                <a:gd name="T16" fmla="*/ 244 w 244"/>
                <a:gd name="T17" fmla="*/ 122 h 122"/>
                <a:gd name="T18" fmla="*/ 244 w 244"/>
                <a:gd name="T19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4" h="122">
                  <a:moveTo>
                    <a:pt x="18" y="0"/>
                  </a:moveTo>
                  <a:lnTo>
                    <a:pt x="0" y="0"/>
                  </a:lnTo>
                  <a:lnTo>
                    <a:pt x="0" y="122"/>
                  </a:lnTo>
                  <a:lnTo>
                    <a:pt x="18" y="122"/>
                  </a:lnTo>
                  <a:lnTo>
                    <a:pt x="18" y="0"/>
                  </a:lnTo>
                  <a:close/>
                  <a:moveTo>
                    <a:pt x="244" y="0"/>
                  </a:moveTo>
                  <a:lnTo>
                    <a:pt x="225" y="0"/>
                  </a:lnTo>
                  <a:lnTo>
                    <a:pt x="225" y="122"/>
                  </a:lnTo>
                  <a:lnTo>
                    <a:pt x="244" y="122"/>
                  </a:lnTo>
                  <a:lnTo>
                    <a:pt x="244" y="0"/>
                  </a:lnTo>
                  <a:close/>
                </a:path>
              </a:pathLst>
            </a:custGeom>
            <a:solidFill>
              <a:schemeClr val="bg1"/>
            </a:solidFill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84" name="PA_任意多边形 111"/>
            <p:cNvSpPr>
              <a:spLocks noEditPoints="1"/>
            </p:cNvSpPr>
            <p:nvPr>
              <p:custDataLst>
                <p:tags r:id="rId63"/>
              </p:custDataLst>
            </p:nvPr>
          </p:nvSpPr>
          <p:spPr bwMode="auto">
            <a:xfrm>
              <a:off x="4229100" y="3184525"/>
              <a:ext cx="387350" cy="193675"/>
            </a:xfrm>
            <a:custGeom>
              <a:avLst/>
              <a:gdLst>
                <a:gd name="T0" fmla="*/ 18 w 244"/>
                <a:gd name="T1" fmla="*/ 0 h 122"/>
                <a:gd name="T2" fmla="*/ 0 w 244"/>
                <a:gd name="T3" fmla="*/ 0 h 122"/>
                <a:gd name="T4" fmla="*/ 0 w 244"/>
                <a:gd name="T5" fmla="*/ 122 h 122"/>
                <a:gd name="T6" fmla="*/ 18 w 244"/>
                <a:gd name="T7" fmla="*/ 122 h 122"/>
                <a:gd name="T8" fmla="*/ 18 w 244"/>
                <a:gd name="T9" fmla="*/ 0 h 122"/>
                <a:gd name="T10" fmla="*/ 244 w 244"/>
                <a:gd name="T11" fmla="*/ 0 h 122"/>
                <a:gd name="T12" fmla="*/ 225 w 244"/>
                <a:gd name="T13" fmla="*/ 0 h 122"/>
                <a:gd name="T14" fmla="*/ 225 w 244"/>
                <a:gd name="T15" fmla="*/ 122 h 122"/>
                <a:gd name="T16" fmla="*/ 244 w 244"/>
                <a:gd name="T17" fmla="*/ 122 h 122"/>
                <a:gd name="T18" fmla="*/ 244 w 244"/>
                <a:gd name="T19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4" h="122">
                  <a:moveTo>
                    <a:pt x="18" y="0"/>
                  </a:moveTo>
                  <a:lnTo>
                    <a:pt x="0" y="0"/>
                  </a:lnTo>
                  <a:lnTo>
                    <a:pt x="0" y="122"/>
                  </a:lnTo>
                  <a:lnTo>
                    <a:pt x="18" y="122"/>
                  </a:lnTo>
                  <a:lnTo>
                    <a:pt x="18" y="0"/>
                  </a:lnTo>
                  <a:moveTo>
                    <a:pt x="244" y="0"/>
                  </a:moveTo>
                  <a:lnTo>
                    <a:pt x="225" y="0"/>
                  </a:lnTo>
                  <a:lnTo>
                    <a:pt x="225" y="122"/>
                  </a:lnTo>
                  <a:lnTo>
                    <a:pt x="244" y="122"/>
                  </a:lnTo>
                  <a:lnTo>
                    <a:pt x="244" y="0"/>
                  </a:lnTo>
                </a:path>
              </a:pathLst>
            </a:custGeom>
            <a:solidFill>
              <a:schemeClr val="bg1"/>
            </a:solidFill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85" name="PA_矩形 116"/>
            <p:cNvSpPr>
              <a:spLocks noChangeArrowheads="1"/>
            </p:cNvSpPr>
            <p:nvPr>
              <p:custDataLst>
                <p:tags r:id="rId64"/>
              </p:custDataLst>
            </p:nvPr>
          </p:nvSpPr>
          <p:spPr bwMode="auto">
            <a:xfrm>
              <a:off x="4616450" y="3184525"/>
              <a:ext cx="1588" cy="193675"/>
            </a:xfrm>
            <a:prstGeom prst="rect">
              <a:avLst/>
            </a:prstGeom>
            <a:solidFill>
              <a:schemeClr val="bg1"/>
            </a:solidFill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86" name="PA_矩形 117"/>
            <p:cNvSpPr>
              <a:spLocks noChangeArrowheads="1"/>
            </p:cNvSpPr>
            <p:nvPr>
              <p:custDataLst>
                <p:tags r:id="rId65"/>
              </p:custDataLst>
            </p:nvPr>
          </p:nvSpPr>
          <p:spPr bwMode="auto">
            <a:xfrm>
              <a:off x="4616450" y="3184525"/>
              <a:ext cx="1588" cy="193675"/>
            </a:xfrm>
            <a:prstGeom prst="rect">
              <a:avLst/>
            </a:prstGeom>
            <a:solidFill>
              <a:schemeClr val="bg1"/>
            </a:solidFill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87" name="PA_任意多边形 118"/>
            <p:cNvSpPr/>
            <p:nvPr>
              <p:custDataLst>
                <p:tags r:id="rId66"/>
              </p:custDataLst>
            </p:nvPr>
          </p:nvSpPr>
          <p:spPr bwMode="auto">
            <a:xfrm>
              <a:off x="3784600" y="4741863"/>
              <a:ext cx="250825" cy="187325"/>
            </a:xfrm>
            <a:custGeom>
              <a:avLst/>
              <a:gdLst>
                <a:gd name="T0" fmla="*/ 23 w 35"/>
                <a:gd name="T1" fmla="*/ 7 h 26"/>
                <a:gd name="T2" fmla="*/ 6 w 35"/>
                <a:gd name="T3" fmla="*/ 17 h 26"/>
                <a:gd name="T4" fmla="*/ 0 w 35"/>
                <a:gd name="T5" fmla="*/ 26 h 26"/>
                <a:gd name="T6" fmla="*/ 35 w 35"/>
                <a:gd name="T7" fmla="*/ 0 h 26"/>
                <a:gd name="T8" fmla="*/ 23 w 35"/>
                <a:gd name="T9" fmla="*/ 7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26">
                  <a:moveTo>
                    <a:pt x="23" y="7"/>
                  </a:moveTo>
                  <a:cubicBezTo>
                    <a:pt x="20" y="11"/>
                    <a:pt x="11" y="13"/>
                    <a:pt x="6" y="17"/>
                  </a:cubicBezTo>
                  <a:cubicBezTo>
                    <a:pt x="4" y="18"/>
                    <a:pt x="2" y="25"/>
                    <a:pt x="0" y="26"/>
                  </a:cubicBezTo>
                  <a:cubicBezTo>
                    <a:pt x="14" y="20"/>
                    <a:pt x="28" y="12"/>
                    <a:pt x="35" y="0"/>
                  </a:cubicBezTo>
                  <a:lnTo>
                    <a:pt x="23" y="7"/>
                  </a:lnTo>
                  <a:close/>
                </a:path>
              </a:pathLst>
            </a:custGeom>
            <a:solidFill>
              <a:schemeClr val="bg1"/>
            </a:solidFill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88" name="PA_任意多边形 119"/>
            <p:cNvSpPr/>
            <p:nvPr>
              <p:custDataLst>
                <p:tags r:id="rId67"/>
              </p:custDataLst>
            </p:nvPr>
          </p:nvSpPr>
          <p:spPr bwMode="auto">
            <a:xfrm>
              <a:off x="3533775" y="4168775"/>
              <a:ext cx="508000" cy="228600"/>
            </a:xfrm>
            <a:custGeom>
              <a:avLst/>
              <a:gdLst>
                <a:gd name="T0" fmla="*/ 58 w 71"/>
                <a:gd name="T1" fmla="*/ 32 h 32"/>
                <a:gd name="T2" fmla="*/ 71 w 71"/>
                <a:gd name="T3" fmla="*/ 27 h 32"/>
                <a:gd name="T4" fmla="*/ 18 w 71"/>
                <a:gd name="T5" fmla="*/ 5 h 32"/>
                <a:gd name="T6" fmla="*/ 18 w 71"/>
                <a:gd name="T7" fmla="*/ 5 h 32"/>
                <a:gd name="T8" fmla="*/ 18 w 71"/>
                <a:gd name="T9" fmla="*/ 5 h 32"/>
                <a:gd name="T10" fmla="*/ 18 w 71"/>
                <a:gd name="T11" fmla="*/ 5 h 32"/>
                <a:gd name="T12" fmla="*/ 0 w 71"/>
                <a:gd name="T13" fmla="*/ 10 h 32"/>
                <a:gd name="T14" fmla="*/ 4 w 71"/>
                <a:gd name="T15" fmla="*/ 10 h 32"/>
                <a:gd name="T16" fmla="*/ 4 w 71"/>
                <a:gd name="T17" fmla="*/ 9 h 32"/>
                <a:gd name="T18" fmla="*/ 33 w 71"/>
                <a:gd name="T19" fmla="*/ 13 h 32"/>
                <a:gd name="T20" fmla="*/ 34 w 71"/>
                <a:gd name="T21" fmla="*/ 13 h 32"/>
                <a:gd name="T22" fmla="*/ 58 w 71"/>
                <a:gd name="T23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1" h="32">
                  <a:moveTo>
                    <a:pt x="58" y="32"/>
                  </a:moveTo>
                  <a:cubicBezTo>
                    <a:pt x="71" y="27"/>
                    <a:pt x="71" y="27"/>
                    <a:pt x="71" y="27"/>
                  </a:cubicBezTo>
                  <a:cubicBezTo>
                    <a:pt x="60" y="9"/>
                    <a:pt x="39" y="0"/>
                    <a:pt x="18" y="5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5" y="6"/>
                    <a:pt x="13" y="6"/>
                    <a:pt x="0" y="10"/>
                  </a:cubicBezTo>
                  <a:cubicBezTo>
                    <a:pt x="1" y="10"/>
                    <a:pt x="2" y="10"/>
                    <a:pt x="4" y="10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14" y="7"/>
                    <a:pt x="24" y="9"/>
                    <a:pt x="33" y="13"/>
                  </a:cubicBezTo>
                  <a:cubicBezTo>
                    <a:pt x="34" y="13"/>
                    <a:pt x="34" y="13"/>
                    <a:pt x="34" y="13"/>
                  </a:cubicBezTo>
                  <a:cubicBezTo>
                    <a:pt x="44" y="17"/>
                    <a:pt x="53" y="24"/>
                    <a:pt x="58" y="32"/>
                  </a:cubicBezTo>
                  <a:close/>
                </a:path>
              </a:pathLst>
            </a:custGeom>
            <a:solidFill>
              <a:srgbClr val="364545"/>
            </a:solidFill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89" name="PA_任意多边形 120"/>
            <p:cNvSpPr/>
            <p:nvPr>
              <p:custDataLst>
                <p:tags r:id="rId68"/>
              </p:custDataLst>
            </p:nvPr>
          </p:nvSpPr>
          <p:spPr bwMode="auto">
            <a:xfrm>
              <a:off x="6508750" y="4741863"/>
              <a:ext cx="85725" cy="373063"/>
            </a:xfrm>
            <a:custGeom>
              <a:avLst/>
              <a:gdLst>
                <a:gd name="T0" fmla="*/ 0 w 54"/>
                <a:gd name="T1" fmla="*/ 235 h 235"/>
                <a:gd name="T2" fmla="*/ 4 w 54"/>
                <a:gd name="T3" fmla="*/ 199 h 235"/>
                <a:gd name="T4" fmla="*/ 54 w 54"/>
                <a:gd name="T5" fmla="*/ 0 h 235"/>
                <a:gd name="T6" fmla="*/ 49 w 54"/>
                <a:gd name="T7" fmla="*/ 32 h 235"/>
                <a:gd name="T8" fmla="*/ 0 w 54"/>
                <a:gd name="T9" fmla="*/ 235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" h="235">
                  <a:moveTo>
                    <a:pt x="0" y="235"/>
                  </a:moveTo>
                  <a:lnTo>
                    <a:pt x="4" y="199"/>
                  </a:lnTo>
                  <a:lnTo>
                    <a:pt x="54" y="0"/>
                  </a:lnTo>
                  <a:lnTo>
                    <a:pt x="49" y="32"/>
                  </a:lnTo>
                  <a:lnTo>
                    <a:pt x="0" y="235"/>
                  </a:lnTo>
                  <a:close/>
                </a:path>
              </a:pathLst>
            </a:custGeom>
            <a:solidFill>
              <a:schemeClr val="bg1"/>
            </a:solidFill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90" name="PA_任意多边形 121"/>
            <p:cNvSpPr/>
            <p:nvPr>
              <p:custDataLst>
                <p:tags r:id="rId69"/>
              </p:custDataLst>
            </p:nvPr>
          </p:nvSpPr>
          <p:spPr bwMode="auto">
            <a:xfrm>
              <a:off x="3949700" y="4362450"/>
              <a:ext cx="2644775" cy="34925"/>
            </a:xfrm>
            <a:custGeom>
              <a:avLst/>
              <a:gdLst>
                <a:gd name="T0" fmla="*/ 0 w 1666"/>
                <a:gd name="T1" fmla="*/ 22 h 22"/>
                <a:gd name="T2" fmla="*/ 58 w 1666"/>
                <a:gd name="T3" fmla="*/ 0 h 22"/>
                <a:gd name="T4" fmla="*/ 1666 w 1666"/>
                <a:gd name="T5" fmla="*/ 0 h 22"/>
                <a:gd name="T6" fmla="*/ 1661 w 1666"/>
                <a:gd name="T7" fmla="*/ 22 h 22"/>
                <a:gd name="T8" fmla="*/ 0 w 1666"/>
                <a:gd name="T9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66" h="22">
                  <a:moveTo>
                    <a:pt x="0" y="22"/>
                  </a:moveTo>
                  <a:lnTo>
                    <a:pt x="58" y="0"/>
                  </a:lnTo>
                  <a:lnTo>
                    <a:pt x="1666" y="0"/>
                  </a:lnTo>
                  <a:lnTo>
                    <a:pt x="1661" y="22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rgbClr val="155A61"/>
            </a:solidFill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91" name="PA_任意多边形 122"/>
            <p:cNvSpPr/>
            <p:nvPr>
              <p:custDataLst>
                <p:tags r:id="rId70"/>
              </p:custDataLst>
            </p:nvPr>
          </p:nvSpPr>
          <p:spPr bwMode="auto">
            <a:xfrm>
              <a:off x="6508750" y="4038600"/>
              <a:ext cx="852488" cy="552450"/>
            </a:xfrm>
            <a:custGeom>
              <a:avLst/>
              <a:gdLst>
                <a:gd name="T0" fmla="*/ 0 w 537"/>
                <a:gd name="T1" fmla="*/ 18 h 348"/>
                <a:gd name="T2" fmla="*/ 4 w 537"/>
                <a:gd name="T3" fmla="*/ 0 h 348"/>
                <a:gd name="T4" fmla="*/ 524 w 537"/>
                <a:gd name="T5" fmla="*/ 321 h 348"/>
                <a:gd name="T6" fmla="*/ 537 w 537"/>
                <a:gd name="T7" fmla="*/ 348 h 348"/>
                <a:gd name="T8" fmla="*/ 0 w 537"/>
                <a:gd name="T9" fmla="*/ 18 h 3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7" h="348">
                  <a:moveTo>
                    <a:pt x="0" y="18"/>
                  </a:moveTo>
                  <a:lnTo>
                    <a:pt x="4" y="0"/>
                  </a:lnTo>
                  <a:lnTo>
                    <a:pt x="524" y="321"/>
                  </a:lnTo>
                  <a:lnTo>
                    <a:pt x="537" y="348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425354"/>
            </a:solidFill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92" name="PA_任意多边形 123"/>
            <p:cNvSpPr/>
            <p:nvPr>
              <p:custDataLst>
                <p:tags r:id="rId71"/>
              </p:custDataLst>
            </p:nvPr>
          </p:nvSpPr>
          <p:spPr bwMode="auto">
            <a:xfrm>
              <a:off x="3282951" y="4059238"/>
              <a:ext cx="4078287" cy="1047750"/>
            </a:xfrm>
            <a:custGeom>
              <a:avLst/>
              <a:gdLst>
                <a:gd name="T0" fmla="*/ 450 w 569"/>
                <a:gd name="T1" fmla="*/ 0 h 146"/>
                <a:gd name="T2" fmla="*/ 569 w 569"/>
                <a:gd name="T3" fmla="*/ 73 h 146"/>
                <a:gd name="T4" fmla="*/ 450 w 569"/>
                <a:gd name="T5" fmla="*/ 146 h 146"/>
                <a:gd name="T6" fmla="*/ 461 w 569"/>
                <a:gd name="T7" fmla="*/ 101 h 146"/>
                <a:gd name="T8" fmla="*/ 93 w 569"/>
                <a:gd name="T9" fmla="*/ 101 h 146"/>
                <a:gd name="T10" fmla="*/ 0 w 569"/>
                <a:gd name="T11" fmla="*/ 73 h 146"/>
                <a:gd name="T12" fmla="*/ 31 w 569"/>
                <a:gd name="T13" fmla="*/ 26 h 146"/>
                <a:gd name="T14" fmla="*/ 93 w 569"/>
                <a:gd name="T15" fmla="*/ 46 h 146"/>
                <a:gd name="T16" fmla="*/ 461 w 569"/>
                <a:gd name="T17" fmla="*/ 46 h 146"/>
                <a:gd name="T18" fmla="*/ 450 w 569"/>
                <a:gd name="T19" fmla="*/ 0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69" h="146">
                  <a:moveTo>
                    <a:pt x="450" y="0"/>
                  </a:moveTo>
                  <a:cubicBezTo>
                    <a:pt x="569" y="73"/>
                    <a:pt x="569" y="73"/>
                    <a:pt x="569" y="73"/>
                  </a:cubicBezTo>
                  <a:cubicBezTo>
                    <a:pt x="450" y="146"/>
                    <a:pt x="450" y="146"/>
                    <a:pt x="450" y="146"/>
                  </a:cubicBezTo>
                  <a:cubicBezTo>
                    <a:pt x="461" y="101"/>
                    <a:pt x="461" y="101"/>
                    <a:pt x="461" y="101"/>
                  </a:cubicBezTo>
                  <a:cubicBezTo>
                    <a:pt x="93" y="101"/>
                    <a:pt x="93" y="101"/>
                    <a:pt x="93" y="101"/>
                  </a:cubicBezTo>
                  <a:cubicBezTo>
                    <a:pt x="65" y="143"/>
                    <a:pt x="0" y="122"/>
                    <a:pt x="0" y="73"/>
                  </a:cubicBezTo>
                  <a:cubicBezTo>
                    <a:pt x="0" y="52"/>
                    <a:pt x="12" y="34"/>
                    <a:pt x="31" y="26"/>
                  </a:cubicBezTo>
                  <a:cubicBezTo>
                    <a:pt x="53" y="16"/>
                    <a:pt x="80" y="25"/>
                    <a:pt x="93" y="46"/>
                  </a:cubicBezTo>
                  <a:cubicBezTo>
                    <a:pt x="461" y="46"/>
                    <a:pt x="461" y="46"/>
                    <a:pt x="461" y="46"/>
                  </a:cubicBezTo>
                  <a:lnTo>
                    <a:pt x="450" y="0"/>
                  </a:lnTo>
                  <a:close/>
                </a:path>
              </a:pathLst>
            </a:custGeom>
            <a:solidFill>
              <a:schemeClr val="bg1"/>
            </a:solidFill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93" name="PA_任意多边形 124"/>
            <p:cNvSpPr/>
            <p:nvPr>
              <p:custDataLst>
                <p:tags r:id="rId72"/>
              </p:custDataLst>
            </p:nvPr>
          </p:nvSpPr>
          <p:spPr bwMode="auto">
            <a:xfrm>
              <a:off x="3311525" y="4132263"/>
              <a:ext cx="3992563" cy="917575"/>
            </a:xfrm>
            <a:custGeom>
              <a:avLst/>
              <a:gdLst>
                <a:gd name="T0" fmla="*/ 463 w 557"/>
                <a:gd name="T1" fmla="*/ 87 h 128"/>
                <a:gd name="T2" fmla="*/ 86 w 557"/>
                <a:gd name="T3" fmla="*/ 87 h 128"/>
                <a:gd name="T4" fmla="*/ 85 w 557"/>
                <a:gd name="T5" fmla="*/ 89 h 128"/>
                <a:gd name="T6" fmla="*/ 47 w 557"/>
                <a:gd name="T7" fmla="*/ 110 h 128"/>
                <a:gd name="T8" fmla="*/ 0 w 557"/>
                <a:gd name="T9" fmla="*/ 64 h 128"/>
                <a:gd name="T10" fmla="*/ 28 w 557"/>
                <a:gd name="T11" fmla="*/ 21 h 128"/>
                <a:gd name="T12" fmla="*/ 46 w 557"/>
                <a:gd name="T13" fmla="*/ 17 h 128"/>
                <a:gd name="T14" fmla="*/ 86 w 557"/>
                <a:gd name="T15" fmla="*/ 39 h 128"/>
                <a:gd name="T16" fmla="*/ 87 w 557"/>
                <a:gd name="T17" fmla="*/ 41 h 128"/>
                <a:gd name="T18" fmla="*/ 463 w 557"/>
                <a:gd name="T19" fmla="*/ 41 h 128"/>
                <a:gd name="T20" fmla="*/ 453 w 557"/>
                <a:gd name="T21" fmla="*/ 0 h 128"/>
                <a:gd name="T22" fmla="*/ 557 w 557"/>
                <a:gd name="T23" fmla="*/ 64 h 128"/>
                <a:gd name="T24" fmla="*/ 453 w 557"/>
                <a:gd name="T25" fmla="*/ 128 h 128"/>
                <a:gd name="T26" fmla="*/ 463 w 557"/>
                <a:gd name="T27" fmla="*/ 87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57" h="128">
                  <a:moveTo>
                    <a:pt x="463" y="87"/>
                  </a:moveTo>
                  <a:cubicBezTo>
                    <a:pt x="86" y="87"/>
                    <a:pt x="86" y="87"/>
                    <a:pt x="86" y="87"/>
                  </a:cubicBezTo>
                  <a:cubicBezTo>
                    <a:pt x="85" y="89"/>
                    <a:pt x="85" y="89"/>
                    <a:pt x="85" y="89"/>
                  </a:cubicBezTo>
                  <a:cubicBezTo>
                    <a:pt x="76" y="103"/>
                    <a:pt x="63" y="110"/>
                    <a:pt x="47" y="110"/>
                  </a:cubicBezTo>
                  <a:cubicBezTo>
                    <a:pt x="24" y="110"/>
                    <a:pt x="0" y="93"/>
                    <a:pt x="0" y="64"/>
                  </a:cubicBezTo>
                  <a:cubicBezTo>
                    <a:pt x="0" y="45"/>
                    <a:pt x="11" y="28"/>
                    <a:pt x="28" y="21"/>
                  </a:cubicBezTo>
                  <a:cubicBezTo>
                    <a:pt x="34" y="19"/>
                    <a:pt x="40" y="17"/>
                    <a:pt x="46" y="17"/>
                  </a:cubicBezTo>
                  <a:cubicBezTo>
                    <a:pt x="62" y="17"/>
                    <a:pt x="77" y="26"/>
                    <a:pt x="86" y="39"/>
                  </a:cubicBezTo>
                  <a:cubicBezTo>
                    <a:pt x="87" y="41"/>
                    <a:pt x="87" y="41"/>
                    <a:pt x="87" y="41"/>
                  </a:cubicBezTo>
                  <a:cubicBezTo>
                    <a:pt x="463" y="41"/>
                    <a:pt x="463" y="41"/>
                    <a:pt x="463" y="41"/>
                  </a:cubicBezTo>
                  <a:cubicBezTo>
                    <a:pt x="453" y="0"/>
                    <a:pt x="453" y="0"/>
                    <a:pt x="453" y="0"/>
                  </a:cubicBezTo>
                  <a:cubicBezTo>
                    <a:pt x="557" y="64"/>
                    <a:pt x="557" y="64"/>
                    <a:pt x="557" y="64"/>
                  </a:cubicBezTo>
                  <a:cubicBezTo>
                    <a:pt x="453" y="128"/>
                    <a:pt x="453" y="128"/>
                    <a:pt x="453" y="128"/>
                  </a:cubicBezTo>
                  <a:lnTo>
                    <a:pt x="463" y="87"/>
                  </a:lnTo>
                  <a:close/>
                </a:path>
              </a:pathLst>
            </a:custGeom>
            <a:solidFill>
              <a:srgbClr val="425354"/>
            </a:solidFill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94" name="PA_任意多边形 125"/>
            <p:cNvSpPr/>
            <p:nvPr>
              <p:custDataLst>
                <p:tags r:id="rId73"/>
              </p:custDataLst>
            </p:nvPr>
          </p:nvSpPr>
          <p:spPr bwMode="auto">
            <a:xfrm>
              <a:off x="3741738" y="3198813"/>
              <a:ext cx="328613" cy="187325"/>
            </a:xfrm>
            <a:custGeom>
              <a:avLst/>
              <a:gdLst>
                <a:gd name="T0" fmla="*/ 30 w 46"/>
                <a:gd name="T1" fmla="*/ 22 h 26"/>
                <a:gd name="T2" fmla="*/ 46 w 46"/>
                <a:gd name="T3" fmla="*/ 26 h 26"/>
                <a:gd name="T4" fmla="*/ 20 w 46"/>
                <a:gd name="T5" fmla="*/ 6 h 26"/>
                <a:gd name="T6" fmla="*/ 19 w 46"/>
                <a:gd name="T7" fmla="*/ 5 h 26"/>
                <a:gd name="T8" fmla="*/ 18 w 46"/>
                <a:gd name="T9" fmla="*/ 5 h 26"/>
                <a:gd name="T10" fmla="*/ 0 w 46"/>
                <a:gd name="T11" fmla="*/ 0 h 26"/>
                <a:gd name="T12" fmla="*/ 5 w 46"/>
                <a:gd name="T13" fmla="*/ 2 h 26"/>
                <a:gd name="T14" fmla="*/ 5 w 46"/>
                <a:gd name="T15" fmla="*/ 2 h 26"/>
                <a:gd name="T16" fmla="*/ 30 w 46"/>
                <a:gd name="T17" fmla="*/ 22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6" h="26">
                  <a:moveTo>
                    <a:pt x="30" y="22"/>
                  </a:moveTo>
                  <a:cubicBezTo>
                    <a:pt x="46" y="26"/>
                    <a:pt x="46" y="26"/>
                    <a:pt x="46" y="26"/>
                  </a:cubicBezTo>
                  <a:cubicBezTo>
                    <a:pt x="40" y="17"/>
                    <a:pt x="31" y="9"/>
                    <a:pt x="20" y="6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2" y="4"/>
                    <a:pt x="6" y="2"/>
                    <a:pt x="0" y="0"/>
                  </a:cubicBezTo>
                  <a:cubicBezTo>
                    <a:pt x="2" y="1"/>
                    <a:pt x="3" y="1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16" y="6"/>
                    <a:pt x="24" y="14"/>
                    <a:pt x="30" y="22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95" name="PA_任意多边形 126"/>
            <p:cNvSpPr/>
            <p:nvPr>
              <p:custDataLst>
                <p:tags r:id="rId74"/>
              </p:custDataLst>
            </p:nvPr>
          </p:nvSpPr>
          <p:spPr bwMode="auto">
            <a:xfrm>
              <a:off x="3619500" y="3751263"/>
              <a:ext cx="444500" cy="173038"/>
            </a:xfrm>
            <a:custGeom>
              <a:avLst/>
              <a:gdLst>
                <a:gd name="T0" fmla="*/ 46 w 62"/>
                <a:gd name="T1" fmla="*/ 0 h 24"/>
                <a:gd name="T2" fmla="*/ 0 w 62"/>
                <a:gd name="T3" fmla="*/ 23 h 24"/>
                <a:gd name="T4" fmla="*/ 21 w 62"/>
                <a:gd name="T5" fmla="*/ 24 h 24"/>
                <a:gd name="T6" fmla="*/ 62 w 62"/>
                <a:gd name="T7" fmla="*/ 2 h 24"/>
                <a:gd name="T8" fmla="*/ 46 w 62"/>
                <a:gd name="T9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2" h="24">
                  <a:moveTo>
                    <a:pt x="46" y="0"/>
                  </a:moveTo>
                  <a:cubicBezTo>
                    <a:pt x="36" y="15"/>
                    <a:pt x="18" y="24"/>
                    <a:pt x="0" y="23"/>
                  </a:cubicBezTo>
                  <a:cubicBezTo>
                    <a:pt x="14" y="24"/>
                    <a:pt x="18" y="24"/>
                    <a:pt x="21" y="24"/>
                  </a:cubicBezTo>
                  <a:cubicBezTo>
                    <a:pt x="38" y="24"/>
                    <a:pt x="53" y="16"/>
                    <a:pt x="62" y="2"/>
                  </a:cubicBezTo>
                  <a:lnTo>
                    <a:pt x="46" y="0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96" name="PA_任意多边形 127"/>
            <p:cNvSpPr/>
            <p:nvPr>
              <p:custDataLst>
                <p:tags r:id="rId75"/>
              </p:custDataLst>
            </p:nvPr>
          </p:nvSpPr>
          <p:spPr bwMode="auto">
            <a:xfrm>
              <a:off x="8035925" y="3027363"/>
              <a:ext cx="100013" cy="358775"/>
            </a:xfrm>
            <a:custGeom>
              <a:avLst/>
              <a:gdLst>
                <a:gd name="T0" fmla="*/ 63 w 63"/>
                <a:gd name="T1" fmla="*/ 208 h 226"/>
                <a:gd name="T2" fmla="*/ 49 w 63"/>
                <a:gd name="T3" fmla="*/ 226 h 226"/>
                <a:gd name="T4" fmla="*/ 0 w 63"/>
                <a:gd name="T5" fmla="*/ 27 h 226"/>
                <a:gd name="T6" fmla="*/ 13 w 63"/>
                <a:gd name="T7" fmla="*/ 0 h 226"/>
                <a:gd name="T8" fmla="*/ 63 w 63"/>
                <a:gd name="T9" fmla="*/ 208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226">
                  <a:moveTo>
                    <a:pt x="63" y="208"/>
                  </a:moveTo>
                  <a:lnTo>
                    <a:pt x="49" y="226"/>
                  </a:lnTo>
                  <a:lnTo>
                    <a:pt x="0" y="27"/>
                  </a:lnTo>
                  <a:lnTo>
                    <a:pt x="13" y="0"/>
                  </a:lnTo>
                  <a:lnTo>
                    <a:pt x="63" y="208"/>
                  </a:lnTo>
                  <a:close/>
                </a:path>
              </a:pathLst>
            </a:custGeom>
            <a:solidFill>
              <a:schemeClr val="bg1"/>
            </a:solidFill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97" name="PA_任意多边形 128"/>
            <p:cNvSpPr/>
            <p:nvPr>
              <p:custDataLst>
                <p:tags r:id="rId76"/>
              </p:custDataLst>
            </p:nvPr>
          </p:nvSpPr>
          <p:spPr bwMode="auto">
            <a:xfrm>
              <a:off x="3949700" y="3751263"/>
              <a:ext cx="4186238" cy="14288"/>
            </a:xfrm>
            <a:custGeom>
              <a:avLst/>
              <a:gdLst>
                <a:gd name="T0" fmla="*/ 0 w 2637"/>
                <a:gd name="T1" fmla="*/ 0 h 9"/>
                <a:gd name="T2" fmla="*/ 72 w 2637"/>
                <a:gd name="T3" fmla="*/ 9 h 9"/>
                <a:gd name="T4" fmla="*/ 2623 w 2637"/>
                <a:gd name="T5" fmla="*/ 9 h 9"/>
                <a:gd name="T6" fmla="*/ 2637 w 2637"/>
                <a:gd name="T7" fmla="*/ 0 h 9"/>
                <a:gd name="T8" fmla="*/ 0 w 2637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37" h="9">
                  <a:moveTo>
                    <a:pt x="0" y="0"/>
                  </a:moveTo>
                  <a:lnTo>
                    <a:pt x="72" y="9"/>
                  </a:lnTo>
                  <a:lnTo>
                    <a:pt x="2623" y="9"/>
                  </a:lnTo>
                  <a:lnTo>
                    <a:pt x="263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ABCE"/>
            </a:solidFill>
            <a:ln>
              <a:solidFill>
                <a:schemeClr val="accent6"/>
              </a:solidFill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98" name="PA_任意多边形 129"/>
            <p:cNvSpPr/>
            <p:nvPr>
              <p:custDataLst>
                <p:tags r:id="rId77"/>
              </p:custDataLst>
            </p:nvPr>
          </p:nvSpPr>
          <p:spPr bwMode="auto">
            <a:xfrm>
              <a:off x="8035925" y="3751263"/>
              <a:ext cx="100013" cy="330200"/>
            </a:xfrm>
            <a:custGeom>
              <a:avLst/>
              <a:gdLst>
                <a:gd name="T0" fmla="*/ 13 w 63"/>
                <a:gd name="T1" fmla="*/ 208 h 208"/>
                <a:gd name="T2" fmla="*/ 0 w 63"/>
                <a:gd name="T3" fmla="*/ 208 h 208"/>
                <a:gd name="T4" fmla="*/ 49 w 63"/>
                <a:gd name="T5" fmla="*/ 9 h 208"/>
                <a:gd name="T6" fmla="*/ 63 w 63"/>
                <a:gd name="T7" fmla="*/ 0 h 208"/>
                <a:gd name="T8" fmla="*/ 13 w 63"/>
                <a:gd name="T9" fmla="*/ 208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208">
                  <a:moveTo>
                    <a:pt x="13" y="208"/>
                  </a:moveTo>
                  <a:lnTo>
                    <a:pt x="0" y="208"/>
                  </a:lnTo>
                  <a:lnTo>
                    <a:pt x="49" y="9"/>
                  </a:lnTo>
                  <a:lnTo>
                    <a:pt x="63" y="0"/>
                  </a:lnTo>
                  <a:lnTo>
                    <a:pt x="13" y="208"/>
                  </a:lnTo>
                  <a:close/>
                </a:path>
              </a:pathLst>
            </a:custGeom>
            <a:solidFill>
              <a:schemeClr val="bg1"/>
            </a:solidFill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99" name="PA_任意多边形 130"/>
            <p:cNvSpPr/>
            <p:nvPr>
              <p:custDataLst>
                <p:tags r:id="rId78"/>
              </p:custDataLst>
            </p:nvPr>
          </p:nvSpPr>
          <p:spPr bwMode="auto">
            <a:xfrm>
              <a:off x="3260725" y="3027363"/>
              <a:ext cx="5649913" cy="1054100"/>
            </a:xfrm>
            <a:custGeom>
              <a:avLst/>
              <a:gdLst>
                <a:gd name="T0" fmla="*/ 669 w 788"/>
                <a:gd name="T1" fmla="*/ 0 h 147"/>
                <a:gd name="T2" fmla="*/ 788 w 788"/>
                <a:gd name="T3" fmla="*/ 73 h 147"/>
                <a:gd name="T4" fmla="*/ 669 w 788"/>
                <a:gd name="T5" fmla="*/ 147 h 147"/>
                <a:gd name="T6" fmla="*/ 680 w 788"/>
                <a:gd name="T7" fmla="*/ 101 h 147"/>
                <a:gd name="T8" fmla="*/ 96 w 788"/>
                <a:gd name="T9" fmla="*/ 101 h 147"/>
                <a:gd name="T10" fmla="*/ 54 w 788"/>
                <a:gd name="T11" fmla="*/ 124 h 147"/>
                <a:gd name="T12" fmla="*/ 7 w 788"/>
                <a:gd name="T13" fmla="*/ 93 h 147"/>
                <a:gd name="T14" fmla="*/ 18 w 788"/>
                <a:gd name="T15" fmla="*/ 37 h 147"/>
                <a:gd name="T16" fmla="*/ 97 w 788"/>
                <a:gd name="T17" fmla="*/ 46 h 147"/>
                <a:gd name="T18" fmla="*/ 680 w 788"/>
                <a:gd name="T19" fmla="*/ 46 h 147"/>
                <a:gd name="T20" fmla="*/ 669 w 788"/>
                <a:gd name="T21" fmla="*/ 0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88" h="147">
                  <a:moveTo>
                    <a:pt x="669" y="0"/>
                  </a:moveTo>
                  <a:cubicBezTo>
                    <a:pt x="788" y="73"/>
                    <a:pt x="788" y="73"/>
                    <a:pt x="788" y="73"/>
                  </a:cubicBezTo>
                  <a:cubicBezTo>
                    <a:pt x="669" y="147"/>
                    <a:pt x="669" y="147"/>
                    <a:pt x="669" y="147"/>
                  </a:cubicBezTo>
                  <a:cubicBezTo>
                    <a:pt x="680" y="101"/>
                    <a:pt x="680" y="101"/>
                    <a:pt x="680" y="101"/>
                  </a:cubicBezTo>
                  <a:cubicBezTo>
                    <a:pt x="96" y="101"/>
                    <a:pt x="96" y="101"/>
                    <a:pt x="96" y="101"/>
                  </a:cubicBezTo>
                  <a:cubicBezTo>
                    <a:pt x="87" y="115"/>
                    <a:pt x="71" y="124"/>
                    <a:pt x="54" y="124"/>
                  </a:cubicBezTo>
                  <a:cubicBezTo>
                    <a:pt x="33" y="124"/>
                    <a:pt x="15" y="111"/>
                    <a:pt x="7" y="93"/>
                  </a:cubicBezTo>
                  <a:cubicBezTo>
                    <a:pt x="0" y="74"/>
                    <a:pt x="3" y="52"/>
                    <a:pt x="18" y="37"/>
                  </a:cubicBezTo>
                  <a:cubicBezTo>
                    <a:pt x="41" y="15"/>
                    <a:pt x="79" y="19"/>
                    <a:pt x="97" y="46"/>
                  </a:cubicBezTo>
                  <a:cubicBezTo>
                    <a:pt x="680" y="46"/>
                    <a:pt x="680" y="46"/>
                    <a:pt x="680" y="46"/>
                  </a:cubicBezTo>
                  <a:lnTo>
                    <a:pt x="669" y="0"/>
                  </a:lnTo>
                  <a:close/>
                </a:path>
              </a:pathLst>
            </a:custGeom>
            <a:solidFill>
              <a:schemeClr val="bg1"/>
            </a:solidFill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00" name="PA_任意多边形 131"/>
            <p:cNvSpPr/>
            <p:nvPr>
              <p:custDataLst>
                <p:tags r:id="rId79"/>
              </p:custDataLst>
            </p:nvPr>
          </p:nvSpPr>
          <p:spPr bwMode="auto">
            <a:xfrm>
              <a:off x="3289300" y="3092450"/>
              <a:ext cx="5564188" cy="917575"/>
            </a:xfrm>
            <a:custGeom>
              <a:avLst/>
              <a:gdLst>
                <a:gd name="T0" fmla="*/ 681 w 776"/>
                <a:gd name="T1" fmla="*/ 88 h 128"/>
                <a:gd name="T2" fmla="*/ 90 w 776"/>
                <a:gd name="T3" fmla="*/ 88 h 128"/>
                <a:gd name="T4" fmla="*/ 88 w 776"/>
                <a:gd name="T5" fmla="*/ 90 h 128"/>
                <a:gd name="T6" fmla="*/ 50 w 776"/>
                <a:gd name="T7" fmla="*/ 111 h 128"/>
                <a:gd name="T8" fmla="*/ 7 w 776"/>
                <a:gd name="T9" fmla="*/ 82 h 128"/>
                <a:gd name="T10" fmla="*/ 17 w 776"/>
                <a:gd name="T11" fmla="*/ 31 h 128"/>
                <a:gd name="T12" fmla="*/ 50 w 776"/>
                <a:gd name="T13" fmla="*/ 18 h 128"/>
                <a:gd name="T14" fmla="*/ 89 w 776"/>
                <a:gd name="T15" fmla="*/ 40 h 128"/>
                <a:gd name="T16" fmla="*/ 90 w 776"/>
                <a:gd name="T17" fmla="*/ 42 h 128"/>
                <a:gd name="T18" fmla="*/ 681 w 776"/>
                <a:gd name="T19" fmla="*/ 42 h 128"/>
                <a:gd name="T20" fmla="*/ 672 w 776"/>
                <a:gd name="T21" fmla="*/ 0 h 128"/>
                <a:gd name="T22" fmla="*/ 776 w 776"/>
                <a:gd name="T23" fmla="*/ 64 h 128"/>
                <a:gd name="T24" fmla="*/ 672 w 776"/>
                <a:gd name="T25" fmla="*/ 128 h 128"/>
                <a:gd name="T26" fmla="*/ 681 w 776"/>
                <a:gd name="T27" fmla="*/ 88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76" h="128">
                  <a:moveTo>
                    <a:pt x="681" y="88"/>
                  </a:moveTo>
                  <a:cubicBezTo>
                    <a:pt x="90" y="88"/>
                    <a:pt x="90" y="88"/>
                    <a:pt x="90" y="88"/>
                  </a:cubicBezTo>
                  <a:cubicBezTo>
                    <a:pt x="88" y="90"/>
                    <a:pt x="88" y="90"/>
                    <a:pt x="88" y="90"/>
                  </a:cubicBezTo>
                  <a:cubicBezTo>
                    <a:pt x="80" y="103"/>
                    <a:pt x="65" y="111"/>
                    <a:pt x="50" y="111"/>
                  </a:cubicBezTo>
                  <a:cubicBezTo>
                    <a:pt x="31" y="111"/>
                    <a:pt x="15" y="99"/>
                    <a:pt x="7" y="82"/>
                  </a:cubicBezTo>
                  <a:cubicBezTo>
                    <a:pt x="0" y="65"/>
                    <a:pt x="4" y="45"/>
                    <a:pt x="17" y="31"/>
                  </a:cubicBezTo>
                  <a:cubicBezTo>
                    <a:pt x="26" y="23"/>
                    <a:pt x="38" y="18"/>
                    <a:pt x="50" y="18"/>
                  </a:cubicBezTo>
                  <a:cubicBezTo>
                    <a:pt x="66" y="18"/>
                    <a:pt x="81" y="26"/>
                    <a:pt x="89" y="40"/>
                  </a:cubicBezTo>
                  <a:cubicBezTo>
                    <a:pt x="90" y="42"/>
                    <a:pt x="90" y="42"/>
                    <a:pt x="90" y="42"/>
                  </a:cubicBezTo>
                  <a:cubicBezTo>
                    <a:pt x="681" y="42"/>
                    <a:pt x="681" y="42"/>
                    <a:pt x="681" y="42"/>
                  </a:cubicBezTo>
                  <a:cubicBezTo>
                    <a:pt x="672" y="0"/>
                    <a:pt x="672" y="0"/>
                    <a:pt x="672" y="0"/>
                  </a:cubicBezTo>
                  <a:cubicBezTo>
                    <a:pt x="776" y="64"/>
                    <a:pt x="776" y="64"/>
                    <a:pt x="776" y="64"/>
                  </a:cubicBezTo>
                  <a:cubicBezTo>
                    <a:pt x="672" y="128"/>
                    <a:pt x="672" y="128"/>
                    <a:pt x="672" y="128"/>
                  </a:cubicBezTo>
                  <a:lnTo>
                    <a:pt x="681" y="88"/>
                  </a:lnTo>
                  <a:close/>
                </a:path>
              </a:pathLst>
            </a:custGeom>
            <a:solidFill>
              <a:schemeClr val="accent6"/>
            </a:solidFill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01" name="PA_任意多边形 132"/>
            <p:cNvSpPr>
              <a:spLocks noEditPoints="1"/>
            </p:cNvSpPr>
            <p:nvPr>
              <p:custDataLst>
                <p:tags r:id="rId80"/>
              </p:custDataLst>
            </p:nvPr>
          </p:nvSpPr>
          <p:spPr bwMode="auto">
            <a:xfrm>
              <a:off x="3440113" y="3400425"/>
              <a:ext cx="171450" cy="301625"/>
            </a:xfrm>
            <a:custGeom>
              <a:avLst/>
              <a:gdLst>
                <a:gd name="T0" fmla="*/ 24 w 24"/>
                <a:gd name="T1" fmla="*/ 26 h 42"/>
                <a:gd name="T2" fmla="*/ 21 w 24"/>
                <a:gd name="T3" fmla="*/ 38 h 42"/>
                <a:gd name="T4" fmla="*/ 12 w 24"/>
                <a:gd name="T5" fmla="*/ 42 h 42"/>
                <a:gd name="T6" fmla="*/ 3 w 24"/>
                <a:gd name="T7" fmla="*/ 38 h 42"/>
                <a:gd name="T8" fmla="*/ 0 w 24"/>
                <a:gd name="T9" fmla="*/ 26 h 42"/>
                <a:gd name="T10" fmla="*/ 0 w 24"/>
                <a:gd name="T11" fmla="*/ 17 h 42"/>
                <a:gd name="T12" fmla="*/ 3 w 24"/>
                <a:gd name="T13" fmla="*/ 4 h 42"/>
                <a:gd name="T14" fmla="*/ 12 w 24"/>
                <a:gd name="T15" fmla="*/ 0 h 42"/>
                <a:gd name="T16" fmla="*/ 21 w 24"/>
                <a:gd name="T17" fmla="*/ 4 h 42"/>
                <a:gd name="T18" fmla="*/ 24 w 24"/>
                <a:gd name="T19" fmla="*/ 17 h 42"/>
                <a:gd name="T20" fmla="*/ 24 w 24"/>
                <a:gd name="T21" fmla="*/ 26 h 42"/>
                <a:gd name="T22" fmla="*/ 16 w 24"/>
                <a:gd name="T23" fmla="*/ 16 h 42"/>
                <a:gd name="T24" fmla="*/ 15 w 24"/>
                <a:gd name="T25" fmla="*/ 9 h 42"/>
                <a:gd name="T26" fmla="*/ 12 w 24"/>
                <a:gd name="T27" fmla="*/ 7 h 42"/>
                <a:gd name="T28" fmla="*/ 12 w 24"/>
                <a:gd name="T29" fmla="*/ 7 h 42"/>
                <a:gd name="T30" fmla="*/ 9 w 24"/>
                <a:gd name="T31" fmla="*/ 9 h 42"/>
                <a:gd name="T32" fmla="*/ 8 w 24"/>
                <a:gd name="T33" fmla="*/ 16 h 42"/>
                <a:gd name="T34" fmla="*/ 8 w 24"/>
                <a:gd name="T35" fmla="*/ 26 h 42"/>
                <a:gd name="T36" fmla="*/ 9 w 24"/>
                <a:gd name="T37" fmla="*/ 34 h 42"/>
                <a:gd name="T38" fmla="*/ 12 w 24"/>
                <a:gd name="T39" fmla="*/ 36 h 42"/>
                <a:gd name="T40" fmla="*/ 12 w 24"/>
                <a:gd name="T41" fmla="*/ 36 h 42"/>
                <a:gd name="T42" fmla="*/ 15 w 24"/>
                <a:gd name="T43" fmla="*/ 34 h 42"/>
                <a:gd name="T44" fmla="*/ 16 w 24"/>
                <a:gd name="T45" fmla="*/ 26 h 42"/>
                <a:gd name="T46" fmla="*/ 16 w 24"/>
                <a:gd name="T47" fmla="*/ 16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4" h="42">
                  <a:moveTo>
                    <a:pt x="24" y="26"/>
                  </a:moveTo>
                  <a:cubicBezTo>
                    <a:pt x="24" y="31"/>
                    <a:pt x="23" y="35"/>
                    <a:pt x="21" y="38"/>
                  </a:cubicBezTo>
                  <a:cubicBezTo>
                    <a:pt x="18" y="41"/>
                    <a:pt x="15" y="42"/>
                    <a:pt x="12" y="42"/>
                  </a:cubicBezTo>
                  <a:cubicBezTo>
                    <a:pt x="8" y="42"/>
                    <a:pt x="5" y="41"/>
                    <a:pt x="3" y="38"/>
                  </a:cubicBezTo>
                  <a:cubicBezTo>
                    <a:pt x="1" y="35"/>
                    <a:pt x="0" y="31"/>
                    <a:pt x="0" y="26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1"/>
                    <a:pt x="1" y="7"/>
                    <a:pt x="3" y="4"/>
                  </a:cubicBezTo>
                  <a:cubicBezTo>
                    <a:pt x="5" y="1"/>
                    <a:pt x="8" y="0"/>
                    <a:pt x="12" y="0"/>
                  </a:cubicBezTo>
                  <a:cubicBezTo>
                    <a:pt x="15" y="0"/>
                    <a:pt x="18" y="1"/>
                    <a:pt x="21" y="4"/>
                  </a:cubicBezTo>
                  <a:cubicBezTo>
                    <a:pt x="23" y="7"/>
                    <a:pt x="24" y="11"/>
                    <a:pt x="24" y="17"/>
                  </a:cubicBezTo>
                  <a:lnTo>
                    <a:pt x="24" y="26"/>
                  </a:lnTo>
                  <a:close/>
                  <a:moveTo>
                    <a:pt x="16" y="16"/>
                  </a:moveTo>
                  <a:cubicBezTo>
                    <a:pt x="16" y="13"/>
                    <a:pt x="15" y="10"/>
                    <a:pt x="15" y="9"/>
                  </a:cubicBezTo>
                  <a:cubicBezTo>
                    <a:pt x="14" y="7"/>
                    <a:pt x="13" y="6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0" y="6"/>
                    <a:pt x="9" y="7"/>
                    <a:pt x="9" y="9"/>
                  </a:cubicBezTo>
                  <a:cubicBezTo>
                    <a:pt x="8" y="10"/>
                    <a:pt x="8" y="13"/>
                    <a:pt x="8" y="16"/>
                  </a:cubicBezTo>
                  <a:cubicBezTo>
                    <a:pt x="8" y="26"/>
                    <a:pt x="8" y="26"/>
                    <a:pt x="8" y="26"/>
                  </a:cubicBezTo>
                  <a:cubicBezTo>
                    <a:pt x="8" y="30"/>
                    <a:pt x="8" y="32"/>
                    <a:pt x="9" y="34"/>
                  </a:cubicBezTo>
                  <a:cubicBezTo>
                    <a:pt x="9" y="35"/>
                    <a:pt x="10" y="36"/>
                    <a:pt x="12" y="36"/>
                  </a:cubicBezTo>
                  <a:cubicBezTo>
                    <a:pt x="12" y="36"/>
                    <a:pt x="12" y="36"/>
                    <a:pt x="12" y="36"/>
                  </a:cubicBezTo>
                  <a:cubicBezTo>
                    <a:pt x="13" y="36"/>
                    <a:pt x="14" y="35"/>
                    <a:pt x="15" y="34"/>
                  </a:cubicBezTo>
                  <a:cubicBezTo>
                    <a:pt x="15" y="32"/>
                    <a:pt x="16" y="30"/>
                    <a:pt x="16" y="26"/>
                  </a:cubicBezTo>
                  <a:lnTo>
                    <a:pt x="16" y="16"/>
                  </a:lnTo>
                  <a:close/>
                </a:path>
              </a:pathLst>
            </a:custGeom>
            <a:solidFill>
              <a:schemeClr val="bg1"/>
            </a:solidFill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02" name="PA_任意多边形 133"/>
            <p:cNvSpPr>
              <a:spLocks noEditPoints="1"/>
            </p:cNvSpPr>
            <p:nvPr>
              <p:custDataLst>
                <p:tags r:id="rId81"/>
              </p:custDataLst>
            </p:nvPr>
          </p:nvSpPr>
          <p:spPr bwMode="auto">
            <a:xfrm>
              <a:off x="3640138" y="3406775"/>
              <a:ext cx="179388" cy="295275"/>
            </a:xfrm>
            <a:custGeom>
              <a:avLst/>
              <a:gdLst>
                <a:gd name="T0" fmla="*/ 100 w 113"/>
                <a:gd name="T1" fmla="*/ 113 h 186"/>
                <a:gd name="T2" fmla="*/ 113 w 113"/>
                <a:gd name="T3" fmla="*/ 113 h 186"/>
                <a:gd name="T4" fmla="*/ 113 w 113"/>
                <a:gd name="T5" fmla="*/ 145 h 186"/>
                <a:gd name="T6" fmla="*/ 100 w 113"/>
                <a:gd name="T7" fmla="*/ 145 h 186"/>
                <a:gd name="T8" fmla="*/ 100 w 113"/>
                <a:gd name="T9" fmla="*/ 186 h 186"/>
                <a:gd name="T10" fmla="*/ 64 w 113"/>
                <a:gd name="T11" fmla="*/ 186 h 186"/>
                <a:gd name="T12" fmla="*/ 64 w 113"/>
                <a:gd name="T13" fmla="*/ 145 h 186"/>
                <a:gd name="T14" fmla="*/ 0 w 113"/>
                <a:gd name="T15" fmla="*/ 145 h 186"/>
                <a:gd name="T16" fmla="*/ 0 w 113"/>
                <a:gd name="T17" fmla="*/ 122 h 186"/>
                <a:gd name="T18" fmla="*/ 64 w 113"/>
                <a:gd name="T19" fmla="*/ 0 h 186"/>
                <a:gd name="T20" fmla="*/ 100 w 113"/>
                <a:gd name="T21" fmla="*/ 0 h 186"/>
                <a:gd name="T22" fmla="*/ 100 w 113"/>
                <a:gd name="T23" fmla="*/ 113 h 186"/>
                <a:gd name="T24" fmla="*/ 32 w 113"/>
                <a:gd name="T25" fmla="*/ 113 h 186"/>
                <a:gd name="T26" fmla="*/ 64 w 113"/>
                <a:gd name="T27" fmla="*/ 113 h 186"/>
                <a:gd name="T28" fmla="*/ 64 w 113"/>
                <a:gd name="T29" fmla="*/ 50 h 186"/>
                <a:gd name="T30" fmla="*/ 64 w 113"/>
                <a:gd name="T31" fmla="*/ 50 h 186"/>
                <a:gd name="T32" fmla="*/ 59 w 113"/>
                <a:gd name="T33" fmla="*/ 55 h 186"/>
                <a:gd name="T34" fmla="*/ 32 w 113"/>
                <a:gd name="T35" fmla="*/ 113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13" h="186">
                  <a:moveTo>
                    <a:pt x="100" y="113"/>
                  </a:moveTo>
                  <a:lnTo>
                    <a:pt x="113" y="113"/>
                  </a:lnTo>
                  <a:lnTo>
                    <a:pt x="113" y="145"/>
                  </a:lnTo>
                  <a:lnTo>
                    <a:pt x="100" y="145"/>
                  </a:lnTo>
                  <a:lnTo>
                    <a:pt x="100" y="186"/>
                  </a:lnTo>
                  <a:lnTo>
                    <a:pt x="64" y="186"/>
                  </a:lnTo>
                  <a:lnTo>
                    <a:pt x="64" y="145"/>
                  </a:lnTo>
                  <a:lnTo>
                    <a:pt x="0" y="145"/>
                  </a:lnTo>
                  <a:lnTo>
                    <a:pt x="0" y="122"/>
                  </a:lnTo>
                  <a:lnTo>
                    <a:pt x="64" y="0"/>
                  </a:lnTo>
                  <a:lnTo>
                    <a:pt x="100" y="0"/>
                  </a:lnTo>
                  <a:lnTo>
                    <a:pt x="100" y="113"/>
                  </a:lnTo>
                  <a:close/>
                  <a:moveTo>
                    <a:pt x="32" y="113"/>
                  </a:moveTo>
                  <a:lnTo>
                    <a:pt x="64" y="113"/>
                  </a:lnTo>
                  <a:lnTo>
                    <a:pt x="64" y="50"/>
                  </a:lnTo>
                  <a:lnTo>
                    <a:pt x="64" y="50"/>
                  </a:lnTo>
                  <a:lnTo>
                    <a:pt x="59" y="55"/>
                  </a:lnTo>
                  <a:lnTo>
                    <a:pt x="32" y="113"/>
                  </a:lnTo>
                  <a:close/>
                </a:path>
              </a:pathLst>
            </a:custGeom>
            <a:solidFill>
              <a:schemeClr val="bg1"/>
            </a:solidFill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03" name="PA_任意多边形 134"/>
            <p:cNvSpPr>
              <a:spLocks noEditPoints="1"/>
            </p:cNvSpPr>
            <p:nvPr>
              <p:custDataLst>
                <p:tags r:id="rId82"/>
              </p:custDataLst>
            </p:nvPr>
          </p:nvSpPr>
          <p:spPr bwMode="auto">
            <a:xfrm>
              <a:off x="4243388" y="5287963"/>
              <a:ext cx="171450" cy="307975"/>
            </a:xfrm>
            <a:custGeom>
              <a:avLst/>
              <a:gdLst>
                <a:gd name="T0" fmla="*/ 24 w 24"/>
                <a:gd name="T1" fmla="*/ 26 h 43"/>
                <a:gd name="T2" fmla="*/ 21 w 24"/>
                <a:gd name="T3" fmla="*/ 38 h 43"/>
                <a:gd name="T4" fmla="*/ 12 w 24"/>
                <a:gd name="T5" fmla="*/ 43 h 43"/>
                <a:gd name="T6" fmla="*/ 4 w 24"/>
                <a:gd name="T7" fmla="*/ 38 h 43"/>
                <a:gd name="T8" fmla="*/ 0 w 24"/>
                <a:gd name="T9" fmla="*/ 26 h 43"/>
                <a:gd name="T10" fmla="*/ 0 w 24"/>
                <a:gd name="T11" fmla="*/ 17 h 43"/>
                <a:gd name="T12" fmla="*/ 4 w 24"/>
                <a:gd name="T13" fmla="*/ 4 h 43"/>
                <a:gd name="T14" fmla="*/ 12 w 24"/>
                <a:gd name="T15" fmla="*/ 0 h 43"/>
                <a:gd name="T16" fmla="*/ 21 w 24"/>
                <a:gd name="T17" fmla="*/ 4 h 43"/>
                <a:gd name="T18" fmla="*/ 24 w 24"/>
                <a:gd name="T19" fmla="*/ 17 h 43"/>
                <a:gd name="T20" fmla="*/ 24 w 24"/>
                <a:gd name="T21" fmla="*/ 26 h 43"/>
                <a:gd name="T22" fmla="*/ 16 w 24"/>
                <a:gd name="T23" fmla="*/ 16 h 43"/>
                <a:gd name="T24" fmla="*/ 15 w 24"/>
                <a:gd name="T25" fmla="*/ 9 h 43"/>
                <a:gd name="T26" fmla="*/ 12 w 24"/>
                <a:gd name="T27" fmla="*/ 7 h 43"/>
                <a:gd name="T28" fmla="*/ 12 w 24"/>
                <a:gd name="T29" fmla="*/ 7 h 43"/>
                <a:gd name="T30" fmla="*/ 9 w 24"/>
                <a:gd name="T31" fmla="*/ 9 h 43"/>
                <a:gd name="T32" fmla="*/ 8 w 24"/>
                <a:gd name="T33" fmla="*/ 16 h 43"/>
                <a:gd name="T34" fmla="*/ 8 w 24"/>
                <a:gd name="T35" fmla="*/ 26 h 43"/>
                <a:gd name="T36" fmla="*/ 9 w 24"/>
                <a:gd name="T37" fmla="*/ 34 h 43"/>
                <a:gd name="T38" fmla="*/ 12 w 24"/>
                <a:gd name="T39" fmla="*/ 36 h 43"/>
                <a:gd name="T40" fmla="*/ 13 w 24"/>
                <a:gd name="T41" fmla="*/ 36 h 43"/>
                <a:gd name="T42" fmla="*/ 15 w 24"/>
                <a:gd name="T43" fmla="*/ 34 h 43"/>
                <a:gd name="T44" fmla="*/ 16 w 24"/>
                <a:gd name="T45" fmla="*/ 26 h 43"/>
                <a:gd name="T46" fmla="*/ 16 w 24"/>
                <a:gd name="T47" fmla="*/ 16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4" h="43">
                  <a:moveTo>
                    <a:pt x="24" y="26"/>
                  </a:moveTo>
                  <a:cubicBezTo>
                    <a:pt x="24" y="31"/>
                    <a:pt x="23" y="36"/>
                    <a:pt x="21" y="38"/>
                  </a:cubicBezTo>
                  <a:cubicBezTo>
                    <a:pt x="19" y="41"/>
                    <a:pt x="16" y="43"/>
                    <a:pt x="12" y="43"/>
                  </a:cubicBezTo>
                  <a:cubicBezTo>
                    <a:pt x="9" y="43"/>
                    <a:pt x="6" y="41"/>
                    <a:pt x="4" y="38"/>
                  </a:cubicBezTo>
                  <a:cubicBezTo>
                    <a:pt x="1" y="36"/>
                    <a:pt x="0" y="31"/>
                    <a:pt x="0" y="26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1"/>
                    <a:pt x="1" y="7"/>
                    <a:pt x="4" y="4"/>
                  </a:cubicBezTo>
                  <a:cubicBezTo>
                    <a:pt x="6" y="2"/>
                    <a:pt x="9" y="0"/>
                    <a:pt x="12" y="0"/>
                  </a:cubicBezTo>
                  <a:cubicBezTo>
                    <a:pt x="16" y="0"/>
                    <a:pt x="19" y="2"/>
                    <a:pt x="21" y="4"/>
                  </a:cubicBezTo>
                  <a:cubicBezTo>
                    <a:pt x="23" y="7"/>
                    <a:pt x="24" y="11"/>
                    <a:pt x="24" y="17"/>
                  </a:cubicBezTo>
                  <a:lnTo>
                    <a:pt x="24" y="26"/>
                  </a:lnTo>
                  <a:close/>
                  <a:moveTo>
                    <a:pt x="16" y="16"/>
                  </a:moveTo>
                  <a:cubicBezTo>
                    <a:pt x="16" y="13"/>
                    <a:pt x="16" y="10"/>
                    <a:pt x="15" y="9"/>
                  </a:cubicBezTo>
                  <a:cubicBezTo>
                    <a:pt x="15" y="7"/>
                    <a:pt x="14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1" y="7"/>
                    <a:pt x="10" y="7"/>
                    <a:pt x="9" y="9"/>
                  </a:cubicBezTo>
                  <a:cubicBezTo>
                    <a:pt x="9" y="10"/>
                    <a:pt x="8" y="13"/>
                    <a:pt x="8" y="16"/>
                  </a:cubicBezTo>
                  <a:cubicBezTo>
                    <a:pt x="8" y="26"/>
                    <a:pt x="8" y="26"/>
                    <a:pt x="8" y="26"/>
                  </a:cubicBezTo>
                  <a:cubicBezTo>
                    <a:pt x="8" y="30"/>
                    <a:pt x="9" y="32"/>
                    <a:pt x="9" y="34"/>
                  </a:cubicBezTo>
                  <a:cubicBezTo>
                    <a:pt x="10" y="35"/>
                    <a:pt x="11" y="36"/>
                    <a:pt x="12" y="36"/>
                  </a:cubicBezTo>
                  <a:cubicBezTo>
                    <a:pt x="13" y="36"/>
                    <a:pt x="13" y="36"/>
                    <a:pt x="13" y="36"/>
                  </a:cubicBezTo>
                  <a:cubicBezTo>
                    <a:pt x="14" y="36"/>
                    <a:pt x="15" y="35"/>
                    <a:pt x="15" y="34"/>
                  </a:cubicBezTo>
                  <a:cubicBezTo>
                    <a:pt x="16" y="32"/>
                    <a:pt x="16" y="30"/>
                    <a:pt x="16" y="26"/>
                  </a:cubicBezTo>
                  <a:lnTo>
                    <a:pt x="16" y="16"/>
                  </a:lnTo>
                  <a:close/>
                </a:path>
              </a:pathLst>
            </a:custGeom>
            <a:solidFill>
              <a:schemeClr val="bg1"/>
            </a:solidFill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04" name="PA_任意多边形 135"/>
            <p:cNvSpPr/>
            <p:nvPr>
              <p:custDataLst>
                <p:tags r:id="rId83"/>
              </p:custDataLst>
            </p:nvPr>
          </p:nvSpPr>
          <p:spPr bwMode="auto">
            <a:xfrm>
              <a:off x="4457700" y="5294313"/>
              <a:ext cx="114300" cy="293688"/>
            </a:xfrm>
            <a:custGeom>
              <a:avLst/>
              <a:gdLst>
                <a:gd name="T0" fmla="*/ 72 w 72"/>
                <a:gd name="T1" fmla="*/ 185 h 185"/>
                <a:gd name="T2" fmla="*/ 36 w 72"/>
                <a:gd name="T3" fmla="*/ 185 h 185"/>
                <a:gd name="T4" fmla="*/ 36 w 72"/>
                <a:gd name="T5" fmla="*/ 36 h 185"/>
                <a:gd name="T6" fmla="*/ 0 w 72"/>
                <a:gd name="T7" fmla="*/ 36 h 185"/>
                <a:gd name="T8" fmla="*/ 0 w 72"/>
                <a:gd name="T9" fmla="*/ 14 h 185"/>
                <a:gd name="T10" fmla="*/ 72 w 72"/>
                <a:gd name="T11" fmla="*/ 0 h 185"/>
                <a:gd name="T12" fmla="*/ 72 w 72"/>
                <a:gd name="T13" fmla="*/ 185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2" h="185">
                  <a:moveTo>
                    <a:pt x="72" y="185"/>
                  </a:moveTo>
                  <a:lnTo>
                    <a:pt x="36" y="185"/>
                  </a:lnTo>
                  <a:lnTo>
                    <a:pt x="36" y="36"/>
                  </a:lnTo>
                  <a:lnTo>
                    <a:pt x="0" y="36"/>
                  </a:lnTo>
                  <a:lnTo>
                    <a:pt x="0" y="14"/>
                  </a:lnTo>
                  <a:lnTo>
                    <a:pt x="72" y="0"/>
                  </a:lnTo>
                  <a:lnTo>
                    <a:pt x="72" y="185"/>
                  </a:lnTo>
                  <a:close/>
                </a:path>
              </a:pathLst>
            </a:custGeom>
            <a:solidFill>
              <a:schemeClr val="bg1"/>
            </a:solidFill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05" name="PA_任意多边形 136"/>
            <p:cNvSpPr>
              <a:spLocks noEditPoints="1"/>
            </p:cNvSpPr>
            <p:nvPr>
              <p:custDataLst>
                <p:tags r:id="rId84"/>
              </p:custDataLst>
            </p:nvPr>
          </p:nvSpPr>
          <p:spPr bwMode="auto">
            <a:xfrm>
              <a:off x="5275263" y="5287963"/>
              <a:ext cx="171450" cy="307975"/>
            </a:xfrm>
            <a:custGeom>
              <a:avLst/>
              <a:gdLst>
                <a:gd name="T0" fmla="*/ 24 w 24"/>
                <a:gd name="T1" fmla="*/ 26 h 43"/>
                <a:gd name="T2" fmla="*/ 21 w 24"/>
                <a:gd name="T3" fmla="*/ 38 h 43"/>
                <a:gd name="T4" fmla="*/ 12 w 24"/>
                <a:gd name="T5" fmla="*/ 43 h 43"/>
                <a:gd name="T6" fmla="*/ 3 w 24"/>
                <a:gd name="T7" fmla="*/ 38 h 43"/>
                <a:gd name="T8" fmla="*/ 0 w 24"/>
                <a:gd name="T9" fmla="*/ 26 h 43"/>
                <a:gd name="T10" fmla="*/ 0 w 24"/>
                <a:gd name="T11" fmla="*/ 17 h 43"/>
                <a:gd name="T12" fmla="*/ 3 w 24"/>
                <a:gd name="T13" fmla="*/ 4 h 43"/>
                <a:gd name="T14" fmla="*/ 12 w 24"/>
                <a:gd name="T15" fmla="*/ 0 h 43"/>
                <a:gd name="T16" fmla="*/ 21 w 24"/>
                <a:gd name="T17" fmla="*/ 4 h 43"/>
                <a:gd name="T18" fmla="*/ 24 w 24"/>
                <a:gd name="T19" fmla="*/ 17 h 43"/>
                <a:gd name="T20" fmla="*/ 24 w 24"/>
                <a:gd name="T21" fmla="*/ 26 h 43"/>
                <a:gd name="T22" fmla="*/ 16 w 24"/>
                <a:gd name="T23" fmla="*/ 16 h 43"/>
                <a:gd name="T24" fmla="*/ 15 w 24"/>
                <a:gd name="T25" fmla="*/ 9 h 43"/>
                <a:gd name="T26" fmla="*/ 12 w 24"/>
                <a:gd name="T27" fmla="*/ 7 h 43"/>
                <a:gd name="T28" fmla="*/ 12 w 24"/>
                <a:gd name="T29" fmla="*/ 7 h 43"/>
                <a:gd name="T30" fmla="*/ 9 w 24"/>
                <a:gd name="T31" fmla="*/ 9 h 43"/>
                <a:gd name="T32" fmla="*/ 8 w 24"/>
                <a:gd name="T33" fmla="*/ 16 h 43"/>
                <a:gd name="T34" fmla="*/ 8 w 24"/>
                <a:gd name="T35" fmla="*/ 26 h 43"/>
                <a:gd name="T36" fmla="*/ 9 w 24"/>
                <a:gd name="T37" fmla="*/ 34 h 43"/>
                <a:gd name="T38" fmla="*/ 12 w 24"/>
                <a:gd name="T39" fmla="*/ 36 h 43"/>
                <a:gd name="T40" fmla="*/ 12 w 24"/>
                <a:gd name="T41" fmla="*/ 36 h 43"/>
                <a:gd name="T42" fmla="*/ 15 w 24"/>
                <a:gd name="T43" fmla="*/ 34 h 43"/>
                <a:gd name="T44" fmla="*/ 16 w 24"/>
                <a:gd name="T45" fmla="*/ 26 h 43"/>
                <a:gd name="T46" fmla="*/ 16 w 24"/>
                <a:gd name="T47" fmla="*/ 16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4" h="43">
                  <a:moveTo>
                    <a:pt x="24" y="26"/>
                  </a:moveTo>
                  <a:cubicBezTo>
                    <a:pt x="24" y="31"/>
                    <a:pt x="23" y="36"/>
                    <a:pt x="21" y="38"/>
                  </a:cubicBezTo>
                  <a:cubicBezTo>
                    <a:pt x="18" y="41"/>
                    <a:pt x="15" y="43"/>
                    <a:pt x="12" y="43"/>
                  </a:cubicBezTo>
                  <a:cubicBezTo>
                    <a:pt x="8" y="43"/>
                    <a:pt x="5" y="41"/>
                    <a:pt x="3" y="38"/>
                  </a:cubicBezTo>
                  <a:cubicBezTo>
                    <a:pt x="1" y="36"/>
                    <a:pt x="0" y="31"/>
                    <a:pt x="0" y="26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1"/>
                    <a:pt x="1" y="7"/>
                    <a:pt x="3" y="4"/>
                  </a:cubicBezTo>
                  <a:cubicBezTo>
                    <a:pt x="5" y="2"/>
                    <a:pt x="8" y="0"/>
                    <a:pt x="12" y="0"/>
                  </a:cubicBezTo>
                  <a:cubicBezTo>
                    <a:pt x="15" y="0"/>
                    <a:pt x="18" y="2"/>
                    <a:pt x="21" y="4"/>
                  </a:cubicBezTo>
                  <a:cubicBezTo>
                    <a:pt x="23" y="7"/>
                    <a:pt x="24" y="11"/>
                    <a:pt x="24" y="17"/>
                  </a:cubicBezTo>
                  <a:lnTo>
                    <a:pt x="24" y="26"/>
                  </a:lnTo>
                  <a:close/>
                  <a:moveTo>
                    <a:pt x="16" y="16"/>
                  </a:moveTo>
                  <a:cubicBezTo>
                    <a:pt x="16" y="13"/>
                    <a:pt x="15" y="10"/>
                    <a:pt x="15" y="9"/>
                  </a:cubicBezTo>
                  <a:cubicBezTo>
                    <a:pt x="14" y="7"/>
                    <a:pt x="13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0" y="7"/>
                    <a:pt x="9" y="7"/>
                    <a:pt x="9" y="9"/>
                  </a:cubicBezTo>
                  <a:cubicBezTo>
                    <a:pt x="8" y="10"/>
                    <a:pt x="8" y="13"/>
                    <a:pt x="8" y="16"/>
                  </a:cubicBezTo>
                  <a:cubicBezTo>
                    <a:pt x="8" y="26"/>
                    <a:pt x="8" y="26"/>
                    <a:pt x="8" y="26"/>
                  </a:cubicBezTo>
                  <a:cubicBezTo>
                    <a:pt x="8" y="30"/>
                    <a:pt x="8" y="32"/>
                    <a:pt x="9" y="34"/>
                  </a:cubicBezTo>
                  <a:cubicBezTo>
                    <a:pt x="9" y="35"/>
                    <a:pt x="10" y="36"/>
                    <a:pt x="12" y="36"/>
                  </a:cubicBezTo>
                  <a:cubicBezTo>
                    <a:pt x="12" y="36"/>
                    <a:pt x="12" y="36"/>
                    <a:pt x="12" y="36"/>
                  </a:cubicBezTo>
                  <a:cubicBezTo>
                    <a:pt x="13" y="36"/>
                    <a:pt x="14" y="35"/>
                    <a:pt x="15" y="34"/>
                  </a:cubicBezTo>
                  <a:cubicBezTo>
                    <a:pt x="15" y="32"/>
                    <a:pt x="16" y="30"/>
                    <a:pt x="16" y="26"/>
                  </a:cubicBezTo>
                  <a:lnTo>
                    <a:pt x="16" y="16"/>
                  </a:lnTo>
                  <a:close/>
                </a:path>
              </a:pathLst>
            </a:custGeom>
            <a:solidFill>
              <a:schemeClr val="bg1"/>
            </a:solidFill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06" name="PA_任意多边形 137"/>
            <p:cNvSpPr/>
            <p:nvPr>
              <p:custDataLst>
                <p:tags r:id="rId85"/>
              </p:custDataLst>
            </p:nvPr>
          </p:nvSpPr>
          <p:spPr bwMode="auto">
            <a:xfrm>
              <a:off x="5475288" y="5287963"/>
              <a:ext cx="179388" cy="300038"/>
            </a:xfrm>
            <a:custGeom>
              <a:avLst/>
              <a:gdLst>
                <a:gd name="T0" fmla="*/ 25 w 25"/>
                <a:gd name="T1" fmla="*/ 42 h 42"/>
                <a:gd name="T2" fmla="*/ 0 w 25"/>
                <a:gd name="T3" fmla="*/ 42 h 42"/>
                <a:gd name="T4" fmla="*/ 0 w 25"/>
                <a:gd name="T5" fmla="*/ 37 h 42"/>
                <a:gd name="T6" fmla="*/ 12 w 25"/>
                <a:gd name="T7" fmla="*/ 22 h 42"/>
                <a:gd name="T8" fmla="*/ 15 w 25"/>
                <a:gd name="T9" fmla="*/ 17 h 42"/>
                <a:gd name="T10" fmla="*/ 16 w 25"/>
                <a:gd name="T11" fmla="*/ 12 h 42"/>
                <a:gd name="T12" fmla="*/ 15 w 25"/>
                <a:gd name="T13" fmla="*/ 8 h 42"/>
                <a:gd name="T14" fmla="*/ 12 w 25"/>
                <a:gd name="T15" fmla="*/ 7 h 42"/>
                <a:gd name="T16" fmla="*/ 9 w 25"/>
                <a:gd name="T17" fmla="*/ 9 h 42"/>
                <a:gd name="T18" fmla="*/ 8 w 25"/>
                <a:gd name="T19" fmla="*/ 14 h 42"/>
                <a:gd name="T20" fmla="*/ 0 w 25"/>
                <a:gd name="T21" fmla="*/ 14 h 42"/>
                <a:gd name="T22" fmla="*/ 0 w 25"/>
                <a:gd name="T23" fmla="*/ 14 h 42"/>
                <a:gd name="T24" fmla="*/ 3 w 25"/>
                <a:gd name="T25" fmla="*/ 4 h 42"/>
                <a:gd name="T26" fmla="*/ 12 w 25"/>
                <a:gd name="T27" fmla="*/ 0 h 42"/>
                <a:gd name="T28" fmla="*/ 21 w 25"/>
                <a:gd name="T29" fmla="*/ 3 h 42"/>
                <a:gd name="T30" fmla="*/ 24 w 25"/>
                <a:gd name="T31" fmla="*/ 12 h 42"/>
                <a:gd name="T32" fmla="*/ 22 w 25"/>
                <a:gd name="T33" fmla="*/ 19 h 42"/>
                <a:gd name="T34" fmla="*/ 16 w 25"/>
                <a:gd name="T35" fmla="*/ 28 h 42"/>
                <a:gd name="T36" fmla="*/ 11 w 25"/>
                <a:gd name="T37" fmla="*/ 36 h 42"/>
                <a:gd name="T38" fmla="*/ 25 w 25"/>
                <a:gd name="T39" fmla="*/ 36 h 42"/>
                <a:gd name="T40" fmla="*/ 25 w 25"/>
                <a:gd name="T41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42">
                  <a:moveTo>
                    <a:pt x="25" y="42"/>
                  </a:moveTo>
                  <a:cubicBezTo>
                    <a:pt x="0" y="42"/>
                    <a:pt x="0" y="42"/>
                    <a:pt x="0" y="42"/>
                  </a:cubicBezTo>
                  <a:cubicBezTo>
                    <a:pt x="0" y="37"/>
                    <a:pt x="0" y="37"/>
                    <a:pt x="0" y="37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13" y="20"/>
                    <a:pt x="14" y="18"/>
                    <a:pt x="15" y="17"/>
                  </a:cubicBezTo>
                  <a:cubicBezTo>
                    <a:pt x="16" y="15"/>
                    <a:pt x="16" y="14"/>
                    <a:pt x="16" y="12"/>
                  </a:cubicBezTo>
                  <a:cubicBezTo>
                    <a:pt x="16" y="11"/>
                    <a:pt x="16" y="9"/>
                    <a:pt x="15" y="8"/>
                  </a:cubicBezTo>
                  <a:cubicBezTo>
                    <a:pt x="14" y="7"/>
                    <a:pt x="13" y="7"/>
                    <a:pt x="12" y="7"/>
                  </a:cubicBezTo>
                  <a:cubicBezTo>
                    <a:pt x="11" y="7"/>
                    <a:pt x="10" y="7"/>
                    <a:pt x="9" y="9"/>
                  </a:cubicBezTo>
                  <a:cubicBezTo>
                    <a:pt x="8" y="10"/>
                    <a:pt x="8" y="12"/>
                    <a:pt x="8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0"/>
                    <a:pt x="1" y="7"/>
                    <a:pt x="3" y="4"/>
                  </a:cubicBezTo>
                  <a:cubicBezTo>
                    <a:pt x="5" y="1"/>
                    <a:pt x="8" y="0"/>
                    <a:pt x="12" y="0"/>
                  </a:cubicBezTo>
                  <a:cubicBezTo>
                    <a:pt x="16" y="0"/>
                    <a:pt x="19" y="1"/>
                    <a:pt x="21" y="3"/>
                  </a:cubicBezTo>
                  <a:cubicBezTo>
                    <a:pt x="23" y="6"/>
                    <a:pt x="24" y="9"/>
                    <a:pt x="24" y="12"/>
                  </a:cubicBezTo>
                  <a:cubicBezTo>
                    <a:pt x="24" y="15"/>
                    <a:pt x="23" y="17"/>
                    <a:pt x="22" y="19"/>
                  </a:cubicBezTo>
                  <a:cubicBezTo>
                    <a:pt x="21" y="22"/>
                    <a:pt x="19" y="24"/>
                    <a:pt x="16" y="28"/>
                  </a:cubicBezTo>
                  <a:cubicBezTo>
                    <a:pt x="11" y="36"/>
                    <a:pt x="11" y="36"/>
                    <a:pt x="11" y="36"/>
                  </a:cubicBezTo>
                  <a:cubicBezTo>
                    <a:pt x="25" y="36"/>
                    <a:pt x="25" y="36"/>
                    <a:pt x="25" y="36"/>
                  </a:cubicBezTo>
                  <a:lnTo>
                    <a:pt x="25" y="42"/>
                  </a:lnTo>
                  <a:close/>
                </a:path>
              </a:pathLst>
            </a:custGeom>
            <a:solidFill>
              <a:schemeClr val="bg1"/>
            </a:solidFill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07" name="PA_任意多边形 138"/>
            <p:cNvSpPr>
              <a:spLocks noEditPoints="1"/>
            </p:cNvSpPr>
            <p:nvPr>
              <p:custDataLst>
                <p:tags r:id="rId86"/>
              </p:custDataLst>
            </p:nvPr>
          </p:nvSpPr>
          <p:spPr bwMode="auto">
            <a:xfrm>
              <a:off x="3440113" y="4440238"/>
              <a:ext cx="171450" cy="301625"/>
            </a:xfrm>
            <a:custGeom>
              <a:avLst/>
              <a:gdLst>
                <a:gd name="T0" fmla="*/ 24 w 24"/>
                <a:gd name="T1" fmla="*/ 25 h 42"/>
                <a:gd name="T2" fmla="*/ 21 w 24"/>
                <a:gd name="T3" fmla="*/ 38 h 42"/>
                <a:gd name="T4" fmla="*/ 12 w 24"/>
                <a:gd name="T5" fmla="*/ 42 h 42"/>
                <a:gd name="T6" fmla="*/ 3 w 24"/>
                <a:gd name="T7" fmla="*/ 38 h 42"/>
                <a:gd name="T8" fmla="*/ 0 w 24"/>
                <a:gd name="T9" fmla="*/ 25 h 42"/>
                <a:gd name="T10" fmla="*/ 0 w 24"/>
                <a:gd name="T11" fmla="*/ 16 h 42"/>
                <a:gd name="T12" fmla="*/ 3 w 24"/>
                <a:gd name="T13" fmla="*/ 4 h 42"/>
                <a:gd name="T14" fmla="*/ 12 w 24"/>
                <a:gd name="T15" fmla="*/ 0 h 42"/>
                <a:gd name="T16" fmla="*/ 21 w 24"/>
                <a:gd name="T17" fmla="*/ 4 h 42"/>
                <a:gd name="T18" fmla="*/ 24 w 24"/>
                <a:gd name="T19" fmla="*/ 16 h 42"/>
                <a:gd name="T20" fmla="*/ 24 w 24"/>
                <a:gd name="T21" fmla="*/ 25 h 42"/>
                <a:gd name="T22" fmla="*/ 16 w 24"/>
                <a:gd name="T23" fmla="*/ 16 h 42"/>
                <a:gd name="T24" fmla="*/ 15 w 24"/>
                <a:gd name="T25" fmla="*/ 8 h 42"/>
                <a:gd name="T26" fmla="*/ 12 w 24"/>
                <a:gd name="T27" fmla="*/ 6 h 42"/>
                <a:gd name="T28" fmla="*/ 12 w 24"/>
                <a:gd name="T29" fmla="*/ 6 h 42"/>
                <a:gd name="T30" fmla="*/ 9 w 24"/>
                <a:gd name="T31" fmla="*/ 8 h 42"/>
                <a:gd name="T32" fmla="*/ 8 w 24"/>
                <a:gd name="T33" fmla="*/ 16 h 42"/>
                <a:gd name="T34" fmla="*/ 8 w 24"/>
                <a:gd name="T35" fmla="*/ 26 h 42"/>
                <a:gd name="T36" fmla="*/ 9 w 24"/>
                <a:gd name="T37" fmla="*/ 33 h 42"/>
                <a:gd name="T38" fmla="*/ 12 w 24"/>
                <a:gd name="T39" fmla="*/ 36 h 42"/>
                <a:gd name="T40" fmla="*/ 12 w 24"/>
                <a:gd name="T41" fmla="*/ 36 h 42"/>
                <a:gd name="T42" fmla="*/ 15 w 24"/>
                <a:gd name="T43" fmla="*/ 33 h 42"/>
                <a:gd name="T44" fmla="*/ 16 w 24"/>
                <a:gd name="T45" fmla="*/ 26 h 42"/>
                <a:gd name="T46" fmla="*/ 16 w 24"/>
                <a:gd name="T47" fmla="*/ 16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4" h="42">
                  <a:moveTo>
                    <a:pt x="24" y="25"/>
                  </a:moveTo>
                  <a:cubicBezTo>
                    <a:pt x="24" y="31"/>
                    <a:pt x="23" y="35"/>
                    <a:pt x="21" y="38"/>
                  </a:cubicBezTo>
                  <a:cubicBezTo>
                    <a:pt x="18" y="41"/>
                    <a:pt x="15" y="42"/>
                    <a:pt x="12" y="42"/>
                  </a:cubicBezTo>
                  <a:cubicBezTo>
                    <a:pt x="8" y="42"/>
                    <a:pt x="5" y="41"/>
                    <a:pt x="3" y="38"/>
                  </a:cubicBezTo>
                  <a:cubicBezTo>
                    <a:pt x="1" y="35"/>
                    <a:pt x="0" y="31"/>
                    <a:pt x="0" y="25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1"/>
                    <a:pt x="1" y="7"/>
                    <a:pt x="3" y="4"/>
                  </a:cubicBezTo>
                  <a:cubicBezTo>
                    <a:pt x="5" y="1"/>
                    <a:pt x="8" y="0"/>
                    <a:pt x="12" y="0"/>
                  </a:cubicBezTo>
                  <a:cubicBezTo>
                    <a:pt x="15" y="0"/>
                    <a:pt x="18" y="1"/>
                    <a:pt x="21" y="4"/>
                  </a:cubicBezTo>
                  <a:cubicBezTo>
                    <a:pt x="23" y="7"/>
                    <a:pt x="24" y="11"/>
                    <a:pt x="24" y="16"/>
                  </a:cubicBezTo>
                  <a:lnTo>
                    <a:pt x="24" y="25"/>
                  </a:lnTo>
                  <a:close/>
                  <a:moveTo>
                    <a:pt x="16" y="16"/>
                  </a:moveTo>
                  <a:cubicBezTo>
                    <a:pt x="16" y="12"/>
                    <a:pt x="15" y="10"/>
                    <a:pt x="15" y="8"/>
                  </a:cubicBezTo>
                  <a:cubicBezTo>
                    <a:pt x="14" y="7"/>
                    <a:pt x="13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0" y="6"/>
                    <a:pt x="9" y="7"/>
                    <a:pt x="9" y="8"/>
                  </a:cubicBezTo>
                  <a:cubicBezTo>
                    <a:pt x="8" y="10"/>
                    <a:pt x="8" y="12"/>
                    <a:pt x="8" y="16"/>
                  </a:cubicBezTo>
                  <a:cubicBezTo>
                    <a:pt x="8" y="26"/>
                    <a:pt x="8" y="26"/>
                    <a:pt x="8" y="26"/>
                  </a:cubicBezTo>
                  <a:cubicBezTo>
                    <a:pt x="8" y="29"/>
                    <a:pt x="8" y="32"/>
                    <a:pt x="9" y="33"/>
                  </a:cubicBezTo>
                  <a:cubicBezTo>
                    <a:pt x="9" y="35"/>
                    <a:pt x="10" y="36"/>
                    <a:pt x="12" y="36"/>
                  </a:cubicBezTo>
                  <a:cubicBezTo>
                    <a:pt x="12" y="36"/>
                    <a:pt x="12" y="36"/>
                    <a:pt x="12" y="36"/>
                  </a:cubicBezTo>
                  <a:cubicBezTo>
                    <a:pt x="13" y="36"/>
                    <a:pt x="14" y="35"/>
                    <a:pt x="15" y="33"/>
                  </a:cubicBezTo>
                  <a:cubicBezTo>
                    <a:pt x="15" y="32"/>
                    <a:pt x="16" y="29"/>
                    <a:pt x="16" y="26"/>
                  </a:cubicBezTo>
                  <a:lnTo>
                    <a:pt x="16" y="16"/>
                  </a:lnTo>
                  <a:close/>
                </a:path>
              </a:pathLst>
            </a:custGeom>
            <a:solidFill>
              <a:schemeClr val="bg1"/>
            </a:solidFill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08" name="PA_任意多边形 139"/>
            <p:cNvSpPr/>
            <p:nvPr>
              <p:custDataLst>
                <p:tags r:id="rId87"/>
              </p:custDataLst>
            </p:nvPr>
          </p:nvSpPr>
          <p:spPr bwMode="auto">
            <a:xfrm>
              <a:off x="3640138" y="4440238"/>
              <a:ext cx="179388" cy="301625"/>
            </a:xfrm>
            <a:custGeom>
              <a:avLst/>
              <a:gdLst>
                <a:gd name="T0" fmla="*/ 8 w 25"/>
                <a:gd name="T1" fmla="*/ 17 h 42"/>
                <a:gd name="T2" fmla="*/ 12 w 25"/>
                <a:gd name="T3" fmla="*/ 17 h 42"/>
                <a:gd name="T4" fmla="*/ 15 w 25"/>
                <a:gd name="T5" fmla="*/ 16 h 42"/>
                <a:gd name="T6" fmla="*/ 16 w 25"/>
                <a:gd name="T7" fmla="*/ 12 h 42"/>
                <a:gd name="T8" fmla="*/ 15 w 25"/>
                <a:gd name="T9" fmla="*/ 8 h 42"/>
                <a:gd name="T10" fmla="*/ 12 w 25"/>
                <a:gd name="T11" fmla="*/ 6 h 42"/>
                <a:gd name="T12" fmla="*/ 9 w 25"/>
                <a:gd name="T13" fmla="*/ 7 h 42"/>
                <a:gd name="T14" fmla="*/ 8 w 25"/>
                <a:gd name="T15" fmla="*/ 11 h 42"/>
                <a:gd name="T16" fmla="*/ 0 w 25"/>
                <a:gd name="T17" fmla="*/ 11 h 42"/>
                <a:gd name="T18" fmla="*/ 0 w 25"/>
                <a:gd name="T19" fmla="*/ 11 h 42"/>
                <a:gd name="T20" fmla="*/ 4 w 25"/>
                <a:gd name="T21" fmla="*/ 3 h 42"/>
                <a:gd name="T22" fmla="*/ 12 w 25"/>
                <a:gd name="T23" fmla="*/ 0 h 42"/>
                <a:gd name="T24" fmla="*/ 21 w 25"/>
                <a:gd name="T25" fmla="*/ 3 h 42"/>
                <a:gd name="T26" fmla="*/ 24 w 25"/>
                <a:gd name="T27" fmla="*/ 11 h 42"/>
                <a:gd name="T28" fmla="*/ 23 w 25"/>
                <a:gd name="T29" fmla="*/ 17 h 42"/>
                <a:gd name="T30" fmla="*/ 19 w 25"/>
                <a:gd name="T31" fmla="*/ 20 h 42"/>
                <a:gd name="T32" fmla="*/ 23 w 25"/>
                <a:gd name="T33" fmla="*/ 24 h 42"/>
                <a:gd name="T34" fmla="*/ 25 w 25"/>
                <a:gd name="T35" fmla="*/ 30 h 42"/>
                <a:gd name="T36" fmla="*/ 21 w 25"/>
                <a:gd name="T37" fmla="*/ 39 h 42"/>
                <a:gd name="T38" fmla="*/ 12 w 25"/>
                <a:gd name="T39" fmla="*/ 42 h 42"/>
                <a:gd name="T40" fmla="*/ 3 w 25"/>
                <a:gd name="T41" fmla="*/ 39 h 42"/>
                <a:gd name="T42" fmla="*/ 0 w 25"/>
                <a:gd name="T43" fmla="*/ 30 h 42"/>
                <a:gd name="T44" fmla="*/ 0 w 25"/>
                <a:gd name="T45" fmla="*/ 30 h 42"/>
                <a:gd name="T46" fmla="*/ 8 w 25"/>
                <a:gd name="T47" fmla="*/ 30 h 42"/>
                <a:gd name="T48" fmla="*/ 9 w 25"/>
                <a:gd name="T49" fmla="*/ 34 h 42"/>
                <a:gd name="T50" fmla="*/ 12 w 25"/>
                <a:gd name="T51" fmla="*/ 36 h 42"/>
                <a:gd name="T52" fmla="*/ 15 w 25"/>
                <a:gd name="T53" fmla="*/ 34 h 42"/>
                <a:gd name="T54" fmla="*/ 17 w 25"/>
                <a:gd name="T55" fmla="*/ 30 h 42"/>
                <a:gd name="T56" fmla="*/ 15 w 25"/>
                <a:gd name="T57" fmla="*/ 25 h 42"/>
                <a:gd name="T58" fmla="*/ 12 w 25"/>
                <a:gd name="T59" fmla="*/ 24 h 42"/>
                <a:gd name="T60" fmla="*/ 8 w 25"/>
                <a:gd name="T61" fmla="*/ 24 h 42"/>
                <a:gd name="T62" fmla="*/ 8 w 25"/>
                <a:gd name="T63" fmla="*/ 17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5" h="42">
                  <a:moveTo>
                    <a:pt x="8" y="17"/>
                  </a:moveTo>
                  <a:cubicBezTo>
                    <a:pt x="12" y="17"/>
                    <a:pt x="12" y="17"/>
                    <a:pt x="12" y="17"/>
                  </a:cubicBezTo>
                  <a:cubicBezTo>
                    <a:pt x="13" y="17"/>
                    <a:pt x="14" y="17"/>
                    <a:pt x="15" y="16"/>
                  </a:cubicBezTo>
                  <a:cubicBezTo>
                    <a:pt x="16" y="15"/>
                    <a:pt x="16" y="13"/>
                    <a:pt x="16" y="12"/>
                  </a:cubicBezTo>
                  <a:cubicBezTo>
                    <a:pt x="16" y="10"/>
                    <a:pt x="16" y="9"/>
                    <a:pt x="15" y="8"/>
                  </a:cubicBezTo>
                  <a:cubicBezTo>
                    <a:pt x="14" y="7"/>
                    <a:pt x="13" y="6"/>
                    <a:pt x="12" y="6"/>
                  </a:cubicBezTo>
                  <a:cubicBezTo>
                    <a:pt x="11" y="6"/>
                    <a:pt x="10" y="7"/>
                    <a:pt x="9" y="7"/>
                  </a:cubicBezTo>
                  <a:cubicBezTo>
                    <a:pt x="9" y="8"/>
                    <a:pt x="8" y="10"/>
                    <a:pt x="8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8"/>
                    <a:pt x="1" y="5"/>
                    <a:pt x="4" y="3"/>
                  </a:cubicBezTo>
                  <a:cubicBezTo>
                    <a:pt x="6" y="1"/>
                    <a:pt x="9" y="0"/>
                    <a:pt x="12" y="0"/>
                  </a:cubicBezTo>
                  <a:cubicBezTo>
                    <a:pt x="16" y="0"/>
                    <a:pt x="19" y="1"/>
                    <a:pt x="21" y="3"/>
                  </a:cubicBezTo>
                  <a:cubicBezTo>
                    <a:pt x="23" y="5"/>
                    <a:pt x="24" y="8"/>
                    <a:pt x="24" y="11"/>
                  </a:cubicBezTo>
                  <a:cubicBezTo>
                    <a:pt x="24" y="13"/>
                    <a:pt x="24" y="15"/>
                    <a:pt x="23" y="17"/>
                  </a:cubicBezTo>
                  <a:cubicBezTo>
                    <a:pt x="22" y="18"/>
                    <a:pt x="20" y="19"/>
                    <a:pt x="19" y="20"/>
                  </a:cubicBezTo>
                  <a:cubicBezTo>
                    <a:pt x="21" y="21"/>
                    <a:pt x="22" y="22"/>
                    <a:pt x="23" y="24"/>
                  </a:cubicBezTo>
                  <a:cubicBezTo>
                    <a:pt x="24" y="26"/>
                    <a:pt x="25" y="28"/>
                    <a:pt x="25" y="30"/>
                  </a:cubicBezTo>
                  <a:cubicBezTo>
                    <a:pt x="25" y="34"/>
                    <a:pt x="23" y="37"/>
                    <a:pt x="21" y="39"/>
                  </a:cubicBezTo>
                  <a:cubicBezTo>
                    <a:pt x="19" y="41"/>
                    <a:pt x="16" y="42"/>
                    <a:pt x="12" y="42"/>
                  </a:cubicBezTo>
                  <a:cubicBezTo>
                    <a:pt x="8" y="42"/>
                    <a:pt x="6" y="41"/>
                    <a:pt x="3" y="39"/>
                  </a:cubicBezTo>
                  <a:cubicBezTo>
                    <a:pt x="1" y="37"/>
                    <a:pt x="0" y="34"/>
                    <a:pt x="0" y="3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8" y="30"/>
                    <a:pt x="8" y="30"/>
                    <a:pt x="8" y="30"/>
                  </a:cubicBezTo>
                  <a:cubicBezTo>
                    <a:pt x="8" y="32"/>
                    <a:pt x="8" y="33"/>
                    <a:pt x="9" y="34"/>
                  </a:cubicBezTo>
                  <a:cubicBezTo>
                    <a:pt x="10" y="35"/>
                    <a:pt x="11" y="36"/>
                    <a:pt x="12" y="36"/>
                  </a:cubicBezTo>
                  <a:cubicBezTo>
                    <a:pt x="13" y="36"/>
                    <a:pt x="15" y="35"/>
                    <a:pt x="15" y="34"/>
                  </a:cubicBezTo>
                  <a:cubicBezTo>
                    <a:pt x="16" y="33"/>
                    <a:pt x="17" y="32"/>
                    <a:pt x="17" y="30"/>
                  </a:cubicBezTo>
                  <a:cubicBezTo>
                    <a:pt x="17" y="28"/>
                    <a:pt x="16" y="26"/>
                    <a:pt x="15" y="25"/>
                  </a:cubicBezTo>
                  <a:cubicBezTo>
                    <a:pt x="15" y="24"/>
                    <a:pt x="13" y="24"/>
                    <a:pt x="12" y="24"/>
                  </a:cubicBezTo>
                  <a:cubicBezTo>
                    <a:pt x="8" y="24"/>
                    <a:pt x="8" y="24"/>
                    <a:pt x="8" y="24"/>
                  </a:cubicBezTo>
                  <a:lnTo>
                    <a:pt x="8" y="17"/>
                  </a:lnTo>
                  <a:close/>
                </a:path>
              </a:pathLst>
            </a:custGeom>
            <a:solidFill>
              <a:schemeClr val="bg1"/>
            </a:solidFill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2" fill="hold" nodeType="withEffect" p14:presetBounceEnd="33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33000">
                                          <p:cBhvr additive="base">
                                            <p:cTn id="7" dur="1000" fill="hold"/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33000">
                                          <p:cBhvr additive="base">
                                            <p:cTn id="8" dur="1000" fill="hold"/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2" fill="hold" nodeType="withEffect" p14:presetBounceEnd="33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33000">
                                          <p:cBhvr additive="base">
                                            <p:cTn id="11" dur="1000" fill="hold"/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33000">
                                          <p:cBhvr additive="base">
                                            <p:cTn id="12" dur="1000" fill="hold"/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8" fill="hold" nodeType="withEffect" p14:presetBounceEnd="33000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33000">
                                          <p:cBhvr additive="base">
                                            <p:cTn id="15" dur="1000" fill="hold"/>
                                            <p:tgtEl>
                                              <p:spTgt spid="2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33000">
                                          <p:cBhvr additive="base">
                                            <p:cTn id="16" dur="1000" fill="hold"/>
                                            <p:tgtEl>
                                              <p:spTgt spid="2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8" fill="hold" nodeType="withEffect" p14:presetBounceEnd="33000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33000">
                                          <p:cBhvr additive="base">
                                            <p:cTn id="19" dur="1000" fill="hold"/>
                                            <p:tgtEl>
                                              <p:spTgt spid="2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33000">
                                          <p:cBhvr additive="base">
                                            <p:cTn id="20" dur="1000" fill="hold"/>
                                            <p:tgtEl>
                                              <p:spTgt spid="2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2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000" fill="hold"/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000" fill="hold"/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2" fill="hold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000" fill="hold"/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000" fill="hold"/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8" fill="hold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1000" fill="hold"/>
                                            <p:tgtEl>
                                              <p:spTgt spid="2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1000" fill="hold"/>
                                            <p:tgtEl>
                                              <p:spTgt spid="2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8" fill="hold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1000" fill="hold"/>
                                            <p:tgtEl>
                                              <p:spTgt spid="2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1000" fill="hold"/>
                                            <p:tgtEl>
                                              <p:spTgt spid="2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Fallback>
  </mc:AlternateContent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8" name="PA_矩形 127"/>
          <p:cNvSpPr/>
          <p:nvPr>
            <p:custDataLst>
              <p:tags r:id="rId1"/>
            </p:custDataLst>
          </p:nvPr>
        </p:nvSpPr>
        <p:spPr>
          <a:xfrm>
            <a:off x="0" y="6545943"/>
            <a:ext cx="12192000" cy="312057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31" name="PA_任意多边形 130"/>
          <p:cNvSpPr/>
          <p:nvPr>
            <p:custDataLst>
              <p:tags r:id="rId2"/>
            </p:custDataLst>
          </p:nvPr>
        </p:nvSpPr>
        <p:spPr>
          <a:xfrm>
            <a:off x="10269304" y="6545943"/>
            <a:ext cx="1932222" cy="312057"/>
          </a:xfrm>
          <a:custGeom>
            <a:avLst/>
            <a:gdLst>
              <a:gd name="connsiteX0" fmla="*/ 0 w 1932222"/>
              <a:gd name="connsiteY0" fmla="*/ 0 h 312057"/>
              <a:gd name="connsiteX1" fmla="*/ 1932222 w 1932222"/>
              <a:gd name="connsiteY1" fmla="*/ 0 h 312057"/>
              <a:gd name="connsiteX2" fmla="*/ 1932222 w 1932222"/>
              <a:gd name="connsiteY2" fmla="*/ 312057 h 312057"/>
              <a:gd name="connsiteX3" fmla="*/ 154981 w 1932222"/>
              <a:gd name="connsiteY3" fmla="*/ 312057 h 3120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32222" h="312057">
                <a:moveTo>
                  <a:pt x="0" y="0"/>
                </a:moveTo>
                <a:lnTo>
                  <a:pt x="1932222" y="0"/>
                </a:lnTo>
                <a:lnTo>
                  <a:pt x="1932222" y="312057"/>
                </a:lnTo>
                <a:lnTo>
                  <a:pt x="154981" y="312057"/>
                </a:lnTo>
                <a:close/>
              </a:path>
            </a:pathLst>
          </a:custGeom>
          <a:solidFill>
            <a:schemeClr val="bg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32" name="PA_SlideNumberPlaceholder 131"/>
          <p:cNvSpPr>
            <a:spLocks noGrp="1"/>
          </p:cNvSpPr>
          <p:nvPr>
            <p:ph type="sldNum" sz="quarter" idx="12"/>
            <p:custDataLst>
              <p:tags r:id="rId3"/>
            </p:custDataLst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altLang="zh-CN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-</a:t>
            </a:r>
            <a:fld id="{D6B02234-A951-478D-B725-4AAC724CF730}" type="slidenum">
              <a:rPr kumimoji="0" lang="zh-CN" altLang="en-US" sz="1200" b="0" i="0" u="none" strike="noStrike" kern="120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16</a:t>
            </a:fld>
            <a:r>
              <a:rPr kumimoji="0" lang="en-US" altLang="zh-CN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-</a:t>
            </a:r>
            <a:endParaRPr kumimoji="0" lang="zh-CN" altLang="en-US" sz="1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33" name="PA_矩形 132"/>
          <p:cNvSpPr/>
          <p:nvPr>
            <p:custDataLst>
              <p:tags r:id="rId4"/>
            </p:custDataLst>
          </p:nvPr>
        </p:nvSpPr>
        <p:spPr>
          <a:xfrm>
            <a:off x="0" y="0"/>
            <a:ext cx="12192000" cy="696387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34" name="PA_矩形 133"/>
          <p:cNvSpPr/>
          <p:nvPr>
            <p:custDataLst>
              <p:tags r:id="rId5"/>
            </p:custDataLst>
          </p:nvPr>
        </p:nvSpPr>
        <p:spPr>
          <a:xfrm>
            <a:off x="0" y="0"/>
            <a:ext cx="138112" cy="696387"/>
          </a:xfrm>
          <a:prstGeom prst="rect">
            <a:avLst/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35" name="PA_文本框 134"/>
          <p:cNvSpPr txBox="1"/>
          <p:nvPr>
            <p:custDataLst>
              <p:tags r:id="rId6"/>
            </p:custDataLst>
          </p:nvPr>
        </p:nvSpPr>
        <p:spPr>
          <a:xfrm>
            <a:off x="254000" y="99391"/>
            <a:ext cx="7215437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lvl="0">
              <a:defRPr/>
            </a:pPr>
            <a:r>
              <a:rPr lang="zh-CN" altLang="en-US" sz="2800" b="1" spc="600" dirty="0">
                <a:solidFill>
                  <a:srgbClr val="40404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四项立体箭头相反指向</a:t>
            </a:r>
            <a:r>
              <a:rPr lang="en-US" altLang="zh-CN" sz="2800" b="1" spc="600" dirty="0">
                <a:solidFill>
                  <a:srgbClr val="40404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PPT</a:t>
            </a:r>
            <a:r>
              <a:rPr lang="zh-CN" altLang="en-US" sz="2800" b="1" spc="600" dirty="0">
                <a:solidFill>
                  <a:srgbClr val="40404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创意图表</a:t>
            </a:r>
          </a:p>
        </p:txBody>
      </p:sp>
      <p:grpSp>
        <p:nvGrpSpPr>
          <p:cNvPr id="208" name="PA_组合 207"/>
          <p:cNvGrpSpPr/>
          <p:nvPr>
            <p:custDataLst>
              <p:tags r:id="rId7"/>
            </p:custDataLst>
          </p:nvPr>
        </p:nvGrpSpPr>
        <p:grpSpPr>
          <a:xfrm>
            <a:off x="6783023" y="1623149"/>
            <a:ext cx="3323137" cy="1022167"/>
            <a:chOff x="775788" y="1184908"/>
            <a:chExt cx="3323137" cy="1022167"/>
          </a:xfrm>
        </p:grpSpPr>
        <p:sp>
          <p:nvSpPr>
            <p:cNvPr id="209" name="PA_文本框 208"/>
            <p:cNvSpPr txBox="1"/>
            <p:nvPr>
              <p:custDataLst>
                <p:tags r:id="rId100"/>
              </p:custDataLst>
            </p:nvPr>
          </p:nvSpPr>
          <p:spPr>
            <a:xfrm>
              <a:off x="1147304" y="1184908"/>
              <a:ext cx="2951621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altLang="zh-CN" sz="1800" b="1" i="0" u="none" strike="noStrike" kern="1200" cap="none" spc="300" normalizeH="0" baseline="0" noProof="0" dirty="0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1.</a:t>
              </a:r>
              <a:r>
                <a:rPr kumimoji="0" lang="zh-CN" altLang="en-US" sz="1800" b="1" i="0" u="none" strike="noStrike" kern="1200" cap="none" spc="300" normalizeH="0" baseline="0" noProof="0" dirty="0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点击此处添加标题</a:t>
              </a:r>
            </a:p>
          </p:txBody>
        </p:sp>
        <p:sp>
          <p:nvSpPr>
            <p:cNvPr id="210" name="PA_文本框 209"/>
            <p:cNvSpPr txBox="1"/>
            <p:nvPr>
              <p:custDataLst>
                <p:tags r:id="rId101"/>
              </p:custDataLst>
            </p:nvPr>
          </p:nvSpPr>
          <p:spPr>
            <a:xfrm>
              <a:off x="1147304" y="1636791"/>
              <a:ext cx="1595309" cy="57028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50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点击此处添加文字说明</a:t>
              </a:r>
              <a:endParaRPr kumimoji="0" lang="en-US" altLang="zh-CN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endParaRPr>
            </a:p>
            <a:p>
              <a:pPr marL="0" marR="0" lvl="0" indent="0" algn="l" defTabSz="914400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50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点击此处添加文字说明</a:t>
              </a:r>
            </a:p>
          </p:txBody>
        </p:sp>
        <p:cxnSp>
          <p:nvCxnSpPr>
            <p:cNvPr id="211" name="PA_直接连接符 210"/>
            <p:cNvCxnSpPr/>
            <p:nvPr>
              <p:custDataLst>
                <p:tags r:id="rId102"/>
              </p:custDataLst>
            </p:nvPr>
          </p:nvCxnSpPr>
          <p:spPr>
            <a:xfrm>
              <a:off x="1213979" y="1595515"/>
              <a:ext cx="2358780" cy="0"/>
            </a:xfrm>
            <a:prstGeom prst="line">
              <a:avLst/>
            </a:prstGeom>
            <a:ln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2" name="PA_直接连接符 211"/>
            <p:cNvCxnSpPr/>
            <p:nvPr>
              <p:custDataLst>
                <p:tags r:id="rId103"/>
              </p:custDataLst>
            </p:nvPr>
          </p:nvCxnSpPr>
          <p:spPr>
            <a:xfrm>
              <a:off x="1213979" y="1644435"/>
              <a:ext cx="817523" cy="0"/>
            </a:xfrm>
            <a:prstGeom prst="line">
              <a:avLst/>
            </a:prstGeom>
            <a:ln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13" name="PA_任意多边形 255"/>
            <p:cNvSpPr>
              <a:spLocks noEditPoints="1"/>
            </p:cNvSpPr>
            <p:nvPr>
              <p:custDataLst>
                <p:tags r:id="rId104"/>
              </p:custDataLst>
            </p:nvPr>
          </p:nvSpPr>
          <p:spPr bwMode="auto">
            <a:xfrm>
              <a:off x="775788" y="1252537"/>
              <a:ext cx="319760" cy="224831"/>
            </a:xfrm>
            <a:custGeom>
              <a:avLst/>
              <a:gdLst>
                <a:gd name="T0" fmla="*/ 54 w 54"/>
                <a:gd name="T1" fmla="*/ 27 h 38"/>
                <a:gd name="T2" fmla="*/ 44 w 54"/>
                <a:gd name="T3" fmla="*/ 38 h 38"/>
                <a:gd name="T4" fmla="*/ 43 w 54"/>
                <a:gd name="T5" fmla="*/ 38 h 38"/>
                <a:gd name="T6" fmla="*/ 11 w 54"/>
                <a:gd name="T7" fmla="*/ 38 h 38"/>
                <a:gd name="T8" fmla="*/ 11 w 54"/>
                <a:gd name="T9" fmla="*/ 38 h 38"/>
                <a:gd name="T10" fmla="*/ 11 w 54"/>
                <a:gd name="T11" fmla="*/ 38 h 38"/>
                <a:gd name="T12" fmla="*/ 10 w 54"/>
                <a:gd name="T13" fmla="*/ 38 h 38"/>
                <a:gd name="T14" fmla="*/ 0 w 54"/>
                <a:gd name="T15" fmla="*/ 27 h 38"/>
                <a:gd name="T16" fmla="*/ 5 w 54"/>
                <a:gd name="T17" fmla="*/ 18 h 38"/>
                <a:gd name="T18" fmla="*/ 5 w 54"/>
                <a:gd name="T19" fmla="*/ 16 h 38"/>
                <a:gd name="T20" fmla="*/ 12 w 54"/>
                <a:gd name="T21" fmla="*/ 8 h 38"/>
                <a:gd name="T22" fmla="*/ 17 w 54"/>
                <a:gd name="T23" fmla="*/ 10 h 38"/>
                <a:gd name="T24" fmla="*/ 31 w 54"/>
                <a:gd name="T25" fmla="*/ 0 h 38"/>
                <a:gd name="T26" fmla="*/ 48 w 54"/>
                <a:gd name="T27" fmla="*/ 17 h 38"/>
                <a:gd name="T28" fmla="*/ 48 w 54"/>
                <a:gd name="T29" fmla="*/ 18 h 38"/>
                <a:gd name="T30" fmla="*/ 54 w 54"/>
                <a:gd name="T31" fmla="*/ 27 h 38"/>
                <a:gd name="T32" fmla="*/ 20 w 54"/>
                <a:gd name="T33" fmla="*/ 32 h 38"/>
                <a:gd name="T34" fmla="*/ 26 w 54"/>
                <a:gd name="T35" fmla="*/ 29 h 38"/>
                <a:gd name="T36" fmla="*/ 24 w 54"/>
                <a:gd name="T37" fmla="*/ 26 h 38"/>
                <a:gd name="T38" fmla="*/ 20 w 54"/>
                <a:gd name="T39" fmla="*/ 28 h 38"/>
                <a:gd name="T40" fmla="*/ 16 w 54"/>
                <a:gd name="T41" fmla="*/ 25 h 38"/>
                <a:gd name="T42" fmla="*/ 20 w 54"/>
                <a:gd name="T43" fmla="*/ 21 h 38"/>
                <a:gd name="T44" fmla="*/ 36 w 54"/>
                <a:gd name="T45" fmla="*/ 32 h 38"/>
                <a:gd name="T46" fmla="*/ 43 w 54"/>
                <a:gd name="T47" fmla="*/ 25 h 38"/>
                <a:gd name="T48" fmla="*/ 36 w 54"/>
                <a:gd name="T49" fmla="*/ 18 h 38"/>
                <a:gd name="T50" fmla="*/ 29 w 54"/>
                <a:gd name="T51" fmla="*/ 20 h 38"/>
                <a:gd name="T52" fmla="*/ 32 w 54"/>
                <a:gd name="T53" fmla="*/ 23 h 38"/>
                <a:gd name="T54" fmla="*/ 35 w 54"/>
                <a:gd name="T55" fmla="*/ 21 h 38"/>
                <a:gd name="T56" fmla="*/ 39 w 54"/>
                <a:gd name="T57" fmla="*/ 25 h 38"/>
                <a:gd name="T58" fmla="*/ 35 w 54"/>
                <a:gd name="T59" fmla="*/ 28 h 38"/>
                <a:gd name="T60" fmla="*/ 20 w 54"/>
                <a:gd name="T61" fmla="*/ 18 h 38"/>
                <a:gd name="T62" fmla="*/ 12 w 54"/>
                <a:gd name="T63" fmla="*/ 25 h 38"/>
                <a:gd name="T64" fmla="*/ 20 w 54"/>
                <a:gd name="T65" fmla="*/ 32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4" h="38">
                  <a:moveTo>
                    <a:pt x="54" y="27"/>
                  </a:moveTo>
                  <a:cubicBezTo>
                    <a:pt x="54" y="33"/>
                    <a:pt x="50" y="38"/>
                    <a:pt x="44" y="38"/>
                  </a:cubicBezTo>
                  <a:cubicBezTo>
                    <a:pt x="43" y="38"/>
                    <a:pt x="43" y="38"/>
                    <a:pt x="43" y="38"/>
                  </a:cubicBezTo>
                  <a:cubicBezTo>
                    <a:pt x="11" y="38"/>
                    <a:pt x="11" y="38"/>
                    <a:pt x="11" y="38"/>
                  </a:cubicBezTo>
                  <a:cubicBezTo>
                    <a:pt x="11" y="38"/>
                    <a:pt x="11" y="38"/>
                    <a:pt x="11" y="38"/>
                  </a:cubicBezTo>
                  <a:cubicBezTo>
                    <a:pt x="11" y="38"/>
                    <a:pt x="11" y="38"/>
                    <a:pt x="11" y="38"/>
                  </a:cubicBezTo>
                  <a:cubicBezTo>
                    <a:pt x="10" y="38"/>
                    <a:pt x="10" y="38"/>
                    <a:pt x="10" y="38"/>
                  </a:cubicBezTo>
                  <a:cubicBezTo>
                    <a:pt x="4" y="38"/>
                    <a:pt x="0" y="33"/>
                    <a:pt x="0" y="27"/>
                  </a:cubicBezTo>
                  <a:cubicBezTo>
                    <a:pt x="0" y="23"/>
                    <a:pt x="2" y="20"/>
                    <a:pt x="5" y="18"/>
                  </a:cubicBezTo>
                  <a:cubicBezTo>
                    <a:pt x="5" y="17"/>
                    <a:pt x="5" y="16"/>
                    <a:pt x="5" y="16"/>
                  </a:cubicBezTo>
                  <a:cubicBezTo>
                    <a:pt x="5" y="11"/>
                    <a:pt x="8" y="8"/>
                    <a:pt x="12" y="8"/>
                  </a:cubicBezTo>
                  <a:cubicBezTo>
                    <a:pt x="14" y="8"/>
                    <a:pt x="15" y="9"/>
                    <a:pt x="17" y="10"/>
                  </a:cubicBezTo>
                  <a:cubicBezTo>
                    <a:pt x="19" y="4"/>
                    <a:pt x="25" y="0"/>
                    <a:pt x="31" y="0"/>
                  </a:cubicBezTo>
                  <a:cubicBezTo>
                    <a:pt x="40" y="0"/>
                    <a:pt x="48" y="8"/>
                    <a:pt x="48" y="17"/>
                  </a:cubicBezTo>
                  <a:cubicBezTo>
                    <a:pt x="48" y="17"/>
                    <a:pt x="48" y="17"/>
                    <a:pt x="48" y="18"/>
                  </a:cubicBezTo>
                  <a:cubicBezTo>
                    <a:pt x="52" y="19"/>
                    <a:pt x="54" y="23"/>
                    <a:pt x="54" y="27"/>
                  </a:cubicBezTo>
                  <a:close/>
                  <a:moveTo>
                    <a:pt x="20" y="32"/>
                  </a:moveTo>
                  <a:cubicBezTo>
                    <a:pt x="23" y="32"/>
                    <a:pt x="24" y="31"/>
                    <a:pt x="26" y="29"/>
                  </a:cubicBezTo>
                  <a:cubicBezTo>
                    <a:pt x="26" y="28"/>
                    <a:pt x="25" y="27"/>
                    <a:pt x="24" y="26"/>
                  </a:cubicBezTo>
                  <a:cubicBezTo>
                    <a:pt x="23" y="27"/>
                    <a:pt x="22" y="28"/>
                    <a:pt x="20" y="28"/>
                  </a:cubicBezTo>
                  <a:cubicBezTo>
                    <a:pt x="18" y="28"/>
                    <a:pt x="16" y="27"/>
                    <a:pt x="16" y="25"/>
                  </a:cubicBezTo>
                  <a:cubicBezTo>
                    <a:pt x="16" y="23"/>
                    <a:pt x="18" y="21"/>
                    <a:pt x="20" y="21"/>
                  </a:cubicBezTo>
                  <a:cubicBezTo>
                    <a:pt x="26" y="21"/>
                    <a:pt x="27" y="32"/>
                    <a:pt x="36" y="32"/>
                  </a:cubicBezTo>
                  <a:cubicBezTo>
                    <a:pt x="40" y="32"/>
                    <a:pt x="43" y="29"/>
                    <a:pt x="43" y="25"/>
                  </a:cubicBezTo>
                  <a:cubicBezTo>
                    <a:pt x="43" y="20"/>
                    <a:pt x="40" y="18"/>
                    <a:pt x="36" y="18"/>
                  </a:cubicBezTo>
                  <a:cubicBezTo>
                    <a:pt x="33" y="18"/>
                    <a:pt x="31" y="18"/>
                    <a:pt x="29" y="20"/>
                  </a:cubicBezTo>
                  <a:cubicBezTo>
                    <a:pt x="30" y="21"/>
                    <a:pt x="31" y="22"/>
                    <a:pt x="32" y="23"/>
                  </a:cubicBezTo>
                  <a:cubicBezTo>
                    <a:pt x="33" y="22"/>
                    <a:pt x="34" y="21"/>
                    <a:pt x="35" y="21"/>
                  </a:cubicBezTo>
                  <a:cubicBezTo>
                    <a:pt x="37" y="21"/>
                    <a:pt x="39" y="23"/>
                    <a:pt x="39" y="25"/>
                  </a:cubicBezTo>
                  <a:cubicBezTo>
                    <a:pt x="39" y="27"/>
                    <a:pt x="37" y="28"/>
                    <a:pt x="35" y="28"/>
                  </a:cubicBezTo>
                  <a:cubicBezTo>
                    <a:pt x="30" y="28"/>
                    <a:pt x="28" y="18"/>
                    <a:pt x="20" y="18"/>
                  </a:cubicBezTo>
                  <a:cubicBezTo>
                    <a:pt x="16" y="18"/>
                    <a:pt x="12" y="20"/>
                    <a:pt x="12" y="25"/>
                  </a:cubicBezTo>
                  <a:cubicBezTo>
                    <a:pt x="12" y="29"/>
                    <a:pt x="16" y="32"/>
                    <a:pt x="20" y="32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14" name="PA_组合 213"/>
          <p:cNvGrpSpPr/>
          <p:nvPr>
            <p:custDataLst>
              <p:tags r:id="rId8"/>
            </p:custDataLst>
          </p:nvPr>
        </p:nvGrpSpPr>
        <p:grpSpPr>
          <a:xfrm>
            <a:off x="489014" y="4079974"/>
            <a:ext cx="3190870" cy="1022167"/>
            <a:chOff x="8653198" y="1184908"/>
            <a:chExt cx="3190870" cy="1022167"/>
          </a:xfrm>
        </p:grpSpPr>
        <p:sp>
          <p:nvSpPr>
            <p:cNvPr id="215" name="PA_文本框 214"/>
            <p:cNvSpPr txBox="1"/>
            <p:nvPr>
              <p:custDataLst>
                <p:tags r:id="rId95"/>
              </p:custDataLst>
            </p:nvPr>
          </p:nvSpPr>
          <p:spPr>
            <a:xfrm>
              <a:off x="8978900" y="1184908"/>
              <a:ext cx="2865168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altLang="zh-CN" sz="1800" b="1" i="0" u="none" strike="noStrike" kern="1200" cap="none" spc="300" normalizeH="0" baseline="0" noProof="0" dirty="0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3.</a:t>
              </a:r>
              <a:r>
                <a:rPr kumimoji="0" lang="zh-CN" altLang="en-US" sz="1800" b="1" i="0" u="none" strike="noStrike" kern="1200" cap="none" spc="300" normalizeH="0" baseline="0" noProof="0" dirty="0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点击此处添加标题</a:t>
              </a:r>
            </a:p>
          </p:txBody>
        </p:sp>
        <p:sp>
          <p:nvSpPr>
            <p:cNvPr id="216" name="PA_文本框 215"/>
            <p:cNvSpPr txBox="1"/>
            <p:nvPr>
              <p:custDataLst>
                <p:tags r:id="rId96"/>
              </p:custDataLst>
            </p:nvPr>
          </p:nvSpPr>
          <p:spPr>
            <a:xfrm>
              <a:off x="8978900" y="1636791"/>
              <a:ext cx="1595309" cy="57028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50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点击此处添加文字说明</a:t>
              </a:r>
              <a:endParaRPr kumimoji="0" lang="en-US" altLang="zh-CN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endParaRPr>
            </a:p>
            <a:p>
              <a:pPr marL="0" marR="0" lvl="0" indent="0" algn="l" defTabSz="914400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50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点击此处添加文字说明</a:t>
              </a:r>
            </a:p>
          </p:txBody>
        </p:sp>
        <p:cxnSp>
          <p:nvCxnSpPr>
            <p:cNvPr id="217" name="PA_直接连接符 216"/>
            <p:cNvCxnSpPr/>
            <p:nvPr>
              <p:custDataLst>
                <p:tags r:id="rId97"/>
              </p:custDataLst>
            </p:nvPr>
          </p:nvCxnSpPr>
          <p:spPr>
            <a:xfrm>
              <a:off x="9045575" y="1595515"/>
              <a:ext cx="2379712" cy="0"/>
            </a:xfrm>
            <a:prstGeom prst="line">
              <a:avLst/>
            </a:prstGeom>
            <a:ln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8" name="PA_直接连接符 217"/>
            <p:cNvCxnSpPr/>
            <p:nvPr>
              <p:custDataLst>
                <p:tags r:id="rId98"/>
              </p:custDataLst>
            </p:nvPr>
          </p:nvCxnSpPr>
          <p:spPr>
            <a:xfrm>
              <a:off x="9045575" y="1644435"/>
              <a:ext cx="817523" cy="0"/>
            </a:xfrm>
            <a:prstGeom prst="line">
              <a:avLst/>
            </a:prstGeom>
            <a:ln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19" name="PA_任意多边形 315"/>
            <p:cNvSpPr>
              <a:spLocks noEditPoints="1"/>
            </p:cNvSpPr>
            <p:nvPr>
              <p:custDataLst>
                <p:tags r:id="rId99"/>
              </p:custDataLst>
            </p:nvPr>
          </p:nvSpPr>
          <p:spPr bwMode="auto">
            <a:xfrm>
              <a:off x="8653198" y="1246755"/>
              <a:ext cx="236393" cy="236393"/>
            </a:xfrm>
            <a:custGeom>
              <a:avLst/>
              <a:gdLst>
                <a:gd name="T0" fmla="*/ 41 w 41"/>
                <a:gd name="T1" fmla="*/ 34 h 41"/>
                <a:gd name="T2" fmla="*/ 33 w 41"/>
                <a:gd name="T3" fmla="*/ 41 h 41"/>
                <a:gd name="T4" fmla="*/ 8 w 41"/>
                <a:gd name="T5" fmla="*/ 41 h 41"/>
                <a:gd name="T6" fmla="*/ 0 w 41"/>
                <a:gd name="T7" fmla="*/ 34 h 41"/>
                <a:gd name="T8" fmla="*/ 0 w 41"/>
                <a:gd name="T9" fmla="*/ 8 h 41"/>
                <a:gd name="T10" fmla="*/ 8 w 41"/>
                <a:gd name="T11" fmla="*/ 0 h 41"/>
                <a:gd name="T12" fmla="*/ 33 w 41"/>
                <a:gd name="T13" fmla="*/ 0 h 41"/>
                <a:gd name="T14" fmla="*/ 41 w 41"/>
                <a:gd name="T15" fmla="*/ 8 h 41"/>
                <a:gd name="T16" fmla="*/ 41 w 41"/>
                <a:gd name="T17" fmla="*/ 34 h 41"/>
                <a:gd name="T18" fmla="*/ 29 w 41"/>
                <a:gd name="T19" fmla="*/ 20 h 41"/>
                <a:gd name="T20" fmla="*/ 21 w 41"/>
                <a:gd name="T21" fmla="*/ 12 h 41"/>
                <a:gd name="T22" fmla="*/ 7 w 41"/>
                <a:gd name="T23" fmla="*/ 27 h 41"/>
                <a:gd name="T24" fmla="*/ 7 w 41"/>
                <a:gd name="T25" fmla="*/ 34 h 41"/>
                <a:gd name="T26" fmla="*/ 15 w 41"/>
                <a:gd name="T27" fmla="*/ 34 h 41"/>
                <a:gd name="T28" fmla="*/ 29 w 41"/>
                <a:gd name="T29" fmla="*/ 20 h 41"/>
                <a:gd name="T30" fmla="*/ 15 w 41"/>
                <a:gd name="T31" fmla="*/ 30 h 41"/>
                <a:gd name="T32" fmla="*/ 14 w 41"/>
                <a:gd name="T33" fmla="*/ 32 h 41"/>
                <a:gd name="T34" fmla="*/ 12 w 41"/>
                <a:gd name="T35" fmla="*/ 32 h 41"/>
                <a:gd name="T36" fmla="*/ 12 w 41"/>
                <a:gd name="T37" fmla="*/ 29 h 41"/>
                <a:gd name="T38" fmla="*/ 9 w 41"/>
                <a:gd name="T39" fmla="*/ 29 h 41"/>
                <a:gd name="T40" fmla="*/ 9 w 41"/>
                <a:gd name="T41" fmla="*/ 28 h 41"/>
                <a:gd name="T42" fmla="*/ 11 w 41"/>
                <a:gd name="T43" fmla="*/ 26 h 41"/>
                <a:gd name="T44" fmla="*/ 15 w 41"/>
                <a:gd name="T45" fmla="*/ 30 h 41"/>
                <a:gd name="T46" fmla="*/ 22 w 41"/>
                <a:gd name="T47" fmla="*/ 17 h 41"/>
                <a:gd name="T48" fmla="*/ 14 w 41"/>
                <a:gd name="T49" fmla="*/ 24 h 41"/>
                <a:gd name="T50" fmla="*/ 13 w 41"/>
                <a:gd name="T51" fmla="*/ 25 h 41"/>
                <a:gd name="T52" fmla="*/ 13 w 41"/>
                <a:gd name="T53" fmla="*/ 24 h 41"/>
                <a:gd name="T54" fmla="*/ 21 w 41"/>
                <a:gd name="T55" fmla="*/ 16 h 41"/>
                <a:gd name="T56" fmla="*/ 22 w 41"/>
                <a:gd name="T57" fmla="*/ 16 h 41"/>
                <a:gd name="T58" fmla="*/ 22 w 41"/>
                <a:gd name="T59" fmla="*/ 17 h 41"/>
                <a:gd name="T60" fmla="*/ 33 w 41"/>
                <a:gd name="T61" fmla="*/ 16 h 41"/>
                <a:gd name="T62" fmla="*/ 33 w 41"/>
                <a:gd name="T63" fmla="*/ 12 h 41"/>
                <a:gd name="T64" fmla="*/ 29 w 41"/>
                <a:gd name="T65" fmla="*/ 8 h 41"/>
                <a:gd name="T66" fmla="*/ 26 w 41"/>
                <a:gd name="T67" fmla="*/ 8 h 41"/>
                <a:gd name="T68" fmla="*/ 23 w 41"/>
                <a:gd name="T69" fmla="*/ 10 h 41"/>
                <a:gd name="T70" fmla="*/ 31 w 41"/>
                <a:gd name="T71" fmla="*/ 18 h 41"/>
                <a:gd name="T72" fmla="*/ 33 w 41"/>
                <a:gd name="T73" fmla="*/ 1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41" h="41">
                  <a:moveTo>
                    <a:pt x="41" y="34"/>
                  </a:moveTo>
                  <a:cubicBezTo>
                    <a:pt x="41" y="38"/>
                    <a:pt x="38" y="41"/>
                    <a:pt x="33" y="41"/>
                  </a:cubicBezTo>
                  <a:cubicBezTo>
                    <a:pt x="8" y="41"/>
                    <a:pt x="8" y="41"/>
                    <a:pt x="8" y="41"/>
                  </a:cubicBezTo>
                  <a:cubicBezTo>
                    <a:pt x="4" y="41"/>
                    <a:pt x="0" y="38"/>
                    <a:pt x="0" y="34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4"/>
                    <a:pt x="4" y="0"/>
                    <a:pt x="8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8" y="0"/>
                    <a:pt x="41" y="4"/>
                    <a:pt x="41" y="8"/>
                  </a:cubicBezTo>
                  <a:lnTo>
                    <a:pt x="41" y="34"/>
                  </a:lnTo>
                  <a:close/>
                  <a:moveTo>
                    <a:pt x="29" y="20"/>
                  </a:moveTo>
                  <a:cubicBezTo>
                    <a:pt x="21" y="12"/>
                    <a:pt x="21" y="12"/>
                    <a:pt x="21" y="12"/>
                  </a:cubicBezTo>
                  <a:cubicBezTo>
                    <a:pt x="7" y="27"/>
                    <a:pt x="7" y="27"/>
                    <a:pt x="7" y="27"/>
                  </a:cubicBezTo>
                  <a:cubicBezTo>
                    <a:pt x="7" y="34"/>
                    <a:pt x="7" y="34"/>
                    <a:pt x="7" y="34"/>
                  </a:cubicBezTo>
                  <a:cubicBezTo>
                    <a:pt x="15" y="34"/>
                    <a:pt x="15" y="34"/>
                    <a:pt x="15" y="34"/>
                  </a:cubicBezTo>
                  <a:lnTo>
                    <a:pt x="29" y="20"/>
                  </a:lnTo>
                  <a:close/>
                  <a:moveTo>
                    <a:pt x="15" y="30"/>
                  </a:moveTo>
                  <a:cubicBezTo>
                    <a:pt x="14" y="32"/>
                    <a:pt x="14" y="32"/>
                    <a:pt x="14" y="32"/>
                  </a:cubicBezTo>
                  <a:cubicBezTo>
                    <a:pt x="12" y="32"/>
                    <a:pt x="12" y="32"/>
                    <a:pt x="12" y="32"/>
                  </a:cubicBezTo>
                  <a:cubicBezTo>
                    <a:pt x="12" y="29"/>
                    <a:pt x="12" y="29"/>
                    <a:pt x="12" y="29"/>
                  </a:cubicBezTo>
                  <a:cubicBezTo>
                    <a:pt x="9" y="29"/>
                    <a:pt x="9" y="29"/>
                    <a:pt x="9" y="29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11" y="26"/>
                    <a:pt x="11" y="26"/>
                    <a:pt x="11" y="26"/>
                  </a:cubicBezTo>
                  <a:lnTo>
                    <a:pt x="15" y="30"/>
                  </a:lnTo>
                  <a:close/>
                  <a:moveTo>
                    <a:pt x="22" y="17"/>
                  </a:moveTo>
                  <a:cubicBezTo>
                    <a:pt x="14" y="24"/>
                    <a:pt x="14" y="24"/>
                    <a:pt x="14" y="24"/>
                  </a:cubicBezTo>
                  <a:cubicBezTo>
                    <a:pt x="14" y="25"/>
                    <a:pt x="13" y="25"/>
                    <a:pt x="13" y="25"/>
                  </a:cubicBezTo>
                  <a:cubicBezTo>
                    <a:pt x="13" y="24"/>
                    <a:pt x="13" y="24"/>
                    <a:pt x="13" y="24"/>
                  </a:cubicBezTo>
                  <a:cubicBezTo>
                    <a:pt x="21" y="16"/>
                    <a:pt x="21" y="16"/>
                    <a:pt x="21" y="16"/>
                  </a:cubicBezTo>
                  <a:cubicBezTo>
                    <a:pt x="21" y="16"/>
                    <a:pt x="22" y="16"/>
                    <a:pt x="22" y="16"/>
                  </a:cubicBezTo>
                  <a:cubicBezTo>
                    <a:pt x="22" y="16"/>
                    <a:pt x="22" y="16"/>
                    <a:pt x="22" y="17"/>
                  </a:cubicBezTo>
                  <a:close/>
                  <a:moveTo>
                    <a:pt x="33" y="16"/>
                  </a:moveTo>
                  <a:cubicBezTo>
                    <a:pt x="34" y="15"/>
                    <a:pt x="34" y="13"/>
                    <a:pt x="33" y="12"/>
                  </a:cubicBezTo>
                  <a:cubicBezTo>
                    <a:pt x="29" y="8"/>
                    <a:pt x="29" y="8"/>
                    <a:pt x="29" y="8"/>
                  </a:cubicBezTo>
                  <a:cubicBezTo>
                    <a:pt x="28" y="7"/>
                    <a:pt x="27" y="7"/>
                    <a:pt x="26" y="8"/>
                  </a:cubicBezTo>
                  <a:cubicBezTo>
                    <a:pt x="23" y="10"/>
                    <a:pt x="23" y="10"/>
                    <a:pt x="23" y="10"/>
                  </a:cubicBezTo>
                  <a:cubicBezTo>
                    <a:pt x="31" y="18"/>
                    <a:pt x="31" y="18"/>
                    <a:pt x="31" y="18"/>
                  </a:cubicBezTo>
                  <a:lnTo>
                    <a:pt x="33" y="16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20" name="PA_组合 219"/>
          <p:cNvGrpSpPr/>
          <p:nvPr>
            <p:custDataLst>
              <p:tags r:id="rId9"/>
            </p:custDataLst>
          </p:nvPr>
        </p:nvGrpSpPr>
        <p:grpSpPr>
          <a:xfrm>
            <a:off x="8078372" y="2744995"/>
            <a:ext cx="3192914" cy="1022167"/>
            <a:chOff x="821668" y="2906974"/>
            <a:chExt cx="3192914" cy="1022167"/>
          </a:xfrm>
        </p:grpSpPr>
        <p:sp>
          <p:nvSpPr>
            <p:cNvPr id="221" name="PA_文本框 220"/>
            <p:cNvSpPr txBox="1"/>
            <p:nvPr>
              <p:custDataLst>
                <p:tags r:id="rId90"/>
              </p:custDataLst>
            </p:nvPr>
          </p:nvSpPr>
          <p:spPr>
            <a:xfrm>
              <a:off x="1147304" y="2906974"/>
              <a:ext cx="2867278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altLang="zh-CN" sz="1800" b="1" i="0" u="none" strike="noStrike" kern="1200" cap="none" spc="300" normalizeH="0" baseline="0" noProof="0" dirty="0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2.</a:t>
              </a:r>
              <a:r>
                <a:rPr kumimoji="0" lang="zh-CN" altLang="en-US" sz="1800" b="1" i="0" u="none" strike="noStrike" kern="1200" cap="none" spc="300" normalizeH="0" baseline="0" noProof="0" dirty="0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点击此处添加标题</a:t>
              </a:r>
            </a:p>
          </p:txBody>
        </p:sp>
        <p:sp>
          <p:nvSpPr>
            <p:cNvPr id="222" name="PA_文本框 221"/>
            <p:cNvSpPr txBox="1"/>
            <p:nvPr>
              <p:custDataLst>
                <p:tags r:id="rId91"/>
              </p:custDataLst>
            </p:nvPr>
          </p:nvSpPr>
          <p:spPr>
            <a:xfrm>
              <a:off x="1147304" y="3358857"/>
              <a:ext cx="1595309" cy="57028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50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点击此处添加文字说明</a:t>
              </a:r>
              <a:endParaRPr kumimoji="0" lang="en-US" altLang="zh-CN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endParaRPr>
            </a:p>
            <a:p>
              <a:pPr marL="0" marR="0" lvl="0" indent="0" algn="l" defTabSz="914400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50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点击此处添加文字说明</a:t>
              </a:r>
            </a:p>
          </p:txBody>
        </p:sp>
        <p:cxnSp>
          <p:nvCxnSpPr>
            <p:cNvPr id="223" name="PA_直接连接符 222"/>
            <p:cNvCxnSpPr/>
            <p:nvPr>
              <p:custDataLst>
                <p:tags r:id="rId92"/>
              </p:custDataLst>
            </p:nvPr>
          </p:nvCxnSpPr>
          <p:spPr>
            <a:xfrm>
              <a:off x="1213979" y="3317581"/>
              <a:ext cx="2358780" cy="0"/>
            </a:xfrm>
            <a:prstGeom prst="line">
              <a:avLst/>
            </a:prstGeom>
            <a:ln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4" name="PA_直接连接符 223"/>
            <p:cNvCxnSpPr/>
            <p:nvPr>
              <p:custDataLst>
                <p:tags r:id="rId93"/>
              </p:custDataLst>
            </p:nvPr>
          </p:nvCxnSpPr>
          <p:spPr>
            <a:xfrm>
              <a:off x="1213979" y="3366501"/>
              <a:ext cx="817523" cy="0"/>
            </a:xfrm>
            <a:prstGeom prst="line">
              <a:avLst/>
            </a:prstGeom>
            <a:ln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25" name="PA_任意多边形 163"/>
            <p:cNvSpPr>
              <a:spLocks noEditPoints="1"/>
            </p:cNvSpPr>
            <p:nvPr>
              <p:custDataLst>
                <p:tags r:id="rId94"/>
              </p:custDataLst>
            </p:nvPr>
          </p:nvSpPr>
          <p:spPr bwMode="auto">
            <a:xfrm>
              <a:off x="821668" y="2962934"/>
              <a:ext cx="298748" cy="230613"/>
            </a:xfrm>
            <a:custGeom>
              <a:avLst/>
              <a:gdLst>
                <a:gd name="T0" fmla="*/ 38 w 48"/>
                <a:gd name="T1" fmla="*/ 30 h 37"/>
                <a:gd name="T2" fmla="*/ 30 w 48"/>
                <a:gd name="T3" fmla="*/ 37 h 37"/>
                <a:gd name="T4" fmla="*/ 8 w 48"/>
                <a:gd name="T5" fmla="*/ 37 h 37"/>
                <a:gd name="T6" fmla="*/ 0 w 48"/>
                <a:gd name="T7" fmla="*/ 30 h 37"/>
                <a:gd name="T8" fmla="*/ 0 w 48"/>
                <a:gd name="T9" fmla="*/ 7 h 37"/>
                <a:gd name="T10" fmla="*/ 8 w 48"/>
                <a:gd name="T11" fmla="*/ 0 h 37"/>
                <a:gd name="T12" fmla="*/ 30 w 48"/>
                <a:gd name="T13" fmla="*/ 0 h 37"/>
                <a:gd name="T14" fmla="*/ 33 w 48"/>
                <a:gd name="T15" fmla="*/ 0 h 37"/>
                <a:gd name="T16" fmla="*/ 34 w 48"/>
                <a:gd name="T17" fmla="*/ 1 h 37"/>
                <a:gd name="T18" fmla="*/ 34 w 48"/>
                <a:gd name="T19" fmla="*/ 2 h 37"/>
                <a:gd name="T20" fmla="*/ 32 w 48"/>
                <a:gd name="T21" fmla="*/ 3 h 37"/>
                <a:gd name="T22" fmla="*/ 31 w 48"/>
                <a:gd name="T23" fmla="*/ 3 h 37"/>
                <a:gd name="T24" fmla="*/ 30 w 48"/>
                <a:gd name="T25" fmla="*/ 3 h 37"/>
                <a:gd name="T26" fmla="*/ 8 w 48"/>
                <a:gd name="T27" fmla="*/ 3 h 37"/>
                <a:gd name="T28" fmla="*/ 4 w 48"/>
                <a:gd name="T29" fmla="*/ 7 h 37"/>
                <a:gd name="T30" fmla="*/ 4 w 48"/>
                <a:gd name="T31" fmla="*/ 30 h 37"/>
                <a:gd name="T32" fmla="*/ 8 w 48"/>
                <a:gd name="T33" fmla="*/ 34 h 37"/>
                <a:gd name="T34" fmla="*/ 30 w 48"/>
                <a:gd name="T35" fmla="*/ 34 h 37"/>
                <a:gd name="T36" fmla="*/ 34 w 48"/>
                <a:gd name="T37" fmla="*/ 30 h 37"/>
                <a:gd name="T38" fmla="*/ 34 w 48"/>
                <a:gd name="T39" fmla="*/ 26 h 37"/>
                <a:gd name="T40" fmla="*/ 35 w 48"/>
                <a:gd name="T41" fmla="*/ 26 h 37"/>
                <a:gd name="T42" fmla="*/ 36 w 48"/>
                <a:gd name="T43" fmla="*/ 24 h 37"/>
                <a:gd name="T44" fmla="*/ 37 w 48"/>
                <a:gd name="T45" fmla="*/ 24 h 37"/>
                <a:gd name="T46" fmla="*/ 38 w 48"/>
                <a:gd name="T47" fmla="*/ 25 h 37"/>
                <a:gd name="T48" fmla="*/ 38 w 48"/>
                <a:gd name="T49" fmla="*/ 30 h 37"/>
                <a:gd name="T50" fmla="*/ 43 w 48"/>
                <a:gd name="T51" fmla="*/ 13 h 37"/>
                <a:gd name="T52" fmla="*/ 25 w 48"/>
                <a:gd name="T53" fmla="*/ 31 h 37"/>
                <a:gd name="T54" fmla="*/ 17 w 48"/>
                <a:gd name="T55" fmla="*/ 31 h 37"/>
                <a:gd name="T56" fmla="*/ 17 w 48"/>
                <a:gd name="T57" fmla="*/ 23 h 37"/>
                <a:gd name="T58" fmla="*/ 35 w 48"/>
                <a:gd name="T59" fmla="*/ 5 h 37"/>
                <a:gd name="T60" fmla="*/ 43 w 48"/>
                <a:gd name="T61" fmla="*/ 13 h 37"/>
                <a:gd name="T62" fmla="*/ 27 w 48"/>
                <a:gd name="T63" fmla="*/ 25 h 37"/>
                <a:gd name="T64" fmla="*/ 23 w 48"/>
                <a:gd name="T65" fmla="*/ 21 h 37"/>
                <a:gd name="T66" fmla="*/ 20 w 48"/>
                <a:gd name="T67" fmla="*/ 24 h 37"/>
                <a:gd name="T68" fmla="*/ 20 w 48"/>
                <a:gd name="T69" fmla="*/ 25 h 37"/>
                <a:gd name="T70" fmla="*/ 22 w 48"/>
                <a:gd name="T71" fmla="*/ 25 h 37"/>
                <a:gd name="T72" fmla="*/ 22 w 48"/>
                <a:gd name="T73" fmla="*/ 28 h 37"/>
                <a:gd name="T74" fmla="*/ 24 w 48"/>
                <a:gd name="T75" fmla="*/ 28 h 37"/>
                <a:gd name="T76" fmla="*/ 27 w 48"/>
                <a:gd name="T77" fmla="*/ 25 h 37"/>
                <a:gd name="T78" fmla="*/ 35 w 48"/>
                <a:gd name="T79" fmla="*/ 9 h 37"/>
                <a:gd name="T80" fmla="*/ 25 w 48"/>
                <a:gd name="T81" fmla="*/ 18 h 37"/>
                <a:gd name="T82" fmla="*/ 25 w 48"/>
                <a:gd name="T83" fmla="*/ 19 h 37"/>
                <a:gd name="T84" fmla="*/ 26 w 48"/>
                <a:gd name="T85" fmla="*/ 19 h 37"/>
                <a:gd name="T86" fmla="*/ 36 w 48"/>
                <a:gd name="T87" fmla="*/ 10 h 37"/>
                <a:gd name="T88" fmla="*/ 36 w 48"/>
                <a:gd name="T89" fmla="*/ 9 h 37"/>
                <a:gd name="T90" fmla="*/ 35 w 48"/>
                <a:gd name="T91" fmla="*/ 9 h 37"/>
                <a:gd name="T92" fmla="*/ 45 w 48"/>
                <a:gd name="T93" fmla="*/ 11 h 37"/>
                <a:gd name="T94" fmla="*/ 37 w 48"/>
                <a:gd name="T95" fmla="*/ 3 h 37"/>
                <a:gd name="T96" fmla="*/ 39 w 48"/>
                <a:gd name="T97" fmla="*/ 1 h 37"/>
                <a:gd name="T98" fmla="*/ 43 w 48"/>
                <a:gd name="T99" fmla="*/ 1 h 37"/>
                <a:gd name="T100" fmla="*/ 47 w 48"/>
                <a:gd name="T101" fmla="*/ 5 h 37"/>
                <a:gd name="T102" fmla="*/ 47 w 48"/>
                <a:gd name="T103" fmla="*/ 8 h 37"/>
                <a:gd name="T104" fmla="*/ 45 w 48"/>
                <a:gd name="T105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8" h="37">
                  <a:moveTo>
                    <a:pt x="38" y="30"/>
                  </a:moveTo>
                  <a:cubicBezTo>
                    <a:pt x="38" y="34"/>
                    <a:pt x="34" y="37"/>
                    <a:pt x="30" y="37"/>
                  </a:cubicBezTo>
                  <a:cubicBezTo>
                    <a:pt x="8" y="37"/>
                    <a:pt x="8" y="37"/>
                    <a:pt x="8" y="37"/>
                  </a:cubicBezTo>
                  <a:cubicBezTo>
                    <a:pt x="4" y="37"/>
                    <a:pt x="0" y="34"/>
                    <a:pt x="0" y="30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3"/>
                    <a:pt x="4" y="0"/>
                    <a:pt x="8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1" y="0"/>
                    <a:pt x="32" y="0"/>
                    <a:pt x="33" y="0"/>
                  </a:cubicBezTo>
                  <a:cubicBezTo>
                    <a:pt x="34" y="0"/>
                    <a:pt x="34" y="1"/>
                    <a:pt x="34" y="1"/>
                  </a:cubicBezTo>
                  <a:cubicBezTo>
                    <a:pt x="34" y="1"/>
                    <a:pt x="34" y="2"/>
                    <a:pt x="34" y="2"/>
                  </a:cubicBezTo>
                  <a:cubicBezTo>
                    <a:pt x="32" y="3"/>
                    <a:pt x="32" y="3"/>
                    <a:pt x="32" y="3"/>
                  </a:cubicBezTo>
                  <a:cubicBezTo>
                    <a:pt x="32" y="3"/>
                    <a:pt x="32" y="3"/>
                    <a:pt x="31" y="3"/>
                  </a:cubicBezTo>
                  <a:cubicBezTo>
                    <a:pt x="31" y="3"/>
                    <a:pt x="31" y="3"/>
                    <a:pt x="30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6" y="3"/>
                    <a:pt x="4" y="5"/>
                    <a:pt x="4" y="7"/>
                  </a:cubicBezTo>
                  <a:cubicBezTo>
                    <a:pt x="4" y="30"/>
                    <a:pt x="4" y="30"/>
                    <a:pt x="4" y="30"/>
                  </a:cubicBezTo>
                  <a:cubicBezTo>
                    <a:pt x="4" y="32"/>
                    <a:pt x="6" y="34"/>
                    <a:pt x="8" y="34"/>
                  </a:cubicBezTo>
                  <a:cubicBezTo>
                    <a:pt x="30" y="34"/>
                    <a:pt x="30" y="34"/>
                    <a:pt x="30" y="34"/>
                  </a:cubicBezTo>
                  <a:cubicBezTo>
                    <a:pt x="33" y="34"/>
                    <a:pt x="34" y="32"/>
                    <a:pt x="34" y="30"/>
                  </a:cubicBezTo>
                  <a:cubicBezTo>
                    <a:pt x="34" y="26"/>
                    <a:pt x="34" y="26"/>
                    <a:pt x="34" y="26"/>
                  </a:cubicBezTo>
                  <a:cubicBezTo>
                    <a:pt x="34" y="26"/>
                    <a:pt x="35" y="26"/>
                    <a:pt x="35" y="26"/>
                  </a:cubicBezTo>
                  <a:cubicBezTo>
                    <a:pt x="36" y="24"/>
                    <a:pt x="36" y="24"/>
                    <a:pt x="36" y="24"/>
                  </a:cubicBezTo>
                  <a:cubicBezTo>
                    <a:pt x="37" y="24"/>
                    <a:pt x="37" y="24"/>
                    <a:pt x="37" y="24"/>
                  </a:cubicBezTo>
                  <a:cubicBezTo>
                    <a:pt x="38" y="24"/>
                    <a:pt x="38" y="24"/>
                    <a:pt x="38" y="25"/>
                  </a:cubicBezTo>
                  <a:lnTo>
                    <a:pt x="38" y="30"/>
                  </a:lnTo>
                  <a:close/>
                  <a:moveTo>
                    <a:pt x="43" y="13"/>
                  </a:moveTo>
                  <a:cubicBezTo>
                    <a:pt x="25" y="31"/>
                    <a:pt x="25" y="31"/>
                    <a:pt x="25" y="31"/>
                  </a:cubicBezTo>
                  <a:cubicBezTo>
                    <a:pt x="17" y="31"/>
                    <a:pt x="17" y="31"/>
                    <a:pt x="17" y="31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35" y="5"/>
                    <a:pt x="35" y="5"/>
                    <a:pt x="35" y="5"/>
                  </a:cubicBezTo>
                  <a:lnTo>
                    <a:pt x="43" y="13"/>
                  </a:lnTo>
                  <a:close/>
                  <a:moveTo>
                    <a:pt x="27" y="25"/>
                  </a:moveTo>
                  <a:cubicBezTo>
                    <a:pt x="23" y="21"/>
                    <a:pt x="23" y="21"/>
                    <a:pt x="23" y="21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4" y="28"/>
                    <a:pt x="24" y="28"/>
                    <a:pt x="24" y="28"/>
                  </a:cubicBezTo>
                  <a:lnTo>
                    <a:pt x="27" y="25"/>
                  </a:lnTo>
                  <a:close/>
                  <a:moveTo>
                    <a:pt x="35" y="9"/>
                  </a:moveTo>
                  <a:cubicBezTo>
                    <a:pt x="25" y="18"/>
                    <a:pt x="25" y="18"/>
                    <a:pt x="25" y="18"/>
                  </a:cubicBezTo>
                  <a:cubicBezTo>
                    <a:pt x="25" y="18"/>
                    <a:pt x="25" y="19"/>
                    <a:pt x="25" y="19"/>
                  </a:cubicBezTo>
                  <a:cubicBezTo>
                    <a:pt x="26" y="19"/>
                    <a:pt x="26" y="19"/>
                    <a:pt x="26" y="19"/>
                  </a:cubicBezTo>
                  <a:cubicBezTo>
                    <a:pt x="36" y="10"/>
                    <a:pt x="36" y="10"/>
                    <a:pt x="36" y="10"/>
                  </a:cubicBezTo>
                  <a:cubicBezTo>
                    <a:pt x="36" y="9"/>
                    <a:pt x="36" y="9"/>
                    <a:pt x="36" y="9"/>
                  </a:cubicBezTo>
                  <a:cubicBezTo>
                    <a:pt x="35" y="8"/>
                    <a:pt x="35" y="8"/>
                    <a:pt x="35" y="9"/>
                  </a:cubicBezTo>
                  <a:close/>
                  <a:moveTo>
                    <a:pt x="45" y="11"/>
                  </a:moveTo>
                  <a:cubicBezTo>
                    <a:pt x="37" y="3"/>
                    <a:pt x="37" y="3"/>
                    <a:pt x="37" y="3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40" y="0"/>
                    <a:pt x="42" y="0"/>
                    <a:pt x="43" y="1"/>
                  </a:cubicBezTo>
                  <a:cubicBezTo>
                    <a:pt x="47" y="5"/>
                    <a:pt x="47" y="5"/>
                    <a:pt x="47" y="5"/>
                  </a:cubicBezTo>
                  <a:cubicBezTo>
                    <a:pt x="48" y="6"/>
                    <a:pt x="48" y="7"/>
                    <a:pt x="47" y="8"/>
                  </a:cubicBezTo>
                  <a:lnTo>
                    <a:pt x="45" y="11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26" name="PA_组合 225"/>
          <p:cNvGrpSpPr/>
          <p:nvPr>
            <p:custDataLst>
              <p:tags r:id="rId10"/>
            </p:custDataLst>
          </p:nvPr>
        </p:nvGrpSpPr>
        <p:grpSpPr>
          <a:xfrm>
            <a:off x="8799666" y="3961048"/>
            <a:ext cx="3268508" cy="1022167"/>
            <a:chOff x="8653198" y="2906974"/>
            <a:chExt cx="3268508" cy="1022167"/>
          </a:xfrm>
        </p:grpSpPr>
        <p:sp>
          <p:nvSpPr>
            <p:cNvPr id="227" name="PA_文本框 226"/>
            <p:cNvSpPr txBox="1"/>
            <p:nvPr>
              <p:custDataLst>
                <p:tags r:id="rId85"/>
              </p:custDataLst>
            </p:nvPr>
          </p:nvSpPr>
          <p:spPr>
            <a:xfrm>
              <a:off x="8978900" y="2906974"/>
              <a:ext cx="2942806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altLang="zh-CN" sz="1800" b="1" i="0" u="none" strike="noStrike" kern="1200" cap="none" spc="300" normalizeH="0" baseline="0" noProof="0" dirty="0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4.</a:t>
              </a:r>
              <a:r>
                <a:rPr kumimoji="0" lang="zh-CN" altLang="en-US" sz="1800" b="1" i="0" u="none" strike="noStrike" kern="1200" cap="none" spc="300" normalizeH="0" baseline="0" noProof="0" dirty="0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点击此处添加标题</a:t>
              </a:r>
            </a:p>
          </p:txBody>
        </p:sp>
        <p:sp>
          <p:nvSpPr>
            <p:cNvPr id="228" name="PA_文本框 227"/>
            <p:cNvSpPr txBox="1"/>
            <p:nvPr>
              <p:custDataLst>
                <p:tags r:id="rId86"/>
              </p:custDataLst>
            </p:nvPr>
          </p:nvSpPr>
          <p:spPr>
            <a:xfrm>
              <a:off x="8978900" y="3358857"/>
              <a:ext cx="1595309" cy="57028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50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点击此处添加文字说明</a:t>
              </a:r>
              <a:endParaRPr kumimoji="0" lang="en-US" altLang="zh-CN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endParaRPr>
            </a:p>
            <a:p>
              <a:pPr marL="0" marR="0" lvl="0" indent="0" algn="l" defTabSz="914400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50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点击此处添加文字说明</a:t>
              </a:r>
            </a:p>
          </p:txBody>
        </p:sp>
        <p:cxnSp>
          <p:nvCxnSpPr>
            <p:cNvPr id="229" name="PA_直接连接符 228"/>
            <p:cNvCxnSpPr/>
            <p:nvPr>
              <p:custDataLst>
                <p:tags r:id="rId87"/>
              </p:custDataLst>
            </p:nvPr>
          </p:nvCxnSpPr>
          <p:spPr>
            <a:xfrm>
              <a:off x="9045575" y="3317581"/>
              <a:ext cx="2379712" cy="0"/>
            </a:xfrm>
            <a:prstGeom prst="line">
              <a:avLst/>
            </a:prstGeom>
            <a:ln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0" name="PA_直接连接符 229"/>
            <p:cNvCxnSpPr/>
            <p:nvPr>
              <p:custDataLst>
                <p:tags r:id="rId88"/>
              </p:custDataLst>
            </p:nvPr>
          </p:nvCxnSpPr>
          <p:spPr>
            <a:xfrm>
              <a:off x="9045575" y="3366501"/>
              <a:ext cx="817523" cy="0"/>
            </a:xfrm>
            <a:prstGeom prst="line">
              <a:avLst/>
            </a:prstGeom>
            <a:ln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31" name="PA_任意多边形 342"/>
            <p:cNvSpPr>
              <a:spLocks noEditPoints="1"/>
            </p:cNvSpPr>
            <p:nvPr>
              <p:custDataLst>
                <p:tags r:id="rId89"/>
              </p:custDataLst>
            </p:nvPr>
          </p:nvSpPr>
          <p:spPr bwMode="auto">
            <a:xfrm>
              <a:off x="8653198" y="2964076"/>
              <a:ext cx="248911" cy="220527"/>
            </a:xfrm>
            <a:custGeom>
              <a:avLst/>
              <a:gdLst>
                <a:gd name="T0" fmla="*/ 48 w 48"/>
                <a:gd name="T1" fmla="*/ 10 h 43"/>
                <a:gd name="T2" fmla="*/ 39 w 48"/>
                <a:gd name="T3" fmla="*/ 19 h 43"/>
                <a:gd name="T4" fmla="*/ 39 w 48"/>
                <a:gd name="T5" fmla="*/ 19 h 43"/>
                <a:gd name="T6" fmla="*/ 38 w 48"/>
                <a:gd name="T7" fmla="*/ 18 h 43"/>
                <a:gd name="T8" fmla="*/ 38 w 48"/>
                <a:gd name="T9" fmla="*/ 13 h 43"/>
                <a:gd name="T10" fmla="*/ 31 w 48"/>
                <a:gd name="T11" fmla="*/ 13 h 43"/>
                <a:gd name="T12" fmla="*/ 24 w 48"/>
                <a:gd name="T13" fmla="*/ 18 h 43"/>
                <a:gd name="T14" fmla="*/ 22 w 48"/>
                <a:gd name="T15" fmla="*/ 23 h 43"/>
                <a:gd name="T16" fmla="*/ 7 w 48"/>
                <a:gd name="T17" fmla="*/ 37 h 43"/>
                <a:gd name="T18" fmla="*/ 1 w 48"/>
                <a:gd name="T19" fmla="*/ 37 h 43"/>
                <a:gd name="T20" fmla="*/ 0 w 48"/>
                <a:gd name="T21" fmla="*/ 36 h 43"/>
                <a:gd name="T22" fmla="*/ 0 w 48"/>
                <a:gd name="T23" fmla="*/ 31 h 43"/>
                <a:gd name="T24" fmla="*/ 1 w 48"/>
                <a:gd name="T25" fmla="*/ 30 h 43"/>
                <a:gd name="T26" fmla="*/ 7 w 48"/>
                <a:gd name="T27" fmla="*/ 30 h 43"/>
                <a:gd name="T28" fmla="*/ 14 w 48"/>
                <a:gd name="T29" fmla="*/ 25 h 43"/>
                <a:gd name="T30" fmla="*/ 16 w 48"/>
                <a:gd name="T31" fmla="*/ 20 h 43"/>
                <a:gd name="T32" fmla="*/ 31 w 48"/>
                <a:gd name="T33" fmla="*/ 6 h 43"/>
                <a:gd name="T34" fmla="*/ 38 w 48"/>
                <a:gd name="T35" fmla="*/ 6 h 43"/>
                <a:gd name="T36" fmla="*/ 38 w 48"/>
                <a:gd name="T37" fmla="*/ 1 h 43"/>
                <a:gd name="T38" fmla="*/ 39 w 48"/>
                <a:gd name="T39" fmla="*/ 0 h 43"/>
                <a:gd name="T40" fmla="*/ 39 w 48"/>
                <a:gd name="T41" fmla="*/ 1 h 43"/>
                <a:gd name="T42" fmla="*/ 48 w 48"/>
                <a:gd name="T43" fmla="*/ 9 h 43"/>
                <a:gd name="T44" fmla="*/ 48 w 48"/>
                <a:gd name="T45" fmla="*/ 10 h 43"/>
                <a:gd name="T46" fmla="*/ 48 w 48"/>
                <a:gd name="T47" fmla="*/ 10 h 43"/>
                <a:gd name="T48" fmla="*/ 14 w 48"/>
                <a:gd name="T49" fmla="*/ 20 h 43"/>
                <a:gd name="T50" fmla="*/ 7 w 48"/>
                <a:gd name="T51" fmla="*/ 13 h 43"/>
                <a:gd name="T52" fmla="*/ 1 w 48"/>
                <a:gd name="T53" fmla="*/ 13 h 43"/>
                <a:gd name="T54" fmla="*/ 0 w 48"/>
                <a:gd name="T55" fmla="*/ 12 h 43"/>
                <a:gd name="T56" fmla="*/ 0 w 48"/>
                <a:gd name="T57" fmla="*/ 7 h 43"/>
                <a:gd name="T58" fmla="*/ 1 w 48"/>
                <a:gd name="T59" fmla="*/ 6 h 43"/>
                <a:gd name="T60" fmla="*/ 7 w 48"/>
                <a:gd name="T61" fmla="*/ 6 h 43"/>
                <a:gd name="T62" fmla="*/ 18 w 48"/>
                <a:gd name="T63" fmla="*/ 12 h 43"/>
                <a:gd name="T64" fmla="*/ 14 w 48"/>
                <a:gd name="T65" fmla="*/ 20 h 43"/>
                <a:gd name="T66" fmla="*/ 48 w 48"/>
                <a:gd name="T67" fmla="*/ 34 h 43"/>
                <a:gd name="T68" fmla="*/ 39 w 48"/>
                <a:gd name="T69" fmla="*/ 43 h 43"/>
                <a:gd name="T70" fmla="*/ 39 w 48"/>
                <a:gd name="T71" fmla="*/ 43 h 43"/>
                <a:gd name="T72" fmla="*/ 38 w 48"/>
                <a:gd name="T73" fmla="*/ 42 h 43"/>
                <a:gd name="T74" fmla="*/ 38 w 48"/>
                <a:gd name="T75" fmla="*/ 37 h 43"/>
                <a:gd name="T76" fmla="*/ 20 w 48"/>
                <a:gd name="T77" fmla="*/ 31 h 43"/>
                <a:gd name="T78" fmla="*/ 24 w 48"/>
                <a:gd name="T79" fmla="*/ 24 h 43"/>
                <a:gd name="T80" fmla="*/ 31 w 48"/>
                <a:gd name="T81" fmla="*/ 30 h 43"/>
                <a:gd name="T82" fmla="*/ 38 w 48"/>
                <a:gd name="T83" fmla="*/ 30 h 43"/>
                <a:gd name="T84" fmla="*/ 38 w 48"/>
                <a:gd name="T85" fmla="*/ 25 h 43"/>
                <a:gd name="T86" fmla="*/ 39 w 48"/>
                <a:gd name="T87" fmla="*/ 24 h 43"/>
                <a:gd name="T88" fmla="*/ 39 w 48"/>
                <a:gd name="T89" fmla="*/ 25 h 43"/>
                <a:gd name="T90" fmla="*/ 48 w 48"/>
                <a:gd name="T91" fmla="*/ 33 h 43"/>
                <a:gd name="T92" fmla="*/ 48 w 48"/>
                <a:gd name="T93" fmla="*/ 34 h 43"/>
                <a:gd name="T94" fmla="*/ 48 w 48"/>
                <a:gd name="T95" fmla="*/ 34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8" h="43">
                  <a:moveTo>
                    <a:pt x="48" y="10"/>
                  </a:moveTo>
                  <a:cubicBezTo>
                    <a:pt x="39" y="19"/>
                    <a:pt x="39" y="19"/>
                    <a:pt x="39" y="19"/>
                  </a:cubicBezTo>
                  <a:cubicBezTo>
                    <a:pt x="39" y="19"/>
                    <a:pt x="39" y="19"/>
                    <a:pt x="39" y="19"/>
                  </a:cubicBezTo>
                  <a:cubicBezTo>
                    <a:pt x="38" y="19"/>
                    <a:pt x="38" y="19"/>
                    <a:pt x="38" y="18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1" y="13"/>
                    <a:pt x="31" y="13"/>
                    <a:pt x="31" y="13"/>
                  </a:cubicBezTo>
                  <a:cubicBezTo>
                    <a:pt x="27" y="13"/>
                    <a:pt x="26" y="16"/>
                    <a:pt x="24" y="18"/>
                  </a:cubicBezTo>
                  <a:cubicBezTo>
                    <a:pt x="24" y="20"/>
                    <a:pt x="23" y="22"/>
                    <a:pt x="22" y="23"/>
                  </a:cubicBezTo>
                  <a:cubicBezTo>
                    <a:pt x="19" y="30"/>
                    <a:pt x="16" y="37"/>
                    <a:pt x="7" y="37"/>
                  </a:cubicBezTo>
                  <a:cubicBezTo>
                    <a:pt x="1" y="37"/>
                    <a:pt x="1" y="37"/>
                    <a:pt x="1" y="37"/>
                  </a:cubicBezTo>
                  <a:cubicBezTo>
                    <a:pt x="1" y="37"/>
                    <a:pt x="0" y="37"/>
                    <a:pt x="0" y="36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1" y="30"/>
                    <a:pt x="1" y="30"/>
                  </a:cubicBezTo>
                  <a:cubicBezTo>
                    <a:pt x="7" y="30"/>
                    <a:pt x="7" y="30"/>
                    <a:pt x="7" y="30"/>
                  </a:cubicBezTo>
                  <a:cubicBezTo>
                    <a:pt x="11" y="30"/>
                    <a:pt x="12" y="28"/>
                    <a:pt x="14" y="25"/>
                  </a:cubicBezTo>
                  <a:cubicBezTo>
                    <a:pt x="15" y="23"/>
                    <a:pt x="15" y="22"/>
                    <a:pt x="16" y="20"/>
                  </a:cubicBezTo>
                  <a:cubicBezTo>
                    <a:pt x="19" y="13"/>
                    <a:pt x="22" y="6"/>
                    <a:pt x="31" y="6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38" y="1"/>
                    <a:pt x="38" y="0"/>
                    <a:pt x="39" y="0"/>
                  </a:cubicBezTo>
                  <a:cubicBezTo>
                    <a:pt x="39" y="0"/>
                    <a:pt x="39" y="0"/>
                    <a:pt x="39" y="1"/>
                  </a:cubicBezTo>
                  <a:cubicBezTo>
                    <a:pt x="48" y="9"/>
                    <a:pt x="48" y="9"/>
                    <a:pt x="48" y="9"/>
                  </a:cubicBezTo>
                  <a:cubicBezTo>
                    <a:pt x="48" y="9"/>
                    <a:pt x="48" y="10"/>
                    <a:pt x="48" y="10"/>
                  </a:cubicBezTo>
                  <a:cubicBezTo>
                    <a:pt x="48" y="10"/>
                    <a:pt x="48" y="10"/>
                    <a:pt x="48" y="10"/>
                  </a:cubicBezTo>
                  <a:close/>
                  <a:moveTo>
                    <a:pt x="14" y="20"/>
                  </a:moveTo>
                  <a:cubicBezTo>
                    <a:pt x="13" y="16"/>
                    <a:pt x="11" y="13"/>
                    <a:pt x="7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0" y="13"/>
                    <a:pt x="0" y="12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1" y="6"/>
                    <a:pt x="1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12" y="6"/>
                    <a:pt x="15" y="9"/>
                    <a:pt x="18" y="12"/>
                  </a:cubicBezTo>
                  <a:cubicBezTo>
                    <a:pt x="17" y="15"/>
                    <a:pt x="15" y="17"/>
                    <a:pt x="14" y="20"/>
                  </a:cubicBezTo>
                  <a:close/>
                  <a:moveTo>
                    <a:pt x="48" y="34"/>
                  </a:moveTo>
                  <a:cubicBezTo>
                    <a:pt x="39" y="43"/>
                    <a:pt x="39" y="43"/>
                    <a:pt x="39" y="43"/>
                  </a:cubicBezTo>
                  <a:cubicBezTo>
                    <a:pt x="39" y="43"/>
                    <a:pt x="39" y="43"/>
                    <a:pt x="39" y="43"/>
                  </a:cubicBezTo>
                  <a:cubicBezTo>
                    <a:pt x="38" y="43"/>
                    <a:pt x="38" y="43"/>
                    <a:pt x="38" y="42"/>
                  </a:cubicBezTo>
                  <a:cubicBezTo>
                    <a:pt x="38" y="37"/>
                    <a:pt x="38" y="37"/>
                    <a:pt x="38" y="37"/>
                  </a:cubicBezTo>
                  <a:cubicBezTo>
                    <a:pt x="30" y="37"/>
                    <a:pt x="25" y="38"/>
                    <a:pt x="20" y="31"/>
                  </a:cubicBezTo>
                  <a:cubicBezTo>
                    <a:pt x="22" y="29"/>
                    <a:pt x="23" y="26"/>
                    <a:pt x="24" y="24"/>
                  </a:cubicBezTo>
                  <a:cubicBezTo>
                    <a:pt x="25" y="27"/>
                    <a:pt x="27" y="30"/>
                    <a:pt x="31" y="30"/>
                  </a:cubicBezTo>
                  <a:cubicBezTo>
                    <a:pt x="38" y="30"/>
                    <a:pt x="38" y="30"/>
                    <a:pt x="38" y="30"/>
                  </a:cubicBezTo>
                  <a:cubicBezTo>
                    <a:pt x="38" y="25"/>
                    <a:pt x="38" y="25"/>
                    <a:pt x="38" y="25"/>
                  </a:cubicBezTo>
                  <a:cubicBezTo>
                    <a:pt x="38" y="25"/>
                    <a:pt x="38" y="24"/>
                    <a:pt x="39" y="24"/>
                  </a:cubicBezTo>
                  <a:cubicBezTo>
                    <a:pt x="39" y="24"/>
                    <a:pt x="39" y="24"/>
                    <a:pt x="39" y="25"/>
                  </a:cubicBezTo>
                  <a:cubicBezTo>
                    <a:pt x="48" y="33"/>
                    <a:pt x="48" y="33"/>
                    <a:pt x="48" y="33"/>
                  </a:cubicBezTo>
                  <a:cubicBezTo>
                    <a:pt x="48" y="33"/>
                    <a:pt x="48" y="34"/>
                    <a:pt x="48" y="34"/>
                  </a:cubicBezTo>
                  <a:cubicBezTo>
                    <a:pt x="48" y="34"/>
                    <a:pt x="48" y="34"/>
                    <a:pt x="48" y="34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33" name="PA_任意多边形 8"/>
          <p:cNvSpPr/>
          <p:nvPr>
            <p:custDataLst>
              <p:tags r:id="rId11"/>
            </p:custDataLst>
          </p:nvPr>
        </p:nvSpPr>
        <p:spPr bwMode="auto">
          <a:xfrm>
            <a:off x="4753198" y="2507635"/>
            <a:ext cx="1296101" cy="95178"/>
          </a:xfrm>
          <a:custGeom>
            <a:avLst/>
            <a:gdLst>
              <a:gd name="T0" fmla="*/ 894 w 926"/>
              <a:gd name="T1" fmla="*/ 0 h 68"/>
              <a:gd name="T2" fmla="*/ 926 w 926"/>
              <a:gd name="T3" fmla="*/ 64 h 68"/>
              <a:gd name="T4" fmla="*/ 59 w 926"/>
              <a:gd name="T5" fmla="*/ 68 h 68"/>
              <a:gd name="T6" fmla="*/ 0 w 926"/>
              <a:gd name="T7" fmla="*/ 5 h 68"/>
              <a:gd name="T8" fmla="*/ 894 w 926"/>
              <a:gd name="T9" fmla="*/ 0 h 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26" h="68">
                <a:moveTo>
                  <a:pt x="894" y="0"/>
                </a:moveTo>
                <a:lnTo>
                  <a:pt x="926" y="64"/>
                </a:lnTo>
                <a:lnTo>
                  <a:pt x="59" y="68"/>
                </a:lnTo>
                <a:lnTo>
                  <a:pt x="0" y="5"/>
                </a:lnTo>
                <a:lnTo>
                  <a:pt x="894" y="0"/>
                </a:lnTo>
                <a:close/>
              </a:path>
            </a:pathLst>
          </a:custGeom>
          <a:solidFill>
            <a:srgbClr val="A6A39C"/>
          </a:solidFill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34" name="PA_任意多边形 9"/>
          <p:cNvSpPr/>
          <p:nvPr>
            <p:custDataLst>
              <p:tags r:id="rId12"/>
            </p:custDataLst>
          </p:nvPr>
        </p:nvSpPr>
        <p:spPr bwMode="auto">
          <a:xfrm>
            <a:off x="5935926" y="2331276"/>
            <a:ext cx="771223" cy="543075"/>
          </a:xfrm>
          <a:custGeom>
            <a:avLst/>
            <a:gdLst>
              <a:gd name="T0" fmla="*/ 537 w 551"/>
              <a:gd name="T1" fmla="*/ 0 h 388"/>
              <a:gd name="T2" fmla="*/ 551 w 551"/>
              <a:gd name="T3" fmla="*/ 68 h 388"/>
              <a:gd name="T4" fmla="*/ 31 w 551"/>
              <a:gd name="T5" fmla="*/ 388 h 388"/>
              <a:gd name="T6" fmla="*/ 0 w 551"/>
              <a:gd name="T7" fmla="*/ 330 h 388"/>
              <a:gd name="T8" fmla="*/ 537 w 551"/>
              <a:gd name="T9" fmla="*/ 0 h 3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51" h="388">
                <a:moveTo>
                  <a:pt x="537" y="0"/>
                </a:moveTo>
                <a:lnTo>
                  <a:pt x="551" y="68"/>
                </a:lnTo>
                <a:lnTo>
                  <a:pt x="31" y="388"/>
                </a:lnTo>
                <a:lnTo>
                  <a:pt x="0" y="330"/>
                </a:lnTo>
                <a:lnTo>
                  <a:pt x="537" y="0"/>
                </a:lnTo>
                <a:close/>
              </a:path>
            </a:pathLst>
          </a:custGeom>
          <a:solidFill>
            <a:srgbClr val="A6A39C"/>
          </a:solidFill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35" name="PA_任意多边形 10"/>
          <p:cNvSpPr/>
          <p:nvPr>
            <p:custDataLst>
              <p:tags r:id="rId13"/>
            </p:custDataLst>
          </p:nvPr>
        </p:nvSpPr>
        <p:spPr bwMode="auto">
          <a:xfrm>
            <a:off x="4747599" y="2514633"/>
            <a:ext cx="88180" cy="3017704"/>
          </a:xfrm>
          <a:custGeom>
            <a:avLst/>
            <a:gdLst>
              <a:gd name="T0" fmla="*/ 4 w 63"/>
              <a:gd name="T1" fmla="*/ 0 h 2156"/>
              <a:gd name="T2" fmla="*/ 63 w 63"/>
              <a:gd name="T3" fmla="*/ 63 h 2156"/>
              <a:gd name="T4" fmla="*/ 58 w 63"/>
              <a:gd name="T5" fmla="*/ 2147 h 2156"/>
              <a:gd name="T6" fmla="*/ 0 w 63"/>
              <a:gd name="T7" fmla="*/ 2156 h 2156"/>
              <a:gd name="T8" fmla="*/ 4 w 63"/>
              <a:gd name="T9" fmla="*/ 0 h 21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3" h="2156">
                <a:moveTo>
                  <a:pt x="4" y="0"/>
                </a:moveTo>
                <a:lnTo>
                  <a:pt x="63" y="63"/>
                </a:lnTo>
                <a:lnTo>
                  <a:pt x="58" y="2147"/>
                </a:lnTo>
                <a:lnTo>
                  <a:pt x="0" y="2156"/>
                </a:lnTo>
                <a:lnTo>
                  <a:pt x="4" y="0"/>
                </a:lnTo>
                <a:close/>
              </a:path>
            </a:pathLst>
          </a:custGeom>
          <a:solidFill>
            <a:schemeClr val="bg1"/>
          </a:solidFill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36" name="PA_任意多边形 11"/>
          <p:cNvSpPr/>
          <p:nvPr>
            <p:custDataLst>
              <p:tags r:id="rId14"/>
            </p:custDataLst>
          </p:nvPr>
        </p:nvSpPr>
        <p:spPr bwMode="auto">
          <a:xfrm>
            <a:off x="4747599" y="2514633"/>
            <a:ext cx="88180" cy="3017704"/>
          </a:xfrm>
          <a:custGeom>
            <a:avLst/>
            <a:gdLst>
              <a:gd name="T0" fmla="*/ 4 w 63"/>
              <a:gd name="T1" fmla="*/ 0 h 2156"/>
              <a:gd name="T2" fmla="*/ 63 w 63"/>
              <a:gd name="T3" fmla="*/ 63 h 2156"/>
              <a:gd name="T4" fmla="*/ 58 w 63"/>
              <a:gd name="T5" fmla="*/ 2147 h 2156"/>
              <a:gd name="T6" fmla="*/ 0 w 63"/>
              <a:gd name="T7" fmla="*/ 2156 h 2156"/>
              <a:gd name="T8" fmla="*/ 4 w 63"/>
              <a:gd name="T9" fmla="*/ 0 h 21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3" h="2156">
                <a:moveTo>
                  <a:pt x="4" y="0"/>
                </a:moveTo>
                <a:lnTo>
                  <a:pt x="63" y="63"/>
                </a:lnTo>
                <a:lnTo>
                  <a:pt x="58" y="2147"/>
                </a:lnTo>
                <a:lnTo>
                  <a:pt x="0" y="2156"/>
                </a:lnTo>
                <a:lnTo>
                  <a:pt x="4" y="0"/>
                </a:lnTo>
              </a:path>
            </a:pathLst>
          </a:custGeom>
          <a:solidFill>
            <a:srgbClr val="A6A39C"/>
          </a:solidFill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37" name="PA_任意多边形 12"/>
          <p:cNvSpPr/>
          <p:nvPr>
            <p:custDataLst>
              <p:tags r:id="rId15"/>
            </p:custDataLst>
          </p:nvPr>
        </p:nvSpPr>
        <p:spPr bwMode="auto">
          <a:xfrm>
            <a:off x="4677616" y="5519740"/>
            <a:ext cx="321926" cy="587864"/>
          </a:xfrm>
          <a:custGeom>
            <a:avLst/>
            <a:gdLst>
              <a:gd name="T0" fmla="*/ 24 w 51"/>
              <a:gd name="T1" fmla="*/ 0 h 93"/>
              <a:gd name="T2" fmla="*/ 11 w 51"/>
              <a:gd name="T3" fmla="*/ 2 h 93"/>
              <a:gd name="T4" fmla="*/ 34 w 51"/>
              <a:gd name="T5" fmla="*/ 45 h 93"/>
              <a:gd name="T6" fmla="*/ 4 w 51"/>
              <a:gd name="T7" fmla="*/ 91 h 93"/>
              <a:gd name="T8" fmla="*/ 0 w 51"/>
              <a:gd name="T9" fmla="*/ 93 h 93"/>
              <a:gd name="T10" fmla="*/ 24 w 51"/>
              <a:gd name="T11" fmla="*/ 83 h 93"/>
              <a:gd name="T12" fmla="*/ 25 w 51"/>
              <a:gd name="T13" fmla="*/ 82 h 93"/>
              <a:gd name="T14" fmla="*/ 43 w 51"/>
              <a:gd name="T15" fmla="*/ 58 h 93"/>
              <a:gd name="T16" fmla="*/ 24 w 51"/>
              <a:gd name="T17" fmla="*/ 0 h 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51" h="93">
                <a:moveTo>
                  <a:pt x="24" y="0"/>
                </a:moveTo>
                <a:cubicBezTo>
                  <a:pt x="11" y="2"/>
                  <a:pt x="11" y="2"/>
                  <a:pt x="11" y="2"/>
                </a:cubicBezTo>
                <a:cubicBezTo>
                  <a:pt x="25" y="11"/>
                  <a:pt x="34" y="27"/>
                  <a:pt x="34" y="45"/>
                </a:cubicBezTo>
                <a:cubicBezTo>
                  <a:pt x="34" y="65"/>
                  <a:pt x="22" y="83"/>
                  <a:pt x="4" y="91"/>
                </a:cubicBezTo>
                <a:cubicBezTo>
                  <a:pt x="3" y="92"/>
                  <a:pt x="1" y="92"/>
                  <a:pt x="0" y="93"/>
                </a:cubicBezTo>
                <a:cubicBezTo>
                  <a:pt x="13" y="88"/>
                  <a:pt x="18" y="87"/>
                  <a:pt x="24" y="83"/>
                </a:cubicBezTo>
                <a:cubicBezTo>
                  <a:pt x="24" y="82"/>
                  <a:pt x="25" y="82"/>
                  <a:pt x="25" y="82"/>
                </a:cubicBezTo>
                <a:cubicBezTo>
                  <a:pt x="34" y="76"/>
                  <a:pt x="40" y="67"/>
                  <a:pt x="43" y="58"/>
                </a:cubicBezTo>
                <a:cubicBezTo>
                  <a:pt x="51" y="36"/>
                  <a:pt x="43" y="13"/>
                  <a:pt x="24" y="0"/>
                </a:cubicBezTo>
                <a:close/>
              </a:path>
            </a:pathLst>
          </a:custGeom>
          <a:solidFill>
            <a:srgbClr val="A6A39C"/>
          </a:solidFill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38" name="PA_任意多边形 13"/>
          <p:cNvSpPr/>
          <p:nvPr>
            <p:custDataLst>
              <p:tags r:id="rId16"/>
            </p:custDataLst>
          </p:nvPr>
        </p:nvSpPr>
        <p:spPr bwMode="auto">
          <a:xfrm>
            <a:off x="4127543" y="1874981"/>
            <a:ext cx="2560010" cy="4250820"/>
          </a:xfrm>
          <a:custGeom>
            <a:avLst/>
            <a:gdLst>
              <a:gd name="T0" fmla="*/ 286 w 405"/>
              <a:gd name="T1" fmla="*/ 0 h 672"/>
              <a:gd name="T2" fmla="*/ 405 w 405"/>
              <a:gd name="T3" fmla="*/ 72 h 672"/>
              <a:gd name="T4" fmla="*/ 286 w 405"/>
              <a:gd name="T5" fmla="*/ 145 h 672"/>
              <a:gd name="T6" fmla="*/ 297 w 405"/>
              <a:gd name="T7" fmla="*/ 100 h 672"/>
              <a:gd name="T8" fmla="*/ 99 w 405"/>
              <a:gd name="T9" fmla="*/ 101 h 672"/>
              <a:gd name="T10" fmla="*/ 98 w 405"/>
              <a:gd name="T11" fmla="*/ 578 h 672"/>
              <a:gd name="T12" fmla="*/ 121 w 405"/>
              <a:gd name="T13" fmla="*/ 621 h 672"/>
              <a:gd name="T14" fmla="*/ 70 w 405"/>
              <a:gd name="T15" fmla="*/ 672 h 672"/>
              <a:gd name="T16" fmla="*/ 43 w 405"/>
              <a:gd name="T17" fmla="*/ 578 h 672"/>
              <a:gd name="T18" fmla="*/ 45 w 405"/>
              <a:gd name="T19" fmla="*/ 46 h 672"/>
              <a:gd name="T20" fmla="*/ 297 w 405"/>
              <a:gd name="T21" fmla="*/ 45 h 672"/>
              <a:gd name="T22" fmla="*/ 286 w 405"/>
              <a:gd name="T23" fmla="*/ 0 h 6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405" h="672">
                <a:moveTo>
                  <a:pt x="286" y="0"/>
                </a:moveTo>
                <a:cubicBezTo>
                  <a:pt x="405" y="72"/>
                  <a:pt x="405" y="72"/>
                  <a:pt x="405" y="72"/>
                </a:cubicBezTo>
                <a:cubicBezTo>
                  <a:pt x="286" y="145"/>
                  <a:pt x="286" y="145"/>
                  <a:pt x="286" y="145"/>
                </a:cubicBezTo>
                <a:cubicBezTo>
                  <a:pt x="297" y="100"/>
                  <a:pt x="297" y="100"/>
                  <a:pt x="297" y="100"/>
                </a:cubicBezTo>
                <a:cubicBezTo>
                  <a:pt x="99" y="101"/>
                  <a:pt x="99" y="101"/>
                  <a:pt x="99" y="101"/>
                </a:cubicBezTo>
                <a:cubicBezTo>
                  <a:pt x="98" y="578"/>
                  <a:pt x="98" y="578"/>
                  <a:pt x="98" y="578"/>
                </a:cubicBezTo>
                <a:cubicBezTo>
                  <a:pt x="112" y="587"/>
                  <a:pt x="121" y="603"/>
                  <a:pt x="121" y="621"/>
                </a:cubicBezTo>
                <a:cubicBezTo>
                  <a:pt x="121" y="649"/>
                  <a:pt x="98" y="672"/>
                  <a:pt x="70" y="672"/>
                </a:cubicBezTo>
                <a:cubicBezTo>
                  <a:pt x="20" y="672"/>
                  <a:pt x="0" y="606"/>
                  <a:pt x="43" y="578"/>
                </a:cubicBezTo>
                <a:cubicBezTo>
                  <a:pt x="45" y="46"/>
                  <a:pt x="45" y="46"/>
                  <a:pt x="45" y="46"/>
                </a:cubicBezTo>
                <a:cubicBezTo>
                  <a:pt x="297" y="45"/>
                  <a:pt x="297" y="45"/>
                  <a:pt x="297" y="45"/>
                </a:cubicBezTo>
                <a:cubicBezTo>
                  <a:pt x="286" y="0"/>
                  <a:pt x="286" y="0"/>
                  <a:pt x="286" y="0"/>
                </a:cubicBezTo>
              </a:path>
            </a:pathLst>
          </a:custGeom>
          <a:solidFill>
            <a:schemeClr val="bg1"/>
          </a:solidFill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39" name="PA_任意多边形 14"/>
          <p:cNvSpPr/>
          <p:nvPr>
            <p:custDataLst>
              <p:tags r:id="rId17"/>
            </p:custDataLst>
          </p:nvPr>
        </p:nvSpPr>
        <p:spPr bwMode="auto">
          <a:xfrm>
            <a:off x="4253514" y="1932367"/>
            <a:ext cx="2376652" cy="4162640"/>
          </a:xfrm>
          <a:custGeom>
            <a:avLst/>
            <a:gdLst>
              <a:gd name="T0" fmla="*/ 50 w 376"/>
              <a:gd name="T1" fmla="*/ 658 h 658"/>
              <a:gd name="T2" fmla="*/ 6 w 376"/>
              <a:gd name="T3" fmla="*/ 625 h 658"/>
              <a:gd name="T4" fmla="*/ 25 w 376"/>
              <a:gd name="T5" fmla="*/ 573 h 658"/>
              <a:gd name="T6" fmla="*/ 27 w 376"/>
              <a:gd name="T7" fmla="*/ 571 h 658"/>
              <a:gd name="T8" fmla="*/ 29 w 376"/>
              <a:gd name="T9" fmla="*/ 41 h 658"/>
              <a:gd name="T10" fmla="*/ 283 w 376"/>
              <a:gd name="T11" fmla="*/ 41 h 658"/>
              <a:gd name="T12" fmla="*/ 273 w 376"/>
              <a:gd name="T13" fmla="*/ 0 h 658"/>
              <a:gd name="T14" fmla="*/ 376 w 376"/>
              <a:gd name="T15" fmla="*/ 63 h 658"/>
              <a:gd name="T16" fmla="*/ 273 w 376"/>
              <a:gd name="T17" fmla="*/ 127 h 658"/>
              <a:gd name="T18" fmla="*/ 283 w 376"/>
              <a:gd name="T19" fmla="*/ 87 h 658"/>
              <a:gd name="T20" fmla="*/ 75 w 376"/>
              <a:gd name="T21" fmla="*/ 87 h 658"/>
              <a:gd name="T22" fmla="*/ 73 w 376"/>
              <a:gd name="T23" fmla="*/ 572 h 658"/>
              <a:gd name="T24" fmla="*/ 75 w 376"/>
              <a:gd name="T25" fmla="*/ 573 h 658"/>
              <a:gd name="T26" fmla="*/ 96 w 376"/>
              <a:gd name="T27" fmla="*/ 612 h 658"/>
              <a:gd name="T28" fmla="*/ 50 w 376"/>
              <a:gd name="T29" fmla="*/ 658 h 658"/>
              <a:gd name="T30" fmla="*/ 50 w 376"/>
              <a:gd name="T31" fmla="*/ 658 h 6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376" h="658">
                <a:moveTo>
                  <a:pt x="50" y="658"/>
                </a:moveTo>
                <a:cubicBezTo>
                  <a:pt x="29" y="658"/>
                  <a:pt x="12" y="645"/>
                  <a:pt x="6" y="625"/>
                </a:cubicBezTo>
                <a:cubicBezTo>
                  <a:pt x="0" y="604"/>
                  <a:pt x="8" y="584"/>
                  <a:pt x="25" y="573"/>
                </a:cubicBezTo>
                <a:cubicBezTo>
                  <a:pt x="27" y="571"/>
                  <a:pt x="27" y="571"/>
                  <a:pt x="27" y="571"/>
                </a:cubicBezTo>
                <a:cubicBezTo>
                  <a:pt x="29" y="41"/>
                  <a:pt x="29" y="41"/>
                  <a:pt x="29" y="41"/>
                </a:cubicBezTo>
                <a:cubicBezTo>
                  <a:pt x="283" y="41"/>
                  <a:pt x="283" y="41"/>
                  <a:pt x="283" y="41"/>
                </a:cubicBezTo>
                <a:cubicBezTo>
                  <a:pt x="273" y="0"/>
                  <a:pt x="273" y="0"/>
                  <a:pt x="273" y="0"/>
                </a:cubicBezTo>
                <a:cubicBezTo>
                  <a:pt x="376" y="63"/>
                  <a:pt x="376" y="63"/>
                  <a:pt x="376" y="63"/>
                </a:cubicBezTo>
                <a:cubicBezTo>
                  <a:pt x="273" y="127"/>
                  <a:pt x="273" y="127"/>
                  <a:pt x="273" y="127"/>
                </a:cubicBezTo>
                <a:cubicBezTo>
                  <a:pt x="283" y="87"/>
                  <a:pt x="283" y="87"/>
                  <a:pt x="283" y="87"/>
                </a:cubicBezTo>
                <a:cubicBezTo>
                  <a:pt x="75" y="87"/>
                  <a:pt x="75" y="87"/>
                  <a:pt x="75" y="87"/>
                </a:cubicBezTo>
                <a:cubicBezTo>
                  <a:pt x="73" y="572"/>
                  <a:pt x="73" y="572"/>
                  <a:pt x="73" y="572"/>
                </a:cubicBezTo>
                <a:cubicBezTo>
                  <a:pt x="75" y="573"/>
                  <a:pt x="75" y="573"/>
                  <a:pt x="75" y="573"/>
                </a:cubicBezTo>
                <a:cubicBezTo>
                  <a:pt x="89" y="581"/>
                  <a:pt x="96" y="596"/>
                  <a:pt x="96" y="612"/>
                </a:cubicBezTo>
                <a:cubicBezTo>
                  <a:pt x="96" y="638"/>
                  <a:pt x="76" y="658"/>
                  <a:pt x="50" y="658"/>
                </a:cubicBezTo>
                <a:cubicBezTo>
                  <a:pt x="50" y="658"/>
                  <a:pt x="50" y="658"/>
                  <a:pt x="50" y="658"/>
                </a:cubicBezTo>
              </a:path>
            </a:pathLst>
          </a:custGeom>
          <a:solidFill>
            <a:srgbClr val="E8E3D5"/>
          </a:solidFill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0" name="PA_任意多边形 15"/>
          <p:cNvSpPr/>
          <p:nvPr>
            <p:custDataLst>
              <p:tags r:id="rId18"/>
            </p:custDataLst>
          </p:nvPr>
        </p:nvSpPr>
        <p:spPr bwMode="auto">
          <a:xfrm>
            <a:off x="5669987" y="3374035"/>
            <a:ext cx="1326894" cy="76983"/>
          </a:xfrm>
          <a:custGeom>
            <a:avLst/>
            <a:gdLst>
              <a:gd name="T0" fmla="*/ 930 w 948"/>
              <a:gd name="T1" fmla="*/ 0 h 55"/>
              <a:gd name="T2" fmla="*/ 948 w 948"/>
              <a:gd name="T3" fmla="*/ 55 h 55"/>
              <a:gd name="T4" fmla="*/ 45 w 948"/>
              <a:gd name="T5" fmla="*/ 55 h 55"/>
              <a:gd name="T6" fmla="*/ 0 w 948"/>
              <a:gd name="T7" fmla="*/ 0 h 55"/>
              <a:gd name="T8" fmla="*/ 930 w 948"/>
              <a:gd name="T9" fmla="*/ 0 h 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48" h="55">
                <a:moveTo>
                  <a:pt x="930" y="0"/>
                </a:moveTo>
                <a:lnTo>
                  <a:pt x="948" y="55"/>
                </a:lnTo>
                <a:lnTo>
                  <a:pt x="45" y="55"/>
                </a:lnTo>
                <a:lnTo>
                  <a:pt x="0" y="0"/>
                </a:lnTo>
                <a:lnTo>
                  <a:pt x="930" y="0"/>
                </a:lnTo>
                <a:close/>
              </a:path>
            </a:pathLst>
          </a:custGeom>
          <a:solidFill>
            <a:srgbClr val="9D4403"/>
          </a:solidFill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1" name="PA_任意多边形 16"/>
          <p:cNvSpPr/>
          <p:nvPr>
            <p:custDataLst>
              <p:tags r:id="rId19"/>
            </p:custDataLst>
          </p:nvPr>
        </p:nvSpPr>
        <p:spPr bwMode="auto">
          <a:xfrm>
            <a:off x="6903102" y="3197675"/>
            <a:ext cx="751627" cy="531877"/>
          </a:xfrm>
          <a:custGeom>
            <a:avLst/>
            <a:gdLst>
              <a:gd name="T0" fmla="*/ 537 w 537"/>
              <a:gd name="T1" fmla="*/ 0 h 380"/>
              <a:gd name="T2" fmla="*/ 537 w 537"/>
              <a:gd name="T3" fmla="*/ 59 h 380"/>
              <a:gd name="T4" fmla="*/ 18 w 537"/>
              <a:gd name="T5" fmla="*/ 380 h 380"/>
              <a:gd name="T6" fmla="*/ 0 w 537"/>
              <a:gd name="T7" fmla="*/ 330 h 380"/>
              <a:gd name="T8" fmla="*/ 537 w 537"/>
              <a:gd name="T9" fmla="*/ 0 h 3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37" h="380">
                <a:moveTo>
                  <a:pt x="537" y="0"/>
                </a:moveTo>
                <a:lnTo>
                  <a:pt x="537" y="59"/>
                </a:lnTo>
                <a:lnTo>
                  <a:pt x="18" y="380"/>
                </a:lnTo>
                <a:lnTo>
                  <a:pt x="0" y="330"/>
                </a:lnTo>
                <a:lnTo>
                  <a:pt x="537" y="0"/>
                </a:lnTo>
                <a:close/>
              </a:path>
            </a:pathLst>
          </a:custGeom>
          <a:solidFill>
            <a:srgbClr val="9D4403"/>
          </a:solidFill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2" name="PA_任意多边形 17"/>
          <p:cNvSpPr/>
          <p:nvPr>
            <p:custDataLst>
              <p:tags r:id="rId20"/>
            </p:custDataLst>
          </p:nvPr>
        </p:nvSpPr>
        <p:spPr bwMode="auto">
          <a:xfrm>
            <a:off x="5662988" y="3374035"/>
            <a:ext cx="69984" cy="2163901"/>
          </a:xfrm>
          <a:custGeom>
            <a:avLst/>
            <a:gdLst>
              <a:gd name="T0" fmla="*/ 5 w 50"/>
              <a:gd name="T1" fmla="*/ 0 h 1546"/>
              <a:gd name="T2" fmla="*/ 50 w 50"/>
              <a:gd name="T3" fmla="*/ 55 h 1546"/>
              <a:gd name="T4" fmla="*/ 46 w 50"/>
              <a:gd name="T5" fmla="*/ 1546 h 1546"/>
              <a:gd name="T6" fmla="*/ 0 w 50"/>
              <a:gd name="T7" fmla="*/ 1542 h 1546"/>
              <a:gd name="T8" fmla="*/ 5 w 50"/>
              <a:gd name="T9" fmla="*/ 0 h 15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0" h="1546">
                <a:moveTo>
                  <a:pt x="5" y="0"/>
                </a:moveTo>
                <a:lnTo>
                  <a:pt x="50" y="55"/>
                </a:lnTo>
                <a:lnTo>
                  <a:pt x="46" y="1546"/>
                </a:lnTo>
                <a:lnTo>
                  <a:pt x="0" y="1542"/>
                </a:lnTo>
                <a:lnTo>
                  <a:pt x="5" y="0"/>
                </a:lnTo>
                <a:close/>
              </a:path>
            </a:pathLst>
          </a:custGeom>
          <a:solidFill>
            <a:schemeClr val="bg1"/>
          </a:solidFill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3" name="PA_任意多边形 18"/>
          <p:cNvSpPr/>
          <p:nvPr>
            <p:custDataLst>
              <p:tags r:id="rId21"/>
            </p:custDataLst>
          </p:nvPr>
        </p:nvSpPr>
        <p:spPr bwMode="auto">
          <a:xfrm>
            <a:off x="5662988" y="3374035"/>
            <a:ext cx="69984" cy="2163901"/>
          </a:xfrm>
          <a:custGeom>
            <a:avLst/>
            <a:gdLst>
              <a:gd name="T0" fmla="*/ 5 w 50"/>
              <a:gd name="T1" fmla="*/ 0 h 1546"/>
              <a:gd name="T2" fmla="*/ 50 w 50"/>
              <a:gd name="T3" fmla="*/ 55 h 1546"/>
              <a:gd name="T4" fmla="*/ 46 w 50"/>
              <a:gd name="T5" fmla="*/ 1546 h 1546"/>
              <a:gd name="T6" fmla="*/ 0 w 50"/>
              <a:gd name="T7" fmla="*/ 1542 h 1546"/>
              <a:gd name="T8" fmla="*/ 5 w 50"/>
              <a:gd name="T9" fmla="*/ 0 h 15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0" h="1546">
                <a:moveTo>
                  <a:pt x="5" y="0"/>
                </a:moveTo>
                <a:lnTo>
                  <a:pt x="50" y="55"/>
                </a:lnTo>
                <a:lnTo>
                  <a:pt x="46" y="1546"/>
                </a:lnTo>
                <a:lnTo>
                  <a:pt x="0" y="1542"/>
                </a:lnTo>
                <a:lnTo>
                  <a:pt x="5" y="0"/>
                </a:lnTo>
              </a:path>
            </a:pathLst>
          </a:custGeom>
          <a:solidFill>
            <a:srgbClr val="9D4403"/>
          </a:solidFill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4" name="PA_任意多边形 19"/>
          <p:cNvSpPr/>
          <p:nvPr>
            <p:custDataLst>
              <p:tags r:id="rId22"/>
            </p:custDataLst>
          </p:nvPr>
        </p:nvSpPr>
        <p:spPr bwMode="auto">
          <a:xfrm>
            <a:off x="5132511" y="2742781"/>
            <a:ext cx="2522219" cy="3383020"/>
          </a:xfrm>
          <a:custGeom>
            <a:avLst/>
            <a:gdLst>
              <a:gd name="T0" fmla="*/ 280 w 399"/>
              <a:gd name="T1" fmla="*/ 0 h 535"/>
              <a:gd name="T2" fmla="*/ 399 w 399"/>
              <a:gd name="T3" fmla="*/ 72 h 535"/>
              <a:gd name="T4" fmla="*/ 280 w 399"/>
              <a:gd name="T5" fmla="*/ 145 h 535"/>
              <a:gd name="T6" fmla="*/ 291 w 399"/>
              <a:gd name="T7" fmla="*/ 100 h 535"/>
              <a:gd name="T8" fmla="*/ 85 w 399"/>
              <a:gd name="T9" fmla="*/ 100 h 535"/>
              <a:gd name="T10" fmla="*/ 84 w 399"/>
              <a:gd name="T11" fmla="*/ 441 h 535"/>
              <a:gd name="T12" fmla="*/ 56 w 399"/>
              <a:gd name="T13" fmla="*/ 535 h 535"/>
              <a:gd name="T14" fmla="*/ 10 w 399"/>
              <a:gd name="T15" fmla="*/ 504 h 535"/>
              <a:gd name="T16" fmla="*/ 29 w 399"/>
              <a:gd name="T17" fmla="*/ 441 h 535"/>
              <a:gd name="T18" fmla="*/ 30 w 399"/>
              <a:gd name="T19" fmla="*/ 46 h 535"/>
              <a:gd name="T20" fmla="*/ 291 w 399"/>
              <a:gd name="T21" fmla="*/ 45 h 535"/>
              <a:gd name="T22" fmla="*/ 280 w 399"/>
              <a:gd name="T23" fmla="*/ 0 h 5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99" h="535">
                <a:moveTo>
                  <a:pt x="280" y="0"/>
                </a:moveTo>
                <a:cubicBezTo>
                  <a:pt x="399" y="72"/>
                  <a:pt x="399" y="72"/>
                  <a:pt x="399" y="72"/>
                </a:cubicBezTo>
                <a:cubicBezTo>
                  <a:pt x="280" y="145"/>
                  <a:pt x="280" y="145"/>
                  <a:pt x="280" y="145"/>
                </a:cubicBezTo>
                <a:cubicBezTo>
                  <a:pt x="291" y="100"/>
                  <a:pt x="291" y="100"/>
                  <a:pt x="291" y="100"/>
                </a:cubicBezTo>
                <a:cubicBezTo>
                  <a:pt x="85" y="100"/>
                  <a:pt x="85" y="100"/>
                  <a:pt x="85" y="100"/>
                </a:cubicBezTo>
                <a:cubicBezTo>
                  <a:pt x="84" y="441"/>
                  <a:pt x="84" y="441"/>
                  <a:pt x="84" y="441"/>
                </a:cubicBezTo>
                <a:cubicBezTo>
                  <a:pt x="126" y="469"/>
                  <a:pt x="107" y="535"/>
                  <a:pt x="56" y="535"/>
                </a:cubicBezTo>
                <a:cubicBezTo>
                  <a:pt x="36" y="535"/>
                  <a:pt x="17" y="522"/>
                  <a:pt x="10" y="504"/>
                </a:cubicBezTo>
                <a:cubicBezTo>
                  <a:pt x="0" y="481"/>
                  <a:pt x="8" y="455"/>
                  <a:pt x="29" y="441"/>
                </a:cubicBezTo>
                <a:cubicBezTo>
                  <a:pt x="30" y="46"/>
                  <a:pt x="30" y="46"/>
                  <a:pt x="30" y="46"/>
                </a:cubicBezTo>
                <a:cubicBezTo>
                  <a:pt x="291" y="45"/>
                  <a:pt x="291" y="45"/>
                  <a:pt x="291" y="45"/>
                </a:cubicBezTo>
                <a:cubicBezTo>
                  <a:pt x="280" y="0"/>
                  <a:pt x="280" y="0"/>
                  <a:pt x="280" y="0"/>
                </a:cubicBezTo>
              </a:path>
            </a:pathLst>
          </a:custGeom>
          <a:solidFill>
            <a:schemeClr val="bg1"/>
          </a:solidFill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5" name="PA_任意多边形 20"/>
          <p:cNvSpPr/>
          <p:nvPr>
            <p:custDataLst>
              <p:tags r:id="rId23"/>
            </p:custDataLst>
          </p:nvPr>
        </p:nvSpPr>
        <p:spPr bwMode="auto">
          <a:xfrm>
            <a:off x="5164703" y="2798768"/>
            <a:ext cx="2439638" cy="3296240"/>
          </a:xfrm>
          <a:custGeom>
            <a:avLst/>
            <a:gdLst>
              <a:gd name="T0" fmla="*/ 51 w 386"/>
              <a:gd name="T1" fmla="*/ 521 h 521"/>
              <a:gd name="T2" fmla="*/ 9 w 386"/>
              <a:gd name="T3" fmla="*/ 493 h 521"/>
              <a:gd name="T4" fmla="*/ 27 w 386"/>
              <a:gd name="T5" fmla="*/ 436 h 521"/>
              <a:gd name="T6" fmla="*/ 29 w 386"/>
              <a:gd name="T7" fmla="*/ 434 h 521"/>
              <a:gd name="T8" fmla="*/ 29 w 386"/>
              <a:gd name="T9" fmla="*/ 41 h 521"/>
              <a:gd name="T10" fmla="*/ 292 w 386"/>
              <a:gd name="T11" fmla="*/ 41 h 521"/>
              <a:gd name="T12" fmla="*/ 282 w 386"/>
              <a:gd name="T13" fmla="*/ 0 h 521"/>
              <a:gd name="T14" fmla="*/ 386 w 386"/>
              <a:gd name="T15" fmla="*/ 63 h 521"/>
              <a:gd name="T16" fmla="*/ 282 w 386"/>
              <a:gd name="T17" fmla="*/ 127 h 521"/>
              <a:gd name="T18" fmla="*/ 292 w 386"/>
              <a:gd name="T19" fmla="*/ 87 h 521"/>
              <a:gd name="T20" fmla="*/ 75 w 386"/>
              <a:gd name="T21" fmla="*/ 87 h 521"/>
              <a:gd name="T22" fmla="*/ 75 w 386"/>
              <a:gd name="T23" fmla="*/ 435 h 521"/>
              <a:gd name="T24" fmla="*/ 77 w 386"/>
              <a:gd name="T25" fmla="*/ 436 h 521"/>
              <a:gd name="T26" fmla="*/ 96 w 386"/>
              <a:gd name="T27" fmla="*/ 488 h 521"/>
              <a:gd name="T28" fmla="*/ 51 w 386"/>
              <a:gd name="T29" fmla="*/ 521 h 521"/>
              <a:gd name="T30" fmla="*/ 51 w 386"/>
              <a:gd name="T31" fmla="*/ 521 h 5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386" h="521">
                <a:moveTo>
                  <a:pt x="51" y="521"/>
                </a:moveTo>
                <a:cubicBezTo>
                  <a:pt x="33" y="521"/>
                  <a:pt x="16" y="510"/>
                  <a:pt x="9" y="493"/>
                </a:cubicBezTo>
                <a:cubicBezTo>
                  <a:pt x="0" y="472"/>
                  <a:pt x="8" y="448"/>
                  <a:pt x="27" y="436"/>
                </a:cubicBezTo>
                <a:cubicBezTo>
                  <a:pt x="29" y="434"/>
                  <a:pt x="29" y="434"/>
                  <a:pt x="29" y="434"/>
                </a:cubicBezTo>
                <a:cubicBezTo>
                  <a:pt x="29" y="41"/>
                  <a:pt x="29" y="41"/>
                  <a:pt x="29" y="41"/>
                </a:cubicBezTo>
                <a:cubicBezTo>
                  <a:pt x="292" y="41"/>
                  <a:pt x="292" y="41"/>
                  <a:pt x="292" y="41"/>
                </a:cubicBezTo>
                <a:cubicBezTo>
                  <a:pt x="282" y="0"/>
                  <a:pt x="282" y="0"/>
                  <a:pt x="282" y="0"/>
                </a:cubicBezTo>
                <a:cubicBezTo>
                  <a:pt x="386" y="63"/>
                  <a:pt x="386" y="63"/>
                  <a:pt x="386" y="63"/>
                </a:cubicBezTo>
                <a:cubicBezTo>
                  <a:pt x="282" y="127"/>
                  <a:pt x="282" y="127"/>
                  <a:pt x="282" y="127"/>
                </a:cubicBezTo>
                <a:cubicBezTo>
                  <a:pt x="292" y="87"/>
                  <a:pt x="292" y="87"/>
                  <a:pt x="292" y="87"/>
                </a:cubicBezTo>
                <a:cubicBezTo>
                  <a:pt x="75" y="87"/>
                  <a:pt x="75" y="87"/>
                  <a:pt x="75" y="87"/>
                </a:cubicBezTo>
                <a:cubicBezTo>
                  <a:pt x="75" y="435"/>
                  <a:pt x="75" y="435"/>
                  <a:pt x="75" y="435"/>
                </a:cubicBezTo>
                <a:cubicBezTo>
                  <a:pt x="77" y="436"/>
                  <a:pt x="77" y="436"/>
                  <a:pt x="77" y="436"/>
                </a:cubicBezTo>
                <a:cubicBezTo>
                  <a:pt x="94" y="447"/>
                  <a:pt x="102" y="468"/>
                  <a:pt x="96" y="488"/>
                </a:cubicBezTo>
                <a:cubicBezTo>
                  <a:pt x="90" y="508"/>
                  <a:pt x="72" y="521"/>
                  <a:pt x="51" y="521"/>
                </a:cubicBezTo>
                <a:cubicBezTo>
                  <a:pt x="51" y="521"/>
                  <a:pt x="51" y="521"/>
                  <a:pt x="51" y="521"/>
                </a:cubicBezTo>
              </a:path>
            </a:pathLst>
          </a:custGeom>
          <a:solidFill>
            <a:schemeClr val="accent4"/>
          </a:solidFill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6" name="PA_任意多边形 21"/>
          <p:cNvSpPr/>
          <p:nvPr>
            <p:custDataLst>
              <p:tags r:id="rId24"/>
            </p:custDataLst>
          </p:nvPr>
        </p:nvSpPr>
        <p:spPr bwMode="auto">
          <a:xfrm>
            <a:off x="5562212" y="5532337"/>
            <a:ext cx="309329" cy="580866"/>
          </a:xfrm>
          <a:custGeom>
            <a:avLst/>
            <a:gdLst>
              <a:gd name="T0" fmla="*/ 49 w 49"/>
              <a:gd name="T1" fmla="*/ 41 h 92"/>
              <a:gd name="T2" fmla="*/ 28 w 49"/>
              <a:gd name="T3" fmla="*/ 2 h 92"/>
              <a:gd name="T4" fmla="*/ 27 w 49"/>
              <a:gd name="T5" fmla="*/ 1 h 92"/>
              <a:gd name="T6" fmla="*/ 27 w 49"/>
              <a:gd name="T7" fmla="*/ 1 h 92"/>
              <a:gd name="T8" fmla="*/ 26 w 49"/>
              <a:gd name="T9" fmla="*/ 1 h 92"/>
              <a:gd name="T10" fmla="*/ 26 w 49"/>
              <a:gd name="T11" fmla="*/ 1 h 92"/>
              <a:gd name="T12" fmla="*/ 16 w 49"/>
              <a:gd name="T13" fmla="*/ 0 h 92"/>
              <a:gd name="T14" fmla="*/ 39 w 49"/>
              <a:gd name="T15" fmla="*/ 47 h 92"/>
              <a:gd name="T16" fmla="*/ 39 w 49"/>
              <a:gd name="T17" fmla="*/ 48 h 92"/>
              <a:gd name="T18" fmla="*/ 0 w 49"/>
              <a:gd name="T19" fmla="*/ 92 h 92"/>
              <a:gd name="T20" fmla="*/ 1 w 49"/>
              <a:gd name="T21" fmla="*/ 92 h 92"/>
              <a:gd name="T22" fmla="*/ 0 w 49"/>
              <a:gd name="T23" fmla="*/ 92 h 92"/>
              <a:gd name="T24" fmla="*/ 49 w 49"/>
              <a:gd name="T25" fmla="*/ 41 h 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49" h="92">
                <a:moveTo>
                  <a:pt x="49" y="41"/>
                </a:moveTo>
                <a:cubicBezTo>
                  <a:pt x="48" y="25"/>
                  <a:pt x="40" y="10"/>
                  <a:pt x="28" y="2"/>
                </a:cubicBezTo>
                <a:cubicBezTo>
                  <a:pt x="27" y="1"/>
                  <a:pt x="27" y="1"/>
                  <a:pt x="27" y="1"/>
                </a:cubicBezTo>
                <a:cubicBezTo>
                  <a:pt x="27" y="1"/>
                  <a:pt x="27" y="1"/>
                  <a:pt x="27" y="1"/>
                </a:cubicBezTo>
                <a:cubicBezTo>
                  <a:pt x="26" y="1"/>
                  <a:pt x="26" y="1"/>
                  <a:pt x="26" y="1"/>
                </a:cubicBezTo>
                <a:cubicBezTo>
                  <a:pt x="26" y="1"/>
                  <a:pt x="26" y="1"/>
                  <a:pt x="26" y="1"/>
                </a:cubicBezTo>
                <a:cubicBezTo>
                  <a:pt x="16" y="0"/>
                  <a:pt x="16" y="0"/>
                  <a:pt x="16" y="0"/>
                </a:cubicBezTo>
                <a:cubicBezTo>
                  <a:pt x="31" y="10"/>
                  <a:pt x="41" y="28"/>
                  <a:pt x="39" y="47"/>
                </a:cubicBezTo>
                <a:cubicBezTo>
                  <a:pt x="39" y="48"/>
                  <a:pt x="39" y="48"/>
                  <a:pt x="39" y="48"/>
                </a:cubicBezTo>
                <a:cubicBezTo>
                  <a:pt x="37" y="69"/>
                  <a:pt x="21" y="87"/>
                  <a:pt x="0" y="92"/>
                </a:cubicBezTo>
                <a:cubicBezTo>
                  <a:pt x="1" y="92"/>
                  <a:pt x="1" y="92"/>
                  <a:pt x="1" y="92"/>
                </a:cubicBezTo>
                <a:cubicBezTo>
                  <a:pt x="0" y="92"/>
                  <a:pt x="0" y="92"/>
                  <a:pt x="0" y="92"/>
                </a:cubicBezTo>
                <a:cubicBezTo>
                  <a:pt x="7" y="91"/>
                  <a:pt x="49" y="85"/>
                  <a:pt x="49" y="41"/>
                </a:cubicBezTo>
                <a:close/>
              </a:path>
            </a:pathLst>
          </a:custGeom>
          <a:solidFill>
            <a:srgbClr val="9D4403"/>
          </a:solidFill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3" name="PA_矩形 40"/>
          <p:cNvSpPr>
            <a:spLocks noChangeArrowheads="1"/>
          </p:cNvSpPr>
          <p:nvPr>
            <p:custDataLst>
              <p:tags r:id="rId25"/>
            </p:custDataLst>
          </p:nvPr>
        </p:nvSpPr>
        <p:spPr bwMode="auto">
          <a:xfrm>
            <a:off x="4399080" y="4317417"/>
            <a:ext cx="1400" cy="228148"/>
          </a:xfrm>
          <a:prstGeom prst="rect">
            <a:avLst/>
          </a:prstGeom>
          <a:solidFill>
            <a:schemeClr val="bg1"/>
          </a:solidFill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4" name="PA_矩形 41"/>
          <p:cNvSpPr>
            <a:spLocks noChangeArrowheads="1"/>
          </p:cNvSpPr>
          <p:nvPr>
            <p:custDataLst>
              <p:tags r:id="rId26"/>
            </p:custDataLst>
          </p:nvPr>
        </p:nvSpPr>
        <p:spPr bwMode="auto">
          <a:xfrm>
            <a:off x="4399080" y="4317417"/>
            <a:ext cx="1400" cy="228148"/>
          </a:xfrm>
          <a:prstGeom prst="rect">
            <a:avLst/>
          </a:prstGeom>
          <a:solidFill>
            <a:schemeClr val="bg1"/>
          </a:solidFill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5" name="PA_任意多边形 42"/>
          <p:cNvSpPr>
            <a:spLocks noEditPoints="1"/>
          </p:cNvSpPr>
          <p:nvPr>
            <p:custDataLst>
              <p:tags r:id="rId27"/>
            </p:custDataLst>
          </p:nvPr>
        </p:nvSpPr>
        <p:spPr bwMode="auto">
          <a:xfrm>
            <a:off x="4399080" y="4317417"/>
            <a:ext cx="348520" cy="228148"/>
          </a:xfrm>
          <a:custGeom>
            <a:avLst/>
            <a:gdLst>
              <a:gd name="T0" fmla="*/ 23 w 249"/>
              <a:gd name="T1" fmla="*/ 0 h 163"/>
              <a:gd name="T2" fmla="*/ 0 w 249"/>
              <a:gd name="T3" fmla="*/ 0 h 163"/>
              <a:gd name="T4" fmla="*/ 0 w 249"/>
              <a:gd name="T5" fmla="*/ 163 h 163"/>
              <a:gd name="T6" fmla="*/ 23 w 249"/>
              <a:gd name="T7" fmla="*/ 163 h 163"/>
              <a:gd name="T8" fmla="*/ 23 w 249"/>
              <a:gd name="T9" fmla="*/ 0 h 163"/>
              <a:gd name="T10" fmla="*/ 249 w 249"/>
              <a:gd name="T11" fmla="*/ 0 h 163"/>
              <a:gd name="T12" fmla="*/ 230 w 249"/>
              <a:gd name="T13" fmla="*/ 0 h 163"/>
              <a:gd name="T14" fmla="*/ 230 w 249"/>
              <a:gd name="T15" fmla="*/ 163 h 163"/>
              <a:gd name="T16" fmla="*/ 249 w 249"/>
              <a:gd name="T17" fmla="*/ 163 h 163"/>
              <a:gd name="T18" fmla="*/ 249 w 249"/>
              <a:gd name="T19" fmla="*/ 0 h 1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49" h="163">
                <a:moveTo>
                  <a:pt x="23" y="0"/>
                </a:moveTo>
                <a:lnTo>
                  <a:pt x="0" y="0"/>
                </a:lnTo>
                <a:lnTo>
                  <a:pt x="0" y="163"/>
                </a:lnTo>
                <a:lnTo>
                  <a:pt x="23" y="163"/>
                </a:lnTo>
                <a:lnTo>
                  <a:pt x="23" y="0"/>
                </a:lnTo>
                <a:close/>
                <a:moveTo>
                  <a:pt x="249" y="0"/>
                </a:moveTo>
                <a:lnTo>
                  <a:pt x="230" y="0"/>
                </a:lnTo>
                <a:lnTo>
                  <a:pt x="230" y="163"/>
                </a:lnTo>
                <a:lnTo>
                  <a:pt x="249" y="163"/>
                </a:lnTo>
                <a:lnTo>
                  <a:pt x="249" y="0"/>
                </a:lnTo>
                <a:close/>
              </a:path>
            </a:pathLst>
          </a:custGeom>
          <a:solidFill>
            <a:schemeClr val="bg1"/>
          </a:solidFill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6" name="PA_任意多边形 43"/>
          <p:cNvSpPr>
            <a:spLocks noEditPoints="1"/>
          </p:cNvSpPr>
          <p:nvPr>
            <p:custDataLst>
              <p:tags r:id="rId28"/>
            </p:custDataLst>
          </p:nvPr>
        </p:nvSpPr>
        <p:spPr bwMode="auto">
          <a:xfrm>
            <a:off x="4399080" y="4317417"/>
            <a:ext cx="348520" cy="228148"/>
          </a:xfrm>
          <a:custGeom>
            <a:avLst/>
            <a:gdLst>
              <a:gd name="T0" fmla="*/ 23 w 249"/>
              <a:gd name="T1" fmla="*/ 0 h 163"/>
              <a:gd name="T2" fmla="*/ 0 w 249"/>
              <a:gd name="T3" fmla="*/ 0 h 163"/>
              <a:gd name="T4" fmla="*/ 0 w 249"/>
              <a:gd name="T5" fmla="*/ 163 h 163"/>
              <a:gd name="T6" fmla="*/ 23 w 249"/>
              <a:gd name="T7" fmla="*/ 163 h 163"/>
              <a:gd name="T8" fmla="*/ 23 w 249"/>
              <a:gd name="T9" fmla="*/ 0 h 163"/>
              <a:gd name="T10" fmla="*/ 249 w 249"/>
              <a:gd name="T11" fmla="*/ 0 h 163"/>
              <a:gd name="T12" fmla="*/ 230 w 249"/>
              <a:gd name="T13" fmla="*/ 0 h 163"/>
              <a:gd name="T14" fmla="*/ 230 w 249"/>
              <a:gd name="T15" fmla="*/ 163 h 163"/>
              <a:gd name="T16" fmla="*/ 249 w 249"/>
              <a:gd name="T17" fmla="*/ 163 h 163"/>
              <a:gd name="T18" fmla="*/ 249 w 249"/>
              <a:gd name="T19" fmla="*/ 0 h 1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49" h="163">
                <a:moveTo>
                  <a:pt x="23" y="0"/>
                </a:moveTo>
                <a:lnTo>
                  <a:pt x="0" y="0"/>
                </a:lnTo>
                <a:lnTo>
                  <a:pt x="0" y="163"/>
                </a:lnTo>
                <a:lnTo>
                  <a:pt x="23" y="163"/>
                </a:lnTo>
                <a:lnTo>
                  <a:pt x="23" y="0"/>
                </a:lnTo>
                <a:moveTo>
                  <a:pt x="249" y="0"/>
                </a:moveTo>
                <a:lnTo>
                  <a:pt x="230" y="0"/>
                </a:lnTo>
                <a:lnTo>
                  <a:pt x="230" y="163"/>
                </a:lnTo>
                <a:lnTo>
                  <a:pt x="249" y="163"/>
                </a:lnTo>
                <a:lnTo>
                  <a:pt x="249" y="0"/>
                </a:lnTo>
              </a:path>
            </a:pathLst>
          </a:custGeom>
          <a:solidFill>
            <a:schemeClr val="bg1"/>
          </a:solidFill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7" name="PA_矩形 48"/>
          <p:cNvSpPr>
            <a:spLocks noChangeArrowheads="1"/>
          </p:cNvSpPr>
          <p:nvPr>
            <p:custDataLst>
              <p:tags r:id="rId29"/>
            </p:custDataLst>
          </p:nvPr>
        </p:nvSpPr>
        <p:spPr bwMode="auto">
          <a:xfrm>
            <a:off x="4747599" y="4317417"/>
            <a:ext cx="1400" cy="228148"/>
          </a:xfrm>
          <a:prstGeom prst="rect">
            <a:avLst/>
          </a:prstGeom>
          <a:solidFill>
            <a:schemeClr val="bg1"/>
          </a:solidFill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8" name="PA_矩形 49"/>
          <p:cNvSpPr>
            <a:spLocks noChangeArrowheads="1"/>
          </p:cNvSpPr>
          <p:nvPr>
            <p:custDataLst>
              <p:tags r:id="rId30"/>
            </p:custDataLst>
          </p:nvPr>
        </p:nvSpPr>
        <p:spPr bwMode="auto">
          <a:xfrm>
            <a:off x="4747599" y="4317417"/>
            <a:ext cx="1400" cy="228148"/>
          </a:xfrm>
          <a:prstGeom prst="rect">
            <a:avLst/>
          </a:prstGeom>
          <a:solidFill>
            <a:schemeClr val="bg1"/>
          </a:solidFill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9" name="PA_矩形 52"/>
          <p:cNvSpPr>
            <a:spLocks noChangeArrowheads="1"/>
          </p:cNvSpPr>
          <p:nvPr>
            <p:custDataLst>
              <p:tags r:id="rId31"/>
            </p:custDataLst>
          </p:nvPr>
        </p:nvSpPr>
        <p:spPr bwMode="auto">
          <a:xfrm>
            <a:off x="5315868" y="4317417"/>
            <a:ext cx="5599" cy="228148"/>
          </a:xfrm>
          <a:prstGeom prst="rect">
            <a:avLst/>
          </a:prstGeom>
          <a:solidFill>
            <a:schemeClr val="bg1"/>
          </a:solidFill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0" name="PA_矩形 53"/>
          <p:cNvSpPr>
            <a:spLocks noChangeArrowheads="1"/>
          </p:cNvSpPr>
          <p:nvPr>
            <p:custDataLst>
              <p:tags r:id="rId32"/>
            </p:custDataLst>
          </p:nvPr>
        </p:nvSpPr>
        <p:spPr bwMode="auto">
          <a:xfrm>
            <a:off x="5315868" y="4317417"/>
            <a:ext cx="5599" cy="228148"/>
          </a:xfrm>
          <a:prstGeom prst="rect">
            <a:avLst/>
          </a:prstGeom>
          <a:solidFill>
            <a:schemeClr val="bg1"/>
          </a:solidFill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1" name="PA_矩形 54"/>
          <p:cNvSpPr>
            <a:spLocks noChangeArrowheads="1"/>
          </p:cNvSpPr>
          <p:nvPr>
            <p:custDataLst>
              <p:tags r:id="rId33"/>
            </p:custDataLst>
          </p:nvPr>
        </p:nvSpPr>
        <p:spPr bwMode="auto">
          <a:xfrm>
            <a:off x="5321467" y="4317417"/>
            <a:ext cx="26594" cy="228148"/>
          </a:xfrm>
          <a:prstGeom prst="rect">
            <a:avLst/>
          </a:prstGeom>
          <a:solidFill>
            <a:schemeClr val="bg1"/>
          </a:solidFill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2" name="PA_矩形 55"/>
          <p:cNvSpPr>
            <a:spLocks noChangeArrowheads="1"/>
          </p:cNvSpPr>
          <p:nvPr>
            <p:custDataLst>
              <p:tags r:id="rId34"/>
            </p:custDataLst>
          </p:nvPr>
        </p:nvSpPr>
        <p:spPr bwMode="auto">
          <a:xfrm>
            <a:off x="5321467" y="4317417"/>
            <a:ext cx="26594" cy="228148"/>
          </a:xfrm>
          <a:prstGeom prst="rect">
            <a:avLst/>
          </a:prstGeom>
          <a:solidFill>
            <a:schemeClr val="bg1"/>
          </a:solidFill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3" name="PA_矩形 90"/>
          <p:cNvSpPr>
            <a:spLocks noChangeArrowheads="1"/>
          </p:cNvSpPr>
          <p:nvPr>
            <p:custDataLst>
              <p:tags r:id="rId35"/>
            </p:custDataLst>
          </p:nvPr>
        </p:nvSpPr>
        <p:spPr bwMode="auto">
          <a:xfrm>
            <a:off x="5315868" y="3810734"/>
            <a:ext cx="5599" cy="170761"/>
          </a:xfrm>
          <a:prstGeom prst="rect">
            <a:avLst/>
          </a:prstGeom>
          <a:solidFill>
            <a:schemeClr val="bg1"/>
          </a:solidFill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4" name="PA_矩形 91"/>
          <p:cNvSpPr>
            <a:spLocks noChangeArrowheads="1"/>
          </p:cNvSpPr>
          <p:nvPr>
            <p:custDataLst>
              <p:tags r:id="rId36"/>
            </p:custDataLst>
          </p:nvPr>
        </p:nvSpPr>
        <p:spPr bwMode="auto">
          <a:xfrm>
            <a:off x="5315868" y="3810734"/>
            <a:ext cx="5599" cy="170761"/>
          </a:xfrm>
          <a:prstGeom prst="rect">
            <a:avLst/>
          </a:prstGeom>
          <a:solidFill>
            <a:schemeClr val="bg1"/>
          </a:solidFill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5" name="PA_矩形 92"/>
          <p:cNvSpPr>
            <a:spLocks noChangeArrowheads="1"/>
          </p:cNvSpPr>
          <p:nvPr>
            <p:custDataLst>
              <p:tags r:id="rId37"/>
            </p:custDataLst>
          </p:nvPr>
        </p:nvSpPr>
        <p:spPr bwMode="auto">
          <a:xfrm>
            <a:off x="5321467" y="3810734"/>
            <a:ext cx="26594" cy="170761"/>
          </a:xfrm>
          <a:prstGeom prst="rect">
            <a:avLst/>
          </a:prstGeom>
          <a:solidFill>
            <a:schemeClr val="bg1"/>
          </a:solidFill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6" name="PA_矩形 93"/>
          <p:cNvSpPr>
            <a:spLocks noChangeArrowheads="1"/>
          </p:cNvSpPr>
          <p:nvPr>
            <p:custDataLst>
              <p:tags r:id="rId38"/>
            </p:custDataLst>
          </p:nvPr>
        </p:nvSpPr>
        <p:spPr bwMode="auto">
          <a:xfrm>
            <a:off x="5321467" y="3810734"/>
            <a:ext cx="26594" cy="170761"/>
          </a:xfrm>
          <a:prstGeom prst="rect">
            <a:avLst/>
          </a:prstGeom>
          <a:solidFill>
            <a:schemeClr val="bg1"/>
          </a:solidFill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81" name="PA_矩形 108"/>
          <p:cNvSpPr>
            <a:spLocks noChangeArrowheads="1"/>
          </p:cNvSpPr>
          <p:nvPr>
            <p:custDataLst>
              <p:tags r:id="rId39"/>
            </p:custDataLst>
          </p:nvPr>
        </p:nvSpPr>
        <p:spPr bwMode="auto">
          <a:xfrm>
            <a:off x="4399080" y="3810734"/>
            <a:ext cx="6999" cy="170761"/>
          </a:xfrm>
          <a:prstGeom prst="rect">
            <a:avLst/>
          </a:prstGeom>
          <a:solidFill>
            <a:schemeClr val="bg1"/>
          </a:solidFill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82" name="PA_矩形 109"/>
          <p:cNvSpPr>
            <a:spLocks noChangeArrowheads="1"/>
          </p:cNvSpPr>
          <p:nvPr>
            <p:custDataLst>
              <p:tags r:id="rId40"/>
            </p:custDataLst>
          </p:nvPr>
        </p:nvSpPr>
        <p:spPr bwMode="auto">
          <a:xfrm>
            <a:off x="4399080" y="3810734"/>
            <a:ext cx="6999" cy="170761"/>
          </a:xfrm>
          <a:prstGeom prst="rect">
            <a:avLst/>
          </a:prstGeom>
          <a:solidFill>
            <a:schemeClr val="bg1"/>
          </a:solidFill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83" name="PA_任意多边形 110"/>
          <p:cNvSpPr>
            <a:spLocks noEditPoints="1"/>
          </p:cNvSpPr>
          <p:nvPr>
            <p:custDataLst>
              <p:tags r:id="rId41"/>
            </p:custDataLst>
          </p:nvPr>
        </p:nvSpPr>
        <p:spPr bwMode="auto">
          <a:xfrm>
            <a:off x="4406078" y="3810734"/>
            <a:ext cx="341521" cy="170761"/>
          </a:xfrm>
          <a:custGeom>
            <a:avLst/>
            <a:gdLst>
              <a:gd name="T0" fmla="*/ 18 w 244"/>
              <a:gd name="T1" fmla="*/ 0 h 122"/>
              <a:gd name="T2" fmla="*/ 0 w 244"/>
              <a:gd name="T3" fmla="*/ 0 h 122"/>
              <a:gd name="T4" fmla="*/ 0 w 244"/>
              <a:gd name="T5" fmla="*/ 122 h 122"/>
              <a:gd name="T6" fmla="*/ 18 w 244"/>
              <a:gd name="T7" fmla="*/ 122 h 122"/>
              <a:gd name="T8" fmla="*/ 18 w 244"/>
              <a:gd name="T9" fmla="*/ 0 h 122"/>
              <a:gd name="T10" fmla="*/ 244 w 244"/>
              <a:gd name="T11" fmla="*/ 0 h 122"/>
              <a:gd name="T12" fmla="*/ 225 w 244"/>
              <a:gd name="T13" fmla="*/ 0 h 122"/>
              <a:gd name="T14" fmla="*/ 225 w 244"/>
              <a:gd name="T15" fmla="*/ 122 h 122"/>
              <a:gd name="T16" fmla="*/ 244 w 244"/>
              <a:gd name="T17" fmla="*/ 122 h 122"/>
              <a:gd name="T18" fmla="*/ 244 w 244"/>
              <a:gd name="T19" fmla="*/ 0 h 1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44" h="122">
                <a:moveTo>
                  <a:pt x="18" y="0"/>
                </a:moveTo>
                <a:lnTo>
                  <a:pt x="0" y="0"/>
                </a:lnTo>
                <a:lnTo>
                  <a:pt x="0" y="122"/>
                </a:lnTo>
                <a:lnTo>
                  <a:pt x="18" y="122"/>
                </a:lnTo>
                <a:lnTo>
                  <a:pt x="18" y="0"/>
                </a:lnTo>
                <a:close/>
                <a:moveTo>
                  <a:pt x="244" y="0"/>
                </a:moveTo>
                <a:lnTo>
                  <a:pt x="225" y="0"/>
                </a:lnTo>
                <a:lnTo>
                  <a:pt x="225" y="122"/>
                </a:lnTo>
                <a:lnTo>
                  <a:pt x="244" y="122"/>
                </a:lnTo>
                <a:lnTo>
                  <a:pt x="244" y="0"/>
                </a:lnTo>
                <a:close/>
              </a:path>
            </a:pathLst>
          </a:custGeom>
          <a:solidFill>
            <a:schemeClr val="bg1"/>
          </a:solidFill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84" name="PA_任意多边形 111"/>
          <p:cNvSpPr>
            <a:spLocks noEditPoints="1"/>
          </p:cNvSpPr>
          <p:nvPr>
            <p:custDataLst>
              <p:tags r:id="rId42"/>
            </p:custDataLst>
          </p:nvPr>
        </p:nvSpPr>
        <p:spPr bwMode="auto">
          <a:xfrm>
            <a:off x="4406078" y="3810734"/>
            <a:ext cx="341521" cy="170761"/>
          </a:xfrm>
          <a:custGeom>
            <a:avLst/>
            <a:gdLst>
              <a:gd name="T0" fmla="*/ 18 w 244"/>
              <a:gd name="T1" fmla="*/ 0 h 122"/>
              <a:gd name="T2" fmla="*/ 0 w 244"/>
              <a:gd name="T3" fmla="*/ 0 h 122"/>
              <a:gd name="T4" fmla="*/ 0 w 244"/>
              <a:gd name="T5" fmla="*/ 122 h 122"/>
              <a:gd name="T6" fmla="*/ 18 w 244"/>
              <a:gd name="T7" fmla="*/ 122 h 122"/>
              <a:gd name="T8" fmla="*/ 18 w 244"/>
              <a:gd name="T9" fmla="*/ 0 h 122"/>
              <a:gd name="T10" fmla="*/ 244 w 244"/>
              <a:gd name="T11" fmla="*/ 0 h 122"/>
              <a:gd name="T12" fmla="*/ 225 w 244"/>
              <a:gd name="T13" fmla="*/ 0 h 122"/>
              <a:gd name="T14" fmla="*/ 225 w 244"/>
              <a:gd name="T15" fmla="*/ 122 h 122"/>
              <a:gd name="T16" fmla="*/ 244 w 244"/>
              <a:gd name="T17" fmla="*/ 122 h 122"/>
              <a:gd name="T18" fmla="*/ 244 w 244"/>
              <a:gd name="T19" fmla="*/ 0 h 1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44" h="122">
                <a:moveTo>
                  <a:pt x="18" y="0"/>
                </a:moveTo>
                <a:lnTo>
                  <a:pt x="0" y="0"/>
                </a:lnTo>
                <a:lnTo>
                  <a:pt x="0" y="122"/>
                </a:lnTo>
                <a:lnTo>
                  <a:pt x="18" y="122"/>
                </a:lnTo>
                <a:lnTo>
                  <a:pt x="18" y="0"/>
                </a:lnTo>
                <a:moveTo>
                  <a:pt x="244" y="0"/>
                </a:moveTo>
                <a:lnTo>
                  <a:pt x="225" y="0"/>
                </a:lnTo>
                <a:lnTo>
                  <a:pt x="225" y="122"/>
                </a:lnTo>
                <a:lnTo>
                  <a:pt x="244" y="122"/>
                </a:lnTo>
                <a:lnTo>
                  <a:pt x="244" y="0"/>
                </a:lnTo>
              </a:path>
            </a:pathLst>
          </a:custGeom>
          <a:solidFill>
            <a:schemeClr val="bg1"/>
          </a:solidFill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85" name="PA_矩形 116"/>
          <p:cNvSpPr>
            <a:spLocks noChangeArrowheads="1"/>
          </p:cNvSpPr>
          <p:nvPr>
            <p:custDataLst>
              <p:tags r:id="rId43"/>
            </p:custDataLst>
          </p:nvPr>
        </p:nvSpPr>
        <p:spPr bwMode="auto">
          <a:xfrm>
            <a:off x="4747599" y="3810734"/>
            <a:ext cx="1400" cy="170761"/>
          </a:xfrm>
          <a:prstGeom prst="rect">
            <a:avLst/>
          </a:prstGeom>
          <a:solidFill>
            <a:schemeClr val="bg1"/>
          </a:solidFill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86" name="PA_矩形 117"/>
          <p:cNvSpPr>
            <a:spLocks noChangeArrowheads="1"/>
          </p:cNvSpPr>
          <p:nvPr>
            <p:custDataLst>
              <p:tags r:id="rId44"/>
            </p:custDataLst>
          </p:nvPr>
        </p:nvSpPr>
        <p:spPr bwMode="auto">
          <a:xfrm>
            <a:off x="4747599" y="3810734"/>
            <a:ext cx="1400" cy="170761"/>
          </a:xfrm>
          <a:prstGeom prst="rect">
            <a:avLst/>
          </a:prstGeom>
          <a:solidFill>
            <a:schemeClr val="bg1"/>
          </a:solidFill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94" name="PA_任意多边形 125"/>
          <p:cNvSpPr/>
          <p:nvPr>
            <p:custDataLst>
              <p:tags r:id="rId45"/>
            </p:custDataLst>
          </p:nvPr>
        </p:nvSpPr>
        <p:spPr bwMode="auto">
          <a:xfrm>
            <a:off x="3976378" y="3823332"/>
            <a:ext cx="289734" cy="165162"/>
          </a:xfrm>
          <a:custGeom>
            <a:avLst/>
            <a:gdLst>
              <a:gd name="T0" fmla="*/ 30 w 46"/>
              <a:gd name="T1" fmla="*/ 22 h 26"/>
              <a:gd name="T2" fmla="*/ 46 w 46"/>
              <a:gd name="T3" fmla="*/ 26 h 26"/>
              <a:gd name="T4" fmla="*/ 20 w 46"/>
              <a:gd name="T5" fmla="*/ 6 h 26"/>
              <a:gd name="T6" fmla="*/ 19 w 46"/>
              <a:gd name="T7" fmla="*/ 5 h 26"/>
              <a:gd name="T8" fmla="*/ 18 w 46"/>
              <a:gd name="T9" fmla="*/ 5 h 26"/>
              <a:gd name="T10" fmla="*/ 0 w 46"/>
              <a:gd name="T11" fmla="*/ 0 h 26"/>
              <a:gd name="T12" fmla="*/ 5 w 46"/>
              <a:gd name="T13" fmla="*/ 2 h 26"/>
              <a:gd name="T14" fmla="*/ 5 w 46"/>
              <a:gd name="T15" fmla="*/ 2 h 26"/>
              <a:gd name="T16" fmla="*/ 30 w 46"/>
              <a:gd name="T17" fmla="*/ 22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6" h="26">
                <a:moveTo>
                  <a:pt x="30" y="22"/>
                </a:moveTo>
                <a:cubicBezTo>
                  <a:pt x="46" y="26"/>
                  <a:pt x="46" y="26"/>
                  <a:pt x="46" y="26"/>
                </a:cubicBezTo>
                <a:cubicBezTo>
                  <a:pt x="40" y="17"/>
                  <a:pt x="31" y="9"/>
                  <a:pt x="20" y="6"/>
                </a:cubicBezTo>
                <a:cubicBezTo>
                  <a:pt x="19" y="5"/>
                  <a:pt x="19" y="5"/>
                  <a:pt x="19" y="5"/>
                </a:cubicBezTo>
                <a:cubicBezTo>
                  <a:pt x="18" y="5"/>
                  <a:pt x="18" y="5"/>
                  <a:pt x="18" y="5"/>
                </a:cubicBezTo>
                <a:cubicBezTo>
                  <a:pt x="12" y="4"/>
                  <a:pt x="6" y="2"/>
                  <a:pt x="0" y="0"/>
                </a:cubicBezTo>
                <a:cubicBezTo>
                  <a:pt x="2" y="1"/>
                  <a:pt x="3" y="1"/>
                  <a:pt x="5" y="2"/>
                </a:cubicBezTo>
                <a:cubicBezTo>
                  <a:pt x="5" y="2"/>
                  <a:pt x="5" y="2"/>
                  <a:pt x="5" y="2"/>
                </a:cubicBezTo>
                <a:cubicBezTo>
                  <a:pt x="16" y="6"/>
                  <a:pt x="24" y="14"/>
                  <a:pt x="30" y="22"/>
                </a:cubicBezTo>
                <a:close/>
              </a:path>
            </a:pathLst>
          </a:custGeom>
          <a:solidFill>
            <a:schemeClr val="accent3">
              <a:lumMod val="75000"/>
            </a:schemeClr>
          </a:solidFill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95" name="PA_任意多边形 126"/>
          <p:cNvSpPr/>
          <p:nvPr>
            <p:custDataLst>
              <p:tags r:id="rId46"/>
            </p:custDataLst>
          </p:nvPr>
        </p:nvSpPr>
        <p:spPr bwMode="auto">
          <a:xfrm>
            <a:off x="3868602" y="4310419"/>
            <a:ext cx="391910" cy="152565"/>
          </a:xfrm>
          <a:custGeom>
            <a:avLst/>
            <a:gdLst>
              <a:gd name="T0" fmla="*/ 46 w 62"/>
              <a:gd name="T1" fmla="*/ 0 h 24"/>
              <a:gd name="T2" fmla="*/ 0 w 62"/>
              <a:gd name="T3" fmla="*/ 23 h 24"/>
              <a:gd name="T4" fmla="*/ 21 w 62"/>
              <a:gd name="T5" fmla="*/ 24 h 24"/>
              <a:gd name="T6" fmla="*/ 62 w 62"/>
              <a:gd name="T7" fmla="*/ 2 h 24"/>
              <a:gd name="T8" fmla="*/ 46 w 62"/>
              <a:gd name="T9" fmla="*/ 0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2" h="24">
                <a:moveTo>
                  <a:pt x="46" y="0"/>
                </a:moveTo>
                <a:cubicBezTo>
                  <a:pt x="36" y="15"/>
                  <a:pt x="18" y="24"/>
                  <a:pt x="0" y="23"/>
                </a:cubicBezTo>
                <a:cubicBezTo>
                  <a:pt x="14" y="24"/>
                  <a:pt x="18" y="24"/>
                  <a:pt x="21" y="24"/>
                </a:cubicBezTo>
                <a:cubicBezTo>
                  <a:pt x="38" y="24"/>
                  <a:pt x="53" y="16"/>
                  <a:pt x="62" y="2"/>
                </a:cubicBezTo>
                <a:lnTo>
                  <a:pt x="46" y="0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96" name="PA_任意多边形 127"/>
          <p:cNvSpPr/>
          <p:nvPr>
            <p:custDataLst>
              <p:tags r:id="rId47"/>
            </p:custDataLst>
          </p:nvPr>
        </p:nvSpPr>
        <p:spPr bwMode="auto">
          <a:xfrm>
            <a:off x="7762504" y="3672166"/>
            <a:ext cx="88180" cy="316327"/>
          </a:xfrm>
          <a:custGeom>
            <a:avLst/>
            <a:gdLst>
              <a:gd name="T0" fmla="*/ 63 w 63"/>
              <a:gd name="T1" fmla="*/ 208 h 226"/>
              <a:gd name="T2" fmla="*/ 49 w 63"/>
              <a:gd name="T3" fmla="*/ 226 h 226"/>
              <a:gd name="T4" fmla="*/ 0 w 63"/>
              <a:gd name="T5" fmla="*/ 27 h 226"/>
              <a:gd name="T6" fmla="*/ 13 w 63"/>
              <a:gd name="T7" fmla="*/ 0 h 226"/>
              <a:gd name="T8" fmla="*/ 63 w 63"/>
              <a:gd name="T9" fmla="*/ 208 h 2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3" h="226">
                <a:moveTo>
                  <a:pt x="63" y="208"/>
                </a:moveTo>
                <a:lnTo>
                  <a:pt x="49" y="226"/>
                </a:lnTo>
                <a:lnTo>
                  <a:pt x="0" y="27"/>
                </a:lnTo>
                <a:lnTo>
                  <a:pt x="13" y="0"/>
                </a:lnTo>
                <a:lnTo>
                  <a:pt x="63" y="208"/>
                </a:lnTo>
                <a:close/>
              </a:path>
            </a:pathLst>
          </a:custGeom>
          <a:solidFill>
            <a:schemeClr val="bg1"/>
          </a:solidFill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97" name="PA_任意多边形 128"/>
          <p:cNvSpPr/>
          <p:nvPr>
            <p:custDataLst>
              <p:tags r:id="rId48"/>
            </p:custDataLst>
          </p:nvPr>
        </p:nvSpPr>
        <p:spPr bwMode="auto">
          <a:xfrm>
            <a:off x="4159735" y="4310419"/>
            <a:ext cx="3690950" cy="12598"/>
          </a:xfrm>
          <a:custGeom>
            <a:avLst/>
            <a:gdLst>
              <a:gd name="T0" fmla="*/ 0 w 2637"/>
              <a:gd name="T1" fmla="*/ 0 h 9"/>
              <a:gd name="T2" fmla="*/ 72 w 2637"/>
              <a:gd name="T3" fmla="*/ 9 h 9"/>
              <a:gd name="T4" fmla="*/ 2623 w 2637"/>
              <a:gd name="T5" fmla="*/ 9 h 9"/>
              <a:gd name="T6" fmla="*/ 2637 w 2637"/>
              <a:gd name="T7" fmla="*/ 0 h 9"/>
              <a:gd name="T8" fmla="*/ 0 w 2637"/>
              <a:gd name="T9" fmla="*/ 0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637" h="9">
                <a:moveTo>
                  <a:pt x="0" y="0"/>
                </a:moveTo>
                <a:lnTo>
                  <a:pt x="72" y="9"/>
                </a:lnTo>
                <a:lnTo>
                  <a:pt x="2623" y="9"/>
                </a:lnTo>
                <a:lnTo>
                  <a:pt x="2637" y="0"/>
                </a:lnTo>
                <a:lnTo>
                  <a:pt x="0" y="0"/>
                </a:lnTo>
                <a:close/>
              </a:path>
            </a:pathLst>
          </a:custGeom>
          <a:solidFill>
            <a:srgbClr val="00ABCE"/>
          </a:solidFill>
          <a:ln>
            <a:solidFill>
              <a:schemeClr val="accent3"/>
            </a:solidFill>
          </a:ln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98" name="PA_任意多边形 129"/>
          <p:cNvSpPr/>
          <p:nvPr>
            <p:custDataLst>
              <p:tags r:id="rId49"/>
            </p:custDataLst>
          </p:nvPr>
        </p:nvSpPr>
        <p:spPr bwMode="auto">
          <a:xfrm>
            <a:off x="7762504" y="4310419"/>
            <a:ext cx="88180" cy="291133"/>
          </a:xfrm>
          <a:custGeom>
            <a:avLst/>
            <a:gdLst>
              <a:gd name="T0" fmla="*/ 13 w 63"/>
              <a:gd name="T1" fmla="*/ 208 h 208"/>
              <a:gd name="T2" fmla="*/ 0 w 63"/>
              <a:gd name="T3" fmla="*/ 208 h 208"/>
              <a:gd name="T4" fmla="*/ 49 w 63"/>
              <a:gd name="T5" fmla="*/ 9 h 208"/>
              <a:gd name="T6" fmla="*/ 63 w 63"/>
              <a:gd name="T7" fmla="*/ 0 h 208"/>
              <a:gd name="T8" fmla="*/ 13 w 63"/>
              <a:gd name="T9" fmla="*/ 208 h 2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3" h="208">
                <a:moveTo>
                  <a:pt x="13" y="208"/>
                </a:moveTo>
                <a:lnTo>
                  <a:pt x="0" y="208"/>
                </a:lnTo>
                <a:lnTo>
                  <a:pt x="49" y="9"/>
                </a:lnTo>
                <a:lnTo>
                  <a:pt x="63" y="0"/>
                </a:lnTo>
                <a:lnTo>
                  <a:pt x="13" y="208"/>
                </a:lnTo>
                <a:close/>
              </a:path>
            </a:pathLst>
          </a:custGeom>
          <a:solidFill>
            <a:schemeClr val="bg1"/>
          </a:solidFill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99" name="PA_任意多边形 130"/>
          <p:cNvSpPr/>
          <p:nvPr>
            <p:custDataLst>
              <p:tags r:id="rId50"/>
            </p:custDataLst>
          </p:nvPr>
        </p:nvSpPr>
        <p:spPr bwMode="auto">
          <a:xfrm>
            <a:off x="3552275" y="3672166"/>
            <a:ext cx="4981452" cy="929386"/>
          </a:xfrm>
          <a:custGeom>
            <a:avLst/>
            <a:gdLst>
              <a:gd name="T0" fmla="*/ 669 w 788"/>
              <a:gd name="T1" fmla="*/ 0 h 147"/>
              <a:gd name="T2" fmla="*/ 788 w 788"/>
              <a:gd name="T3" fmla="*/ 73 h 147"/>
              <a:gd name="T4" fmla="*/ 669 w 788"/>
              <a:gd name="T5" fmla="*/ 147 h 147"/>
              <a:gd name="T6" fmla="*/ 680 w 788"/>
              <a:gd name="T7" fmla="*/ 101 h 147"/>
              <a:gd name="T8" fmla="*/ 96 w 788"/>
              <a:gd name="T9" fmla="*/ 101 h 147"/>
              <a:gd name="T10" fmla="*/ 54 w 788"/>
              <a:gd name="T11" fmla="*/ 124 h 147"/>
              <a:gd name="T12" fmla="*/ 7 w 788"/>
              <a:gd name="T13" fmla="*/ 93 h 147"/>
              <a:gd name="T14" fmla="*/ 18 w 788"/>
              <a:gd name="T15" fmla="*/ 37 h 147"/>
              <a:gd name="T16" fmla="*/ 97 w 788"/>
              <a:gd name="T17" fmla="*/ 46 h 147"/>
              <a:gd name="T18" fmla="*/ 680 w 788"/>
              <a:gd name="T19" fmla="*/ 46 h 147"/>
              <a:gd name="T20" fmla="*/ 669 w 788"/>
              <a:gd name="T21" fmla="*/ 0 h 1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788" h="147">
                <a:moveTo>
                  <a:pt x="669" y="0"/>
                </a:moveTo>
                <a:cubicBezTo>
                  <a:pt x="788" y="73"/>
                  <a:pt x="788" y="73"/>
                  <a:pt x="788" y="73"/>
                </a:cubicBezTo>
                <a:cubicBezTo>
                  <a:pt x="669" y="147"/>
                  <a:pt x="669" y="147"/>
                  <a:pt x="669" y="147"/>
                </a:cubicBezTo>
                <a:cubicBezTo>
                  <a:pt x="680" y="101"/>
                  <a:pt x="680" y="101"/>
                  <a:pt x="680" y="101"/>
                </a:cubicBezTo>
                <a:cubicBezTo>
                  <a:pt x="96" y="101"/>
                  <a:pt x="96" y="101"/>
                  <a:pt x="96" y="101"/>
                </a:cubicBezTo>
                <a:cubicBezTo>
                  <a:pt x="87" y="115"/>
                  <a:pt x="71" y="124"/>
                  <a:pt x="54" y="124"/>
                </a:cubicBezTo>
                <a:cubicBezTo>
                  <a:pt x="33" y="124"/>
                  <a:pt x="15" y="111"/>
                  <a:pt x="7" y="93"/>
                </a:cubicBezTo>
                <a:cubicBezTo>
                  <a:pt x="0" y="74"/>
                  <a:pt x="3" y="52"/>
                  <a:pt x="18" y="37"/>
                </a:cubicBezTo>
                <a:cubicBezTo>
                  <a:pt x="41" y="15"/>
                  <a:pt x="79" y="19"/>
                  <a:pt x="97" y="46"/>
                </a:cubicBezTo>
                <a:cubicBezTo>
                  <a:pt x="680" y="46"/>
                  <a:pt x="680" y="46"/>
                  <a:pt x="680" y="46"/>
                </a:cubicBezTo>
                <a:lnTo>
                  <a:pt x="669" y="0"/>
                </a:lnTo>
                <a:close/>
              </a:path>
            </a:pathLst>
          </a:custGeom>
          <a:solidFill>
            <a:schemeClr val="bg1"/>
          </a:solidFill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00" name="PA_任意多边形 131"/>
          <p:cNvSpPr/>
          <p:nvPr>
            <p:custDataLst>
              <p:tags r:id="rId51"/>
            </p:custDataLst>
          </p:nvPr>
        </p:nvSpPr>
        <p:spPr bwMode="auto">
          <a:xfrm>
            <a:off x="3577469" y="3729553"/>
            <a:ext cx="4905869" cy="809013"/>
          </a:xfrm>
          <a:custGeom>
            <a:avLst/>
            <a:gdLst>
              <a:gd name="T0" fmla="*/ 681 w 776"/>
              <a:gd name="T1" fmla="*/ 88 h 128"/>
              <a:gd name="T2" fmla="*/ 90 w 776"/>
              <a:gd name="T3" fmla="*/ 88 h 128"/>
              <a:gd name="T4" fmla="*/ 88 w 776"/>
              <a:gd name="T5" fmla="*/ 90 h 128"/>
              <a:gd name="T6" fmla="*/ 50 w 776"/>
              <a:gd name="T7" fmla="*/ 111 h 128"/>
              <a:gd name="T8" fmla="*/ 7 w 776"/>
              <a:gd name="T9" fmla="*/ 82 h 128"/>
              <a:gd name="T10" fmla="*/ 17 w 776"/>
              <a:gd name="T11" fmla="*/ 31 h 128"/>
              <a:gd name="T12" fmla="*/ 50 w 776"/>
              <a:gd name="T13" fmla="*/ 18 h 128"/>
              <a:gd name="T14" fmla="*/ 89 w 776"/>
              <a:gd name="T15" fmla="*/ 40 h 128"/>
              <a:gd name="T16" fmla="*/ 90 w 776"/>
              <a:gd name="T17" fmla="*/ 42 h 128"/>
              <a:gd name="T18" fmla="*/ 681 w 776"/>
              <a:gd name="T19" fmla="*/ 42 h 128"/>
              <a:gd name="T20" fmla="*/ 672 w 776"/>
              <a:gd name="T21" fmla="*/ 0 h 128"/>
              <a:gd name="T22" fmla="*/ 776 w 776"/>
              <a:gd name="T23" fmla="*/ 64 h 128"/>
              <a:gd name="T24" fmla="*/ 672 w 776"/>
              <a:gd name="T25" fmla="*/ 128 h 128"/>
              <a:gd name="T26" fmla="*/ 681 w 776"/>
              <a:gd name="T27" fmla="*/ 88 h 1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776" h="128">
                <a:moveTo>
                  <a:pt x="681" y="88"/>
                </a:moveTo>
                <a:cubicBezTo>
                  <a:pt x="90" y="88"/>
                  <a:pt x="90" y="88"/>
                  <a:pt x="90" y="88"/>
                </a:cubicBezTo>
                <a:cubicBezTo>
                  <a:pt x="88" y="90"/>
                  <a:pt x="88" y="90"/>
                  <a:pt x="88" y="90"/>
                </a:cubicBezTo>
                <a:cubicBezTo>
                  <a:pt x="80" y="103"/>
                  <a:pt x="65" y="111"/>
                  <a:pt x="50" y="111"/>
                </a:cubicBezTo>
                <a:cubicBezTo>
                  <a:pt x="31" y="111"/>
                  <a:pt x="15" y="99"/>
                  <a:pt x="7" y="82"/>
                </a:cubicBezTo>
                <a:cubicBezTo>
                  <a:pt x="0" y="65"/>
                  <a:pt x="4" y="45"/>
                  <a:pt x="17" y="31"/>
                </a:cubicBezTo>
                <a:cubicBezTo>
                  <a:pt x="26" y="23"/>
                  <a:pt x="38" y="18"/>
                  <a:pt x="50" y="18"/>
                </a:cubicBezTo>
                <a:cubicBezTo>
                  <a:pt x="66" y="18"/>
                  <a:pt x="81" y="26"/>
                  <a:pt x="89" y="40"/>
                </a:cubicBezTo>
                <a:cubicBezTo>
                  <a:pt x="90" y="42"/>
                  <a:pt x="90" y="42"/>
                  <a:pt x="90" y="42"/>
                </a:cubicBezTo>
                <a:cubicBezTo>
                  <a:pt x="681" y="42"/>
                  <a:pt x="681" y="42"/>
                  <a:pt x="681" y="42"/>
                </a:cubicBezTo>
                <a:cubicBezTo>
                  <a:pt x="672" y="0"/>
                  <a:pt x="672" y="0"/>
                  <a:pt x="672" y="0"/>
                </a:cubicBezTo>
                <a:cubicBezTo>
                  <a:pt x="776" y="64"/>
                  <a:pt x="776" y="64"/>
                  <a:pt x="776" y="64"/>
                </a:cubicBezTo>
                <a:cubicBezTo>
                  <a:pt x="672" y="128"/>
                  <a:pt x="672" y="128"/>
                  <a:pt x="672" y="128"/>
                </a:cubicBezTo>
                <a:lnTo>
                  <a:pt x="681" y="88"/>
                </a:lnTo>
                <a:close/>
              </a:path>
            </a:pathLst>
          </a:custGeom>
          <a:solidFill>
            <a:schemeClr val="accent3"/>
          </a:solidFill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01" name="PA_任意多边形 132"/>
          <p:cNvSpPr>
            <a:spLocks noEditPoints="1"/>
          </p:cNvSpPr>
          <p:nvPr>
            <p:custDataLst>
              <p:tags r:id="rId52"/>
            </p:custDataLst>
          </p:nvPr>
        </p:nvSpPr>
        <p:spPr bwMode="auto">
          <a:xfrm>
            <a:off x="3710439" y="4001090"/>
            <a:ext cx="151165" cy="265939"/>
          </a:xfrm>
          <a:custGeom>
            <a:avLst/>
            <a:gdLst>
              <a:gd name="T0" fmla="*/ 24 w 24"/>
              <a:gd name="T1" fmla="*/ 26 h 42"/>
              <a:gd name="T2" fmla="*/ 21 w 24"/>
              <a:gd name="T3" fmla="*/ 38 h 42"/>
              <a:gd name="T4" fmla="*/ 12 w 24"/>
              <a:gd name="T5" fmla="*/ 42 h 42"/>
              <a:gd name="T6" fmla="*/ 3 w 24"/>
              <a:gd name="T7" fmla="*/ 38 h 42"/>
              <a:gd name="T8" fmla="*/ 0 w 24"/>
              <a:gd name="T9" fmla="*/ 26 h 42"/>
              <a:gd name="T10" fmla="*/ 0 w 24"/>
              <a:gd name="T11" fmla="*/ 17 h 42"/>
              <a:gd name="T12" fmla="*/ 3 w 24"/>
              <a:gd name="T13" fmla="*/ 4 h 42"/>
              <a:gd name="T14" fmla="*/ 12 w 24"/>
              <a:gd name="T15" fmla="*/ 0 h 42"/>
              <a:gd name="T16" fmla="*/ 21 w 24"/>
              <a:gd name="T17" fmla="*/ 4 h 42"/>
              <a:gd name="T18" fmla="*/ 24 w 24"/>
              <a:gd name="T19" fmla="*/ 17 h 42"/>
              <a:gd name="T20" fmla="*/ 24 w 24"/>
              <a:gd name="T21" fmla="*/ 26 h 42"/>
              <a:gd name="T22" fmla="*/ 16 w 24"/>
              <a:gd name="T23" fmla="*/ 16 h 42"/>
              <a:gd name="T24" fmla="*/ 15 w 24"/>
              <a:gd name="T25" fmla="*/ 9 h 42"/>
              <a:gd name="T26" fmla="*/ 12 w 24"/>
              <a:gd name="T27" fmla="*/ 7 h 42"/>
              <a:gd name="T28" fmla="*/ 12 w 24"/>
              <a:gd name="T29" fmla="*/ 7 h 42"/>
              <a:gd name="T30" fmla="*/ 9 w 24"/>
              <a:gd name="T31" fmla="*/ 9 h 42"/>
              <a:gd name="T32" fmla="*/ 8 w 24"/>
              <a:gd name="T33" fmla="*/ 16 h 42"/>
              <a:gd name="T34" fmla="*/ 8 w 24"/>
              <a:gd name="T35" fmla="*/ 26 h 42"/>
              <a:gd name="T36" fmla="*/ 9 w 24"/>
              <a:gd name="T37" fmla="*/ 34 h 42"/>
              <a:gd name="T38" fmla="*/ 12 w 24"/>
              <a:gd name="T39" fmla="*/ 36 h 42"/>
              <a:gd name="T40" fmla="*/ 12 w 24"/>
              <a:gd name="T41" fmla="*/ 36 h 42"/>
              <a:gd name="T42" fmla="*/ 15 w 24"/>
              <a:gd name="T43" fmla="*/ 34 h 42"/>
              <a:gd name="T44" fmla="*/ 16 w 24"/>
              <a:gd name="T45" fmla="*/ 26 h 42"/>
              <a:gd name="T46" fmla="*/ 16 w 24"/>
              <a:gd name="T47" fmla="*/ 16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24" h="42">
                <a:moveTo>
                  <a:pt x="24" y="26"/>
                </a:moveTo>
                <a:cubicBezTo>
                  <a:pt x="24" y="31"/>
                  <a:pt x="23" y="35"/>
                  <a:pt x="21" y="38"/>
                </a:cubicBezTo>
                <a:cubicBezTo>
                  <a:pt x="18" y="41"/>
                  <a:pt x="15" y="42"/>
                  <a:pt x="12" y="42"/>
                </a:cubicBezTo>
                <a:cubicBezTo>
                  <a:pt x="8" y="42"/>
                  <a:pt x="5" y="41"/>
                  <a:pt x="3" y="38"/>
                </a:cubicBezTo>
                <a:cubicBezTo>
                  <a:pt x="1" y="35"/>
                  <a:pt x="0" y="31"/>
                  <a:pt x="0" y="26"/>
                </a:cubicBezTo>
                <a:cubicBezTo>
                  <a:pt x="0" y="17"/>
                  <a:pt x="0" y="17"/>
                  <a:pt x="0" y="17"/>
                </a:cubicBezTo>
                <a:cubicBezTo>
                  <a:pt x="0" y="11"/>
                  <a:pt x="1" y="7"/>
                  <a:pt x="3" y="4"/>
                </a:cubicBezTo>
                <a:cubicBezTo>
                  <a:pt x="5" y="1"/>
                  <a:pt x="8" y="0"/>
                  <a:pt x="12" y="0"/>
                </a:cubicBezTo>
                <a:cubicBezTo>
                  <a:pt x="15" y="0"/>
                  <a:pt x="18" y="1"/>
                  <a:pt x="21" y="4"/>
                </a:cubicBezTo>
                <a:cubicBezTo>
                  <a:pt x="23" y="7"/>
                  <a:pt x="24" y="11"/>
                  <a:pt x="24" y="17"/>
                </a:cubicBezTo>
                <a:lnTo>
                  <a:pt x="24" y="26"/>
                </a:lnTo>
                <a:close/>
                <a:moveTo>
                  <a:pt x="16" y="16"/>
                </a:moveTo>
                <a:cubicBezTo>
                  <a:pt x="16" y="13"/>
                  <a:pt x="15" y="10"/>
                  <a:pt x="15" y="9"/>
                </a:cubicBezTo>
                <a:cubicBezTo>
                  <a:pt x="14" y="7"/>
                  <a:pt x="13" y="6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0" y="6"/>
                  <a:pt x="9" y="7"/>
                  <a:pt x="9" y="9"/>
                </a:cubicBezTo>
                <a:cubicBezTo>
                  <a:pt x="8" y="10"/>
                  <a:pt x="8" y="13"/>
                  <a:pt x="8" y="16"/>
                </a:cubicBezTo>
                <a:cubicBezTo>
                  <a:pt x="8" y="26"/>
                  <a:pt x="8" y="26"/>
                  <a:pt x="8" y="26"/>
                </a:cubicBezTo>
                <a:cubicBezTo>
                  <a:pt x="8" y="30"/>
                  <a:pt x="8" y="32"/>
                  <a:pt x="9" y="34"/>
                </a:cubicBezTo>
                <a:cubicBezTo>
                  <a:pt x="9" y="35"/>
                  <a:pt x="10" y="36"/>
                  <a:pt x="12" y="36"/>
                </a:cubicBezTo>
                <a:cubicBezTo>
                  <a:pt x="12" y="36"/>
                  <a:pt x="12" y="36"/>
                  <a:pt x="12" y="36"/>
                </a:cubicBezTo>
                <a:cubicBezTo>
                  <a:pt x="13" y="36"/>
                  <a:pt x="14" y="35"/>
                  <a:pt x="15" y="34"/>
                </a:cubicBezTo>
                <a:cubicBezTo>
                  <a:pt x="15" y="32"/>
                  <a:pt x="16" y="30"/>
                  <a:pt x="16" y="26"/>
                </a:cubicBezTo>
                <a:lnTo>
                  <a:pt x="16" y="16"/>
                </a:lnTo>
                <a:close/>
              </a:path>
            </a:pathLst>
          </a:custGeom>
          <a:solidFill>
            <a:schemeClr val="bg1"/>
          </a:solidFill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02" name="PA_任意多边形 133"/>
          <p:cNvSpPr>
            <a:spLocks noEditPoints="1"/>
          </p:cNvSpPr>
          <p:nvPr>
            <p:custDataLst>
              <p:tags r:id="rId53"/>
            </p:custDataLst>
          </p:nvPr>
        </p:nvSpPr>
        <p:spPr bwMode="auto">
          <a:xfrm>
            <a:off x="3886798" y="4006689"/>
            <a:ext cx="158164" cy="260340"/>
          </a:xfrm>
          <a:custGeom>
            <a:avLst/>
            <a:gdLst>
              <a:gd name="T0" fmla="*/ 100 w 113"/>
              <a:gd name="T1" fmla="*/ 113 h 186"/>
              <a:gd name="T2" fmla="*/ 113 w 113"/>
              <a:gd name="T3" fmla="*/ 113 h 186"/>
              <a:gd name="T4" fmla="*/ 113 w 113"/>
              <a:gd name="T5" fmla="*/ 145 h 186"/>
              <a:gd name="T6" fmla="*/ 100 w 113"/>
              <a:gd name="T7" fmla="*/ 145 h 186"/>
              <a:gd name="T8" fmla="*/ 100 w 113"/>
              <a:gd name="T9" fmla="*/ 186 h 186"/>
              <a:gd name="T10" fmla="*/ 64 w 113"/>
              <a:gd name="T11" fmla="*/ 186 h 186"/>
              <a:gd name="T12" fmla="*/ 64 w 113"/>
              <a:gd name="T13" fmla="*/ 145 h 186"/>
              <a:gd name="T14" fmla="*/ 0 w 113"/>
              <a:gd name="T15" fmla="*/ 145 h 186"/>
              <a:gd name="T16" fmla="*/ 0 w 113"/>
              <a:gd name="T17" fmla="*/ 122 h 186"/>
              <a:gd name="T18" fmla="*/ 64 w 113"/>
              <a:gd name="T19" fmla="*/ 0 h 186"/>
              <a:gd name="T20" fmla="*/ 100 w 113"/>
              <a:gd name="T21" fmla="*/ 0 h 186"/>
              <a:gd name="T22" fmla="*/ 100 w 113"/>
              <a:gd name="T23" fmla="*/ 113 h 186"/>
              <a:gd name="T24" fmla="*/ 32 w 113"/>
              <a:gd name="T25" fmla="*/ 113 h 186"/>
              <a:gd name="T26" fmla="*/ 64 w 113"/>
              <a:gd name="T27" fmla="*/ 113 h 186"/>
              <a:gd name="T28" fmla="*/ 64 w 113"/>
              <a:gd name="T29" fmla="*/ 50 h 186"/>
              <a:gd name="T30" fmla="*/ 64 w 113"/>
              <a:gd name="T31" fmla="*/ 50 h 186"/>
              <a:gd name="T32" fmla="*/ 59 w 113"/>
              <a:gd name="T33" fmla="*/ 55 h 186"/>
              <a:gd name="T34" fmla="*/ 32 w 113"/>
              <a:gd name="T35" fmla="*/ 113 h 1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13" h="186">
                <a:moveTo>
                  <a:pt x="100" y="113"/>
                </a:moveTo>
                <a:lnTo>
                  <a:pt x="113" y="113"/>
                </a:lnTo>
                <a:lnTo>
                  <a:pt x="113" y="145"/>
                </a:lnTo>
                <a:lnTo>
                  <a:pt x="100" y="145"/>
                </a:lnTo>
                <a:lnTo>
                  <a:pt x="100" y="186"/>
                </a:lnTo>
                <a:lnTo>
                  <a:pt x="64" y="186"/>
                </a:lnTo>
                <a:lnTo>
                  <a:pt x="64" y="145"/>
                </a:lnTo>
                <a:lnTo>
                  <a:pt x="0" y="145"/>
                </a:lnTo>
                <a:lnTo>
                  <a:pt x="0" y="122"/>
                </a:lnTo>
                <a:lnTo>
                  <a:pt x="64" y="0"/>
                </a:lnTo>
                <a:lnTo>
                  <a:pt x="100" y="0"/>
                </a:lnTo>
                <a:lnTo>
                  <a:pt x="100" y="113"/>
                </a:lnTo>
                <a:close/>
                <a:moveTo>
                  <a:pt x="32" y="113"/>
                </a:moveTo>
                <a:lnTo>
                  <a:pt x="64" y="113"/>
                </a:lnTo>
                <a:lnTo>
                  <a:pt x="64" y="50"/>
                </a:lnTo>
                <a:lnTo>
                  <a:pt x="64" y="50"/>
                </a:lnTo>
                <a:lnTo>
                  <a:pt x="59" y="55"/>
                </a:lnTo>
                <a:lnTo>
                  <a:pt x="32" y="113"/>
                </a:lnTo>
                <a:close/>
              </a:path>
            </a:pathLst>
          </a:custGeom>
          <a:solidFill>
            <a:schemeClr val="bg1"/>
          </a:solidFill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03" name="PA_任意多边形 134"/>
          <p:cNvSpPr>
            <a:spLocks noEditPoints="1"/>
          </p:cNvSpPr>
          <p:nvPr>
            <p:custDataLst>
              <p:tags r:id="rId54"/>
            </p:custDataLst>
          </p:nvPr>
        </p:nvSpPr>
        <p:spPr bwMode="auto">
          <a:xfrm>
            <a:off x="4418676" y="5665307"/>
            <a:ext cx="151165" cy="271537"/>
          </a:xfrm>
          <a:custGeom>
            <a:avLst/>
            <a:gdLst>
              <a:gd name="T0" fmla="*/ 24 w 24"/>
              <a:gd name="T1" fmla="*/ 26 h 43"/>
              <a:gd name="T2" fmla="*/ 21 w 24"/>
              <a:gd name="T3" fmla="*/ 38 h 43"/>
              <a:gd name="T4" fmla="*/ 12 w 24"/>
              <a:gd name="T5" fmla="*/ 43 h 43"/>
              <a:gd name="T6" fmla="*/ 4 w 24"/>
              <a:gd name="T7" fmla="*/ 38 h 43"/>
              <a:gd name="T8" fmla="*/ 0 w 24"/>
              <a:gd name="T9" fmla="*/ 26 h 43"/>
              <a:gd name="T10" fmla="*/ 0 w 24"/>
              <a:gd name="T11" fmla="*/ 17 h 43"/>
              <a:gd name="T12" fmla="*/ 4 w 24"/>
              <a:gd name="T13" fmla="*/ 4 h 43"/>
              <a:gd name="T14" fmla="*/ 12 w 24"/>
              <a:gd name="T15" fmla="*/ 0 h 43"/>
              <a:gd name="T16" fmla="*/ 21 w 24"/>
              <a:gd name="T17" fmla="*/ 4 h 43"/>
              <a:gd name="T18" fmla="*/ 24 w 24"/>
              <a:gd name="T19" fmla="*/ 17 h 43"/>
              <a:gd name="T20" fmla="*/ 24 w 24"/>
              <a:gd name="T21" fmla="*/ 26 h 43"/>
              <a:gd name="T22" fmla="*/ 16 w 24"/>
              <a:gd name="T23" fmla="*/ 16 h 43"/>
              <a:gd name="T24" fmla="*/ 15 w 24"/>
              <a:gd name="T25" fmla="*/ 9 h 43"/>
              <a:gd name="T26" fmla="*/ 12 w 24"/>
              <a:gd name="T27" fmla="*/ 7 h 43"/>
              <a:gd name="T28" fmla="*/ 12 w 24"/>
              <a:gd name="T29" fmla="*/ 7 h 43"/>
              <a:gd name="T30" fmla="*/ 9 w 24"/>
              <a:gd name="T31" fmla="*/ 9 h 43"/>
              <a:gd name="T32" fmla="*/ 8 w 24"/>
              <a:gd name="T33" fmla="*/ 16 h 43"/>
              <a:gd name="T34" fmla="*/ 8 w 24"/>
              <a:gd name="T35" fmla="*/ 26 h 43"/>
              <a:gd name="T36" fmla="*/ 9 w 24"/>
              <a:gd name="T37" fmla="*/ 34 h 43"/>
              <a:gd name="T38" fmla="*/ 12 w 24"/>
              <a:gd name="T39" fmla="*/ 36 h 43"/>
              <a:gd name="T40" fmla="*/ 13 w 24"/>
              <a:gd name="T41" fmla="*/ 36 h 43"/>
              <a:gd name="T42" fmla="*/ 15 w 24"/>
              <a:gd name="T43" fmla="*/ 34 h 43"/>
              <a:gd name="T44" fmla="*/ 16 w 24"/>
              <a:gd name="T45" fmla="*/ 26 h 43"/>
              <a:gd name="T46" fmla="*/ 16 w 24"/>
              <a:gd name="T47" fmla="*/ 16 h 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24" h="43">
                <a:moveTo>
                  <a:pt x="24" y="26"/>
                </a:moveTo>
                <a:cubicBezTo>
                  <a:pt x="24" y="31"/>
                  <a:pt x="23" y="36"/>
                  <a:pt x="21" y="38"/>
                </a:cubicBezTo>
                <a:cubicBezTo>
                  <a:pt x="19" y="41"/>
                  <a:pt x="16" y="43"/>
                  <a:pt x="12" y="43"/>
                </a:cubicBezTo>
                <a:cubicBezTo>
                  <a:pt x="9" y="43"/>
                  <a:pt x="6" y="41"/>
                  <a:pt x="4" y="38"/>
                </a:cubicBezTo>
                <a:cubicBezTo>
                  <a:pt x="1" y="36"/>
                  <a:pt x="0" y="31"/>
                  <a:pt x="0" y="26"/>
                </a:cubicBezTo>
                <a:cubicBezTo>
                  <a:pt x="0" y="17"/>
                  <a:pt x="0" y="17"/>
                  <a:pt x="0" y="17"/>
                </a:cubicBezTo>
                <a:cubicBezTo>
                  <a:pt x="0" y="11"/>
                  <a:pt x="1" y="7"/>
                  <a:pt x="4" y="4"/>
                </a:cubicBezTo>
                <a:cubicBezTo>
                  <a:pt x="6" y="2"/>
                  <a:pt x="9" y="0"/>
                  <a:pt x="12" y="0"/>
                </a:cubicBezTo>
                <a:cubicBezTo>
                  <a:pt x="16" y="0"/>
                  <a:pt x="19" y="2"/>
                  <a:pt x="21" y="4"/>
                </a:cubicBezTo>
                <a:cubicBezTo>
                  <a:pt x="23" y="7"/>
                  <a:pt x="24" y="11"/>
                  <a:pt x="24" y="17"/>
                </a:cubicBezTo>
                <a:lnTo>
                  <a:pt x="24" y="26"/>
                </a:lnTo>
                <a:close/>
                <a:moveTo>
                  <a:pt x="16" y="16"/>
                </a:moveTo>
                <a:cubicBezTo>
                  <a:pt x="16" y="13"/>
                  <a:pt x="16" y="10"/>
                  <a:pt x="15" y="9"/>
                </a:cubicBezTo>
                <a:cubicBezTo>
                  <a:pt x="15" y="7"/>
                  <a:pt x="14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1" y="7"/>
                  <a:pt x="10" y="7"/>
                  <a:pt x="9" y="9"/>
                </a:cubicBezTo>
                <a:cubicBezTo>
                  <a:pt x="9" y="10"/>
                  <a:pt x="8" y="13"/>
                  <a:pt x="8" y="16"/>
                </a:cubicBezTo>
                <a:cubicBezTo>
                  <a:pt x="8" y="26"/>
                  <a:pt x="8" y="26"/>
                  <a:pt x="8" y="26"/>
                </a:cubicBezTo>
                <a:cubicBezTo>
                  <a:pt x="8" y="30"/>
                  <a:pt x="9" y="32"/>
                  <a:pt x="9" y="34"/>
                </a:cubicBezTo>
                <a:cubicBezTo>
                  <a:pt x="10" y="35"/>
                  <a:pt x="11" y="36"/>
                  <a:pt x="12" y="36"/>
                </a:cubicBezTo>
                <a:cubicBezTo>
                  <a:pt x="13" y="36"/>
                  <a:pt x="13" y="36"/>
                  <a:pt x="13" y="36"/>
                </a:cubicBezTo>
                <a:cubicBezTo>
                  <a:pt x="14" y="36"/>
                  <a:pt x="15" y="35"/>
                  <a:pt x="15" y="34"/>
                </a:cubicBezTo>
                <a:cubicBezTo>
                  <a:pt x="16" y="32"/>
                  <a:pt x="16" y="30"/>
                  <a:pt x="16" y="26"/>
                </a:cubicBezTo>
                <a:lnTo>
                  <a:pt x="16" y="16"/>
                </a:lnTo>
                <a:close/>
              </a:path>
            </a:pathLst>
          </a:custGeom>
          <a:solidFill>
            <a:schemeClr val="bg1"/>
          </a:solidFill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04" name="PA_任意多边形 135"/>
          <p:cNvSpPr/>
          <p:nvPr>
            <p:custDataLst>
              <p:tags r:id="rId55"/>
            </p:custDataLst>
          </p:nvPr>
        </p:nvSpPr>
        <p:spPr bwMode="auto">
          <a:xfrm>
            <a:off x="4607632" y="5670905"/>
            <a:ext cx="100777" cy="258941"/>
          </a:xfrm>
          <a:custGeom>
            <a:avLst/>
            <a:gdLst>
              <a:gd name="T0" fmla="*/ 72 w 72"/>
              <a:gd name="T1" fmla="*/ 185 h 185"/>
              <a:gd name="T2" fmla="*/ 36 w 72"/>
              <a:gd name="T3" fmla="*/ 185 h 185"/>
              <a:gd name="T4" fmla="*/ 36 w 72"/>
              <a:gd name="T5" fmla="*/ 36 h 185"/>
              <a:gd name="T6" fmla="*/ 0 w 72"/>
              <a:gd name="T7" fmla="*/ 36 h 185"/>
              <a:gd name="T8" fmla="*/ 0 w 72"/>
              <a:gd name="T9" fmla="*/ 14 h 185"/>
              <a:gd name="T10" fmla="*/ 72 w 72"/>
              <a:gd name="T11" fmla="*/ 0 h 185"/>
              <a:gd name="T12" fmla="*/ 72 w 72"/>
              <a:gd name="T13" fmla="*/ 185 h 1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72" h="185">
                <a:moveTo>
                  <a:pt x="72" y="185"/>
                </a:moveTo>
                <a:lnTo>
                  <a:pt x="36" y="185"/>
                </a:lnTo>
                <a:lnTo>
                  <a:pt x="36" y="36"/>
                </a:lnTo>
                <a:lnTo>
                  <a:pt x="0" y="36"/>
                </a:lnTo>
                <a:lnTo>
                  <a:pt x="0" y="14"/>
                </a:lnTo>
                <a:lnTo>
                  <a:pt x="72" y="0"/>
                </a:lnTo>
                <a:lnTo>
                  <a:pt x="72" y="185"/>
                </a:lnTo>
                <a:close/>
              </a:path>
            </a:pathLst>
          </a:custGeom>
          <a:solidFill>
            <a:schemeClr val="bg1"/>
          </a:solidFill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05" name="PA_任意多边形 136"/>
          <p:cNvSpPr>
            <a:spLocks noEditPoints="1"/>
          </p:cNvSpPr>
          <p:nvPr>
            <p:custDataLst>
              <p:tags r:id="rId56"/>
            </p:custDataLst>
          </p:nvPr>
        </p:nvSpPr>
        <p:spPr bwMode="auto">
          <a:xfrm>
            <a:off x="5328466" y="5665307"/>
            <a:ext cx="151165" cy="271537"/>
          </a:xfrm>
          <a:custGeom>
            <a:avLst/>
            <a:gdLst>
              <a:gd name="T0" fmla="*/ 24 w 24"/>
              <a:gd name="T1" fmla="*/ 26 h 43"/>
              <a:gd name="T2" fmla="*/ 21 w 24"/>
              <a:gd name="T3" fmla="*/ 38 h 43"/>
              <a:gd name="T4" fmla="*/ 12 w 24"/>
              <a:gd name="T5" fmla="*/ 43 h 43"/>
              <a:gd name="T6" fmla="*/ 3 w 24"/>
              <a:gd name="T7" fmla="*/ 38 h 43"/>
              <a:gd name="T8" fmla="*/ 0 w 24"/>
              <a:gd name="T9" fmla="*/ 26 h 43"/>
              <a:gd name="T10" fmla="*/ 0 w 24"/>
              <a:gd name="T11" fmla="*/ 17 h 43"/>
              <a:gd name="T12" fmla="*/ 3 w 24"/>
              <a:gd name="T13" fmla="*/ 4 h 43"/>
              <a:gd name="T14" fmla="*/ 12 w 24"/>
              <a:gd name="T15" fmla="*/ 0 h 43"/>
              <a:gd name="T16" fmla="*/ 21 w 24"/>
              <a:gd name="T17" fmla="*/ 4 h 43"/>
              <a:gd name="T18" fmla="*/ 24 w 24"/>
              <a:gd name="T19" fmla="*/ 17 h 43"/>
              <a:gd name="T20" fmla="*/ 24 w 24"/>
              <a:gd name="T21" fmla="*/ 26 h 43"/>
              <a:gd name="T22" fmla="*/ 16 w 24"/>
              <a:gd name="T23" fmla="*/ 16 h 43"/>
              <a:gd name="T24" fmla="*/ 15 w 24"/>
              <a:gd name="T25" fmla="*/ 9 h 43"/>
              <a:gd name="T26" fmla="*/ 12 w 24"/>
              <a:gd name="T27" fmla="*/ 7 h 43"/>
              <a:gd name="T28" fmla="*/ 12 w 24"/>
              <a:gd name="T29" fmla="*/ 7 h 43"/>
              <a:gd name="T30" fmla="*/ 9 w 24"/>
              <a:gd name="T31" fmla="*/ 9 h 43"/>
              <a:gd name="T32" fmla="*/ 8 w 24"/>
              <a:gd name="T33" fmla="*/ 16 h 43"/>
              <a:gd name="T34" fmla="*/ 8 w 24"/>
              <a:gd name="T35" fmla="*/ 26 h 43"/>
              <a:gd name="T36" fmla="*/ 9 w 24"/>
              <a:gd name="T37" fmla="*/ 34 h 43"/>
              <a:gd name="T38" fmla="*/ 12 w 24"/>
              <a:gd name="T39" fmla="*/ 36 h 43"/>
              <a:gd name="T40" fmla="*/ 12 w 24"/>
              <a:gd name="T41" fmla="*/ 36 h 43"/>
              <a:gd name="T42" fmla="*/ 15 w 24"/>
              <a:gd name="T43" fmla="*/ 34 h 43"/>
              <a:gd name="T44" fmla="*/ 16 w 24"/>
              <a:gd name="T45" fmla="*/ 26 h 43"/>
              <a:gd name="T46" fmla="*/ 16 w 24"/>
              <a:gd name="T47" fmla="*/ 16 h 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24" h="43">
                <a:moveTo>
                  <a:pt x="24" y="26"/>
                </a:moveTo>
                <a:cubicBezTo>
                  <a:pt x="24" y="31"/>
                  <a:pt x="23" y="36"/>
                  <a:pt x="21" y="38"/>
                </a:cubicBezTo>
                <a:cubicBezTo>
                  <a:pt x="18" y="41"/>
                  <a:pt x="15" y="43"/>
                  <a:pt x="12" y="43"/>
                </a:cubicBezTo>
                <a:cubicBezTo>
                  <a:pt x="8" y="43"/>
                  <a:pt x="5" y="41"/>
                  <a:pt x="3" y="38"/>
                </a:cubicBezTo>
                <a:cubicBezTo>
                  <a:pt x="1" y="36"/>
                  <a:pt x="0" y="31"/>
                  <a:pt x="0" y="26"/>
                </a:cubicBezTo>
                <a:cubicBezTo>
                  <a:pt x="0" y="17"/>
                  <a:pt x="0" y="17"/>
                  <a:pt x="0" y="17"/>
                </a:cubicBezTo>
                <a:cubicBezTo>
                  <a:pt x="0" y="11"/>
                  <a:pt x="1" y="7"/>
                  <a:pt x="3" y="4"/>
                </a:cubicBezTo>
                <a:cubicBezTo>
                  <a:pt x="5" y="2"/>
                  <a:pt x="8" y="0"/>
                  <a:pt x="12" y="0"/>
                </a:cubicBezTo>
                <a:cubicBezTo>
                  <a:pt x="15" y="0"/>
                  <a:pt x="18" y="2"/>
                  <a:pt x="21" y="4"/>
                </a:cubicBezTo>
                <a:cubicBezTo>
                  <a:pt x="23" y="7"/>
                  <a:pt x="24" y="11"/>
                  <a:pt x="24" y="17"/>
                </a:cubicBezTo>
                <a:lnTo>
                  <a:pt x="24" y="26"/>
                </a:lnTo>
                <a:close/>
                <a:moveTo>
                  <a:pt x="16" y="16"/>
                </a:moveTo>
                <a:cubicBezTo>
                  <a:pt x="16" y="13"/>
                  <a:pt x="15" y="10"/>
                  <a:pt x="15" y="9"/>
                </a:cubicBezTo>
                <a:cubicBezTo>
                  <a:pt x="14" y="7"/>
                  <a:pt x="13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0" y="7"/>
                  <a:pt x="9" y="7"/>
                  <a:pt x="9" y="9"/>
                </a:cubicBezTo>
                <a:cubicBezTo>
                  <a:pt x="8" y="10"/>
                  <a:pt x="8" y="13"/>
                  <a:pt x="8" y="16"/>
                </a:cubicBezTo>
                <a:cubicBezTo>
                  <a:pt x="8" y="26"/>
                  <a:pt x="8" y="26"/>
                  <a:pt x="8" y="26"/>
                </a:cubicBezTo>
                <a:cubicBezTo>
                  <a:pt x="8" y="30"/>
                  <a:pt x="8" y="32"/>
                  <a:pt x="9" y="34"/>
                </a:cubicBezTo>
                <a:cubicBezTo>
                  <a:pt x="9" y="35"/>
                  <a:pt x="10" y="36"/>
                  <a:pt x="12" y="36"/>
                </a:cubicBezTo>
                <a:cubicBezTo>
                  <a:pt x="12" y="36"/>
                  <a:pt x="12" y="36"/>
                  <a:pt x="12" y="36"/>
                </a:cubicBezTo>
                <a:cubicBezTo>
                  <a:pt x="13" y="36"/>
                  <a:pt x="14" y="35"/>
                  <a:pt x="15" y="34"/>
                </a:cubicBezTo>
                <a:cubicBezTo>
                  <a:pt x="15" y="32"/>
                  <a:pt x="16" y="30"/>
                  <a:pt x="16" y="26"/>
                </a:cubicBezTo>
                <a:lnTo>
                  <a:pt x="16" y="16"/>
                </a:lnTo>
                <a:close/>
              </a:path>
            </a:pathLst>
          </a:custGeom>
          <a:solidFill>
            <a:schemeClr val="bg1"/>
          </a:solidFill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06" name="PA_任意多边形 137"/>
          <p:cNvSpPr/>
          <p:nvPr>
            <p:custDataLst>
              <p:tags r:id="rId57"/>
            </p:custDataLst>
          </p:nvPr>
        </p:nvSpPr>
        <p:spPr bwMode="auto">
          <a:xfrm>
            <a:off x="5504825" y="5665307"/>
            <a:ext cx="158164" cy="264539"/>
          </a:xfrm>
          <a:custGeom>
            <a:avLst/>
            <a:gdLst>
              <a:gd name="T0" fmla="*/ 25 w 25"/>
              <a:gd name="T1" fmla="*/ 42 h 42"/>
              <a:gd name="T2" fmla="*/ 0 w 25"/>
              <a:gd name="T3" fmla="*/ 42 h 42"/>
              <a:gd name="T4" fmla="*/ 0 w 25"/>
              <a:gd name="T5" fmla="*/ 37 h 42"/>
              <a:gd name="T6" fmla="*/ 12 w 25"/>
              <a:gd name="T7" fmla="*/ 22 h 42"/>
              <a:gd name="T8" fmla="*/ 15 w 25"/>
              <a:gd name="T9" fmla="*/ 17 h 42"/>
              <a:gd name="T10" fmla="*/ 16 w 25"/>
              <a:gd name="T11" fmla="*/ 12 h 42"/>
              <a:gd name="T12" fmla="*/ 15 w 25"/>
              <a:gd name="T13" fmla="*/ 8 h 42"/>
              <a:gd name="T14" fmla="*/ 12 w 25"/>
              <a:gd name="T15" fmla="*/ 7 h 42"/>
              <a:gd name="T16" fmla="*/ 9 w 25"/>
              <a:gd name="T17" fmla="*/ 9 h 42"/>
              <a:gd name="T18" fmla="*/ 8 w 25"/>
              <a:gd name="T19" fmla="*/ 14 h 42"/>
              <a:gd name="T20" fmla="*/ 0 w 25"/>
              <a:gd name="T21" fmla="*/ 14 h 42"/>
              <a:gd name="T22" fmla="*/ 0 w 25"/>
              <a:gd name="T23" fmla="*/ 14 h 42"/>
              <a:gd name="T24" fmla="*/ 3 w 25"/>
              <a:gd name="T25" fmla="*/ 4 h 42"/>
              <a:gd name="T26" fmla="*/ 12 w 25"/>
              <a:gd name="T27" fmla="*/ 0 h 42"/>
              <a:gd name="T28" fmla="*/ 21 w 25"/>
              <a:gd name="T29" fmla="*/ 3 h 42"/>
              <a:gd name="T30" fmla="*/ 24 w 25"/>
              <a:gd name="T31" fmla="*/ 12 h 42"/>
              <a:gd name="T32" fmla="*/ 22 w 25"/>
              <a:gd name="T33" fmla="*/ 19 h 42"/>
              <a:gd name="T34" fmla="*/ 16 w 25"/>
              <a:gd name="T35" fmla="*/ 28 h 42"/>
              <a:gd name="T36" fmla="*/ 11 w 25"/>
              <a:gd name="T37" fmla="*/ 36 h 42"/>
              <a:gd name="T38" fmla="*/ 25 w 25"/>
              <a:gd name="T39" fmla="*/ 36 h 42"/>
              <a:gd name="T40" fmla="*/ 25 w 25"/>
              <a:gd name="T41" fmla="*/ 42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25" h="42">
                <a:moveTo>
                  <a:pt x="25" y="42"/>
                </a:moveTo>
                <a:cubicBezTo>
                  <a:pt x="0" y="42"/>
                  <a:pt x="0" y="42"/>
                  <a:pt x="0" y="42"/>
                </a:cubicBezTo>
                <a:cubicBezTo>
                  <a:pt x="0" y="37"/>
                  <a:pt x="0" y="37"/>
                  <a:pt x="0" y="37"/>
                </a:cubicBezTo>
                <a:cubicBezTo>
                  <a:pt x="12" y="22"/>
                  <a:pt x="12" y="22"/>
                  <a:pt x="12" y="22"/>
                </a:cubicBezTo>
                <a:cubicBezTo>
                  <a:pt x="13" y="20"/>
                  <a:pt x="14" y="18"/>
                  <a:pt x="15" y="17"/>
                </a:cubicBezTo>
                <a:cubicBezTo>
                  <a:pt x="16" y="15"/>
                  <a:pt x="16" y="14"/>
                  <a:pt x="16" y="12"/>
                </a:cubicBezTo>
                <a:cubicBezTo>
                  <a:pt x="16" y="11"/>
                  <a:pt x="16" y="9"/>
                  <a:pt x="15" y="8"/>
                </a:cubicBezTo>
                <a:cubicBezTo>
                  <a:pt x="14" y="7"/>
                  <a:pt x="13" y="7"/>
                  <a:pt x="12" y="7"/>
                </a:cubicBezTo>
                <a:cubicBezTo>
                  <a:pt x="11" y="7"/>
                  <a:pt x="10" y="7"/>
                  <a:pt x="9" y="9"/>
                </a:cubicBezTo>
                <a:cubicBezTo>
                  <a:pt x="8" y="10"/>
                  <a:pt x="8" y="12"/>
                  <a:pt x="8" y="14"/>
                </a:cubicBezTo>
                <a:cubicBezTo>
                  <a:pt x="0" y="14"/>
                  <a:pt x="0" y="14"/>
                  <a:pt x="0" y="14"/>
                </a:cubicBezTo>
                <a:cubicBezTo>
                  <a:pt x="0" y="14"/>
                  <a:pt x="0" y="14"/>
                  <a:pt x="0" y="14"/>
                </a:cubicBezTo>
                <a:cubicBezTo>
                  <a:pt x="0" y="10"/>
                  <a:pt x="1" y="7"/>
                  <a:pt x="3" y="4"/>
                </a:cubicBezTo>
                <a:cubicBezTo>
                  <a:pt x="5" y="1"/>
                  <a:pt x="8" y="0"/>
                  <a:pt x="12" y="0"/>
                </a:cubicBezTo>
                <a:cubicBezTo>
                  <a:pt x="16" y="0"/>
                  <a:pt x="19" y="1"/>
                  <a:pt x="21" y="3"/>
                </a:cubicBezTo>
                <a:cubicBezTo>
                  <a:pt x="23" y="6"/>
                  <a:pt x="24" y="9"/>
                  <a:pt x="24" y="12"/>
                </a:cubicBezTo>
                <a:cubicBezTo>
                  <a:pt x="24" y="15"/>
                  <a:pt x="23" y="17"/>
                  <a:pt x="22" y="19"/>
                </a:cubicBezTo>
                <a:cubicBezTo>
                  <a:pt x="21" y="22"/>
                  <a:pt x="19" y="24"/>
                  <a:pt x="16" y="28"/>
                </a:cubicBezTo>
                <a:cubicBezTo>
                  <a:pt x="11" y="36"/>
                  <a:pt x="11" y="36"/>
                  <a:pt x="11" y="36"/>
                </a:cubicBezTo>
                <a:cubicBezTo>
                  <a:pt x="25" y="36"/>
                  <a:pt x="25" y="36"/>
                  <a:pt x="25" y="36"/>
                </a:cubicBezTo>
                <a:lnTo>
                  <a:pt x="25" y="42"/>
                </a:lnTo>
                <a:close/>
              </a:path>
            </a:pathLst>
          </a:custGeom>
          <a:solidFill>
            <a:schemeClr val="bg1"/>
          </a:solidFill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grpSp>
        <p:nvGrpSpPr>
          <p:cNvPr id="2" name="PA_组合 1"/>
          <p:cNvGrpSpPr/>
          <p:nvPr>
            <p:custDataLst>
              <p:tags r:id="rId58"/>
            </p:custDataLst>
          </p:nvPr>
        </p:nvGrpSpPr>
        <p:grpSpPr>
          <a:xfrm flipH="1">
            <a:off x="2905417" y="4505743"/>
            <a:ext cx="3595771" cy="930786"/>
            <a:chOff x="3904932" y="4615823"/>
            <a:chExt cx="3595771" cy="930786"/>
          </a:xfrm>
        </p:grpSpPr>
        <p:sp>
          <p:nvSpPr>
            <p:cNvPr id="47" name="PA_矩形 22"/>
            <p:cNvSpPr>
              <a:spLocks noChangeArrowheads="1"/>
            </p:cNvSpPr>
            <p:nvPr>
              <p:custDataLst>
                <p:tags r:id="rId59"/>
              </p:custDataLst>
            </p:nvPr>
          </p:nvSpPr>
          <p:spPr bwMode="auto">
            <a:xfrm>
              <a:off x="5080660" y="5249876"/>
              <a:ext cx="1400" cy="226748"/>
            </a:xfrm>
            <a:prstGeom prst="rect">
              <a:avLst/>
            </a:prstGeom>
            <a:solidFill>
              <a:schemeClr val="bg1"/>
            </a:solidFill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8" name="PA_矩形 23"/>
            <p:cNvSpPr>
              <a:spLocks noChangeArrowheads="1"/>
            </p:cNvSpPr>
            <p:nvPr>
              <p:custDataLst>
                <p:tags r:id="rId60"/>
              </p:custDataLst>
            </p:nvPr>
          </p:nvSpPr>
          <p:spPr bwMode="auto">
            <a:xfrm>
              <a:off x="5080660" y="5249876"/>
              <a:ext cx="1400" cy="226748"/>
            </a:xfrm>
            <a:prstGeom prst="rect">
              <a:avLst/>
            </a:prstGeom>
            <a:solidFill>
              <a:schemeClr val="bg1"/>
            </a:solidFill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9" name="PA_任意多边形 24"/>
            <p:cNvSpPr>
              <a:spLocks noEditPoints="1"/>
            </p:cNvSpPr>
            <p:nvPr>
              <p:custDataLst>
                <p:tags r:id="rId61"/>
              </p:custDataLst>
            </p:nvPr>
          </p:nvSpPr>
          <p:spPr bwMode="auto">
            <a:xfrm>
              <a:off x="4732141" y="5249876"/>
              <a:ext cx="348520" cy="226748"/>
            </a:xfrm>
            <a:custGeom>
              <a:avLst/>
              <a:gdLst>
                <a:gd name="T0" fmla="*/ 18 w 249"/>
                <a:gd name="T1" fmla="*/ 0 h 162"/>
                <a:gd name="T2" fmla="*/ 0 w 249"/>
                <a:gd name="T3" fmla="*/ 0 h 162"/>
                <a:gd name="T4" fmla="*/ 0 w 249"/>
                <a:gd name="T5" fmla="*/ 162 h 162"/>
                <a:gd name="T6" fmla="*/ 18 w 249"/>
                <a:gd name="T7" fmla="*/ 162 h 162"/>
                <a:gd name="T8" fmla="*/ 18 w 249"/>
                <a:gd name="T9" fmla="*/ 0 h 162"/>
                <a:gd name="T10" fmla="*/ 249 w 249"/>
                <a:gd name="T11" fmla="*/ 0 h 162"/>
                <a:gd name="T12" fmla="*/ 226 w 249"/>
                <a:gd name="T13" fmla="*/ 0 h 162"/>
                <a:gd name="T14" fmla="*/ 226 w 249"/>
                <a:gd name="T15" fmla="*/ 162 h 162"/>
                <a:gd name="T16" fmla="*/ 249 w 249"/>
                <a:gd name="T17" fmla="*/ 162 h 162"/>
                <a:gd name="T18" fmla="*/ 249 w 249"/>
                <a:gd name="T19" fmla="*/ 0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9" h="162">
                  <a:moveTo>
                    <a:pt x="18" y="0"/>
                  </a:moveTo>
                  <a:lnTo>
                    <a:pt x="0" y="0"/>
                  </a:lnTo>
                  <a:lnTo>
                    <a:pt x="0" y="162"/>
                  </a:lnTo>
                  <a:lnTo>
                    <a:pt x="18" y="162"/>
                  </a:lnTo>
                  <a:lnTo>
                    <a:pt x="18" y="0"/>
                  </a:lnTo>
                  <a:close/>
                  <a:moveTo>
                    <a:pt x="249" y="0"/>
                  </a:moveTo>
                  <a:lnTo>
                    <a:pt x="226" y="0"/>
                  </a:lnTo>
                  <a:lnTo>
                    <a:pt x="226" y="162"/>
                  </a:lnTo>
                  <a:lnTo>
                    <a:pt x="249" y="162"/>
                  </a:lnTo>
                  <a:lnTo>
                    <a:pt x="249" y="0"/>
                  </a:lnTo>
                  <a:close/>
                </a:path>
              </a:pathLst>
            </a:custGeom>
            <a:solidFill>
              <a:schemeClr val="bg1"/>
            </a:solidFill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50" name="PA_任意多边形 25"/>
            <p:cNvSpPr>
              <a:spLocks noEditPoints="1"/>
            </p:cNvSpPr>
            <p:nvPr>
              <p:custDataLst>
                <p:tags r:id="rId62"/>
              </p:custDataLst>
            </p:nvPr>
          </p:nvSpPr>
          <p:spPr bwMode="auto">
            <a:xfrm>
              <a:off x="4732141" y="5249876"/>
              <a:ext cx="348520" cy="226748"/>
            </a:xfrm>
            <a:custGeom>
              <a:avLst/>
              <a:gdLst>
                <a:gd name="T0" fmla="*/ 18 w 249"/>
                <a:gd name="T1" fmla="*/ 0 h 162"/>
                <a:gd name="T2" fmla="*/ 0 w 249"/>
                <a:gd name="T3" fmla="*/ 0 h 162"/>
                <a:gd name="T4" fmla="*/ 0 w 249"/>
                <a:gd name="T5" fmla="*/ 162 h 162"/>
                <a:gd name="T6" fmla="*/ 18 w 249"/>
                <a:gd name="T7" fmla="*/ 162 h 162"/>
                <a:gd name="T8" fmla="*/ 18 w 249"/>
                <a:gd name="T9" fmla="*/ 0 h 162"/>
                <a:gd name="T10" fmla="*/ 249 w 249"/>
                <a:gd name="T11" fmla="*/ 0 h 162"/>
                <a:gd name="T12" fmla="*/ 226 w 249"/>
                <a:gd name="T13" fmla="*/ 0 h 162"/>
                <a:gd name="T14" fmla="*/ 226 w 249"/>
                <a:gd name="T15" fmla="*/ 162 h 162"/>
                <a:gd name="T16" fmla="*/ 249 w 249"/>
                <a:gd name="T17" fmla="*/ 162 h 162"/>
                <a:gd name="T18" fmla="*/ 249 w 249"/>
                <a:gd name="T19" fmla="*/ 0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9" h="162">
                  <a:moveTo>
                    <a:pt x="18" y="0"/>
                  </a:moveTo>
                  <a:lnTo>
                    <a:pt x="0" y="0"/>
                  </a:lnTo>
                  <a:lnTo>
                    <a:pt x="0" y="162"/>
                  </a:lnTo>
                  <a:lnTo>
                    <a:pt x="18" y="162"/>
                  </a:lnTo>
                  <a:lnTo>
                    <a:pt x="18" y="0"/>
                  </a:lnTo>
                  <a:moveTo>
                    <a:pt x="249" y="0"/>
                  </a:moveTo>
                  <a:lnTo>
                    <a:pt x="226" y="0"/>
                  </a:lnTo>
                  <a:lnTo>
                    <a:pt x="226" y="162"/>
                  </a:lnTo>
                  <a:lnTo>
                    <a:pt x="249" y="162"/>
                  </a:lnTo>
                  <a:lnTo>
                    <a:pt x="249" y="0"/>
                  </a:lnTo>
                </a:path>
              </a:pathLst>
            </a:custGeom>
            <a:solidFill>
              <a:schemeClr val="bg1"/>
            </a:solidFill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51" name="PA_任意多边形 32"/>
            <p:cNvSpPr>
              <a:spLocks noEditPoints="1"/>
            </p:cNvSpPr>
            <p:nvPr>
              <p:custDataLst>
                <p:tags r:id="rId63"/>
              </p:custDataLst>
            </p:nvPr>
          </p:nvSpPr>
          <p:spPr bwMode="auto">
            <a:xfrm>
              <a:off x="5648929" y="5249876"/>
              <a:ext cx="347120" cy="226748"/>
            </a:xfrm>
            <a:custGeom>
              <a:avLst/>
              <a:gdLst>
                <a:gd name="T0" fmla="*/ 23 w 248"/>
                <a:gd name="T1" fmla="*/ 0 h 162"/>
                <a:gd name="T2" fmla="*/ 0 w 248"/>
                <a:gd name="T3" fmla="*/ 0 h 162"/>
                <a:gd name="T4" fmla="*/ 0 w 248"/>
                <a:gd name="T5" fmla="*/ 162 h 162"/>
                <a:gd name="T6" fmla="*/ 23 w 248"/>
                <a:gd name="T7" fmla="*/ 162 h 162"/>
                <a:gd name="T8" fmla="*/ 23 w 248"/>
                <a:gd name="T9" fmla="*/ 0 h 162"/>
                <a:gd name="T10" fmla="*/ 248 w 248"/>
                <a:gd name="T11" fmla="*/ 0 h 162"/>
                <a:gd name="T12" fmla="*/ 230 w 248"/>
                <a:gd name="T13" fmla="*/ 0 h 162"/>
                <a:gd name="T14" fmla="*/ 230 w 248"/>
                <a:gd name="T15" fmla="*/ 162 h 162"/>
                <a:gd name="T16" fmla="*/ 248 w 248"/>
                <a:gd name="T17" fmla="*/ 162 h 162"/>
                <a:gd name="T18" fmla="*/ 248 w 248"/>
                <a:gd name="T19" fmla="*/ 0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8" h="162">
                  <a:moveTo>
                    <a:pt x="23" y="0"/>
                  </a:moveTo>
                  <a:lnTo>
                    <a:pt x="0" y="0"/>
                  </a:lnTo>
                  <a:lnTo>
                    <a:pt x="0" y="162"/>
                  </a:lnTo>
                  <a:lnTo>
                    <a:pt x="23" y="162"/>
                  </a:lnTo>
                  <a:lnTo>
                    <a:pt x="23" y="0"/>
                  </a:lnTo>
                  <a:close/>
                  <a:moveTo>
                    <a:pt x="248" y="0"/>
                  </a:moveTo>
                  <a:lnTo>
                    <a:pt x="230" y="0"/>
                  </a:lnTo>
                  <a:lnTo>
                    <a:pt x="230" y="162"/>
                  </a:lnTo>
                  <a:lnTo>
                    <a:pt x="248" y="162"/>
                  </a:lnTo>
                  <a:lnTo>
                    <a:pt x="248" y="0"/>
                  </a:lnTo>
                  <a:close/>
                </a:path>
              </a:pathLst>
            </a:custGeom>
            <a:solidFill>
              <a:schemeClr val="bg1"/>
            </a:solidFill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52" name="PA_任意多边形 33"/>
            <p:cNvSpPr>
              <a:spLocks noEditPoints="1"/>
            </p:cNvSpPr>
            <p:nvPr>
              <p:custDataLst>
                <p:tags r:id="rId64"/>
              </p:custDataLst>
            </p:nvPr>
          </p:nvSpPr>
          <p:spPr bwMode="auto">
            <a:xfrm>
              <a:off x="5648929" y="5249876"/>
              <a:ext cx="347120" cy="226748"/>
            </a:xfrm>
            <a:custGeom>
              <a:avLst/>
              <a:gdLst>
                <a:gd name="T0" fmla="*/ 23 w 248"/>
                <a:gd name="T1" fmla="*/ 0 h 162"/>
                <a:gd name="T2" fmla="*/ 0 w 248"/>
                <a:gd name="T3" fmla="*/ 0 h 162"/>
                <a:gd name="T4" fmla="*/ 0 w 248"/>
                <a:gd name="T5" fmla="*/ 162 h 162"/>
                <a:gd name="T6" fmla="*/ 23 w 248"/>
                <a:gd name="T7" fmla="*/ 162 h 162"/>
                <a:gd name="T8" fmla="*/ 23 w 248"/>
                <a:gd name="T9" fmla="*/ 0 h 162"/>
                <a:gd name="T10" fmla="*/ 248 w 248"/>
                <a:gd name="T11" fmla="*/ 0 h 162"/>
                <a:gd name="T12" fmla="*/ 230 w 248"/>
                <a:gd name="T13" fmla="*/ 0 h 162"/>
                <a:gd name="T14" fmla="*/ 230 w 248"/>
                <a:gd name="T15" fmla="*/ 162 h 162"/>
                <a:gd name="T16" fmla="*/ 248 w 248"/>
                <a:gd name="T17" fmla="*/ 162 h 162"/>
                <a:gd name="T18" fmla="*/ 248 w 248"/>
                <a:gd name="T19" fmla="*/ 0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8" h="162">
                  <a:moveTo>
                    <a:pt x="23" y="0"/>
                  </a:moveTo>
                  <a:lnTo>
                    <a:pt x="0" y="0"/>
                  </a:lnTo>
                  <a:lnTo>
                    <a:pt x="0" y="162"/>
                  </a:lnTo>
                  <a:lnTo>
                    <a:pt x="23" y="162"/>
                  </a:lnTo>
                  <a:lnTo>
                    <a:pt x="23" y="0"/>
                  </a:lnTo>
                  <a:moveTo>
                    <a:pt x="248" y="0"/>
                  </a:moveTo>
                  <a:lnTo>
                    <a:pt x="230" y="0"/>
                  </a:lnTo>
                  <a:lnTo>
                    <a:pt x="230" y="162"/>
                  </a:lnTo>
                  <a:lnTo>
                    <a:pt x="248" y="162"/>
                  </a:lnTo>
                  <a:lnTo>
                    <a:pt x="248" y="0"/>
                  </a:lnTo>
                </a:path>
              </a:pathLst>
            </a:custGeom>
            <a:solidFill>
              <a:schemeClr val="bg1"/>
            </a:solidFill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63" name="PA_矩形 64"/>
            <p:cNvSpPr>
              <a:spLocks noChangeArrowheads="1"/>
            </p:cNvSpPr>
            <p:nvPr>
              <p:custDataLst>
                <p:tags r:id="rId65"/>
              </p:custDataLst>
            </p:nvPr>
          </p:nvSpPr>
          <p:spPr bwMode="auto">
            <a:xfrm>
              <a:off x="4732141" y="4717999"/>
              <a:ext cx="1400" cy="1400"/>
            </a:xfrm>
            <a:prstGeom prst="rect">
              <a:avLst/>
            </a:prstGeom>
            <a:solidFill>
              <a:schemeClr val="bg1"/>
            </a:solidFill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64" name="PA_任意多边形 65"/>
            <p:cNvSpPr/>
            <p:nvPr>
              <p:custDataLst>
                <p:tags r:id="rId66"/>
              </p:custDataLst>
            </p:nvPr>
          </p:nvSpPr>
          <p:spPr bwMode="auto">
            <a:xfrm>
              <a:off x="4732141" y="471799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chemeClr val="bg1"/>
            </a:solidFill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65" name="PA_矩形 66"/>
            <p:cNvSpPr>
              <a:spLocks noChangeArrowheads="1"/>
            </p:cNvSpPr>
            <p:nvPr>
              <p:custDataLst>
                <p:tags r:id="rId67"/>
              </p:custDataLst>
            </p:nvPr>
          </p:nvSpPr>
          <p:spPr bwMode="auto">
            <a:xfrm>
              <a:off x="5080660" y="4806179"/>
              <a:ext cx="1400" cy="82581"/>
            </a:xfrm>
            <a:prstGeom prst="rect">
              <a:avLst/>
            </a:prstGeom>
            <a:solidFill>
              <a:schemeClr val="bg1"/>
            </a:solidFill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66" name="PA_任意多边形 67"/>
            <p:cNvSpPr/>
            <p:nvPr>
              <p:custDataLst>
                <p:tags r:id="rId68"/>
              </p:custDataLst>
            </p:nvPr>
          </p:nvSpPr>
          <p:spPr bwMode="auto">
            <a:xfrm>
              <a:off x="5080660" y="4806179"/>
              <a:ext cx="0" cy="82581"/>
            </a:xfrm>
            <a:custGeom>
              <a:avLst/>
              <a:gdLst>
                <a:gd name="T0" fmla="*/ 0 h 59"/>
                <a:gd name="T1" fmla="*/ 59 h 59"/>
                <a:gd name="T2" fmla="*/ 59 h 59"/>
                <a:gd name="T3" fmla="*/ 0 h 59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59">
                  <a:moveTo>
                    <a:pt x="0" y="0"/>
                  </a:moveTo>
                  <a:lnTo>
                    <a:pt x="0" y="59"/>
                  </a:lnTo>
                  <a:lnTo>
                    <a:pt x="0" y="59"/>
                  </a:lnTo>
                  <a:lnTo>
                    <a:pt x="0" y="0"/>
                  </a:lnTo>
                </a:path>
              </a:pathLst>
            </a:custGeom>
            <a:solidFill>
              <a:schemeClr val="bg1"/>
            </a:solidFill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67" name="PA_任意多边形 68"/>
            <p:cNvSpPr>
              <a:spLocks noEditPoints="1"/>
            </p:cNvSpPr>
            <p:nvPr>
              <p:custDataLst>
                <p:tags r:id="rId69"/>
              </p:custDataLst>
            </p:nvPr>
          </p:nvSpPr>
          <p:spPr bwMode="auto">
            <a:xfrm>
              <a:off x="4732141" y="4717999"/>
              <a:ext cx="348520" cy="170761"/>
            </a:xfrm>
            <a:custGeom>
              <a:avLst/>
              <a:gdLst>
                <a:gd name="T0" fmla="*/ 23 w 249"/>
                <a:gd name="T1" fmla="*/ 0 h 122"/>
                <a:gd name="T2" fmla="*/ 0 w 249"/>
                <a:gd name="T3" fmla="*/ 0 h 122"/>
                <a:gd name="T4" fmla="*/ 0 w 249"/>
                <a:gd name="T5" fmla="*/ 0 h 122"/>
                <a:gd name="T6" fmla="*/ 0 w 249"/>
                <a:gd name="T7" fmla="*/ 122 h 122"/>
                <a:gd name="T8" fmla="*/ 23 w 249"/>
                <a:gd name="T9" fmla="*/ 122 h 122"/>
                <a:gd name="T10" fmla="*/ 23 w 249"/>
                <a:gd name="T11" fmla="*/ 0 h 122"/>
                <a:gd name="T12" fmla="*/ 249 w 249"/>
                <a:gd name="T13" fmla="*/ 0 h 122"/>
                <a:gd name="T14" fmla="*/ 230 w 249"/>
                <a:gd name="T15" fmla="*/ 0 h 122"/>
                <a:gd name="T16" fmla="*/ 230 w 249"/>
                <a:gd name="T17" fmla="*/ 122 h 122"/>
                <a:gd name="T18" fmla="*/ 249 w 249"/>
                <a:gd name="T19" fmla="*/ 122 h 122"/>
                <a:gd name="T20" fmla="*/ 249 w 249"/>
                <a:gd name="T21" fmla="*/ 63 h 122"/>
                <a:gd name="T22" fmla="*/ 249 w 249"/>
                <a:gd name="T23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49" h="122">
                  <a:moveTo>
                    <a:pt x="23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122"/>
                  </a:lnTo>
                  <a:lnTo>
                    <a:pt x="23" y="122"/>
                  </a:lnTo>
                  <a:lnTo>
                    <a:pt x="23" y="0"/>
                  </a:lnTo>
                  <a:close/>
                  <a:moveTo>
                    <a:pt x="249" y="0"/>
                  </a:moveTo>
                  <a:lnTo>
                    <a:pt x="230" y="0"/>
                  </a:lnTo>
                  <a:lnTo>
                    <a:pt x="230" y="122"/>
                  </a:lnTo>
                  <a:lnTo>
                    <a:pt x="249" y="122"/>
                  </a:lnTo>
                  <a:lnTo>
                    <a:pt x="249" y="63"/>
                  </a:lnTo>
                  <a:lnTo>
                    <a:pt x="249" y="0"/>
                  </a:lnTo>
                  <a:close/>
                </a:path>
              </a:pathLst>
            </a:custGeom>
            <a:solidFill>
              <a:schemeClr val="bg1"/>
            </a:solidFill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68" name="PA_任意多边形 69"/>
            <p:cNvSpPr>
              <a:spLocks noEditPoints="1"/>
            </p:cNvSpPr>
            <p:nvPr>
              <p:custDataLst>
                <p:tags r:id="rId70"/>
              </p:custDataLst>
            </p:nvPr>
          </p:nvSpPr>
          <p:spPr bwMode="auto">
            <a:xfrm>
              <a:off x="4732141" y="4717999"/>
              <a:ext cx="348520" cy="170761"/>
            </a:xfrm>
            <a:custGeom>
              <a:avLst/>
              <a:gdLst>
                <a:gd name="T0" fmla="*/ 23 w 249"/>
                <a:gd name="T1" fmla="*/ 0 h 122"/>
                <a:gd name="T2" fmla="*/ 0 w 249"/>
                <a:gd name="T3" fmla="*/ 0 h 122"/>
                <a:gd name="T4" fmla="*/ 0 w 249"/>
                <a:gd name="T5" fmla="*/ 0 h 122"/>
                <a:gd name="T6" fmla="*/ 0 w 249"/>
                <a:gd name="T7" fmla="*/ 122 h 122"/>
                <a:gd name="T8" fmla="*/ 23 w 249"/>
                <a:gd name="T9" fmla="*/ 122 h 122"/>
                <a:gd name="T10" fmla="*/ 23 w 249"/>
                <a:gd name="T11" fmla="*/ 0 h 122"/>
                <a:gd name="T12" fmla="*/ 249 w 249"/>
                <a:gd name="T13" fmla="*/ 0 h 122"/>
                <a:gd name="T14" fmla="*/ 230 w 249"/>
                <a:gd name="T15" fmla="*/ 0 h 122"/>
                <a:gd name="T16" fmla="*/ 230 w 249"/>
                <a:gd name="T17" fmla="*/ 122 h 122"/>
                <a:gd name="T18" fmla="*/ 249 w 249"/>
                <a:gd name="T19" fmla="*/ 122 h 122"/>
                <a:gd name="T20" fmla="*/ 249 w 249"/>
                <a:gd name="T21" fmla="*/ 63 h 122"/>
                <a:gd name="T22" fmla="*/ 249 w 249"/>
                <a:gd name="T23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49" h="122">
                  <a:moveTo>
                    <a:pt x="23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122"/>
                  </a:lnTo>
                  <a:lnTo>
                    <a:pt x="23" y="122"/>
                  </a:lnTo>
                  <a:lnTo>
                    <a:pt x="23" y="0"/>
                  </a:lnTo>
                  <a:moveTo>
                    <a:pt x="249" y="0"/>
                  </a:moveTo>
                  <a:lnTo>
                    <a:pt x="230" y="0"/>
                  </a:lnTo>
                  <a:lnTo>
                    <a:pt x="230" y="122"/>
                  </a:lnTo>
                  <a:lnTo>
                    <a:pt x="249" y="122"/>
                  </a:lnTo>
                  <a:lnTo>
                    <a:pt x="249" y="63"/>
                  </a:lnTo>
                  <a:lnTo>
                    <a:pt x="249" y="0"/>
                  </a:lnTo>
                </a:path>
              </a:pathLst>
            </a:custGeom>
            <a:solidFill>
              <a:schemeClr val="bg1"/>
            </a:solidFill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69" name="PA_矩形 76"/>
            <p:cNvSpPr>
              <a:spLocks noChangeArrowheads="1"/>
            </p:cNvSpPr>
            <p:nvPr>
              <p:custDataLst>
                <p:tags r:id="rId71"/>
              </p:custDataLst>
            </p:nvPr>
          </p:nvSpPr>
          <p:spPr bwMode="auto">
            <a:xfrm>
              <a:off x="5648929" y="4717999"/>
              <a:ext cx="1400" cy="170761"/>
            </a:xfrm>
            <a:prstGeom prst="rect">
              <a:avLst/>
            </a:prstGeom>
            <a:solidFill>
              <a:schemeClr val="bg1"/>
            </a:solidFill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70" name="PA_矩形 77"/>
            <p:cNvSpPr>
              <a:spLocks noChangeArrowheads="1"/>
            </p:cNvSpPr>
            <p:nvPr>
              <p:custDataLst>
                <p:tags r:id="rId72"/>
              </p:custDataLst>
            </p:nvPr>
          </p:nvSpPr>
          <p:spPr bwMode="auto">
            <a:xfrm>
              <a:off x="5648929" y="4717999"/>
              <a:ext cx="1400" cy="170761"/>
            </a:xfrm>
            <a:prstGeom prst="rect">
              <a:avLst/>
            </a:prstGeom>
            <a:solidFill>
              <a:schemeClr val="bg1"/>
            </a:solidFill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71" name="PA_矩形 78"/>
            <p:cNvSpPr>
              <a:spLocks noChangeArrowheads="1"/>
            </p:cNvSpPr>
            <p:nvPr>
              <p:custDataLst>
                <p:tags r:id="rId73"/>
              </p:custDataLst>
            </p:nvPr>
          </p:nvSpPr>
          <p:spPr bwMode="auto">
            <a:xfrm>
              <a:off x="5648929" y="4717999"/>
              <a:ext cx="32193" cy="170761"/>
            </a:xfrm>
            <a:prstGeom prst="rect">
              <a:avLst/>
            </a:prstGeom>
            <a:solidFill>
              <a:schemeClr val="bg1"/>
            </a:solidFill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72" name="PA_矩形 79"/>
            <p:cNvSpPr>
              <a:spLocks noChangeArrowheads="1"/>
            </p:cNvSpPr>
            <p:nvPr>
              <p:custDataLst>
                <p:tags r:id="rId74"/>
              </p:custDataLst>
            </p:nvPr>
          </p:nvSpPr>
          <p:spPr bwMode="auto">
            <a:xfrm>
              <a:off x="5648929" y="4717999"/>
              <a:ext cx="32193" cy="170761"/>
            </a:xfrm>
            <a:prstGeom prst="rect">
              <a:avLst/>
            </a:prstGeom>
            <a:solidFill>
              <a:schemeClr val="bg1"/>
            </a:solidFill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77" name="PA_矩形 102"/>
            <p:cNvSpPr>
              <a:spLocks noChangeArrowheads="1"/>
            </p:cNvSpPr>
            <p:nvPr>
              <p:custDataLst>
                <p:tags r:id="rId75"/>
              </p:custDataLst>
            </p:nvPr>
          </p:nvSpPr>
          <p:spPr bwMode="auto">
            <a:xfrm>
              <a:off x="5161842" y="4717999"/>
              <a:ext cx="1400" cy="170761"/>
            </a:xfrm>
            <a:prstGeom prst="rect">
              <a:avLst/>
            </a:prstGeom>
            <a:solidFill>
              <a:schemeClr val="bg1"/>
            </a:solidFill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78" name="PA_矩形 103"/>
            <p:cNvSpPr>
              <a:spLocks noChangeArrowheads="1"/>
            </p:cNvSpPr>
            <p:nvPr>
              <p:custDataLst>
                <p:tags r:id="rId76"/>
              </p:custDataLst>
            </p:nvPr>
          </p:nvSpPr>
          <p:spPr bwMode="auto">
            <a:xfrm>
              <a:off x="5161842" y="4717999"/>
              <a:ext cx="1400" cy="170761"/>
            </a:xfrm>
            <a:prstGeom prst="rect">
              <a:avLst/>
            </a:prstGeom>
            <a:solidFill>
              <a:schemeClr val="bg1"/>
            </a:solidFill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79" name="PA_任意多边形 106"/>
            <p:cNvSpPr/>
            <p:nvPr>
              <p:custDataLst>
                <p:tags r:id="rId77"/>
              </p:custDataLst>
            </p:nvPr>
          </p:nvSpPr>
          <p:spPr bwMode="auto">
            <a:xfrm>
              <a:off x="5080660" y="4717999"/>
              <a:ext cx="0" cy="88180"/>
            </a:xfrm>
            <a:custGeom>
              <a:avLst/>
              <a:gdLst>
                <a:gd name="T0" fmla="*/ 0 h 63"/>
                <a:gd name="T1" fmla="*/ 0 h 63"/>
                <a:gd name="T2" fmla="*/ 63 h 63"/>
                <a:gd name="T3" fmla="*/ 0 h 6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63">
                  <a:moveTo>
                    <a:pt x="0" y="0"/>
                  </a:moveTo>
                  <a:lnTo>
                    <a:pt x="0" y="0"/>
                  </a:lnTo>
                  <a:lnTo>
                    <a:pt x="0" y="6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80" name="PA_任意多边形 107"/>
            <p:cNvSpPr/>
            <p:nvPr>
              <p:custDataLst>
                <p:tags r:id="rId78"/>
              </p:custDataLst>
            </p:nvPr>
          </p:nvSpPr>
          <p:spPr bwMode="auto">
            <a:xfrm>
              <a:off x="5080660" y="4717999"/>
              <a:ext cx="0" cy="88180"/>
            </a:xfrm>
            <a:custGeom>
              <a:avLst/>
              <a:gdLst>
                <a:gd name="T0" fmla="*/ 0 h 63"/>
                <a:gd name="T1" fmla="*/ 0 h 63"/>
                <a:gd name="T2" fmla="*/ 63 h 63"/>
                <a:gd name="T3" fmla="*/ 0 h 6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63">
                  <a:moveTo>
                    <a:pt x="0" y="0"/>
                  </a:moveTo>
                  <a:lnTo>
                    <a:pt x="0" y="0"/>
                  </a:lnTo>
                  <a:lnTo>
                    <a:pt x="0" y="63"/>
                  </a:lnTo>
                  <a:lnTo>
                    <a:pt x="0" y="0"/>
                  </a:lnTo>
                </a:path>
              </a:pathLst>
            </a:custGeom>
            <a:solidFill>
              <a:schemeClr val="bg1"/>
            </a:solidFill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87" name="PA_任意多边形 118"/>
            <p:cNvSpPr/>
            <p:nvPr>
              <p:custDataLst>
                <p:tags r:id="rId79"/>
              </p:custDataLst>
            </p:nvPr>
          </p:nvSpPr>
          <p:spPr bwMode="auto">
            <a:xfrm>
              <a:off x="4347230" y="5217684"/>
              <a:ext cx="221149" cy="165162"/>
            </a:xfrm>
            <a:custGeom>
              <a:avLst/>
              <a:gdLst>
                <a:gd name="T0" fmla="*/ 23 w 35"/>
                <a:gd name="T1" fmla="*/ 7 h 26"/>
                <a:gd name="T2" fmla="*/ 6 w 35"/>
                <a:gd name="T3" fmla="*/ 17 h 26"/>
                <a:gd name="T4" fmla="*/ 0 w 35"/>
                <a:gd name="T5" fmla="*/ 26 h 26"/>
                <a:gd name="T6" fmla="*/ 35 w 35"/>
                <a:gd name="T7" fmla="*/ 0 h 26"/>
                <a:gd name="T8" fmla="*/ 23 w 35"/>
                <a:gd name="T9" fmla="*/ 7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26">
                  <a:moveTo>
                    <a:pt x="23" y="7"/>
                  </a:moveTo>
                  <a:cubicBezTo>
                    <a:pt x="20" y="11"/>
                    <a:pt x="11" y="13"/>
                    <a:pt x="6" y="17"/>
                  </a:cubicBezTo>
                  <a:cubicBezTo>
                    <a:pt x="4" y="18"/>
                    <a:pt x="2" y="25"/>
                    <a:pt x="0" y="26"/>
                  </a:cubicBezTo>
                  <a:cubicBezTo>
                    <a:pt x="14" y="20"/>
                    <a:pt x="28" y="12"/>
                    <a:pt x="35" y="0"/>
                  </a:cubicBezTo>
                  <a:lnTo>
                    <a:pt x="23" y="7"/>
                  </a:lnTo>
                  <a:close/>
                </a:path>
              </a:pathLst>
            </a:custGeom>
            <a:solidFill>
              <a:schemeClr val="bg1"/>
            </a:solidFill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89" name="PA_任意多边形 120"/>
            <p:cNvSpPr/>
            <p:nvPr>
              <p:custDataLst>
                <p:tags r:id="rId80"/>
              </p:custDataLst>
            </p:nvPr>
          </p:nvSpPr>
          <p:spPr bwMode="auto">
            <a:xfrm>
              <a:off x="6749076" y="5217684"/>
              <a:ext cx="75583" cy="328925"/>
            </a:xfrm>
            <a:custGeom>
              <a:avLst/>
              <a:gdLst>
                <a:gd name="T0" fmla="*/ 0 w 54"/>
                <a:gd name="T1" fmla="*/ 235 h 235"/>
                <a:gd name="T2" fmla="*/ 4 w 54"/>
                <a:gd name="T3" fmla="*/ 199 h 235"/>
                <a:gd name="T4" fmla="*/ 54 w 54"/>
                <a:gd name="T5" fmla="*/ 0 h 235"/>
                <a:gd name="T6" fmla="*/ 49 w 54"/>
                <a:gd name="T7" fmla="*/ 32 h 235"/>
                <a:gd name="T8" fmla="*/ 0 w 54"/>
                <a:gd name="T9" fmla="*/ 235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" h="235">
                  <a:moveTo>
                    <a:pt x="0" y="235"/>
                  </a:moveTo>
                  <a:lnTo>
                    <a:pt x="4" y="199"/>
                  </a:lnTo>
                  <a:lnTo>
                    <a:pt x="54" y="0"/>
                  </a:lnTo>
                  <a:lnTo>
                    <a:pt x="49" y="32"/>
                  </a:lnTo>
                  <a:lnTo>
                    <a:pt x="0" y="235"/>
                  </a:lnTo>
                  <a:close/>
                </a:path>
              </a:pathLst>
            </a:custGeom>
            <a:solidFill>
              <a:schemeClr val="bg1"/>
            </a:solidFill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92" name="PA_任意多边形 123"/>
            <p:cNvSpPr/>
            <p:nvPr>
              <p:custDataLst>
                <p:tags r:id="rId81"/>
              </p:custDataLst>
            </p:nvPr>
          </p:nvSpPr>
          <p:spPr bwMode="auto">
            <a:xfrm>
              <a:off x="3904932" y="4615823"/>
              <a:ext cx="3595771" cy="923787"/>
            </a:xfrm>
            <a:custGeom>
              <a:avLst/>
              <a:gdLst>
                <a:gd name="T0" fmla="*/ 450 w 569"/>
                <a:gd name="T1" fmla="*/ 0 h 146"/>
                <a:gd name="T2" fmla="*/ 569 w 569"/>
                <a:gd name="T3" fmla="*/ 73 h 146"/>
                <a:gd name="T4" fmla="*/ 450 w 569"/>
                <a:gd name="T5" fmla="*/ 146 h 146"/>
                <a:gd name="T6" fmla="*/ 461 w 569"/>
                <a:gd name="T7" fmla="*/ 101 h 146"/>
                <a:gd name="T8" fmla="*/ 93 w 569"/>
                <a:gd name="T9" fmla="*/ 101 h 146"/>
                <a:gd name="T10" fmla="*/ 0 w 569"/>
                <a:gd name="T11" fmla="*/ 73 h 146"/>
                <a:gd name="T12" fmla="*/ 31 w 569"/>
                <a:gd name="T13" fmla="*/ 26 h 146"/>
                <a:gd name="T14" fmla="*/ 93 w 569"/>
                <a:gd name="T15" fmla="*/ 46 h 146"/>
                <a:gd name="T16" fmla="*/ 461 w 569"/>
                <a:gd name="T17" fmla="*/ 46 h 146"/>
                <a:gd name="T18" fmla="*/ 450 w 569"/>
                <a:gd name="T19" fmla="*/ 0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69" h="146">
                  <a:moveTo>
                    <a:pt x="450" y="0"/>
                  </a:moveTo>
                  <a:cubicBezTo>
                    <a:pt x="569" y="73"/>
                    <a:pt x="569" y="73"/>
                    <a:pt x="569" y="73"/>
                  </a:cubicBezTo>
                  <a:cubicBezTo>
                    <a:pt x="450" y="146"/>
                    <a:pt x="450" y="146"/>
                    <a:pt x="450" y="146"/>
                  </a:cubicBezTo>
                  <a:cubicBezTo>
                    <a:pt x="461" y="101"/>
                    <a:pt x="461" y="101"/>
                    <a:pt x="461" y="101"/>
                  </a:cubicBezTo>
                  <a:cubicBezTo>
                    <a:pt x="93" y="101"/>
                    <a:pt x="93" y="101"/>
                    <a:pt x="93" y="101"/>
                  </a:cubicBezTo>
                  <a:cubicBezTo>
                    <a:pt x="65" y="143"/>
                    <a:pt x="0" y="122"/>
                    <a:pt x="0" y="73"/>
                  </a:cubicBezTo>
                  <a:cubicBezTo>
                    <a:pt x="0" y="52"/>
                    <a:pt x="12" y="34"/>
                    <a:pt x="31" y="26"/>
                  </a:cubicBezTo>
                  <a:cubicBezTo>
                    <a:pt x="53" y="16"/>
                    <a:pt x="80" y="25"/>
                    <a:pt x="93" y="46"/>
                  </a:cubicBezTo>
                  <a:cubicBezTo>
                    <a:pt x="461" y="46"/>
                    <a:pt x="461" y="46"/>
                    <a:pt x="461" y="46"/>
                  </a:cubicBezTo>
                  <a:lnTo>
                    <a:pt x="450" y="0"/>
                  </a:lnTo>
                  <a:close/>
                </a:path>
              </a:pathLst>
            </a:custGeom>
            <a:solidFill>
              <a:schemeClr val="bg1"/>
            </a:solidFill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93" name="PA_任意多边形 124"/>
            <p:cNvSpPr/>
            <p:nvPr>
              <p:custDataLst>
                <p:tags r:id="rId82"/>
              </p:custDataLst>
            </p:nvPr>
          </p:nvSpPr>
          <p:spPr bwMode="auto">
            <a:xfrm>
              <a:off x="3930126" y="4680208"/>
              <a:ext cx="3520189" cy="809013"/>
            </a:xfrm>
            <a:custGeom>
              <a:avLst/>
              <a:gdLst>
                <a:gd name="T0" fmla="*/ 463 w 557"/>
                <a:gd name="T1" fmla="*/ 87 h 128"/>
                <a:gd name="T2" fmla="*/ 86 w 557"/>
                <a:gd name="T3" fmla="*/ 87 h 128"/>
                <a:gd name="T4" fmla="*/ 85 w 557"/>
                <a:gd name="T5" fmla="*/ 89 h 128"/>
                <a:gd name="T6" fmla="*/ 47 w 557"/>
                <a:gd name="T7" fmla="*/ 110 h 128"/>
                <a:gd name="T8" fmla="*/ 0 w 557"/>
                <a:gd name="T9" fmla="*/ 64 h 128"/>
                <a:gd name="T10" fmla="*/ 28 w 557"/>
                <a:gd name="T11" fmla="*/ 21 h 128"/>
                <a:gd name="T12" fmla="*/ 46 w 557"/>
                <a:gd name="T13" fmla="*/ 17 h 128"/>
                <a:gd name="T14" fmla="*/ 86 w 557"/>
                <a:gd name="T15" fmla="*/ 39 h 128"/>
                <a:gd name="T16" fmla="*/ 87 w 557"/>
                <a:gd name="T17" fmla="*/ 41 h 128"/>
                <a:gd name="T18" fmla="*/ 463 w 557"/>
                <a:gd name="T19" fmla="*/ 41 h 128"/>
                <a:gd name="T20" fmla="*/ 453 w 557"/>
                <a:gd name="T21" fmla="*/ 0 h 128"/>
                <a:gd name="T22" fmla="*/ 557 w 557"/>
                <a:gd name="T23" fmla="*/ 64 h 128"/>
                <a:gd name="T24" fmla="*/ 453 w 557"/>
                <a:gd name="T25" fmla="*/ 128 h 128"/>
                <a:gd name="T26" fmla="*/ 463 w 557"/>
                <a:gd name="T27" fmla="*/ 87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57" h="128">
                  <a:moveTo>
                    <a:pt x="463" y="87"/>
                  </a:moveTo>
                  <a:cubicBezTo>
                    <a:pt x="86" y="87"/>
                    <a:pt x="86" y="87"/>
                    <a:pt x="86" y="87"/>
                  </a:cubicBezTo>
                  <a:cubicBezTo>
                    <a:pt x="85" y="89"/>
                    <a:pt x="85" y="89"/>
                    <a:pt x="85" y="89"/>
                  </a:cubicBezTo>
                  <a:cubicBezTo>
                    <a:pt x="76" y="103"/>
                    <a:pt x="63" y="110"/>
                    <a:pt x="47" y="110"/>
                  </a:cubicBezTo>
                  <a:cubicBezTo>
                    <a:pt x="24" y="110"/>
                    <a:pt x="0" y="93"/>
                    <a:pt x="0" y="64"/>
                  </a:cubicBezTo>
                  <a:cubicBezTo>
                    <a:pt x="0" y="45"/>
                    <a:pt x="11" y="28"/>
                    <a:pt x="28" y="21"/>
                  </a:cubicBezTo>
                  <a:cubicBezTo>
                    <a:pt x="34" y="19"/>
                    <a:pt x="40" y="17"/>
                    <a:pt x="46" y="17"/>
                  </a:cubicBezTo>
                  <a:cubicBezTo>
                    <a:pt x="62" y="17"/>
                    <a:pt x="77" y="26"/>
                    <a:pt x="86" y="39"/>
                  </a:cubicBezTo>
                  <a:cubicBezTo>
                    <a:pt x="87" y="41"/>
                    <a:pt x="87" y="41"/>
                    <a:pt x="87" y="41"/>
                  </a:cubicBezTo>
                  <a:cubicBezTo>
                    <a:pt x="463" y="41"/>
                    <a:pt x="463" y="41"/>
                    <a:pt x="463" y="41"/>
                  </a:cubicBezTo>
                  <a:cubicBezTo>
                    <a:pt x="453" y="0"/>
                    <a:pt x="453" y="0"/>
                    <a:pt x="453" y="0"/>
                  </a:cubicBezTo>
                  <a:cubicBezTo>
                    <a:pt x="557" y="64"/>
                    <a:pt x="557" y="64"/>
                    <a:pt x="557" y="64"/>
                  </a:cubicBezTo>
                  <a:cubicBezTo>
                    <a:pt x="453" y="128"/>
                    <a:pt x="453" y="128"/>
                    <a:pt x="453" y="128"/>
                  </a:cubicBezTo>
                  <a:lnTo>
                    <a:pt x="463" y="87"/>
                  </a:lnTo>
                  <a:close/>
                </a:path>
              </a:pathLst>
            </a:custGeom>
            <a:solidFill>
              <a:schemeClr val="accent2"/>
            </a:solidFill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07" name="PA_任意多边形 138"/>
            <p:cNvSpPr>
              <a:spLocks noEditPoints="1"/>
            </p:cNvSpPr>
            <p:nvPr>
              <p:custDataLst>
                <p:tags r:id="rId83"/>
              </p:custDataLst>
            </p:nvPr>
          </p:nvSpPr>
          <p:spPr bwMode="auto">
            <a:xfrm>
              <a:off x="4213020" y="4951745"/>
              <a:ext cx="151165" cy="265939"/>
            </a:xfrm>
            <a:custGeom>
              <a:avLst/>
              <a:gdLst>
                <a:gd name="T0" fmla="*/ 24 w 24"/>
                <a:gd name="T1" fmla="*/ 25 h 42"/>
                <a:gd name="T2" fmla="*/ 21 w 24"/>
                <a:gd name="T3" fmla="*/ 38 h 42"/>
                <a:gd name="T4" fmla="*/ 12 w 24"/>
                <a:gd name="T5" fmla="*/ 42 h 42"/>
                <a:gd name="T6" fmla="*/ 3 w 24"/>
                <a:gd name="T7" fmla="*/ 38 h 42"/>
                <a:gd name="T8" fmla="*/ 0 w 24"/>
                <a:gd name="T9" fmla="*/ 25 h 42"/>
                <a:gd name="T10" fmla="*/ 0 w 24"/>
                <a:gd name="T11" fmla="*/ 16 h 42"/>
                <a:gd name="T12" fmla="*/ 3 w 24"/>
                <a:gd name="T13" fmla="*/ 4 h 42"/>
                <a:gd name="T14" fmla="*/ 12 w 24"/>
                <a:gd name="T15" fmla="*/ 0 h 42"/>
                <a:gd name="T16" fmla="*/ 21 w 24"/>
                <a:gd name="T17" fmla="*/ 4 h 42"/>
                <a:gd name="T18" fmla="*/ 24 w 24"/>
                <a:gd name="T19" fmla="*/ 16 h 42"/>
                <a:gd name="T20" fmla="*/ 24 w 24"/>
                <a:gd name="T21" fmla="*/ 25 h 42"/>
                <a:gd name="T22" fmla="*/ 16 w 24"/>
                <a:gd name="T23" fmla="*/ 16 h 42"/>
                <a:gd name="T24" fmla="*/ 15 w 24"/>
                <a:gd name="T25" fmla="*/ 8 h 42"/>
                <a:gd name="T26" fmla="*/ 12 w 24"/>
                <a:gd name="T27" fmla="*/ 6 h 42"/>
                <a:gd name="T28" fmla="*/ 12 w 24"/>
                <a:gd name="T29" fmla="*/ 6 h 42"/>
                <a:gd name="T30" fmla="*/ 9 w 24"/>
                <a:gd name="T31" fmla="*/ 8 h 42"/>
                <a:gd name="T32" fmla="*/ 8 w 24"/>
                <a:gd name="T33" fmla="*/ 16 h 42"/>
                <a:gd name="T34" fmla="*/ 8 w 24"/>
                <a:gd name="T35" fmla="*/ 26 h 42"/>
                <a:gd name="T36" fmla="*/ 9 w 24"/>
                <a:gd name="T37" fmla="*/ 33 h 42"/>
                <a:gd name="T38" fmla="*/ 12 w 24"/>
                <a:gd name="T39" fmla="*/ 36 h 42"/>
                <a:gd name="T40" fmla="*/ 12 w 24"/>
                <a:gd name="T41" fmla="*/ 36 h 42"/>
                <a:gd name="T42" fmla="*/ 15 w 24"/>
                <a:gd name="T43" fmla="*/ 33 h 42"/>
                <a:gd name="T44" fmla="*/ 16 w 24"/>
                <a:gd name="T45" fmla="*/ 26 h 42"/>
                <a:gd name="T46" fmla="*/ 16 w 24"/>
                <a:gd name="T47" fmla="*/ 16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4" h="42">
                  <a:moveTo>
                    <a:pt x="24" y="25"/>
                  </a:moveTo>
                  <a:cubicBezTo>
                    <a:pt x="24" y="31"/>
                    <a:pt x="23" y="35"/>
                    <a:pt x="21" y="38"/>
                  </a:cubicBezTo>
                  <a:cubicBezTo>
                    <a:pt x="18" y="41"/>
                    <a:pt x="15" y="42"/>
                    <a:pt x="12" y="42"/>
                  </a:cubicBezTo>
                  <a:cubicBezTo>
                    <a:pt x="8" y="42"/>
                    <a:pt x="5" y="41"/>
                    <a:pt x="3" y="38"/>
                  </a:cubicBezTo>
                  <a:cubicBezTo>
                    <a:pt x="1" y="35"/>
                    <a:pt x="0" y="31"/>
                    <a:pt x="0" y="25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1"/>
                    <a:pt x="1" y="7"/>
                    <a:pt x="3" y="4"/>
                  </a:cubicBezTo>
                  <a:cubicBezTo>
                    <a:pt x="5" y="1"/>
                    <a:pt x="8" y="0"/>
                    <a:pt x="12" y="0"/>
                  </a:cubicBezTo>
                  <a:cubicBezTo>
                    <a:pt x="15" y="0"/>
                    <a:pt x="18" y="1"/>
                    <a:pt x="21" y="4"/>
                  </a:cubicBezTo>
                  <a:cubicBezTo>
                    <a:pt x="23" y="7"/>
                    <a:pt x="24" y="11"/>
                    <a:pt x="24" y="16"/>
                  </a:cubicBezTo>
                  <a:lnTo>
                    <a:pt x="24" y="25"/>
                  </a:lnTo>
                  <a:close/>
                  <a:moveTo>
                    <a:pt x="16" y="16"/>
                  </a:moveTo>
                  <a:cubicBezTo>
                    <a:pt x="16" y="12"/>
                    <a:pt x="15" y="10"/>
                    <a:pt x="15" y="8"/>
                  </a:cubicBezTo>
                  <a:cubicBezTo>
                    <a:pt x="14" y="7"/>
                    <a:pt x="13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0" y="6"/>
                    <a:pt x="9" y="7"/>
                    <a:pt x="9" y="8"/>
                  </a:cubicBezTo>
                  <a:cubicBezTo>
                    <a:pt x="8" y="10"/>
                    <a:pt x="8" y="12"/>
                    <a:pt x="8" y="16"/>
                  </a:cubicBezTo>
                  <a:cubicBezTo>
                    <a:pt x="8" y="26"/>
                    <a:pt x="8" y="26"/>
                    <a:pt x="8" y="26"/>
                  </a:cubicBezTo>
                  <a:cubicBezTo>
                    <a:pt x="8" y="29"/>
                    <a:pt x="8" y="32"/>
                    <a:pt x="9" y="33"/>
                  </a:cubicBezTo>
                  <a:cubicBezTo>
                    <a:pt x="9" y="35"/>
                    <a:pt x="10" y="36"/>
                    <a:pt x="12" y="36"/>
                  </a:cubicBezTo>
                  <a:cubicBezTo>
                    <a:pt x="12" y="36"/>
                    <a:pt x="12" y="36"/>
                    <a:pt x="12" y="36"/>
                  </a:cubicBezTo>
                  <a:cubicBezTo>
                    <a:pt x="13" y="36"/>
                    <a:pt x="14" y="35"/>
                    <a:pt x="15" y="33"/>
                  </a:cubicBezTo>
                  <a:cubicBezTo>
                    <a:pt x="15" y="32"/>
                    <a:pt x="16" y="29"/>
                    <a:pt x="16" y="26"/>
                  </a:cubicBezTo>
                  <a:lnTo>
                    <a:pt x="16" y="16"/>
                  </a:lnTo>
                  <a:close/>
                </a:path>
              </a:pathLst>
            </a:custGeom>
            <a:solidFill>
              <a:schemeClr val="bg1"/>
            </a:solidFill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08" name="PA_任意多边形 139"/>
            <p:cNvSpPr/>
            <p:nvPr>
              <p:custDataLst>
                <p:tags r:id="rId84"/>
              </p:custDataLst>
            </p:nvPr>
          </p:nvSpPr>
          <p:spPr bwMode="auto">
            <a:xfrm flipH="1">
              <a:off x="4049020" y="4951745"/>
              <a:ext cx="158164" cy="265939"/>
            </a:xfrm>
            <a:custGeom>
              <a:avLst/>
              <a:gdLst>
                <a:gd name="T0" fmla="*/ 8 w 25"/>
                <a:gd name="T1" fmla="*/ 17 h 42"/>
                <a:gd name="T2" fmla="*/ 12 w 25"/>
                <a:gd name="T3" fmla="*/ 17 h 42"/>
                <a:gd name="T4" fmla="*/ 15 w 25"/>
                <a:gd name="T5" fmla="*/ 16 h 42"/>
                <a:gd name="T6" fmla="*/ 16 w 25"/>
                <a:gd name="T7" fmla="*/ 12 h 42"/>
                <a:gd name="T8" fmla="*/ 15 w 25"/>
                <a:gd name="T9" fmla="*/ 8 h 42"/>
                <a:gd name="T10" fmla="*/ 12 w 25"/>
                <a:gd name="T11" fmla="*/ 6 h 42"/>
                <a:gd name="T12" fmla="*/ 9 w 25"/>
                <a:gd name="T13" fmla="*/ 7 h 42"/>
                <a:gd name="T14" fmla="*/ 8 w 25"/>
                <a:gd name="T15" fmla="*/ 11 h 42"/>
                <a:gd name="T16" fmla="*/ 0 w 25"/>
                <a:gd name="T17" fmla="*/ 11 h 42"/>
                <a:gd name="T18" fmla="*/ 0 w 25"/>
                <a:gd name="T19" fmla="*/ 11 h 42"/>
                <a:gd name="T20" fmla="*/ 4 w 25"/>
                <a:gd name="T21" fmla="*/ 3 h 42"/>
                <a:gd name="T22" fmla="*/ 12 w 25"/>
                <a:gd name="T23" fmla="*/ 0 h 42"/>
                <a:gd name="T24" fmla="*/ 21 w 25"/>
                <a:gd name="T25" fmla="*/ 3 h 42"/>
                <a:gd name="T26" fmla="*/ 24 w 25"/>
                <a:gd name="T27" fmla="*/ 11 h 42"/>
                <a:gd name="T28" fmla="*/ 23 w 25"/>
                <a:gd name="T29" fmla="*/ 17 h 42"/>
                <a:gd name="T30" fmla="*/ 19 w 25"/>
                <a:gd name="T31" fmla="*/ 20 h 42"/>
                <a:gd name="T32" fmla="*/ 23 w 25"/>
                <a:gd name="T33" fmla="*/ 24 h 42"/>
                <a:gd name="T34" fmla="*/ 25 w 25"/>
                <a:gd name="T35" fmla="*/ 30 h 42"/>
                <a:gd name="T36" fmla="*/ 21 w 25"/>
                <a:gd name="T37" fmla="*/ 39 h 42"/>
                <a:gd name="T38" fmla="*/ 12 w 25"/>
                <a:gd name="T39" fmla="*/ 42 h 42"/>
                <a:gd name="T40" fmla="*/ 3 w 25"/>
                <a:gd name="T41" fmla="*/ 39 h 42"/>
                <a:gd name="T42" fmla="*/ 0 w 25"/>
                <a:gd name="T43" fmla="*/ 30 h 42"/>
                <a:gd name="T44" fmla="*/ 0 w 25"/>
                <a:gd name="T45" fmla="*/ 30 h 42"/>
                <a:gd name="T46" fmla="*/ 8 w 25"/>
                <a:gd name="T47" fmla="*/ 30 h 42"/>
                <a:gd name="T48" fmla="*/ 9 w 25"/>
                <a:gd name="T49" fmla="*/ 34 h 42"/>
                <a:gd name="T50" fmla="*/ 12 w 25"/>
                <a:gd name="T51" fmla="*/ 36 h 42"/>
                <a:gd name="T52" fmla="*/ 15 w 25"/>
                <a:gd name="T53" fmla="*/ 34 h 42"/>
                <a:gd name="T54" fmla="*/ 17 w 25"/>
                <a:gd name="T55" fmla="*/ 30 h 42"/>
                <a:gd name="T56" fmla="*/ 15 w 25"/>
                <a:gd name="T57" fmla="*/ 25 h 42"/>
                <a:gd name="T58" fmla="*/ 12 w 25"/>
                <a:gd name="T59" fmla="*/ 24 h 42"/>
                <a:gd name="T60" fmla="*/ 8 w 25"/>
                <a:gd name="T61" fmla="*/ 24 h 42"/>
                <a:gd name="T62" fmla="*/ 8 w 25"/>
                <a:gd name="T63" fmla="*/ 17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5" h="42">
                  <a:moveTo>
                    <a:pt x="8" y="17"/>
                  </a:moveTo>
                  <a:cubicBezTo>
                    <a:pt x="12" y="17"/>
                    <a:pt x="12" y="17"/>
                    <a:pt x="12" y="17"/>
                  </a:cubicBezTo>
                  <a:cubicBezTo>
                    <a:pt x="13" y="17"/>
                    <a:pt x="14" y="17"/>
                    <a:pt x="15" y="16"/>
                  </a:cubicBezTo>
                  <a:cubicBezTo>
                    <a:pt x="16" y="15"/>
                    <a:pt x="16" y="13"/>
                    <a:pt x="16" y="12"/>
                  </a:cubicBezTo>
                  <a:cubicBezTo>
                    <a:pt x="16" y="10"/>
                    <a:pt x="16" y="9"/>
                    <a:pt x="15" y="8"/>
                  </a:cubicBezTo>
                  <a:cubicBezTo>
                    <a:pt x="14" y="7"/>
                    <a:pt x="13" y="6"/>
                    <a:pt x="12" y="6"/>
                  </a:cubicBezTo>
                  <a:cubicBezTo>
                    <a:pt x="11" y="6"/>
                    <a:pt x="10" y="7"/>
                    <a:pt x="9" y="7"/>
                  </a:cubicBezTo>
                  <a:cubicBezTo>
                    <a:pt x="9" y="8"/>
                    <a:pt x="8" y="10"/>
                    <a:pt x="8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8"/>
                    <a:pt x="1" y="5"/>
                    <a:pt x="4" y="3"/>
                  </a:cubicBezTo>
                  <a:cubicBezTo>
                    <a:pt x="6" y="1"/>
                    <a:pt x="9" y="0"/>
                    <a:pt x="12" y="0"/>
                  </a:cubicBezTo>
                  <a:cubicBezTo>
                    <a:pt x="16" y="0"/>
                    <a:pt x="19" y="1"/>
                    <a:pt x="21" y="3"/>
                  </a:cubicBezTo>
                  <a:cubicBezTo>
                    <a:pt x="23" y="5"/>
                    <a:pt x="24" y="8"/>
                    <a:pt x="24" y="11"/>
                  </a:cubicBezTo>
                  <a:cubicBezTo>
                    <a:pt x="24" y="13"/>
                    <a:pt x="24" y="15"/>
                    <a:pt x="23" y="17"/>
                  </a:cubicBezTo>
                  <a:cubicBezTo>
                    <a:pt x="22" y="18"/>
                    <a:pt x="20" y="19"/>
                    <a:pt x="19" y="20"/>
                  </a:cubicBezTo>
                  <a:cubicBezTo>
                    <a:pt x="21" y="21"/>
                    <a:pt x="22" y="22"/>
                    <a:pt x="23" y="24"/>
                  </a:cubicBezTo>
                  <a:cubicBezTo>
                    <a:pt x="24" y="26"/>
                    <a:pt x="25" y="28"/>
                    <a:pt x="25" y="30"/>
                  </a:cubicBezTo>
                  <a:cubicBezTo>
                    <a:pt x="25" y="34"/>
                    <a:pt x="23" y="37"/>
                    <a:pt x="21" y="39"/>
                  </a:cubicBezTo>
                  <a:cubicBezTo>
                    <a:pt x="19" y="41"/>
                    <a:pt x="16" y="42"/>
                    <a:pt x="12" y="42"/>
                  </a:cubicBezTo>
                  <a:cubicBezTo>
                    <a:pt x="8" y="42"/>
                    <a:pt x="6" y="41"/>
                    <a:pt x="3" y="39"/>
                  </a:cubicBezTo>
                  <a:cubicBezTo>
                    <a:pt x="1" y="37"/>
                    <a:pt x="0" y="34"/>
                    <a:pt x="0" y="3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8" y="30"/>
                    <a:pt x="8" y="30"/>
                    <a:pt x="8" y="30"/>
                  </a:cubicBezTo>
                  <a:cubicBezTo>
                    <a:pt x="8" y="32"/>
                    <a:pt x="8" y="33"/>
                    <a:pt x="9" y="34"/>
                  </a:cubicBezTo>
                  <a:cubicBezTo>
                    <a:pt x="10" y="35"/>
                    <a:pt x="11" y="36"/>
                    <a:pt x="12" y="36"/>
                  </a:cubicBezTo>
                  <a:cubicBezTo>
                    <a:pt x="13" y="36"/>
                    <a:pt x="15" y="35"/>
                    <a:pt x="15" y="34"/>
                  </a:cubicBezTo>
                  <a:cubicBezTo>
                    <a:pt x="16" y="33"/>
                    <a:pt x="17" y="32"/>
                    <a:pt x="17" y="30"/>
                  </a:cubicBezTo>
                  <a:cubicBezTo>
                    <a:pt x="17" y="28"/>
                    <a:pt x="16" y="26"/>
                    <a:pt x="15" y="25"/>
                  </a:cubicBezTo>
                  <a:cubicBezTo>
                    <a:pt x="15" y="24"/>
                    <a:pt x="13" y="24"/>
                    <a:pt x="12" y="24"/>
                  </a:cubicBezTo>
                  <a:cubicBezTo>
                    <a:pt x="8" y="24"/>
                    <a:pt x="8" y="24"/>
                    <a:pt x="8" y="24"/>
                  </a:cubicBezTo>
                  <a:lnTo>
                    <a:pt x="8" y="17"/>
                  </a:lnTo>
                  <a:close/>
                </a:path>
              </a:pathLst>
            </a:custGeom>
            <a:solidFill>
              <a:schemeClr val="bg1"/>
            </a:solidFill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2" fill="hold" nodeType="withEffect" p14:presetBounceEnd="33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33000">
                                          <p:cBhvr additive="base">
                                            <p:cTn id="7" dur="1000" fill="hold"/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33000">
                                          <p:cBhvr additive="base">
                                            <p:cTn id="8" dur="1000" fill="hold"/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2" fill="hold" nodeType="withEffect" p14:presetBounceEnd="33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33000">
                                          <p:cBhvr additive="base">
                                            <p:cTn id="11" dur="1000" fill="hold"/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33000">
                                          <p:cBhvr additive="base">
                                            <p:cTn id="12" dur="1000" fill="hold"/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8" fill="hold" nodeType="withEffect" p14:presetBounceEnd="33000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33000">
                                          <p:cBhvr additive="base">
                                            <p:cTn id="15" dur="1000" fill="hold"/>
                                            <p:tgtEl>
                                              <p:spTgt spid="2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33000">
                                          <p:cBhvr additive="base">
                                            <p:cTn id="16" dur="1000" fill="hold"/>
                                            <p:tgtEl>
                                              <p:spTgt spid="2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8" fill="hold" nodeType="withEffect" p14:presetBounceEnd="33000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33000">
                                          <p:cBhvr additive="base">
                                            <p:cTn id="19" dur="1000" fill="hold"/>
                                            <p:tgtEl>
                                              <p:spTgt spid="2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33000">
                                          <p:cBhvr additive="base">
                                            <p:cTn id="20" dur="1000" fill="hold"/>
                                            <p:tgtEl>
                                              <p:spTgt spid="2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2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000" fill="hold"/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000" fill="hold"/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2" fill="hold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000" fill="hold"/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000" fill="hold"/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8" fill="hold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1000" fill="hold"/>
                                            <p:tgtEl>
                                              <p:spTgt spid="2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1000" fill="hold"/>
                                            <p:tgtEl>
                                              <p:spTgt spid="2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8" fill="hold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1000" fill="hold"/>
                                            <p:tgtEl>
                                              <p:spTgt spid="2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1000" fill="hold"/>
                                            <p:tgtEl>
                                              <p:spTgt spid="2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Fallback>
  </mc:AlternateContent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8" name="PA_矩形 127"/>
          <p:cNvSpPr/>
          <p:nvPr>
            <p:custDataLst>
              <p:tags r:id="rId1"/>
            </p:custDataLst>
          </p:nvPr>
        </p:nvSpPr>
        <p:spPr>
          <a:xfrm>
            <a:off x="0" y="6545943"/>
            <a:ext cx="12192000" cy="312057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31" name="PA_任意多边形 130"/>
          <p:cNvSpPr/>
          <p:nvPr>
            <p:custDataLst>
              <p:tags r:id="rId2"/>
            </p:custDataLst>
          </p:nvPr>
        </p:nvSpPr>
        <p:spPr>
          <a:xfrm>
            <a:off x="10269304" y="6545943"/>
            <a:ext cx="1932222" cy="312057"/>
          </a:xfrm>
          <a:custGeom>
            <a:avLst/>
            <a:gdLst>
              <a:gd name="connsiteX0" fmla="*/ 0 w 1932222"/>
              <a:gd name="connsiteY0" fmla="*/ 0 h 312057"/>
              <a:gd name="connsiteX1" fmla="*/ 1932222 w 1932222"/>
              <a:gd name="connsiteY1" fmla="*/ 0 h 312057"/>
              <a:gd name="connsiteX2" fmla="*/ 1932222 w 1932222"/>
              <a:gd name="connsiteY2" fmla="*/ 312057 h 312057"/>
              <a:gd name="connsiteX3" fmla="*/ 154981 w 1932222"/>
              <a:gd name="connsiteY3" fmla="*/ 312057 h 3120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32222" h="312057">
                <a:moveTo>
                  <a:pt x="0" y="0"/>
                </a:moveTo>
                <a:lnTo>
                  <a:pt x="1932222" y="0"/>
                </a:lnTo>
                <a:lnTo>
                  <a:pt x="1932222" y="312057"/>
                </a:lnTo>
                <a:lnTo>
                  <a:pt x="154981" y="312057"/>
                </a:lnTo>
                <a:close/>
              </a:path>
            </a:pathLst>
          </a:custGeom>
          <a:solidFill>
            <a:schemeClr val="bg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32" name="PA_SlideNumberPlaceholder 131"/>
          <p:cNvSpPr>
            <a:spLocks noGrp="1"/>
          </p:cNvSpPr>
          <p:nvPr>
            <p:ph type="sldNum" sz="quarter" idx="12"/>
            <p:custDataLst>
              <p:tags r:id="rId3"/>
            </p:custDataLst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altLang="zh-CN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-</a:t>
            </a:r>
            <a:fld id="{D6B02234-A951-478D-B725-4AAC724CF730}" type="slidenum">
              <a:rPr kumimoji="0" lang="zh-CN" altLang="en-US" sz="1200" b="0" i="0" u="none" strike="noStrike" kern="120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17</a:t>
            </a:fld>
            <a:r>
              <a:rPr kumimoji="0" lang="en-US" altLang="zh-CN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-</a:t>
            </a:r>
            <a:endParaRPr kumimoji="0" lang="zh-CN" altLang="en-US" sz="1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33" name="PA_矩形 132"/>
          <p:cNvSpPr/>
          <p:nvPr>
            <p:custDataLst>
              <p:tags r:id="rId4"/>
            </p:custDataLst>
          </p:nvPr>
        </p:nvSpPr>
        <p:spPr>
          <a:xfrm>
            <a:off x="0" y="0"/>
            <a:ext cx="12192000" cy="696387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34" name="PA_矩形 133"/>
          <p:cNvSpPr/>
          <p:nvPr>
            <p:custDataLst>
              <p:tags r:id="rId5"/>
            </p:custDataLst>
          </p:nvPr>
        </p:nvSpPr>
        <p:spPr>
          <a:xfrm>
            <a:off x="0" y="0"/>
            <a:ext cx="138112" cy="696387"/>
          </a:xfrm>
          <a:prstGeom prst="rect">
            <a:avLst/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35" name="PA_文本框 134"/>
          <p:cNvSpPr txBox="1"/>
          <p:nvPr>
            <p:custDataLst>
              <p:tags r:id="rId6"/>
            </p:custDataLst>
          </p:nvPr>
        </p:nvSpPr>
        <p:spPr>
          <a:xfrm>
            <a:off x="254000" y="99391"/>
            <a:ext cx="6343403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lvl="0">
              <a:defRPr/>
            </a:pPr>
            <a:r>
              <a:rPr kumimoji="0" lang="zh-CN" altLang="en-US" sz="2800" b="1" i="0" u="none" strike="noStrike" kern="1200" cap="none" spc="600" normalizeH="0" baseline="0" noProof="0" dirty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rPr>
              <a:t>台阶球体层层递进</a:t>
            </a:r>
            <a:r>
              <a:rPr kumimoji="0" lang="en-US" altLang="zh-CN" sz="2800" b="1" i="0" u="none" strike="noStrike" kern="1200" cap="none" spc="600" normalizeH="0" baseline="0" noProof="0" dirty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rPr>
              <a:t>PPT</a:t>
            </a:r>
            <a:r>
              <a:rPr lang="zh-CN" altLang="en-US" sz="2800" b="1" spc="600" dirty="0">
                <a:solidFill>
                  <a:srgbClr val="40404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创意图表</a:t>
            </a:r>
            <a:endParaRPr kumimoji="0" lang="zh-CN" altLang="en-US" sz="2800" b="1" i="0" u="none" strike="noStrike" kern="1200" cap="none" spc="600" normalizeH="0" baseline="0" noProof="0" dirty="0">
              <a:ln>
                <a:noFill/>
              </a:ln>
              <a:solidFill>
                <a:srgbClr val="404040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</a:endParaRPr>
          </a:p>
        </p:txBody>
      </p:sp>
      <p:grpSp>
        <p:nvGrpSpPr>
          <p:cNvPr id="208" name="PA_组合 207"/>
          <p:cNvGrpSpPr/>
          <p:nvPr>
            <p:custDataLst>
              <p:tags r:id="rId7"/>
            </p:custDataLst>
          </p:nvPr>
        </p:nvGrpSpPr>
        <p:grpSpPr>
          <a:xfrm>
            <a:off x="775788" y="1996967"/>
            <a:ext cx="3323137" cy="1022167"/>
            <a:chOff x="775788" y="1184908"/>
            <a:chExt cx="3323137" cy="1022167"/>
          </a:xfrm>
        </p:grpSpPr>
        <p:sp>
          <p:nvSpPr>
            <p:cNvPr id="209" name="PA_文本框 208"/>
            <p:cNvSpPr txBox="1"/>
            <p:nvPr>
              <p:custDataLst>
                <p:tags r:id="rId43"/>
              </p:custDataLst>
            </p:nvPr>
          </p:nvSpPr>
          <p:spPr>
            <a:xfrm>
              <a:off x="1147304" y="1184908"/>
              <a:ext cx="2951621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altLang="zh-CN" sz="1800" b="1" i="0" u="none" strike="noStrike" kern="1200" cap="none" spc="300" normalizeH="0" baseline="0" noProof="0" dirty="0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1.</a:t>
              </a:r>
              <a:r>
                <a:rPr kumimoji="0" lang="zh-CN" altLang="en-US" sz="1800" b="1" i="0" u="none" strike="noStrike" kern="1200" cap="none" spc="300" normalizeH="0" baseline="0" noProof="0" dirty="0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点击此处添加标题</a:t>
              </a:r>
            </a:p>
          </p:txBody>
        </p:sp>
        <p:sp>
          <p:nvSpPr>
            <p:cNvPr id="210" name="PA_文本框 209"/>
            <p:cNvSpPr txBox="1"/>
            <p:nvPr>
              <p:custDataLst>
                <p:tags r:id="rId44"/>
              </p:custDataLst>
            </p:nvPr>
          </p:nvSpPr>
          <p:spPr>
            <a:xfrm>
              <a:off x="1147304" y="1636791"/>
              <a:ext cx="1595309" cy="57028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50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点击此处添加文字说明</a:t>
              </a:r>
              <a:endParaRPr kumimoji="0" lang="en-US" altLang="zh-CN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endParaRPr>
            </a:p>
            <a:p>
              <a:pPr marL="0" marR="0" lvl="0" indent="0" algn="l" defTabSz="914400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50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点击此处添加文字说明</a:t>
              </a:r>
            </a:p>
          </p:txBody>
        </p:sp>
        <p:cxnSp>
          <p:nvCxnSpPr>
            <p:cNvPr id="211" name="PA_直接连接符 210"/>
            <p:cNvCxnSpPr/>
            <p:nvPr>
              <p:custDataLst>
                <p:tags r:id="rId45"/>
              </p:custDataLst>
            </p:nvPr>
          </p:nvCxnSpPr>
          <p:spPr>
            <a:xfrm>
              <a:off x="1213979" y="1595515"/>
              <a:ext cx="2358780" cy="0"/>
            </a:xfrm>
            <a:prstGeom prst="line">
              <a:avLst/>
            </a:prstGeom>
            <a:ln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2" name="PA_直接连接符 211"/>
            <p:cNvCxnSpPr/>
            <p:nvPr>
              <p:custDataLst>
                <p:tags r:id="rId46"/>
              </p:custDataLst>
            </p:nvPr>
          </p:nvCxnSpPr>
          <p:spPr>
            <a:xfrm>
              <a:off x="1213979" y="1644435"/>
              <a:ext cx="817523" cy="0"/>
            </a:xfrm>
            <a:prstGeom prst="line">
              <a:avLst/>
            </a:prstGeom>
            <a:ln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13" name="PA_任意多边形 255"/>
            <p:cNvSpPr>
              <a:spLocks noEditPoints="1"/>
            </p:cNvSpPr>
            <p:nvPr>
              <p:custDataLst>
                <p:tags r:id="rId47"/>
              </p:custDataLst>
            </p:nvPr>
          </p:nvSpPr>
          <p:spPr bwMode="auto">
            <a:xfrm>
              <a:off x="775788" y="1252537"/>
              <a:ext cx="319760" cy="224831"/>
            </a:xfrm>
            <a:custGeom>
              <a:avLst/>
              <a:gdLst>
                <a:gd name="T0" fmla="*/ 54 w 54"/>
                <a:gd name="T1" fmla="*/ 27 h 38"/>
                <a:gd name="T2" fmla="*/ 44 w 54"/>
                <a:gd name="T3" fmla="*/ 38 h 38"/>
                <a:gd name="T4" fmla="*/ 43 w 54"/>
                <a:gd name="T5" fmla="*/ 38 h 38"/>
                <a:gd name="T6" fmla="*/ 11 w 54"/>
                <a:gd name="T7" fmla="*/ 38 h 38"/>
                <a:gd name="T8" fmla="*/ 11 w 54"/>
                <a:gd name="T9" fmla="*/ 38 h 38"/>
                <a:gd name="T10" fmla="*/ 11 w 54"/>
                <a:gd name="T11" fmla="*/ 38 h 38"/>
                <a:gd name="T12" fmla="*/ 10 w 54"/>
                <a:gd name="T13" fmla="*/ 38 h 38"/>
                <a:gd name="T14" fmla="*/ 0 w 54"/>
                <a:gd name="T15" fmla="*/ 27 h 38"/>
                <a:gd name="T16" fmla="*/ 5 w 54"/>
                <a:gd name="T17" fmla="*/ 18 h 38"/>
                <a:gd name="T18" fmla="*/ 5 w 54"/>
                <a:gd name="T19" fmla="*/ 16 h 38"/>
                <a:gd name="T20" fmla="*/ 12 w 54"/>
                <a:gd name="T21" fmla="*/ 8 h 38"/>
                <a:gd name="T22" fmla="*/ 17 w 54"/>
                <a:gd name="T23" fmla="*/ 10 h 38"/>
                <a:gd name="T24" fmla="*/ 31 w 54"/>
                <a:gd name="T25" fmla="*/ 0 h 38"/>
                <a:gd name="T26" fmla="*/ 48 w 54"/>
                <a:gd name="T27" fmla="*/ 17 h 38"/>
                <a:gd name="T28" fmla="*/ 48 w 54"/>
                <a:gd name="T29" fmla="*/ 18 h 38"/>
                <a:gd name="T30" fmla="*/ 54 w 54"/>
                <a:gd name="T31" fmla="*/ 27 h 38"/>
                <a:gd name="T32" fmla="*/ 20 w 54"/>
                <a:gd name="T33" fmla="*/ 32 h 38"/>
                <a:gd name="T34" fmla="*/ 26 w 54"/>
                <a:gd name="T35" fmla="*/ 29 h 38"/>
                <a:gd name="T36" fmla="*/ 24 w 54"/>
                <a:gd name="T37" fmla="*/ 26 h 38"/>
                <a:gd name="T38" fmla="*/ 20 w 54"/>
                <a:gd name="T39" fmla="*/ 28 h 38"/>
                <a:gd name="T40" fmla="*/ 16 w 54"/>
                <a:gd name="T41" fmla="*/ 25 h 38"/>
                <a:gd name="T42" fmla="*/ 20 w 54"/>
                <a:gd name="T43" fmla="*/ 21 h 38"/>
                <a:gd name="T44" fmla="*/ 36 w 54"/>
                <a:gd name="T45" fmla="*/ 32 h 38"/>
                <a:gd name="T46" fmla="*/ 43 w 54"/>
                <a:gd name="T47" fmla="*/ 25 h 38"/>
                <a:gd name="T48" fmla="*/ 36 w 54"/>
                <a:gd name="T49" fmla="*/ 18 h 38"/>
                <a:gd name="T50" fmla="*/ 29 w 54"/>
                <a:gd name="T51" fmla="*/ 20 h 38"/>
                <a:gd name="T52" fmla="*/ 32 w 54"/>
                <a:gd name="T53" fmla="*/ 23 h 38"/>
                <a:gd name="T54" fmla="*/ 35 w 54"/>
                <a:gd name="T55" fmla="*/ 21 h 38"/>
                <a:gd name="T56" fmla="*/ 39 w 54"/>
                <a:gd name="T57" fmla="*/ 25 h 38"/>
                <a:gd name="T58" fmla="*/ 35 w 54"/>
                <a:gd name="T59" fmla="*/ 28 h 38"/>
                <a:gd name="T60" fmla="*/ 20 w 54"/>
                <a:gd name="T61" fmla="*/ 18 h 38"/>
                <a:gd name="T62" fmla="*/ 12 w 54"/>
                <a:gd name="T63" fmla="*/ 25 h 38"/>
                <a:gd name="T64" fmla="*/ 20 w 54"/>
                <a:gd name="T65" fmla="*/ 32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4" h="38">
                  <a:moveTo>
                    <a:pt x="54" y="27"/>
                  </a:moveTo>
                  <a:cubicBezTo>
                    <a:pt x="54" y="33"/>
                    <a:pt x="50" y="38"/>
                    <a:pt x="44" y="38"/>
                  </a:cubicBezTo>
                  <a:cubicBezTo>
                    <a:pt x="43" y="38"/>
                    <a:pt x="43" y="38"/>
                    <a:pt x="43" y="38"/>
                  </a:cubicBezTo>
                  <a:cubicBezTo>
                    <a:pt x="11" y="38"/>
                    <a:pt x="11" y="38"/>
                    <a:pt x="11" y="38"/>
                  </a:cubicBezTo>
                  <a:cubicBezTo>
                    <a:pt x="11" y="38"/>
                    <a:pt x="11" y="38"/>
                    <a:pt x="11" y="38"/>
                  </a:cubicBezTo>
                  <a:cubicBezTo>
                    <a:pt x="11" y="38"/>
                    <a:pt x="11" y="38"/>
                    <a:pt x="11" y="38"/>
                  </a:cubicBezTo>
                  <a:cubicBezTo>
                    <a:pt x="10" y="38"/>
                    <a:pt x="10" y="38"/>
                    <a:pt x="10" y="38"/>
                  </a:cubicBezTo>
                  <a:cubicBezTo>
                    <a:pt x="4" y="38"/>
                    <a:pt x="0" y="33"/>
                    <a:pt x="0" y="27"/>
                  </a:cubicBezTo>
                  <a:cubicBezTo>
                    <a:pt x="0" y="23"/>
                    <a:pt x="2" y="20"/>
                    <a:pt x="5" y="18"/>
                  </a:cubicBezTo>
                  <a:cubicBezTo>
                    <a:pt x="5" y="17"/>
                    <a:pt x="5" y="16"/>
                    <a:pt x="5" y="16"/>
                  </a:cubicBezTo>
                  <a:cubicBezTo>
                    <a:pt x="5" y="11"/>
                    <a:pt x="8" y="8"/>
                    <a:pt x="12" y="8"/>
                  </a:cubicBezTo>
                  <a:cubicBezTo>
                    <a:pt x="14" y="8"/>
                    <a:pt x="15" y="9"/>
                    <a:pt x="17" y="10"/>
                  </a:cubicBezTo>
                  <a:cubicBezTo>
                    <a:pt x="19" y="4"/>
                    <a:pt x="25" y="0"/>
                    <a:pt x="31" y="0"/>
                  </a:cubicBezTo>
                  <a:cubicBezTo>
                    <a:pt x="40" y="0"/>
                    <a:pt x="48" y="8"/>
                    <a:pt x="48" y="17"/>
                  </a:cubicBezTo>
                  <a:cubicBezTo>
                    <a:pt x="48" y="17"/>
                    <a:pt x="48" y="17"/>
                    <a:pt x="48" y="18"/>
                  </a:cubicBezTo>
                  <a:cubicBezTo>
                    <a:pt x="52" y="19"/>
                    <a:pt x="54" y="23"/>
                    <a:pt x="54" y="27"/>
                  </a:cubicBezTo>
                  <a:close/>
                  <a:moveTo>
                    <a:pt x="20" y="32"/>
                  </a:moveTo>
                  <a:cubicBezTo>
                    <a:pt x="23" y="32"/>
                    <a:pt x="24" y="31"/>
                    <a:pt x="26" y="29"/>
                  </a:cubicBezTo>
                  <a:cubicBezTo>
                    <a:pt x="26" y="28"/>
                    <a:pt x="25" y="27"/>
                    <a:pt x="24" y="26"/>
                  </a:cubicBezTo>
                  <a:cubicBezTo>
                    <a:pt x="23" y="27"/>
                    <a:pt x="22" y="28"/>
                    <a:pt x="20" y="28"/>
                  </a:cubicBezTo>
                  <a:cubicBezTo>
                    <a:pt x="18" y="28"/>
                    <a:pt x="16" y="27"/>
                    <a:pt x="16" y="25"/>
                  </a:cubicBezTo>
                  <a:cubicBezTo>
                    <a:pt x="16" y="23"/>
                    <a:pt x="18" y="21"/>
                    <a:pt x="20" y="21"/>
                  </a:cubicBezTo>
                  <a:cubicBezTo>
                    <a:pt x="26" y="21"/>
                    <a:pt x="27" y="32"/>
                    <a:pt x="36" y="32"/>
                  </a:cubicBezTo>
                  <a:cubicBezTo>
                    <a:pt x="40" y="32"/>
                    <a:pt x="43" y="29"/>
                    <a:pt x="43" y="25"/>
                  </a:cubicBezTo>
                  <a:cubicBezTo>
                    <a:pt x="43" y="20"/>
                    <a:pt x="40" y="18"/>
                    <a:pt x="36" y="18"/>
                  </a:cubicBezTo>
                  <a:cubicBezTo>
                    <a:pt x="33" y="18"/>
                    <a:pt x="31" y="18"/>
                    <a:pt x="29" y="20"/>
                  </a:cubicBezTo>
                  <a:cubicBezTo>
                    <a:pt x="30" y="21"/>
                    <a:pt x="31" y="22"/>
                    <a:pt x="32" y="23"/>
                  </a:cubicBezTo>
                  <a:cubicBezTo>
                    <a:pt x="33" y="22"/>
                    <a:pt x="34" y="21"/>
                    <a:pt x="35" y="21"/>
                  </a:cubicBezTo>
                  <a:cubicBezTo>
                    <a:pt x="37" y="21"/>
                    <a:pt x="39" y="23"/>
                    <a:pt x="39" y="25"/>
                  </a:cubicBezTo>
                  <a:cubicBezTo>
                    <a:pt x="39" y="27"/>
                    <a:pt x="37" y="28"/>
                    <a:pt x="35" y="28"/>
                  </a:cubicBezTo>
                  <a:cubicBezTo>
                    <a:pt x="30" y="28"/>
                    <a:pt x="28" y="18"/>
                    <a:pt x="20" y="18"/>
                  </a:cubicBezTo>
                  <a:cubicBezTo>
                    <a:pt x="16" y="18"/>
                    <a:pt x="12" y="20"/>
                    <a:pt x="12" y="25"/>
                  </a:cubicBezTo>
                  <a:cubicBezTo>
                    <a:pt x="12" y="29"/>
                    <a:pt x="16" y="32"/>
                    <a:pt x="20" y="32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14" name="PA_组合 213"/>
          <p:cNvGrpSpPr/>
          <p:nvPr>
            <p:custDataLst>
              <p:tags r:id="rId8"/>
            </p:custDataLst>
          </p:nvPr>
        </p:nvGrpSpPr>
        <p:grpSpPr>
          <a:xfrm>
            <a:off x="8653198" y="1996967"/>
            <a:ext cx="3190870" cy="1022167"/>
            <a:chOff x="8653198" y="1184908"/>
            <a:chExt cx="3190870" cy="1022167"/>
          </a:xfrm>
        </p:grpSpPr>
        <p:sp>
          <p:nvSpPr>
            <p:cNvPr id="215" name="PA_文本框 214"/>
            <p:cNvSpPr txBox="1"/>
            <p:nvPr>
              <p:custDataLst>
                <p:tags r:id="rId38"/>
              </p:custDataLst>
            </p:nvPr>
          </p:nvSpPr>
          <p:spPr>
            <a:xfrm>
              <a:off x="8978900" y="1184908"/>
              <a:ext cx="2865168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altLang="zh-CN" sz="1800" b="1" i="0" u="none" strike="noStrike" kern="1200" cap="none" spc="300" normalizeH="0" baseline="0" noProof="0" dirty="0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3.</a:t>
              </a:r>
              <a:r>
                <a:rPr kumimoji="0" lang="zh-CN" altLang="en-US" sz="1800" b="1" i="0" u="none" strike="noStrike" kern="1200" cap="none" spc="300" normalizeH="0" baseline="0" noProof="0" dirty="0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点击此处添加标题</a:t>
              </a:r>
            </a:p>
          </p:txBody>
        </p:sp>
        <p:sp>
          <p:nvSpPr>
            <p:cNvPr id="216" name="PA_文本框 215"/>
            <p:cNvSpPr txBox="1"/>
            <p:nvPr>
              <p:custDataLst>
                <p:tags r:id="rId39"/>
              </p:custDataLst>
            </p:nvPr>
          </p:nvSpPr>
          <p:spPr>
            <a:xfrm>
              <a:off x="8978900" y="1636791"/>
              <a:ext cx="1595309" cy="57028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50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点击此处添加文字说明</a:t>
              </a:r>
              <a:endParaRPr kumimoji="0" lang="en-US" altLang="zh-CN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endParaRPr>
            </a:p>
            <a:p>
              <a:pPr marL="0" marR="0" lvl="0" indent="0" algn="l" defTabSz="914400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50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点击此处添加文字说明</a:t>
              </a:r>
            </a:p>
          </p:txBody>
        </p:sp>
        <p:cxnSp>
          <p:nvCxnSpPr>
            <p:cNvPr id="217" name="PA_直接连接符 216"/>
            <p:cNvCxnSpPr/>
            <p:nvPr>
              <p:custDataLst>
                <p:tags r:id="rId40"/>
              </p:custDataLst>
            </p:nvPr>
          </p:nvCxnSpPr>
          <p:spPr>
            <a:xfrm>
              <a:off x="9045575" y="1595515"/>
              <a:ext cx="2379712" cy="0"/>
            </a:xfrm>
            <a:prstGeom prst="line">
              <a:avLst/>
            </a:prstGeom>
            <a:ln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8" name="PA_直接连接符 217"/>
            <p:cNvCxnSpPr/>
            <p:nvPr>
              <p:custDataLst>
                <p:tags r:id="rId41"/>
              </p:custDataLst>
            </p:nvPr>
          </p:nvCxnSpPr>
          <p:spPr>
            <a:xfrm>
              <a:off x="9045575" y="1644435"/>
              <a:ext cx="817523" cy="0"/>
            </a:xfrm>
            <a:prstGeom prst="line">
              <a:avLst/>
            </a:prstGeom>
            <a:ln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19" name="PA_任意多边形 315"/>
            <p:cNvSpPr>
              <a:spLocks noEditPoints="1"/>
            </p:cNvSpPr>
            <p:nvPr>
              <p:custDataLst>
                <p:tags r:id="rId42"/>
              </p:custDataLst>
            </p:nvPr>
          </p:nvSpPr>
          <p:spPr bwMode="auto">
            <a:xfrm>
              <a:off x="8653198" y="1246755"/>
              <a:ext cx="236393" cy="236393"/>
            </a:xfrm>
            <a:custGeom>
              <a:avLst/>
              <a:gdLst>
                <a:gd name="T0" fmla="*/ 41 w 41"/>
                <a:gd name="T1" fmla="*/ 34 h 41"/>
                <a:gd name="T2" fmla="*/ 33 w 41"/>
                <a:gd name="T3" fmla="*/ 41 h 41"/>
                <a:gd name="T4" fmla="*/ 8 w 41"/>
                <a:gd name="T5" fmla="*/ 41 h 41"/>
                <a:gd name="T6" fmla="*/ 0 w 41"/>
                <a:gd name="T7" fmla="*/ 34 h 41"/>
                <a:gd name="T8" fmla="*/ 0 w 41"/>
                <a:gd name="T9" fmla="*/ 8 h 41"/>
                <a:gd name="T10" fmla="*/ 8 w 41"/>
                <a:gd name="T11" fmla="*/ 0 h 41"/>
                <a:gd name="T12" fmla="*/ 33 w 41"/>
                <a:gd name="T13" fmla="*/ 0 h 41"/>
                <a:gd name="T14" fmla="*/ 41 w 41"/>
                <a:gd name="T15" fmla="*/ 8 h 41"/>
                <a:gd name="T16" fmla="*/ 41 w 41"/>
                <a:gd name="T17" fmla="*/ 34 h 41"/>
                <a:gd name="T18" fmla="*/ 29 w 41"/>
                <a:gd name="T19" fmla="*/ 20 h 41"/>
                <a:gd name="T20" fmla="*/ 21 w 41"/>
                <a:gd name="T21" fmla="*/ 12 h 41"/>
                <a:gd name="T22" fmla="*/ 7 w 41"/>
                <a:gd name="T23" fmla="*/ 27 h 41"/>
                <a:gd name="T24" fmla="*/ 7 w 41"/>
                <a:gd name="T25" fmla="*/ 34 h 41"/>
                <a:gd name="T26" fmla="*/ 15 w 41"/>
                <a:gd name="T27" fmla="*/ 34 h 41"/>
                <a:gd name="T28" fmla="*/ 29 w 41"/>
                <a:gd name="T29" fmla="*/ 20 h 41"/>
                <a:gd name="T30" fmla="*/ 15 w 41"/>
                <a:gd name="T31" fmla="*/ 30 h 41"/>
                <a:gd name="T32" fmla="*/ 14 w 41"/>
                <a:gd name="T33" fmla="*/ 32 h 41"/>
                <a:gd name="T34" fmla="*/ 12 w 41"/>
                <a:gd name="T35" fmla="*/ 32 h 41"/>
                <a:gd name="T36" fmla="*/ 12 w 41"/>
                <a:gd name="T37" fmla="*/ 29 h 41"/>
                <a:gd name="T38" fmla="*/ 9 w 41"/>
                <a:gd name="T39" fmla="*/ 29 h 41"/>
                <a:gd name="T40" fmla="*/ 9 w 41"/>
                <a:gd name="T41" fmla="*/ 28 h 41"/>
                <a:gd name="T42" fmla="*/ 11 w 41"/>
                <a:gd name="T43" fmla="*/ 26 h 41"/>
                <a:gd name="T44" fmla="*/ 15 w 41"/>
                <a:gd name="T45" fmla="*/ 30 h 41"/>
                <a:gd name="T46" fmla="*/ 22 w 41"/>
                <a:gd name="T47" fmla="*/ 17 h 41"/>
                <a:gd name="T48" fmla="*/ 14 w 41"/>
                <a:gd name="T49" fmla="*/ 24 h 41"/>
                <a:gd name="T50" fmla="*/ 13 w 41"/>
                <a:gd name="T51" fmla="*/ 25 h 41"/>
                <a:gd name="T52" fmla="*/ 13 w 41"/>
                <a:gd name="T53" fmla="*/ 24 h 41"/>
                <a:gd name="T54" fmla="*/ 21 w 41"/>
                <a:gd name="T55" fmla="*/ 16 h 41"/>
                <a:gd name="T56" fmla="*/ 22 w 41"/>
                <a:gd name="T57" fmla="*/ 16 h 41"/>
                <a:gd name="T58" fmla="*/ 22 w 41"/>
                <a:gd name="T59" fmla="*/ 17 h 41"/>
                <a:gd name="T60" fmla="*/ 33 w 41"/>
                <a:gd name="T61" fmla="*/ 16 h 41"/>
                <a:gd name="T62" fmla="*/ 33 w 41"/>
                <a:gd name="T63" fmla="*/ 12 h 41"/>
                <a:gd name="T64" fmla="*/ 29 w 41"/>
                <a:gd name="T65" fmla="*/ 8 h 41"/>
                <a:gd name="T66" fmla="*/ 26 w 41"/>
                <a:gd name="T67" fmla="*/ 8 h 41"/>
                <a:gd name="T68" fmla="*/ 23 w 41"/>
                <a:gd name="T69" fmla="*/ 10 h 41"/>
                <a:gd name="T70" fmla="*/ 31 w 41"/>
                <a:gd name="T71" fmla="*/ 18 h 41"/>
                <a:gd name="T72" fmla="*/ 33 w 41"/>
                <a:gd name="T73" fmla="*/ 1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41" h="41">
                  <a:moveTo>
                    <a:pt x="41" y="34"/>
                  </a:moveTo>
                  <a:cubicBezTo>
                    <a:pt x="41" y="38"/>
                    <a:pt x="38" y="41"/>
                    <a:pt x="33" y="41"/>
                  </a:cubicBezTo>
                  <a:cubicBezTo>
                    <a:pt x="8" y="41"/>
                    <a:pt x="8" y="41"/>
                    <a:pt x="8" y="41"/>
                  </a:cubicBezTo>
                  <a:cubicBezTo>
                    <a:pt x="4" y="41"/>
                    <a:pt x="0" y="38"/>
                    <a:pt x="0" y="34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4"/>
                    <a:pt x="4" y="0"/>
                    <a:pt x="8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8" y="0"/>
                    <a:pt x="41" y="4"/>
                    <a:pt x="41" y="8"/>
                  </a:cubicBezTo>
                  <a:lnTo>
                    <a:pt x="41" y="34"/>
                  </a:lnTo>
                  <a:close/>
                  <a:moveTo>
                    <a:pt x="29" y="20"/>
                  </a:moveTo>
                  <a:cubicBezTo>
                    <a:pt x="21" y="12"/>
                    <a:pt x="21" y="12"/>
                    <a:pt x="21" y="12"/>
                  </a:cubicBezTo>
                  <a:cubicBezTo>
                    <a:pt x="7" y="27"/>
                    <a:pt x="7" y="27"/>
                    <a:pt x="7" y="27"/>
                  </a:cubicBezTo>
                  <a:cubicBezTo>
                    <a:pt x="7" y="34"/>
                    <a:pt x="7" y="34"/>
                    <a:pt x="7" y="34"/>
                  </a:cubicBezTo>
                  <a:cubicBezTo>
                    <a:pt x="15" y="34"/>
                    <a:pt x="15" y="34"/>
                    <a:pt x="15" y="34"/>
                  </a:cubicBezTo>
                  <a:lnTo>
                    <a:pt x="29" y="20"/>
                  </a:lnTo>
                  <a:close/>
                  <a:moveTo>
                    <a:pt x="15" y="30"/>
                  </a:moveTo>
                  <a:cubicBezTo>
                    <a:pt x="14" y="32"/>
                    <a:pt x="14" y="32"/>
                    <a:pt x="14" y="32"/>
                  </a:cubicBezTo>
                  <a:cubicBezTo>
                    <a:pt x="12" y="32"/>
                    <a:pt x="12" y="32"/>
                    <a:pt x="12" y="32"/>
                  </a:cubicBezTo>
                  <a:cubicBezTo>
                    <a:pt x="12" y="29"/>
                    <a:pt x="12" y="29"/>
                    <a:pt x="12" y="29"/>
                  </a:cubicBezTo>
                  <a:cubicBezTo>
                    <a:pt x="9" y="29"/>
                    <a:pt x="9" y="29"/>
                    <a:pt x="9" y="29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11" y="26"/>
                    <a:pt x="11" y="26"/>
                    <a:pt x="11" y="26"/>
                  </a:cubicBezTo>
                  <a:lnTo>
                    <a:pt x="15" y="30"/>
                  </a:lnTo>
                  <a:close/>
                  <a:moveTo>
                    <a:pt x="22" y="17"/>
                  </a:moveTo>
                  <a:cubicBezTo>
                    <a:pt x="14" y="24"/>
                    <a:pt x="14" y="24"/>
                    <a:pt x="14" y="24"/>
                  </a:cubicBezTo>
                  <a:cubicBezTo>
                    <a:pt x="14" y="25"/>
                    <a:pt x="13" y="25"/>
                    <a:pt x="13" y="25"/>
                  </a:cubicBezTo>
                  <a:cubicBezTo>
                    <a:pt x="13" y="24"/>
                    <a:pt x="13" y="24"/>
                    <a:pt x="13" y="24"/>
                  </a:cubicBezTo>
                  <a:cubicBezTo>
                    <a:pt x="21" y="16"/>
                    <a:pt x="21" y="16"/>
                    <a:pt x="21" y="16"/>
                  </a:cubicBezTo>
                  <a:cubicBezTo>
                    <a:pt x="21" y="16"/>
                    <a:pt x="22" y="16"/>
                    <a:pt x="22" y="16"/>
                  </a:cubicBezTo>
                  <a:cubicBezTo>
                    <a:pt x="22" y="16"/>
                    <a:pt x="22" y="16"/>
                    <a:pt x="22" y="17"/>
                  </a:cubicBezTo>
                  <a:close/>
                  <a:moveTo>
                    <a:pt x="33" y="16"/>
                  </a:moveTo>
                  <a:cubicBezTo>
                    <a:pt x="34" y="15"/>
                    <a:pt x="34" y="13"/>
                    <a:pt x="33" y="12"/>
                  </a:cubicBezTo>
                  <a:cubicBezTo>
                    <a:pt x="29" y="8"/>
                    <a:pt x="29" y="8"/>
                    <a:pt x="29" y="8"/>
                  </a:cubicBezTo>
                  <a:cubicBezTo>
                    <a:pt x="28" y="7"/>
                    <a:pt x="27" y="7"/>
                    <a:pt x="26" y="8"/>
                  </a:cubicBezTo>
                  <a:cubicBezTo>
                    <a:pt x="23" y="10"/>
                    <a:pt x="23" y="10"/>
                    <a:pt x="23" y="10"/>
                  </a:cubicBezTo>
                  <a:cubicBezTo>
                    <a:pt x="31" y="18"/>
                    <a:pt x="31" y="18"/>
                    <a:pt x="31" y="18"/>
                  </a:cubicBezTo>
                  <a:lnTo>
                    <a:pt x="33" y="16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20" name="PA_组合 219"/>
          <p:cNvGrpSpPr/>
          <p:nvPr>
            <p:custDataLst>
              <p:tags r:id="rId9"/>
            </p:custDataLst>
          </p:nvPr>
        </p:nvGrpSpPr>
        <p:grpSpPr>
          <a:xfrm>
            <a:off x="821668" y="4922875"/>
            <a:ext cx="3192914" cy="1022167"/>
            <a:chOff x="821668" y="2906974"/>
            <a:chExt cx="3192914" cy="1022167"/>
          </a:xfrm>
        </p:grpSpPr>
        <p:sp>
          <p:nvSpPr>
            <p:cNvPr id="221" name="PA_文本框 220"/>
            <p:cNvSpPr txBox="1"/>
            <p:nvPr>
              <p:custDataLst>
                <p:tags r:id="rId33"/>
              </p:custDataLst>
            </p:nvPr>
          </p:nvSpPr>
          <p:spPr>
            <a:xfrm>
              <a:off x="1147304" y="2906974"/>
              <a:ext cx="2867278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altLang="zh-CN" sz="1800" b="1" i="0" u="none" strike="noStrike" kern="1200" cap="none" spc="300" normalizeH="0" baseline="0" noProof="0" dirty="0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2.</a:t>
              </a:r>
              <a:r>
                <a:rPr kumimoji="0" lang="zh-CN" altLang="en-US" sz="1800" b="1" i="0" u="none" strike="noStrike" kern="1200" cap="none" spc="300" normalizeH="0" baseline="0" noProof="0" dirty="0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点击此处添加标题</a:t>
              </a:r>
            </a:p>
          </p:txBody>
        </p:sp>
        <p:sp>
          <p:nvSpPr>
            <p:cNvPr id="222" name="PA_文本框 221"/>
            <p:cNvSpPr txBox="1"/>
            <p:nvPr>
              <p:custDataLst>
                <p:tags r:id="rId34"/>
              </p:custDataLst>
            </p:nvPr>
          </p:nvSpPr>
          <p:spPr>
            <a:xfrm>
              <a:off x="1147304" y="3358857"/>
              <a:ext cx="1595309" cy="57028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50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点击此处添加文字说明</a:t>
              </a:r>
              <a:endParaRPr kumimoji="0" lang="en-US" altLang="zh-CN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endParaRPr>
            </a:p>
            <a:p>
              <a:pPr marL="0" marR="0" lvl="0" indent="0" algn="l" defTabSz="914400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50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点击此处添加文字说明</a:t>
              </a:r>
            </a:p>
          </p:txBody>
        </p:sp>
        <p:cxnSp>
          <p:nvCxnSpPr>
            <p:cNvPr id="223" name="PA_直接连接符 222"/>
            <p:cNvCxnSpPr/>
            <p:nvPr>
              <p:custDataLst>
                <p:tags r:id="rId35"/>
              </p:custDataLst>
            </p:nvPr>
          </p:nvCxnSpPr>
          <p:spPr>
            <a:xfrm>
              <a:off x="1213979" y="3317581"/>
              <a:ext cx="2358780" cy="0"/>
            </a:xfrm>
            <a:prstGeom prst="line">
              <a:avLst/>
            </a:prstGeom>
            <a:ln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4" name="PA_直接连接符 223"/>
            <p:cNvCxnSpPr/>
            <p:nvPr>
              <p:custDataLst>
                <p:tags r:id="rId36"/>
              </p:custDataLst>
            </p:nvPr>
          </p:nvCxnSpPr>
          <p:spPr>
            <a:xfrm>
              <a:off x="1213979" y="3366501"/>
              <a:ext cx="817523" cy="0"/>
            </a:xfrm>
            <a:prstGeom prst="line">
              <a:avLst/>
            </a:prstGeom>
            <a:ln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25" name="PA_任意多边形 163"/>
            <p:cNvSpPr>
              <a:spLocks noEditPoints="1"/>
            </p:cNvSpPr>
            <p:nvPr>
              <p:custDataLst>
                <p:tags r:id="rId37"/>
              </p:custDataLst>
            </p:nvPr>
          </p:nvSpPr>
          <p:spPr bwMode="auto">
            <a:xfrm>
              <a:off x="821668" y="2962934"/>
              <a:ext cx="298748" cy="230613"/>
            </a:xfrm>
            <a:custGeom>
              <a:avLst/>
              <a:gdLst>
                <a:gd name="T0" fmla="*/ 38 w 48"/>
                <a:gd name="T1" fmla="*/ 30 h 37"/>
                <a:gd name="T2" fmla="*/ 30 w 48"/>
                <a:gd name="T3" fmla="*/ 37 h 37"/>
                <a:gd name="T4" fmla="*/ 8 w 48"/>
                <a:gd name="T5" fmla="*/ 37 h 37"/>
                <a:gd name="T6" fmla="*/ 0 w 48"/>
                <a:gd name="T7" fmla="*/ 30 h 37"/>
                <a:gd name="T8" fmla="*/ 0 w 48"/>
                <a:gd name="T9" fmla="*/ 7 h 37"/>
                <a:gd name="T10" fmla="*/ 8 w 48"/>
                <a:gd name="T11" fmla="*/ 0 h 37"/>
                <a:gd name="T12" fmla="*/ 30 w 48"/>
                <a:gd name="T13" fmla="*/ 0 h 37"/>
                <a:gd name="T14" fmla="*/ 33 w 48"/>
                <a:gd name="T15" fmla="*/ 0 h 37"/>
                <a:gd name="T16" fmla="*/ 34 w 48"/>
                <a:gd name="T17" fmla="*/ 1 h 37"/>
                <a:gd name="T18" fmla="*/ 34 w 48"/>
                <a:gd name="T19" fmla="*/ 2 h 37"/>
                <a:gd name="T20" fmla="*/ 32 w 48"/>
                <a:gd name="T21" fmla="*/ 3 h 37"/>
                <a:gd name="T22" fmla="*/ 31 w 48"/>
                <a:gd name="T23" fmla="*/ 3 h 37"/>
                <a:gd name="T24" fmla="*/ 30 w 48"/>
                <a:gd name="T25" fmla="*/ 3 h 37"/>
                <a:gd name="T26" fmla="*/ 8 w 48"/>
                <a:gd name="T27" fmla="*/ 3 h 37"/>
                <a:gd name="T28" fmla="*/ 4 w 48"/>
                <a:gd name="T29" fmla="*/ 7 h 37"/>
                <a:gd name="T30" fmla="*/ 4 w 48"/>
                <a:gd name="T31" fmla="*/ 30 h 37"/>
                <a:gd name="T32" fmla="*/ 8 w 48"/>
                <a:gd name="T33" fmla="*/ 34 h 37"/>
                <a:gd name="T34" fmla="*/ 30 w 48"/>
                <a:gd name="T35" fmla="*/ 34 h 37"/>
                <a:gd name="T36" fmla="*/ 34 w 48"/>
                <a:gd name="T37" fmla="*/ 30 h 37"/>
                <a:gd name="T38" fmla="*/ 34 w 48"/>
                <a:gd name="T39" fmla="*/ 26 h 37"/>
                <a:gd name="T40" fmla="*/ 35 w 48"/>
                <a:gd name="T41" fmla="*/ 26 h 37"/>
                <a:gd name="T42" fmla="*/ 36 w 48"/>
                <a:gd name="T43" fmla="*/ 24 h 37"/>
                <a:gd name="T44" fmla="*/ 37 w 48"/>
                <a:gd name="T45" fmla="*/ 24 h 37"/>
                <a:gd name="T46" fmla="*/ 38 w 48"/>
                <a:gd name="T47" fmla="*/ 25 h 37"/>
                <a:gd name="T48" fmla="*/ 38 w 48"/>
                <a:gd name="T49" fmla="*/ 30 h 37"/>
                <a:gd name="T50" fmla="*/ 43 w 48"/>
                <a:gd name="T51" fmla="*/ 13 h 37"/>
                <a:gd name="T52" fmla="*/ 25 w 48"/>
                <a:gd name="T53" fmla="*/ 31 h 37"/>
                <a:gd name="T54" fmla="*/ 17 w 48"/>
                <a:gd name="T55" fmla="*/ 31 h 37"/>
                <a:gd name="T56" fmla="*/ 17 w 48"/>
                <a:gd name="T57" fmla="*/ 23 h 37"/>
                <a:gd name="T58" fmla="*/ 35 w 48"/>
                <a:gd name="T59" fmla="*/ 5 h 37"/>
                <a:gd name="T60" fmla="*/ 43 w 48"/>
                <a:gd name="T61" fmla="*/ 13 h 37"/>
                <a:gd name="T62" fmla="*/ 27 w 48"/>
                <a:gd name="T63" fmla="*/ 25 h 37"/>
                <a:gd name="T64" fmla="*/ 23 w 48"/>
                <a:gd name="T65" fmla="*/ 21 h 37"/>
                <a:gd name="T66" fmla="*/ 20 w 48"/>
                <a:gd name="T67" fmla="*/ 24 h 37"/>
                <a:gd name="T68" fmla="*/ 20 w 48"/>
                <a:gd name="T69" fmla="*/ 25 h 37"/>
                <a:gd name="T70" fmla="*/ 22 w 48"/>
                <a:gd name="T71" fmla="*/ 25 h 37"/>
                <a:gd name="T72" fmla="*/ 22 w 48"/>
                <a:gd name="T73" fmla="*/ 28 h 37"/>
                <a:gd name="T74" fmla="*/ 24 w 48"/>
                <a:gd name="T75" fmla="*/ 28 h 37"/>
                <a:gd name="T76" fmla="*/ 27 w 48"/>
                <a:gd name="T77" fmla="*/ 25 h 37"/>
                <a:gd name="T78" fmla="*/ 35 w 48"/>
                <a:gd name="T79" fmla="*/ 9 h 37"/>
                <a:gd name="T80" fmla="*/ 25 w 48"/>
                <a:gd name="T81" fmla="*/ 18 h 37"/>
                <a:gd name="T82" fmla="*/ 25 w 48"/>
                <a:gd name="T83" fmla="*/ 19 h 37"/>
                <a:gd name="T84" fmla="*/ 26 w 48"/>
                <a:gd name="T85" fmla="*/ 19 h 37"/>
                <a:gd name="T86" fmla="*/ 36 w 48"/>
                <a:gd name="T87" fmla="*/ 10 h 37"/>
                <a:gd name="T88" fmla="*/ 36 w 48"/>
                <a:gd name="T89" fmla="*/ 9 h 37"/>
                <a:gd name="T90" fmla="*/ 35 w 48"/>
                <a:gd name="T91" fmla="*/ 9 h 37"/>
                <a:gd name="T92" fmla="*/ 45 w 48"/>
                <a:gd name="T93" fmla="*/ 11 h 37"/>
                <a:gd name="T94" fmla="*/ 37 w 48"/>
                <a:gd name="T95" fmla="*/ 3 h 37"/>
                <a:gd name="T96" fmla="*/ 39 w 48"/>
                <a:gd name="T97" fmla="*/ 1 h 37"/>
                <a:gd name="T98" fmla="*/ 43 w 48"/>
                <a:gd name="T99" fmla="*/ 1 h 37"/>
                <a:gd name="T100" fmla="*/ 47 w 48"/>
                <a:gd name="T101" fmla="*/ 5 h 37"/>
                <a:gd name="T102" fmla="*/ 47 w 48"/>
                <a:gd name="T103" fmla="*/ 8 h 37"/>
                <a:gd name="T104" fmla="*/ 45 w 48"/>
                <a:gd name="T105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8" h="37">
                  <a:moveTo>
                    <a:pt x="38" y="30"/>
                  </a:moveTo>
                  <a:cubicBezTo>
                    <a:pt x="38" y="34"/>
                    <a:pt x="34" y="37"/>
                    <a:pt x="30" y="37"/>
                  </a:cubicBezTo>
                  <a:cubicBezTo>
                    <a:pt x="8" y="37"/>
                    <a:pt x="8" y="37"/>
                    <a:pt x="8" y="37"/>
                  </a:cubicBezTo>
                  <a:cubicBezTo>
                    <a:pt x="4" y="37"/>
                    <a:pt x="0" y="34"/>
                    <a:pt x="0" y="30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3"/>
                    <a:pt x="4" y="0"/>
                    <a:pt x="8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1" y="0"/>
                    <a:pt x="32" y="0"/>
                    <a:pt x="33" y="0"/>
                  </a:cubicBezTo>
                  <a:cubicBezTo>
                    <a:pt x="34" y="0"/>
                    <a:pt x="34" y="1"/>
                    <a:pt x="34" y="1"/>
                  </a:cubicBezTo>
                  <a:cubicBezTo>
                    <a:pt x="34" y="1"/>
                    <a:pt x="34" y="2"/>
                    <a:pt x="34" y="2"/>
                  </a:cubicBezTo>
                  <a:cubicBezTo>
                    <a:pt x="32" y="3"/>
                    <a:pt x="32" y="3"/>
                    <a:pt x="32" y="3"/>
                  </a:cubicBezTo>
                  <a:cubicBezTo>
                    <a:pt x="32" y="3"/>
                    <a:pt x="32" y="3"/>
                    <a:pt x="31" y="3"/>
                  </a:cubicBezTo>
                  <a:cubicBezTo>
                    <a:pt x="31" y="3"/>
                    <a:pt x="31" y="3"/>
                    <a:pt x="30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6" y="3"/>
                    <a:pt x="4" y="5"/>
                    <a:pt x="4" y="7"/>
                  </a:cubicBezTo>
                  <a:cubicBezTo>
                    <a:pt x="4" y="30"/>
                    <a:pt x="4" y="30"/>
                    <a:pt x="4" y="30"/>
                  </a:cubicBezTo>
                  <a:cubicBezTo>
                    <a:pt x="4" y="32"/>
                    <a:pt x="6" y="34"/>
                    <a:pt x="8" y="34"/>
                  </a:cubicBezTo>
                  <a:cubicBezTo>
                    <a:pt x="30" y="34"/>
                    <a:pt x="30" y="34"/>
                    <a:pt x="30" y="34"/>
                  </a:cubicBezTo>
                  <a:cubicBezTo>
                    <a:pt x="33" y="34"/>
                    <a:pt x="34" y="32"/>
                    <a:pt x="34" y="30"/>
                  </a:cubicBezTo>
                  <a:cubicBezTo>
                    <a:pt x="34" y="26"/>
                    <a:pt x="34" y="26"/>
                    <a:pt x="34" y="26"/>
                  </a:cubicBezTo>
                  <a:cubicBezTo>
                    <a:pt x="34" y="26"/>
                    <a:pt x="35" y="26"/>
                    <a:pt x="35" y="26"/>
                  </a:cubicBezTo>
                  <a:cubicBezTo>
                    <a:pt x="36" y="24"/>
                    <a:pt x="36" y="24"/>
                    <a:pt x="36" y="24"/>
                  </a:cubicBezTo>
                  <a:cubicBezTo>
                    <a:pt x="37" y="24"/>
                    <a:pt x="37" y="24"/>
                    <a:pt x="37" y="24"/>
                  </a:cubicBezTo>
                  <a:cubicBezTo>
                    <a:pt x="38" y="24"/>
                    <a:pt x="38" y="24"/>
                    <a:pt x="38" y="25"/>
                  </a:cubicBezTo>
                  <a:lnTo>
                    <a:pt x="38" y="30"/>
                  </a:lnTo>
                  <a:close/>
                  <a:moveTo>
                    <a:pt x="43" y="13"/>
                  </a:moveTo>
                  <a:cubicBezTo>
                    <a:pt x="25" y="31"/>
                    <a:pt x="25" y="31"/>
                    <a:pt x="25" y="31"/>
                  </a:cubicBezTo>
                  <a:cubicBezTo>
                    <a:pt x="17" y="31"/>
                    <a:pt x="17" y="31"/>
                    <a:pt x="17" y="31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35" y="5"/>
                    <a:pt x="35" y="5"/>
                    <a:pt x="35" y="5"/>
                  </a:cubicBezTo>
                  <a:lnTo>
                    <a:pt x="43" y="13"/>
                  </a:lnTo>
                  <a:close/>
                  <a:moveTo>
                    <a:pt x="27" y="25"/>
                  </a:moveTo>
                  <a:cubicBezTo>
                    <a:pt x="23" y="21"/>
                    <a:pt x="23" y="21"/>
                    <a:pt x="23" y="21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4" y="28"/>
                    <a:pt x="24" y="28"/>
                    <a:pt x="24" y="28"/>
                  </a:cubicBezTo>
                  <a:lnTo>
                    <a:pt x="27" y="25"/>
                  </a:lnTo>
                  <a:close/>
                  <a:moveTo>
                    <a:pt x="35" y="9"/>
                  </a:moveTo>
                  <a:cubicBezTo>
                    <a:pt x="25" y="18"/>
                    <a:pt x="25" y="18"/>
                    <a:pt x="25" y="18"/>
                  </a:cubicBezTo>
                  <a:cubicBezTo>
                    <a:pt x="25" y="18"/>
                    <a:pt x="25" y="19"/>
                    <a:pt x="25" y="19"/>
                  </a:cubicBezTo>
                  <a:cubicBezTo>
                    <a:pt x="26" y="19"/>
                    <a:pt x="26" y="19"/>
                    <a:pt x="26" y="19"/>
                  </a:cubicBezTo>
                  <a:cubicBezTo>
                    <a:pt x="36" y="10"/>
                    <a:pt x="36" y="10"/>
                    <a:pt x="36" y="10"/>
                  </a:cubicBezTo>
                  <a:cubicBezTo>
                    <a:pt x="36" y="9"/>
                    <a:pt x="36" y="9"/>
                    <a:pt x="36" y="9"/>
                  </a:cubicBezTo>
                  <a:cubicBezTo>
                    <a:pt x="35" y="8"/>
                    <a:pt x="35" y="8"/>
                    <a:pt x="35" y="9"/>
                  </a:cubicBezTo>
                  <a:close/>
                  <a:moveTo>
                    <a:pt x="45" y="11"/>
                  </a:moveTo>
                  <a:cubicBezTo>
                    <a:pt x="37" y="3"/>
                    <a:pt x="37" y="3"/>
                    <a:pt x="37" y="3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40" y="0"/>
                    <a:pt x="42" y="0"/>
                    <a:pt x="43" y="1"/>
                  </a:cubicBezTo>
                  <a:cubicBezTo>
                    <a:pt x="47" y="5"/>
                    <a:pt x="47" y="5"/>
                    <a:pt x="47" y="5"/>
                  </a:cubicBezTo>
                  <a:cubicBezTo>
                    <a:pt x="48" y="6"/>
                    <a:pt x="48" y="7"/>
                    <a:pt x="47" y="8"/>
                  </a:cubicBezTo>
                  <a:lnTo>
                    <a:pt x="45" y="11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26" name="PA_组合 225"/>
          <p:cNvGrpSpPr/>
          <p:nvPr>
            <p:custDataLst>
              <p:tags r:id="rId10"/>
            </p:custDataLst>
          </p:nvPr>
        </p:nvGrpSpPr>
        <p:grpSpPr>
          <a:xfrm>
            <a:off x="8653198" y="4922875"/>
            <a:ext cx="3268508" cy="1022167"/>
            <a:chOff x="8653198" y="2906974"/>
            <a:chExt cx="3268508" cy="1022167"/>
          </a:xfrm>
        </p:grpSpPr>
        <p:sp>
          <p:nvSpPr>
            <p:cNvPr id="227" name="PA_文本框 226"/>
            <p:cNvSpPr txBox="1"/>
            <p:nvPr>
              <p:custDataLst>
                <p:tags r:id="rId28"/>
              </p:custDataLst>
            </p:nvPr>
          </p:nvSpPr>
          <p:spPr>
            <a:xfrm>
              <a:off x="8978900" y="2906974"/>
              <a:ext cx="2942806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altLang="zh-CN" sz="1800" b="1" i="0" u="none" strike="noStrike" kern="1200" cap="none" spc="300" normalizeH="0" baseline="0" noProof="0" dirty="0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4.</a:t>
              </a:r>
              <a:r>
                <a:rPr kumimoji="0" lang="zh-CN" altLang="en-US" sz="1800" b="1" i="0" u="none" strike="noStrike" kern="1200" cap="none" spc="300" normalizeH="0" baseline="0" noProof="0" dirty="0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点击此处添加标题</a:t>
              </a:r>
            </a:p>
          </p:txBody>
        </p:sp>
        <p:sp>
          <p:nvSpPr>
            <p:cNvPr id="228" name="PA_文本框 227"/>
            <p:cNvSpPr txBox="1"/>
            <p:nvPr>
              <p:custDataLst>
                <p:tags r:id="rId29"/>
              </p:custDataLst>
            </p:nvPr>
          </p:nvSpPr>
          <p:spPr>
            <a:xfrm>
              <a:off x="8978900" y="3358857"/>
              <a:ext cx="1595309" cy="57028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50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点击此处添加文字说明</a:t>
              </a:r>
              <a:endParaRPr kumimoji="0" lang="en-US" altLang="zh-CN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endParaRPr>
            </a:p>
            <a:p>
              <a:pPr marL="0" marR="0" lvl="0" indent="0" algn="l" defTabSz="914400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50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点击此处添加文字说明</a:t>
              </a:r>
            </a:p>
          </p:txBody>
        </p:sp>
        <p:cxnSp>
          <p:nvCxnSpPr>
            <p:cNvPr id="229" name="PA_直接连接符 228"/>
            <p:cNvCxnSpPr/>
            <p:nvPr>
              <p:custDataLst>
                <p:tags r:id="rId30"/>
              </p:custDataLst>
            </p:nvPr>
          </p:nvCxnSpPr>
          <p:spPr>
            <a:xfrm>
              <a:off x="9045575" y="3317581"/>
              <a:ext cx="2379712" cy="0"/>
            </a:xfrm>
            <a:prstGeom prst="line">
              <a:avLst/>
            </a:prstGeom>
            <a:ln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0" name="PA_直接连接符 229"/>
            <p:cNvCxnSpPr/>
            <p:nvPr>
              <p:custDataLst>
                <p:tags r:id="rId31"/>
              </p:custDataLst>
            </p:nvPr>
          </p:nvCxnSpPr>
          <p:spPr>
            <a:xfrm>
              <a:off x="9045575" y="3366501"/>
              <a:ext cx="817523" cy="0"/>
            </a:xfrm>
            <a:prstGeom prst="line">
              <a:avLst/>
            </a:prstGeom>
            <a:ln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31" name="PA_任意多边形 342"/>
            <p:cNvSpPr>
              <a:spLocks noEditPoints="1"/>
            </p:cNvSpPr>
            <p:nvPr>
              <p:custDataLst>
                <p:tags r:id="rId32"/>
              </p:custDataLst>
            </p:nvPr>
          </p:nvSpPr>
          <p:spPr bwMode="auto">
            <a:xfrm>
              <a:off x="8653198" y="2964076"/>
              <a:ext cx="248911" cy="220527"/>
            </a:xfrm>
            <a:custGeom>
              <a:avLst/>
              <a:gdLst>
                <a:gd name="T0" fmla="*/ 48 w 48"/>
                <a:gd name="T1" fmla="*/ 10 h 43"/>
                <a:gd name="T2" fmla="*/ 39 w 48"/>
                <a:gd name="T3" fmla="*/ 19 h 43"/>
                <a:gd name="T4" fmla="*/ 39 w 48"/>
                <a:gd name="T5" fmla="*/ 19 h 43"/>
                <a:gd name="T6" fmla="*/ 38 w 48"/>
                <a:gd name="T7" fmla="*/ 18 h 43"/>
                <a:gd name="T8" fmla="*/ 38 w 48"/>
                <a:gd name="T9" fmla="*/ 13 h 43"/>
                <a:gd name="T10" fmla="*/ 31 w 48"/>
                <a:gd name="T11" fmla="*/ 13 h 43"/>
                <a:gd name="T12" fmla="*/ 24 w 48"/>
                <a:gd name="T13" fmla="*/ 18 h 43"/>
                <a:gd name="T14" fmla="*/ 22 w 48"/>
                <a:gd name="T15" fmla="*/ 23 h 43"/>
                <a:gd name="T16" fmla="*/ 7 w 48"/>
                <a:gd name="T17" fmla="*/ 37 h 43"/>
                <a:gd name="T18" fmla="*/ 1 w 48"/>
                <a:gd name="T19" fmla="*/ 37 h 43"/>
                <a:gd name="T20" fmla="*/ 0 w 48"/>
                <a:gd name="T21" fmla="*/ 36 h 43"/>
                <a:gd name="T22" fmla="*/ 0 w 48"/>
                <a:gd name="T23" fmla="*/ 31 h 43"/>
                <a:gd name="T24" fmla="*/ 1 w 48"/>
                <a:gd name="T25" fmla="*/ 30 h 43"/>
                <a:gd name="T26" fmla="*/ 7 w 48"/>
                <a:gd name="T27" fmla="*/ 30 h 43"/>
                <a:gd name="T28" fmla="*/ 14 w 48"/>
                <a:gd name="T29" fmla="*/ 25 h 43"/>
                <a:gd name="T30" fmla="*/ 16 w 48"/>
                <a:gd name="T31" fmla="*/ 20 h 43"/>
                <a:gd name="T32" fmla="*/ 31 w 48"/>
                <a:gd name="T33" fmla="*/ 6 h 43"/>
                <a:gd name="T34" fmla="*/ 38 w 48"/>
                <a:gd name="T35" fmla="*/ 6 h 43"/>
                <a:gd name="T36" fmla="*/ 38 w 48"/>
                <a:gd name="T37" fmla="*/ 1 h 43"/>
                <a:gd name="T38" fmla="*/ 39 w 48"/>
                <a:gd name="T39" fmla="*/ 0 h 43"/>
                <a:gd name="T40" fmla="*/ 39 w 48"/>
                <a:gd name="T41" fmla="*/ 1 h 43"/>
                <a:gd name="T42" fmla="*/ 48 w 48"/>
                <a:gd name="T43" fmla="*/ 9 h 43"/>
                <a:gd name="T44" fmla="*/ 48 w 48"/>
                <a:gd name="T45" fmla="*/ 10 h 43"/>
                <a:gd name="T46" fmla="*/ 48 w 48"/>
                <a:gd name="T47" fmla="*/ 10 h 43"/>
                <a:gd name="T48" fmla="*/ 14 w 48"/>
                <a:gd name="T49" fmla="*/ 20 h 43"/>
                <a:gd name="T50" fmla="*/ 7 w 48"/>
                <a:gd name="T51" fmla="*/ 13 h 43"/>
                <a:gd name="T52" fmla="*/ 1 w 48"/>
                <a:gd name="T53" fmla="*/ 13 h 43"/>
                <a:gd name="T54" fmla="*/ 0 w 48"/>
                <a:gd name="T55" fmla="*/ 12 h 43"/>
                <a:gd name="T56" fmla="*/ 0 w 48"/>
                <a:gd name="T57" fmla="*/ 7 h 43"/>
                <a:gd name="T58" fmla="*/ 1 w 48"/>
                <a:gd name="T59" fmla="*/ 6 h 43"/>
                <a:gd name="T60" fmla="*/ 7 w 48"/>
                <a:gd name="T61" fmla="*/ 6 h 43"/>
                <a:gd name="T62" fmla="*/ 18 w 48"/>
                <a:gd name="T63" fmla="*/ 12 h 43"/>
                <a:gd name="T64" fmla="*/ 14 w 48"/>
                <a:gd name="T65" fmla="*/ 20 h 43"/>
                <a:gd name="T66" fmla="*/ 48 w 48"/>
                <a:gd name="T67" fmla="*/ 34 h 43"/>
                <a:gd name="T68" fmla="*/ 39 w 48"/>
                <a:gd name="T69" fmla="*/ 43 h 43"/>
                <a:gd name="T70" fmla="*/ 39 w 48"/>
                <a:gd name="T71" fmla="*/ 43 h 43"/>
                <a:gd name="T72" fmla="*/ 38 w 48"/>
                <a:gd name="T73" fmla="*/ 42 h 43"/>
                <a:gd name="T74" fmla="*/ 38 w 48"/>
                <a:gd name="T75" fmla="*/ 37 h 43"/>
                <a:gd name="T76" fmla="*/ 20 w 48"/>
                <a:gd name="T77" fmla="*/ 31 h 43"/>
                <a:gd name="T78" fmla="*/ 24 w 48"/>
                <a:gd name="T79" fmla="*/ 24 h 43"/>
                <a:gd name="T80" fmla="*/ 31 w 48"/>
                <a:gd name="T81" fmla="*/ 30 h 43"/>
                <a:gd name="T82" fmla="*/ 38 w 48"/>
                <a:gd name="T83" fmla="*/ 30 h 43"/>
                <a:gd name="T84" fmla="*/ 38 w 48"/>
                <a:gd name="T85" fmla="*/ 25 h 43"/>
                <a:gd name="T86" fmla="*/ 39 w 48"/>
                <a:gd name="T87" fmla="*/ 24 h 43"/>
                <a:gd name="T88" fmla="*/ 39 w 48"/>
                <a:gd name="T89" fmla="*/ 25 h 43"/>
                <a:gd name="T90" fmla="*/ 48 w 48"/>
                <a:gd name="T91" fmla="*/ 33 h 43"/>
                <a:gd name="T92" fmla="*/ 48 w 48"/>
                <a:gd name="T93" fmla="*/ 34 h 43"/>
                <a:gd name="T94" fmla="*/ 48 w 48"/>
                <a:gd name="T95" fmla="*/ 34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8" h="43">
                  <a:moveTo>
                    <a:pt x="48" y="10"/>
                  </a:moveTo>
                  <a:cubicBezTo>
                    <a:pt x="39" y="19"/>
                    <a:pt x="39" y="19"/>
                    <a:pt x="39" y="19"/>
                  </a:cubicBezTo>
                  <a:cubicBezTo>
                    <a:pt x="39" y="19"/>
                    <a:pt x="39" y="19"/>
                    <a:pt x="39" y="19"/>
                  </a:cubicBezTo>
                  <a:cubicBezTo>
                    <a:pt x="38" y="19"/>
                    <a:pt x="38" y="19"/>
                    <a:pt x="38" y="18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1" y="13"/>
                    <a:pt x="31" y="13"/>
                    <a:pt x="31" y="13"/>
                  </a:cubicBezTo>
                  <a:cubicBezTo>
                    <a:pt x="27" y="13"/>
                    <a:pt x="26" y="16"/>
                    <a:pt x="24" y="18"/>
                  </a:cubicBezTo>
                  <a:cubicBezTo>
                    <a:pt x="24" y="20"/>
                    <a:pt x="23" y="22"/>
                    <a:pt x="22" y="23"/>
                  </a:cubicBezTo>
                  <a:cubicBezTo>
                    <a:pt x="19" y="30"/>
                    <a:pt x="16" y="37"/>
                    <a:pt x="7" y="37"/>
                  </a:cubicBezTo>
                  <a:cubicBezTo>
                    <a:pt x="1" y="37"/>
                    <a:pt x="1" y="37"/>
                    <a:pt x="1" y="37"/>
                  </a:cubicBezTo>
                  <a:cubicBezTo>
                    <a:pt x="1" y="37"/>
                    <a:pt x="0" y="37"/>
                    <a:pt x="0" y="36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1" y="30"/>
                    <a:pt x="1" y="30"/>
                  </a:cubicBezTo>
                  <a:cubicBezTo>
                    <a:pt x="7" y="30"/>
                    <a:pt x="7" y="30"/>
                    <a:pt x="7" y="30"/>
                  </a:cubicBezTo>
                  <a:cubicBezTo>
                    <a:pt x="11" y="30"/>
                    <a:pt x="12" y="28"/>
                    <a:pt x="14" y="25"/>
                  </a:cubicBezTo>
                  <a:cubicBezTo>
                    <a:pt x="15" y="23"/>
                    <a:pt x="15" y="22"/>
                    <a:pt x="16" y="20"/>
                  </a:cubicBezTo>
                  <a:cubicBezTo>
                    <a:pt x="19" y="13"/>
                    <a:pt x="22" y="6"/>
                    <a:pt x="31" y="6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38" y="1"/>
                    <a:pt x="38" y="0"/>
                    <a:pt x="39" y="0"/>
                  </a:cubicBezTo>
                  <a:cubicBezTo>
                    <a:pt x="39" y="0"/>
                    <a:pt x="39" y="0"/>
                    <a:pt x="39" y="1"/>
                  </a:cubicBezTo>
                  <a:cubicBezTo>
                    <a:pt x="48" y="9"/>
                    <a:pt x="48" y="9"/>
                    <a:pt x="48" y="9"/>
                  </a:cubicBezTo>
                  <a:cubicBezTo>
                    <a:pt x="48" y="9"/>
                    <a:pt x="48" y="10"/>
                    <a:pt x="48" y="10"/>
                  </a:cubicBezTo>
                  <a:cubicBezTo>
                    <a:pt x="48" y="10"/>
                    <a:pt x="48" y="10"/>
                    <a:pt x="48" y="10"/>
                  </a:cubicBezTo>
                  <a:close/>
                  <a:moveTo>
                    <a:pt x="14" y="20"/>
                  </a:moveTo>
                  <a:cubicBezTo>
                    <a:pt x="13" y="16"/>
                    <a:pt x="11" y="13"/>
                    <a:pt x="7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0" y="13"/>
                    <a:pt x="0" y="12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1" y="6"/>
                    <a:pt x="1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12" y="6"/>
                    <a:pt x="15" y="9"/>
                    <a:pt x="18" y="12"/>
                  </a:cubicBezTo>
                  <a:cubicBezTo>
                    <a:pt x="17" y="15"/>
                    <a:pt x="15" y="17"/>
                    <a:pt x="14" y="20"/>
                  </a:cubicBezTo>
                  <a:close/>
                  <a:moveTo>
                    <a:pt x="48" y="34"/>
                  </a:moveTo>
                  <a:cubicBezTo>
                    <a:pt x="39" y="43"/>
                    <a:pt x="39" y="43"/>
                    <a:pt x="39" y="43"/>
                  </a:cubicBezTo>
                  <a:cubicBezTo>
                    <a:pt x="39" y="43"/>
                    <a:pt x="39" y="43"/>
                    <a:pt x="39" y="43"/>
                  </a:cubicBezTo>
                  <a:cubicBezTo>
                    <a:pt x="38" y="43"/>
                    <a:pt x="38" y="43"/>
                    <a:pt x="38" y="42"/>
                  </a:cubicBezTo>
                  <a:cubicBezTo>
                    <a:pt x="38" y="37"/>
                    <a:pt x="38" y="37"/>
                    <a:pt x="38" y="37"/>
                  </a:cubicBezTo>
                  <a:cubicBezTo>
                    <a:pt x="30" y="37"/>
                    <a:pt x="25" y="38"/>
                    <a:pt x="20" y="31"/>
                  </a:cubicBezTo>
                  <a:cubicBezTo>
                    <a:pt x="22" y="29"/>
                    <a:pt x="23" y="26"/>
                    <a:pt x="24" y="24"/>
                  </a:cubicBezTo>
                  <a:cubicBezTo>
                    <a:pt x="25" y="27"/>
                    <a:pt x="27" y="30"/>
                    <a:pt x="31" y="30"/>
                  </a:cubicBezTo>
                  <a:cubicBezTo>
                    <a:pt x="38" y="30"/>
                    <a:pt x="38" y="30"/>
                    <a:pt x="38" y="30"/>
                  </a:cubicBezTo>
                  <a:cubicBezTo>
                    <a:pt x="38" y="25"/>
                    <a:pt x="38" y="25"/>
                    <a:pt x="38" y="25"/>
                  </a:cubicBezTo>
                  <a:cubicBezTo>
                    <a:pt x="38" y="25"/>
                    <a:pt x="38" y="24"/>
                    <a:pt x="39" y="24"/>
                  </a:cubicBezTo>
                  <a:cubicBezTo>
                    <a:pt x="39" y="24"/>
                    <a:pt x="39" y="24"/>
                    <a:pt x="39" y="25"/>
                  </a:cubicBezTo>
                  <a:cubicBezTo>
                    <a:pt x="48" y="33"/>
                    <a:pt x="48" y="33"/>
                    <a:pt x="48" y="33"/>
                  </a:cubicBezTo>
                  <a:cubicBezTo>
                    <a:pt x="48" y="33"/>
                    <a:pt x="48" y="34"/>
                    <a:pt x="48" y="34"/>
                  </a:cubicBezTo>
                  <a:cubicBezTo>
                    <a:pt x="48" y="34"/>
                    <a:pt x="48" y="34"/>
                    <a:pt x="48" y="34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40" name="PA_组合 39"/>
          <p:cNvGrpSpPr/>
          <p:nvPr>
            <p:custDataLst>
              <p:tags r:id="rId11"/>
            </p:custDataLst>
          </p:nvPr>
        </p:nvGrpSpPr>
        <p:grpSpPr>
          <a:xfrm>
            <a:off x="4165600" y="1908847"/>
            <a:ext cx="4176714" cy="4152898"/>
            <a:chOff x="4283075" y="1666877"/>
            <a:chExt cx="4176714" cy="4152898"/>
          </a:xfrm>
        </p:grpSpPr>
        <p:sp>
          <p:nvSpPr>
            <p:cNvPr id="41" name="PA_任意多边形 3"/>
            <p:cNvSpPr/>
            <p:nvPr>
              <p:custDataLst>
                <p:tags r:id="rId16"/>
              </p:custDataLst>
            </p:nvPr>
          </p:nvSpPr>
          <p:spPr bwMode="auto">
            <a:xfrm>
              <a:off x="6371432" y="2686467"/>
              <a:ext cx="2088357" cy="3133308"/>
            </a:xfrm>
            <a:custGeom>
              <a:avLst/>
              <a:gdLst>
                <a:gd name="T0" fmla="*/ 0 w 1270"/>
                <a:gd name="T1" fmla="*/ 1905 h 1905"/>
                <a:gd name="T2" fmla="*/ 0 w 1270"/>
                <a:gd name="T3" fmla="*/ 1481 h 1905"/>
                <a:gd name="T4" fmla="*/ 423 w 1270"/>
                <a:gd name="T5" fmla="*/ 1270 h 1905"/>
                <a:gd name="T6" fmla="*/ 423 w 1270"/>
                <a:gd name="T7" fmla="*/ 847 h 1905"/>
                <a:gd name="T8" fmla="*/ 846 w 1270"/>
                <a:gd name="T9" fmla="*/ 635 h 1905"/>
                <a:gd name="T10" fmla="*/ 846 w 1270"/>
                <a:gd name="T11" fmla="*/ 212 h 1905"/>
                <a:gd name="T12" fmla="*/ 1270 w 1270"/>
                <a:gd name="T13" fmla="*/ 0 h 1905"/>
                <a:gd name="T14" fmla="*/ 1270 w 1270"/>
                <a:gd name="T15" fmla="*/ 1270 h 1905"/>
                <a:gd name="T16" fmla="*/ 0 w 1270"/>
                <a:gd name="T17" fmla="*/ 1905 h 190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270"/>
                <a:gd name="T28" fmla="*/ 0 h 1905"/>
                <a:gd name="T29" fmla="*/ 1270 w 1270"/>
                <a:gd name="T30" fmla="*/ 1905 h 190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270" h="1905">
                  <a:moveTo>
                    <a:pt x="0" y="1905"/>
                  </a:moveTo>
                  <a:lnTo>
                    <a:pt x="0" y="1481"/>
                  </a:lnTo>
                  <a:lnTo>
                    <a:pt x="423" y="1270"/>
                  </a:lnTo>
                  <a:lnTo>
                    <a:pt x="423" y="847"/>
                  </a:lnTo>
                  <a:lnTo>
                    <a:pt x="846" y="635"/>
                  </a:lnTo>
                  <a:lnTo>
                    <a:pt x="846" y="212"/>
                  </a:lnTo>
                  <a:lnTo>
                    <a:pt x="1270" y="0"/>
                  </a:lnTo>
                  <a:lnTo>
                    <a:pt x="1270" y="1270"/>
                  </a:lnTo>
                  <a:lnTo>
                    <a:pt x="0" y="1905"/>
                  </a:lnTo>
                  <a:close/>
                </a:path>
              </a:pathLst>
            </a:custGeom>
            <a:solidFill>
              <a:schemeClr val="tx1"/>
            </a:solidFill>
            <a:ln w="19050">
              <a:solidFill>
                <a:schemeClr val="bg1"/>
              </a:solidFill>
              <a:rou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2" name="PA_任意多边形 4"/>
            <p:cNvSpPr/>
            <p:nvPr>
              <p:custDataLst>
                <p:tags r:id="rId17"/>
              </p:custDataLst>
            </p:nvPr>
          </p:nvSpPr>
          <p:spPr bwMode="auto">
            <a:xfrm>
              <a:off x="4283075" y="4426646"/>
              <a:ext cx="2088357" cy="1393129"/>
            </a:xfrm>
            <a:custGeom>
              <a:avLst/>
              <a:gdLst>
                <a:gd name="T0" fmla="*/ 1270 w 1270"/>
                <a:gd name="T1" fmla="*/ 423 h 847"/>
                <a:gd name="T2" fmla="*/ 0 w 1270"/>
                <a:gd name="T3" fmla="*/ 0 h 847"/>
                <a:gd name="T4" fmla="*/ 0 w 1270"/>
                <a:gd name="T5" fmla="*/ 423 h 847"/>
                <a:gd name="T6" fmla="*/ 1270 w 1270"/>
                <a:gd name="T7" fmla="*/ 847 h 847"/>
                <a:gd name="T8" fmla="*/ 1270 w 1270"/>
                <a:gd name="T9" fmla="*/ 423 h 8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270"/>
                <a:gd name="T16" fmla="*/ 0 h 847"/>
                <a:gd name="T17" fmla="*/ 1270 w 1270"/>
                <a:gd name="T18" fmla="*/ 847 h 8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270" h="847">
                  <a:moveTo>
                    <a:pt x="1270" y="423"/>
                  </a:moveTo>
                  <a:lnTo>
                    <a:pt x="0" y="0"/>
                  </a:lnTo>
                  <a:lnTo>
                    <a:pt x="0" y="423"/>
                  </a:lnTo>
                  <a:lnTo>
                    <a:pt x="1270" y="847"/>
                  </a:lnTo>
                  <a:lnTo>
                    <a:pt x="1270" y="423"/>
                  </a:lnTo>
                  <a:close/>
                </a:path>
              </a:pathLst>
            </a:custGeom>
            <a:solidFill>
              <a:srgbClr val="96938B"/>
            </a:solidFill>
            <a:ln w="19050">
              <a:solidFill>
                <a:schemeClr val="bg1"/>
              </a:solidFill>
            </a:ln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3" name="PA_任意多边形 5"/>
            <p:cNvSpPr/>
            <p:nvPr>
              <p:custDataLst>
                <p:tags r:id="rId18"/>
              </p:custDataLst>
            </p:nvPr>
          </p:nvSpPr>
          <p:spPr bwMode="auto">
            <a:xfrm>
              <a:off x="4980290" y="3382210"/>
              <a:ext cx="2086712" cy="1393129"/>
            </a:xfrm>
            <a:custGeom>
              <a:avLst/>
              <a:gdLst>
                <a:gd name="T0" fmla="*/ 1269 w 1269"/>
                <a:gd name="T1" fmla="*/ 424 h 847"/>
                <a:gd name="T2" fmla="*/ 0 w 1269"/>
                <a:gd name="T3" fmla="*/ 0 h 847"/>
                <a:gd name="T4" fmla="*/ 0 w 1269"/>
                <a:gd name="T5" fmla="*/ 424 h 847"/>
                <a:gd name="T6" fmla="*/ 1269 w 1269"/>
                <a:gd name="T7" fmla="*/ 847 h 847"/>
                <a:gd name="T8" fmla="*/ 1269 w 1269"/>
                <a:gd name="T9" fmla="*/ 424 h 8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269"/>
                <a:gd name="T16" fmla="*/ 0 h 847"/>
                <a:gd name="T17" fmla="*/ 1269 w 1269"/>
                <a:gd name="T18" fmla="*/ 847 h 8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269" h="847">
                  <a:moveTo>
                    <a:pt x="1269" y="424"/>
                  </a:moveTo>
                  <a:lnTo>
                    <a:pt x="0" y="0"/>
                  </a:lnTo>
                  <a:lnTo>
                    <a:pt x="0" y="424"/>
                  </a:lnTo>
                  <a:lnTo>
                    <a:pt x="1269" y="847"/>
                  </a:lnTo>
                  <a:lnTo>
                    <a:pt x="1269" y="424"/>
                  </a:lnTo>
                  <a:close/>
                </a:path>
              </a:pathLst>
            </a:custGeom>
            <a:solidFill>
              <a:srgbClr val="96938B"/>
            </a:solidFill>
            <a:ln w="19050">
              <a:solidFill>
                <a:schemeClr val="bg1"/>
              </a:solidFill>
            </a:ln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52" name="PA_任意多边形 6"/>
            <p:cNvSpPr/>
            <p:nvPr>
              <p:custDataLst>
                <p:tags r:id="rId19"/>
              </p:custDataLst>
            </p:nvPr>
          </p:nvSpPr>
          <p:spPr bwMode="auto">
            <a:xfrm>
              <a:off x="5675861" y="2339419"/>
              <a:ext cx="2086712" cy="1391485"/>
            </a:xfrm>
            <a:custGeom>
              <a:avLst/>
              <a:gdLst>
                <a:gd name="T0" fmla="*/ 1269 w 1269"/>
                <a:gd name="T1" fmla="*/ 423 h 846"/>
                <a:gd name="T2" fmla="*/ 0 w 1269"/>
                <a:gd name="T3" fmla="*/ 0 h 846"/>
                <a:gd name="T4" fmla="*/ 0 w 1269"/>
                <a:gd name="T5" fmla="*/ 423 h 846"/>
                <a:gd name="T6" fmla="*/ 1269 w 1269"/>
                <a:gd name="T7" fmla="*/ 846 h 846"/>
                <a:gd name="T8" fmla="*/ 1269 w 1269"/>
                <a:gd name="T9" fmla="*/ 423 h 8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269"/>
                <a:gd name="T16" fmla="*/ 0 h 846"/>
                <a:gd name="T17" fmla="*/ 1269 w 1269"/>
                <a:gd name="T18" fmla="*/ 846 h 84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269" h="846">
                  <a:moveTo>
                    <a:pt x="1269" y="423"/>
                  </a:moveTo>
                  <a:lnTo>
                    <a:pt x="0" y="0"/>
                  </a:lnTo>
                  <a:lnTo>
                    <a:pt x="0" y="423"/>
                  </a:lnTo>
                  <a:lnTo>
                    <a:pt x="1269" y="846"/>
                  </a:lnTo>
                  <a:lnTo>
                    <a:pt x="1269" y="423"/>
                  </a:lnTo>
                  <a:close/>
                </a:path>
              </a:pathLst>
            </a:custGeom>
            <a:solidFill>
              <a:srgbClr val="96938B"/>
            </a:solidFill>
            <a:ln w="19050">
              <a:solidFill>
                <a:schemeClr val="bg1"/>
              </a:solidFill>
            </a:ln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53" name="PA_任意多边形 7"/>
            <p:cNvSpPr/>
            <p:nvPr>
              <p:custDataLst>
                <p:tags r:id="rId20"/>
              </p:custDataLst>
            </p:nvPr>
          </p:nvSpPr>
          <p:spPr bwMode="auto">
            <a:xfrm>
              <a:off x="5675861" y="1990725"/>
              <a:ext cx="2783927" cy="1044436"/>
            </a:xfrm>
            <a:custGeom>
              <a:avLst/>
              <a:gdLst>
                <a:gd name="T0" fmla="*/ 1693 w 1693"/>
                <a:gd name="T1" fmla="*/ 423 h 635"/>
                <a:gd name="T2" fmla="*/ 423 w 1693"/>
                <a:gd name="T3" fmla="*/ 0 h 635"/>
                <a:gd name="T4" fmla="*/ 0 w 1693"/>
                <a:gd name="T5" fmla="*/ 212 h 635"/>
                <a:gd name="T6" fmla="*/ 1269 w 1693"/>
                <a:gd name="T7" fmla="*/ 635 h 635"/>
                <a:gd name="T8" fmla="*/ 1693 w 1693"/>
                <a:gd name="T9" fmla="*/ 423 h 6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693"/>
                <a:gd name="T16" fmla="*/ 0 h 635"/>
                <a:gd name="T17" fmla="*/ 1693 w 1693"/>
                <a:gd name="T18" fmla="*/ 635 h 63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693" h="635">
                  <a:moveTo>
                    <a:pt x="1693" y="423"/>
                  </a:moveTo>
                  <a:lnTo>
                    <a:pt x="423" y="0"/>
                  </a:lnTo>
                  <a:lnTo>
                    <a:pt x="0" y="212"/>
                  </a:lnTo>
                  <a:lnTo>
                    <a:pt x="1269" y="635"/>
                  </a:lnTo>
                  <a:lnTo>
                    <a:pt x="1693" y="423"/>
                  </a:lnTo>
                  <a:close/>
                </a:path>
              </a:pathLst>
            </a:custGeom>
            <a:solidFill>
              <a:srgbClr val="D7D3C8"/>
            </a:solidFill>
            <a:ln w="19050">
              <a:solidFill>
                <a:schemeClr val="bg1"/>
              </a:solidFill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54" name="PA_任意多边形 8"/>
            <p:cNvSpPr/>
            <p:nvPr>
              <p:custDataLst>
                <p:tags r:id="rId21"/>
              </p:custDataLst>
            </p:nvPr>
          </p:nvSpPr>
          <p:spPr bwMode="auto">
            <a:xfrm>
              <a:off x="4980290" y="3035161"/>
              <a:ext cx="2782283" cy="1044436"/>
            </a:xfrm>
            <a:custGeom>
              <a:avLst/>
              <a:gdLst>
                <a:gd name="T0" fmla="*/ 1692 w 1692"/>
                <a:gd name="T1" fmla="*/ 423 h 635"/>
                <a:gd name="T2" fmla="*/ 423 w 1692"/>
                <a:gd name="T3" fmla="*/ 0 h 635"/>
                <a:gd name="T4" fmla="*/ 0 w 1692"/>
                <a:gd name="T5" fmla="*/ 211 h 635"/>
                <a:gd name="T6" fmla="*/ 1269 w 1692"/>
                <a:gd name="T7" fmla="*/ 635 h 635"/>
                <a:gd name="T8" fmla="*/ 1692 w 1692"/>
                <a:gd name="T9" fmla="*/ 423 h 63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692"/>
                <a:gd name="T16" fmla="*/ 0 h 635"/>
                <a:gd name="T17" fmla="*/ 1692 w 1692"/>
                <a:gd name="T18" fmla="*/ 635 h 63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692" h="635">
                  <a:moveTo>
                    <a:pt x="1692" y="423"/>
                  </a:moveTo>
                  <a:lnTo>
                    <a:pt x="423" y="0"/>
                  </a:lnTo>
                  <a:lnTo>
                    <a:pt x="0" y="211"/>
                  </a:lnTo>
                  <a:lnTo>
                    <a:pt x="1269" y="635"/>
                  </a:lnTo>
                  <a:lnTo>
                    <a:pt x="1692" y="423"/>
                  </a:lnTo>
                  <a:close/>
                </a:path>
              </a:pathLst>
            </a:custGeom>
            <a:solidFill>
              <a:srgbClr val="D7D3C8"/>
            </a:solidFill>
            <a:ln w="19050">
              <a:solidFill>
                <a:schemeClr val="bg1"/>
              </a:solidFill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55" name="PA_任意多边形 9"/>
            <p:cNvSpPr/>
            <p:nvPr>
              <p:custDataLst>
                <p:tags r:id="rId22"/>
              </p:custDataLst>
            </p:nvPr>
          </p:nvSpPr>
          <p:spPr bwMode="auto">
            <a:xfrm>
              <a:off x="4283075" y="4079597"/>
              <a:ext cx="2783927" cy="1042791"/>
            </a:xfrm>
            <a:custGeom>
              <a:avLst/>
              <a:gdLst>
                <a:gd name="T0" fmla="*/ 1693 w 1693"/>
                <a:gd name="T1" fmla="*/ 423 h 634"/>
                <a:gd name="T2" fmla="*/ 424 w 1693"/>
                <a:gd name="T3" fmla="*/ 0 h 634"/>
                <a:gd name="T4" fmla="*/ 0 w 1693"/>
                <a:gd name="T5" fmla="*/ 211 h 634"/>
                <a:gd name="T6" fmla="*/ 1270 w 1693"/>
                <a:gd name="T7" fmla="*/ 634 h 634"/>
                <a:gd name="T8" fmla="*/ 1693 w 1693"/>
                <a:gd name="T9" fmla="*/ 423 h 63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693"/>
                <a:gd name="T16" fmla="*/ 0 h 634"/>
                <a:gd name="T17" fmla="*/ 1693 w 1693"/>
                <a:gd name="T18" fmla="*/ 634 h 63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693" h="634">
                  <a:moveTo>
                    <a:pt x="1693" y="423"/>
                  </a:moveTo>
                  <a:lnTo>
                    <a:pt x="424" y="0"/>
                  </a:lnTo>
                  <a:lnTo>
                    <a:pt x="0" y="211"/>
                  </a:lnTo>
                  <a:lnTo>
                    <a:pt x="1270" y="634"/>
                  </a:lnTo>
                  <a:lnTo>
                    <a:pt x="1693" y="423"/>
                  </a:lnTo>
                  <a:close/>
                </a:path>
              </a:pathLst>
            </a:custGeom>
            <a:solidFill>
              <a:srgbClr val="D7D3C8"/>
            </a:solidFill>
            <a:ln w="19050">
              <a:solidFill>
                <a:schemeClr val="bg1"/>
              </a:solidFill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56" name="PA_任意多边形 10"/>
            <p:cNvSpPr/>
            <p:nvPr>
              <p:custDataLst>
                <p:tags r:id="rId23"/>
              </p:custDataLst>
            </p:nvPr>
          </p:nvSpPr>
          <p:spPr bwMode="auto">
            <a:xfrm>
              <a:off x="6372225" y="2678113"/>
              <a:ext cx="2087563" cy="3133725"/>
            </a:xfrm>
            <a:custGeom>
              <a:avLst/>
              <a:gdLst/>
              <a:ahLst/>
              <a:cxnLst>
                <a:cxn ang="0">
                  <a:pos x="0" y="1905"/>
                </a:cxn>
                <a:cxn ang="0">
                  <a:pos x="0" y="1481"/>
                </a:cxn>
                <a:cxn ang="0">
                  <a:pos x="423" y="1270"/>
                </a:cxn>
                <a:cxn ang="0">
                  <a:pos x="423" y="847"/>
                </a:cxn>
                <a:cxn ang="0">
                  <a:pos x="846" y="635"/>
                </a:cxn>
                <a:cxn ang="0">
                  <a:pos x="846" y="212"/>
                </a:cxn>
                <a:cxn ang="0">
                  <a:pos x="1270" y="0"/>
                </a:cxn>
                <a:cxn ang="0">
                  <a:pos x="1270" y="1270"/>
                </a:cxn>
                <a:cxn ang="0">
                  <a:pos x="0" y="1905"/>
                </a:cxn>
              </a:cxnLst>
              <a:rect l="0" t="0" r="r" b="b"/>
              <a:pathLst>
                <a:path w="1270" h="1905">
                  <a:moveTo>
                    <a:pt x="0" y="1905"/>
                  </a:moveTo>
                  <a:lnTo>
                    <a:pt x="0" y="1481"/>
                  </a:lnTo>
                  <a:lnTo>
                    <a:pt x="423" y="1270"/>
                  </a:lnTo>
                  <a:lnTo>
                    <a:pt x="423" y="847"/>
                  </a:lnTo>
                  <a:lnTo>
                    <a:pt x="846" y="635"/>
                  </a:lnTo>
                  <a:lnTo>
                    <a:pt x="846" y="212"/>
                  </a:lnTo>
                  <a:lnTo>
                    <a:pt x="1270" y="0"/>
                  </a:lnTo>
                  <a:lnTo>
                    <a:pt x="1270" y="1270"/>
                  </a:lnTo>
                  <a:lnTo>
                    <a:pt x="0" y="1905"/>
                  </a:lnTo>
                  <a:close/>
                </a:path>
              </a:pathLst>
            </a:custGeom>
            <a:solidFill>
              <a:srgbClr val="6C6B65"/>
            </a:solidFill>
            <a:ln w="19050">
              <a:solidFill>
                <a:schemeClr val="bg1"/>
              </a:solidFill>
              <a:prstDash val="solid"/>
              <a:rou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57" name="PA_椭圆 15"/>
            <p:cNvSpPr>
              <a:spLocks noChangeArrowheads="1"/>
            </p:cNvSpPr>
            <p:nvPr>
              <p:custDataLst>
                <p:tags r:id="rId24"/>
              </p:custDataLst>
            </p:nvPr>
          </p:nvSpPr>
          <p:spPr bwMode="auto">
            <a:xfrm>
              <a:off x="4502151" y="4835525"/>
              <a:ext cx="973138" cy="973138"/>
            </a:xfrm>
            <a:prstGeom prst="ellipse">
              <a:avLst/>
            </a:prstGeom>
            <a:solidFill>
              <a:schemeClr val="accent2"/>
            </a:solidFill>
            <a:ln w="19050">
              <a:solidFill>
                <a:schemeClr val="bg1"/>
              </a:solidFill>
            </a:ln>
          </p:spPr>
          <p:txBody>
            <a:bodyPr wrap="none" anchor="ctr"/>
            <a:lstStyle>
              <a:lvl1pPr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微软雅黑" panose="020B0503020204020204" pitchFamily="34" charset="-122"/>
                </a:defRPr>
              </a:lvl1pPr>
              <a:lvl2pPr marL="742950" indent="-28575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微软雅黑" panose="020B0503020204020204" pitchFamily="34" charset="-122"/>
                </a:defRPr>
              </a:lvl2pPr>
              <a:lvl3pPr marL="1143000" indent="-22860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微软雅黑" panose="020B0503020204020204" pitchFamily="34" charset="-122"/>
                </a:defRPr>
              </a:lvl3pPr>
              <a:lvl4pPr marL="1600200" indent="-22860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微软雅黑" panose="020B0503020204020204" pitchFamily="34" charset="-122"/>
                </a:defRPr>
              </a:lvl4pPr>
              <a:lvl5pPr marL="2057400" indent="-22860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微软雅黑" panose="020B0503020204020204" pitchFamily="34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微软雅黑" panose="020B0503020204020204" pitchFamily="34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微软雅黑" panose="020B0503020204020204" pitchFamily="34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微软雅黑" panose="020B0503020204020204" pitchFamily="34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微软雅黑" panose="020B0503020204020204" pitchFamily="34" charset="-122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微软雅黑" panose="020B0503020204020204" pitchFamily="34" charset="-122"/>
                <a:cs typeface="+mn-cs"/>
              </a:endParaRPr>
            </a:p>
          </p:txBody>
        </p:sp>
        <p:sp>
          <p:nvSpPr>
            <p:cNvPr id="58" name="PA_椭圆 24"/>
            <p:cNvSpPr>
              <a:spLocks noChangeArrowheads="1"/>
            </p:cNvSpPr>
            <p:nvPr>
              <p:custDataLst>
                <p:tags r:id="rId25"/>
              </p:custDataLst>
            </p:nvPr>
          </p:nvSpPr>
          <p:spPr bwMode="auto">
            <a:xfrm>
              <a:off x="5218113" y="3756025"/>
              <a:ext cx="973138" cy="973138"/>
            </a:xfrm>
            <a:prstGeom prst="ellipse">
              <a:avLst/>
            </a:prstGeom>
            <a:solidFill>
              <a:schemeClr val="accent6"/>
            </a:solidFill>
            <a:ln w="19050">
              <a:solidFill>
                <a:schemeClr val="bg1"/>
              </a:solidFill>
            </a:ln>
          </p:spPr>
          <p:txBody>
            <a:bodyPr wrap="none" anchor="ctr"/>
            <a:lstStyle>
              <a:lvl1pPr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微软雅黑" panose="020B0503020204020204" pitchFamily="34" charset="-122"/>
                </a:defRPr>
              </a:lvl1pPr>
              <a:lvl2pPr marL="742950" indent="-28575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微软雅黑" panose="020B0503020204020204" pitchFamily="34" charset="-122"/>
                </a:defRPr>
              </a:lvl2pPr>
              <a:lvl3pPr marL="1143000" indent="-22860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微软雅黑" panose="020B0503020204020204" pitchFamily="34" charset="-122"/>
                </a:defRPr>
              </a:lvl3pPr>
              <a:lvl4pPr marL="1600200" indent="-22860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微软雅黑" panose="020B0503020204020204" pitchFamily="34" charset="-122"/>
                </a:defRPr>
              </a:lvl4pPr>
              <a:lvl5pPr marL="2057400" indent="-22860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微软雅黑" panose="020B0503020204020204" pitchFamily="34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微软雅黑" panose="020B0503020204020204" pitchFamily="34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微软雅黑" panose="020B0503020204020204" pitchFamily="34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微软雅黑" panose="020B0503020204020204" pitchFamily="34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微软雅黑" panose="020B0503020204020204" pitchFamily="34" charset="-122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微软雅黑" panose="020B0503020204020204" pitchFamily="34" charset="-122"/>
                <a:cs typeface="+mn-cs"/>
              </a:endParaRPr>
            </a:p>
          </p:txBody>
        </p:sp>
        <p:sp>
          <p:nvSpPr>
            <p:cNvPr id="59" name="PA_椭圆 33"/>
            <p:cNvSpPr>
              <a:spLocks noChangeArrowheads="1"/>
            </p:cNvSpPr>
            <p:nvPr>
              <p:custDataLst>
                <p:tags r:id="rId26"/>
              </p:custDataLst>
            </p:nvPr>
          </p:nvSpPr>
          <p:spPr bwMode="auto">
            <a:xfrm>
              <a:off x="6589715" y="1666877"/>
              <a:ext cx="973138" cy="973138"/>
            </a:xfrm>
            <a:prstGeom prst="ellipse">
              <a:avLst/>
            </a:prstGeom>
            <a:solidFill>
              <a:srgbClr val="DFAB9D"/>
            </a:solidFill>
            <a:ln w="19050">
              <a:solidFill>
                <a:schemeClr val="bg1"/>
              </a:solidFill>
            </a:ln>
          </p:spPr>
          <p:txBody>
            <a:bodyPr wrap="none" anchor="ctr"/>
            <a:lstStyle>
              <a:lvl1pPr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微软雅黑" panose="020B0503020204020204" pitchFamily="34" charset="-122"/>
                </a:defRPr>
              </a:lvl1pPr>
              <a:lvl2pPr marL="742950" indent="-28575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微软雅黑" panose="020B0503020204020204" pitchFamily="34" charset="-122"/>
                </a:defRPr>
              </a:lvl2pPr>
              <a:lvl3pPr marL="1143000" indent="-22860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微软雅黑" panose="020B0503020204020204" pitchFamily="34" charset="-122"/>
                </a:defRPr>
              </a:lvl3pPr>
              <a:lvl4pPr marL="1600200" indent="-22860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微软雅黑" panose="020B0503020204020204" pitchFamily="34" charset="-122"/>
                </a:defRPr>
              </a:lvl4pPr>
              <a:lvl5pPr marL="2057400" indent="-22860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微软雅黑" panose="020B0503020204020204" pitchFamily="34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微软雅黑" panose="020B0503020204020204" pitchFamily="34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微软雅黑" panose="020B0503020204020204" pitchFamily="34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微软雅黑" panose="020B0503020204020204" pitchFamily="34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微软雅黑" panose="020B0503020204020204" pitchFamily="34" charset="-122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微软雅黑" panose="020B0503020204020204" pitchFamily="34" charset="-122"/>
                <a:cs typeface="+mn-cs"/>
              </a:endParaRPr>
            </a:p>
          </p:txBody>
        </p:sp>
        <p:sp>
          <p:nvSpPr>
            <p:cNvPr id="60" name="PA_椭圆 42"/>
            <p:cNvSpPr>
              <a:spLocks noChangeArrowheads="1"/>
            </p:cNvSpPr>
            <p:nvPr>
              <p:custDataLst>
                <p:tags r:id="rId27"/>
              </p:custDataLst>
            </p:nvPr>
          </p:nvSpPr>
          <p:spPr bwMode="auto">
            <a:xfrm>
              <a:off x="5905501" y="2711450"/>
              <a:ext cx="973138" cy="973138"/>
            </a:xfrm>
            <a:prstGeom prst="ellipse">
              <a:avLst/>
            </a:prstGeom>
            <a:solidFill>
              <a:schemeClr val="accent3"/>
            </a:solidFill>
            <a:ln w="19050">
              <a:solidFill>
                <a:schemeClr val="bg1"/>
              </a:solidFill>
            </a:ln>
          </p:spPr>
          <p:txBody>
            <a:bodyPr wrap="none" anchor="ctr"/>
            <a:lstStyle>
              <a:lvl1pPr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微软雅黑" panose="020B0503020204020204" pitchFamily="34" charset="-122"/>
                </a:defRPr>
              </a:lvl1pPr>
              <a:lvl2pPr marL="742950" indent="-28575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微软雅黑" panose="020B0503020204020204" pitchFamily="34" charset="-122"/>
                </a:defRPr>
              </a:lvl2pPr>
              <a:lvl3pPr marL="1143000" indent="-22860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微软雅黑" panose="020B0503020204020204" pitchFamily="34" charset="-122"/>
                </a:defRPr>
              </a:lvl3pPr>
              <a:lvl4pPr marL="1600200" indent="-22860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微软雅黑" panose="020B0503020204020204" pitchFamily="34" charset="-122"/>
                </a:defRPr>
              </a:lvl4pPr>
              <a:lvl5pPr marL="2057400" indent="-228600" eaLnBrk="0" hangingPunct="0"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微软雅黑" panose="020B0503020204020204" pitchFamily="34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微软雅黑" panose="020B0503020204020204" pitchFamily="34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微软雅黑" panose="020B0503020204020204" pitchFamily="34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微软雅黑" panose="020B0503020204020204" pitchFamily="34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微软雅黑" panose="020B0503020204020204" pitchFamily="34" charset="-122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微软雅黑" panose="020B0503020204020204" pitchFamily="34" charset="-122"/>
                <a:cs typeface="+mn-cs"/>
              </a:endParaRPr>
            </a:p>
          </p:txBody>
        </p:sp>
      </p:grpSp>
      <p:sp>
        <p:nvSpPr>
          <p:cNvPr id="45" name="PA_文本框 44"/>
          <p:cNvSpPr txBox="1"/>
          <p:nvPr>
            <p:custDataLst>
              <p:tags r:id="rId12"/>
            </p:custDataLst>
          </p:nvPr>
        </p:nvSpPr>
        <p:spPr>
          <a:xfrm>
            <a:off x="6096000" y="3089293"/>
            <a:ext cx="402674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altLang="zh-CN" sz="3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mpact" panose="020B0806030902050204" pitchFamily="34" charset="0"/>
                <a:ea typeface="宋体" panose="02010600030101010101" pitchFamily="2" charset="-122"/>
                <a:cs typeface="+mn-cs"/>
              </a:rPr>
              <a:t>3</a:t>
            </a:r>
            <a:endParaRPr kumimoji="0" lang="zh-CN" altLang="en-US" sz="3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Impact" panose="020B0806030902050204" pitchFamily="3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6" name="PA_文本框 45"/>
          <p:cNvSpPr txBox="1"/>
          <p:nvPr>
            <p:custDataLst>
              <p:tags r:id="rId13"/>
            </p:custDataLst>
          </p:nvPr>
        </p:nvSpPr>
        <p:spPr>
          <a:xfrm>
            <a:off x="6757472" y="2115186"/>
            <a:ext cx="402674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altLang="zh-CN" sz="3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mpact" panose="020B0806030902050204" pitchFamily="34" charset="0"/>
                <a:ea typeface="宋体" panose="02010600030101010101" pitchFamily="2" charset="-122"/>
                <a:cs typeface="+mn-cs"/>
              </a:rPr>
              <a:t>4</a:t>
            </a:r>
            <a:endParaRPr kumimoji="0" lang="zh-CN" altLang="en-US" sz="3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Impact" panose="020B0806030902050204" pitchFamily="3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7" name="PA_文本框 46"/>
          <p:cNvSpPr txBox="1"/>
          <p:nvPr>
            <p:custDataLst>
              <p:tags r:id="rId14"/>
            </p:custDataLst>
          </p:nvPr>
        </p:nvSpPr>
        <p:spPr>
          <a:xfrm>
            <a:off x="5371493" y="4182342"/>
            <a:ext cx="431427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altLang="zh-CN" sz="3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mpact" panose="020B0806030902050204" pitchFamily="34" charset="0"/>
                <a:ea typeface="宋体" panose="02010600030101010101" pitchFamily="2" charset="-122"/>
                <a:cs typeface="+mn-cs"/>
              </a:rPr>
              <a:t>2</a:t>
            </a:r>
            <a:endParaRPr kumimoji="0" lang="zh-CN" altLang="en-US" sz="3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Impact" panose="020B0806030902050204" pitchFamily="3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8" name="PA_文本框 47"/>
          <p:cNvSpPr txBox="1"/>
          <p:nvPr>
            <p:custDataLst>
              <p:tags r:id="rId15"/>
            </p:custDataLst>
          </p:nvPr>
        </p:nvSpPr>
        <p:spPr>
          <a:xfrm flipH="1">
            <a:off x="4651168" y="5247354"/>
            <a:ext cx="349678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altLang="zh-CN" sz="3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mpact" panose="020B0806030902050204" pitchFamily="34" charset="0"/>
                <a:ea typeface="宋体" panose="02010600030101010101" pitchFamily="2" charset="-122"/>
                <a:cs typeface="+mn-cs"/>
              </a:rPr>
              <a:t>1</a:t>
            </a:r>
            <a:endParaRPr kumimoji="0" lang="zh-CN" altLang="en-US" sz="3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Impact" panose="020B0806030902050204" pitchFamily="34" charset="0"/>
              <a:ea typeface="宋体" panose="02010600030101010101" pitchFamily="2" charset="-122"/>
              <a:cs typeface="+mn-cs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2" fill="hold" nodeType="withEffect" p14:presetBounceEnd="33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33000">
                                          <p:cBhvr additive="base">
                                            <p:cTn id="7" dur="1000" fill="hold"/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33000">
                                          <p:cBhvr additive="base">
                                            <p:cTn id="8" dur="1000" fill="hold"/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2" fill="hold" nodeType="withEffect" p14:presetBounceEnd="33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33000">
                                          <p:cBhvr additive="base">
                                            <p:cTn id="11" dur="1000" fill="hold"/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33000">
                                          <p:cBhvr additive="base">
                                            <p:cTn id="12" dur="1000" fill="hold"/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8" fill="hold" nodeType="withEffect" p14:presetBounceEnd="33000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33000">
                                          <p:cBhvr additive="base">
                                            <p:cTn id="15" dur="1000" fill="hold"/>
                                            <p:tgtEl>
                                              <p:spTgt spid="2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33000">
                                          <p:cBhvr additive="base">
                                            <p:cTn id="16" dur="1000" fill="hold"/>
                                            <p:tgtEl>
                                              <p:spTgt spid="2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8" fill="hold" nodeType="withEffect" p14:presetBounceEnd="33000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33000">
                                          <p:cBhvr additive="base">
                                            <p:cTn id="19" dur="1000" fill="hold"/>
                                            <p:tgtEl>
                                              <p:spTgt spid="2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33000">
                                          <p:cBhvr additive="base">
                                            <p:cTn id="20" dur="1000" fill="hold"/>
                                            <p:tgtEl>
                                              <p:spTgt spid="2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2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000" fill="hold"/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000" fill="hold"/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2" fill="hold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000" fill="hold"/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000" fill="hold"/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8" fill="hold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1000" fill="hold"/>
                                            <p:tgtEl>
                                              <p:spTgt spid="2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1000" fill="hold"/>
                                            <p:tgtEl>
                                              <p:spTgt spid="2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8" fill="hold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1000" fill="hold"/>
                                            <p:tgtEl>
                                              <p:spTgt spid="2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1000" fill="hold"/>
                                            <p:tgtEl>
                                              <p:spTgt spid="2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Fallback>
  </mc:AlternateContent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8" name="PA_矩形 127"/>
          <p:cNvSpPr/>
          <p:nvPr>
            <p:custDataLst>
              <p:tags r:id="rId1"/>
            </p:custDataLst>
          </p:nvPr>
        </p:nvSpPr>
        <p:spPr>
          <a:xfrm>
            <a:off x="0" y="6545943"/>
            <a:ext cx="12192000" cy="312057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31" name="PA_任意多边形 130"/>
          <p:cNvSpPr/>
          <p:nvPr>
            <p:custDataLst>
              <p:tags r:id="rId2"/>
            </p:custDataLst>
          </p:nvPr>
        </p:nvSpPr>
        <p:spPr>
          <a:xfrm>
            <a:off x="10269304" y="6545943"/>
            <a:ext cx="1932222" cy="312057"/>
          </a:xfrm>
          <a:custGeom>
            <a:avLst/>
            <a:gdLst>
              <a:gd name="connsiteX0" fmla="*/ 0 w 1932222"/>
              <a:gd name="connsiteY0" fmla="*/ 0 h 312057"/>
              <a:gd name="connsiteX1" fmla="*/ 1932222 w 1932222"/>
              <a:gd name="connsiteY1" fmla="*/ 0 h 312057"/>
              <a:gd name="connsiteX2" fmla="*/ 1932222 w 1932222"/>
              <a:gd name="connsiteY2" fmla="*/ 312057 h 312057"/>
              <a:gd name="connsiteX3" fmla="*/ 154981 w 1932222"/>
              <a:gd name="connsiteY3" fmla="*/ 312057 h 3120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32222" h="312057">
                <a:moveTo>
                  <a:pt x="0" y="0"/>
                </a:moveTo>
                <a:lnTo>
                  <a:pt x="1932222" y="0"/>
                </a:lnTo>
                <a:lnTo>
                  <a:pt x="1932222" y="312057"/>
                </a:lnTo>
                <a:lnTo>
                  <a:pt x="154981" y="312057"/>
                </a:lnTo>
                <a:close/>
              </a:path>
            </a:pathLst>
          </a:custGeom>
          <a:solidFill>
            <a:schemeClr val="bg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32" name="PA_SlideNumberPlaceholder 131"/>
          <p:cNvSpPr>
            <a:spLocks noGrp="1"/>
          </p:cNvSpPr>
          <p:nvPr>
            <p:ph type="sldNum" sz="quarter" idx="12"/>
            <p:custDataLst>
              <p:tags r:id="rId3"/>
            </p:custDataLst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altLang="zh-CN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-</a:t>
            </a:r>
            <a:fld id="{D6B02234-A951-478D-B725-4AAC724CF730}" type="slidenum">
              <a:rPr kumimoji="0" lang="zh-CN" altLang="en-US" sz="1200" b="0" i="0" u="none" strike="noStrike" kern="120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18</a:t>
            </a:fld>
            <a:r>
              <a:rPr kumimoji="0" lang="en-US" altLang="zh-CN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-</a:t>
            </a:r>
            <a:endParaRPr kumimoji="0" lang="zh-CN" altLang="en-US" sz="1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33" name="PA_矩形 132"/>
          <p:cNvSpPr/>
          <p:nvPr>
            <p:custDataLst>
              <p:tags r:id="rId4"/>
            </p:custDataLst>
          </p:nvPr>
        </p:nvSpPr>
        <p:spPr>
          <a:xfrm>
            <a:off x="0" y="0"/>
            <a:ext cx="12192000" cy="696387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34" name="PA_矩形 133"/>
          <p:cNvSpPr/>
          <p:nvPr>
            <p:custDataLst>
              <p:tags r:id="rId5"/>
            </p:custDataLst>
          </p:nvPr>
        </p:nvSpPr>
        <p:spPr>
          <a:xfrm>
            <a:off x="0" y="0"/>
            <a:ext cx="138112" cy="696387"/>
          </a:xfrm>
          <a:prstGeom prst="rect">
            <a:avLst/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35" name="PA_文本框 134"/>
          <p:cNvSpPr txBox="1"/>
          <p:nvPr>
            <p:custDataLst>
              <p:tags r:id="rId6"/>
            </p:custDataLst>
          </p:nvPr>
        </p:nvSpPr>
        <p:spPr>
          <a:xfrm>
            <a:off x="254000" y="99391"/>
            <a:ext cx="895950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lvl="0">
              <a:defRPr/>
            </a:pPr>
            <a:r>
              <a:rPr kumimoji="0" lang="zh-CN" altLang="en-US" sz="2800" b="1" i="0" u="none" strike="noStrike" kern="1200" cap="none" spc="600" normalizeH="0" baseline="0" noProof="0" dirty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rPr>
              <a:t>四项立体箭头拼合圆环循环关系</a:t>
            </a:r>
            <a:r>
              <a:rPr kumimoji="0" lang="en-US" altLang="zh-CN" sz="2800" b="1" i="0" u="none" strike="noStrike" kern="1200" cap="none" spc="600" normalizeH="0" baseline="0" noProof="0" dirty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rPr>
              <a:t>PPT</a:t>
            </a:r>
            <a:r>
              <a:rPr lang="zh-CN" altLang="en-US" sz="2800" b="1" spc="600" dirty="0">
                <a:solidFill>
                  <a:srgbClr val="40404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创意图表</a:t>
            </a:r>
            <a:endParaRPr kumimoji="0" lang="zh-CN" altLang="en-US" sz="2800" b="1" i="0" u="none" strike="noStrike" kern="1200" cap="none" spc="600" normalizeH="0" baseline="0" noProof="0" dirty="0">
              <a:ln>
                <a:noFill/>
              </a:ln>
              <a:solidFill>
                <a:srgbClr val="404040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</a:endParaRPr>
          </a:p>
        </p:txBody>
      </p:sp>
      <p:grpSp>
        <p:nvGrpSpPr>
          <p:cNvPr id="208" name="PA_组合 207"/>
          <p:cNvGrpSpPr/>
          <p:nvPr>
            <p:custDataLst>
              <p:tags r:id="rId7"/>
            </p:custDataLst>
          </p:nvPr>
        </p:nvGrpSpPr>
        <p:grpSpPr>
          <a:xfrm>
            <a:off x="775788" y="1996967"/>
            <a:ext cx="3323137" cy="1022167"/>
            <a:chOff x="775788" y="1184908"/>
            <a:chExt cx="3323137" cy="1022167"/>
          </a:xfrm>
        </p:grpSpPr>
        <p:sp>
          <p:nvSpPr>
            <p:cNvPr id="209" name="PA_文本框 208"/>
            <p:cNvSpPr txBox="1"/>
            <p:nvPr>
              <p:custDataLst>
                <p:tags r:id="rId84"/>
              </p:custDataLst>
            </p:nvPr>
          </p:nvSpPr>
          <p:spPr>
            <a:xfrm>
              <a:off x="1147304" y="1184908"/>
              <a:ext cx="2951621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altLang="zh-CN" sz="1800" b="1" i="0" u="none" strike="noStrike" kern="1200" cap="none" spc="300" normalizeH="0" baseline="0" noProof="0" dirty="0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1.</a:t>
              </a:r>
              <a:r>
                <a:rPr kumimoji="0" lang="zh-CN" altLang="en-US" sz="1800" b="1" i="0" u="none" strike="noStrike" kern="1200" cap="none" spc="300" normalizeH="0" baseline="0" noProof="0" dirty="0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点击此处添加标题</a:t>
              </a:r>
            </a:p>
          </p:txBody>
        </p:sp>
        <p:sp>
          <p:nvSpPr>
            <p:cNvPr id="210" name="PA_文本框 209"/>
            <p:cNvSpPr txBox="1"/>
            <p:nvPr>
              <p:custDataLst>
                <p:tags r:id="rId85"/>
              </p:custDataLst>
            </p:nvPr>
          </p:nvSpPr>
          <p:spPr>
            <a:xfrm>
              <a:off x="1147304" y="1636791"/>
              <a:ext cx="1595309" cy="57028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50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点击此处添加文字说明</a:t>
              </a:r>
              <a:endParaRPr kumimoji="0" lang="en-US" altLang="zh-CN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endParaRPr>
            </a:p>
            <a:p>
              <a:pPr marL="0" marR="0" lvl="0" indent="0" algn="l" defTabSz="914400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50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点击此处添加文字说明</a:t>
              </a:r>
            </a:p>
          </p:txBody>
        </p:sp>
        <p:cxnSp>
          <p:nvCxnSpPr>
            <p:cNvPr id="211" name="PA_直接连接符 210"/>
            <p:cNvCxnSpPr/>
            <p:nvPr>
              <p:custDataLst>
                <p:tags r:id="rId86"/>
              </p:custDataLst>
            </p:nvPr>
          </p:nvCxnSpPr>
          <p:spPr>
            <a:xfrm>
              <a:off x="1213979" y="1595515"/>
              <a:ext cx="2358780" cy="0"/>
            </a:xfrm>
            <a:prstGeom prst="line">
              <a:avLst/>
            </a:prstGeom>
            <a:ln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2" name="PA_直接连接符 211"/>
            <p:cNvCxnSpPr/>
            <p:nvPr>
              <p:custDataLst>
                <p:tags r:id="rId87"/>
              </p:custDataLst>
            </p:nvPr>
          </p:nvCxnSpPr>
          <p:spPr>
            <a:xfrm>
              <a:off x="1213979" y="1644435"/>
              <a:ext cx="817523" cy="0"/>
            </a:xfrm>
            <a:prstGeom prst="line">
              <a:avLst/>
            </a:prstGeom>
            <a:ln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13" name="PA_任意多边形 255"/>
            <p:cNvSpPr>
              <a:spLocks noEditPoints="1"/>
            </p:cNvSpPr>
            <p:nvPr>
              <p:custDataLst>
                <p:tags r:id="rId88"/>
              </p:custDataLst>
            </p:nvPr>
          </p:nvSpPr>
          <p:spPr bwMode="auto">
            <a:xfrm>
              <a:off x="775788" y="1252537"/>
              <a:ext cx="319760" cy="224831"/>
            </a:xfrm>
            <a:custGeom>
              <a:avLst/>
              <a:gdLst>
                <a:gd name="T0" fmla="*/ 54 w 54"/>
                <a:gd name="T1" fmla="*/ 27 h 38"/>
                <a:gd name="T2" fmla="*/ 44 w 54"/>
                <a:gd name="T3" fmla="*/ 38 h 38"/>
                <a:gd name="T4" fmla="*/ 43 w 54"/>
                <a:gd name="T5" fmla="*/ 38 h 38"/>
                <a:gd name="T6" fmla="*/ 11 w 54"/>
                <a:gd name="T7" fmla="*/ 38 h 38"/>
                <a:gd name="T8" fmla="*/ 11 w 54"/>
                <a:gd name="T9" fmla="*/ 38 h 38"/>
                <a:gd name="T10" fmla="*/ 11 w 54"/>
                <a:gd name="T11" fmla="*/ 38 h 38"/>
                <a:gd name="T12" fmla="*/ 10 w 54"/>
                <a:gd name="T13" fmla="*/ 38 h 38"/>
                <a:gd name="T14" fmla="*/ 0 w 54"/>
                <a:gd name="T15" fmla="*/ 27 h 38"/>
                <a:gd name="T16" fmla="*/ 5 w 54"/>
                <a:gd name="T17" fmla="*/ 18 h 38"/>
                <a:gd name="T18" fmla="*/ 5 w 54"/>
                <a:gd name="T19" fmla="*/ 16 h 38"/>
                <a:gd name="T20" fmla="*/ 12 w 54"/>
                <a:gd name="T21" fmla="*/ 8 h 38"/>
                <a:gd name="T22" fmla="*/ 17 w 54"/>
                <a:gd name="T23" fmla="*/ 10 h 38"/>
                <a:gd name="T24" fmla="*/ 31 w 54"/>
                <a:gd name="T25" fmla="*/ 0 h 38"/>
                <a:gd name="T26" fmla="*/ 48 w 54"/>
                <a:gd name="T27" fmla="*/ 17 h 38"/>
                <a:gd name="T28" fmla="*/ 48 w 54"/>
                <a:gd name="T29" fmla="*/ 18 h 38"/>
                <a:gd name="T30" fmla="*/ 54 w 54"/>
                <a:gd name="T31" fmla="*/ 27 h 38"/>
                <a:gd name="T32" fmla="*/ 20 w 54"/>
                <a:gd name="T33" fmla="*/ 32 h 38"/>
                <a:gd name="T34" fmla="*/ 26 w 54"/>
                <a:gd name="T35" fmla="*/ 29 h 38"/>
                <a:gd name="T36" fmla="*/ 24 w 54"/>
                <a:gd name="T37" fmla="*/ 26 h 38"/>
                <a:gd name="T38" fmla="*/ 20 w 54"/>
                <a:gd name="T39" fmla="*/ 28 h 38"/>
                <a:gd name="T40" fmla="*/ 16 w 54"/>
                <a:gd name="T41" fmla="*/ 25 h 38"/>
                <a:gd name="T42" fmla="*/ 20 w 54"/>
                <a:gd name="T43" fmla="*/ 21 h 38"/>
                <a:gd name="T44" fmla="*/ 36 w 54"/>
                <a:gd name="T45" fmla="*/ 32 h 38"/>
                <a:gd name="T46" fmla="*/ 43 w 54"/>
                <a:gd name="T47" fmla="*/ 25 h 38"/>
                <a:gd name="T48" fmla="*/ 36 w 54"/>
                <a:gd name="T49" fmla="*/ 18 h 38"/>
                <a:gd name="T50" fmla="*/ 29 w 54"/>
                <a:gd name="T51" fmla="*/ 20 h 38"/>
                <a:gd name="T52" fmla="*/ 32 w 54"/>
                <a:gd name="T53" fmla="*/ 23 h 38"/>
                <a:gd name="T54" fmla="*/ 35 w 54"/>
                <a:gd name="T55" fmla="*/ 21 h 38"/>
                <a:gd name="T56" fmla="*/ 39 w 54"/>
                <a:gd name="T57" fmla="*/ 25 h 38"/>
                <a:gd name="T58" fmla="*/ 35 w 54"/>
                <a:gd name="T59" fmla="*/ 28 h 38"/>
                <a:gd name="T60" fmla="*/ 20 w 54"/>
                <a:gd name="T61" fmla="*/ 18 h 38"/>
                <a:gd name="T62" fmla="*/ 12 w 54"/>
                <a:gd name="T63" fmla="*/ 25 h 38"/>
                <a:gd name="T64" fmla="*/ 20 w 54"/>
                <a:gd name="T65" fmla="*/ 32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4" h="38">
                  <a:moveTo>
                    <a:pt x="54" y="27"/>
                  </a:moveTo>
                  <a:cubicBezTo>
                    <a:pt x="54" y="33"/>
                    <a:pt x="50" y="38"/>
                    <a:pt x="44" y="38"/>
                  </a:cubicBezTo>
                  <a:cubicBezTo>
                    <a:pt x="43" y="38"/>
                    <a:pt x="43" y="38"/>
                    <a:pt x="43" y="38"/>
                  </a:cubicBezTo>
                  <a:cubicBezTo>
                    <a:pt x="11" y="38"/>
                    <a:pt x="11" y="38"/>
                    <a:pt x="11" y="38"/>
                  </a:cubicBezTo>
                  <a:cubicBezTo>
                    <a:pt x="11" y="38"/>
                    <a:pt x="11" y="38"/>
                    <a:pt x="11" y="38"/>
                  </a:cubicBezTo>
                  <a:cubicBezTo>
                    <a:pt x="11" y="38"/>
                    <a:pt x="11" y="38"/>
                    <a:pt x="11" y="38"/>
                  </a:cubicBezTo>
                  <a:cubicBezTo>
                    <a:pt x="10" y="38"/>
                    <a:pt x="10" y="38"/>
                    <a:pt x="10" y="38"/>
                  </a:cubicBezTo>
                  <a:cubicBezTo>
                    <a:pt x="4" y="38"/>
                    <a:pt x="0" y="33"/>
                    <a:pt x="0" y="27"/>
                  </a:cubicBezTo>
                  <a:cubicBezTo>
                    <a:pt x="0" y="23"/>
                    <a:pt x="2" y="20"/>
                    <a:pt x="5" y="18"/>
                  </a:cubicBezTo>
                  <a:cubicBezTo>
                    <a:pt x="5" y="17"/>
                    <a:pt x="5" y="16"/>
                    <a:pt x="5" y="16"/>
                  </a:cubicBezTo>
                  <a:cubicBezTo>
                    <a:pt x="5" y="11"/>
                    <a:pt x="8" y="8"/>
                    <a:pt x="12" y="8"/>
                  </a:cubicBezTo>
                  <a:cubicBezTo>
                    <a:pt x="14" y="8"/>
                    <a:pt x="15" y="9"/>
                    <a:pt x="17" y="10"/>
                  </a:cubicBezTo>
                  <a:cubicBezTo>
                    <a:pt x="19" y="4"/>
                    <a:pt x="25" y="0"/>
                    <a:pt x="31" y="0"/>
                  </a:cubicBezTo>
                  <a:cubicBezTo>
                    <a:pt x="40" y="0"/>
                    <a:pt x="48" y="8"/>
                    <a:pt x="48" y="17"/>
                  </a:cubicBezTo>
                  <a:cubicBezTo>
                    <a:pt x="48" y="17"/>
                    <a:pt x="48" y="17"/>
                    <a:pt x="48" y="18"/>
                  </a:cubicBezTo>
                  <a:cubicBezTo>
                    <a:pt x="52" y="19"/>
                    <a:pt x="54" y="23"/>
                    <a:pt x="54" y="27"/>
                  </a:cubicBezTo>
                  <a:close/>
                  <a:moveTo>
                    <a:pt x="20" y="32"/>
                  </a:moveTo>
                  <a:cubicBezTo>
                    <a:pt x="23" y="32"/>
                    <a:pt x="24" y="31"/>
                    <a:pt x="26" y="29"/>
                  </a:cubicBezTo>
                  <a:cubicBezTo>
                    <a:pt x="26" y="28"/>
                    <a:pt x="25" y="27"/>
                    <a:pt x="24" y="26"/>
                  </a:cubicBezTo>
                  <a:cubicBezTo>
                    <a:pt x="23" y="27"/>
                    <a:pt x="22" y="28"/>
                    <a:pt x="20" y="28"/>
                  </a:cubicBezTo>
                  <a:cubicBezTo>
                    <a:pt x="18" y="28"/>
                    <a:pt x="16" y="27"/>
                    <a:pt x="16" y="25"/>
                  </a:cubicBezTo>
                  <a:cubicBezTo>
                    <a:pt x="16" y="23"/>
                    <a:pt x="18" y="21"/>
                    <a:pt x="20" y="21"/>
                  </a:cubicBezTo>
                  <a:cubicBezTo>
                    <a:pt x="26" y="21"/>
                    <a:pt x="27" y="32"/>
                    <a:pt x="36" y="32"/>
                  </a:cubicBezTo>
                  <a:cubicBezTo>
                    <a:pt x="40" y="32"/>
                    <a:pt x="43" y="29"/>
                    <a:pt x="43" y="25"/>
                  </a:cubicBezTo>
                  <a:cubicBezTo>
                    <a:pt x="43" y="20"/>
                    <a:pt x="40" y="18"/>
                    <a:pt x="36" y="18"/>
                  </a:cubicBezTo>
                  <a:cubicBezTo>
                    <a:pt x="33" y="18"/>
                    <a:pt x="31" y="18"/>
                    <a:pt x="29" y="20"/>
                  </a:cubicBezTo>
                  <a:cubicBezTo>
                    <a:pt x="30" y="21"/>
                    <a:pt x="31" y="22"/>
                    <a:pt x="32" y="23"/>
                  </a:cubicBezTo>
                  <a:cubicBezTo>
                    <a:pt x="33" y="22"/>
                    <a:pt x="34" y="21"/>
                    <a:pt x="35" y="21"/>
                  </a:cubicBezTo>
                  <a:cubicBezTo>
                    <a:pt x="37" y="21"/>
                    <a:pt x="39" y="23"/>
                    <a:pt x="39" y="25"/>
                  </a:cubicBezTo>
                  <a:cubicBezTo>
                    <a:pt x="39" y="27"/>
                    <a:pt x="37" y="28"/>
                    <a:pt x="35" y="28"/>
                  </a:cubicBezTo>
                  <a:cubicBezTo>
                    <a:pt x="30" y="28"/>
                    <a:pt x="28" y="18"/>
                    <a:pt x="20" y="18"/>
                  </a:cubicBezTo>
                  <a:cubicBezTo>
                    <a:pt x="16" y="18"/>
                    <a:pt x="12" y="20"/>
                    <a:pt x="12" y="25"/>
                  </a:cubicBezTo>
                  <a:cubicBezTo>
                    <a:pt x="12" y="29"/>
                    <a:pt x="16" y="32"/>
                    <a:pt x="20" y="32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14" name="PA_组合 213"/>
          <p:cNvGrpSpPr/>
          <p:nvPr>
            <p:custDataLst>
              <p:tags r:id="rId8"/>
            </p:custDataLst>
          </p:nvPr>
        </p:nvGrpSpPr>
        <p:grpSpPr>
          <a:xfrm>
            <a:off x="8653198" y="1996967"/>
            <a:ext cx="3190870" cy="1022167"/>
            <a:chOff x="8653198" y="1184908"/>
            <a:chExt cx="3190870" cy="1022167"/>
          </a:xfrm>
        </p:grpSpPr>
        <p:sp>
          <p:nvSpPr>
            <p:cNvPr id="215" name="PA_文本框 214"/>
            <p:cNvSpPr txBox="1"/>
            <p:nvPr>
              <p:custDataLst>
                <p:tags r:id="rId79"/>
              </p:custDataLst>
            </p:nvPr>
          </p:nvSpPr>
          <p:spPr>
            <a:xfrm>
              <a:off x="8978900" y="1184908"/>
              <a:ext cx="2865168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altLang="zh-CN" sz="1800" b="1" i="0" u="none" strike="noStrike" kern="1200" cap="none" spc="300" normalizeH="0" baseline="0" noProof="0" dirty="0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4.</a:t>
              </a:r>
              <a:r>
                <a:rPr kumimoji="0" lang="zh-CN" altLang="en-US" sz="1800" b="1" i="0" u="none" strike="noStrike" kern="1200" cap="none" spc="300" normalizeH="0" baseline="0" noProof="0" dirty="0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点击此处添加标题</a:t>
              </a:r>
            </a:p>
          </p:txBody>
        </p:sp>
        <p:sp>
          <p:nvSpPr>
            <p:cNvPr id="216" name="PA_文本框 215"/>
            <p:cNvSpPr txBox="1"/>
            <p:nvPr>
              <p:custDataLst>
                <p:tags r:id="rId80"/>
              </p:custDataLst>
            </p:nvPr>
          </p:nvSpPr>
          <p:spPr>
            <a:xfrm>
              <a:off x="8978900" y="1636791"/>
              <a:ext cx="1595309" cy="57028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50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点击此处添加文字说明</a:t>
              </a:r>
              <a:endParaRPr kumimoji="0" lang="en-US" altLang="zh-CN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endParaRPr>
            </a:p>
            <a:p>
              <a:pPr marL="0" marR="0" lvl="0" indent="0" algn="l" defTabSz="914400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50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点击此处添加文字说明</a:t>
              </a:r>
            </a:p>
          </p:txBody>
        </p:sp>
        <p:cxnSp>
          <p:nvCxnSpPr>
            <p:cNvPr id="217" name="PA_直接连接符 216"/>
            <p:cNvCxnSpPr/>
            <p:nvPr>
              <p:custDataLst>
                <p:tags r:id="rId81"/>
              </p:custDataLst>
            </p:nvPr>
          </p:nvCxnSpPr>
          <p:spPr>
            <a:xfrm>
              <a:off x="9045575" y="1595515"/>
              <a:ext cx="2379712" cy="0"/>
            </a:xfrm>
            <a:prstGeom prst="line">
              <a:avLst/>
            </a:prstGeom>
            <a:ln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8" name="PA_直接连接符 217"/>
            <p:cNvCxnSpPr/>
            <p:nvPr>
              <p:custDataLst>
                <p:tags r:id="rId82"/>
              </p:custDataLst>
            </p:nvPr>
          </p:nvCxnSpPr>
          <p:spPr>
            <a:xfrm>
              <a:off x="9045575" y="1644435"/>
              <a:ext cx="817523" cy="0"/>
            </a:xfrm>
            <a:prstGeom prst="line">
              <a:avLst/>
            </a:prstGeom>
            <a:ln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19" name="PA_任意多边形 315"/>
            <p:cNvSpPr>
              <a:spLocks noEditPoints="1"/>
            </p:cNvSpPr>
            <p:nvPr>
              <p:custDataLst>
                <p:tags r:id="rId83"/>
              </p:custDataLst>
            </p:nvPr>
          </p:nvSpPr>
          <p:spPr bwMode="auto">
            <a:xfrm>
              <a:off x="8653198" y="1246755"/>
              <a:ext cx="236393" cy="236393"/>
            </a:xfrm>
            <a:custGeom>
              <a:avLst/>
              <a:gdLst>
                <a:gd name="T0" fmla="*/ 41 w 41"/>
                <a:gd name="T1" fmla="*/ 34 h 41"/>
                <a:gd name="T2" fmla="*/ 33 w 41"/>
                <a:gd name="T3" fmla="*/ 41 h 41"/>
                <a:gd name="T4" fmla="*/ 8 w 41"/>
                <a:gd name="T5" fmla="*/ 41 h 41"/>
                <a:gd name="T6" fmla="*/ 0 w 41"/>
                <a:gd name="T7" fmla="*/ 34 h 41"/>
                <a:gd name="T8" fmla="*/ 0 w 41"/>
                <a:gd name="T9" fmla="*/ 8 h 41"/>
                <a:gd name="T10" fmla="*/ 8 w 41"/>
                <a:gd name="T11" fmla="*/ 0 h 41"/>
                <a:gd name="T12" fmla="*/ 33 w 41"/>
                <a:gd name="T13" fmla="*/ 0 h 41"/>
                <a:gd name="T14" fmla="*/ 41 w 41"/>
                <a:gd name="T15" fmla="*/ 8 h 41"/>
                <a:gd name="T16" fmla="*/ 41 w 41"/>
                <a:gd name="T17" fmla="*/ 34 h 41"/>
                <a:gd name="T18" fmla="*/ 29 w 41"/>
                <a:gd name="T19" fmla="*/ 20 h 41"/>
                <a:gd name="T20" fmla="*/ 21 w 41"/>
                <a:gd name="T21" fmla="*/ 12 h 41"/>
                <a:gd name="T22" fmla="*/ 7 w 41"/>
                <a:gd name="T23" fmla="*/ 27 h 41"/>
                <a:gd name="T24" fmla="*/ 7 w 41"/>
                <a:gd name="T25" fmla="*/ 34 h 41"/>
                <a:gd name="T26" fmla="*/ 15 w 41"/>
                <a:gd name="T27" fmla="*/ 34 h 41"/>
                <a:gd name="T28" fmla="*/ 29 w 41"/>
                <a:gd name="T29" fmla="*/ 20 h 41"/>
                <a:gd name="T30" fmla="*/ 15 w 41"/>
                <a:gd name="T31" fmla="*/ 30 h 41"/>
                <a:gd name="T32" fmla="*/ 14 w 41"/>
                <a:gd name="T33" fmla="*/ 32 h 41"/>
                <a:gd name="T34" fmla="*/ 12 w 41"/>
                <a:gd name="T35" fmla="*/ 32 h 41"/>
                <a:gd name="T36" fmla="*/ 12 w 41"/>
                <a:gd name="T37" fmla="*/ 29 h 41"/>
                <a:gd name="T38" fmla="*/ 9 w 41"/>
                <a:gd name="T39" fmla="*/ 29 h 41"/>
                <a:gd name="T40" fmla="*/ 9 w 41"/>
                <a:gd name="T41" fmla="*/ 28 h 41"/>
                <a:gd name="T42" fmla="*/ 11 w 41"/>
                <a:gd name="T43" fmla="*/ 26 h 41"/>
                <a:gd name="T44" fmla="*/ 15 w 41"/>
                <a:gd name="T45" fmla="*/ 30 h 41"/>
                <a:gd name="T46" fmla="*/ 22 w 41"/>
                <a:gd name="T47" fmla="*/ 17 h 41"/>
                <a:gd name="T48" fmla="*/ 14 w 41"/>
                <a:gd name="T49" fmla="*/ 24 h 41"/>
                <a:gd name="T50" fmla="*/ 13 w 41"/>
                <a:gd name="T51" fmla="*/ 25 h 41"/>
                <a:gd name="T52" fmla="*/ 13 w 41"/>
                <a:gd name="T53" fmla="*/ 24 h 41"/>
                <a:gd name="T54" fmla="*/ 21 w 41"/>
                <a:gd name="T55" fmla="*/ 16 h 41"/>
                <a:gd name="T56" fmla="*/ 22 w 41"/>
                <a:gd name="T57" fmla="*/ 16 h 41"/>
                <a:gd name="T58" fmla="*/ 22 w 41"/>
                <a:gd name="T59" fmla="*/ 17 h 41"/>
                <a:gd name="T60" fmla="*/ 33 w 41"/>
                <a:gd name="T61" fmla="*/ 16 h 41"/>
                <a:gd name="T62" fmla="*/ 33 w 41"/>
                <a:gd name="T63" fmla="*/ 12 h 41"/>
                <a:gd name="T64" fmla="*/ 29 w 41"/>
                <a:gd name="T65" fmla="*/ 8 h 41"/>
                <a:gd name="T66" fmla="*/ 26 w 41"/>
                <a:gd name="T67" fmla="*/ 8 h 41"/>
                <a:gd name="T68" fmla="*/ 23 w 41"/>
                <a:gd name="T69" fmla="*/ 10 h 41"/>
                <a:gd name="T70" fmla="*/ 31 w 41"/>
                <a:gd name="T71" fmla="*/ 18 h 41"/>
                <a:gd name="T72" fmla="*/ 33 w 41"/>
                <a:gd name="T73" fmla="*/ 1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41" h="41">
                  <a:moveTo>
                    <a:pt x="41" y="34"/>
                  </a:moveTo>
                  <a:cubicBezTo>
                    <a:pt x="41" y="38"/>
                    <a:pt x="38" y="41"/>
                    <a:pt x="33" y="41"/>
                  </a:cubicBezTo>
                  <a:cubicBezTo>
                    <a:pt x="8" y="41"/>
                    <a:pt x="8" y="41"/>
                    <a:pt x="8" y="41"/>
                  </a:cubicBezTo>
                  <a:cubicBezTo>
                    <a:pt x="4" y="41"/>
                    <a:pt x="0" y="38"/>
                    <a:pt x="0" y="34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4"/>
                    <a:pt x="4" y="0"/>
                    <a:pt x="8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8" y="0"/>
                    <a:pt x="41" y="4"/>
                    <a:pt x="41" y="8"/>
                  </a:cubicBezTo>
                  <a:lnTo>
                    <a:pt x="41" y="34"/>
                  </a:lnTo>
                  <a:close/>
                  <a:moveTo>
                    <a:pt x="29" y="20"/>
                  </a:moveTo>
                  <a:cubicBezTo>
                    <a:pt x="21" y="12"/>
                    <a:pt x="21" y="12"/>
                    <a:pt x="21" y="12"/>
                  </a:cubicBezTo>
                  <a:cubicBezTo>
                    <a:pt x="7" y="27"/>
                    <a:pt x="7" y="27"/>
                    <a:pt x="7" y="27"/>
                  </a:cubicBezTo>
                  <a:cubicBezTo>
                    <a:pt x="7" y="34"/>
                    <a:pt x="7" y="34"/>
                    <a:pt x="7" y="34"/>
                  </a:cubicBezTo>
                  <a:cubicBezTo>
                    <a:pt x="15" y="34"/>
                    <a:pt x="15" y="34"/>
                    <a:pt x="15" y="34"/>
                  </a:cubicBezTo>
                  <a:lnTo>
                    <a:pt x="29" y="20"/>
                  </a:lnTo>
                  <a:close/>
                  <a:moveTo>
                    <a:pt x="15" y="30"/>
                  </a:moveTo>
                  <a:cubicBezTo>
                    <a:pt x="14" y="32"/>
                    <a:pt x="14" y="32"/>
                    <a:pt x="14" y="32"/>
                  </a:cubicBezTo>
                  <a:cubicBezTo>
                    <a:pt x="12" y="32"/>
                    <a:pt x="12" y="32"/>
                    <a:pt x="12" y="32"/>
                  </a:cubicBezTo>
                  <a:cubicBezTo>
                    <a:pt x="12" y="29"/>
                    <a:pt x="12" y="29"/>
                    <a:pt x="12" y="29"/>
                  </a:cubicBezTo>
                  <a:cubicBezTo>
                    <a:pt x="9" y="29"/>
                    <a:pt x="9" y="29"/>
                    <a:pt x="9" y="29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11" y="26"/>
                    <a:pt x="11" y="26"/>
                    <a:pt x="11" y="26"/>
                  </a:cubicBezTo>
                  <a:lnTo>
                    <a:pt x="15" y="30"/>
                  </a:lnTo>
                  <a:close/>
                  <a:moveTo>
                    <a:pt x="22" y="17"/>
                  </a:moveTo>
                  <a:cubicBezTo>
                    <a:pt x="14" y="24"/>
                    <a:pt x="14" y="24"/>
                    <a:pt x="14" y="24"/>
                  </a:cubicBezTo>
                  <a:cubicBezTo>
                    <a:pt x="14" y="25"/>
                    <a:pt x="13" y="25"/>
                    <a:pt x="13" y="25"/>
                  </a:cubicBezTo>
                  <a:cubicBezTo>
                    <a:pt x="13" y="24"/>
                    <a:pt x="13" y="24"/>
                    <a:pt x="13" y="24"/>
                  </a:cubicBezTo>
                  <a:cubicBezTo>
                    <a:pt x="21" y="16"/>
                    <a:pt x="21" y="16"/>
                    <a:pt x="21" y="16"/>
                  </a:cubicBezTo>
                  <a:cubicBezTo>
                    <a:pt x="21" y="16"/>
                    <a:pt x="22" y="16"/>
                    <a:pt x="22" y="16"/>
                  </a:cubicBezTo>
                  <a:cubicBezTo>
                    <a:pt x="22" y="16"/>
                    <a:pt x="22" y="16"/>
                    <a:pt x="22" y="17"/>
                  </a:cubicBezTo>
                  <a:close/>
                  <a:moveTo>
                    <a:pt x="33" y="16"/>
                  </a:moveTo>
                  <a:cubicBezTo>
                    <a:pt x="34" y="15"/>
                    <a:pt x="34" y="13"/>
                    <a:pt x="33" y="12"/>
                  </a:cubicBezTo>
                  <a:cubicBezTo>
                    <a:pt x="29" y="8"/>
                    <a:pt x="29" y="8"/>
                    <a:pt x="29" y="8"/>
                  </a:cubicBezTo>
                  <a:cubicBezTo>
                    <a:pt x="28" y="7"/>
                    <a:pt x="27" y="7"/>
                    <a:pt x="26" y="8"/>
                  </a:cubicBezTo>
                  <a:cubicBezTo>
                    <a:pt x="23" y="10"/>
                    <a:pt x="23" y="10"/>
                    <a:pt x="23" y="10"/>
                  </a:cubicBezTo>
                  <a:cubicBezTo>
                    <a:pt x="31" y="18"/>
                    <a:pt x="31" y="18"/>
                    <a:pt x="31" y="18"/>
                  </a:cubicBezTo>
                  <a:lnTo>
                    <a:pt x="33" y="16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20" name="PA_组合 219"/>
          <p:cNvGrpSpPr/>
          <p:nvPr>
            <p:custDataLst>
              <p:tags r:id="rId9"/>
            </p:custDataLst>
          </p:nvPr>
        </p:nvGrpSpPr>
        <p:grpSpPr>
          <a:xfrm>
            <a:off x="821668" y="4922875"/>
            <a:ext cx="3192914" cy="1022167"/>
            <a:chOff x="821668" y="2906974"/>
            <a:chExt cx="3192914" cy="1022167"/>
          </a:xfrm>
        </p:grpSpPr>
        <p:sp>
          <p:nvSpPr>
            <p:cNvPr id="221" name="PA_文本框 220"/>
            <p:cNvSpPr txBox="1"/>
            <p:nvPr>
              <p:custDataLst>
                <p:tags r:id="rId74"/>
              </p:custDataLst>
            </p:nvPr>
          </p:nvSpPr>
          <p:spPr>
            <a:xfrm>
              <a:off x="1147304" y="2906974"/>
              <a:ext cx="2867278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altLang="zh-CN" sz="1800" b="1" i="0" u="none" strike="noStrike" kern="1200" cap="none" spc="300" normalizeH="0" baseline="0" noProof="0" dirty="0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2.</a:t>
              </a:r>
              <a:r>
                <a:rPr kumimoji="0" lang="zh-CN" altLang="en-US" sz="1800" b="1" i="0" u="none" strike="noStrike" kern="1200" cap="none" spc="300" normalizeH="0" baseline="0" noProof="0" dirty="0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点击此处添加标题</a:t>
              </a:r>
            </a:p>
          </p:txBody>
        </p:sp>
        <p:sp>
          <p:nvSpPr>
            <p:cNvPr id="222" name="PA_文本框 221"/>
            <p:cNvSpPr txBox="1"/>
            <p:nvPr>
              <p:custDataLst>
                <p:tags r:id="rId75"/>
              </p:custDataLst>
            </p:nvPr>
          </p:nvSpPr>
          <p:spPr>
            <a:xfrm>
              <a:off x="1147304" y="3358857"/>
              <a:ext cx="1595309" cy="57028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50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点击此处添加文字说明</a:t>
              </a:r>
              <a:endParaRPr kumimoji="0" lang="en-US" altLang="zh-CN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endParaRPr>
            </a:p>
            <a:p>
              <a:pPr marL="0" marR="0" lvl="0" indent="0" algn="l" defTabSz="914400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50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点击此处添加文字说明</a:t>
              </a:r>
            </a:p>
          </p:txBody>
        </p:sp>
        <p:cxnSp>
          <p:nvCxnSpPr>
            <p:cNvPr id="223" name="PA_直接连接符 222"/>
            <p:cNvCxnSpPr/>
            <p:nvPr>
              <p:custDataLst>
                <p:tags r:id="rId76"/>
              </p:custDataLst>
            </p:nvPr>
          </p:nvCxnSpPr>
          <p:spPr>
            <a:xfrm>
              <a:off x="1213979" y="3317581"/>
              <a:ext cx="2358780" cy="0"/>
            </a:xfrm>
            <a:prstGeom prst="line">
              <a:avLst/>
            </a:prstGeom>
            <a:ln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4" name="PA_直接连接符 223"/>
            <p:cNvCxnSpPr/>
            <p:nvPr>
              <p:custDataLst>
                <p:tags r:id="rId77"/>
              </p:custDataLst>
            </p:nvPr>
          </p:nvCxnSpPr>
          <p:spPr>
            <a:xfrm>
              <a:off x="1213979" y="3366501"/>
              <a:ext cx="817523" cy="0"/>
            </a:xfrm>
            <a:prstGeom prst="line">
              <a:avLst/>
            </a:prstGeom>
            <a:ln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25" name="PA_任意多边形 163"/>
            <p:cNvSpPr>
              <a:spLocks noEditPoints="1"/>
            </p:cNvSpPr>
            <p:nvPr>
              <p:custDataLst>
                <p:tags r:id="rId78"/>
              </p:custDataLst>
            </p:nvPr>
          </p:nvSpPr>
          <p:spPr bwMode="auto">
            <a:xfrm>
              <a:off x="821668" y="2962934"/>
              <a:ext cx="298748" cy="230613"/>
            </a:xfrm>
            <a:custGeom>
              <a:avLst/>
              <a:gdLst>
                <a:gd name="T0" fmla="*/ 38 w 48"/>
                <a:gd name="T1" fmla="*/ 30 h 37"/>
                <a:gd name="T2" fmla="*/ 30 w 48"/>
                <a:gd name="T3" fmla="*/ 37 h 37"/>
                <a:gd name="T4" fmla="*/ 8 w 48"/>
                <a:gd name="T5" fmla="*/ 37 h 37"/>
                <a:gd name="T6" fmla="*/ 0 w 48"/>
                <a:gd name="T7" fmla="*/ 30 h 37"/>
                <a:gd name="T8" fmla="*/ 0 w 48"/>
                <a:gd name="T9" fmla="*/ 7 h 37"/>
                <a:gd name="T10" fmla="*/ 8 w 48"/>
                <a:gd name="T11" fmla="*/ 0 h 37"/>
                <a:gd name="T12" fmla="*/ 30 w 48"/>
                <a:gd name="T13" fmla="*/ 0 h 37"/>
                <a:gd name="T14" fmla="*/ 33 w 48"/>
                <a:gd name="T15" fmla="*/ 0 h 37"/>
                <a:gd name="T16" fmla="*/ 34 w 48"/>
                <a:gd name="T17" fmla="*/ 1 h 37"/>
                <a:gd name="T18" fmla="*/ 34 w 48"/>
                <a:gd name="T19" fmla="*/ 2 h 37"/>
                <a:gd name="T20" fmla="*/ 32 w 48"/>
                <a:gd name="T21" fmla="*/ 3 h 37"/>
                <a:gd name="T22" fmla="*/ 31 w 48"/>
                <a:gd name="T23" fmla="*/ 3 h 37"/>
                <a:gd name="T24" fmla="*/ 30 w 48"/>
                <a:gd name="T25" fmla="*/ 3 h 37"/>
                <a:gd name="T26" fmla="*/ 8 w 48"/>
                <a:gd name="T27" fmla="*/ 3 h 37"/>
                <a:gd name="T28" fmla="*/ 4 w 48"/>
                <a:gd name="T29" fmla="*/ 7 h 37"/>
                <a:gd name="T30" fmla="*/ 4 w 48"/>
                <a:gd name="T31" fmla="*/ 30 h 37"/>
                <a:gd name="T32" fmla="*/ 8 w 48"/>
                <a:gd name="T33" fmla="*/ 34 h 37"/>
                <a:gd name="T34" fmla="*/ 30 w 48"/>
                <a:gd name="T35" fmla="*/ 34 h 37"/>
                <a:gd name="T36" fmla="*/ 34 w 48"/>
                <a:gd name="T37" fmla="*/ 30 h 37"/>
                <a:gd name="T38" fmla="*/ 34 w 48"/>
                <a:gd name="T39" fmla="*/ 26 h 37"/>
                <a:gd name="T40" fmla="*/ 35 w 48"/>
                <a:gd name="T41" fmla="*/ 26 h 37"/>
                <a:gd name="T42" fmla="*/ 36 w 48"/>
                <a:gd name="T43" fmla="*/ 24 h 37"/>
                <a:gd name="T44" fmla="*/ 37 w 48"/>
                <a:gd name="T45" fmla="*/ 24 h 37"/>
                <a:gd name="T46" fmla="*/ 38 w 48"/>
                <a:gd name="T47" fmla="*/ 25 h 37"/>
                <a:gd name="T48" fmla="*/ 38 w 48"/>
                <a:gd name="T49" fmla="*/ 30 h 37"/>
                <a:gd name="T50" fmla="*/ 43 w 48"/>
                <a:gd name="T51" fmla="*/ 13 h 37"/>
                <a:gd name="T52" fmla="*/ 25 w 48"/>
                <a:gd name="T53" fmla="*/ 31 h 37"/>
                <a:gd name="T54" fmla="*/ 17 w 48"/>
                <a:gd name="T55" fmla="*/ 31 h 37"/>
                <a:gd name="T56" fmla="*/ 17 w 48"/>
                <a:gd name="T57" fmla="*/ 23 h 37"/>
                <a:gd name="T58" fmla="*/ 35 w 48"/>
                <a:gd name="T59" fmla="*/ 5 h 37"/>
                <a:gd name="T60" fmla="*/ 43 w 48"/>
                <a:gd name="T61" fmla="*/ 13 h 37"/>
                <a:gd name="T62" fmla="*/ 27 w 48"/>
                <a:gd name="T63" fmla="*/ 25 h 37"/>
                <a:gd name="T64" fmla="*/ 23 w 48"/>
                <a:gd name="T65" fmla="*/ 21 h 37"/>
                <a:gd name="T66" fmla="*/ 20 w 48"/>
                <a:gd name="T67" fmla="*/ 24 h 37"/>
                <a:gd name="T68" fmla="*/ 20 w 48"/>
                <a:gd name="T69" fmla="*/ 25 h 37"/>
                <a:gd name="T70" fmla="*/ 22 w 48"/>
                <a:gd name="T71" fmla="*/ 25 h 37"/>
                <a:gd name="T72" fmla="*/ 22 w 48"/>
                <a:gd name="T73" fmla="*/ 28 h 37"/>
                <a:gd name="T74" fmla="*/ 24 w 48"/>
                <a:gd name="T75" fmla="*/ 28 h 37"/>
                <a:gd name="T76" fmla="*/ 27 w 48"/>
                <a:gd name="T77" fmla="*/ 25 h 37"/>
                <a:gd name="T78" fmla="*/ 35 w 48"/>
                <a:gd name="T79" fmla="*/ 9 h 37"/>
                <a:gd name="T80" fmla="*/ 25 w 48"/>
                <a:gd name="T81" fmla="*/ 18 h 37"/>
                <a:gd name="T82" fmla="*/ 25 w 48"/>
                <a:gd name="T83" fmla="*/ 19 h 37"/>
                <a:gd name="T84" fmla="*/ 26 w 48"/>
                <a:gd name="T85" fmla="*/ 19 h 37"/>
                <a:gd name="T86" fmla="*/ 36 w 48"/>
                <a:gd name="T87" fmla="*/ 10 h 37"/>
                <a:gd name="T88" fmla="*/ 36 w 48"/>
                <a:gd name="T89" fmla="*/ 9 h 37"/>
                <a:gd name="T90" fmla="*/ 35 w 48"/>
                <a:gd name="T91" fmla="*/ 9 h 37"/>
                <a:gd name="T92" fmla="*/ 45 w 48"/>
                <a:gd name="T93" fmla="*/ 11 h 37"/>
                <a:gd name="T94" fmla="*/ 37 w 48"/>
                <a:gd name="T95" fmla="*/ 3 h 37"/>
                <a:gd name="T96" fmla="*/ 39 w 48"/>
                <a:gd name="T97" fmla="*/ 1 h 37"/>
                <a:gd name="T98" fmla="*/ 43 w 48"/>
                <a:gd name="T99" fmla="*/ 1 h 37"/>
                <a:gd name="T100" fmla="*/ 47 w 48"/>
                <a:gd name="T101" fmla="*/ 5 h 37"/>
                <a:gd name="T102" fmla="*/ 47 w 48"/>
                <a:gd name="T103" fmla="*/ 8 h 37"/>
                <a:gd name="T104" fmla="*/ 45 w 48"/>
                <a:gd name="T105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8" h="37">
                  <a:moveTo>
                    <a:pt x="38" y="30"/>
                  </a:moveTo>
                  <a:cubicBezTo>
                    <a:pt x="38" y="34"/>
                    <a:pt x="34" y="37"/>
                    <a:pt x="30" y="37"/>
                  </a:cubicBezTo>
                  <a:cubicBezTo>
                    <a:pt x="8" y="37"/>
                    <a:pt x="8" y="37"/>
                    <a:pt x="8" y="37"/>
                  </a:cubicBezTo>
                  <a:cubicBezTo>
                    <a:pt x="4" y="37"/>
                    <a:pt x="0" y="34"/>
                    <a:pt x="0" y="30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3"/>
                    <a:pt x="4" y="0"/>
                    <a:pt x="8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1" y="0"/>
                    <a:pt x="32" y="0"/>
                    <a:pt x="33" y="0"/>
                  </a:cubicBezTo>
                  <a:cubicBezTo>
                    <a:pt x="34" y="0"/>
                    <a:pt x="34" y="1"/>
                    <a:pt x="34" y="1"/>
                  </a:cubicBezTo>
                  <a:cubicBezTo>
                    <a:pt x="34" y="1"/>
                    <a:pt x="34" y="2"/>
                    <a:pt x="34" y="2"/>
                  </a:cubicBezTo>
                  <a:cubicBezTo>
                    <a:pt x="32" y="3"/>
                    <a:pt x="32" y="3"/>
                    <a:pt x="32" y="3"/>
                  </a:cubicBezTo>
                  <a:cubicBezTo>
                    <a:pt x="32" y="3"/>
                    <a:pt x="32" y="3"/>
                    <a:pt x="31" y="3"/>
                  </a:cubicBezTo>
                  <a:cubicBezTo>
                    <a:pt x="31" y="3"/>
                    <a:pt x="31" y="3"/>
                    <a:pt x="30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6" y="3"/>
                    <a:pt x="4" y="5"/>
                    <a:pt x="4" y="7"/>
                  </a:cubicBezTo>
                  <a:cubicBezTo>
                    <a:pt x="4" y="30"/>
                    <a:pt x="4" y="30"/>
                    <a:pt x="4" y="30"/>
                  </a:cubicBezTo>
                  <a:cubicBezTo>
                    <a:pt x="4" y="32"/>
                    <a:pt x="6" y="34"/>
                    <a:pt x="8" y="34"/>
                  </a:cubicBezTo>
                  <a:cubicBezTo>
                    <a:pt x="30" y="34"/>
                    <a:pt x="30" y="34"/>
                    <a:pt x="30" y="34"/>
                  </a:cubicBezTo>
                  <a:cubicBezTo>
                    <a:pt x="33" y="34"/>
                    <a:pt x="34" y="32"/>
                    <a:pt x="34" y="30"/>
                  </a:cubicBezTo>
                  <a:cubicBezTo>
                    <a:pt x="34" y="26"/>
                    <a:pt x="34" y="26"/>
                    <a:pt x="34" y="26"/>
                  </a:cubicBezTo>
                  <a:cubicBezTo>
                    <a:pt x="34" y="26"/>
                    <a:pt x="35" y="26"/>
                    <a:pt x="35" y="26"/>
                  </a:cubicBezTo>
                  <a:cubicBezTo>
                    <a:pt x="36" y="24"/>
                    <a:pt x="36" y="24"/>
                    <a:pt x="36" y="24"/>
                  </a:cubicBezTo>
                  <a:cubicBezTo>
                    <a:pt x="37" y="24"/>
                    <a:pt x="37" y="24"/>
                    <a:pt x="37" y="24"/>
                  </a:cubicBezTo>
                  <a:cubicBezTo>
                    <a:pt x="38" y="24"/>
                    <a:pt x="38" y="24"/>
                    <a:pt x="38" y="25"/>
                  </a:cubicBezTo>
                  <a:lnTo>
                    <a:pt x="38" y="30"/>
                  </a:lnTo>
                  <a:close/>
                  <a:moveTo>
                    <a:pt x="43" y="13"/>
                  </a:moveTo>
                  <a:cubicBezTo>
                    <a:pt x="25" y="31"/>
                    <a:pt x="25" y="31"/>
                    <a:pt x="25" y="31"/>
                  </a:cubicBezTo>
                  <a:cubicBezTo>
                    <a:pt x="17" y="31"/>
                    <a:pt x="17" y="31"/>
                    <a:pt x="17" y="31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35" y="5"/>
                    <a:pt x="35" y="5"/>
                    <a:pt x="35" y="5"/>
                  </a:cubicBezTo>
                  <a:lnTo>
                    <a:pt x="43" y="13"/>
                  </a:lnTo>
                  <a:close/>
                  <a:moveTo>
                    <a:pt x="27" y="25"/>
                  </a:moveTo>
                  <a:cubicBezTo>
                    <a:pt x="23" y="21"/>
                    <a:pt x="23" y="21"/>
                    <a:pt x="23" y="21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4" y="28"/>
                    <a:pt x="24" y="28"/>
                    <a:pt x="24" y="28"/>
                  </a:cubicBezTo>
                  <a:lnTo>
                    <a:pt x="27" y="25"/>
                  </a:lnTo>
                  <a:close/>
                  <a:moveTo>
                    <a:pt x="35" y="9"/>
                  </a:moveTo>
                  <a:cubicBezTo>
                    <a:pt x="25" y="18"/>
                    <a:pt x="25" y="18"/>
                    <a:pt x="25" y="18"/>
                  </a:cubicBezTo>
                  <a:cubicBezTo>
                    <a:pt x="25" y="18"/>
                    <a:pt x="25" y="19"/>
                    <a:pt x="25" y="19"/>
                  </a:cubicBezTo>
                  <a:cubicBezTo>
                    <a:pt x="26" y="19"/>
                    <a:pt x="26" y="19"/>
                    <a:pt x="26" y="19"/>
                  </a:cubicBezTo>
                  <a:cubicBezTo>
                    <a:pt x="36" y="10"/>
                    <a:pt x="36" y="10"/>
                    <a:pt x="36" y="10"/>
                  </a:cubicBezTo>
                  <a:cubicBezTo>
                    <a:pt x="36" y="9"/>
                    <a:pt x="36" y="9"/>
                    <a:pt x="36" y="9"/>
                  </a:cubicBezTo>
                  <a:cubicBezTo>
                    <a:pt x="35" y="8"/>
                    <a:pt x="35" y="8"/>
                    <a:pt x="35" y="9"/>
                  </a:cubicBezTo>
                  <a:close/>
                  <a:moveTo>
                    <a:pt x="45" y="11"/>
                  </a:moveTo>
                  <a:cubicBezTo>
                    <a:pt x="37" y="3"/>
                    <a:pt x="37" y="3"/>
                    <a:pt x="37" y="3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40" y="0"/>
                    <a:pt x="42" y="0"/>
                    <a:pt x="43" y="1"/>
                  </a:cubicBezTo>
                  <a:cubicBezTo>
                    <a:pt x="47" y="5"/>
                    <a:pt x="47" y="5"/>
                    <a:pt x="47" y="5"/>
                  </a:cubicBezTo>
                  <a:cubicBezTo>
                    <a:pt x="48" y="6"/>
                    <a:pt x="48" y="7"/>
                    <a:pt x="47" y="8"/>
                  </a:cubicBezTo>
                  <a:lnTo>
                    <a:pt x="45" y="11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26" name="PA_组合 225"/>
          <p:cNvGrpSpPr/>
          <p:nvPr>
            <p:custDataLst>
              <p:tags r:id="rId10"/>
            </p:custDataLst>
          </p:nvPr>
        </p:nvGrpSpPr>
        <p:grpSpPr>
          <a:xfrm>
            <a:off x="8653198" y="4922875"/>
            <a:ext cx="3268508" cy="1022167"/>
            <a:chOff x="8653198" y="2906974"/>
            <a:chExt cx="3268508" cy="1022167"/>
          </a:xfrm>
        </p:grpSpPr>
        <p:sp>
          <p:nvSpPr>
            <p:cNvPr id="227" name="PA_文本框 226"/>
            <p:cNvSpPr txBox="1"/>
            <p:nvPr>
              <p:custDataLst>
                <p:tags r:id="rId69"/>
              </p:custDataLst>
            </p:nvPr>
          </p:nvSpPr>
          <p:spPr>
            <a:xfrm>
              <a:off x="8978900" y="2906974"/>
              <a:ext cx="2942806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altLang="zh-CN" sz="1800" b="1" i="0" u="none" strike="noStrike" kern="1200" cap="none" spc="300" normalizeH="0" baseline="0" noProof="0" dirty="0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3.</a:t>
              </a:r>
              <a:r>
                <a:rPr kumimoji="0" lang="zh-CN" altLang="en-US" sz="1800" b="1" i="0" u="none" strike="noStrike" kern="1200" cap="none" spc="300" normalizeH="0" baseline="0" noProof="0" dirty="0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点击此处添加标题</a:t>
              </a:r>
            </a:p>
          </p:txBody>
        </p:sp>
        <p:sp>
          <p:nvSpPr>
            <p:cNvPr id="228" name="PA_文本框 227"/>
            <p:cNvSpPr txBox="1"/>
            <p:nvPr>
              <p:custDataLst>
                <p:tags r:id="rId70"/>
              </p:custDataLst>
            </p:nvPr>
          </p:nvSpPr>
          <p:spPr>
            <a:xfrm>
              <a:off x="8978900" y="3358857"/>
              <a:ext cx="1595309" cy="57028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50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点击此处添加文字说明</a:t>
              </a:r>
              <a:endParaRPr kumimoji="0" lang="en-US" altLang="zh-CN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endParaRPr>
            </a:p>
            <a:p>
              <a:pPr marL="0" marR="0" lvl="0" indent="0" algn="l" defTabSz="914400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50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点击此处添加文字说明</a:t>
              </a:r>
            </a:p>
          </p:txBody>
        </p:sp>
        <p:cxnSp>
          <p:nvCxnSpPr>
            <p:cNvPr id="229" name="PA_直接连接符 228"/>
            <p:cNvCxnSpPr/>
            <p:nvPr>
              <p:custDataLst>
                <p:tags r:id="rId71"/>
              </p:custDataLst>
            </p:nvPr>
          </p:nvCxnSpPr>
          <p:spPr>
            <a:xfrm>
              <a:off x="9045575" y="3317581"/>
              <a:ext cx="2379712" cy="0"/>
            </a:xfrm>
            <a:prstGeom prst="line">
              <a:avLst/>
            </a:prstGeom>
            <a:ln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0" name="PA_直接连接符 229"/>
            <p:cNvCxnSpPr/>
            <p:nvPr>
              <p:custDataLst>
                <p:tags r:id="rId72"/>
              </p:custDataLst>
            </p:nvPr>
          </p:nvCxnSpPr>
          <p:spPr>
            <a:xfrm>
              <a:off x="9045575" y="3366501"/>
              <a:ext cx="817523" cy="0"/>
            </a:xfrm>
            <a:prstGeom prst="line">
              <a:avLst/>
            </a:prstGeom>
            <a:ln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31" name="PA_任意多边形 342"/>
            <p:cNvSpPr>
              <a:spLocks noEditPoints="1"/>
            </p:cNvSpPr>
            <p:nvPr>
              <p:custDataLst>
                <p:tags r:id="rId73"/>
              </p:custDataLst>
            </p:nvPr>
          </p:nvSpPr>
          <p:spPr bwMode="auto">
            <a:xfrm>
              <a:off x="8653198" y="2964076"/>
              <a:ext cx="248911" cy="220527"/>
            </a:xfrm>
            <a:custGeom>
              <a:avLst/>
              <a:gdLst>
                <a:gd name="T0" fmla="*/ 48 w 48"/>
                <a:gd name="T1" fmla="*/ 10 h 43"/>
                <a:gd name="T2" fmla="*/ 39 w 48"/>
                <a:gd name="T3" fmla="*/ 19 h 43"/>
                <a:gd name="T4" fmla="*/ 39 w 48"/>
                <a:gd name="T5" fmla="*/ 19 h 43"/>
                <a:gd name="T6" fmla="*/ 38 w 48"/>
                <a:gd name="T7" fmla="*/ 18 h 43"/>
                <a:gd name="T8" fmla="*/ 38 w 48"/>
                <a:gd name="T9" fmla="*/ 13 h 43"/>
                <a:gd name="T10" fmla="*/ 31 w 48"/>
                <a:gd name="T11" fmla="*/ 13 h 43"/>
                <a:gd name="T12" fmla="*/ 24 w 48"/>
                <a:gd name="T13" fmla="*/ 18 h 43"/>
                <a:gd name="T14" fmla="*/ 22 w 48"/>
                <a:gd name="T15" fmla="*/ 23 h 43"/>
                <a:gd name="T16" fmla="*/ 7 w 48"/>
                <a:gd name="T17" fmla="*/ 37 h 43"/>
                <a:gd name="T18" fmla="*/ 1 w 48"/>
                <a:gd name="T19" fmla="*/ 37 h 43"/>
                <a:gd name="T20" fmla="*/ 0 w 48"/>
                <a:gd name="T21" fmla="*/ 36 h 43"/>
                <a:gd name="T22" fmla="*/ 0 w 48"/>
                <a:gd name="T23" fmla="*/ 31 h 43"/>
                <a:gd name="T24" fmla="*/ 1 w 48"/>
                <a:gd name="T25" fmla="*/ 30 h 43"/>
                <a:gd name="T26" fmla="*/ 7 w 48"/>
                <a:gd name="T27" fmla="*/ 30 h 43"/>
                <a:gd name="T28" fmla="*/ 14 w 48"/>
                <a:gd name="T29" fmla="*/ 25 h 43"/>
                <a:gd name="T30" fmla="*/ 16 w 48"/>
                <a:gd name="T31" fmla="*/ 20 h 43"/>
                <a:gd name="T32" fmla="*/ 31 w 48"/>
                <a:gd name="T33" fmla="*/ 6 h 43"/>
                <a:gd name="T34" fmla="*/ 38 w 48"/>
                <a:gd name="T35" fmla="*/ 6 h 43"/>
                <a:gd name="T36" fmla="*/ 38 w 48"/>
                <a:gd name="T37" fmla="*/ 1 h 43"/>
                <a:gd name="T38" fmla="*/ 39 w 48"/>
                <a:gd name="T39" fmla="*/ 0 h 43"/>
                <a:gd name="T40" fmla="*/ 39 w 48"/>
                <a:gd name="T41" fmla="*/ 1 h 43"/>
                <a:gd name="T42" fmla="*/ 48 w 48"/>
                <a:gd name="T43" fmla="*/ 9 h 43"/>
                <a:gd name="T44" fmla="*/ 48 w 48"/>
                <a:gd name="T45" fmla="*/ 10 h 43"/>
                <a:gd name="T46" fmla="*/ 48 w 48"/>
                <a:gd name="T47" fmla="*/ 10 h 43"/>
                <a:gd name="T48" fmla="*/ 14 w 48"/>
                <a:gd name="T49" fmla="*/ 20 h 43"/>
                <a:gd name="T50" fmla="*/ 7 w 48"/>
                <a:gd name="T51" fmla="*/ 13 h 43"/>
                <a:gd name="T52" fmla="*/ 1 w 48"/>
                <a:gd name="T53" fmla="*/ 13 h 43"/>
                <a:gd name="T54" fmla="*/ 0 w 48"/>
                <a:gd name="T55" fmla="*/ 12 h 43"/>
                <a:gd name="T56" fmla="*/ 0 w 48"/>
                <a:gd name="T57" fmla="*/ 7 h 43"/>
                <a:gd name="T58" fmla="*/ 1 w 48"/>
                <a:gd name="T59" fmla="*/ 6 h 43"/>
                <a:gd name="T60" fmla="*/ 7 w 48"/>
                <a:gd name="T61" fmla="*/ 6 h 43"/>
                <a:gd name="T62" fmla="*/ 18 w 48"/>
                <a:gd name="T63" fmla="*/ 12 h 43"/>
                <a:gd name="T64" fmla="*/ 14 w 48"/>
                <a:gd name="T65" fmla="*/ 20 h 43"/>
                <a:gd name="T66" fmla="*/ 48 w 48"/>
                <a:gd name="T67" fmla="*/ 34 h 43"/>
                <a:gd name="T68" fmla="*/ 39 w 48"/>
                <a:gd name="T69" fmla="*/ 43 h 43"/>
                <a:gd name="T70" fmla="*/ 39 w 48"/>
                <a:gd name="T71" fmla="*/ 43 h 43"/>
                <a:gd name="T72" fmla="*/ 38 w 48"/>
                <a:gd name="T73" fmla="*/ 42 h 43"/>
                <a:gd name="T74" fmla="*/ 38 w 48"/>
                <a:gd name="T75" fmla="*/ 37 h 43"/>
                <a:gd name="T76" fmla="*/ 20 w 48"/>
                <a:gd name="T77" fmla="*/ 31 h 43"/>
                <a:gd name="T78" fmla="*/ 24 w 48"/>
                <a:gd name="T79" fmla="*/ 24 h 43"/>
                <a:gd name="T80" fmla="*/ 31 w 48"/>
                <a:gd name="T81" fmla="*/ 30 h 43"/>
                <a:gd name="T82" fmla="*/ 38 w 48"/>
                <a:gd name="T83" fmla="*/ 30 h 43"/>
                <a:gd name="T84" fmla="*/ 38 w 48"/>
                <a:gd name="T85" fmla="*/ 25 h 43"/>
                <a:gd name="T86" fmla="*/ 39 w 48"/>
                <a:gd name="T87" fmla="*/ 24 h 43"/>
                <a:gd name="T88" fmla="*/ 39 w 48"/>
                <a:gd name="T89" fmla="*/ 25 h 43"/>
                <a:gd name="T90" fmla="*/ 48 w 48"/>
                <a:gd name="T91" fmla="*/ 33 h 43"/>
                <a:gd name="T92" fmla="*/ 48 w 48"/>
                <a:gd name="T93" fmla="*/ 34 h 43"/>
                <a:gd name="T94" fmla="*/ 48 w 48"/>
                <a:gd name="T95" fmla="*/ 34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8" h="43">
                  <a:moveTo>
                    <a:pt x="48" y="10"/>
                  </a:moveTo>
                  <a:cubicBezTo>
                    <a:pt x="39" y="19"/>
                    <a:pt x="39" y="19"/>
                    <a:pt x="39" y="19"/>
                  </a:cubicBezTo>
                  <a:cubicBezTo>
                    <a:pt x="39" y="19"/>
                    <a:pt x="39" y="19"/>
                    <a:pt x="39" y="19"/>
                  </a:cubicBezTo>
                  <a:cubicBezTo>
                    <a:pt x="38" y="19"/>
                    <a:pt x="38" y="19"/>
                    <a:pt x="38" y="18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1" y="13"/>
                    <a:pt x="31" y="13"/>
                    <a:pt x="31" y="13"/>
                  </a:cubicBezTo>
                  <a:cubicBezTo>
                    <a:pt x="27" y="13"/>
                    <a:pt x="26" y="16"/>
                    <a:pt x="24" y="18"/>
                  </a:cubicBezTo>
                  <a:cubicBezTo>
                    <a:pt x="24" y="20"/>
                    <a:pt x="23" y="22"/>
                    <a:pt x="22" y="23"/>
                  </a:cubicBezTo>
                  <a:cubicBezTo>
                    <a:pt x="19" y="30"/>
                    <a:pt x="16" y="37"/>
                    <a:pt x="7" y="37"/>
                  </a:cubicBezTo>
                  <a:cubicBezTo>
                    <a:pt x="1" y="37"/>
                    <a:pt x="1" y="37"/>
                    <a:pt x="1" y="37"/>
                  </a:cubicBezTo>
                  <a:cubicBezTo>
                    <a:pt x="1" y="37"/>
                    <a:pt x="0" y="37"/>
                    <a:pt x="0" y="36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1" y="30"/>
                    <a:pt x="1" y="30"/>
                  </a:cubicBezTo>
                  <a:cubicBezTo>
                    <a:pt x="7" y="30"/>
                    <a:pt x="7" y="30"/>
                    <a:pt x="7" y="30"/>
                  </a:cubicBezTo>
                  <a:cubicBezTo>
                    <a:pt x="11" y="30"/>
                    <a:pt x="12" y="28"/>
                    <a:pt x="14" y="25"/>
                  </a:cubicBezTo>
                  <a:cubicBezTo>
                    <a:pt x="15" y="23"/>
                    <a:pt x="15" y="22"/>
                    <a:pt x="16" y="20"/>
                  </a:cubicBezTo>
                  <a:cubicBezTo>
                    <a:pt x="19" y="13"/>
                    <a:pt x="22" y="6"/>
                    <a:pt x="31" y="6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38" y="1"/>
                    <a:pt x="38" y="0"/>
                    <a:pt x="39" y="0"/>
                  </a:cubicBezTo>
                  <a:cubicBezTo>
                    <a:pt x="39" y="0"/>
                    <a:pt x="39" y="0"/>
                    <a:pt x="39" y="1"/>
                  </a:cubicBezTo>
                  <a:cubicBezTo>
                    <a:pt x="48" y="9"/>
                    <a:pt x="48" y="9"/>
                    <a:pt x="48" y="9"/>
                  </a:cubicBezTo>
                  <a:cubicBezTo>
                    <a:pt x="48" y="9"/>
                    <a:pt x="48" y="10"/>
                    <a:pt x="48" y="10"/>
                  </a:cubicBezTo>
                  <a:cubicBezTo>
                    <a:pt x="48" y="10"/>
                    <a:pt x="48" y="10"/>
                    <a:pt x="48" y="10"/>
                  </a:cubicBezTo>
                  <a:close/>
                  <a:moveTo>
                    <a:pt x="14" y="20"/>
                  </a:moveTo>
                  <a:cubicBezTo>
                    <a:pt x="13" y="16"/>
                    <a:pt x="11" y="13"/>
                    <a:pt x="7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0" y="13"/>
                    <a:pt x="0" y="12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1" y="6"/>
                    <a:pt x="1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12" y="6"/>
                    <a:pt x="15" y="9"/>
                    <a:pt x="18" y="12"/>
                  </a:cubicBezTo>
                  <a:cubicBezTo>
                    <a:pt x="17" y="15"/>
                    <a:pt x="15" y="17"/>
                    <a:pt x="14" y="20"/>
                  </a:cubicBezTo>
                  <a:close/>
                  <a:moveTo>
                    <a:pt x="48" y="34"/>
                  </a:moveTo>
                  <a:cubicBezTo>
                    <a:pt x="39" y="43"/>
                    <a:pt x="39" y="43"/>
                    <a:pt x="39" y="43"/>
                  </a:cubicBezTo>
                  <a:cubicBezTo>
                    <a:pt x="39" y="43"/>
                    <a:pt x="39" y="43"/>
                    <a:pt x="39" y="43"/>
                  </a:cubicBezTo>
                  <a:cubicBezTo>
                    <a:pt x="38" y="43"/>
                    <a:pt x="38" y="43"/>
                    <a:pt x="38" y="42"/>
                  </a:cubicBezTo>
                  <a:cubicBezTo>
                    <a:pt x="38" y="37"/>
                    <a:pt x="38" y="37"/>
                    <a:pt x="38" y="37"/>
                  </a:cubicBezTo>
                  <a:cubicBezTo>
                    <a:pt x="30" y="37"/>
                    <a:pt x="25" y="38"/>
                    <a:pt x="20" y="31"/>
                  </a:cubicBezTo>
                  <a:cubicBezTo>
                    <a:pt x="22" y="29"/>
                    <a:pt x="23" y="26"/>
                    <a:pt x="24" y="24"/>
                  </a:cubicBezTo>
                  <a:cubicBezTo>
                    <a:pt x="25" y="27"/>
                    <a:pt x="27" y="30"/>
                    <a:pt x="31" y="30"/>
                  </a:cubicBezTo>
                  <a:cubicBezTo>
                    <a:pt x="38" y="30"/>
                    <a:pt x="38" y="30"/>
                    <a:pt x="38" y="30"/>
                  </a:cubicBezTo>
                  <a:cubicBezTo>
                    <a:pt x="38" y="25"/>
                    <a:pt x="38" y="25"/>
                    <a:pt x="38" y="25"/>
                  </a:cubicBezTo>
                  <a:cubicBezTo>
                    <a:pt x="38" y="25"/>
                    <a:pt x="38" y="24"/>
                    <a:pt x="39" y="24"/>
                  </a:cubicBezTo>
                  <a:cubicBezTo>
                    <a:pt x="39" y="24"/>
                    <a:pt x="39" y="24"/>
                    <a:pt x="39" y="25"/>
                  </a:cubicBezTo>
                  <a:cubicBezTo>
                    <a:pt x="48" y="33"/>
                    <a:pt x="48" y="33"/>
                    <a:pt x="48" y="33"/>
                  </a:cubicBezTo>
                  <a:cubicBezTo>
                    <a:pt x="48" y="33"/>
                    <a:pt x="48" y="34"/>
                    <a:pt x="48" y="34"/>
                  </a:cubicBezTo>
                  <a:cubicBezTo>
                    <a:pt x="48" y="34"/>
                    <a:pt x="48" y="34"/>
                    <a:pt x="48" y="34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32" name="PA_组合 31"/>
          <p:cNvGrpSpPr/>
          <p:nvPr>
            <p:custDataLst>
              <p:tags r:id="rId11"/>
            </p:custDataLst>
          </p:nvPr>
        </p:nvGrpSpPr>
        <p:grpSpPr>
          <a:xfrm>
            <a:off x="3744913" y="1571893"/>
            <a:ext cx="4679950" cy="4673600"/>
            <a:chOff x="3744913" y="1092200"/>
            <a:chExt cx="4679950" cy="4673600"/>
          </a:xfrm>
        </p:grpSpPr>
        <p:sp>
          <p:nvSpPr>
            <p:cNvPr id="33" name="PA_任意多边形 5"/>
            <p:cNvSpPr/>
            <p:nvPr>
              <p:custDataLst>
                <p:tags r:id="rId16"/>
              </p:custDataLst>
            </p:nvPr>
          </p:nvSpPr>
          <p:spPr bwMode="auto">
            <a:xfrm>
              <a:off x="7204075" y="3044825"/>
              <a:ext cx="1169988" cy="841375"/>
            </a:xfrm>
            <a:custGeom>
              <a:avLst/>
              <a:gdLst>
                <a:gd name="T0" fmla="*/ 737 w 737"/>
                <a:gd name="T1" fmla="*/ 530 h 530"/>
                <a:gd name="T2" fmla="*/ 286 w 737"/>
                <a:gd name="T3" fmla="*/ 438 h 530"/>
                <a:gd name="T4" fmla="*/ 0 w 737"/>
                <a:gd name="T5" fmla="*/ 87 h 530"/>
                <a:gd name="T6" fmla="*/ 313 w 737"/>
                <a:gd name="T7" fmla="*/ 0 h 530"/>
                <a:gd name="T8" fmla="*/ 737 w 737"/>
                <a:gd name="T9" fmla="*/ 530 h 5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7" h="530">
                  <a:moveTo>
                    <a:pt x="737" y="530"/>
                  </a:moveTo>
                  <a:lnTo>
                    <a:pt x="286" y="438"/>
                  </a:lnTo>
                  <a:lnTo>
                    <a:pt x="0" y="87"/>
                  </a:lnTo>
                  <a:lnTo>
                    <a:pt x="313" y="0"/>
                  </a:lnTo>
                  <a:lnTo>
                    <a:pt x="737" y="5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4" name="PA_任意多边形 6"/>
            <p:cNvSpPr/>
            <p:nvPr>
              <p:custDataLst>
                <p:tags r:id="rId17"/>
              </p:custDataLst>
            </p:nvPr>
          </p:nvSpPr>
          <p:spPr bwMode="auto">
            <a:xfrm>
              <a:off x="7204075" y="3044825"/>
              <a:ext cx="1169988" cy="841375"/>
            </a:xfrm>
            <a:custGeom>
              <a:avLst/>
              <a:gdLst>
                <a:gd name="T0" fmla="*/ 737 w 737"/>
                <a:gd name="T1" fmla="*/ 530 h 530"/>
                <a:gd name="T2" fmla="*/ 286 w 737"/>
                <a:gd name="T3" fmla="*/ 438 h 530"/>
                <a:gd name="T4" fmla="*/ 0 w 737"/>
                <a:gd name="T5" fmla="*/ 87 h 530"/>
                <a:gd name="T6" fmla="*/ 313 w 737"/>
                <a:gd name="T7" fmla="*/ 0 h 530"/>
                <a:gd name="T8" fmla="*/ 737 w 737"/>
                <a:gd name="T9" fmla="*/ 530 h 5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7" h="530">
                  <a:moveTo>
                    <a:pt x="737" y="530"/>
                  </a:moveTo>
                  <a:lnTo>
                    <a:pt x="286" y="438"/>
                  </a:lnTo>
                  <a:lnTo>
                    <a:pt x="0" y="87"/>
                  </a:lnTo>
                  <a:lnTo>
                    <a:pt x="313" y="0"/>
                  </a:lnTo>
                  <a:lnTo>
                    <a:pt x="737" y="53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5" name="PA_任意多边形 7"/>
            <p:cNvSpPr>
              <a:spLocks noEditPoints="1"/>
            </p:cNvSpPr>
            <p:nvPr>
              <p:custDataLst>
                <p:tags r:id="rId18"/>
              </p:custDataLst>
            </p:nvPr>
          </p:nvSpPr>
          <p:spPr bwMode="auto">
            <a:xfrm>
              <a:off x="7358063" y="3168650"/>
              <a:ext cx="877888" cy="687388"/>
            </a:xfrm>
            <a:custGeom>
              <a:avLst/>
              <a:gdLst>
                <a:gd name="T0" fmla="*/ 15 w 120"/>
                <a:gd name="T1" fmla="*/ 35 h 94"/>
                <a:gd name="T2" fmla="*/ 15 w 120"/>
                <a:gd name="T3" fmla="*/ 35 h 94"/>
                <a:gd name="T4" fmla="*/ 58 w 120"/>
                <a:gd name="T5" fmla="*/ 82 h 94"/>
                <a:gd name="T6" fmla="*/ 58 w 120"/>
                <a:gd name="T7" fmla="*/ 82 h 94"/>
                <a:gd name="T8" fmla="*/ 15 w 120"/>
                <a:gd name="T9" fmla="*/ 35 h 94"/>
                <a:gd name="T10" fmla="*/ 44 w 120"/>
                <a:gd name="T11" fmla="*/ 0 h 94"/>
                <a:gd name="T12" fmla="*/ 43 w 120"/>
                <a:gd name="T13" fmla="*/ 1 h 94"/>
                <a:gd name="T14" fmla="*/ 9 w 120"/>
                <a:gd name="T15" fmla="*/ 5 h 94"/>
                <a:gd name="T16" fmla="*/ 1 w 120"/>
                <a:gd name="T17" fmla="*/ 11 h 94"/>
                <a:gd name="T18" fmla="*/ 0 w 120"/>
                <a:gd name="T19" fmla="*/ 15 h 94"/>
                <a:gd name="T20" fmla="*/ 0 w 120"/>
                <a:gd name="T21" fmla="*/ 15 h 94"/>
                <a:gd name="T22" fmla="*/ 1 w 120"/>
                <a:gd name="T23" fmla="*/ 11 h 94"/>
                <a:gd name="T24" fmla="*/ 9 w 120"/>
                <a:gd name="T25" fmla="*/ 5 h 94"/>
                <a:gd name="T26" fmla="*/ 43 w 120"/>
                <a:gd name="T27" fmla="*/ 1 h 94"/>
                <a:gd name="T28" fmla="*/ 44 w 120"/>
                <a:gd name="T29" fmla="*/ 1 h 94"/>
                <a:gd name="T30" fmla="*/ 52 w 120"/>
                <a:gd name="T31" fmla="*/ 4 h 94"/>
                <a:gd name="T32" fmla="*/ 117 w 120"/>
                <a:gd name="T33" fmla="*/ 86 h 94"/>
                <a:gd name="T34" fmla="*/ 119 w 120"/>
                <a:gd name="T35" fmla="*/ 94 h 94"/>
                <a:gd name="T36" fmla="*/ 119 w 120"/>
                <a:gd name="T37" fmla="*/ 94 h 94"/>
                <a:gd name="T38" fmla="*/ 117 w 120"/>
                <a:gd name="T39" fmla="*/ 86 h 94"/>
                <a:gd name="T40" fmla="*/ 52 w 120"/>
                <a:gd name="T41" fmla="*/ 4 h 94"/>
                <a:gd name="T42" fmla="*/ 44 w 120"/>
                <a:gd name="T43" fmla="*/ 0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20" h="94">
                  <a:moveTo>
                    <a:pt x="15" y="35"/>
                  </a:moveTo>
                  <a:cubicBezTo>
                    <a:pt x="15" y="35"/>
                    <a:pt x="15" y="35"/>
                    <a:pt x="15" y="35"/>
                  </a:cubicBezTo>
                  <a:cubicBezTo>
                    <a:pt x="58" y="82"/>
                    <a:pt x="58" y="82"/>
                    <a:pt x="58" y="82"/>
                  </a:cubicBezTo>
                  <a:cubicBezTo>
                    <a:pt x="58" y="82"/>
                    <a:pt x="58" y="82"/>
                    <a:pt x="58" y="82"/>
                  </a:cubicBezTo>
                  <a:cubicBezTo>
                    <a:pt x="15" y="35"/>
                    <a:pt x="15" y="35"/>
                    <a:pt x="15" y="35"/>
                  </a:cubicBezTo>
                  <a:moveTo>
                    <a:pt x="44" y="0"/>
                  </a:moveTo>
                  <a:cubicBezTo>
                    <a:pt x="44" y="0"/>
                    <a:pt x="43" y="0"/>
                    <a:pt x="43" y="1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5" y="5"/>
                    <a:pt x="2" y="7"/>
                    <a:pt x="1" y="11"/>
                  </a:cubicBezTo>
                  <a:cubicBezTo>
                    <a:pt x="0" y="12"/>
                    <a:pt x="0" y="14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4"/>
                    <a:pt x="0" y="12"/>
                    <a:pt x="1" y="11"/>
                  </a:cubicBezTo>
                  <a:cubicBezTo>
                    <a:pt x="2" y="8"/>
                    <a:pt x="5" y="5"/>
                    <a:pt x="9" y="5"/>
                  </a:cubicBezTo>
                  <a:cubicBezTo>
                    <a:pt x="43" y="1"/>
                    <a:pt x="43" y="1"/>
                    <a:pt x="43" y="1"/>
                  </a:cubicBezTo>
                  <a:cubicBezTo>
                    <a:pt x="43" y="1"/>
                    <a:pt x="44" y="1"/>
                    <a:pt x="44" y="1"/>
                  </a:cubicBezTo>
                  <a:cubicBezTo>
                    <a:pt x="47" y="1"/>
                    <a:pt x="50" y="2"/>
                    <a:pt x="52" y="4"/>
                  </a:cubicBezTo>
                  <a:cubicBezTo>
                    <a:pt x="117" y="86"/>
                    <a:pt x="117" y="86"/>
                    <a:pt x="117" y="86"/>
                  </a:cubicBezTo>
                  <a:cubicBezTo>
                    <a:pt x="119" y="89"/>
                    <a:pt x="120" y="91"/>
                    <a:pt x="119" y="94"/>
                  </a:cubicBezTo>
                  <a:cubicBezTo>
                    <a:pt x="119" y="94"/>
                    <a:pt x="119" y="94"/>
                    <a:pt x="119" y="94"/>
                  </a:cubicBezTo>
                  <a:cubicBezTo>
                    <a:pt x="120" y="92"/>
                    <a:pt x="119" y="89"/>
                    <a:pt x="117" y="86"/>
                  </a:cubicBezTo>
                  <a:cubicBezTo>
                    <a:pt x="52" y="4"/>
                    <a:pt x="52" y="4"/>
                    <a:pt x="52" y="4"/>
                  </a:cubicBezTo>
                  <a:cubicBezTo>
                    <a:pt x="50" y="2"/>
                    <a:pt x="47" y="0"/>
                    <a:pt x="4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6" name="PA_任意多边形 8"/>
            <p:cNvSpPr>
              <a:spLocks noEditPoints="1"/>
            </p:cNvSpPr>
            <p:nvPr>
              <p:custDataLst>
                <p:tags r:id="rId19"/>
              </p:custDataLst>
            </p:nvPr>
          </p:nvSpPr>
          <p:spPr bwMode="auto">
            <a:xfrm>
              <a:off x="7358063" y="3176588"/>
              <a:ext cx="877888" cy="679450"/>
            </a:xfrm>
            <a:custGeom>
              <a:avLst/>
              <a:gdLst>
                <a:gd name="T0" fmla="*/ 15 w 120"/>
                <a:gd name="T1" fmla="*/ 34 h 93"/>
                <a:gd name="T2" fmla="*/ 15 w 120"/>
                <a:gd name="T3" fmla="*/ 34 h 93"/>
                <a:gd name="T4" fmla="*/ 58 w 120"/>
                <a:gd name="T5" fmla="*/ 81 h 93"/>
                <a:gd name="T6" fmla="*/ 58 w 120"/>
                <a:gd name="T7" fmla="*/ 81 h 93"/>
                <a:gd name="T8" fmla="*/ 15 w 120"/>
                <a:gd name="T9" fmla="*/ 34 h 93"/>
                <a:gd name="T10" fmla="*/ 44 w 120"/>
                <a:gd name="T11" fmla="*/ 0 h 93"/>
                <a:gd name="T12" fmla="*/ 43 w 120"/>
                <a:gd name="T13" fmla="*/ 0 h 93"/>
                <a:gd name="T14" fmla="*/ 9 w 120"/>
                <a:gd name="T15" fmla="*/ 4 h 93"/>
                <a:gd name="T16" fmla="*/ 1 w 120"/>
                <a:gd name="T17" fmla="*/ 10 h 93"/>
                <a:gd name="T18" fmla="*/ 0 w 120"/>
                <a:gd name="T19" fmla="*/ 14 h 93"/>
                <a:gd name="T20" fmla="*/ 1 w 120"/>
                <a:gd name="T21" fmla="*/ 14 h 93"/>
                <a:gd name="T22" fmla="*/ 1 w 120"/>
                <a:gd name="T23" fmla="*/ 10 h 93"/>
                <a:gd name="T24" fmla="*/ 9 w 120"/>
                <a:gd name="T25" fmla="*/ 4 h 93"/>
                <a:gd name="T26" fmla="*/ 43 w 120"/>
                <a:gd name="T27" fmla="*/ 0 h 93"/>
                <a:gd name="T28" fmla="*/ 44 w 120"/>
                <a:gd name="T29" fmla="*/ 0 h 93"/>
                <a:gd name="T30" fmla="*/ 52 w 120"/>
                <a:gd name="T31" fmla="*/ 3 h 93"/>
                <a:gd name="T32" fmla="*/ 117 w 120"/>
                <a:gd name="T33" fmla="*/ 85 h 93"/>
                <a:gd name="T34" fmla="*/ 119 w 120"/>
                <a:gd name="T35" fmla="*/ 93 h 93"/>
                <a:gd name="T36" fmla="*/ 119 w 120"/>
                <a:gd name="T37" fmla="*/ 93 h 93"/>
                <a:gd name="T38" fmla="*/ 117 w 120"/>
                <a:gd name="T39" fmla="*/ 85 h 93"/>
                <a:gd name="T40" fmla="*/ 52 w 120"/>
                <a:gd name="T41" fmla="*/ 3 h 93"/>
                <a:gd name="T42" fmla="*/ 44 w 120"/>
                <a:gd name="T43" fmla="*/ 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20" h="93">
                  <a:moveTo>
                    <a:pt x="15" y="34"/>
                  </a:moveTo>
                  <a:cubicBezTo>
                    <a:pt x="15" y="34"/>
                    <a:pt x="15" y="34"/>
                    <a:pt x="15" y="34"/>
                  </a:cubicBezTo>
                  <a:cubicBezTo>
                    <a:pt x="58" y="81"/>
                    <a:pt x="58" y="81"/>
                    <a:pt x="58" y="81"/>
                  </a:cubicBezTo>
                  <a:cubicBezTo>
                    <a:pt x="58" y="81"/>
                    <a:pt x="58" y="81"/>
                    <a:pt x="58" y="81"/>
                  </a:cubicBezTo>
                  <a:cubicBezTo>
                    <a:pt x="15" y="34"/>
                    <a:pt x="15" y="34"/>
                    <a:pt x="15" y="34"/>
                  </a:cubicBezTo>
                  <a:moveTo>
                    <a:pt x="44" y="0"/>
                  </a:moveTo>
                  <a:cubicBezTo>
                    <a:pt x="44" y="0"/>
                    <a:pt x="43" y="0"/>
                    <a:pt x="43" y="0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5" y="4"/>
                    <a:pt x="2" y="7"/>
                    <a:pt x="1" y="10"/>
                  </a:cubicBezTo>
                  <a:cubicBezTo>
                    <a:pt x="0" y="11"/>
                    <a:pt x="0" y="13"/>
                    <a:pt x="0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0" y="13"/>
                    <a:pt x="1" y="11"/>
                    <a:pt x="1" y="10"/>
                  </a:cubicBezTo>
                  <a:cubicBezTo>
                    <a:pt x="2" y="7"/>
                    <a:pt x="5" y="4"/>
                    <a:pt x="9" y="4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4" y="0"/>
                    <a:pt x="44" y="0"/>
                  </a:cubicBezTo>
                  <a:cubicBezTo>
                    <a:pt x="47" y="0"/>
                    <a:pt x="50" y="1"/>
                    <a:pt x="52" y="3"/>
                  </a:cubicBezTo>
                  <a:cubicBezTo>
                    <a:pt x="117" y="85"/>
                    <a:pt x="117" y="85"/>
                    <a:pt x="117" y="85"/>
                  </a:cubicBezTo>
                  <a:cubicBezTo>
                    <a:pt x="119" y="87"/>
                    <a:pt x="119" y="90"/>
                    <a:pt x="119" y="93"/>
                  </a:cubicBezTo>
                  <a:cubicBezTo>
                    <a:pt x="119" y="93"/>
                    <a:pt x="119" y="93"/>
                    <a:pt x="119" y="93"/>
                  </a:cubicBezTo>
                  <a:cubicBezTo>
                    <a:pt x="120" y="90"/>
                    <a:pt x="119" y="88"/>
                    <a:pt x="117" y="85"/>
                  </a:cubicBezTo>
                  <a:cubicBezTo>
                    <a:pt x="52" y="3"/>
                    <a:pt x="52" y="3"/>
                    <a:pt x="52" y="3"/>
                  </a:cubicBezTo>
                  <a:cubicBezTo>
                    <a:pt x="50" y="1"/>
                    <a:pt x="47" y="0"/>
                    <a:pt x="4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7" name="PA_任意多边形 9"/>
            <p:cNvSpPr>
              <a:spLocks noEditPoints="1"/>
            </p:cNvSpPr>
            <p:nvPr>
              <p:custDataLst>
                <p:tags r:id="rId20"/>
              </p:custDataLst>
            </p:nvPr>
          </p:nvSpPr>
          <p:spPr bwMode="auto">
            <a:xfrm>
              <a:off x="7358063" y="3176588"/>
              <a:ext cx="869950" cy="679450"/>
            </a:xfrm>
            <a:custGeom>
              <a:avLst/>
              <a:gdLst>
                <a:gd name="T0" fmla="*/ 16 w 119"/>
                <a:gd name="T1" fmla="*/ 33 h 93"/>
                <a:gd name="T2" fmla="*/ 15 w 119"/>
                <a:gd name="T3" fmla="*/ 34 h 93"/>
                <a:gd name="T4" fmla="*/ 58 w 119"/>
                <a:gd name="T5" fmla="*/ 81 h 93"/>
                <a:gd name="T6" fmla="*/ 58 w 119"/>
                <a:gd name="T7" fmla="*/ 81 h 93"/>
                <a:gd name="T8" fmla="*/ 16 w 119"/>
                <a:gd name="T9" fmla="*/ 33 h 93"/>
                <a:gd name="T10" fmla="*/ 44 w 119"/>
                <a:gd name="T11" fmla="*/ 0 h 93"/>
                <a:gd name="T12" fmla="*/ 43 w 119"/>
                <a:gd name="T13" fmla="*/ 0 h 93"/>
                <a:gd name="T14" fmla="*/ 9 w 119"/>
                <a:gd name="T15" fmla="*/ 4 h 93"/>
                <a:gd name="T16" fmla="*/ 1 w 119"/>
                <a:gd name="T17" fmla="*/ 10 h 93"/>
                <a:gd name="T18" fmla="*/ 1 w 119"/>
                <a:gd name="T19" fmla="*/ 14 h 93"/>
                <a:gd name="T20" fmla="*/ 1 w 119"/>
                <a:gd name="T21" fmla="*/ 14 h 93"/>
                <a:gd name="T22" fmla="*/ 1 w 119"/>
                <a:gd name="T23" fmla="*/ 10 h 93"/>
                <a:gd name="T24" fmla="*/ 9 w 119"/>
                <a:gd name="T25" fmla="*/ 4 h 93"/>
                <a:gd name="T26" fmla="*/ 43 w 119"/>
                <a:gd name="T27" fmla="*/ 0 h 93"/>
                <a:gd name="T28" fmla="*/ 44 w 119"/>
                <a:gd name="T29" fmla="*/ 0 h 93"/>
                <a:gd name="T30" fmla="*/ 51 w 119"/>
                <a:gd name="T31" fmla="*/ 3 h 93"/>
                <a:gd name="T32" fmla="*/ 117 w 119"/>
                <a:gd name="T33" fmla="*/ 85 h 93"/>
                <a:gd name="T34" fmla="*/ 119 w 119"/>
                <a:gd name="T35" fmla="*/ 93 h 93"/>
                <a:gd name="T36" fmla="*/ 119 w 119"/>
                <a:gd name="T37" fmla="*/ 93 h 93"/>
                <a:gd name="T38" fmla="*/ 117 w 119"/>
                <a:gd name="T39" fmla="*/ 85 h 93"/>
                <a:gd name="T40" fmla="*/ 52 w 119"/>
                <a:gd name="T41" fmla="*/ 3 h 93"/>
                <a:gd name="T42" fmla="*/ 44 w 119"/>
                <a:gd name="T43" fmla="*/ 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19" h="93">
                  <a:moveTo>
                    <a:pt x="16" y="33"/>
                  </a:moveTo>
                  <a:cubicBezTo>
                    <a:pt x="15" y="34"/>
                    <a:pt x="15" y="34"/>
                    <a:pt x="15" y="34"/>
                  </a:cubicBezTo>
                  <a:cubicBezTo>
                    <a:pt x="58" y="81"/>
                    <a:pt x="58" y="81"/>
                    <a:pt x="58" y="81"/>
                  </a:cubicBezTo>
                  <a:cubicBezTo>
                    <a:pt x="58" y="81"/>
                    <a:pt x="58" y="81"/>
                    <a:pt x="58" y="81"/>
                  </a:cubicBezTo>
                  <a:cubicBezTo>
                    <a:pt x="16" y="33"/>
                    <a:pt x="16" y="33"/>
                    <a:pt x="16" y="33"/>
                  </a:cubicBezTo>
                  <a:moveTo>
                    <a:pt x="44" y="0"/>
                  </a:moveTo>
                  <a:cubicBezTo>
                    <a:pt x="44" y="0"/>
                    <a:pt x="43" y="0"/>
                    <a:pt x="43" y="0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5" y="4"/>
                    <a:pt x="2" y="7"/>
                    <a:pt x="1" y="10"/>
                  </a:cubicBezTo>
                  <a:cubicBezTo>
                    <a:pt x="1" y="11"/>
                    <a:pt x="0" y="13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3"/>
                    <a:pt x="1" y="11"/>
                    <a:pt x="1" y="10"/>
                  </a:cubicBezTo>
                  <a:cubicBezTo>
                    <a:pt x="3" y="7"/>
                    <a:pt x="5" y="4"/>
                    <a:pt x="9" y="4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4" y="0"/>
                    <a:pt x="44" y="0"/>
                  </a:cubicBezTo>
                  <a:cubicBezTo>
                    <a:pt x="47" y="0"/>
                    <a:pt x="50" y="1"/>
                    <a:pt x="51" y="3"/>
                  </a:cubicBezTo>
                  <a:cubicBezTo>
                    <a:pt x="117" y="85"/>
                    <a:pt x="117" y="85"/>
                    <a:pt x="117" y="85"/>
                  </a:cubicBezTo>
                  <a:cubicBezTo>
                    <a:pt x="118" y="87"/>
                    <a:pt x="119" y="90"/>
                    <a:pt x="119" y="93"/>
                  </a:cubicBezTo>
                  <a:cubicBezTo>
                    <a:pt x="119" y="93"/>
                    <a:pt x="119" y="93"/>
                    <a:pt x="119" y="93"/>
                  </a:cubicBezTo>
                  <a:cubicBezTo>
                    <a:pt x="119" y="90"/>
                    <a:pt x="119" y="87"/>
                    <a:pt x="117" y="85"/>
                  </a:cubicBezTo>
                  <a:cubicBezTo>
                    <a:pt x="52" y="3"/>
                    <a:pt x="52" y="3"/>
                    <a:pt x="52" y="3"/>
                  </a:cubicBezTo>
                  <a:cubicBezTo>
                    <a:pt x="50" y="1"/>
                    <a:pt x="47" y="0"/>
                    <a:pt x="44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8" name="PA_任意多边形 10"/>
            <p:cNvSpPr>
              <a:spLocks noEditPoints="1"/>
            </p:cNvSpPr>
            <p:nvPr>
              <p:custDataLst>
                <p:tags r:id="rId21"/>
              </p:custDataLst>
            </p:nvPr>
          </p:nvSpPr>
          <p:spPr bwMode="auto">
            <a:xfrm>
              <a:off x="7364413" y="3176588"/>
              <a:ext cx="863600" cy="679450"/>
            </a:xfrm>
            <a:custGeom>
              <a:avLst/>
              <a:gdLst>
                <a:gd name="T0" fmla="*/ 15 w 118"/>
                <a:gd name="T1" fmla="*/ 33 h 93"/>
                <a:gd name="T2" fmla="*/ 15 w 118"/>
                <a:gd name="T3" fmla="*/ 33 h 93"/>
                <a:gd name="T4" fmla="*/ 57 w 118"/>
                <a:gd name="T5" fmla="*/ 81 h 93"/>
                <a:gd name="T6" fmla="*/ 58 w 118"/>
                <a:gd name="T7" fmla="*/ 81 h 93"/>
                <a:gd name="T8" fmla="*/ 15 w 118"/>
                <a:gd name="T9" fmla="*/ 33 h 93"/>
                <a:gd name="T10" fmla="*/ 43 w 118"/>
                <a:gd name="T11" fmla="*/ 0 h 93"/>
                <a:gd name="T12" fmla="*/ 42 w 118"/>
                <a:gd name="T13" fmla="*/ 0 h 93"/>
                <a:gd name="T14" fmla="*/ 8 w 118"/>
                <a:gd name="T15" fmla="*/ 4 h 93"/>
                <a:gd name="T16" fmla="*/ 0 w 118"/>
                <a:gd name="T17" fmla="*/ 10 h 93"/>
                <a:gd name="T18" fmla="*/ 0 w 118"/>
                <a:gd name="T19" fmla="*/ 14 h 93"/>
                <a:gd name="T20" fmla="*/ 0 w 118"/>
                <a:gd name="T21" fmla="*/ 14 h 93"/>
                <a:gd name="T22" fmla="*/ 1 w 118"/>
                <a:gd name="T23" fmla="*/ 10 h 93"/>
                <a:gd name="T24" fmla="*/ 8 w 118"/>
                <a:gd name="T25" fmla="*/ 4 h 93"/>
                <a:gd name="T26" fmla="*/ 42 w 118"/>
                <a:gd name="T27" fmla="*/ 0 h 93"/>
                <a:gd name="T28" fmla="*/ 43 w 118"/>
                <a:gd name="T29" fmla="*/ 0 h 93"/>
                <a:gd name="T30" fmla="*/ 50 w 118"/>
                <a:gd name="T31" fmla="*/ 3 h 93"/>
                <a:gd name="T32" fmla="*/ 116 w 118"/>
                <a:gd name="T33" fmla="*/ 85 h 93"/>
                <a:gd name="T34" fmla="*/ 118 w 118"/>
                <a:gd name="T35" fmla="*/ 93 h 93"/>
                <a:gd name="T36" fmla="*/ 118 w 118"/>
                <a:gd name="T37" fmla="*/ 93 h 93"/>
                <a:gd name="T38" fmla="*/ 116 w 118"/>
                <a:gd name="T39" fmla="*/ 85 h 93"/>
                <a:gd name="T40" fmla="*/ 50 w 118"/>
                <a:gd name="T41" fmla="*/ 3 h 93"/>
                <a:gd name="T42" fmla="*/ 43 w 118"/>
                <a:gd name="T43" fmla="*/ 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18" h="93">
                  <a:moveTo>
                    <a:pt x="15" y="33"/>
                  </a:moveTo>
                  <a:cubicBezTo>
                    <a:pt x="15" y="33"/>
                    <a:pt x="15" y="33"/>
                    <a:pt x="15" y="33"/>
                  </a:cubicBezTo>
                  <a:cubicBezTo>
                    <a:pt x="57" y="81"/>
                    <a:pt x="57" y="81"/>
                    <a:pt x="57" y="81"/>
                  </a:cubicBezTo>
                  <a:cubicBezTo>
                    <a:pt x="58" y="81"/>
                    <a:pt x="58" y="81"/>
                    <a:pt x="58" y="81"/>
                  </a:cubicBezTo>
                  <a:cubicBezTo>
                    <a:pt x="15" y="33"/>
                    <a:pt x="15" y="33"/>
                    <a:pt x="15" y="33"/>
                  </a:cubicBezTo>
                  <a:moveTo>
                    <a:pt x="43" y="0"/>
                  </a:moveTo>
                  <a:cubicBezTo>
                    <a:pt x="43" y="0"/>
                    <a:pt x="42" y="0"/>
                    <a:pt x="42" y="0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4" y="4"/>
                    <a:pt x="2" y="7"/>
                    <a:pt x="0" y="10"/>
                  </a:cubicBezTo>
                  <a:cubicBezTo>
                    <a:pt x="0" y="11"/>
                    <a:pt x="0" y="13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3"/>
                    <a:pt x="0" y="12"/>
                    <a:pt x="1" y="10"/>
                  </a:cubicBezTo>
                  <a:cubicBezTo>
                    <a:pt x="2" y="7"/>
                    <a:pt x="4" y="5"/>
                    <a:pt x="8" y="4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5" y="0"/>
                    <a:pt x="49" y="1"/>
                    <a:pt x="50" y="3"/>
                  </a:cubicBezTo>
                  <a:cubicBezTo>
                    <a:pt x="116" y="85"/>
                    <a:pt x="116" y="85"/>
                    <a:pt x="116" y="85"/>
                  </a:cubicBezTo>
                  <a:cubicBezTo>
                    <a:pt x="117" y="87"/>
                    <a:pt x="118" y="90"/>
                    <a:pt x="118" y="93"/>
                  </a:cubicBezTo>
                  <a:cubicBezTo>
                    <a:pt x="118" y="93"/>
                    <a:pt x="118" y="93"/>
                    <a:pt x="118" y="93"/>
                  </a:cubicBezTo>
                  <a:cubicBezTo>
                    <a:pt x="118" y="90"/>
                    <a:pt x="117" y="87"/>
                    <a:pt x="116" y="85"/>
                  </a:cubicBezTo>
                  <a:cubicBezTo>
                    <a:pt x="50" y="3"/>
                    <a:pt x="50" y="3"/>
                    <a:pt x="50" y="3"/>
                  </a:cubicBezTo>
                  <a:cubicBezTo>
                    <a:pt x="49" y="1"/>
                    <a:pt x="46" y="0"/>
                    <a:pt x="4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9" name="PA_任意多边形 11"/>
            <p:cNvSpPr>
              <a:spLocks noEditPoints="1"/>
            </p:cNvSpPr>
            <p:nvPr>
              <p:custDataLst>
                <p:tags r:id="rId22"/>
              </p:custDataLst>
            </p:nvPr>
          </p:nvSpPr>
          <p:spPr bwMode="auto">
            <a:xfrm>
              <a:off x="7364413" y="3176588"/>
              <a:ext cx="863600" cy="679450"/>
            </a:xfrm>
            <a:custGeom>
              <a:avLst/>
              <a:gdLst>
                <a:gd name="T0" fmla="*/ 15 w 118"/>
                <a:gd name="T1" fmla="*/ 33 h 93"/>
                <a:gd name="T2" fmla="*/ 15 w 118"/>
                <a:gd name="T3" fmla="*/ 33 h 93"/>
                <a:gd name="T4" fmla="*/ 58 w 118"/>
                <a:gd name="T5" fmla="*/ 81 h 93"/>
                <a:gd name="T6" fmla="*/ 58 w 118"/>
                <a:gd name="T7" fmla="*/ 81 h 93"/>
                <a:gd name="T8" fmla="*/ 15 w 118"/>
                <a:gd name="T9" fmla="*/ 33 h 93"/>
                <a:gd name="T10" fmla="*/ 43 w 118"/>
                <a:gd name="T11" fmla="*/ 0 h 93"/>
                <a:gd name="T12" fmla="*/ 42 w 118"/>
                <a:gd name="T13" fmla="*/ 0 h 93"/>
                <a:gd name="T14" fmla="*/ 8 w 118"/>
                <a:gd name="T15" fmla="*/ 4 h 93"/>
                <a:gd name="T16" fmla="*/ 1 w 118"/>
                <a:gd name="T17" fmla="*/ 10 h 93"/>
                <a:gd name="T18" fmla="*/ 0 w 118"/>
                <a:gd name="T19" fmla="*/ 14 h 93"/>
                <a:gd name="T20" fmla="*/ 0 w 118"/>
                <a:gd name="T21" fmla="*/ 14 h 93"/>
                <a:gd name="T22" fmla="*/ 1 w 118"/>
                <a:gd name="T23" fmla="*/ 11 h 93"/>
                <a:gd name="T24" fmla="*/ 8 w 118"/>
                <a:gd name="T25" fmla="*/ 4 h 93"/>
                <a:gd name="T26" fmla="*/ 42 w 118"/>
                <a:gd name="T27" fmla="*/ 0 h 93"/>
                <a:gd name="T28" fmla="*/ 43 w 118"/>
                <a:gd name="T29" fmla="*/ 0 h 93"/>
                <a:gd name="T30" fmla="*/ 50 w 118"/>
                <a:gd name="T31" fmla="*/ 4 h 93"/>
                <a:gd name="T32" fmla="*/ 115 w 118"/>
                <a:gd name="T33" fmla="*/ 85 h 93"/>
                <a:gd name="T34" fmla="*/ 117 w 118"/>
                <a:gd name="T35" fmla="*/ 93 h 93"/>
                <a:gd name="T36" fmla="*/ 118 w 118"/>
                <a:gd name="T37" fmla="*/ 93 h 93"/>
                <a:gd name="T38" fmla="*/ 116 w 118"/>
                <a:gd name="T39" fmla="*/ 85 h 93"/>
                <a:gd name="T40" fmla="*/ 50 w 118"/>
                <a:gd name="T41" fmla="*/ 3 h 93"/>
                <a:gd name="T42" fmla="*/ 43 w 118"/>
                <a:gd name="T43" fmla="*/ 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18" h="93">
                  <a:moveTo>
                    <a:pt x="15" y="33"/>
                  </a:moveTo>
                  <a:cubicBezTo>
                    <a:pt x="15" y="33"/>
                    <a:pt x="15" y="33"/>
                    <a:pt x="15" y="33"/>
                  </a:cubicBezTo>
                  <a:cubicBezTo>
                    <a:pt x="58" y="81"/>
                    <a:pt x="58" y="81"/>
                    <a:pt x="58" y="81"/>
                  </a:cubicBezTo>
                  <a:cubicBezTo>
                    <a:pt x="58" y="81"/>
                    <a:pt x="58" y="81"/>
                    <a:pt x="58" y="81"/>
                  </a:cubicBezTo>
                  <a:cubicBezTo>
                    <a:pt x="15" y="33"/>
                    <a:pt x="15" y="33"/>
                    <a:pt x="15" y="33"/>
                  </a:cubicBezTo>
                  <a:moveTo>
                    <a:pt x="43" y="0"/>
                  </a:moveTo>
                  <a:cubicBezTo>
                    <a:pt x="42" y="0"/>
                    <a:pt x="42" y="0"/>
                    <a:pt x="42" y="0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4" y="5"/>
                    <a:pt x="2" y="7"/>
                    <a:pt x="1" y="10"/>
                  </a:cubicBezTo>
                  <a:cubicBezTo>
                    <a:pt x="0" y="12"/>
                    <a:pt x="0" y="13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3"/>
                    <a:pt x="0" y="12"/>
                    <a:pt x="1" y="11"/>
                  </a:cubicBezTo>
                  <a:cubicBezTo>
                    <a:pt x="2" y="7"/>
                    <a:pt x="4" y="5"/>
                    <a:pt x="8" y="4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5" y="0"/>
                    <a:pt x="48" y="1"/>
                    <a:pt x="50" y="4"/>
                  </a:cubicBezTo>
                  <a:cubicBezTo>
                    <a:pt x="115" y="85"/>
                    <a:pt x="115" y="85"/>
                    <a:pt x="115" y="85"/>
                  </a:cubicBezTo>
                  <a:cubicBezTo>
                    <a:pt x="117" y="87"/>
                    <a:pt x="118" y="90"/>
                    <a:pt x="117" y="93"/>
                  </a:cubicBezTo>
                  <a:cubicBezTo>
                    <a:pt x="118" y="93"/>
                    <a:pt x="118" y="93"/>
                    <a:pt x="118" y="93"/>
                  </a:cubicBezTo>
                  <a:cubicBezTo>
                    <a:pt x="118" y="90"/>
                    <a:pt x="117" y="87"/>
                    <a:pt x="116" y="85"/>
                  </a:cubicBezTo>
                  <a:cubicBezTo>
                    <a:pt x="50" y="3"/>
                    <a:pt x="50" y="3"/>
                    <a:pt x="50" y="3"/>
                  </a:cubicBezTo>
                  <a:cubicBezTo>
                    <a:pt x="49" y="1"/>
                    <a:pt x="45" y="0"/>
                    <a:pt x="4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0" name="PA_任意多边形 12"/>
            <p:cNvSpPr>
              <a:spLocks noEditPoints="1"/>
            </p:cNvSpPr>
            <p:nvPr>
              <p:custDataLst>
                <p:tags r:id="rId23"/>
              </p:custDataLst>
            </p:nvPr>
          </p:nvSpPr>
          <p:spPr bwMode="auto">
            <a:xfrm>
              <a:off x="7364413" y="3176588"/>
              <a:ext cx="863600" cy="679450"/>
            </a:xfrm>
            <a:custGeom>
              <a:avLst/>
              <a:gdLst>
                <a:gd name="T0" fmla="*/ 15 w 118"/>
                <a:gd name="T1" fmla="*/ 33 h 93"/>
                <a:gd name="T2" fmla="*/ 15 w 118"/>
                <a:gd name="T3" fmla="*/ 33 h 93"/>
                <a:gd name="T4" fmla="*/ 58 w 118"/>
                <a:gd name="T5" fmla="*/ 81 h 93"/>
                <a:gd name="T6" fmla="*/ 58 w 118"/>
                <a:gd name="T7" fmla="*/ 81 h 93"/>
                <a:gd name="T8" fmla="*/ 15 w 118"/>
                <a:gd name="T9" fmla="*/ 33 h 93"/>
                <a:gd name="T10" fmla="*/ 43 w 118"/>
                <a:gd name="T11" fmla="*/ 0 h 93"/>
                <a:gd name="T12" fmla="*/ 42 w 118"/>
                <a:gd name="T13" fmla="*/ 0 h 93"/>
                <a:gd name="T14" fmla="*/ 8 w 118"/>
                <a:gd name="T15" fmla="*/ 4 h 93"/>
                <a:gd name="T16" fmla="*/ 1 w 118"/>
                <a:gd name="T17" fmla="*/ 11 h 93"/>
                <a:gd name="T18" fmla="*/ 0 w 118"/>
                <a:gd name="T19" fmla="*/ 14 h 93"/>
                <a:gd name="T20" fmla="*/ 1 w 118"/>
                <a:gd name="T21" fmla="*/ 14 h 93"/>
                <a:gd name="T22" fmla="*/ 1 w 118"/>
                <a:gd name="T23" fmla="*/ 11 h 93"/>
                <a:gd name="T24" fmla="*/ 8 w 118"/>
                <a:gd name="T25" fmla="*/ 5 h 93"/>
                <a:gd name="T26" fmla="*/ 41 w 118"/>
                <a:gd name="T27" fmla="*/ 1 h 93"/>
                <a:gd name="T28" fmla="*/ 43 w 118"/>
                <a:gd name="T29" fmla="*/ 1 h 93"/>
                <a:gd name="T30" fmla="*/ 50 w 118"/>
                <a:gd name="T31" fmla="*/ 4 h 93"/>
                <a:gd name="T32" fmla="*/ 115 w 118"/>
                <a:gd name="T33" fmla="*/ 85 h 93"/>
                <a:gd name="T34" fmla="*/ 117 w 118"/>
                <a:gd name="T35" fmla="*/ 93 h 93"/>
                <a:gd name="T36" fmla="*/ 117 w 118"/>
                <a:gd name="T37" fmla="*/ 93 h 93"/>
                <a:gd name="T38" fmla="*/ 115 w 118"/>
                <a:gd name="T39" fmla="*/ 85 h 93"/>
                <a:gd name="T40" fmla="*/ 50 w 118"/>
                <a:gd name="T41" fmla="*/ 4 h 93"/>
                <a:gd name="T42" fmla="*/ 43 w 118"/>
                <a:gd name="T43" fmla="*/ 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18" h="93">
                  <a:moveTo>
                    <a:pt x="15" y="33"/>
                  </a:moveTo>
                  <a:cubicBezTo>
                    <a:pt x="15" y="33"/>
                    <a:pt x="15" y="33"/>
                    <a:pt x="15" y="33"/>
                  </a:cubicBezTo>
                  <a:cubicBezTo>
                    <a:pt x="58" y="81"/>
                    <a:pt x="58" y="81"/>
                    <a:pt x="58" y="81"/>
                  </a:cubicBezTo>
                  <a:cubicBezTo>
                    <a:pt x="58" y="81"/>
                    <a:pt x="58" y="81"/>
                    <a:pt x="58" y="81"/>
                  </a:cubicBezTo>
                  <a:cubicBezTo>
                    <a:pt x="15" y="33"/>
                    <a:pt x="15" y="33"/>
                    <a:pt x="15" y="33"/>
                  </a:cubicBezTo>
                  <a:moveTo>
                    <a:pt x="43" y="0"/>
                  </a:moveTo>
                  <a:cubicBezTo>
                    <a:pt x="42" y="0"/>
                    <a:pt x="42" y="0"/>
                    <a:pt x="42" y="0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4" y="5"/>
                    <a:pt x="2" y="7"/>
                    <a:pt x="1" y="11"/>
                  </a:cubicBezTo>
                  <a:cubicBezTo>
                    <a:pt x="0" y="12"/>
                    <a:pt x="0" y="13"/>
                    <a:pt x="0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3"/>
                    <a:pt x="1" y="12"/>
                    <a:pt x="1" y="11"/>
                  </a:cubicBezTo>
                  <a:cubicBezTo>
                    <a:pt x="2" y="8"/>
                    <a:pt x="4" y="5"/>
                    <a:pt x="8" y="5"/>
                  </a:cubicBezTo>
                  <a:cubicBezTo>
                    <a:pt x="41" y="1"/>
                    <a:pt x="41" y="1"/>
                    <a:pt x="41" y="1"/>
                  </a:cubicBezTo>
                  <a:cubicBezTo>
                    <a:pt x="43" y="1"/>
                    <a:pt x="43" y="1"/>
                    <a:pt x="43" y="1"/>
                  </a:cubicBezTo>
                  <a:cubicBezTo>
                    <a:pt x="45" y="1"/>
                    <a:pt x="48" y="2"/>
                    <a:pt x="50" y="4"/>
                  </a:cubicBezTo>
                  <a:cubicBezTo>
                    <a:pt x="115" y="85"/>
                    <a:pt x="115" y="85"/>
                    <a:pt x="115" y="85"/>
                  </a:cubicBezTo>
                  <a:cubicBezTo>
                    <a:pt x="117" y="87"/>
                    <a:pt x="118" y="90"/>
                    <a:pt x="117" y="93"/>
                  </a:cubicBezTo>
                  <a:cubicBezTo>
                    <a:pt x="117" y="93"/>
                    <a:pt x="117" y="93"/>
                    <a:pt x="117" y="93"/>
                  </a:cubicBezTo>
                  <a:cubicBezTo>
                    <a:pt x="118" y="90"/>
                    <a:pt x="117" y="87"/>
                    <a:pt x="115" y="85"/>
                  </a:cubicBezTo>
                  <a:cubicBezTo>
                    <a:pt x="50" y="4"/>
                    <a:pt x="50" y="4"/>
                    <a:pt x="50" y="4"/>
                  </a:cubicBezTo>
                  <a:cubicBezTo>
                    <a:pt x="48" y="1"/>
                    <a:pt x="45" y="0"/>
                    <a:pt x="43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1" name="PA_任意多边形 13"/>
            <p:cNvSpPr>
              <a:spLocks noEditPoints="1"/>
            </p:cNvSpPr>
            <p:nvPr>
              <p:custDataLst>
                <p:tags r:id="rId24"/>
              </p:custDataLst>
            </p:nvPr>
          </p:nvSpPr>
          <p:spPr bwMode="auto">
            <a:xfrm>
              <a:off x="7372350" y="3182938"/>
              <a:ext cx="855663" cy="673100"/>
            </a:xfrm>
            <a:custGeom>
              <a:avLst/>
              <a:gdLst>
                <a:gd name="T0" fmla="*/ 14 w 117"/>
                <a:gd name="T1" fmla="*/ 32 h 92"/>
                <a:gd name="T2" fmla="*/ 14 w 117"/>
                <a:gd name="T3" fmla="*/ 32 h 92"/>
                <a:gd name="T4" fmla="*/ 57 w 117"/>
                <a:gd name="T5" fmla="*/ 80 h 92"/>
                <a:gd name="T6" fmla="*/ 57 w 117"/>
                <a:gd name="T7" fmla="*/ 80 h 92"/>
                <a:gd name="T8" fmla="*/ 14 w 117"/>
                <a:gd name="T9" fmla="*/ 32 h 92"/>
                <a:gd name="T10" fmla="*/ 42 w 117"/>
                <a:gd name="T11" fmla="*/ 0 h 92"/>
                <a:gd name="T12" fmla="*/ 40 w 117"/>
                <a:gd name="T13" fmla="*/ 0 h 92"/>
                <a:gd name="T14" fmla="*/ 7 w 117"/>
                <a:gd name="T15" fmla="*/ 4 h 92"/>
                <a:gd name="T16" fmla="*/ 0 w 117"/>
                <a:gd name="T17" fmla="*/ 10 h 92"/>
                <a:gd name="T18" fmla="*/ 0 w 117"/>
                <a:gd name="T19" fmla="*/ 13 h 92"/>
                <a:gd name="T20" fmla="*/ 0 w 117"/>
                <a:gd name="T21" fmla="*/ 13 h 92"/>
                <a:gd name="T22" fmla="*/ 0 w 117"/>
                <a:gd name="T23" fmla="*/ 10 h 92"/>
                <a:gd name="T24" fmla="*/ 7 w 117"/>
                <a:gd name="T25" fmla="*/ 4 h 92"/>
                <a:gd name="T26" fmla="*/ 40 w 117"/>
                <a:gd name="T27" fmla="*/ 0 h 92"/>
                <a:gd name="T28" fmla="*/ 41 w 117"/>
                <a:gd name="T29" fmla="*/ 0 h 92"/>
                <a:gd name="T30" fmla="*/ 49 w 117"/>
                <a:gd name="T31" fmla="*/ 3 h 92"/>
                <a:gd name="T32" fmla="*/ 114 w 117"/>
                <a:gd name="T33" fmla="*/ 84 h 92"/>
                <a:gd name="T34" fmla="*/ 116 w 117"/>
                <a:gd name="T35" fmla="*/ 92 h 92"/>
                <a:gd name="T36" fmla="*/ 116 w 117"/>
                <a:gd name="T37" fmla="*/ 92 h 92"/>
                <a:gd name="T38" fmla="*/ 114 w 117"/>
                <a:gd name="T39" fmla="*/ 84 h 92"/>
                <a:gd name="T40" fmla="*/ 49 w 117"/>
                <a:gd name="T41" fmla="*/ 3 h 92"/>
                <a:gd name="T42" fmla="*/ 42 w 117"/>
                <a:gd name="T43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17" h="92">
                  <a:moveTo>
                    <a:pt x="14" y="32"/>
                  </a:moveTo>
                  <a:cubicBezTo>
                    <a:pt x="14" y="32"/>
                    <a:pt x="14" y="32"/>
                    <a:pt x="14" y="32"/>
                  </a:cubicBezTo>
                  <a:cubicBezTo>
                    <a:pt x="57" y="80"/>
                    <a:pt x="57" y="80"/>
                    <a:pt x="57" y="80"/>
                  </a:cubicBezTo>
                  <a:cubicBezTo>
                    <a:pt x="57" y="80"/>
                    <a:pt x="57" y="80"/>
                    <a:pt x="57" y="80"/>
                  </a:cubicBezTo>
                  <a:cubicBezTo>
                    <a:pt x="14" y="32"/>
                    <a:pt x="14" y="32"/>
                    <a:pt x="14" y="32"/>
                  </a:cubicBezTo>
                  <a:moveTo>
                    <a:pt x="42" y="0"/>
                  </a:moveTo>
                  <a:cubicBezTo>
                    <a:pt x="40" y="0"/>
                    <a:pt x="40" y="0"/>
                    <a:pt x="40" y="0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3" y="4"/>
                    <a:pt x="1" y="7"/>
                    <a:pt x="0" y="10"/>
                  </a:cubicBezTo>
                  <a:cubicBezTo>
                    <a:pt x="0" y="11"/>
                    <a:pt x="0" y="12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2"/>
                    <a:pt x="0" y="11"/>
                    <a:pt x="0" y="10"/>
                  </a:cubicBezTo>
                  <a:cubicBezTo>
                    <a:pt x="1" y="7"/>
                    <a:pt x="3" y="4"/>
                    <a:pt x="7" y="4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41" y="0"/>
                    <a:pt x="41" y="0"/>
                    <a:pt x="41" y="0"/>
                  </a:cubicBezTo>
                  <a:cubicBezTo>
                    <a:pt x="44" y="0"/>
                    <a:pt x="47" y="1"/>
                    <a:pt x="49" y="3"/>
                  </a:cubicBezTo>
                  <a:cubicBezTo>
                    <a:pt x="114" y="84"/>
                    <a:pt x="114" y="84"/>
                    <a:pt x="114" y="84"/>
                  </a:cubicBezTo>
                  <a:cubicBezTo>
                    <a:pt x="115" y="86"/>
                    <a:pt x="116" y="89"/>
                    <a:pt x="116" y="92"/>
                  </a:cubicBezTo>
                  <a:cubicBezTo>
                    <a:pt x="116" y="92"/>
                    <a:pt x="116" y="92"/>
                    <a:pt x="116" y="92"/>
                  </a:cubicBezTo>
                  <a:cubicBezTo>
                    <a:pt x="117" y="89"/>
                    <a:pt x="116" y="86"/>
                    <a:pt x="114" y="84"/>
                  </a:cubicBezTo>
                  <a:cubicBezTo>
                    <a:pt x="49" y="3"/>
                    <a:pt x="49" y="3"/>
                    <a:pt x="49" y="3"/>
                  </a:cubicBezTo>
                  <a:cubicBezTo>
                    <a:pt x="47" y="1"/>
                    <a:pt x="44" y="0"/>
                    <a:pt x="4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2" name="PA_任意多边形 14"/>
            <p:cNvSpPr>
              <a:spLocks noEditPoints="1"/>
            </p:cNvSpPr>
            <p:nvPr>
              <p:custDataLst>
                <p:tags r:id="rId25"/>
              </p:custDataLst>
            </p:nvPr>
          </p:nvSpPr>
          <p:spPr bwMode="auto">
            <a:xfrm>
              <a:off x="7372350" y="3182938"/>
              <a:ext cx="847725" cy="673100"/>
            </a:xfrm>
            <a:custGeom>
              <a:avLst/>
              <a:gdLst>
                <a:gd name="T0" fmla="*/ 14 w 116"/>
                <a:gd name="T1" fmla="*/ 32 h 92"/>
                <a:gd name="T2" fmla="*/ 14 w 116"/>
                <a:gd name="T3" fmla="*/ 32 h 92"/>
                <a:gd name="T4" fmla="*/ 57 w 116"/>
                <a:gd name="T5" fmla="*/ 80 h 92"/>
                <a:gd name="T6" fmla="*/ 58 w 116"/>
                <a:gd name="T7" fmla="*/ 80 h 92"/>
                <a:gd name="T8" fmla="*/ 14 w 116"/>
                <a:gd name="T9" fmla="*/ 32 h 92"/>
                <a:gd name="T10" fmla="*/ 41 w 116"/>
                <a:gd name="T11" fmla="*/ 0 h 92"/>
                <a:gd name="T12" fmla="*/ 40 w 116"/>
                <a:gd name="T13" fmla="*/ 0 h 92"/>
                <a:gd name="T14" fmla="*/ 7 w 116"/>
                <a:gd name="T15" fmla="*/ 4 h 92"/>
                <a:gd name="T16" fmla="*/ 0 w 116"/>
                <a:gd name="T17" fmla="*/ 10 h 92"/>
                <a:gd name="T18" fmla="*/ 0 w 116"/>
                <a:gd name="T19" fmla="*/ 13 h 92"/>
                <a:gd name="T20" fmla="*/ 0 w 116"/>
                <a:gd name="T21" fmla="*/ 13 h 92"/>
                <a:gd name="T22" fmla="*/ 1 w 116"/>
                <a:gd name="T23" fmla="*/ 10 h 92"/>
                <a:gd name="T24" fmla="*/ 7 w 116"/>
                <a:gd name="T25" fmla="*/ 4 h 92"/>
                <a:gd name="T26" fmla="*/ 40 w 116"/>
                <a:gd name="T27" fmla="*/ 0 h 92"/>
                <a:gd name="T28" fmla="*/ 41 w 116"/>
                <a:gd name="T29" fmla="*/ 0 h 92"/>
                <a:gd name="T30" fmla="*/ 49 w 116"/>
                <a:gd name="T31" fmla="*/ 3 h 92"/>
                <a:gd name="T32" fmla="*/ 114 w 116"/>
                <a:gd name="T33" fmla="*/ 84 h 92"/>
                <a:gd name="T34" fmla="*/ 116 w 116"/>
                <a:gd name="T35" fmla="*/ 92 h 92"/>
                <a:gd name="T36" fmla="*/ 116 w 116"/>
                <a:gd name="T37" fmla="*/ 92 h 92"/>
                <a:gd name="T38" fmla="*/ 114 w 116"/>
                <a:gd name="T39" fmla="*/ 84 h 92"/>
                <a:gd name="T40" fmla="*/ 49 w 116"/>
                <a:gd name="T41" fmla="*/ 3 h 92"/>
                <a:gd name="T42" fmla="*/ 41 w 116"/>
                <a:gd name="T43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16" h="92">
                  <a:moveTo>
                    <a:pt x="14" y="32"/>
                  </a:moveTo>
                  <a:cubicBezTo>
                    <a:pt x="14" y="32"/>
                    <a:pt x="14" y="32"/>
                    <a:pt x="14" y="32"/>
                  </a:cubicBezTo>
                  <a:cubicBezTo>
                    <a:pt x="57" y="80"/>
                    <a:pt x="57" y="80"/>
                    <a:pt x="57" y="80"/>
                  </a:cubicBezTo>
                  <a:cubicBezTo>
                    <a:pt x="58" y="80"/>
                    <a:pt x="58" y="80"/>
                    <a:pt x="58" y="80"/>
                  </a:cubicBezTo>
                  <a:cubicBezTo>
                    <a:pt x="14" y="32"/>
                    <a:pt x="14" y="32"/>
                    <a:pt x="14" y="32"/>
                  </a:cubicBezTo>
                  <a:moveTo>
                    <a:pt x="41" y="0"/>
                  </a:moveTo>
                  <a:cubicBezTo>
                    <a:pt x="40" y="0"/>
                    <a:pt x="40" y="0"/>
                    <a:pt x="40" y="0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3" y="4"/>
                    <a:pt x="1" y="7"/>
                    <a:pt x="0" y="10"/>
                  </a:cubicBezTo>
                  <a:cubicBezTo>
                    <a:pt x="0" y="11"/>
                    <a:pt x="0" y="12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2"/>
                    <a:pt x="0" y="11"/>
                    <a:pt x="1" y="10"/>
                  </a:cubicBezTo>
                  <a:cubicBezTo>
                    <a:pt x="2" y="7"/>
                    <a:pt x="4" y="4"/>
                    <a:pt x="7" y="4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41" y="0"/>
                    <a:pt x="41" y="0"/>
                    <a:pt x="41" y="0"/>
                  </a:cubicBezTo>
                  <a:cubicBezTo>
                    <a:pt x="44" y="0"/>
                    <a:pt x="47" y="1"/>
                    <a:pt x="49" y="3"/>
                  </a:cubicBezTo>
                  <a:cubicBezTo>
                    <a:pt x="114" y="84"/>
                    <a:pt x="114" y="84"/>
                    <a:pt x="114" y="84"/>
                  </a:cubicBezTo>
                  <a:cubicBezTo>
                    <a:pt x="115" y="86"/>
                    <a:pt x="116" y="89"/>
                    <a:pt x="116" y="92"/>
                  </a:cubicBezTo>
                  <a:cubicBezTo>
                    <a:pt x="116" y="92"/>
                    <a:pt x="116" y="92"/>
                    <a:pt x="116" y="92"/>
                  </a:cubicBezTo>
                  <a:cubicBezTo>
                    <a:pt x="116" y="89"/>
                    <a:pt x="115" y="86"/>
                    <a:pt x="114" y="84"/>
                  </a:cubicBezTo>
                  <a:cubicBezTo>
                    <a:pt x="49" y="3"/>
                    <a:pt x="49" y="3"/>
                    <a:pt x="49" y="3"/>
                  </a:cubicBezTo>
                  <a:cubicBezTo>
                    <a:pt x="47" y="1"/>
                    <a:pt x="44" y="0"/>
                    <a:pt x="4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3" name="PA_任意多边形 15"/>
            <p:cNvSpPr>
              <a:spLocks noEditPoints="1"/>
            </p:cNvSpPr>
            <p:nvPr>
              <p:custDataLst>
                <p:tags r:id="rId26"/>
              </p:custDataLst>
            </p:nvPr>
          </p:nvSpPr>
          <p:spPr bwMode="auto">
            <a:xfrm>
              <a:off x="7372350" y="3182938"/>
              <a:ext cx="847725" cy="673100"/>
            </a:xfrm>
            <a:custGeom>
              <a:avLst/>
              <a:gdLst>
                <a:gd name="T0" fmla="*/ 14 w 116"/>
                <a:gd name="T1" fmla="*/ 32 h 92"/>
                <a:gd name="T2" fmla="*/ 14 w 116"/>
                <a:gd name="T3" fmla="*/ 32 h 92"/>
                <a:gd name="T4" fmla="*/ 58 w 116"/>
                <a:gd name="T5" fmla="*/ 80 h 92"/>
                <a:gd name="T6" fmla="*/ 58 w 116"/>
                <a:gd name="T7" fmla="*/ 80 h 92"/>
                <a:gd name="T8" fmla="*/ 14 w 116"/>
                <a:gd name="T9" fmla="*/ 32 h 92"/>
                <a:gd name="T10" fmla="*/ 41 w 116"/>
                <a:gd name="T11" fmla="*/ 0 h 92"/>
                <a:gd name="T12" fmla="*/ 40 w 116"/>
                <a:gd name="T13" fmla="*/ 0 h 92"/>
                <a:gd name="T14" fmla="*/ 7 w 116"/>
                <a:gd name="T15" fmla="*/ 4 h 92"/>
                <a:gd name="T16" fmla="*/ 1 w 116"/>
                <a:gd name="T17" fmla="*/ 10 h 92"/>
                <a:gd name="T18" fmla="*/ 0 w 116"/>
                <a:gd name="T19" fmla="*/ 13 h 92"/>
                <a:gd name="T20" fmla="*/ 0 w 116"/>
                <a:gd name="T21" fmla="*/ 13 h 92"/>
                <a:gd name="T22" fmla="*/ 1 w 116"/>
                <a:gd name="T23" fmla="*/ 10 h 92"/>
                <a:gd name="T24" fmla="*/ 7 w 116"/>
                <a:gd name="T25" fmla="*/ 4 h 92"/>
                <a:gd name="T26" fmla="*/ 40 w 116"/>
                <a:gd name="T27" fmla="*/ 0 h 92"/>
                <a:gd name="T28" fmla="*/ 41 w 116"/>
                <a:gd name="T29" fmla="*/ 0 h 92"/>
                <a:gd name="T30" fmla="*/ 49 w 116"/>
                <a:gd name="T31" fmla="*/ 3 h 92"/>
                <a:gd name="T32" fmla="*/ 113 w 116"/>
                <a:gd name="T33" fmla="*/ 84 h 92"/>
                <a:gd name="T34" fmla="*/ 116 w 116"/>
                <a:gd name="T35" fmla="*/ 92 h 92"/>
                <a:gd name="T36" fmla="*/ 116 w 116"/>
                <a:gd name="T37" fmla="*/ 92 h 92"/>
                <a:gd name="T38" fmla="*/ 114 w 116"/>
                <a:gd name="T39" fmla="*/ 84 h 92"/>
                <a:gd name="T40" fmla="*/ 49 w 116"/>
                <a:gd name="T41" fmla="*/ 3 h 92"/>
                <a:gd name="T42" fmla="*/ 41 w 116"/>
                <a:gd name="T43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16" h="92">
                  <a:moveTo>
                    <a:pt x="14" y="32"/>
                  </a:moveTo>
                  <a:cubicBezTo>
                    <a:pt x="14" y="32"/>
                    <a:pt x="14" y="32"/>
                    <a:pt x="14" y="32"/>
                  </a:cubicBezTo>
                  <a:cubicBezTo>
                    <a:pt x="58" y="80"/>
                    <a:pt x="58" y="80"/>
                    <a:pt x="58" y="80"/>
                  </a:cubicBezTo>
                  <a:cubicBezTo>
                    <a:pt x="58" y="80"/>
                    <a:pt x="58" y="80"/>
                    <a:pt x="58" y="80"/>
                  </a:cubicBezTo>
                  <a:cubicBezTo>
                    <a:pt x="14" y="32"/>
                    <a:pt x="14" y="32"/>
                    <a:pt x="14" y="32"/>
                  </a:cubicBezTo>
                  <a:moveTo>
                    <a:pt x="41" y="0"/>
                  </a:moveTo>
                  <a:cubicBezTo>
                    <a:pt x="40" y="0"/>
                    <a:pt x="40" y="0"/>
                    <a:pt x="40" y="0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4" y="4"/>
                    <a:pt x="2" y="7"/>
                    <a:pt x="1" y="10"/>
                  </a:cubicBezTo>
                  <a:cubicBezTo>
                    <a:pt x="0" y="11"/>
                    <a:pt x="0" y="12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2"/>
                    <a:pt x="0" y="11"/>
                    <a:pt x="1" y="10"/>
                  </a:cubicBezTo>
                  <a:cubicBezTo>
                    <a:pt x="2" y="7"/>
                    <a:pt x="4" y="4"/>
                    <a:pt x="7" y="4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41" y="0"/>
                    <a:pt x="41" y="0"/>
                    <a:pt x="41" y="0"/>
                  </a:cubicBezTo>
                  <a:cubicBezTo>
                    <a:pt x="44" y="0"/>
                    <a:pt x="47" y="1"/>
                    <a:pt x="49" y="3"/>
                  </a:cubicBezTo>
                  <a:cubicBezTo>
                    <a:pt x="113" y="84"/>
                    <a:pt x="113" y="84"/>
                    <a:pt x="113" y="84"/>
                  </a:cubicBezTo>
                  <a:cubicBezTo>
                    <a:pt x="115" y="86"/>
                    <a:pt x="116" y="89"/>
                    <a:pt x="116" y="92"/>
                  </a:cubicBezTo>
                  <a:cubicBezTo>
                    <a:pt x="116" y="92"/>
                    <a:pt x="116" y="92"/>
                    <a:pt x="116" y="92"/>
                  </a:cubicBezTo>
                  <a:cubicBezTo>
                    <a:pt x="116" y="89"/>
                    <a:pt x="115" y="86"/>
                    <a:pt x="114" y="84"/>
                  </a:cubicBezTo>
                  <a:cubicBezTo>
                    <a:pt x="49" y="3"/>
                    <a:pt x="49" y="3"/>
                    <a:pt x="49" y="3"/>
                  </a:cubicBezTo>
                  <a:cubicBezTo>
                    <a:pt x="47" y="1"/>
                    <a:pt x="44" y="0"/>
                    <a:pt x="4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4" name="PA_任意多边形 16"/>
            <p:cNvSpPr>
              <a:spLocks noEditPoints="1"/>
            </p:cNvSpPr>
            <p:nvPr>
              <p:custDataLst>
                <p:tags r:id="rId27"/>
              </p:custDataLst>
            </p:nvPr>
          </p:nvSpPr>
          <p:spPr bwMode="auto">
            <a:xfrm>
              <a:off x="7372350" y="3182938"/>
              <a:ext cx="847725" cy="673100"/>
            </a:xfrm>
            <a:custGeom>
              <a:avLst/>
              <a:gdLst>
                <a:gd name="T0" fmla="*/ 14 w 116"/>
                <a:gd name="T1" fmla="*/ 32 h 92"/>
                <a:gd name="T2" fmla="*/ 14 w 116"/>
                <a:gd name="T3" fmla="*/ 32 h 92"/>
                <a:gd name="T4" fmla="*/ 58 w 116"/>
                <a:gd name="T5" fmla="*/ 80 h 92"/>
                <a:gd name="T6" fmla="*/ 58 w 116"/>
                <a:gd name="T7" fmla="*/ 80 h 92"/>
                <a:gd name="T8" fmla="*/ 14 w 116"/>
                <a:gd name="T9" fmla="*/ 32 h 92"/>
                <a:gd name="T10" fmla="*/ 41 w 116"/>
                <a:gd name="T11" fmla="*/ 0 h 92"/>
                <a:gd name="T12" fmla="*/ 40 w 116"/>
                <a:gd name="T13" fmla="*/ 0 h 92"/>
                <a:gd name="T14" fmla="*/ 7 w 116"/>
                <a:gd name="T15" fmla="*/ 4 h 92"/>
                <a:gd name="T16" fmla="*/ 1 w 116"/>
                <a:gd name="T17" fmla="*/ 10 h 92"/>
                <a:gd name="T18" fmla="*/ 0 w 116"/>
                <a:gd name="T19" fmla="*/ 13 h 92"/>
                <a:gd name="T20" fmla="*/ 1 w 116"/>
                <a:gd name="T21" fmla="*/ 13 h 92"/>
                <a:gd name="T22" fmla="*/ 1 w 116"/>
                <a:gd name="T23" fmla="*/ 10 h 92"/>
                <a:gd name="T24" fmla="*/ 7 w 116"/>
                <a:gd name="T25" fmla="*/ 4 h 92"/>
                <a:gd name="T26" fmla="*/ 40 w 116"/>
                <a:gd name="T27" fmla="*/ 0 h 92"/>
                <a:gd name="T28" fmla="*/ 41 w 116"/>
                <a:gd name="T29" fmla="*/ 0 h 92"/>
                <a:gd name="T30" fmla="*/ 49 w 116"/>
                <a:gd name="T31" fmla="*/ 3 h 92"/>
                <a:gd name="T32" fmla="*/ 113 w 116"/>
                <a:gd name="T33" fmla="*/ 84 h 92"/>
                <a:gd name="T34" fmla="*/ 116 w 116"/>
                <a:gd name="T35" fmla="*/ 92 h 92"/>
                <a:gd name="T36" fmla="*/ 116 w 116"/>
                <a:gd name="T37" fmla="*/ 92 h 92"/>
                <a:gd name="T38" fmla="*/ 113 w 116"/>
                <a:gd name="T39" fmla="*/ 84 h 92"/>
                <a:gd name="T40" fmla="*/ 49 w 116"/>
                <a:gd name="T41" fmla="*/ 3 h 92"/>
                <a:gd name="T42" fmla="*/ 41 w 116"/>
                <a:gd name="T43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16" h="92">
                  <a:moveTo>
                    <a:pt x="14" y="32"/>
                  </a:moveTo>
                  <a:cubicBezTo>
                    <a:pt x="14" y="32"/>
                    <a:pt x="14" y="32"/>
                    <a:pt x="14" y="32"/>
                  </a:cubicBezTo>
                  <a:cubicBezTo>
                    <a:pt x="58" y="80"/>
                    <a:pt x="58" y="80"/>
                    <a:pt x="58" y="80"/>
                  </a:cubicBezTo>
                  <a:cubicBezTo>
                    <a:pt x="58" y="80"/>
                    <a:pt x="58" y="80"/>
                    <a:pt x="58" y="80"/>
                  </a:cubicBezTo>
                  <a:cubicBezTo>
                    <a:pt x="14" y="32"/>
                    <a:pt x="14" y="32"/>
                    <a:pt x="14" y="32"/>
                  </a:cubicBezTo>
                  <a:moveTo>
                    <a:pt x="41" y="0"/>
                  </a:moveTo>
                  <a:cubicBezTo>
                    <a:pt x="40" y="0"/>
                    <a:pt x="40" y="0"/>
                    <a:pt x="40" y="0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4" y="4"/>
                    <a:pt x="2" y="7"/>
                    <a:pt x="1" y="10"/>
                  </a:cubicBezTo>
                  <a:cubicBezTo>
                    <a:pt x="0" y="11"/>
                    <a:pt x="0" y="12"/>
                    <a:pt x="0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2"/>
                    <a:pt x="1" y="11"/>
                    <a:pt x="1" y="10"/>
                  </a:cubicBezTo>
                  <a:cubicBezTo>
                    <a:pt x="2" y="8"/>
                    <a:pt x="4" y="4"/>
                    <a:pt x="7" y="4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41" y="0"/>
                    <a:pt x="41" y="0"/>
                    <a:pt x="41" y="0"/>
                  </a:cubicBezTo>
                  <a:cubicBezTo>
                    <a:pt x="44" y="0"/>
                    <a:pt x="47" y="1"/>
                    <a:pt x="49" y="3"/>
                  </a:cubicBezTo>
                  <a:cubicBezTo>
                    <a:pt x="113" y="84"/>
                    <a:pt x="113" y="84"/>
                    <a:pt x="113" y="84"/>
                  </a:cubicBezTo>
                  <a:cubicBezTo>
                    <a:pt x="115" y="86"/>
                    <a:pt x="116" y="89"/>
                    <a:pt x="116" y="92"/>
                  </a:cubicBezTo>
                  <a:cubicBezTo>
                    <a:pt x="116" y="92"/>
                    <a:pt x="116" y="92"/>
                    <a:pt x="116" y="92"/>
                  </a:cubicBezTo>
                  <a:cubicBezTo>
                    <a:pt x="116" y="89"/>
                    <a:pt x="115" y="86"/>
                    <a:pt x="113" y="84"/>
                  </a:cubicBezTo>
                  <a:cubicBezTo>
                    <a:pt x="49" y="3"/>
                    <a:pt x="49" y="3"/>
                    <a:pt x="49" y="3"/>
                  </a:cubicBezTo>
                  <a:cubicBezTo>
                    <a:pt x="47" y="1"/>
                    <a:pt x="44" y="0"/>
                    <a:pt x="4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5" name="PA_任意多边形 17"/>
            <p:cNvSpPr>
              <a:spLocks noEditPoints="1"/>
            </p:cNvSpPr>
            <p:nvPr>
              <p:custDataLst>
                <p:tags r:id="rId28"/>
              </p:custDataLst>
            </p:nvPr>
          </p:nvSpPr>
          <p:spPr bwMode="auto">
            <a:xfrm>
              <a:off x="7380288" y="3182938"/>
              <a:ext cx="839788" cy="673100"/>
            </a:xfrm>
            <a:custGeom>
              <a:avLst/>
              <a:gdLst>
                <a:gd name="T0" fmla="*/ 14 w 115"/>
                <a:gd name="T1" fmla="*/ 32 h 92"/>
                <a:gd name="T2" fmla="*/ 13 w 115"/>
                <a:gd name="T3" fmla="*/ 32 h 92"/>
                <a:gd name="T4" fmla="*/ 57 w 115"/>
                <a:gd name="T5" fmla="*/ 80 h 92"/>
                <a:gd name="T6" fmla="*/ 57 w 115"/>
                <a:gd name="T7" fmla="*/ 80 h 92"/>
                <a:gd name="T8" fmla="*/ 14 w 115"/>
                <a:gd name="T9" fmla="*/ 32 h 92"/>
                <a:gd name="T10" fmla="*/ 40 w 115"/>
                <a:gd name="T11" fmla="*/ 0 h 92"/>
                <a:gd name="T12" fmla="*/ 39 w 115"/>
                <a:gd name="T13" fmla="*/ 0 h 92"/>
                <a:gd name="T14" fmla="*/ 6 w 115"/>
                <a:gd name="T15" fmla="*/ 4 h 92"/>
                <a:gd name="T16" fmla="*/ 0 w 115"/>
                <a:gd name="T17" fmla="*/ 10 h 92"/>
                <a:gd name="T18" fmla="*/ 0 w 115"/>
                <a:gd name="T19" fmla="*/ 13 h 92"/>
                <a:gd name="T20" fmla="*/ 0 w 115"/>
                <a:gd name="T21" fmla="*/ 13 h 92"/>
                <a:gd name="T22" fmla="*/ 0 w 115"/>
                <a:gd name="T23" fmla="*/ 11 h 92"/>
                <a:gd name="T24" fmla="*/ 6 w 115"/>
                <a:gd name="T25" fmla="*/ 4 h 92"/>
                <a:gd name="T26" fmla="*/ 39 w 115"/>
                <a:gd name="T27" fmla="*/ 0 h 92"/>
                <a:gd name="T28" fmla="*/ 40 w 115"/>
                <a:gd name="T29" fmla="*/ 0 h 92"/>
                <a:gd name="T30" fmla="*/ 47 w 115"/>
                <a:gd name="T31" fmla="*/ 3 h 92"/>
                <a:gd name="T32" fmla="*/ 112 w 115"/>
                <a:gd name="T33" fmla="*/ 84 h 92"/>
                <a:gd name="T34" fmla="*/ 114 w 115"/>
                <a:gd name="T35" fmla="*/ 92 h 92"/>
                <a:gd name="T36" fmla="*/ 115 w 115"/>
                <a:gd name="T37" fmla="*/ 92 h 92"/>
                <a:gd name="T38" fmla="*/ 112 w 115"/>
                <a:gd name="T39" fmla="*/ 84 h 92"/>
                <a:gd name="T40" fmla="*/ 48 w 115"/>
                <a:gd name="T41" fmla="*/ 3 h 92"/>
                <a:gd name="T42" fmla="*/ 40 w 115"/>
                <a:gd name="T43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15" h="92">
                  <a:moveTo>
                    <a:pt x="14" y="32"/>
                  </a:moveTo>
                  <a:cubicBezTo>
                    <a:pt x="13" y="32"/>
                    <a:pt x="13" y="32"/>
                    <a:pt x="13" y="32"/>
                  </a:cubicBezTo>
                  <a:cubicBezTo>
                    <a:pt x="57" y="80"/>
                    <a:pt x="57" y="80"/>
                    <a:pt x="57" y="80"/>
                  </a:cubicBezTo>
                  <a:cubicBezTo>
                    <a:pt x="57" y="80"/>
                    <a:pt x="57" y="80"/>
                    <a:pt x="57" y="80"/>
                  </a:cubicBezTo>
                  <a:cubicBezTo>
                    <a:pt x="14" y="32"/>
                    <a:pt x="14" y="32"/>
                    <a:pt x="14" y="32"/>
                  </a:cubicBezTo>
                  <a:moveTo>
                    <a:pt x="40" y="0"/>
                  </a:moveTo>
                  <a:cubicBezTo>
                    <a:pt x="39" y="0"/>
                    <a:pt x="39" y="0"/>
                    <a:pt x="39" y="0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3" y="4"/>
                    <a:pt x="1" y="8"/>
                    <a:pt x="0" y="10"/>
                  </a:cubicBezTo>
                  <a:cubicBezTo>
                    <a:pt x="0" y="11"/>
                    <a:pt x="0" y="12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2"/>
                    <a:pt x="0" y="11"/>
                    <a:pt x="0" y="11"/>
                  </a:cubicBezTo>
                  <a:cubicBezTo>
                    <a:pt x="1" y="8"/>
                    <a:pt x="3" y="5"/>
                    <a:pt x="6" y="4"/>
                  </a:cubicBezTo>
                  <a:cubicBezTo>
                    <a:pt x="39" y="0"/>
                    <a:pt x="39" y="0"/>
                    <a:pt x="39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42" y="0"/>
                    <a:pt x="46" y="1"/>
                    <a:pt x="47" y="3"/>
                  </a:cubicBezTo>
                  <a:cubicBezTo>
                    <a:pt x="112" y="84"/>
                    <a:pt x="112" y="84"/>
                    <a:pt x="112" y="84"/>
                  </a:cubicBezTo>
                  <a:cubicBezTo>
                    <a:pt x="113" y="86"/>
                    <a:pt x="115" y="89"/>
                    <a:pt x="114" y="92"/>
                  </a:cubicBezTo>
                  <a:cubicBezTo>
                    <a:pt x="115" y="92"/>
                    <a:pt x="115" y="92"/>
                    <a:pt x="115" y="92"/>
                  </a:cubicBezTo>
                  <a:cubicBezTo>
                    <a:pt x="115" y="89"/>
                    <a:pt x="114" y="86"/>
                    <a:pt x="112" y="84"/>
                  </a:cubicBezTo>
                  <a:cubicBezTo>
                    <a:pt x="48" y="3"/>
                    <a:pt x="48" y="3"/>
                    <a:pt x="48" y="3"/>
                  </a:cubicBezTo>
                  <a:cubicBezTo>
                    <a:pt x="46" y="1"/>
                    <a:pt x="43" y="0"/>
                    <a:pt x="4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6" name="PA_任意多边形 18"/>
            <p:cNvSpPr>
              <a:spLocks noEditPoints="1"/>
            </p:cNvSpPr>
            <p:nvPr>
              <p:custDataLst>
                <p:tags r:id="rId29"/>
              </p:custDataLst>
            </p:nvPr>
          </p:nvSpPr>
          <p:spPr bwMode="auto">
            <a:xfrm>
              <a:off x="7380288" y="3182938"/>
              <a:ext cx="839788" cy="673100"/>
            </a:xfrm>
            <a:custGeom>
              <a:avLst/>
              <a:gdLst>
                <a:gd name="T0" fmla="*/ 14 w 115"/>
                <a:gd name="T1" fmla="*/ 32 h 92"/>
                <a:gd name="T2" fmla="*/ 14 w 115"/>
                <a:gd name="T3" fmla="*/ 32 h 92"/>
                <a:gd name="T4" fmla="*/ 57 w 115"/>
                <a:gd name="T5" fmla="*/ 80 h 92"/>
                <a:gd name="T6" fmla="*/ 58 w 115"/>
                <a:gd name="T7" fmla="*/ 80 h 92"/>
                <a:gd name="T8" fmla="*/ 14 w 115"/>
                <a:gd name="T9" fmla="*/ 32 h 92"/>
                <a:gd name="T10" fmla="*/ 40 w 115"/>
                <a:gd name="T11" fmla="*/ 0 h 92"/>
                <a:gd name="T12" fmla="*/ 39 w 115"/>
                <a:gd name="T13" fmla="*/ 0 h 92"/>
                <a:gd name="T14" fmla="*/ 6 w 115"/>
                <a:gd name="T15" fmla="*/ 4 h 92"/>
                <a:gd name="T16" fmla="*/ 0 w 115"/>
                <a:gd name="T17" fmla="*/ 11 h 92"/>
                <a:gd name="T18" fmla="*/ 0 w 115"/>
                <a:gd name="T19" fmla="*/ 13 h 92"/>
                <a:gd name="T20" fmla="*/ 0 w 115"/>
                <a:gd name="T21" fmla="*/ 13 h 92"/>
                <a:gd name="T22" fmla="*/ 1 w 115"/>
                <a:gd name="T23" fmla="*/ 11 h 92"/>
                <a:gd name="T24" fmla="*/ 6 w 115"/>
                <a:gd name="T25" fmla="*/ 4 h 92"/>
                <a:gd name="T26" fmla="*/ 39 w 115"/>
                <a:gd name="T27" fmla="*/ 1 h 92"/>
                <a:gd name="T28" fmla="*/ 40 w 115"/>
                <a:gd name="T29" fmla="*/ 1 h 92"/>
                <a:gd name="T30" fmla="*/ 47 w 115"/>
                <a:gd name="T31" fmla="*/ 3 h 92"/>
                <a:gd name="T32" fmla="*/ 112 w 115"/>
                <a:gd name="T33" fmla="*/ 84 h 92"/>
                <a:gd name="T34" fmla="*/ 114 w 115"/>
                <a:gd name="T35" fmla="*/ 92 h 92"/>
                <a:gd name="T36" fmla="*/ 114 w 115"/>
                <a:gd name="T37" fmla="*/ 92 h 92"/>
                <a:gd name="T38" fmla="*/ 112 w 115"/>
                <a:gd name="T39" fmla="*/ 84 h 92"/>
                <a:gd name="T40" fmla="*/ 47 w 115"/>
                <a:gd name="T41" fmla="*/ 3 h 92"/>
                <a:gd name="T42" fmla="*/ 40 w 115"/>
                <a:gd name="T43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15" h="92">
                  <a:moveTo>
                    <a:pt x="14" y="32"/>
                  </a:moveTo>
                  <a:cubicBezTo>
                    <a:pt x="14" y="32"/>
                    <a:pt x="14" y="32"/>
                    <a:pt x="14" y="32"/>
                  </a:cubicBezTo>
                  <a:cubicBezTo>
                    <a:pt x="57" y="80"/>
                    <a:pt x="57" y="80"/>
                    <a:pt x="57" y="80"/>
                  </a:cubicBezTo>
                  <a:cubicBezTo>
                    <a:pt x="58" y="80"/>
                    <a:pt x="58" y="80"/>
                    <a:pt x="58" y="80"/>
                  </a:cubicBezTo>
                  <a:cubicBezTo>
                    <a:pt x="14" y="32"/>
                    <a:pt x="14" y="32"/>
                    <a:pt x="14" y="32"/>
                  </a:cubicBezTo>
                  <a:moveTo>
                    <a:pt x="40" y="0"/>
                  </a:moveTo>
                  <a:cubicBezTo>
                    <a:pt x="39" y="0"/>
                    <a:pt x="39" y="0"/>
                    <a:pt x="39" y="0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3" y="5"/>
                    <a:pt x="1" y="8"/>
                    <a:pt x="0" y="11"/>
                  </a:cubicBezTo>
                  <a:cubicBezTo>
                    <a:pt x="0" y="11"/>
                    <a:pt x="0" y="12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2"/>
                    <a:pt x="0" y="11"/>
                    <a:pt x="1" y="11"/>
                  </a:cubicBezTo>
                  <a:cubicBezTo>
                    <a:pt x="2" y="8"/>
                    <a:pt x="3" y="5"/>
                    <a:pt x="6" y="4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40" y="1"/>
                    <a:pt x="40" y="1"/>
                    <a:pt x="40" y="1"/>
                  </a:cubicBezTo>
                  <a:cubicBezTo>
                    <a:pt x="42" y="1"/>
                    <a:pt x="46" y="1"/>
                    <a:pt x="47" y="3"/>
                  </a:cubicBezTo>
                  <a:cubicBezTo>
                    <a:pt x="112" y="84"/>
                    <a:pt x="112" y="84"/>
                    <a:pt x="112" y="84"/>
                  </a:cubicBezTo>
                  <a:cubicBezTo>
                    <a:pt x="113" y="86"/>
                    <a:pt x="114" y="89"/>
                    <a:pt x="114" y="92"/>
                  </a:cubicBezTo>
                  <a:cubicBezTo>
                    <a:pt x="114" y="92"/>
                    <a:pt x="114" y="92"/>
                    <a:pt x="114" y="92"/>
                  </a:cubicBezTo>
                  <a:cubicBezTo>
                    <a:pt x="115" y="89"/>
                    <a:pt x="113" y="86"/>
                    <a:pt x="112" y="84"/>
                  </a:cubicBezTo>
                  <a:cubicBezTo>
                    <a:pt x="47" y="3"/>
                    <a:pt x="47" y="3"/>
                    <a:pt x="47" y="3"/>
                  </a:cubicBezTo>
                  <a:cubicBezTo>
                    <a:pt x="46" y="1"/>
                    <a:pt x="42" y="0"/>
                    <a:pt x="4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7" name="PA_任意多边形 19"/>
            <p:cNvSpPr>
              <a:spLocks noEditPoints="1"/>
            </p:cNvSpPr>
            <p:nvPr>
              <p:custDataLst>
                <p:tags r:id="rId30"/>
              </p:custDataLst>
            </p:nvPr>
          </p:nvSpPr>
          <p:spPr bwMode="auto">
            <a:xfrm>
              <a:off x="7380288" y="3190875"/>
              <a:ext cx="833438" cy="665163"/>
            </a:xfrm>
            <a:custGeom>
              <a:avLst/>
              <a:gdLst>
                <a:gd name="T0" fmla="*/ 14 w 114"/>
                <a:gd name="T1" fmla="*/ 30 h 91"/>
                <a:gd name="T2" fmla="*/ 14 w 114"/>
                <a:gd name="T3" fmla="*/ 31 h 91"/>
                <a:gd name="T4" fmla="*/ 58 w 114"/>
                <a:gd name="T5" fmla="*/ 79 h 91"/>
                <a:gd name="T6" fmla="*/ 58 w 114"/>
                <a:gd name="T7" fmla="*/ 79 h 91"/>
                <a:gd name="T8" fmla="*/ 14 w 114"/>
                <a:gd name="T9" fmla="*/ 30 h 91"/>
                <a:gd name="T10" fmla="*/ 40 w 114"/>
                <a:gd name="T11" fmla="*/ 0 h 91"/>
                <a:gd name="T12" fmla="*/ 39 w 114"/>
                <a:gd name="T13" fmla="*/ 0 h 91"/>
                <a:gd name="T14" fmla="*/ 6 w 114"/>
                <a:gd name="T15" fmla="*/ 3 h 91"/>
                <a:gd name="T16" fmla="*/ 1 w 114"/>
                <a:gd name="T17" fmla="*/ 10 h 91"/>
                <a:gd name="T18" fmla="*/ 0 w 114"/>
                <a:gd name="T19" fmla="*/ 12 h 91"/>
                <a:gd name="T20" fmla="*/ 0 w 114"/>
                <a:gd name="T21" fmla="*/ 12 h 91"/>
                <a:gd name="T22" fmla="*/ 1 w 114"/>
                <a:gd name="T23" fmla="*/ 10 h 91"/>
                <a:gd name="T24" fmla="*/ 6 w 114"/>
                <a:gd name="T25" fmla="*/ 4 h 91"/>
                <a:gd name="T26" fmla="*/ 39 w 114"/>
                <a:gd name="T27" fmla="*/ 0 h 91"/>
                <a:gd name="T28" fmla="*/ 40 w 114"/>
                <a:gd name="T29" fmla="*/ 0 h 91"/>
                <a:gd name="T30" fmla="*/ 47 w 114"/>
                <a:gd name="T31" fmla="*/ 2 h 91"/>
                <a:gd name="T32" fmla="*/ 111 w 114"/>
                <a:gd name="T33" fmla="*/ 83 h 91"/>
                <a:gd name="T34" fmla="*/ 114 w 114"/>
                <a:gd name="T35" fmla="*/ 91 h 91"/>
                <a:gd name="T36" fmla="*/ 114 w 114"/>
                <a:gd name="T37" fmla="*/ 91 h 91"/>
                <a:gd name="T38" fmla="*/ 112 w 114"/>
                <a:gd name="T39" fmla="*/ 83 h 91"/>
                <a:gd name="T40" fmla="*/ 47 w 114"/>
                <a:gd name="T41" fmla="*/ 2 h 91"/>
                <a:gd name="T42" fmla="*/ 40 w 114"/>
                <a:gd name="T43" fmla="*/ 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14" h="91">
                  <a:moveTo>
                    <a:pt x="14" y="30"/>
                  </a:moveTo>
                  <a:cubicBezTo>
                    <a:pt x="14" y="31"/>
                    <a:pt x="14" y="31"/>
                    <a:pt x="14" y="31"/>
                  </a:cubicBezTo>
                  <a:cubicBezTo>
                    <a:pt x="58" y="79"/>
                    <a:pt x="58" y="79"/>
                    <a:pt x="58" y="79"/>
                  </a:cubicBezTo>
                  <a:cubicBezTo>
                    <a:pt x="58" y="79"/>
                    <a:pt x="58" y="79"/>
                    <a:pt x="58" y="79"/>
                  </a:cubicBezTo>
                  <a:cubicBezTo>
                    <a:pt x="14" y="30"/>
                    <a:pt x="14" y="30"/>
                    <a:pt x="14" y="30"/>
                  </a:cubicBezTo>
                  <a:moveTo>
                    <a:pt x="40" y="0"/>
                  </a:moveTo>
                  <a:cubicBezTo>
                    <a:pt x="39" y="0"/>
                    <a:pt x="39" y="0"/>
                    <a:pt x="39" y="0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3" y="4"/>
                    <a:pt x="2" y="7"/>
                    <a:pt x="1" y="10"/>
                  </a:cubicBezTo>
                  <a:cubicBezTo>
                    <a:pt x="0" y="10"/>
                    <a:pt x="0" y="11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1"/>
                    <a:pt x="1" y="10"/>
                    <a:pt x="1" y="10"/>
                  </a:cubicBezTo>
                  <a:cubicBezTo>
                    <a:pt x="2" y="7"/>
                    <a:pt x="3" y="4"/>
                    <a:pt x="6" y="4"/>
                  </a:cubicBezTo>
                  <a:cubicBezTo>
                    <a:pt x="39" y="0"/>
                    <a:pt x="39" y="0"/>
                    <a:pt x="39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42" y="0"/>
                    <a:pt x="46" y="1"/>
                    <a:pt x="47" y="2"/>
                  </a:cubicBezTo>
                  <a:cubicBezTo>
                    <a:pt x="111" y="83"/>
                    <a:pt x="111" y="83"/>
                    <a:pt x="111" y="83"/>
                  </a:cubicBezTo>
                  <a:cubicBezTo>
                    <a:pt x="113" y="85"/>
                    <a:pt x="114" y="88"/>
                    <a:pt x="114" y="91"/>
                  </a:cubicBezTo>
                  <a:cubicBezTo>
                    <a:pt x="114" y="91"/>
                    <a:pt x="114" y="91"/>
                    <a:pt x="114" y="91"/>
                  </a:cubicBezTo>
                  <a:cubicBezTo>
                    <a:pt x="114" y="88"/>
                    <a:pt x="113" y="85"/>
                    <a:pt x="112" y="83"/>
                  </a:cubicBezTo>
                  <a:cubicBezTo>
                    <a:pt x="47" y="2"/>
                    <a:pt x="47" y="2"/>
                    <a:pt x="47" y="2"/>
                  </a:cubicBezTo>
                  <a:cubicBezTo>
                    <a:pt x="46" y="0"/>
                    <a:pt x="42" y="0"/>
                    <a:pt x="4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8" name="PA_任意多边形 20"/>
            <p:cNvSpPr>
              <a:spLocks noEditPoints="1"/>
            </p:cNvSpPr>
            <p:nvPr>
              <p:custDataLst>
                <p:tags r:id="rId31"/>
              </p:custDataLst>
            </p:nvPr>
          </p:nvSpPr>
          <p:spPr bwMode="auto">
            <a:xfrm>
              <a:off x="7380288" y="3190875"/>
              <a:ext cx="833438" cy="665163"/>
            </a:xfrm>
            <a:custGeom>
              <a:avLst/>
              <a:gdLst>
                <a:gd name="T0" fmla="*/ 14 w 114"/>
                <a:gd name="T1" fmla="*/ 30 h 91"/>
                <a:gd name="T2" fmla="*/ 14 w 114"/>
                <a:gd name="T3" fmla="*/ 30 h 91"/>
                <a:gd name="T4" fmla="*/ 58 w 114"/>
                <a:gd name="T5" fmla="*/ 79 h 91"/>
                <a:gd name="T6" fmla="*/ 58 w 114"/>
                <a:gd name="T7" fmla="*/ 80 h 91"/>
                <a:gd name="T8" fmla="*/ 14 w 114"/>
                <a:gd name="T9" fmla="*/ 30 h 91"/>
                <a:gd name="T10" fmla="*/ 40 w 114"/>
                <a:gd name="T11" fmla="*/ 0 h 91"/>
                <a:gd name="T12" fmla="*/ 39 w 114"/>
                <a:gd name="T13" fmla="*/ 0 h 91"/>
                <a:gd name="T14" fmla="*/ 6 w 114"/>
                <a:gd name="T15" fmla="*/ 4 h 91"/>
                <a:gd name="T16" fmla="*/ 1 w 114"/>
                <a:gd name="T17" fmla="*/ 10 h 91"/>
                <a:gd name="T18" fmla="*/ 0 w 114"/>
                <a:gd name="T19" fmla="*/ 12 h 91"/>
                <a:gd name="T20" fmla="*/ 1 w 114"/>
                <a:gd name="T21" fmla="*/ 12 h 91"/>
                <a:gd name="T22" fmla="*/ 1 w 114"/>
                <a:gd name="T23" fmla="*/ 10 h 91"/>
                <a:gd name="T24" fmla="*/ 6 w 114"/>
                <a:gd name="T25" fmla="*/ 4 h 91"/>
                <a:gd name="T26" fmla="*/ 39 w 114"/>
                <a:gd name="T27" fmla="*/ 0 h 91"/>
                <a:gd name="T28" fmla="*/ 40 w 114"/>
                <a:gd name="T29" fmla="*/ 0 h 91"/>
                <a:gd name="T30" fmla="*/ 47 w 114"/>
                <a:gd name="T31" fmla="*/ 2 h 91"/>
                <a:gd name="T32" fmla="*/ 111 w 114"/>
                <a:gd name="T33" fmla="*/ 83 h 91"/>
                <a:gd name="T34" fmla="*/ 114 w 114"/>
                <a:gd name="T35" fmla="*/ 91 h 91"/>
                <a:gd name="T36" fmla="*/ 114 w 114"/>
                <a:gd name="T37" fmla="*/ 91 h 91"/>
                <a:gd name="T38" fmla="*/ 111 w 114"/>
                <a:gd name="T39" fmla="*/ 83 h 91"/>
                <a:gd name="T40" fmla="*/ 47 w 114"/>
                <a:gd name="T41" fmla="*/ 2 h 91"/>
                <a:gd name="T42" fmla="*/ 40 w 114"/>
                <a:gd name="T43" fmla="*/ 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14" h="91">
                  <a:moveTo>
                    <a:pt x="14" y="30"/>
                  </a:moveTo>
                  <a:cubicBezTo>
                    <a:pt x="14" y="30"/>
                    <a:pt x="14" y="30"/>
                    <a:pt x="14" y="30"/>
                  </a:cubicBezTo>
                  <a:cubicBezTo>
                    <a:pt x="58" y="79"/>
                    <a:pt x="58" y="79"/>
                    <a:pt x="58" y="79"/>
                  </a:cubicBezTo>
                  <a:cubicBezTo>
                    <a:pt x="58" y="80"/>
                    <a:pt x="58" y="80"/>
                    <a:pt x="58" y="80"/>
                  </a:cubicBezTo>
                  <a:cubicBezTo>
                    <a:pt x="14" y="30"/>
                    <a:pt x="14" y="30"/>
                    <a:pt x="14" y="30"/>
                  </a:cubicBezTo>
                  <a:moveTo>
                    <a:pt x="40" y="0"/>
                  </a:moveTo>
                  <a:cubicBezTo>
                    <a:pt x="39" y="0"/>
                    <a:pt x="39" y="0"/>
                    <a:pt x="39" y="0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3" y="4"/>
                    <a:pt x="2" y="7"/>
                    <a:pt x="1" y="10"/>
                  </a:cubicBezTo>
                  <a:cubicBezTo>
                    <a:pt x="1" y="10"/>
                    <a:pt x="0" y="11"/>
                    <a:pt x="0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1"/>
                    <a:pt x="1" y="11"/>
                    <a:pt x="1" y="10"/>
                  </a:cubicBezTo>
                  <a:cubicBezTo>
                    <a:pt x="2" y="7"/>
                    <a:pt x="3" y="4"/>
                    <a:pt x="6" y="4"/>
                  </a:cubicBezTo>
                  <a:cubicBezTo>
                    <a:pt x="39" y="0"/>
                    <a:pt x="39" y="0"/>
                    <a:pt x="39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42" y="0"/>
                    <a:pt x="46" y="1"/>
                    <a:pt x="47" y="2"/>
                  </a:cubicBezTo>
                  <a:cubicBezTo>
                    <a:pt x="111" y="83"/>
                    <a:pt x="111" y="83"/>
                    <a:pt x="111" y="83"/>
                  </a:cubicBezTo>
                  <a:cubicBezTo>
                    <a:pt x="113" y="85"/>
                    <a:pt x="114" y="88"/>
                    <a:pt x="114" y="91"/>
                  </a:cubicBezTo>
                  <a:cubicBezTo>
                    <a:pt x="114" y="91"/>
                    <a:pt x="114" y="91"/>
                    <a:pt x="114" y="91"/>
                  </a:cubicBezTo>
                  <a:cubicBezTo>
                    <a:pt x="114" y="88"/>
                    <a:pt x="113" y="85"/>
                    <a:pt x="111" y="83"/>
                  </a:cubicBezTo>
                  <a:cubicBezTo>
                    <a:pt x="47" y="2"/>
                    <a:pt x="47" y="2"/>
                    <a:pt x="47" y="2"/>
                  </a:cubicBezTo>
                  <a:cubicBezTo>
                    <a:pt x="46" y="1"/>
                    <a:pt x="42" y="0"/>
                    <a:pt x="4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9" name="PA_任意多边形 21"/>
            <p:cNvSpPr>
              <a:spLocks noEditPoints="1"/>
            </p:cNvSpPr>
            <p:nvPr>
              <p:custDataLst>
                <p:tags r:id="rId32"/>
              </p:custDataLst>
            </p:nvPr>
          </p:nvSpPr>
          <p:spPr bwMode="auto">
            <a:xfrm>
              <a:off x="7386638" y="3190875"/>
              <a:ext cx="827088" cy="665163"/>
            </a:xfrm>
            <a:custGeom>
              <a:avLst/>
              <a:gdLst>
                <a:gd name="T0" fmla="*/ 13 w 113"/>
                <a:gd name="T1" fmla="*/ 30 h 91"/>
                <a:gd name="T2" fmla="*/ 13 w 113"/>
                <a:gd name="T3" fmla="*/ 30 h 91"/>
                <a:gd name="T4" fmla="*/ 57 w 113"/>
                <a:gd name="T5" fmla="*/ 80 h 91"/>
                <a:gd name="T6" fmla="*/ 57 w 113"/>
                <a:gd name="T7" fmla="*/ 80 h 91"/>
                <a:gd name="T8" fmla="*/ 13 w 113"/>
                <a:gd name="T9" fmla="*/ 30 h 91"/>
                <a:gd name="T10" fmla="*/ 39 w 113"/>
                <a:gd name="T11" fmla="*/ 0 h 91"/>
                <a:gd name="T12" fmla="*/ 38 w 113"/>
                <a:gd name="T13" fmla="*/ 0 h 91"/>
                <a:gd name="T14" fmla="*/ 5 w 113"/>
                <a:gd name="T15" fmla="*/ 4 h 91"/>
                <a:gd name="T16" fmla="*/ 0 w 113"/>
                <a:gd name="T17" fmla="*/ 10 h 91"/>
                <a:gd name="T18" fmla="*/ 0 w 113"/>
                <a:gd name="T19" fmla="*/ 12 h 91"/>
                <a:gd name="T20" fmla="*/ 0 w 113"/>
                <a:gd name="T21" fmla="*/ 12 h 91"/>
                <a:gd name="T22" fmla="*/ 0 w 113"/>
                <a:gd name="T23" fmla="*/ 10 h 91"/>
                <a:gd name="T24" fmla="*/ 5 w 113"/>
                <a:gd name="T25" fmla="*/ 4 h 91"/>
                <a:gd name="T26" fmla="*/ 37 w 113"/>
                <a:gd name="T27" fmla="*/ 0 h 91"/>
                <a:gd name="T28" fmla="*/ 39 w 113"/>
                <a:gd name="T29" fmla="*/ 0 h 91"/>
                <a:gd name="T30" fmla="*/ 46 w 113"/>
                <a:gd name="T31" fmla="*/ 3 h 91"/>
                <a:gd name="T32" fmla="*/ 110 w 113"/>
                <a:gd name="T33" fmla="*/ 83 h 91"/>
                <a:gd name="T34" fmla="*/ 113 w 113"/>
                <a:gd name="T35" fmla="*/ 91 h 91"/>
                <a:gd name="T36" fmla="*/ 113 w 113"/>
                <a:gd name="T37" fmla="*/ 91 h 91"/>
                <a:gd name="T38" fmla="*/ 110 w 113"/>
                <a:gd name="T39" fmla="*/ 83 h 91"/>
                <a:gd name="T40" fmla="*/ 46 w 113"/>
                <a:gd name="T41" fmla="*/ 2 h 91"/>
                <a:gd name="T42" fmla="*/ 39 w 113"/>
                <a:gd name="T43" fmla="*/ 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13" h="91">
                  <a:moveTo>
                    <a:pt x="13" y="30"/>
                  </a:moveTo>
                  <a:cubicBezTo>
                    <a:pt x="13" y="30"/>
                    <a:pt x="13" y="30"/>
                    <a:pt x="13" y="30"/>
                  </a:cubicBezTo>
                  <a:cubicBezTo>
                    <a:pt x="57" y="80"/>
                    <a:pt x="57" y="80"/>
                    <a:pt x="57" y="80"/>
                  </a:cubicBezTo>
                  <a:cubicBezTo>
                    <a:pt x="57" y="80"/>
                    <a:pt x="57" y="80"/>
                    <a:pt x="57" y="80"/>
                  </a:cubicBezTo>
                  <a:cubicBezTo>
                    <a:pt x="13" y="30"/>
                    <a:pt x="13" y="30"/>
                    <a:pt x="13" y="30"/>
                  </a:cubicBezTo>
                  <a:moveTo>
                    <a:pt x="39" y="0"/>
                  </a:moveTo>
                  <a:cubicBezTo>
                    <a:pt x="38" y="0"/>
                    <a:pt x="38" y="0"/>
                    <a:pt x="38" y="0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2" y="4"/>
                    <a:pt x="1" y="7"/>
                    <a:pt x="0" y="10"/>
                  </a:cubicBezTo>
                  <a:cubicBezTo>
                    <a:pt x="0" y="11"/>
                    <a:pt x="0" y="11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1"/>
                    <a:pt x="0" y="11"/>
                    <a:pt x="0" y="10"/>
                  </a:cubicBezTo>
                  <a:cubicBezTo>
                    <a:pt x="1" y="8"/>
                    <a:pt x="2" y="4"/>
                    <a:pt x="5" y="4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39" y="0"/>
                    <a:pt x="39" y="0"/>
                    <a:pt x="39" y="0"/>
                  </a:cubicBezTo>
                  <a:cubicBezTo>
                    <a:pt x="41" y="0"/>
                    <a:pt x="45" y="1"/>
                    <a:pt x="46" y="3"/>
                  </a:cubicBezTo>
                  <a:cubicBezTo>
                    <a:pt x="110" y="83"/>
                    <a:pt x="110" y="83"/>
                    <a:pt x="110" y="83"/>
                  </a:cubicBezTo>
                  <a:cubicBezTo>
                    <a:pt x="111" y="85"/>
                    <a:pt x="113" y="88"/>
                    <a:pt x="113" y="91"/>
                  </a:cubicBezTo>
                  <a:cubicBezTo>
                    <a:pt x="113" y="91"/>
                    <a:pt x="113" y="91"/>
                    <a:pt x="113" y="91"/>
                  </a:cubicBezTo>
                  <a:cubicBezTo>
                    <a:pt x="113" y="88"/>
                    <a:pt x="112" y="85"/>
                    <a:pt x="110" y="83"/>
                  </a:cubicBezTo>
                  <a:cubicBezTo>
                    <a:pt x="46" y="2"/>
                    <a:pt x="46" y="2"/>
                    <a:pt x="46" y="2"/>
                  </a:cubicBezTo>
                  <a:cubicBezTo>
                    <a:pt x="45" y="1"/>
                    <a:pt x="41" y="0"/>
                    <a:pt x="3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50" name="PA_任意多边形 22"/>
            <p:cNvSpPr>
              <a:spLocks noEditPoints="1"/>
            </p:cNvSpPr>
            <p:nvPr>
              <p:custDataLst>
                <p:tags r:id="rId33"/>
              </p:custDataLst>
            </p:nvPr>
          </p:nvSpPr>
          <p:spPr bwMode="auto">
            <a:xfrm>
              <a:off x="7386638" y="3190875"/>
              <a:ext cx="827088" cy="665163"/>
            </a:xfrm>
            <a:custGeom>
              <a:avLst/>
              <a:gdLst>
                <a:gd name="T0" fmla="*/ 13 w 113"/>
                <a:gd name="T1" fmla="*/ 30 h 91"/>
                <a:gd name="T2" fmla="*/ 13 w 113"/>
                <a:gd name="T3" fmla="*/ 30 h 91"/>
                <a:gd name="T4" fmla="*/ 57 w 113"/>
                <a:gd name="T5" fmla="*/ 80 h 91"/>
                <a:gd name="T6" fmla="*/ 58 w 113"/>
                <a:gd name="T7" fmla="*/ 80 h 91"/>
                <a:gd name="T8" fmla="*/ 13 w 113"/>
                <a:gd name="T9" fmla="*/ 30 h 91"/>
                <a:gd name="T10" fmla="*/ 39 w 113"/>
                <a:gd name="T11" fmla="*/ 0 h 91"/>
                <a:gd name="T12" fmla="*/ 37 w 113"/>
                <a:gd name="T13" fmla="*/ 0 h 91"/>
                <a:gd name="T14" fmla="*/ 5 w 113"/>
                <a:gd name="T15" fmla="*/ 4 h 91"/>
                <a:gd name="T16" fmla="*/ 0 w 113"/>
                <a:gd name="T17" fmla="*/ 10 h 91"/>
                <a:gd name="T18" fmla="*/ 0 w 113"/>
                <a:gd name="T19" fmla="*/ 12 h 91"/>
                <a:gd name="T20" fmla="*/ 0 w 113"/>
                <a:gd name="T21" fmla="*/ 12 h 91"/>
                <a:gd name="T22" fmla="*/ 1 w 113"/>
                <a:gd name="T23" fmla="*/ 10 h 91"/>
                <a:gd name="T24" fmla="*/ 5 w 113"/>
                <a:gd name="T25" fmla="*/ 4 h 91"/>
                <a:gd name="T26" fmla="*/ 37 w 113"/>
                <a:gd name="T27" fmla="*/ 0 h 91"/>
                <a:gd name="T28" fmla="*/ 38 w 113"/>
                <a:gd name="T29" fmla="*/ 0 h 91"/>
                <a:gd name="T30" fmla="*/ 46 w 113"/>
                <a:gd name="T31" fmla="*/ 3 h 91"/>
                <a:gd name="T32" fmla="*/ 110 w 113"/>
                <a:gd name="T33" fmla="*/ 83 h 91"/>
                <a:gd name="T34" fmla="*/ 113 w 113"/>
                <a:gd name="T35" fmla="*/ 91 h 91"/>
                <a:gd name="T36" fmla="*/ 113 w 113"/>
                <a:gd name="T37" fmla="*/ 91 h 91"/>
                <a:gd name="T38" fmla="*/ 110 w 113"/>
                <a:gd name="T39" fmla="*/ 83 h 91"/>
                <a:gd name="T40" fmla="*/ 46 w 113"/>
                <a:gd name="T41" fmla="*/ 3 h 91"/>
                <a:gd name="T42" fmla="*/ 39 w 113"/>
                <a:gd name="T43" fmla="*/ 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13" h="91">
                  <a:moveTo>
                    <a:pt x="13" y="30"/>
                  </a:moveTo>
                  <a:cubicBezTo>
                    <a:pt x="13" y="30"/>
                    <a:pt x="13" y="30"/>
                    <a:pt x="13" y="30"/>
                  </a:cubicBezTo>
                  <a:cubicBezTo>
                    <a:pt x="57" y="80"/>
                    <a:pt x="57" y="80"/>
                    <a:pt x="57" y="80"/>
                  </a:cubicBezTo>
                  <a:cubicBezTo>
                    <a:pt x="58" y="80"/>
                    <a:pt x="58" y="80"/>
                    <a:pt x="58" y="80"/>
                  </a:cubicBezTo>
                  <a:cubicBezTo>
                    <a:pt x="13" y="30"/>
                    <a:pt x="13" y="30"/>
                    <a:pt x="13" y="30"/>
                  </a:cubicBezTo>
                  <a:moveTo>
                    <a:pt x="39" y="0"/>
                  </a:moveTo>
                  <a:cubicBezTo>
                    <a:pt x="37" y="0"/>
                    <a:pt x="37" y="0"/>
                    <a:pt x="37" y="0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2" y="4"/>
                    <a:pt x="1" y="8"/>
                    <a:pt x="0" y="10"/>
                  </a:cubicBezTo>
                  <a:cubicBezTo>
                    <a:pt x="0" y="11"/>
                    <a:pt x="0" y="11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1"/>
                    <a:pt x="0" y="11"/>
                    <a:pt x="1" y="10"/>
                  </a:cubicBezTo>
                  <a:cubicBezTo>
                    <a:pt x="1" y="8"/>
                    <a:pt x="2" y="4"/>
                    <a:pt x="5" y="4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41" y="0"/>
                    <a:pt x="44" y="1"/>
                    <a:pt x="46" y="3"/>
                  </a:cubicBezTo>
                  <a:cubicBezTo>
                    <a:pt x="110" y="83"/>
                    <a:pt x="110" y="83"/>
                    <a:pt x="110" y="83"/>
                  </a:cubicBezTo>
                  <a:cubicBezTo>
                    <a:pt x="111" y="84"/>
                    <a:pt x="113" y="88"/>
                    <a:pt x="113" y="91"/>
                  </a:cubicBezTo>
                  <a:cubicBezTo>
                    <a:pt x="113" y="91"/>
                    <a:pt x="113" y="91"/>
                    <a:pt x="113" y="91"/>
                  </a:cubicBezTo>
                  <a:cubicBezTo>
                    <a:pt x="113" y="88"/>
                    <a:pt x="111" y="85"/>
                    <a:pt x="110" y="83"/>
                  </a:cubicBezTo>
                  <a:cubicBezTo>
                    <a:pt x="46" y="3"/>
                    <a:pt x="46" y="3"/>
                    <a:pt x="46" y="3"/>
                  </a:cubicBezTo>
                  <a:cubicBezTo>
                    <a:pt x="45" y="1"/>
                    <a:pt x="41" y="0"/>
                    <a:pt x="39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51" name="PA_任意多边形 23"/>
            <p:cNvSpPr>
              <a:spLocks noEditPoints="1"/>
            </p:cNvSpPr>
            <p:nvPr>
              <p:custDataLst>
                <p:tags r:id="rId34"/>
              </p:custDataLst>
            </p:nvPr>
          </p:nvSpPr>
          <p:spPr bwMode="auto">
            <a:xfrm>
              <a:off x="7386638" y="3190875"/>
              <a:ext cx="827088" cy="665163"/>
            </a:xfrm>
            <a:custGeom>
              <a:avLst/>
              <a:gdLst>
                <a:gd name="T0" fmla="*/ 13 w 113"/>
                <a:gd name="T1" fmla="*/ 30 h 91"/>
                <a:gd name="T2" fmla="*/ 13 w 113"/>
                <a:gd name="T3" fmla="*/ 30 h 91"/>
                <a:gd name="T4" fmla="*/ 58 w 113"/>
                <a:gd name="T5" fmla="*/ 80 h 91"/>
                <a:gd name="T6" fmla="*/ 58 w 113"/>
                <a:gd name="T7" fmla="*/ 80 h 91"/>
                <a:gd name="T8" fmla="*/ 13 w 113"/>
                <a:gd name="T9" fmla="*/ 30 h 91"/>
                <a:gd name="T10" fmla="*/ 38 w 113"/>
                <a:gd name="T11" fmla="*/ 0 h 91"/>
                <a:gd name="T12" fmla="*/ 37 w 113"/>
                <a:gd name="T13" fmla="*/ 0 h 91"/>
                <a:gd name="T14" fmla="*/ 5 w 113"/>
                <a:gd name="T15" fmla="*/ 4 h 91"/>
                <a:gd name="T16" fmla="*/ 1 w 113"/>
                <a:gd name="T17" fmla="*/ 10 h 91"/>
                <a:gd name="T18" fmla="*/ 0 w 113"/>
                <a:gd name="T19" fmla="*/ 12 h 91"/>
                <a:gd name="T20" fmla="*/ 1 w 113"/>
                <a:gd name="T21" fmla="*/ 12 h 91"/>
                <a:gd name="T22" fmla="*/ 1 w 113"/>
                <a:gd name="T23" fmla="*/ 10 h 91"/>
                <a:gd name="T24" fmla="*/ 5 w 113"/>
                <a:gd name="T25" fmla="*/ 4 h 91"/>
                <a:gd name="T26" fmla="*/ 37 w 113"/>
                <a:gd name="T27" fmla="*/ 0 h 91"/>
                <a:gd name="T28" fmla="*/ 38 w 113"/>
                <a:gd name="T29" fmla="*/ 0 h 91"/>
                <a:gd name="T30" fmla="*/ 46 w 113"/>
                <a:gd name="T31" fmla="*/ 3 h 91"/>
                <a:gd name="T32" fmla="*/ 109 w 113"/>
                <a:gd name="T33" fmla="*/ 83 h 91"/>
                <a:gd name="T34" fmla="*/ 112 w 113"/>
                <a:gd name="T35" fmla="*/ 91 h 91"/>
                <a:gd name="T36" fmla="*/ 113 w 113"/>
                <a:gd name="T37" fmla="*/ 91 h 91"/>
                <a:gd name="T38" fmla="*/ 110 w 113"/>
                <a:gd name="T39" fmla="*/ 83 h 91"/>
                <a:gd name="T40" fmla="*/ 46 w 113"/>
                <a:gd name="T41" fmla="*/ 3 h 91"/>
                <a:gd name="T42" fmla="*/ 38 w 113"/>
                <a:gd name="T43" fmla="*/ 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13" h="91">
                  <a:moveTo>
                    <a:pt x="13" y="30"/>
                  </a:moveTo>
                  <a:cubicBezTo>
                    <a:pt x="13" y="30"/>
                    <a:pt x="13" y="30"/>
                    <a:pt x="13" y="30"/>
                  </a:cubicBezTo>
                  <a:cubicBezTo>
                    <a:pt x="58" y="80"/>
                    <a:pt x="58" y="80"/>
                    <a:pt x="58" y="80"/>
                  </a:cubicBezTo>
                  <a:cubicBezTo>
                    <a:pt x="58" y="80"/>
                    <a:pt x="58" y="80"/>
                    <a:pt x="58" y="80"/>
                  </a:cubicBezTo>
                  <a:cubicBezTo>
                    <a:pt x="13" y="30"/>
                    <a:pt x="13" y="30"/>
                    <a:pt x="13" y="30"/>
                  </a:cubicBezTo>
                  <a:moveTo>
                    <a:pt x="38" y="0"/>
                  </a:moveTo>
                  <a:cubicBezTo>
                    <a:pt x="37" y="0"/>
                    <a:pt x="37" y="0"/>
                    <a:pt x="37" y="0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2" y="4"/>
                    <a:pt x="1" y="8"/>
                    <a:pt x="1" y="10"/>
                  </a:cubicBezTo>
                  <a:cubicBezTo>
                    <a:pt x="0" y="11"/>
                    <a:pt x="0" y="11"/>
                    <a:pt x="0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1"/>
                    <a:pt x="1" y="11"/>
                    <a:pt x="1" y="10"/>
                  </a:cubicBezTo>
                  <a:cubicBezTo>
                    <a:pt x="2" y="8"/>
                    <a:pt x="2" y="5"/>
                    <a:pt x="5" y="4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40" y="0"/>
                    <a:pt x="44" y="1"/>
                    <a:pt x="46" y="3"/>
                  </a:cubicBezTo>
                  <a:cubicBezTo>
                    <a:pt x="109" y="83"/>
                    <a:pt x="109" y="83"/>
                    <a:pt x="109" y="83"/>
                  </a:cubicBezTo>
                  <a:cubicBezTo>
                    <a:pt x="111" y="84"/>
                    <a:pt x="112" y="88"/>
                    <a:pt x="112" y="91"/>
                  </a:cubicBezTo>
                  <a:cubicBezTo>
                    <a:pt x="113" y="91"/>
                    <a:pt x="113" y="91"/>
                    <a:pt x="113" y="91"/>
                  </a:cubicBezTo>
                  <a:cubicBezTo>
                    <a:pt x="113" y="88"/>
                    <a:pt x="111" y="84"/>
                    <a:pt x="110" y="83"/>
                  </a:cubicBezTo>
                  <a:cubicBezTo>
                    <a:pt x="46" y="3"/>
                    <a:pt x="46" y="3"/>
                    <a:pt x="46" y="3"/>
                  </a:cubicBezTo>
                  <a:cubicBezTo>
                    <a:pt x="44" y="1"/>
                    <a:pt x="41" y="0"/>
                    <a:pt x="3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52" name="PA_任意多边形 24"/>
            <p:cNvSpPr>
              <a:spLocks noEditPoints="1"/>
            </p:cNvSpPr>
            <p:nvPr>
              <p:custDataLst>
                <p:tags r:id="rId35"/>
              </p:custDataLst>
            </p:nvPr>
          </p:nvSpPr>
          <p:spPr bwMode="auto">
            <a:xfrm>
              <a:off x="7394575" y="3190875"/>
              <a:ext cx="811213" cy="665163"/>
            </a:xfrm>
            <a:custGeom>
              <a:avLst/>
              <a:gdLst>
                <a:gd name="T0" fmla="*/ 12 w 111"/>
                <a:gd name="T1" fmla="*/ 30 h 91"/>
                <a:gd name="T2" fmla="*/ 12 w 111"/>
                <a:gd name="T3" fmla="*/ 30 h 91"/>
                <a:gd name="T4" fmla="*/ 57 w 111"/>
                <a:gd name="T5" fmla="*/ 80 h 91"/>
                <a:gd name="T6" fmla="*/ 57 w 111"/>
                <a:gd name="T7" fmla="*/ 80 h 91"/>
                <a:gd name="T8" fmla="*/ 12 w 111"/>
                <a:gd name="T9" fmla="*/ 30 h 91"/>
                <a:gd name="T10" fmla="*/ 37 w 111"/>
                <a:gd name="T11" fmla="*/ 0 h 91"/>
                <a:gd name="T12" fmla="*/ 36 w 111"/>
                <a:gd name="T13" fmla="*/ 0 h 91"/>
                <a:gd name="T14" fmla="*/ 4 w 111"/>
                <a:gd name="T15" fmla="*/ 4 h 91"/>
                <a:gd name="T16" fmla="*/ 0 w 111"/>
                <a:gd name="T17" fmla="*/ 10 h 91"/>
                <a:gd name="T18" fmla="*/ 0 w 111"/>
                <a:gd name="T19" fmla="*/ 12 h 91"/>
                <a:gd name="T20" fmla="*/ 0 w 111"/>
                <a:gd name="T21" fmla="*/ 12 h 91"/>
                <a:gd name="T22" fmla="*/ 0 w 111"/>
                <a:gd name="T23" fmla="*/ 11 h 91"/>
                <a:gd name="T24" fmla="*/ 4 w 111"/>
                <a:gd name="T25" fmla="*/ 4 h 91"/>
                <a:gd name="T26" fmla="*/ 36 w 111"/>
                <a:gd name="T27" fmla="*/ 1 h 91"/>
                <a:gd name="T28" fmla="*/ 37 w 111"/>
                <a:gd name="T29" fmla="*/ 1 h 91"/>
                <a:gd name="T30" fmla="*/ 45 w 111"/>
                <a:gd name="T31" fmla="*/ 3 h 91"/>
                <a:gd name="T32" fmla="*/ 108 w 111"/>
                <a:gd name="T33" fmla="*/ 83 h 91"/>
                <a:gd name="T34" fmla="*/ 111 w 111"/>
                <a:gd name="T35" fmla="*/ 91 h 91"/>
                <a:gd name="T36" fmla="*/ 111 w 111"/>
                <a:gd name="T37" fmla="*/ 91 h 91"/>
                <a:gd name="T38" fmla="*/ 108 w 111"/>
                <a:gd name="T39" fmla="*/ 83 h 91"/>
                <a:gd name="T40" fmla="*/ 45 w 111"/>
                <a:gd name="T41" fmla="*/ 3 h 91"/>
                <a:gd name="T42" fmla="*/ 37 w 111"/>
                <a:gd name="T43" fmla="*/ 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11" h="91">
                  <a:moveTo>
                    <a:pt x="12" y="30"/>
                  </a:moveTo>
                  <a:cubicBezTo>
                    <a:pt x="12" y="30"/>
                    <a:pt x="12" y="30"/>
                    <a:pt x="12" y="30"/>
                  </a:cubicBezTo>
                  <a:cubicBezTo>
                    <a:pt x="57" y="80"/>
                    <a:pt x="57" y="80"/>
                    <a:pt x="57" y="80"/>
                  </a:cubicBezTo>
                  <a:cubicBezTo>
                    <a:pt x="57" y="80"/>
                    <a:pt x="57" y="80"/>
                    <a:pt x="57" y="80"/>
                  </a:cubicBezTo>
                  <a:cubicBezTo>
                    <a:pt x="12" y="30"/>
                    <a:pt x="12" y="30"/>
                    <a:pt x="12" y="30"/>
                  </a:cubicBezTo>
                  <a:moveTo>
                    <a:pt x="37" y="0"/>
                  </a:moveTo>
                  <a:cubicBezTo>
                    <a:pt x="36" y="0"/>
                    <a:pt x="36" y="0"/>
                    <a:pt x="36" y="0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1" y="5"/>
                    <a:pt x="1" y="8"/>
                    <a:pt x="0" y="10"/>
                  </a:cubicBezTo>
                  <a:cubicBezTo>
                    <a:pt x="0" y="11"/>
                    <a:pt x="0" y="11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1" y="8"/>
                    <a:pt x="1" y="5"/>
                    <a:pt x="4" y="4"/>
                  </a:cubicBezTo>
                  <a:cubicBezTo>
                    <a:pt x="36" y="1"/>
                    <a:pt x="36" y="1"/>
                    <a:pt x="36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39" y="1"/>
                    <a:pt x="43" y="1"/>
                    <a:pt x="45" y="3"/>
                  </a:cubicBezTo>
                  <a:cubicBezTo>
                    <a:pt x="108" y="83"/>
                    <a:pt x="108" y="83"/>
                    <a:pt x="108" y="83"/>
                  </a:cubicBezTo>
                  <a:cubicBezTo>
                    <a:pt x="110" y="84"/>
                    <a:pt x="111" y="88"/>
                    <a:pt x="111" y="91"/>
                  </a:cubicBezTo>
                  <a:cubicBezTo>
                    <a:pt x="111" y="91"/>
                    <a:pt x="111" y="91"/>
                    <a:pt x="111" y="91"/>
                  </a:cubicBezTo>
                  <a:cubicBezTo>
                    <a:pt x="111" y="88"/>
                    <a:pt x="110" y="84"/>
                    <a:pt x="108" y="83"/>
                  </a:cubicBezTo>
                  <a:cubicBezTo>
                    <a:pt x="45" y="3"/>
                    <a:pt x="45" y="3"/>
                    <a:pt x="45" y="3"/>
                  </a:cubicBezTo>
                  <a:cubicBezTo>
                    <a:pt x="43" y="1"/>
                    <a:pt x="39" y="0"/>
                    <a:pt x="37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53" name="PA_任意多边形 25"/>
            <p:cNvSpPr>
              <a:spLocks noEditPoints="1"/>
            </p:cNvSpPr>
            <p:nvPr>
              <p:custDataLst>
                <p:tags r:id="rId36"/>
              </p:custDataLst>
            </p:nvPr>
          </p:nvSpPr>
          <p:spPr bwMode="auto">
            <a:xfrm>
              <a:off x="7394575" y="3198813"/>
              <a:ext cx="811213" cy="657225"/>
            </a:xfrm>
            <a:custGeom>
              <a:avLst/>
              <a:gdLst>
                <a:gd name="T0" fmla="*/ 12 w 111"/>
                <a:gd name="T1" fmla="*/ 29 h 90"/>
                <a:gd name="T2" fmla="*/ 12 w 111"/>
                <a:gd name="T3" fmla="*/ 29 h 90"/>
                <a:gd name="T4" fmla="*/ 57 w 111"/>
                <a:gd name="T5" fmla="*/ 79 h 90"/>
                <a:gd name="T6" fmla="*/ 57 w 111"/>
                <a:gd name="T7" fmla="*/ 79 h 90"/>
                <a:gd name="T8" fmla="*/ 12 w 111"/>
                <a:gd name="T9" fmla="*/ 29 h 90"/>
                <a:gd name="T10" fmla="*/ 37 w 111"/>
                <a:gd name="T11" fmla="*/ 0 h 90"/>
                <a:gd name="T12" fmla="*/ 36 w 111"/>
                <a:gd name="T13" fmla="*/ 0 h 90"/>
                <a:gd name="T14" fmla="*/ 4 w 111"/>
                <a:gd name="T15" fmla="*/ 3 h 90"/>
                <a:gd name="T16" fmla="*/ 0 w 111"/>
                <a:gd name="T17" fmla="*/ 10 h 90"/>
                <a:gd name="T18" fmla="*/ 0 w 111"/>
                <a:gd name="T19" fmla="*/ 11 h 90"/>
                <a:gd name="T20" fmla="*/ 0 w 111"/>
                <a:gd name="T21" fmla="*/ 11 h 90"/>
                <a:gd name="T22" fmla="*/ 0 w 111"/>
                <a:gd name="T23" fmla="*/ 10 h 90"/>
                <a:gd name="T24" fmla="*/ 4 w 111"/>
                <a:gd name="T25" fmla="*/ 4 h 90"/>
                <a:gd name="T26" fmla="*/ 36 w 111"/>
                <a:gd name="T27" fmla="*/ 0 h 90"/>
                <a:gd name="T28" fmla="*/ 37 w 111"/>
                <a:gd name="T29" fmla="*/ 0 h 90"/>
                <a:gd name="T30" fmla="*/ 44 w 111"/>
                <a:gd name="T31" fmla="*/ 2 h 90"/>
                <a:gd name="T32" fmla="*/ 108 w 111"/>
                <a:gd name="T33" fmla="*/ 82 h 90"/>
                <a:gd name="T34" fmla="*/ 111 w 111"/>
                <a:gd name="T35" fmla="*/ 90 h 90"/>
                <a:gd name="T36" fmla="*/ 111 w 111"/>
                <a:gd name="T37" fmla="*/ 90 h 90"/>
                <a:gd name="T38" fmla="*/ 108 w 111"/>
                <a:gd name="T39" fmla="*/ 82 h 90"/>
                <a:gd name="T40" fmla="*/ 45 w 111"/>
                <a:gd name="T41" fmla="*/ 2 h 90"/>
                <a:gd name="T42" fmla="*/ 37 w 111"/>
                <a:gd name="T43" fmla="*/ 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11" h="90">
                  <a:moveTo>
                    <a:pt x="12" y="29"/>
                  </a:moveTo>
                  <a:cubicBezTo>
                    <a:pt x="12" y="29"/>
                    <a:pt x="12" y="29"/>
                    <a:pt x="12" y="29"/>
                  </a:cubicBezTo>
                  <a:cubicBezTo>
                    <a:pt x="57" y="79"/>
                    <a:pt x="57" y="79"/>
                    <a:pt x="57" y="79"/>
                  </a:cubicBezTo>
                  <a:cubicBezTo>
                    <a:pt x="57" y="79"/>
                    <a:pt x="57" y="79"/>
                    <a:pt x="57" y="79"/>
                  </a:cubicBezTo>
                  <a:cubicBezTo>
                    <a:pt x="12" y="29"/>
                    <a:pt x="12" y="29"/>
                    <a:pt x="12" y="29"/>
                  </a:cubicBezTo>
                  <a:moveTo>
                    <a:pt x="37" y="0"/>
                  </a:moveTo>
                  <a:cubicBezTo>
                    <a:pt x="36" y="0"/>
                    <a:pt x="36" y="0"/>
                    <a:pt x="36" y="0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1" y="4"/>
                    <a:pt x="1" y="7"/>
                    <a:pt x="0" y="10"/>
                  </a:cubicBezTo>
                  <a:cubicBezTo>
                    <a:pt x="0" y="10"/>
                    <a:pt x="0" y="10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1" y="7"/>
                    <a:pt x="1" y="4"/>
                    <a:pt x="4" y="4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39" y="0"/>
                    <a:pt x="43" y="0"/>
                    <a:pt x="44" y="2"/>
                  </a:cubicBezTo>
                  <a:cubicBezTo>
                    <a:pt x="108" y="82"/>
                    <a:pt x="108" y="82"/>
                    <a:pt x="108" y="82"/>
                  </a:cubicBezTo>
                  <a:cubicBezTo>
                    <a:pt x="109" y="83"/>
                    <a:pt x="111" y="87"/>
                    <a:pt x="111" y="90"/>
                  </a:cubicBezTo>
                  <a:cubicBezTo>
                    <a:pt x="111" y="90"/>
                    <a:pt x="111" y="90"/>
                    <a:pt x="111" y="90"/>
                  </a:cubicBezTo>
                  <a:cubicBezTo>
                    <a:pt x="111" y="87"/>
                    <a:pt x="110" y="83"/>
                    <a:pt x="108" y="82"/>
                  </a:cubicBezTo>
                  <a:cubicBezTo>
                    <a:pt x="45" y="2"/>
                    <a:pt x="45" y="2"/>
                    <a:pt x="45" y="2"/>
                  </a:cubicBezTo>
                  <a:cubicBezTo>
                    <a:pt x="43" y="0"/>
                    <a:pt x="39" y="0"/>
                    <a:pt x="37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54" name="PA_任意多边形 26"/>
            <p:cNvSpPr>
              <a:spLocks noEditPoints="1"/>
            </p:cNvSpPr>
            <p:nvPr>
              <p:custDataLst>
                <p:tags r:id="rId37"/>
              </p:custDataLst>
            </p:nvPr>
          </p:nvSpPr>
          <p:spPr bwMode="auto">
            <a:xfrm>
              <a:off x="7394575" y="3198813"/>
              <a:ext cx="811213" cy="657225"/>
            </a:xfrm>
            <a:custGeom>
              <a:avLst/>
              <a:gdLst>
                <a:gd name="T0" fmla="*/ 13 w 111"/>
                <a:gd name="T1" fmla="*/ 29 h 90"/>
                <a:gd name="T2" fmla="*/ 12 w 111"/>
                <a:gd name="T3" fmla="*/ 29 h 90"/>
                <a:gd name="T4" fmla="*/ 57 w 111"/>
                <a:gd name="T5" fmla="*/ 79 h 90"/>
                <a:gd name="T6" fmla="*/ 58 w 111"/>
                <a:gd name="T7" fmla="*/ 79 h 90"/>
                <a:gd name="T8" fmla="*/ 13 w 111"/>
                <a:gd name="T9" fmla="*/ 29 h 90"/>
                <a:gd name="T10" fmla="*/ 37 w 111"/>
                <a:gd name="T11" fmla="*/ 0 h 90"/>
                <a:gd name="T12" fmla="*/ 36 w 111"/>
                <a:gd name="T13" fmla="*/ 0 h 90"/>
                <a:gd name="T14" fmla="*/ 4 w 111"/>
                <a:gd name="T15" fmla="*/ 4 h 90"/>
                <a:gd name="T16" fmla="*/ 0 w 111"/>
                <a:gd name="T17" fmla="*/ 10 h 90"/>
                <a:gd name="T18" fmla="*/ 0 w 111"/>
                <a:gd name="T19" fmla="*/ 11 h 90"/>
                <a:gd name="T20" fmla="*/ 0 w 111"/>
                <a:gd name="T21" fmla="*/ 11 h 90"/>
                <a:gd name="T22" fmla="*/ 0 w 111"/>
                <a:gd name="T23" fmla="*/ 10 h 90"/>
                <a:gd name="T24" fmla="*/ 4 w 111"/>
                <a:gd name="T25" fmla="*/ 4 h 90"/>
                <a:gd name="T26" fmla="*/ 36 w 111"/>
                <a:gd name="T27" fmla="*/ 0 h 90"/>
                <a:gd name="T28" fmla="*/ 37 w 111"/>
                <a:gd name="T29" fmla="*/ 0 h 90"/>
                <a:gd name="T30" fmla="*/ 44 w 111"/>
                <a:gd name="T31" fmla="*/ 2 h 90"/>
                <a:gd name="T32" fmla="*/ 108 w 111"/>
                <a:gd name="T33" fmla="*/ 82 h 90"/>
                <a:gd name="T34" fmla="*/ 111 w 111"/>
                <a:gd name="T35" fmla="*/ 90 h 90"/>
                <a:gd name="T36" fmla="*/ 111 w 111"/>
                <a:gd name="T37" fmla="*/ 90 h 90"/>
                <a:gd name="T38" fmla="*/ 108 w 111"/>
                <a:gd name="T39" fmla="*/ 82 h 90"/>
                <a:gd name="T40" fmla="*/ 44 w 111"/>
                <a:gd name="T41" fmla="*/ 2 h 90"/>
                <a:gd name="T42" fmla="*/ 37 w 111"/>
                <a:gd name="T43" fmla="*/ 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11" h="90">
                  <a:moveTo>
                    <a:pt x="13" y="29"/>
                  </a:moveTo>
                  <a:cubicBezTo>
                    <a:pt x="12" y="29"/>
                    <a:pt x="12" y="29"/>
                    <a:pt x="12" y="29"/>
                  </a:cubicBezTo>
                  <a:cubicBezTo>
                    <a:pt x="57" y="79"/>
                    <a:pt x="57" y="79"/>
                    <a:pt x="57" y="79"/>
                  </a:cubicBezTo>
                  <a:cubicBezTo>
                    <a:pt x="58" y="79"/>
                    <a:pt x="58" y="79"/>
                    <a:pt x="58" y="79"/>
                  </a:cubicBezTo>
                  <a:cubicBezTo>
                    <a:pt x="13" y="29"/>
                    <a:pt x="13" y="29"/>
                    <a:pt x="13" y="29"/>
                  </a:cubicBezTo>
                  <a:moveTo>
                    <a:pt x="37" y="0"/>
                  </a:moveTo>
                  <a:cubicBezTo>
                    <a:pt x="36" y="0"/>
                    <a:pt x="36" y="0"/>
                    <a:pt x="36" y="0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1" y="4"/>
                    <a:pt x="1" y="7"/>
                    <a:pt x="0" y="10"/>
                  </a:cubicBezTo>
                  <a:cubicBezTo>
                    <a:pt x="0" y="10"/>
                    <a:pt x="0" y="10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1" y="8"/>
                    <a:pt x="1" y="4"/>
                    <a:pt x="4" y="4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39" y="0"/>
                    <a:pt x="43" y="1"/>
                    <a:pt x="44" y="2"/>
                  </a:cubicBezTo>
                  <a:cubicBezTo>
                    <a:pt x="108" y="82"/>
                    <a:pt x="108" y="82"/>
                    <a:pt x="108" y="82"/>
                  </a:cubicBezTo>
                  <a:cubicBezTo>
                    <a:pt x="109" y="83"/>
                    <a:pt x="111" y="87"/>
                    <a:pt x="111" y="90"/>
                  </a:cubicBezTo>
                  <a:cubicBezTo>
                    <a:pt x="111" y="90"/>
                    <a:pt x="111" y="90"/>
                    <a:pt x="111" y="90"/>
                  </a:cubicBezTo>
                  <a:cubicBezTo>
                    <a:pt x="111" y="87"/>
                    <a:pt x="109" y="83"/>
                    <a:pt x="108" y="82"/>
                  </a:cubicBezTo>
                  <a:cubicBezTo>
                    <a:pt x="44" y="2"/>
                    <a:pt x="44" y="2"/>
                    <a:pt x="44" y="2"/>
                  </a:cubicBezTo>
                  <a:cubicBezTo>
                    <a:pt x="43" y="0"/>
                    <a:pt x="39" y="0"/>
                    <a:pt x="37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55" name="PA_任意多边形 27"/>
            <p:cNvSpPr>
              <a:spLocks noEditPoints="1"/>
            </p:cNvSpPr>
            <p:nvPr>
              <p:custDataLst>
                <p:tags r:id="rId38"/>
              </p:custDataLst>
            </p:nvPr>
          </p:nvSpPr>
          <p:spPr bwMode="auto">
            <a:xfrm>
              <a:off x="7394575" y="3198813"/>
              <a:ext cx="811213" cy="657225"/>
            </a:xfrm>
            <a:custGeom>
              <a:avLst/>
              <a:gdLst>
                <a:gd name="T0" fmla="*/ 13 w 111"/>
                <a:gd name="T1" fmla="*/ 29 h 90"/>
                <a:gd name="T2" fmla="*/ 13 w 111"/>
                <a:gd name="T3" fmla="*/ 29 h 90"/>
                <a:gd name="T4" fmla="*/ 58 w 111"/>
                <a:gd name="T5" fmla="*/ 79 h 90"/>
                <a:gd name="T6" fmla="*/ 58 w 111"/>
                <a:gd name="T7" fmla="*/ 79 h 90"/>
                <a:gd name="T8" fmla="*/ 13 w 111"/>
                <a:gd name="T9" fmla="*/ 29 h 90"/>
                <a:gd name="T10" fmla="*/ 37 w 111"/>
                <a:gd name="T11" fmla="*/ 0 h 90"/>
                <a:gd name="T12" fmla="*/ 36 w 111"/>
                <a:gd name="T13" fmla="*/ 0 h 90"/>
                <a:gd name="T14" fmla="*/ 4 w 111"/>
                <a:gd name="T15" fmla="*/ 4 h 90"/>
                <a:gd name="T16" fmla="*/ 0 w 111"/>
                <a:gd name="T17" fmla="*/ 10 h 90"/>
                <a:gd name="T18" fmla="*/ 0 w 111"/>
                <a:gd name="T19" fmla="*/ 11 h 90"/>
                <a:gd name="T20" fmla="*/ 1 w 111"/>
                <a:gd name="T21" fmla="*/ 11 h 90"/>
                <a:gd name="T22" fmla="*/ 1 w 111"/>
                <a:gd name="T23" fmla="*/ 10 h 90"/>
                <a:gd name="T24" fmla="*/ 4 w 111"/>
                <a:gd name="T25" fmla="*/ 4 h 90"/>
                <a:gd name="T26" fmla="*/ 36 w 111"/>
                <a:gd name="T27" fmla="*/ 0 h 90"/>
                <a:gd name="T28" fmla="*/ 37 w 111"/>
                <a:gd name="T29" fmla="*/ 0 h 90"/>
                <a:gd name="T30" fmla="*/ 44 w 111"/>
                <a:gd name="T31" fmla="*/ 2 h 90"/>
                <a:gd name="T32" fmla="*/ 108 w 111"/>
                <a:gd name="T33" fmla="*/ 82 h 90"/>
                <a:gd name="T34" fmla="*/ 111 w 111"/>
                <a:gd name="T35" fmla="*/ 90 h 90"/>
                <a:gd name="T36" fmla="*/ 111 w 111"/>
                <a:gd name="T37" fmla="*/ 90 h 90"/>
                <a:gd name="T38" fmla="*/ 108 w 111"/>
                <a:gd name="T39" fmla="*/ 82 h 90"/>
                <a:gd name="T40" fmla="*/ 44 w 111"/>
                <a:gd name="T41" fmla="*/ 2 h 90"/>
                <a:gd name="T42" fmla="*/ 37 w 111"/>
                <a:gd name="T43" fmla="*/ 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11" h="90">
                  <a:moveTo>
                    <a:pt x="13" y="29"/>
                  </a:moveTo>
                  <a:cubicBezTo>
                    <a:pt x="13" y="29"/>
                    <a:pt x="13" y="29"/>
                    <a:pt x="13" y="29"/>
                  </a:cubicBezTo>
                  <a:cubicBezTo>
                    <a:pt x="58" y="79"/>
                    <a:pt x="58" y="79"/>
                    <a:pt x="58" y="79"/>
                  </a:cubicBezTo>
                  <a:cubicBezTo>
                    <a:pt x="58" y="79"/>
                    <a:pt x="58" y="79"/>
                    <a:pt x="58" y="79"/>
                  </a:cubicBezTo>
                  <a:cubicBezTo>
                    <a:pt x="13" y="29"/>
                    <a:pt x="13" y="29"/>
                    <a:pt x="13" y="29"/>
                  </a:cubicBezTo>
                  <a:moveTo>
                    <a:pt x="37" y="0"/>
                  </a:moveTo>
                  <a:cubicBezTo>
                    <a:pt x="36" y="0"/>
                    <a:pt x="36" y="0"/>
                    <a:pt x="36" y="0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1" y="4"/>
                    <a:pt x="1" y="8"/>
                    <a:pt x="0" y="10"/>
                  </a:cubicBezTo>
                  <a:cubicBezTo>
                    <a:pt x="0" y="10"/>
                    <a:pt x="0" y="10"/>
                    <a:pt x="0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2" y="8"/>
                    <a:pt x="2" y="4"/>
                    <a:pt x="4" y="4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39" y="0"/>
                    <a:pt x="43" y="1"/>
                    <a:pt x="44" y="2"/>
                  </a:cubicBezTo>
                  <a:cubicBezTo>
                    <a:pt x="108" y="82"/>
                    <a:pt x="108" y="82"/>
                    <a:pt x="108" y="82"/>
                  </a:cubicBezTo>
                  <a:cubicBezTo>
                    <a:pt x="109" y="83"/>
                    <a:pt x="111" y="87"/>
                    <a:pt x="111" y="90"/>
                  </a:cubicBezTo>
                  <a:cubicBezTo>
                    <a:pt x="111" y="90"/>
                    <a:pt x="111" y="90"/>
                    <a:pt x="111" y="90"/>
                  </a:cubicBezTo>
                  <a:cubicBezTo>
                    <a:pt x="111" y="87"/>
                    <a:pt x="109" y="83"/>
                    <a:pt x="108" y="82"/>
                  </a:cubicBezTo>
                  <a:cubicBezTo>
                    <a:pt x="44" y="2"/>
                    <a:pt x="44" y="2"/>
                    <a:pt x="44" y="2"/>
                  </a:cubicBezTo>
                  <a:cubicBezTo>
                    <a:pt x="43" y="1"/>
                    <a:pt x="39" y="0"/>
                    <a:pt x="37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56" name="PA_任意多边形 28"/>
            <p:cNvSpPr>
              <a:spLocks noEditPoints="1"/>
            </p:cNvSpPr>
            <p:nvPr>
              <p:custDataLst>
                <p:tags r:id="rId39"/>
              </p:custDataLst>
            </p:nvPr>
          </p:nvSpPr>
          <p:spPr bwMode="auto">
            <a:xfrm>
              <a:off x="7400925" y="3198813"/>
              <a:ext cx="804863" cy="657225"/>
            </a:xfrm>
            <a:custGeom>
              <a:avLst/>
              <a:gdLst>
                <a:gd name="T0" fmla="*/ 12 w 110"/>
                <a:gd name="T1" fmla="*/ 28 h 90"/>
                <a:gd name="T2" fmla="*/ 12 w 110"/>
                <a:gd name="T3" fmla="*/ 29 h 90"/>
                <a:gd name="T4" fmla="*/ 57 w 110"/>
                <a:gd name="T5" fmla="*/ 79 h 90"/>
                <a:gd name="T6" fmla="*/ 57 w 110"/>
                <a:gd name="T7" fmla="*/ 79 h 90"/>
                <a:gd name="T8" fmla="*/ 12 w 110"/>
                <a:gd name="T9" fmla="*/ 28 h 90"/>
                <a:gd name="T10" fmla="*/ 36 w 110"/>
                <a:gd name="T11" fmla="*/ 0 h 90"/>
                <a:gd name="T12" fmla="*/ 35 w 110"/>
                <a:gd name="T13" fmla="*/ 0 h 90"/>
                <a:gd name="T14" fmla="*/ 3 w 110"/>
                <a:gd name="T15" fmla="*/ 4 h 90"/>
                <a:gd name="T16" fmla="*/ 0 w 110"/>
                <a:gd name="T17" fmla="*/ 10 h 90"/>
                <a:gd name="T18" fmla="*/ 0 w 110"/>
                <a:gd name="T19" fmla="*/ 11 h 90"/>
                <a:gd name="T20" fmla="*/ 0 w 110"/>
                <a:gd name="T21" fmla="*/ 11 h 90"/>
                <a:gd name="T22" fmla="*/ 0 w 110"/>
                <a:gd name="T23" fmla="*/ 10 h 90"/>
                <a:gd name="T24" fmla="*/ 3 w 110"/>
                <a:gd name="T25" fmla="*/ 4 h 90"/>
                <a:gd name="T26" fmla="*/ 35 w 110"/>
                <a:gd name="T27" fmla="*/ 0 h 90"/>
                <a:gd name="T28" fmla="*/ 36 w 110"/>
                <a:gd name="T29" fmla="*/ 0 h 90"/>
                <a:gd name="T30" fmla="*/ 43 w 110"/>
                <a:gd name="T31" fmla="*/ 2 h 90"/>
                <a:gd name="T32" fmla="*/ 106 w 110"/>
                <a:gd name="T33" fmla="*/ 82 h 90"/>
                <a:gd name="T34" fmla="*/ 110 w 110"/>
                <a:gd name="T35" fmla="*/ 89 h 90"/>
                <a:gd name="T36" fmla="*/ 110 w 110"/>
                <a:gd name="T37" fmla="*/ 90 h 90"/>
                <a:gd name="T38" fmla="*/ 107 w 110"/>
                <a:gd name="T39" fmla="*/ 82 h 90"/>
                <a:gd name="T40" fmla="*/ 43 w 110"/>
                <a:gd name="T41" fmla="*/ 2 h 90"/>
                <a:gd name="T42" fmla="*/ 36 w 110"/>
                <a:gd name="T43" fmla="*/ 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10" h="90">
                  <a:moveTo>
                    <a:pt x="12" y="28"/>
                  </a:moveTo>
                  <a:cubicBezTo>
                    <a:pt x="12" y="29"/>
                    <a:pt x="12" y="29"/>
                    <a:pt x="12" y="29"/>
                  </a:cubicBezTo>
                  <a:cubicBezTo>
                    <a:pt x="57" y="79"/>
                    <a:pt x="57" y="79"/>
                    <a:pt x="57" y="79"/>
                  </a:cubicBezTo>
                  <a:cubicBezTo>
                    <a:pt x="57" y="79"/>
                    <a:pt x="57" y="79"/>
                    <a:pt x="57" y="79"/>
                  </a:cubicBezTo>
                  <a:cubicBezTo>
                    <a:pt x="12" y="28"/>
                    <a:pt x="12" y="28"/>
                    <a:pt x="12" y="28"/>
                  </a:cubicBezTo>
                  <a:moveTo>
                    <a:pt x="36" y="0"/>
                  </a:moveTo>
                  <a:cubicBezTo>
                    <a:pt x="35" y="0"/>
                    <a:pt x="35" y="0"/>
                    <a:pt x="35" y="0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1" y="4"/>
                    <a:pt x="1" y="8"/>
                    <a:pt x="0" y="10"/>
                  </a:cubicBezTo>
                  <a:cubicBezTo>
                    <a:pt x="0" y="10"/>
                    <a:pt x="0" y="10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1" y="8"/>
                    <a:pt x="1" y="4"/>
                    <a:pt x="3" y="4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38" y="0"/>
                    <a:pt x="42" y="1"/>
                    <a:pt x="43" y="2"/>
                  </a:cubicBezTo>
                  <a:cubicBezTo>
                    <a:pt x="106" y="82"/>
                    <a:pt x="106" y="82"/>
                    <a:pt x="106" y="82"/>
                  </a:cubicBezTo>
                  <a:cubicBezTo>
                    <a:pt x="108" y="83"/>
                    <a:pt x="109" y="87"/>
                    <a:pt x="110" y="89"/>
                  </a:cubicBezTo>
                  <a:cubicBezTo>
                    <a:pt x="110" y="90"/>
                    <a:pt x="110" y="90"/>
                    <a:pt x="110" y="90"/>
                  </a:cubicBezTo>
                  <a:cubicBezTo>
                    <a:pt x="110" y="87"/>
                    <a:pt x="108" y="83"/>
                    <a:pt x="107" y="82"/>
                  </a:cubicBezTo>
                  <a:cubicBezTo>
                    <a:pt x="43" y="2"/>
                    <a:pt x="43" y="2"/>
                    <a:pt x="43" y="2"/>
                  </a:cubicBezTo>
                  <a:cubicBezTo>
                    <a:pt x="42" y="1"/>
                    <a:pt x="38" y="0"/>
                    <a:pt x="36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57" name="PA_任意多边形 29"/>
            <p:cNvSpPr>
              <a:spLocks noEditPoints="1"/>
            </p:cNvSpPr>
            <p:nvPr>
              <p:custDataLst>
                <p:tags r:id="rId40"/>
              </p:custDataLst>
            </p:nvPr>
          </p:nvSpPr>
          <p:spPr bwMode="auto">
            <a:xfrm>
              <a:off x="7400925" y="3198813"/>
              <a:ext cx="804863" cy="650875"/>
            </a:xfrm>
            <a:custGeom>
              <a:avLst/>
              <a:gdLst>
                <a:gd name="T0" fmla="*/ 12 w 110"/>
                <a:gd name="T1" fmla="*/ 28 h 89"/>
                <a:gd name="T2" fmla="*/ 12 w 110"/>
                <a:gd name="T3" fmla="*/ 28 h 89"/>
                <a:gd name="T4" fmla="*/ 57 w 110"/>
                <a:gd name="T5" fmla="*/ 79 h 89"/>
                <a:gd name="T6" fmla="*/ 58 w 110"/>
                <a:gd name="T7" fmla="*/ 79 h 89"/>
                <a:gd name="T8" fmla="*/ 12 w 110"/>
                <a:gd name="T9" fmla="*/ 28 h 89"/>
                <a:gd name="T10" fmla="*/ 36 w 110"/>
                <a:gd name="T11" fmla="*/ 0 h 89"/>
                <a:gd name="T12" fmla="*/ 35 w 110"/>
                <a:gd name="T13" fmla="*/ 0 h 89"/>
                <a:gd name="T14" fmla="*/ 3 w 110"/>
                <a:gd name="T15" fmla="*/ 4 h 89"/>
                <a:gd name="T16" fmla="*/ 0 w 110"/>
                <a:gd name="T17" fmla="*/ 10 h 89"/>
                <a:gd name="T18" fmla="*/ 0 w 110"/>
                <a:gd name="T19" fmla="*/ 11 h 89"/>
                <a:gd name="T20" fmla="*/ 0 w 110"/>
                <a:gd name="T21" fmla="*/ 10 h 89"/>
                <a:gd name="T22" fmla="*/ 0 w 110"/>
                <a:gd name="T23" fmla="*/ 10 h 89"/>
                <a:gd name="T24" fmla="*/ 3 w 110"/>
                <a:gd name="T25" fmla="*/ 4 h 89"/>
                <a:gd name="T26" fmla="*/ 35 w 110"/>
                <a:gd name="T27" fmla="*/ 0 h 89"/>
                <a:gd name="T28" fmla="*/ 36 w 110"/>
                <a:gd name="T29" fmla="*/ 0 h 89"/>
                <a:gd name="T30" fmla="*/ 43 w 110"/>
                <a:gd name="T31" fmla="*/ 2 h 89"/>
                <a:gd name="T32" fmla="*/ 106 w 110"/>
                <a:gd name="T33" fmla="*/ 81 h 89"/>
                <a:gd name="T34" fmla="*/ 109 w 110"/>
                <a:gd name="T35" fmla="*/ 89 h 89"/>
                <a:gd name="T36" fmla="*/ 110 w 110"/>
                <a:gd name="T37" fmla="*/ 89 h 89"/>
                <a:gd name="T38" fmla="*/ 106 w 110"/>
                <a:gd name="T39" fmla="*/ 82 h 89"/>
                <a:gd name="T40" fmla="*/ 43 w 110"/>
                <a:gd name="T41" fmla="*/ 2 h 89"/>
                <a:gd name="T42" fmla="*/ 36 w 110"/>
                <a:gd name="T43" fmla="*/ 0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10" h="89">
                  <a:moveTo>
                    <a:pt x="12" y="28"/>
                  </a:moveTo>
                  <a:cubicBezTo>
                    <a:pt x="12" y="28"/>
                    <a:pt x="12" y="28"/>
                    <a:pt x="12" y="28"/>
                  </a:cubicBezTo>
                  <a:cubicBezTo>
                    <a:pt x="57" y="79"/>
                    <a:pt x="57" y="79"/>
                    <a:pt x="57" y="79"/>
                  </a:cubicBezTo>
                  <a:cubicBezTo>
                    <a:pt x="58" y="79"/>
                    <a:pt x="58" y="79"/>
                    <a:pt x="58" y="79"/>
                  </a:cubicBezTo>
                  <a:cubicBezTo>
                    <a:pt x="12" y="28"/>
                    <a:pt x="12" y="28"/>
                    <a:pt x="12" y="28"/>
                  </a:cubicBezTo>
                  <a:moveTo>
                    <a:pt x="36" y="0"/>
                  </a:moveTo>
                  <a:cubicBezTo>
                    <a:pt x="35" y="0"/>
                    <a:pt x="35" y="0"/>
                    <a:pt x="35" y="0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1" y="4"/>
                    <a:pt x="1" y="8"/>
                    <a:pt x="0" y="10"/>
                  </a:cubicBezTo>
                  <a:cubicBezTo>
                    <a:pt x="0" y="10"/>
                    <a:pt x="0" y="10"/>
                    <a:pt x="0" y="11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1" y="8"/>
                    <a:pt x="1" y="4"/>
                    <a:pt x="3" y="4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37" y="0"/>
                    <a:pt x="42" y="1"/>
                    <a:pt x="43" y="2"/>
                  </a:cubicBezTo>
                  <a:cubicBezTo>
                    <a:pt x="106" y="81"/>
                    <a:pt x="106" y="81"/>
                    <a:pt x="106" y="81"/>
                  </a:cubicBezTo>
                  <a:cubicBezTo>
                    <a:pt x="107" y="83"/>
                    <a:pt x="109" y="87"/>
                    <a:pt x="109" y="89"/>
                  </a:cubicBezTo>
                  <a:cubicBezTo>
                    <a:pt x="110" y="89"/>
                    <a:pt x="110" y="89"/>
                    <a:pt x="110" y="89"/>
                  </a:cubicBezTo>
                  <a:cubicBezTo>
                    <a:pt x="109" y="87"/>
                    <a:pt x="108" y="83"/>
                    <a:pt x="106" y="82"/>
                  </a:cubicBezTo>
                  <a:cubicBezTo>
                    <a:pt x="43" y="2"/>
                    <a:pt x="43" y="2"/>
                    <a:pt x="43" y="2"/>
                  </a:cubicBezTo>
                  <a:cubicBezTo>
                    <a:pt x="42" y="1"/>
                    <a:pt x="38" y="0"/>
                    <a:pt x="36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58" name="PA_任意多边形 30"/>
            <p:cNvSpPr/>
            <p:nvPr>
              <p:custDataLst>
                <p:tags r:id="rId41"/>
              </p:custDataLst>
            </p:nvPr>
          </p:nvSpPr>
          <p:spPr bwMode="auto">
            <a:xfrm>
              <a:off x="5551488" y="3944938"/>
              <a:ext cx="715963" cy="1082675"/>
            </a:xfrm>
            <a:custGeom>
              <a:avLst/>
              <a:gdLst>
                <a:gd name="T0" fmla="*/ 0 w 451"/>
                <a:gd name="T1" fmla="*/ 152 h 682"/>
                <a:gd name="T2" fmla="*/ 106 w 451"/>
                <a:gd name="T3" fmla="*/ 0 h 682"/>
                <a:gd name="T4" fmla="*/ 414 w 451"/>
                <a:gd name="T5" fmla="*/ 364 h 682"/>
                <a:gd name="T6" fmla="*/ 451 w 451"/>
                <a:gd name="T7" fmla="*/ 682 h 682"/>
                <a:gd name="T8" fmla="*/ 0 w 451"/>
                <a:gd name="T9" fmla="*/ 152 h 6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1" h="682">
                  <a:moveTo>
                    <a:pt x="0" y="152"/>
                  </a:moveTo>
                  <a:lnTo>
                    <a:pt x="106" y="0"/>
                  </a:lnTo>
                  <a:lnTo>
                    <a:pt x="414" y="364"/>
                  </a:lnTo>
                  <a:lnTo>
                    <a:pt x="451" y="682"/>
                  </a:lnTo>
                  <a:lnTo>
                    <a:pt x="0" y="152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59" name="PA_任意多边形 31"/>
            <p:cNvSpPr/>
            <p:nvPr>
              <p:custDataLst>
                <p:tags r:id="rId42"/>
              </p:custDataLst>
            </p:nvPr>
          </p:nvSpPr>
          <p:spPr bwMode="auto">
            <a:xfrm>
              <a:off x="5551488" y="3944938"/>
              <a:ext cx="715963" cy="1082675"/>
            </a:xfrm>
            <a:custGeom>
              <a:avLst/>
              <a:gdLst>
                <a:gd name="T0" fmla="*/ 0 w 451"/>
                <a:gd name="T1" fmla="*/ 152 h 682"/>
                <a:gd name="T2" fmla="*/ 106 w 451"/>
                <a:gd name="T3" fmla="*/ 0 h 682"/>
                <a:gd name="T4" fmla="*/ 414 w 451"/>
                <a:gd name="T5" fmla="*/ 364 h 682"/>
                <a:gd name="T6" fmla="*/ 451 w 451"/>
                <a:gd name="T7" fmla="*/ 682 h 682"/>
                <a:gd name="T8" fmla="*/ 0 w 451"/>
                <a:gd name="T9" fmla="*/ 152 h 6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1" h="682">
                  <a:moveTo>
                    <a:pt x="0" y="152"/>
                  </a:moveTo>
                  <a:lnTo>
                    <a:pt x="106" y="0"/>
                  </a:lnTo>
                  <a:lnTo>
                    <a:pt x="414" y="364"/>
                  </a:lnTo>
                  <a:lnTo>
                    <a:pt x="451" y="682"/>
                  </a:lnTo>
                  <a:lnTo>
                    <a:pt x="0" y="152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60" name="PA_任意多边形 32"/>
            <p:cNvSpPr>
              <a:spLocks noEditPoints="1"/>
            </p:cNvSpPr>
            <p:nvPr>
              <p:custDataLst>
                <p:tags r:id="rId43"/>
              </p:custDataLst>
            </p:nvPr>
          </p:nvSpPr>
          <p:spPr bwMode="auto">
            <a:xfrm>
              <a:off x="5857875" y="3783013"/>
              <a:ext cx="995363" cy="630238"/>
            </a:xfrm>
            <a:custGeom>
              <a:avLst/>
              <a:gdLst>
                <a:gd name="T0" fmla="*/ 125 w 136"/>
                <a:gd name="T1" fmla="*/ 36 h 86"/>
                <a:gd name="T2" fmla="*/ 125 w 136"/>
                <a:gd name="T3" fmla="*/ 36 h 86"/>
                <a:gd name="T4" fmla="*/ 103 w 136"/>
                <a:gd name="T5" fmla="*/ 0 h 86"/>
                <a:gd name="T6" fmla="*/ 103 w 136"/>
                <a:gd name="T7" fmla="*/ 0 h 86"/>
                <a:gd name="T8" fmla="*/ 102 w 136"/>
                <a:gd name="T9" fmla="*/ 0 h 86"/>
                <a:gd name="T10" fmla="*/ 102 w 136"/>
                <a:gd name="T11" fmla="*/ 1 h 86"/>
                <a:gd name="T12" fmla="*/ 102 w 136"/>
                <a:gd name="T13" fmla="*/ 1 h 86"/>
                <a:gd name="T14" fmla="*/ 10 w 136"/>
                <a:gd name="T15" fmla="*/ 35 h 86"/>
                <a:gd name="T16" fmla="*/ 0 w 136"/>
                <a:gd name="T17" fmla="*/ 74 h 86"/>
                <a:gd name="T18" fmla="*/ 125 w 136"/>
                <a:gd name="T19" fmla="*/ 38 h 86"/>
                <a:gd name="T20" fmla="*/ 135 w 136"/>
                <a:gd name="T21" fmla="*/ 24 h 86"/>
                <a:gd name="T22" fmla="*/ 135 w 136"/>
                <a:gd name="T23" fmla="*/ 23 h 86"/>
                <a:gd name="T24" fmla="*/ 135 w 136"/>
                <a:gd name="T25" fmla="*/ 23 h 86"/>
                <a:gd name="T26" fmla="*/ 136 w 136"/>
                <a:gd name="T27" fmla="*/ 23 h 86"/>
                <a:gd name="T28" fmla="*/ 136 w 136"/>
                <a:gd name="T29" fmla="*/ 22 h 86"/>
                <a:gd name="T30" fmla="*/ 103 w 136"/>
                <a:gd name="T31" fmla="*/ 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36" h="86">
                  <a:moveTo>
                    <a:pt x="125" y="36"/>
                  </a:moveTo>
                  <a:cubicBezTo>
                    <a:pt x="125" y="36"/>
                    <a:pt x="125" y="36"/>
                    <a:pt x="125" y="36"/>
                  </a:cubicBezTo>
                  <a:moveTo>
                    <a:pt x="103" y="0"/>
                  </a:moveTo>
                  <a:cubicBezTo>
                    <a:pt x="103" y="0"/>
                    <a:pt x="103" y="0"/>
                    <a:pt x="103" y="0"/>
                  </a:cubicBezTo>
                  <a:cubicBezTo>
                    <a:pt x="102" y="0"/>
                    <a:pt x="102" y="0"/>
                    <a:pt x="102" y="0"/>
                  </a:cubicBezTo>
                  <a:cubicBezTo>
                    <a:pt x="102" y="1"/>
                    <a:pt x="102" y="1"/>
                    <a:pt x="102" y="1"/>
                  </a:cubicBezTo>
                  <a:cubicBezTo>
                    <a:pt x="102" y="1"/>
                    <a:pt x="102" y="1"/>
                    <a:pt x="102" y="1"/>
                  </a:cubicBezTo>
                  <a:cubicBezTo>
                    <a:pt x="82" y="30"/>
                    <a:pt x="44" y="44"/>
                    <a:pt x="10" y="35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45" y="86"/>
                    <a:pt x="94" y="73"/>
                    <a:pt x="125" y="38"/>
                  </a:cubicBezTo>
                  <a:cubicBezTo>
                    <a:pt x="129" y="34"/>
                    <a:pt x="132" y="28"/>
                    <a:pt x="135" y="24"/>
                  </a:cubicBezTo>
                  <a:cubicBezTo>
                    <a:pt x="135" y="23"/>
                    <a:pt x="135" y="23"/>
                    <a:pt x="135" y="23"/>
                  </a:cubicBezTo>
                  <a:cubicBezTo>
                    <a:pt x="135" y="23"/>
                    <a:pt x="135" y="23"/>
                    <a:pt x="135" y="23"/>
                  </a:cubicBezTo>
                  <a:cubicBezTo>
                    <a:pt x="136" y="23"/>
                    <a:pt x="136" y="23"/>
                    <a:pt x="136" y="23"/>
                  </a:cubicBezTo>
                  <a:cubicBezTo>
                    <a:pt x="136" y="22"/>
                    <a:pt x="136" y="22"/>
                    <a:pt x="136" y="22"/>
                  </a:cubicBezTo>
                  <a:lnTo>
                    <a:pt x="103" y="0"/>
                  </a:lnTo>
                  <a:close/>
                </a:path>
              </a:pathLst>
            </a:custGeom>
            <a:solidFill>
              <a:srgbClr val="AAA79D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61" name="PA_任意多边形 33"/>
            <p:cNvSpPr/>
            <p:nvPr>
              <p:custDataLst>
                <p:tags r:id="rId44"/>
              </p:custDataLst>
            </p:nvPr>
          </p:nvSpPr>
          <p:spPr bwMode="auto">
            <a:xfrm>
              <a:off x="6611938" y="3241675"/>
              <a:ext cx="1066800" cy="703263"/>
            </a:xfrm>
            <a:custGeom>
              <a:avLst/>
              <a:gdLst>
                <a:gd name="T0" fmla="*/ 152 w 672"/>
                <a:gd name="T1" fmla="*/ 443 h 443"/>
                <a:gd name="T2" fmla="*/ 0 w 672"/>
                <a:gd name="T3" fmla="*/ 341 h 443"/>
                <a:gd name="T4" fmla="*/ 355 w 672"/>
                <a:gd name="T5" fmla="*/ 37 h 443"/>
                <a:gd name="T6" fmla="*/ 672 w 672"/>
                <a:gd name="T7" fmla="*/ 0 h 443"/>
                <a:gd name="T8" fmla="*/ 152 w 672"/>
                <a:gd name="T9" fmla="*/ 443 h 4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2" h="443">
                  <a:moveTo>
                    <a:pt x="152" y="443"/>
                  </a:moveTo>
                  <a:lnTo>
                    <a:pt x="0" y="341"/>
                  </a:lnTo>
                  <a:lnTo>
                    <a:pt x="355" y="37"/>
                  </a:lnTo>
                  <a:lnTo>
                    <a:pt x="672" y="0"/>
                  </a:lnTo>
                  <a:lnTo>
                    <a:pt x="152" y="443"/>
                  </a:lnTo>
                  <a:close/>
                </a:path>
              </a:pathLst>
            </a:custGeom>
            <a:solidFill>
              <a:srgbClr val="9E9B9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62" name="PA_任意多边形 34"/>
            <p:cNvSpPr/>
            <p:nvPr>
              <p:custDataLst>
                <p:tags r:id="rId45"/>
              </p:custDataLst>
            </p:nvPr>
          </p:nvSpPr>
          <p:spPr bwMode="auto">
            <a:xfrm>
              <a:off x="6611938" y="3241675"/>
              <a:ext cx="1066800" cy="703263"/>
            </a:xfrm>
            <a:custGeom>
              <a:avLst/>
              <a:gdLst>
                <a:gd name="T0" fmla="*/ 152 w 672"/>
                <a:gd name="T1" fmla="*/ 443 h 443"/>
                <a:gd name="T2" fmla="*/ 0 w 672"/>
                <a:gd name="T3" fmla="*/ 341 h 443"/>
                <a:gd name="T4" fmla="*/ 355 w 672"/>
                <a:gd name="T5" fmla="*/ 37 h 443"/>
                <a:gd name="T6" fmla="*/ 672 w 672"/>
                <a:gd name="T7" fmla="*/ 0 h 443"/>
                <a:gd name="T8" fmla="*/ 152 w 672"/>
                <a:gd name="T9" fmla="*/ 443 h 4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2" h="443">
                  <a:moveTo>
                    <a:pt x="152" y="443"/>
                  </a:moveTo>
                  <a:lnTo>
                    <a:pt x="0" y="341"/>
                  </a:lnTo>
                  <a:lnTo>
                    <a:pt x="355" y="37"/>
                  </a:lnTo>
                  <a:lnTo>
                    <a:pt x="672" y="0"/>
                  </a:lnTo>
                  <a:lnTo>
                    <a:pt x="152" y="44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63" name="PA_任意多边形 35"/>
            <p:cNvSpPr/>
            <p:nvPr>
              <p:custDataLst>
                <p:tags r:id="rId46"/>
              </p:custDataLst>
            </p:nvPr>
          </p:nvSpPr>
          <p:spPr bwMode="auto">
            <a:xfrm>
              <a:off x="6435725" y="2657475"/>
              <a:ext cx="577850" cy="993775"/>
            </a:xfrm>
            <a:custGeom>
              <a:avLst/>
              <a:gdLst>
                <a:gd name="T0" fmla="*/ 78 w 79"/>
                <a:gd name="T1" fmla="*/ 97 h 136"/>
                <a:gd name="T2" fmla="*/ 22 w 79"/>
                <a:gd name="T3" fmla="*/ 0 h 136"/>
                <a:gd name="T4" fmla="*/ 0 w 79"/>
                <a:gd name="T5" fmla="*/ 33 h 136"/>
                <a:gd name="T6" fmla="*/ 1 w 79"/>
                <a:gd name="T7" fmla="*/ 34 h 136"/>
                <a:gd name="T8" fmla="*/ 36 w 79"/>
                <a:gd name="T9" fmla="*/ 126 h 136"/>
                <a:gd name="T10" fmla="*/ 75 w 79"/>
                <a:gd name="T11" fmla="*/ 136 h 136"/>
                <a:gd name="T12" fmla="*/ 78 w 79"/>
                <a:gd name="T13" fmla="*/ 97 h 136"/>
                <a:gd name="T14" fmla="*/ 78 w 79"/>
                <a:gd name="T15" fmla="*/ 97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9" h="136">
                  <a:moveTo>
                    <a:pt x="78" y="97"/>
                  </a:moveTo>
                  <a:cubicBezTo>
                    <a:pt x="76" y="57"/>
                    <a:pt x="55" y="22"/>
                    <a:pt x="22" y="0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1" y="33"/>
                    <a:pt x="1" y="34"/>
                    <a:pt x="1" y="34"/>
                  </a:cubicBezTo>
                  <a:cubicBezTo>
                    <a:pt x="31" y="54"/>
                    <a:pt x="45" y="91"/>
                    <a:pt x="36" y="126"/>
                  </a:cubicBezTo>
                  <a:cubicBezTo>
                    <a:pt x="75" y="136"/>
                    <a:pt x="75" y="136"/>
                    <a:pt x="75" y="136"/>
                  </a:cubicBezTo>
                  <a:cubicBezTo>
                    <a:pt x="78" y="123"/>
                    <a:pt x="79" y="110"/>
                    <a:pt x="78" y="97"/>
                  </a:cubicBezTo>
                  <a:cubicBezTo>
                    <a:pt x="78" y="92"/>
                    <a:pt x="79" y="101"/>
                    <a:pt x="78" y="97"/>
                  </a:cubicBezTo>
                  <a:close/>
                </a:path>
              </a:pathLst>
            </a:custGeom>
            <a:solidFill>
              <a:srgbClr val="8A2D0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64" name="PA_任意多边形 36"/>
            <p:cNvSpPr/>
            <p:nvPr>
              <p:custDataLst>
                <p:tags r:id="rId47"/>
              </p:custDataLst>
            </p:nvPr>
          </p:nvSpPr>
          <p:spPr bwMode="auto">
            <a:xfrm>
              <a:off x="5894388" y="1830388"/>
              <a:ext cx="703263" cy="1068388"/>
            </a:xfrm>
            <a:custGeom>
              <a:avLst/>
              <a:gdLst>
                <a:gd name="T0" fmla="*/ 443 w 443"/>
                <a:gd name="T1" fmla="*/ 521 h 673"/>
                <a:gd name="T2" fmla="*/ 341 w 443"/>
                <a:gd name="T3" fmla="*/ 673 h 673"/>
                <a:gd name="T4" fmla="*/ 37 w 443"/>
                <a:gd name="T5" fmla="*/ 318 h 673"/>
                <a:gd name="T6" fmla="*/ 0 w 443"/>
                <a:gd name="T7" fmla="*/ 0 h 673"/>
                <a:gd name="T8" fmla="*/ 443 w 443"/>
                <a:gd name="T9" fmla="*/ 521 h 6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3" h="673">
                  <a:moveTo>
                    <a:pt x="443" y="521"/>
                  </a:moveTo>
                  <a:lnTo>
                    <a:pt x="341" y="673"/>
                  </a:lnTo>
                  <a:lnTo>
                    <a:pt x="37" y="318"/>
                  </a:lnTo>
                  <a:lnTo>
                    <a:pt x="0" y="0"/>
                  </a:lnTo>
                  <a:lnTo>
                    <a:pt x="443" y="5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65" name="PA_任意多边形 37"/>
            <p:cNvSpPr/>
            <p:nvPr>
              <p:custDataLst>
                <p:tags r:id="rId48"/>
              </p:custDataLst>
            </p:nvPr>
          </p:nvSpPr>
          <p:spPr bwMode="auto">
            <a:xfrm>
              <a:off x="5894388" y="1830388"/>
              <a:ext cx="703263" cy="1068388"/>
            </a:xfrm>
            <a:custGeom>
              <a:avLst/>
              <a:gdLst>
                <a:gd name="T0" fmla="*/ 443 w 443"/>
                <a:gd name="T1" fmla="*/ 521 h 673"/>
                <a:gd name="T2" fmla="*/ 341 w 443"/>
                <a:gd name="T3" fmla="*/ 673 h 673"/>
                <a:gd name="T4" fmla="*/ 37 w 443"/>
                <a:gd name="T5" fmla="*/ 318 h 673"/>
                <a:gd name="T6" fmla="*/ 0 w 443"/>
                <a:gd name="T7" fmla="*/ 0 h 673"/>
                <a:gd name="T8" fmla="*/ 443 w 443"/>
                <a:gd name="T9" fmla="*/ 521 h 6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3" h="673">
                  <a:moveTo>
                    <a:pt x="443" y="521"/>
                  </a:moveTo>
                  <a:lnTo>
                    <a:pt x="341" y="673"/>
                  </a:lnTo>
                  <a:lnTo>
                    <a:pt x="37" y="318"/>
                  </a:lnTo>
                  <a:lnTo>
                    <a:pt x="0" y="0"/>
                  </a:lnTo>
                  <a:lnTo>
                    <a:pt x="443" y="521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66" name="PA_任意多边形 38"/>
            <p:cNvSpPr/>
            <p:nvPr>
              <p:custDataLst>
                <p:tags r:id="rId49"/>
              </p:custDataLst>
            </p:nvPr>
          </p:nvSpPr>
          <p:spPr bwMode="auto">
            <a:xfrm>
              <a:off x="5894388" y="1830388"/>
              <a:ext cx="703263" cy="1068388"/>
            </a:xfrm>
            <a:custGeom>
              <a:avLst/>
              <a:gdLst>
                <a:gd name="T0" fmla="*/ 443 w 443"/>
                <a:gd name="T1" fmla="*/ 521 h 673"/>
                <a:gd name="T2" fmla="*/ 341 w 443"/>
                <a:gd name="T3" fmla="*/ 673 h 673"/>
                <a:gd name="T4" fmla="*/ 37 w 443"/>
                <a:gd name="T5" fmla="*/ 318 h 673"/>
                <a:gd name="T6" fmla="*/ 0 w 443"/>
                <a:gd name="T7" fmla="*/ 0 h 673"/>
                <a:gd name="T8" fmla="*/ 443 w 443"/>
                <a:gd name="T9" fmla="*/ 521 h 6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3" h="673">
                  <a:moveTo>
                    <a:pt x="443" y="521"/>
                  </a:moveTo>
                  <a:lnTo>
                    <a:pt x="341" y="673"/>
                  </a:lnTo>
                  <a:lnTo>
                    <a:pt x="37" y="318"/>
                  </a:lnTo>
                  <a:lnTo>
                    <a:pt x="0" y="0"/>
                  </a:lnTo>
                  <a:lnTo>
                    <a:pt x="443" y="521"/>
                  </a:lnTo>
                  <a:close/>
                </a:path>
              </a:pathLst>
            </a:custGeom>
            <a:solidFill>
              <a:srgbClr val="E0720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67" name="PA_任意多边形 39"/>
            <p:cNvSpPr/>
            <p:nvPr>
              <p:custDataLst>
                <p:tags r:id="rId50"/>
              </p:custDataLst>
            </p:nvPr>
          </p:nvSpPr>
          <p:spPr bwMode="auto">
            <a:xfrm>
              <a:off x="5894388" y="1830388"/>
              <a:ext cx="703263" cy="1068388"/>
            </a:xfrm>
            <a:custGeom>
              <a:avLst/>
              <a:gdLst>
                <a:gd name="T0" fmla="*/ 443 w 443"/>
                <a:gd name="T1" fmla="*/ 521 h 673"/>
                <a:gd name="T2" fmla="*/ 341 w 443"/>
                <a:gd name="T3" fmla="*/ 673 h 673"/>
                <a:gd name="T4" fmla="*/ 37 w 443"/>
                <a:gd name="T5" fmla="*/ 318 h 673"/>
                <a:gd name="T6" fmla="*/ 0 w 443"/>
                <a:gd name="T7" fmla="*/ 0 h 673"/>
                <a:gd name="T8" fmla="*/ 443 w 443"/>
                <a:gd name="T9" fmla="*/ 521 h 6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3" h="673">
                  <a:moveTo>
                    <a:pt x="443" y="521"/>
                  </a:moveTo>
                  <a:lnTo>
                    <a:pt x="341" y="673"/>
                  </a:lnTo>
                  <a:lnTo>
                    <a:pt x="37" y="318"/>
                  </a:lnTo>
                  <a:lnTo>
                    <a:pt x="0" y="0"/>
                  </a:lnTo>
                  <a:lnTo>
                    <a:pt x="443" y="521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68" name="PA_任意多边形 40"/>
            <p:cNvSpPr/>
            <p:nvPr>
              <p:custDataLst>
                <p:tags r:id="rId51"/>
              </p:custDataLst>
            </p:nvPr>
          </p:nvSpPr>
          <p:spPr bwMode="auto">
            <a:xfrm>
              <a:off x="5324475" y="2452688"/>
              <a:ext cx="979488" cy="606425"/>
            </a:xfrm>
            <a:custGeom>
              <a:avLst/>
              <a:gdLst>
                <a:gd name="T0" fmla="*/ 127 w 134"/>
                <a:gd name="T1" fmla="*/ 9 h 83"/>
                <a:gd name="T2" fmla="*/ 0 w 134"/>
                <a:gd name="T3" fmla="*/ 61 h 83"/>
                <a:gd name="T4" fmla="*/ 33 w 134"/>
                <a:gd name="T5" fmla="*/ 83 h 83"/>
                <a:gd name="T6" fmla="*/ 125 w 134"/>
                <a:gd name="T7" fmla="*/ 49 h 83"/>
                <a:gd name="T8" fmla="*/ 134 w 134"/>
                <a:gd name="T9" fmla="*/ 10 h 83"/>
                <a:gd name="T10" fmla="*/ 127 w 134"/>
                <a:gd name="T11" fmla="*/ 9 h 83"/>
                <a:gd name="T12" fmla="*/ 127 w 134"/>
                <a:gd name="T13" fmla="*/ 9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4" h="83">
                  <a:moveTo>
                    <a:pt x="127" y="9"/>
                  </a:moveTo>
                  <a:cubicBezTo>
                    <a:pt x="78" y="0"/>
                    <a:pt x="29" y="21"/>
                    <a:pt x="0" y="61"/>
                  </a:cubicBezTo>
                  <a:cubicBezTo>
                    <a:pt x="33" y="83"/>
                    <a:pt x="33" y="83"/>
                    <a:pt x="33" y="83"/>
                  </a:cubicBezTo>
                  <a:cubicBezTo>
                    <a:pt x="53" y="55"/>
                    <a:pt x="90" y="41"/>
                    <a:pt x="125" y="49"/>
                  </a:cubicBezTo>
                  <a:cubicBezTo>
                    <a:pt x="134" y="10"/>
                    <a:pt x="134" y="10"/>
                    <a:pt x="134" y="10"/>
                  </a:cubicBezTo>
                  <a:cubicBezTo>
                    <a:pt x="132" y="9"/>
                    <a:pt x="129" y="9"/>
                    <a:pt x="127" y="9"/>
                  </a:cubicBezTo>
                  <a:cubicBezTo>
                    <a:pt x="124" y="8"/>
                    <a:pt x="129" y="9"/>
                    <a:pt x="127" y="9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69" name="PA_任意多边形 41"/>
            <p:cNvSpPr/>
            <p:nvPr>
              <p:custDataLst>
                <p:tags r:id="rId52"/>
              </p:custDataLst>
            </p:nvPr>
          </p:nvSpPr>
          <p:spPr bwMode="auto">
            <a:xfrm>
              <a:off x="4483100" y="2898775"/>
              <a:ext cx="1082675" cy="715963"/>
            </a:xfrm>
            <a:custGeom>
              <a:avLst/>
              <a:gdLst>
                <a:gd name="T0" fmla="*/ 530 w 682"/>
                <a:gd name="T1" fmla="*/ 0 h 451"/>
                <a:gd name="T2" fmla="*/ 682 w 682"/>
                <a:gd name="T3" fmla="*/ 101 h 451"/>
                <a:gd name="T4" fmla="*/ 318 w 682"/>
                <a:gd name="T5" fmla="*/ 414 h 451"/>
                <a:gd name="T6" fmla="*/ 0 w 682"/>
                <a:gd name="T7" fmla="*/ 451 h 451"/>
                <a:gd name="T8" fmla="*/ 530 w 682"/>
                <a:gd name="T9" fmla="*/ 0 h 4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2" h="451">
                  <a:moveTo>
                    <a:pt x="530" y="0"/>
                  </a:moveTo>
                  <a:lnTo>
                    <a:pt x="682" y="101"/>
                  </a:lnTo>
                  <a:lnTo>
                    <a:pt x="318" y="414"/>
                  </a:lnTo>
                  <a:lnTo>
                    <a:pt x="0" y="451"/>
                  </a:lnTo>
                  <a:lnTo>
                    <a:pt x="53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70" name="PA_任意多边形 42"/>
            <p:cNvSpPr/>
            <p:nvPr>
              <p:custDataLst>
                <p:tags r:id="rId53"/>
              </p:custDataLst>
            </p:nvPr>
          </p:nvSpPr>
          <p:spPr bwMode="auto">
            <a:xfrm>
              <a:off x="4483100" y="2898775"/>
              <a:ext cx="1082675" cy="715963"/>
            </a:xfrm>
            <a:custGeom>
              <a:avLst/>
              <a:gdLst>
                <a:gd name="T0" fmla="*/ 530 w 682"/>
                <a:gd name="T1" fmla="*/ 0 h 451"/>
                <a:gd name="T2" fmla="*/ 682 w 682"/>
                <a:gd name="T3" fmla="*/ 101 h 451"/>
                <a:gd name="T4" fmla="*/ 318 w 682"/>
                <a:gd name="T5" fmla="*/ 414 h 451"/>
                <a:gd name="T6" fmla="*/ 0 w 682"/>
                <a:gd name="T7" fmla="*/ 451 h 451"/>
                <a:gd name="T8" fmla="*/ 530 w 682"/>
                <a:gd name="T9" fmla="*/ 0 h 4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2" h="451">
                  <a:moveTo>
                    <a:pt x="530" y="0"/>
                  </a:moveTo>
                  <a:lnTo>
                    <a:pt x="682" y="101"/>
                  </a:lnTo>
                  <a:lnTo>
                    <a:pt x="318" y="414"/>
                  </a:lnTo>
                  <a:lnTo>
                    <a:pt x="0" y="451"/>
                  </a:lnTo>
                  <a:lnTo>
                    <a:pt x="53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71" name="PA_任意多边形 43"/>
            <p:cNvSpPr/>
            <p:nvPr>
              <p:custDataLst>
                <p:tags r:id="rId54"/>
              </p:custDataLst>
            </p:nvPr>
          </p:nvSpPr>
          <p:spPr bwMode="auto">
            <a:xfrm>
              <a:off x="4483100" y="2898775"/>
              <a:ext cx="1082675" cy="715963"/>
            </a:xfrm>
            <a:custGeom>
              <a:avLst/>
              <a:gdLst>
                <a:gd name="T0" fmla="*/ 530 w 682"/>
                <a:gd name="T1" fmla="*/ 0 h 451"/>
                <a:gd name="T2" fmla="*/ 682 w 682"/>
                <a:gd name="T3" fmla="*/ 101 h 451"/>
                <a:gd name="T4" fmla="*/ 318 w 682"/>
                <a:gd name="T5" fmla="*/ 414 h 451"/>
                <a:gd name="T6" fmla="*/ 0 w 682"/>
                <a:gd name="T7" fmla="*/ 451 h 451"/>
                <a:gd name="T8" fmla="*/ 530 w 682"/>
                <a:gd name="T9" fmla="*/ 0 h 4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2" h="451">
                  <a:moveTo>
                    <a:pt x="530" y="0"/>
                  </a:moveTo>
                  <a:lnTo>
                    <a:pt x="682" y="101"/>
                  </a:lnTo>
                  <a:lnTo>
                    <a:pt x="318" y="414"/>
                  </a:lnTo>
                  <a:lnTo>
                    <a:pt x="0" y="451"/>
                  </a:lnTo>
                  <a:lnTo>
                    <a:pt x="530" y="0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72" name="PA_任意多边形 44"/>
            <p:cNvSpPr/>
            <p:nvPr>
              <p:custDataLst>
                <p:tags r:id="rId55"/>
              </p:custDataLst>
            </p:nvPr>
          </p:nvSpPr>
          <p:spPr bwMode="auto">
            <a:xfrm>
              <a:off x="4483100" y="2898775"/>
              <a:ext cx="1082675" cy="715963"/>
            </a:xfrm>
            <a:custGeom>
              <a:avLst/>
              <a:gdLst>
                <a:gd name="T0" fmla="*/ 530 w 682"/>
                <a:gd name="T1" fmla="*/ 0 h 451"/>
                <a:gd name="T2" fmla="*/ 682 w 682"/>
                <a:gd name="T3" fmla="*/ 101 h 451"/>
                <a:gd name="T4" fmla="*/ 318 w 682"/>
                <a:gd name="T5" fmla="*/ 414 h 451"/>
                <a:gd name="T6" fmla="*/ 0 w 682"/>
                <a:gd name="T7" fmla="*/ 451 h 451"/>
                <a:gd name="T8" fmla="*/ 530 w 682"/>
                <a:gd name="T9" fmla="*/ 0 h 4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2" h="451">
                  <a:moveTo>
                    <a:pt x="530" y="0"/>
                  </a:moveTo>
                  <a:lnTo>
                    <a:pt x="682" y="101"/>
                  </a:lnTo>
                  <a:lnTo>
                    <a:pt x="318" y="414"/>
                  </a:lnTo>
                  <a:lnTo>
                    <a:pt x="0" y="451"/>
                  </a:lnTo>
                  <a:lnTo>
                    <a:pt x="53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73" name="PA_任意多边形 45"/>
            <p:cNvSpPr/>
            <p:nvPr>
              <p:custDataLst>
                <p:tags r:id="rId56"/>
              </p:custDataLst>
            </p:nvPr>
          </p:nvSpPr>
          <p:spPr bwMode="auto">
            <a:xfrm>
              <a:off x="5097463" y="3198813"/>
              <a:ext cx="622300" cy="987425"/>
            </a:xfrm>
            <a:custGeom>
              <a:avLst/>
              <a:gdLst>
                <a:gd name="T0" fmla="*/ 62 w 85"/>
                <a:gd name="T1" fmla="*/ 135 h 135"/>
                <a:gd name="T2" fmla="*/ 85 w 85"/>
                <a:gd name="T3" fmla="*/ 102 h 135"/>
                <a:gd name="T4" fmla="*/ 51 w 85"/>
                <a:gd name="T5" fmla="*/ 10 h 135"/>
                <a:gd name="T6" fmla="*/ 12 w 85"/>
                <a:gd name="T7" fmla="*/ 0 h 135"/>
                <a:gd name="T8" fmla="*/ 62 w 85"/>
                <a:gd name="T9" fmla="*/ 135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5" h="135">
                  <a:moveTo>
                    <a:pt x="62" y="135"/>
                  </a:moveTo>
                  <a:cubicBezTo>
                    <a:pt x="85" y="102"/>
                    <a:pt x="85" y="102"/>
                    <a:pt x="85" y="102"/>
                  </a:cubicBezTo>
                  <a:cubicBezTo>
                    <a:pt x="56" y="81"/>
                    <a:pt x="42" y="44"/>
                    <a:pt x="51" y="1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0" y="51"/>
                    <a:pt x="20" y="105"/>
                    <a:pt x="62" y="135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74" name="PA_任意多边形 46"/>
            <p:cNvSpPr/>
            <p:nvPr>
              <p:custDataLst>
                <p:tags r:id="rId57"/>
              </p:custDataLst>
            </p:nvPr>
          </p:nvSpPr>
          <p:spPr bwMode="auto">
            <a:xfrm>
              <a:off x="5624513" y="3241675"/>
              <a:ext cx="2713038" cy="2524125"/>
            </a:xfrm>
            <a:custGeom>
              <a:avLst/>
              <a:gdLst>
                <a:gd name="T0" fmla="*/ 281 w 371"/>
                <a:gd name="T1" fmla="*/ 0 h 345"/>
                <a:gd name="T2" fmla="*/ 371 w 371"/>
                <a:gd name="T3" fmla="*/ 112 h 345"/>
                <a:gd name="T4" fmla="*/ 335 w 371"/>
                <a:gd name="T5" fmla="*/ 193 h 345"/>
                <a:gd name="T6" fmla="*/ 279 w 371"/>
                <a:gd name="T7" fmla="*/ 261 h 345"/>
                <a:gd name="T8" fmla="*/ 206 w 371"/>
                <a:gd name="T9" fmla="*/ 311 h 345"/>
                <a:gd name="T10" fmla="*/ 119 w 371"/>
                <a:gd name="T11" fmla="*/ 340 h 345"/>
                <a:gd name="T12" fmla="*/ 105 w 371"/>
                <a:gd name="T13" fmla="*/ 342 h 345"/>
                <a:gd name="T14" fmla="*/ 91 w 371"/>
                <a:gd name="T15" fmla="*/ 344 h 345"/>
                <a:gd name="T16" fmla="*/ 77 w 371"/>
                <a:gd name="T17" fmla="*/ 344 h 345"/>
                <a:gd name="T18" fmla="*/ 63 w 371"/>
                <a:gd name="T19" fmla="*/ 345 h 345"/>
                <a:gd name="T20" fmla="*/ 47 w 371"/>
                <a:gd name="T21" fmla="*/ 344 h 345"/>
                <a:gd name="T22" fmla="*/ 31 w 371"/>
                <a:gd name="T23" fmla="*/ 343 h 345"/>
                <a:gd name="T24" fmla="*/ 16 w 371"/>
                <a:gd name="T25" fmla="*/ 341 h 345"/>
                <a:gd name="T26" fmla="*/ 0 w 371"/>
                <a:gd name="T27" fmla="*/ 339 h 345"/>
                <a:gd name="T28" fmla="*/ 112 w 371"/>
                <a:gd name="T29" fmla="*/ 249 h 345"/>
                <a:gd name="T30" fmla="*/ 115 w 371"/>
                <a:gd name="T31" fmla="*/ 247 h 345"/>
                <a:gd name="T32" fmla="*/ 110 w 371"/>
                <a:gd name="T33" fmla="*/ 240 h 345"/>
                <a:gd name="T34" fmla="*/ 32 w 371"/>
                <a:gd name="T35" fmla="*/ 148 h 345"/>
                <a:gd name="T36" fmla="*/ 39 w 371"/>
                <a:gd name="T37" fmla="*/ 150 h 345"/>
                <a:gd name="T38" fmla="*/ 47 w 371"/>
                <a:gd name="T39" fmla="*/ 151 h 345"/>
                <a:gd name="T40" fmla="*/ 55 w 371"/>
                <a:gd name="T41" fmla="*/ 152 h 345"/>
                <a:gd name="T42" fmla="*/ 63 w 371"/>
                <a:gd name="T43" fmla="*/ 152 h 345"/>
                <a:gd name="T44" fmla="*/ 68 w 371"/>
                <a:gd name="T45" fmla="*/ 152 h 345"/>
                <a:gd name="T46" fmla="*/ 74 w 371"/>
                <a:gd name="T47" fmla="*/ 151 h 345"/>
                <a:gd name="T48" fmla="*/ 79 w 371"/>
                <a:gd name="T49" fmla="*/ 151 h 345"/>
                <a:gd name="T50" fmla="*/ 85 w 371"/>
                <a:gd name="T51" fmla="*/ 150 h 345"/>
                <a:gd name="T52" fmla="*/ 110 w 371"/>
                <a:gd name="T53" fmla="*/ 143 h 345"/>
                <a:gd name="T54" fmla="*/ 132 w 371"/>
                <a:gd name="T55" fmla="*/ 132 h 345"/>
                <a:gd name="T56" fmla="*/ 151 w 371"/>
                <a:gd name="T57" fmla="*/ 116 h 345"/>
                <a:gd name="T58" fmla="*/ 167 w 371"/>
                <a:gd name="T59" fmla="*/ 98 h 345"/>
                <a:gd name="T60" fmla="*/ 167 w 371"/>
                <a:gd name="T61" fmla="*/ 97 h 345"/>
                <a:gd name="T62" fmla="*/ 167 w 371"/>
                <a:gd name="T63" fmla="*/ 97 h 345"/>
                <a:gd name="T64" fmla="*/ 168 w 371"/>
                <a:gd name="T65" fmla="*/ 97 h 345"/>
                <a:gd name="T66" fmla="*/ 168 w 371"/>
                <a:gd name="T67" fmla="*/ 96 h 345"/>
                <a:gd name="T68" fmla="*/ 281 w 371"/>
                <a:gd name="T69" fmla="*/ 0 h 3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71" h="345">
                  <a:moveTo>
                    <a:pt x="281" y="0"/>
                  </a:moveTo>
                  <a:cubicBezTo>
                    <a:pt x="371" y="112"/>
                    <a:pt x="371" y="112"/>
                    <a:pt x="371" y="112"/>
                  </a:cubicBezTo>
                  <a:cubicBezTo>
                    <a:pt x="363" y="141"/>
                    <a:pt x="351" y="168"/>
                    <a:pt x="335" y="193"/>
                  </a:cubicBezTo>
                  <a:cubicBezTo>
                    <a:pt x="320" y="218"/>
                    <a:pt x="301" y="241"/>
                    <a:pt x="279" y="261"/>
                  </a:cubicBezTo>
                  <a:cubicBezTo>
                    <a:pt x="258" y="281"/>
                    <a:pt x="233" y="298"/>
                    <a:pt x="206" y="311"/>
                  </a:cubicBezTo>
                  <a:cubicBezTo>
                    <a:pt x="179" y="325"/>
                    <a:pt x="150" y="334"/>
                    <a:pt x="119" y="340"/>
                  </a:cubicBezTo>
                  <a:cubicBezTo>
                    <a:pt x="114" y="341"/>
                    <a:pt x="109" y="341"/>
                    <a:pt x="105" y="342"/>
                  </a:cubicBezTo>
                  <a:cubicBezTo>
                    <a:pt x="100" y="343"/>
                    <a:pt x="95" y="343"/>
                    <a:pt x="91" y="344"/>
                  </a:cubicBezTo>
                  <a:cubicBezTo>
                    <a:pt x="86" y="344"/>
                    <a:pt x="82" y="344"/>
                    <a:pt x="77" y="344"/>
                  </a:cubicBezTo>
                  <a:cubicBezTo>
                    <a:pt x="72" y="345"/>
                    <a:pt x="68" y="345"/>
                    <a:pt x="63" y="345"/>
                  </a:cubicBezTo>
                  <a:cubicBezTo>
                    <a:pt x="58" y="345"/>
                    <a:pt x="53" y="345"/>
                    <a:pt x="47" y="344"/>
                  </a:cubicBezTo>
                  <a:cubicBezTo>
                    <a:pt x="42" y="344"/>
                    <a:pt x="37" y="344"/>
                    <a:pt x="31" y="343"/>
                  </a:cubicBezTo>
                  <a:cubicBezTo>
                    <a:pt x="26" y="343"/>
                    <a:pt x="21" y="342"/>
                    <a:pt x="16" y="341"/>
                  </a:cubicBezTo>
                  <a:cubicBezTo>
                    <a:pt x="11" y="340"/>
                    <a:pt x="6" y="340"/>
                    <a:pt x="0" y="339"/>
                  </a:cubicBezTo>
                  <a:cubicBezTo>
                    <a:pt x="112" y="249"/>
                    <a:pt x="112" y="249"/>
                    <a:pt x="112" y="249"/>
                  </a:cubicBezTo>
                  <a:cubicBezTo>
                    <a:pt x="115" y="247"/>
                    <a:pt x="115" y="247"/>
                    <a:pt x="115" y="247"/>
                  </a:cubicBezTo>
                  <a:cubicBezTo>
                    <a:pt x="110" y="240"/>
                    <a:pt x="110" y="240"/>
                    <a:pt x="110" y="240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34" y="149"/>
                    <a:pt x="37" y="149"/>
                    <a:pt x="39" y="150"/>
                  </a:cubicBezTo>
                  <a:cubicBezTo>
                    <a:pt x="42" y="150"/>
                    <a:pt x="44" y="151"/>
                    <a:pt x="47" y="151"/>
                  </a:cubicBezTo>
                  <a:cubicBezTo>
                    <a:pt x="50" y="151"/>
                    <a:pt x="52" y="151"/>
                    <a:pt x="55" y="152"/>
                  </a:cubicBezTo>
                  <a:cubicBezTo>
                    <a:pt x="58" y="152"/>
                    <a:pt x="60" y="152"/>
                    <a:pt x="63" y="152"/>
                  </a:cubicBezTo>
                  <a:cubicBezTo>
                    <a:pt x="65" y="152"/>
                    <a:pt x="67" y="152"/>
                    <a:pt x="68" y="152"/>
                  </a:cubicBezTo>
                  <a:cubicBezTo>
                    <a:pt x="70" y="152"/>
                    <a:pt x="72" y="152"/>
                    <a:pt x="74" y="151"/>
                  </a:cubicBezTo>
                  <a:cubicBezTo>
                    <a:pt x="76" y="151"/>
                    <a:pt x="78" y="151"/>
                    <a:pt x="79" y="151"/>
                  </a:cubicBezTo>
                  <a:cubicBezTo>
                    <a:pt x="81" y="151"/>
                    <a:pt x="83" y="150"/>
                    <a:pt x="85" y="150"/>
                  </a:cubicBezTo>
                  <a:cubicBezTo>
                    <a:pt x="94" y="148"/>
                    <a:pt x="102" y="146"/>
                    <a:pt x="110" y="143"/>
                  </a:cubicBezTo>
                  <a:cubicBezTo>
                    <a:pt x="118" y="140"/>
                    <a:pt x="125" y="136"/>
                    <a:pt x="132" y="132"/>
                  </a:cubicBezTo>
                  <a:cubicBezTo>
                    <a:pt x="139" y="127"/>
                    <a:pt x="145" y="122"/>
                    <a:pt x="151" y="116"/>
                  </a:cubicBezTo>
                  <a:cubicBezTo>
                    <a:pt x="157" y="111"/>
                    <a:pt x="162" y="105"/>
                    <a:pt x="167" y="98"/>
                  </a:cubicBezTo>
                  <a:cubicBezTo>
                    <a:pt x="167" y="97"/>
                    <a:pt x="167" y="97"/>
                    <a:pt x="167" y="97"/>
                  </a:cubicBezTo>
                  <a:cubicBezTo>
                    <a:pt x="167" y="97"/>
                    <a:pt x="167" y="97"/>
                    <a:pt x="167" y="97"/>
                  </a:cubicBezTo>
                  <a:cubicBezTo>
                    <a:pt x="168" y="97"/>
                    <a:pt x="168" y="97"/>
                    <a:pt x="168" y="97"/>
                  </a:cubicBezTo>
                  <a:cubicBezTo>
                    <a:pt x="168" y="96"/>
                    <a:pt x="168" y="96"/>
                    <a:pt x="168" y="96"/>
                  </a:cubicBezTo>
                  <a:lnTo>
                    <a:pt x="28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75" name="PA_任意多边形 47"/>
            <p:cNvSpPr/>
            <p:nvPr>
              <p:custDataLst>
                <p:tags r:id="rId58"/>
              </p:custDataLst>
            </p:nvPr>
          </p:nvSpPr>
          <p:spPr bwMode="auto">
            <a:xfrm>
              <a:off x="5792788" y="3344863"/>
              <a:ext cx="2463800" cy="2347913"/>
            </a:xfrm>
            <a:custGeom>
              <a:avLst/>
              <a:gdLst>
                <a:gd name="T0" fmla="*/ 40 w 337"/>
                <a:gd name="T1" fmla="*/ 321 h 321"/>
                <a:gd name="T2" fmla="*/ 25 w 337"/>
                <a:gd name="T3" fmla="*/ 321 h 321"/>
                <a:gd name="T4" fmla="*/ 9 w 337"/>
                <a:gd name="T5" fmla="*/ 320 h 321"/>
                <a:gd name="T6" fmla="*/ 0 w 337"/>
                <a:gd name="T7" fmla="*/ 319 h 321"/>
                <a:gd name="T8" fmla="*/ 95 w 337"/>
                <a:gd name="T9" fmla="*/ 243 h 321"/>
                <a:gd name="T10" fmla="*/ 106 w 337"/>
                <a:gd name="T11" fmla="*/ 234 h 321"/>
                <a:gd name="T12" fmla="*/ 95 w 337"/>
                <a:gd name="T13" fmla="*/ 220 h 321"/>
                <a:gd name="T14" fmla="*/ 33 w 337"/>
                <a:gd name="T15" fmla="*/ 147 h 321"/>
                <a:gd name="T16" fmla="*/ 40 w 337"/>
                <a:gd name="T17" fmla="*/ 148 h 321"/>
                <a:gd name="T18" fmla="*/ 46 w 337"/>
                <a:gd name="T19" fmla="*/ 147 h 321"/>
                <a:gd name="T20" fmla="*/ 52 w 337"/>
                <a:gd name="T21" fmla="*/ 147 h 321"/>
                <a:gd name="T22" fmla="*/ 58 w 337"/>
                <a:gd name="T23" fmla="*/ 146 h 321"/>
                <a:gd name="T24" fmla="*/ 64 w 337"/>
                <a:gd name="T25" fmla="*/ 145 h 321"/>
                <a:gd name="T26" fmla="*/ 90 w 337"/>
                <a:gd name="T27" fmla="*/ 138 h 321"/>
                <a:gd name="T28" fmla="*/ 114 w 337"/>
                <a:gd name="T29" fmla="*/ 126 h 321"/>
                <a:gd name="T30" fmla="*/ 135 w 337"/>
                <a:gd name="T31" fmla="*/ 109 h 321"/>
                <a:gd name="T32" fmla="*/ 147 w 337"/>
                <a:gd name="T33" fmla="*/ 96 h 321"/>
                <a:gd name="T34" fmla="*/ 152 w 337"/>
                <a:gd name="T35" fmla="*/ 89 h 321"/>
                <a:gd name="T36" fmla="*/ 152 w 337"/>
                <a:gd name="T37" fmla="*/ 89 h 321"/>
                <a:gd name="T38" fmla="*/ 257 w 337"/>
                <a:gd name="T39" fmla="*/ 0 h 321"/>
                <a:gd name="T40" fmla="*/ 337 w 337"/>
                <a:gd name="T41" fmla="*/ 100 h 321"/>
                <a:gd name="T42" fmla="*/ 304 w 337"/>
                <a:gd name="T43" fmla="*/ 174 h 321"/>
                <a:gd name="T44" fmla="*/ 250 w 337"/>
                <a:gd name="T45" fmla="*/ 239 h 321"/>
                <a:gd name="T46" fmla="*/ 179 w 337"/>
                <a:gd name="T47" fmla="*/ 288 h 321"/>
                <a:gd name="T48" fmla="*/ 94 w 337"/>
                <a:gd name="T49" fmla="*/ 316 h 321"/>
                <a:gd name="T50" fmla="*/ 80 w 337"/>
                <a:gd name="T51" fmla="*/ 319 h 321"/>
                <a:gd name="T52" fmla="*/ 67 w 337"/>
                <a:gd name="T53" fmla="*/ 320 h 321"/>
                <a:gd name="T54" fmla="*/ 54 w 337"/>
                <a:gd name="T55" fmla="*/ 321 h 321"/>
                <a:gd name="T56" fmla="*/ 40 w 337"/>
                <a:gd name="T57" fmla="*/ 321 h 3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37" h="321">
                  <a:moveTo>
                    <a:pt x="40" y="321"/>
                  </a:moveTo>
                  <a:cubicBezTo>
                    <a:pt x="35" y="321"/>
                    <a:pt x="30" y="321"/>
                    <a:pt x="25" y="321"/>
                  </a:cubicBezTo>
                  <a:cubicBezTo>
                    <a:pt x="20" y="320"/>
                    <a:pt x="14" y="320"/>
                    <a:pt x="9" y="320"/>
                  </a:cubicBezTo>
                  <a:cubicBezTo>
                    <a:pt x="6" y="319"/>
                    <a:pt x="3" y="319"/>
                    <a:pt x="0" y="319"/>
                  </a:cubicBezTo>
                  <a:cubicBezTo>
                    <a:pt x="95" y="243"/>
                    <a:pt x="95" y="243"/>
                    <a:pt x="95" y="243"/>
                  </a:cubicBezTo>
                  <a:cubicBezTo>
                    <a:pt x="106" y="234"/>
                    <a:pt x="106" y="234"/>
                    <a:pt x="106" y="234"/>
                  </a:cubicBezTo>
                  <a:cubicBezTo>
                    <a:pt x="95" y="220"/>
                    <a:pt x="95" y="220"/>
                    <a:pt x="95" y="220"/>
                  </a:cubicBezTo>
                  <a:cubicBezTo>
                    <a:pt x="33" y="147"/>
                    <a:pt x="33" y="147"/>
                    <a:pt x="33" y="147"/>
                  </a:cubicBezTo>
                  <a:cubicBezTo>
                    <a:pt x="35" y="147"/>
                    <a:pt x="37" y="148"/>
                    <a:pt x="40" y="148"/>
                  </a:cubicBezTo>
                  <a:cubicBezTo>
                    <a:pt x="42" y="148"/>
                    <a:pt x="44" y="147"/>
                    <a:pt x="46" y="147"/>
                  </a:cubicBezTo>
                  <a:cubicBezTo>
                    <a:pt x="48" y="147"/>
                    <a:pt x="50" y="147"/>
                    <a:pt x="52" y="147"/>
                  </a:cubicBezTo>
                  <a:cubicBezTo>
                    <a:pt x="54" y="147"/>
                    <a:pt x="56" y="147"/>
                    <a:pt x="58" y="146"/>
                  </a:cubicBezTo>
                  <a:cubicBezTo>
                    <a:pt x="60" y="146"/>
                    <a:pt x="62" y="146"/>
                    <a:pt x="64" y="145"/>
                  </a:cubicBezTo>
                  <a:cubicBezTo>
                    <a:pt x="73" y="144"/>
                    <a:pt x="82" y="141"/>
                    <a:pt x="90" y="138"/>
                  </a:cubicBezTo>
                  <a:cubicBezTo>
                    <a:pt x="99" y="135"/>
                    <a:pt x="107" y="131"/>
                    <a:pt x="114" y="126"/>
                  </a:cubicBezTo>
                  <a:cubicBezTo>
                    <a:pt x="121" y="121"/>
                    <a:pt x="128" y="115"/>
                    <a:pt x="135" y="109"/>
                  </a:cubicBezTo>
                  <a:cubicBezTo>
                    <a:pt x="139" y="105"/>
                    <a:pt x="147" y="96"/>
                    <a:pt x="147" y="96"/>
                  </a:cubicBezTo>
                  <a:cubicBezTo>
                    <a:pt x="147" y="96"/>
                    <a:pt x="151" y="91"/>
                    <a:pt x="152" y="89"/>
                  </a:cubicBezTo>
                  <a:cubicBezTo>
                    <a:pt x="152" y="89"/>
                    <a:pt x="152" y="89"/>
                    <a:pt x="152" y="89"/>
                  </a:cubicBezTo>
                  <a:cubicBezTo>
                    <a:pt x="257" y="0"/>
                    <a:pt x="257" y="0"/>
                    <a:pt x="257" y="0"/>
                  </a:cubicBezTo>
                  <a:cubicBezTo>
                    <a:pt x="337" y="100"/>
                    <a:pt x="337" y="100"/>
                    <a:pt x="337" y="100"/>
                  </a:cubicBezTo>
                  <a:cubicBezTo>
                    <a:pt x="329" y="126"/>
                    <a:pt x="318" y="151"/>
                    <a:pt x="304" y="174"/>
                  </a:cubicBezTo>
                  <a:cubicBezTo>
                    <a:pt x="289" y="198"/>
                    <a:pt x="271" y="220"/>
                    <a:pt x="250" y="239"/>
                  </a:cubicBezTo>
                  <a:cubicBezTo>
                    <a:pt x="228" y="259"/>
                    <a:pt x="205" y="276"/>
                    <a:pt x="179" y="288"/>
                  </a:cubicBezTo>
                  <a:cubicBezTo>
                    <a:pt x="152" y="302"/>
                    <a:pt x="124" y="311"/>
                    <a:pt x="94" y="316"/>
                  </a:cubicBezTo>
                  <a:cubicBezTo>
                    <a:pt x="89" y="317"/>
                    <a:pt x="85" y="318"/>
                    <a:pt x="80" y="319"/>
                  </a:cubicBezTo>
                  <a:cubicBezTo>
                    <a:pt x="76" y="319"/>
                    <a:pt x="71" y="320"/>
                    <a:pt x="67" y="320"/>
                  </a:cubicBezTo>
                  <a:cubicBezTo>
                    <a:pt x="62" y="320"/>
                    <a:pt x="58" y="321"/>
                    <a:pt x="54" y="321"/>
                  </a:cubicBezTo>
                  <a:cubicBezTo>
                    <a:pt x="49" y="321"/>
                    <a:pt x="45" y="321"/>
                    <a:pt x="40" y="321"/>
                  </a:cubicBezTo>
                  <a:close/>
                </a:path>
              </a:pathLst>
            </a:custGeom>
            <a:solidFill>
              <a:srgbClr val="DFDBC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76" name="PA_任意多边形 48"/>
            <p:cNvSpPr/>
            <p:nvPr>
              <p:custDataLst>
                <p:tags r:id="rId59"/>
              </p:custDataLst>
            </p:nvPr>
          </p:nvSpPr>
          <p:spPr bwMode="auto">
            <a:xfrm>
              <a:off x="3744913" y="2971800"/>
              <a:ext cx="2522538" cy="2706688"/>
            </a:xfrm>
            <a:custGeom>
              <a:avLst/>
              <a:gdLst>
                <a:gd name="T0" fmla="*/ 7 w 345"/>
                <a:gd name="T1" fmla="*/ 0 h 370"/>
                <a:gd name="T2" fmla="*/ 96 w 345"/>
                <a:gd name="T3" fmla="*/ 112 h 370"/>
                <a:gd name="T4" fmla="*/ 99 w 345"/>
                <a:gd name="T5" fmla="*/ 115 h 370"/>
                <a:gd name="T6" fmla="*/ 105 w 345"/>
                <a:gd name="T7" fmla="*/ 110 h 370"/>
                <a:gd name="T8" fmla="*/ 197 w 345"/>
                <a:gd name="T9" fmla="*/ 31 h 370"/>
                <a:gd name="T10" fmla="*/ 195 w 345"/>
                <a:gd name="T11" fmla="*/ 44 h 370"/>
                <a:gd name="T12" fmla="*/ 194 w 345"/>
                <a:gd name="T13" fmla="*/ 57 h 370"/>
                <a:gd name="T14" fmla="*/ 194 w 345"/>
                <a:gd name="T15" fmla="*/ 71 h 370"/>
                <a:gd name="T16" fmla="*/ 195 w 345"/>
                <a:gd name="T17" fmla="*/ 84 h 370"/>
                <a:gd name="T18" fmla="*/ 202 w 345"/>
                <a:gd name="T19" fmla="*/ 109 h 370"/>
                <a:gd name="T20" fmla="*/ 214 w 345"/>
                <a:gd name="T21" fmla="*/ 131 h 370"/>
                <a:gd name="T22" fmla="*/ 229 w 345"/>
                <a:gd name="T23" fmla="*/ 150 h 370"/>
                <a:gd name="T24" fmla="*/ 247 w 345"/>
                <a:gd name="T25" fmla="*/ 166 h 370"/>
                <a:gd name="T26" fmla="*/ 345 w 345"/>
                <a:gd name="T27" fmla="*/ 281 h 370"/>
                <a:gd name="T28" fmla="*/ 234 w 345"/>
                <a:gd name="T29" fmla="*/ 370 h 370"/>
                <a:gd name="T30" fmla="*/ 153 w 345"/>
                <a:gd name="T31" fmla="*/ 334 h 370"/>
                <a:gd name="T32" fmla="*/ 85 w 345"/>
                <a:gd name="T33" fmla="*/ 279 h 370"/>
                <a:gd name="T34" fmla="*/ 34 w 345"/>
                <a:gd name="T35" fmla="*/ 205 h 370"/>
                <a:gd name="T36" fmla="*/ 5 w 345"/>
                <a:gd name="T37" fmla="*/ 118 h 370"/>
                <a:gd name="T38" fmla="*/ 2 w 345"/>
                <a:gd name="T39" fmla="*/ 88 h 370"/>
                <a:gd name="T40" fmla="*/ 1 w 345"/>
                <a:gd name="T41" fmla="*/ 58 h 370"/>
                <a:gd name="T42" fmla="*/ 2 w 345"/>
                <a:gd name="T43" fmla="*/ 29 h 370"/>
                <a:gd name="T44" fmla="*/ 7 w 345"/>
                <a:gd name="T45" fmla="*/ 0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45" h="370">
                  <a:moveTo>
                    <a:pt x="7" y="0"/>
                  </a:moveTo>
                  <a:cubicBezTo>
                    <a:pt x="96" y="112"/>
                    <a:pt x="96" y="112"/>
                    <a:pt x="96" y="112"/>
                  </a:cubicBezTo>
                  <a:cubicBezTo>
                    <a:pt x="99" y="115"/>
                    <a:pt x="99" y="115"/>
                    <a:pt x="99" y="115"/>
                  </a:cubicBezTo>
                  <a:cubicBezTo>
                    <a:pt x="105" y="110"/>
                    <a:pt x="105" y="110"/>
                    <a:pt x="105" y="110"/>
                  </a:cubicBezTo>
                  <a:cubicBezTo>
                    <a:pt x="197" y="31"/>
                    <a:pt x="197" y="31"/>
                    <a:pt x="197" y="31"/>
                  </a:cubicBezTo>
                  <a:cubicBezTo>
                    <a:pt x="196" y="36"/>
                    <a:pt x="195" y="40"/>
                    <a:pt x="195" y="44"/>
                  </a:cubicBezTo>
                  <a:cubicBezTo>
                    <a:pt x="194" y="48"/>
                    <a:pt x="194" y="53"/>
                    <a:pt x="194" y="57"/>
                  </a:cubicBezTo>
                  <a:cubicBezTo>
                    <a:pt x="193" y="62"/>
                    <a:pt x="193" y="66"/>
                    <a:pt x="194" y="71"/>
                  </a:cubicBezTo>
                  <a:cubicBezTo>
                    <a:pt x="194" y="75"/>
                    <a:pt x="195" y="80"/>
                    <a:pt x="195" y="84"/>
                  </a:cubicBezTo>
                  <a:cubicBezTo>
                    <a:pt x="197" y="93"/>
                    <a:pt x="199" y="101"/>
                    <a:pt x="202" y="109"/>
                  </a:cubicBezTo>
                  <a:cubicBezTo>
                    <a:pt x="205" y="117"/>
                    <a:pt x="209" y="124"/>
                    <a:pt x="214" y="131"/>
                  </a:cubicBezTo>
                  <a:cubicBezTo>
                    <a:pt x="218" y="138"/>
                    <a:pt x="223" y="144"/>
                    <a:pt x="229" y="150"/>
                  </a:cubicBezTo>
                  <a:cubicBezTo>
                    <a:pt x="234" y="156"/>
                    <a:pt x="240" y="161"/>
                    <a:pt x="247" y="166"/>
                  </a:cubicBezTo>
                  <a:cubicBezTo>
                    <a:pt x="345" y="281"/>
                    <a:pt x="345" y="281"/>
                    <a:pt x="345" y="281"/>
                  </a:cubicBezTo>
                  <a:cubicBezTo>
                    <a:pt x="234" y="370"/>
                    <a:pt x="234" y="370"/>
                    <a:pt x="234" y="370"/>
                  </a:cubicBezTo>
                  <a:cubicBezTo>
                    <a:pt x="205" y="362"/>
                    <a:pt x="178" y="350"/>
                    <a:pt x="153" y="334"/>
                  </a:cubicBezTo>
                  <a:cubicBezTo>
                    <a:pt x="128" y="319"/>
                    <a:pt x="105" y="300"/>
                    <a:pt x="85" y="279"/>
                  </a:cubicBezTo>
                  <a:cubicBezTo>
                    <a:pt x="65" y="257"/>
                    <a:pt x="48" y="232"/>
                    <a:pt x="34" y="205"/>
                  </a:cubicBezTo>
                  <a:cubicBezTo>
                    <a:pt x="21" y="178"/>
                    <a:pt x="11" y="149"/>
                    <a:pt x="5" y="118"/>
                  </a:cubicBezTo>
                  <a:cubicBezTo>
                    <a:pt x="4" y="108"/>
                    <a:pt x="2" y="98"/>
                    <a:pt x="2" y="88"/>
                  </a:cubicBezTo>
                  <a:cubicBezTo>
                    <a:pt x="1" y="78"/>
                    <a:pt x="0" y="68"/>
                    <a:pt x="1" y="58"/>
                  </a:cubicBezTo>
                  <a:cubicBezTo>
                    <a:pt x="1" y="48"/>
                    <a:pt x="1" y="39"/>
                    <a:pt x="2" y="29"/>
                  </a:cubicBezTo>
                  <a:cubicBezTo>
                    <a:pt x="3" y="19"/>
                    <a:pt x="5" y="10"/>
                    <a:pt x="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77" name="PA_任意多边形 49"/>
            <p:cNvSpPr/>
            <p:nvPr>
              <p:custDataLst>
                <p:tags r:id="rId60"/>
              </p:custDataLst>
            </p:nvPr>
          </p:nvSpPr>
          <p:spPr bwMode="auto">
            <a:xfrm>
              <a:off x="3817938" y="3140075"/>
              <a:ext cx="2347913" cy="2457450"/>
            </a:xfrm>
            <a:custGeom>
              <a:avLst/>
              <a:gdLst>
                <a:gd name="T0" fmla="*/ 221 w 321"/>
                <a:gd name="T1" fmla="*/ 336 h 336"/>
                <a:gd name="T2" fmla="*/ 148 w 321"/>
                <a:gd name="T3" fmla="*/ 303 h 336"/>
                <a:gd name="T4" fmla="*/ 82 w 321"/>
                <a:gd name="T5" fmla="*/ 249 h 336"/>
                <a:gd name="T6" fmla="*/ 33 w 321"/>
                <a:gd name="T7" fmla="*/ 178 h 336"/>
                <a:gd name="T8" fmla="*/ 5 w 321"/>
                <a:gd name="T9" fmla="*/ 93 h 336"/>
                <a:gd name="T10" fmla="*/ 1 w 321"/>
                <a:gd name="T11" fmla="*/ 64 h 336"/>
                <a:gd name="T12" fmla="*/ 0 w 321"/>
                <a:gd name="T13" fmla="*/ 35 h 336"/>
                <a:gd name="T14" fmla="*/ 2 w 321"/>
                <a:gd name="T15" fmla="*/ 7 h 336"/>
                <a:gd name="T16" fmla="*/ 3 w 321"/>
                <a:gd name="T17" fmla="*/ 0 h 336"/>
                <a:gd name="T18" fmla="*/ 78 w 321"/>
                <a:gd name="T19" fmla="*/ 95 h 336"/>
                <a:gd name="T20" fmla="*/ 87 w 321"/>
                <a:gd name="T21" fmla="*/ 106 h 336"/>
                <a:gd name="T22" fmla="*/ 101 w 321"/>
                <a:gd name="T23" fmla="*/ 94 h 336"/>
                <a:gd name="T24" fmla="*/ 174 w 321"/>
                <a:gd name="T25" fmla="*/ 32 h 336"/>
                <a:gd name="T26" fmla="*/ 174 w 321"/>
                <a:gd name="T27" fmla="*/ 34 h 336"/>
                <a:gd name="T28" fmla="*/ 174 w 321"/>
                <a:gd name="T29" fmla="*/ 48 h 336"/>
                <a:gd name="T30" fmla="*/ 176 w 321"/>
                <a:gd name="T31" fmla="*/ 63 h 336"/>
                <a:gd name="T32" fmla="*/ 183 w 321"/>
                <a:gd name="T33" fmla="*/ 89 h 336"/>
                <a:gd name="T34" fmla="*/ 195 w 321"/>
                <a:gd name="T35" fmla="*/ 113 h 336"/>
                <a:gd name="T36" fmla="*/ 212 w 321"/>
                <a:gd name="T37" fmla="*/ 133 h 336"/>
                <a:gd name="T38" fmla="*/ 230 w 321"/>
                <a:gd name="T39" fmla="*/ 150 h 336"/>
                <a:gd name="T40" fmla="*/ 321 w 321"/>
                <a:gd name="T41" fmla="*/ 257 h 336"/>
                <a:gd name="T42" fmla="*/ 221 w 321"/>
                <a:gd name="T43" fmla="*/ 336 h 3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21" h="336">
                  <a:moveTo>
                    <a:pt x="221" y="336"/>
                  </a:moveTo>
                  <a:cubicBezTo>
                    <a:pt x="196" y="328"/>
                    <a:pt x="171" y="317"/>
                    <a:pt x="148" y="303"/>
                  </a:cubicBezTo>
                  <a:cubicBezTo>
                    <a:pt x="123" y="288"/>
                    <a:pt x="101" y="270"/>
                    <a:pt x="82" y="249"/>
                  </a:cubicBezTo>
                  <a:cubicBezTo>
                    <a:pt x="62" y="228"/>
                    <a:pt x="46" y="204"/>
                    <a:pt x="33" y="178"/>
                  </a:cubicBezTo>
                  <a:cubicBezTo>
                    <a:pt x="20" y="151"/>
                    <a:pt x="10" y="123"/>
                    <a:pt x="5" y="93"/>
                  </a:cubicBezTo>
                  <a:cubicBezTo>
                    <a:pt x="3" y="83"/>
                    <a:pt x="2" y="74"/>
                    <a:pt x="1" y="64"/>
                  </a:cubicBezTo>
                  <a:cubicBezTo>
                    <a:pt x="0" y="54"/>
                    <a:pt x="0" y="45"/>
                    <a:pt x="0" y="35"/>
                  </a:cubicBezTo>
                  <a:cubicBezTo>
                    <a:pt x="0" y="26"/>
                    <a:pt x="1" y="16"/>
                    <a:pt x="2" y="7"/>
                  </a:cubicBezTo>
                  <a:cubicBezTo>
                    <a:pt x="2" y="5"/>
                    <a:pt x="2" y="3"/>
                    <a:pt x="3" y="0"/>
                  </a:cubicBezTo>
                  <a:cubicBezTo>
                    <a:pt x="78" y="95"/>
                    <a:pt x="78" y="95"/>
                    <a:pt x="78" y="95"/>
                  </a:cubicBezTo>
                  <a:cubicBezTo>
                    <a:pt x="87" y="106"/>
                    <a:pt x="87" y="106"/>
                    <a:pt x="87" y="106"/>
                  </a:cubicBezTo>
                  <a:cubicBezTo>
                    <a:pt x="101" y="94"/>
                    <a:pt x="101" y="94"/>
                    <a:pt x="101" y="94"/>
                  </a:cubicBezTo>
                  <a:cubicBezTo>
                    <a:pt x="174" y="32"/>
                    <a:pt x="174" y="32"/>
                    <a:pt x="174" y="32"/>
                  </a:cubicBezTo>
                  <a:cubicBezTo>
                    <a:pt x="174" y="33"/>
                    <a:pt x="174" y="33"/>
                    <a:pt x="174" y="34"/>
                  </a:cubicBezTo>
                  <a:cubicBezTo>
                    <a:pt x="174" y="39"/>
                    <a:pt x="174" y="43"/>
                    <a:pt x="174" y="48"/>
                  </a:cubicBezTo>
                  <a:cubicBezTo>
                    <a:pt x="174" y="53"/>
                    <a:pt x="175" y="58"/>
                    <a:pt x="176" y="63"/>
                  </a:cubicBezTo>
                  <a:cubicBezTo>
                    <a:pt x="178" y="72"/>
                    <a:pt x="180" y="81"/>
                    <a:pt x="183" y="89"/>
                  </a:cubicBezTo>
                  <a:cubicBezTo>
                    <a:pt x="187" y="98"/>
                    <a:pt x="191" y="105"/>
                    <a:pt x="195" y="113"/>
                  </a:cubicBezTo>
                  <a:cubicBezTo>
                    <a:pt x="200" y="120"/>
                    <a:pt x="206" y="127"/>
                    <a:pt x="212" y="133"/>
                  </a:cubicBezTo>
                  <a:cubicBezTo>
                    <a:pt x="217" y="139"/>
                    <a:pt x="224" y="145"/>
                    <a:pt x="230" y="150"/>
                  </a:cubicBezTo>
                  <a:cubicBezTo>
                    <a:pt x="321" y="257"/>
                    <a:pt x="321" y="257"/>
                    <a:pt x="321" y="257"/>
                  </a:cubicBezTo>
                  <a:lnTo>
                    <a:pt x="221" y="336"/>
                  </a:lnTo>
                  <a:close/>
                </a:path>
              </a:pathLst>
            </a:custGeom>
            <a:solidFill>
              <a:srgbClr val="DFAB9D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78" name="PA_任意多边形 50"/>
            <p:cNvSpPr/>
            <p:nvPr>
              <p:custDataLst>
                <p:tags r:id="rId61"/>
              </p:custDataLst>
            </p:nvPr>
          </p:nvSpPr>
          <p:spPr bwMode="auto">
            <a:xfrm>
              <a:off x="3832225" y="1092200"/>
              <a:ext cx="2706688" cy="2522538"/>
            </a:xfrm>
            <a:custGeom>
              <a:avLst/>
              <a:gdLst>
                <a:gd name="T0" fmla="*/ 308 w 370"/>
                <a:gd name="T1" fmla="*/ 0 h 345"/>
                <a:gd name="T2" fmla="*/ 324 w 370"/>
                <a:gd name="T3" fmla="*/ 0 h 345"/>
                <a:gd name="T4" fmla="*/ 340 w 370"/>
                <a:gd name="T5" fmla="*/ 1 h 345"/>
                <a:gd name="T6" fmla="*/ 355 w 370"/>
                <a:gd name="T7" fmla="*/ 3 h 345"/>
                <a:gd name="T8" fmla="*/ 370 w 370"/>
                <a:gd name="T9" fmla="*/ 6 h 345"/>
                <a:gd name="T10" fmla="*/ 258 w 370"/>
                <a:gd name="T11" fmla="*/ 95 h 345"/>
                <a:gd name="T12" fmla="*/ 255 w 370"/>
                <a:gd name="T13" fmla="*/ 99 h 345"/>
                <a:gd name="T14" fmla="*/ 260 w 370"/>
                <a:gd name="T15" fmla="*/ 104 h 345"/>
                <a:gd name="T16" fmla="*/ 338 w 370"/>
                <a:gd name="T17" fmla="*/ 196 h 345"/>
                <a:gd name="T18" fmla="*/ 331 w 370"/>
                <a:gd name="T19" fmla="*/ 195 h 345"/>
                <a:gd name="T20" fmla="*/ 323 w 370"/>
                <a:gd name="T21" fmla="*/ 193 h 345"/>
                <a:gd name="T22" fmla="*/ 316 w 370"/>
                <a:gd name="T23" fmla="*/ 193 h 345"/>
                <a:gd name="T24" fmla="*/ 308 w 370"/>
                <a:gd name="T25" fmla="*/ 193 h 345"/>
                <a:gd name="T26" fmla="*/ 303 w 370"/>
                <a:gd name="T27" fmla="*/ 193 h 345"/>
                <a:gd name="T28" fmla="*/ 297 w 370"/>
                <a:gd name="T29" fmla="*/ 193 h 345"/>
                <a:gd name="T30" fmla="*/ 292 w 370"/>
                <a:gd name="T31" fmla="*/ 194 h 345"/>
                <a:gd name="T32" fmla="*/ 286 w 370"/>
                <a:gd name="T33" fmla="*/ 194 h 345"/>
                <a:gd name="T34" fmla="*/ 261 w 370"/>
                <a:gd name="T35" fmla="*/ 201 h 345"/>
                <a:gd name="T36" fmla="*/ 239 w 370"/>
                <a:gd name="T37" fmla="*/ 213 h 345"/>
                <a:gd name="T38" fmla="*/ 220 w 370"/>
                <a:gd name="T39" fmla="*/ 228 h 345"/>
                <a:gd name="T40" fmla="*/ 204 w 370"/>
                <a:gd name="T41" fmla="*/ 247 h 345"/>
                <a:gd name="T42" fmla="*/ 89 w 370"/>
                <a:gd name="T43" fmla="*/ 345 h 345"/>
                <a:gd name="T44" fmla="*/ 0 w 370"/>
                <a:gd name="T45" fmla="*/ 233 h 345"/>
                <a:gd name="T46" fmla="*/ 36 w 370"/>
                <a:gd name="T47" fmla="*/ 152 h 345"/>
                <a:gd name="T48" fmla="*/ 91 w 370"/>
                <a:gd name="T49" fmla="*/ 84 h 345"/>
                <a:gd name="T50" fmla="*/ 165 w 370"/>
                <a:gd name="T51" fmla="*/ 33 h 345"/>
                <a:gd name="T52" fmla="*/ 253 w 370"/>
                <a:gd name="T53" fmla="*/ 4 h 345"/>
                <a:gd name="T54" fmla="*/ 267 w 370"/>
                <a:gd name="T55" fmla="*/ 2 h 345"/>
                <a:gd name="T56" fmla="*/ 280 w 370"/>
                <a:gd name="T57" fmla="*/ 1 h 345"/>
                <a:gd name="T58" fmla="*/ 294 w 370"/>
                <a:gd name="T59" fmla="*/ 0 h 345"/>
                <a:gd name="T60" fmla="*/ 308 w 370"/>
                <a:gd name="T61" fmla="*/ 0 h 3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70" h="345">
                  <a:moveTo>
                    <a:pt x="308" y="0"/>
                  </a:moveTo>
                  <a:cubicBezTo>
                    <a:pt x="313" y="0"/>
                    <a:pt x="319" y="0"/>
                    <a:pt x="324" y="0"/>
                  </a:cubicBezTo>
                  <a:cubicBezTo>
                    <a:pt x="329" y="0"/>
                    <a:pt x="334" y="1"/>
                    <a:pt x="340" y="1"/>
                  </a:cubicBezTo>
                  <a:cubicBezTo>
                    <a:pt x="345" y="2"/>
                    <a:pt x="350" y="2"/>
                    <a:pt x="355" y="3"/>
                  </a:cubicBezTo>
                  <a:cubicBezTo>
                    <a:pt x="360" y="4"/>
                    <a:pt x="365" y="5"/>
                    <a:pt x="370" y="6"/>
                  </a:cubicBezTo>
                  <a:cubicBezTo>
                    <a:pt x="258" y="95"/>
                    <a:pt x="258" y="95"/>
                    <a:pt x="258" y="95"/>
                  </a:cubicBezTo>
                  <a:cubicBezTo>
                    <a:pt x="255" y="99"/>
                    <a:pt x="255" y="99"/>
                    <a:pt x="255" y="99"/>
                  </a:cubicBezTo>
                  <a:cubicBezTo>
                    <a:pt x="260" y="104"/>
                    <a:pt x="260" y="104"/>
                    <a:pt x="260" y="104"/>
                  </a:cubicBezTo>
                  <a:cubicBezTo>
                    <a:pt x="338" y="196"/>
                    <a:pt x="338" y="196"/>
                    <a:pt x="338" y="196"/>
                  </a:cubicBezTo>
                  <a:cubicBezTo>
                    <a:pt x="336" y="195"/>
                    <a:pt x="333" y="195"/>
                    <a:pt x="331" y="195"/>
                  </a:cubicBezTo>
                  <a:cubicBezTo>
                    <a:pt x="328" y="194"/>
                    <a:pt x="326" y="194"/>
                    <a:pt x="323" y="193"/>
                  </a:cubicBezTo>
                  <a:cubicBezTo>
                    <a:pt x="321" y="193"/>
                    <a:pt x="318" y="193"/>
                    <a:pt x="316" y="193"/>
                  </a:cubicBezTo>
                  <a:cubicBezTo>
                    <a:pt x="313" y="193"/>
                    <a:pt x="311" y="193"/>
                    <a:pt x="308" y="193"/>
                  </a:cubicBezTo>
                  <a:cubicBezTo>
                    <a:pt x="307" y="193"/>
                    <a:pt x="305" y="193"/>
                    <a:pt x="303" y="193"/>
                  </a:cubicBezTo>
                  <a:cubicBezTo>
                    <a:pt x="301" y="193"/>
                    <a:pt x="299" y="193"/>
                    <a:pt x="297" y="193"/>
                  </a:cubicBezTo>
                  <a:cubicBezTo>
                    <a:pt x="295" y="193"/>
                    <a:pt x="294" y="193"/>
                    <a:pt x="292" y="194"/>
                  </a:cubicBezTo>
                  <a:cubicBezTo>
                    <a:pt x="290" y="194"/>
                    <a:pt x="288" y="194"/>
                    <a:pt x="286" y="194"/>
                  </a:cubicBezTo>
                  <a:cubicBezTo>
                    <a:pt x="277" y="196"/>
                    <a:pt x="269" y="198"/>
                    <a:pt x="261" y="201"/>
                  </a:cubicBezTo>
                  <a:cubicBezTo>
                    <a:pt x="254" y="205"/>
                    <a:pt x="246" y="208"/>
                    <a:pt x="239" y="213"/>
                  </a:cubicBezTo>
                  <a:cubicBezTo>
                    <a:pt x="232" y="217"/>
                    <a:pt x="226" y="222"/>
                    <a:pt x="220" y="228"/>
                  </a:cubicBezTo>
                  <a:cubicBezTo>
                    <a:pt x="214" y="234"/>
                    <a:pt x="209" y="240"/>
                    <a:pt x="204" y="247"/>
                  </a:cubicBezTo>
                  <a:cubicBezTo>
                    <a:pt x="89" y="345"/>
                    <a:pt x="89" y="345"/>
                    <a:pt x="89" y="345"/>
                  </a:cubicBezTo>
                  <a:cubicBezTo>
                    <a:pt x="0" y="233"/>
                    <a:pt x="0" y="233"/>
                    <a:pt x="0" y="233"/>
                  </a:cubicBezTo>
                  <a:cubicBezTo>
                    <a:pt x="8" y="205"/>
                    <a:pt x="20" y="177"/>
                    <a:pt x="36" y="152"/>
                  </a:cubicBezTo>
                  <a:cubicBezTo>
                    <a:pt x="51" y="127"/>
                    <a:pt x="70" y="104"/>
                    <a:pt x="91" y="84"/>
                  </a:cubicBezTo>
                  <a:cubicBezTo>
                    <a:pt x="113" y="64"/>
                    <a:pt x="138" y="47"/>
                    <a:pt x="165" y="33"/>
                  </a:cubicBezTo>
                  <a:cubicBezTo>
                    <a:pt x="192" y="20"/>
                    <a:pt x="221" y="10"/>
                    <a:pt x="253" y="4"/>
                  </a:cubicBezTo>
                  <a:cubicBezTo>
                    <a:pt x="257" y="4"/>
                    <a:pt x="262" y="3"/>
                    <a:pt x="267" y="2"/>
                  </a:cubicBezTo>
                  <a:cubicBezTo>
                    <a:pt x="271" y="2"/>
                    <a:pt x="276" y="1"/>
                    <a:pt x="280" y="1"/>
                  </a:cubicBezTo>
                  <a:cubicBezTo>
                    <a:pt x="285" y="0"/>
                    <a:pt x="290" y="0"/>
                    <a:pt x="294" y="0"/>
                  </a:cubicBezTo>
                  <a:cubicBezTo>
                    <a:pt x="299" y="0"/>
                    <a:pt x="303" y="0"/>
                    <a:pt x="30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79" name="PA_任意多边形 51"/>
            <p:cNvSpPr/>
            <p:nvPr>
              <p:custDataLst>
                <p:tags r:id="rId62"/>
              </p:custDataLst>
            </p:nvPr>
          </p:nvSpPr>
          <p:spPr bwMode="auto">
            <a:xfrm>
              <a:off x="3913188" y="1157288"/>
              <a:ext cx="2457450" cy="2355850"/>
            </a:xfrm>
            <a:custGeom>
              <a:avLst/>
              <a:gdLst>
                <a:gd name="T0" fmla="*/ 79 w 336"/>
                <a:gd name="T1" fmla="*/ 322 h 322"/>
                <a:gd name="T2" fmla="*/ 0 w 336"/>
                <a:gd name="T3" fmla="*/ 222 h 322"/>
                <a:gd name="T4" fmla="*/ 33 w 336"/>
                <a:gd name="T5" fmla="*/ 148 h 322"/>
                <a:gd name="T6" fmla="*/ 87 w 336"/>
                <a:gd name="T7" fmla="*/ 82 h 322"/>
                <a:gd name="T8" fmla="*/ 158 w 336"/>
                <a:gd name="T9" fmla="*/ 33 h 322"/>
                <a:gd name="T10" fmla="*/ 243 w 336"/>
                <a:gd name="T11" fmla="*/ 5 h 322"/>
                <a:gd name="T12" fmla="*/ 257 w 336"/>
                <a:gd name="T13" fmla="*/ 3 h 322"/>
                <a:gd name="T14" fmla="*/ 270 w 336"/>
                <a:gd name="T15" fmla="*/ 1 h 322"/>
                <a:gd name="T16" fmla="*/ 284 w 336"/>
                <a:gd name="T17" fmla="*/ 1 h 322"/>
                <a:gd name="T18" fmla="*/ 297 w 336"/>
                <a:gd name="T19" fmla="*/ 0 h 322"/>
                <a:gd name="T20" fmla="*/ 312 w 336"/>
                <a:gd name="T21" fmla="*/ 1 h 322"/>
                <a:gd name="T22" fmla="*/ 328 w 336"/>
                <a:gd name="T23" fmla="*/ 2 h 322"/>
                <a:gd name="T24" fmla="*/ 336 w 336"/>
                <a:gd name="T25" fmla="*/ 3 h 322"/>
                <a:gd name="T26" fmla="*/ 241 w 336"/>
                <a:gd name="T27" fmla="*/ 79 h 322"/>
                <a:gd name="T28" fmla="*/ 231 w 336"/>
                <a:gd name="T29" fmla="*/ 88 h 322"/>
                <a:gd name="T30" fmla="*/ 242 w 336"/>
                <a:gd name="T31" fmla="*/ 102 h 322"/>
                <a:gd name="T32" fmla="*/ 303 w 336"/>
                <a:gd name="T33" fmla="*/ 174 h 322"/>
                <a:gd name="T34" fmla="*/ 297 w 336"/>
                <a:gd name="T35" fmla="*/ 174 h 322"/>
                <a:gd name="T36" fmla="*/ 291 w 336"/>
                <a:gd name="T37" fmla="*/ 174 h 322"/>
                <a:gd name="T38" fmla="*/ 285 w 336"/>
                <a:gd name="T39" fmla="*/ 174 h 322"/>
                <a:gd name="T40" fmla="*/ 279 w 336"/>
                <a:gd name="T41" fmla="*/ 175 h 322"/>
                <a:gd name="T42" fmla="*/ 273 w 336"/>
                <a:gd name="T43" fmla="*/ 176 h 322"/>
                <a:gd name="T44" fmla="*/ 247 w 336"/>
                <a:gd name="T45" fmla="*/ 183 h 322"/>
                <a:gd name="T46" fmla="*/ 223 w 336"/>
                <a:gd name="T47" fmla="*/ 196 h 322"/>
                <a:gd name="T48" fmla="*/ 203 w 336"/>
                <a:gd name="T49" fmla="*/ 212 h 322"/>
                <a:gd name="T50" fmla="*/ 186 w 336"/>
                <a:gd name="T51" fmla="*/ 231 h 322"/>
                <a:gd name="T52" fmla="*/ 79 w 336"/>
                <a:gd name="T53" fmla="*/ 322 h 3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36" h="322">
                  <a:moveTo>
                    <a:pt x="79" y="322"/>
                  </a:moveTo>
                  <a:cubicBezTo>
                    <a:pt x="0" y="222"/>
                    <a:pt x="0" y="222"/>
                    <a:pt x="0" y="222"/>
                  </a:cubicBezTo>
                  <a:cubicBezTo>
                    <a:pt x="8" y="196"/>
                    <a:pt x="19" y="172"/>
                    <a:pt x="33" y="148"/>
                  </a:cubicBezTo>
                  <a:cubicBezTo>
                    <a:pt x="48" y="124"/>
                    <a:pt x="66" y="102"/>
                    <a:pt x="87" y="82"/>
                  </a:cubicBezTo>
                  <a:cubicBezTo>
                    <a:pt x="108" y="63"/>
                    <a:pt x="132" y="46"/>
                    <a:pt x="158" y="33"/>
                  </a:cubicBezTo>
                  <a:cubicBezTo>
                    <a:pt x="185" y="20"/>
                    <a:pt x="214" y="10"/>
                    <a:pt x="243" y="5"/>
                  </a:cubicBezTo>
                  <a:cubicBezTo>
                    <a:pt x="248" y="4"/>
                    <a:pt x="252" y="3"/>
                    <a:pt x="257" y="3"/>
                  </a:cubicBezTo>
                  <a:cubicBezTo>
                    <a:pt x="261" y="2"/>
                    <a:pt x="266" y="2"/>
                    <a:pt x="270" y="1"/>
                  </a:cubicBezTo>
                  <a:cubicBezTo>
                    <a:pt x="275" y="1"/>
                    <a:pt x="279" y="1"/>
                    <a:pt x="284" y="1"/>
                  </a:cubicBezTo>
                  <a:cubicBezTo>
                    <a:pt x="288" y="0"/>
                    <a:pt x="293" y="0"/>
                    <a:pt x="297" y="0"/>
                  </a:cubicBezTo>
                  <a:cubicBezTo>
                    <a:pt x="302" y="0"/>
                    <a:pt x="307" y="0"/>
                    <a:pt x="312" y="1"/>
                  </a:cubicBezTo>
                  <a:cubicBezTo>
                    <a:pt x="317" y="1"/>
                    <a:pt x="323" y="1"/>
                    <a:pt x="328" y="2"/>
                  </a:cubicBezTo>
                  <a:cubicBezTo>
                    <a:pt x="331" y="2"/>
                    <a:pt x="333" y="2"/>
                    <a:pt x="336" y="3"/>
                  </a:cubicBezTo>
                  <a:cubicBezTo>
                    <a:pt x="241" y="79"/>
                    <a:pt x="241" y="79"/>
                    <a:pt x="241" y="79"/>
                  </a:cubicBezTo>
                  <a:cubicBezTo>
                    <a:pt x="231" y="88"/>
                    <a:pt x="231" y="88"/>
                    <a:pt x="231" y="88"/>
                  </a:cubicBezTo>
                  <a:cubicBezTo>
                    <a:pt x="242" y="102"/>
                    <a:pt x="242" y="102"/>
                    <a:pt x="242" y="102"/>
                  </a:cubicBezTo>
                  <a:cubicBezTo>
                    <a:pt x="303" y="174"/>
                    <a:pt x="303" y="174"/>
                    <a:pt x="303" y="174"/>
                  </a:cubicBezTo>
                  <a:cubicBezTo>
                    <a:pt x="301" y="174"/>
                    <a:pt x="299" y="174"/>
                    <a:pt x="297" y="174"/>
                  </a:cubicBezTo>
                  <a:cubicBezTo>
                    <a:pt x="295" y="174"/>
                    <a:pt x="293" y="174"/>
                    <a:pt x="291" y="174"/>
                  </a:cubicBezTo>
                  <a:cubicBezTo>
                    <a:pt x="289" y="174"/>
                    <a:pt x="287" y="174"/>
                    <a:pt x="285" y="174"/>
                  </a:cubicBezTo>
                  <a:cubicBezTo>
                    <a:pt x="283" y="175"/>
                    <a:pt x="281" y="175"/>
                    <a:pt x="279" y="175"/>
                  </a:cubicBezTo>
                  <a:cubicBezTo>
                    <a:pt x="277" y="175"/>
                    <a:pt x="275" y="176"/>
                    <a:pt x="273" y="176"/>
                  </a:cubicBezTo>
                  <a:cubicBezTo>
                    <a:pt x="264" y="178"/>
                    <a:pt x="255" y="180"/>
                    <a:pt x="247" y="183"/>
                  </a:cubicBezTo>
                  <a:cubicBezTo>
                    <a:pt x="239" y="187"/>
                    <a:pt x="231" y="191"/>
                    <a:pt x="223" y="196"/>
                  </a:cubicBezTo>
                  <a:cubicBezTo>
                    <a:pt x="216" y="200"/>
                    <a:pt x="209" y="206"/>
                    <a:pt x="203" y="212"/>
                  </a:cubicBezTo>
                  <a:cubicBezTo>
                    <a:pt x="197" y="218"/>
                    <a:pt x="191" y="224"/>
                    <a:pt x="186" y="231"/>
                  </a:cubicBezTo>
                  <a:lnTo>
                    <a:pt x="79" y="32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80" name="PA_任意多边形 52"/>
            <p:cNvSpPr/>
            <p:nvPr>
              <p:custDataLst>
                <p:tags r:id="rId63"/>
              </p:custDataLst>
            </p:nvPr>
          </p:nvSpPr>
          <p:spPr bwMode="auto">
            <a:xfrm>
              <a:off x="5894388" y="1171575"/>
              <a:ext cx="2530475" cy="2714625"/>
            </a:xfrm>
            <a:custGeom>
              <a:avLst/>
              <a:gdLst>
                <a:gd name="T0" fmla="*/ 112 w 346"/>
                <a:gd name="T1" fmla="*/ 0 h 371"/>
                <a:gd name="T2" fmla="*/ 193 w 346"/>
                <a:gd name="T3" fmla="*/ 36 h 371"/>
                <a:gd name="T4" fmla="*/ 261 w 346"/>
                <a:gd name="T5" fmla="*/ 92 h 371"/>
                <a:gd name="T6" fmla="*/ 312 w 346"/>
                <a:gd name="T7" fmla="*/ 165 h 371"/>
                <a:gd name="T8" fmla="*/ 341 w 346"/>
                <a:gd name="T9" fmla="*/ 253 h 371"/>
                <a:gd name="T10" fmla="*/ 345 w 346"/>
                <a:gd name="T11" fmla="*/ 283 h 371"/>
                <a:gd name="T12" fmla="*/ 346 w 346"/>
                <a:gd name="T13" fmla="*/ 313 h 371"/>
                <a:gd name="T14" fmla="*/ 344 w 346"/>
                <a:gd name="T15" fmla="*/ 342 h 371"/>
                <a:gd name="T16" fmla="*/ 339 w 346"/>
                <a:gd name="T17" fmla="*/ 371 h 371"/>
                <a:gd name="T18" fmla="*/ 247 w 346"/>
                <a:gd name="T19" fmla="*/ 256 h 371"/>
                <a:gd name="T20" fmla="*/ 241 w 346"/>
                <a:gd name="T21" fmla="*/ 261 h 371"/>
                <a:gd name="T22" fmla="*/ 149 w 346"/>
                <a:gd name="T23" fmla="*/ 339 h 371"/>
                <a:gd name="T24" fmla="*/ 152 w 346"/>
                <a:gd name="T25" fmla="*/ 326 h 371"/>
                <a:gd name="T26" fmla="*/ 153 w 346"/>
                <a:gd name="T27" fmla="*/ 313 h 371"/>
                <a:gd name="T28" fmla="*/ 152 w 346"/>
                <a:gd name="T29" fmla="*/ 300 h 371"/>
                <a:gd name="T30" fmla="*/ 151 w 346"/>
                <a:gd name="T31" fmla="*/ 286 h 371"/>
                <a:gd name="T32" fmla="*/ 144 w 346"/>
                <a:gd name="T33" fmla="*/ 261 h 371"/>
                <a:gd name="T34" fmla="*/ 133 w 346"/>
                <a:gd name="T35" fmla="*/ 239 h 371"/>
                <a:gd name="T36" fmla="*/ 117 w 346"/>
                <a:gd name="T37" fmla="*/ 220 h 371"/>
                <a:gd name="T38" fmla="*/ 99 w 346"/>
                <a:gd name="T39" fmla="*/ 204 h 371"/>
                <a:gd name="T40" fmla="*/ 98 w 346"/>
                <a:gd name="T41" fmla="*/ 204 h 371"/>
                <a:gd name="T42" fmla="*/ 98 w 346"/>
                <a:gd name="T43" fmla="*/ 204 h 371"/>
                <a:gd name="T44" fmla="*/ 97 w 346"/>
                <a:gd name="T45" fmla="*/ 203 h 371"/>
                <a:gd name="T46" fmla="*/ 96 w 346"/>
                <a:gd name="T47" fmla="*/ 203 h 371"/>
                <a:gd name="T48" fmla="*/ 0 w 346"/>
                <a:gd name="T49" fmla="*/ 90 h 371"/>
                <a:gd name="T50" fmla="*/ 112 w 346"/>
                <a:gd name="T51" fmla="*/ 0 h 3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46" h="371">
                  <a:moveTo>
                    <a:pt x="112" y="0"/>
                  </a:moveTo>
                  <a:cubicBezTo>
                    <a:pt x="141" y="8"/>
                    <a:pt x="168" y="20"/>
                    <a:pt x="193" y="36"/>
                  </a:cubicBezTo>
                  <a:cubicBezTo>
                    <a:pt x="218" y="51"/>
                    <a:pt x="241" y="70"/>
                    <a:pt x="261" y="92"/>
                  </a:cubicBezTo>
                  <a:cubicBezTo>
                    <a:pt x="281" y="113"/>
                    <a:pt x="298" y="138"/>
                    <a:pt x="312" y="165"/>
                  </a:cubicBezTo>
                  <a:cubicBezTo>
                    <a:pt x="325" y="192"/>
                    <a:pt x="335" y="221"/>
                    <a:pt x="341" y="253"/>
                  </a:cubicBezTo>
                  <a:cubicBezTo>
                    <a:pt x="343" y="263"/>
                    <a:pt x="344" y="273"/>
                    <a:pt x="345" y="283"/>
                  </a:cubicBezTo>
                  <a:cubicBezTo>
                    <a:pt x="345" y="293"/>
                    <a:pt x="346" y="303"/>
                    <a:pt x="346" y="313"/>
                  </a:cubicBezTo>
                  <a:cubicBezTo>
                    <a:pt x="346" y="323"/>
                    <a:pt x="345" y="333"/>
                    <a:pt x="344" y="342"/>
                  </a:cubicBezTo>
                  <a:cubicBezTo>
                    <a:pt x="343" y="352"/>
                    <a:pt x="341" y="362"/>
                    <a:pt x="339" y="371"/>
                  </a:cubicBezTo>
                  <a:cubicBezTo>
                    <a:pt x="247" y="256"/>
                    <a:pt x="247" y="256"/>
                    <a:pt x="247" y="256"/>
                  </a:cubicBezTo>
                  <a:cubicBezTo>
                    <a:pt x="241" y="261"/>
                    <a:pt x="241" y="261"/>
                    <a:pt x="241" y="261"/>
                  </a:cubicBezTo>
                  <a:cubicBezTo>
                    <a:pt x="149" y="339"/>
                    <a:pt x="149" y="339"/>
                    <a:pt x="149" y="339"/>
                  </a:cubicBezTo>
                  <a:cubicBezTo>
                    <a:pt x="150" y="334"/>
                    <a:pt x="151" y="330"/>
                    <a:pt x="152" y="326"/>
                  </a:cubicBezTo>
                  <a:cubicBezTo>
                    <a:pt x="152" y="322"/>
                    <a:pt x="153" y="317"/>
                    <a:pt x="153" y="313"/>
                  </a:cubicBezTo>
                  <a:cubicBezTo>
                    <a:pt x="153" y="309"/>
                    <a:pt x="153" y="304"/>
                    <a:pt x="152" y="300"/>
                  </a:cubicBezTo>
                  <a:cubicBezTo>
                    <a:pt x="152" y="295"/>
                    <a:pt x="152" y="291"/>
                    <a:pt x="151" y="286"/>
                  </a:cubicBezTo>
                  <a:cubicBezTo>
                    <a:pt x="149" y="278"/>
                    <a:pt x="147" y="269"/>
                    <a:pt x="144" y="261"/>
                  </a:cubicBezTo>
                  <a:cubicBezTo>
                    <a:pt x="141" y="254"/>
                    <a:pt x="137" y="246"/>
                    <a:pt x="133" y="239"/>
                  </a:cubicBezTo>
                  <a:cubicBezTo>
                    <a:pt x="128" y="233"/>
                    <a:pt x="123" y="226"/>
                    <a:pt x="117" y="220"/>
                  </a:cubicBezTo>
                  <a:cubicBezTo>
                    <a:pt x="112" y="214"/>
                    <a:pt x="105" y="209"/>
                    <a:pt x="99" y="204"/>
                  </a:cubicBezTo>
                  <a:cubicBezTo>
                    <a:pt x="98" y="204"/>
                    <a:pt x="98" y="204"/>
                    <a:pt x="98" y="204"/>
                  </a:cubicBezTo>
                  <a:cubicBezTo>
                    <a:pt x="98" y="204"/>
                    <a:pt x="98" y="204"/>
                    <a:pt x="98" y="204"/>
                  </a:cubicBezTo>
                  <a:cubicBezTo>
                    <a:pt x="97" y="203"/>
                    <a:pt x="97" y="203"/>
                    <a:pt x="97" y="203"/>
                  </a:cubicBezTo>
                  <a:cubicBezTo>
                    <a:pt x="96" y="203"/>
                    <a:pt x="96" y="203"/>
                    <a:pt x="96" y="203"/>
                  </a:cubicBezTo>
                  <a:cubicBezTo>
                    <a:pt x="0" y="90"/>
                    <a:pt x="0" y="90"/>
                    <a:pt x="0" y="90"/>
                  </a:cubicBezTo>
                  <a:lnTo>
                    <a:pt x="11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81" name="PA_任意多边形 53"/>
            <p:cNvSpPr/>
            <p:nvPr>
              <p:custDataLst>
                <p:tags r:id="rId64"/>
              </p:custDataLst>
            </p:nvPr>
          </p:nvSpPr>
          <p:spPr bwMode="auto">
            <a:xfrm>
              <a:off x="5997575" y="1252538"/>
              <a:ext cx="2354263" cy="2465388"/>
            </a:xfrm>
            <a:custGeom>
              <a:avLst/>
              <a:gdLst>
                <a:gd name="T0" fmla="*/ 319 w 322"/>
                <a:gd name="T1" fmla="*/ 337 h 337"/>
                <a:gd name="T2" fmla="*/ 243 w 322"/>
                <a:gd name="T3" fmla="*/ 242 h 337"/>
                <a:gd name="T4" fmla="*/ 234 w 322"/>
                <a:gd name="T5" fmla="*/ 232 h 337"/>
                <a:gd name="T6" fmla="*/ 220 w 322"/>
                <a:gd name="T7" fmla="*/ 242 h 337"/>
                <a:gd name="T8" fmla="*/ 148 w 322"/>
                <a:gd name="T9" fmla="*/ 304 h 337"/>
                <a:gd name="T10" fmla="*/ 148 w 322"/>
                <a:gd name="T11" fmla="*/ 302 h 337"/>
                <a:gd name="T12" fmla="*/ 148 w 322"/>
                <a:gd name="T13" fmla="*/ 288 h 337"/>
                <a:gd name="T14" fmla="*/ 146 w 322"/>
                <a:gd name="T15" fmla="*/ 274 h 337"/>
                <a:gd name="T16" fmla="*/ 139 w 322"/>
                <a:gd name="T17" fmla="*/ 247 h 337"/>
                <a:gd name="T18" fmla="*/ 127 w 322"/>
                <a:gd name="T19" fmla="*/ 223 h 337"/>
                <a:gd name="T20" fmla="*/ 110 w 322"/>
                <a:gd name="T21" fmla="*/ 203 h 337"/>
                <a:gd name="T22" fmla="*/ 90 w 322"/>
                <a:gd name="T23" fmla="*/ 186 h 337"/>
                <a:gd name="T24" fmla="*/ 90 w 322"/>
                <a:gd name="T25" fmla="*/ 186 h 337"/>
                <a:gd name="T26" fmla="*/ 90 w 322"/>
                <a:gd name="T27" fmla="*/ 185 h 337"/>
                <a:gd name="T28" fmla="*/ 89 w 322"/>
                <a:gd name="T29" fmla="*/ 185 h 337"/>
                <a:gd name="T30" fmla="*/ 0 w 322"/>
                <a:gd name="T31" fmla="*/ 80 h 337"/>
                <a:gd name="T32" fmla="*/ 100 w 322"/>
                <a:gd name="T33" fmla="*/ 0 h 337"/>
                <a:gd name="T34" fmla="*/ 174 w 322"/>
                <a:gd name="T35" fmla="*/ 33 h 337"/>
                <a:gd name="T36" fmla="*/ 240 w 322"/>
                <a:gd name="T37" fmla="*/ 87 h 337"/>
                <a:gd name="T38" fmla="*/ 289 w 322"/>
                <a:gd name="T39" fmla="*/ 158 h 337"/>
                <a:gd name="T40" fmla="*/ 317 w 322"/>
                <a:gd name="T41" fmla="*/ 243 h 337"/>
                <a:gd name="T42" fmla="*/ 321 w 322"/>
                <a:gd name="T43" fmla="*/ 273 h 337"/>
                <a:gd name="T44" fmla="*/ 322 w 322"/>
                <a:gd name="T45" fmla="*/ 302 h 337"/>
                <a:gd name="T46" fmla="*/ 320 w 322"/>
                <a:gd name="T47" fmla="*/ 330 h 337"/>
                <a:gd name="T48" fmla="*/ 319 w 322"/>
                <a:gd name="T49" fmla="*/ 337 h 3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22" h="337">
                  <a:moveTo>
                    <a:pt x="319" y="337"/>
                  </a:moveTo>
                  <a:cubicBezTo>
                    <a:pt x="243" y="242"/>
                    <a:pt x="243" y="242"/>
                    <a:pt x="243" y="242"/>
                  </a:cubicBezTo>
                  <a:cubicBezTo>
                    <a:pt x="234" y="232"/>
                    <a:pt x="234" y="232"/>
                    <a:pt x="234" y="232"/>
                  </a:cubicBezTo>
                  <a:cubicBezTo>
                    <a:pt x="220" y="242"/>
                    <a:pt x="220" y="242"/>
                    <a:pt x="220" y="242"/>
                  </a:cubicBezTo>
                  <a:cubicBezTo>
                    <a:pt x="148" y="304"/>
                    <a:pt x="148" y="304"/>
                    <a:pt x="148" y="304"/>
                  </a:cubicBezTo>
                  <a:cubicBezTo>
                    <a:pt x="148" y="303"/>
                    <a:pt x="148" y="303"/>
                    <a:pt x="148" y="302"/>
                  </a:cubicBezTo>
                  <a:cubicBezTo>
                    <a:pt x="148" y="298"/>
                    <a:pt x="148" y="293"/>
                    <a:pt x="148" y="288"/>
                  </a:cubicBezTo>
                  <a:cubicBezTo>
                    <a:pt x="148" y="283"/>
                    <a:pt x="147" y="278"/>
                    <a:pt x="146" y="274"/>
                  </a:cubicBezTo>
                  <a:cubicBezTo>
                    <a:pt x="145" y="264"/>
                    <a:pt x="142" y="255"/>
                    <a:pt x="139" y="247"/>
                  </a:cubicBezTo>
                  <a:cubicBezTo>
                    <a:pt x="136" y="239"/>
                    <a:pt x="131" y="231"/>
                    <a:pt x="127" y="223"/>
                  </a:cubicBezTo>
                  <a:cubicBezTo>
                    <a:pt x="122" y="216"/>
                    <a:pt x="116" y="209"/>
                    <a:pt x="110" y="203"/>
                  </a:cubicBezTo>
                  <a:cubicBezTo>
                    <a:pt x="104" y="196"/>
                    <a:pt x="98" y="191"/>
                    <a:pt x="90" y="186"/>
                  </a:cubicBezTo>
                  <a:cubicBezTo>
                    <a:pt x="90" y="186"/>
                    <a:pt x="90" y="186"/>
                    <a:pt x="90" y="186"/>
                  </a:cubicBezTo>
                  <a:cubicBezTo>
                    <a:pt x="90" y="185"/>
                    <a:pt x="90" y="185"/>
                    <a:pt x="90" y="185"/>
                  </a:cubicBezTo>
                  <a:cubicBezTo>
                    <a:pt x="89" y="185"/>
                    <a:pt x="89" y="185"/>
                    <a:pt x="89" y="185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100" y="0"/>
                    <a:pt x="100" y="0"/>
                    <a:pt x="100" y="0"/>
                  </a:cubicBezTo>
                  <a:cubicBezTo>
                    <a:pt x="126" y="8"/>
                    <a:pt x="151" y="19"/>
                    <a:pt x="174" y="33"/>
                  </a:cubicBezTo>
                  <a:cubicBezTo>
                    <a:pt x="199" y="48"/>
                    <a:pt x="221" y="66"/>
                    <a:pt x="240" y="87"/>
                  </a:cubicBezTo>
                  <a:cubicBezTo>
                    <a:pt x="260" y="109"/>
                    <a:pt x="276" y="132"/>
                    <a:pt x="289" y="158"/>
                  </a:cubicBezTo>
                  <a:cubicBezTo>
                    <a:pt x="303" y="185"/>
                    <a:pt x="312" y="214"/>
                    <a:pt x="317" y="243"/>
                  </a:cubicBezTo>
                  <a:cubicBezTo>
                    <a:pt x="319" y="253"/>
                    <a:pt x="320" y="263"/>
                    <a:pt x="321" y="273"/>
                  </a:cubicBezTo>
                  <a:cubicBezTo>
                    <a:pt x="322" y="282"/>
                    <a:pt x="322" y="292"/>
                    <a:pt x="322" y="302"/>
                  </a:cubicBezTo>
                  <a:cubicBezTo>
                    <a:pt x="322" y="311"/>
                    <a:pt x="321" y="321"/>
                    <a:pt x="320" y="330"/>
                  </a:cubicBezTo>
                  <a:cubicBezTo>
                    <a:pt x="320" y="333"/>
                    <a:pt x="320" y="335"/>
                    <a:pt x="319" y="33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82" name="PA_任意多边形 81"/>
            <p:cNvSpPr/>
            <p:nvPr>
              <p:custDataLst>
                <p:tags r:id="rId65"/>
              </p:custDataLst>
            </p:nvPr>
          </p:nvSpPr>
          <p:spPr>
            <a:xfrm>
              <a:off x="5692140" y="1158240"/>
              <a:ext cx="838200" cy="952500"/>
            </a:xfrm>
            <a:custGeom>
              <a:avLst/>
              <a:gdLst>
                <a:gd name="connsiteX0" fmla="*/ 838200 w 838200"/>
                <a:gd name="connsiteY0" fmla="*/ 0 h 952500"/>
                <a:gd name="connsiteX1" fmla="*/ 822960 w 838200"/>
                <a:gd name="connsiteY1" fmla="*/ 160020 h 952500"/>
                <a:gd name="connsiteX2" fmla="*/ 190500 w 838200"/>
                <a:gd name="connsiteY2" fmla="*/ 670560 h 952500"/>
                <a:gd name="connsiteX3" fmla="*/ 228600 w 838200"/>
                <a:gd name="connsiteY3" fmla="*/ 952500 h 952500"/>
                <a:gd name="connsiteX4" fmla="*/ 0 w 838200"/>
                <a:gd name="connsiteY4" fmla="*/ 662940 h 952500"/>
                <a:gd name="connsiteX5" fmla="*/ 838200 w 838200"/>
                <a:gd name="connsiteY5" fmla="*/ 0 h 952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38200" h="952500">
                  <a:moveTo>
                    <a:pt x="838200" y="0"/>
                  </a:moveTo>
                  <a:lnTo>
                    <a:pt x="822960" y="160020"/>
                  </a:lnTo>
                  <a:lnTo>
                    <a:pt x="190500" y="670560"/>
                  </a:lnTo>
                  <a:lnTo>
                    <a:pt x="228600" y="952500"/>
                  </a:lnTo>
                  <a:lnTo>
                    <a:pt x="0" y="662940"/>
                  </a:lnTo>
                  <a:lnTo>
                    <a:pt x="838200" y="0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83" name="PA_任意多边形 82"/>
            <p:cNvSpPr/>
            <p:nvPr>
              <p:custDataLst>
                <p:tags r:id="rId66"/>
              </p:custDataLst>
            </p:nvPr>
          </p:nvSpPr>
          <p:spPr>
            <a:xfrm rot="16200000">
              <a:off x="3897631" y="2968625"/>
              <a:ext cx="792480" cy="929640"/>
            </a:xfrm>
            <a:custGeom>
              <a:avLst/>
              <a:gdLst>
                <a:gd name="connsiteX0" fmla="*/ 838200 w 838200"/>
                <a:gd name="connsiteY0" fmla="*/ 0 h 952500"/>
                <a:gd name="connsiteX1" fmla="*/ 822960 w 838200"/>
                <a:gd name="connsiteY1" fmla="*/ 160020 h 952500"/>
                <a:gd name="connsiteX2" fmla="*/ 190500 w 838200"/>
                <a:gd name="connsiteY2" fmla="*/ 670560 h 952500"/>
                <a:gd name="connsiteX3" fmla="*/ 228600 w 838200"/>
                <a:gd name="connsiteY3" fmla="*/ 952500 h 952500"/>
                <a:gd name="connsiteX4" fmla="*/ 0 w 838200"/>
                <a:gd name="connsiteY4" fmla="*/ 662940 h 952500"/>
                <a:gd name="connsiteX5" fmla="*/ 838200 w 838200"/>
                <a:gd name="connsiteY5" fmla="*/ 0 h 952500"/>
                <a:gd name="connsiteX0-1" fmla="*/ 701040 w 701040"/>
                <a:gd name="connsiteY0-2" fmla="*/ 0 h 952500"/>
                <a:gd name="connsiteX1-3" fmla="*/ 685800 w 701040"/>
                <a:gd name="connsiteY1-4" fmla="*/ 160020 h 952500"/>
                <a:gd name="connsiteX2-5" fmla="*/ 53340 w 701040"/>
                <a:gd name="connsiteY2-6" fmla="*/ 670560 h 952500"/>
                <a:gd name="connsiteX3-7" fmla="*/ 91440 w 701040"/>
                <a:gd name="connsiteY3-8" fmla="*/ 952500 h 952500"/>
                <a:gd name="connsiteX4-9" fmla="*/ 0 w 701040"/>
                <a:gd name="connsiteY4-10" fmla="*/ 548640 h 952500"/>
                <a:gd name="connsiteX5-11" fmla="*/ 701040 w 701040"/>
                <a:gd name="connsiteY5-12" fmla="*/ 0 h 952500"/>
                <a:gd name="connsiteX0-13" fmla="*/ 701040 w 701040"/>
                <a:gd name="connsiteY0-14" fmla="*/ 0 h 952500"/>
                <a:gd name="connsiteX1-15" fmla="*/ 685800 w 701040"/>
                <a:gd name="connsiteY1-16" fmla="*/ 160020 h 952500"/>
                <a:gd name="connsiteX2-17" fmla="*/ 213360 w 701040"/>
                <a:gd name="connsiteY2-18" fmla="*/ 541020 h 952500"/>
                <a:gd name="connsiteX3-19" fmla="*/ 91440 w 701040"/>
                <a:gd name="connsiteY3-20" fmla="*/ 952500 h 952500"/>
                <a:gd name="connsiteX4-21" fmla="*/ 0 w 701040"/>
                <a:gd name="connsiteY4-22" fmla="*/ 548640 h 952500"/>
                <a:gd name="connsiteX5-23" fmla="*/ 701040 w 701040"/>
                <a:gd name="connsiteY5-24" fmla="*/ 0 h 952500"/>
                <a:gd name="connsiteX0-25" fmla="*/ 701040 w 701040"/>
                <a:gd name="connsiteY0-26" fmla="*/ 0 h 845820"/>
                <a:gd name="connsiteX1-27" fmla="*/ 685800 w 701040"/>
                <a:gd name="connsiteY1-28" fmla="*/ 160020 h 845820"/>
                <a:gd name="connsiteX2-29" fmla="*/ 213360 w 701040"/>
                <a:gd name="connsiteY2-30" fmla="*/ 541020 h 845820"/>
                <a:gd name="connsiteX3-31" fmla="*/ 266700 w 701040"/>
                <a:gd name="connsiteY3-32" fmla="*/ 845820 h 845820"/>
                <a:gd name="connsiteX4-33" fmla="*/ 0 w 701040"/>
                <a:gd name="connsiteY4-34" fmla="*/ 548640 h 845820"/>
                <a:gd name="connsiteX5-35" fmla="*/ 701040 w 701040"/>
                <a:gd name="connsiteY5-36" fmla="*/ 0 h 845820"/>
                <a:gd name="connsiteX0-37" fmla="*/ 685800 w 685800"/>
                <a:gd name="connsiteY0-38" fmla="*/ 0 h 845820"/>
                <a:gd name="connsiteX1-39" fmla="*/ 670560 w 685800"/>
                <a:gd name="connsiteY1-40" fmla="*/ 160020 h 845820"/>
                <a:gd name="connsiteX2-41" fmla="*/ 198120 w 685800"/>
                <a:gd name="connsiteY2-42" fmla="*/ 541020 h 845820"/>
                <a:gd name="connsiteX3-43" fmla="*/ 251460 w 685800"/>
                <a:gd name="connsiteY3-44" fmla="*/ 845820 h 845820"/>
                <a:gd name="connsiteX4-45" fmla="*/ 0 w 685800"/>
                <a:gd name="connsiteY4-46" fmla="*/ 548640 h 845820"/>
                <a:gd name="connsiteX5-47" fmla="*/ 685800 w 685800"/>
                <a:gd name="connsiteY5-48" fmla="*/ 0 h 845820"/>
                <a:gd name="connsiteX0-49" fmla="*/ 685800 w 685800"/>
                <a:gd name="connsiteY0-50" fmla="*/ 0 h 845820"/>
                <a:gd name="connsiteX1-51" fmla="*/ 670560 w 685800"/>
                <a:gd name="connsiteY1-52" fmla="*/ 160020 h 845820"/>
                <a:gd name="connsiteX2-53" fmla="*/ 213360 w 685800"/>
                <a:gd name="connsiteY2-54" fmla="*/ 533400 h 845820"/>
                <a:gd name="connsiteX3-55" fmla="*/ 251460 w 685800"/>
                <a:gd name="connsiteY3-56" fmla="*/ 845820 h 845820"/>
                <a:gd name="connsiteX4-57" fmla="*/ 0 w 685800"/>
                <a:gd name="connsiteY4-58" fmla="*/ 548640 h 845820"/>
                <a:gd name="connsiteX5-59" fmla="*/ 685800 w 685800"/>
                <a:gd name="connsiteY5-60" fmla="*/ 0 h 845820"/>
                <a:gd name="connsiteX0-61" fmla="*/ 792480 w 792480"/>
                <a:gd name="connsiteY0-62" fmla="*/ 0 h 929640"/>
                <a:gd name="connsiteX1-63" fmla="*/ 670560 w 792480"/>
                <a:gd name="connsiteY1-64" fmla="*/ 243840 h 929640"/>
                <a:gd name="connsiteX2-65" fmla="*/ 213360 w 792480"/>
                <a:gd name="connsiteY2-66" fmla="*/ 617220 h 929640"/>
                <a:gd name="connsiteX3-67" fmla="*/ 251460 w 792480"/>
                <a:gd name="connsiteY3-68" fmla="*/ 929640 h 929640"/>
                <a:gd name="connsiteX4-69" fmla="*/ 0 w 792480"/>
                <a:gd name="connsiteY4-70" fmla="*/ 632460 h 929640"/>
                <a:gd name="connsiteX5-71" fmla="*/ 792480 w 792480"/>
                <a:gd name="connsiteY5-72" fmla="*/ 0 h 929640"/>
                <a:gd name="connsiteX0-73" fmla="*/ 792480 w 792480"/>
                <a:gd name="connsiteY0-74" fmla="*/ 0 h 929640"/>
                <a:gd name="connsiteX1-75" fmla="*/ 754380 w 792480"/>
                <a:gd name="connsiteY1-76" fmla="*/ 175260 h 929640"/>
                <a:gd name="connsiteX2-77" fmla="*/ 213360 w 792480"/>
                <a:gd name="connsiteY2-78" fmla="*/ 617220 h 929640"/>
                <a:gd name="connsiteX3-79" fmla="*/ 251460 w 792480"/>
                <a:gd name="connsiteY3-80" fmla="*/ 929640 h 929640"/>
                <a:gd name="connsiteX4-81" fmla="*/ 0 w 792480"/>
                <a:gd name="connsiteY4-82" fmla="*/ 632460 h 929640"/>
                <a:gd name="connsiteX5-83" fmla="*/ 792480 w 792480"/>
                <a:gd name="connsiteY5-84" fmla="*/ 0 h 929640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</a:cxnLst>
              <a:rect l="l" t="t" r="r" b="b"/>
              <a:pathLst>
                <a:path w="792480" h="929640">
                  <a:moveTo>
                    <a:pt x="792480" y="0"/>
                  </a:moveTo>
                  <a:lnTo>
                    <a:pt x="754380" y="175260"/>
                  </a:lnTo>
                  <a:lnTo>
                    <a:pt x="213360" y="617220"/>
                  </a:lnTo>
                  <a:lnTo>
                    <a:pt x="251460" y="929640"/>
                  </a:lnTo>
                  <a:lnTo>
                    <a:pt x="0" y="632460"/>
                  </a:lnTo>
                  <a:lnTo>
                    <a:pt x="792480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84" name="PA_任意多边形 83"/>
            <p:cNvSpPr/>
            <p:nvPr>
              <p:custDataLst>
                <p:tags r:id="rId67"/>
              </p:custDataLst>
            </p:nvPr>
          </p:nvSpPr>
          <p:spPr>
            <a:xfrm rot="10800000">
              <a:off x="5694045" y="4778059"/>
              <a:ext cx="754380" cy="914400"/>
            </a:xfrm>
            <a:custGeom>
              <a:avLst/>
              <a:gdLst>
                <a:gd name="connsiteX0" fmla="*/ 838200 w 838200"/>
                <a:gd name="connsiteY0" fmla="*/ 0 h 952500"/>
                <a:gd name="connsiteX1" fmla="*/ 822960 w 838200"/>
                <a:gd name="connsiteY1" fmla="*/ 160020 h 952500"/>
                <a:gd name="connsiteX2" fmla="*/ 190500 w 838200"/>
                <a:gd name="connsiteY2" fmla="*/ 670560 h 952500"/>
                <a:gd name="connsiteX3" fmla="*/ 228600 w 838200"/>
                <a:gd name="connsiteY3" fmla="*/ 952500 h 952500"/>
                <a:gd name="connsiteX4" fmla="*/ 0 w 838200"/>
                <a:gd name="connsiteY4" fmla="*/ 662940 h 952500"/>
                <a:gd name="connsiteX5" fmla="*/ 838200 w 838200"/>
                <a:gd name="connsiteY5" fmla="*/ 0 h 952500"/>
                <a:gd name="connsiteX0-1" fmla="*/ 701040 w 701040"/>
                <a:gd name="connsiteY0-2" fmla="*/ 0 h 952500"/>
                <a:gd name="connsiteX1-3" fmla="*/ 685800 w 701040"/>
                <a:gd name="connsiteY1-4" fmla="*/ 160020 h 952500"/>
                <a:gd name="connsiteX2-5" fmla="*/ 53340 w 701040"/>
                <a:gd name="connsiteY2-6" fmla="*/ 670560 h 952500"/>
                <a:gd name="connsiteX3-7" fmla="*/ 91440 w 701040"/>
                <a:gd name="connsiteY3-8" fmla="*/ 952500 h 952500"/>
                <a:gd name="connsiteX4-9" fmla="*/ 0 w 701040"/>
                <a:gd name="connsiteY4-10" fmla="*/ 548640 h 952500"/>
                <a:gd name="connsiteX5-11" fmla="*/ 701040 w 701040"/>
                <a:gd name="connsiteY5-12" fmla="*/ 0 h 952500"/>
                <a:gd name="connsiteX0-13" fmla="*/ 701040 w 701040"/>
                <a:gd name="connsiteY0-14" fmla="*/ 0 h 952500"/>
                <a:gd name="connsiteX1-15" fmla="*/ 685800 w 701040"/>
                <a:gd name="connsiteY1-16" fmla="*/ 160020 h 952500"/>
                <a:gd name="connsiteX2-17" fmla="*/ 213360 w 701040"/>
                <a:gd name="connsiteY2-18" fmla="*/ 541020 h 952500"/>
                <a:gd name="connsiteX3-19" fmla="*/ 91440 w 701040"/>
                <a:gd name="connsiteY3-20" fmla="*/ 952500 h 952500"/>
                <a:gd name="connsiteX4-21" fmla="*/ 0 w 701040"/>
                <a:gd name="connsiteY4-22" fmla="*/ 548640 h 952500"/>
                <a:gd name="connsiteX5-23" fmla="*/ 701040 w 701040"/>
                <a:gd name="connsiteY5-24" fmla="*/ 0 h 952500"/>
                <a:gd name="connsiteX0-25" fmla="*/ 701040 w 701040"/>
                <a:gd name="connsiteY0-26" fmla="*/ 0 h 845820"/>
                <a:gd name="connsiteX1-27" fmla="*/ 685800 w 701040"/>
                <a:gd name="connsiteY1-28" fmla="*/ 160020 h 845820"/>
                <a:gd name="connsiteX2-29" fmla="*/ 213360 w 701040"/>
                <a:gd name="connsiteY2-30" fmla="*/ 541020 h 845820"/>
                <a:gd name="connsiteX3-31" fmla="*/ 266700 w 701040"/>
                <a:gd name="connsiteY3-32" fmla="*/ 845820 h 845820"/>
                <a:gd name="connsiteX4-33" fmla="*/ 0 w 701040"/>
                <a:gd name="connsiteY4-34" fmla="*/ 548640 h 845820"/>
                <a:gd name="connsiteX5-35" fmla="*/ 701040 w 701040"/>
                <a:gd name="connsiteY5-36" fmla="*/ 0 h 845820"/>
                <a:gd name="connsiteX0-37" fmla="*/ 685800 w 685800"/>
                <a:gd name="connsiteY0-38" fmla="*/ 0 h 845820"/>
                <a:gd name="connsiteX1-39" fmla="*/ 670560 w 685800"/>
                <a:gd name="connsiteY1-40" fmla="*/ 160020 h 845820"/>
                <a:gd name="connsiteX2-41" fmla="*/ 198120 w 685800"/>
                <a:gd name="connsiteY2-42" fmla="*/ 541020 h 845820"/>
                <a:gd name="connsiteX3-43" fmla="*/ 251460 w 685800"/>
                <a:gd name="connsiteY3-44" fmla="*/ 845820 h 845820"/>
                <a:gd name="connsiteX4-45" fmla="*/ 0 w 685800"/>
                <a:gd name="connsiteY4-46" fmla="*/ 548640 h 845820"/>
                <a:gd name="connsiteX5-47" fmla="*/ 685800 w 685800"/>
                <a:gd name="connsiteY5-48" fmla="*/ 0 h 845820"/>
                <a:gd name="connsiteX0-49" fmla="*/ 685800 w 685800"/>
                <a:gd name="connsiteY0-50" fmla="*/ 0 h 845820"/>
                <a:gd name="connsiteX1-51" fmla="*/ 670560 w 685800"/>
                <a:gd name="connsiteY1-52" fmla="*/ 160020 h 845820"/>
                <a:gd name="connsiteX2-53" fmla="*/ 213360 w 685800"/>
                <a:gd name="connsiteY2-54" fmla="*/ 533400 h 845820"/>
                <a:gd name="connsiteX3-55" fmla="*/ 251460 w 685800"/>
                <a:gd name="connsiteY3-56" fmla="*/ 845820 h 845820"/>
                <a:gd name="connsiteX4-57" fmla="*/ 0 w 685800"/>
                <a:gd name="connsiteY4-58" fmla="*/ 548640 h 845820"/>
                <a:gd name="connsiteX5-59" fmla="*/ 685800 w 685800"/>
                <a:gd name="connsiteY5-60" fmla="*/ 0 h 845820"/>
                <a:gd name="connsiteX0-61" fmla="*/ 754380 w 754380"/>
                <a:gd name="connsiteY0-62" fmla="*/ 0 h 845820"/>
                <a:gd name="connsiteX1-63" fmla="*/ 739140 w 754380"/>
                <a:gd name="connsiteY1-64" fmla="*/ 160020 h 845820"/>
                <a:gd name="connsiteX2-65" fmla="*/ 281940 w 754380"/>
                <a:gd name="connsiteY2-66" fmla="*/ 533400 h 845820"/>
                <a:gd name="connsiteX3-67" fmla="*/ 320040 w 754380"/>
                <a:gd name="connsiteY3-68" fmla="*/ 845820 h 845820"/>
                <a:gd name="connsiteX4-69" fmla="*/ 0 w 754380"/>
                <a:gd name="connsiteY4-70" fmla="*/ 617220 h 845820"/>
                <a:gd name="connsiteX5-71" fmla="*/ 754380 w 754380"/>
                <a:gd name="connsiteY5-72" fmla="*/ 0 h 845820"/>
                <a:gd name="connsiteX0-73" fmla="*/ 754380 w 754380"/>
                <a:gd name="connsiteY0-74" fmla="*/ 0 h 914400"/>
                <a:gd name="connsiteX1-75" fmla="*/ 739140 w 754380"/>
                <a:gd name="connsiteY1-76" fmla="*/ 160020 h 914400"/>
                <a:gd name="connsiteX2-77" fmla="*/ 281940 w 754380"/>
                <a:gd name="connsiteY2-78" fmla="*/ 533400 h 914400"/>
                <a:gd name="connsiteX3-79" fmla="*/ 198120 w 754380"/>
                <a:gd name="connsiteY3-80" fmla="*/ 914400 h 914400"/>
                <a:gd name="connsiteX4-81" fmla="*/ 0 w 754380"/>
                <a:gd name="connsiteY4-82" fmla="*/ 617220 h 914400"/>
                <a:gd name="connsiteX5-83" fmla="*/ 754380 w 754380"/>
                <a:gd name="connsiteY5-84" fmla="*/ 0 h 914400"/>
                <a:gd name="connsiteX0-85" fmla="*/ 754380 w 754380"/>
                <a:gd name="connsiteY0-86" fmla="*/ 0 h 914400"/>
                <a:gd name="connsiteX1-87" fmla="*/ 739140 w 754380"/>
                <a:gd name="connsiteY1-88" fmla="*/ 160020 h 914400"/>
                <a:gd name="connsiteX2-89" fmla="*/ 167640 w 754380"/>
                <a:gd name="connsiteY2-90" fmla="*/ 640080 h 914400"/>
                <a:gd name="connsiteX3-91" fmla="*/ 198120 w 754380"/>
                <a:gd name="connsiteY3-92" fmla="*/ 914400 h 914400"/>
                <a:gd name="connsiteX4-93" fmla="*/ 0 w 754380"/>
                <a:gd name="connsiteY4-94" fmla="*/ 617220 h 914400"/>
                <a:gd name="connsiteX5-95" fmla="*/ 754380 w 754380"/>
                <a:gd name="connsiteY5-96" fmla="*/ 0 h 914400"/>
                <a:gd name="connsiteX0-97" fmla="*/ 754380 w 754380"/>
                <a:gd name="connsiteY0-98" fmla="*/ 0 h 914400"/>
                <a:gd name="connsiteX1-99" fmla="*/ 739140 w 754380"/>
                <a:gd name="connsiteY1-100" fmla="*/ 160020 h 914400"/>
                <a:gd name="connsiteX2-101" fmla="*/ 167640 w 754380"/>
                <a:gd name="connsiteY2-102" fmla="*/ 647700 h 914400"/>
                <a:gd name="connsiteX3-103" fmla="*/ 198120 w 754380"/>
                <a:gd name="connsiteY3-104" fmla="*/ 914400 h 914400"/>
                <a:gd name="connsiteX4-105" fmla="*/ 0 w 754380"/>
                <a:gd name="connsiteY4-106" fmla="*/ 617220 h 914400"/>
                <a:gd name="connsiteX5-107" fmla="*/ 754380 w 754380"/>
                <a:gd name="connsiteY5-108" fmla="*/ 0 h 914400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</a:cxnLst>
              <a:rect l="l" t="t" r="r" b="b"/>
              <a:pathLst>
                <a:path w="754380" h="914400">
                  <a:moveTo>
                    <a:pt x="754380" y="0"/>
                  </a:moveTo>
                  <a:lnTo>
                    <a:pt x="739140" y="160020"/>
                  </a:lnTo>
                  <a:lnTo>
                    <a:pt x="167640" y="647700"/>
                  </a:lnTo>
                  <a:lnTo>
                    <a:pt x="198120" y="914400"/>
                  </a:lnTo>
                  <a:lnTo>
                    <a:pt x="0" y="617220"/>
                  </a:lnTo>
                  <a:lnTo>
                    <a:pt x="754380" y="0"/>
                  </a:lnTo>
                  <a:close/>
                </a:path>
              </a:pathLst>
            </a:custGeom>
            <a:solidFill>
              <a:srgbClr val="AAA79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85" name="PA_任意多边形 84"/>
            <p:cNvSpPr/>
            <p:nvPr>
              <p:custDataLst>
                <p:tags r:id="rId68"/>
              </p:custDataLst>
            </p:nvPr>
          </p:nvSpPr>
          <p:spPr>
            <a:xfrm rot="5400000">
              <a:off x="7512369" y="2993391"/>
              <a:ext cx="754380" cy="914400"/>
            </a:xfrm>
            <a:custGeom>
              <a:avLst/>
              <a:gdLst>
                <a:gd name="connsiteX0" fmla="*/ 838200 w 838200"/>
                <a:gd name="connsiteY0" fmla="*/ 0 h 952500"/>
                <a:gd name="connsiteX1" fmla="*/ 822960 w 838200"/>
                <a:gd name="connsiteY1" fmla="*/ 160020 h 952500"/>
                <a:gd name="connsiteX2" fmla="*/ 190500 w 838200"/>
                <a:gd name="connsiteY2" fmla="*/ 670560 h 952500"/>
                <a:gd name="connsiteX3" fmla="*/ 228600 w 838200"/>
                <a:gd name="connsiteY3" fmla="*/ 952500 h 952500"/>
                <a:gd name="connsiteX4" fmla="*/ 0 w 838200"/>
                <a:gd name="connsiteY4" fmla="*/ 662940 h 952500"/>
                <a:gd name="connsiteX5" fmla="*/ 838200 w 838200"/>
                <a:gd name="connsiteY5" fmla="*/ 0 h 952500"/>
                <a:gd name="connsiteX0-1" fmla="*/ 701040 w 701040"/>
                <a:gd name="connsiteY0-2" fmla="*/ 0 h 952500"/>
                <a:gd name="connsiteX1-3" fmla="*/ 685800 w 701040"/>
                <a:gd name="connsiteY1-4" fmla="*/ 160020 h 952500"/>
                <a:gd name="connsiteX2-5" fmla="*/ 53340 w 701040"/>
                <a:gd name="connsiteY2-6" fmla="*/ 670560 h 952500"/>
                <a:gd name="connsiteX3-7" fmla="*/ 91440 w 701040"/>
                <a:gd name="connsiteY3-8" fmla="*/ 952500 h 952500"/>
                <a:gd name="connsiteX4-9" fmla="*/ 0 w 701040"/>
                <a:gd name="connsiteY4-10" fmla="*/ 548640 h 952500"/>
                <a:gd name="connsiteX5-11" fmla="*/ 701040 w 701040"/>
                <a:gd name="connsiteY5-12" fmla="*/ 0 h 952500"/>
                <a:gd name="connsiteX0-13" fmla="*/ 701040 w 701040"/>
                <a:gd name="connsiteY0-14" fmla="*/ 0 h 952500"/>
                <a:gd name="connsiteX1-15" fmla="*/ 685800 w 701040"/>
                <a:gd name="connsiteY1-16" fmla="*/ 160020 h 952500"/>
                <a:gd name="connsiteX2-17" fmla="*/ 213360 w 701040"/>
                <a:gd name="connsiteY2-18" fmla="*/ 541020 h 952500"/>
                <a:gd name="connsiteX3-19" fmla="*/ 91440 w 701040"/>
                <a:gd name="connsiteY3-20" fmla="*/ 952500 h 952500"/>
                <a:gd name="connsiteX4-21" fmla="*/ 0 w 701040"/>
                <a:gd name="connsiteY4-22" fmla="*/ 548640 h 952500"/>
                <a:gd name="connsiteX5-23" fmla="*/ 701040 w 701040"/>
                <a:gd name="connsiteY5-24" fmla="*/ 0 h 952500"/>
                <a:gd name="connsiteX0-25" fmla="*/ 701040 w 701040"/>
                <a:gd name="connsiteY0-26" fmla="*/ 0 h 845820"/>
                <a:gd name="connsiteX1-27" fmla="*/ 685800 w 701040"/>
                <a:gd name="connsiteY1-28" fmla="*/ 160020 h 845820"/>
                <a:gd name="connsiteX2-29" fmla="*/ 213360 w 701040"/>
                <a:gd name="connsiteY2-30" fmla="*/ 541020 h 845820"/>
                <a:gd name="connsiteX3-31" fmla="*/ 266700 w 701040"/>
                <a:gd name="connsiteY3-32" fmla="*/ 845820 h 845820"/>
                <a:gd name="connsiteX4-33" fmla="*/ 0 w 701040"/>
                <a:gd name="connsiteY4-34" fmla="*/ 548640 h 845820"/>
                <a:gd name="connsiteX5-35" fmla="*/ 701040 w 701040"/>
                <a:gd name="connsiteY5-36" fmla="*/ 0 h 845820"/>
                <a:gd name="connsiteX0-37" fmla="*/ 685800 w 685800"/>
                <a:gd name="connsiteY0-38" fmla="*/ 0 h 845820"/>
                <a:gd name="connsiteX1-39" fmla="*/ 670560 w 685800"/>
                <a:gd name="connsiteY1-40" fmla="*/ 160020 h 845820"/>
                <a:gd name="connsiteX2-41" fmla="*/ 198120 w 685800"/>
                <a:gd name="connsiteY2-42" fmla="*/ 541020 h 845820"/>
                <a:gd name="connsiteX3-43" fmla="*/ 251460 w 685800"/>
                <a:gd name="connsiteY3-44" fmla="*/ 845820 h 845820"/>
                <a:gd name="connsiteX4-45" fmla="*/ 0 w 685800"/>
                <a:gd name="connsiteY4-46" fmla="*/ 548640 h 845820"/>
                <a:gd name="connsiteX5-47" fmla="*/ 685800 w 685800"/>
                <a:gd name="connsiteY5-48" fmla="*/ 0 h 845820"/>
                <a:gd name="connsiteX0-49" fmla="*/ 685800 w 685800"/>
                <a:gd name="connsiteY0-50" fmla="*/ 0 h 845820"/>
                <a:gd name="connsiteX1-51" fmla="*/ 670560 w 685800"/>
                <a:gd name="connsiteY1-52" fmla="*/ 160020 h 845820"/>
                <a:gd name="connsiteX2-53" fmla="*/ 213360 w 685800"/>
                <a:gd name="connsiteY2-54" fmla="*/ 533400 h 845820"/>
                <a:gd name="connsiteX3-55" fmla="*/ 251460 w 685800"/>
                <a:gd name="connsiteY3-56" fmla="*/ 845820 h 845820"/>
                <a:gd name="connsiteX4-57" fmla="*/ 0 w 685800"/>
                <a:gd name="connsiteY4-58" fmla="*/ 548640 h 845820"/>
                <a:gd name="connsiteX5-59" fmla="*/ 685800 w 685800"/>
                <a:gd name="connsiteY5-60" fmla="*/ 0 h 845820"/>
                <a:gd name="connsiteX0-61" fmla="*/ 754380 w 754380"/>
                <a:gd name="connsiteY0-62" fmla="*/ 0 h 845820"/>
                <a:gd name="connsiteX1-63" fmla="*/ 739140 w 754380"/>
                <a:gd name="connsiteY1-64" fmla="*/ 160020 h 845820"/>
                <a:gd name="connsiteX2-65" fmla="*/ 281940 w 754380"/>
                <a:gd name="connsiteY2-66" fmla="*/ 533400 h 845820"/>
                <a:gd name="connsiteX3-67" fmla="*/ 320040 w 754380"/>
                <a:gd name="connsiteY3-68" fmla="*/ 845820 h 845820"/>
                <a:gd name="connsiteX4-69" fmla="*/ 0 w 754380"/>
                <a:gd name="connsiteY4-70" fmla="*/ 617220 h 845820"/>
                <a:gd name="connsiteX5-71" fmla="*/ 754380 w 754380"/>
                <a:gd name="connsiteY5-72" fmla="*/ 0 h 845820"/>
                <a:gd name="connsiteX0-73" fmla="*/ 754380 w 754380"/>
                <a:gd name="connsiteY0-74" fmla="*/ 0 h 914400"/>
                <a:gd name="connsiteX1-75" fmla="*/ 739140 w 754380"/>
                <a:gd name="connsiteY1-76" fmla="*/ 160020 h 914400"/>
                <a:gd name="connsiteX2-77" fmla="*/ 281940 w 754380"/>
                <a:gd name="connsiteY2-78" fmla="*/ 533400 h 914400"/>
                <a:gd name="connsiteX3-79" fmla="*/ 198120 w 754380"/>
                <a:gd name="connsiteY3-80" fmla="*/ 914400 h 914400"/>
                <a:gd name="connsiteX4-81" fmla="*/ 0 w 754380"/>
                <a:gd name="connsiteY4-82" fmla="*/ 617220 h 914400"/>
                <a:gd name="connsiteX5-83" fmla="*/ 754380 w 754380"/>
                <a:gd name="connsiteY5-84" fmla="*/ 0 h 914400"/>
                <a:gd name="connsiteX0-85" fmla="*/ 754380 w 754380"/>
                <a:gd name="connsiteY0-86" fmla="*/ 0 h 914400"/>
                <a:gd name="connsiteX1-87" fmla="*/ 739140 w 754380"/>
                <a:gd name="connsiteY1-88" fmla="*/ 160020 h 914400"/>
                <a:gd name="connsiteX2-89" fmla="*/ 167640 w 754380"/>
                <a:gd name="connsiteY2-90" fmla="*/ 640080 h 914400"/>
                <a:gd name="connsiteX3-91" fmla="*/ 198120 w 754380"/>
                <a:gd name="connsiteY3-92" fmla="*/ 914400 h 914400"/>
                <a:gd name="connsiteX4-93" fmla="*/ 0 w 754380"/>
                <a:gd name="connsiteY4-94" fmla="*/ 617220 h 914400"/>
                <a:gd name="connsiteX5-95" fmla="*/ 754380 w 754380"/>
                <a:gd name="connsiteY5-96" fmla="*/ 0 h 914400"/>
                <a:gd name="connsiteX0-97" fmla="*/ 754380 w 754380"/>
                <a:gd name="connsiteY0-98" fmla="*/ 0 h 914400"/>
                <a:gd name="connsiteX1-99" fmla="*/ 739140 w 754380"/>
                <a:gd name="connsiteY1-100" fmla="*/ 160020 h 914400"/>
                <a:gd name="connsiteX2-101" fmla="*/ 167640 w 754380"/>
                <a:gd name="connsiteY2-102" fmla="*/ 647700 h 914400"/>
                <a:gd name="connsiteX3-103" fmla="*/ 198120 w 754380"/>
                <a:gd name="connsiteY3-104" fmla="*/ 914400 h 914400"/>
                <a:gd name="connsiteX4-105" fmla="*/ 0 w 754380"/>
                <a:gd name="connsiteY4-106" fmla="*/ 617220 h 914400"/>
                <a:gd name="connsiteX5-107" fmla="*/ 754380 w 754380"/>
                <a:gd name="connsiteY5-108" fmla="*/ 0 h 914400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</a:cxnLst>
              <a:rect l="l" t="t" r="r" b="b"/>
              <a:pathLst>
                <a:path w="754380" h="914400">
                  <a:moveTo>
                    <a:pt x="754380" y="0"/>
                  </a:moveTo>
                  <a:lnTo>
                    <a:pt x="739140" y="160020"/>
                  </a:lnTo>
                  <a:lnTo>
                    <a:pt x="167640" y="647700"/>
                  </a:lnTo>
                  <a:lnTo>
                    <a:pt x="198120" y="914400"/>
                  </a:lnTo>
                  <a:lnTo>
                    <a:pt x="0" y="617220"/>
                  </a:lnTo>
                  <a:lnTo>
                    <a:pt x="754380" y="0"/>
                  </a:lnTo>
                  <a:close/>
                </a:path>
              </a:pathLst>
            </a:custGeom>
            <a:solidFill>
              <a:srgbClr val="86270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</p:grpSp>
      <p:sp>
        <p:nvSpPr>
          <p:cNvPr id="86" name="PA_文本框 85"/>
          <p:cNvSpPr txBox="1"/>
          <p:nvPr>
            <p:custDataLst>
              <p:tags r:id="rId12"/>
            </p:custDataLst>
          </p:nvPr>
        </p:nvSpPr>
        <p:spPr>
          <a:xfrm>
            <a:off x="4521565" y="2534137"/>
            <a:ext cx="34176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altLang="zh-CN" sz="3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mpact" panose="020B0806030902050204" pitchFamily="34" charset="0"/>
                <a:ea typeface="宋体" panose="02010600030101010101" pitchFamily="2" charset="-122"/>
                <a:cs typeface="+mn-cs"/>
              </a:rPr>
              <a:t>1</a:t>
            </a:r>
            <a:endParaRPr kumimoji="0" lang="zh-CN" altLang="en-US" sz="3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Impact" panose="020B0806030902050204" pitchFamily="3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87" name="PA_文本框 86"/>
          <p:cNvSpPr txBox="1"/>
          <p:nvPr>
            <p:custDataLst>
              <p:tags r:id="rId13"/>
            </p:custDataLst>
          </p:nvPr>
        </p:nvSpPr>
        <p:spPr>
          <a:xfrm>
            <a:off x="4769544" y="4887237"/>
            <a:ext cx="391454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altLang="zh-CN" sz="3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mpact" panose="020B0806030902050204" pitchFamily="34" charset="0"/>
                <a:ea typeface="宋体" panose="02010600030101010101" pitchFamily="2" charset="-122"/>
                <a:cs typeface="+mn-cs"/>
              </a:rPr>
              <a:t>2</a:t>
            </a:r>
            <a:endParaRPr kumimoji="0" lang="zh-CN" altLang="en-US" sz="3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Impact" panose="020B0806030902050204" pitchFamily="3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88" name="PA_文本框 87"/>
          <p:cNvSpPr txBox="1"/>
          <p:nvPr>
            <p:custDataLst>
              <p:tags r:id="rId14"/>
            </p:custDataLst>
          </p:nvPr>
        </p:nvSpPr>
        <p:spPr>
          <a:xfrm>
            <a:off x="7108826" y="2441268"/>
            <a:ext cx="402674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altLang="zh-CN" sz="3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mpact" panose="020B0806030902050204" pitchFamily="34" charset="0"/>
                <a:ea typeface="宋体" panose="02010600030101010101" pitchFamily="2" charset="-122"/>
                <a:cs typeface="+mn-cs"/>
              </a:rPr>
              <a:t>4</a:t>
            </a:r>
            <a:endParaRPr kumimoji="0" lang="zh-CN" altLang="en-US" sz="3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Impact" panose="020B0806030902050204" pitchFamily="3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89" name="PA_文本框 88"/>
          <p:cNvSpPr txBox="1"/>
          <p:nvPr>
            <p:custDataLst>
              <p:tags r:id="rId15"/>
            </p:custDataLst>
          </p:nvPr>
        </p:nvSpPr>
        <p:spPr>
          <a:xfrm>
            <a:off x="7117457" y="4887237"/>
            <a:ext cx="402674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altLang="zh-CN" sz="3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mpact" panose="020B0806030902050204" pitchFamily="34" charset="0"/>
                <a:ea typeface="宋体" panose="02010600030101010101" pitchFamily="2" charset="-122"/>
                <a:cs typeface="+mn-cs"/>
              </a:rPr>
              <a:t>3</a:t>
            </a:r>
            <a:endParaRPr kumimoji="0" lang="zh-CN" altLang="en-US" sz="3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Impact" panose="020B0806030902050204" pitchFamily="34" charset="0"/>
              <a:ea typeface="宋体" panose="02010600030101010101" pitchFamily="2" charset="-122"/>
              <a:cs typeface="+mn-cs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2" fill="hold" nodeType="withEffect" p14:presetBounceEnd="33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33000">
                                          <p:cBhvr additive="base">
                                            <p:cTn id="7" dur="1000" fill="hold"/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33000">
                                          <p:cBhvr additive="base">
                                            <p:cTn id="8" dur="1000" fill="hold"/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2" fill="hold" nodeType="withEffect" p14:presetBounceEnd="33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33000">
                                          <p:cBhvr additive="base">
                                            <p:cTn id="11" dur="1000" fill="hold"/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33000">
                                          <p:cBhvr additive="base">
                                            <p:cTn id="12" dur="1000" fill="hold"/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8" fill="hold" nodeType="withEffect" p14:presetBounceEnd="33000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33000">
                                          <p:cBhvr additive="base">
                                            <p:cTn id="15" dur="1000" fill="hold"/>
                                            <p:tgtEl>
                                              <p:spTgt spid="2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33000">
                                          <p:cBhvr additive="base">
                                            <p:cTn id="16" dur="1000" fill="hold"/>
                                            <p:tgtEl>
                                              <p:spTgt spid="2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8" fill="hold" nodeType="withEffect" p14:presetBounceEnd="33000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33000">
                                          <p:cBhvr additive="base">
                                            <p:cTn id="19" dur="1000" fill="hold"/>
                                            <p:tgtEl>
                                              <p:spTgt spid="2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33000">
                                          <p:cBhvr additive="base">
                                            <p:cTn id="20" dur="1000" fill="hold"/>
                                            <p:tgtEl>
                                              <p:spTgt spid="2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2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000" fill="hold"/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000" fill="hold"/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2" fill="hold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000" fill="hold"/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000" fill="hold"/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8" fill="hold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1000" fill="hold"/>
                                            <p:tgtEl>
                                              <p:spTgt spid="2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1000" fill="hold"/>
                                            <p:tgtEl>
                                              <p:spTgt spid="2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8" fill="hold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1000" fill="hold"/>
                                            <p:tgtEl>
                                              <p:spTgt spid="2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1000" fill="hold"/>
                                            <p:tgtEl>
                                              <p:spTgt spid="2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Fallback>
  </mc:AlternateContent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8" name="PA_矩形 127"/>
          <p:cNvSpPr/>
          <p:nvPr>
            <p:custDataLst>
              <p:tags r:id="rId1"/>
            </p:custDataLst>
          </p:nvPr>
        </p:nvSpPr>
        <p:spPr>
          <a:xfrm>
            <a:off x="0" y="6545943"/>
            <a:ext cx="12192000" cy="312057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31" name="PA_任意多边形 130"/>
          <p:cNvSpPr/>
          <p:nvPr>
            <p:custDataLst>
              <p:tags r:id="rId2"/>
            </p:custDataLst>
          </p:nvPr>
        </p:nvSpPr>
        <p:spPr>
          <a:xfrm>
            <a:off x="10269304" y="6545943"/>
            <a:ext cx="1932222" cy="312057"/>
          </a:xfrm>
          <a:custGeom>
            <a:avLst/>
            <a:gdLst>
              <a:gd name="connsiteX0" fmla="*/ 0 w 1932222"/>
              <a:gd name="connsiteY0" fmla="*/ 0 h 312057"/>
              <a:gd name="connsiteX1" fmla="*/ 1932222 w 1932222"/>
              <a:gd name="connsiteY1" fmla="*/ 0 h 312057"/>
              <a:gd name="connsiteX2" fmla="*/ 1932222 w 1932222"/>
              <a:gd name="connsiteY2" fmla="*/ 312057 h 312057"/>
              <a:gd name="connsiteX3" fmla="*/ 154981 w 1932222"/>
              <a:gd name="connsiteY3" fmla="*/ 312057 h 3120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32222" h="312057">
                <a:moveTo>
                  <a:pt x="0" y="0"/>
                </a:moveTo>
                <a:lnTo>
                  <a:pt x="1932222" y="0"/>
                </a:lnTo>
                <a:lnTo>
                  <a:pt x="1932222" y="312057"/>
                </a:lnTo>
                <a:lnTo>
                  <a:pt x="154981" y="312057"/>
                </a:lnTo>
                <a:close/>
              </a:path>
            </a:pathLst>
          </a:custGeom>
          <a:solidFill>
            <a:schemeClr val="bg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32" name="PA_SlideNumberPlaceholder 131"/>
          <p:cNvSpPr>
            <a:spLocks noGrp="1"/>
          </p:cNvSpPr>
          <p:nvPr>
            <p:ph type="sldNum" sz="quarter" idx="12"/>
            <p:custDataLst>
              <p:tags r:id="rId3"/>
            </p:custDataLst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altLang="zh-CN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-</a:t>
            </a:r>
            <a:fld id="{D6B02234-A951-478D-B725-4AAC724CF730}" type="slidenum">
              <a:rPr kumimoji="0" lang="zh-CN" altLang="en-US" sz="1200" b="0" i="0" u="none" strike="noStrike" kern="120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19</a:t>
            </a:fld>
            <a:r>
              <a:rPr kumimoji="0" lang="en-US" altLang="zh-CN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-</a:t>
            </a:r>
            <a:endParaRPr kumimoji="0" lang="zh-CN" altLang="en-US" sz="1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33" name="PA_矩形 132"/>
          <p:cNvSpPr/>
          <p:nvPr>
            <p:custDataLst>
              <p:tags r:id="rId4"/>
            </p:custDataLst>
          </p:nvPr>
        </p:nvSpPr>
        <p:spPr>
          <a:xfrm>
            <a:off x="0" y="0"/>
            <a:ext cx="12192000" cy="696387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34" name="PA_矩形 133"/>
          <p:cNvSpPr/>
          <p:nvPr>
            <p:custDataLst>
              <p:tags r:id="rId5"/>
            </p:custDataLst>
          </p:nvPr>
        </p:nvSpPr>
        <p:spPr>
          <a:xfrm>
            <a:off x="0" y="0"/>
            <a:ext cx="138112" cy="696387"/>
          </a:xfrm>
          <a:prstGeom prst="rect">
            <a:avLst/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35" name="PA_文本框 134"/>
          <p:cNvSpPr txBox="1"/>
          <p:nvPr>
            <p:custDataLst>
              <p:tags r:id="rId6"/>
            </p:custDataLst>
          </p:nvPr>
        </p:nvSpPr>
        <p:spPr>
          <a:xfrm>
            <a:off x="254000" y="99391"/>
            <a:ext cx="6343403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lvl="0">
              <a:defRPr/>
            </a:pPr>
            <a:r>
              <a:rPr kumimoji="0" lang="zh-CN" altLang="en-US" sz="2800" b="1" i="0" u="none" strike="noStrike" kern="1200" cap="none" spc="600" normalizeH="0" baseline="0" noProof="0" dirty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rPr>
              <a:t>箭头双项冲突关系</a:t>
            </a:r>
            <a:r>
              <a:rPr kumimoji="0" lang="en-US" altLang="zh-CN" sz="2800" b="1" i="0" u="none" strike="noStrike" kern="1200" cap="none" spc="600" normalizeH="0" baseline="0" noProof="0" dirty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rPr>
              <a:t>PPT</a:t>
            </a:r>
            <a:r>
              <a:rPr lang="zh-CN" altLang="en-US" sz="2800" b="1" spc="600" dirty="0">
                <a:solidFill>
                  <a:srgbClr val="40404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创意图表</a:t>
            </a:r>
            <a:endParaRPr kumimoji="0" lang="zh-CN" altLang="en-US" sz="2800" b="1" i="0" u="none" strike="noStrike" kern="1200" cap="none" spc="600" normalizeH="0" baseline="0" noProof="0" dirty="0">
              <a:ln>
                <a:noFill/>
              </a:ln>
              <a:solidFill>
                <a:srgbClr val="404040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</a:endParaRPr>
          </a:p>
        </p:txBody>
      </p:sp>
      <p:grpSp>
        <p:nvGrpSpPr>
          <p:cNvPr id="208" name="PA_组合 207"/>
          <p:cNvGrpSpPr/>
          <p:nvPr>
            <p:custDataLst>
              <p:tags r:id="rId7"/>
            </p:custDataLst>
          </p:nvPr>
        </p:nvGrpSpPr>
        <p:grpSpPr>
          <a:xfrm>
            <a:off x="1487471" y="2148931"/>
            <a:ext cx="3323137" cy="1022167"/>
            <a:chOff x="775788" y="1184908"/>
            <a:chExt cx="3323137" cy="1022167"/>
          </a:xfrm>
        </p:grpSpPr>
        <p:sp>
          <p:nvSpPr>
            <p:cNvPr id="209" name="PA_文本框 208"/>
            <p:cNvSpPr txBox="1"/>
            <p:nvPr>
              <p:custDataLst>
                <p:tags r:id="rId28"/>
              </p:custDataLst>
            </p:nvPr>
          </p:nvSpPr>
          <p:spPr>
            <a:xfrm>
              <a:off x="1147304" y="1184908"/>
              <a:ext cx="2951621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altLang="zh-CN" sz="1800" b="1" i="0" u="none" strike="noStrike" kern="1200" cap="none" spc="300" normalizeH="0" baseline="0" noProof="0" dirty="0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1.</a:t>
              </a:r>
              <a:r>
                <a:rPr kumimoji="0" lang="zh-CN" altLang="en-US" sz="1800" b="1" i="0" u="none" strike="noStrike" kern="1200" cap="none" spc="300" normalizeH="0" baseline="0" noProof="0" dirty="0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点击此处添加标题</a:t>
              </a:r>
            </a:p>
          </p:txBody>
        </p:sp>
        <p:sp>
          <p:nvSpPr>
            <p:cNvPr id="210" name="PA_文本框 209"/>
            <p:cNvSpPr txBox="1"/>
            <p:nvPr>
              <p:custDataLst>
                <p:tags r:id="rId29"/>
              </p:custDataLst>
            </p:nvPr>
          </p:nvSpPr>
          <p:spPr>
            <a:xfrm>
              <a:off x="1147304" y="1636791"/>
              <a:ext cx="1595309" cy="57028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50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点击此处添加文字说明</a:t>
              </a:r>
              <a:endParaRPr kumimoji="0" lang="en-US" altLang="zh-CN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endParaRPr>
            </a:p>
            <a:p>
              <a:pPr marL="0" marR="0" lvl="0" indent="0" algn="l" defTabSz="914400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50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点击此处添加文字说明</a:t>
              </a:r>
            </a:p>
          </p:txBody>
        </p:sp>
        <p:cxnSp>
          <p:nvCxnSpPr>
            <p:cNvPr id="211" name="PA_直接连接符 210"/>
            <p:cNvCxnSpPr/>
            <p:nvPr>
              <p:custDataLst>
                <p:tags r:id="rId30"/>
              </p:custDataLst>
            </p:nvPr>
          </p:nvCxnSpPr>
          <p:spPr>
            <a:xfrm>
              <a:off x="1213979" y="1595515"/>
              <a:ext cx="2358780" cy="0"/>
            </a:xfrm>
            <a:prstGeom prst="line">
              <a:avLst/>
            </a:prstGeom>
            <a:ln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2" name="PA_直接连接符 211"/>
            <p:cNvCxnSpPr/>
            <p:nvPr>
              <p:custDataLst>
                <p:tags r:id="rId31"/>
              </p:custDataLst>
            </p:nvPr>
          </p:nvCxnSpPr>
          <p:spPr>
            <a:xfrm>
              <a:off x="1213979" y="1644435"/>
              <a:ext cx="817523" cy="0"/>
            </a:xfrm>
            <a:prstGeom prst="line">
              <a:avLst/>
            </a:prstGeom>
            <a:ln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13" name="PA_任意多边形 255"/>
            <p:cNvSpPr>
              <a:spLocks noEditPoints="1"/>
            </p:cNvSpPr>
            <p:nvPr>
              <p:custDataLst>
                <p:tags r:id="rId32"/>
              </p:custDataLst>
            </p:nvPr>
          </p:nvSpPr>
          <p:spPr bwMode="auto">
            <a:xfrm>
              <a:off x="775788" y="1252537"/>
              <a:ext cx="319760" cy="224831"/>
            </a:xfrm>
            <a:custGeom>
              <a:avLst/>
              <a:gdLst>
                <a:gd name="T0" fmla="*/ 54 w 54"/>
                <a:gd name="T1" fmla="*/ 27 h 38"/>
                <a:gd name="T2" fmla="*/ 44 w 54"/>
                <a:gd name="T3" fmla="*/ 38 h 38"/>
                <a:gd name="T4" fmla="*/ 43 w 54"/>
                <a:gd name="T5" fmla="*/ 38 h 38"/>
                <a:gd name="T6" fmla="*/ 11 w 54"/>
                <a:gd name="T7" fmla="*/ 38 h 38"/>
                <a:gd name="T8" fmla="*/ 11 w 54"/>
                <a:gd name="T9" fmla="*/ 38 h 38"/>
                <a:gd name="T10" fmla="*/ 11 w 54"/>
                <a:gd name="T11" fmla="*/ 38 h 38"/>
                <a:gd name="T12" fmla="*/ 10 w 54"/>
                <a:gd name="T13" fmla="*/ 38 h 38"/>
                <a:gd name="T14" fmla="*/ 0 w 54"/>
                <a:gd name="T15" fmla="*/ 27 h 38"/>
                <a:gd name="T16" fmla="*/ 5 w 54"/>
                <a:gd name="T17" fmla="*/ 18 h 38"/>
                <a:gd name="T18" fmla="*/ 5 w 54"/>
                <a:gd name="T19" fmla="*/ 16 h 38"/>
                <a:gd name="T20" fmla="*/ 12 w 54"/>
                <a:gd name="T21" fmla="*/ 8 h 38"/>
                <a:gd name="T22" fmla="*/ 17 w 54"/>
                <a:gd name="T23" fmla="*/ 10 h 38"/>
                <a:gd name="T24" fmla="*/ 31 w 54"/>
                <a:gd name="T25" fmla="*/ 0 h 38"/>
                <a:gd name="T26" fmla="*/ 48 w 54"/>
                <a:gd name="T27" fmla="*/ 17 h 38"/>
                <a:gd name="T28" fmla="*/ 48 w 54"/>
                <a:gd name="T29" fmla="*/ 18 h 38"/>
                <a:gd name="T30" fmla="*/ 54 w 54"/>
                <a:gd name="T31" fmla="*/ 27 h 38"/>
                <a:gd name="T32" fmla="*/ 20 w 54"/>
                <a:gd name="T33" fmla="*/ 32 h 38"/>
                <a:gd name="T34" fmla="*/ 26 w 54"/>
                <a:gd name="T35" fmla="*/ 29 h 38"/>
                <a:gd name="T36" fmla="*/ 24 w 54"/>
                <a:gd name="T37" fmla="*/ 26 h 38"/>
                <a:gd name="T38" fmla="*/ 20 w 54"/>
                <a:gd name="T39" fmla="*/ 28 h 38"/>
                <a:gd name="T40" fmla="*/ 16 w 54"/>
                <a:gd name="T41" fmla="*/ 25 h 38"/>
                <a:gd name="T42" fmla="*/ 20 w 54"/>
                <a:gd name="T43" fmla="*/ 21 h 38"/>
                <a:gd name="T44" fmla="*/ 36 w 54"/>
                <a:gd name="T45" fmla="*/ 32 h 38"/>
                <a:gd name="T46" fmla="*/ 43 w 54"/>
                <a:gd name="T47" fmla="*/ 25 h 38"/>
                <a:gd name="T48" fmla="*/ 36 w 54"/>
                <a:gd name="T49" fmla="*/ 18 h 38"/>
                <a:gd name="T50" fmla="*/ 29 w 54"/>
                <a:gd name="T51" fmla="*/ 20 h 38"/>
                <a:gd name="T52" fmla="*/ 32 w 54"/>
                <a:gd name="T53" fmla="*/ 23 h 38"/>
                <a:gd name="T54" fmla="*/ 35 w 54"/>
                <a:gd name="T55" fmla="*/ 21 h 38"/>
                <a:gd name="T56" fmla="*/ 39 w 54"/>
                <a:gd name="T57" fmla="*/ 25 h 38"/>
                <a:gd name="T58" fmla="*/ 35 w 54"/>
                <a:gd name="T59" fmla="*/ 28 h 38"/>
                <a:gd name="T60" fmla="*/ 20 w 54"/>
                <a:gd name="T61" fmla="*/ 18 h 38"/>
                <a:gd name="T62" fmla="*/ 12 w 54"/>
                <a:gd name="T63" fmla="*/ 25 h 38"/>
                <a:gd name="T64" fmla="*/ 20 w 54"/>
                <a:gd name="T65" fmla="*/ 32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4" h="38">
                  <a:moveTo>
                    <a:pt x="54" y="27"/>
                  </a:moveTo>
                  <a:cubicBezTo>
                    <a:pt x="54" y="33"/>
                    <a:pt x="50" y="38"/>
                    <a:pt x="44" y="38"/>
                  </a:cubicBezTo>
                  <a:cubicBezTo>
                    <a:pt x="43" y="38"/>
                    <a:pt x="43" y="38"/>
                    <a:pt x="43" y="38"/>
                  </a:cubicBezTo>
                  <a:cubicBezTo>
                    <a:pt x="11" y="38"/>
                    <a:pt x="11" y="38"/>
                    <a:pt x="11" y="38"/>
                  </a:cubicBezTo>
                  <a:cubicBezTo>
                    <a:pt x="11" y="38"/>
                    <a:pt x="11" y="38"/>
                    <a:pt x="11" y="38"/>
                  </a:cubicBezTo>
                  <a:cubicBezTo>
                    <a:pt x="11" y="38"/>
                    <a:pt x="11" y="38"/>
                    <a:pt x="11" y="38"/>
                  </a:cubicBezTo>
                  <a:cubicBezTo>
                    <a:pt x="10" y="38"/>
                    <a:pt x="10" y="38"/>
                    <a:pt x="10" y="38"/>
                  </a:cubicBezTo>
                  <a:cubicBezTo>
                    <a:pt x="4" y="38"/>
                    <a:pt x="0" y="33"/>
                    <a:pt x="0" y="27"/>
                  </a:cubicBezTo>
                  <a:cubicBezTo>
                    <a:pt x="0" y="23"/>
                    <a:pt x="2" y="20"/>
                    <a:pt x="5" y="18"/>
                  </a:cubicBezTo>
                  <a:cubicBezTo>
                    <a:pt x="5" y="17"/>
                    <a:pt x="5" y="16"/>
                    <a:pt x="5" y="16"/>
                  </a:cubicBezTo>
                  <a:cubicBezTo>
                    <a:pt x="5" y="11"/>
                    <a:pt x="8" y="8"/>
                    <a:pt x="12" y="8"/>
                  </a:cubicBezTo>
                  <a:cubicBezTo>
                    <a:pt x="14" y="8"/>
                    <a:pt x="15" y="9"/>
                    <a:pt x="17" y="10"/>
                  </a:cubicBezTo>
                  <a:cubicBezTo>
                    <a:pt x="19" y="4"/>
                    <a:pt x="25" y="0"/>
                    <a:pt x="31" y="0"/>
                  </a:cubicBezTo>
                  <a:cubicBezTo>
                    <a:pt x="40" y="0"/>
                    <a:pt x="48" y="8"/>
                    <a:pt x="48" y="17"/>
                  </a:cubicBezTo>
                  <a:cubicBezTo>
                    <a:pt x="48" y="17"/>
                    <a:pt x="48" y="17"/>
                    <a:pt x="48" y="18"/>
                  </a:cubicBezTo>
                  <a:cubicBezTo>
                    <a:pt x="52" y="19"/>
                    <a:pt x="54" y="23"/>
                    <a:pt x="54" y="27"/>
                  </a:cubicBezTo>
                  <a:close/>
                  <a:moveTo>
                    <a:pt x="20" y="32"/>
                  </a:moveTo>
                  <a:cubicBezTo>
                    <a:pt x="23" y="32"/>
                    <a:pt x="24" y="31"/>
                    <a:pt x="26" y="29"/>
                  </a:cubicBezTo>
                  <a:cubicBezTo>
                    <a:pt x="26" y="28"/>
                    <a:pt x="25" y="27"/>
                    <a:pt x="24" y="26"/>
                  </a:cubicBezTo>
                  <a:cubicBezTo>
                    <a:pt x="23" y="27"/>
                    <a:pt x="22" y="28"/>
                    <a:pt x="20" y="28"/>
                  </a:cubicBezTo>
                  <a:cubicBezTo>
                    <a:pt x="18" y="28"/>
                    <a:pt x="16" y="27"/>
                    <a:pt x="16" y="25"/>
                  </a:cubicBezTo>
                  <a:cubicBezTo>
                    <a:pt x="16" y="23"/>
                    <a:pt x="18" y="21"/>
                    <a:pt x="20" y="21"/>
                  </a:cubicBezTo>
                  <a:cubicBezTo>
                    <a:pt x="26" y="21"/>
                    <a:pt x="27" y="32"/>
                    <a:pt x="36" y="32"/>
                  </a:cubicBezTo>
                  <a:cubicBezTo>
                    <a:pt x="40" y="32"/>
                    <a:pt x="43" y="29"/>
                    <a:pt x="43" y="25"/>
                  </a:cubicBezTo>
                  <a:cubicBezTo>
                    <a:pt x="43" y="20"/>
                    <a:pt x="40" y="18"/>
                    <a:pt x="36" y="18"/>
                  </a:cubicBezTo>
                  <a:cubicBezTo>
                    <a:pt x="33" y="18"/>
                    <a:pt x="31" y="18"/>
                    <a:pt x="29" y="20"/>
                  </a:cubicBezTo>
                  <a:cubicBezTo>
                    <a:pt x="30" y="21"/>
                    <a:pt x="31" y="22"/>
                    <a:pt x="32" y="23"/>
                  </a:cubicBezTo>
                  <a:cubicBezTo>
                    <a:pt x="33" y="22"/>
                    <a:pt x="34" y="21"/>
                    <a:pt x="35" y="21"/>
                  </a:cubicBezTo>
                  <a:cubicBezTo>
                    <a:pt x="37" y="21"/>
                    <a:pt x="39" y="23"/>
                    <a:pt x="39" y="25"/>
                  </a:cubicBezTo>
                  <a:cubicBezTo>
                    <a:pt x="39" y="27"/>
                    <a:pt x="37" y="28"/>
                    <a:pt x="35" y="28"/>
                  </a:cubicBezTo>
                  <a:cubicBezTo>
                    <a:pt x="30" y="28"/>
                    <a:pt x="28" y="18"/>
                    <a:pt x="20" y="18"/>
                  </a:cubicBezTo>
                  <a:cubicBezTo>
                    <a:pt x="16" y="18"/>
                    <a:pt x="12" y="20"/>
                    <a:pt x="12" y="25"/>
                  </a:cubicBezTo>
                  <a:cubicBezTo>
                    <a:pt x="12" y="29"/>
                    <a:pt x="16" y="32"/>
                    <a:pt x="20" y="32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20" name="PA_组合 219"/>
          <p:cNvGrpSpPr/>
          <p:nvPr>
            <p:custDataLst>
              <p:tags r:id="rId8"/>
            </p:custDataLst>
          </p:nvPr>
        </p:nvGrpSpPr>
        <p:grpSpPr>
          <a:xfrm>
            <a:off x="7450667" y="4691339"/>
            <a:ext cx="3192914" cy="1022167"/>
            <a:chOff x="821668" y="2906974"/>
            <a:chExt cx="3192914" cy="1022167"/>
          </a:xfrm>
        </p:grpSpPr>
        <p:sp>
          <p:nvSpPr>
            <p:cNvPr id="221" name="PA_文本框 220"/>
            <p:cNvSpPr txBox="1"/>
            <p:nvPr>
              <p:custDataLst>
                <p:tags r:id="rId23"/>
              </p:custDataLst>
            </p:nvPr>
          </p:nvSpPr>
          <p:spPr>
            <a:xfrm>
              <a:off x="1147304" y="2906974"/>
              <a:ext cx="2867278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altLang="zh-CN" sz="1800" b="1" i="0" u="none" strike="noStrike" kern="1200" cap="none" spc="300" normalizeH="0" baseline="0" noProof="0" dirty="0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2.</a:t>
              </a:r>
              <a:r>
                <a:rPr kumimoji="0" lang="zh-CN" altLang="en-US" sz="1800" b="1" i="0" u="none" strike="noStrike" kern="1200" cap="none" spc="300" normalizeH="0" baseline="0" noProof="0" dirty="0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点击此处添加标题</a:t>
              </a:r>
            </a:p>
          </p:txBody>
        </p:sp>
        <p:sp>
          <p:nvSpPr>
            <p:cNvPr id="222" name="PA_文本框 221"/>
            <p:cNvSpPr txBox="1"/>
            <p:nvPr>
              <p:custDataLst>
                <p:tags r:id="rId24"/>
              </p:custDataLst>
            </p:nvPr>
          </p:nvSpPr>
          <p:spPr>
            <a:xfrm>
              <a:off x="1147304" y="3358857"/>
              <a:ext cx="1595309" cy="57028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50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点击此处添加文字说明</a:t>
              </a:r>
              <a:endParaRPr kumimoji="0" lang="en-US" altLang="zh-CN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endParaRPr>
            </a:p>
            <a:p>
              <a:pPr marL="0" marR="0" lvl="0" indent="0" algn="l" defTabSz="914400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50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点击此处添加文字说明</a:t>
              </a:r>
            </a:p>
          </p:txBody>
        </p:sp>
        <p:cxnSp>
          <p:nvCxnSpPr>
            <p:cNvPr id="223" name="PA_直接连接符 222"/>
            <p:cNvCxnSpPr/>
            <p:nvPr>
              <p:custDataLst>
                <p:tags r:id="rId25"/>
              </p:custDataLst>
            </p:nvPr>
          </p:nvCxnSpPr>
          <p:spPr>
            <a:xfrm>
              <a:off x="1213979" y="3317581"/>
              <a:ext cx="2358780" cy="0"/>
            </a:xfrm>
            <a:prstGeom prst="line">
              <a:avLst/>
            </a:prstGeom>
            <a:ln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4" name="PA_直接连接符 223"/>
            <p:cNvCxnSpPr/>
            <p:nvPr>
              <p:custDataLst>
                <p:tags r:id="rId26"/>
              </p:custDataLst>
            </p:nvPr>
          </p:nvCxnSpPr>
          <p:spPr>
            <a:xfrm>
              <a:off x="1213979" y="3366501"/>
              <a:ext cx="817523" cy="0"/>
            </a:xfrm>
            <a:prstGeom prst="line">
              <a:avLst/>
            </a:prstGeom>
            <a:ln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25" name="PA_任意多边形 163"/>
            <p:cNvSpPr>
              <a:spLocks noEditPoints="1"/>
            </p:cNvSpPr>
            <p:nvPr>
              <p:custDataLst>
                <p:tags r:id="rId27"/>
              </p:custDataLst>
            </p:nvPr>
          </p:nvSpPr>
          <p:spPr bwMode="auto">
            <a:xfrm>
              <a:off x="821668" y="2962934"/>
              <a:ext cx="298748" cy="230613"/>
            </a:xfrm>
            <a:custGeom>
              <a:avLst/>
              <a:gdLst>
                <a:gd name="T0" fmla="*/ 38 w 48"/>
                <a:gd name="T1" fmla="*/ 30 h 37"/>
                <a:gd name="T2" fmla="*/ 30 w 48"/>
                <a:gd name="T3" fmla="*/ 37 h 37"/>
                <a:gd name="T4" fmla="*/ 8 w 48"/>
                <a:gd name="T5" fmla="*/ 37 h 37"/>
                <a:gd name="T6" fmla="*/ 0 w 48"/>
                <a:gd name="T7" fmla="*/ 30 h 37"/>
                <a:gd name="T8" fmla="*/ 0 w 48"/>
                <a:gd name="T9" fmla="*/ 7 h 37"/>
                <a:gd name="T10" fmla="*/ 8 w 48"/>
                <a:gd name="T11" fmla="*/ 0 h 37"/>
                <a:gd name="T12" fmla="*/ 30 w 48"/>
                <a:gd name="T13" fmla="*/ 0 h 37"/>
                <a:gd name="T14" fmla="*/ 33 w 48"/>
                <a:gd name="T15" fmla="*/ 0 h 37"/>
                <a:gd name="T16" fmla="*/ 34 w 48"/>
                <a:gd name="T17" fmla="*/ 1 h 37"/>
                <a:gd name="T18" fmla="*/ 34 w 48"/>
                <a:gd name="T19" fmla="*/ 2 h 37"/>
                <a:gd name="T20" fmla="*/ 32 w 48"/>
                <a:gd name="T21" fmla="*/ 3 h 37"/>
                <a:gd name="T22" fmla="*/ 31 w 48"/>
                <a:gd name="T23" fmla="*/ 3 h 37"/>
                <a:gd name="T24" fmla="*/ 30 w 48"/>
                <a:gd name="T25" fmla="*/ 3 h 37"/>
                <a:gd name="T26" fmla="*/ 8 w 48"/>
                <a:gd name="T27" fmla="*/ 3 h 37"/>
                <a:gd name="T28" fmla="*/ 4 w 48"/>
                <a:gd name="T29" fmla="*/ 7 h 37"/>
                <a:gd name="T30" fmla="*/ 4 w 48"/>
                <a:gd name="T31" fmla="*/ 30 h 37"/>
                <a:gd name="T32" fmla="*/ 8 w 48"/>
                <a:gd name="T33" fmla="*/ 34 h 37"/>
                <a:gd name="T34" fmla="*/ 30 w 48"/>
                <a:gd name="T35" fmla="*/ 34 h 37"/>
                <a:gd name="T36" fmla="*/ 34 w 48"/>
                <a:gd name="T37" fmla="*/ 30 h 37"/>
                <a:gd name="T38" fmla="*/ 34 w 48"/>
                <a:gd name="T39" fmla="*/ 26 h 37"/>
                <a:gd name="T40" fmla="*/ 35 w 48"/>
                <a:gd name="T41" fmla="*/ 26 h 37"/>
                <a:gd name="T42" fmla="*/ 36 w 48"/>
                <a:gd name="T43" fmla="*/ 24 h 37"/>
                <a:gd name="T44" fmla="*/ 37 w 48"/>
                <a:gd name="T45" fmla="*/ 24 h 37"/>
                <a:gd name="T46" fmla="*/ 38 w 48"/>
                <a:gd name="T47" fmla="*/ 25 h 37"/>
                <a:gd name="T48" fmla="*/ 38 w 48"/>
                <a:gd name="T49" fmla="*/ 30 h 37"/>
                <a:gd name="T50" fmla="*/ 43 w 48"/>
                <a:gd name="T51" fmla="*/ 13 h 37"/>
                <a:gd name="T52" fmla="*/ 25 w 48"/>
                <a:gd name="T53" fmla="*/ 31 h 37"/>
                <a:gd name="T54" fmla="*/ 17 w 48"/>
                <a:gd name="T55" fmla="*/ 31 h 37"/>
                <a:gd name="T56" fmla="*/ 17 w 48"/>
                <a:gd name="T57" fmla="*/ 23 h 37"/>
                <a:gd name="T58" fmla="*/ 35 w 48"/>
                <a:gd name="T59" fmla="*/ 5 h 37"/>
                <a:gd name="T60" fmla="*/ 43 w 48"/>
                <a:gd name="T61" fmla="*/ 13 h 37"/>
                <a:gd name="T62" fmla="*/ 27 w 48"/>
                <a:gd name="T63" fmla="*/ 25 h 37"/>
                <a:gd name="T64" fmla="*/ 23 w 48"/>
                <a:gd name="T65" fmla="*/ 21 h 37"/>
                <a:gd name="T66" fmla="*/ 20 w 48"/>
                <a:gd name="T67" fmla="*/ 24 h 37"/>
                <a:gd name="T68" fmla="*/ 20 w 48"/>
                <a:gd name="T69" fmla="*/ 25 h 37"/>
                <a:gd name="T70" fmla="*/ 22 w 48"/>
                <a:gd name="T71" fmla="*/ 25 h 37"/>
                <a:gd name="T72" fmla="*/ 22 w 48"/>
                <a:gd name="T73" fmla="*/ 28 h 37"/>
                <a:gd name="T74" fmla="*/ 24 w 48"/>
                <a:gd name="T75" fmla="*/ 28 h 37"/>
                <a:gd name="T76" fmla="*/ 27 w 48"/>
                <a:gd name="T77" fmla="*/ 25 h 37"/>
                <a:gd name="T78" fmla="*/ 35 w 48"/>
                <a:gd name="T79" fmla="*/ 9 h 37"/>
                <a:gd name="T80" fmla="*/ 25 w 48"/>
                <a:gd name="T81" fmla="*/ 18 h 37"/>
                <a:gd name="T82" fmla="*/ 25 w 48"/>
                <a:gd name="T83" fmla="*/ 19 h 37"/>
                <a:gd name="T84" fmla="*/ 26 w 48"/>
                <a:gd name="T85" fmla="*/ 19 h 37"/>
                <a:gd name="T86" fmla="*/ 36 w 48"/>
                <a:gd name="T87" fmla="*/ 10 h 37"/>
                <a:gd name="T88" fmla="*/ 36 w 48"/>
                <a:gd name="T89" fmla="*/ 9 h 37"/>
                <a:gd name="T90" fmla="*/ 35 w 48"/>
                <a:gd name="T91" fmla="*/ 9 h 37"/>
                <a:gd name="T92" fmla="*/ 45 w 48"/>
                <a:gd name="T93" fmla="*/ 11 h 37"/>
                <a:gd name="T94" fmla="*/ 37 w 48"/>
                <a:gd name="T95" fmla="*/ 3 h 37"/>
                <a:gd name="T96" fmla="*/ 39 w 48"/>
                <a:gd name="T97" fmla="*/ 1 h 37"/>
                <a:gd name="T98" fmla="*/ 43 w 48"/>
                <a:gd name="T99" fmla="*/ 1 h 37"/>
                <a:gd name="T100" fmla="*/ 47 w 48"/>
                <a:gd name="T101" fmla="*/ 5 h 37"/>
                <a:gd name="T102" fmla="*/ 47 w 48"/>
                <a:gd name="T103" fmla="*/ 8 h 37"/>
                <a:gd name="T104" fmla="*/ 45 w 48"/>
                <a:gd name="T105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8" h="37">
                  <a:moveTo>
                    <a:pt x="38" y="30"/>
                  </a:moveTo>
                  <a:cubicBezTo>
                    <a:pt x="38" y="34"/>
                    <a:pt x="34" y="37"/>
                    <a:pt x="30" y="37"/>
                  </a:cubicBezTo>
                  <a:cubicBezTo>
                    <a:pt x="8" y="37"/>
                    <a:pt x="8" y="37"/>
                    <a:pt x="8" y="37"/>
                  </a:cubicBezTo>
                  <a:cubicBezTo>
                    <a:pt x="4" y="37"/>
                    <a:pt x="0" y="34"/>
                    <a:pt x="0" y="30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3"/>
                    <a:pt x="4" y="0"/>
                    <a:pt x="8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1" y="0"/>
                    <a:pt x="32" y="0"/>
                    <a:pt x="33" y="0"/>
                  </a:cubicBezTo>
                  <a:cubicBezTo>
                    <a:pt x="34" y="0"/>
                    <a:pt x="34" y="1"/>
                    <a:pt x="34" y="1"/>
                  </a:cubicBezTo>
                  <a:cubicBezTo>
                    <a:pt x="34" y="1"/>
                    <a:pt x="34" y="2"/>
                    <a:pt x="34" y="2"/>
                  </a:cubicBezTo>
                  <a:cubicBezTo>
                    <a:pt x="32" y="3"/>
                    <a:pt x="32" y="3"/>
                    <a:pt x="32" y="3"/>
                  </a:cubicBezTo>
                  <a:cubicBezTo>
                    <a:pt x="32" y="3"/>
                    <a:pt x="32" y="3"/>
                    <a:pt x="31" y="3"/>
                  </a:cubicBezTo>
                  <a:cubicBezTo>
                    <a:pt x="31" y="3"/>
                    <a:pt x="31" y="3"/>
                    <a:pt x="30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6" y="3"/>
                    <a:pt x="4" y="5"/>
                    <a:pt x="4" y="7"/>
                  </a:cubicBezTo>
                  <a:cubicBezTo>
                    <a:pt x="4" y="30"/>
                    <a:pt x="4" y="30"/>
                    <a:pt x="4" y="30"/>
                  </a:cubicBezTo>
                  <a:cubicBezTo>
                    <a:pt x="4" y="32"/>
                    <a:pt x="6" y="34"/>
                    <a:pt x="8" y="34"/>
                  </a:cubicBezTo>
                  <a:cubicBezTo>
                    <a:pt x="30" y="34"/>
                    <a:pt x="30" y="34"/>
                    <a:pt x="30" y="34"/>
                  </a:cubicBezTo>
                  <a:cubicBezTo>
                    <a:pt x="33" y="34"/>
                    <a:pt x="34" y="32"/>
                    <a:pt x="34" y="30"/>
                  </a:cubicBezTo>
                  <a:cubicBezTo>
                    <a:pt x="34" y="26"/>
                    <a:pt x="34" y="26"/>
                    <a:pt x="34" y="26"/>
                  </a:cubicBezTo>
                  <a:cubicBezTo>
                    <a:pt x="34" y="26"/>
                    <a:pt x="35" y="26"/>
                    <a:pt x="35" y="26"/>
                  </a:cubicBezTo>
                  <a:cubicBezTo>
                    <a:pt x="36" y="24"/>
                    <a:pt x="36" y="24"/>
                    <a:pt x="36" y="24"/>
                  </a:cubicBezTo>
                  <a:cubicBezTo>
                    <a:pt x="37" y="24"/>
                    <a:pt x="37" y="24"/>
                    <a:pt x="37" y="24"/>
                  </a:cubicBezTo>
                  <a:cubicBezTo>
                    <a:pt x="38" y="24"/>
                    <a:pt x="38" y="24"/>
                    <a:pt x="38" y="25"/>
                  </a:cubicBezTo>
                  <a:lnTo>
                    <a:pt x="38" y="30"/>
                  </a:lnTo>
                  <a:close/>
                  <a:moveTo>
                    <a:pt x="43" y="13"/>
                  </a:moveTo>
                  <a:cubicBezTo>
                    <a:pt x="25" y="31"/>
                    <a:pt x="25" y="31"/>
                    <a:pt x="25" y="31"/>
                  </a:cubicBezTo>
                  <a:cubicBezTo>
                    <a:pt x="17" y="31"/>
                    <a:pt x="17" y="31"/>
                    <a:pt x="17" y="31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35" y="5"/>
                    <a:pt x="35" y="5"/>
                    <a:pt x="35" y="5"/>
                  </a:cubicBezTo>
                  <a:lnTo>
                    <a:pt x="43" y="13"/>
                  </a:lnTo>
                  <a:close/>
                  <a:moveTo>
                    <a:pt x="27" y="25"/>
                  </a:moveTo>
                  <a:cubicBezTo>
                    <a:pt x="23" y="21"/>
                    <a:pt x="23" y="21"/>
                    <a:pt x="23" y="21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4" y="28"/>
                    <a:pt x="24" y="28"/>
                    <a:pt x="24" y="28"/>
                  </a:cubicBezTo>
                  <a:lnTo>
                    <a:pt x="27" y="25"/>
                  </a:lnTo>
                  <a:close/>
                  <a:moveTo>
                    <a:pt x="35" y="9"/>
                  </a:moveTo>
                  <a:cubicBezTo>
                    <a:pt x="25" y="18"/>
                    <a:pt x="25" y="18"/>
                    <a:pt x="25" y="18"/>
                  </a:cubicBezTo>
                  <a:cubicBezTo>
                    <a:pt x="25" y="18"/>
                    <a:pt x="25" y="19"/>
                    <a:pt x="25" y="19"/>
                  </a:cubicBezTo>
                  <a:cubicBezTo>
                    <a:pt x="26" y="19"/>
                    <a:pt x="26" y="19"/>
                    <a:pt x="26" y="19"/>
                  </a:cubicBezTo>
                  <a:cubicBezTo>
                    <a:pt x="36" y="10"/>
                    <a:pt x="36" y="10"/>
                    <a:pt x="36" y="10"/>
                  </a:cubicBezTo>
                  <a:cubicBezTo>
                    <a:pt x="36" y="9"/>
                    <a:pt x="36" y="9"/>
                    <a:pt x="36" y="9"/>
                  </a:cubicBezTo>
                  <a:cubicBezTo>
                    <a:pt x="35" y="8"/>
                    <a:pt x="35" y="8"/>
                    <a:pt x="35" y="9"/>
                  </a:cubicBezTo>
                  <a:close/>
                  <a:moveTo>
                    <a:pt x="45" y="11"/>
                  </a:moveTo>
                  <a:cubicBezTo>
                    <a:pt x="37" y="3"/>
                    <a:pt x="37" y="3"/>
                    <a:pt x="37" y="3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40" y="0"/>
                    <a:pt x="42" y="0"/>
                    <a:pt x="43" y="1"/>
                  </a:cubicBezTo>
                  <a:cubicBezTo>
                    <a:pt x="47" y="5"/>
                    <a:pt x="47" y="5"/>
                    <a:pt x="47" y="5"/>
                  </a:cubicBezTo>
                  <a:cubicBezTo>
                    <a:pt x="48" y="6"/>
                    <a:pt x="48" y="7"/>
                    <a:pt x="47" y="8"/>
                  </a:cubicBezTo>
                  <a:lnTo>
                    <a:pt x="45" y="11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5" name="PA_组合 4"/>
          <p:cNvGrpSpPr/>
          <p:nvPr>
            <p:custDataLst>
              <p:tags r:id="rId9"/>
            </p:custDataLst>
          </p:nvPr>
        </p:nvGrpSpPr>
        <p:grpSpPr>
          <a:xfrm>
            <a:off x="2692914" y="2620501"/>
            <a:ext cx="6233802" cy="2710892"/>
            <a:chOff x="2782223" y="2931716"/>
            <a:chExt cx="5527731" cy="2403843"/>
          </a:xfrm>
        </p:grpSpPr>
        <p:grpSp>
          <p:nvGrpSpPr>
            <p:cNvPr id="2" name="组合 1"/>
            <p:cNvGrpSpPr/>
            <p:nvPr/>
          </p:nvGrpSpPr>
          <p:grpSpPr>
            <a:xfrm>
              <a:off x="4898430" y="2931716"/>
              <a:ext cx="3411524" cy="1580694"/>
              <a:chOff x="5424229" y="1224024"/>
              <a:chExt cx="3047288" cy="1411929"/>
            </a:xfrm>
          </p:grpSpPr>
          <p:sp>
            <p:nvSpPr>
              <p:cNvPr id="43" name="PA_任意多边形 15"/>
              <p:cNvSpPr/>
              <p:nvPr>
                <p:custDataLst>
                  <p:tags r:id="rId16"/>
                </p:custDataLst>
              </p:nvPr>
            </p:nvSpPr>
            <p:spPr bwMode="auto">
              <a:xfrm>
                <a:off x="5669196" y="1224024"/>
                <a:ext cx="2802321" cy="1370203"/>
              </a:xfrm>
              <a:custGeom>
                <a:avLst/>
                <a:gdLst>
                  <a:gd name="T0" fmla="*/ 0 w 479"/>
                  <a:gd name="T1" fmla="*/ 28 h 234"/>
                  <a:gd name="T2" fmla="*/ 304 w 479"/>
                  <a:gd name="T3" fmla="*/ 66 h 234"/>
                  <a:gd name="T4" fmla="*/ 303 w 479"/>
                  <a:gd name="T5" fmla="*/ 0 h 234"/>
                  <a:gd name="T6" fmla="*/ 479 w 479"/>
                  <a:gd name="T7" fmla="*/ 135 h 234"/>
                  <a:gd name="T8" fmla="*/ 305 w 479"/>
                  <a:gd name="T9" fmla="*/ 234 h 234"/>
                  <a:gd name="T10" fmla="*/ 304 w 479"/>
                  <a:gd name="T11" fmla="*/ 167 h 234"/>
                  <a:gd name="T12" fmla="*/ 0 w 479"/>
                  <a:gd name="T13" fmla="*/ 141 h 234"/>
                  <a:gd name="T14" fmla="*/ 0 w 479"/>
                  <a:gd name="T15" fmla="*/ 28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79" h="234">
                    <a:moveTo>
                      <a:pt x="0" y="28"/>
                    </a:moveTo>
                    <a:cubicBezTo>
                      <a:pt x="308" y="67"/>
                      <a:pt x="304" y="66"/>
                      <a:pt x="304" y="66"/>
                    </a:cubicBezTo>
                    <a:cubicBezTo>
                      <a:pt x="303" y="59"/>
                      <a:pt x="303" y="66"/>
                      <a:pt x="303" y="0"/>
                    </a:cubicBezTo>
                    <a:cubicBezTo>
                      <a:pt x="479" y="135"/>
                      <a:pt x="479" y="135"/>
                      <a:pt x="479" y="135"/>
                    </a:cubicBezTo>
                    <a:cubicBezTo>
                      <a:pt x="305" y="234"/>
                      <a:pt x="305" y="234"/>
                      <a:pt x="305" y="234"/>
                    </a:cubicBezTo>
                    <a:cubicBezTo>
                      <a:pt x="304" y="167"/>
                      <a:pt x="304" y="167"/>
                      <a:pt x="304" y="167"/>
                    </a:cubicBezTo>
                    <a:cubicBezTo>
                      <a:pt x="0" y="141"/>
                      <a:pt x="0" y="141"/>
                      <a:pt x="0" y="141"/>
                    </a:cubicBezTo>
                    <a:cubicBezTo>
                      <a:pt x="0" y="28"/>
                      <a:pt x="0" y="28"/>
                      <a:pt x="0" y="2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44" name="PA_任意多边形 16"/>
              <p:cNvSpPr/>
              <p:nvPr>
                <p:custDataLst>
                  <p:tags r:id="rId17"/>
                </p:custDataLst>
              </p:nvPr>
            </p:nvSpPr>
            <p:spPr bwMode="auto">
              <a:xfrm>
                <a:off x="5693424" y="1276517"/>
                <a:ext cx="2737714" cy="1277331"/>
              </a:xfrm>
              <a:custGeom>
                <a:avLst/>
                <a:gdLst>
                  <a:gd name="T0" fmla="*/ 304 w 468"/>
                  <a:gd name="T1" fmla="*/ 154 h 218"/>
                  <a:gd name="T2" fmla="*/ 0 w 468"/>
                  <a:gd name="T3" fmla="*/ 128 h 218"/>
                  <a:gd name="T4" fmla="*/ 0 w 468"/>
                  <a:gd name="T5" fmla="*/ 24 h 218"/>
                  <a:gd name="T6" fmla="*/ 299 w 468"/>
                  <a:gd name="T7" fmla="*/ 61 h 218"/>
                  <a:gd name="T8" fmla="*/ 304 w 468"/>
                  <a:gd name="T9" fmla="*/ 62 h 218"/>
                  <a:gd name="T10" fmla="*/ 304 w 468"/>
                  <a:gd name="T11" fmla="*/ 55 h 218"/>
                  <a:gd name="T12" fmla="*/ 303 w 468"/>
                  <a:gd name="T13" fmla="*/ 0 h 218"/>
                  <a:gd name="T14" fmla="*/ 468 w 468"/>
                  <a:gd name="T15" fmla="*/ 125 h 218"/>
                  <a:gd name="T16" fmla="*/ 305 w 468"/>
                  <a:gd name="T17" fmla="*/ 218 h 218"/>
                  <a:gd name="T18" fmla="*/ 304 w 468"/>
                  <a:gd name="T19" fmla="*/ 154 h 2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68" h="218">
                    <a:moveTo>
                      <a:pt x="304" y="154"/>
                    </a:moveTo>
                    <a:cubicBezTo>
                      <a:pt x="0" y="128"/>
                      <a:pt x="0" y="128"/>
                      <a:pt x="0" y="128"/>
                    </a:cubicBezTo>
                    <a:cubicBezTo>
                      <a:pt x="0" y="24"/>
                      <a:pt x="0" y="24"/>
                      <a:pt x="0" y="24"/>
                    </a:cubicBezTo>
                    <a:cubicBezTo>
                      <a:pt x="285" y="59"/>
                      <a:pt x="298" y="61"/>
                      <a:pt x="299" y="61"/>
                    </a:cubicBezTo>
                    <a:cubicBezTo>
                      <a:pt x="304" y="62"/>
                      <a:pt x="304" y="62"/>
                      <a:pt x="304" y="62"/>
                    </a:cubicBezTo>
                    <a:cubicBezTo>
                      <a:pt x="304" y="55"/>
                      <a:pt x="304" y="55"/>
                      <a:pt x="304" y="55"/>
                    </a:cubicBezTo>
                    <a:cubicBezTo>
                      <a:pt x="303" y="50"/>
                      <a:pt x="303" y="50"/>
                      <a:pt x="303" y="0"/>
                    </a:cubicBezTo>
                    <a:cubicBezTo>
                      <a:pt x="468" y="125"/>
                      <a:pt x="468" y="125"/>
                      <a:pt x="468" y="125"/>
                    </a:cubicBezTo>
                    <a:cubicBezTo>
                      <a:pt x="305" y="218"/>
                      <a:pt x="305" y="218"/>
                      <a:pt x="305" y="218"/>
                    </a:cubicBezTo>
                    <a:lnTo>
                      <a:pt x="304" y="154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45" name="PA_任意多边形 17"/>
              <p:cNvSpPr/>
              <p:nvPr>
                <p:custDataLst>
                  <p:tags r:id="rId18"/>
                </p:custDataLst>
              </p:nvPr>
            </p:nvSpPr>
            <p:spPr bwMode="auto">
              <a:xfrm>
                <a:off x="7137655" y="1224024"/>
                <a:ext cx="309574" cy="386295"/>
              </a:xfrm>
              <a:custGeom>
                <a:avLst/>
                <a:gdLst>
                  <a:gd name="T0" fmla="*/ 0 w 53"/>
                  <a:gd name="T1" fmla="*/ 19 h 66"/>
                  <a:gd name="T2" fmla="*/ 52 w 53"/>
                  <a:gd name="T3" fmla="*/ 0 h 66"/>
                  <a:gd name="T4" fmla="*/ 53 w 53"/>
                  <a:gd name="T5" fmla="*/ 66 h 66"/>
                  <a:gd name="T6" fmla="*/ 0 w 53"/>
                  <a:gd name="T7" fmla="*/ 60 h 66"/>
                  <a:gd name="T8" fmla="*/ 0 w 53"/>
                  <a:gd name="T9" fmla="*/ 19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3" h="66">
                    <a:moveTo>
                      <a:pt x="0" y="19"/>
                    </a:moveTo>
                    <a:cubicBezTo>
                      <a:pt x="52" y="0"/>
                      <a:pt x="52" y="0"/>
                      <a:pt x="52" y="0"/>
                    </a:cubicBezTo>
                    <a:cubicBezTo>
                      <a:pt x="52" y="66"/>
                      <a:pt x="52" y="59"/>
                      <a:pt x="53" y="66"/>
                    </a:cubicBezTo>
                    <a:cubicBezTo>
                      <a:pt x="0" y="60"/>
                      <a:pt x="0" y="60"/>
                      <a:pt x="0" y="60"/>
                    </a:cubicBezTo>
                    <a:cubicBezTo>
                      <a:pt x="0" y="47"/>
                      <a:pt x="0" y="56"/>
                      <a:pt x="0" y="19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46" name="PA_任意多边形 18"/>
              <p:cNvSpPr/>
              <p:nvPr>
                <p:custDataLst>
                  <p:tags r:id="rId19"/>
                </p:custDataLst>
              </p:nvPr>
            </p:nvSpPr>
            <p:spPr bwMode="auto">
              <a:xfrm>
                <a:off x="5424229" y="1388233"/>
                <a:ext cx="244968" cy="737595"/>
              </a:xfrm>
              <a:custGeom>
                <a:avLst/>
                <a:gdLst>
                  <a:gd name="T0" fmla="*/ 0 w 182"/>
                  <a:gd name="T1" fmla="*/ 548 h 548"/>
                  <a:gd name="T2" fmla="*/ 4 w 182"/>
                  <a:gd name="T3" fmla="*/ 83 h 548"/>
                  <a:gd name="T4" fmla="*/ 182 w 182"/>
                  <a:gd name="T5" fmla="*/ 0 h 548"/>
                  <a:gd name="T6" fmla="*/ 182 w 182"/>
                  <a:gd name="T7" fmla="*/ 0 h 548"/>
                  <a:gd name="T8" fmla="*/ 182 w 182"/>
                  <a:gd name="T9" fmla="*/ 492 h 548"/>
                  <a:gd name="T10" fmla="*/ 0 w 182"/>
                  <a:gd name="T11" fmla="*/ 548 h 5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82" h="548">
                    <a:moveTo>
                      <a:pt x="0" y="548"/>
                    </a:moveTo>
                    <a:lnTo>
                      <a:pt x="4" y="83"/>
                    </a:lnTo>
                    <a:lnTo>
                      <a:pt x="182" y="0"/>
                    </a:lnTo>
                    <a:lnTo>
                      <a:pt x="182" y="0"/>
                    </a:lnTo>
                    <a:lnTo>
                      <a:pt x="182" y="492"/>
                    </a:lnTo>
                    <a:lnTo>
                      <a:pt x="0" y="548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47" name="PA_任意多边形 19"/>
              <p:cNvSpPr/>
              <p:nvPr>
                <p:custDataLst>
                  <p:tags r:id="rId20"/>
                </p:custDataLst>
              </p:nvPr>
            </p:nvSpPr>
            <p:spPr bwMode="auto">
              <a:xfrm>
                <a:off x="5424229" y="2050453"/>
                <a:ext cx="2023001" cy="209972"/>
              </a:xfrm>
              <a:custGeom>
                <a:avLst/>
                <a:gdLst>
                  <a:gd name="T0" fmla="*/ 1277 w 1503"/>
                  <a:gd name="T1" fmla="*/ 156 h 156"/>
                  <a:gd name="T2" fmla="*/ 0 w 1503"/>
                  <a:gd name="T3" fmla="*/ 56 h 156"/>
                  <a:gd name="T4" fmla="*/ 182 w 1503"/>
                  <a:gd name="T5" fmla="*/ 0 h 156"/>
                  <a:gd name="T6" fmla="*/ 1503 w 1503"/>
                  <a:gd name="T7" fmla="*/ 113 h 156"/>
                  <a:gd name="T8" fmla="*/ 1277 w 1503"/>
                  <a:gd name="T9" fmla="*/ 156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03" h="156">
                    <a:moveTo>
                      <a:pt x="1277" y="156"/>
                    </a:moveTo>
                    <a:lnTo>
                      <a:pt x="0" y="56"/>
                    </a:lnTo>
                    <a:lnTo>
                      <a:pt x="182" y="0"/>
                    </a:lnTo>
                    <a:lnTo>
                      <a:pt x="1503" y="113"/>
                    </a:lnTo>
                    <a:lnTo>
                      <a:pt x="1277" y="156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48" name="PA_任意多边形 20"/>
              <p:cNvSpPr/>
              <p:nvPr>
                <p:custDataLst>
                  <p:tags r:id="rId21"/>
                </p:custDataLst>
              </p:nvPr>
            </p:nvSpPr>
            <p:spPr bwMode="auto">
              <a:xfrm>
                <a:off x="7143039" y="2202549"/>
                <a:ext cx="310921" cy="433404"/>
              </a:xfrm>
              <a:custGeom>
                <a:avLst/>
                <a:gdLst>
                  <a:gd name="T0" fmla="*/ 226 w 231"/>
                  <a:gd name="T1" fmla="*/ 0 h 322"/>
                  <a:gd name="T2" fmla="*/ 231 w 231"/>
                  <a:gd name="T3" fmla="*/ 291 h 322"/>
                  <a:gd name="T4" fmla="*/ 0 w 231"/>
                  <a:gd name="T5" fmla="*/ 322 h 322"/>
                  <a:gd name="T6" fmla="*/ 0 w 231"/>
                  <a:gd name="T7" fmla="*/ 43 h 322"/>
                  <a:gd name="T8" fmla="*/ 226 w 231"/>
                  <a:gd name="T9" fmla="*/ 0 h 3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1" h="322">
                    <a:moveTo>
                      <a:pt x="226" y="0"/>
                    </a:moveTo>
                    <a:lnTo>
                      <a:pt x="231" y="291"/>
                    </a:lnTo>
                    <a:lnTo>
                      <a:pt x="0" y="322"/>
                    </a:lnTo>
                    <a:lnTo>
                      <a:pt x="0" y="43"/>
                    </a:lnTo>
                    <a:lnTo>
                      <a:pt x="226" y="0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54" name="PA_文本框 53"/>
              <p:cNvSpPr txBox="1"/>
              <p:nvPr>
                <p:custDataLst>
                  <p:tags r:id="rId22"/>
                </p:custDataLst>
              </p:nvPr>
            </p:nvSpPr>
            <p:spPr>
              <a:xfrm>
                <a:off x="5895378" y="1482880"/>
                <a:ext cx="341760" cy="58477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r>
                  <a:rPr kumimoji="0" lang="en-US" altLang="zh-CN" sz="32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mpact" panose="020B0806030902050204" pitchFamily="34" charset="0"/>
                    <a:ea typeface="宋体" panose="02010600030101010101" pitchFamily="2" charset="-122"/>
                    <a:cs typeface="+mn-cs"/>
                  </a:rPr>
                  <a:t>1</a:t>
                </a:r>
                <a:endParaRPr kumimoji="0" lang="zh-CN" alt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mpact" panose="020B0806030902050204" pitchFamily="34" charset="0"/>
                  <a:ea typeface="宋体" panose="02010600030101010101" pitchFamily="2" charset="-122"/>
                  <a:cs typeface="+mn-cs"/>
                </a:endParaRPr>
              </a:p>
            </p:txBody>
          </p:sp>
        </p:grpSp>
        <p:grpSp>
          <p:nvGrpSpPr>
            <p:cNvPr id="3" name="组合 2"/>
            <p:cNvGrpSpPr/>
            <p:nvPr/>
          </p:nvGrpSpPr>
          <p:grpSpPr>
            <a:xfrm>
              <a:off x="2782223" y="3586097"/>
              <a:ext cx="3949473" cy="1749462"/>
              <a:chOff x="3832995" y="2678917"/>
              <a:chExt cx="3527802" cy="1562678"/>
            </a:xfrm>
          </p:grpSpPr>
          <p:sp>
            <p:nvSpPr>
              <p:cNvPr id="49" name="PA_任意多边形 21"/>
              <p:cNvSpPr/>
              <p:nvPr>
                <p:custDataLst>
                  <p:tags r:id="rId10"/>
                </p:custDataLst>
              </p:nvPr>
            </p:nvSpPr>
            <p:spPr bwMode="auto">
              <a:xfrm>
                <a:off x="4003934" y="2678917"/>
                <a:ext cx="3356863" cy="1557294"/>
              </a:xfrm>
              <a:custGeom>
                <a:avLst/>
                <a:gdLst>
                  <a:gd name="T0" fmla="*/ 265 w 574"/>
                  <a:gd name="T1" fmla="*/ 0 h 266"/>
                  <a:gd name="T2" fmla="*/ 265 w 574"/>
                  <a:gd name="T3" fmla="*/ 75 h 266"/>
                  <a:gd name="T4" fmla="*/ 573 w 574"/>
                  <a:gd name="T5" fmla="*/ 99 h 266"/>
                  <a:gd name="T6" fmla="*/ 574 w 574"/>
                  <a:gd name="T7" fmla="*/ 196 h 266"/>
                  <a:gd name="T8" fmla="*/ 574 w 574"/>
                  <a:gd name="T9" fmla="*/ 201 h 266"/>
                  <a:gd name="T10" fmla="*/ 574 w 574"/>
                  <a:gd name="T11" fmla="*/ 201 h 266"/>
                  <a:gd name="T12" fmla="*/ 265 w 574"/>
                  <a:gd name="T13" fmla="*/ 190 h 266"/>
                  <a:gd name="T14" fmla="*/ 264 w 574"/>
                  <a:gd name="T15" fmla="*/ 266 h 266"/>
                  <a:gd name="T16" fmla="*/ 0 w 574"/>
                  <a:gd name="T17" fmla="*/ 117 h 266"/>
                  <a:gd name="T18" fmla="*/ 265 w 574"/>
                  <a:gd name="T19" fmla="*/ 0 h 2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74" h="266">
                    <a:moveTo>
                      <a:pt x="265" y="0"/>
                    </a:moveTo>
                    <a:cubicBezTo>
                      <a:pt x="265" y="75"/>
                      <a:pt x="265" y="75"/>
                      <a:pt x="265" y="75"/>
                    </a:cubicBezTo>
                    <a:cubicBezTo>
                      <a:pt x="573" y="99"/>
                      <a:pt x="573" y="99"/>
                      <a:pt x="573" y="99"/>
                    </a:cubicBezTo>
                    <a:cubicBezTo>
                      <a:pt x="574" y="196"/>
                      <a:pt x="574" y="196"/>
                      <a:pt x="574" y="196"/>
                    </a:cubicBezTo>
                    <a:cubicBezTo>
                      <a:pt x="574" y="201"/>
                      <a:pt x="574" y="201"/>
                      <a:pt x="574" y="201"/>
                    </a:cubicBezTo>
                    <a:cubicBezTo>
                      <a:pt x="574" y="201"/>
                      <a:pt x="574" y="201"/>
                      <a:pt x="574" y="201"/>
                    </a:cubicBezTo>
                    <a:cubicBezTo>
                      <a:pt x="265" y="190"/>
                      <a:pt x="265" y="190"/>
                      <a:pt x="265" y="190"/>
                    </a:cubicBezTo>
                    <a:cubicBezTo>
                      <a:pt x="265" y="200"/>
                      <a:pt x="265" y="188"/>
                      <a:pt x="264" y="266"/>
                    </a:cubicBezTo>
                    <a:cubicBezTo>
                      <a:pt x="0" y="117"/>
                      <a:pt x="0" y="117"/>
                      <a:pt x="0" y="117"/>
                    </a:cubicBezTo>
                    <a:cubicBezTo>
                      <a:pt x="2" y="117"/>
                      <a:pt x="265" y="0"/>
                      <a:pt x="26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50" name="PA_任意多边形 22"/>
              <p:cNvSpPr/>
              <p:nvPr>
                <p:custDataLst>
                  <p:tags r:id="rId11"/>
                </p:custDataLst>
              </p:nvPr>
            </p:nvSpPr>
            <p:spPr bwMode="auto">
              <a:xfrm>
                <a:off x="4056427" y="2713912"/>
                <a:ext cx="3281488" cy="1481920"/>
              </a:xfrm>
              <a:custGeom>
                <a:avLst/>
                <a:gdLst>
                  <a:gd name="T0" fmla="*/ 0 w 561"/>
                  <a:gd name="T1" fmla="*/ 112 h 253"/>
                  <a:gd name="T2" fmla="*/ 252 w 561"/>
                  <a:gd name="T3" fmla="*/ 0 h 253"/>
                  <a:gd name="T4" fmla="*/ 252 w 561"/>
                  <a:gd name="T5" fmla="*/ 73 h 253"/>
                  <a:gd name="T6" fmla="*/ 560 w 561"/>
                  <a:gd name="T7" fmla="*/ 97 h 253"/>
                  <a:gd name="T8" fmla="*/ 561 w 561"/>
                  <a:gd name="T9" fmla="*/ 190 h 253"/>
                  <a:gd name="T10" fmla="*/ 561 w 561"/>
                  <a:gd name="T11" fmla="*/ 191 h 253"/>
                  <a:gd name="T12" fmla="*/ 252 w 561"/>
                  <a:gd name="T13" fmla="*/ 180 h 253"/>
                  <a:gd name="T14" fmla="*/ 252 w 561"/>
                  <a:gd name="T15" fmla="*/ 187 h 253"/>
                  <a:gd name="T16" fmla="*/ 252 w 561"/>
                  <a:gd name="T17" fmla="*/ 223 h 253"/>
                  <a:gd name="T18" fmla="*/ 252 w 561"/>
                  <a:gd name="T19" fmla="*/ 253 h 253"/>
                  <a:gd name="T20" fmla="*/ 0 w 561"/>
                  <a:gd name="T21" fmla="*/ 112 h 2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61" h="253">
                    <a:moveTo>
                      <a:pt x="0" y="112"/>
                    </a:moveTo>
                    <a:cubicBezTo>
                      <a:pt x="39" y="95"/>
                      <a:pt x="218" y="16"/>
                      <a:pt x="252" y="0"/>
                    </a:cubicBezTo>
                    <a:cubicBezTo>
                      <a:pt x="252" y="73"/>
                      <a:pt x="252" y="73"/>
                      <a:pt x="252" y="73"/>
                    </a:cubicBezTo>
                    <a:cubicBezTo>
                      <a:pt x="560" y="97"/>
                      <a:pt x="560" y="97"/>
                      <a:pt x="560" y="97"/>
                    </a:cubicBezTo>
                    <a:cubicBezTo>
                      <a:pt x="561" y="190"/>
                      <a:pt x="561" y="190"/>
                      <a:pt x="561" y="190"/>
                    </a:cubicBezTo>
                    <a:cubicBezTo>
                      <a:pt x="561" y="191"/>
                      <a:pt x="561" y="191"/>
                      <a:pt x="561" y="191"/>
                    </a:cubicBezTo>
                    <a:cubicBezTo>
                      <a:pt x="252" y="180"/>
                      <a:pt x="252" y="180"/>
                      <a:pt x="252" y="180"/>
                    </a:cubicBezTo>
                    <a:cubicBezTo>
                      <a:pt x="252" y="187"/>
                      <a:pt x="252" y="187"/>
                      <a:pt x="252" y="187"/>
                    </a:cubicBezTo>
                    <a:cubicBezTo>
                      <a:pt x="252" y="191"/>
                      <a:pt x="252" y="191"/>
                      <a:pt x="252" y="223"/>
                    </a:cubicBezTo>
                    <a:cubicBezTo>
                      <a:pt x="252" y="253"/>
                      <a:pt x="252" y="253"/>
                      <a:pt x="252" y="253"/>
                    </a:cubicBezTo>
                    <a:lnTo>
                      <a:pt x="0" y="112"/>
                    </a:lnTo>
                    <a:close/>
                  </a:path>
                </a:pathLst>
              </a:custGeom>
              <a:solidFill>
                <a:srgbClr val="DCD7CC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51" name="PA_任意多边形 23"/>
              <p:cNvSpPr/>
              <p:nvPr>
                <p:custDataLst>
                  <p:tags r:id="rId12"/>
                </p:custDataLst>
              </p:nvPr>
            </p:nvSpPr>
            <p:spPr bwMode="auto">
              <a:xfrm>
                <a:off x="5553152" y="3790693"/>
                <a:ext cx="1807645" cy="94218"/>
              </a:xfrm>
              <a:custGeom>
                <a:avLst/>
                <a:gdLst>
                  <a:gd name="T0" fmla="*/ 0 w 1343"/>
                  <a:gd name="T1" fmla="*/ 31 h 70"/>
                  <a:gd name="T2" fmla="*/ 0 w 1343"/>
                  <a:gd name="T3" fmla="*/ 0 h 70"/>
                  <a:gd name="T4" fmla="*/ 1343 w 1343"/>
                  <a:gd name="T5" fmla="*/ 48 h 70"/>
                  <a:gd name="T6" fmla="*/ 1113 w 1343"/>
                  <a:gd name="T7" fmla="*/ 70 h 70"/>
                  <a:gd name="T8" fmla="*/ 0 w 1343"/>
                  <a:gd name="T9" fmla="*/ 31 h 70"/>
                  <a:gd name="T10" fmla="*/ 0 w 1343"/>
                  <a:gd name="T11" fmla="*/ 31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43" h="70">
                    <a:moveTo>
                      <a:pt x="0" y="31"/>
                    </a:moveTo>
                    <a:lnTo>
                      <a:pt x="0" y="0"/>
                    </a:lnTo>
                    <a:lnTo>
                      <a:pt x="1343" y="48"/>
                    </a:lnTo>
                    <a:lnTo>
                      <a:pt x="1113" y="70"/>
                    </a:lnTo>
                    <a:lnTo>
                      <a:pt x="0" y="31"/>
                    </a:lnTo>
                    <a:lnTo>
                      <a:pt x="0" y="31"/>
                    </a:lnTo>
                    <a:close/>
                  </a:path>
                </a:pathLst>
              </a:custGeom>
              <a:solidFill>
                <a:srgbClr val="807D7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52" name="PA_任意多边形 24"/>
              <p:cNvSpPr/>
              <p:nvPr>
                <p:custDataLst>
                  <p:tags r:id="rId13"/>
                </p:custDataLst>
              </p:nvPr>
            </p:nvSpPr>
            <p:spPr bwMode="auto">
              <a:xfrm>
                <a:off x="3832995" y="2684301"/>
                <a:ext cx="1709389" cy="744325"/>
              </a:xfrm>
              <a:custGeom>
                <a:avLst/>
                <a:gdLst>
                  <a:gd name="T0" fmla="*/ 0 w 1270"/>
                  <a:gd name="T1" fmla="*/ 553 h 553"/>
                  <a:gd name="T2" fmla="*/ 1091 w 1270"/>
                  <a:gd name="T3" fmla="*/ 74 h 553"/>
                  <a:gd name="T4" fmla="*/ 1270 w 1270"/>
                  <a:gd name="T5" fmla="*/ 0 h 553"/>
                  <a:gd name="T6" fmla="*/ 127 w 1270"/>
                  <a:gd name="T7" fmla="*/ 505 h 553"/>
                  <a:gd name="T8" fmla="*/ 127 w 1270"/>
                  <a:gd name="T9" fmla="*/ 505 h 553"/>
                  <a:gd name="T10" fmla="*/ 0 w 1270"/>
                  <a:gd name="T11" fmla="*/ 553 h 5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70" h="553">
                    <a:moveTo>
                      <a:pt x="0" y="553"/>
                    </a:moveTo>
                    <a:lnTo>
                      <a:pt x="1091" y="74"/>
                    </a:lnTo>
                    <a:lnTo>
                      <a:pt x="1270" y="0"/>
                    </a:lnTo>
                    <a:lnTo>
                      <a:pt x="127" y="505"/>
                    </a:lnTo>
                    <a:lnTo>
                      <a:pt x="127" y="505"/>
                    </a:lnTo>
                    <a:lnTo>
                      <a:pt x="0" y="553"/>
                    </a:lnTo>
                    <a:close/>
                  </a:path>
                </a:pathLst>
              </a:custGeom>
              <a:solidFill>
                <a:srgbClr val="807D7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53" name="PA_任意多边形 25"/>
              <p:cNvSpPr/>
              <p:nvPr>
                <p:custDataLst>
                  <p:tags r:id="rId14"/>
                </p:custDataLst>
              </p:nvPr>
            </p:nvSpPr>
            <p:spPr bwMode="auto">
              <a:xfrm>
                <a:off x="3832995" y="3364019"/>
                <a:ext cx="1714773" cy="877576"/>
              </a:xfrm>
              <a:custGeom>
                <a:avLst/>
                <a:gdLst>
                  <a:gd name="T0" fmla="*/ 127 w 1274"/>
                  <a:gd name="T1" fmla="*/ 0 h 652"/>
                  <a:gd name="T2" fmla="*/ 1274 w 1274"/>
                  <a:gd name="T3" fmla="*/ 648 h 652"/>
                  <a:gd name="T4" fmla="*/ 1096 w 1274"/>
                  <a:gd name="T5" fmla="*/ 652 h 652"/>
                  <a:gd name="T6" fmla="*/ 0 w 1274"/>
                  <a:gd name="T7" fmla="*/ 48 h 652"/>
                  <a:gd name="T8" fmla="*/ 127 w 1274"/>
                  <a:gd name="T9" fmla="*/ 0 h 6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74" h="652">
                    <a:moveTo>
                      <a:pt x="127" y="0"/>
                    </a:moveTo>
                    <a:lnTo>
                      <a:pt x="1274" y="648"/>
                    </a:lnTo>
                    <a:lnTo>
                      <a:pt x="1096" y="652"/>
                    </a:lnTo>
                    <a:lnTo>
                      <a:pt x="0" y="48"/>
                    </a:lnTo>
                    <a:lnTo>
                      <a:pt x="127" y="0"/>
                    </a:lnTo>
                    <a:close/>
                  </a:path>
                </a:pathLst>
              </a:custGeom>
              <a:solidFill>
                <a:srgbClr val="807D7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55" name="PA_文本框 54"/>
              <p:cNvSpPr txBox="1"/>
              <p:nvPr>
                <p:custDataLst>
                  <p:tags r:id="rId15"/>
                </p:custDataLst>
              </p:nvPr>
            </p:nvSpPr>
            <p:spPr>
              <a:xfrm>
                <a:off x="6840765" y="3255976"/>
                <a:ext cx="391454" cy="58477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r>
                  <a:rPr kumimoji="0" lang="en-US" altLang="zh-CN" sz="32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mpact" panose="020B0806030902050204" pitchFamily="34" charset="0"/>
                    <a:ea typeface="宋体" panose="02010600030101010101" pitchFamily="2" charset="-122"/>
                    <a:cs typeface="+mn-cs"/>
                  </a:rPr>
                  <a:t>2</a:t>
                </a:r>
                <a:endParaRPr kumimoji="0" lang="zh-CN" alt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mpact" panose="020B0806030902050204" pitchFamily="34" charset="0"/>
                  <a:ea typeface="宋体" panose="02010600030101010101" pitchFamily="2" charset="-122"/>
                  <a:cs typeface="+mn-cs"/>
                </a:endParaRPr>
              </a:p>
            </p:txBody>
          </p:sp>
        </p:grp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2" fill="hold" nodeType="withEffect" p14:presetBounceEnd="33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33000">
                                          <p:cBhvr additive="base">
                                            <p:cTn id="7" dur="1000" fill="hold"/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33000">
                                          <p:cBhvr additive="base">
                                            <p:cTn id="8" dur="1000" fill="hold"/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2" fill="hold" nodeType="withEffect" p14:presetBounceEnd="33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33000">
                                          <p:cBhvr additive="base">
                                            <p:cTn id="11" dur="1000" fill="hold"/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33000">
                                          <p:cBhvr additive="base">
                                            <p:cTn id="12" dur="1000" fill="hold"/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2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000" fill="hold"/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000" fill="hold"/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2" fill="hold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000" fill="hold"/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000" fill="hold"/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Fallback>
  </mc:AlternateContent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8" name="PA_矩形 127"/>
          <p:cNvSpPr/>
          <p:nvPr>
            <p:custDataLst>
              <p:tags r:id="rId1"/>
            </p:custDataLst>
          </p:nvPr>
        </p:nvSpPr>
        <p:spPr>
          <a:xfrm>
            <a:off x="0" y="6545943"/>
            <a:ext cx="12192000" cy="312057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31" name="PA_任意多边形 130"/>
          <p:cNvSpPr/>
          <p:nvPr>
            <p:custDataLst>
              <p:tags r:id="rId2"/>
            </p:custDataLst>
          </p:nvPr>
        </p:nvSpPr>
        <p:spPr>
          <a:xfrm>
            <a:off x="10269304" y="6545943"/>
            <a:ext cx="1932222" cy="312057"/>
          </a:xfrm>
          <a:custGeom>
            <a:avLst/>
            <a:gdLst>
              <a:gd name="connsiteX0" fmla="*/ 0 w 1932222"/>
              <a:gd name="connsiteY0" fmla="*/ 0 h 312057"/>
              <a:gd name="connsiteX1" fmla="*/ 1932222 w 1932222"/>
              <a:gd name="connsiteY1" fmla="*/ 0 h 312057"/>
              <a:gd name="connsiteX2" fmla="*/ 1932222 w 1932222"/>
              <a:gd name="connsiteY2" fmla="*/ 312057 h 312057"/>
              <a:gd name="connsiteX3" fmla="*/ 154981 w 1932222"/>
              <a:gd name="connsiteY3" fmla="*/ 312057 h 3120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32222" h="312057">
                <a:moveTo>
                  <a:pt x="0" y="0"/>
                </a:moveTo>
                <a:lnTo>
                  <a:pt x="1932222" y="0"/>
                </a:lnTo>
                <a:lnTo>
                  <a:pt x="1932222" y="312057"/>
                </a:lnTo>
                <a:lnTo>
                  <a:pt x="154981" y="312057"/>
                </a:lnTo>
                <a:close/>
              </a:path>
            </a:pathLst>
          </a:custGeom>
          <a:solidFill>
            <a:schemeClr val="bg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32" name="PA_SlideNumberPlaceholder 131"/>
          <p:cNvSpPr>
            <a:spLocks noGrp="1"/>
          </p:cNvSpPr>
          <p:nvPr>
            <p:ph type="sldNum" sz="quarter" idx="12"/>
            <p:custDataLst>
              <p:tags r:id="rId3"/>
            </p:custDataLst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altLang="zh-CN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-</a:t>
            </a:r>
            <a:fld id="{D6B02234-A951-478D-B725-4AAC724CF730}" type="slidenum">
              <a:rPr kumimoji="0" lang="zh-CN" altLang="en-US" sz="1200" b="0" i="0" u="none" strike="noStrike" kern="120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2</a:t>
            </a:fld>
            <a:r>
              <a:rPr kumimoji="0" lang="en-US" altLang="zh-CN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-</a:t>
            </a:r>
            <a:endParaRPr kumimoji="0" lang="zh-CN" altLang="en-US" sz="1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33" name="PA_矩形 132"/>
          <p:cNvSpPr/>
          <p:nvPr>
            <p:custDataLst>
              <p:tags r:id="rId4"/>
            </p:custDataLst>
          </p:nvPr>
        </p:nvSpPr>
        <p:spPr>
          <a:xfrm>
            <a:off x="0" y="0"/>
            <a:ext cx="12192000" cy="696387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34" name="PA_矩形 133"/>
          <p:cNvSpPr/>
          <p:nvPr>
            <p:custDataLst>
              <p:tags r:id="rId5"/>
            </p:custDataLst>
          </p:nvPr>
        </p:nvSpPr>
        <p:spPr>
          <a:xfrm>
            <a:off x="0" y="0"/>
            <a:ext cx="138112" cy="696387"/>
          </a:xfrm>
          <a:prstGeom prst="rect">
            <a:avLst/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35" name="PA_文本框 134"/>
          <p:cNvSpPr txBox="1"/>
          <p:nvPr>
            <p:custDataLst>
              <p:tags r:id="rId6"/>
            </p:custDataLst>
          </p:nvPr>
        </p:nvSpPr>
        <p:spPr>
          <a:xfrm>
            <a:off x="254000" y="99391"/>
            <a:ext cx="6343403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lvl="0">
              <a:defRPr/>
            </a:pPr>
            <a:r>
              <a:rPr lang="zh-CN" altLang="en-US" sz="2800" b="1" spc="600" dirty="0">
                <a:solidFill>
                  <a:srgbClr val="40404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四个小人举臂欢呼</a:t>
            </a:r>
            <a:r>
              <a:rPr lang="en-US" altLang="zh-CN" sz="2800" b="1" spc="600" dirty="0">
                <a:solidFill>
                  <a:srgbClr val="40404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PPT</a:t>
            </a:r>
            <a:r>
              <a:rPr lang="zh-CN" altLang="en-US" sz="2800" b="1" spc="600" dirty="0">
                <a:solidFill>
                  <a:srgbClr val="40404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创意图表</a:t>
            </a:r>
            <a:endParaRPr kumimoji="0" lang="zh-CN" altLang="en-US" sz="2800" b="1" i="0" u="none" strike="noStrike" kern="1200" cap="none" spc="600" normalizeH="0" baseline="0" noProof="0" dirty="0">
              <a:ln>
                <a:noFill/>
              </a:ln>
              <a:solidFill>
                <a:srgbClr val="404040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</a:endParaRPr>
          </a:p>
        </p:txBody>
      </p:sp>
      <p:grpSp>
        <p:nvGrpSpPr>
          <p:cNvPr id="208" name="PA_组合 207"/>
          <p:cNvGrpSpPr/>
          <p:nvPr>
            <p:custDataLst>
              <p:tags r:id="rId7"/>
            </p:custDataLst>
          </p:nvPr>
        </p:nvGrpSpPr>
        <p:grpSpPr>
          <a:xfrm>
            <a:off x="775788" y="1996967"/>
            <a:ext cx="3323137" cy="1022167"/>
            <a:chOff x="775788" y="1184908"/>
            <a:chExt cx="3323137" cy="1022167"/>
          </a:xfrm>
        </p:grpSpPr>
        <p:sp>
          <p:nvSpPr>
            <p:cNvPr id="209" name="PA_文本框 208"/>
            <p:cNvSpPr txBox="1"/>
            <p:nvPr>
              <p:custDataLst>
                <p:tags r:id="rId55"/>
              </p:custDataLst>
            </p:nvPr>
          </p:nvSpPr>
          <p:spPr>
            <a:xfrm>
              <a:off x="1147304" y="1184908"/>
              <a:ext cx="2951621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altLang="zh-CN" sz="1800" b="1" i="0" u="none" strike="noStrike" kern="1200" cap="none" spc="300" normalizeH="0" baseline="0" noProof="0" dirty="0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1.</a:t>
              </a:r>
              <a:r>
                <a:rPr kumimoji="0" lang="zh-CN" altLang="en-US" sz="1800" b="1" i="0" u="none" strike="noStrike" kern="1200" cap="none" spc="300" normalizeH="0" baseline="0" noProof="0" dirty="0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点击此处添加标题</a:t>
              </a:r>
            </a:p>
          </p:txBody>
        </p:sp>
        <p:sp>
          <p:nvSpPr>
            <p:cNvPr id="210" name="PA_文本框 209"/>
            <p:cNvSpPr txBox="1"/>
            <p:nvPr>
              <p:custDataLst>
                <p:tags r:id="rId56"/>
              </p:custDataLst>
            </p:nvPr>
          </p:nvSpPr>
          <p:spPr>
            <a:xfrm>
              <a:off x="1147304" y="1636791"/>
              <a:ext cx="1595309" cy="57028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50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点击此处添加文字说明</a:t>
              </a:r>
              <a:endParaRPr kumimoji="0" lang="en-US" altLang="zh-CN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endParaRPr>
            </a:p>
            <a:p>
              <a:pPr marL="0" marR="0" lvl="0" indent="0" algn="l" defTabSz="914400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50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点击此处添加文字说明</a:t>
              </a:r>
            </a:p>
          </p:txBody>
        </p:sp>
        <p:cxnSp>
          <p:nvCxnSpPr>
            <p:cNvPr id="211" name="PA_直接连接符 210"/>
            <p:cNvCxnSpPr/>
            <p:nvPr>
              <p:custDataLst>
                <p:tags r:id="rId57"/>
              </p:custDataLst>
            </p:nvPr>
          </p:nvCxnSpPr>
          <p:spPr>
            <a:xfrm>
              <a:off x="1213979" y="1595515"/>
              <a:ext cx="2358780" cy="0"/>
            </a:xfrm>
            <a:prstGeom prst="line">
              <a:avLst/>
            </a:prstGeom>
            <a:ln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2" name="PA_直接连接符 211"/>
            <p:cNvCxnSpPr/>
            <p:nvPr>
              <p:custDataLst>
                <p:tags r:id="rId58"/>
              </p:custDataLst>
            </p:nvPr>
          </p:nvCxnSpPr>
          <p:spPr>
            <a:xfrm>
              <a:off x="1213979" y="1644435"/>
              <a:ext cx="817523" cy="0"/>
            </a:xfrm>
            <a:prstGeom prst="line">
              <a:avLst/>
            </a:prstGeom>
            <a:ln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13" name="PA_任意多边形 255"/>
            <p:cNvSpPr>
              <a:spLocks noEditPoints="1"/>
            </p:cNvSpPr>
            <p:nvPr>
              <p:custDataLst>
                <p:tags r:id="rId59"/>
              </p:custDataLst>
            </p:nvPr>
          </p:nvSpPr>
          <p:spPr bwMode="auto">
            <a:xfrm>
              <a:off x="775788" y="1252537"/>
              <a:ext cx="319760" cy="224831"/>
            </a:xfrm>
            <a:custGeom>
              <a:avLst/>
              <a:gdLst>
                <a:gd name="T0" fmla="*/ 54 w 54"/>
                <a:gd name="T1" fmla="*/ 27 h 38"/>
                <a:gd name="T2" fmla="*/ 44 w 54"/>
                <a:gd name="T3" fmla="*/ 38 h 38"/>
                <a:gd name="T4" fmla="*/ 43 w 54"/>
                <a:gd name="T5" fmla="*/ 38 h 38"/>
                <a:gd name="T6" fmla="*/ 11 w 54"/>
                <a:gd name="T7" fmla="*/ 38 h 38"/>
                <a:gd name="T8" fmla="*/ 11 w 54"/>
                <a:gd name="T9" fmla="*/ 38 h 38"/>
                <a:gd name="T10" fmla="*/ 11 w 54"/>
                <a:gd name="T11" fmla="*/ 38 h 38"/>
                <a:gd name="T12" fmla="*/ 10 w 54"/>
                <a:gd name="T13" fmla="*/ 38 h 38"/>
                <a:gd name="T14" fmla="*/ 0 w 54"/>
                <a:gd name="T15" fmla="*/ 27 h 38"/>
                <a:gd name="T16" fmla="*/ 5 w 54"/>
                <a:gd name="T17" fmla="*/ 18 h 38"/>
                <a:gd name="T18" fmla="*/ 5 w 54"/>
                <a:gd name="T19" fmla="*/ 16 h 38"/>
                <a:gd name="T20" fmla="*/ 12 w 54"/>
                <a:gd name="T21" fmla="*/ 8 h 38"/>
                <a:gd name="T22" fmla="*/ 17 w 54"/>
                <a:gd name="T23" fmla="*/ 10 h 38"/>
                <a:gd name="T24" fmla="*/ 31 w 54"/>
                <a:gd name="T25" fmla="*/ 0 h 38"/>
                <a:gd name="T26" fmla="*/ 48 w 54"/>
                <a:gd name="T27" fmla="*/ 17 h 38"/>
                <a:gd name="T28" fmla="*/ 48 w 54"/>
                <a:gd name="T29" fmla="*/ 18 h 38"/>
                <a:gd name="T30" fmla="*/ 54 w 54"/>
                <a:gd name="T31" fmla="*/ 27 h 38"/>
                <a:gd name="T32" fmla="*/ 20 w 54"/>
                <a:gd name="T33" fmla="*/ 32 h 38"/>
                <a:gd name="T34" fmla="*/ 26 w 54"/>
                <a:gd name="T35" fmla="*/ 29 h 38"/>
                <a:gd name="T36" fmla="*/ 24 w 54"/>
                <a:gd name="T37" fmla="*/ 26 h 38"/>
                <a:gd name="T38" fmla="*/ 20 w 54"/>
                <a:gd name="T39" fmla="*/ 28 h 38"/>
                <a:gd name="T40" fmla="*/ 16 w 54"/>
                <a:gd name="T41" fmla="*/ 25 h 38"/>
                <a:gd name="T42" fmla="*/ 20 w 54"/>
                <a:gd name="T43" fmla="*/ 21 h 38"/>
                <a:gd name="T44" fmla="*/ 36 w 54"/>
                <a:gd name="T45" fmla="*/ 32 h 38"/>
                <a:gd name="T46" fmla="*/ 43 w 54"/>
                <a:gd name="T47" fmla="*/ 25 h 38"/>
                <a:gd name="T48" fmla="*/ 36 w 54"/>
                <a:gd name="T49" fmla="*/ 18 h 38"/>
                <a:gd name="T50" fmla="*/ 29 w 54"/>
                <a:gd name="T51" fmla="*/ 20 h 38"/>
                <a:gd name="T52" fmla="*/ 32 w 54"/>
                <a:gd name="T53" fmla="*/ 23 h 38"/>
                <a:gd name="T54" fmla="*/ 35 w 54"/>
                <a:gd name="T55" fmla="*/ 21 h 38"/>
                <a:gd name="T56" fmla="*/ 39 w 54"/>
                <a:gd name="T57" fmla="*/ 25 h 38"/>
                <a:gd name="T58" fmla="*/ 35 w 54"/>
                <a:gd name="T59" fmla="*/ 28 h 38"/>
                <a:gd name="T60" fmla="*/ 20 w 54"/>
                <a:gd name="T61" fmla="*/ 18 h 38"/>
                <a:gd name="T62" fmla="*/ 12 w 54"/>
                <a:gd name="T63" fmla="*/ 25 h 38"/>
                <a:gd name="T64" fmla="*/ 20 w 54"/>
                <a:gd name="T65" fmla="*/ 32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4" h="38">
                  <a:moveTo>
                    <a:pt x="54" y="27"/>
                  </a:moveTo>
                  <a:cubicBezTo>
                    <a:pt x="54" y="33"/>
                    <a:pt x="50" y="38"/>
                    <a:pt x="44" y="38"/>
                  </a:cubicBezTo>
                  <a:cubicBezTo>
                    <a:pt x="43" y="38"/>
                    <a:pt x="43" y="38"/>
                    <a:pt x="43" y="38"/>
                  </a:cubicBezTo>
                  <a:cubicBezTo>
                    <a:pt x="11" y="38"/>
                    <a:pt x="11" y="38"/>
                    <a:pt x="11" y="38"/>
                  </a:cubicBezTo>
                  <a:cubicBezTo>
                    <a:pt x="11" y="38"/>
                    <a:pt x="11" y="38"/>
                    <a:pt x="11" y="38"/>
                  </a:cubicBezTo>
                  <a:cubicBezTo>
                    <a:pt x="11" y="38"/>
                    <a:pt x="11" y="38"/>
                    <a:pt x="11" y="38"/>
                  </a:cubicBezTo>
                  <a:cubicBezTo>
                    <a:pt x="10" y="38"/>
                    <a:pt x="10" y="38"/>
                    <a:pt x="10" y="38"/>
                  </a:cubicBezTo>
                  <a:cubicBezTo>
                    <a:pt x="4" y="38"/>
                    <a:pt x="0" y="33"/>
                    <a:pt x="0" y="27"/>
                  </a:cubicBezTo>
                  <a:cubicBezTo>
                    <a:pt x="0" y="23"/>
                    <a:pt x="2" y="20"/>
                    <a:pt x="5" y="18"/>
                  </a:cubicBezTo>
                  <a:cubicBezTo>
                    <a:pt x="5" y="17"/>
                    <a:pt x="5" y="16"/>
                    <a:pt x="5" y="16"/>
                  </a:cubicBezTo>
                  <a:cubicBezTo>
                    <a:pt x="5" y="11"/>
                    <a:pt x="8" y="8"/>
                    <a:pt x="12" y="8"/>
                  </a:cubicBezTo>
                  <a:cubicBezTo>
                    <a:pt x="14" y="8"/>
                    <a:pt x="15" y="9"/>
                    <a:pt x="17" y="10"/>
                  </a:cubicBezTo>
                  <a:cubicBezTo>
                    <a:pt x="19" y="4"/>
                    <a:pt x="25" y="0"/>
                    <a:pt x="31" y="0"/>
                  </a:cubicBezTo>
                  <a:cubicBezTo>
                    <a:pt x="40" y="0"/>
                    <a:pt x="48" y="8"/>
                    <a:pt x="48" y="17"/>
                  </a:cubicBezTo>
                  <a:cubicBezTo>
                    <a:pt x="48" y="17"/>
                    <a:pt x="48" y="17"/>
                    <a:pt x="48" y="18"/>
                  </a:cubicBezTo>
                  <a:cubicBezTo>
                    <a:pt x="52" y="19"/>
                    <a:pt x="54" y="23"/>
                    <a:pt x="54" y="27"/>
                  </a:cubicBezTo>
                  <a:close/>
                  <a:moveTo>
                    <a:pt x="20" y="32"/>
                  </a:moveTo>
                  <a:cubicBezTo>
                    <a:pt x="23" y="32"/>
                    <a:pt x="24" y="31"/>
                    <a:pt x="26" y="29"/>
                  </a:cubicBezTo>
                  <a:cubicBezTo>
                    <a:pt x="26" y="28"/>
                    <a:pt x="25" y="27"/>
                    <a:pt x="24" y="26"/>
                  </a:cubicBezTo>
                  <a:cubicBezTo>
                    <a:pt x="23" y="27"/>
                    <a:pt x="22" y="28"/>
                    <a:pt x="20" y="28"/>
                  </a:cubicBezTo>
                  <a:cubicBezTo>
                    <a:pt x="18" y="28"/>
                    <a:pt x="16" y="27"/>
                    <a:pt x="16" y="25"/>
                  </a:cubicBezTo>
                  <a:cubicBezTo>
                    <a:pt x="16" y="23"/>
                    <a:pt x="18" y="21"/>
                    <a:pt x="20" y="21"/>
                  </a:cubicBezTo>
                  <a:cubicBezTo>
                    <a:pt x="26" y="21"/>
                    <a:pt x="27" y="32"/>
                    <a:pt x="36" y="32"/>
                  </a:cubicBezTo>
                  <a:cubicBezTo>
                    <a:pt x="40" y="32"/>
                    <a:pt x="43" y="29"/>
                    <a:pt x="43" y="25"/>
                  </a:cubicBezTo>
                  <a:cubicBezTo>
                    <a:pt x="43" y="20"/>
                    <a:pt x="40" y="18"/>
                    <a:pt x="36" y="18"/>
                  </a:cubicBezTo>
                  <a:cubicBezTo>
                    <a:pt x="33" y="18"/>
                    <a:pt x="31" y="18"/>
                    <a:pt x="29" y="20"/>
                  </a:cubicBezTo>
                  <a:cubicBezTo>
                    <a:pt x="30" y="21"/>
                    <a:pt x="31" y="22"/>
                    <a:pt x="32" y="23"/>
                  </a:cubicBezTo>
                  <a:cubicBezTo>
                    <a:pt x="33" y="22"/>
                    <a:pt x="34" y="21"/>
                    <a:pt x="35" y="21"/>
                  </a:cubicBezTo>
                  <a:cubicBezTo>
                    <a:pt x="37" y="21"/>
                    <a:pt x="39" y="23"/>
                    <a:pt x="39" y="25"/>
                  </a:cubicBezTo>
                  <a:cubicBezTo>
                    <a:pt x="39" y="27"/>
                    <a:pt x="37" y="28"/>
                    <a:pt x="35" y="28"/>
                  </a:cubicBezTo>
                  <a:cubicBezTo>
                    <a:pt x="30" y="28"/>
                    <a:pt x="28" y="18"/>
                    <a:pt x="20" y="18"/>
                  </a:cubicBezTo>
                  <a:cubicBezTo>
                    <a:pt x="16" y="18"/>
                    <a:pt x="12" y="20"/>
                    <a:pt x="12" y="25"/>
                  </a:cubicBezTo>
                  <a:cubicBezTo>
                    <a:pt x="12" y="29"/>
                    <a:pt x="16" y="32"/>
                    <a:pt x="20" y="32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14" name="PA_组合 213"/>
          <p:cNvGrpSpPr/>
          <p:nvPr>
            <p:custDataLst>
              <p:tags r:id="rId8"/>
            </p:custDataLst>
          </p:nvPr>
        </p:nvGrpSpPr>
        <p:grpSpPr>
          <a:xfrm>
            <a:off x="8653198" y="1996967"/>
            <a:ext cx="3190870" cy="1022167"/>
            <a:chOff x="8653198" y="1184908"/>
            <a:chExt cx="3190870" cy="1022167"/>
          </a:xfrm>
        </p:grpSpPr>
        <p:sp>
          <p:nvSpPr>
            <p:cNvPr id="215" name="PA_文本框 214"/>
            <p:cNvSpPr txBox="1"/>
            <p:nvPr>
              <p:custDataLst>
                <p:tags r:id="rId50"/>
              </p:custDataLst>
            </p:nvPr>
          </p:nvSpPr>
          <p:spPr>
            <a:xfrm>
              <a:off x="8978900" y="1184908"/>
              <a:ext cx="2865168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altLang="zh-CN" sz="1800" b="1" i="0" u="none" strike="noStrike" kern="1200" cap="none" spc="300" normalizeH="0" baseline="0" noProof="0" dirty="0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3.</a:t>
              </a:r>
              <a:r>
                <a:rPr kumimoji="0" lang="zh-CN" altLang="en-US" sz="1800" b="1" i="0" u="none" strike="noStrike" kern="1200" cap="none" spc="300" normalizeH="0" baseline="0" noProof="0" dirty="0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点击此处添加标题</a:t>
              </a:r>
            </a:p>
          </p:txBody>
        </p:sp>
        <p:sp>
          <p:nvSpPr>
            <p:cNvPr id="216" name="PA_文本框 215"/>
            <p:cNvSpPr txBox="1"/>
            <p:nvPr>
              <p:custDataLst>
                <p:tags r:id="rId51"/>
              </p:custDataLst>
            </p:nvPr>
          </p:nvSpPr>
          <p:spPr>
            <a:xfrm>
              <a:off x="8978900" y="1636791"/>
              <a:ext cx="1595309" cy="57028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50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点击此处添加文字说明</a:t>
              </a:r>
              <a:endParaRPr kumimoji="0" lang="en-US" altLang="zh-CN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endParaRPr>
            </a:p>
            <a:p>
              <a:pPr marL="0" marR="0" lvl="0" indent="0" algn="l" defTabSz="914400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50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点击此处添加文字说明</a:t>
              </a:r>
            </a:p>
          </p:txBody>
        </p:sp>
        <p:cxnSp>
          <p:nvCxnSpPr>
            <p:cNvPr id="217" name="PA_直接连接符 216"/>
            <p:cNvCxnSpPr/>
            <p:nvPr>
              <p:custDataLst>
                <p:tags r:id="rId52"/>
              </p:custDataLst>
            </p:nvPr>
          </p:nvCxnSpPr>
          <p:spPr>
            <a:xfrm>
              <a:off x="9045575" y="1595515"/>
              <a:ext cx="2379712" cy="0"/>
            </a:xfrm>
            <a:prstGeom prst="line">
              <a:avLst/>
            </a:prstGeom>
            <a:ln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8" name="PA_直接连接符 217"/>
            <p:cNvCxnSpPr/>
            <p:nvPr>
              <p:custDataLst>
                <p:tags r:id="rId53"/>
              </p:custDataLst>
            </p:nvPr>
          </p:nvCxnSpPr>
          <p:spPr>
            <a:xfrm>
              <a:off x="9045575" y="1644435"/>
              <a:ext cx="817523" cy="0"/>
            </a:xfrm>
            <a:prstGeom prst="line">
              <a:avLst/>
            </a:prstGeom>
            <a:ln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19" name="PA_任意多边形 315"/>
            <p:cNvSpPr>
              <a:spLocks noEditPoints="1"/>
            </p:cNvSpPr>
            <p:nvPr>
              <p:custDataLst>
                <p:tags r:id="rId54"/>
              </p:custDataLst>
            </p:nvPr>
          </p:nvSpPr>
          <p:spPr bwMode="auto">
            <a:xfrm>
              <a:off x="8653198" y="1246755"/>
              <a:ext cx="236393" cy="236393"/>
            </a:xfrm>
            <a:custGeom>
              <a:avLst/>
              <a:gdLst>
                <a:gd name="T0" fmla="*/ 41 w 41"/>
                <a:gd name="T1" fmla="*/ 34 h 41"/>
                <a:gd name="T2" fmla="*/ 33 w 41"/>
                <a:gd name="T3" fmla="*/ 41 h 41"/>
                <a:gd name="T4" fmla="*/ 8 w 41"/>
                <a:gd name="T5" fmla="*/ 41 h 41"/>
                <a:gd name="T6" fmla="*/ 0 w 41"/>
                <a:gd name="T7" fmla="*/ 34 h 41"/>
                <a:gd name="T8" fmla="*/ 0 w 41"/>
                <a:gd name="T9" fmla="*/ 8 h 41"/>
                <a:gd name="T10" fmla="*/ 8 w 41"/>
                <a:gd name="T11" fmla="*/ 0 h 41"/>
                <a:gd name="T12" fmla="*/ 33 w 41"/>
                <a:gd name="T13" fmla="*/ 0 h 41"/>
                <a:gd name="T14" fmla="*/ 41 w 41"/>
                <a:gd name="T15" fmla="*/ 8 h 41"/>
                <a:gd name="T16" fmla="*/ 41 w 41"/>
                <a:gd name="T17" fmla="*/ 34 h 41"/>
                <a:gd name="T18" fmla="*/ 29 w 41"/>
                <a:gd name="T19" fmla="*/ 20 h 41"/>
                <a:gd name="T20" fmla="*/ 21 w 41"/>
                <a:gd name="T21" fmla="*/ 12 h 41"/>
                <a:gd name="T22" fmla="*/ 7 w 41"/>
                <a:gd name="T23" fmla="*/ 27 h 41"/>
                <a:gd name="T24" fmla="*/ 7 w 41"/>
                <a:gd name="T25" fmla="*/ 34 h 41"/>
                <a:gd name="T26" fmla="*/ 15 w 41"/>
                <a:gd name="T27" fmla="*/ 34 h 41"/>
                <a:gd name="T28" fmla="*/ 29 w 41"/>
                <a:gd name="T29" fmla="*/ 20 h 41"/>
                <a:gd name="T30" fmla="*/ 15 w 41"/>
                <a:gd name="T31" fmla="*/ 30 h 41"/>
                <a:gd name="T32" fmla="*/ 14 w 41"/>
                <a:gd name="T33" fmla="*/ 32 h 41"/>
                <a:gd name="T34" fmla="*/ 12 w 41"/>
                <a:gd name="T35" fmla="*/ 32 h 41"/>
                <a:gd name="T36" fmla="*/ 12 w 41"/>
                <a:gd name="T37" fmla="*/ 29 h 41"/>
                <a:gd name="T38" fmla="*/ 9 w 41"/>
                <a:gd name="T39" fmla="*/ 29 h 41"/>
                <a:gd name="T40" fmla="*/ 9 w 41"/>
                <a:gd name="T41" fmla="*/ 28 h 41"/>
                <a:gd name="T42" fmla="*/ 11 w 41"/>
                <a:gd name="T43" fmla="*/ 26 h 41"/>
                <a:gd name="T44" fmla="*/ 15 w 41"/>
                <a:gd name="T45" fmla="*/ 30 h 41"/>
                <a:gd name="T46" fmla="*/ 22 w 41"/>
                <a:gd name="T47" fmla="*/ 17 h 41"/>
                <a:gd name="T48" fmla="*/ 14 w 41"/>
                <a:gd name="T49" fmla="*/ 24 h 41"/>
                <a:gd name="T50" fmla="*/ 13 w 41"/>
                <a:gd name="T51" fmla="*/ 25 h 41"/>
                <a:gd name="T52" fmla="*/ 13 w 41"/>
                <a:gd name="T53" fmla="*/ 24 h 41"/>
                <a:gd name="T54" fmla="*/ 21 w 41"/>
                <a:gd name="T55" fmla="*/ 16 h 41"/>
                <a:gd name="T56" fmla="*/ 22 w 41"/>
                <a:gd name="T57" fmla="*/ 16 h 41"/>
                <a:gd name="T58" fmla="*/ 22 w 41"/>
                <a:gd name="T59" fmla="*/ 17 h 41"/>
                <a:gd name="T60" fmla="*/ 33 w 41"/>
                <a:gd name="T61" fmla="*/ 16 h 41"/>
                <a:gd name="T62" fmla="*/ 33 w 41"/>
                <a:gd name="T63" fmla="*/ 12 h 41"/>
                <a:gd name="T64" fmla="*/ 29 w 41"/>
                <a:gd name="T65" fmla="*/ 8 h 41"/>
                <a:gd name="T66" fmla="*/ 26 w 41"/>
                <a:gd name="T67" fmla="*/ 8 h 41"/>
                <a:gd name="T68" fmla="*/ 23 w 41"/>
                <a:gd name="T69" fmla="*/ 10 h 41"/>
                <a:gd name="T70" fmla="*/ 31 w 41"/>
                <a:gd name="T71" fmla="*/ 18 h 41"/>
                <a:gd name="T72" fmla="*/ 33 w 41"/>
                <a:gd name="T73" fmla="*/ 1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41" h="41">
                  <a:moveTo>
                    <a:pt x="41" y="34"/>
                  </a:moveTo>
                  <a:cubicBezTo>
                    <a:pt x="41" y="38"/>
                    <a:pt x="38" y="41"/>
                    <a:pt x="33" y="41"/>
                  </a:cubicBezTo>
                  <a:cubicBezTo>
                    <a:pt x="8" y="41"/>
                    <a:pt x="8" y="41"/>
                    <a:pt x="8" y="41"/>
                  </a:cubicBezTo>
                  <a:cubicBezTo>
                    <a:pt x="4" y="41"/>
                    <a:pt x="0" y="38"/>
                    <a:pt x="0" y="34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4"/>
                    <a:pt x="4" y="0"/>
                    <a:pt x="8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8" y="0"/>
                    <a:pt x="41" y="4"/>
                    <a:pt x="41" y="8"/>
                  </a:cubicBezTo>
                  <a:lnTo>
                    <a:pt x="41" y="34"/>
                  </a:lnTo>
                  <a:close/>
                  <a:moveTo>
                    <a:pt x="29" y="20"/>
                  </a:moveTo>
                  <a:cubicBezTo>
                    <a:pt x="21" y="12"/>
                    <a:pt x="21" y="12"/>
                    <a:pt x="21" y="12"/>
                  </a:cubicBezTo>
                  <a:cubicBezTo>
                    <a:pt x="7" y="27"/>
                    <a:pt x="7" y="27"/>
                    <a:pt x="7" y="27"/>
                  </a:cubicBezTo>
                  <a:cubicBezTo>
                    <a:pt x="7" y="34"/>
                    <a:pt x="7" y="34"/>
                    <a:pt x="7" y="34"/>
                  </a:cubicBezTo>
                  <a:cubicBezTo>
                    <a:pt x="15" y="34"/>
                    <a:pt x="15" y="34"/>
                    <a:pt x="15" y="34"/>
                  </a:cubicBezTo>
                  <a:lnTo>
                    <a:pt x="29" y="20"/>
                  </a:lnTo>
                  <a:close/>
                  <a:moveTo>
                    <a:pt x="15" y="30"/>
                  </a:moveTo>
                  <a:cubicBezTo>
                    <a:pt x="14" y="32"/>
                    <a:pt x="14" y="32"/>
                    <a:pt x="14" y="32"/>
                  </a:cubicBezTo>
                  <a:cubicBezTo>
                    <a:pt x="12" y="32"/>
                    <a:pt x="12" y="32"/>
                    <a:pt x="12" y="32"/>
                  </a:cubicBezTo>
                  <a:cubicBezTo>
                    <a:pt x="12" y="29"/>
                    <a:pt x="12" y="29"/>
                    <a:pt x="12" y="29"/>
                  </a:cubicBezTo>
                  <a:cubicBezTo>
                    <a:pt x="9" y="29"/>
                    <a:pt x="9" y="29"/>
                    <a:pt x="9" y="29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11" y="26"/>
                    <a:pt x="11" y="26"/>
                    <a:pt x="11" y="26"/>
                  </a:cubicBezTo>
                  <a:lnTo>
                    <a:pt x="15" y="30"/>
                  </a:lnTo>
                  <a:close/>
                  <a:moveTo>
                    <a:pt x="22" y="17"/>
                  </a:moveTo>
                  <a:cubicBezTo>
                    <a:pt x="14" y="24"/>
                    <a:pt x="14" y="24"/>
                    <a:pt x="14" y="24"/>
                  </a:cubicBezTo>
                  <a:cubicBezTo>
                    <a:pt x="14" y="25"/>
                    <a:pt x="13" y="25"/>
                    <a:pt x="13" y="25"/>
                  </a:cubicBezTo>
                  <a:cubicBezTo>
                    <a:pt x="13" y="24"/>
                    <a:pt x="13" y="24"/>
                    <a:pt x="13" y="24"/>
                  </a:cubicBezTo>
                  <a:cubicBezTo>
                    <a:pt x="21" y="16"/>
                    <a:pt x="21" y="16"/>
                    <a:pt x="21" y="16"/>
                  </a:cubicBezTo>
                  <a:cubicBezTo>
                    <a:pt x="21" y="16"/>
                    <a:pt x="22" y="16"/>
                    <a:pt x="22" y="16"/>
                  </a:cubicBezTo>
                  <a:cubicBezTo>
                    <a:pt x="22" y="16"/>
                    <a:pt x="22" y="16"/>
                    <a:pt x="22" y="17"/>
                  </a:cubicBezTo>
                  <a:close/>
                  <a:moveTo>
                    <a:pt x="33" y="16"/>
                  </a:moveTo>
                  <a:cubicBezTo>
                    <a:pt x="34" y="15"/>
                    <a:pt x="34" y="13"/>
                    <a:pt x="33" y="12"/>
                  </a:cubicBezTo>
                  <a:cubicBezTo>
                    <a:pt x="29" y="8"/>
                    <a:pt x="29" y="8"/>
                    <a:pt x="29" y="8"/>
                  </a:cubicBezTo>
                  <a:cubicBezTo>
                    <a:pt x="28" y="7"/>
                    <a:pt x="27" y="7"/>
                    <a:pt x="26" y="8"/>
                  </a:cubicBezTo>
                  <a:cubicBezTo>
                    <a:pt x="23" y="10"/>
                    <a:pt x="23" y="10"/>
                    <a:pt x="23" y="10"/>
                  </a:cubicBezTo>
                  <a:cubicBezTo>
                    <a:pt x="31" y="18"/>
                    <a:pt x="31" y="18"/>
                    <a:pt x="31" y="18"/>
                  </a:cubicBezTo>
                  <a:lnTo>
                    <a:pt x="33" y="16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20" name="PA_组合 219"/>
          <p:cNvGrpSpPr/>
          <p:nvPr>
            <p:custDataLst>
              <p:tags r:id="rId9"/>
            </p:custDataLst>
          </p:nvPr>
        </p:nvGrpSpPr>
        <p:grpSpPr>
          <a:xfrm>
            <a:off x="821668" y="4922875"/>
            <a:ext cx="3192914" cy="1022167"/>
            <a:chOff x="821668" y="2906974"/>
            <a:chExt cx="3192914" cy="1022167"/>
          </a:xfrm>
        </p:grpSpPr>
        <p:sp>
          <p:nvSpPr>
            <p:cNvPr id="221" name="PA_文本框 220"/>
            <p:cNvSpPr txBox="1"/>
            <p:nvPr>
              <p:custDataLst>
                <p:tags r:id="rId45"/>
              </p:custDataLst>
            </p:nvPr>
          </p:nvSpPr>
          <p:spPr>
            <a:xfrm>
              <a:off x="1147304" y="2906974"/>
              <a:ext cx="2867278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altLang="zh-CN" sz="1800" b="1" i="0" u="none" strike="noStrike" kern="1200" cap="none" spc="300" normalizeH="0" baseline="0" noProof="0" dirty="0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2.</a:t>
              </a:r>
              <a:r>
                <a:rPr kumimoji="0" lang="zh-CN" altLang="en-US" sz="1800" b="1" i="0" u="none" strike="noStrike" kern="1200" cap="none" spc="300" normalizeH="0" baseline="0" noProof="0" dirty="0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点击此处添加标题</a:t>
              </a:r>
            </a:p>
          </p:txBody>
        </p:sp>
        <p:sp>
          <p:nvSpPr>
            <p:cNvPr id="222" name="PA_文本框 221"/>
            <p:cNvSpPr txBox="1"/>
            <p:nvPr>
              <p:custDataLst>
                <p:tags r:id="rId46"/>
              </p:custDataLst>
            </p:nvPr>
          </p:nvSpPr>
          <p:spPr>
            <a:xfrm>
              <a:off x="1147304" y="3358857"/>
              <a:ext cx="1595309" cy="57028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50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点击此处添加文字说明</a:t>
              </a:r>
              <a:endParaRPr kumimoji="0" lang="en-US" altLang="zh-CN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endParaRPr>
            </a:p>
            <a:p>
              <a:pPr marL="0" marR="0" lvl="0" indent="0" algn="l" defTabSz="914400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50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点击此处添加文字说明</a:t>
              </a:r>
            </a:p>
          </p:txBody>
        </p:sp>
        <p:cxnSp>
          <p:nvCxnSpPr>
            <p:cNvPr id="223" name="PA_直接连接符 222"/>
            <p:cNvCxnSpPr/>
            <p:nvPr>
              <p:custDataLst>
                <p:tags r:id="rId47"/>
              </p:custDataLst>
            </p:nvPr>
          </p:nvCxnSpPr>
          <p:spPr>
            <a:xfrm>
              <a:off x="1213979" y="3317581"/>
              <a:ext cx="2358780" cy="0"/>
            </a:xfrm>
            <a:prstGeom prst="line">
              <a:avLst/>
            </a:prstGeom>
            <a:ln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4" name="PA_直接连接符 223"/>
            <p:cNvCxnSpPr/>
            <p:nvPr>
              <p:custDataLst>
                <p:tags r:id="rId48"/>
              </p:custDataLst>
            </p:nvPr>
          </p:nvCxnSpPr>
          <p:spPr>
            <a:xfrm>
              <a:off x="1213979" y="3366501"/>
              <a:ext cx="817523" cy="0"/>
            </a:xfrm>
            <a:prstGeom prst="line">
              <a:avLst/>
            </a:prstGeom>
            <a:ln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25" name="PA_任意多边形 163"/>
            <p:cNvSpPr>
              <a:spLocks noEditPoints="1"/>
            </p:cNvSpPr>
            <p:nvPr>
              <p:custDataLst>
                <p:tags r:id="rId49"/>
              </p:custDataLst>
            </p:nvPr>
          </p:nvSpPr>
          <p:spPr bwMode="auto">
            <a:xfrm>
              <a:off x="821668" y="2962934"/>
              <a:ext cx="298748" cy="230613"/>
            </a:xfrm>
            <a:custGeom>
              <a:avLst/>
              <a:gdLst>
                <a:gd name="T0" fmla="*/ 38 w 48"/>
                <a:gd name="T1" fmla="*/ 30 h 37"/>
                <a:gd name="T2" fmla="*/ 30 w 48"/>
                <a:gd name="T3" fmla="*/ 37 h 37"/>
                <a:gd name="T4" fmla="*/ 8 w 48"/>
                <a:gd name="T5" fmla="*/ 37 h 37"/>
                <a:gd name="T6" fmla="*/ 0 w 48"/>
                <a:gd name="T7" fmla="*/ 30 h 37"/>
                <a:gd name="T8" fmla="*/ 0 w 48"/>
                <a:gd name="T9" fmla="*/ 7 h 37"/>
                <a:gd name="T10" fmla="*/ 8 w 48"/>
                <a:gd name="T11" fmla="*/ 0 h 37"/>
                <a:gd name="T12" fmla="*/ 30 w 48"/>
                <a:gd name="T13" fmla="*/ 0 h 37"/>
                <a:gd name="T14" fmla="*/ 33 w 48"/>
                <a:gd name="T15" fmla="*/ 0 h 37"/>
                <a:gd name="T16" fmla="*/ 34 w 48"/>
                <a:gd name="T17" fmla="*/ 1 h 37"/>
                <a:gd name="T18" fmla="*/ 34 w 48"/>
                <a:gd name="T19" fmla="*/ 2 h 37"/>
                <a:gd name="T20" fmla="*/ 32 w 48"/>
                <a:gd name="T21" fmla="*/ 3 h 37"/>
                <a:gd name="T22" fmla="*/ 31 w 48"/>
                <a:gd name="T23" fmla="*/ 3 h 37"/>
                <a:gd name="T24" fmla="*/ 30 w 48"/>
                <a:gd name="T25" fmla="*/ 3 h 37"/>
                <a:gd name="T26" fmla="*/ 8 w 48"/>
                <a:gd name="T27" fmla="*/ 3 h 37"/>
                <a:gd name="T28" fmla="*/ 4 w 48"/>
                <a:gd name="T29" fmla="*/ 7 h 37"/>
                <a:gd name="T30" fmla="*/ 4 w 48"/>
                <a:gd name="T31" fmla="*/ 30 h 37"/>
                <a:gd name="T32" fmla="*/ 8 w 48"/>
                <a:gd name="T33" fmla="*/ 34 h 37"/>
                <a:gd name="T34" fmla="*/ 30 w 48"/>
                <a:gd name="T35" fmla="*/ 34 h 37"/>
                <a:gd name="T36" fmla="*/ 34 w 48"/>
                <a:gd name="T37" fmla="*/ 30 h 37"/>
                <a:gd name="T38" fmla="*/ 34 w 48"/>
                <a:gd name="T39" fmla="*/ 26 h 37"/>
                <a:gd name="T40" fmla="*/ 35 w 48"/>
                <a:gd name="T41" fmla="*/ 26 h 37"/>
                <a:gd name="T42" fmla="*/ 36 w 48"/>
                <a:gd name="T43" fmla="*/ 24 h 37"/>
                <a:gd name="T44" fmla="*/ 37 w 48"/>
                <a:gd name="T45" fmla="*/ 24 h 37"/>
                <a:gd name="T46" fmla="*/ 38 w 48"/>
                <a:gd name="T47" fmla="*/ 25 h 37"/>
                <a:gd name="T48" fmla="*/ 38 w 48"/>
                <a:gd name="T49" fmla="*/ 30 h 37"/>
                <a:gd name="T50" fmla="*/ 43 w 48"/>
                <a:gd name="T51" fmla="*/ 13 h 37"/>
                <a:gd name="T52" fmla="*/ 25 w 48"/>
                <a:gd name="T53" fmla="*/ 31 h 37"/>
                <a:gd name="T54" fmla="*/ 17 w 48"/>
                <a:gd name="T55" fmla="*/ 31 h 37"/>
                <a:gd name="T56" fmla="*/ 17 w 48"/>
                <a:gd name="T57" fmla="*/ 23 h 37"/>
                <a:gd name="T58" fmla="*/ 35 w 48"/>
                <a:gd name="T59" fmla="*/ 5 h 37"/>
                <a:gd name="T60" fmla="*/ 43 w 48"/>
                <a:gd name="T61" fmla="*/ 13 h 37"/>
                <a:gd name="T62" fmla="*/ 27 w 48"/>
                <a:gd name="T63" fmla="*/ 25 h 37"/>
                <a:gd name="T64" fmla="*/ 23 w 48"/>
                <a:gd name="T65" fmla="*/ 21 h 37"/>
                <a:gd name="T66" fmla="*/ 20 w 48"/>
                <a:gd name="T67" fmla="*/ 24 h 37"/>
                <a:gd name="T68" fmla="*/ 20 w 48"/>
                <a:gd name="T69" fmla="*/ 25 h 37"/>
                <a:gd name="T70" fmla="*/ 22 w 48"/>
                <a:gd name="T71" fmla="*/ 25 h 37"/>
                <a:gd name="T72" fmla="*/ 22 w 48"/>
                <a:gd name="T73" fmla="*/ 28 h 37"/>
                <a:gd name="T74" fmla="*/ 24 w 48"/>
                <a:gd name="T75" fmla="*/ 28 h 37"/>
                <a:gd name="T76" fmla="*/ 27 w 48"/>
                <a:gd name="T77" fmla="*/ 25 h 37"/>
                <a:gd name="T78" fmla="*/ 35 w 48"/>
                <a:gd name="T79" fmla="*/ 9 h 37"/>
                <a:gd name="T80" fmla="*/ 25 w 48"/>
                <a:gd name="T81" fmla="*/ 18 h 37"/>
                <a:gd name="T82" fmla="*/ 25 w 48"/>
                <a:gd name="T83" fmla="*/ 19 h 37"/>
                <a:gd name="T84" fmla="*/ 26 w 48"/>
                <a:gd name="T85" fmla="*/ 19 h 37"/>
                <a:gd name="T86" fmla="*/ 36 w 48"/>
                <a:gd name="T87" fmla="*/ 10 h 37"/>
                <a:gd name="T88" fmla="*/ 36 w 48"/>
                <a:gd name="T89" fmla="*/ 9 h 37"/>
                <a:gd name="T90" fmla="*/ 35 w 48"/>
                <a:gd name="T91" fmla="*/ 9 h 37"/>
                <a:gd name="T92" fmla="*/ 45 w 48"/>
                <a:gd name="T93" fmla="*/ 11 h 37"/>
                <a:gd name="T94" fmla="*/ 37 w 48"/>
                <a:gd name="T95" fmla="*/ 3 h 37"/>
                <a:gd name="T96" fmla="*/ 39 w 48"/>
                <a:gd name="T97" fmla="*/ 1 h 37"/>
                <a:gd name="T98" fmla="*/ 43 w 48"/>
                <a:gd name="T99" fmla="*/ 1 h 37"/>
                <a:gd name="T100" fmla="*/ 47 w 48"/>
                <a:gd name="T101" fmla="*/ 5 h 37"/>
                <a:gd name="T102" fmla="*/ 47 w 48"/>
                <a:gd name="T103" fmla="*/ 8 h 37"/>
                <a:gd name="T104" fmla="*/ 45 w 48"/>
                <a:gd name="T105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8" h="37">
                  <a:moveTo>
                    <a:pt x="38" y="30"/>
                  </a:moveTo>
                  <a:cubicBezTo>
                    <a:pt x="38" y="34"/>
                    <a:pt x="34" y="37"/>
                    <a:pt x="30" y="37"/>
                  </a:cubicBezTo>
                  <a:cubicBezTo>
                    <a:pt x="8" y="37"/>
                    <a:pt x="8" y="37"/>
                    <a:pt x="8" y="37"/>
                  </a:cubicBezTo>
                  <a:cubicBezTo>
                    <a:pt x="4" y="37"/>
                    <a:pt x="0" y="34"/>
                    <a:pt x="0" y="30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3"/>
                    <a:pt x="4" y="0"/>
                    <a:pt x="8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1" y="0"/>
                    <a:pt x="32" y="0"/>
                    <a:pt x="33" y="0"/>
                  </a:cubicBezTo>
                  <a:cubicBezTo>
                    <a:pt x="34" y="0"/>
                    <a:pt x="34" y="1"/>
                    <a:pt x="34" y="1"/>
                  </a:cubicBezTo>
                  <a:cubicBezTo>
                    <a:pt x="34" y="1"/>
                    <a:pt x="34" y="2"/>
                    <a:pt x="34" y="2"/>
                  </a:cubicBezTo>
                  <a:cubicBezTo>
                    <a:pt x="32" y="3"/>
                    <a:pt x="32" y="3"/>
                    <a:pt x="32" y="3"/>
                  </a:cubicBezTo>
                  <a:cubicBezTo>
                    <a:pt x="32" y="3"/>
                    <a:pt x="32" y="3"/>
                    <a:pt x="31" y="3"/>
                  </a:cubicBezTo>
                  <a:cubicBezTo>
                    <a:pt x="31" y="3"/>
                    <a:pt x="31" y="3"/>
                    <a:pt x="30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6" y="3"/>
                    <a:pt x="4" y="5"/>
                    <a:pt x="4" y="7"/>
                  </a:cubicBezTo>
                  <a:cubicBezTo>
                    <a:pt x="4" y="30"/>
                    <a:pt x="4" y="30"/>
                    <a:pt x="4" y="30"/>
                  </a:cubicBezTo>
                  <a:cubicBezTo>
                    <a:pt x="4" y="32"/>
                    <a:pt x="6" y="34"/>
                    <a:pt x="8" y="34"/>
                  </a:cubicBezTo>
                  <a:cubicBezTo>
                    <a:pt x="30" y="34"/>
                    <a:pt x="30" y="34"/>
                    <a:pt x="30" y="34"/>
                  </a:cubicBezTo>
                  <a:cubicBezTo>
                    <a:pt x="33" y="34"/>
                    <a:pt x="34" y="32"/>
                    <a:pt x="34" y="30"/>
                  </a:cubicBezTo>
                  <a:cubicBezTo>
                    <a:pt x="34" y="26"/>
                    <a:pt x="34" y="26"/>
                    <a:pt x="34" y="26"/>
                  </a:cubicBezTo>
                  <a:cubicBezTo>
                    <a:pt x="34" y="26"/>
                    <a:pt x="35" y="26"/>
                    <a:pt x="35" y="26"/>
                  </a:cubicBezTo>
                  <a:cubicBezTo>
                    <a:pt x="36" y="24"/>
                    <a:pt x="36" y="24"/>
                    <a:pt x="36" y="24"/>
                  </a:cubicBezTo>
                  <a:cubicBezTo>
                    <a:pt x="37" y="24"/>
                    <a:pt x="37" y="24"/>
                    <a:pt x="37" y="24"/>
                  </a:cubicBezTo>
                  <a:cubicBezTo>
                    <a:pt x="38" y="24"/>
                    <a:pt x="38" y="24"/>
                    <a:pt x="38" y="25"/>
                  </a:cubicBezTo>
                  <a:lnTo>
                    <a:pt x="38" y="30"/>
                  </a:lnTo>
                  <a:close/>
                  <a:moveTo>
                    <a:pt x="43" y="13"/>
                  </a:moveTo>
                  <a:cubicBezTo>
                    <a:pt x="25" y="31"/>
                    <a:pt x="25" y="31"/>
                    <a:pt x="25" y="31"/>
                  </a:cubicBezTo>
                  <a:cubicBezTo>
                    <a:pt x="17" y="31"/>
                    <a:pt x="17" y="31"/>
                    <a:pt x="17" y="31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35" y="5"/>
                    <a:pt x="35" y="5"/>
                    <a:pt x="35" y="5"/>
                  </a:cubicBezTo>
                  <a:lnTo>
                    <a:pt x="43" y="13"/>
                  </a:lnTo>
                  <a:close/>
                  <a:moveTo>
                    <a:pt x="27" y="25"/>
                  </a:moveTo>
                  <a:cubicBezTo>
                    <a:pt x="23" y="21"/>
                    <a:pt x="23" y="21"/>
                    <a:pt x="23" y="21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4" y="28"/>
                    <a:pt x="24" y="28"/>
                    <a:pt x="24" y="28"/>
                  </a:cubicBezTo>
                  <a:lnTo>
                    <a:pt x="27" y="25"/>
                  </a:lnTo>
                  <a:close/>
                  <a:moveTo>
                    <a:pt x="35" y="9"/>
                  </a:moveTo>
                  <a:cubicBezTo>
                    <a:pt x="25" y="18"/>
                    <a:pt x="25" y="18"/>
                    <a:pt x="25" y="18"/>
                  </a:cubicBezTo>
                  <a:cubicBezTo>
                    <a:pt x="25" y="18"/>
                    <a:pt x="25" y="19"/>
                    <a:pt x="25" y="19"/>
                  </a:cubicBezTo>
                  <a:cubicBezTo>
                    <a:pt x="26" y="19"/>
                    <a:pt x="26" y="19"/>
                    <a:pt x="26" y="19"/>
                  </a:cubicBezTo>
                  <a:cubicBezTo>
                    <a:pt x="36" y="10"/>
                    <a:pt x="36" y="10"/>
                    <a:pt x="36" y="10"/>
                  </a:cubicBezTo>
                  <a:cubicBezTo>
                    <a:pt x="36" y="9"/>
                    <a:pt x="36" y="9"/>
                    <a:pt x="36" y="9"/>
                  </a:cubicBezTo>
                  <a:cubicBezTo>
                    <a:pt x="35" y="8"/>
                    <a:pt x="35" y="8"/>
                    <a:pt x="35" y="9"/>
                  </a:cubicBezTo>
                  <a:close/>
                  <a:moveTo>
                    <a:pt x="45" y="11"/>
                  </a:moveTo>
                  <a:cubicBezTo>
                    <a:pt x="37" y="3"/>
                    <a:pt x="37" y="3"/>
                    <a:pt x="37" y="3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40" y="0"/>
                    <a:pt x="42" y="0"/>
                    <a:pt x="43" y="1"/>
                  </a:cubicBezTo>
                  <a:cubicBezTo>
                    <a:pt x="47" y="5"/>
                    <a:pt x="47" y="5"/>
                    <a:pt x="47" y="5"/>
                  </a:cubicBezTo>
                  <a:cubicBezTo>
                    <a:pt x="48" y="6"/>
                    <a:pt x="48" y="7"/>
                    <a:pt x="47" y="8"/>
                  </a:cubicBezTo>
                  <a:lnTo>
                    <a:pt x="45" y="11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26" name="PA_组合 225"/>
          <p:cNvGrpSpPr/>
          <p:nvPr>
            <p:custDataLst>
              <p:tags r:id="rId10"/>
            </p:custDataLst>
          </p:nvPr>
        </p:nvGrpSpPr>
        <p:grpSpPr>
          <a:xfrm>
            <a:off x="8653198" y="4922875"/>
            <a:ext cx="3268508" cy="1022167"/>
            <a:chOff x="8653198" y="2906974"/>
            <a:chExt cx="3268508" cy="1022167"/>
          </a:xfrm>
        </p:grpSpPr>
        <p:sp>
          <p:nvSpPr>
            <p:cNvPr id="227" name="PA_文本框 226"/>
            <p:cNvSpPr txBox="1"/>
            <p:nvPr>
              <p:custDataLst>
                <p:tags r:id="rId40"/>
              </p:custDataLst>
            </p:nvPr>
          </p:nvSpPr>
          <p:spPr>
            <a:xfrm>
              <a:off x="8978900" y="2906974"/>
              <a:ext cx="2942806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altLang="zh-CN" sz="1800" b="1" i="0" u="none" strike="noStrike" kern="1200" cap="none" spc="300" normalizeH="0" baseline="0" noProof="0" dirty="0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4.</a:t>
              </a:r>
              <a:r>
                <a:rPr kumimoji="0" lang="zh-CN" altLang="en-US" sz="1800" b="1" i="0" u="none" strike="noStrike" kern="1200" cap="none" spc="300" normalizeH="0" baseline="0" noProof="0" dirty="0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点击此处添加标题</a:t>
              </a:r>
            </a:p>
          </p:txBody>
        </p:sp>
        <p:sp>
          <p:nvSpPr>
            <p:cNvPr id="228" name="PA_文本框 227"/>
            <p:cNvSpPr txBox="1"/>
            <p:nvPr>
              <p:custDataLst>
                <p:tags r:id="rId41"/>
              </p:custDataLst>
            </p:nvPr>
          </p:nvSpPr>
          <p:spPr>
            <a:xfrm>
              <a:off x="8978900" y="3358857"/>
              <a:ext cx="1595309" cy="57028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50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点击此处添加文字说明</a:t>
              </a:r>
              <a:endParaRPr kumimoji="0" lang="en-US" altLang="zh-CN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endParaRPr>
            </a:p>
            <a:p>
              <a:pPr marL="0" marR="0" lvl="0" indent="0" algn="l" defTabSz="914400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50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点击此处添加文字说明</a:t>
              </a:r>
            </a:p>
          </p:txBody>
        </p:sp>
        <p:cxnSp>
          <p:nvCxnSpPr>
            <p:cNvPr id="229" name="PA_直接连接符 228"/>
            <p:cNvCxnSpPr/>
            <p:nvPr>
              <p:custDataLst>
                <p:tags r:id="rId42"/>
              </p:custDataLst>
            </p:nvPr>
          </p:nvCxnSpPr>
          <p:spPr>
            <a:xfrm>
              <a:off x="9045575" y="3317581"/>
              <a:ext cx="2379712" cy="0"/>
            </a:xfrm>
            <a:prstGeom prst="line">
              <a:avLst/>
            </a:prstGeom>
            <a:ln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0" name="PA_直接连接符 229"/>
            <p:cNvCxnSpPr/>
            <p:nvPr>
              <p:custDataLst>
                <p:tags r:id="rId43"/>
              </p:custDataLst>
            </p:nvPr>
          </p:nvCxnSpPr>
          <p:spPr>
            <a:xfrm>
              <a:off x="9045575" y="3366501"/>
              <a:ext cx="817523" cy="0"/>
            </a:xfrm>
            <a:prstGeom prst="line">
              <a:avLst/>
            </a:prstGeom>
            <a:ln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31" name="PA_任意多边形 342"/>
            <p:cNvSpPr>
              <a:spLocks noEditPoints="1"/>
            </p:cNvSpPr>
            <p:nvPr>
              <p:custDataLst>
                <p:tags r:id="rId44"/>
              </p:custDataLst>
            </p:nvPr>
          </p:nvSpPr>
          <p:spPr bwMode="auto">
            <a:xfrm>
              <a:off x="8653198" y="2964076"/>
              <a:ext cx="248911" cy="220527"/>
            </a:xfrm>
            <a:custGeom>
              <a:avLst/>
              <a:gdLst>
                <a:gd name="T0" fmla="*/ 48 w 48"/>
                <a:gd name="T1" fmla="*/ 10 h 43"/>
                <a:gd name="T2" fmla="*/ 39 w 48"/>
                <a:gd name="T3" fmla="*/ 19 h 43"/>
                <a:gd name="T4" fmla="*/ 39 w 48"/>
                <a:gd name="T5" fmla="*/ 19 h 43"/>
                <a:gd name="T6" fmla="*/ 38 w 48"/>
                <a:gd name="T7" fmla="*/ 18 h 43"/>
                <a:gd name="T8" fmla="*/ 38 w 48"/>
                <a:gd name="T9" fmla="*/ 13 h 43"/>
                <a:gd name="T10" fmla="*/ 31 w 48"/>
                <a:gd name="T11" fmla="*/ 13 h 43"/>
                <a:gd name="T12" fmla="*/ 24 w 48"/>
                <a:gd name="T13" fmla="*/ 18 h 43"/>
                <a:gd name="T14" fmla="*/ 22 w 48"/>
                <a:gd name="T15" fmla="*/ 23 h 43"/>
                <a:gd name="T16" fmla="*/ 7 w 48"/>
                <a:gd name="T17" fmla="*/ 37 h 43"/>
                <a:gd name="T18" fmla="*/ 1 w 48"/>
                <a:gd name="T19" fmla="*/ 37 h 43"/>
                <a:gd name="T20" fmla="*/ 0 w 48"/>
                <a:gd name="T21" fmla="*/ 36 h 43"/>
                <a:gd name="T22" fmla="*/ 0 w 48"/>
                <a:gd name="T23" fmla="*/ 31 h 43"/>
                <a:gd name="T24" fmla="*/ 1 w 48"/>
                <a:gd name="T25" fmla="*/ 30 h 43"/>
                <a:gd name="T26" fmla="*/ 7 w 48"/>
                <a:gd name="T27" fmla="*/ 30 h 43"/>
                <a:gd name="T28" fmla="*/ 14 w 48"/>
                <a:gd name="T29" fmla="*/ 25 h 43"/>
                <a:gd name="T30" fmla="*/ 16 w 48"/>
                <a:gd name="T31" fmla="*/ 20 h 43"/>
                <a:gd name="T32" fmla="*/ 31 w 48"/>
                <a:gd name="T33" fmla="*/ 6 h 43"/>
                <a:gd name="T34" fmla="*/ 38 w 48"/>
                <a:gd name="T35" fmla="*/ 6 h 43"/>
                <a:gd name="T36" fmla="*/ 38 w 48"/>
                <a:gd name="T37" fmla="*/ 1 h 43"/>
                <a:gd name="T38" fmla="*/ 39 w 48"/>
                <a:gd name="T39" fmla="*/ 0 h 43"/>
                <a:gd name="T40" fmla="*/ 39 w 48"/>
                <a:gd name="T41" fmla="*/ 1 h 43"/>
                <a:gd name="T42" fmla="*/ 48 w 48"/>
                <a:gd name="T43" fmla="*/ 9 h 43"/>
                <a:gd name="T44" fmla="*/ 48 w 48"/>
                <a:gd name="T45" fmla="*/ 10 h 43"/>
                <a:gd name="T46" fmla="*/ 48 w 48"/>
                <a:gd name="T47" fmla="*/ 10 h 43"/>
                <a:gd name="T48" fmla="*/ 14 w 48"/>
                <a:gd name="T49" fmla="*/ 20 h 43"/>
                <a:gd name="T50" fmla="*/ 7 w 48"/>
                <a:gd name="T51" fmla="*/ 13 h 43"/>
                <a:gd name="T52" fmla="*/ 1 w 48"/>
                <a:gd name="T53" fmla="*/ 13 h 43"/>
                <a:gd name="T54" fmla="*/ 0 w 48"/>
                <a:gd name="T55" fmla="*/ 12 h 43"/>
                <a:gd name="T56" fmla="*/ 0 w 48"/>
                <a:gd name="T57" fmla="*/ 7 h 43"/>
                <a:gd name="T58" fmla="*/ 1 w 48"/>
                <a:gd name="T59" fmla="*/ 6 h 43"/>
                <a:gd name="T60" fmla="*/ 7 w 48"/>
                <a:gd name="T61" fmla="*/ 6 h 43"/>
                <a:gd name="T62" fmla="*/ 18 w 48"/>
                <a:gd name="T63" fmla="*/ 12 h 43"/>
                <a:gd name="T64" fmla="*/ 14 w 48"/>
                <a:gd name="T65" fmla="*/ 20 h 43"/>
                <a:gd name="T66" fmla="*/ 48 w 48"/>
                <a:gd name="T67" fmla="*/ 34 h 43"/>
                <a:gd name="T68" fmla="*/ 39 w 48"/>
                <a:gd name="T69" fmla="*/ 43 h 43"/>
                <a:gd name="T70" fmla="*/ 39 w 48"/>
                <a:gd name="T71" fmla="*/ 43 h 43"/>
                <a:gd name="T72" fmla="*/ 38 w 48"/>
                <a:gd name="T73" fmla="*/ 42 h 43"/>
                <a:gd name="T74" fmla="*/ 38 w 48"/>
                <a:gd name="T75" fmla="*/ 37 h 43"/>
                <a:gd name="T76" fmla="*/ 20 w 48"/>
                <a:gd name="T77" fmla="*/ 31 h 43"/>
                <a:gd name="T78" fmla="*/ 24 w 48"/>
                <a:gd name="T79" fmla="*/ 24 h 43"/>
                <a:gd name="T80" fmla="*/ 31 w 48"/>
                <a:gd name="T81" fmla="*/ 30 h 43"/>
                <a:gd name="T82" fmla="*/ 38 w 48"/>
                <a:gd name="T83" fmla="*/ 30 h 43"/>
                <a:gd name="T84" fmla="*/ 38 w 48"/>
                <a:gd name="T85" fmla="*/ 25 h 43"/>
                <a:gd name="T86" fmla="*/ 39 w 48"/>
                <a:gd name="T87" fmla="*/ 24 h 43"/>
                <a:gd name="T88" fmla="*/ 39 w 48"/>
                <a:gd name="T89" fmla="*/ 25 h 43"/>
                <a:gd name="T90" fmla="*/ 48 w 48"/>
                <a:gd name="T91" fmla="*/ 33 h 43"/>
                <a:gd name="T92" fmla="*/ 48 w 48"/>
                <a:gd name="T93" fmla="*/ 34 h 43"/>
                <a:gd name="T94" fmla="*/ 48 w 48"/>
                <a:gd name="T95" fmla="*/ 34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8" h="43">
                  <a:moveTo>
                    <a:pt x="48" y="10"/>
                  </a:moveTo>
                  <a:cubicBezTo>
                    <a:pt x="39" y="19"/>
                    <a:pt x="39" y="19"/>
                    <a:pt x="39" y="19"/>
                  </a:cubicBezTo>
                  <a:cubicBezTo>
                    <a:pt x="39" y="19"/>
                    <a:pt x="39" y="19"/>
                    <a:pt x="39" y="19"/>
                  </a:cubicBezTo>
                  <a:cubicBezTo>
                    <a:pt x="38" y="19"/>
                    <a:pt x="38" y="19"/>
                    <a:pt x="38" y="18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1" y="13"/>
                    <a:pt x="31" y="13"/>
                    <a:pt x="31" y="13"/>
                  </a:cubicBezTo>
                  <a:cubicBezTo>
                    <a:pt x="27" y="13"/>
                    <a:pt x="26" y="16"/>
                    <a:pt x="24" y="18"/>
                  </a:cubicBezTo>
                  <a:cubicBezTo>
                    <a:pt x="24" y="20"/>
                    <a:pt x="23" y="22"/>
                    <a:pt x="22" y="23"/>
                  </a:cubicBezTo>
                  <a:cubicBezTo>
                    <a:pt x="19" y="30"/>
                    <a:pt x="16" y="37"/>
                    <a:pt x="7" y="37"/>
                  </a:cubicBezTo>
                  <a:cubicBezTo>
                    <a:pt x="1" y="37"/>
                    <a:pt x="1" y="37"/>
                    <a:pt x="1" y="37"/>
                  </a:cubicBezTo>
                  <a:cubicBezTo>
                    <a:pt x="1" y="37"/>
                    <a:pt x="0" y="37"/>
                    <a:pt x="0" y="36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1" y="30"/>
                    <a:pt x="1" y="30"/>
                  </a:cubicBezTo>
                  <a:cubicBezTo>
                    <a:pt x="7" y="30"/>
                    <a:pt x="7" y="30"/>
                    <a:pt x="7" y="30"/>
                  </a:cubicBezTo>
                  <a:cubicBezTo>
                    <a:pt x="11" y="30"/>
                    <a:pt x="12" y="28"/>
                    <a:pt x="14" y="25"/>
                  </a:cubicBezTo>
                  <a:cubicBezTo>
                    <a:pt x="15" y="23"/>
                    <a:pt x="15" y="22"/>
                    <a:pt x="16" y="20"/>
                  </a:cubicBezTo>
                  <a:cubicBezTo>
                    <a:pt x="19" y="13"/>
                    <a:pt x="22" y="6"/>
                    <a:pt x="31" y="6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38" y="1"/>
                    <a:pt x="38" y="0"/>
                    <a:pt x="39" y="0"/>
                  </a:cubicBezTo>
                  <a:cubicBezTo>
                    <a:pt x="39" y="0"/>
                    <a:pt x="39" y="0"/>
                    <a:pt x="39" y="1"/>
                  </a:cubicBezTo>
                  <a:cubicBezTo>
                    <a:pt x="48" y="9"/>
                    <a:pt x="48" y="9"/>
                    <a:pt x="48" y="9"/>
                  </a:cubicBezTo>
                  <a:cubicBezTo>
                    <a:pt x="48" y="9"/>
                    <a:pt x="48" y="10"/>
                    <a:pt x="48" y="10"/>
                  </a:cubicBezTo>
                  <a:cubicBezTo>
                    <a:pt x="48" y="10"/>
                    <a:pt x="48" y="10"/>
                    <a:pt x="48" y="10"/>
                  </a:cubicBezTo>
                  <a:close/>
                  <a:moveTo>
                    <a:pt x="14" y="20"/>
                  </a:moveTo>
                  <a:cubicBezTo>
                    <a:pt x="13" y="16"/>
                    <a:pt x="11" y="13"/>
                    <a:pt x="7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0" y="13"/>
                    <a:pt x="0" y="12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1" y="6"/>
                    <a:pt x="1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12" y="6"/>
                    <a:pt x="15" y="9"/>
                    <a:pt x="18" y="12"/>
                  </a:cubicBezTo>
                  <a:cubicBezTo>
                    <a:pt x="17" y="15"/>
                    <a:pt x="15" y="17"/>
                    <a:pt x="14" y="20"/>
                  </a:cubicBezTo>
                  <a:close/>
                  <a:moveTo>
                    <a:pt x="48" y="34"/>
                  </a:moveTo>
                  <a:cubicBezTo>
                    <a:pt x="39" y="43"/>
                    <a:pt x="39" y="43"/>
                    <a:pt x="39" y="43"/>
                  </a:cubicBezTo>
                  <a:cubicBezTo>
                    <a:pt x="39" y="43"/>
                    <a:pt x="39" y="43"/>
                    <a:pt x="39" y="43"/>
                  </a:cubicBezTo>
                  <a:cubicBezTo>
                    <a:pt x="38" y="43"/>
                    <a:pt x="38" y="43"/>
                    <a:pt x="38" y="42"/>
                  </a:cubicBezTo>
                  <a:cubicBezTo>
                    <a:pt x="38" y="37"/>
                    <a:pt x="38" y="37"/>
                    <a:pt x="38" y="37"/>
                  </a:cubicBezTo>
                  <a:cubicBezTo>
                    <a:pt x="30" y="37"/>
                    <a:pt x="25" y="38"/>
                    <a:pt x="20" y="31"/>
                  </a:cubicBezTo>
                  <a:cubicBezTo>
                    <a:pt x="22" y="29"/>
                    <a:pt x="23" y="26"/>
                    <a:pt x="24" y="24"/>
                  </a:cubicBezTo>
                  <a:cubicBezTo>
                    <a:pt x="25" y="27"/>
                    <a:pt x="27" y="30"/>
                    <a:pt x="31" y="30"/>
                  </a:cubicBezTo>
                  <a:cubicBezTo>
                    <a:pt x="38" y="30"/>
                    <a:pt x="38" y="30"/>
                    <a:pt x="38" y="30"/>
                  </a:cubicBezTo>
                  <a:cubicBezTo>
                    <a:pt x="38" y="25"/>
                    <a:pt x="38" y="25"/>
                    <a:pt x="38" y="25"/>
                  </a:cubicBezTo>
                  <a:cubicBezTo>
                    <a:pt x="38" y="25"/>
                    <a:pt x="38" y="24"/>
                    <a:pt x="39" y="24"/>
                  </a:cubicBezTo>
                  <a:cubicBezTo>
                    <a:pt x="39" y="24"/>
                    <a:pt x="39" y="24"/>
                    <a:pt x="39" y="25"/>
                  </a:cubicBezTo>
                  <a:cubicBezTo>
                    <a:pt x="48" y="33"/>
                    <a:pt x="48" y="33"/>
                    <a:pt x="48" y="33"/>
                  </a:cubicBezTo>
                  <a:cubicBezTo>
                    <a:pt x="48" y="33"/>
                    <a:pt x="48" y="34"/>
                    <a:pt x="48" y="34"/>
                  </a:cubicBezTo>
                  <a:cubicBezTo>
                    <a:pt x="48" y="34"/>
                    <a:pt x="48" y="34"/>
                    <a:pt x="48" y="34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32" name="PA_组合 31"/>
          <p:cNvGrpSpPr/>
          <p:nvPr>
            <p:custDataLst>
              <p:tags r:id="rId11"/>
            </p:custDataLst>
          </p:nvPr>
        </p:nvGrpSpPr>
        <p:grpSpPr>
          <a:xfrm>
            <a:off x="3866258" y="1303096"/>
            <a:ext cx="4844398" cy="4938338"/>
            <a:chOff x="3553816" y="580571"/>
            <a:chExt cx="5453226" cy="5558972"/>
          </a:xfrm>
        </p:grpSpPr>
        <p:grpSp>
          <p:nvGrpSpPr>
            <p:cNvPr id="33" name="组合 32"/>
            <p:cNvGrpSpPr/>
            <p:nvPr/>
          </p:nvGrpSpPr>
          <p:grpSpPr>
            <a:xfrm>
              <a:off x="4684674" y="580571"/>
              <a:ext cx="4322368" cy="5558972"/>
              <a:chOff x="3403600" y="-33338"/>
              <a:chExt cx="5376863" cy="6915151"/>
            </a:xfrm>
          </p:grpSpPr>
          <p:sp>
            <p:nvSpPr>
              <p:cNvPr id="55" name="PA_任意多边形 5"/>
              <p:cNvSpPr/>
              <p:nvPr>
                <p:custDataLst>
                  <p:tags r:id="rId34"/>
                </p:custDataLst>
              </p:nvPr>
            </p:nvSpPr>
            <p:spPr bwMode="auto">
              <a:xfrm>
                <a:off x="5538788" y="823912"/>
                <a:ext cx="1357313" cy="1052513"/>
              </a:xfrm>
              <a:custGeom>
                <a:avLst/>
                <a:gdLst>
                  <a:gd name="T0" fmla="*/ 136 w 152"/>
                  <a:gd name="T1" fmla="*/ 0 h 118"/>
                  <a:gd name="T2" fmla="*/ 58 w 152"/>
                  <a:gd name="T3" fmla="*/ 89 h 118"/>
                  <a:gd name="T4" fmla="*/ 0 w 152"/>
                  <a:gd name="T5" fmla="*/ 65 h 118"/>
                  <a:gd name="T6" fmla="*/ 35 w 152"/>
                  <a:gd name="T7" fmla="*/ 96 h 118"/>
                  <a:gd name="T8" fmla="*/ 136 w 152"/>
                  <a:gd name="T9" fmla="*/ 0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2" h="118">
                    <a:moveTo>
                      <a:pt x="136" y="0"/>
                    </a:moveTo>
                    <a:cubicBezTo>
                      <a:pt x="145" y="49"/>
                      <a:pt x="105" y="88"/>
                      <a:pt x="58" y="89"/>
                    </a:cubicBezTo>
                    <a:cubicBezTo>
                      <a:pt x="34" y="89"/>
                      <a:pt x="14" y="82"/>
                      <a:pt x="0" y="65"/>
                    </a:cubicBezTo>
                    <a:cubicBezTo>
                      <a:pt x="11" y="78"/>
                      <a:pt x="18" y="88"/>
                      <a:pt x="35" y="96"/>
                    </a:cubicBezTo>
                    <a:cubicBezTo>
                      <a:pt x="81" y="118"/>
                      <a:pt x="152" y="89"/>
                      <a:pt x="136" y="0"/>
                    </a:cubicBezTo>
                    <a:close/>
                  </a:path>
                </a:pathLst>
              </a:custGeom>
              <a:solidFill>
                <a:srgbClr val="495452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56" name="PA_任意多边形 6"/>
              <p:cNvSpPr/>
              <p:nvPr>
                <p:custDataLst>
                  <p:tags r:id="rId35"/>
                </p:custDataLst>
              </p:nvPr>
            </p:nvSpPr>
            <p:spPr bwMode="auto">
              <a:xfrm>
                <a:off x="5967413" y="4284663"/>
                <a:ext cx="98425" cy="2400300"/>
              </a:xfrm>
              <a:custGeom>
                <a:avLst/>
                <a:gdLst>
                  <a:gd name="T0" fmla="*/ 3 w 11"/>
                  <a:gd name="T1" fmla="*/ 5 h 269"/>
                  <a:gd name="T2" fmla="*/ 0 w 11"/>
                  <a:gd name="T3" fmla="*/ 265 h 269"/>
                  <a:gd name="T4" fmla="*/ 0 w 11"/>
                  <a:gd name="T5" fmla="*/ 268 h 269"/>
                  <a:gd name="T6" fmla="*/ 9 w 11"/>
                  <a:gd name="T7" fmla="*/ 244 h 269"/>
                  <a:gd name="T8" fmla="*/ 9 w 11"/>
                  <a:gd name="T9" fmla="*/ 244 h 269"/>
                  <a:gd name="T10" fmla="*/ 9 w 11"/>
                  <a:gd name="T11" fmla="*/ 243 h 269"/>
                  <a:gd name="T12" fmla="*/ 10 w 11"/>
                  <a:gd name="T13" fmla="*/ 243 h 269"/>
                  <a:gd name="T14" fmla="*/ 10 w 11"/>
                  <a:gd name="T15" fmla="*/ 0 h 269"/>
                  <a:gd name="T16" fmla="*/ 3 w 11"/>
                  <a:gd name="T17" fmla="*/ 5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" h="269">
                    <a:moveTo>
                      <a:pt x="3" y="5"/>
                    </a:moveTo>
                    <a:cubicBezTo>
                      <a:pt x="3" y="269"/>
                      <a:pt x="3" y="257"/>
                      <a:pt x="0" y="265"/>
                    </a:cubicBezTo>
                    <a:cubicBezTo>
                      <a:pt x="0" y="266"/>
                      <a:pt x="1" y="267"/>
                      <a:pt x="0" y="268"/>
                    </a:cubicBezTo>
                    <a:cubicBezTo>
                      <a:pt x="3" y="263"/>
                      <a:pt x="8" y="249"/>
                      <a:pt x="9" y="244"/>
                    </a:cubicBezTo>
                    <a:cubicBezTo>
                      <a:pt x="9" y="244"/>
                      <a:pt x="9" y="244"/>
                      <a:pt x="9" y="244"/>
                    </a:cubicBezTo>
                    <a:cubicBezTo>
                      <a:pt x="9" y="243"/>
                      <a:pt x="9" y="243"/>
                      <a:pt x="9" y="243"/>
                    </a:cubicBezTo>
                    <a:cubicBezTo>
                      <a:pt x="10" y="243"/>
                      <a:pt x="10" y="243"/>
                      <a:pt x="10" y="243"/>
                    </a:cubicBezTo>
                    <a:cubicBezTo>
                      <a:pt x="11" y="236"/>
                      <a:pt x="10" y="235"/>
                      <a:pt x="10" y="0"/>
                    </a:cubicBezTo>
                    <a:lnTo>
                      <a:pt x="3" y="5"/>
                    </a:lnTo>
                    <a:close/>
                  </a:path>
                </a:pathLst>
              </a:custGeom>
              <a:solidFill>
                <a:srgbClr val="495452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57" name="PA_任意多边形 7"/>
              <p:cNvSpPr/>
              <p:nvPr>
                <p:custDataLst>
                  <p:tags r:id="rId36"/>
                </p:custDataLst>
              </p:nvPr>
            </p:nvSpPr>
            <p:spPr bwMode="auto">
              <a:xfrm>
                <a:off x="5376863" y="261937"/>
                <a:ext cx="1384300" cy="1392238"/>
              </a:xfrm>
              <a:custGeom>
                <a:avLst/>
                <a:gdLst>
                  <a:gd name="T0" fmla="*/ 77 w 155"/>
                  <a:gd name="T1" fmla="*/ 0 h 156"/>
                  <a:gd name="T2" fmla="*/ 155 w 155"/>
                  <a:gd name="T3" fmla="*/ 78 h 156"/>
                  <a:gd name="T4" fmla="*/ 77 w 155"/>
                  <a:gd name="T5" fmla="*/ 156 h 156"/>
                  <a:gd name="T6" fmla="*/ 0 w 155"/>
                  <a:gd name="T7" fmla="*/ 78 h 156"/>
                  <a:gd name="T8" fmla="*/ 77 w 155"/>
                  <a:gd name="T9" fmla="*/ 0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5" h="156">
                    <a:moveTo>
                      <a:pt x="77" y="0"/>
                    </a:moveTo>
                    <a:cubicBezTo>
                      <a:pt x="120" y="0"/>
                      <a:pt x="155" y="35"/>
                      <a:pt x="155" y="78"/>
                    </a:cubicBezTo>
                    <a:cubicBezTo>
                      <a:pt x="155" y="121"/>
                      <a:pt x="120" y="155"/>
                      <a:pt x="77" y="156"/>
                    </a:cubicBezTo>
                    <a:cubicBezTo>
                      <a:pt x="34" y="156"/>
                      <a:pt x="0" y="121"/>
                      <a:pt x="0" y="78"/>
                    </a:cubicBezTo>
                    <a:cubicBezTo>
                      <a:pt x="0" y="35"/>
                      <a:pt x="35" y="0"/>
                      <a:pt x="7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58" name="PA_任意多边形 8"/>
              <p:cNvSpPr/>
              <p:nvPr>
                <p:custDataLst>
                  <p:tags r:id="rId37"/>
                </p:custDataLst>
              </p:nvPr>
            </p:nvSpPr>
            <p:spPr bwMode="auto">
              <a:xfrm>
                <a:off x="5430838" y="323850"/>
                <a:ext cx="1268413" cy="1266825"/>
              </a:xfrm>
              <a:custGeom>
                <a:avLst/>
                <a:gdLst>
                  <a:gd name="T0" fmla="*/ 71 w 142"/>
                  <a:gd name="T1" fmla="*/ 142 h 142"/>
                  <a:gd name="T2" fmla="*/ 0 w 142"/>
                  <a:gd name="T3" fmla="*/ 71 h 142"/>
                  <a:gd name="T4" fmla="*/ 71 w 142"/>
                  <a:gd name="T5" fmla="*/ 0 h 142"/>
                  <a:gd name="T6" fmla="*/ 142 w 142"/>
                  <a:gd name="T7" fmla="*/ 71 h 142"/>
                  <a:gd name="T8" fmla="*/ 71 w 142"/>
                  <a:gd name="T9" fmla="*/ 142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2" h="142">
                    <a:moveTo>
                      <a:pt x="71" y="142"/>
                    </a:moveTo>
                    <a:cubicBezTo>
                      <a:pt x="32" y="142"/>
                      <a:pt x="0" y="110"/>
                      <a:pt x="0" y="71"/>
                    </a:cubicBezTo>
                    <a:cubicBezTo>
                      <a:pt x="0" y="32"/>
                      <a:pt x="32" y="0"/>
                      <a:pt x="71" y="0"/>
                    </a:cubicBezTo>
                    <a:cubicBezTo>
                      <a:pt x="111" y="0"/>
                      <a:pt x="142" y="32"/>
                      <a:pt x="142" y="71"/>
                    </a:cubicBezTo>
                    <a:cubicBezTo>
                      <a:pt x="142" y="110"/>
                      <a:pt x="110" y="142"/>
                      <a:pt x="71" y="142"/>
                    </a:cubicBezTo>
                    <a:close/>
                  </a:path>
                </a:pathLst>
              </a:custGeom>
              <a:solidFill>
                <a:srgbClr val="9EC6BB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59" name="PA_任意多边形 9"/>
              <p:cNvSpPr/>
              <p:nvPr>
                <p:custDataLst>
                  <p:tags r:id="rId38"/>
                </p:custDataLst>
              </p:nvPr>
            </p:nvSpPr>
            <p:spPr bwMode="auto">
              <a:xfrm>
                <a:off x="3403600" y="-33338"/>
                <a:ext cx="5376863" cy="6915151"/>
              </a:xfrm>
              <a:custGeom>
                <a:avLst/>
                <a:gdLst>
                  <a:gd name="T0" fmla="*/ 573 w 602"/>
                  <a:gd name="T1" fmla="*/ 0 h 775"/>
                  <a:gd name="T2" fmla="*/ 582 w 602"/>
                  <a:gd name="T3" fmla="*/ 4 h 775"/>
                  <a:gd name="T4" fmla="*/ 594 w 602"/>
                  <a:gd name="T5" fmla="*/ 15 h 775"/>
                  <a:gd name="T6" fmla="*/ 602 w 602"/>
                  <a:gd name="T7" fmla="*/ 34 h 775"/>
                  <a:gd name="T8" fmla="*/ 594 w 602"/>
                  <a:gd name="T9" fmla="*/ 53 h 775"/>
                  <a:gd name="T10" fmla="*/ 406 w 602"/>
                  <a:gd name="T11" fmla="*/ 263 h 775"/>
                  <a:gd name="T12" fmla="*/ 390 w 602"/>
                  <a:gd name="T13" fmla="*/ 303 h 775"/>
                  <a:gd name="T14" fmla="*/ 388 w 602"/>
                  <a:gd name="T15" fmla="*/ 486 h 775"/>
                  <a:gd name="T16" fmla="*/ 388 w 602"/>
                  <a:gd name="T17" fmla="*/ 740 h 775"/>
                  <a:gd name="T18" fmla="*/ 378 w 602"/>
                  <a:gd name="T19" fmla="*/ 765 h 775"/>
                  <a:gd name="T20" fmla="*/ 354 w 602"/>
                  <a:gd name="T21" fmla="*/ 775 h 775"/>
                  <a:gd name="T22" fmla="*/ 328 w 602"/>
                  <a:gd name="T23" fmla="*/ 772 h 775"/>
                  <a:gd name="T24" fmla="*/ 310 w 602"/>
                  <a:gd name="T25" fmla="*/ 753 h 775"/>
                  <a:gd name="T26" fmla="*/ 307 w 602"/>
                  <a:gd name="T27" fmla="*/ 489 h 775"/>
                  <a:gd name="T28" fmla="*/ 290 w 602"/>
                  <a:gd name="T29" fmla="*/ 740 h 775"/>
                  <a:gd name="T30" fmla="*/ 280 w 602"/>
                  <a:gd name="T31" fmla="*/ 764 h 775"/>
                  <a:gd name="T32" fmla="*/ 255 w 602"/>
                  <a:gd name="T33" fmla="*/ 774 h 775"/>
                  <a:gd name="T34" fmla="*/ 230 w 602"/>
                  <a:gd name="T35" fmla="*/ 771 h 775"/>
                  <a:gd name="T36" fmla="*/ 211 w 602"/>
                  <a:gd name="T37" fmla="*/ 753 h 775"/>
                  <a:gd name="T38" fmla="*/ 209 w 602"/>
                  <a:gd name="T39" fmla="*/ 489 h 775"/>
                  <a:gd name="T40" fmla="*/ 209 w 602"/>
                  <a:gd name="T41" fmla="*/ 327 h 775"/>
                  <a:gd name="T42" fmla="*/ 201 w 602"/>
                  <a:gd name="T43" fmla="*/ 284 h 775"/>
                  <a:gd name="T44" fmla="*/ 178 w 602"/>
                  <a:gd name="T45" fmla="*/ 247 h 775"/>
                  <a:gd name="T46" fmla="*/ 2 w 602"/>
                  <a:gd name="T47" fmla="*/ 52 h 775"/>
                  <a:gd name="T48" fmla="*/ 2 w 602"/>
                  <a:gd name="T49" fmla="*/ 32 h 775"/>
                  <a:gd name="T50" fmla="*/ 16 w 602"/>
                  <a:gd name="T51" fmla="*/ 16 h 775"/>
                  <a:gd name="T52" fmla="*/ 25 w 602"/>
                  <a:gd name="T53" fmla="*/ 10 h 775"/>
                  <a:gd name="T54" fmla="*/ 35 w 602"/>
                  <a:gd name="T55" fmla="*/ 8 h 775"/>
                  <a:gd name="T56" fmla="*/ 45 w 602"/>
                  <a:gd name="T57" fmla="*/ 10 h 775"/>
                  <a:gd name="T58" fmla="*/ 53 w 602"/>
                  <a:gd name="T59" fmla="*/ 15 h 775"/>
                  <a:gd name="T60" fmla="*/ 238 w 602"/>
                  <a:gd name="T61" fmla="*/ 199 h 775"/>
                  <a:gd name="T62" fmla="*/ 250 w 602"/>
                  <a:gd name="T63" fmla="*/ 203 h 775"/>
                  <a:gd name="T64" fmla="*/ 340 w 602"/>
                  <a:gd name="T65" fmla="*/ 204 h 775"/>
                  <a:gd name="T66" fmla="*/ 352 w 602"/>
                  <a:gd name="T67" fmla="*/ 201 h 775"/>
                  <a:gd name="T68" fmla="*/ 363 w 602"/>
                  <a:gd name="T69" fmla="*/ 194 h 775"/>
                  <a:gd name="T70" fmla="*/ 553 w 602"/>
                  <a:gd name="T71" fmla="*/ 4 h 775"/>
                  <a:gd name="T72" fmla="*/ 562 w 602"/>
                  <a:gd name="T73" fmla="*/ 0 h 7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602" h="775">
                    <a:moveTo>
                      <a:pt x="568" y="0"/>
                    </a:moveTo>
                    <a:cubicBezTo>
                      <a:pt x="569" y="0"/>
                      <a:pt x="571" y="0"/>
                      <a:pt x="573" y="0"/>
                    </a:cubicBezTo>
                    <a:cubicBezTo>
                      <a:pt x="574" y="0"/>
                      <a:pt x="576" y="1"/>
                      <a:pt x="578" y="2"/>
                    </a:cubicBezTo>
                    <a:cubicBezTo>
                      <a:pt x="579" y="2"/>
                      <a:pt x="581" y="3"/>
                      <a:pt x="582" y="4"/>
                    </a:cubicBezTo>
                    <a:cubicBezTo>
                      <a:pt x="584" y="5"/>
                      <a:pt x="585" y="6"/>
                      <a:pt x="586" y="7"/>
                    </a:cubicBezTo>
                    <a:cubicBezTo>
                      <a:pt x="594" y="15"/>
                      <a:pt x="594" y="15"/>
                      <a:pt x="594" y="15"/>
                    </a:cubicBezTo>
                    <a:cubicBezTo>
                      <a:pt x="597" y="18"/>
                      <a:pt x="599" y="21"/>
                      <a:pt x="600" y="24"/>
                    </a:cubicBezTo>
                    <a:cubicBezTo>
                      <a:pt x="601" y="27"/>
                      <a:pt x="602" y="30"/>
                      <a:pt x="602" y="34"/>
                    </a:cubicBezTo>
                    <a:cubicBezTo>
                      <a:pt x="602" y="37"/>
                      <a:pt x="601" y="41"/>
                      <a:pt x="600" y="44"/>
                    </a:cubicBezTo>
                    <a:cubicBezTo>
                      <a:pt x="599" y="47"/>
                      <a:pt x="597" y="50"/>
                      <a:pt x="594" y="53"/>
                    </a:cubicBezTo>
                    <a:cubicBezTo>
                      <a:pt x="419" y="246"/>
                      <a:pt x="419" y="246"/>
                      <a:pt x="419" y="246"/>
                    </a:cubicBezTo>
                    <a:cubicBezTo>
                      <a:pt x="414" y="251"/>
                      <a:pt x="410" y="257"/>
                      <a:pt x="406" y="263"/>
                    </a:cubicBezTo>
                    <a:cubicBezTo>
                      <a:pt x="402" y="269"/>
                      <a:pt x="399" y="276"/>
                      <a:pt x="396" y="283"/>
                    </a:cubicBezTo>
                    <a:cubicBezTo>
                      <a:pt x="394" y="289"/>
                      <a:pt x="392" y="296"/>
                      <a:pt x="390" y="303"/>
                    </a:cubicBezTo>
                    <a:cubicBezTo>
                      <a:pt x="389" y="311"/>
                      <a:pt x="388" y="318"/>
                      <a:pt x="388" y="325"/>
                    </a:cubicBezTo>
                    <a:cubicBezTo>
                      <a:pt x="388" y="486"/>
                      <a:pt x="388" y="486"/>
                      <a:pt x="388" y="486"/>
                    </a:cubicBezTo>
                    <a:cubicBezTo>
                      <a:pt x="388" y="489"/>
                      <a:pt x="388" y="489"/>
                      <a:pt x="388" y="489"/>
                    </a:cubicBezTo>
                    <a:cubicBezTo>
                      <a:pt x="388" y="740"/>
                      <a:pt x="388" y="740"/>
                      <a:pt x="388" y="740"/>
                    </a:cubicBezTo>
                    <a:cubicBezTo>
                      <a:pt x="388" y="745"/>
                      <a:pt x="387" y="749"/>
                      <a:pt x="386" y="754"/>
                    </a:cubicBezTo>
                    <a:cubicBezTo>
                      <a:pt x="384" y="758"/>
                      <a:pt x="381" y="761"/>
                      <a:pt x="378" y="765"/>
                    </a:cubicBezTo>
                    <a:cubicBezTo>
                      <a:pt x="375" y="768"/>
                      <a:pt x="371" y="770"/>
                      <a:pt x="367" y="772"/>
                    </a:cubicBezTo>
                    <a:cubicBezTo>
                      <a:pt x="363" y="774"/>
                      <a:pt x="359" y="775"/>
                      <a:pt x="354" y="775"/>
                    </a:cubicBezTo>
                    <a:cubicBezTo>
                      <a:pt x="341" y="775"/>
                      <a:pt x="341" y="775"/>
                      <a:pt x="341" y="775"/>
                    </a:cubicBezTo>
                    <a:cubicBezTo>
                      <a:pt x="337" y="774"/>
                      <a:pt x="332" y="774"/>
                      <a:pt x="328" y="772"/>
                    </a:cubicBezTo>
                    <a:cubicBezTo>
                      <a:pt x="324" y="770"/>
                      <a:pt x="320" y="767"/>
                      <a:pt x="317" y="764"/>
                    </a:cubicBezTo>
                    <a:cubicBezTo>
                      <a:pt x="314" y="761"/>
                      <a:pt x="311" y="757"/>
                      <a:pt x="310" y="753"/>
                    </a:cubicBezTo>
                    <a:cubicBezTo>
                      <a:pt x="308" y="749"/>
                      <a:pt x="307" y="745"/>
                      <a:pt x="307" y="740"/>
                    </a:cubicBezTo>
                    <a:cubicBezTo>
                      <a:pt x="307" y="489"/>
                      <a:pt x="307" y="489"/>
                      <a:pt x="307" y="489"/>
                    </a:cubicBezTo>
                    <a:cubicBezTo>
                      <a:pt x="290" y="489"/>
                      <a:pt x="290" y="489"/>
                      <a:pt x="290" y="489"/>
                    </a:cubicBezTo>
                    <a:cubicBezTo>
                      <a:pt x="290" y="740"/>
                      <a:pt x="290" y="740"/>
                      <a:pt x="290" y="740"/>
                    </a:cubicBezTo>
                    <a:cubicBezTo>
                      <a:pt x="290" y="745"/>
                      <a:pt x="289" y="749"/>
                      <a:pt x="287" y="753"/>
                    </a:cubicBezTo>
                    <a:cubicBezTo>
                      <a:pt x="285" y="757"/>
                      <a:pt x="283" y="761"/>
                      <a:pt x="280" y="764"/>
                    </a:cubicBezTo>
                    <a:cubicBezTo>
                      <a:pt x="277" y="767"/>
                      <a:pt x="273" y="770"/>
                      <a:pt x="269" y="772"/>
                    </a:cubicBezTo>
                    <a:cubicBezTo>
                      <a:pt x="265" y="773"/>
                      <a:pt x="260" y="774"/>
                      <a:pt x="255" y="774"/>
                    </a:cubicBezTo>
                    <a:cubicBezTo>
                      <a:pt x="243" y="774"/>
                      <a:pt x="243" y="774"/>
                      <a:pt x="243" y="774"/>
                    </a:cubicBezTo>
                    <a:cubicBezTo>
                      <a:pt x="238" y="774"/>
                      <a:pt x="234" y="773"/>
                      <a:pt x="230" y="771"/>
                    </a:cubicBezTo>
                    <a:cubicBezTo>
                      <a:pt x="225" y="770"/>
                      <a:pt x="222" y="767"/>
                      <a:pt x="219" y="764"/>
                    </a:cubicBezTo>
                    <a:cubicBezTo>
                      <a:pt x="216" y="761"/>
                      <a:pt x="213" y="757"/>
                      <a:pt x="211" y="753"/>
                    </a:cubicBezTo>
                    <a:cubicBezTo>
                      <a:pt x="210" y="749"/>
                      <a:pt x="209" y="744"/>
                      <a:pt x="209" y="740"/>
                    </a:cubicBezTo>
                    <a:cubicBezTo>
                      <a:pt x="209" y="489"/>
                      <a:pt x="209" y="489"/>
                      <a:pt x="209" y="489"/>
                    </a:cubicBezTo>
                    <a:cubicBezTo>
                      <a:pt x="209" y="485"/>
                      <a:pt x="209" y="485"/>
                      <a:pt x="209" y="485"/>
                    </a:cubicBezTo>
                    <a:cubicBezTo>
                      <a:pt x="209" y="327"/>
                      <a:pt x="209" y="327"/>
                      <a:pt x="209" y="327"/>
                    </a:cubicBezTo>
                    <a:cubicBezTo>
                      <a:pt x="209" y="319"/>
                      <a:pt x="208" y="312"/>
                      <a:pt x="207" y="305"/>
                    </a:cubicBezTo>
                    <a:cubicBezTo>
                      <a:pt x="205" y="298"/>
                      <a:pt x="203" y="291"/>
                      <a:pt x="201" y="284"/>
                    </a:cubicBezTo>
                    <a:cubicBezTo>
                      <a:pt x="198" y="277"/>
                      <a:pt x="195" y="271"/>
                      <a:pt x="191" y="264"/>
                    </a:cubicBezTo>
                    <a:cubicBezTo>
                      <a:pt x="187" y="258"/>
                      <a:pt x="183" y="252"/>
                      <a:pt x="178" y="247"/>
                    </a:cubicBezTo>
                    <a:cubicBezTo>
                      <a:pt x="8" y="61"/>
                      <a:pt x="8" y="61"/>
                      <a:pt x="8" y="61"/>
                    </a:cubicBezTo>
                    <a:cubicBezTo>
                      <a:pt x="6" y="58"/>
                      <a:pt x="4" y="55"/>
                      <a:pt x="2" y="52"/>
                    </a:cubicBezTo>
                    <a:cubicBezTo>
                      <a:pt x="1" y="49"/>
                      <a:pt x="0" y="45"/>
                      <a:pt x="0" y="42"/>
                    </a:cubicBezTo>
                    <a:cubicBezTo>
                      <a:pt x="0" y="39"/>
                      <a:pt x="1" y="35"/>
                      <a:pt x="2" y="32"/>
                    </a:cubicBezTo>
                    <a:cubicBezTo>
                      <a:pt x="4" y="29"/>
                      <a:pt x="6" y="26"/>
                      <a:pt x="8" y="23"/>
                    </a:cubicBezTo>
                    <a:cubicBezTo>
                      <a:pt x="16" y="16"/>
                      <a:pt x="16" y="16"/>
                      <a:pt x="16" y="16"/>
                    </a:cubicBezTo>
                    <a:cubicBezTo>
                      <a:pt x="17" y="14"/>
                      <a:pt x="19" y="13"/>
                      <a:pt x="20" y="12"/>
                    </a:cubicBezTo>
                    <a:cubicBezTo>
                      <a:pt x="21" y="11"/>
                      <a:pt x="23" y="10"/>
                      <a:pt x="25" y="10"/>
                    </a:cubicBezTo>
                    <a:cubicBezTo>
                      <a:pt x="26" y="9"/>
                      <a:pt x="28" y="9"/>
                      <a:pt x="29" y="8"/>
                    </a:cubicBezTo>
                    <a:cubicBezTo>
                      <a:pt x="31" y="8"/>
                      <a:pt x="33" y="8"/>
                      <a:pt x="35" y="8"/>
                    </a:cubicBezTo>
                    <a:cubicBezTo>
                      <a:pt x="36" y="8"/>
                      <a:pt x="38" y="8"/>
                      <a:pt x="40" y="8"/>
                    </a:cubicBezTo>
                    <a:cubicBezTo>
                      <a:pt x="41" y="9"/>
                      <a:pt x="43" y="9"/>
                      <a:pt x="45" y="10"/>
                    </a:cubicBezTo>
                    <a:cubicBezTo>
                      <a:pt x="46" y="10"/>
                      <a:pt x="48" y="11"/>
                      <a:pt x="49" y="12"/>
                    </a:cubicBezTo>
                    <a:cubicBezTo>
                      <a:pt x="51" y="13"/>
                      <a:pt x="52" y="14"/>
                      <a:pt x="53" y="15"/>
                    </a:cubicBezTo>
                    <a:cubicBezTo>
                      <a:pt x="233" y="194"/>
                      <a:pt x="233" y="194"/>
                      <a:pt x="233" y="194"/>
                    </a:cubicBezTo>
                    <a:cubicBezTo>
                      <a:pt x="234" y="196"/>
                      <a:pt x="236" y="197"/>
                      <a:pt x="238" y="199"/>
                    </a:cubicBezTo>
                    <a:cubicBezTo>
                      <a:pt x="240" y="200"/>
                      <a:pt x="241" y="201"/>
                      <a:pt x="243" y="202"/>
                    </a:cubicBezTo>
                    <a:cubicBezTo>
                      <a:pt x="245" y="202"/>
                      <a:pt x="247" y="203"/>
                      <a:pt x="250" y="203"/>
                    </a:cubicBezTo>
                    <a:cubicBezTo>
                      <a:pt x="252" y="204"/>
                      <a:pt x="254" y="204"/>
                      <a:pt x="256" y="204"/>
                    </a:cubicBezTo>
                    <a:cubicBezTo>
                      <a:pt x="340" y="204"/>
                      <a:pt x="340" y="204"/>
                      <a:pt x="340" y="204"/>
                    </a:cubicBezTo>
                    <a:cubicBezTo>
                      <a:pt x="342" y="204"/>
                      <a:pt x="344" y="204"/>
                      <a:pt x="346" y="203"/>
                    </a:cubicBezTo>
                    <a:cubicBezTo>
                      <a:pt x="348" y="203"/>
                      <a:pt x="350" y="202"/>
                      <a:pt x="352" y="201"/>
                    </a:cubicBezTo>
                    <a:cubicBezTo>
                      <a:pt x="354" y="201"/>
                      <a:pt x="356" y="200"/>
                      <a:pt x="358" y="198"/>
                    </a:cubicBezTo>
                    <a:cubicBezTo>
                      <a:pt x="360" y="197"/>
                      <a:pt x="361" y="196"/>
                      <a:pt x="363" y="194"/>
                    </a:cubicBezTo>
                    <a:cubicBezTo>
                      <a:pt x="549" y="7"/>
                      <a:pt x="549" y="7"/>
                      <a:pt x="549" y="7"/>
                    </a:cubicBezTo>
                    <a:cubicBezTo>
                      <a:pt x="550" y="6"/>
                      <a:pt x="551" y="5"/>
                      <a:pt x="553" y="4"/>
                    </a:cubicBezTo>
                    <a:cubicBezTo>
                      <a:pt x="554" y="3"/>
                      <a:pt x="556" y="2"/>
                      <a:pt x="557" y="2"/>
                    </a:cubicBezTo>
                    <a:cubicBezTo>
                      <a:pt x="559" y="1"/>
                      <a:pt x="561" y="0"/>
                      <a:pt x="562" y="0"/>
                    </a:cubicBezTo>
                    <a:cubicBezTo>
                      <a:pt x="564" y="0"/>
                      <a:pt x="566" y="0"/>
                      <a:pt x="56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60" name="PA_任意多边形 10"/>
              <p:cNvSpPr/>
              <p:nvPr>
                <p:custDataLst>
                  <p:tags r:id="rId39"/>
                </p:custDataLst>
              </p:nvPr>
            </p:nvSpPr>
            <p:spPr bwMode="auto">
              <a:xfrm>
                <a:off x="3467101" y="20637"/>
                <a:ext cx="5249863" cy="6797676"/>
              </a:xfrm>
              <a:custGeom>
                <a:avLst/>
                <a:gdLst>
                  <a:gd name="T0" fmla="*/ 324 w 588"/>
                  <a:gd name="T1" fmla="*/ 760 h 762"/>
                  <a:gd name="T2" fmla="*/ 309 w 588"/>
                  <a:gd name="T3" fmla="*/ 745 h 762"/>
                  <a:gd name="T4" fmla="*/ 307 w 588"/>
                  <a:gd name="T5" fmla="*/ 476 h 762"/>
                  <a:gd name="T6" fmla="*/ 276 w 588"/>
                  <a:gd name="T7" fmla="*/ 734 h 762"/>
                  <a:gd name="T8" fmla="*/ 268 w 588"/>
                  <a:gd name="T9" fmla="*/ 754 h 762"/>
                  <a:gd name="T10" fmla="*/ 248 w 588"/>
                  <a:gd name="T11" fmla="*/ 762 h 762"/>
                  <a:gd name="T12" fmla="*/ 225 w 588"/>
                  <a:gd name="T13" fmla="*/ 759 h 762"/>
                  <a:gd name="T14" fmla="*/ 210 w 588"/>
                  <a:gd name="T15" fmla="*/ 744 h 762"/>
                  <a:gd name="T16" fmla="*/ 208 w 588"/>
                  <a:gd name="T17" fmla="*/ 321 h 762"/>
                  <a:gd name="T18" fmla="*/ 200 w 588"/>
                  <a:gd name="T19" fmla="*/ 276 h 762"/>
                  <a:gd name="T20" fmla="*/ 176 w 588"/>
                  <a:gd name="T21" fmla="*/ 237 h 762"/>
                  <a:gd name="T22" fmla="*/ 2 w 588"/>
                  <a:gd name="T23" fmla="*/ 44 h 762"/>
                  <a:gd name="T24" fmla="*/ 2 w 588"/>
                  <a:gd name="T25" fmla="*/ 29 h 762"/>
                  <a:gd name="T26" fmla="*/ 14 w 588"/>
                  <a:gd name="T27" fmla="*/ 14 h 762"/>
                  <a:gd name="T28" fmla="*/ 20 w 588"/>
                  <a:gd name="T29" fmla="*/ 10 h 762"/>
                  <a:gd name="T30" fmla="*/ 28 w 588"/>
                  <a:gd name="T31" fmla="*/ 8 h 762"/>
                  <a:gd name="T32" fmla="*/ 35 w 588"/>
                  <a:gd name="T33" fmla="*/ 10 h 762"/>
                  <a:gd name="T34" fmla="*/ 42 w 588"/>
                  <a:gd name="T35" fmla="*/ 14 h 762"/>
                  <a:gd name="T36" fmla="*/ 227 w 588"/>
                  <a:gd name="T37" fmla="*/ 198 h 762"/>
                  <a:gd name="T38" fmla="*/ 241 w 588"/>
                  <a:gd name="T39" fmla="*/ 204 h 762"/>
                  <a:gd name="T40" fmla="*/ 333 w 588"/>
                  <a:gd name="T41" fmla="*/ 204 h 762"/>
                  <a:gd name="T42" fmla="*/ 348 w 588"/>
                  <a:gd name="T43" fmla="*/ 201 h 762"/>
                  <a:gd name="T44" fmla="*/ 361 w 588"/>
                  <a:gd name="T45" fmla="*/ 193 h 762"/>
                  <a:gd name="T46" fmla="*/ 549 w 588"/>
                  <a:gd name="T47" fmla="*/ 4 h 762"/>
                  <a:gd name="T48" fmla="*/ 557 w 588"/>
                  <a:gd name="T49" fmla="*/ 1 h 762"/>
                  <a:gd name="T50" fmla="*/ 565 w 588"/>
                  <a:gd name="T51" fmla="*/ 1 h 762"/>
                  <a:gd name="T52" fmla="*/ 572 w 588"/>
                  <a:gd name="T53" fmla="*/ 3 h 762"/>
                  <a:gd name="T54" fmla="*/ 583 w 588"/>
                  <a:gd name="T55" fmla="*/ 14 h 762"/>
                  <a:gd name="T56" fmla="*/ 588 w 588"/>
                  <a:gd name="T57" fmla="*/ 28 h 762"/>
                  <a:gd name="T58" fmla="*/ 583 w 588"/>
                  <a:gd name="T59" fmla="*/ 42 h 762"/>
                  <a:gd name="T60" fmla="*/ 393 w 588"/>
                  <a:gd name="T61" fmla="*/ 254 h 762"/>
                  <a:gd name="T62" fmla="*/ 377 w 588"/>
                  <a:gd name="T63" fmla="*/ 296 h 762"/>
                  <a:gd name="T64" fmla="*/ 375 w 588"/>
                  <a:gd name="T65" fmla="*/ 734 h 762"/>
                  <a:gd name="T66" fmla="*/ 367 w 588"/>
                  <a:gd name="T67" fmla="*/ 754 h 762"/>
                  <a:gd name="T68" fmla="*/ 347 w 588"/>
                  <a:gd name="T69" fmla="*/ 762 h 7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88" h="762">
                    <a:moveTo>
                      <a:pt x="334" y="762"/>
                    </a:moveTo>
                    <a:cubicBezTo>
                      <a:pt x="331" y="762"/>
                      <a:pt x="327" y="761"/>
                      <a:pt x="324" y="760"/>
                    </a:cubicBezTo>
                    <a:cubicBezTo>
                      <a:pt x="320" y="758"/>
                      <a:pt x="317" y="756"/>
                      <a:pt x="315" y="754"/>
                    </a:cubicBezTo>
                    <a:cubicBezTo>
                      <a:pt x="312" y="751"/>
                      <a:pt x="310" y="748"/>
                      <a:pt x="309" y="745"/>
                    </a:cubicBezTo>
                    <a:cubicBezTo>
                      <a:pt x="307" y="741"/>
                      <a:pt x="307" y="738"/>
                      <a:pt x="307" y="734"/>
                    </a:cubicBezTo>
                    <a:cubicBezTo>
                      <a:pt x="307" y="476"/>
                      <a:pt x="307" y="476"/>
                      <a:pt x="307" y="476"/>
                    </a:cubicBezTo>
                    <a:cubicBezTo>
                      <a:pt x="276" y="476"/>
                      <a:pt x="276" y="476"/>
                      <a:pt x="276" y="476"/>
                    </a:cubicBezTo>
                    <a:cubicBezTo>
                      <a:pt x="276" y="734"/>
                      <a:pt x="276" y="734"/>
                      <a:pt x="276" y="734"/>
                    </a:cubicBezTo>
                    <a:cubicBezTo>
                      <a:pt x="276" y="738"/>
                      <a:pt x="275" y="741"/>
                      <a:pt x="274" y="745"/>
                    </a:cubicBezTo>
                    <a:cubicBezTo>
                      <a:pt x="273" y="748"/>
                      <a:pt x="271" y="751"/>
                      <a:pt x="268" y="754"/>
                    </a:cubicBezTo>
                    <a:cubicBezTo>
                      <a:pt x="265" y="756"/>
                      <a:pt x="263" y="758"/>
                      <a:pt x="259" y="759"/>
                    </a:cubicBezTo>
                    <a:cubicBezTo>
                      <a:pt x="256" y="761"/>
                      <a:pt x="252" y="762"/>
                      <a:pt x="248" y="762"/>
                    </a:cubicBezTo>
                    <a:cubicBezTo>
                      <a:pt x="236" y="762"/>
                      <a:pt x="236" y="762"/>
                      <a:pt x="236" y="762"/>
                    </a:cubicBezTo>
                    <a:cubicBezTo>
                      <a:pt x="232" y="762"/>
                      <a:pt x="229" y="761"/>
                      <a:pt x="225" y="759"/>
                    </a:cubicBezTo>
                    <a:cubicBezTo>
                      <a:pt x="222" y="758"/>
                      <a:pt x="219" y="756"/>
                      <a:pt x="216" y="753"/>
                    </a:cubicBezTo>
                    <a:cubicBezTo>
                      <a:pt x="214" y="751"/>
                      <a:pt x="212" y="748"/>
                      <a:pt x="210" y="744"/>
                    </a:cubicBezTo>
                    <a:cubicBezTo>
                      <a:pt x="209" y="741"/>
                      <a:pt x="208" y="737"/>
                      <a:pt x="208" y="734"/>
                    </a:cubicBezTo>
                    <a:cubicBezTo>
                      <a:pt x="208" y="321"/>
                      <a:pt x="208" y="321"/>
                      <a:pt x="208" y="321"/>
                    </a:cubicBezTo>
                    <a:cubicBezTo>
                      <a:pt x="208" y="313"/>
                      <a:pt x="207" y="305"/>
                      <a:pt x="206" y="298"/>
                    </a:cubicBezTo>
                    <a:cubicBezTo>
                      <a:pt x="205" y="290"/>
                      <a:pt x="203" y="283"/>
                      <a:pt x="200" y="276"/>
                    </a:cubicBezTo>
                    <a:cubicBezTo>
                      <a:pt x="197" y="268"/>
                      <a:pt x="194" y="262"/>
                      <a:pt x="190" y="255"/>
                    </a:cubicBezTo>
                    <a:cubicBezTo>
                      <a:pt x="186" y="248"/>
                      <a:pt x="181" y="242"/>
                      <a:pt x="176" y="237"/>
                    </a:cubicBezTo>
                    <a:cubicBezTo>
                      <a:pt x="6" y="50"/>
                      <a:pt x="6" y="50"/>
                      <a:pt x="6" y="50"/>
                    </a:cubicBezTo>
                    <a:cubicBezTo>
                      <a:pt x="4" y="48"/>
                      <a:pt x="2" y="46"/>
                      <a:pt x="2" y="44"/>
                    </a:cubicBezTo>
                    <a:cubicBezTo>
                      <a:pt x="1" y="41"/>
                      <a:pt x="0" y="39"/>
                      <a:pt x="0" y="36"/>
                    </a:cubicBezTo>
                    <a:cubicBezTo>
                      <a:pt x="0" y="34"/>
                      <a:pt x="1" y="31"/>
                      <a:pt x="2" y="29"/>
                    </a:cubicBezTo>
                    <a:cubicBezTo>
                      <a:pt x="3" y="26"/>
                      <a:pt x="4" y="24"/>
                      <a:pt x="6" y="22"/>
                    </a:cubicBezTo>
                    <a:cubicBezTo>
                      <a:pt x="14" y="14"/>
                      <a:pt x="14" y="14"/>
                      <a:pt x="14" y="14"/>
                    </a:cubicBezTo>
                    <a:cubicBezTo>
                      <a:pt x="15" y="13"/>
                      <a:pt x="16" y="12"/>
                      <a:pt x="17" y="12"/>
                    </a:cubicBezTo>
                    <a:cubicBezTo>
                      <a:pt x="18" y="11"/>
                      <a:pt x="19" y="10"/>
                      <a:pt x="20" y="10"/>
                    </a:cubicBezTo>
                    <a:cubicBezTo>
                      <a:pt x="21" y="9"/>
                      <a:pt x="22" y="9"/>
                      <a:pt x="24" y="9"/>
                    </a:cubicBezTo>
                    <a:cubicBezTo>
                      <a:pt x="25" y="8"/>
                      <a:pt x="26" y="8"/>
                      <a:pt x="28" y="8"/>
                    </a:cubicBezTo>
                    <a:cubicBezTo>
                      <a:pt x="29" y="8"/>
                      <a:pt x="30" y="8"/>
                      <a:pt x="32" y="9"/>
                    </a:cubicBezTo>
                    <a:cubicBezTo>
                      <a:pt x="33" y="9"/>
                      <a:pt x="34" y="9"/>
                      <a:pt x="35" y="10"/>
                    </a:cubicBezTo>
                    <a:cubicBezTo>
                      <a:pt x="36" y="10"/>
                      <a:pt x="38" y="11"/>
                      <a:pt x="39" y="12"/>
                    </a:cubicBezTo>
                    <a:cubicBezTo>
                      <a:pt x="40" y="12"/>
                      <a:pt x="41" y="13"/>
                      <a:pt x="42" y="14"/>
                    </a:cubicBezTo>
                    <a:cubicBezTo>
                      <a:pt x="221" y="193"/>
                      <a:pt x="221" y="193"/>
                      <a:pt x="221" y="193"/>
                    </a:cubicBezTo>
                    <a:cubicBezTo>
                      <a:pt x="223" y="195"/>
                      <a:pt x="225" y="197"/>
                      <a:pt x="227" y="198"/>
                    </a:cubicBezTo>
                    <a:cubicBezTo>
                      <a:pt x="229" y="199"/>
                      <a:pt x="232" y="201"/>
                      <a:pt x="234" y="202"/>
                    </a:cubicBezTo>
                    <a:cubicBezTo>
                      <a:pt x="236" y="203"/>
                      <a:pt x="239" y="203"/>
                      <a:pt x="241" y="204"/>
                    </a:cubicBezTo>
                    <a:cubicBezTo>
                      <a:pt x="244" y="204"/>
                      <a:pt x="246" y="205"/>
                      <a:pt x="249" y="205"/>
                    </a:cubicBezTo>
                    <a:cubicBezTo>
                      <a:pt x="333" y="204"/>
                      <a:pt x="333" y="204"/>
                      <a:pt x="333" y="204"/>
                    </a:cubicBezTo>
                    <a:cubicBezTo>
                      <a:pt x="335" y="204"/>
                      <a:pt x="338" y="204"/>
                      <a:pt x="340" y="204"/>
                    </a:cubicBezTo>
                    <a:cubicBezTo>
                      <a:pt x="343" y="203"/>
                      <a:pt x="345" y="202"/>
                      <a:pt x="348" y="201"/>
                    </a:cubicBezTo>
                    <a:cubicBezTo>
                      <a:pt x="350" y="200"/>
                      <a:pt x="352" y="199"/>
                      <a:pt x="355" y="198"/>
                    </a:cubicBezTo>
                    <a:cubicBezTo>
                      <a:pt x="357" y="196"/>
                      <a:pt x="359" y="195"/>
                      <a:pt x="361" y="193"/>
                    </a:cubicBezTo>
                    <a:cubicBezTo>
                      <a:pt x="546" y="6"/>
                      <a:pt x="546" y="6"/>
                      <a:pt x="546" y="6"/>
                    </a:cubicBezTo>
                    <a:cubicBezTo>
                      <a:pt x="547" y="5"/>
                      <a:pt x="548" y="4"/>
                      <a:pt x="549" y="4"/>
                    </a:cubicBezTo>
                    <a:cubicBezTo>
                      <a:pt x="550" y="3"/>
                      <a:pt x="552" y="2"/>
                      <a:pt x="553" y="2"/>
                    </a:cubicBezTo>
                    <a:cubicBezTo>
                      <a:pt x="554" y="1"/>
                      <a:pt x="555" y="1"/>
                      <a:pt x="557" y="1"/>
                    </a:cubicBezTo>
                    <a:cubicBezTo>
                      <a:pt x="558" y="0"/>
                      <a:pt x="559" y="0"/>
                      <a:pt x="561" y="0"/>
                    </a:cubicBezTo>
                    <a:cubicBezTo>
                      <a:pt x="562" y="0"/>
                      <a:pt x="563" y="0"/>
                      <a:pt x="565" y="1"/>
                    </a:cubicBezTo>
                    <a:cubicBezTo>
                      <a:pt x="566" y="1"/>
                      <a:pt x="567" y="1"/>
                      <a:pt x="568" y="2"/>
                    </a:cubicBezTo>
                    <a:cubicBezTo>
                      <a:pt x="569" y="2"/>
                      <a:pt x="571" y="3"/>
                      <a:pt x="572" y="3"/>
                    </a:cubicBezTo>
                    <a:cubicBezTo>
                      <a:pt x="573" y="4"/>
                      <a:pt x="574" y="5"/>
                      <a:pt x="575" y="6"/>
                    </a:cubicBezTo>
                    <a:cubicBezTo>
                      <a:pt x="583" y="14"/>
                      <a:pt x="583" y="14"/>
                      <a:pt x="583" y="14"/>
                    </a:cubicBezTo>
                    <a:cubicBezTo>
                      <a:pt x="585" y="16"/>
                      <a:pt x="586" y="18"/>
                      <a:pt x="587" y="20"/>
                    </a:cubicBezTo>
                    <a:cubicBezTo>
                      <a:pt x="588" y="23"/>
                      <a:pt x="588" y="25"/>
                      <a:pt x="588" y="28"/>
                    </a:cubicBezTo>
                    <a:cubicBezTo>
                      <a:pt x="588" y="31"/>
                      <a:pt x="588" y="33"/>
                      <a:pt x="587" y="35"/>
                    </a:cubicBezTo>
                    <a:cubicBezTo>
                      <a:pt x="586" y="38"/>
                      <a:pt x="585" y="40"/>
                      <a:pt x="583" y="42"/>
                    </a:cubicBezTo>
                    <a:cubicBezTo>
                      <a:pt x="407" y="235"/>
                      <a:pt x="407" y="235"/>
                      <a:pt x="407" y="235"/>
                    </a:cubicBezTo>
                    <a:cubicBezTo>
                      <a:pt x="402" y="241"/>
                      <a:pt x="397" y="247"/>
                      <a:pt x="393" y="254"/>
                    </a:cubicBezTo>
                    <a:cubicBezTo>
                      <a:pt x="389" y="260"/>
                      <a:pt x="386" y="267"/>
                      <a:pt x="383" y="274"/>
                    </a:cubicBezTo>
                    <a:cubicBezTo>
                      <a:pt x="380" y="281"/>
                      <a:pt x="378" y="289"/>
                      <a:pt x="377" y="296"/>
                    </a:cubicBezTo>
                    <a:cubicBezTo>
                      <a:pt x="375" y="304"/>
                      <a:pt x="375" y="312"/>
                      <a:pt x="375" y="319"/>
                    </a:cubicBezTo>
                    <a:cubicBezTo>
                      <a:pt x="375" y="734"/>
                      <a:pt x="375" y="734"/>
                      <a:pt x="375" y="734"/>
                    </a:cubicBezTo>
                    <a:cubicBezTo>
                      <a:pt x="375" y="738"/>
                      <a:pt x="374" y="742"/>
                      <a:pt x="372" y="745"/>
                    </a:cubicBezTo>
                    <a:cubicBezTo>
                      <a:pt x="371" y="748"/>
                      <a:pt x="369" y="751"/>
                      <a:pt x="367" y="754"/>
                    </a:cubicBezTo>
                    <a:cubicBezTo>
                      <a:pt x="364" y="756"/>
                      <a:pt x="361" y="758"/>
                      <a:pt x="358" y="760"/>
                    </a:cubicBezTo>
                    <a:cubicBezTo>
                      <a:pt x="354" y="761"/>
                      <a:pt x="351" y="762"/>
                      <a:pt x="347" y="762"/>
                    </a:cubicBezTo>
                    <a:lnTo>
                      <a:pt x="334" y="762"/>
                    </a:lnTo>
                    <a:close/>
                  </a:path>
                </a:pathLst>
              </a:custGeom>
              <a:solidFill>
                <a:srgbClr val="9EC6BB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宋体" panose="02010600030101010101" pitchFamily="2" charset="-122"/>
                  <a:cs typeface="+mn-cs"/>
                </a:endParaRPr>
              </a:p>
            </p:txBody>
          </p:sp>
        </p:grpSp>
        <p:grpSp>
          <p:nvGrpSpPr>
            <p:cNvPr id="34" name="组合 33"/>
            <p:cNvGrpSpPr/>
            <p:nvPr/>
          </p:nvGrpSpPr>
          <p:grpSpPr>
            <a:xfrm>
              <a:off x="3553816" y="1764745"/>
              <a:ext cx="3401614" cy="4374797"/>
              <a:chOff x="3403600" y="-33338"/>
              <a:chExt cx="5376863" cy="6915151"/>
            </a:xfrm>
          </p:grpSpPr>
          <p:sp>
            <p:nvSpPr>
              <p:cNvPr id="49" name="PA_任意多边形 5"/>
              <p:cNvSpPr/>
              <p:nvPr>
                <p:custDataLst>
                  <p:tags r:id="rId28"/>
                </p:custDataLst>
              </p:nvPr>
            </p:nvSpPr>
            <p:spPr bwMode="auto">
              <a:xfrm>
                <a:off x="5538788" y="823912"/>
                <a:ext cx="1357313" cy="1052513"/>
              </a:xfrm>
              <a:custGeom>
                <a:avLst/>
                <a:gdLst>
                  <a:gd name="T0" fmla="*/ 136 w 152"/>
                  <a:gd name="T1" fmla="*/ 0 h 118"/>
                  <a:gd name="T2" fmla="*/ 58 w 152"/>
                  <a:gd name="T3" fmla="*/ 89 h 118"/>
                  <a:gd name="T4" fmla="*/ 0 w 152"/>
                  <a:gd name="T5" fmla="*/ 65 h 118"/>
                  <a:gd name="T6" fmla="*/ 35 w 152"/>
                  <a:gd name="T7" fmla="*/ 96 h 118"/>
                  <a:gd name="T8" fmla="*/ 136 w 152"/>
                  <a:gd name="T9" fmla="*/ 0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2" h="118">
                    <a:moveTo>
                      <a:pt x="136" y="0"/>
                    </a:moveTo>
                    <a:cubicBezTo>
                      <a:pt x="145" y="49"/>
                      <a:pt x="105" y="88"/>
                      <a:pt x="58" y="89"/>
                    </a:cubicBezTo>
                    <a:cubicBezTo>
                      <a:pt x="34" y="89"/>
                      <a:pt x="14" y="82"/>
                      <a:pt x="0" y="65"/>
                    </a:cubicBezTo>
                    <a:cubicBezTo>
                      <a:pt x="11" y="78"/>
                      <a:pt x="18" y="88"/>
                      <a:pt x="35" y="96"/>
                    </a:cubicBezTo>
                    <a:cubicBezTo>
                      <a:pt x="81" y="118"/>
                      <a:pt x="152" y="89"/>
                      <a:pt x="136" y="0"/>
                    </a:cubicBezTo>
                    <a:close/>
                  </a:path>
                </a:pathLst>
              </a:custGeom>
              <a:solidFill>
                <a:srgbClr val="595854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50" name="PA_任意多边形 6"/>
              <p:cNvSpPr/>
              <p:nvPr>
                <p:custDataLst>
                  <p:tags r:id="rId29"/>
                </p:custDataLst>
              </p:nvPr>
            </p:nvSpPr>
            <p:spPr bwMode="auto">
              <a:xfrm>
                <a:off x="5967413" y="4284663"/>
                <a:ext cx="98425" cy="2400300"/>
              </a:xfrm>
              <a:custGeom>
                <a:avLst/>
                <a:gdLst>
                  <a:gd name="T0" fmla="*/ 3 w 11"/>
                  <a:gd name="T1" fmla="*/ 5 h 269"/>
                  <a:gd name="T2" fmla="*/ 0 w 11"/>
                  <a:gd name="T3" fmla="*/ 265 h 269"/>
                  <a:gd name="T4" fmla="*/ 0 w 11"/>
                  <a:gd name="T5" fmla="*/ 268 h 269"/>
                  <a:gd name="T6" fmla="*/ 9 w 11"/>
                  <a:gd name="T7" fmla="*/ 244 h 269"/>
                  <a:gd name="T8" fmla="*/ 9 w 11"/>
                  <a:gd name="T9" fmla="*/ 244 h 269"/>
                  <a:gd name="T10" fmla="*/ 9 w 11"/>
                  <a:gd name="T11" fmla="*/ 243 h 269"/>
                  <a:gd name="T12" fmla="*/ 10 w 11"/>
                  <a:gd name="T13" fmla="*/ 243 h 269"/>
                  <a:gd name="T14" fmla="*/ 10 w 11"/>
                  <a:gd name="T15" fmla="*/ 0 h 269"/>
                  <a:gd name="T16" fmla="*/ 3 w 11"/>
                  <a:gd name="T17" fmla="*/ 5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" h="269">
                    <a:moveTo>
                      <a:pt x="3" y="5"/>
                    </a:moveTo>
                    <a:cubicBezTo>
                      <a:pt x="3" y="269"/>
                      <a:pt x="3" y="257"/>
                      <a:pt x="0" y="265"/>
                    </a:cubicBezTo>
                    <a:cubicBezTo>
                      <a:pt x="0" y="266"/>
                      <a:pt x="1" y="267"/>
                      <a:pt x="0" y="268"/>
                    </a:cubicBezTo>
                    <a:cubicBezTo>
                      <a:pt x="3" y="263"/>
                      <a:pt x="8" y="249"/>
                      <a:pt x="9" y="244"/>
                    </a:cubicBezTo>
                    <a:cubicBezTo>
                      <a:pt x="9" y="244"/>
                      <a:pt x="9" y="244"/>
                      <a:pt x="9" y="244"/>
                    </a:cubicBezTo>
                    <a:cubicBezTo>
                      <a:pt x="9" y="243"/>
                      <a:pt x="9" y="243"/>
                      <a:pt x="9" y="243"/>
                    </a:cubicBezTo>
                    <a:cubicBezTo>
                      <a:pt x="10" y="243"/>
                      <a:pt x="10" y="243"/>
                      <a:pt x="10" y="243"/>
                    </a:cubicBezTo>
                    <a:cubicBezTo>
                      <a:pt x="11" y="236"/>
                      <a:pt x="10" y="235"/>
                      <a:pt x="10" y="0"/>
                    </a:cubicBezTo>
                    <a:lnTo>
                      <a:pt x="3" y="5"/>
                    </a:lnTo>
                    <a:close/>
                  </a:path>
                </a:pathLst>
              </a:custGeom>
              <a:solidFill>
                <a:srgbClr val="495452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51" name="PA_任意多边形 7"/>
              <p:cNvSpPr/>
              <p:nvPr>
                <p:custDataLst>
                  <p:tags r:id="rId30"/>
                </p:custDataLst>
              </p:nvPr>
            </p:nvSpPr>
            <p:spPr bwMode="auto">
              <a:xfrm>
                <a:off x="5376863" y="261937"/>
                <a:ext cx="1384300" cy="1392238"/>
              </a:xfrm>
              <a:custGeom>
                <a:avLst/>
                <a:gdLst>
                  <a:gd name="T0" fmla="*/ 77 w 155"/>
                  <a:gd name="T1" fmla="*/ 0 h 156"/>
                  <a:gd name="T2" fmla="*/ 155 w 155"/>
                  <a:gd name="T3" fmla="*/ 78 h 156"/>
                  <a:gd name="T4" fmla="*/ 77 w 155"/>
                  <a:gd name="T5" fmla="*/ 156 h 156"/>
                  <a:gd name="T6" fmla="*/ 0 w 155"/>
                  <a:gd name="T7" fmla="*/ 78 h 156"/>
                  <a:gd name="T8" fmla="*/ 77 w 155"/>
                  <a:gd name="T9" fmla="*/ 0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5" h="156">
                    <a:moveTo>
                      <a:pt x="77" y="0"/>
                    </a:moveTo>
                    <a:cubicBezTo>
                      <a:pt x="120" y="0"/>
                      <a:pt x="155" y="35"/>
                      <a:pt x="155" y="78"/>
                    </a:cubicBezTo>
                    <a:cubicBezTo>
                      <a:pt x="155" y="121"/>
                      <a:pt x="120" y="155"/>
                      <a:pt x="77" y="156"/>
                    </a:cubicBezTo>
                    <a:cubicBezTo>
                      <a:pt x="34" y="156"/>
                      <a:pt x="0" y="121"/>
                      <a:pt x="0" y="78"/>
                    </a:cubicBezTo>
                    <a:cubicBezTo>
                      <a:pt x="0" y="35"/>
                      <a:pt x="35" y="0"/>
                      <a:pt x="7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52" name="PA_任意多边形 8"/>
              <p:cNvSpPr/>
              <p:nvPr>
                <p:custDataLst>
                  <p:tags r:id="rId31"/>
                </p:custDataLst>
              </p:nvPr>
            </p:nvSpPr>
            <p:spPr bwMode="auto">
              <a:xfrm>
                <a:off x="5430838" y="323850"/>
                <a:ext cx="1268413" cy="1266825"/>
              </a:xfrm>
              <a:custGeom>
                <a:avLst/>
                <a:gdLst>
                  <a:gd name="T0" fmla="*/ 71 w 142"/>
                  <a:gd name="T1" fmla="*/ 142 h 142"/>
                  <a:gd name="T2" fmla="*/ 0 w 142"/>
                  <a:gd name="T3" fmla="*/ 71 h 142"/>
                  <a:gd name="T4" fmla="*/ 71 w 142"/>
                  <a:gd name="T5" fmla="*/ 0 h 142"/>
                  <a:gd name="T6" fmla="*/ 142 w 142"/>
                  <a:gd name="T7" fmla="*/ 71 h 142"/>
                  <a:gd name="T8" fmla="*/ 71 w 142"/>
                  <a:gd name="T9" fmla="*/ 142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2" h="142">
                    <a:moveTo>
                      <a:pt x="71" y="142"/>
                    </a:moveTo>
                    <a:cubicBezTo>
                      <a:pt x="32" y="142"/>
                      <a:pt x="0" y="110"/>
                      <a:pt x="0" y="71"/>
                    </a:cubicBezTo>
                    <a:cubicBezTo>
                      <a:pt x="0" y="32"/>
                      <a:pt x="32" y="0"/>
                      <a:pt x="71" y="0"/>
                    </a:cubicBezTo>
                    <a:cubicBezTo>
                      <a:pt x="111" y="0"/>
                      <a:pt x="142" y="32"/>
                      <a:pt x="142" y="71"/>
                    </a:cubicBezTo>
                    <a:cubicBezTo>
                      <a:pt x="142" y="110"/>
                      <a:pt x="110" y="142"/>
                      <a:pt x="71" y="142"/>
                    </a:cubicBezTo>
                    <a:close/>
                  </a:path>
                </a:pathLst>
              </a:custGeom>
              <a:solidFill>
                <a:srgbClr val="DDD9CD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53" name="PA_任意多边形 9"/>
              <p:cNvSpPr/>
              <p:nvPr>
                <p:custDataLst>
                  <p:tags r:id="rId32"/>
                </p:custDataLst>
              </p:nvPr>
            </p:nvSpPr>
            <p:spPr bwMode="auto">
              <a:xfrm>
                <a:off x="3403600" y="-33338"/>
                <a:ext cx="5376863" cy="6915151"/>
              </a:xfrm>
              <a:custGeom>
                <a:avLst/>
                <a:gdLst>
                  <a:gd name="T0" fmla="*/ 573 w 602"/>
                  <a:gd name="T1" fmla="*/ 0 h 775"/>
                  <a:gd name="T2" fmla="*/ 582 w 602"/>
                  <a:gd name="T3" fmla="*/ 4 h 775"/>
                  <a:gd name="T4" fmla="*/ 594 w 602"/>
                  <a:gd name="T5" fmla="*/ 15 h 775"/>
                  <a:gd name="T6" fmla="*/ 602 w 602"/>
                  <a:gd name="T7" fmla="*/ 34 h 775"/>
                  <a:gd name="T8" fmla="*/ 594 w 602"/>
                  <a:gd name="T9" fmla="*/ 53 h 775"/>
                  <a:gd name="T10" fmla="*/ 406 w 602"/>
                  <a:gd name="T11" fmla="*/ 263 h 775"/>
                  <a:gd name="T12" fmla="*/ 390 w 602"/>
                  <a:gd name="T13" fmla="*/ 303 h 775"/>
                  <a:gd name="T14" fmla="*/ 388 w 602"/>
                  <a:gd name="T15" fmla="*/ 486 h 775"/>
                  <a:gd name="T16" fmla="*/ 388 w 602"/>
                  <a:gd name="T17" fmla="*/ 740 h 775"/>
                  <a:gd name="T18" fmla="*/ 378 w 602"/>
                  <a:gd name="T19" fmla="*/ 765 h 775"/>
                  <a:gd name="T20" fmla="*/ 354 w 602"/>
                  <a:gd name="T21" fmla="*/ 775 h 775"/>
                  <a:gd name="T22" fmla="*/ 328 w 602"/>
                  <a:gd name="T23" fmla="*/ 772 h 775"/>
                  <a:gd name="T24" fmla="*/ 310 w 602"/>
                  <a:gd name="T25" fmla="*/ 753 h 775"/>
                  <a:gd name="T26" fmla="*/ 307 w 602"/>
                  <a:gd name="T27" fmla="*/ 489 h 775"/>
                  <a:gd name="T28" fmla="*/ 290 w 602"/>
                  <a:gd name="T29" fmla="*/ 740 h 775"/>
                  <a:gd name="T30" fmla="*/ 280 w 602"/>
                  <a:gd name="T31" fmla="*/ 764 h 775"/>
                  <a:gd name="T32" fmla="*/ 255 w 602"/>
                  <a:gd name="T33" fmla="*/ 774 h 775"/>
                  <a:gd name="T34" fmla="*/ 230 w 602"/>
                  <a:gd name="T35" fmla="*/ 771 h 775"/>
                  <a:gd name="T36" fmla="*/ 211 w 602"/>
                  <a:gd name="T37" fmla="*/ 753 h 775"/>
                  <a:gd name="T38" fmla="*/ 209 w 602"/>
                  <a:gd name="T39" fmla="*/ 489 h 775"/>
                  <a:gd name="T40" fmla="*/ 209 w 602"/>
                  <a:gd name="T41" fmla="*/ 327 h 775"/>
                  <a:gd name="T42" fmla="*/ 201 w 602"/>
                  <a:gd name="T43" fmla="*/ 284 h 775"/>
                  <a:gd name="T44" fmla="*/ 178 w 602"/>
                  <a:gd name="T45" fmla="*/ 247 h 775"/>
                  <a:gd name="T46" fmla="*/ 2 w 602"/>
                  <a:gd name="T47" fmla="*/ 52 h 775"/>
                  <a:gd name="T48" fmla="*/ 2 w 602"/>
                  <a:gd name="T49" fmla="*/ 32 h 775"/>
                  <a:gd name="T50" fmla="*/ 16 w 602"/>
                  <a:gd name="T51" fmla="*/ 16 h 775"/>
                  <a:gd name="T52" fmla="*/ 25 w 602"/>
                  <a:gd name="T53" fmla="*/ 10 h 775"/>
                  <a:gd name="T54" fmla="*/ 35 w 602"/>
                  <a:gd name="T55" fmla="*/ 8 h 775"/>
                  <a:gd name="T56" fmla="*/ 45 w 602"/>
                  <a:gd name="T57" fmla="*/ 10 h 775"/>
                  <a:gd name="T58" fmla="*/ 53 w 602"/>
                  <a:gd name="T59" fmla="*/ 15 h 775"/>
                  <a:gd name="T60" fmla="*/ 238 w 602"/>
                  <a:gd name="T61" fmla="*/ 199 h 775"/>
                  <a:gd name="T62" fmla="*/ 250 w 602"/>
                  <a:gd name="T63" fmla="*/ 203 h 775"/>
                  <a:gd name="T64" fmla="*/ 340 w 602"/>
                  <a:gd name="T65" fmla="*/ 204 h 775"/>
                  <a:gd name="T66" fmla="*/ 352 w 602"/>
                  <a:gd name="T67" fmla="*/ 201 h 775"/>
                  <a:gd name="T68" fmla="*/ 363 w 602"/>
                  <a:gd name="T69" fmla="*/ 194 h 775"/>
                  <a:gd name="T70" fmla="*/ 553 w 602"/>
                  <a:gd name="T71" fmla="*/ 4 h 775"/>
                  <a:gd name="T72" fmla="*/ 562 w 602"/>
                  <a:gd name="T73" fmla="*/ 0 h 7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602" h="775">
                    <a:moveTo>
                      <a:pt x="568" y="0"/>
                    </a:moveTo>
                    <a:cubicBezTo>
                      <a:pt x="569" y="0"/>
                      <a:pt x="571" y="0"/>
                      <a:pt x="573" y="0"/>
                    </a:cubicBezTo>
                    <a:cubicBezTo>
                      <a:pt x="574" y="0"/>
                      <a:pt x="576" y="1"/>
                      <a:pt x="578" y="2"/>
                    </a:cubicBezTo>
                    <a:cubicBezTo>
                      <a:pt x="579" y="2"/>
                      <a:pt x="581" y="3"/>
                      <a:pt x="582" y="4"/>
                    </a:cubicBezTo>
                    <a:cubicBezTo>
                      <a:pt x="584" y="5"/>
                      <a:pt x="585" y="6"/>
                      <a:pt x="586" y="7"/>
                    </a:cubicBezTo>
                    <a:cubicBezTo>
                      <a:pt x="594" y="15"/>
                      <a:pt x="594" y="15"/>
                      <a:pt x="594" y="15"/>
                    </a:cubicBezTo>
                    <a:cubicBezTo>
                      <a:pt x="597" y="18"/>
                      <a:pt x="599" y="21"/>
                      <a:pt x="600" y="24"/>
                    </a:cubicBezTo>
                    <a:cubicBezTo>
                      <a:pt x="601" y="27"/>
                      <a:pt x="602" y="30"/>
                      <a:pt x="602" y="34"/>
                    </a:cubicBezTo>
                    <a:cubicBezTo>
                      <a:pt x="602" y="37"/>
                      <a:pt x="601" y="41"/>
                      <a:pt x="600" y="44"/>
                    </a:cubicBezTo>
                    <a:cubicBezTo>
                      <a:pt x="599" y="47"/>
                      <a:pt x="597" y="50"/>
                      <a:pt x="594" y="53"/>
                    </a:cubicBezTo>
                    <a:cubicBezTo>
                      <a:pt x="419" y="246"/>
                      <a:pt x="419" y="246"/>
                      <a:pt x="419" y="246"/>
                    </a:cubicBezTo>
                    <a:cubicBezTo>
                      <a:pt x="414" y="251"/>
                      <a:pt x="410" y="257"/>
                      <a:pt x="406" y="263"/>
                    </a:cubicBezTo>
                    <a:cubicBezTo>
                      <a:pt x="402" y="269"/>
                      <a:pt x="399" y="276"/>
                      <a:pt x="396" y="283"/>
                    </a:cubicBezTo>
                    <a:cubicBezTo>
                      <a:pt x="394" y="289"/>
                      <a:pt x="392" y="296"/>
                      <a:pt x="390" y="303"/>
                    </a:cubicBezTo>
                    <a:cubicBezTo>
                      <a:pt x="389" y="311"/>
                      <a:pt x="388" y="318"/>
                      <a:pt x="388" y="325"/>
                    </a:cubicBezTo>
                    <a:cubicBezTo>
                      <a:pt x="388" y="486"/>
                      <a:pt x="388" y="486"/>
                      <a:pt x="388" y="486"/>
                    </a:cubicBezTo>
                    <a:cubicBezTo>
                      <a:pt x="388" y="489"/>
                      <a:pt x="388" y="489"/>
                      <a:pt x="388" y="489"/>
                    </a:cubicBezTo>
                    <a:cubicBezTo>
                      <a:pt x="388" y="740"/>
                      <a:pt x="388" y="740"/>
                      <a:pt x="388" y="740"/>
                    </a:cubicBezTo>
                    <a:cubicBezTo>
                      <a:pt x="388" y="745"/>
                      <a:pt x="387" y="749"/>
                      <a:pt x="386" y="754"/>
                    </a:cubicBezTo>
                    <a:cubicBezTo>
                      <a:pt x="384" y="758"/>
                      <a:pt x="381" y="761"/>
                      <a:pt x="378" y="765"/>
                    </a:cubicBezTo>
                    <a:cubicBezTo>
                      <a:pt x="375" y="768"/>
                      <a:pt x="371" y="770"/>
                      <a:pt x="367" y="772"/>
                    </a:cubicBezTo>
                    <a:cubicBezTo>
                      <a:pt x="363" y="774"/>
                      <a:pt x="359" y="775"/>
                      <a:pt x="354" y="775"/>
                    </a:cubicBezTo>
                    <a:cubicBezTo>
                      <a:pt x="341" y="775"/>
                      <a:pt x="341" y="775"/>
                      <a:pt x="341" y="775"/>
                    </a:cubicBezTo>
                    <a:cubicBezTo>
                      <a:pt x="337" y="774"/>
                      <a:pt x="332" y="774"/>
                      <a:pt x="328" y="772"/>
                    </a:cubicBezTo>
                    <a:cubicBezTo>
                      <a:pt x="324" y="770"/>
                      <a:pt x="320" y="767"/>
                      <a:pt x="317" y="764"/>
                    </a:cubicBezTo>
                    <a:cubicBezTo>
                      <a:pt x="314" y="761"/>
                      <a:pt x="311" y="757"/>
                      <a:pt x="310" y="753"/>
                    </a:cubicBezTo>
                    <a:cubicBezTo>
                      <a:pt x="308" y="749"/>
                      <a:pt x="307" y="745"/>
                      <a:pt x="307" y="740"/>
                    </a:cubicBezTo>
                    <a:cubicBezTo>
                      <a:pt x="307" y="489"/>
                      <a:pt x="307" y="489"/>
                      <a:pt x="307" y="489"/>
                    </a:cubicBezTo>
                    <a:cubicBezTo>
                      <a:pt x="290" y="489"/>
                      <a:pt x="290" y="489"/>
                      <a:pt x="290" y="489"/>
                    </a:cubicBezTo>
                    <a:cubicBezTo>
                      <a:pt x="290" y="740"/>
                      <a:pt x="290" y="740"/>
                      <a:pt x="290" y="740"/>
                    </a:cubicBezTo>
                    <a:cubicBezTo>
                      <a:pt x="290" y="745"/>
                      <a:pt x="289" y="749"/>
                      <a:pt x="287" y="753"/>
                    </a:cubicBezTo>
                    <a:cubicBezTo>
                      <a:pt x="285" y="757"/>
                      <a:pt x="283" y="761"/>
                      <a:pt x="280" y="764"/>
                    </a:cubicBezTo>
                    <a:cubicBezTo>
                      <a:pt x="277" y="767"/>
                      <a:pt x="273" y="770"/>
                      <a:pt x="269" y="772"/>
                    </a:cubicBezTo>
                    <a:cubicBezTo>
                      <a:pt x="265" y="773"/>
                      <a:pt x="260" y="774"/>
                      <a:pt x="255" y="774"/>
                    </a:cubicBezTo>
                    <a:cubicBezTo>
                      <a:pt x="243" y="774"/>
                      <a:pt x="243" y="774"/>
                      <a:pt x="243" y="774"/>
                    </a:cubicBezTo>
                    <a:cubicBezTo>
                      <a:pt x="238" y="774"/>
                      <a:pt x="234" y="773"/>
                      <a:pt x="230" y="771"/>
                    </a:cubicBezTo>
                    <a:cubicBezTo>
                      <a:pt x="225" y="770"/>
                      <a:pt x="222" y="767"/>
                      <a:pt x="219" y="764"/>
                    </a:cubicBezTo>
                    <a:cubicBezTo>
                      <a:pt x="216" y="761"/>
                      <a:pt x="213" y="757"/>
                      <a:pt x="211" y="753"/>
                    </a:cubicBezTo>
                    <a:cubicBezTo>
                      <a:pt x="210" y="749"/>
                      <a:pt x="209" y="744"/>
                      <a:pt x="209" y="740"/>
                    </a:cubicBezTo>
                    <a:cubicBezTo>
                      <a:pt x="209" y="489"/>
                      <a:pt x="209" y="489"/>
                      <a:pt x="209" y="489"/>
                    </a:cubicBezTo>
                    <a:cubicBezTo>
                      <a:pt x="209" y="485"/>
                      <a:pt x="209" y="485"/>
                      <a:pt x="209" y="485"/>
                    </a:cubicBezTo>
                    <a:cubicBezTo>
                      <a:pt x="209" y="327"/>
                      <a:pt x="209" y="327"/>
                      <a:pt x="209" y="327"/>
                    </a:cubicBezTo>
                    <a:cubicBezTo>
                      <a:pt x="209" y="319"/>
                      <a:pt x="208" y="312"/>
                      <a:pt x="207" y="305"/>
                    </a:cubicBezTo>
                    <a:cubicBezTo>
                      <a:pt x="205" y="298"/>
                      <a:pt x="203" y="291"/>
                      <a:pt x="201" y="284"/>
                    </a:cubicBezTo>
                    <a:cubicBezTo>
                      <a:pt x="198" y="277"/>
                      <a:pt x="195" y="271"/>
                      <a:pt x="191" y="264"/>
                    </a:cubicBezTo>
                    <a:cubicBezTo>
                      <a:pt x="187" y="258"/>
                      <a:pt x="183" y="252"/>
                      <a:pt x="178" y="247"/>
                    </a:cubicBezTo>
                    <a:cubicBezTo>
                      <a:pt x="8" y="61"/>
                      <a:pt x="8" y="61"/>
                      <a:pt x="8" y="61"/>
                    </a:cubicBezTo>
                    <a:cubicBezTo>
                      <a:pt x="6" y="58"/>
                      <a:pt x="4" y="55"/>
                      <a:pt x="2" y="52"/>
                    </a:cubicBezTo>
                    <a:cubicBezTo>
                      <a:pt x="1" y="49"/>
                      <a:pt x="0" y="45"/>
                      <a:pt x="0" y="42"/>
                    </a:cubicBezTo>
                    <a:cubicBezTo>
                      <a:pt x="0" y="39"/>
                      <a:pt x="1" y="35"/>
                      <a:pt x="2" y="32"/>
                    </a:cubicBezTo>
                    <a:cubicBezTo>
                      <a:pt x="4" y="29"/>
                      <a:pt x="6" y="26"/>
                      <a:pt x="8" y="23"/>
                    </a:cubicBezTo>
                    <a:cubicBezTo>
                      <a:pt x="16" y="16"/>
                      <a:pt x="16" y="16"/>
                      <a:pt x="16" y="16"/>
                    </a:cubicBezTo>
                    <a:cubicBezTo>
                      <a:pt x="17" y="14"/>
                      <a:pt x="19" y="13"/>
                      <a:pt x="20" y="12"/>
                    </a:cubicBezTo>
                    <a:cubicBezTo>
                      <a:pt x="21" y="11"/>
                      <a:pt x="23" y="10"/>
                      <a:pt x="25" y="10"/>
                    </a:cubicBezTo>
                    <a:cubicBezTo>
                      <a:pt x="26" y="9"/>
                      <a:pt x="28" y="9"/>
                      <a:pt x="29" y="8"/>
                    </a:cubicBezTo>
                    <a:cubicBezTo>
                      <a:pt x="31" y="8"/>
                      <a:pt x="33" y="8"/>
                      <a:pt x="35" y="8"/>
                    </a:cubicBezTo>
                    <a:cubicBezTo>
                      <a:pt x="36" y="8"/>
                      <a:pt x="38" y="8"/>
                      <a:pt x="40" y="8"/>
                    </a:cubicBezTo>
                    <a:cubicBezTo>
                      <a:pt x="41" y="9"/>
                      <a:pt x="43" y="9"/>
                      <a:pt x="45" y="10"/>
                    </a:cubicBezTo>
                    <a:cubicBezTo>
                      <a:pt x="46" y="10"/>
                      <a:pt x="48" y="11"/>
                      <a:pt x="49" y="12"/>
                    </a:cubicBezTo>
                    <a:cubicBezTo>
                      <a:pt x="51" y="13"/>
                      <a:pt x="52" y="14"/>
                      <a:pt x="53" y="15"/>
                    </a:cubicBezTo>
                    <a:cubicBezTo>
                      <a:pt x="233" y="194"/>
                      <a:pt x="233" y="194"/>
                      <a:pt x="233" y="194"/>
                    </a:cubicBezTo>
                    <a:cubicBezTo>
                      <a:pt x="234" y="196"/>
                      <a:pt x="236" y="197"/>
                      <a:pt x="238" y="199"/>
                    </a:cubicBezTo>
                    <a:cubicBezTo>
                      <a:pt x="240" y="200"/>
                      <a:pt x="241" y="201"/>
                      <a:pt x="243" y="202"/>
                    </a:cubicBezTo>
                    <a:cubicBezTo>
                      <a:pt x="245" y="202"/>
                      <a:pt x="247" y="203"/>
                      <a:pt x="250" y="203"/>
                    </a:cubicBezTo>
                    <a:cubicBezTo>
                      <a:pt x="252" y="204"/>
                      <a:pt x="254" y="204"/>
                      <a:pt x="256" y="204"/>
                    </a:cubicBezTo>
                    <a:cubicBezTo>
                      <a:pt x="340" y="204"/>
                      <a:pt x="340" y="204"/>
                      <a:pt x="340" y="204"/>
                    </a:cubicBezTo>
                    <a:cubicBezTo>
                      <a:pt x="342" y="204"/>
                      <a:pt x="344" y="204"/>
                      <a:pt x="346" y="203"/>
                    </a:cubicBezTo>
                    <a:cubicBezTo>
                      <a:pt x="348" y="203"/>
                      <a:pt x="350" y="202"/>
                      <a:pt x="352" y="201"/>
                    </a:cubicBezTo>
                    <a:cubicBezTo>
                      <a:pt x="354" y="201"/>
                      <a:pt x="356" y="200"/>
                      <a:pt x="358" y="198"/>
                    </a:cubicBezTo>
                    <a:cubicBezTo>
                      <a:pt x="360" y="197"/>
                      <a:pt x="361" y="196"/>
                      <a:pt x="363" y="194"/>
                    </a:cubicBezTo>
                    <a:cubicBezTo>
                      <a:pt x="549" y="7"/>
                      <a:pt x="549" y="7"/>
                      <a:pt x="549" y="7"/>
                    </a:cubicBezTo>
                    <a:cubicBezTo>
                      <a:pt x="550" y="6"/>
                      <a:pt x="551" y="5"/>
                      <a:pt x="553" y="4"/>
                    </a:cubicBezTo>
                    <a:cubicBezTo>
                      <a:pt x="554" y="3"/>
                      <a:pt x="556" y="2"/>
                      <a:pt x="557" y="2"/>
                    </a:cubicBezTo>
                    <a:cubicBezTo>
                      <a:pt x="559" y="1"/>
                      <a:pt x="561" y="0"/>
                      <a:pt x="562" y="0"/>
                    </a:cubicBezTo>
                    <a:cubicBezTo>
                      <a:pt x="564" y="0"/>
                      <a:pt x="566" y="0"/>
                      <a:pt x="56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54" name="PA_任意多边形 10"/>
              <p:cNvSpPr/>
              <p:nvPr>
                <p:custDataLst>
                  <p:tags r:id="rId33"/>
                </p:custDataLst>
              </p:nvPr>
            </p:nvSpPr>
            <p:spPr bwMode="auto">
              <a:xfrm>
                <a:off x="3467100" y="20637"/>
                <a:ext cx="5249863" cy="6797676"/>
              </a:xfrm>
              <a:custGeom>
                <a:avLst/>
                <a:gdLst>
                  <a:gd name="T0" fmla="*/ 324 w 588"/>
                  <a:gd name="T1" fmla="*/ 760 h 762"/>
                  <a:gd name="T2" fmla="*/ 309 w 588"/>
                  <a:gd name="T3" fmla="*/ 745 h 762"/>
                  <a:gd name="T4" fmla="*/ 307 w 588"/>
                  <a:gd name="T5" fmla="*/ 476 h 762"/>
                  <a:gd name="T6" fmla="*/ 276 w 588"/>
                  <a:gd name="T7" fmla="*/ 734 h 762"/>
                  <a:gd name="T8" fmla="*/ 268 w 588"/>
                  <a:gd name="T9" fmla="*/ 754 h 762"/>
                  <a:gd name="T10" fmla="*/ 248 w 588"/>
                  <a:gd name="T11" fmla="*/ 762 h 762"/>
                  <a:gd name="T12" fmla="*/ 225 w 588"/>
                  <a:gd name="T13" fmla="*/ 759 h 762"/>
                  <a:gd name="T14" fmla="*/ 210 w 588"/>
                  <a:gd name="T15" fmla="*/ 744 h 762"/>
                  <a:gd name="T16" fmla="*/ 208 w 588"/>
                  <a:gd name="T17" fmla="*/ 321 h 762"/>
                  <a:gd name="T18" fmla="*/ 200 w 588"/>
                  <a:gd name="T19" fmla="*/ 276 h 762"/>
                  <a:gd name="T20" fmla="*/ 176 w 588"/>
                  <a:gd name="T21" fmla="*/ 237 h 762"/>
                  <a:gd name="T22" fmla="*/ 2 w 588"/>
                  <a:gd name="T23" fmla="*/ 44 h 762"/>
                  <a:gd name="T24" fmla="*/ 2 w 588"/>
                  <a:gd name="T25" fmla="*/ 29 h 762"/>
                  <a:gd name="T26" fmla="*/ 14 w 588"/>
                  <a:gd name="T27" fmla="*/ 14 h 762"/>
                  <a:gd name="T28" fmla="*/ 20 w 588"/>
                  <a:gd name="T29" fmla="*/ 10 h 762"/>
                  <a:gd name="T30" fmla="*/ 28 w 588"/>
                  <a:gd name="T31" fmla="*/ 8 h 762"/>
                  <a:gd name="T32" fmla="*/ 35 w 588"/>
                  <a:gd name="T33" fmla="*/ 10 h 762"/>
                  <a:gd name="T34" fmla="*/ 42 w 588"/>
                  <a:gd name="T35" fmla="*/ 14 h 762"/>
                  <a:gd name="T36" fmla="*/ 227 w 588"/>
                  <a:gd name="T37" fmla="*/ 198 h 762"/>
                  <a:gd name="T38" fmla="*/ 241 w 588"/>
                  <a:gd name="T39" fmla="*/ 204 h 762"/>
                  <a:gd name="T40" fmla="*/ 333 w 588"/>
                  <a:gd name="T41" fmla="*/ 204 h 762"/>
                  <a:gd name="T42" fmla="*/ 348 w 588"/>
                  <a:gd name="T43" fmla="*/ 201 h 762"/>
                  <a:gd name="T44" fmla="*/ 361 w 588"/>
                  <a:gd name="T45" fmla="*/ 193 h 762"/>
                  <a:gd name="T46" fmla="*/ 549 w 588"/>
                  <a:gd name="T47" fmla="*/ 4 h 762"/>
                  <a:gd name="T48" fmla="*/ 557 w 588"/>
                  <a:gd name="T49" fmla="*/ 1 h 762"/>
                  <a:gd name="T50" fmla="*/ 565 w 588"/>
                  <a:gd name="T51" fmla="*/ 1 h 762"/>
                  <a:gd name="T52" fmla="*/ 572 w 588"/>
                  <a:gd name="T53" fmla="*/ 3 h 762"/>
                  <a:gd name="T54" fmla="*/ 583 w 588"/>
                  <a:gd name="T55" fmla="*/ 14 h 762"/>
                  <a:gd name="T56" fmla="*/ 588 w 588"/>
                  <a:gd name="T57" fmla="*/ 28 h 762"/>
                  <a:gd name="T58" fmla="*/ 583 w 588"/>
                  <a:gd name="T59" fmla="*/ 42 h 762"/>
                  <a:gd name="T60" fmla="*/ 393 w 588"/>
                  <a:gd name="T61" fmla="*/ 254 h 762"/>
                  <a:gd name="T62" fmla="*/ 377 w 588"/>
                  <a:gd name="T63" fmla="*/ 296 h 762"/>
                  <a:gd name="T64" fmla="*/ 375 w 588"/>
                  <a:gd name="T65" fmla="*/ 734 h 762"/>
                  <a:gd name="T66" fmla="*/ 367 w 588"/>
                  <a:gd name="T67" fmla="*/ 754 h 762"/>
                  <a:gd name="T68" fmla="*/ 347 w 588"/>
                  <a:gd name="T69" fmla="*/ 762 h 7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88" h="762">
                    <a:moveTo>
                      <a:pt x="334" y="762"/>
                    </a:moveTo>
                    <a:cubicBezTo>
                      <a:pt x="331" y="762"/>
                      <a:pt x="327" y="761"/>
                      <a:pt x="324" y="760"/>
                    </a:cubicBezTo>
                    <a:cubicBezTo>
                      <a:pt x="320" y="758"/>
                      <a:pt x="317" y="756"/>
                      <a:pt x="315" y="754"/>
                    </a:cubicBezTo>
                    <a:cubicBezTo>
                      <a:pt x="312" y="751"/>
                      <a:pt x="310" y="748"/>
                      <a:pt x="309" y="745"/>
                    </a:cubicBezTo>
                    <a:cubicBezTo>
                      <a:pt x="307" y="741"/>
                      <a:pt x="307" y="738"/>
                      <a:pt x="307" y="734"/>
                    </a:cubicBezTo>
                    <a:cubicBezTo>
                      <a:pt x="307" y="476"/>
                      <a:pt x="307" y="476"/>
                      <a:pt x="307" y="476"/>
                    </a:cubicBezTo>
                    <a:cubicBezTo>
                      <a:pt x="276" y="476"/>
                      <a:pt x="276" y="476"/>
                      <a:pt x="276" y="476"/>
                    </a:cubicBezTo>
                    <a:cubicBezTo>
                      <a:pt x="276" y="734"/>
                      <a:pt x="276" y="734"/>
                      <a:pt x="276" y="734"/>
                    </a:cubicBezTo>
                    <a:cubicBezTo>
                      <a:pt x="276" y="738"/>
                      <a:pt x="275" y="741"/>
                      <a:pt x="274" y="745"/>
                    </a:cubicBezTo>
                    <a:cubicBezTo>
                      <a:pt x="273" y="748"/>
                      <a:pt x="271" y="751"/>
                      <a:pt x="268" y="754"/>
                    </a:cubicBezTo>
                    <a:cubicBezTo>
                      <a:pt x="265" y="756"/>
                      <a:pt x="263" y="758"/>
                      <a:pt x="259" y="759"/>
                    </a:cubicBezTo>
                    <a:cubicBezTo>
                      <a:pt x="256" y="761"/>
                      <a:pt x="252" y="762"/>
                      <a:pt x="248" y="762"/>
                    </a:cubicBezTo>
                    <a:cubicBezTo>
                      <a:pt x="236" y="762"/>
                      <a:pt x="236" y="762"/>
                      <a:pt x="236" y="762"/>
                    </a:cubicBezTo>
                    <a:cubicBezTo>
                      <a:pt x="232" y="762"/>
                      <a:pt x="229" y="761"/>
                      <a:pt x="225" y="759"/>
                    </a:cubicBezTo>
                    <a:cubicBezTo>
                      <a:pt x="222" y="758"/>
                      <a:pt x="219" y="756"/>
                      <a:pt x="216" y="753"/>
                    </a:cubicBezTo>
                    <a:cubicBezTo>
                      <a:pt x="214" y="751"/>
                      <a:pt x="212" y="748"/>
                      <a:pt x="210" y="744"/>
                    </a:cubicBezTo>
                    <a:cubicBezTo>
                      <a:pt x="209" y="741"/>
                      <a:pt x="208" y="737"/>
                      <a:pt x="208" y="734"/>
                    </a:cubicBezTo>
                    <a:cubicBezTo>
                      <a:pt x="208" y="321"/>
                      <a:pt x="208" y="321"/>
                      <a:pt x="208" y="321"/>
                    </a:cubicBezTo>
                    <a:cubicBezTo>
                      <a:pt x="208" y="313"/>
                      <a:pt x="207" y="305"/>
                      <a:pt x="206" y="298"/>
                    </a:cubicBezTo>
                    <a:cubicBezTo>
                      <a:pt x="205" y="290"/>
                      <a:pt x="203" y="283"/>
                      <a:pt x="200" y="276"/>
                    </a:cubicBezTo>
                    <a:cubicBezTo>
                      <a:pt x="197" y="268"/>
                      <a:pt x="194" y="262"/>
                      <a:pt x="190" y="255"/>
                    </a:cubicBezTo>
                    <a:cubicBezTo>
                      <a:pt x="186" y="248"/>
                      <a:pt x="181" y="242"/>
                      <a:pt x="176" y="237"/>
                    </a:cubicBezTo>
                    <a:cubicBezTo>
                      <a:pt x="6" y="50"/>
                      <a:pt x="6" y="50"/>
                      <a:pt x="6" y="50"/>
                    </a:cubicBezTo>
                    <a:cubicBezTo>
                      <a:pt x="4" y="48"/>
                      <a:pt x="2" y="46"/>
                      <a:pt x="2" y="44"/>
                    </a:cubicBezTo>
                    <a:cubicBezTo>
                      <a:pt x="1" y="41"/>
                      <a:pt x="0" y="39"/>
                      <a:pt x="0" y="36"/>
                    </a:cubicBezTo>
                    <a:cubicBezTo>
                      <a:pt x="0" y="34"/>
                      <a:pt x="1" y="31"/>
                      <a:pt x="2" y="29"/>
                    </a:cubicBezTo>
                    <a:cubicBezTo>
                      <a:pt x="3" y="26"/>
                      <a:pt x="4" y="24"/>
                      <a:pt x="6" y="22"/>
                    </a:cubicBezTo>
                    <a:cubicBezTo>
                      <a:pt x="14" y="14"/>
                      <a:pt x="14" y="14"/>
                      <a:pt x="14" y="14"/>
                    </a:cubicBezTo>
                    <a:cubicBezTo>
                      <a:pt x="15" y="13"/>
                      <a:pt x="16" y="12"/>
                      <a:pt x="17" y="12"/>
                    </a:cubicBezTo>
                    <a:cubicBezTo>
                      <a:pt x="18" y="11"/>
                      <a:pt x="19" y="10"/>
                      <a:pt x="20" y="10"/>
                    </a:cubicBezTo>
                    <a:cubicBezTo>
                      <a:pt x="21" y="9"/>
                      <a:pt x="22" y="9"/>
                      <a:pt x="24" y="9"/>
                    </a:cubicBezTo>
                    <a:cubicBezTo>
                      <a:pt x="25" y="8"/>
                      <a:pt x="26" y="8"/>
                      <a:pt x="28" y="8"/>
                    </a:cubicBezTo>
                    <a:cubicBezTo>
                      <a:pt x="29" y="8"/>
                      <a:pt x="30" y="8"/>
                      <a:pt x="32" y="9"/>
                    </a:cubicBezTo>
                    <a:cubicBezTo>
                      <a:pt x="33" y="9"/>
                      <a:pt x="34" y="9"/>
                      <a:pt x="35" y="10"/>
                    </a:cubicBezTo>
                    <a:cubicBezTo>
                      <a:pt x="36" y="10"/>
                      <a:pt x="38" y="11"/>
                      <a:pt x="39" y="12"/>
                    </a:cubicBezTo>
                    <a:cubicBezTo>
                      <a:pt x="40" y="12"/>
                      <a:pt x="41" y="13"/>
                      <a:pt x="42" y="14"/>
                    </a:cubicBezTo>
                    <a:cubicBezTo>
                      <a:pt x="221" y="193"/>
                      <a:pt x="221" y="193"/>
                      <a:pt x="221" y="193"/>
                    </a:cubicBezTo>
                    <a:cubicBezTo>
                      <a:pt x="223" y="195"/>
                      <a:pt x="225" y="197"/>
                      <a:pt x="227" y="198"/>
                    </a:cubicBezTo>
                    <a:cubicBezTo>
                      <a:pt x="229" y="199"/>
                      <a:pt x="232" y="201"/>
                      <a:pt x="234" y="202"/>
                    </a:cubicBezTo>
                    <a:cubicBezTo>
                      <a:pt x="236" y="203"/>
                      <a:pt x="239" y="203"/>
                      <a:pt x="241" y="204"/>
                    </a:cubicBezTo>
                    <a:cubicBezTo>
                      <a:pt x="244" y="204"/>
                      <a:pt x="246" y="205"/>
                      <a:pt x="249" y="205"/>
                    </a:cubicBezTo>
                    <a:cubicBezTo>
                      <a:pt x="333" y="204"/>
                      <a:pt x="333" y="204"/>
                      <a:pt x="333" y="204"/>
                    </a:cubicBezTo>
                    <a:cubicBezTo>
                      <a:pt x="335" y="204"/>
                      <a:pt x="338" y="204"/>
                      <a:pt x="340" y="204"/>
                    </a:cubicBezTo>
                    <a:cubicBezTo>
                      <a:pt x="343" y="203"/>
                      <a:pt x="345" y="202"/>
                      <a:pt x="348" y="201"/>
                    </a:cubicBezTo>
                    <a:cubicBezTo>
                      <a:pt x="350" y="200"/>
                      <a:pt x="352" y="199"/>
                      <a:pt x="355" y="198"/>
                    </a:cubicBezTo>
                    <a:cubicBezTo>
                      <a:pt x="357" y="196"/>
                      <a:pt x="359" y="195"/>
                      <a:pt x="361" y="193"/>
                    </a:cubicBezTo>
                    <a:cubicBezTo>
                      <a:pt x="546" y="6"/>
                      <a:pt x="546" y="6"/>
                      <a:pt x="546" y="6"/>
                    </a:cubicBezTo>
                    <a:cubicBezTo>
                      <a:pt x="547" y="5"/>
                      <a:pt x="548" y="4"/>
                      <a:pt x="549" y="4"/>
                    </a:cubicBezTo>
                    <a:cubicBezTo>
                      <a:pt x="550" y="3"/>
                      <a:pt x="552" y="2"/>
                      <a:pt x="553" y="2"/>
                    </a:cubicBezTo>
                    <a:cubicBezTo>
                      <a:pt x="554" y="1"/>
                      <a:pt x="555" y="1"/>
                      <a:pt x="557" y="1"/>
                    </a:cubicBezTo>
                    <a:cubicBezTo>
                      <a:pt x="558" y="0"/>
                      <a:pt x="559" y="0"/>
                      <a:pt x="561" y="0"/>
                    </a:cubicBezTo>
                    <a:cubicBezTo>
                      <a:pt x="562" y="0"/>
                      <a:pt x="563" y="0"/>
                      <a:pt x="565" y="1"/>
                    </a:cubicBezTo>
                    <a:cubicBezTo>
                      <a:pt x="566" y="1"/>
                      <a:pt x="567" y="1"/>
                      <a:pt x="568" y="2"/>
                    </a:cubicBezTo>
                    <a:cubicBezTo>
                      <a:pt x="569" y="2"/>
                      <a:pt x="571" y="3"/>
                      <a:pt x="572" y="3"/>
                    </a:cubicBezTo>
                    <a:cubicBezTo>
                      <a:pt x="573" y="4"/>
                      <a:pt x="574" y="5"/>
                      <a:pt x="575" y="6"/>
                    </a:cubicBezTo>
                    <a:cubicBezTo>
                      <a:pt x="583" y="14"/>
                      <a:pt x="583" y="14"/>
                      <a:pt x="583" y="14"/>
                    </a:cubicBezTo>
                    <a:cubicBezTo>
                      <a:pt x="585" y="16"/>
                      <a:pt x="586" y="18"/>
                      <a:pt x="587" y="20"/>
                    </a:cubicBezTo>
                    <a:cubicBezTo>
                      <a:pt x="588" y="23"/>
                      <a:pt x="588" y="25"/>
                      <a:pt x="588" y="28"/>
                    </a:cubicBezTo>
                    <a:cubicBezTo>
                      <a:pt x="588" y="31"/>
                      <a:pt x="588" y="33"/>
                      <a:pt x="587" y="35"/>
                    </a:cubicBezTo>
                    <a:cubicBezTo>
                      <a:pt x="586" y="38"/>
                      <a:pt x="585" y="40"/>
                      <a:pt x="583" y="42"/>
                    </a:cubicBezTo>
                    <a:cubicBezTo>
                      <a:pt x="407" y="235"/>
                      <a:pt x="407" y="235"/>
                      <a:pt x="407" y="235"/>
                    </a:cubicBezTo>
                    <a:cubicBezTo>
                      <a:pt x="402" y="241"/>
                      <a:pt x="397" y="247"/>
                      <a:pt x="393" y="254"/>
                    </a:cubicBezTo>
                    <a:cubicBezTo>
                      <a:pt x="389" y="260"/>
                      <a:pt x="386" y="267"/>
                      <a:pt x="383" y="274"/>
                    </a:cubicBezTo>
                    <a:cubicBezTo>
                      <a:pt x="380" y="281"/>
                      <a:pt x="378" y="289"/>
                      <a:pt x="377" y="296"/>
                    </a:cubicBezTo>
                    <a:cubicBezTo>
                      <a:pt x="375" y="304"/>
                      <a:pt x="375" y="312"/>
                      <a:pt x="375" y="319"/>
                    </a:cubicBezTo>
                    <a:cubicBezTo>
                      <a:pt x="375" y="734"/>
                      <a:pt x="375" y="734"/>
                      <a:pt x="375" y="734"/>
                    </a:cubicBezTo>
                    <a:cubicBezTo>
                      <a:pt x="375" y="738"/>
                      <a:pt x="374" y="742"/>
                      <a:pt x="372" y="745"/>
                    </a:cubicBezTo>
                    <a:cubicBezTo>
                      <a:pt x="371" y="748"/>
                      <a:pt x="369" y="751"/>
                      <a:pt x="367" y="754"/>
                    </a:cubicBezTo>
                    <a:cubicBezTo>
                      <a:pt x="364" y="756"/>
                      <a:pt x="361" y="758"/>
                      <a:pt x="358" y="760"/>
                    </a:cubicBezTo>
                    <a:cubicBezTo>
                      <a:pt x="354" y="761"/>
                      <a:pt x="351" y="762"/>
                      <a:pt x="347" y="762"/>
                    </a:cubicBezTo>
                    <a:lnTo>
                      <a:pt x="334" y="762"/>
                    </a:lnTo>
                    <a:close/>
                  </a:path>
                </a:pathLst>
              </a:custGeom>
              <a:solidFill>
                <a:srgbClr val="DDD9CD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宋体" panose="02010600030101010101" pitchFamily="2" charset="-122"/>
                  <a:cs typeface="+mn-cs"/>
                </a:endParaRPr>
              </a:p>
            </p:txBody>
          </p:sp>
        </p:grpSp>
        <p:grpSp>
          <p:nvGrpSpPr>
            <p:cNvPr id="35" name="组合 34"/>
            <p:cNvGrpSpPr/>
            <p:nvPr/>
          </p:nvGrpSpPr>
          <p:grpSpPr>
            <a:xfrm>
              <a:off x="4933135" y="2385311"/>
              <a:ext cx="2919094" cy="3754231"/>
              <a:chOff x="3403600" y="-33338"/>
              <a:chExt cx="5376863" cy="6915151"/>
            </a:xfrm>
          </p:grpSpPr>
          <p:sp>
            <p:nvSpPr>
              <p:cNvPr id="43" name="PA_任意多边形 5"/>
              <p:cNvSpPr/>
              <p:nvPr>
                <p:custDataLst>
                  <p:tags r:id="rId22"/>
                </p:custDataLst>
              </p:nvPr>
            </p:nvSpPr>
            <p:spPr bwMode="auto">
              <a:xfrm>
                <a:off x="5538788" y="823912"/>
                <a:ext cx="1357313" cy="1052513"/>
              </a:xfrm>
              <a:custGeom>
                <a:avLst/>
                <a:gdLst>
                  <a:gd name="T0" fmla="*/ 136 w 152"/>
                  <a:gd name="T1" fmla="*/ 0 h 118"/>
                  <a:gd name="T2" fmla="*/ 58 w 152"/>
                  <a:gd name="T3" fmla="*/ 89 h 118"/>
                  <a:gd name="T4" fmla="*/ 0 w 152"/>
                  <a:gd name="T5" fmla="*/ 65 h 118"/>
                  <a:gd name="T6" fmla="*/ 35 w 152"/>
                  <a:gd name="T7" fmla="*/ 96 h 118"/>
                  <a:gd name="T8" fmla="*/ 136 w 152"/>
                  <a:gd name="T9" fmla="*/ 0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2" h="118">
                    <a:moveTo>
                      <a:pt x="136" y="0"/>
                    </a:moveTo>
                    <a:cubicBezTo>
                      <a:pt x="145" y="49"/>
                      <a:pt x="105" y="88"/>
                      <a:pt x="58" y="89"/>
                    </a:cubicBezTo>
                    <a:cubicBezTo>
                      <a:pt x="34" y="89"/>
                      <a:pt x="14" y="82"/>
                      <a:pt x="0" y="65"/>
                    </a:cubicBezTo>
                    <a:cubicBezTo>
                      <a:pt x="11" y="78"/>
                      <a:pt x="18" y="88"/>
                      <a:pt x="35" y="96"/>
                    </a:cubicBezTo>
                    <a:cubicBezTo>
                      <a:pt x="81" y="118"/>
                      <a:pt x="152" y="89"/>
                      <a:pt x="136" y="0"/>
                    </a:cubicBezTo>
                    <a:close/>
                  </a:path>
                </a:pathLst>
              </a:custGeom>
              <a:solidFill>
                <a:srgbClr val="D55404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44" name="PA_任意多边形 6"/>
              <p:cNvSpPr/>
              <p:nvPr>
                <p:custDataLst>
                  <p:tags r:id="rId23"/>
                </p:custDataLst>
              </p:nvPr>
            </p:nvSpPr>
            <p:spPr bwMode="auto">
              <a:xfrm>
                <a:off x="5967413" y="4284663"/>
                <a:ext cx="98425" cy="2400300"/>
              </a:xfrm>
              <a:custGeom>
                <a:avLst/>
                <a:gdLst>
                  <a:gd name="T0" fmla="*/ 3 w 11"/>
                  <a:gd name="T1" fmla="*/ 5 h 269"/>
                  <a:gd name="T2" fmla="*/ 0 w 11"/>
                  <a:gd name="T3" fmla="*/ 265 h 269"/>
                  <a:gd name="T4" fmla="*/ 0 w 11"/>
                  <a:gd name="T5" fmla="*/ 268 h 269"/>
                  <a:gd name="T6" fmla="*/ 9 w 11"/>
                  <a:gd name="T7" fmla="*/ 244 h 269"/>
                  <a:gd name="T8" fmla="*/ 9 w 11"/>
                  <a:gd name="T9" fmla="*/ 244 h 269"/>
                  <a:gd name="T10" fmla="*/ 9 w 11"/>
                  <a:gd name="T11" fmla="*/ 243 h 269"/>
                  <a:gd name="T12" fmla="*/ 10 w 11"/>
                  <a:gd name="T13" fmla="*/ 243 h 269"/>
                  <a:gd name="T14" fmla="*/ 10 w 11"/>
                  <a:gd name="T15" fmla="*/ 0 h 269"/>
                  <a:gd name="T16" fmla="*/ 3 w 11"/>
                  <a:gd name="T17" fmla="*/ 5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" h="269">
                    <a:moveTo>
                      <a:pt x="3" y="5"/>
                    </a:moveTo>
                    <a:cubicBezTo>
                      <a:pt x="3" y="269"/>
                      <a:pt x="3" y="257"/>
                      <a:pt x="0" y="265"/>
                    </a:cubicBezTo>
                    <a:cubicBezTo>
                      <a:pt x="0" y="266"/>
                      <a:pt x="1" y="267"/>
                      <a:pt x="0" y="268"/>
                    </a:cubicBezTo>
                    <a:cubicBezTo>
                      <a:pt x="3" y="263"/>
                      <a:pt x="8" y="249"/>
                      <a:pt x="9" y="244"/>
                    </a:cubicBezTo>
                    <a:cubicBezTo>
                      <a:pt x="9" y="244"/>
                      <a:pt x="9" y="244"/>
                      <a:pt x="9" y="244"/>
                    </a:cubicBezTo>
                    <a:cubicBezTo>
                      <a:pt x="9" y="243"/>
                      <a:pt x="9" y="243"/>
                      <a:pt x="9" y="243"/>
                    </a:cubicBezTo>
                    <a:cubicBezTo>
                      <a:pt x="10" y="243"/>
                      <a:pt x="10" y="243"/>
                      <a:pt x="10" y="243"/>
                    </a:cubicBezTo>
                    <a:cubicBezTo>
                      <a:pt x="11" y="236"/>
                      <a:pt x="10" y="235"/>
                      <a:pt x="10" y="0"/>
                    </a:cubicBezTo>
                    <a:lnTo>
                      <a:pt x="3" y="5"/>
                    </a:lnTo>
                    <a:close/>
                  </a:path>
                </a:pathLst>
              </a:custGeom>
              <a:solidFill>
                <a:srgbClr val="495452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45" name="PA_任意多边形 7"/>
              <p:cNvSpPr/>
              <p:nvPr>
                <p:custDataLst>
                  <p:tags r:id="rId24"/>
                </p:custDataLst>
              </p:nvPr>
            </p:nvSpPr>
            <p:spPr bwMode="auto">
              <a:xfrm>
                <a:off x="5376863" y="261937"/>
                <a:ext cx="1384300" cy="1392238"/>
              </a:xfrm>
              <a:custGeom>
                <a:avLst/>
                <a:gdLst>
                  <a:gd name="T0" fmla="*/ 77 w 155"/>
                  <a:gd name="T1" fmla="*/ 0 h 156"/>
                  <a:gd name="T2" fmla="*/ 155 w 155"/>
                  <a:gd name="T3" fmla="*/ 78 h 156"/>
                  <a:gd name="T4" fmla="*/ 77 w 155"/>
                  <a:gd name="T5" fmla="*/ 156 h 156"/>
                  <a:gd name="T6" fmla="*/ 0 w 155"/>
                  <a:gd name="T7" fmla="*/ 78 h 156"/>
                  <a:gd name="T8" fmla="*/ 77 w 155"/>
                  <a:gd name="T9" fmla="*/ 0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5" h="156">
                    <a:moveTo>
                      <a:pt x="77" y="0"/>
                    </a:moveTo>
                    <a:cubicBezTo>
                      <a:pt x="120" y="0"/>
                      <a:pt x="155" y="35"/>
                      <a:pt x="155" y="78"/>
                    </a:cubicBezTo>
                    <a:cubicBezTo>
                      <a:pt x="155" y="121"/>
                      <a:pt x="120" y="155"/>
                      <a:pt x="77" y="156"/>
                    </a:cubicBezTo>
                    <a:cubicBezTo>
                      <a:pt x="34" y="156"/>
                      <a:pt x="0" y="121"/>
                      <a:pt x="0" y="78"/>
                    </a:cubicBezTo>
                    <a:cubicBezTo>
                      <a:pt x="0" y="35"/>
                      <a:pt x="35" y="0"/>
                      <a:pt x="7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46" name="PA_任意多边形 8"/>
              <p:cNvSpPr/>
              <p:nvPr>
                <p:custDataLst>
                  <p:tags r:id="rId25"/>
                </p:custDataLst>
              </p:nvPr>
            </p:nvSpPr>
            <p:spPr bwMode="auto">
              <a:xfrm>
                <a:off x="5430838" y="323850"/>
                <a:ext cx="1268413" cy="1266825"/>
              </a:xfrm>
              <a:custGeom>
                <a:avLst/>
                <a:gdLst>
                  <a:gd name="T0" fmla="*/ 71 w 142"/>
                  <a:gd name="T1" fmla="*/ 142 h 142"/>
                  <a:gd name="T2" fmla="*/ 0 w 142"/>
                  <a:gd name="T3" fmla="*/ 71 h 142"/>
                  <a:gd name="T4" fmla="*/ 71 w 142"/>
                  <a:gd name="T5" fmla="*/ 0 h 142"/>
                  <a:gd name="T6" fmla="*/ 142 w 142"/>
                  <a:gd name="T7" fmla="*/ 71 h 142"/>
                  <a:gd name="T8" fmla="*/ 71 w 142"/>
                  <a:gd name="T9" fmla="*/ 142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2" h="142">
                    <a:moveTo>
                      <a:pt x="71" y="142"/>
                    </a:moveTo>
                    <a:cubicBezTo>
                      <a:pt x="32" y="142"/>
                      <a:pt x="0" y="110"/>
                      <a:pt x="0" y="71"/>
                    </a:cubicBezTo>
                    <a:cubicBezTo>
                      <a:pt x="0" y="32"/>
                      <a:pt x="32" y="0"/>
                      <a:pt x="71" y="0"/>
                    </a:cubicBezTo>
                    <a:cubicBezTo>
                      <a:pt x="111" y="0"/>
                      <a:pt x="142" y="32"/>
                      <a:pt x="142" y="71"/>
                    </a:cubicBezTo>
                    <a:cubicBezTo>
                      <a:pt x="142" y="110"/>
                      <a:pt x="110" y="142"/>
                      <a:pt x="71" y="142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47" name="PA_任意多边形 9"/>
              <p:cNvSpPr/>
              <p:nvPr>
                <p:custDataLst>
                  <p:tags r:id="rId26"/>
                </p:custDataLst>
              </p:nvPr>
            </p:nvSpPr>
            <p:spPr bwMode="auto">
              <a:xfrm>
                <a:off x="3403600" y="-33338"/>
                <a:ext cx="5376863" cy="6915151"/>
              </a:xfrm>
              <a:custGeom>
                <a:avLst/>
                <a:gdLst>
                  <a:gd name="T0" fmla="*/ 573 w 602"/>
                  <a:gd name="T1" fmla="*/ 0 h 775"/>
                  <a:gd name="T2" fmla="*/ 582 w 602"/>
                  <a:gd name="T3" fmla="*/ 4 h 775"/>
                  <a:gd name="T4" fmla="*/ 594 w 602"/>
                  <a:gd name="T5" fmla="*/ 15 h 775"/>
                  <a:gd name="T6" fmla="*/ 602 w 602"/>
                  <a:gd name="T7" fmla="*/ 34 h 775"/>
                  <a:gd name="T8" fmla="*/ 594 w 602"/>
                  <a:gd name="T9" fmla="*/ 53 h 775"/>
                  <a:gd name="T10" fmla="*/ 406 w 602"/>
                  <a:gd name="T11" fmla="*/ 263 h 775"/>
                  <a:gd name="T12" fmla="*/ 390 w 602"/>
                  <a:gd name="T13" fmla="*/ 303 h 775"/>
                  <a:gd name="T14" fmla="*/ 388 w 602"/>
                  <a:gd name="T15" fmla="*/ 486 h 775"/>
                  <a:gd name="T16" fmla="*/ 388 w 602"/>
                  <a:gd name="T17" fmla="*/ 740 h 775"/>
                  <a:gd name="T18" fmla="*/ 378 w 602"/>
                  <a:gd name="T19" fmla="*/ 765 h 775"/>
                  <a:gd name="T20" fmla="*/ 354 w 602"/>
                  <a:gd name="T21" fmla="*/ 775 h 775"/>
                  <a:gd name="T22" fmla="*/ 328 w 602"/>
                  <a:gd name="T23" fmla="*/ 772 h 775"/>
                  <a:gd name="T24" fmla="*/ 310 w 602"/>
                  <a:gd name="T25" fmla="*/ 753 h 775"/>
                  <a:gd name="T26" fmla="*/ 307 w 602"/>
                  <a:gd name="T27" fmla="*/ 489 h 775"/>
                  <a:gd name="T28" fmla="*/ 290 w 602"/>
                  <a:gd name="T29" fmla="*/ 740 h 775"/>
                  <a:gd name="T30" fmla="*/ 280 w 602"/>
                  <a:gd name="T31" fmla="*/ 764 h 775"/>
                  <a:gd name="T32" fmla="*/ 255 w 602"/>
                  <a:gd name="T33" fmla="*/ 774 h 775"/>
                  <a:gd name="T34" fmla="*/ 230 w 602"/>
                  <a:gd name="T35" fmla="*/ 771 h 775"/>
                  <a:gd name="T36" fmla="*/ 211 w 602"/>
                  <a:gd name="T37" fmla="*/ 753 h 775"/>
                  <a:gd name="T38" fmla="*/ 209 w 602"/>
                  <a:gd name="T39" fmla="*/ 489 h 775"/>
                  <a:gd name="T40" fmla="*/ 209 w 602"/>
                  <a:gd name="T41" fmla="*/ 327 h 775"/>
                  <a:gd name="T42" fmla="*/ 201 w 602"/>
                  <a:gd name="T43" fmla="*/ 284 h 775"/>
                  <a:gd name="T44" fmla="*/ 178 w 602"/>
                  <a:gd name="T45" fmla="*/ 247 h 775"/>
                  <a:gd name="T46" fmla="*/ 2 w 602"/>
                  <a:gd name="T47" fmla="*/ 52 h 775"/>
                  <a:gd name="T48" fmla="*/ 2 w 602"/>
                  <a:gd name="T49" fmla="*/ 32 h 775"/>
                  <a:gd name="T50" fmla="*/ 16 w 602"/>
                  <a:gd name="T51" fmla="*/ 16 h 775"/>
                  <a:gd name="T52" fmla="*/ 25 w 602"/>
                  <a:gd name="T53" fmla="*/ 10 h 775"/>
                  <a:gd name="T54" fmla="*/ 35 w 602"/>
                  <a:gd name="T55" fmla="*/ 8 h 775"/>
                  <a:gd name="T56" fmla="*/ 45 w 602"/>
                  <a:gd name="T57" fmla="*/ 10 h 775"/>
                  <a:gd name="T58" fmla="*/ 53 w 602"/>
                  <a:gd name="T59" fmla="*/ 15 h 775"/>
                  <a:gd name="T60" fmla="*/ 238 w 602"/>
                  <a:gd name="T61" fmla="*/ 199 h 775"/>
                  <a:gd name="T62" fmla="*/ 250 w 602"/>
                  <a:gd name="T63" fmla="*/ 203 h 775"/>
                  <a:gd name="T64" fmla="*/ 340 w 602"/>
                  <a:gd name="T65" fmla="*/ 204 h 775"/>
                  <a:gd name="T66" fmla="*/ 352 w 602"/>
                  <a:gd name="T67" fmla="*/ 201 h 775"/>
                  <a:gd name="T68" fmla="*/ 363 w 602"/>
                  <a:gd name="T69" fmla="*/ 194 h 775"/>
                  <a:gd name="T70" fmla="*/ 553 w 602"/>
                  <a:gd name="T71" fmla="*/ 4 h 775"/>
                  <a:gd name="T72" fmla="*/ 562 w 602"/>
                  <a:gd name="T73" fmla="*/ 0 h 7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602" h="775">
                    <a:moveTo>
                      <a:pt x="568" y="0"/>
                    </a:moveTo>
                    <a:cubicBezTo>
                      <a:pt x="569" y="0"/>
                      <a:pt x="571" y="0"/>
                      <a:pt x="573" y="0"/>
                    </a:cubicBezTo>
                    <a:cubicBezTo>
                      <a:pt x="574" y="0"/>
                      <a:pt x="576" y="1"/>
                      <a:pt x="578" y="2"/>
                    </a:cubicBezTo>
                    <a:cubicBezTo>
                      <a:pt x="579" y="2"/>
                      <a:pt x="581" y="3"/>
                      <a:pt x="582" y="4"/>
                    </a:cubicBezTo>
                    <a:cubicBezTo>
                      <a:pt x="584" y="5"/>
                      <a:pt x="585" y="6"/>
                      <a:pt x="586" y="7"/>
                    </a:cubicBezTo>
                    <a:cubicBezTo>
                      <a:pt x="594" y="15"/>
                      <a:pt x="594" y="15"/>
                      <a:pt x="594" y="15"/>
                    </a:cubicBezTo>
                    <a:cubicBezTo>
                      <a:pt x="597" y="18"/>
                      <a:pt x="599" y="21"/>
                      <a:pt x="600" y="24"/>
                    </a:cubicBezTo>
                    <a:cubicBezTo>
                      <a:pt x="601" y="27"/>
                      <a:pt x="602" y="30"/>
                      <a:pt x="602" y="34"/>
                    </a:cubicBezTo>
                    <a:cubicBezTo>
                      <a:pt x="602" y="37"/>
                      <a:pt x="601" y="41"/>
                      <a:pt x="600" y="44"/>
                    </a:cubicBezTo>
                    <a:cubicBezTo>
                      <a:pt x="599" y="47"/>
                      <a:pt x="597" y="50"/>
                      <a:pt x="594" y="53"/>
                    </a:cubicBezTo>
                    <a:cubicBezTo>
                      <a:pt x="419" y="246"/>
                      <a:pt x="419" y="246"/>
                      <a:pt x="419" y="246"/>
                    </a:cubicBezTo>
                    <a:cubicBezTo>
                      <a:pt x="414" y="251"/>
                      <a:pt x="410" y="257"/>
                      <a:pt x="406" y="263"/>
                    </a:cubicBezTo>
                    <a:cubicBezTo>
                      <a:pt x="402" y="269"/>
                      <a:pt x="399" y="276"/>
                      <a:pt x="396" y="283"/>
                    </a:cubicBezTo>
                    <a:cubicBezTo>
                      <a:pt x="394" y="289"/>
                      <a:pt x="392" y="296"/>
                      <a:pt x="390" y="303"/>
                    </a:cubicBezTo>
                    <a:cubicBezTo>
                      <a:pt x="389" y="311"/>
                      <a:pt x="388" y="318"/>
                      <a:pt x="388" y="325"/>
                    </a:cubicBezTo>
                    <a:cubicBezTo>
                      <a:pt x="388" y="486"/>
                      <a:pt x="388" y="486"/>
                      <a:pt x="388" y="486"/>
                    </a:cubicBezTo>
                    <a:cubicBezTo>
                      <a:pt x="388" y="489"/>
                      <a:pt x="388" y="489"/>
                      <a:pt x="388" y="489"/>
                    </a:cubicBezTo>
                    <a:cubicBezTo>
                      <a:pt x="388" y="740"/>
                      <a:pt x="388" y="740"/>
                      <a:pt x="388" y="740"/>
                    </a:cubicBezTo>
                    <a:cubicBezTo>
                      <a:pt x="388" y="745"/>
                      <a:pt x="387" y="749"/>
                      <a:pt x="386" y="754"/>
                    </a:cubicBezTo>
                    <a:cubicBezTo>
                      <a:pt x="384" y="758"/>
                      <a:pt x="381" y="761"/>
                      <a:pt x="378" y="765"/>
                    </a:cubicBezTo>
                    <a:cubicBezTo>
                      <a:pt x="375" y="768"/>
                      <a:pt x="371" y="770"/>
                      <a:pt x="367" y="772"/>
                    </a:cubicBezTo>
                    <a:cubicBezTo>
                      <a:pt x="363" y="774"/>
                      <a:pt x="359" y="775"/>
                      <a:pt x="354" y="775"/>
                    </a:cubicBezTo>
                    <a:cubicBezTo>
                      <a:pt x="341" y="775"/>
                      <a:pt x="341" y="775"/>
                      <a:pt x="341" y="775"/>
                    </a:cubicBezTo>
                    <a:cubicBezTo>
                      <a:pt x="337" y="774"/>
                      <a:pt x="332" y="774"/>
                      <a:pt x="328" y="772"/>
                    </a:cubicBezTo>
                    <a:cubicBezTo>
                      <a:pt x="324" y="770"/>
                      <a:pt x="320" y="767"/>
                      <a:pt x="317" y="764"/>
                    </a:cubicBezTo>
                    <a:cubicBezTo>
                      <a:pt x="314" y="761"/>
                      <a:pt x="311" y="757"/>
                      <a:pt x="310" y="753"/>
                    </a:cubicBezTo>
                    <a:cubicBezTo>
                      <a:pt x="308" y="749"/>
                      <a:pt x="307" y="745"/>
                      <a:pt x="307" y="740"/>
                    </a:cubicBezTo>
                    <a:cubicBezTo>
                      <a:pt x="307" y="489"/>
                      <a:pt x="307" y="489"/>
                      <a:pt x="307" y="489"/>
                    </a:cubicBezTo>
                    <a:cubicBezTo>
                      <a:pt x="290" y="489"/>
                      <a:pt x="290" y="489"/>
                      <a:pt x="290" y="489"/>
                    </a:cubicBezTo>
                    <a:cubicBezTo>
                      <a:pt x="290" y="740"/>
                      <a:pt x="290" y="740"/>
                      <a:pt x="290" y="740"/>
                    </a:cubicBezTo>
                    <a:cubicBezTo>
                      <a:pt x="290" y="745"/>
                      <a:pt x="289" y="749"/>
                      <a:pt x="287" y="753"/>
                    </a:cubicBezTo>
                    <a:cubicBezTo>
                      <a:pt x="285" y="757"/>
                      <a:pt x="283" y="761"/>
                      <a:pt x="280" y="764"/>
                    </a:cubicBezTo>
                    <a:cubicBezTo>
                      <a:pt x="277" y="767"/>
                      <a:pt x="273" y="770"/>
                      <a:pt x="269" y="772"/>
                    </a:cubicBezTo>
                    <a:cubicBezTo>
                      <a:pt x="265" y="773"/>
                      <a:pt x="260" y="774"/>
                      <a:pt x="255" y="774"/>
                    </a:cubicBezTo>
                    <a:cubicBezTo>
                      <a:pt x="243" y="774"/>
                      <a:pt x="243" y="774"/>
                      <a:pt x="243" y="774"/>
                    </a:cubicBezTo>
                    <a:cubicBezTo>
                      <a:pt x="238" y="774"/>
                      <a:pt x="234" y="773"/>
                      <a:pt x="230" y="771"/>
                    </a:cubicBezTo>
                    <a:cubicBezTo>
                      <a:pt x="225" y="770"/>
                      <a:pt x="222" y="767"/>
                      <a:pt x="219" y="764"/>
                    </a:cubicBezTo>
                    <a:cubicBezTo>
                      <a:pt x="216" y="761"/>
                      <a:pt x="213" y="757"/>
                      <a:pt x="211" y="753"/>
                    </a:cubicBezTo>
                    <a:cubicBezTo>
                      <a:pt x="210" y="749"/>
                      <a:pt x="209" y="744"/>
                      <a:pt x="209" y="740"/>
                    </a:cubicBezTo>
                    <a:cubicBezTo>
                      <a:pt x="209" y="489"/>
                      <a:pt x="209" y="489"/>
                      <a:pt x="209" y="489"/>
                    </a:cubicBezTo>
                    <a:cubicBezTo>
                      <a:pt x="209" y="485"/>
                      <a:pt x="209" y="485"/>
                      <a:pt x="209" y="485"/>
                    </a:cubicBezTo>
                    <a:cubicBezTo>
                      <a:pt x="209" y="327"/>
                      <a:pt x="209" y="327"/>
                      <a:pt x="209" y="327"/>
                    </a:cubicBezTo>
                    <a:cubicBezTo>
                      <a:pt x="209" y="319"/>
                      <a:pt x="208" y="312"/>
                      <a:pt x="207" y="305"/>
                    </a:cubicBezTo>
                    <a:cubicBezTo>
                      <a:pt x="205" y="298"/>
                      <a:pt x="203" y="291"/>
                      <a:pt x="201" y="284"/>
                    </a:cubicBezTo>
                    <a:cubicBezTo>
                      <a:pt x="198" y="277"/>
                      <a:pt x="195" y="271"/>
                      <a:pt x="191" y="264"/>
                    </a:cubicBezTo>
                    <a:cubicBezTo>
                      <a:pt x="187" y="258"/>
                      <a:pt x="183" y="252"/>
                      <a:pt x="178" y="247"/>
                    </a:cubicBezTo>
                    <a:cubicBezTo>
                      <a:pt x="8" y="61"/>
                      <a:pt x="8" y="61"/>
                      <a:pt x="8" y="61"/>
                    </a:cubicBezTo>
                    <a:cubicBezTo>
                      <a:pt x="6" y="58"/>
                      <a:pt x="4" y="55"/>
                      <a:pt x="2" y="52"/>
                    </a:cubicBezTo>
                    <a:cubicBezTo>
                      <a:pt x="1" y="49"/>
                      <a:pt x="0" y="45"/>
                      <a:pt x="0" y="42"/>
                    </a:cubicBezTo>
                    <a:cubicBezTo>
                      <a:pt x="0" y="39"/>
                      <a:pt x="1" y="35"/>
                      <a:pt x="2" y="32"/>
                    </a:cubicBezTo>
                    <a:cubicBezTo>
                      <a:pt x="4" y="29"/>
                      <a:pt x="6" y="26"/>
                      <a:pt x="8" y="23"/>
                    </a:cubicBezTo>
                    <a:cubicBezTo>
                      <a:pt x="16" y="16"/>
                      <a:pt x="16" y="16"/>
                      <a:pt x="16" y="16"/>
                    </a:cubicBezTo>
                    <a:cubicBezTo>
                      <a:pt x="17" y="14"/>
                      <a:pt x="19" y="13"/>
                      <a:pt x="20" y="12"/>
                    </a:cubicBezTo>
                    <a:cubicBezTo>
                      <a:pt x="21" y="11"/>
                      <a:pt x="23" y="10"/>
                      <a:pt x="25" y="10"/>
                    </a:cubicBezTo>
                    <a:cubicBezTo>
                      <a:pt x="26" y="9"/>
                      <a:pt x="28" y="9"/>
                      <a:pt x="29" y="8"/>
                    </a:cubicBezTo>
                    <a:cubicBezTo>
                      <a:pt x="31" y="8"/>
                      <a:pt x="33" y="8"/>
                      <a:pt x="35" y="8"/>
                    </a:cubicBezTo>
                    <a:cubicBezTo>
                      <a:pt x="36" y="8"/>
                      <a:pt x="38" y="8"/>
                      <a:pt x="40" y="8"/>
                    </a:cubicBezTo>
                    <a:cubicBezTo>
                      <a:pt x="41" y="9"/>
                      <a:pt x="43" y="9"/>
                      <a:pt x="45" y="10"/>
                    </a:cubicBezTo>
                    <a:cubicBezTo>
                      <a:pt x="46" y="10"/>
                      <a:pt x="48" y="11"/>
                      <a:pt x="49" y="12"/>
                    </a:cubicBezTo>
                    <a:cubicBezTo>
                      <a:pt x="51" y="13"/>
                      <a:pt x="52" y="14"/>
                      <a:pt x="53" y="15"/>
                    </a:cubicBezTo>
                    <a:cubicBezTo>
                      <a:pt x="233" y="194"/>
                      <a:pt x="233" y="194"/>
                      <a:pt x="233" y="194"/>
                    </a:cubicBezTo>
                    <a:cubicBezTo>
                      <a:pt x="234" y="196"/>
                      <a:pt x="236" y="197"/>
                      <a:pt x="238" y="199"/>
                    </a:cubicBezTo>
                    <a:cubicBezTo>
                      <a:pt x="240" y="200"/>
                      <a:pt x="241" y="201"/>
                      <a:pt x="243" y="202"/>
                    </a:cubicBezTo>
                    <a:cubicBezTo>
                      <a:pt x="245" y="202"/>
                      <a:pt x="247" y="203"/>
                      <a:pt x="250" y="203"/>
                    </a:cubicBezTo>
                    <a:cubicBezTo>
                      <a:pt x="252" y="204"/>
                      <a:pt x="254" y="204"/>
                      <a:pt x="256" y="204"/>
                    </a:cubicBezTo>
                    <a:cubicBezTo>
                      <a:pt x="340" y="204"/>
                      <a:pt x="340" y="204"/>
                      <a:pt x="340" y="204"/>
                    </a:cubicBezTo>
                    <a:cubicBezTo>
                      <a:pt x="342" y="204"/>
                      <a:pt x="344" y="204"/>
                      <a:pt x="346" y="203"/>
                    </a:cubicBezTo>
                    <a:cubicBezTo>
                      <a:pt x="348" y="203"/>
                      <a:pt x="350" y="202"/>
                      <a:pt x="352" y="201"/>
                    </a:cubicBezTo>
                    <a:cubicBezTo>
                      <a:pt x="354" y="201"/>
                      <a:pt x="356" y="200"/>
                      <a:pt x="358" y="198"/>
                    </a:cubicBezTo>
                    <a:cubicBezTo>
                      <a:pt x="360" y="197"/>
                      <a:pt x="361" y="196"/>
                      <a:pt x="363" y="194"/>
                    </a:cubicBezTo>
                    <a:cubicBezTo>
                      <a:pt x="549" y="7"/>
                      <a:pt x="549" y="7"/>
                      <a:pt x="549" y="7"/>
                    </a:cubicBezTo>
                    <a:cubicBezTo>
                      <a:pt x="550" y="6"/>
                      <a:pt x="551" y="5"/>
                      <a:pt x="553" y="4"/>
                    </a:cubicBezTo>
                    <a:cubicBezTo>
                      <a:pt x="554" y="3"/>
                      <a:pt x="556" y="2"/>
                      <a:pt x="557" y="2"/>
                    </a:cubicBezTo>
                    <a:cubicBezTo>
                      <a:pt x="559" y="1"/>
                      <a:pt x="561" y="0"/>
                      <a:pt x="562" y="0"/>
                    </a:cubicBezTo>
                    <a:cubicBezTo>
                      <a:pt x="564" y="0"/>
                      <a:pt x="566" y="0"/>
                      <a:pt x="56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48" name="PA_任意多边形 10"/>
              <p:cNvSpPr/>
              <p:nvPr>
                <p:custDataLst>
                  <p:tags r:id="rId27"/>
                </p:custDataLst>
              </p:nvPr>
            </p:nvSpPr>
            <p:spPr bwMode="auto">
              <a:xfrm>
                <a:off x="3467100" y="20637"/>
                <a:ext cx="5249863" cy="6797676"/>
              </a:xfrm>
              <a:custGeom>
                <a:avLst/>
                <a:gdLst>
                  <a:gd name="T0" fmla="*/ 324 w 588"/>
                  <a:gd name="T1" fmla="*/ 760 h 762"/>
                  <a:gd name="T2" fmla="*/ 309 w 588"/>
                  <a:gd name="T3" fmla="*/ 745 h 762"/>
                  <a:gd name="T4" fmla="*/ 307 w 588"/>
                  <a:gd name="T5" fmla="*/ 476 h 762"/>
                  <a:gd name="T6" fmla="*/ 276 w 588"/>
                  <a:gd name="T7" fmla="*/ 734 h 762"/>
                  <a:gd name="T8" fmla="*/ 268 w 588"/>
                  <a:gd name="T9" fmla="*/ 754 h 762"/>
                  <a:gd name="T10" fmla="*/ 248 w 588"/>
                  <a:gd name="T11" fmla="*/ 762 h 762"/>
                  <a:gd name="T12" fmla="*/ 225 w 588"/>
                  <a:gd name="T13" fmla="*/ 759 h 762"/>
                  <a:gd name="T14" fmla="*/ 210 w 588"/>
                  <a:gd name="T15" fmla="*/ 744 h 762"/>
                  <a:gd name="T16" fmla="*/ 208 w 588"/>
                  <a:gd name="T17" fmla="*/ 321 h 762"/>
                  <a:gd name="T18" fmla="*/ 200 w 588"/>
                  <a:gd name="T19" fmla="*/ 276 h 762"/>
                  <a:gd name="T20" fmla="*/ 176 w 588"/>
                  <a:gd name="T21" fmla="*/ 237 h 762"/>
                  <a:gd name="T22" fmla="*/ 2 w 588"/>
                  <a:gd name="T23" fmla="*/ 44 h 762"/>
                  <a:gd name="T24" fmla="*/ 2 w 588"/>
                  <a:gd name="T25" fmla="*/ 29 h 762"/>
                  <a:gd name="T26" fmla="*/ 14 w 588"/>
                  <a:gd name="T27" fmla="*/ 14 h 762"/>
                  <a:gd name="T28" fmla="*/ 20 w 588"/>
                  <a:gd name="T29" fmla="*/ 10 h 762"/>
                  <a:gd name="T30" fmla="*/ 28 w 588"/>
                  <a:gd name="T31" fmla="*/ 8 h 762"/>
                  <a:gd name="T32" fmla="*/ 35 w 588"/>
                  <a:gd name="T33" fmla="*/ 10 h 762"/>
                  <a:gd name="T34" fmla="*/ 42 w 588"/>
                  <a:gd name="T35" fmla="*/ 14 h 762"/>
                  <a:gd name="T36" fmla="*/ 227 w 588"/>
                  <a:gd name="T37" fmla="*/ 198 h 762"/>
                  <a:gd name="T38" fmla="*/ 241 w 588"/>
                  <a:gd name="T39" fmla="*/ 204 h 762"/>
                  <a:gd name="T40" fmla="*/ 333 w 588"/>
                  <a:gd name="T41" fmla="*/ 204 h 762"/>
                  <a:gd name="T42" fmla="*/ 348 w 588"/>
                  <a:gd name="T43" fmla="*/ 201 h 762"/>
                  <a:gd name="T44" fmla="*/ 361 w 588"/>
                  <a:gd name="T45" fmla="*/ 193 h 762"/>
                  <a:gd name="T46" fmla="*/ 549 w 588"/>
                  <a:gd name="T47" fmla="*/ 4 h 762"/>
                  <a:gd name="T48" fmla="*/ 557 w 588"/>
                  <a:gd name="T49" fmla="*/ 1 h 762"/>
                  <a:gd name="T50" fmla="*/ 565 w 588"/>
                  <a:gd name="T51" fmla="*/ 1 h 762"/>
                  <a:gd name="T52" fmla="*/ 572 w 588"/>
                  <a:gd name="T53" fmla="*/ 3 h 762"/>
                  <a:gd name="T54" fmla="*/ 583 w 588"/>
                  <a:gd name="T55" fmla="*/ 14 h 762"/>
                  <a:gd name="T56" fmla="*/ 588 w 588"/>
                  <a:gd name="T57" fmla="*/ 28 h 762"/>
                  <a:gd name="T58" fmla="*/ 583 w 588"/>
                  <a:gd name="T59" fmla="*/ 42 h 762"/>
                  <a:gd name="T60" fmla="*/ 393 w 588"/>
                  <a:gd name="T61" fmla="*/ 254 h 762"/>
                  <a:gd name="T62" fmla="*/ 377 w 588"/>
                  <a:gd name="T63" fmla="*/ 296 h 762"/>
                  <a:gd name="T64" fmla="*/ 375 w 588"/>
                  <a:gd name="T65" fmla="*/ 734 h 762"/>
                  <a:gd name="T66" fmla="*/ 367 w 588"/>
                  <a:gd name="T67" fmla="*/ 754 h 762"/>
                  <a:gd name="T68" fmla="*/ 347 w 588"/>
                  <a:gd name="T69" fmla="*/ 762 h 7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88" h="762">
                    <a:moveTo>
                      <a:pt x="334" y="762"/>
                    </a:moveTo>
                    <a:cubicBezTo>
                      <a:pt x="331" y="762"/>
                      <a:pt x="327" y="761"/>
                      <a:pt x="324" y="760"/>
                    </a:cubicBezTo>
                    <a:cubicBezTo>
                      <a:pt x="320" y="758"/>
                      <a:pt x="317" y="756"/>
                      <a:pt x="315" y="754"/>
                    </a:cubicBezTo>
                    <a:cubicBezTo>
                      <a:pt x="312" y="751"/>
                      <a:pt x="310" y="748"/>
                      <a:pt x="309" y="745"/>
                    </a:cubicBezTo>
                    <a:cubicBezTo>
                      <a:pt x="307" y="741"/>
                      <a:pt x="307" y="738"/>
                      <a:pt x="307" y="734"/>
                    </a:cubicBezTo>
                    <a:cubicBezTo>
                      <a:pt x="307" y="476"/>
                      <a:pt x="307" y="476"/>
                      <a:pt x="307" y="476"/>
                    </a:cubicBezTo>
                    <a:cubicBezTo>
                      <a:pt x="276" y="476"/>
                      <a:pt x="276" y="476"/>
                      <a:pt x="276" y="476"/>
                    </a:cubicBezTo>
                    <a:cubicBezTo>
                      <a:pt x="276" y="734"/>
                      <a:pt x="276" y="734"/>
                      <a:pt x="276" y="734"/>
                    </a:cubicBezTo>
                    <a:cubicBezTo>
                      <a:pt x="276" y="738"/>
                      <a:pt x="275" y="741"/>
                      <a:pt x="274" y="745"/>
                    </a:cubicBezTo>
                    <a:cubicBezTo>
                      <a:pt x="273" y="748"/>
                      <a:pt x="271" y="751"/>
                      <a:pt x="268" y="754"/>
                    </a:cubicBezTo>
                    <a:cubicBezTo>
                      <a:pt x="265" y="756"/>
                      <a:pt x="263" y="758"/>
                      <a:pt x="259" y="759"/>
                    </a:cubicBezTo>
                    <a:cubicBezTo>
                      <a:pt x="256" y="761"/>
                      <a:pt x="252" y="762"/>
                      <a:pt x="248" y="762"/>
                    </a:cubicBezTo>
                    <a:cubicBezTo>
                      <a:pt x="236" y="762"/>
                      <a:pt x="236" y="762"/>
                      <a:pt x="236" y="762"/>
                    </a:cubicBezTo>
                    <a:cubicBezTo>
                      <a:pt x="232" y="762"/>
                      <a:pt x="229" y="761"/>
                      <a:pt x="225" y="759"/>
                    </a:cubicBezTo>
                    <a:cubicBezTo>
                      <a:pt x="222" y="758"/>
                      <a:pt x="219" y="756"/>
                      <a:pt x="216" y="753"/>
                    </a:cubicBezTo>
                    <a:cubicBezTo>
                      <a:pt x="214" y="751"/>
                      <a:pt x="212" y="748"/>
                      <a:pt x="210" y="744"/>
                    </a:cubicBezTo>
                    <a:cubicBezTo>
                      <a:pt x="209" y="741"/>
                      <a:pt x="208" y="737"/>
                      <a:pt x="208" y="734"/>
                    </a:cubicBezTo>
                    <a:cubicBezTo>
                      <a:pt x="208" y="321"/>
                      <a:pt x="208" y="321"/>
                      <a:pt x="208" y="321"/>
                    </a:cubicBezTo>
                    <a:cubicBezTo>
                      <a:pt x="208" y="313"/>
                      <a:pt x="207" y="305"/>
                      <a:pt x="206" y="298"/>
                    </a:cubicBezTo>
                    <a:cubicBezTo>
                      <a:pt x="205" y="290"/>
                      <a:pt x="203" y="283"/>
                      <a:pt x="200" y="276"/>
                    </a:cubicBezTo>
                    <a:cubicBezTo>
                      <a:pt x="197" y="268"/>
                      <a:pt x="194" y="262"/>
                      <a:pt x="190" y="255"/>
                    </a:cubicBezTo>
                    <a:cubicBezTo>
                      <a:pt x="186" y="248"/>
                      <a:pt x="181" y="242"/>
                      <a:pt x="176" y="237"/>
                    </a:cubicBezTo>
                    <a:cubicBezTo>
                      <a:pt x="6" y="50"/>
                      <a:pt x="6" y="50"/>
                      <a:pt x="6" y="50"/>
                    </a:cubicBezTo>
                    <a:cubicBezTo>
                      <a:pt x="4" y="48"/>
                      <a:pt x="2" y="46"/>
                      <a:pt x="2" y="44"/>
                    </a:cubicBezTo>
                    <a:cubicBezTo>
                      <a:pt x="1" y="41"/>
                      <a:pt x="0" y="39"/>
                      <a:pt x="0" y="36"/>
                    </a:cubicBezTo>
                    <a:cubicBezTo>
                      <a:pt x="0" y="34"/>
                      <a:pt x="1" y="31"/>
                      <a:pt x="2" y="29"/>
                    </a:cubicBezTo>
                    <a:cubicBezTo>
                      <a:pt x="3" y="26"/>
                      <a:pt x="4" y="24"/>
                      <a:pt x="6" y="22"/>
                    </a:cubicBezTo>
                    <a:cubicBezTo>
                      <a:pt x="14" y="14"/>
                      <a:pt x="14" y="14"/>
                      <a:pt x="14" y="14"/>
                    </a:cubicBezTo>
                    <a:cubicBezTo>
                      <a:pt x="15" y="13"/>
                      <a:pt x="16" y="12"/>
                      <a:pt x="17" y="12"/>
                    </a:cubicBezTo>
                    <a:cubicBezTo>
                      <a:pt x="18" y="11"/>
                      <a:pt x="19" y="10"/>
                      <a:pt x="20" y="10"/>
                    </a:cubicBezTo>
                    <a:cubicBezTo>
                      <a:pt x="21" y="9"/>
                      <a:pt x="22" y="9"/>
                      <a:pt x="24" y="9"/>
                    </a:cubicBezTo>
                    <a:cubicBezTo>
                      <a:pt x="25" y="8"/>
                      <a:pt x="26" y="8"/>
                      <a:pt x="28" y="8"/>
                    </a:cubicBezTo>
                    <a:cubicBezTo>
                      <a:pt x="29" y="8"/>
                      <a:pt x="30" y="8"/>
                      <a:pt x="32" y="9"/>
                    </a:cubicBezTo>
                    <a:cubicBezTo>
                      <a:pt x="33" y="9"/>
                      <a:pt x="34" y="9"/>
                      <a:pt x="35" y="10"/>
                    </a:cubicBezTo>
                    <a:cubicBezTo>
                      <a:pt x="36" y="10"/>
                      <a:pt x="38" y="11"/>
                      <a:pt x="39" y="12"/>
                    </a:cubicBezTo>
                    <a:cubicBezTo>
                      <a:pt x="40" y="12"/>
                      <a:pt x="41" y="13"/>
                      <a:pt x="42" y="14"/>
                    </a:cubicBezTo>
                    <a:cubicBezTo>
                      <a:pt x="221" y="193"/>
                      <a:pt x="221" y="193"/>
                      <a:pt x="221" y="193"/>
                    </a:cubicBezTo>
                    <a:cubicBezTo>
                      <a:pt x="223" y="195"/>
                      <a:pt x="225" y="197"/>
                      <a:pt x="227" y="198"/>
                    </a:cubicBezTo>
                    <a:cubicBezTo>
                      <a:pt x="229" y="199"/>
                      <a:pt x="232" y="201"/>
                      <a:pt x="234" y="202"/>
                    </a:cubicBezTo>
                    <a:cubicBezTo>
                      <a:pt x="236" y="203"/>
                      <a:pt x="239" y="203"/>
                      <a:pt x="241" y="204"/>
                    </a:cubicBezTo>
                    <a:cubicBezTo>
                      <a:pt x="244" y="204"/>
                      <a:pt x="246" y="205"/>
                      <a:pt x="249" y="205"/>
                    </a:cubicBezTo>
                    <a:cubicBezTo>
                      <a:pt x="333" y="204"/>
                      <a:pt x="333" y="204"/>
                      <a:pt x="333" y="204"/>
                    </a:cubicBezTo>
                    <a:cubicBezTo>
                      <a:pt x="335" y="204"/>
                      <a:pt x="338" y="204"/>
                      <a:pt x="340" y="204"/>
                    </a:cubicBezTo>
                    <a:cubicBezTo>
                      <a:pt x="343" y="203"/>
                      <a:pt x="345" y="202"/>
                      <a:pt x="348" y="201"/>
                    </a:cubicBezTo>
                    <a:cubicBezTo>
                      <a:pt x="350" y="200"/>
                      <a:pt x="352" y="199"/>
                      <a:pt x="355" y="198"/>
                    </a:cubicBezTo>
                    <a:cubicBezTo>
                      <a:pt x="357" y="196"/>
                      <a:pt x="359" y="195"/>
                      <a:pt x="361" y="193"/>
                    </a:cubicBezTo>
                    <a:cubicBezTo>
                      <a:pt x="546" y="6"/>
                      <a:pt x="546" y="6"/>
                      <a:pt x="546" y="6"/>
                    </a:cubicBezTo>
                    <a:cubicBezTo>
                      <a:pt x="547" y="5"/>
                      <a:pt x="548" y="4"/>
                      <a:pt x="549" y="4"/>
                    </a:cubicBezTo>
                    <a:cubicBezTo>
                      <a:pt x="550" y="3"/>
                      <a:pt x="552" y="2"/>
                      <a:pt x="553" y="2"/>
                    </a:cubicBezTo>
                    <a:cubicBezTo>
                      <a:pt x="554" y="1"/>
                      <a:pt x="555" y="1"/>
                      <a:pt x="557" y="1"/>
                    </a:cubicBezTo>
                    <a:cubicBezTo>
                      <a:pt x="558" y="0"/>
                      <a:pt x="559" y="0"/>
                      <a:pt x="561" y="0"/>
                    </a:cubicBezTo>
                    <a:cubicBezTo>
                      <a:pt x="562" y="0"/>
                      <a:pt x="563" y="0"/>
                      <a:pt x="565" y="1"/>
                    </a:cubicBezTo>
                    <a:cubicBezTo>
                      <a:pt x="566" y="1"/>
                      <a:pt x="567" y="1"/>
                      <a:pt x="568" y="2"/>
                    </a:cubicBezTo>
                    <a:cubicBezTo>
                      <a:pt x="569" y="2"/>
                      <a:pt x="571" y="3"/>
                      <a:pt x="572" y="3"/>
                    </a:cubicBezTo>
                    <a:cubicBezTo>
                      <a:pt x="573" y="4"/>
                      <a:pt x="574" y="5"/>
                      <a:pt x="575" y="6"/>
                    </a:cubicBezTo>
                    <a:cubicBezTo>
                      <a:pt x="583" y="14"/>
                      <a:pt x="583" y="14"/>
                      <a:pt x="583" y="14"/>
                    </a:cubicBezTo>
                    <a:cubicBezTo>
                      <a:pt x="585" y="16"/>
                      <a:pt x="586" y="18"/>
                      <a:pt x="587" y="20"/>
                    </a:cubicBezTo>
                    <a:cubicBezTo>
                      <a:pt x="588" y="23"/>
                      <a:pt x="588" y="25"/>
                      <a:pt x="588" y="28"/>
                    </a:cubicBezTo>
                    <a:cubicBezTo>
                      <a:pt x="588" y="31"/>
                      <a:pt x="588" y="33"/>
                      <a:pt x="587" y="35"/>
                    </a:cubicBezTo>
                    <a:cubicBezTo>
                      <a:pt x="586" y="38"/>
                      <a:pt x="585" y="40"/>
                      <a:pt x="583" y="42"/>
                    </a:cubicBezTo>
                    <a:cubicBezTo>
                      <a:pt x="407" y="235"/>
                      <a:pt x="407" y="235"/>
                      <a:pt x="407" y="235"/>
                    </a:cubicBezTo>
                    <a:cubicBezTo>
                      <a:pt x="402" y="241"/>
                      <a:pt x="397" y="247"/>
                      <a:pt x="393" y="254"/>
                    </a:cubicBezTo>
                    <a:cubicBezTo>
                      <a:pt x="389" y="260"/>
                      <a:pt x="386" y="267"/>
                      <a:pt x="383" y="274"/>
                    </a:cubicBezTo>
                    <a:cubicBezTo>
                      <a:pt x="380" y="281"/>
                      <a:pt x="378" y="289"/>
                      <a:pt x="377" y="296"/>
                    </a:cubicBezTo>
                    <a:cubicBezTo>
                      <a:pt x="375" y="304"/>
                      <a:pt x="375" y="312"/>
                      <a:pt x="375" y="319"/>
                    </a:cubicBezTo>
                    <a:cubicBezTo>
                      <a:pt x="375" y="734"/>
                      <a:pt x="375" y="734"/>
                      <a:pt x="375" y="734"/>
                    </a:cubicBezTo>
                    <a:cubicBezTo>
                      <a:pt x="375" y="738"/>
                      <a:pt x="374" y="742"/>
                      <a:pt x="372" y="745"/>
                    </a:cubicBezTo>
                    <a:cubicBezTo>
                      <a:pt x="371" y="748"/>
                      <a:pt x="369" y="751"/>
                      <a:pt x="367" y="754"/>
                    </a:cubicBezTo>
                    <a:cubicBezTo>
                      <a:pt x="364" y="756"/>
                      <a:pt x="361" y="758"/>
                      <a:pt x="358" y="760"/>
                    </a:cubicBezTo>
                    <a:cubicBezTo>
                      <a:pt x="354" y="761"/>
                      <a:pt x="351" y="762"/>
                      <a:pt x="347" y="762"/>
                    </a:cubicBezTo>
                    <a:lnTo>
                      <a:pt x="334" y="762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宋体" panose="02010600030101010101" pitchFamily="2" charset="-122"/>
                  <a:cs typeface="+mn-cs"/>
                </a:endParaRPr>
              </a:p>
            </p:txBody>
          </p:sp>
        </p:grpSp>
        <p:grpSp>
          <p:nvGrpSpPr>
            <p:cNvPr id="36" name="组合 35"/>
            <p:cNvGrpSpPr/>
            <p:nvPr/>
          </p:nvGrpSpPr>
          <p:grpSpPr>
            <a:xfrm>
              <a:off x="4539426" y="3051172"/>
              <a:ext cx="2401355" cy="3088370"/>
              <a:chOff x="3403600" y="-33338"/>
              <a:chExt cx="5376863" cy="6915151"/>
            </a:xfrm>
          </p:grpSpPr>
          <p:sp>
            <p:nvSpPr>
              <p:cNvPr id="37" name="PA_任意多边形 5"/>
              <p:cNvSpPr/>
              <p:nvPr>
                <p:custDataLst>
                  <p:tags r:id="rId16"/>
                </p:custDataLst>
              </p:nvPr>
            </p:nvSpPr>
            <p:spPr bwMode="auto">
              <a:xfrm>
                <a:off x="5538788" y="823912"/>
                <a:ext cx="1357313" cy="1052513"/>
              </a:xfrm>
              <a:custGeom>
                <a:avLst/>
                <a:gdLst>
                  <a:gd name="T0" fmla="*/ 136 w 152"/>
                  <a:gd name="T1" fmla="*/ 0 h 118"/>
                  <a:gd name="T2" fmla="*/ 58 w 152"/>
                  <a:gd name="T3" fmla="*/ 89 h 118"/>
                  <a:gd name="T4" fmla="*/ 0 w 152"/>
                  <a:gd name="T5" fmla="*/ 65 h 118"/>
                  <a:gd name="T6" fmla="*/ 35 w 152"/>
                  <a:gd name="T7" fmla="*/ 96 h 118"/>
                  <a:gd name="T8" fmla="*/ 136 w 152"/>
                  <a:gd name="T9" fmla="*/ 0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2" h="118">
                    <a:moveTo>
                      <a:pt x="136" y="0"/>
                    </a:moveTo>
                    <a:cubicBezTo>
                      <a:pt x="145" y="49"/>
                      <a:pt x="105" y="88"/>
                      <a:pt x="58" y="89"/>
                    </a:cubicBezTo>
                    <a:cubicBezTo>
                      <a:pt x="34" y="89"/>
                      <a:pt x="14" y="82"/>
                      <a:pt x="0" y="65"/>
                    </a:cubicBezTo>
                    <a:cubicBezTo>
                      <a:pt x="11" y="78"/>
                      <a:pt x="18" y="88"/>
                      <a:pt x="35" y="96"/>
                    </a:cubicBezTo>
                    <a:cubicBezTo>
                      <a:pt x="81" y="118"/>
                      <a:pt x="152" y="89"/>
                      <a:pt x="136" y="0"/>
                    </a:cubicBezTo>
                    <a:close/>
                  </a:path>
                </a:pathLst>
              </a:custGeom>
              <a:solidFill>
                <a:srgbClr val="48535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38" name="PA_任意多边形 6"/>
              <p:cNvSpPr/>
              <p:nvPr>
                <p:custDataLst>
                  <p:tags r:id="rId17"/>
                </p:custDataLst>
              </p:nvPr>
            </p:nvSpPr>
            <p:spPr bwMode="auto">
              <a:xfrm>
                <a:off x="5967413" y="4284663"/>
                <a:ext cx="98425" cy="2400300"/>
              </a:xfrm>
              <a:custGeom>
                <a:avLst/>
                <a:gdLst>
                  <a:gd name="T0" fmla="*/ 3 w 11"/>
                  <a:gd name="T1" fmla="*/ 5 h 269"/>
                  <a:gd name="T2" fmla="*/ 0 w 11"/>
                  <a:gd name="T3" fmla="*/ 265 h 269"/>
                  <a:gd name="T4" fmla="*/ 0 w 11"/>
                  <a:gd name="T5" fmla="*/ 268 h 269"/>
                  <a:gd name="T6" fmla="*/ 9 w 11"/>
                  <a:gd name="T7" fmla="*/ 244 h 269"/>
                  <a:gd name="T8" fmla="*/ 9 w 11"/>
                  <a:gd name="T9" fmla="*/ 244 h 269"/>
                  <a:gd name="T10" fmla="*/ 9 w 11"/>
                  <a:gd name="T11" fmla="*/ 243 h 269"/>
                  <a:gd name="T12" fmla="*/ 10 w 11"/>
                  <a:gd name="T13" fmla="*/ 243 h 269"/>
                  <a:gd name="T14" fmla="*/ 10 w 11"/>
                  <a:gd name="T15" fmla="*/ 0 h 269"/>
                  <a:gd name="T16" fmla="*/ 3 w 11"/>
                  <a:gd name="T17" fmla="*/ 5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" h="269">
                    <a:moveTo>
                      <a:pt x="3" y="5"/>
                    </a:moveTo>
                    <a:cubicBezTo>
                      <a:pt x="3" y="269"/>
                      <a:pt x="3" y="257"/>
                      <a:pt x="0" y="265"/>
                    </a:cubicBezTo>
                    <a:cubicBezTo>
                      <a:pt x="0" y="266"/>
                      <a:pt x="1" y="267"/>
                      <a:pt x="0" y="268"/>
                    </a:cubicBezTo>
                    <a:cubicBezTo>
                      <a:pt x="3" y="263"/>
                      <a:pt x="8" y="249"/>
                      <a:pt x="9" y="244"/>
                    </a:cubicBezTo>
                    <a:cubicBezTo>
                      <a:pt x="9" y="244"/>
                      <a:pt x="9" y="244"/>
                      <a:pt x="9" y="244"/>
                    </a:cubicBezTo>
                    <a:cubicBezTo>
                      <a:pt x="9" y="243"/>
                      <a:pt x="9" y="243"/>
                      <a:pt x="9" y="243"/>
                    </a:cubicBezTo>
                    <a:cubicBezTo>
                      <a:pt x="10" y="243"/>
                      <a:pt x="10" y="243"/>
                      <a:pt x="10" y="243"/>
                    </a:cubicBezTo>
                    <a:cubicBezTo>
                      <a:pt x="11" y="236"/>
                      <a:pt x="10" y="235"/>
                      <a:pt x="10" y="0"/>
                    </a:cubicBezTo>
                    <a:lnTo>
                      <a:pt x="3" y="5"/>
                    </a:lnTo>
                    <a:close/>
                  </a:path>
                </a:pathLst>
              </a:custGeom>
              <a:solidFill>
                <a:srgbClr val="495452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39" name="PA_任意多边形 7"/>
              <p:cNvSpPr/>
              <p:nvPr>
                <p:custDataLst>
                  <p:tags r:id="rId18"/>
                </p:custDataLst>
              </p:nvPr>
            </p:nvSpPr>
            <p:spPr bwMode="auto">
              <a:xfrm>
                <a:off x="5376863" y="261937"/>
                <a:ext cx="1384300" cy="1392238"/>
              </a:xfrm>
              <a:custGeom>
                <a:avLst/>
                <a:gdLst>
                  <a:gd name="T0" fmla="*/ 77 w 155"/>
                  <a:gd name="T1" fmla="*/ 0 h 156"/>
                  <a:gd name="T2" fmla="*/ 155 w 155"/>
                  <a:gd name="T3" fmla="*/ 78 h 156"/>
                  <a:gd name="T4" fmla="*/ 77 w 155"/>
                  <a:gd name="T5" fmla="*/ 156 h 156"/>
                  <a:gd name="T6" fmla="*/ 0 w 155"/>
                  <a:gd name="T7" fmla="*/ 78 h 156"/>
                  <a:gd name="T8" fmla="*/ 77 w 155"/>
                  <a:gd name="T9" fmla="*/ 0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5" h="156">
                    <a:moveTo>
                      <a:pt x="77" y="0"/>
                    </a:moveTo>
                    <a:cubicBezTo>
                      <a:pt x="120" y="0"/>
                      <a:pt x="155" y="35"/>
                      <a:pt x="155" y="78"/>
                    </a:cubicBezTo>
                    <a:cubicBezTo>
                      <a:pt x="155" y="121"/>
                      <a:pt x="120" y="155"/>
                      <a:pt x="77" y="156"/>
                    </a:cubicBezTo>
                    <a:cubicBezTo>
                      <a:pt x="34" y="156"/>
                      <a:pt x="0" y="121"/>
                      <a:pt x="0" y="78"/>
                    </a:cubicBezTo>
                    <a:cubicBezTo>
                      <a:pt x="0" y="35"/>
                      <a:pt x="35" y="0"/>
                      <a:pt x="7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40" name="PA_任意多边形 8"/>
              <p:cNvSpPr/>
              <p:nvPr>
                <p:custDataLst>
                  <p:tags r:id="rId19"/>
                </p:custDataLst>
              </p:nvPr>
            </p:nvSpPr>
            <p:spPr bwMode="auto">
              <a:xfrm>
                <a:off x="5430838" y="323850"/>
                <a:ext cx="1268413" cy="1266825"/>
              </a:xfrm>
              <a:custGeom>
                <a:avLst/>
                <a:gdLst>
                  <a:gd name="T0" fmla="*/ 71 w 142"/>
                  <a:gd name="T1" fmla="*/ 142 h 142"/>
                  <a:gd name="T2" fmla="*/ 0 w 142"/>
                  <a:gd name="T3" fmla="*/ 71 h 142"/>
                  <a:gd name="T4" fmla="*/ 71 w 142"/>
                  <a:gd name="T5" fmla="*/ 0 h 142"/>
                  <a:gd name="T6" fmla="*/ 142 w 142"/>
                  <a:gd name="T7" fmla="*/ 71 h 142"/>
                  <a:gd name="T8" fmla="*/ 71 w 142"/>
                  <a:gd name="T9" fmla="*/ 142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2" h="142">
                    <a:moveTo>
                      <a:pt x="71" y="142"/>
                    </a:moveTo>
                    <a:cubicBezTo>
                      <a:pt x="32" y="142"/>
                      <a:pt x="0" y="110"/>
                      <a:pt x="0" y="71"/>
                    </a:cubicBezTo>
                    <a:cubicBezTo>
                      <a:pt x="0" y="32"/>
                      <a:pt x="32" y="0"/>
                      <a:pt x="71" y="0"/>
                    </a:cubicBezTo>
                    <a:cubicBezTo>
                      <a:pt x="111" y="0"/>
                      <a:pt x="142" y="32"/>
                      <a:pt x="142" y="71"/>
                    </a:cubicBezTo>
                    <a:cubicBezTo>
                      <a:pt x="142" y="110"/>
                      <a:pt x="110" y="142"/>
                      <a:pt x="71" y="142"/>
                    </a:cubicBezTo>
                    <a:close/>
                  </a:path>
                </a:pathLst>
              </a:custGeom>
              <a:solidFill>
                <a:srgbClr val="DFAB9D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41" name="PA_任意多边形 9"/>
              <p:cNvSpPr/>
              <p:nvPr>
                <p:custDataLst>
                  <p:tags r:id="rId20"/>
                </p:custDataLst>
              </p:nvPr>
            </p:nvSpPr>
            <p:spPr bwMode="auto">
              <a:xfrm>
                <a:off x="3403600" y="-33338"/>
                <a:ext cx="5376863" cy="6915151"/>
              </a:xfrm>
              <a:custGeom>
                <a:avLst/>
                <a:gdLst>
                  <a:gd name="T0" fmla="*/ 573 w 602"/>
                  <a:gd name="T1" fmla="*/ 0 h 775"/>
                  <a:gd name="T2" fmla="*/ 582 w 602"/>
                  <a:gd name="T3" fmla="*/ 4 h 775"/>
                  <a:gd name="T4" fmla="*/ 594 w 602"/>
                  <a:gd name="T5" fmla="*/ 15 h 775"/>
                  <a:gd name="T6" fmla="*/ 602 w 602"/>
                  <a:gd name="T7" fmla="*/ 34 h 775"/>
                  <a:gd name="T8" fmla="*/ 594 w 602"/>
                  <a:gd name="T9" fmla="*/ 53 h 775"/>
                  <a:gd name="T10" fmla="*/ 406 w 602"/>
                  <a:gd name="T11" fmla="*/ 263 h 775"/>
                  <a:gd name="T12" fmla="*/ 390 w 602"/>
                  <a:gd name="T13" fmla="*/ 303 h 775"/>
                  <a:gd name="T14" fmla="*/ 388 w 602"/>
                  <a:gd name="T15" fmla="*/ 486 h 775"/>
                  <a:gd name="T16" fmla="*/ 388 w 602"/>
                  <a:gd name="T17" fmla="*/ 740 h 775"/>
                  <a:gd name="T18" fmla="*/ 378 w 602"/>
                  <a:gd name="T19" fmla="*/ 765 h 775"/>
                  <a:gd name="T20" fmla="*/ 354 w 602"/>
                  <a:gd name="T21" fmla="*/ 775 h 775"/>
                  <a:gd name="T22" fmla="*/ 328 w 602"/>
                  <a:gd name="T23" fmla="*/ 772 h 775"/>
                  <a:gd name="T24" fmla="*/ 310 w 602"/>
                  <a:gd name="T25" fmla="*/ 753 h 775"/>
                  <a:gd name="T26" fmla="*/ 307 w 602"/>
                  <a:gd name="T27" fmla="*/ 489 h 775"/>
                  <a:gd name="T28" fmla="*/ 290 w 602"/>
                  <a:gd name="T29" fmla="*/ 740 h 775"/>
                  <a:gd name="T30" fmla="*/ 280 w 602"/>
                  <a:gd name="T31" fmla="*/ 764 h 775"/>
                  <a:gd name="T32" fmla="*/ 255 w 602"/>
                  <a:gd name="T33" fmla="*/ 774 h 775"/>
                  <a:gd name="T34" fmla="*/ 230 w 602"/>
                  <a:gd name="T35" fmla="*/ 771 h 775"/>
                  <a:gd name="T36" fmla="*/ 211 w 602"/>
                  <a:gd name="T37" fmla="*/ 753 h 775"/>
                  <a:gd name="T38" fmla="*/ 209 w 602"/>
                  <a:gd name="T39" fmla="*/ 489 h 775"/>
                  <a:gd name="T40" fmla="*/ 209 w 602"/>
                  <a:gd name="T41" fmla="*/ 327 h 775"/>
                  <a:gd name="T42" fmla="*/ 201 w 602"/>
                  <a:gd name="T43" fmla="*/ 284 h 775"/>
                  <a:gd name="T44" fmla="*/ 178 w 602"/>
                  <a:gd name="T45" fmla="*/ 247 h 775"/>
                  <a:gd name="T46" fmla="*/ 2 w 602"/>
                  <a:gd name="T47" fmla="*/ 52 h 775"/>
                  <a:gd name="T48" fmla="*/ 2 w 602"/>
                  <a:gd name="T49" fmla="*/ 32 h 775"/>
                  <a:gd name="T50" fmla="*/ 16 w 602"/>
                  <a:gd name="T51" fmla="*/ 16 h 775"/>
                  <a:gd name="T52" fmla="*/ 25 w 602"/>
                  <a:gd name="T53" fmla="*/ 10 h 775"/>
                  <a:gd name="T54" fmla="*/ 35 w 602"/>
                  <a:gd name="T55" fmla="*/ 8 h 775"/>
                  <a:gd name="T56" fmla="*/ 45 w 602"/>
                  <a:gd name="T57" fmla="*/ 10 h 775"/>
                  <a:gd name="T58" fmla="*/ 53 w 602"/>
                  <a:gd name="T59" fmla="*/ 15 h 775"/>
                  <a:gd name="T60" fmla="*/ 238 w 602"/>
                  <a:gd name="T61" fmla="*/ 199 h 775"/>
                  <a:gd name="T62" fmla="*/ 250 w 602"/>
                  <a:gd name="T63" fmla="*/ 203 h 775"/>
                  <a:gd name="T64" fmla="*/ 340 w 602"/>
                  <a:gd name="T65" fmla="*/ 204 h 775"/>
                  <a:gd name="T66" fmla="*/ 352 w 602"/>
                  <a:gd name="T67" fmla="*/ 201 h 775"/>
                  <a:gd name="T68" fmla="*/ 363 w 602"/>
                  <a:gd name="T69" fmla="*/ 194 h 775"/>
                  <a:gd name="T70" fmla="*/ 553 w 602"/>
                  <a:gd name="T71" fmla="*/ 4 h 775"/>
                  <a:gd name="T72" fmla="*/ 562 w 602"/>
                  <a:gd name="T73" fmla="*/ 0 h 7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602" h="775">
                    <a:moveTo>
                      <a:pt x="568" y="0"/>
                    </a:moveTo>
                    <a:cubicBezTo>
                      <a:pt x="569" y="0"/>
                      <a:pt x="571" y="0"/>
                      <a:pt x="573" y="0"/>
                    </a:cubicBezTo>
                    <a:cubicBezTo>
                      <a:pt x="574" y="0"/>
                      <a:pt x="576" y="1"/>
                      <a:pt x="578" y="2"/>
                    </a:cubicBezTo>
                    <a:cubicBezTo>
                      <a:pt x="579" y="2"/>
                      <a:pt x="581" y="3"/>
                      <a:pt x="582" y="4"/>
                    </a:cubicBezTo>
                    <a:cubicBezTo>
                      <a:pt x="584" y="5"/>
                      <a:pt x="585" y="6"/>
                      <a:pt x="586" y="7"/>
                    </a:cubicBezTo>
                    <a:cubicBezTo>
                      <a:pt x="594" y="15"/>
                      <a:pt x="594" y="15"/>
                      <a:pt x="594" y="15"/>
                    </a:cubicBezTo>
                    <a:cubicBezTo>
                      <a:pt x="597" y="18"/>
                      <a:pt x="599" y="21"/>
                      <a:pt x="600" y="24"/>
                    </a:cubicBezTo>
                    <a:cubicBezTo>
                      <a:pt x="601" y="27"/>
                      <a:pt x="602" y="30"/>
                      <a:pt x="602" y="34"/>
                    </a:cubicBezTo>
                    <a:cubicBezTo>
                      <a:pt x="602" y="37"/>
                      <a:pt x="601" y="41"/>
                      <a:pt x="600" y="44"/>
                    </a:cubicBezTo>
                    <a:cubicBezTo>
                      <a:pt x="599" y="47"/>
                      <a:pt x="597" y="50"/>
                      <a:pt x="594" y="53"/>
                    </a:cubicBezTo>
                    <a:cubicBezTo>
                      <a:pt x="419" y="246"/>
                      <a:pt x="419" y="246"/>
                      <a:pt x="419" y="246"/>
                    </a:cubicBezTo>
                    <a:cubicBezTo>
                      <a:pt x="414" y="251"/>
                      <a:pt x="410" y="257"/>
                      <a:pt x="406" y="263"/>
                    </a:cubicBezTo>
                    <a:cubicBezTo>
                      <a:pt x="402" y="269"/>
                      <a:pt x="399" y="276"/>
                      <a:pt x="396" y="283"/>
                    </a:cubicBezTo>
                    <a:cubicBezTo>
                      <a:pt x="394" y="289"/>
                      <a:pt x="392" y="296"/>
                      <a:pt x="390" y="303"/>
                    </a:cubicBezTo>
                    <a:cubicBezTo>
                      <a:pt x="389" y="311"/>
                      <a:pt x="388" y="318"/>
                      <a:pt x="388" y="325"/>
                    </a:cubicBezTo>
                    <a:cubicBezTo>
                      <a:pt x="388" y="486"/>
                      <a:pt x="388" y="486"/>
                      <a:pt x="388" y="486"/>
                    </a:cubicBezTo>
                    <a:cubicBezTo>
                      <a:pt x="388" y="489"/>
                      <a:pt x="388" y="489"/>
                      <a:pt x="388" y="489"/>
                    </a:cubicBezTo>
                    <a:cubicBezTo>
                      <a:pt x="388" y="740"/>
                      <a:pt x="388" y="740"/>
                      <a:pt x="388" y="740"/>
                    </a:cubicBezTo>
                    <a:cubicBezTo>
                      <a:pt x="388" y="745"/>
                      <a:pt x="387" y="749"/>
                      <a:pt x="386" y="754"/>
                    </a:cubicBezTo>
                    <a:cubicBezTo>
                      <a:pt x="384" y="758"/>
                      <a:pt x="381" y="761"/>
                      <a:pt x="378" y="765"/>
                    </a:cubicBezTo>
                    <a:cubicBezTo>
                      <a:pt x="375" y="768"/>
                      <a:pt x="371" y="770"/>
                      <a:pt x="367" y="772"/>
                    </a:cubicBezTo>
                    <a:cubicBezTo>
                      <a:pt x="363" y="774"/>
                      <a:pt x="359" y="775"/>
                      <a:pt x="354" y="775"/>
                    </a:cubicBezTo>
                    <a:cubicBezTo>
                      <a:pt x="341" y="775"/>
                      <a:pt x="341" y="775"/>
                      <a:pt x="341" y="775"/>
                    </a:cubicBezTo>
                    <a:cubicBezTo>
                      <a:pt x="337" y="774"/>
                      <a:pt x="332" y="774"/>
                      <a:pt x="328" y="772"/>
                    </a:cubicBezTo>
                    <a:cubicBezTo>
                      <a:pt x="324" y="770"/>
                      <a:pt x="320" y="767"/>
                      <a:pt x="317" y="764"/>
                    </a:cubicBezTo>
                    <a:cubicBezTo>
                      <a:pt x="314" y="761"/>
                      <a:pt x="311" y="757"/>
                      <a:pt x="310" y="753"/>
                    </a:cubicBezTo>
                    <a:cubicBezTo>
                      <a:pt x="308" y="749"/>
                      <a:pt x="307" y="745"/>
                      <a:pt x="307" y="740"/>
                    </a:cubicBezTo>
                    <a:cubicBezTo>
                      <a:pt x="307" y="489"/>
                      <a:pt x="307" y="489"/>
                      <a:pt x="307" y="489"/>
                    </a:cubicBezTo>
                    <a:cubicBezTo>
                      <a:pt x="290" y="489"/>
                      <a:pt x="290" y="489"/>
                      <a:pt x="290" y="489"/>
                    </a:cubicBezTo>
                    <a:cubicBezTo>
                      <a:pt x="290" y="740"/>
                      <a:pt x="290" y="740"/>
                      <a:pt x="290" y="740"/>
                    </a:cubicBezTo>
                    <a:cubicBezTo>
                      <a:pt x="290" y="745"/>
                      <a:pt x="289" y="749"/>
                      <a:pt x="287" y="753"/>
                    </a:cubicBezTo>
                    <a:cubicBezTo>
                      <a:pt x="285" y="757"/>
                      <a:pt x="283" y="761"/>
                      <a:pt x="280" y="764"/>
                    </a:cubicBezTo>
                    <a:cubicBezTo>
                      <a:pt x="277" y="767"/>
                      <a:pt x="273" y="770"/>
                      <a:pt x="269" y="772"/>
                    </a:cubicBezTo>
                    <a:cubicBezTo>
                      <a:pt x="265" y="773"/>
                      <a:pt x="260" y="774"/>
                      <a:pt x="255" y="774"/>
                    </a:cubicBezTo>
                    <a:cubicBezTo>
                      <a:pt x="243" y="774"/>
                      <a:pt x="243" y="774"/>
                      <a:pt x="243" y="774"/>
                    </a:cubicBezTo>
                    <a:cubicBezTo>
                      <a:pt x="238" y="774"/>
                      <a:pt x="234" y="773"/>
                      <a:pt x="230" y="771"/>
                    </a:cubicBezTo>
                    <a:cubicBezTo>
                      <a:pt x="225" y="770"/>
                      <a:pt x="222" y="767"/>
                      <a:pt x="219" y="764"/>
                    </a:cubicBezTo>
                    <a:cubicBezTo>
                      <a:pt x="216" y="761"/>
                      <a:pt x="213" y="757"/>
                      <a:pt x="211" y="753"/>
                    </a:cubicBezTo>
                    <a:cubicBezTo>
                      <a:pt x="210" y="749"/>
                      <a:pt x="209" y="744"/>
                      <a:pt x="209" y="740"/>
                    </a:cubicBezTo>
                    <a:cubicBezTo>
                      <a:pt x="209" y="489"/>
                      <a:pt x="209" y="489"/>
                      <a:pt x="209" y="489"/>
                    </a:cubicBezTo>
                    <a:cubicBezTo>
                      <a:pt x="209" y="485"/>
                      <a:pt x="209" y="485"/>
                      <a:pt x="209" y="485"/>
                    </a:cubicBezTo>
                    <a:cubicBezTo>
                      <a:pt x="209" y="327"/>
                      <a:pt x="209" y="327"/>
                      <a:pt x="209" y="327"/>
                    </a:cubicBezTo>
                    <a:cubicBezTo>
                      <a:pt x="209" y="319"/>
                      <a:pt x="208" y="312"/>
                      <a:pt x="207" y="305"/>
                    </a:cubicBezTo>
                    <a:cubicBezTo>
                      <a:pt x="205" y="298"/>
                      <a:pt x="203" y="291"/>
                      <a:pt x="201" y="284"/>
                    </a:cubicBezTo>
                    <a:cubicBezTo>
                      <a:pt x="198" y="277"/>
                      <a:pt x="195" y="271"/>
                      <a:pt x="191" y="264"/>
                    </a:cubicBezTo>
                    <a:cubicBezTo>
                      <a:pt x="187" y="258"/>
                      <a:pt x="183" y="252"/>
                      <a:pt x="178" y="247"/>
                    </a:cubicBezTo>
                    <a:cubicBezTo>
                      <a:pt x="8" y="61"/>
                      <a:pt x="8" y="61"/>
                      <a:pt x="8" y="61"/>
                    </a:cubicBezTo>
                    <a:cubicBezTo>
                      <a:pt x="6" y="58"/>
                      <a:pt x="4" y="55"/>
                      <a:pt x="2" y="52"/>
                    </a:cubicBezTo>
                    <a:cubicBezTo>
                      <a:pt x="1" y="49"/>
                      <a:pt x="0" y="45"/>
                      <a:pt x="0" y="42"/>
                    </a:cubicBezTo>
                    <a:cubicBezTo>
                      <a:pt x="0" y="39"/>
                      <a:pt x="1" y="35"/>
                      <a:pt x="2" y="32"/>
                    </a:cubicBezTo>
                    <a:cubicBezTo>
                      <a:pt x="4" y="29"/>
                      <a:pt x="6" y="26"/>
                      <a:pt x="8" y="23"/>
                    </a:cubicBezTo>
                    <a:cubicBezTo>
                      <a:pt x="16" y="16"/>
                      <a:pt x="16" y="16"/>
                      <a:pt x="16" y="16"/>
                    </a:cubicBezTo>
                    <a:cubicBezTo>
                      <a:pt x="17" y="14"/>
                      <a:pt x="19" y="13"/>
                      <a:pt x="20" y="12"/>
                    </a:cubicBezTo>
                    <a:cubicBezTo>
                      <a:pt x="21" y="11"/>
                      <a:pt x="23" y="10"/>
                      <a:pt x="25" y="10"/>
                    </a:cubicBezTo>
                    <a:cubicBezTo>
                      <a:pt x="26" y="9"/>
                      <a:pt x="28" y="9"/>
                      <a:pt x="29" y="8"/>
                    </a:cubicBezTo>
                    <a:cubicBezTo>
                      <a:pt x="31" y="8"/>
                      <a:pt x="33" y="8"/>
                      <a:pt x="35" y="8"/>
                    </a:cubicBezTo>
                    <a:cubicBezTo>
                      <a:pt x="36" y="8"/>
                      <a:pt x="38" y="8"/>
                      <a:pt x="40" y="8"/>
                    </a:cubicBezTo>
                    <a:cubicBezTo>
                      <a:pt x="41" y="9"/>
                      <a:pt x="43" y="9"/>
                      <a:pt x="45" y="10"/>
                    </a:cubicBezTo>
                    <a:cubicBezTo>
                      <a:pt x="46" y="10"/>
                      <a:pt x="48" y="11"/>
                      <a:pt x="49" y="12"/>
                    </a:cubicBezTo>
                    <a:cubicBezTo>
                      <a:pt x="51" y="13"/>
                      <a:pt x="52" y="14"/>
                      <a:pt x="53" y="15"/>
                    </a:cubicBezTo>
                    <a:cubicBezTo>
                      <a:pt x="233" y="194"/>
                      <a:pt x="233" y="194"/>
                      <a:pt x="233" y="194"/>
                    </a:cubicBezTo>
                    <a:cubicBezTo>
                      <a:pt x="234" y="196"/>
                      <a:pt x="236" y="197"/>
                      <a:pt x="238" y="199"/>
                    </a:cubicBezTo>
                    <a:cubicBezTo>
                      <a:pt x="240" y="200"/>
                      <a:pt x="241" y="201"/>
                      <a:pt x="243" y="202"/>
                    </a:cubicBezTo>
                    <a:cubicBezTo>
                      <a:pt x="245" y="202"/>
                      <a:pt x="247" y="203"/>
                      <a:pt x="250" y="203"/>
                    </a:cubicBezTo>
                    <a:cubicBezTo>
                      <a:pt x="252" y="204"/>
                      <a:pt x="254" y="204"/>
                      <a:pt x="256" y="204"/>
                    </a:cubicBezTo>
                    <a:cubicBezTo>
                      <a:pt x="340" y="204"/>
                      <a:pt x="340" y="204"/>
                      <a:pt x="340" y="204"/>
                    </a:cubicBezTo>
                    <a:cubicBezTo>
                      <a:pt x="342" y="204"/>
                      <a:pt x="344" y="204"/>
                      <a:pt x="346" y="203"/>
                    </a:cubicBezTo>
                    <a:cubicBezTo>
                      <a:pt x="348" y="203"/>
                      <a:pt x="350" y="202"/>
                      <a:pt x="352" y="201"/>
                    </a:cubicBezTo>
                    <a:cubicBezTo>
                      <a:pt x="354" y="201"/>
                      <a:pt x="356" y="200"/>
                      <a:pt x="358" y="198"/>
                    </a:cubicBezTo>
                    <a:cubicBezTo>
                      <a:pt x="360" y="197"/>
                      <a:pt x="361" y="196"/>
                      <a:pt x="363" y="194"/>
                    </a:cubicBezTo>
                    <a:cubicBezTo>
                      <a:pt x="549" y="7"/>
                      <a:pt x="549" y="7"/>
                      <a:pt x="549" y="7"/>
                    </a:cubicBezTo>
                    <a:cubicBezTo>
                      <a:pt x="550" y="6"/>
                      <a:pt x="551" y="5"/>
                      <a:pt x="553" y="4"/>
                    </a:cubicBezTo>
                    <a:cubicBezTo>
                      <a:pt x="554" y="3"/>
                      <a:pt x="556" y="2"/>
                      <a:pt x="557" y="2"/>
                    </a:cubicBezTo>
                    <a:cubicBezTo>
                      <a:pt x="559" y="1"/>
                      <a:pt x="561" y="0"/>
                      <a:pt x="562" y="0"/>
                    </a:cubicBezTo>
                    <a:cubicBezTo>
                      <a:pt x="564" y="0"/>
                      <a:pt x="566" y="0"/>
                      <a:pt x="56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42" name="PA_任意多边形 10"/>
              <p:cNvSpPr/>
              <p:nvPr>
                <p:custDataLst>
                  <p:tags r:id="rId21"/>
                </p:custDataLst>
              </p:nvPr>
            </p:nvSpPr>
            <p:spPr bwMode="auto">
              <a:xfrm>
                <a:off x="3467100" y="20637"/>
                <a:ext cx="5249863" cy="6797676"/>
              </a:xfrm>
              <a:custGeom>
                <a:avLst/>
                <a:gdLst>
                  <a:gd name="T0" fmla="*/ 324 w 588"/>
                  <a:gd name="T1" fmla="*/ 760 h 762"/>
                  <a:gd name="T2" fmla="*/ 309 w 588"/>
                  <a:gd name="T3" fmla="*/ 745 h 762"/>
                  <a:gd name="T4" fmla="*/ 307 w 588"/>
                  <a:gd name="T5" fmla="*/ 476 h 762"/>
                  <a:gd name="T6" fmla="*/ 276 w 588"/>
                  <a:gd name="T7" fmla="*/ 734 h 762"/>
                  <a:gd name="T8" fmla="*/ 268 w 588"/>
                  <a:gd name="T9" fmla="*/ 754 h 762"/>
                  <a:gd name="T10" fmla="*/ 248 w 588"/>
                  <a:gd name="T11" fmla="*/ 762 h 762"/>
                  <a:gd name="T12" fmla="*/ 225 w 588"/>
                  <a:gd name="T13" fmla="*/ 759 h 762"/>
                  <a:gd name="T14" fmla="*/ 210 w 588"/>
                  <a:gd name="T15" fmla="*/ 744 h 762"/>
                  <a:gd name="T16" fmla="*/ 208 w 588"/>
                  <a:gd name="T17" fmla="*/ 321 h 762"/>
                  <a:gd name="T18" fmla="*/ 200 w 588"/>
                  <a:gd name="T19" fmla="*/ 276 h 762"/>
                  <a:gd name="T20" fmla="*/ 176 w 588"/>
                  <a:gd name="T21" fmla="*/ 237 h 762"/>
                  <a:gd name="T22" fmla="*/ 2 w 588"/>
                  <a:gd name="T23" fmla="*/ 44 h 762"/>
                  <a:gd name="T24" fmla="*/ 2 w 588"/>
                  <a:gd name="T25" fmla="*/ 29 h 762"/>
                  <a:gd name="T26" fmla="*/ 14 w 588"/>
                  <a:gd name="T27" fmla="*/ 14 h 762"/>
                  <a:gd name="T28" fmla="*/ 20 w 588"/>
                  <a:gd name="T29" fmla="*/ 10 h 762"/>
                  <a:gd name="T30" fmla="*/ 28 w 588"/>
                  <a:gd name="T31" fmla="*/ 8 h 762"/>
                  <a:gd name="T32" fmla="*/ 35 w 588"/>
                  <a:gd name="T33" fmla="*/ 10 h 762"/>
                  <a:gd name="T34" fmla="*/ 42 w 588"/>
                  <a:gd name="T35" fmla="*/ 14 h 762"/>
                  <a:gd name="T36" fmla="*/ 227 w 588"/>
                  <a:gd name="T37" fmla="*/ 198 h 762"/>
                  <a:gd name="T38" fmla="*/ 241 w 588"/>
                  <a:gd name="T39" fmla="*/ 204 h 762"/>
                  <a:gd name="T40" fmla="*/ 333 w 588"/>
                  <a:gd name="T41" fmla="*/ 204 h 762"/>
                  <a:gd name="T42" fmla="*/ 348 w 588"/>
                  <a:gd name="T43" fmla="*/ 201 h 762"/>
                  <a:gd name="T44" fmla="*/ 361 w 588"/>
                  <a:gd name="T45" fmla="*/ 193 h 762"/>
                  <a:gd name="T46" fmla="*/ 549 w 588"/>
                  <a:gd name="T47" fmla="*/ 4 h 762"/>
                  <a:gd name="T48" fmla="*/ 557 w 588"/>
                  <a:gd name="T49" fmla="*/ 1 h 762"/>
                  <a:gd name="T50" fmla="*/ 565 w 588"/>
                  <a:gd name="T51" fmla="*/ 1 h 762"/>
                  <a:gd name="T52" fmla="*/ 572 w 588"/>
                  <a:gd name="T53" fmla="*/ 3 h 762"/>
                  <a:gd name="T54" fmla="*/ 583 w 588"/>
                  <a:gd name="T55" fmla="*/ 14 h 762"/>
                  <a:gd name="T56" fmla="*/ 588 w 588"/>
                  <a:gd name="T57" fmla="*/ 28 h 762"/>
                  <a:gd name="T58" fmla="*/ 583 w 588"/>
                  <a:gd name="T59" fmla="*/ 42 h 762"/>
                  <a:gd name="T60" fmla="*/ 393 w 588"/>
                  <a:gd name="T61" fmla="*/ 254 h 762"/>
                  <a:gd name="T62" fmla="*/ 377 w 588"/>
                  <a:gd name="T63" fmla="*/ 296 h 762"/>
                  <a:gd name="T64" fmla="*/ 375 w 588"/>
                  <a:gd name="T65" fmla="*/ 734 h 762"/>
                  <a:gd name="T66" fmla="*/ 367 w 588"/>
                  <a:gd name="T67" fmla="*/ 754 h 762"/>
                  <a:gd name="T68" fmla="*/ 347 w 588"/>
                  <a:gd name="T69" fmla="*/ 762 h 7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88" h="762">
                    <a:moveTo>
                      <a:pt x="334" y="762"/>
                    </a:moveTo>
                    <a:cubicBezTo>
                      <a:pt x="331" y="762"/>
                      <a:pt x="327" y="761"/>
                      <a:pt x="324" y="760"/>
                    </a:cubicBezTo>
                    <a:cubicBezTo>
                      <a:pt x="320" y="758"/>
                      <a:pt x="317" y="756"/>
                      <a:pt x="315" y="754"/>
                    </a:cubicBezTo>
                    <a:cubicBezTo>
                      <a:pt x="312" y="751"/>
                      <a:pt x="310" y="748"/>
                      <a:pt x="309" y="745"/>
                    </a:cubicBezTo>
                    <a:cubicBezTo>
                      <a:pt x="307" y="741"/>
                      <a:pt x="307" y="738"/>
                      <a:pt x="307" y="734"/>
                    </a:cubicBezTo>
                    <a:cubicBezTo>
                      <a:pt x="307" y="476"/>
                      <a:pt x="307" y="476"/>
                      <a:pt x="307" y="476"/>
                    </a:cubicBezTo>
                    <a:cubicBezTo>
                      <a:pt x="276" y="476"/>
                      <a:pt x="276" y="476"/>
                      <a:pt x="276" y="476"/>
                    </a:cubicBezTo>
                    <a:cubicBezTo>
                      <a:pt x="276" y="734"/>
                      <a:pt x="276" y="734"/>
                      <a:pt x="276" y="734"/>
                    </a:cubicBezTo>
                    <a:cubicBezTo>
                      <a:pt x="276" y="738"/>
                      <a:pt x="275" y="741"/>
                      <a:pt x="274" y="745"/>
                    </a:cubicBezTo>
                    <a:cubicBezTo>
                      <a:pt x="273" y="748"/>
                      <a:pt x="271" y="751"/>
                      <a:pt x="268" y="754"/>
                    </a:cubicBezTo>
                    <a:cubicBezTo>
                      <a:pt x="265" y="756"/>
                      <a:pt x="263" y="758"/>
                      <a:pt x="259" y="759"/>
                    </a:cubicBezTo>
                    <a:cubicBezTo>
                      <a:pt x="256" y="761"/>
                      <a:pt x="252" y="762"/>
                      <a:pt x="248" y="762"/>
                    </a:cubicBezTo>
                    <a:cubicBezTo>
                      <a:pt x="236" y="762"/>
                      <a:pt x="236" y="762"/>
                      <a:pt x="236" y="762"/>
                    </a:cubicBezTo>
                    <a:cubicBezTo>
                      <a:pt x="232" y="762"/>
                      <a:pt x="229" y="761"/>
                      <a:pt x="225" y="759"/>
                    </a:cubicBezTo>
                    <a:cubicBezTo>
                      <a:pt x="222" y="758"/>
                      <a:pt x="219" y="756"/>
                      <a:pt x="216" y="753"/>
                    </a:cubicBezTo>
                    <a:cubicBezTo>
                      <a:pt x="214" y="751"/>
                      <a:pt x="212" y="748"/>
                      <a:pt x="210" y="744"/>
                    </a:cubicBezTo>
                    <a:cubicBezTo>
                      <a:pt x="209" y="741"/>
                      <a:pt x="208" y="737"/>
                      <a:pt x="208" y="734"/>
                    </a:cubicBezTo>
                    <a:cubicBezTo>
                      <a:pt x="208" y="321"/>
                      <a:pt x="208" y="321"/>
                      <a:pt x="208" y="321"/>
                    </a:cubicBezTo>
                    <a:cubicBezTo>
                      <a:pt x="208" y="313"/>
                      <a:pt x="207" y="305"/>
                      <a:pt x="206" y="298"/>
                    </a:cubicBezTo>
                    <a:cubicBezTo>
                      <a:pt x="205" y="290"/>
                      <a:pt x="203" y="283"/>
                      <a:pt x="200" y="276"/>
                    </a:cubicBezTo>
                    <a:cubicBezTo>
                      <a:pt x="197" y="268"/>
                      <a:pt x="194" y="262"/>
                      <a:pt x="190" y="255"/>
                    </a:cubicBezTo>
                    <a:cubicBezTo>
                      <a:pt x="186" y="248"/>
                      <a:pt x="181" y="242"/>
                      <a:pt x="176" y="237"/>
                    </a:cubicBezTo>
                    <a:cubicBezTo>
                      <a:pt x="6" y="50"/>
                      <a:pt x="6" y="50"/>
                      <a:pt x="6" y="50"/>
                    </a:cubicBezTo>
                    <a:cubicBezTo>
                      <a:pt x="4" y="48"/>
                      <a:pt x="2" y="46"/>
                      <a:pt x="2" y="44"/>
                    </a:cubicBezTo>
                    <a:cubicBezTo>
                      <a:pt x="1" y="41"/>
                      <a:pt x="0" y="39"/>
                      <a:pt x="0" y="36"/>
                    </a:cubicBezTo>
                    <a:cubicBezTo>
                      <a:pt x="0" y="34"/>
                      <a:pt x="1" y="31"/>
                      <a:pt x="2" y="29"/>
                    </a:cubicBezTo>
                    <a:cubicBezTo>
                      <a:pt x="3" y="26"/>
                      <a:pt x="4" y="24"/>
                      <a:pt x="6" y="22"/>
                    </a:cubicBezTo>
                    <a:cubicBezTo>
                      <a:pt x="14" y="14"/>
                      <a:pt x="14" y="14"/>
                      <a:pt x="14" y="14"/>
                    </a:cubicBezTo>
                    <a:cubicBezTo>
                      <a:pt x="15" y="13"/>
                      <a:pt x="16" y="12"/>
                      <a:pt x="17" y="12"/>
                    </a:cubicBezTo>
                    <a:cubicBezTo>
                      <a:pt x="18" y="11"/>
                      <a:pt x="19" y="10"/>
                      <a:pt x="20" y="10"/>
                    </a:cubicBezTo>
                    <a:cubicBezTo>
                      <a:pt x="21" y="9"/>
                      <a:pt x="22" y="9"/>
                      <a:pt x="24" y="9"/>
                    </a:cubicBezTo>
                    <a:cubicBezTo>
                      <a:pt x="25" y="8"/>
                      <a:pt x="26" y="8"/>
                      <a:pt x="28" y="8"/>
                    </a:cubicBezTo>
                    <a:cubicBezTo>
                      <a:pt x="29" y="8"/>
                      <a:pt x="30" y="8"/>
                      <a:pt x="32" y="9"/>
                    </a:cubicBezTo>
                    <a:cubicBezTo>
                      <a:pt x="33" y="9"/>
                      <a:pt x="34" y="9"/>
                      <a:pt x="35" y="10"/>
                    </a:cubicBezTo>
                    <a:cubicBezTo>
                      <a:pt x="36" y="10"/>
                      <a:pt x="38" y="11"/>
                      <a:pt x="39" y="12"/>
                    </a:cubicBezTo>
                    <a:cubicBezTo>
                      <a:pt x="40" y="12"/>
                      <a:pt x="41" y="13"/>
                      <a:pt x="42" y="14"/>
                    </a:cubicBezTo>
                    <a:cubicBezTo>
                      <a:pt x="221" y="193"/>
                      <a:pt x="221" y="193"/>
                      <a:pt x="221" y="193"/>
                    </a:cubicBezTo>
                    <a:cubicBezTo>
                      <a:pt x="223" y="195"/>
                      <a:pt x="225" y="197"/>
                      <a:pt x="227" y="198"/>
                    </a:cubicBezTo>
                    <a:cubicBezTo>
                      <a:pt x="229" y="199"/>
                      <a:pt x="232" y="201"/>
                      <a:pt x="234" y="202"/>
                    </a:cubicBezTo>
                    <a:cubicBezTo>
                      <a:pt x="236" y="203"/>
                      <a:pt x="239" y="203"/>
                      <a:pt x="241" y="204"/>
                    </a:cubicBezTo>
                    <a:cubicBezTo>
                      <a:pt x="244" y="204"/>
                      <a:pt x="246" y="205"/>
                      <a:pt x="249" y="205"/>
                    </a:cubicBezTo>
                    <a:cubicBezTo>
                      <a:pt x="333" y="204"/>
                      <a:pt x="333" y="204"/>
                      <a:pt x="333" y="204"/>
                    </a:cubicBezTo>
                    <a:cubicBezTo>
                      <a:pt x="335" y="204"/>
                      <a:pt x="338" y="204"/>
                      <a:pt x="340" y="204"/>
                    </a:cubicBezTo>
                    <a:cubicBezTo>
                      <a:pt x="343" y="203"/>
                      <a:pt x="345" y="202"/>
                      <a:pt x="348" y="201"/>
                    </a:cubicBezTo>
                    <a:cubicBezTo>
                      <a:pt x="350" y="200"/>
                      <a:pt x="352" y="199"/>
                      <a:pt x="355" y="198"/>
                    </a:cubicBezTo>
                    <a:cubicBezTo>
                      <a:pt x="357" y="196"/>
                      <a:pt x="359" y="195"/>
                      <a:pt x="361" y="193"/>
                    </a:cubicBezTo>
                    <a:cubicBezTo>
                      <a:pt x="546" y="6"/>
                      <a:pt x="546" y="6"/>
                      <a:pt x="546" y="6"/>
                    </a:cubicBezTo>
                    <a:cubicBezTo>
                      <a:pt x="547" y="5"/>
                      <a:pt x="548" y="4"/>
                      <a:pt x="549" y="4"/>
                    </a:cubicBezTo>
                    <a:cubicBezTo>
                      <a:pt x="550" y="3"/>
                      <a:pt x="552" y="2"/>
                      <a:pt x="553" y="2"/>
                    </a:cubicBezTo>
                    <a:cubicBezTo>
                      <a:pt x="554" y="1"/>
                      <a:pt x="555" y="1"/>
                      <a:pt x="557" y="1"/>
                    </a:cubicBezTo>
                    <a:cubicBezTo>
                      <a:pt x="558" y="0"/>
                      <a:pt x="559" y="0"/>
                      <a:pt x="561" y="0"/>
                    </a:cubicBezTo>
                    <a:cubicBezTo>
                      <a:pt x="562" y="0"/>
                      <a:pt x="563" y="0"/>
                      <a:pt x="565" y="1"/>
                    </a:cubicBezTo>
                    <a:cubicBezTo>
                      <a:pt x="566" y="1"/>
                      <a:pt x="567" y="1"/>
                      <a:pt x="568" y="2"/>
                    </a:cubicBezTo>
                    <a:cubicBezTo>
                      <a:pt x="569" y="2"/>
                      <a:pt x="571" y="3"/>
                      <a:pt x="572" y="3"/>
                    </a:cubicBezTo>
                    <a:cubicBezTo>
                      <a:pt x="573" y="4"/>
                      <a:pt x="574" y="5"/>
                      <a:pt x="575" y="6"/>
                    </a:cubicBezTo>
                    <a:cubicBezTo>
                      <a:pt x="583" y="14"/>
                      <a:pt x="583" y="14"/>
                      <a:pt x="583" y="14"/>
                    </a:cubicBezTo>
                    <a:cubicBezTo>
                      <a:pt x="585" y="16"/>
                      <a:pt x="586" y="18"/>
                      <a:pt x="587" y="20"/>
                    </a:cubicBezTo>
                    <a:cubicBezTo>
                      <a:pt x="588" y="23"/>
                      <a:pt x="588" y="25"/>
                      <a:pt x="588" y="28"/>
                    </a:cubicBezTo>
                    <a:cubicBezTo>
                      <a:pt x="588" y="31"/>
                      <a:pt x="588" y="33"/>
                      <a:pt x="587" y="35"/>
                    </a:cubicBezTo>
                    <a:cubicBezTo>
                      <a:pt x="586" y="38"/>
                      <a:pt x="585" y="40"/>
                      <a:pt x="583" y="42"/>
                    </a:cubicBezTo>
                    <a:cubicBezTo>
                      <a:pt x="407" y="235"/>
                      <a:pt x="407" y="235"/>
                      <a:pt x="407" y="235"/>
                    </a:cubicBezTo>
                    <a:cubicBezTo>
                      <a:pt x="402" y="241"/>
                      <a:pt x="397" y="247"/>
                      <a:pt x="393" y="254"/>
                    </a:cubicBezTo>
                    <a:cubicBezTo>
                      <a:pt x="389" y="260"/>
                      <a:pt x="386" y="267"/>
                      <a:pt x="383" y="274"/>
                    </a:cubicBezTo>
                    <a:cubicBezTo>
                      <a:pt x="380" y="281"/>
                      <a:pt x="378" y="289"/>
                      <a:pt x="377" y="296"/>
                    </a:cubicBezTo>
                    <a:cubicBezTo>
                      <a:pt x="375" y="304"/>
                      <a:pt x="375" y="312"/>
                      <a:pt x="375" y="319"/>
                    </a:cubicBezTo>
                    <a:cubicBezTo>
                      <a:pt x="375" y="734"/>
                      <a:pt x="375" y="734"/>
                      <a:pt x="375" y="734"/>
                    </a:cubicBezTo>
                    <a:cubicBezTo>
                      <a:pt x="375" y="738"/>
                      <a:pt x="374" y="742"/>
                      <a:pt x="372" y="745"/>
                    </a:cubicBezTo>
                    <a:cubicBezTo>
                      <a:pt x="371" y="748"/>
                      <a:pt x="369" y="751"/>
                      <a:pt x="367" y="754"/>
                    </a:cubicBezTo>
                    <a:cubicBezTo>
                      <a:pt x="364" y="756"/>
                      <a:pt x="361" y="758"/>
                      <a:pt x="358" y="760"/>
                    </a:cubicBezTo>
                    <a:cubicBezTo>
                      <a:pt x="354" y="761"/>
                      <a:pt x="351" y="762"/>
                      <a:pt x="347" y="762"/>
                    </a:cubicBezTo>
                    <a:lnTo>
                      <a:pt x="334" y="762"/>
                    </a:lnTo>
                    <a:close/>
                  </a:path>
                </a:pathLst>
              </a:custGeom>
              <a:solidFill>
                <a:srgbClr val="DFAB9D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宋体" panose="02010600030101010101" pitchFamily="2" charset="-122"/>
                  <a:cs typeface="+mn-cs"/>
                </a:endParaRPr>
              </a:p>
            </p:txBody>
          </p:sp>
        </p:grpSp>
      </p:grpSp>
      <p:sp>
        <p:nvSpPr>
          <p:cNvPr id="61" name="PA_文本框 60"/>
          <p:cNvSpPr txBox="1"/>
          <p:nvPr>
            <p:custDataLst>
              <p:tags r:id="rId12"/>
            </p:custDataLst>
          </p:nvPr>
        </p:nvSpPr>
        <p:spPr>
          <a:xfrm>
            <a:off x="6589421" y="1740904"/>
            <a:ext cx="402674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altLang="zh-CN" sz="3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mpact" panose="020B0806030902050204" pitchFamily="34" charset="0"/>
                <a:ea typeface="宋体" panose="02010600030101010101" pitchFamily="2" charset="-122"/>
                <a:cs typeface="+mn-cs"/>
              </a:rPr>
              <a:t>3</a:t>
            </a:r>
            <a:endParaRPr kumimoji="0" lang="zh-CN" altLang="en-US" sz="3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Impact" panose="020B0806030902050204" pitchFamily="3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2" name="PA_文本框 61"/>
          <p:cNvSpPr txBox="1"/>
          <p:nvPr>
            <p:custDataLst>
              <p:tags r:id="rId13"/>
            </p:custDataLst>
          </p:nvPr>
        </p:nvSpPr>
        <p:spPr>
          <a:xfrm>
            <a:off x="6202257" y="3106696"/>
            <a:ext cx="402674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altLang="zh-CN" sz="3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mpact" panose="020B0806030902050204" pitchFamily="34" charset="0"/>
                <a:ea typeface="宋体" panose="02010600030101010101" pitchFamily="2" charset="-122"/>
                <a:cs typeface="+mn-cs"/>
              </a:rPr>
              <a:t>4</a:t>
            </a:r>
            <a:endParaRPr kumimoji="0" lang="zh-CN" altLang="en-US" sz="3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Impact" panose="020B0806030902050204" pitchFamily="3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3" name="PA_文本框 62"/>
          <p:cNvSpPr txBox="1"/>
          <p:nvPr>
            <p:custDataLst>
              <p:tags r:id="rId14"/>
            </p:custDataLst>
          </p:nvPr>
        </p:nvSpPr>
        <p:spPr>
          <a:xfrm>
            <a:off x="5599168" y="3606444"/>
            <a:ext cx="431427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altLang="zh-CN" sz="3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mpact" panose="020B0806030902050204" pitchFamily="34" charset="0"/>
                <a:ea typeface="宋体" panose="02010600030101010101" pitchFamily="2" charset="-122"/>
                <a:cs typeface="+mn-cs"/>
              </a:rPr>
              <a:t>2</a:t>
            </a:r>
            <a:endParaRPr kumimoji="0" lang="zh-CN" altLang="en-US" sz="3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Impact" panose="020B0806030902050204" pitchFamily="3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4" name="PA_文本框 63"/>
          <p:cNvSpPr txBox="1"/>
          <p:nvPr>
            <p:custDataLst>
              <p:tags r:id="rId15"/>
            </p:custDataLst>
          </p:nvPr>
        </p:nvSpPr>
        <p:spPr>
          <a:xfrm flipH="1">
            <a:off x="5221880" y="2552604"/>
            <a:ext cx="349678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altLang="zh-CN" sz="3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mpact" panose="020B0806030902050204" pitchFamily="34" charset="0"/>
                <a:ea typeface="宋体" panose="02010600030101010101" pitchFamily="2" charset="-122"/>
                <a:cs typeface="+mn-cs"/>
              </a:rPr>
              <a:t>1</a:t>
            </a:r>
            <a:endParaRPr kumimoji="0" lang="zh-CN" altLang="en-US" sz="3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Impact" panose="020B0806030902050204" pitchFamily="34" charset="0"/>
              <a:ea typeface="宋体" panose="02010600030101010101" pitchFamily="2" charset="-122"/>
              <a:cs typeface="+mn-cs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2" fill="hold" nodeType="withEffect" p14:presetBounceEnd="33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33000">
                                          <p:cBhvr additive="base">
                                            <p:cTn id="7" dur="1000" fill="hold"/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33000">
                                          <p:cBhvr additive="base">
                                            <p:cTn id="8" dur="1000" fill="hold"/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2" fill="hold" nodeType="withEffect" p14:presetBounceEnd="33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33000">
                                          <p:cBhvr additive="base">
                                            <p:cTn id="11" dur="1000" fill="hold"/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33000">
                                          <p:cBhvr additive="base">
                                            <p:cTn id="12" dur="1000" fill="hold"/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8" fill="hold" nodeType="withEffect" p14:presetBounceEnd="33000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33000">
                                          <p:cBhvr additive="base">
                                            <p:cTn id="15" dur="1000" fill="hold"/>
                                            <p:tgtEl>
                                              <p:spTgt spid="2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33000">
                                          <p:cBhvr additive="base">
                                            <p:cTn id="16" dur="1000" fill="hold"/>
                                            <p:tgtEl>
                                              <p:spTgt spid="2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8" fill="hold" nodeType="withEffect" p14:presetBounceEnd="33000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33000">
                                          <p:cBhvr additive="base">
                                            <p:cTn id="19" dur="1000" fill="hold"/>
                                            <p:tgtEl>
                                              <p:spTgt spid="2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33000">
                                          <p:cBhvr additive="base">
                                            <p:cTn id="20" dur="1000" fill="hold"/>
                                            <p:tgtEl>
                                              <p:spTgt spid="2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2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000" fill="hold"/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000" fill="hold"/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2" fill="hold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000" fill="hold"/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000" fill="hold"/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8" fill="hold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1000" fill="hold"/>
                                            <p:tgtEl>
                                              <p:spTgt spid="2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1000" fill="hold"/>
                                            <p:tgtEl>
                                              <p:spTgt spid="2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8" fill="hold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1000" fill="hold"/>
                                            <p:tgtEl>
                                              <p:spTgt spid="2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1000" fill="hold"/>
                                            <p:tgtEl>
                                              <p:spTgt spid="2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Fallback>
  </mc:AlternateContent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8" name="PA_矩形 127"/>
          <p:cNvSpPr/>
          <p:nvPr>
            <p:custDataLst>
              <p:tags r:id="rId1"/>
            </p:custDataLst>
          </p:nvPr>
        </p:nvSpPr>
        <p:spPr>
          <a:xfrm>
            <a:off x="0" y="6545943"/>
            <a:ext cx="12192000" cy="312057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31" name="PA_任意多边形 130"/>
          <p:cNvSpPr/>
          <p:nvPr>
            <p:custDataLst>
              <p:tags r:id="rId2"/>
            </p:custDataLst>
          </p:nvPr>
        </p:nvSpPr>
        <p:spPr>
          <a:xfrm>
            <a:off x="10269304" y="6545943"/>
            <a:ext cx="1932222" cy="312057"/>
          </a:xfrm>
          <a:custGeom>
            <a:avLst/>
            <a:gdLst>
              <a:gd name="connsiteX0" fmla="*/ 0 w 1932222"/>
              <a:gd name="connsiteY0" fmla="*/ 0 h 312057"/>
              <a:gd name="connsiteX1" fmla="*/ 1932222 w 1932222"/>
              <a:gd name="connsiteY1" fmla="*/ 0 h 312057"/>
              <a:gd name="connsiteX2" fmla="*/ 1932222 w 1932222"/>
              <a:gd name="connsiteY2" fmla="*/ 312057 h 312057"/>
              <a:gd name="connsiteX3" fmla="*/ 154981 w 1932222"/>
              <a:gd name="connsiteY3" fmla="*/ 312057 h 3120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32222" h="312057">
                <a:moveTo>
                  <a:pt x="0" y="0"/>
                </a:moveTo>
                <a:lnTo>
                  <a:pt x="1932222" y="0"/>
                </a:lnTo>
                <a:lnTo>
                  <a:pt x="1932222" y="312057"/>
                </a:lnTo>
                <a:lnTo>
                  <a:pt x="154981" y="312057"/>
                </a:lnTo>
                <a:close/>
              </a:path>
            </a:pathLst>
          </a:custGeom>
          <a:solidFill>
            <a:schemeClr val="bg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32" name="PA_SlideNumberPlaceholder 131"/>
          <p:cNvSpPr>
            <a:spLocks noGrp="1"/>
          </p:cNvSpPr>
          <p:nvPr>
            <p:ph type="sldNum" sz="quarter" idx="12"/>
            <p:custDataLst>
              <p:tags r:id="rId3"/>
            </p:custDataLst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altLang="zh-CN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-</a:t>
            </a:r>
            <a:fld id="{D6B02234-A951-478D-B725-4AAC724CF730}" type="slidenum">
              <a:rPr kumimoji="0" lang="zh-CN" altLang="en-US" sz="1200" b="0" i="0" u="none" strike="noStrike" kern="120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20</a:t>
            </a:fld>
            <a:r>
              <a:rPr kumimoji="0" lang="en-US" altLang="zh-CN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-</a:t>
            </a:r>
            <a:endParaRPr kumimoji="0" lang="zh-CN" altLang="en-US" sz="1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33" name="PA_矩形 132"/>
          <p:cNvSpPr/>
          <p:nvPr>
            <p:custDataLst>
              <p:tags r:id="rId4"/>
            </p:custDataLst>
          </p:nvPr>
        </p:nvSpPr>
        <p:spPr>
          <a:xfrm>
            <a:off x="0" y="0"/>
            <a:ext cx="12192000" cy="696387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34" name="PA_矩形 133"/>
          <p:cNvSpPr/>
          <p:nvPr>
            <p:custDataLst>
              <p:tags r:id="rId5"/>
            </p:custDataLst>
          </p:nvPr>
        </p:nvSpPr>
        <p:spPr>
          <a:xfrm>
            <a:off x="0" y="0"/>
            <a:ext cx="138112" cy="696387"/>
          </a:xfrm>
          <a:prstGeom prst="rect">
            <a:avLst/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35" name="PA_文本框 134"/>
          <p:cNvSpPr txBox="1"/>
          <p:nvPr>
            <p:custDataLst>
              <p:tags r:id="rId6"/>
            </p:custDataLst>
          </p:nvPr>
        </p:nvSpPr>
        <p:spPr>
          <a:xfrm>
            <a:off x="254000" y="99391"/>
            <a:ext cx="6343403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lvl="0">
              <a:defRPr/>
            </a:pPr>
            <a:r>
              <a:rPr kumimoji="0" lang="zh-CN" altLang="en-US" sz="2800" b="1" i="0" u="none" strike="noStrike" kern="1200" cap="none" spc="600" normalizeH="0" baseline="0" noProof="0" dirty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rPr>
              <a:t>立体箭头四项递进</a:t>
            </a:r>
            <a:r>
              <a:rPr kumimoji="0" lang="en-US" altLang="zh-CN" sz="2800" b="1" i="0" u="none" strike="noStrike" kern="1200" cap="none" spc="600" normalizeH="0" baseline="0" noProof="0" dirty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rPr>
              <a:t>PPT</a:t>
            </a:r>
            <a:r>
              <a:rPr lang="zh-CN" altLang="en-US" sz="2800" b="1" spc="600" dirty="0">
                <a:solidFill>
                  <a:srgbClr val="40404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创意图表</a:t>
            </a:r>
            <a:endParaRPr kumimoji="0" lang="zh-CN" altLang="en-US" sz="2800" b="1" i="0" u="none" strike="noStrike" kern="1200" cap="none" spc="600" normalizeH="0" baseline="0" noProof="0" dirty="0">
              <a:ln>
                <a:noFill/>
              </a:ln>
              <a:solidFill>
                <a:srgbClr val="404040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</a:endParaRPr>
          </a:p>
        </p:txBody>
      </p:sp>
      <p:grpSp>
        <p:nvGrpSpPr>
          <p:cNvPr id="208" name="PA_组合 207"/>
          <p:cNvGrpSpPr/>
          <p:nvPr>
            <p:custDataLst>
              <p:tags r:id="rId7"/>
            </p:custDataLst>
          </p:nvPr>
        </p:nvGrpSpPr>
        <p:grpSpPr>
          <a:xfrm>
            <a:off x="775788" y="1996967"/>
            <a:ext cx="3323137" cy="1022167"/>
            <a:chOff x="775788" y="1184908"/>
            <a:chExt cx="3323137" cy="1022167"/>
          </a:xfrm>
        </p:grpSpPr>
        <p:sp>
          <p:nvSpPr>
            <p:cNvPr id="209" name="PA_文本框 208"/>
            <p:cNvSpPr txBox="1"/>
            <p:nvPr>
              <p:custDataLst>
                <p:tags r:id="rId47"/>
              </p:custDataLst>
            </p:nvPr>
          </p:nvSpPr>
          <p:spPr>
            <a:xfrm>
              <a:off x="1147304" y="1184908"/>
              <a:ext cx="2951621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altLang="zh-CN" sz="1800" b="1" i="0" u="none" strike="noStrike" kern="1200" cap="none" spc="300" normalizeH="0" baseline="0" noProof="0" dirty="0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A.</a:t>
              </a:r>
              <a:r>
                <a:rPr kumimoji="0" lang="zh-CN" altLang="en-US" sz="1800" b="1" i="0" u="none" strike="noStrike" kern="1200" cap="none" spc="300" normalizeH="0" baseline="0" noProof="0" dirty="0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点击此处添加标题</a:t>
              </a:r>
            </a:p>
          </p:txBody>
        </p:sp>
        <p:sp>
          <p:nvSpPr>
            <p:cNvPr id="210" name="PA_文本框 209"/>
            <p:cNvSpPr txBox="1"/>
            <p:nvPr>
              <p:custDataLst>
                <p:tags r:id="rId48"/>
              </p:custDataLst>
            </p:nvPr>
          </p:nvSpPr>
          <p:spPr>
            <a:xfrm>
              <a:off x="1147304" y="1636791"/>
              <a:ext cx="1595309" cy="57028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50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点击此处添加文字说明</a:t>
              </a:r>
              <a:endParaRPr kumimoji="0" lang="en-US" altLang="zh-CN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endParaRPr>
            </a:p>
            <a:p>
              <a:pPr marL="0" marR="0" lvl="0" indent="0" algn="l" defTabSz="914400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50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点击此处添加文字说明</a:t>
              </a:r>
            </a:p>
          </p:txBody>
        </p:sp>
        <p:cxnSp>
          <p:nvCxnSpPr>
            <p:cNvPr id="211" name="PA_直接连接符 210"/>
            <p:cNvCxnSpPr/>
            <p:nvPr>
              <p:custDataLst>
                <p:tags r:id="rId49"/>
              </p:custDataLst>
            </p:nvPr>
          </p:nvCxnSpPr>
          <p:spPr>
            <a:xfrm>
              <a:off x="1213979" y="1595515"/>
              <a:ext cx="2358780" cy="0"/>
            </a:xfrm>
            <a:prstGeom prst="line">
              <a:avLst/>
            </a:prstGeom>
            <a:ln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2" name="PA_直接连接符 211"/>
            <p:cNvCxnSpPr/>
            <p:nvPr>
              <p:custDataLst>
                <p:tags r:id="rId50"/>
              </p:custDataLst>
            </p:nvPr>
          </p:nvCxnSpPr>
          <p:spPr>
            <a:xfrm>
              <a:off x="1213979" y="1644435"/>
              <a:ext cx="817523" cy="0"/>
            </a:xfrm>
            <a:prstGeom prst="line">
              <a:avLst/>
            </a:prstGeom>
            <a:ln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13" name="PA_任意多边形 255"/>
            <p:cNvSpPr>
              <a:spLocks noEditPoints="1"/>
            </p:cNvSpPr>
            <p:nvPr>
              <p:custDataLst>
                <p:tags r:id="rId51"/>
              </p:custDataLst>
            </p:nvPr>
          </p:nvSpPr>
          <p:spPr bwMode="auto">
            <a:xfrm>
              <a:off x="775788" y="1252537"/>
              <a:ext cx="319760" cy="224831"/>
            </a:xfrm>
            <a:custGeom>
              <a:avLst/>
              <a:gdLst>
                <a:gd name="T0" fmla="*/ 54 w 54"/>
                <a:gd name="T1" fmla="*/ 27 h 38"/>
                <a:gd name="T2" fmla="*/ 44 w 54"/>
                <a:gd name="T3" fmla="*/ 38 h 38"/>
                <a:gd name="T4" fmla="*/ 43 w 54"/>
                <a:gd name="T5" fmla="*/ 38 h 38"/>
                <a:gd name="T6" fmla="*/ 11 w 54"/>
                <a:gd name="T7" fmla="*/ 38 h 38"/>
                <a:gd name="T8" fmla="*/ 11 w 54"/>
                <a:gd name="T9" fmla="*/ 38 h 38"/>
                <a:gd name="T10" fmla="*/ 11 w 54"/>
                <a:gd name="T11" fmla="*/ 38 h 38"/>
                <a:gd name="T12" fmla="*/ 10 w 54"/>
                <a:gd name="T13" fmla="*/ 38 h 38"/>
                <a:gd name="T14" fmla="*/ 0 w 54"/>
                <a:gd name="T15" fmla="*/ 27 h 38"/>
                <a:gd name="T16" fmla="*/ 5 w 54"/>
                <a:gd name="T17" fmla="*/ 18 h 38"/>
                <a:gd name="T18" fmla="*/ 5 w 54"/>
                <a:gd name="T19" fmla="*/ 16 h 38"/>
                <a:gd name="T20" fmla="*/ 12 w 54"/>
                <a:gd name="T21" fmla="*/ 8 h 38"/>
                <a:gd name="T22" fmla="*/ 17 w 54"/>
                <a:gd name="T23" fmla="*/ 10 h 38"/>
                <a:gd name="T24" fmla="*/ 31 w 54"/>
                <a:gd name="T25" fmla="*/ 0 h 38"/>
                <a:gd name="T26" fmla="*/ 48 w 54"/>
                <a:gd name="T27" fmla="*/ 17 h 38"/>
                <a:gd name="T28" fmla="*/ 48 w 54"/>
                <a:gd name="T29" fmla="*/ 18 h 38"/>
                <a:gd name="T30" fmla="*/ 54 w 54"/>
                <a:gd name="T31" fmla="*/ 27 h 38"/>
                <a:gd name="T32" fmla="*/ 20 w 54"/>
                <a:gd name="T33" fmla="*/ 32 h 38"/>
                <a:gd name="T34" fmla="*/ 26 w 54"/>
                <a:gd name="T35" fmla="*/ 29 h 38"/>
                <a:gd name="T36" fmla="*/ 24 w 54"/>
                <a:gd name="T37" fmla="*/ 26 h 38"/>
                <a:gd name="T38" fmla="*/ 20 w 54"/>
                <a:gd name="T39" fmla="*/ 28 h 38"/>
                <a:gd name="T40" fmla="*/ 16 w 54"/>
                <a:gd name="T41" fmla="*/ 25 h 38"/>
                <a:gd name="T42" fmla="*/ 20 w 54"/>
                <a:gd name="T43" fmla="*/ 21 h 38"/>
                <a:gd name="T44" fmla="*/ 36 w 54"/>
                <a:gd name="T45" fmla="*/ 32 h 38"/>
                <a:gd name="T46" fmla="*/ 43 w 54"/>
                <a:gd name="T47" fmla="*/ 25 h 38"/>
                <a:gd name="T48" fmla="*/ 36 w 54"/>
                <a:gd name="T49" fmla="*/ 18 h 38"/>
                <a:gd name="T50" fmla="*/ 29 w 54"/>
                <a:gd name="T51" fmla="*/ 20 h 38"/>
                <a:gd name="T52" fmla="*/ 32 w 54"/>
                <a:gd name="T53" fmla="*/ 23 h 38"/>
                <a:gd name="T54" fmla="*/ 35 w 54"/>
                <a:gd name="T55" fmla="*/ 21 h 38"/>
                <a:gd name="T56" fmla="*/ 39 w 54"/>
                <a:gd name="T57" fmla="*/ 25 h 38"/>
                <a:gd name="T58" fmla="*/ 35 w 54"/>
                <a:gd name="T59" fmla="*/ 28 h 38"/>
                <a:gd name="T60" fmla="*/ 20 w 54"/>
                <a:gd name="T61" fmla="*/ 18 h 38"/>
                <a:gd name="T62" fmla="*/ 12 w 54"/>
                <a:gd name="T63" fmla="*/ 25 h 38"/>
                <a:gd name="T64" fmla="*/ 20 w 54"/>
                <a:gd name="T65" fmla="*/ 32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4" h="38">
                  <a:moveTo>
                    <a:pt x="54" y="27"/>
                  </a:moveTo>
                  <a:cubicBezTo>
                    <a:pt x="54" y="33"/>
                    <a:pt x="50" y="38"/>
                    <a:pt x="44" y="38"/>
                  </a:cubicBezTo>
                  <a:cubicBezTo>
                    <a:pt x="43" y="38"/>
                    <a:pt x="43" y="38"/>
                    <a:pt x="43" y="38"/>
                  </a:cubicBezTo>
                  <a:cubicBezTo>
                    <a:pt x="11" y="38"/>
                    <a:pt x="11" y="38"/>
                    <a:pt x="11" y="38"/>
                  </a:cubicBezTo>
                  <a:cubicBezTo>
                    <a:pt x="11" y="38"/>
                    <a:pt x="11" y="38"/>
                    <a:pt x="11" y="38"/>
                  </a:cubicBezTo>
                  <a:cubicBezTo>
                    <a:pt x="11" y="38"/>
                    <a:pt x="11" y="38"/>
                    <a:pt x="11" y="38"/>
                  </a:cubicBezTo>
                  <a:cubicBezTo>
                    <a:pt x="10" y="38"/>
                    <a:pt x="10" y="38"/>
                    <a:pt x="10" y="38"/>
                  </a:cubicBezTo>
                  <a:cubicBezTo>
                    <a:pt x="4" y="38"/>
                    <a:pt x="0" y="33"/>
                    <a:pt x="0" y="27"/>
                  </a:cubicBezTo>
                  <a:cubicBezTo>
                    <a:pt x="0" y="23"/>
                    <a:pt x="2" y="20"/>
                    <a:pt x="5" y="18"/>
                  </a:cubicBezTo>
                  <a:cubicBezTo>
                    <a:pt x="5" y="17"/>
                    <a:pt x="5" y="16"/>
                    <a:pt x="5" y="16"/>
                  </a:cubicBezTo>
                  <a:cubicBezTo>
                    <a:pt x="5" y="11"/>
                    <a:pt x="8" y="8"/>
                    <a:pt x="12" y="8"/>
                  </a:cubicBezTo>
                  <a:cubicBezTo>
                    <a:pt x="14" y="8"/>
                    <a:pt x="15" y="9"/>
                    <a:pt x="17" y="10"/>
                  </a:cubicBezTo>
                  <a:cubicBezTo>
                    <a:pt x="19" y="4"/>
                    <a:pt x="25" y="0"/>
                    <a:pt x="31" y="0"/>
                  </a:cubicBezTo>
                  <a:cubicBezTo>
                    <a:pt x="40" y="0"/>
                    <a:pt x="48" y="8"/>
                    <a:pt x="48" y="17"/>
                  </a:cubicBezTo>
                  <a:cubicBezTo>
                    <a:pt x="48" y="17"/>
                    <a:pt x="48" y="17"/>
                    <a:pt x="48" y="18"/>
                  </a:cubicBezTo>
                  <a:cubicBezTo>
                    <a:pt x="52" y="19"/>
                    <a:pt x="54" y="23"/>
                    <a:pt x="54" y="27"/>
                  </a:cubicBezTo>
                  <a:close/>
                  <a:moveTo>
                    <a:pt x="20" y="32"/>
                  </a:moveTo>
                  <a:cubicBezTo>
                    <a:pt x="23" y="32"/>
                    <a:pt x="24" y="31"/>
                    <a:pt x="26" y="29"/>
                  </a:cubicBezTo>
                  <a:cubicBezTo>
                    <a:pt x="26" y="28"/>
                    <a:pt x="25" y="27"/>
                    <a:pt x="24" y="26"/>
                  </a:cubicBezTo>
                  <a:cubicBezTo>
                    <a:pt x="23" y="27"/>
                    <a:pt x="22" y="28"/>
                    <a:pt x="20" y="28"/>
                  </a:cubicBezTo>
                  <a:cubicBezTo>
                    <a:pt x="18" y="28"/>
                    <a:pt x="16" y="27"/>
                    <a:pt x="16" y="25"/>
                  </a:cubicBezTo>
                  <a:cubicBezTo>
                    <a:pt x="16" y="23"/>
                    <a:pt x="18" y="21"/>
                    <a:pt x="20" y="21"/>
                  </a:cubicBezTo>
                  <a:cubicBezTo>
                    <a:pt x="26" y="21"/>
                    <a:pt x="27" y="32"/>
                    <a:pt x="36" y="32"/>
                  </a:cubicBezTo>
                  <a:cubicBezTo>
                    <a:pt x="40" y="32"/>
                    <a:pt x="43" y="29"/>
                    <a:pt x="43" y="25"/>
                  </a:cubicBezTo>
                  <a:cubicBezTo>
                    <a:pt x="43" y="20"/>
                    <a:pt x="40" y="18"/>
                    <a:pt x="36" y="18"/>
                  </a:cubicBezTo>
                  <a:cubicBezTo>
                    <a:pt x="33" y="18"/>
                    <a:pt x="31" y="18"/>
                    <a:pt x="29" y="20"/>
                  </a:cubicBezTo>
                  <a:cubicBezTo>
                    <a:pt x="30" y="21"/>
                    <a:pt x="31" y="22"/>
                    <a:pt x="32" y="23"/>
                  </a:cubicBezTo>
                  <a:cubicBezTo>
                    <a:pt x="33" y="22"/>
                    <a:pt x="34" y="21"/>
                    <a:pt x="35" y="21"/>
                  </a:cubicBezTo>
                  <a:cubicBezTo>
                    <a:pt x="37" y="21"/>
                    <a:pt x="39" y="23"/>
                    <a:pt x="39" y="25"/>
                  </a:cubicBezTo>
                  <a:cubicBezTo>
                    <a:pt x="39" y="27"/>
                    <a:pt x="37" y="28"/>
                    <a:pt x="35" y="28"/>
                  </a:cubicBezTo>
                  <a:cubicBezTo>
                    <a:pt x="30" y="28"/>
                    <a:pt x="28" y="18"/>
                    <a:pt x="20" y="18"/>
                  </a:cubicBezTo>
                  <a:cubicBezTo>
                    <a:pt x="16" y="18"/>
                    <a:pt x="12" y="20"/>
                    <a:pt x="12" y="25"/>
                  </a:cubicBezTo>
                  <a:cubicBezTo>
                    <a:pt x="12" y="29"/>
                    <a:pt x="16" y="32"/>
                    <a:pt x="20" y="32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14" name="PA_组合 213"/>
          <p:cNvGrpSpPr/>
          <p:nvPr>
            <p:custDataLst>
              <p:tags r:id="rId8"/>
            </p:custDataLst>
          </p:nvPr>
        </p:nvGrpSpPr>
        <p:grpSpPr>
          <a:xfrm>
            <a:off x="8653198" y="1996967"/>
            <a:ext cx="3190870" cy="1022167"/>
            <a:chOff x="8653198" y="1184908"/>
            <a:chExt cx="3190870" cy="1022167"/>
          </a:xfrm>
        </p:grpSpPr>
        <p:sp>
          <p:nvSpPr>
            <p:cNvPr id="215" name="PA_文本框 214"/>
            <p:cNvSpPr txBox="1"/>
            <p:nvPr>
              <p:custDataLst>
                <p:tags r:id="rId42"/>
              </p:custDataLst>
            </p:nvPr>
          </p:nvSpPr>
          <p:spPr>
            <a:xfrm>
              <a:off x="8978900" y="1184908"/>
              <a:ext cx="2865168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altLang="zh-CN" sz="1800" b="1" i="0" u="none" strike="noStrike" kern="1200" cap="none" spc="300" normalizeH="0" baseline="0" noProof="0" dirty="0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C.</a:t>
              </a:r>
              <a:r>
                <a:rPr kumimoji="0" lang="zh-CN" altLang="en-US" sz="1800" b="1" i="0" u="none" strike="noStrike" kern="1200" cap="none" spc="300" normalizeH="0" baseline="0" noProof="0" dirty="0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点击此处添加标题</a:t>
              </a:r>
            </a:p>
          </p:txBody>
        </p:sp>
        <p:sp>
          <p:nvSpPr>
            <p:cNvPr id="216" name="PA_文本框 215"/>
            <p:cNvSpPr txBox="1"/>
            <p:nvPr>
              <p:custDataLst>
                <p:tags r:id="rId43"/>
              </p:custDataLst>
            </p:nvPr>
          </p:nvSpPr>
          <p:spPr>
            <a:xfrm>
              <a:off x="8978900" y="1636791"/>
              <a:ext cx="1595309" cy="57028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50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点击此处添加文字说明</a:t>
              </a:r>
              <a:endParaRPr kumimoji="0" lang="en-US" altLang="zh-CN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endParaRPr>
            </a:p>
            <a:p>
              <a:pPr marL="0" marR="0" lvl="0" indent="0" algn="l" defTabSz="914400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50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点击此处添加文字说明</a:t>
              </a:r>
            </a:p>
          </p:txBody>
        </p:sp>
        <p:cxnSp>
          <p:nvCxnSpPr>
            <p:cNvPr id="217" name="PA_直接连接符 216"/>
            <p:cNvCxnSpPr/>
            <p:nvPr>
              <p:custDataLst>
                <p:tags r:id="rId44"/>
              </p:custDataLst>
            </p:nvPr>
          </p:nvCxnSpPr>
          <p:spPr>
            <a:xfrm>
              <a:off x="9045575" y="1595515"/>
              <a:ext cx="2379712" cy="0"/>
            </a:xfrm>
            <a:prstGeom prst="line">
              <a:avLst/>
            </a:prstGeom>
            <a:ln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8" name="PA_直接连接符 217"/>
            <p:cNvCxnSpPr/>
            <p:nvPr>
              <p:custDataLst>
                <p:tags r:id="rId45"/>
              </p:custDataLst>
            </p:nvPr>
          </p:nvCxnSpPr>
          <p:spPr>
            <a:xfrm>
              <a:off x="9045575" y="1644435"/>
              <a:ext cx="817523" cy="0"/>
            </a:xfrm>
            <a:prstGeom prst="line">
              <a:avLst/>
            </a:prstGeom>
            <a:ln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19" name="PA_任意多边形 315"/>
            <p:cNvSpPr>
              <a:spLocks noEditPoints="1"/>
            </p:cNvSpPr>
            <p:nvPr>
              <p:custDataLst>
                <p:tags r:id="rId46"/>
              </p:custDataLst>
            </p:nvPr>
          </p:nvSpPr>
          <p:spPr bwMode="auto">
            <a:xfrm>
              <a:off x="8653198" y="1246755"/>
              <a:ext cx="236393" cy="236393"/>
            </a:xfrm>
            <a:custGeom>
              <a:avLst/>
              <a:gdLst>
                <a:gd name="T0" fmla="*/ 41 w 41"/>
                <a:gd name="T1" fmla="*/ 34 h 41"/>
                <a:gd name="T2" fmla="*/ 33 w 41"/>
                <a:gd name="T3" fmla="*/ 41 h 41"/>
                <a:gd name="T4" fmla="*/ 8 w 41"/>
                <a:gd name="T5" fmla="*/ 41 h 41"/>
                <a:gd name="T6" fmla="*/ 0 w 41"/>
                <a:gd name="T7" fmla="*/ 34 h 41"/>
                <a:gd name="T8" fmla="*/ 0 w 41"/>
                <a:gd name="T9" fmla="*/ 8 h 41"/>
                <a:gd name="T10" fmla="*/ 8 w 41"/>
                <a:gd name="T11" fmla="*/ 0 h 41"/>
                <a:gd name="T12" fmla="*/ 33 w 41"/>
                <a:gd name="T13" fmla="*/ 0 h 41"/>
                <a:gd name="T14" fmla="*/ 41 w 41"/>
                <a:gd name="T15" fmla="*/ 8 h 41"/>
                <a:gd name="T16" fmla="*/ 41 w 41"/>
                <a:gd name="T17" fmla="*/ 34 h 41"/>
                <a:gd name="T18" fmla="*/ 29 w 41"/>
                <a:gd name="T19" fmla="*/ 20 h 41"/>
                <a:gd name="T20" fmla="*/ 21 w 41"/>
                <a:gd name="T21" fmla="*/ 12 h 41"/>
                <a:gd name="T22" fmla="*/ 7 w 41"/>
                <a:gd name="T23" fmla="*/ 27 h 41"/>
                <a:gd name="T24" fmla="*/ 7 w 41"/>
                <a:gd name="T25" fmla="*/ 34 h 41"/>
                <a:gd name="T26" fmla="*/ 15 w 41"/>
                <a:gd name="T27" fmla="*/ 34 h 41"/>
                <a:gd name="T28" fmla="*/ 29 w 41"/>
                <a:gd name="T29" fmla="*/ 20 h 41"/>
                <a:gd name="T30" fmla="*/ 15 w 41"/>
                <a:gd name="T31" fmla="*/ 30 h 41"/>
                <a:gd name="T32" fmla="*/ 14 w 41"/>
                <a:gd name="T33" fmla="*/ 32 h 41"/>
                <a:gd name="T34" fmla="*/ 12 w 41"/>
                <a:gd name="T35" fmla="*/ 32 h 41"/>
                <a:gd name="T36" fmla="*/ 12 w 41"/>
                <a:gd name="T37" fmla="*/ 29 h 41"/>
                <a:gd name="T38" fmla="*/ 9 w 41"/>
                <a:gd name="T39" fmla="*/ 29 h 41"/>
                <a:gd name="T40" fmla="*/ 9 w 41"/>
                <a:gd name="T41" fmla="*/ 28 h 41"/>
                <a:gd name="T42" fmla="*/ 11 w 41"/>
                <a:gd name="T43" fmla="*/ 26 h 41"/>
                <a:gd name="T44" fmla="*/ 15 w 41"/>
                <a:gd name="T45" fmla="*/ 30 h 41"/>
                <a:gd name="T46" fmla="*/ 22 w 41"/>
                <a:gd name="T47" fmla="*/ 17 h 41"/>
                <a:gd name="T48" fmla="*/ 14 w 41"/>
                <a:gd name="T49" fmla="*/ 24 h 41"/>
                <a:gd name="T50" fmla="*/ 13 w 41"/>
                <a:gd name="T51" fmla="*/ 25 h 41"/>
                <a:gd name="T52" fmla="*/ 13 w 41"/>
                <a:gd name="T53" fmla="*/ 24 h 41"/>
                <a:gd name="T54" fmla="*/ 21 w 41"/>
                <a:gd name="T55" fmla="*/ 16 h 41"/>
                <a:gd name="T56" fmla="*/ 22 w 41"/>
                <a:gd name="T57" fmla="*/ 16 h 41"/>
                <a:gd name="T58" fmla="*/ 22 w 41"/>
                <a:gd name="T59" fmla="*/ 17 h 41"/>
                <a:gd name="T60" fmla="*/ 33 w 41"/>
                <a:gd name="T61" fmla="*/ 16 h 41"/>
                <a:gd name="T62" fmla="*/ 33 w 41"/>
                <a:gd name="T63" fmla="*/ 12 h 41"/>
                <a:gd name="T64" fmla="*/ 29 w 41"/>
                <a:gd name="T65" fmla="*/ 8 h 41"/>
                <a:gd name="T66" fmla="*/ 26 w 41"/>
                <a:gd name="T67" fmla="*/ 8 h 41"/>
                <a:gd name="T68" fmla="*/ 23 w 41"/>
                <a:gd name="T69" fmla="*/ 10 h 41"/>
                <a:gd name="T70" fmla="*/ 31 w 41"/>
                <a:gd name="T71" fmla="*/ 18 h 41"/>
                <a:gd name="T72" fmla="*/ 33 w 41"/>
                <a:gd name="T73" fmla="*/ 1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41" h="41">
                  <a:moveTo>
                    <a:pt x="41" y="34"/>
                  </a:moveTo>
                  <a:cubicBezTo>
                    <a:pt x="41" y="38"/>
                    <a:pt x="38" y="41"/>
                    <a:pt x="33" y="41"/>
                  </a:cubicBezTo>
                  <a:cubicBezTo>
                    <a:pt x="8" y="41"/>
                    <a:pt x="8" y="41"/>
                    <a:pt x="8" y="41"/>
                  </a:cubicBezTo>
                  <a:cubicBezTo>
                    <a:pt x="4" y="41"/>
                    <a:pt x="0" y="38"/>
                    <a:pt x="0" y="34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4"/>
                    <a:pt x="4" y="0"/>
                    <a:pt x="8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8" y="0"/>
                    <a:pt x="41" y="4"/>
                    <a:pt x="41" y="8"/>
                  </a:cubicBezTo>
                  <a:lnTo>
                    <a:pt x="41" y="34"/>
                  </a:lnTo>
                  <a:close/>
                  <a:moveTo>
                    <a:pt x="29" y="20"/>
                  </a:moveTo>
                  <a:cubicBezTo>
                    <a:pt x="21" y="12"/>
                    <a:pt x="21" y="12"/>
                    <a:pt x="21" y="12"/>
                  </a:cubicBezTo>
                  <a:cubicBezTo>
                    <a:pt x="7" y="27"/>
                    <a:pt x="7" y="27"/>
                    <a:pt x="7" y="27"/>
                  </a:cubicBezTo>
                  <a:cubicBezTo>
                    <a:pt x="7" y="34"/>
                    <a:pt x="7" y="34"/>
                    <a:pt x="7" y="34"/>
                  </a:cubicBezTo>
                  <a:cubicBezTo>
                    <a:pt x="15" y="34"/>
                    <a:pt x="15" y="34"/>
                    <a:pt x="15" y="34"/>
                  </a:cubicBezTo>
                  <a:lnTo>
                    <a:pt x="29" y="20"/>
                  </a:lnTo>
                  <a:close/>
                  <a:moveTo>
                    <a:pt x="15" y="30"/>
                  </a:moveTo>
                  <a:cubicBezTo>
                    <a:pt x="14" y="32"/>
                    <a:pt x="14" y="32"/>
                    <a:pt x="14" y="32"/>
                  </a:cubicBezTo>
                  <a:cubicBezTo>
                    <a:pt x="12" y="32"/>
                    <a:pt x="12" y="32"/>
                    <a:pt x="12" y="32"/>
                  </a:cubicBezTo>
                  <a:cubicBezTo>
                    <a:pt x="12" y="29"/>
                    <a:pt x="12" y="29"/>
                    <a:pt x="12" y="29"/>
                  </a:cubicBezTo>
                  <a:cubicBezTo>
                    <a:pt x="9" y="29"/>
                    <a:pt x="9" y="29"/>
                    <a:pt x="9" y="29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11" y="26"/>
                    <a:pt x="11" y="26"/>
                    <a:pt x="11" y="26"/>
                  </a:cubicBezTo>
                  <a:lnTo>
                    <a:pt x="15" y="30"/>
                  </a:lnTo>
                  <a:close/>
                  <a:moveTo>
                    <a:pt x="22" y="17"/>
                  </a:moveTo>
                  <a:cubicBezTo>
                    <a:pt x="14" y="24"/>
                    <a:pt x="14" y="24"/>
                    <a:pt x="14" y="24"/>
                  </a:cubicBezTo>
                  <a:cubicBezTo>
                    <a:pt x="14" y="25"/>
                    <a:pt x="13" y="25"/>
                    <a:pt x="13" y="25"/>
                  </a:cubicBezTo>
                  <a:cubicBezTo>
                    <a:pt x="13" y="24"/>
                    <a:pt x="13" y="24"/>
                    <a:pt x="13" y="24"/>
                  </a:cubicBezTo>
                  <a:cubicBezTo>
                    <a:pt x="21" y="16"/>
                    <a:pt x="21" y="16"/>
                    <a:pt x="21" y="16"/>
                  </a:cubicBezTo>
                  <a:cubicBezTo>
                    <a:pt x="21" y="16"/>
                    <a:pt x="22" y="16"/>
                    <a:pt x="22" y="16"/>
                  </a:cubicBezTo>
                  <a:cubicBezTo>
                    <a:pt x="22" y="16"/>
                    <a:pt x="22" y="16"/>
                    <a:pt x="22" y="17"/>
                  </a:cubicBezTo>
                  <a:close/>
                  <a:moveTo>
                    <a:pt x="33" y="16"/>
                  </a:moveTo>
                  <a:cubicBezTo>
                    <a:pt x="34" y="15"/>
                    <a:pt x="34" y="13"/>
                    <a:pt x="33" y="12"/>
                  </a:cubicBezTo>
                  <a:cubicBezTo>
                    <a:pt x="29" y="8"/>
                    <a:pt x="29" y="8"/>
                    <a:pt x="29" y="8"/>
                  </a:cubicBezTo>
                  <a:cubicBezTo>
                    <a:pt x="28" y="7"/>
                    <a:pt x="27" y="7"/>
                    <a:pt x="26" y="8"/>
                  </a:cubicBezTo>
                  <a:cubicBezTo>
                    <a:pt x="23" y="10"/>
                    <a:pt x="23" y="10"/>
                    <a:pt x="23" y="10"/>
                  </a:cubicBezTo>
                  <a:cubicBezTo>
                    <a:pt x="31" y="18"/>
                    <a:pt x="31" y="18"/>
                    <a:pt x="31" y="18"/>
                  </a:cubicBezTo>
                  <a:lnTo>
                    <a:pt x="33" y="16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20" name="PA_组合 219"/>
          <p:cNvGrpSpPr/>
          <p:nvPr>
            <p:custDataLst>
              <p:tags r:id="rId9"/>
            </p:custDataLst>
          </p:nvPr>
        </p:nvGrpSpPr>
        <p:grpSpPr>
          <a:xfrm>
            <a:off x="821668" y="4922875"/>
            <a:ext cx="3192914" cy="1022167"/>
            <a:chOff x="821668" y="2906974"/>
            <a:chExt cx="3192914" cy="1022167"/>
          </a:xfrm>
        </p:grpSpPr>
        <p:sp>
          <p:nvSpPr>
            <p:cNvPr id="221" name="PA_文本框 220"/>
            <p:cNvSpPr txBox="1"/>
            <p:nvPr>
              <p:custDataLst>
                <p:tags r:id="rId37"/>
              </p:custDataLst>
            </p:nvPr>
          </p:nvSpPr>
          <p:spPr>
            <a:xfrm>
              <a:off x="1147304" y="2906974"/>
              <a:ext cx="2867278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altLang="zh-CN" sz="1800" b="1" i="0" u="none" strike="noStrike" kern="1200" cap="none" spc="300" normalizeH="0" baseline="0" noProof="0" dirty="0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B.</a:t>
              </a:r>
              <a:r>
                <a:rPr kumimoji="0" lang="zh-CN" altLang="en-US" sz="1800" b="1" i="0" u="none" strike="noStrike" kern="1200" cap="none" spc="300" normalizeH="0" baseline="0" noProof="0" dirty="0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点击此处添加标题</a:t>
              </a:r>
            </a:p>
          </p:txBody>
        </p:sp>
        <p:sp>
          <p:nvSpPr>
            <p:cNvPr id="222" name="PA_文本框 221"/>
            <p:cNvSpPr txBox="1"/>
            <p:nvPr>
              <p:custDataLst>
                <p:tags r:id="rId38"/>
              </p:custDataLst>
            </p:nvPr>
          </p:nvSpPr>
          <p:spPr>
            <a:xfrm>
              <a:off x="1147304" y="3358857"/>
              <a:ext cx="1595309" cy="57028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50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点击此处添加文字说明</a:t>
              </a:r>
              <a:endParaRPr kumimoji="0" lang="en-US" altLang="zh-CN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endParaRPr>
            </a:p>
            <a:p>
              <a:pPr marL="0" marR="0" lvl="0" indent="0" algn="l" defTabSz="914400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50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点击此处添加文字说明</a:t>
              </a:r>
            </a:p>
          </p:txBody>
        </p:sp>
        <p:cxnSp>
          <p:nvCxnSpPr>
            <p:cNvPr id="223" name="PA_直接连接符 222"/>
            <p:cNvCxnSpPr/>
            <p:nvPr>
              <p:custDataLst>
                <p:tags r:id="rId39"/>
              </p:custDataLst>
            </p:nvPr>
          </p:nvCxnSpPr>
          <p:spPr>
            <a:xfrm>
              <a:off x="1213979" y="3317581"/>
              <a:ext cx="2358780" cy="0"/>
            </a:xfrm>
            <a:prstGeom prst="line">
              <a:avLst/>
            </a:prstGeom>
            <a:ln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4" name="PA_直接连接符 223"/>
            <p:cNvCxnSpPr/>
            <p:nvPr>
              <p:custDataLst>
                <p:tags r:id="rId40"/>
              </p:custDataLst>
            </p:nvPr>
          </p:nvCxnSpPr>
          <p:spPr>
            <a:xfrm>
              <a:off x="1213979" y="3366501"/>
              <a:ext cx="817523" cy="0"/>
            </a:xfrm>
            <a:prstGeom prst="line">
              <a:avLst/>
            </a:prstGeom>
            <a:ln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25" name="PA_任意多边形 163"/>
            <p:cNvSpPr>
              <a:spLocks noEditPoints="1"/>
            </p:cNvSpPr>
            <p:nvPr>
              <p:custDataLst>
                <p:tags r:id="rId41"/>
              </p:custDataLst>
            </p:nvPr>
          </p:nvSpPr>
          <p:spPr bwMode="auto">
            <a:xfrm>
              <a:off x="821668" y="2962934"/>
              <a:ext cx="298748" cy="230613"/>
            </a:xfrm>
            <a:custGeom>
              <a:avLst/>
              <a:gdLst>
                <a:gd name="T0" fmla="*/ 38 w 48"/>
                <a:gd name="T1" fmla="*/ 30 h 37"/>
                <a:gd name="T2" fmla="*/ 30 w 48"/>
                <a:gd name="T3" fmla="*/ 37 h 37"/>
                <a:gd name="T4" fmla="*/ 8 w 48"/>
                <a:gd name="T5" fmla="*/ 37 h 37"/>
                <a:gd name="T6" fmla="*/ 0 w 48"/>
                <a:gd name="T7" fmla="*/ 30 h 37"/>
                <a:gd name="T8" fmla="*/ 0 w 48"/>
                <a:gd name="T9" fmla="*/ 7 h 37"/>
                <a:gd name="T10" fmla="*/ 8 w 48"/>
                <a:gd name="T11" fmla="*/ 0 h 37"/>
                <a:gd name="T12" fmla="*/ 30 w 48"/>
                <a:gd name="T13" fmla="*/ 0 h 37"/>
                <a:gd name="T14" fmla="*/ 33 w 48"/>
                <a:gd name="T15" fmla="*/ 0 h 37"/>
                <a:gd name="T16" fmla="*/ 34 w 48"/>
                <a:gd name="T17" fmla="*/ 1 h 37"/>
                <a:gd name="T18" fmla="*/ 34 w 48"/>
                <a:gd name="T19" fmla="*/ 2 h 37"/>
                <a:gd name="T20" fmla="*/ 32 w 48"/>
                <a:gd name="T21" fmla="*/ 3 h 37"/>
                <a:gd name="T22" fmla="*/ 31 w 48"/>
                <a:gd name="T23" fmla="*/ 3 h 37"/>
                <a:gd name="T24" fmla="*/ 30 w 48"/>
                <a:gd name="T25" fmla="*/ 3 h 37"/>
                <a:gd name="T26" fmla="*/ 8 w 48"/>
                <a:gd name="T27" fmla="*/ 3 h 37"/>
                <a:gd name="T28" fmla="*/ 4 w 48"/>
                <a:gd name="T29" fmla="*/ 7 h 37"/>
                <a:gd name="T30" fmla="*/ 4 w 48"/>
                <a:gd name="T31" fmla="*/ 30 h 37"/>
                <a:gd name="T32" fmla="*/ 8 w 48"/>
                <a:gd name="T33" fmla="*/ 34 h 37"/>
                <a:gd name="T34" fmla="*/ 30 w 48"/>
                <a:gd name="T35" fmla="*/ 34 h 37"/>
                <a:gd name="T36" fmla="*/ 34 w 48"/>
                <a:gd name="T37" fmla="*/ 30 h 37"/>
                <a:gd name="T38" fmla="*/ 34 w 48"/>
                <a:gd name="T39" fmla="*/ 26 h 37"/>
                <a:gd name="T40" fmla="*/ 35 w 48"/>
                <a:gd name="T41" fmla="*/ 26 h 37"/>
                <a:gd name="T42" fmla="*/ 36 w 48"/>
                <a:gd name="T43" fmla="*/ 24 h 37"/>
                <a:gd name="T44" fmla="*/ 37 w 48"/>
                <a:gd name="T45" fmla="*/ 24 h 37"/>
                <a:gd name="T46" fmla="*/ 38 w 48"/>
                <a:gd name="T47" fmla="*/ 25 h 37"/>
                <a:gd name="T48" fmla="*/ 38 w 48"/>
                <a:gd name="T49" fmla="*/ 30 h 37"/>
                <a:gd name="T50" fmla="*/ 43 w 48"/>
                <a:gd name="T51" fmla="*/ 13 h 37"/>
                <a:gd name="T52" fmla="*/ 25 w 48"/>
                <a:gd name="T53" fmla="*/ 31 h 37"/>
                <a:gd name="T54" fmla="*/ 17 w 48"/>
                <a:gd name="T55" fmla="*/ 31 h 37"/>
                <a:gd name="T56" fmla="*/ 17 w 48"/>
                <a:gd name="T57" fmla="*/ 23 h 37"/>
                <a:gd name="T58" fmla="*/ 35 w 48"/>
                <a:gd name="T59" fmla="*/ 5 h 37"/>
                <a:gd name="T60" fmla="*/ 43 w 48"/>
                <a:gd name="T61" fmla="*/ 13 h 37"/>
                <a:gd name="T62" fmla="*/ 27 w 48"/>
                <a:gd name="T63" fmla="*/ 25 h 37"/>
                <a:gd name="T64" fmla="*/ 23 w 48"/>
                <a:gd name="T65" fmla="*/ 21 h 37"/>
                <a:gd name="T66" fmla="*/ 20 w 48"/>
                <a:gd name="T67" fmla="*/ 24 h 37"/>
                <a:gd name="T68" fmla="*/ 20 w 48"/>
                <a:gd name="T69" fmla="*/ 25 h 37"/>
                <a:gd name="T70" fmla="*/ 22 w 48"/>
                <a:gd name="T71" fmla="*/ 25 h 37"/>
                <a:gd name="T72" fmla="*/ 22 w 48"/>
                <a:gd name="T73" fmla="*/ 28 h 37"/>
                <a:gd name="T74" fmla="*/ 24 w 48"/>
                <a:gd name="T75" fmla="*/ 28 h 37"/>
                <a:gd name="T76" fmla="*/ 27 w 48"/>
                <a:gd name="T77" fmla="*/ 25 h 37"/>
                <a:gd name="T78" fmla="*/ 35 w 48"/>
                <a:gd name="T79" fmla="*/ 9 h 37"/>
                <a:gd name="T80" fmla="*/ 25 w 48"/>
                <a:gd name="T81" fmla="*/ 18 h 37"/>
                <a:gd name="T82" fmla="*/ 25 w 48"/>
                <a:gd name="T83" fmla="*/ 19 h 37"/>
                <a:gd name="T84" fmla="*/ 26 w 48"/>
                <a:gd name="T85" fmla="*/ 19 h 37"/>
                <a:gd name="T86" fmla="*/ 36 w 48"/>
                <a:gd name="T87" fmla="*/ 10 h 37"/>
                <a:gd name="T88" fmla="*/ 36 w 48"/>
                <a:gd name="T89" fmla="*/ 9 h 37"/>
                <a:gd name="T90" fmla="*/ 35 w 48"/>
                <a:gd name="T91" fmla="*/ 9 h 37"/>
                <a:gd name="T92" fmla="*/ 45 w 48"/>
                <a:gd name="T93" fmla="*/ 11 h 37"/>
                <a:gd name="T94" fmla="*/ 37 w 48"/>
                <a:gd name="T95" fmla="*/ 3 h 37"/>
                <a:gd name="T96" fmla="*/ 39 w 48"/>
                <a:gd name="T97" fmla="*/ 1 h 37"/>
                <a:gd name="T98" fmla="*/ 43 w 48"/>
                <a:gd name="T99" fmla="*/ 1 h 37"/>
                <a:gd name="T100" fmla="*/ 47 w 48"/>
                <a:gd name="T101" fmla="*/ 5 h 37"/>
                <a:gd name="T102" fmla="*/ 47 w 48"/>
                <a:gd name="T103" fmla="*/ 8 h 37"/>
                <a:gd name="T104" fmla="*/ 45 w 48"/>
                <a:gd name="T105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8" h="37">
                  <a:moveTo>
                    <a:pt x="38" y="30"/>
                  </a:moveTo>
                  <a:cubicBezTo>
                    <a:pt x="38" y="34"/>
                    <a:pt x="34" y="37"/>
                    <a:pt x="30" y="37"/>
                  </a:cubicBezTo>
                  <a:cubicBezTo>
                    <a:pt x="8" y="37"/>
                    <a:pt x="8" y="37"/>
                    <a:pt x="8" y="37"/>
                  </a:cubicBezTo>
                  <a:cubicBezTo>
                    <a:pt x="4" y="37"/>
                    <a:pt x="0" y="34"/>
                    <a:pt x="0" y="30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3"/>
                    <a:pt x="4" y="0"/>
                    <a:pt x="8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1" y="0"/>
                    <a:pt x="32" y="0"/>
                    <a:pt x="33" y="0"/>
                  </a:cubicBezTo>
                  <a:cubicBezTo>
                    <a:pt x="34" y="0"/>
                    <a:pt x="34" y="1"/>
                    <a:pt x="34" y="1"/>
                  </a:cubicBezTo>
                  <a:cubicBezTo>
                    <a:pt x="34" y="1"/>
                    <a:pt x="34" y="2"/>
                    <a:pt x="34" y="2"/>
                  </a:cubicBezTo>
                  <a:cubicBezTo>
                    <a:pt x="32" y="3"/>
                    <a:pt x="32" y="3"/>
                    <a:pt x="32" y="3"/>
                  </a:cubicBezTo>
                  <a:cubicBezTo>
                    <a:pt x="32" y="3"/>
                    <a:pt x="32" y="3"/>
                    <a:pt x="31" y="3"/>
                  </a:cubicBezTo>
                  <a:cubicBezTo>
                    <a:pt x="31" y="3"/>
                    <a:pt x="31" y="3"/>
                    <a:pt x="30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6" y="3"/>
                    <a:pt x="4" y="5"/>
                    <a:pt x="4" y="7"/>
                  </a:cubicBezTo>
                  <a:cubicBezTo>
                    <a:pt x="4" y="30"/>
                    <a:pt x="4" y="30"/>
                    <a:pt x="4" y="30"/>
                  </a:cubicBezTo>
                  <a:cubicBezTo>
                    <a:pt x="4" y="32"/>
                    <a:pt x="6" y="34"/>
                    <a:pt x="8" y="34"/>
                  </a:cubicBezTo>
                  <a:cubicBezTo>
                    <a:pt x="30" y="34"/>
                    <a:pt x="30" y="34"/>
                    <a:pt x="30" y="34"/>
                  </a:cubicBezTo>
                  <a:cubicBezTo>
                    <a:pt x="33" y="34"/>
                    <a:pt x="34" y="32"/>
                    <a:pt x="34" y="30"/>
                  </a:cubicBezTo>
                  <a:cubicBezTo>
                    <a:pt x="34" y="26"/>
                    <a:pt x="34" y="26"/>
                    <a:pt x="34" y="26"/>
                  </a:cubicBezTo>
                  <a:cubicBezTo>
                    <a:pt x="34" y="26"/>
                    <a:pt x="35" y="26"/>
                    <a:pt x="35" y="26"/>
                  </a:cubicBezTo>
                  <a:cubicBezTo>
                    <a:pt x="36" y="24"/>
                    <a:pt x="36" y="24"/>
                    <a:pt x="36" y="24"/>
                  </a:cubicBezTo>
                  <a:cubicBezTo>
                    <a:pt x="37" y="24"/>
                    <a:pt x="37" y="24"/>
                    <a:pt x="37" y="24"/>
                  </a:cubicBezTo>
                  <a:cubicBezTo>
                    <a:pt x="38" y="24"/>
                    <a:pt x="38" y="24"/>
                    <a:pt x="38" y="25"/>
                  </a:cubicBezTo>
                  <a:lnTo>
                    <a:pt x="38" y="30"/>
                  </a:lnTo>
                  <a:close/>
                  <a:moveTo>
                    <a:pt x="43" y="13"/>
                  </a:moveTo>
                  <a:cubicBezTo>
                    <a:pt x="25" y="31"/>
                    <a:pt x="25" y="31"/>
                    <a:pt x="25" y="31"/>
                  </a:cubicBezTo>
                  <a:cubicBezTo>
                    <a:pt x="17" y="31"/>
                    <a:pt x="17" y="31"/>
                    <a:pt x="17" y="31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35" y="5"/>
                    <a:pt x="35" y="5"/>
                    <a:pt x="35" y="5"/>
                  </a:cubicBezTo>
                  <a:lnTo>
                    <a:pt x="43" y="13"/>
                  </a:lnTo>
                  <a:close/>
                  <a:moveTo>
                    <a:pt x="27" y="25"/>
                  </a:moveTo>
                  <a:cubicBezTo>
                    <a:pt x="23" y="21"/>
                    <a:pt x="23" y="21"/>
                    <a:pt x="23" y="21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4" y="28"/>
                    <a:pt x="24" y="28"/>
                    <a:pt x="24" y="28"/>
                  </a:cubicBezTo>
                  <a:lnTo>
                    <a:pt x="27" y="25"/>
                  </a:lnTo>
                  <a:close/>
                  <a:moveTo>
                    <a:pt x="35" y="9"/>
                  </a:moveTo>
                  <a:cubicBezTo>
                    <a:pt x="25" y="18"/>
                    <a:pt x="25" y="18"/>
                    <a:pt x="25" y="18"/>
                  </a:cubicBezTo>
                  <a:cubicBezTo>
                    <a:pt x="25" y="18"/>
                    <a:pt x="25" y="19"/>
                    <a:pt x="25" y="19"/>
                  </a:cubicBezTo>
                  <a:cubicBezTo>
                    <a:pt x="26" y="19"/>
                    <a:pt x="26" y="19"/>
                    <a:pt x="26" y="19"/>
                  </a:cubicBezTo>
                  <a:cubicBezTo>
                    <a:pt x="36" y="10"/>
                    <a:pt x="36" y="10"/>
                    <a:pt x="36" y="10"/>
                  </a:cubicBezTo>
                  <a:cubicBezTo>
                    <a:pt x="36" y="9"/>
                    <a:pt x="36" y="9"/>
                    <a:pt x="36" y="9"/>
                  </a:cubicBezTo>
                  <a:cubicBezTo>
                    <a:pt x="35" y="8"/>
                    <a:pt x="35" y="8"/>
                    <a:pt x="35" y="9"/>
                  </a:cubicBezTo>
                  <a:close/>
                  <a:moveTo>
                    <a:pt x="45" y="11"/>
                  </a:moveTo>
                  <a:cubicBezTo>
                    <a:pt x="37" y="3"/>
                    <a:pt x="37" y="3"/>
                    <a:pt x="37" y="3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40" y="0"/>
                    <a:pt x="42" y="0"/>
                    <a:pt x="43" y="1"/>
                  </a:cubicBezTo>
                  <a:cubicBezTo>
                    <a:pt x="47" y="5"/>
                    <a:pt x="47" y="5"/>
                    <a:pt x="47" y="5"/>
                  </a:cubicBezTo>
                  <a:cubicBezTo>
                    <a:pt x="48" y="6"/>
                    <a:pt x="48" y="7"/>
                    <a:pt x="47" y="8"/>
                  </a:cubicBezTo>
                  <a:lnTo>
                    <a:pt x="45" y="11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26" name="PA_组合 225"/>
          <p:cNvGrpSpPr/>
          <p:nvPr>
            <p:custDataLst>
              <p:tags r:id="rId10"/>
            </p:custDataLst>
          </p:nvPr>
        </p:nvGrpSpPr>
        <p:grpSpPr>
          <a:xfrm>
            <a:off x="8653198" y="4922875"/>
            <a:ext cx="3268508" cy="1022167"/>
            <a:chOff x="8653198" y="2906974"/>
            <a:chExt cx="3268508" cy="1022167"/>
          </a:xfrm>
        </p:grpSpPr>
        <p:sp>
          <p:nvSpPr>
            <p:cNvPr id="227" name="PA_文本框 226"/>
            <p:cNvSpPr txBox="1"/>
            <p:nvPr>
              <p:custDataLst>
                <p:tags r:id="rId32"/>
              </p:custDataLst>
            </p:nvPr>
          </p:nvSpPr>
          <p:spPr>
            <a:xfrm>
              <a:off x="8978900" y="2906974"/>
              <a:ext cx="2942806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altLang="zh-CN" sz="1800" b="1" i="0" u="none" strike="noStrike" kern="1200" cap="none" spc="300" normalizeH="0" baseline="0" noProof="0" dirty="0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D.</a:t>
              </a:r>
              <a:r>
                <a:rPr kumimoji="0" lang="zh-CN" altLang="en-US" sz="1800" b="1" i="0" u="none" strike="noStrike" kern="1200" cap="none" spc="300" normalizeH="0" baseline="0" noProof="0" dirty="0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点击此处添加标题</a:t>
              </a:r>
            </a:p>
          </p:txBody>
        </p:sp>
        <p:sp>
          <p:nvSpPr>
            <p:cNvPr id="228" name="PA_文本框 227"/>
            <p:cNvSpPr txBox="1"/>
            <p:nvPr>
              <p:custDataLst>
                <p:tags r:id="rId33"/>
              </p:custDataLst>
            </p:nvPr>
          </p:nvSpPr>
          <p:spPr>
            <a:xfrm>
              <a:off x="8978900" y="3358857"/>
              <a:ext cx="1595309" cy="57028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50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点击此处添加文字说明</a:t>
              </a:r>
              <a:endParaRPr kumimoji="0" lang="en-US" altLang="zh-CN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endParaRPr>
            </a:p>
            <a:p>
              <a:pPr marL="0" marR="0" lvl="0" indent="0" algn="l" defTabSz="914400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50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点击此处添加文字说明</a:t>
              </a:r>
            </a:p>
          </p:txBody>
        </p:sp>
        <p:cxnSp>
          <p:nvCxnSpPr>
            <p:cNvPr id="229" name="PA_直接连接符 228"/>
            <p:cNvCxnSpPr/>
            <p:nvPr>
              <p:custDataLst>
                <p:tags r:id="rId34"/>
              </p:custDataLst>
            </p:nvPr>
          </p:nvCxnSpPr>
          <p:spPr>
            <a:xfrm>
              <a:off x="9045575" y="3317581"/>
              <a:ext cx="2379712" cy="0"/>
            </a:xfrm>
            <a:prstGeom prst="line">
              <a:avLst/>
            </a:prstGeom>
            <a:ln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0" name="PA_直接连接符 229"/>
            <p:cNvCxnSpPr/>
            <p:nvPr>
              <p:custDataLst>
                <p:tags r:id="rId35"/>
              </p:custDataLst>
            </p:nvPr>
          </p:nvCxnSpPr>
          <p:spPr>
            <a:xfrm>
              <a:off x="9045575" y="3366501"/>
              <a:ext cx="817523" cy="0"/>
            </a:xfrm>
            <a:prstGeom prst="line">
              <a:avLst/>
            </a:prstGeom>
            <a:ln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31" name="PA_任意多边形 342"/>
            <p:cNvSpPr>
              <a:spLocks noEditPoints="1"/>
            </p:cNvSpPr>
            <p:nvPr>
              <p:custDataLst>
                <p:tags r:id="rId36"/>
              </p:custDataLst>
            </p:nvPr>
          </p:nvSpPr>
          <p:spPr bwMode="auto">
            <a:xfrm>
              <a:off x="8653198" y="2964076"/>
              <a:ext cx="248911" cy="220527"/>
            </a:xfrm>
            <a:custGeom>
              <a:avLst/>
              <a:gdLst>
                <a:gd name="T0" fmla="*/ 48 w 48"/>
                <a:gd name="T1" fmla="*/ 10 h 43"/>
                <a:gd name="T2" fmla="*/ 39 w 48"/>
                <a:gd name="T3" fmla="*/ 19 h 43"/>
                <a:gd name="T4" fmla="*/ 39 w 48"/>
                <a:gd name="T5" fmla="*/ 19 h 43"/>
                <a:gd name="T6" fmla="*/ 38 w 48"/>
                <a:gd name="T7" fmla="*/ 18 h 43"/>
                <a:gd name="T8" fmla="*/ 38 w 48"/>
                <a:gd name="T9" fmla="*/ 13 h 43"/>
                <a:gd name="T10" fmla="*/ 31 w 48"/>
                <a:gd name="T11" fmla="*/ 13 h 43"/>
                <a:gd name="T12" fmla="*/ 24 w 48"/>
                <a:gd name="T13" fmla="*/ 18 h 43"/>
                <a:gd name="T14" fmla="*/ 22 w 48"/>
                <a:gd name="T15" fmla="*/ 23 h 43"/>
                <a:gd name="T16" fmla="*/ 7 w 48"/>
                <a:gd name="T17" fmla="*/ 37 h 43"/>
                <a:gd name="T18" fmla="*/ 1 w 48"/>
                <a:gd name="T19" fmla="*/ 37 h 43"/>
                <a:gd name="T20" fmla="*/ 0 w 48"/>
                <a:gd name="T21" fmla="*/ 36 h 43"/>
                <a:gd name="T22" fmla="*/ 0 w 48"/>
                <a:gd name="T23" fmla="*/ 31 h 43"/>
                <a:gd name="T24" fmla="*/ 1 w 48"/>
                <a:gd name="T25" fmla="*/ 30 h 43"/>
                <a:gd name="T26" fmla="*/ 7 w 48"/>
                <a:gd name="T27" fmla="*/ 30 h 43"/>
                <a:gd name="T28" fmla="*/ 14 w 48"/>
                <a:gd name="T29" fmla="*/ 25 h 43"/>
                <a:gd name="T30" fmla="*/ 16 w 48"/>
                <a:gd name="T31" fmla="*/ 20 h 43"/>
                <a:gd name="T32" fmla="*/ 31 w 48"/>
                <a:gd name="T33" fmla="*/ 6 h 43"/>
                <a:gd name="T34" fmla="*/ 38 w 48"/>
                <a:gd name="T35" fmla="*/ 6 h 43"/>
                <a:gd name="T36" fmla="*/ 38 w 48"/>
                <a:gd name="T37" fmla="*/ 1 h 43"/>
                <a:gd name="T38" fmla="*/ 39 w 48"/>
                <a:gd name="T39" fmla="*/ 0 h 43"/>
                <a:gd name="T40" fmla="*/ 39 w 48"/>
                <a:gd name="T41" fmla="*/ 1 h 43"/>
                <a:gd name="T42" fmla="*/ 48 w 48"/>
                <a:gd name="T43" fmla="*/ 9 h 43"/>
                <a:gd name="T44" fmla="*/ 48 w 48"/>
                <a:gd name="T45" fmla="*/ 10 h 43"/>
                <a:gd name="T46" fmla="*/ 48 w 48"/>
                <a:gd name="T47" fmla="*/ 10 h 43"/>
                <a:gd name="T48" fmla="*/ 14 w 48"/>
                <a:gd name="T49" fmla="*/ 20 h 43"/>
                <a:gd name="T50" fmla="*/ 7 w 48"/>
                <a:gd name="T51" fmla="*/ 13 h 43"/>
                <a:gd name="T52" fmla="*/ 1 w 48"/>
                <a:gd name="T53" fmla="*/ 13 h 43"/>
                <a:gd name="T54" fmla="*/ 0 w 48"/>
                <a:gd name="T55" fmla="*/ 12 h 43"/>
                <a:gd name="T56" fmla="*/ 0 w 48"/>
                <a:gd name="T57" fmla="*/ 7 h 43"/>
                <a:gd name="T58" fmla="*/ 1 w 48"/>
                <a:gd name="T59" fmla="*/ 6 h 43"/>
                <a:gd name="T60" fmla="*/ 7 w 48"/>
                <a:gd name="T61" fmla="*/ 6 h 43"/>
                <a:gd name="T62" fmla="*/ 18 w 48"/>
                <a:gd name="T63" fmla="*/ 12 h 43"/>
                <a:gd name="T64" fmla="*/ 14 w 48"/>
                <a:gd name="T65" fmla="*/ 20 h 43"/>
                <a:gd name="T66" fmla="*/ 48 w 48"/>
                <a:gd name="T67" fmla="*/ 34 h 43"/>
                <a:gd name="T68" fmla="*/ 39 w 48"/>
                <a:gd name="T69" fmla="*/ 43 h 43"/>
                <a:gd name="T70" fmla="*/ 39 w 48"/>
                <a:gd name="T71" fmla="*/ 43 h 43"/>
                <a:gd name="T72" fmla="*/ 38 w 48"/>
                <a:gd name="T73" fmla="*/ 42 h 43"/>
                <a:gd name="T74" fmla="*/ 38 w 48"/>
                <a:gd name="T75" fmla="*/ 37 h 43"/>
                <a:gd name="T76" fmla="*/ 20 w 48"/>
                <a:gd name="T77" fmla="*/ 31 h 43"/>
                <a:gd name="T78" fmla="*/ 24 w 48"/>
                <a:gd name="T79" fmla="*/ 24 h 43"/>
                <a:gd name="T80" fmla="*/ 31 w 48"/>
                <a:gd name="T81" fmla="*/ 30 h 43"/>
                <a:gd name="T82" fmla="*/ 38 w 48"/>
                <a:gd name="T83" fmla="*/ 30 h 43"/>
                <a:gd name="T84" fmla="*/ 38 w 48"/>
                <a:gd name="T85" fmla="*/ 25 h 43"/>
                <a:gd name="T86" fmla="*/ 39 w 48"/>
                <a:gd name="T87" fmla="*/ 24 h 43"/>
                <a:gd name="T88" fmla="*/ 39 w 48"/>
                <a:gd name="T89" fmla="*/ 25 h 43"/>
                <a:gd name="T90" fmla="*/ 48 w 48"/>
                <a:gd name="T91" fmla="*/ 33 h 43"/>
                <a:gd name="T92" fmla="*/ 48 w 48"/>
                <a:gd name="T93" fmla="*/ 34 h 43"/>
                <a:gd name="T94" fmla="*/ 48 w 48"/>
                <a:gd name="T95" fmla="*/ 34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8" h="43">
                  <a:moveTo>
                    <a:pt x="48" y="10"/>
                  </a:moveTo>
                  <a:cubicBezTo>
                    <a:pt x="39" y="19"/>
                    <a:pt x="39" y="19"/>
                    <a:pt x="39" y="19"/>
                  </a:cubicBezTo>
                  <a:cubicBezTo>
                    <a:pt x="39" y="19"/>
                    <a:pt x="39" y="19"/>
                    <a:pt x="39" y="19"/>
                  </a:cubicBezTo>
                  <a:cubicBezTo>
                    <a:pt x="38" y="19"/>
                    <a:pt x="38" y="19"/>
                    <a:pt x="38" y="18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1" y="13"/>
                    <a:pt x="31" y="13"/>
                    <a:pt x="31" y="13"/>
                  </a:cubicBezTo>
                  <a:cubicBezTo>
                    <a:pt x="27" y="13"/>
                    <a:pt x="26" y="16"/>
                    <a:pt x="24" y="18"/>
                  </a:cubicBezTo>
                  <a:cubicBezTo>
                    <a:pt x="24" y="20"/>
                    <a:pt x="23" y="22"/>
                    <a:pt x="22" y="23"/>
                  </a:cubicBezTo>
                  <a:cubicBezTo>
                    <a:pt x="19" y="30"/>
                    <a:pt x="16" y="37"/>
                    <a:pt x="7" y="37"/>
                  </a:cubicBezTo>
                  <a:cubicBezTo>
                    <a:pt x="1" y="37"/>
                    <a:pt x="1" y="37"/>
                    <a:pt x="1" y="37"/>
                  </a:cubicBezTo>
                  <a:cubicBezTo>
                    <a:pt x="1" y="37"/>
                    <a:pt x="0" y="37"/>
                    <a:pt x="0" y="36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1" y="30"/>
                    <a:pt x="1" y="30"/>
                  </a:cubicBezTo>
                  <a:cubicBezTo>
                    <a:pt x="7" y="30"/>
                    <a:pt x="7" y="30"/>
                    <a:pt x="7" y="30"/>
                  </a:cubicBezTo>
                  <a:cubicBezTo>
                    <a:pt x="11" y="30"/>
                    <a:pt x="12" y="28"/>
                    <a:pt x="14" y="25"/>
                  </a:cubicBezTo>
                  <a:cubicBezTo>
                    <a:pt x="15" y="23"/>
                    <a:pt x="15" y="22"/>
                    <a:pt x="16" y="20"/>
                  </a:cubicBezTo>
                  <a:cubicBezTo>
                    <a:pt x="19" y="13"/>
                    <a:pt x="22" y="6"/>
                    <a:pt x="31" y="6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38" y="1"/>
                    <a:pt x="38" y="0"/>
                    <a:pt x="39" y="0"/>
                  </a:cubicBezTo>
                  <a:cubicBezTo>
                    <a:pt x="39" y="0"/>
                    <a:pt x="39" y="0"/>
                    <a:pt x="39" y="1"/>
                  </a:cubicBezTo>
                  <a:cubicBezTo>
                    <a:pt x="48" y="9"/>
                    <a:pt x="48" y="9"/>
                    <a:pt x="48" y="9"/>
                  </a:cubicBezTo>
                  <a:cubicBezTo>
                    <a:pt x="48" y="9"/>
                    <a:pt x="48" y="10"/>
                    <a:pt x="48" y="10"/>
                  </a:cubicBezTo>
                  <a:cubicBezTo>
                    <a:pt x="48" y="10"/>
                    <a:pt x="48" y="10"/>
                    <a:pt x="48" y="10"/>
                  </a:cubicBezTo>
                  <a:close/>
                  <a:moveTo>
                    <a:pt x="14" y="20"/>
                  </a:moveTo>
                  <a:cubicBezTo>
                    <a:pt x="13" y="16"/>
                    <a:pt x="11" y="13"/>
                    <a:pt x="7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0" y="13"/>
                    <a:pt x="0" y="12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1" y="6"/>
                    <a:pt x="1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12" y="6"/>
                    <a:pt x="15" y="9"/>
                    <a:pt x="18" y="12"/>
                  </a:cubicBezTo>
                  <a:cubicBezTo>
                    <a:pt x="17" y="15"/>
                    <a:pt x="15" y="17"/>
                    <a:pt x="14" y="20"/>
                  </a:cubicBezTo>
                  <a:close/>
                  <a:moveTo>
                    <a:pt x="48" y="34"/>
                  </a:moveTo>
                  <a:cubicBezTo>
                    <a:pt x="39" y="43"/>
                    <a:pt x="39" y="43"/>
                    <a:pt x="39" y="43"/>
                  </a:cubicBezTo>
                  <a:cubicBezTo>
                    <a:pt x="39" y="43"/>
                    <a:pt x="39" y="43"/>
                    <a:pt x="39" y="43"/>
                  </a:cubicBezTo>
                  <a:cubicBezTo>
                    <a:pt x="38" y="43"/>
                    <a:pt x="38" y="43"/>
                    <a:pt x="38" y="42"/>
                  </a:cubicBezTo>
                  <a:cubicBezTo>
                    <a:pt x="38" y="37"/>
                    <a:pt x="38" y="37"/>
                    <a:pt x="38" y="37"/>
                  </a:cubicBezTo>
                  <a:cubicBezTo>
                    <a:pt x="30" y="37"/>
                    <a:pt x="25" y="38"/>
                    <a:pt x="20" y="31"/>
                  </a:cubicBezTo>
                  <a:cubicBezTo>
                    <a:pt x="22" y="29"/>
                    <a:pt x="23" y="26"/>
                    <a:pt x="24" y="24"/>
                  </a:cubicBezTo>
                  <a:cubicBezTo>
                    <a:pt x="25" y="27"/>
                    <a:pt x="27" y="30"/>
                    <a:pt x="31" y="30"/>
                  </a:cubicBezTo>
                  <a:cubicBezTo>
                    <a:pt x="38" y="30"/>
                    <a:pt x="38" y="30"/>
                    <a:pt x="38" y="30"/>
                  </a:cubicBezTo>
                  <a:cubicBezTo>
                    <a:pt x="38" y="25"/>
                    <a:pt x="38" y="25"/>
                    <a:pt x="38" y="25"/>
                  </a:cubicBezTo>
                  <a:cubicBezTo>
                    <a:pt x="38" y="25"/>
                    <a:pt x="38" y="24"/>
                    <a:pt x="39" y="24"/>
                  </a:cubicBezTo>
                  <a:cubicBezTo>
                    <a:pt x="39" y="24"/>
                    <a:pt x="39" y="24"/>
                    <a:pt x="39" y="25"/>
                  </a:cubicBezTo>
                  <a:cubicBezTo>
                    <a:pt x="48" y="33"/>
                    <a:pt x="48" y="33"/>
                    <a:pt x="48" y="33"/>
                  </a:cubicBezTo>
                  <a:cubicBezTo>
                    <a:pt x="48" y="33"/>
                    <a:pt x="48" y="34"/>
                    <a:pt x="48" y="34"/>
                  </a:cubicBezTo>
                  <a:cubicBezTo>
                    <a:pt x="48" y="34"/>
                    <a:pt x="48" y="34"/>
                    <a:pt x="48" y="34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" name="PA_组合 1"/>
          <p:cNvGrpSpPr/>
          <p:nvPr>
            <p:custDataLst>
              <p:tags r:id="rId11"/>
            </p:custDataLst>
          </p:nvPr>
        </p:nvGrpSpPr>
        <p:grpSpPr>
          <a:xfrm>
            <a:off x="3749952" y="1835071"/>
            <a:ext cx="5377353" cy="3891071"/>
            <a:chOff x="3565026" y="1595337"/>
            <a:chExt cx="5068146" cy="3667328"/>
          </a:xfrm>
        </p:grpSpPr>
        <p:sp>
          <p:nvSpPr>
            <p:cNvPr id="50" name="PA_任意多边形 25"/>
            <p:cNvSpPr/>
            <p:nvPr>
              <p:custDataLst>
                <p:tags r:id="rId12"/>
              </p:custDataLst>
            </p:nvPr>
          </p:nvSpPr>
          <p:spPr bwMode="auto">
            <a:xfrm>
              <a:off x="3565026" y="1980665"/>
              <a:ext cx="1287181" cy="2936962"/>
            </a:xfrm>
            <a:custGeom>
              <a:avLst/>
              <a:gdLst>
                <a:gd name="T0" fmla="*/ 1246 w 1246"/>
                <a:gd name="T1" fmla="*/ 1390 h 2843"/>
                <a:gd name="T2" fmla="*/ 212 w 1246"/>
                <a:gd name="T3" fmla="*/ 0 h 2843"/>
                <a:gd name="T4" fmla="*/ 26 w 1246"/>
                <a:gd name="T5" fmla="*/ 33 h 2843"/>
                <a:gd name="T6" fmla="*/ 26 w 1246"/>
                <a:gd name="T7" fmla="*/ 354 h 2843"/>
                <a:gd name="T8" fmla="*/ 758 w 1246"/>
                <a:gd name="T9" fmla="*/ 1396 h 2843"/>
                <a:gd name="T10" fmla="*/ 7 w 1246"/>
                <a:gd name="T11" fmla="*/ 2476 h 2843"/>
                <a:gd name="T12" fmla="*/ 7 w 1246"/>
                <a:gd name="T13" fmla="*/ 2489 h 2843"/>
                <a:gd name="T14" fmla="*/ 0 w 1246"/>
                <a:gd name="T15" fmla="*/ 2817 h 2843"/>
                <a:gd name="T16" fmla="*/ 180 w 1246"/>
                <a:gd name="T17" fmla="*/ 2843 h 2843"/>
                <a:gd name="T18" fmla="*/ 1246 w 1246"/>
                <a:gd name="T19" fmla="*/ 1390 h 2843"/>
                <a:gd name="T20" fmla="*/ 1246 w 1246"/>
                <a:gd name="T21" fmla="*/ 1390 h 28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46" h="2843">
                  <a:moveTo>
                    <a:pt x="1246" y="1390"/>
                  </a:moveTo>
                  <a:lnTo>
                    <a:pt x="212" y="0"/>
                  </a:lnTo>
                  <a:lnTo>
                    <a:pt x="26" y="33"/>
                  </a:lnTo>
                  <a:lnTo>
                    <a:pt x="26" y="354"/>
                  </a:lnTo>
                  <a:lnTo>
                    <a:pt x="758" y="1396"/>
                  </a:lnTo>
                  <a:lnTo>
                    <a:pt x="7" y="2476"/>
                  </a:lnTo>
                  <a:lnTo>
                    <a:pt x="7" y="2489"/>
                  </a:lnTo>
                  <a:lnTo>
                    <a:pt x="0" y="2817"/>
                  </a:lnTo>
                  <a:lnTo>
                    <a:pt x="180" y="2843"/>
                  </a:lnTo>
                  <a:lnTo>
                    <a:pt x="1246" y="1390"/>
                  </a:lnTo>
                  <a:lnTo>
                    <a:pt x="1246" y="139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51" name="PA_任意多边形 26"/>
            <p:cNvSpPr/>
            <p:nvPr>
              <p:custDataLst>
                <p:tags r:id="rId13"/>
              </p:custDataLst>
            </p:nvPr>
          </p:nvSpPr>
          <p:spPr bwMode="auto">
            <a:xfrm>
              <a:off x="3585687" y="2001326"/>
              <a:ext cx="1239661" cy="2896673"/>
            </a:xfrm>
            <a:custGeom>
              <a:avLst/>
              <a:gdLst>
                <a:gd name="T0" fmla="*/ 0 w 1200"/>
                <a:gd name="T1" fmla="*/ 2778 h 2804"/>
                <a:gd name="T2" fmla="*/ 6 w 1200"/>
                <a:gd name="T3" fmla="*/ 2463 h 2804"/>
                <a:gd name="T4" fmla="*/ 757 w 1200"/>
                <a:gd name="T5" fmla="*/ 1376 h 2804"/>
                <a:gd name="T6" fmla="*/ 25 w 1200"/>
                <a:gd name="T7" fmla="*/ 328 h 2804"/>
                <a:gd name="T8" fmla="*/ 32 w 1200"/>
                <a:gd name="T9" fmla="*/ 32 h 2804"/>
                <a:gd name="T10" fmla="*/ 186 w 1200"/>
                <a:gd name="T11" fmla="*/ 0 h 2804"/>
                <a:gd name="T12" fmla="*/ 1200 w 1200"/>
                <a:gd name="T13" fmla="*/ 1370 h 2804"/>
                <a:gd name="T14" fmla="*/ 147 w 1200"/>
                <a:gd name="T15" fmla="*/ 2804 h 2804"/>
                <a:gd name="T16" fmla="*/ 0 w 1200"/>
                <a:gd name="T17" fmla="*/ 2778 h 28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00" h="2804">
                  <a:moveTo>
                    <a:pt x="0" y="2778"/>
                  </a:moveTo>
                  <a:lnTo>
                    <a:pt x="6" y="2463"/>
                  </a:lnTo>
                  <a:lnTo>
                    <a:pt x="757" y="1376"/>
                  </a:lnTo>
                  <a:lnTo>
                    <a:pt x="25" y="328"/>
                  </a:lnTo>
                  <a:lnTo>
                    <a:pt x="32" y="32"/>
                  </a:lnTo>
                  <a:lnTo>
                    <a:pt x="186" y="0"/>
                  </a:lnTo>
                  <a:lnTo>
                    <a:pt x="1200" y="1370"/>
                  </a:lnTo>
                  <a:lnTo>
                    <a:pt x="147" y="2804"/>
                  </a:lnTo>
                  <a:lnTo>
                    <a:pt x="0" y="2778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52" name="PA_任意多边形 27"/>
            <p:cNvSpPr/>
            <p:nvPr>
              <p:custDataLst>
                <p:tags r:id="rId14"/>
              </p:custDataLst>
            </p:nvPr>
          </p:nvSpPr>
          <p:spPr bwMode="auto">
            <a:xfrm>
              <a:off x="3784033" y="1980665"/>
              <a:ext cx="2627048" cy="1468997"/>
            </a:xfrm>
            <a:custGeom>
              <a:avLst/>
              <a:gdLst>
                <a:gd name="T0" fmla="*/ 1034 w 2543"/>
                <a:gd name="T1" fmla="*/ 1390 h 1422"/>
                <a:gd name="T2" fmla="*/ 0 w 2543"/>
                <a:gd name="T3" fmla="*/ 0 h 1422"/>
                <a:gd name="T4" fmla="*/ 1593 w 2543"/>
                <a:gd name="T5" fmla="*/ 328 h 1422"/>
                <a:gd name="T6" fmla="*/ 2543 w 2543"/>
                <a:gd name="T7" fmla="*/ 1422 h 1422"/>
                <a:gd name="T8" fmla="*/ 1034 w 2543"/>
                <a:gd name="T9" fmla="*/ 1390 h 1422"/>
                <a:gd name="T10" fmla="*/ 1034 w 2543"/>
                <a:gd name="T11" fmla="*/ 1390 h 14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43" h="1422">
                  <a:moveTo>
                    <a:pt x="1034" y="1390"/>
                  </a:moveTo>
                  <a:lnTo>
                    <a:pt x="0" y="0"/>
                  </a:lnTo>
                  <a:lnTo>
                    <a:pt x="1593" y="328"/>
                  </a:lnTo>
                  <a:lnTo>
                    <a:pt x="2543" y="1422"/>
                  </a:lnTo>
                  <a:lnTo>
                    <a:pt x="1034" y="1390"/>
                  </a:lnTo>
                  <a:lnTo>
                    <a:pt x="1034" y="1390"/>
                  </a:lnTo>
                  <a:close/>
                </a:path>
              </a:pathLst>
            </a:custGeom>
            <a:solidFill>
              <a:srgbClr val="E47A0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53" name="PA_任意多边形 28"/>
            <p:cNvSpPr/>
            <p:nvPr>
              <p:custDataLst>
                <p:tags r:id="rId15"/>
              </p:custDataLst>
            </p:nvPr>
          </p:nvSpPr>
          <p:spPr bwMode="auto">
            <a:xfrm>
              <a:off x="3750975" y="3416605"/>
              <a:ext cx="2660105" cy="1501022"/>
            </a:xfrm>
            <a:custGeom>
              <a:avLst/>
              <a:gdLst>
                <a:gd name="T0" fmla="*/ 1066 w 2575"/>
                <a:gd name="T1" fmla="*/ 0 h 1453"/>
                <a:gd name="T2" fmla="*/ 2575 w 2575"/>
                <a:gd name="T3" fmla="*/ 32 h 1453"/>
                <a:gd name="T4" fmla="*/ 1972 w 2575"/>
                <a:gd name="T5" fmla="*/ 746 h 1453"/>
                <a:gd name="T6" fmla="*/ 1612 w 2575"/>
                <a:gd name="T7" fmla="*/ 1164 h 1453"/>
                <a:gd name="T8" fmla="*/ 0 w 2575"/>
                <a:gd name="T9" fmla="*/ 1453 h 1453"/>
                <a:gd name="T10" fmla="*/ 1066 w 2575"/>
                <a:gd name="T11" fmla="*/ 0 h 1453"/>
                <a:gd name="T12" fmla="*/ 1066 w 2575"/>
                <a:gd name="T13" fmla="*/ 0 h 14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75" h="1453">
                  <a:moveTo>
                    <a:pt x="1066" y="0"/>
                  </a:moveTo>
                  <a:lnTo>
                    <a:pt x="2575" y="32"/>
                  </a:lnTo>
                  <a:lnTo>
                    <a:pt x="1972" y="746"/>
                  </a:lnTo>
                  <a:lnTo>
                    <a:pt x="1612" y="1164"/>
                  </a:lnTo>
                  <a:lnTo>
                    <a:pt x="0" y="1453"/>
                  </a:lnTo>
                  <a:lnTo>
                    <a:pt x="1066" y="0"/>
                  </a:lnTo>
                  <a:lnTo>
                    <a:pt x="1066" y="0"/>
                  </a:lnTo>
                  <a:close/>
                </a:path>
              </a:pathLst>
            </a:custGeom>
            <a:solidFill>
              <a:srgbClr val="A8510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54" name="PA_任意多边形 29"/>
            <p:cNvSpPr/>
            <p:nvPr>
              <p:custDataLst>
                <p:tags r:id="rId16"/>
              </p:custDataLst>
            </p:nvPr>
          </p:nvSpPr>
          <p:spPr bwMode="auto">
            <a:xfrm>
              <a:off x="4122874" y="1868062"/>
              <a:ext cx="1479328" cy="3148737"/>
            </a:xfrm>
            <a:custGeom>
              <a:avLst/>
              <a:gdLst>
                <a:gd name="T0" fmla="*/ 1432 w 1432"/>
                <a:gd name="T1" fmla="*/ 1492 h 3048"/>
                <a:gd name="T2" fmla="*/ 231 w 1432"/>
                <a:gd name="T3" fmla="*/ 0 h 3048"/>
                <a:gd name="T4" fmla="*/ 19 w 1432"/>
                <a:gd name="T5" fmla="*/ 39 h 3048"/>
                <a:gd name="T6" fmla="*/ 19 w 1432"/>
                <a:gd name="T7" fmla="*/ 379 h 3048"/>
                <a:gd name="T8" fmla="*/ 854 w 1432"/>
                <a:gd name="T9" fmla="*/ 1486 h 3048"/>
                <a:gd name="T10" fmla="*/ 860 w 1432"/>
                <a:gd name="T11" fmla="*/ 1499 h 3048"/>
                <a:gd name="T12" fmla="*/ 334 w 1432"/>
                <a:gd name="T13" fmla="*/ 2206 h 3048"/>
                <a:gd name="T14" fmla="*/ 334 w 1432"/>
                <a:gd name="T15" fmla="*/ 2206 h 3048"/>
                <a:gd name="T16" fmla="*/ 51 w 1432"/>
                <a:gd name="T17" fmla="*/ 2585 h 3048"/>
                <a:gd name="T18" fmla="*/ 0 w 1432"/>
                <a:gd name="T19" fmla="*/ 3016 h 3048"/>
                <a:gd name="T20" fmla="*/ 199 w 1432"/>
                <a:gd name="T21" fmla="*/ 3048 h 3048"/>
                <a:gd name="T22" fmla="*/ 1432 w 1432"/>
                <a:gd name="T23" fmla="*/ 1492 h 3048"/>
                <a:gd name="T24" fmla="*/ 1432 w 1432"/>
                <a:gd name="T25" fmla="*/ 1492 h 30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432" h="3048">
                  <a:moveTo>
                    <a:pt x="1432" y="1492"/>
                  </a:moveTo>
                  <a:lnTo>
                    <a:pt x="231" y="0"/>
                  </a:lnTo>
                  <a:lnTo>
                    <a:pt x="19" y="39"/>
                  </a:lnTo>
                  <a:lnTo>
                    <a:pt x="19" y="379"/>
                  </a:lnTo>
                  <a:lnTo>
                    <a:pt x="854" y="1486"/>
                  </a:lnTo>
                  <a:lnTo>
                    <a:pt x="860" y="1499"/>
                  </a:lnTo>
                  <a:lnTo>
                    <a:pt x="334" y="2206"/>
                  </a:lnTo>
                  <a:lnTo>
                    <a:pt x="334" y="2206"/>
                  </a:lnTo>
                  <a:lnTo>
                    <a:pt x="51" y="2585"/>
                  </a:lnTo>
                  <a:lnTo>
                    <a:pt x="0" y="3016"/>
                  </a:lnTo>
                  <a:lnTo>
                    <a:pt x="199" y="3048"/>
                  </a:lnTo>
                  <a:lnTo>
                    <a:pt x="1432" y="1492"/>
                  </a:lnTo>
                  <a:lnTo>
                    <a:pt x="1432" y="149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55" name="PA_任意多边形 30"/>
            <p:cNvSpPr/>
            <p:nvPr>
              <p:custDataLst>
                <p:tags r:id="rId17"/>
              </p:custDataLst>
            </p:nvPr>
          </p:nvSpPr>
          <p:spPr bwMode="auto">
            <a:xfrm>
              <a:off x="4142502" y="1894922"/>
              <a:ext cx="1426643" cy="3096052"/>
            </a:xfrm>
            <a:custGeom>
              <a:avLst/>
              <a:gdLst>
                <a:gd name="T0" fmla="*/ 0 w 1381"/>
                <a:gd name="T1" fmla="*/ 2971 h 2997"/>
                <a:gd name="T2" fmla="*/ 51 w 1381"/>
                <a:gd name="T3" fmla="*/ 2572 h 2997"/>
                <a:gd name="T4" fmla="*/ 867 w 1381"/>
                <a:gd name="T5" fmla="*/ 1473 h 2997"/>
                <a:gd name="T6" fmla="*/ 19 w 1381"/>
                <a:gd name="T7" fmla="*/ 347 h 2997"/>
                <a:gd name="T8" fmla="*/ 26 w 1381"/>
                <a:gd name="T9" fmla="*/ 32 h 2997"/>
                <a:gd name="T10" fmla="*/ 199 w 1381"/>
                <a:gd name="T11" fmla="*/ 0 h 2997"/>
                <a:gd name="T12" fmla="*/ 1381 w 1381"/>
                <a:gd name="T13" fmla="*/ 1466 h 2997"/>
                <a:gd name="T14" fmla="*/ 173 w 1381"/>
                <a:gd name="T15" fmla="*/ 2997 h 2997"/>
                <a:gd name="T16" fmla="*/ 0 w 1381"/>
                <a:gd name="T17" fmla="*/ 2971 h 29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81" h="2997">
                  <a:moveTo>
                    <a:pt x="0" y="2971"/>
                  </a:moveTo>
                  <a:lnTo>
                    <a:pt x="51" y="2572"/>
                  </a:lnTo>
                  <a:lnTo>
                    <a:pt x="867" y="1473"/>
                  </a:lnTo>
                  <a:lnTo>
                    <a:pt x="19" y="347"/>
                  </a:lnTo>
                  <a:lnTo>
                    <a:pt x="26" y="32"/>
                  </a:lnTo>
                  <a:lnTo>
                    <a:pt x="199" y="0"/>
                  </a:lnTo>
                  <a:lnTo>
                    <a:pt x="1381" y="1466"/>
                  </a:lnTo>
                  <a:lnTo>
                    <a:pt x="173" y="2997"/>
                  </a:lnTo>
                  <a:lnTo>
                    <a:pt x="0" y="2971"/>
                  </a:lnTo>
                  <a:close/>
                </a:path>
              </a:pathLst>
            </a:custGeom>
            <a:solidFill>
              <a:srgbClr val="72827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56" name="PA_任意多边形 31"/>
            <p:cNvSpPr/>
            <p:nvPr>
              <p:custDataLst>
                <p:tags r:id="rId18"/>
              </p:custDataLst>
            </p:nvPr>
          </p:nvSpPr>
          <p:spPr bwMode="auto">
            <a:xfrm>
              <a:off x="4361509" y="1868062"/>
              <a:ext cx="2699361" cy="1574368"/>
            </a:xfrm>
            <a:custGeom>
              <a:avLst/>
              <a:gdLst>
                <a:gd name="T0" fmla="*/ 1201 w 2613"/>
                <a:gd name="T1" fmla="*/ 1492 h 1524"/>
                <a:gd name="T2" fmla="*/ 0 w 2613"/>
                <a:gd name="T3" fmla="*/ 0 h 1524"/>
                <a:gd name="T4" fmla="*/ 1548 w 2613"/>
                <a:gd name="T5" fmla="*/ 373 h 1524"/>
                <a:gd name="T6" fmla="*/ 2613 w 2613"/>
                <a:gd name="T7" fmla="*/ 1524 h 1524"/>
                <a:gd name="T8" fmla="*/ 1201 w 2613"/>
                <a:gd name="T9" fmla="*/ 1492 h 1524"/>
                <a:gd name="T10" fmla="*/ 1201 w 2613"/>
                <a:gd name="T11" fmla="*/ 1492 h 15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613" h="1524">
                  <a:moveTo>
                    <a:pt x="1201" y="1492"/>
                  </a:moveTo>
                  <a:lnTo>
                    <a:pt x="0" y="0"/>
                  </a:lnTo>
                  <a:lnTo>
                    <a:pt x="1548" y="373"/>
                  </a:lnTo>
                  <a:lnTo>
                    <a:pt x="2613" y="1524"/>
                  </a:lnTo>
                  <a:lnTo>
                    <a:pt x="1201" y="1492"/>
                  </a:lnTo>
                  <a:lnTo>
                    <a:pt x="1201" y="1492"/>
                  </a:lnTo>
                  <a:close/>
                </a:path>
              </a:pathLst>
            </a:custGeom>
            <a:solidFill>
              <a:srgbClr val="3F505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57" name="PA_任意多边形 32"/>
            <p:cNvSpPr/>
            <p:nvPr>
              <p:custDataLst>
                <p:tags r:id="rId19"/>
              </p:custDataLst>
            </p:nvPr>
          </p:nvSpPr>
          <p:spPr bwMode="auto">
            <a:xfrm>
              <a:off x="4328451" y="3409373"/>
              <a:ext cx="2732419" cy="1607426"/>
            </a:xfrm>
            <a:custGeom>
              <a:avLst/>
              <a:gdLst>
                <a:gd name="T0" fmla="*/ 1233 w 2645"/>
                <a:gd name="T1" fmla="*/ 0 h 1556"/>
                <a:gd name="T2" fmla="*/ 2645 w 2645"/>
                <a:gd name="T3" fmla="*/ 32 h 1556"/>
                <a:gd name="T4" fmla="*/ 1971 w 2645"/>
                <a:gd name="T5" fmla="*/ 785 h 1556"/>
                <a:gd name="T6" fmla="*/ 1573 w 2645"/>
                <a:gd name="T7" fmla="*/ 1228 h 1556"/>
                <a:gd name="T8" fmla="*/ 0 w 2645"/>
                <a:gd name="T9" fmla="*/ 1556 h 1556"/>
                <a:gd name="T10" fmla="*/ 1233 w 2645"/>
                <a:gd name="T11" fmla="*/ 0 h 1556"/>
                <a:gd name="T12" fmla="*/ 1233 w 2645"/>
                <a:gd name="T13" fmla="*/ 0 h 15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45" h="1556">
                  <a:moveTo>
                    <a:pt x="1233" y="0"/>
                  </a:moveTo>
                  <a:lnTo>
                    <a:pt x="2645" y="32"/>
                  </a:lnTo>
                  <a:lnTo>
                    <a:pt x="1971" y="785"/>
                  </a:lnTo>
                  <a:lnTo>
                    <a:pt x="1573" y="1228"/>
                  </a:lnTo>
                  <a:lnTo>
                    <a:pt x="0" y="1556"/>
                  </a:lnTo>
                  <a:lnTo>
                    <a:pt x="1233" y="0"/>
                  </a:lnTo>
                  <a:lnTo>
                    <a:pt x="1233" y="0"/>
                  </a:lnTo>
                  <a:close/>
                </a:path>
              </a:pathLst>
            </a:custGeom>
            <a:solidFill>
              <a:srgbClr val="1A222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58" name="PA_任意多边形 33"/>
            <p:cNvSpPr/>
            <p:nvPr>
              <p:custDataLst>
                <p:tags r:id="rId20"/>
              </p:custDataLst>
            </p:nvPr>
          </p:nvSpPr>
          <p:spPr bwMode="auto">
            <a:xfrm>
              <a:off x="4759233" y="1742030"/>
              <a:ext cx="1717963" cy="3388404"/>
            </a:xfrm>
            <a:custGeom>
              <a:avLst/>
              <a:gdLst>
                <a:gd name="T0" fmla="*/ 1663 w 1663"/>
                <a:gd name="T1" fmla="*/ 1601 h 3280"/>
                <a:gd name="T2" fmla="*/ 257 w 1663"/>
                <a:gd name="T3" fmla="*/ 0 h 3280"/>
                <a:gd name="T4" fmla="*/ 13 w 1663"/>
                <a:gd name="T5" fmla="*/ 45 h 3280"/>
                <a:gd name="T6" fmla="*/ 13 w 1663"/>
                <a:gd name="T7" fmla="*/ 411 h 3280"/>
                <a:gd name="T8" fmla="*/ 996 w 1663"/>
                <a:gd name="T9" fmla="*/ 1608 h 3280"/>
                <a:gd name="T10" fmla="*/ 0 w 1663"/>
                <a:gd name="T11" fmla="*/ 2849 h 3280"/>
                <a:gd name="T12" fmla="*/ 0 w 1663"/>
                <a:gd name="T13" fmla="*/ 3241 h 3280"/>
                <a:gd name="T14" fmla="*/ 238 w 1663"/>
                <a:gd name="T15" fmla="*/ 3280 h 3280"/>
                <a:gd name="T16" fmla="*/ 1663 w 1663"/>
                <a:gd name="T17" fmla="*/ 1601 h 3280"/>
                <a:gd name="T18" fmla="*/ 1663 w 1663"/>
                <a:gd name="T19" fmla="*/ 1601 h 32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63" h="3280">
                  <a:moveTo>
                    <a:pt x="1663" y="1601"/>
                  </a:moveTo>
                  <a:lnTo>
                    <a:pt x="257" y="0"/>
                  </a:lnTo>
                  <a:lnTo>
                    <a:pt x="13" y="45"/>
                  </a:lnTo>
                  <a:lnTo>
                    <a:pt x="13" y="411"/>
                  </a:lnTo>
                  <a:lnTo>
                    <a:pt x="996" y="1608"/>
                  </a:lnTo>
                  <a:lnTo>
                    <a:pt x="0" y="2849"/>
                  </a:lnTo>
                  <a:lnTo>
                    <a:pt x="0" y="3241"/>
                  </a:lnTo>
                  <a:lnTo>
                    <a:pt x="238" y="3280"/>
                  </a:lnTo>
                  <a:lnTo>
                    <a:pt x="1663" y="1601"/>
                  </a:lnTo>
                  <a:lnTo>
                    <a:pt x="1663" y="160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59" name="PA_任意多边形 34"/>
            <p:cNvSpPr/>
            <p:nvPr>
              <p:custDataLst>
                <p:tags r:id="rId21"/>
              </p:custDataLst>
            </p:nvPr>
          </p:nvSpPr>
          <p:spPr bwMode="auto">
            <a:xfrm>
              <a:off x="4786092" y="1768889"/>
              <a:ext cx="1665277" cy="3334686"/>
            </a:xfrm>
            <a:custGeom>
              <a:avLst/>
              <a:gdLst>
                <a:gd name="T0" fmla="*/ 0 w 1612"/>
                <a:gd name="T1" fmla="*/ 3196 h 3228"/>
                <a:gd name="T2" fmla="*/ 0 w 1612"/>
                <a:gd name="T3" fmla="*/ 2836 h 3228"/>
                <a:gd name="T4" fmla="*/ 1002 w 1612"/>
                <a:gd name="T5" fmla="*/ 1582 h 3228"/>
                <a:gd name="T6" fmla="*/ 6 w 1612"/>
                <a:gd name="T7" fmla="*/ 379 h 3228"/>
                <a:gd name="T8" fmla="*/ 13 w 1612"/>
                <a:gd name="T9" fmla="*/ 38 h 3228"/>
                <a:gd name="T10" fmla="*/ 218 w 1612"/>
                <a:gd name="T11" fmla="*/ 0 h 3228"/>
                <a:gd name="T12" fmla="*/ 1612 w 1612"/>
                <a:gd name="T13" fmla="*/ 1575 h 3228"/>
                <a:gd name="T14" fmla="*/ 199 w 1612"/>
                <a:gd name="T15" fmla="*/ 3228 h 3228"/>
                <a:gd name="T16" fmla="*/ 0 w 1612"/>
                <a:gd name="T17" fmla="*/ 3196 h 3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12" h="3228">
                  <a:moveTo>
                    <a:pt x="0" y="3196"/>
                  </a:moveTo>
                  <a:lnTo>
                    <a:pt x="0" y="2836"/>
                  </a:lnTo>
                  <a:lnTo>
                    <a:pt x="1002" y="1582"/>
                  </a:lnTo>
                  <a:lnTo>
                    <a:pt x="6" y="379"/>
                  </a:lnTo>
                  <a:lnTo>
                    <a:pt x="13" y="38"/>
                  </a:lnTo>
                  <a:lnTo>
                    <a:pt x="218" y="0"/>
                  </a:lnTo>
                  <a:lnTo>
                    <a:pt x="1612" y="1575"/>
                  </a:lnTo>
                  <a:lnTo>
                    <a:pt x="199" y="3228"/>
                  </a:lnTo>
                  <a:lnTo>
                    <a:pt x="0" y="3196"/>
                  </a:lnTo>
                  <a:close/>
                </a:path>
              </a:pathLst>
            </a:custGeom>
            <a:solidFill>
              <a:srgbClr val="DED9CE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60" name="PA_任意多边形 35"/>
            <p:cNvSpPr/>
            <p:nvPr>
              <p:custDataLst>
                <p:tags r:id="rId22"/>
              </p:custDataLst>
            </p:nvPr>
          </p:nvSpPr>
          <p:spPr bwMode="auto">
            <a:xfrm>
              <a:off x="5024727" y="1742030"/>
              <a:ext cx="2772708" cy="1694202"/>
            </a:xfrm>
            <a:custGeom>
              <a:avLst/>
              <a:gdLst>
                <a:gd name="T0" fmla="*/ 1406 w 2684"/>
                <a:gd name="T1" fmla="*/ 1601 h 1640"/>
                <a:gd name="T2" fmla="*/ 0 w 2684"/>
                <a:gd name="T3" fmla="*/ 0 h 1640"/>
                <a:gd name="T4" fmla="*/ 1477 w 2684"/>
                <a:gd name="T5" fmla="*/ 424 h 1640"/>
                <a:gd name="T6" fmla="*/ 2684 w 2684"/>
                <a:gd name="T7" fmla="*/ 1640 h 1640"/>
                <a:gd name="T8" fmla="*/ 1406 w 2684"/>
                <a:gd name="T9" fmla="*/ 1601 h 1640"/>
                <a:gd name="T10" fmla="*/ 1406 w 2684"/>
                <a:gd name="T11" fmla="*/ 1601 h 16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684" h="1640">
                  <a:moveTo>
                    <a:pt x="1406" y="1601"/>
                  </a:moveTo>
                  <a:lnTo>
                    <a:pt x="0" y="0"/>
                  </a:lnTo>
                  <a:lnTo>
                    <a:pt x="1477" y="424"/>
                  </a:lnTo>
                  <a:lnTo>
                    <a:pt x="2684" y="1640"/>
                  </a:lnTo>
                  <a:lnTo>
                    <a:pt x="1406" y="1601"/>
                  </a:lnTo>
                  <a:lnTo>
                    <a:pt x="1406" y="1601"/>
                  </a:lnTo>
                  <a:close/>
                </a:path>
              </a:pathLst>
            </a:custGeom>
            <a:solidFill>
              <a:srgbClr val="A39F95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61" name="PA_任意多边形 36"/>
            <p:cNvSpPr/>
            <p:nvPr>
              <p:custDataLst>
                <p:tags r:id="rId23"/>
              </p:custDataLst>
            </p:nvPr>
          </p:nvSpPr>
          <p:spPr bwMode="auto">
            <a:xfrm>
              <a:off x="5005099" y="3395944"/>
              <a:ext cx="2792336" cy="1734492"/>
            </a:xfrm>
            <a:custGeom>
              <a:avLst/>
              <a:gdLst>
                <a:gd name="T0" fmla="*/ 1425 w 2703"/>
                <a:gd name="T1" fmla="*/ 0 h 1679"/>
                <a:gd name="T2" fmla="*/ 2703 w 2703"/>
                <a:gd name="T3" fmla="*/ 39 h 1679"/>
                <a:gd name="T4" fmla="*/ 1939 w 2703"/>
                <a:gd name="T5" fmla="*/ 843 h 1679"/>
                <a:gd name="T6" fmla="*/ 1502 w 2703"/>
                <a:gd name="T7" fmla="*/ 1306 h 1679"/>
                <a:gd name="T8" fmla="*/ 0 w 2703"/>
                <a:gd name="T9" fmla="*/ 1679 h 1679"/>
                <a:gd name="T10" fmla="*/ 1425 w 2703"/>
                <a:gd name="T11" fmla="*/ 0 h 1679"/>
                <a:gd name="T12" fmla="*/ 1425 w 2703"/>
                <a:gd name="T13" fmla="*/ 0 h 16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03" h="1679">
                  <a:moveTo>
                    <a:pt x="1425" y="0"/>
                  </a:moveTo>
                  <a:lnTo>
                    <a:pt x="2703" y="39"/>
                  </a:lnTo>
                  <a:lnTo>
                    <a:pt x="1939" y="843"/>
                  </a:lnTo>
                  <a:lnTo>
                    <a:pt x="1502" y="1306"/>
                  </a:lnTo>
                  <a:lnTo>
                    <a:pt x="0" y="1679"/>
                  </a:lnTo>
                  <a:lnTo>
                    <a:pt x="1425" y="0"/>
                  </a:lnTo>
                  <a:lnTo>
                    <a:pt x="1425" y="0"/>
                  </a:lnTo>
                  <a:close/>
                </a:path>
              </a:pathLst>
            </a:custGeom>
            <a:solidFill>
              <a:srgbClr val="605E59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62" name="PA_任意多边形 37"/>
            <p:cNvSpPr/>
            <p:nvPr>
              <p:custDataLst>
                <p:tags r:id="rId24"/>
              </p:custDataLst>
            </p:nvPr>
          </p:nvSpPr>
          <p:spPr bwMode="auto">
            <a:xfrm>
              <a:off x="5501996" y="1595337"/>
              <a:ext cx="2029945" cy="3667328"/>
            </a:xfrm>
            <a:custGeom>
              <a:avLst/>
              <a:gdLst>
                <a:gd name="T0" fmla="*/ 1965 w 1965"/>
                <a:gd name="T1" fmla="*/ 1730 h 3550"/>
                <a:gd name="T2" fmla="*/ 283 w 1965"/>
                <a:gd name="T3" fmla="*/ 0 h 3550"/>
                <a:gd name="T4" fmla="*/ 0 w 1965"/>
                <a:gd name="T5" fmla="*/ 52 h 3550"/>
                <a:gd name="T6" fmla="*/ 0 w 1965"/>
                <a:gd name="T7" fmla="*/ 444 h 3550"/>
                <a:gd name="T8" fmla="*/ 1156 w 1965"/>
                <a:gd name="T9" fmla="*/ 1730 h 3550"/>
                <a:gd name="T10" fmla="*/ 1163 w 1965"/>
                <a:gd name="T11" fmla="*/ 1743 h 3550"/>
                <a:gd name="T12" fmla="*/ 488 w 1965"/>
                <a:gd name="T13" fmla="*/ 2521 h 3550"/>
                <a:gd name="T14" fmla="*/ 0 w 1965"/>
                <a:gd name="T15" fmla="*/ 3081 h 3550"/>
                <a:gd name="T16" fmla="*/ 0 w 1965"/>
                <a:gd name="T17" fmla="*/ 3505 h 3550"/>
                <a:gd name="T18" fmla="*/ 277 w 1965"/>
                <a:gd name="T19" fmla="*/ 3550 h 3550"/>
                <a:gd name="T20" fmla="*/ 1965 w 1965"/>
                <a:gd name="T21" fmla="*/ 1730 h 3550"/>
                <a:gd name="T22" fmla="*/ 1965 w 1965"/>
                <a:gd name="T23" fmla="*/ 1730 h 35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965" h="3550">
                  <a:moveTo>
                    <a:pt x="1965" y="1730"/>
                  </a:moveTo>
                  <a:lnTo>
                    <a:pt x="283" y="0"/>
                  </a:lnTo>
                  <a:lnTo>
                    <a:pt x="0" y="52"/>
                  </a:lnTo>
                  <a:lnTo>
                    <a:pt x="0" y="444"/>
                  </a:lnTo>
                  <a:lnTo>
                    <a:pt x="1156" y="1730"/>
                  </a:lnTo>
                  <a:lnTo>
                    <a:pt x="1163" y="1743"/>
                  </a:lnTo>
                  <a:lnTo>
                    <a:pt x="488" y="2521"/>
                  </a:lnTo>
                  <a:lnTo>
                    <a:pt x="0" y="3081"/>
                  </a:lnTo>
                  <a:lnTo>
                    <a:pt x="0" y="3505"/>
                  </a:lnTo>
                  <a:lnTo>
                    <a:pt x="277" y="3550"/>
                  </a:lnTo>
                  <a:lnTo>
                    <a:pt x="1965" y="1730"/>
                  </a:lnTo>
                  <a:lnTo>
                    <a:pt x="1965" y="173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63" name="PA_任意多边形 38"/>
            <p:cNvSpPr/>
            <p:nvPr>
              <p:custDataLst>
                <p:tags r:id="rId25"/>
              </p:custDataLst>
            </p:nvPr>
          </p:nvSpPr>
          <p:spPr bwMode="auto">
            <a:xfrm>
              <a:off x="5528856" y="1622196"/>
              <a:ext cx="1963829" cy="3614643"/>
            </a:xfrm>
            <a:custGeom>
              <a:avLst/>
              <a:gdLst>
                <a:gd name="T0" fmla="*/ 0 w 1901"/>
                <a:gd name="T1" fmla="*/ 3454 h 3499"/>
                <a:gd name="T2" fmla="*/ 0 w 1901"/>
                <a:gd name="T3" fmla="*/ 3068 h 3499"/>
                <a:gd name="T4" fmla="*/ 482 w 1901"/>
                <a:gd name="T5" fmla="*/ 2515 h 3499"/>
                <a:gd name="T6" fmla="*/ 1175 w 1901"/>
                <a:gd name="T7" fmla="*/ 1717 h 3499"/>
                <a:gd name="T8" fmla="*/ 1150 w 1901"/>
                <a:gd name="T9" fmla="*/ 1685 h 3499"/>
                <a:gd name="T10" fmla="*/ 0 w 1901"/>
                <a:gd name="T11" fmla="*/ 412 h 3499"/>
                <a:gd name="T12" fmla="*/ 0 w 1901"/>
                <a:gd name="T13" fmla="*/ 52 h 3499"/>
                <a:gd name="T14" fmla="*/ 251 w 1901"/>
                <a:gd name="T15" fmla="*/ 0 h 3499"/>
                <a:gd name="T16" fmla="*/ 1901 w 1901"/>
                <a:gd name="T17" fmla="*/ 1704 h 3499"/>
                <a:gd name="T18" fmla="*/ 238 w 1901"/>
                <a:gd name="T19" fmla="*/ 3499 h 3499"/>
                <a:gd name="T20" fmla="*/ 0 w 1901"/>
                <a:gd name="T21" fmla="*/ 3454 h 3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01" h="3499">
                  <a:moveTo>
                    <a:pt x="0" y="3454"/>
                  </a:moveTo>
                  <a:lnTo>
                    <a:pt x="0" y="3068"/>
                  </a:lnTo>
                  <a:lnTo>
                    <a:pt x="482" y="2515"/>
                  </a:lnTo>
                  <a:lnTo>
                    <a:pt x="1175" y="1717"/>
                  </a:lnTo>
                  <a:lnTo>
                    <a:pt x="1150" y="1685"/>
                  </a:lnTo>
                  <a:lnTo>
                    <a:pt x="0" y="412"/>
                  </a:lnTo>
                  <a:lnTo>
                    <a:pt x="0" y="52"/>
                  </a:lnTo>
                  <a:lnTo>
                    <a:pt x="251" y="0"/>
                  </a:lnTo>
                  <a:lnTo>
                    <a:pt x="1901" y="1704"/>
                  </a:lnTo>
                  <a:lnTo>
                    <a:pt x="238" y="3499"/>
                  </a:lnTo>
                  <a:lnTo>
                    <a:pt x="0" y="3454"/>
                  </a:lnTo>
                  <a:close/>
                </a:path>
              </a:pathLst>
            </a:custGeom>
            <a:solidFill>
              <a:srgbClr val="DFAB9D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64" name="PA_任意多边形 39"/>
            <p:cNvSpPr/>
            <p:nvPr>
              <p:custDataLst>
                <p:tags r:id="rId26"/>
              </p:custDataLst>
            </p:nvPr>
          </p:nvSpPr>
          <p:spPr bwMode="auto">
            <a:xfrm>
              <a:off x="5794349" y="1595337"/>
              <a:ext cx="2838823" cy="1833664"/>
            </a:xfrm>
            <a:custGeom>
              <a:avLst/>
              <a:gdLst>
                <a:gd name="T0" fmla="*/ 1682 w 2748"/>
                <a:gd name="T1" fmla="*/ 1730 h 1775"/>
                <a:gd name="T2" fmla="*/ 0 w 2748"/>
                <a:gd name="T3" fmla="*/ 0 h 1775"/>
                <a:gd name="T4" fmla="*/ 1381 w 2748"/>
                <a:gd name="T5" fmla="*/ 483 h 1775"/>
                <a:gd name="T6" fmla="*/ 2748 w 2748"/>
                <a:gd name="T7" fmla="*/ 1775 h 1775"/>
                <a:gd name="T8" fmla="*/ 1682 w 2748"/>
                <a:gd name="T9" fmla="*/ 1730 h 1775"/>
                <a:gd name="T10" fmla="*/ 1682 w 2748"/>
                <a:gd name="T11" fmla="*/ 1730 h 17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48" h="1775">
                  <a:moveTo>
                    <a:pt x="1682" y="1730"/>
                  </a:moveTo>
                  <a:lnTo>
                    <a:pt x="0" y="0"/>
                  </a:lnTo>
                  <a:lnTo>
                    <a:pt x="1381" y="483"/>
                  </a:lnTo>
                  <a:lnTo>
                    <a:pt x="2748" y="1775"/>
                  </a:lnTo>
                  <a:lnTo>
                    <a:pt x="1682" y="1730"/>
                  </a:lnTo>
                  <a:lnTo>
                    <a:pt x="1682" y="173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65" name="PA_任意多边形 40"/>
            <p:cNvSpPr/>
            <p:nvPr>
              <p:custDataLst>
                <p:tags r:id="rId27"/>
              </p:custDataLst>
            </p:nvPr>
          </p:nvSpPr>
          <p:spPr bwMode="auto">
            <a:xfrm>
              <a:off x="5788151" y="3382514"/>
              <a:ext cx="2845021" cy="1880151"/>
            </a:xfrm>
            <a:custGeom>
              <a:avLst/>
              <a:gdLst>
                <a:gd name="T0" fmla="*/ 1688 w 2754"/>
                <a:gd name="T1" fmla="*/ 0 h 1820"/>
                <a:gd name="T2" fmla="*/ 2754 w 2754"/>
                <a:gd name="T3" fmla="*/ 45 h 1820"/>
                <a:gd name="T4" fmla="*/ 1393 w 2754"/>
                <a:gd name="T5" fmla="*/ 1389 h 1820"/>
                <a:gd name="T6" fmla="*/ 0 w 2754"/>
                <a:gd name="T7" fmla="*/ 1820 h 1820"/>
                <a:gd name="T8" fmla="*/ 1688 w 2754"/>
                <a:gd name="T9" fmla="*/ 0 h 1820"/>
                <a:gd name="T10" fmla="*/ 1688 w 2754"/>
                <a:gd name="T11" fmla="*/ 0 h 18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54" h="1820">
                  <a:moveTo>
                    <a:pt x="1688" y="0"/>
                  </a:moveTo>
                  <a:lnTo>
                    <a:pt x="2754" y="45"/>
                  </a:lnTo>
                  <a:lnTo>
                    <a:pt x="1393" y="1389"/>
                  </a:lnTo>
                  <a:lnTo>
                    <a:pt x="0" y="1820"/>
                  </a:lnTo>
                  <a:lnTo>
                    <a:pt x="1688" y="0"/>
                  </a:lnTo>
                  <a:lnTo>
                    <a:pt x="1688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66" name="PA_任意多边形 41"/>
            <p:cNvSpPr>
              <a:spLocks noEditPoints="1"/>
            </p:cNvSpPr>
            <p:nvPr>
              <p:custDataLst>
                <p:tags r:id="rId28"/>
              </p:custDataLst>
            </p:nvPr>
          </p:nvSpPr>
          <p:spPr bwMode="auto">
            <a:xfrm>
              <a:off x="4447251" y="3250283"/>
              <a:ext cx="219007" cy="285122"/>
            </a:xfrm>
            <a:custGeom>
              <a:avLst/>
              <a:gdLst>
                <a:gd name="T0" fmla="*/ 84 w 212"/>
                <a:gd name="T1" fmla="*/ 173 h 276"/>
                <a:gd name="T2" fmla="*/ 103 w 212"/>
                <a:gd name="T3" fmla="*/ 77 h 276"/>
                <a:gd name="T4" fmla="*/ 110 w 212"/>
                <a:gd name="T5" fmla="*/ 77 h 276"/>
                <a:gd name="T6" fmla="*/ 129 w 212"/>
                <a:gd name="T7" fmla="*/ 173 h 276"/>
                <a:gd name="T8" fmla="*/ 84 w 212"/>
                <a:gd name="T9" fmla="*/ 173 h 276"/>
                <a:gd name="T10" fmla="*/ 84 w 212"/>
                <a:gd name="T11" fmla="*/ 173 h 276"/>
                <a:gd name="T12" fmla="*/ 135 w 212"/>
                <a:gd name="T13" fmla="*/ 6 h 276"/>
                <a:gd name="T14" fmla="*/ 77 w 212"/>
                <a:gd name="T15" fmla="*/ 0 h 276"/>
                <a:gd name="T16" fmla="*/ 0 w 212"/>
                <a:gd name="T17" fmla="*/ 270 h 276"/>
                <a:gd name="T18" fmla="*/ 58 w 212"/>
                <a:gd name="T19" fmla="*/ 270 h 276"/>
                <a:gd name="T20" fmla="*/ 71 w 212"/>
                <a:gd name="T21" fmla="*/ 212 h 276"/>
                <a:gd name="T22" fmla="*/ 142 w 212"/>
                <a:gd name="T23" fmla="*/ 218 h 276"/>
                <a:gd name="T24" fmla="*/ 155 w 212"/>
                <a:gd name="T25" fmla="*/ 276 h 276"/>
                <a:gd name="T26" fmla="*/ 212 w 212"/>
                <a:gd name="T27" fmla="*/ 276 h 276"/>
                <a:gd name="T28" fmla="*/ 135 w 212"/>
                <a:gd name="T29" fmla="*/ 6 h 276"/>
                <a:gd name="T30" fmla="*/ 135 w 212"/>
                <a:gd name="T31" fmla="*/ 6 h 2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12" h="276">
                  <a:moveTo>
                    <a:pt x="84" y="173"/>
                  </a:moveTo>
                  <a:lnTo>
                    <a:pt x="103" y="77"/>
                  </a:lnTo>
                  <a:lnTo>
                    <a:pt x="110" y="77"/>
                  </a:lnTo>
                  <a:lnTo>
                    <a:pt x="129" y="173"/>
                  </a:lnTo>
                  <a:lnTo>
                    <a:pt x="84" y="173"/>
                  </a:lnTo>
                  <a:lnTo>
                    <a:pt x="84" y="173"/>
                  </a:lnTo>
                  <a:close/>
                  <a:moveTo>
                    <a:pt x="135" y="6"/>
                  </a:moveTo>
                  <a:lnTo>
                    <a:pt x="77" y="0"/>
                  </a:lnTo>
                  <a:lnTo>
                    <a:pt x="0" y="270"/>
                  </a:lnTo>
                  <a:lnTo>
                    <a:pt x="58" y="270"/>
                  </a:lnTo>
                  <a:lnTo>
                    <a:pt x="71" y="212"/>
                  </a:lnTo>
                  <a:lnTo>
                    <a:pt x="142" y="218"/>
                  </a:lnTo>
                  <a:lnTo>
                    <a:pt x="155" y="276"/>
                  </a:lnTo>
                  <a:lnTo>
                    <a:pt x="212" y="276"/>
                  </a:lnTo>
                  <a:lnTo>
                    <a:pt x="135" y="6"/>
                  </a:lnTo>
                  <a:lnTo>
                    <a:pt x="135" y="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67" name="PA_任意多边形 42"/>
            <p:cNvSpPr>
              <a:spLocks noEditPoints="1"/>
            </p:cNvSpPr>
            <p:nvPr>
              <p:custDataLst>
                <p:tags r:id="rId29"/>
              </p:custDataLst>
            </p:nvPr>
          </p:nvSpPr>
          <p:spPr bwMode="auto">
            <a:xfrm>
              <a:off x="5164188" y="3236854"/>
              <a:ext cx="199379" cy="311981"/>
            </a:xfrm>
            <a:custGeom>
              <a:avLst/>
              <a:gdLst>
                <a:gd name="T0" fmla="*/ 9 w 30"/>
                <a:gd name="T1" fmla="*/ 39 h 47"/>
                <a:gd name="T2" fmla="*/ 10 w 30"/>
                <a:gd name="T3" fmla="*/ 26 h 47"/>
                <a:gd name="T4" fmla="*/ 16 w 30"/>
                <a:gd name="T5" fmla="*/ 26 h 47"/>
                <a:gd name="T6" fmla="*/ 20 w 30"/>
                <a:gd name="T7" fmla="*/ 28 h 47"/>
                <a:gd name="T8" fmla="*/ 21 w 30"/>
                <a:gd name="T9" fmla="*/ 33 h 47"/>
                <a:gd name="T10" fmla="*/ 20 w 30"/>
                <a:gd name="T11" fmla="*/ 38 h 47"/>
                <a:gd name="T12" fmla="*/ 16 w 30"/>
                <a:gd name="T13" fmla="*/ 40 h 47"/>
                <a:gd name="T14" fmla="*/ 9 w 30"/>
                <a:gd name="T15" fmla="*/ 39 h 47"/>
                <a:gd name="T16" fmla="*/ 10 w 30"/>
                <a:gd name="T17" fmla="*/ 20 h 47"/>
                <a:gd name="T18" fmla="*/ 10 w 30"/>
                <a:gd name="T19" fmla="*/ 7 h 47"/>
                <a:gd name="T20" fmla="*/ 14 w 30"/>
                <a:gd name="T21" fmla="*/ 8 h 47"/>
                <a:gd name="T22" fmla="*/ 19 w 30"/>
                <a:gd name="T23" fmla="*/ 9 h 47"/>
                <a:gd name="T24" fmla="*/ 20 w 30"/>
                <a:gd name="T25" fmla="*/ 14 h 47"/>
                <a:gd name="T26" fmla="*/ 19 w 30"/>
                <a:gd name="T27" fmla="*/ 19 h 47"/>
                <a:gd name="T28" fmla="*/ 15 w 30"/>
                <a:gd name="T29" fmla="*/ 20 h 47"/>
                <a:gd name="T30" fmla="*/ 10 w 30"/>
                <a:gd name="T31" fmla="*/ 20 h 47"/>
                <a:gd name="T32" fmla="*/ 15 w 30"/>
                <a:gd name="T33" fmla="*/ 0 h 47"/>
                <a:gd name="T34" fmla="*/ 1 w 30"/>
                <a:gd name="T35" fmla="*/ 0 h 47"/>
                <a:gd name="T36" fmla="*/ 0 w 30"/>
                <a:gd name="T37" fmla="*/ 46 h 47"/>
                <a:gd name="T38" fmla="*/ 15 w 30"/>
                <a:gd name="T39" fmla="*/ 47 h 47"/>
                <a:gd name="T40" fmla="*/ 26 w 30"/>
                <a:gd name="T41" fmla="*/ 44 h 47"/>
                <a:gd name="T42" fmla="*/ 30 w 30"/>
                <a:gd name="T43" fmla="*/ 34 h 47"/>
                <a:gd name="T44" fmla="*/ 29 w 30"/>
                <a:gd name="T45" fmla="*/ 27 h 47"/>
                <a:gd name="T46" fmla="*/ 23 w 30"/>
                <a:gd name="T47" fmla="*/ 23 h 47"/>
                <a:gd name="T48" fmla="*/ 28 w 30"/>
                <a:gd name="T49" fmla="*/ 19 h 47"/>
                <a:gd name="T50" fmla="*/ 29 w 30"/>
                <a:gd name="T51" fmla="*/ 14 h 47"/>
                <a:gd name="T52" fmla="*/ 26 w 30"/>
                <a:gd name="T53" fmla="*/ 4 h 47"/>
                <a:gd name="T54" fmla="*/ 15 w 30"/>
                <a:gd name="T55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30" h="47">
                  <a:moveTo>
                    <a:pt x="9" y="39"/>
                  </a:moveTo>
                  <a:cubicBezTo>
                    <a:pt x="10" y="26"/>
                    <a:pt x="10" y="26"/>
                    <a:pt x="10" y="26"/>
                  </a:cubicBezTo>
                  <a:cubicBezTo>
                    <a:pt x="16" y="26"/>
                    <a:pt x="16" y="26"/>
                    <a:pt x="16" y="26"/>
                  </a:cubicBezTo>
                  <a:cubicBezTo>
                    <a:pt x="18" y="26"/>
                    <a:pt x="20" y="27"/>
                    <a:pt x="20" y="28"/>
                  </a:cubicBezTo>
                  <a:cubicBezTo>
                    <a:pt x="21" y="29"/>
                    <a:pt x="21" y="31"/>
                    <a:pt x="21" y="33"/>
                  </a:cubicBezTo>
                  <a:cubicBezTo>
                    <a:pt x="21" y="35"/>
                    <a:pt x="21" y="37"/>
                    <a:pt x="20" y="38"/>
                  </a:cubicBezTo>
                  <a:cubicBezTo>
                    <a:pt x="19" y="39"/>
                    <a:pt x="18" y="40"/>
                    <a:pt x="16" y="40"/>
                  </a:cubicBezTo>
                  <a:cubicBezTo>
                    <a:pt x="9" y="39"/>
                    <a:pt x="9" y="39"/>
                    <a:pt x="9" y="39"/>
                  </a:cubicBezTo>
                  <a:close/>
                  <a:moveTo>
                    <a:pt x="10" y="20"/>
                  </a:moveTo>
                  <a:cubicBezTo>
                    <a:pt x="10" y="7"/>
                    <a:pt x="10" y="7"/>
                    <a:pt x="10" y="7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6" y="8"/>
                    <a:pt x="18" y="8"/>
                    <a:pt x="19" y="9"/>
                  </a:cubicBezTo>
                  <a:cubicBezTo>
                    <a:pt x="20" y="10"/>
                    <a:pt x="20" y="12"/>
                    <a:pt x="20" y="14"/>
                  </a:cubicBezTo>
                  <a:cubicBezTo>
                    <a:pt x="20" y="16"/>
                    <a:pt x="20" y="18"/>
                    <a:pt x="19" y="19"/>
                  </a:cubicBezTo>
                  <a:cubicBezTo>
                    <a:pt x="18" y="19"/>
                    <a:pt x="16" y="20"/>
                    <a:pt x="15" y="20"/>
                  </a:cubicBezTo>
                  <a:cubicBezTo>
                    <a:pt x="10" y="20"/>
                    <a:pt x="10" y="20"/>
                    <a:pt x="10" y="20"/>
                  </a:cubicBezTo>
                  <a:close/>
                  <a:moveTo>
                    <a:pt x="15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15" y="47"/>
                    <a:pt x="15" y="47"/>
                    <a:pt x="15" y="47"/>
                  </a:cubicBezTo>
                  <a:cubicBezTo>
                    <a:pt x="20" y="47"/>
                    <a:pt x="24" y="46"/>
                    <a:pt x="26" y="44"/>
                  </a:cubicBezTo>
                  <a:cubicBezTo>
                    <a:pt x="29" y="42"/>
                    <a:pt x="30" y="38"/>
                    <a:pt x="30" y="34"/>
                  </a:cubicBezTo>
                  <a:cubicBezTo>
                    <a:pt x="30" y="31"/>
                    <a:pt x="30" y="29"/>
                    <a:pt x="29" y="27"/>
                  </a:cubicBezTo>
                  <a:cubicBezTo>
                    <a:pt x="28" y="25"/>
                    <a:pt x="26" y="24"/>
                    <a:pt x="23" y="23"/>
                  </a:cubicBezTo>
                  <a:cubicBezTo>
                    <a:pt x="25" y="22"/>
                    <a:pt x="27" y="21"/>
                    <a:pt x="28" y="19"/>
                  </a:cubicBezTo>
                  <a:cubicBezTo>
                    <a:pt x="29" y="18"/>
                    <a:pt x="29" y="16"/>
                    <a:pt x="29" y="14"/>
                  </a:cubicBezTo>
                  <a:cubicBezTo>
                    <a:pt x="29" y="9"/>
                    <a:pt x="28" y="6"/>
                    <a:pt x="26" y="4"/>
                  </a:cubicBezTo>
                  <a:cubicBezTo>
                    <a:pt x="23" y="2"/>
                    <a:pt x="19" y="1"/>
                    <a:pt x="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68" name="PA_任意多边形 43"/>
            <p:cNvSpPr/>
            <p:nvPr>
              <p:custDataLst>
                <p:tags r:id="rId30"/>
              </p:custDataLst>
            </p:nvPr>
          </p:nvSpPr>
          <p:spPr bwMode="auto">
            <a:xfrm>
              <a:off x="5960671" y="3203796"/>
              <a:ext cx="211776" cy="338840"/>
            </a:xfrm>
            <a:custGeom>
              <a:avLst/>
              <a:gdLst>
                <a:gd name="T0" fmla="*/ 17 w 32"/>
                <a:gd name="T1" fmla="*/ 1 h 51"/>
                <a:gd name="T2" fmla="*/ 5 w 32"/>
                <a:gd name="T3" fmla="*/ 5 h 51"/>
                <a:gd name="T4" fmla="*/ 0 w 32"/>
                <a:gd name="T5" fmla="*/ 18 h 51"/>
                <a:gd name="T6" fmla="*/ 0 w 32"/>
                <a:gd name="T7" fmla="*/ 33 h 51"/>
                <a:gd name="T8" fmla="*/ 4 w 32"/>
                <a:gd name="T9" fmla="*/ 46 h 51"/>
                <a:gd name="T10" fmla="*/ 16 w 32"/>
                <a:gd name="T11" fmla="*/ 51 h 51"/>
                <a:gd name="T12" fmla="*/ 28 w 32"/>
                <a:gd name="T13" fmla="*/ 48 h 51"/>
                <a:gd name="T14" fmla="*/ 32 w 32"/>
                <a:gd name="T15" fmla="*/ 35 h 51"/>
                <a:gd name="T16" fmla="*/ 32 w 32"/>
                <a:gd name="T17" fmla="*/ 35 h 51"/>
                <a:gd name="T18" fmla="*/ 23 w 32"/>
                <a:gd name="T19" fmla="*/ 35 h 51"/>
                <a:gd name="T20" fmla="*/ 21 w 32"/>
                <a:gd name="T21" fmla="*/ 42 h 51"/>
                <a:gd name="T22" fmla="*/ 17 w 32"/>
                <a:gd name="T23" fmla="*/ 44 h 51"/>
                <a:gd name="T24" fmla="*/ 11 w 32"/>
                <a:gd name="T25" fmla="*/ 41 h 51"/>
                <a:gd name="T26" fmla="*/ 10 w 32"/>
                <a:gd name="T27" fmla="*/ 33 h 51"/>
                <a:gd name="T28" fmla="*/ 10 w 32"/>
                <a:gd name="T29" fmla="*/ 18 h 51"/>
                <a:gd name="T30" fmla="*/ 12 w 32"/>
                <a:gd name="T31" fmla="*/ 11 h 51"/>
                <a:gd name="T32" fmla="*/ 17 w 32"/>
                <a:gd name="T33" fmla="*/ 8 h 51"/>
                <a:gd name="T34" fmla="*/ 22 w 32"/>
                <a:gd name="T35" fmla="*/ 11 h 51"/>
                <a:gd name="T36" fmla="*/ 23 w 32"/>
                <a:gd name="T37" fmla="*/ 18 h 51"/>
                <a:gd name="T38" fmla="*/ 32 w 32"/>
                <a:gd name="T39" fmla="*/ 18 h 51"/>
                <a:gd name="T40" fmla="*/ 32 w 32"/>
                <a:gd name="T41" fmla="*/ 18 h 51"/>
                <a:gd name="T42" fmla="*/ 29 w 32"/>
                <a:gd name="T43" fmla="*/ 5 h 51"/>
                <a:gd name="T44" fmla="*/ 17 w 32"/>
                <a:gd name="T45" fmla="*/ 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2" h="51">
                  <a:moveTo>
                    <a:pt x="17" y="1"/>
                  </a:moveTo>
                  <a:cubicBezTo>
                    <a:pt x="12" y="0"/>
                    <a:pt x="8" y="2"/>
                    <a:pt x="5" y="5"/>
                  </a:cubicBezTo>
                  <a:cubicBezTo>
                    <a:pt x="2" y="8"/>
                    <a:pt x="0" y="12"/>
                    <a:pt x="0" y="18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0" y="38"/>
                    <a:pt x="1" y="43"/>
                    <a:pt x="4" y="46"/>
                  </a:cubicBezTo>
                  <a:cubicBezTo>
                    <a:pt x="7" y="49"/>
                    <a:pt x="11" y="51"/>
                    <a:pt x="16" y="51"/>
                  </a:cubicBezTo>
                  <a:cubicBezTo>
                    <a:pt x="21" y="51"/>
                    <a:pt x="25" y="50"/>
                    <a:pt x="28" y="48"/>
                  </a:cubicBezTo>
                  <a:cubicBezTo>
                    <a:pt x="31" y="45"/>
                    <a:pt x="32" y="41"/>
                    <a:pt x="32" y="35"/>
                  </a:cubicBezTo>
                  <a:cubicBezTo>
                    <a:pt x="32" y="35"/>
                    <a:pt x="32" y="35"/>
                    <a:pt x="32" y="35"/>
                  </a:cubicBezTo>
                  <a:cubicBezTo>
                    <a:pt x="23" y="35"/>
                    <a:pt x="23" y="35"/>
                    <a:pt x="23" y="35"/>
                  </a:cubicBezTo>
                  <a:cubicBezTo>
                    <a:pt x="23" y="38"/>
                    <a:pt x="22" y="40"/>
                    <a:pt x="21" y="42"/>
                  </a:cubicBezTo>
                  <a:cubicBezTo>
                    <a:pt x="21" y="43"/>
                    <a:pt x="19" y="44"/>
                    <a:pt x="17" y="44"/>
                  </a:cubicBezTo>
                  <a:cubicBezTo>
                    <a:pt x="14" y="43"/>
                    <a:pt x="12" y="43"/>
                    <a:pt x="11" y="41"/>
                  </a:cubicBezTo>
                  <a:cubicBezTo>
                    <a:pt x="10" y="39"/>
                    <a:pt x="9" y="36"/>
                    <a:pt x="10" y="33"/>
                  </a:cubicBezTo>
                  <a:cubicBezTo>
                    <a:pt x="10" y="18"/>
                    <a:pt x="10" y="18"/>
                    <a:pt x="10" y="18"/>
                  </a:cubicBezTo>
                  <a:cubicBezTo>
                    <a:pt x="10" y="15"/>
                    <a:pt x="11" y="12"/>
                    <a:pt x="12" y="11"/>
                  </a:cubicBezTo>
                  <a:cubicBezTo>
                    <a:pt x="13" y="9"/>
                    <a:pt x="15" y="8"/>
                    <a:pt x="17" y="8"/>
                  </a:cubicBezTo>
                  <a:cubicBezTo>
                    <a:pt x="19" y="8"/>
                    <a:pt x="21" y="9"/>
                    <a:pt x="22" y="11"/>
                  </a:cubicBezTo>
                  <a:cubicBezTo>
                    <a:pt x="23" y="12"/>
                    <a:pt x="23" y="14"/>
                    <a:pt x="23" y="18"/>
                  </a:cubicBezTo>
                  <a:cubicBezTo>
                    <a:pt x="32" y="18"/>
                    <a:pt x="32" y="18"/>
                    <a:pt x="32" y="18"/>
                  </a:cubicBezTo>
                  <a:cubicBezTo>
                    <a:pt x="32" y="18"/>
                    <a:pt x="32" y="18"/>
                    <a:pt x="32" y="18"/>
                  </a:cubicBezTo>
                  <a:cubicBezTo>
                    <a:pt x="32" y="12"/>
                    <a:pt x="31" y="8"/>
                    <a:pt x="29" y="5"/>
                  </a:cubicBezTo>
                  <a:cubicBezTo>
                    <a:pt x="26" y="2"/>
                    <a:pt x="22" y="1"/>
                    <a:pt x="1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69" name="PA_任意多边形 44"/>
            <p:cNvSpPr>
              <a:spLocks noEditPoints="1"/>
            </p:cNvSpPr>
            <p:nvPr>
              <p:custDataLst>
                <p:tags r:id="rId31"/>
              </p:custDataLst>
            </p:nvPr>
          </p:nvSpPr>
          <p:spPr bwMode="auto">
            <a:xfrm>
              <a:off x="6928639" y="3203796"/>
              <a:ext cx="225205" cy="338840"/>
            </a:xfrm>
            <a:custGeom>
              <a:avLst/>
              <a:gdLst>
                <a:gd name="T0" fmla="*/ 10 w 34"/>
                <a:gd name="T1" fmla="*/ 43 h 51"/>
                <a:gd name="T2" fmla="*/ 11 w 34"/>
                <a:gd name="T3" fmla="*/ 8 h 51"/>
                <a:gd name="T4" fmla="*/ 16 w 34"/>
                <a:gd name="T5" fmla="*/ 9 h 51"/>
                <a:gd name="T6" fmla="*/ 22 w 34"/>
                <a:gd name="T7" fmla="*/ 12 h 51"/>
                <a:gd name="T8" fmla="*/ 24 w 34"/>
                <a:gd name="T9" fmla="*/ 22 h 51"/>
                <a:gd name="T10" fmla="*/ 24 w 34"/>
                <a:gd name="T11" fmla="*/ 30 h 51"/>
                <a:gd name="T12" fmla="*/ 21 w 34"/>
                <a:gd name="T13" fmla="*/ 40 h 51"/>
                <a:gd name="T14" fmla="*/ 15 w 34"/>
                <a:gd name="T15" fmla="*/ 43 h 51"/>
                <a:gd name="T16" fmla="*/ 10 w 34"/>
                <a:gd name="T17" fmla="*/ 43 h 51"/>
                <a:gd name="T18" fmla="*/ 16 w 34"/>
                <a:gd name="T19" fmla="*/ 1 h 51"/>
                <a:gd name="T20" fmla="*/ 1 w 34"/>
                <a:gd name="T21" fmla="*/ 0 h 51"/>
                <a:gd name="T22" fmla="*/ 0 w 34"/>
                <a:gd name="T23" fmla="*/ 50 h 51"/>
                <a:gd name="T24" fmla="*/ 15 w 34"/>
                <a:gd name="T25" fmla="*/ 51 h 51"/>
                <a:gd name="T26" fmla="*/ 28 w 34"/>
                <a:gd name="T27" fmla="*/ 46 h 51"/>
                <a:gd name="T28" fmla="*/ 33 w 34"/>
                <a:gd name="T29" fmla="*/ 31 h 51"/>
                <a:gd name="T30" fmla="*/ 34 w 34"/>
                <a:gd name="T31" fmla="*/ 22 h 51"/>
                <a:gd name="T32" fmla="*/ 29 w 34"/>
                <a:gd name="T33" fmla="*/ 7 h 51"/>
                <a:gd name="T34" fmla="*/ 16 w 34"/>
                <a:gd name="T35" fmla="*/ 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4" h="51">
                  <a:moveTo>
                    <a:pt x="10" y="43"/>
                  </a:moveTo>
                  <a:cubicBezTo>
                    <a:pt x="11" y="8"/>
                    <a:pt x="11" y="8"/>
                    <a:pt x="11" y="8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8" y="9"/>
                    <a:pt x="20" y="10"/>
                    <a:pt x="22" y="12"/>
                  </a:cubicBezTo>
                  <a:cubicBezTo>
                    <a:pt x="23" y="15"/>
                    <a:pt x="24" y="18"/>
                    <a:pt x="24" y="22"/>
                  </a:cubicBezTo>
                  <a:cubicBezTo>
                    <a:pt x="24" y="30"/>
                    <a:pt x="24" y="30"/>
                    <a:pt x="24" y="30"/>
                  </a:cubicBezTo>
                  <a:cubicBezTo>
                    <a:pt x="24" y="34"/>
                    <a:pt x="23" y="37"/>
                    <a:pt x="21" y="40"/>
                  </a:cubicBezTo>
                  <a:cubicBezTo>
                    <a:pt x="20" y="42"/>
                    <a:pt x="18" y="43"/>
                    <a:pt x="15" y="43"/>
                  </a:cubicBezTo>
                  <a:cubicBezTo>
                    <a:pt x="10" y="43"/>
                    <a:pt x="10" y="43"/>
                    <a:pt x="10" y="43"/>
                  </a:cubicBezTo>
                  <a:close/>
                  <a:moveTo>
                    <a:pt x="16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50"/>
                    <a:pt x="0" y="50"/>
                    <a:pt x="0" y="50"/>
                  </a:cubicBezTo>
                  <a:cubicBezTo>
                    <a:pt x="15" y="51"/>
                    <a:pt x="15" y="51"/>
                    <a:pt x="15" y="51"/>
                  </a:cubicBezTo>
                  <a:cubicBezTo>
                    <a:pt x="21" y="51"/>
                    <a:pt x="25" y="49"/>
                    <a:pt x="28" y="46"/>
                  </a:cubicBezTo>
                  <a:cubicBezTo>
                    <a:pt x="32" y="42"/>
                    <a:pt x="33" y="37"/>
                    <a:pt x="33" y="31"/>
                  </a:cubicBezTo>
                  <a:cubicBezTo>
                    <a:pt x="34" y="22"/>
                    <a:pt x="34" y="22"/>
                    <a:pt x="34" y="22"/>
                  </a:cubicBezTo>
                  <a:cubicBezTo>
                    <a:pt x="34" y="16"/>
                    <a:pt x="32" y="11"/>
                    <a:pt x="29" y="7"/>
                  </a:cubicBezTo>
                  <a:cubicBezTo>
                    <a:pt x="26" y="3"/>
                    <a:pt x="21" y="1"/>
                    <a:pt x="1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2" fill="hold" nodeType="withEffect" p14:presetBounceEnd="33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33000">
                                          <p:cBhvr additive="base">
                                            <p:cTn id="7" dur="1000" fill="hold"/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33000">
                                          <p:cBhvr additive="base">
                                            <p:cTn id="8" dur="1000" fill="hold"/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2" fill="hold" nodeType="withEffect" p14:presetBounceEnd="33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33000">
                                          <p:cBhvr additive="base">
                                            <p:cTn id="11" dur="1000" fill="hold"/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33000">
                                          <p:cBhvr additive="base">
                                            <p:cTn id="12" dur="1000" fill="hold"/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8" fill="hold" nodeType="withEffect" p14:presetBounceEnd="33000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33000">
                                          <p:cBhvr additive="base">
                                            <p:cTn id="15" dur="1000" fill="hold"/>
                                            <p:tgtEl>
                                              <p:spTgt spid="2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33000">
                                          <p:cBhvr additive="base">
                                            <p:cTn id="16" dur="1000" fill="hold"/>
                                            <p:tgtEl>
                                              <p:spTgt spid="2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8" fill="hold" nodeType="withEffect" p14:presetBounceEnd="33000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33000">
                                          <p:cBhvr additive="base">
                                            <p:cTn id="19" dur="1000" fill="hold"/>
                                            <p:tgtEl>
                                              <p:spTgt spid="2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33000">
                                          <p:cBhvr additive="base">
                                            <p:cTn id="20" dur="1000" fill="hold"/>
                                            <p:tgtEl>
                                              <p:spTgt spid="2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2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000" fill="hold"/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000" fill="hold"/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2" fill="hold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000" fill="hold"/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000" fill="hold"/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8" fill="hold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1000" fill="hold"/>
                                            <p:tgtEl>
                                              <p:spTgt spid="2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1000" fill="hold"/>
                                            <p:tgtEl>
                                              <p:spTgt spid="2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8" fill="hold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1000" fill="hold"/>
                                            <p:tgtEl>
                                              <p:spTgt spid="2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1000" fill="hold"/>
                                            <p:tgtEl>
                                              <p:spTgt spid="2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Fallback>
  </mc:AlternateContent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6" name="PA_组合 95"/>
          <p:cNvGrpSpPr/>
          <p:nvPr>
            <p:custDataLst>
              <p:tags r:id="rId1"/>
            </p:custDataLst>
          </p:nvPr>
        </p:nvGrpSpPr>
        <p:grpSpPr>
          <a:xfrm>
            <a:off x="1335099" y="1605760"/>
            <a:ext cx="3323137" cy="1098214"/>
            <a:chOff x="775788" y="1184908"/>
            <a:chExt cx="3323137" cy="1098214"/>
          </a:xfrm>
        </p:grpSpPr>
        <p:sp>
          <p:nvSpPr>
            <p:cNvPr id="3" name="PA_文本框 2"/>
            <p:cNvSpPr txBox="1"/>
            <p:nvPr>
              <p:custDataLst>
                <p:tags r:id="rId101"/>
              </p:custDataLst>
            </p:nvPr>
          </p:nvSpPr>
          <p:spPr>
            <a:xfrm>
              <a:off x="1147304" y="1184908"/>
              <a:ext cx="2951621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altLang="zh-CN" sz="1800" b="1" i="0" u="none" strike="noStrike" kern="1200" cap="none" spc="300" normalizeH="0" baseline="0" noProof="0" dirty="0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1.</a:t>
              </a:r>
              <a:r>
                <a:rPr kumimoji="0" lang="zh-CN" altLang="en-US" sz="1800" b="1" i="0" u="none" strike="noStrike" kern="1200" cap="none" spc="300" normalizeH="0" baseline="0" noProof="0" dirty="0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点击此处添加标题</a:t>
              </a:r>
            </a:p>
          </p:txBody>
        </p:sp>
        <p:sp>
          <p:nvSpPr>
            <p:cNvPr id="4" name="PA_文本框 3"/>
            <p:cNvSpPr txBox="1"/>
            <p:nvPr>
              <p:custDataLst>
                <p:tags r:id="rId102"/>
              </p:custDataLst>
            </p:nvPr>
          </p:nvSpPr>
          <p:spPr>
            <a:xfrm>
              <a:off x="1147304" y="1636791"/>
              <a:ext cx="1723549" cy="64633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50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点击此处添加文字说明</a:t>
              </a:r>
              <a:endParaRPr kumimoji="0" lang="en-US" altLang="zh-CN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endParaRPr>
            </a:p>
            <a:p>
              <a:pPr marL="0" marR="0" lvl="0" indent="0" algn="l" defTabSz="914400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50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点击此处添加文字说明</a:t>
              </a:r>
            </a:p>
          </p:txBody>
        </p:sp>
        <p:cxnSp>
          <p:nvCxnSpPr>
            <p:cNvPr id="6" name="PA_直接连接符 5"/>
            <p:cNvCxnSpPr/>
            <p:nvPr>
              <p:custDataLst>
                <p:tags r:id="rId103"/>
              </p:custDataLst>
            </p:nvPr>
          </p:nvCxnSpPr>
          <p:spPr>
            <a:xfrm>
              <a:off x="1213979" y="1595515"/>
              <a:ext cx="2358780" cy="0"/>
            </a:xfrm>
            <a:prstGeom prst="line">
              <a:avLst/>
            </a:prstGeom>
            <a:ln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PA_直接连接符 54"/>
            <p:cNvCxnSpPr/>
            <p:nvPr>
              <p:custDataLst>
                <p:tags r:id="rId104"/>
              </p:custDataLst>
            </p:nvPr>
          </p:nvCxnSpPr>
          <p:spPr>
            <a:xfrm>
              <a:off x="1213979" y="1644435"/>
              <a:ext cx="817523" cy="0"/>
            </a:xfrm>
            <a:prstGeom prst="line">
              <a:avLst/>
            </a:prstGeom>
            <a:ln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7" name="PA_任意多边形 255"/>
            <p:cNvSpPr>
              <a:spLocks noEditPoints="1"/>
            </p:cNvSpPr>
            <p:nvPr>
              <p:custDataLst>
                <p:tags r:id="rId105"/>
              </p:custDataLst>
            </p:nvPr>
          </p:nvSpPr>
          <p:spPr bwMode="auto">
            <a:xfrm>
              <a:off x="775788" y="1252537"/>
              <a:ext cx="319760" cy="224831"/>
            </a:xfrm>
            <a:custGeom>
              <a:avLst/>
              <a:gdLst>
                <a:gd name="T0" fmla="*/ 54 w 54"/>
                <a:gd name="T1" fmla="*/ 27 h 38"/>
                <a:gd name="T2" fmla="*/ 44 w 54"/>
                <a:gd name="T3" fmla="*/ 38 h 38"/>
                <a:gd name="T4" fmla="*/ 43 w 54"/>
                <a:gd name="T5" fmla="*/ 38 h 38"/>
                <a:gd name="T6" fmla="*/ 11 w 54"/>
                <a:gd name="T7" fmla="*/ 38 h 38"/>
                <a:gd name="T8" fmla="*/ 11 w 54"/>
                <a:gd name="T9" fmla="*/ 38 h 38"/>
                <a:gd name="T10" fmla="*/ 11 w 54"/>
                <a:gd name="T11" fmla="*/ 38 h 38"/>
                <a:gd name="T12" fmla="*/ 10 w 54"/>
                <a:gd name="T13" fmla="*/ 38 h 38"/>
                <a:gd name="T14" fmla="*/ 0 w 54"/>
                <a:gd name="T15" fmla="*/ 27 h 38"/>
                <a:gd name="T16" fmla="*/ 5 w 54"/>
                <a:gd name="T17" fmla="*/ 18 h 38"/>
                <a:gd name="T18" fmla="*/ 5 w 54"/>
                <a:gd name="T19" fmla="*/ 16 h 38"/>
                <a:gd name="T20" fmla="*/ 12 w 54"/>
                <a:gd name="T21" fmla="*/ 8 h 38"/>
                <a:gd name="T22" fmla="*/ 17 w 54"/>
                <a:gd name="T23" fmla="*/ 10 h 38"/>
                <a:gd name="T24" fmla="*/ 31 w 54"/>
                <a:gd name="T25" fmla="*/ 0 h 38"/>
                <a:gd name="T26" fmla="*/ 48 w 54"/>
                <a:gd name="T27" fmla="*/ 17 h 38"/>
                <a:gd name="T28" fmla="*/ 48 w 54"/>
                <a:gd name="T29" fmla="*/ 18 h 38"/>
                <a:gd name="T30" fmla="*/ 54 w 54"/>
                <a:gd name="T31" fmla="*/ 27 h 38"/>
                <a:gd name="T32" fmla="*/ 20 w 54"/>
                <a:gd name="T33" fmla="*/ 32 h 38"/>
                <a:gd name="T34" fmla="*/ 26 w 54"/>
                <a:gd name="T35" fmla="*/ 29 h 38"/>
                <a:gd name="T36" fmla="*/ 24 w 54"/>
                <a:gd name="T37" fmla="*/ 26 h 38"/>
                <a:gd name="T38" fmla="*/ 20 w 54"/>
                <a:gd name="T39" fmla="*/ 28 h 38"/>
                <a:gd name="T40" fmla="*/ 16 w 54"/>
                <a:gd name="T41" fmla="*/ 25 h 38"/>
                <a:gd name="T42" fmla="*/ 20 w 54"/>
                <a:gd name="T43" fmla="*/ 21 h 38"/>
                <a:gd name="T44" fmla="*/ 36 w 54"/>
                <a:gd name="T45" fmla="*/ 32 h 38"/>
                <a:gd name="T46" fmla="*/ 43 w 54"/>
                <a:gd name="T47" fmla="*/ 25 h 38"/>
                <a:gd name="T48" fmla="*/ 36 w 54"/>
                <a:gd name="T49" fmla="*/ 18 h 38"/>
                <a:gd name="T50" fmla="*/ 29 w 54"/>
                <a:gd name="T51" fmla="*/ 20 h 38"/>
                <a:gd name="T52" fmla="*/ 32 w 54"/>
                <a:gd name="T53" fmla="*/ 23 h 38"/>
                <a:gd name="T54" fmla="*/ 35 w 54"/>
                <a:gd name="T55" fmla="*/ 21 h 38"/>
                <a:gd name="T56" fmla="*/ 39 w 54"/>
                <a:gd name="T57" fmla="*/ 25 h 38"/>
                <a:gd name="T58" fmla="*/ 35 w 54"/>
                <a:gd name="T59" fmla="*/ 28 h 38"/>
                <a:gd name="T60" fmla="*/ 20 w 54"/>
                <a:gd name="T61" fmla="*/ 18 h 38"/>
                <a:gd name="T62" fmla="*/ 12 w 54"/>
                <a:gd name="T63" fmla="*/ 25 h 38"/>
                <a:gd name="T64" fmla="*/ 20 w 54"/>
                <a:gd name="T65" fmla="*/ 32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4" h="38">
                  <a:moveTo>
                    <a:pt x="54" y="27"/>
                  </a:moveTo>
                  <a:cubicBezTo>
                    <a:pt x="54" y="33"/>
                    <a:pt x="50" y="38"/>
                    <a:pt x="44" y="38"/>
                  </a:cubicBezTo>
                  <a:cubicBezTo>
                    <a:pt x="43" y="38"/>
                    <a:pt x="43" y="38"/>
                    <a:pt x="43" y="38"/>
                  </a:cubicBezTo>
                  <a:cubicBezTo>
                    <a:pt x="11" y="38"/>
                    <a:pt x="11" y="38"/>
                    <a:pt x="11" y="38"/>
                  </a:cubicBezTo>
                  <a:cubicBezTo>
                    <a:pt x="11" y="38"/>
                    <a:pt x="11" y="38"/>
                    <a:pt x="11" y="38"/>
                  </a:cubicBezTo>
                  <a:cubicBezTo>
                    <a:pt x="11" y="38"/>
                    <a:pt x="11" y="38"/>
                    <a:pt x="11" y="38"/>
                  </a:cubicBezTo>
                  <a:cubicBezTo>
                    <a:pt x="10" y="38"/>
                    <a:pt x="10" y="38"/>
                    <a:pt x="10" y="38"/>
                  </a:cubicBezTo>
                  <a:cubicBezTo>
                    <a:pt x="4" y="38"/>
                    <a:pt x="0" y="33"/>
                    <a:pt x="0" y="27"/>
                  </a:cubicBezTo>
                  <a:cubicBezTo>
                    <a:pt x="0" y="23"/>
                    <a:pt x="2" y="20"/>
                    <a:pt x="5" y="18"/>
                  </a:cubicBezTo>
                  <a:cubicBezTo>
                    <a:pt x="5" y="17"/>
                    <a:pt x="5" y="16"/>
                    <a:pt x="5" y="16"/>
                  </a:cubicBezTo>
                  <a:cubicBezTo>
                    <a:pt x="5" y="11"/>
                    <a:pt x="8" y="8"/>
                    <a:pt x="12" y="8"/>
                  </a:cubicBezTo>
                  <a:cubicBezTo>
                    <a:pt x="14" y="8"/>
                    <a:pt x="15" y="9"/>
                    <a:pt x="17" y="10"/>
                  </a:cubicBezTo>
                  <a:cubicBezTo>
                    <a:pt x="19" y="4"/>
                    <a:pt x="25" y="0"/>
                    <a:pt x="31" y="0"/>
                  </a:cubicBezTo>
                  <a:cubicBezTo>
                    <a:pt x="40" y="0"/>
                    <a:pt x="48" y="8"/>
                    <a:pt x="48" y="17"/>
                  </a:cubicBezTo>
                  <a:cubicBezTo>
                    <a:pt x="48" y="17"/>
                    <a:pt x="48" y="17"/>
                    <a:pt x="48" y="18"/>
                  </a:cubicBezTo>
                  <a:cubicBezTo>
                    <a:pt x="52" y="19"/>
                    <a:pt x="54" y="23"/>
                    <a:pt x="54" y="27"/>
                  </a:cubicBezTo>
                  <a:close/>
                  <a:moveTo>
                    <a:pt x="20" y="32"/>
                  </a:moveTo>
                  <a:cubicBezTo>
                    <a:pt x="23" y="32"/>
                    <a:pt x="24" y="31"/>
                    <a:pt x="26" y="29"/>
                  </a:cubicBezTo>
                  <a:cubicBezTo>
                    <a:pt x="26" y="28"/>
                    <a:pt x="25" y="27"/>
                    <a:pt x="24" y="26"/>
                  </a:cubicBezTo>
                  <a:cubicBezTo>
                    <a:pt x="23" y="27"/>
                    <a:pt x="22" y="28"/>
                    <a:pt x="20" y="28"/>
                  </a:cubicBezTo>
                  <a:cubicBezTo>
                    <a:pt x="18" y="28"/>
                    <a:pt x="16" y="27"/>
                    <a:pt x="16" y="25"/>
                  </a:cubicBezTo>
                  <a:cubicBezTo>
                    <a:pt x="16" y="23"/>
                    <a:pt x="18" y="21"/>
                    <a:pt x="20" y="21"/>
                  </a:cubicBezTo>
                  <a:cubicBezTo>
                    <a:pt x="26" y="21"/>
                    <a:pt x="27" y="32"/>
                    <a:pt x="36" y="32"/>
                  </a:cubicBezTo>
                  <a:cubicBezTo>
                    <a:pt x="40" y="32"/>
                    <a:pt x="43" y="29"/>
                    <a:pt x="43" y="25"/>
                  </a:cubicBezTo>
                  <a:cubicBezTo>
                    <a:pt x="43" y="20"/>
                    <a:pt x="40" y="18"/>
                    <a:pt x="36" y="18"/>
                  </a:cubicBezTo>
                  <a:cubicBezTo>
                    <a:pt x="33" y="18"/>
                    <a:pt x="31" y="18"/>
                    <a:pt x="29" y="20"/>
                  </a:cubicBezTo>
                  <a:cubicBezTo>
                    <a:pt x="30" y="21"/>
                    <a:pt x="31" y="22"/>
                    <a:pt x="32" y="23"/>
                  </a:cubicBezTo>
                  <a:cubicBezTo>
                    <a:pt x="33" y="22"/>
                    <a:pt x="34" y="21"/>
                    <a:pt x="35" y="21"/>
                  </a:cubicBezTo>
                  <a:cubicBezTo>
                    <a:pt x="37" y="21"/>
                    <a:pt x="39" y="23"/>
                    <a:pt x="39" y="25"/>
                  </a:cubicBezTo>
                  <a:cubicBezTo>
                    <a:pt x="39" y="27"/>
                    <a:pt x="37" y="28"/>
                    <a:pt x="35" y="28"/>
                  </a:cubicBezTo>
                  <a:cubicBezTo>
                    <a:pt x="30" y="28"/>
                    <a:pt x="28" y="18"/>
                    <a:pt x="20" y="18"/>
                  </a:cubicBezTo>
                  <a:cubicBezTo>
                    <a:pt x="16" y="18"/>
                    <a:pt x="12" y="20"/>
                    <a:pt x="12" y="25"/>
                  </a:cubicBezTo>
                  <a:cubicBezTo>
                    <a:pt x="12" y="29"/>
                    <a:pt x="16" y="32"/>
                    <a:pt x="20" y="32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100" name="PA_组合 99"/>
          <p:cNvGrpSpPr/>
          <p:nvPr>
            <p:custDataLst>
              <p:tags r:id="rId2"/>
            </p:custDataLst>
          </p:nvPr>
        </p:nvGrpSpPr>
        <p:grpSpPr>
          <a:xfrm>
            <a:off x="7823472" y="1605760"/>
            <a:ext cx="3176722" cy="1052047"/>
            <a:chOff x="8653198" y="1184908"/>
            <a:chExt cx="3176722" cy="1052047"/>
          </a:xfrm>
        </p:grpSpPr>
        <p:sp>
          <p:nvSpPr>
            <p:cNvPr id="69" name="PA_文本框 68"/>
            <p:cNvSpPr txBox="1"/>
            <p:nvPr>
              <p:custDataLst>
                <p:tags r:id="rId96"/>
              </p:custDataLst>
            </p:nvPr>
          </p:nvSpPr>
          <p:spPr>
            <a:xfrm>
              <a:off x="8978899" y="1184908"/>
              <a:ext cx="2851021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altLang="zh-CN" sz="1800" b="1" i="0" u="none" strike="noStrike" kern="1200" cap="none" spc="300" normalizeH="0" baseline="0" noProof="0" dirty="0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4.</a:t>
              </a:r>
              <a:r>
                <a:rPr kumimoji="0" lang="zh-CN" altLang="en-US" sz="1800" b="1" i="0" u="none" strike="noStrike" kern="1200" cap="none" spc="300" normalizeH="0" baseline="0" noProof="0" dirty="0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点击此处添加标题</a:t>
              </a:r>
            </a:p>
          </p:txBody>
        </p:sp>
        <p:sp>
          <p:nvSpPr>
            <p:cNvPr id="70" name="PA_文本框 69"/>
            <p:cNvSpPr txBox="1"/>
            <p:nvPr>
              <p:custDataLst>
                <p:tags r:id="rId97"/>
              </p:custDataLst>
            </p:nvPr>
          </p:nvSpPr>
          <p:spPr>
            <a:xfrm>
              <a:off x="8978900" y="1636791"/>
              <a:ext cx="1595309" cy="60016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50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点击此处添加文字说明</a:t>
              </a:r>
              <a:endParaRPr kumimoji="0" lang="en-US" altLang="zh-CN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endParaRPr>
            </a:p>
            <a:p>
              <a:pPr marL="0" marR="0" lvl="0" indent="0" algn="l" defTabSz="914400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50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点击此处添加文字说明</a:t>
              </a:r>
            </a:p>
          </p:txBody>
        </p:sp>
        <p:cxnSp>
          <p:nvCxnSpPr>
            <p:cNvPr id="71" name="PA_直接连接符 70"/>
            <p:cNvCxnSpPr/>
            <p:nvPr>
              <p:custDataLst>
                <p:tags r:id="rId98"/>
              </p:custDataLst>
            </p:nvPr>
          </p:nvCxnSpPr>
          <p:spPr>
            <a:xfrm>
              <a:off x="9045575" y="1595515"/>
              <a:ext cx="2379712" cy="0"/>
            </a:xfrm>
            <a:prstGeom prst="line">
              <a:avLst/>
            </a:prstGeom>
            <a:ln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2" name="PA_直接连接符 71"/>
            <p:cNvCxnSpPr/>
            <p:nvPr>
              <p:custDataLst>
                <p:tags r:id="rId99"/>
              </p:custDataLst>
            </p:nvPr>
          </p:nvCxnSpPr>
          <p:spPr>
            <a:xfrm>
              <a:off x="9045575" y="1644435"/>
              <a:ext cx="817523" cy="0"/>
            </a:xfrm>
            <a:prstGeom prst="line">
              <a:avLst/>
            </a:prstGeom>
            <a:ln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4" name="PA_任意多边形 315"/>
            <p:cNvSpPr>
              <a:spLocks noEditPoints="1"/>
            </p:cNvSpPr>
            <p:nvPr>
              <p:custDataLst>
                <p:tags r:id="rId100"/>
              </p:custDataLst>
            </p:nvPr>
          </p:nvSpPr>
          <p:spPr bwMode="auto">
            <a:xfrm>
              <a:off x="8653198" y="1246755"/>
              <a:ext cx="236393" cy="236393"/>
            </a:xfrm>
            <a:custGeom>
              <a:avLst/>
              <a:gdLst>
                <a:gd name="T0" fmla="*/ 41 w 41"/>
                <a:gd name="T1" fmla="*/ 34 h 41"/>
                <a:gd name="T2" fmla="*/ 33 w 41"/>
                <a:gd name="T3" fmla="*/ 41 h 41"/>
                <a:gd name="T4" fmla="*/ 8 w 41"/>
                <a:gd name="T5" fmla="*/ 41 h 41"/>
                <a:gd name="T6" fmla="*/ 0 w 41"/>
                <a:gd name="T7" fmla="*/ 34 h 41"/>
                <a:gd name="T8" fmla="*/ 0 w 41"/>
                <a:gd name="T9" fmla="*/ 8 h 41"/>
                <a:gd name="T10" fmla="*/ 8 w 41"/>
                <a:gd name="T11" fmla="*/ 0 h 41"/>
                <a:gd name="T12" fmla="*/ 33 w 41"/>
                <a:gd name="T13" fmla="*/ 0 h 41"/>
                <a:gd name="T14" fmla="*/ 41 w 41"/>
                <a:gd name="T15" fmla="*/ 8 h 41"/>
                <a:gd name="T16" fmla="*/ 41 w 41"/>
                <a:gd name="T17" fmla="*/ 34 h 41"/>
                <a:gd name="T18" fmla="*/ 29 w 41"/>
                <a:gd name="T19" fmla="*/ 20 h 41"/>
                <a:gd name="T20" fmla="*/ 21 w 41"/>
                <a:gd name="T21" fmla="*/ 12 h 41"/>
                <a:gd name="T22" fmla="*/ 7 w 41"/>
                <a:gd name="T23" fmla="*/ 27 h 41"/>
                <a:gd name="T24" fmla="*/ 7 w 41"/>
                <a:gd name="T25" fmla="*/ 34 h 41"/>
                <a:gd name="T26" fmla="*/ 15 w 41"/>
                <a:gd name="T27" fmla="*/ 34 h 41"/>
                <a:gd name="T28" fmla="*/ 29 w 41"/>
                <a:gd name="T29" fmla="*/ 20 h 41"/>
                <a:gd name="T30" fmla="*/ 15 w 41"/>
                <a:gd name="T31" fmla="*/ 30 h 41"/>
                <a:gd name="T32" fmla="*/ 14 w 41"/>
                <a:gd name="T33" fmla="*/ 32 h 41"/>
                <a:gd name="T34" fmla="*/ 12 w 41"/>
                <a:gd name="T35" fmla="*/ 32 h 41"/>
                <a:gd name="T36" fmla="*/ 12 w 41"/>
                <a:gd name="T37" fmla="*/ 29 h 41"/>
                <a:gd name="T38" fmla="*/ 9 w 41"/>
                <a:gd name="T39" fmla="*/ 29 h 41"/>
                <a:gd name="T40" fmla="*/ 9 w 41"/>
                <a:gd name="T41" fmla="*/ 28 h 41"/>
                <a:gd name="T42" fmla="*/ 11 w 41"/>
                <a:gd name="T43" fmla="*/ 26 h 41"/>
                <a:gd name="T44" fmla="*/ 15 w 41"/>
                <a:gd name="T45" fmla="*/ 30 h 41"/>
                <a:gd name="T46" fmla="*/ 22 w 41"/>
                <a:gd name="T47" fmla="*/ 17 h 41"/>
                <a:gd name="T48" fmla="*/ 14 w 41"/>
                <a:gd name="T49" fmla="*/ 24 h 41"/>
                <a:gd name="T50" fmla="*/ 13 w 41"/>
                <a:gd name="T51" fmla="*/ 25 h 41"/>
                <a:gd name="T52" fmla="*/ 13 w 41"/>
                <a:gd name="T53" fmla="*/ 24 h 41"/>
                <a:gd name="T54" fmla="*/ 21 w 41"/>
                <a:gd name="T55" fmla="*/ 16 h 41"/>
                <a:gd name="T56" fmla="*/ 22 w 41"/>
                <a:gd name="T57" fmla="*/ 16 h 41"/>
                <a:gd name="T58" fmla="*/ 22 w 41"/>
                <a:gd name="T59" fmla="*/ 17 h 41"/>
                <a:gd name="T60" fmla="*/ 33 w 41"/>
                <a:gd name="T61" fmla="*/ 16 h 41"/>
                <a:gd name="T62" fmla="*/ 33 w 41"/>
                <a:gd name="T63" fmla="*/ 12 h 41"/>
                <a:gd name="T64" fmla="*/ 29 w 41"/>
                <a:gd name="T65" fmla="*/ 8 h 41"/>
                <a:gd name="T66" fmla="*/ 26 w 41"/>
                <a:gd name="T67" fmla="*/ 8 h 41"/>
                <a:gd name="T68" fmla="*/ 23 w 41"/>
                <a:gd name="T69" fmla="*/ 10 h 41"/>
                <a:gd name="T70" fmla="*/ 31 w 41"/>
                <a:gd name="T71" fmla="*/ 18 h 41"/>
                <a:gd name="T72" fmla="*/ 33 w 41"/>
                <a:gd name="T73" fmla="*/ 1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41" h="41">
                  <a:moveTo>
                    <a:pt x="41" y="34"/>
                  </a:moveTo>
                  <a:cubicBezTo>
                    <a:pt x="41" y="38"/>
                    <a:pt x="38" y="41"/>
                    <a:pt x="33" y="41"/>
                  </a:cubicBezTo>
                  <a:cubicBezTo>
                    <a:pt x="8" y="41"/>
                    <a:pt x="8" y="41"/>
                    <a:pt x="8" y="41"/>
                  </a:cubicBezTo>
                  <a:cubicBezTo>
                    <a:pt x="4" y="41"/>
                    <a:pt x="0" y="38"/>
                    <a:pt x="0" y="34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4"/>
                    <a:pt x="4" y="0"/>
                    <a:pt x="8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8" y="0"/>
                    <a:pt x="41" y="4"/>
                    <a:pt x="41" y="8"/>
                  </a:cubicBezTo>
                  <a:lnTo>
                    <a:pt x="41" y="34"/>
                  </a:lnTo>
                  <a:close/>
                  <a:moveTo>
                    <a:pt x="29" y="20"/>
                  </a:moveTo>
                  <a:cubicBezTo>
                    <a:pt x="21" y="12"/>
                    <a:pt x="21" y="12"/>
                    <a:pt x="21" y="12"/>
                  </a:cubicBezTo>
                  <a:cubicBezTo>
                    <a:pt x="7" y="27"/>
                    <a:pt x="7" y="27"/>
                    <a:pt x="7" y="27"/>
                  </a:cubicBezTo>
                  <a:cubicBezTo>
                    <a:pt x="7" y="34"/>
                    <a:pt x="7" y="34"/>
                    <a:pt x="7" y="34"/>
                  </a:cubicBezTo>
                  <a:cubicBezTo>
                    <a:pt x="15" y="34"/>
                    <a:pt x="15" y="34"/>
                    <a:pt x="15" y="34"/>
                  </a:cubicBezTo>
                  <a:lnTo>
                    <a:pt x="29" y="20"/>
                  </a:lnTo>
                  <a:close/>
                  <a:moveTo>
                    <a:pt x="15" y="30"/>
                  </a:moveTo>
                  <a:cubicBezTo>
                    <a:pt x="14" y="32"/>
                    <a:pt x="14" y="32"/>
                    <a:pt x="14" y="32"/>
                  </a:cubicBezTo>
                  <a:cubicBezTo>
                    <a:pt x="12" y="32"/>
                    <a:pt x="12" y="32"/>
                    <a:pt x="12" y="32"/>
                  </a:cubicBezTo>
                  <a:cubicBezTo>
                    <a:pt x="12" y="29"/>
                    <a:pt x="12" y="29"/>
                    <a:pt x="12" y="29"/>
                  </a:cubicBezTo>
                  <a:cubicBezTo>
                    <a:pt x="9" y="29"/>
                    <a:pt x="9" y="29"/>
                    <a:pt x="9" y="29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11" y="26"/>
                    <a:pt x="11" y="26"/>
                    <a:pt x="11" y="26"/>
                  </a:cubicBezTo>
                  <a:lnTo>
                    <a:pt x="15" y="30"/>
                  </a:lnTo>
                  <a:close/>
                  <a:moveTo>
                    <a:pt x="22" y="17"/>
                  </a:moveTo>
                  <a:cubicBezTo>
                    <a:pt x="14" y="24"/>
                    <a:pt x="14" y="24"/>
                    <a:pt x="14" y="24"/>
                  </a:cubicBezTo>
                  <a:cubicBezTo>
                    <a:pt x="14" y="25"/>
                    <a:pt x="13" y="25"/>
                    <a:pt x="13" y="25"/>
                  </a:cubicBezTo>
                  <a:cubicBezTo>
                    <a:pt x="13" y="24"/>
                    <a:pt x="13" y="24"/>
                    <a:pt x="13" y="24"/>
                  </a:cubicBezTo>
                  <a:cubicBezTo>
                    <a:pt x="21" y="16"/>
                    <a:pt x="21" y="16"/>
                    <a:pt x="21" y="16"/>
                  </a:cubicBezTo>
                  <a:cubicBezTo>
                    <a:pt x="21" y="16"/>
                    <a:pt x="22" y="16"/>
                    <a:pt x="22" y="16"/>
                  </a:cubicBezTo>
                  <a:cubicBezTo>
                    <a:pt x="22" y="16"/>
                    <a:pt x="22" y="16"/>
                    <a:pt x="22" y="17"/>
                  </a:cubicBezTo>
                  <a:close/>
                  <a:moveTo>
                    <a:pt x="33" y="16"/>
                  </a:moveTo>
                  <a:cubicBezTo>
                    <a:pt x="34" y="15"/>
                    <a:pt x="34" y="13"/>
                    <a:pt x="33" y="12"/>
                  </a:cubicBezTo>
                  <a:cubicBezTo>
                    <a:pt x="29" y="8"/>
                    <a:pt x="29" y="8"/>
                    <a:pt x="29" y="8"/>
                  </a:cubicBezTo>
                  <a:cubicBezTo>
                    <a:pt x="28" y="7"/>
                    <a:pt x="27" y="7"/>
                    <a:pt x="26" y="8"/>
                  </a:cubicBezTo>
                  <a:cubicBezTo>
                    <a:pt x="23" y="10"/>
                    <a:pt x="23" y="10"/>
                    <a:pt x="23" y="10"/>
                  </a:cubicBezTo>
                  <a:cubicBezTo>
                    <a:pt x="31" y="18"/>
                    <a:pt x="31" y="18"/>
                    <a:pt x="31" y="18"/>
                  </a:cubicBezTo>
                  <a:lnTo>
                    <a:pt x="33" y="16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97" name="PA_组合 96"/>
          <p:cNvGrpSpPr/>
          <p:nvPr>
            <p:custDataLst>
              <p:tags r:id="rId3"/>
            </p:custDataLst>
          </p:nvPr>
        </p:nvGrpSpPr>
        <p:grpSpPr>
          <a:xfrm>
            <a:off x="821668" y="3313374"/>
            <a:ext cx="3169307" cy="1052047"/>
            <a:chOff x="821668" y="2906974"/>
            <a:chExt cx="3169307" cy="1052047"/>
          </a:xfrm>
        </p:grpSpPr>
        <p:sp>
          <p:nvSpPr>
            <p:cNvPr id="58" name="PA_文本框 57"/>
            <p:cNvSpPr txBox="1"/>
            <p:nvPr>
              <p:custDataLst>
                <p:tags r:id="rId91"/>
              </p:custDataLst>
            </p:nvPr>
          </p:nvSpPr>
          <p:spPr>
            <a:xfrm>
              <a:off x="1147304" y="2906974"/>
              <a:ext cx="2843671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altLang="zh-CN" sz="1800" b="1" i="0" u="none" strike="noStrike" kern="1200" cap="none" spc="300" normalizeH="0" baseline="0" noProof="0" dirty="0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2.</a:t>
              </a:r>
              <a:r>
                <a:rPr kumimoji="0" lang="zh-CN" altLang="en-US" sz="1800" b="1" i="0" u="none" strike="noStrike" kern="1200" cap="none" spc="300" normalizeH="0" baseline="0" noProof="0" dirty="0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点击此处添加标题</a:t>
              </a:r>
            </a:p>
          </p:txBody>
        </p:sp>
        <p:sp>
          <p:nvSpPr>
            <p:cNvPr id="59" name="PA_文本框 58"/>
            <p:cNvSpPr txBox="1"/>
            <p:nvPr>
              <p:custDataLst>
                <p:tags r:id="rId92"/>
              </p:custDataLst>
            </p:nvPr>
          </p:nvSpPr>
          <p:spPr>
            <a:xfrm>
              <a:off x="1147304" y="3358857"/>
              <a:ext cx="1595309" cy="60016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50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点击此处添加文字说明</a:t>
              </a:r>
              <a:endParaRPr kumimoji="0" lang="en-US" altLang="zh-CN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endParaRPr>
            </a:p>
            <a:p>
              <a:pPr marL="0" marR="0" lvl="0" indent="0" algn="l" defTabSz="914400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50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点击此处添加文字说明</a:t>
              </a:r>
            </a:p>
          </p:txBody>
        </p:sp>
        <p:cxnSp>
          <p:nvCxnSpPr>
            <p:cNvPr id="60" name="PA_直接连接符 59"/>
            <p:cNvCxnSpPr/>
            <p:nvPr>
              <p:custDataLst>
                <p:tags r:id="rId93"/>
              </p:custDataLst>
            </p:nvPr>
          </p:nvCxnSpPr>
          <p:spPr>
            <a:xfrm>
              <a:off x="1213979" y="3317581"/>
              <a:ext cx="2358780" cy="0"/>
            </a:xfrm>
            <a:prstGeom prst="line">
              <a:avLst/>
            </a:prstGeom>
            <a:ln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2" name="PA_直接连接符 61"/>
            <p:cNvCxnSpPr/>
            <p:nvPr>
              <p:custDataLst>
                <p:tags r:id="rId94"/>
              </p:custDataLst>
            </p:nvPr>
          </p:nvCxnSpPr>
          <p:spPr>
            <a:xfrm>
              <a:off x="1213979" y="3366501"/>
              <a:ext cx="817523" cy="0"/>
            </a:xfrm>
            <a:prstGeom prst="line">
              <a:avLst/>
            </a:prstGeom>
            <a:ln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5" name="PA_任意多边形 163"/>
            <p:cNvSpPr>
              <a:spLocks noEditPoints="1"/>
            </p:cNvSpPr>
            <p:nvPr>
              <p:custDataLst>
                <p:tags r:id="rId95"/>
              </p:custDataLst>
            </p:nvPr>
          </p:nvSpPr>
          <p:spPr bwMode="auto">
            <a:xfrm>
              <a:off x="821668" y="2962934"/>
              <a:ext cx="298748" cy="230613"/>
            </a:xfrm>
            <a:custGeom>
              <a:avLst/>
              <a:gdLst>
                <a:gd name="T0" fmla="*/ 38 w 48"/>
                <a:gd name="T1" fmla="*/ 30 h 37"/>
                <a:gd name="T2" fmla="*/ 30 w 48"/>
                <a:gd name="T3" fmla="*/ 37 h 37"/>
                <a:gd name="T4" fmla="*/ 8 w 48"/>
                <a:gd name="T5" fmla="*/ 37 h 37"/>
                <a:gd name="T6" fmla="*/ 0 w 48"/>
                <a:gd name="T7" fmla="*/ 30 h 37"/>
                <a:gd name="T8" fmla="*/ 0 w 48"/>
                <a:gd name="T9" fmla="*/ 7 h 37"/>
                <a:gd name="T10" fmla="*/ 8 w 48"/>
                <a:gd name="T11" fmla="*/ 0 h 37"/>
                <a:gd name="T12" fmla="*/ 30 w 48"/>
                <a:gd name="T13" fmla="*/ 0 h 37"/>
                <a:gd name="T14" fmla="*/ 33 w 48"/>
                <a:gd name="T15" fmla="*/ 0 h 37"/>
                <a:gd name="T16" fmla="*/ 34 w 48"/>
                <a:gd name="T17" fmla="*/ 1 h 37"/>
                <a:gd name="T18" fmla="*/ 34 w 48"/>
                <a:gd name="T19" fmla="*/ 2 h 37"/>
                <a:gd name="T20" fmla="*/ 32 w 48"/>
                <a:gd name="T21" fmla="*/ 3 h 37"/>
                <a:gd name="T22" fmla="*/ 31 w 48"/>
                <a:gd name="T23" fmla="*/ 3 h 37"/>
                <a:gd name="T24" fmla="*/ 30 w 48"/>
                <a:gd name="T25" fmla="*/ 3 h 37"/>
                <a:gd name="T26" fmla="*/ 8 w 48"/>
                <a:gd name="T27" fmla="*/ 3 h 37"/>
                <a:gd name="T28" fmla="*/ 4 w 48"/>
                <a:gd name="T29" fmla="*/ 7 h 37"/>
                <a:gd name="T30" fmla="*/ 4 w 48"/>
                <a:gd name="T31" fmla="*/ 30 h 37"/>
                <a:gd name="T32" fmla="*/ 8 w 48"/>
                <a:gd name="T33" fmla="*/ 34 h 37"/>
                <a:gd name="T34" fmla="*/ 30 w 48"/>
                <a:gd name="T35" fmla="*/ 34 h 37"/>
                <a:gd name="T36" fmla="*/ 34 w 48"/>
                <a:gd name="T37" fmla="*/ 30 h 37"/>
                <a:gd name="T38" fmla="*/ 34 w 48"/>
                <a:gd name="T39" fmla="*/ 26 h 37"/>
                <a:gd name="T40" fmla="*/ 35 w 48"/>
                <a:gd name="T41" fmla="*/ 26 h 37"/>
                <a:gd name="T42" fmla="*/ 36 w 48"/>
                <a:gd name="T43" fmla="*/ 24 h 37"/>
                <a:gd name="T44" fmla="*/ 37 w 48"/>
                <a:gd name="T45" fmla="*/ 24 h 37"/>
                <a:gd name="T46" fmla="*/ 38 w 48"/>
                <a:gd name="T47" fmla="*/ 25 h 37"/>
                <a:gd name="T48" fmla="*/ 38 w 48"/>
                <a:gd name="T49" fmla="*/ 30 h 37"/>
                <a:gd name="T50" fmla="*/ 43 w 48"/>
                <a:gd name="T51" fmla="*/ 13 h 37"/>
                <a:gd name="T52" fmla="*/ 25 w 48"/>
                <a:gd name="T53" fmla="*/ 31 h 37"/>
                <a:gd name="T54" fmla="*/ 17 w 48"/>
                <a:gd name="T55" fmla="*/ 31 h 37"/>
                <a:gd name="T56" fmla="*/ 17 w 48"/>
                <a:gd name="T57" fmla="*/ 23 h 37"/>
                <a:gd name="T58" fmla="*/ 35 w 48"/>
                <a:gd name="T59" fmla="*/ 5 h 37"/>
                <a:gd name="T60" fmla="*/ 43 w 48"/>
                <a:gd name="T61" fmla="*/ 13 h 37"/>
                <a:gd name="T62" fmla="*/ 27 w 48"/>
                <a:gd name="T63" fmla="*/ 25 h 37"/>
                <a:gd name="T64" fmla="*/ 23 w 48"/>
                <a:gd name="T65" fmla="*/ 21 h 37"/>
                <a:gd name="T66" fmla="*/ 20 w 48"/>
                <a:gd name="T67" fmla="*/ 24 h 37"/>
                <a:gd name="T68" fmla="*/ 20 w 48"/>
                <a:gd name="T69" fmla="*/ 25 h 37"/>
                <a:gd name="T70" fmla="*/ 22 w 48"/>
                <a:gd name="T71" fmla="*/ 25 h 37"/>
                <a:gd name="T72" fmla="*/ 22 w 48"/>
                <a:gd name="T73" fmla="*/ 28 h 37"/>
                <a:gd name="T74" fmla="*/ 24 w 48"/>
                <a:gd name="T75" fmla="*/ 28 h 37"/>
                <a:gd name="T76" fmla="*/ 27 w 48"/>
                <a:gd name="T77" fmla="*/ 25 h 37"/>
                <a:gd name="T78" fmla="*/ 35 w 48"/>
                <a:gd name="T79" fmla="*/ 9 h 37"/>
                <a:gd name="T80" fmla="*/ 25 w 48"/>
                <a:gd name="T81" fmla="*/ 18 h 37"/>
                <a:gd name="T82" fmla="*/ 25 w 48"/>
                <a:gd name="T83" fmla="*/ 19 h 37"/>
                <a:gd name="T84" fmla="*/ 26 w 48"/>
                <a:gd name="T85" fmla="*/ 19 h 37"/>
                <a:gd name="T86" fmla="*/ 36 w 48"/>
                <a:gd name="T87" fmla="*/ 10 h 37"/>
                <a:gd name="T88" fmla="*/ 36 w 48"/>
                <a:gd name="T89" fmla="*/ 9 h 37"/>
                <a:gd name="T90" fmla="*/ 35 w 48"/>
                <a:gd name="T91" fmla="*/ 9 h 37"/>
                <a:gd name="T92" fmla="*/ 45 w 48"/>
                <a:gd name="T93" fmla="*/ 11 h 37"/>
                <a:gd name="T94" fmla="*/ 37 w 48"/>
                <a:gd name="T95" fmla="*/ 3 h 37"/>
                <a:gd name="T96" fmla="*/ 39 w 48"/>
                <a:gd name="T97" fmla="*/ 1 h 37"/>
                <a:gd name="T98" fmla="*/ 43 w 48"/>
                <a:gd name="T99" fmla="*/ 1 h 37"/>
                <a:gd name="T100" fmla="*/ 47 w 48"/>
                <a:gd name="T101" fmla="*/ 5 h 37"/>
                <a:gd name="T102" fmla="*/ 47 w 48"/>
                <a:gd name="T103" fmla="*/ 8 h 37"/>
                <a:gd name="T104" fmla="*/ 45 w 48"/>
                <a:gd name="T105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8" h="37">
                  <a:moveTo>
                    <a:pt x="38" y="30"/>
                  </a:moveTo>
                  <a:cubicBezTo>
                    <a:pt x="38" y="34"/>
                    <a:pt x="34" y="37"/>
                    <a:pt x="30" y="37"/>
                  </a:cubicBezTo>
                  <a:cubicBezTo>
                    <a:pt x="8" y="37"/>
                    <a:pt x="8" y="37"/>
                    <a:pt x="8" y="37"/>
                  </a:cubicBezTo>
                  <a:cubicBezTo>
                    <a:pt x="4" y="37"/>
                    <a:pt x="0" y="34"/>
                    <a:pt x="0" y="30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3"/>
                    <a:pt x="4" y="0"/>
                    <a:pt x="8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1" y="0"/>
                    <a:pt x="32" y="0"/>
                    <a:pt x="33" y="0"/>
                  </a:cubicBezTo>
                  <a:cubicBezTo>
                    <a:pt x="34" y="0"/>
                    <a:pt x="34" y="1"/>
                    <a:pt x="34" y="1"/>
                  </a:cubicBezTo>
                  <a:cubicBezTo>
                    <a:pt x="34" y="1"/>
                    <a:pt x="34" y="2"/>
                    <a:pt x="34" y="2"/>
                  </a:cubicBezTo>
                  <a:cubicBezTo>
                    <a:pt x="32" y="3"/>
                    <a:pt x="32" y="3"/>
                    <a:pt x="32" y="3"/>
                  </a:cubicBezTo>
                  <a:cubicBezTo>
                    <a:pt x="32" y="3"/>
                    <a:pt x="32" y="3"/>
                    <a:pt x="31" y="3"/>
                  </a:cubicBezTo>
                  <a:cubicBezTo>
                    <a:pt x="31" y="3"/>
                    <a:pt x="31" y="3"/>
                    <a:pt x="30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6" y="3"/>
                    <a:pt x="4" y="5"/>
                    <a:pt x="4" y="7"/>
                  </a:cubicBezTo>
                  <a:cubicBezTo>
                    <a:pt x="4" y="30"/>
                    <a:pt x="4" y="30"/>
                    <a:pt x="4" y="30"/>
                  </a:cubicBezTo>
                  <a:cubicBezTo>
                    <a:pt x="4" y="32"/>
                    <a:pt x="6" y="34"/>
                    <a:pt x="8" y="34"/>
                  </a:cubicBezTo>
                  <a:cubicBezTo>
                    <a:pt x="30" y="34"/>
                    <a:pt x="30" y="34"/>
                    <a:pt x="30" y="34"/>
                  </a:cubicBezTo>
                  <a:cubicBezTo>
                    <a:pt x="33" y="34"/>
                    <a:pt x="34" y="32"/>
                    <a:pt x="34" y="30"/>
                  </a:cubicBezTo>
                  <a:cubicBezTo>
                    <a:pt x="34" y="26"/>
                    <a:pt x="34" y="26"/>
                    <a:pt x="34" y="26"/>
                  </a:cubicBezTo>
                  <a:cubicBezTo>
                    <a:pt x="34" y="26"/>
                    <a:pt x="35" y="26"/>
                    <a:pt x="35" y="26"/>
                  </a:cubicBezTo>
                  <a:cubicBezTo>
                    <a:pt x="36" y="24"/>
                    <a:pt x="36" y="24"/>
                    <a:pt x="36" y="24"/>
                  </a:cubicBezTo>
                  <a:cubicBezTo>
                    <a:pt x="37" y="24"/>
                    <a:pt x="37" y="24"/>
                    <a:pt x="37" y="24"/>
                  </a:cubicBezTo>
                  <a:cubicBezTo>
                    <a:pt x="38" y="24"/>
                    <a:pt x="38" y="24"/>
                    <a:pt x="38" y="25"/>
                  </a:cubicBezTo>
                  <a:lnTo>
                    <a:pt x="38" y="30"/>
                  </a:lnTo>
                  <a:close/>
                  <a:moveTo>
                    <a:pt x="43" y="13"/>
                  </a:moveTo>
                  <a:cubicBezTo>
                    <a:pt x="25" y="31"/>
                    <a:pt x="25" y="31"/>
                    <a:pt x="25" y="31"/>
                  </a:cubicBezTo>
                  <a:cubicBezTo>
                    <a:pt x="17" y="31"/>
                    <a:pt x="17" y="31"/>
                    <a:pt x="17" y="31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35" y="5"/>
                    <a:pt x="35" y="5"/>
                    <a:pt x="35" y="5"/>
                  </a:cubicBezTo>
                  <a:lnTo>
                    <a:pt x="43" y="13"/>
                  </a:lnTo>
                  <a:close/>
                  <a:moveTo>
                    <a:pt x="27" y="25"/>
                  </a:moveTo>
                  <a:cubicBezTo>
                    <a:pt x="23" y="21"/>
                    <a:pt x="23" y="21"/>
                    <a:pt x="23" y="21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4" y="28"/>
                    <a:pt x="24" y="28"/>
                    <a:pt x="24" y="28"/>
                  </a:cubicBezTo>
                  <a:lnTo>
                    <a:pt x="27" y="25"/>
                  </a:lnTo>
                  <a:close/>
                  <a:moveTo>
                    <a:pt x="35" y="9"/>
                  </a:moveTo>
                  <a:cubicBezTo>
                    <a:pt x="25" y="18"/>
                    <a:pt x="25" y="18"/>
                    <a:pt x="25" y="18"/>
                  </a:cubicBezTo>
                  <a:cubicBezTo>
                    <a:pt x="25" y="18"/>
                    <a:pt x="25" y="19"/>
                    <a:pt x="25" y="19"/>
                  </a:cubicBezTo>
                  <a:cubicBezTo>
                    <a:pt x="26" y="19"/>
                    <a:pt x="26" y="19"/>
                    <a:pt x="26" y="19"/>
                  </a:cubicBezTo>
                  <a:cubicBezTo>
                    <a:pt x="36" y="10"/>
                    <a:pt x="36" y="10"/>
                    <a:pt x="36" y="10"/>
                  </a:cubicBezTo>
                  <a:cubicBezTo>
                    <a:pt x="36" y="9"/>
                    <a:pt x="36" y="9"/>
                    <a:pt x="36" y="9"/>
                  </a:cubicBezTo>
                  <a:cubicBezTo>
                    <a:pt x="35" y="8"/>
                    <a:pt x="35" y="8"/>
                    <a:pt x="35" y="9"/>
                  </a:cubicBezTo>
                  <a:close/>
                  <a:moveTo>
                    <a:pt x="45" y="11"/>
                  </a:moveTo>
                  <a:cubicBezTo>
                    <a:pt x="37" y="3"/>
                    <a:pt x="37" y="3"/>
                    <a:pt x="37" y="3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40" y="0"/>
                    <a:pt x="42" y="0"/>
                    <a:pt x="43" y="1"/>
                  </a:cubicBezTo>
                  <a:cubicBezTo>
                    <a:pt x="47" y="5"/>
                    <a:pt x="47" y="5"/>
                    <a:pt x="47" y="5"/>
                  </a:cubicBezTo>
                  <a:cubicBezTo>
                    <a:pt x="48" y="6"/>
                    <a:pt x="48" y="7"/>
                    <a:pt x="47" y="8"/>
                  </a:cubicBezTo>
                  <a:lnTo>
                    <a:pt x="45" y="11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101" name="PA_组合 100"/>
          <p:cNvGrpSpPr/>
          <p:nvPr>
            <p:custDataLst>
              <p:tags r:id="rId4"/>
            </p:custDataLst>
          </p:nvPr>
        </p:nvGrpSpPr>
        <p:grpSpPr>
          <a:xfrm>
            <a:off x="8653198" y="3313374"/>
            <a:ext cx="3176722" cy="1052047"/>
            <a:chOff x="8653198" y="2906974"/>
            <a:chExt cx="3176722" cy="1052047"/>
          </a:xfrm>
        </p:grpSpPr>
        <p:sp>
          <p:nvSpPr>
            <p:cNvPr id="74" name="PA_文本框 73"/>
            <p:cNvSpPr txBox="1"/>
            <p:nvPr>
              <p:custDataLst>
                <p:tags r:id="rId86"/>
              </p:custDataLst>
            </p:nvPr>
          </p:nvSpPr>
          <p:spPr>
            <a:xfrm>
              <a:off x="8978900" y="2906974"/>
              <a:ext cx="285102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altLang="zh-CN" sz="1800" b="1" i="0" u="none" strike="noStrike" kern="1200" cap="none" spc="300" normalizeH="0" baseline="0" noProof="0" dirty="0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5.</a:t>
              </a:r>
              <a:r>
                <a:rPr kumimoji="0" lang="zh-CN" altLang="en-US" sz="1800" b="1" i="0" u="none" strike="noStrike" kern="1200" cap="none" spc="300" normalizeH="0" baseline="0" noProof="0" dirty="0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点击此处添加标题</a:t>
              </a:r>
            </a:p>
          </p:txBody>
        </p:sp>
        <p:sp>
          <p:nvSpPr>
            <p:cNvPr id="75" name="PA_文本框 74"/>
            <p:cNvSpPr txBox="1"/>
            <p:nvPr>
              <p:custDataLst>
                <p:tags r:id="rId87"/>
              </p:custDataLst>
            </p:nvPr>
          </p:nvSpPr>
          <p:spPr>
            <a:xfrm>
              <a:off x="8978900" y="3358857"/>
              <a:ext cx="1595309" cy="60016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50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点击此处添加文字说明</a:t>
              </a:r>
              <a:endParaRPr kumimoji="0" lang="en-US" altLang="zh-CN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endParaRPr>
            </a:p>
            <a:p>
              <a:pPr marL="0" marR="0" lvl="0" indent="0" algn="l" defTabSz="914400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50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点击此处添加文字说明</a:t>
              </a:r>
            </a:p>
          </p:txBody>
        </p:sp>
        <p:cxnSp>
          <p:nvCxnSpPr>
            <p:cNvPr id="76" name="PA_直接连接符 75"/>
            <p:cNvCxnSpPr/>
            <p:nvPr>
              <p:custDataLst>
                <p:tags r:id="rId88"/>
              </p:custDataLst>
            </p:nvPr>
          </p:nvCxnSpPr>
          <p:spPr>
            <a:xfrm>
              <a:off x="9045575" y="3317581"/>
              <a:ext cx="2379712" cy="0"/>
            </a:xfrm>
            <a:prstGeom prst="line">
              <a:avLst/>
            </a:prstGeom>
            <a:ln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" name="PA_直接连接符 76"/>
            <p:cNvCxnSpPr/>
            <p:nvPr>
              <p:custDataLst>
                <p:tags r:id="rId89"/>
              </p:custDataLst>
            </p:nvPr>
          </p:nvCxnSpPr>
          <p:spPr>
            <a:xfrm>
              <a:off x="9045575" y="3366501"/>
              <a:ext cx="817523" cy="0"/>
            </a:xfrm>
            <a:prstGeom prst="line">
              <a:avLst/>
            </a:prstGeom>
            <a:ln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6" name="PA_任意多边形 342"/>
            <p:cNvSpPr>
              <a:spLocks noEditPoints="1"/>
            </p:cNvSpPr>
            <p:nvPr>
              <p:custDataLst>
                <p:tags r:id="rId90"/>
              </p:custDataLst>
            </p:nvPr>
          </p:nvSpPr>
          <p:spPr bwMode="auto">
            <a:xfrm>
              <a:off x="8653198" y="2964076"/>
              <a:ext cx="248911" cy="220527"/>
            </a:xfrm>
            <a:custGeom>
              <a:avLst/>
              <a:gdLst>
                <a:gd name="T0" fmla="*/ 48 w 48"/>
                <a:gd name="T1" fmla="*/ 10 h 43"/>
                <a:gd name="T2" fmla="*/ 39 w 48"/>
                <a:gd name="T3" fmla="*/ 19 h 43"/>
                <a:gd name="T4" fmla="*/ 39 w 48"/>
                <a:gd name="T5" fmla="*/ 19 h 43"/>
                <a:gd name="T6" fmla="*/ 38 w 48"/>
                <a:gd name="T7" fmla="*/ 18 h 43"/>
                <a:gd name="T8" fmla="*/ 38 w 48"/>
                <a:gd name="T9" fmla="*/ 13 h 43"/>
                <a:gd name="T10" fmla="*/ 31 w 48"/>
                <a:gd name="T11" fmla="*/ 13 h 43"/>
                <a:gd name="T12" fmla="*/ 24 w 48"/>
                <a:gd name="T13" fmla="*/ 18 h 43"/>
                <a:gd name="T14" fmla="*/ 22 w 48"/>
                <a:gd name="T15" fmla="*/ 23 h 43"/>
                <a:gd name="T16" fmla="*/ 7 w 48"/>
                <a:gd name="T17" fmla="*/ 37 h 43"/>
                <a:gd name="T18" fmla="*/ 1 w 48"/>
                <a:gd name="T19" fmla="*/ 37 h 43"/>
                <a:gd name="T20" fmla="*/ 0 w 48"/>
                <a:gd name="T21" fmla="*/ 36 h 43"/>
                <a:gd name="T22" fmla="*/ 0 w 48"/>
                <a:gd name="T23" fmla="*/ 31 h 43"/>
                <a:gd name="T24" fmla="*/ 1 w 48"/>
                <a:gd name="T25" fmla="*/ 30 h 43"/>
                <a:gd name="T26" fmla="*/ 7 w 48"/>
                <a:gd name="T27" fmla="*/ 30 h 43"/>
                <a:gd name="T28" fmla="*/ 14 w 48"/>
                <a:gd name="T29" fmla="*/ 25 h 43"/>
                <a:gd name="T30" fmla="*/ 16 w 48"/>
                <a:gd name="T31" fmla="*/ 20 h 43"/>
                <a:gd name="T32" fmla="*/ 31 w 48"/>
                <a:gd name="T33" fmla="*/ 6 h 43"/>
                <a:gd name="T34" fmla="*/ 38 w 48"/>
                <a:gd name="T35" fmla="*/ 6 h 43"/>
                <a:gd name="T36" fmla="*/ 38 w 48"/>
                <a:gd name="T37" fmla="*/ 1 h 43"/>
                <a:gd name="T38" fmla="*/ 39 w 48"/>
                <a:gd name="T39" fmla="*/ 0 h 43"/>
                <a:gd name="T40" fmla="*/ 39 w 48"/>
                <a:gd name="T41" fmla="*/ 1 h 43"/>
                <a:gd name="T42" fmla="*/ 48 w 48"/>
                <a:gd name="T43" fmla="*/ 9 h 43"/>
                <a:gd name="T44" fmla="*/ 48 w 48"/>
                <a:gd name="T45" fmla="*/ 10 h 43"/>
                <a:gd name="T46" fmla="*/ 48 w 48"/>
                <a:gd name="T47" fmla="*/ 10 h 43"/>
                <a:gd name="T48" fmla="*/ 14 w 48"/>
                <a:gd name="T49" fmla="*/ 20 h 43"/>
                <a:gd name="T50" fmla="*/ 7 w 48"/>
                <a:gd name="T51" fmla="*/ 13 h 43"/>
                <a:gd name="T52" fmla="*/ 1 w 48"/>
                <a:gd name="T53" fmla="*/ 13 h 43"/>
                <a:gd name="T54" fmla="*/ 0 w 48"/>
                <a:gd name="T55" fmla="*/ 12 h 43"/>
                <a:gd name="T56" fmla="*/ 0 w 48"/>
                <a:gd name="T57" fmla="*/ 7 h 43"/>
                <a:gd name="T58" fmla="*/ 1 w 48"/>
                <a:gd name="T59" fmla="*/ 6 h 43"/>
                <a:gd name="T60" fmla="*/ 7 w 48"/>
                <a:gd name="T61" fmla="*/ 6 h 43"/>
                <a:gd name="T62" fmla="*/ 18 w 48"/>
                <a:gd name="T63" fmla="*/ 12 h 43"/>
                <a:gd name="T64" fmla="*/ 14 w 48"/>
                <a:gd name="T65" fmla="*/ 20 h 43"/>
                <a:gd name="T66" fmla="*/ 48 w 48"/>
                <a:gd name="T67" fmla="*/ 34 h 43"/>
                <a:gd name="T68" fmla="*/ 39 w 48"/>
                <a:gd name="T69" fmla="*/ 43 h 43"/>
                <a:gd name="T70" fmla="*/ 39 w 48"/>
                <a:gd name="T71" fmla="*/ 43 h 43"/>
                <a:gd name="T72" fmla="*/ 38 w 48"/>
                <a:gd name="T73" fmla="*/ 42 h 43"/>
                <a:gd name="T74" fmla="*/ 38 w 48"/>
                <a:gd name="T75" fmla="*/ 37 h 43"/>
                <a:gd name="T76" fmla="*/ 20 w 48"/>
                <a:gd name="T77" fmla="*/ 31 h 43"/>
                <a:gd name="T78" fmla="*/ 24 w 48"/>
                <a:gd name="T79" fmla="*/ 24 h 43"/>
                <a:gd name="T80" fmla="*/ 31 w 48"/>
                <a:gd name="T81" fmla="*/ 30 h 43"/>
                <a:gd name="T82" fmla="*/ 38 w 48"/>
                <a:gd name="T83" fmla="*/ 30 h 43"/>
                <a:gd name="T84" fmla="*/ 38 w 48"/>
                <a:gd name="T85" fmla="*/ 25 h 43"/>
                <a:gd name="T86" fmla="*/ 39 w 48"/>
                <a:gd name="T87" fmla="*/ 24 h 43"/>
                <a:gd name="T88" fmla="*/ 39 w 48"/>
                <a:gd name="T89" fmla="*/ 25 h 43"/>
                <a:gd name="T90" fmla="*/ 48 w 48"/>
                <a:gd name="T91" fmla="*/ 33 h 43"/>
                <a:gd name="T92" fmla="*/ 48 w 48"/>
                <a:gd name="T93" fmla="*/ 34 h 43"/>
                <a:gd name="T94" fmla="*/ 48 w 48"/>
                <a:gd name="T95" fmla="*/ 34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8" h="43">
                  <a:moveTo>
                    <a:pt x="48" y="10"/>
                  </a:moveTo>
                  <a:cubicBezTo>
                    <a:pt x="39" y="19"/>
                    <a:pt x="39" y="19"/>
                    <a:pt x="39" y="19"/>
                  </a:cubicBezTo>
                  <a:cubicBezTo>
                    <a:pt x="39" y="19"/>
                    <a:pt x="39" y="19"/>
                    <a:pt x="39" y="19"/>
                  </a:cubicBezTo>
                  <a:cubicBezTo>
                    <a:pt x="38" y="19"/>
                    <a:pt x="38" y="19"/>
                    <a:pt x="38" y="18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1" y="13"/>
                    <a:pt x="31" y="13"/>
                    <a:pt x="31" y="13"/>
                  </a:cubicBezTo>
                  <a:cubicBezTo>
                    <a:pt x="27" y="13"/>
                    <a:pt x="26" y="16"/>
                    <a:pt x="24" y="18"/>
                  </a:cubicBezTo>
                  <a:cubicBezTo>
                    <a:pt x="24" y="20"/>
                    <a:pt x="23" y="22"/>
                    <a:pt x="22" y="23"/>
                  </a:cubicBezTo>
                  <a:cubicBezTo>
                    <a:pt x="19" y="30"/>
                    <a:pt x="16" y="37"/>
                    <a:pt x="7" y="37"/>
                  </a:cubicBezTo>
                  <a:cubicBezTo>
                    <a:pt x="1" y="37"/>
                    <a:pt x="1" y="37"/>
                    <a:pt x="1" y="37"/>
                  </a:cubicBezTo>
                  <a:cubicBezTo>
                    <a:pt x="1" y="37"/>
                    <a:pt x="0" y="37"/>
                    <a:pt x="0" y="36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1" y="30"/>
                    <a:pt x="1" y="30"/>
                  </a:cubicBezTo>
                  <a:cubicBezTo>
                    <a:pt x="7" y="30"/>
                    <a:pt x="7" y="30"/>
                    <a:pt x="7" y="30"/>
                  </a:cubicBezTo>
                  <a:cubicBezTo>
                    <a:pt x="11" y="30"/>
                    <a:pt x="12" y="28"/>
                    <a:pt x="14" y="25"/>
                  </a:cubicBezTo>
                  <a:cubicBezTo>
                    <a:pt x="15" y="23"/>
                    <a:pt x="15" y="22"/>
                    <a:pt x="16" y="20"/>
                  </a:cubicBezTo>
                  <a:cubicBezTo>
                    <a:pt x="19" y="13"/>
                    <a:pt x="22" y="6"/>
                    <a:pt x="31" y="6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38" y="1"/>
                    <a:pt x="38" y="0"/>
                    <a:pt x="39" y="0"/>
                  </a:cubicBezTo>
                  <a:cubicBezTo>
                    <a:pt x="39" y="0"/>
                    <a:pt x="39" y="0"/>
                    <a:pt x="39" y="1"/>
                  </a:cubicBezTo>
                  <a:cubicBezTo>
                    <a:pt x="48" y="9"/>
                    <a:pt x="48" y="9"/>
                    <a:pt x="48" y="9"/>
                  </a:cubicBezTo>
                  <a:cubicBezTo>
                    <a:pt x="48" y="9"/>
                    <a:pt x="48" y="10"/>
                    <a:pt x="48" y="10"/>
                  </a:cubicBezTo>
                  <a:cubicBezTo>
                    <a:pt x="48" y="10"/>
                    <a:pt x="48" y="10"/>
                    <a:pt x="48" y="10"/>
                  </a:cubicBezTo>
                  <a:close/>
                  <a:moveTo>
                    <a:pt x="14" y="20"/>
                  </a:moveTo>
                  <a:cubicBezTo>
                    <a:pt x="13" y="16"/>
                    <a:pt x="11" y="13"/>
                    <a:pt x="7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0" y="13"/>
                    <a:pt x="0" y="12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1" y="6"/>
                    <a:pt x="1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12" y="6"/>
                    <a:pt x="15" y="9"/>
                    <a:pt x="18" y="12"/>
                  </a:cubicBezTo>
                  <a:cubicBezTo>
                    <a:pt x="17" y="15"/>
                    <a:pt x="15" y="17"/>
                    <a:pt x="14" y="20"/>
                  </a:cubicBezTo>
                  <a:close/>
                  <a:moveTo>
                    <a:pt x="48" y="34"/>
                  </a:moveTo>
                  <a:cubicBezTo>
                    <a:pt x="39" y="43"/>
                    <a:pt x="39" y="43"/>
                    <a:pt x="39" y="43"/>
                  </a:cubicBezTo>
                  <a:cubicBezTo>
                    <a:pt x="39" y="43"/>
                    <a:pt x="39" y="43"/>
                    <a:pt x="39" y="43"/>
                  </a:cubicBezTo>
                  <a:cubicBezTo>
                    <a:pt x="38" y="43"/>
                    <a:pt x="38" y="43"/>
                    <a:pt x="38" y="42"/>
                  </a:cubicBezTo>
                  <a:cubicBezTo>
                    <a:pt x="38" y="37"/>
                    <a:pt x="38" y="37"/>
                    <a:pt x="38" y="37"/>
                  </a:cubicBezTo>
                  <a:cubicBezTo>
                    <a:pt x="30" y="37"/>
                    <a:pt x="25" y="38"/>
                    <a:pt x="20" y="31"/>
                  </a:cubicBezTo>
                  <a:cubicBezTo>
                    <a:pt x="22" y="29"/>
                    <a:pt x="23" y="26"/>
                    <a:pt x="24" y="24"/>
                  </a:cubicBezTo>
                  <a:cubicBezTo>
                    <a:pt x="25" y="27"/>
                    <a:pt x="27" y="30"/>
                    <a:pt x="31" y="30"/>
                  </a:cubicBezTo>
                  <a:cubicBezTo>
                    <a:pt x="38" y="30"/>
                    <a:pt x="38" y="30"/>
                    <a:pt x="38" y="30"/>
                  </a:cubicBezTo>
                  <a:cubicBezTo>
                    <a:pt x="38" y="25"/>
                    <a:pt x="38" y="25"/>
                    <a:pt x="38" y="25"/>
                  </a:cubicBezTo>
                  <a:cubicBezTo>
                    <a:pt x="38" y="25"/>
                    <a:pt x="38" y="24"/>
                    <a:pt x="39" y="24"/>
                  </a:cubicBezTo>
                  <a:cubicBezTo>
                    <a:pt x="39" y="24"/>
                    <a:pt x="39" y="24"/>
                    <a:pt x="39" y="25"/>
                  </a:cubicBezTo>
                  <a:cubicBezTo>
                    <a:pt x="48" y="33"/>
                    <a:pt x="48" y="33"/>
                    <a:pt x="48" y="33"/>
                  </a:cubicBezTo>
                  <a:cubicBezTo>
                    <a:pt x="48" y="33"/>
                    <a:pt x="48" y="34"/>
                    <a:pt x="48" y="34"/>
                  </a:cubicBezTo>
                  <a:cubicBezTo>
                    <a:pt x="48" y="34"/>
                    <a:pt x="48" y="34"/>
                    <a:pt x="48" y="34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99" name="PA_组合 98"/>
          <p:cNvGrpSpPr/>
          <p:nvPr>
            <p:custDataLst>
              <p:tags r:id="rId5"/>
            </p:custDataLst>
          </p:nvPr>
        </p:nvGrpSpPr>
        <p:grpSpPr>
          <a:xfrm>
            <a:off x="785985" y="5030936"/>
            <a:ext cx="3144666" cy="1052047"/>
            <a:chOff x="785985" y="4624536"/>
            <a:chExt cx="3144666" cy="1052047"/>
          </a:xfrm>
        </p:grpSpPr>
        <p:sp>
          <p:nvSpPr>
            <p:cNvPr id="64" name="PA_文本框 63"/>
            <p:cNvSpPr txBox="1"/>
            <p:nvPr>
              <p:custDataLst>
                <p:tags r:id="rId81"/>
              </p:custDataLst>
            </p:nvPr>
          </p:nvSpPr>
          <p:spPr>
            <a:xfrm>
              <a:off x="1147304" y="4624536"/>
              <a:ext cx="2783347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altLang="zh-CN" sz="1800" b="1" i="0" u="none" strike="noStrike" kern="1200" cap="none" spc="300" normalizeH="0" baseline="0" noProof="0" dirty="0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3.</a:t>
              </a:r>
              <a:r>
                <a:rPr kumimoji="0" lang="zh-CN" altLang="en-US" sz="1800" b="1" i="0" u="none" strike="noStrike" kern="1200" cap="none" spc="300" normalizeH="0" baseline="0" noProof="0" dirty="0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点击此处添加标题</a:t>
              </a:r>
            </a:p>
          </p:txBody>
        </p:sp>
        <p:sp>
          <p:nvSpPr>
            <p:cNvPr id="65" name="PA_文本框 64"/>
            <p:cNvSpPr txBox="1"/>
            <p:nvPr>
              <p:custDataLst>
                <p:tags r:id="rId82"/>
              </p:custDataLst>
            </p:nvPr>
          </p:nvSpPr>
          <p:spPr>
            <a:xfrm>
              <a:off x="1147304" y="5076419"/>
              <a:ext cx="1595309" cy="60016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50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点击此处添加文字说明</a:t>
              </a:r>
              <a:endParaRPr kumimoji="0" lang="en-US" altLang="zh-CN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endParaRPr>
            </a:p>
            <a:p>
              <a:pPr marL="0" marR="0" lvl="0" indent="0" algn="l" defTabSz="914400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50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点击此处添加文字说明</a:t>
              </a:r>
            </a:p>
          </p:txBody>
        </p:sp>
        <p:cxnSp>
          <p:nvCxnSpPr>
            <p:cNvPr id="66" name="PA_直接连接符 65"/>
            <p:cNvCxnSpPr/>
            <p:nvPr>
              <p:custDataLst>
                <p:tags r:id="rId83"/>
              </p:custDataLst>
            </p:nvPr>
          </p:nvCxnSpPr>
          <p:spPr>
            <a:xfrm>
              <a:off x="1213979" y="5035143"/>
              <a:ext cx="2358780" cy="0"/>
            </a:xfrm>
            <a:prstGeom prst="line">
              <a:avLst/>
            </a:prstGeom>
            <a:ln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7" name="PA_直接连接符 66"/>
            <p:cNvCxnSpPr/>
            <p:nvPr>
              <p:custDataLst>
                <p:tags r:id="rId84"/>
              </p:custDataLst>
            </p:nvPr>
          </p:nvCxnSpPr>
          <p:spPr>
            <a:xfrm>
              <a:off x="1213979" y="5084063"/>
              <a:ext cx="817523" cy="0"/>
            </a:xfrm>
            <a:prstGeom prst="line">
              <a:avLst/>
            </a:prstGeom>
            <a:ln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7" name="PA_任意多边形 143"/>
            <p:cNvSpPr>
              <a:spLocks noEditPoints="1"/>
            </p:cNvSpPr>
            <p:nvPr>
              <p:custDataLst>
                <p:tags r:id="rId85"/>
              </p:custDataLst>
            </p:nvPr>
          </p:nvSpPr>
          <p:spPr bwMode="auto">
            <a:xfrm>
              <a:off x="785985" y="4690600"/>
              <a:ext cx="326099" cy="211678"/>
            </a:xfrm>
            <a:custGeom>
              <a:avLst/>
              <a:gdLst>
                <a:gd name="T0" fmla="*/ 47 w 48"/>
                <a:gd name="T1" fmla="*/ 17 h 31"/>
                <a:gd name="T2" fmla="*/ 24 w 48"/>
                <a:gd name="T3" fmla="*/ 31 h 31"/>
                <a:gd name="T4" fmla="*/ 0 w 48"/>
                <a:gd name="T5" fmla="*/ 17 h 31"/>
                <a:gd name="T6" fmla="*/ 0 w 48"/>
                <a:gd name="T7" fmla="*/ 15 h 31"/>
                <a:gd name="T8" fmla="*/ 0 w 48"/>
                <a:gd name="T9" fmla="*/ 14 h 31"/>
                <a:gd name="T10" fmla="*/ 24 w 48"/>
                <a:gd name="T11" fmla="*/ 0 h 31"/>
                <a:gd name="T12" fmla="*/ 47 w 48"/>
                <a:gd name="T13" fmla="*/ 14 h 31"/>
                <a:gd name="T14" fmla="*/ 48 w 48"/>
                <a:gd name="T15" fmla="*/ 15 h 31"/>
                <a:gd name="T16" fmla="*/ 47 w 48"/>
                <a:gd name="T17" fmla="*/ 17 h 31"/>
                <a:gd name="T18" fmla="*/ 34 w 48"/>
                <a:gd name="T19" fmla="*/ 6 h 31"/>
                <a:gd name="T20" fmla="*/ 36 w 48"/>
                <a:gd name="T21" fmla="*/ 12 h 31"/>
                <a:gd name="T22" fmla="*/ 24 w 48"/>
                <a:gd name="T23" fmla="*/ 24 h 31"/>
                <a:gd name="T24" fmla="*/ 12 w 48"/>
                <a:gd name="T25" fmla="*/ 12 h 31"/>
                <a:gd name="T26" fmla="*/ 13 w 48"/>
                <a:gd name="T27" fmla="*/ 6 h 31"/>
                <a:gd name="T28" fmla="*/ 3 w 48"/>
                <a:gd name="T29" fmla="*/ 15 h 31"/>
                <a:gd name="T30" fmla="*/ 24 w 48"/>
                <a:gd name="T31" fmla="*/ 27 h 31"/>
                <a:gd name="T32" fmla="*/ 44 w 48"/>
                <a:gd name="T33" fmla="*/ 15 h 31"/>
                <a:gd name="T34" fmla="*/ 34 w 48"/>
                <a:gd name="T35" fmla="*/ 6 h 31"/>
                <a:gd name="T36" fmla="*/ 24 w 48"/>
                <a:gd name="T37" fmla="*/ 4 h 31"/>
                <a:gd name="T38" fmla="*/ 15 w 48"/>
                <a:gd name="T39" fmla="*/ 12 h 31"/>
                <a:gd name="T40" fmla="*/ 17 w 48"/>
                <a:gd name="T41" fmla="*/ 13 h 31"/>
                <a:gd name="T42" fmla="*/ 18 w 48"/>
                <a:gd name="T43" fmla="*/ 12 h 31"/>
                <a:gd name="T44" fmla="*/ 24 w 48"/>
                <a:gd name="T45" fmla="*/ 6 h 31"/>
                <a:gd name="T46" fmla="*/ 25 w 48"/>
                <a:gd name="T47" fmla="*/ 5 h 31"/>
                <a:gd name="T48" fmla="*/ 24 w 48"/>
                <a:gd name="T49" fmla="*/ 4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48" h="31">
                  <a:moveTo>
                    <a:pt x="47" y="17"/>
                  </a:moveTo>
                  <a:cubicBezTo>
                    <a:pt x="42" y="25"/>
                    <a:pt x="33" y="31"/>
                    <a:pt x="24" y="31"/>
                  </a:cubicBezTo>
                  <a:cubicBezTo>
                    <a:pt x="14" y="31"/>
                    <a:pt x="5" y="25"/>
                    <a:pt x="0" y="17"/>
                  </a:cubicBezTo>
                  <a:cubicBezTo>
                    <a:pt x="0" y="17"/>
                    <a:pt x="0" y="16"/>
                    <a:pt x="0" y="15"/>
                  </a:cubicBezTo>
                  <a:cubicBezTo>
                    <a:pt x="0" y="15"/>
                    <a:pt x="0" y="14"/>
                    <a:pt x="0" y="14"/>
                  </a:cubicBezTo>
                  <a:cubicBezTo>
                    <a:pt x="5" y="5"/>
                    <a:pt x="14" y="0"/>
                    <a:pt x="24" y="0"/>
                  </a:cubicBezTo>
                  <a:cubicBezTo>
                    <a:pt x="33" y="0"/>
                    <a:pt x="42" y="5"/>
                    <a:pt x="47" y="14"/>
                  </a:cubicBezTo>
                  <a:cubicBezTo>
                    <a:pt x="47" y="14"/>
                    <a:pt x="48" y="15"/>
                    <a:pt x="48" y="15"/>
                  </a:cubicBezTo>
                  <a:cubicBezTo>
                    <a:pt x="48" y="16"/>
                    <a:pt x="47" y="17"/>
                    <a:pt x="47" y="17"/>
                  </a:cubicBezTo>
                  <a:close/>
                  <a:moveTo>
                    <a:pt x="34" y="6"/>
                  </a:moveTo>
                  <a:cubicBezTo>
                    <a:pt x="35" y="8"/>
                    <a:pt x="36" y="10"/>
                    <a:pt x="36" y="12"/>
                  </a:cubicBezTo>
                  <a:cubicBezTo>
                    <a:pt x="36" y="19"/>
                    <a:pt x="30" y="24"/>
                    <a:pt x="24" y="24"/>
                  </a:cubicBezTo>
                  <a:cubicBezTo>
                    <a:pt x="17" y="24"/>
                    <a:pt x="12" y="19"/>
                    <a:pt x="12" y="12"/>
                  </a:cubicBezTo>
                  <a:cubicBezTo>
                    <a:pt x="12" y="10"/>
                    <a:pt x="12" y="8"/>
                    <a:pt x="13" y="6"/>
                  </a:cubicBezTo>
                  <a:cubicBezTo>
                    <a:pt x="9" y="8"/>
                    <a:pt x="6" y="11"/>
                    <a:pt x="3" y="15"/>
                  </a:cubicBezTo>
                  <a:cubicBezTo>
                    <a:pt x="8" y="22"/>
                    <a:pt x="15" y="27"/>
                    <a:pt x="24" y="27"/>
                  </a:cubicBezTo>
                  <a:cubicBezTo>
                    <a:pt x="32" y="27"/>
                    <a:pt x="40" y="22"/>
                    <a:pt x="44" y="15"/>
                  </a:cubicBezTo>
                  <a:cubicBezTo>
                    <a:pt x="42" y="11"/>
                    <a:pt x="38" y="8"/>
                    <a:pt x="34" y="6"/>
                  </a:cubicBezTo>
                  <a:close/>
                  <a:moveTo>
                    <a:pt x="24" y="4"/>
                  </a:moveTo>
                  <a:cubicBezTo>
                    <a:pt x="19" y="4"/>
                    <a:pt x="15" y="7"/>
                    <a:pt x="15" y="12"/>
                  </a:cubicBezTo>
                  <a:cubicBezTo>
                    <a:pt x="15" y="13"/>
                    <a:pt x="16" y="13"/>
                    <a:pt x="17" y="13"/>
                  </a:cubicBezTo>
                  <a:cubicBezTo>
                    <a:pt x="17" y="13"/>
                    <a:pt x="18" y="13"/>
                    <a:pt x="18" y="12"/>
                  </a:cubicBezTo>
                  <a:cubicBezTo>
                    <a:pt x="18" y="9"/>
                    <a:pt x="21" y="6"/>
                    <a:pt x="24" y="6"/>
                  </a:cubicBezTo>
                  <a:cubicBezTo>
                    <a:pt x="24" y="6"/>
                    <a:pt x="25" y="6"/>
                    <a:pt x="25" y="5"/>
                  </a:cubicBezTo>
                  <a:cubicBezTo>
                    <a:pt x="25" y="4"/>
                    <a:pt x="24" y="4"/>
                    <a:pt x="24" y="4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102" name="PA_组合 101"/>
          <p:cNvGrpSpPr/>
          <p:nvPr>
            <p:custDataLst>
              <p:tags r:id="rId6"/>
            </p:custDataLst>
          </p:nvPr>
        </p:nvGrpSpPr>
        <p:grpSpPr>
          <a:xfrm>
            <a:off x="8591760" y="5030936"/>
            <a:ext cx="3476414" cy="1052047"/>
            <a:chOff x="8591760" y="4624536"/>
            <a:chExt cx="3476414" cy="1052047"/>
          </a:xfrm>
        </p:grpSpPr>
        <p:sp>
          <p:nvSpPr>
            <p:cNvPr id="79" name="PA_文本框 78"/>
            <p:cNvSpPr txBox="1"/>
            <p:nvPr>
              <p:custDataLst>
                <p:tags r:id="rId76"/>
              </p:custDataLst>
            </p:nvPr>
          </p:nvSpPr>
          <p:spPr>
            <a:xfrm>
              <a:off x="8978900" y="4624536"/>
              <a:ext cx="3089274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altLang="zh-CN" sz="1800" b="1" i="0" u="none" strike="noStrike" kern="1200" cap="none" spc="300" normalizeH="0" baseline="0" noProof="0" dirty="0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6.</a:t>
              </a:r>
              <a:r>
                <a:rPr kumimoji="0" lang="zh-CN" altLang="en-US" sz="1800" b="1" i="0" u="none" strike="noStrike" kern="1200" cap="none" spc="300" normalizeH="0" baseline="0" noProof="0" dirty="0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点击此处添加标题</a:t>
              </a:r>
            </a:p>
          </p:txBody>
        </p:sp>
        <p:sp>
          <p:nvSpPr>
            <p:cNvPr id="80" name="PA_文本框 79"/>
            <p:cNvSpPr txBox="1"/>
            <p:nvPr>
              <p:custDataLst>
                <p:tags r:id="rId77"/>
              </p:custDataLst>
            </p:nvPr>
          </p:nvSpPr>
          <p:spPr>
            <a:xfrm>
              <a:off x="8978900" y="5076419"/>
              <a:ext cx="1595309" cy="60016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50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点击此处添加文字说明</a:t>
              </a:r>
              <a:endParaRPr kumimoji="0" lang="en-US" altLang="zh-CN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endParaRPr>
            </a:p>
            <a:p>
              <a:pPr marL="0" marR="0" lvl="0" indent="0" algn="l" defTabSz="914400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50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点击此处添加文字说明</a:t>
              </a:r>
            </a:p>
          </p:txBody>
        </p:sp>
        <p:cxnSp>
          <p:nvCxnSpPr>
            <p:cNvPr id="81" name="PA_直接连接符 80"/>
            <p:cNvCxnSpPr/>
            <p:nvPr>
              <p:custDataLst>
                <p:tags r:id="rId78"/>
              </p:custDataLst>
            </p:nvPr>
          </p:nvCxnSpPr>
          <p:spPr>
            <a:xfrm>
              <a:off x="9045575" y="5035143"/>
              <a:ext cx="2379712" cy="0"/>
            </a:xfrm>
            <a:prstGeom prst="line">
              <a:avLst/>
            </a:prstGeom>
            <a:ln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" name="PA_直接连接符 81"/>
            <p:cNvCxnSpPr/>
            <p:nvPr>
              <p:custDataLst>
                <p:tags r:id="rId79"/>
              </p:custDataLst>
            </p:nvPr>
          </p:nvCxnSpPr>
          <p:spPr>
            <a:xfrm>
              <a:off x="9045575" y="5084063"/>
              <a:ext cx="817523" cy="0"/>
            </a:xfrm>
            <a:prstGeom prst="line">
              <a:avLst/>
            </a:prstGeom>
            <a:ln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8" name="PA_任意多边形 227"/>
            <p:cNvSpPr>
              <a:spLocks noEditPoints="1"/>
            </p:cNvSpPr>
            <p:nvPr>
              <p:custDataLst>
                <p:tags r:id="rId80"/>
              </p:custDataLst>
            </p:nvPr>
          </p:nvSpPr>
          <p:spPr bwMode="auto">
            <a:xfrm>
              <a:off x="8591760" y="4695057"/>
              <a:ext cx="344185" cy="227115"/>
            </a:xfrm>
            <a:custGeom>
              <a:avLst/>
              <a:gdLst>
                <a:gd name="T0" fmla="*/ 61 w 62"/>
                <a:gd name="T1" fmla="*/ 11 h 41"/>
                <a:gd name="T2" fmla="*/ 31 w 62"/>
                <a:gd name="T3" fmla="*/ 21 h 41"/>
                <a:gd name="T4" fmla="*/ 31 w 62"/>
                <a:gd name="T5" fmla="*/ 21 h 41"/>
                <a:gd name="T6" fmla="*/ 31 w 62"/>
                <a:gd name="T7" fmla="*/ 21 h 41"/>
                <a:gd name="T8" fmla="*/ 13 w 62"/>
                <a:gd name="T9" fmla="*/ 15 h 41"/>
                <a:gd name="T10" fmla="*/ 10 w 62"/>
                <a:gd name="T11" fmla="*/ 23 h 41"/>
                <a:gd name="T12" fmla="*/ 12 w 62"/>
                <a:gd name="T13" fmla="*/ 26 h 41"/>
                <a:gd name="T14" fmla="*/ 10 w 62"/>
                <a:gd name="T15" fmla="*/ 29 h 41"/>
                <a:gd name="T16" fmla="*/ 12 w 62"/>
                <a:gd name="T17" fmla="*/ 40 h 41"/>
                <a:gd name="T18" fmla="*/ 12 w 62"/>
                <a:gd name="T19" fmla="*/ 41 h 41"/>
                <a:gd name="T20" fmla="*/ 11 w 62"/>
                <a:gd name="T21" fmla="*/ 41 h 41"/>
                <a:gd name="T22" fmla="*/ 6 w 62"/>
                <a:gd name="T23" fmla="*/ 41 h 41"/>
                <a:gd name="T24" fmla="*/ 5 w 62"/>
                <a:gd name="T25" fmla="*/ 41 h 41"/>
                <a:gd name="T26" fmla="*/ 5 w 62"/>
                <a:gd name="T27" fmla="*/ 40 h 41"/>
                <a:gd name="T28" fmla="*/ 7 w 62"/>
                <a:gd name="T29" fmla="*/ 29 h 41"/>
                <a:gd name="T30" fmla="*/ 5 w 62"/>
                <a:gd name="T31" fmla="*/ 26 h 41"/>
                <a:gd name="T32" fmla="*/ 7 w 62"/>
                <a:gd name="T33" fmla="*/ 23 h 41"/>
                <a:gd name="T34" fmla="*/ 9 w 62"/>
                <a:gd name="T35" fmla="*/ 14 h 41"/>
                <a:gd name="T36" fmla="*/ 1 w 62"/>
                <a:gd name="T37" fmla="*/ 11 h 41"/>
                <a:gd name="T38" fmla="*/ 0 w 62"/>
                <a:gd name="T39" fmla="*/ 11 h 41"/>
                <a:gd name="T40" fmla="*/ 1 w 62"/>
                <a:gd name="T41" fmla="*/ 10 h 41"/>
                <a:gd name="T42" fmla="*/ 31 w 62"/>
                <a:gd name="T43" fmla="*/ 0 h 41"/>
                <a:gd name="T44" fmla="*/ 31 w 62"/>
                <a:gd name="T45" fmla="*/ 0 h 41"/>
                <a:gd name="T46" fmla="*/ 31 w 62"/>
                <a:gd name="T47" fmla="*/ 0 h 41"/>
                <a:gd name="T48" fmla="*/ 61 w 62"/>
                <a:gd name="T49" fmla="*/ 10 h 41"/>
                <a:gd name="T50" fmla="*/ 62 w 62"/>
                <a:gd name="T51" fmla="*/ 11 h 41"/>
                <a:gd name="T52" fmla="*/ 61 w 62"/>
                <a:gd name="T53" fmla="*/ 11 h 41"/>
                <a:gd name="T54" fmla="*/ 48 w 62"/>
                <a:gd name="T55" fmla="*/ 28 h 41"/>
                <a:gd name="T56" fmla="*/ 31 w 62"/>
                <a:gd name="T57" fmla="*/ 35 h 41"/>
                <a:gd name="T58" fmla="*/ 14 w 62"/>
                <a:gd name="T59" fmla="*/ 28 h 41"/>
                <a:gd name="T60" fmla="*/ 14 w 62"/>
                <a:gd name="T61" fmla="*/ 19 h 41"/>
                <a:gd name="T62" fmla="*/ 30 w 62"/>
                <a:gd name="T63" fmla="*/ 24 h 41"/>
                <a:gd name="T64" fmla="*/ 31 w 62"/>
                <a:gd name="T65" fmla="*/ 24 h 41"/>
                <a:gd name="T66" fmla="*/ 32 w 62"/>
                <a:gd name="T67" fmla="*/ 24 h 41"/>
                <a:gd name="T68" fmla="*/ 47 w 62"/>
                <a:gd name="T69" fmla="*/ 19 h 41"/>
                <a:gd name="T70" fmla="*/ 48 w 62"/>
                <a:gd name="T71" fmla="*/ 28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62" h="41">
                  <a:moveTo>
                    <a:pt x="61" y="11"/>
                  </a:move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2" y="17"/>
                    <a:pt x="10" y="19"/>
                    <a:pt x="10" y="23"/>
                  </a:cubicBezTo>
                  <a:cubicBezTo>
                    <a:pt x="11" y="24"/>
                    <a:pt x="12" y="25"/>
                    <a:pt x="12" y="26"/>
                  </a:cubicBezTo>
                  <a:cubicBezTo>
                    <a:pt x="12" y="27"/>
                    <a:pt x="11" y="28"/>
                    <a:pt x="10" y="29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12" y="41"/>
                    <a:pt x="12" y="41"/>
                    <a:pt x="12" y="41"/>
                  </a:cubicBezTo>
                  <a:cubicBezTo>
                    <a:pt x="12" y="41"/>
                    <a:pt x="11" y="41"/>
                    <a:pt x="11" y="41"/>
                  </a:cubicBezTo>
                  <a:cubicBezTo>
                    <a:pt x="6" y="41"/>
                    <a:pt x="6" y="41"/>
                    <a:pt x="6" y="41"/>
                  </a:cubicBezTo>
                  <a:cubicBezTo>
                    <a:pt x="6" y="41"/>
                    <a:pt x="5" y="41"/>
                    <a:pt x="5" y="41"/>
                  </a:cubicBezTo>
                  <a:cubicBezTo>
                    <a:pt x="5" y="41"/>
                    <a:pt x="5" y="41"/>
                    <a:pt x="5" y="40"/>
                  </a:cubicBezTo>
                  <a:cubicBezTo>
                    <a:pt x="7" y="29"/>
                    <a:pt x="7" y="29"/>
                    <a:pt x="7" y="29"/>
                  </a:cubicBezTo>
                  <a:cubicBezTo>
                    <a:pt x="6" y="28"/>
                    <a:pt x="5" y="27"/>
                    <a:pt x="5" y="26"/>
                  </a:cubicBezTo>
                  <a:cubicBezTo>
                    <a:pt x="5" y="25"/>
                    <a:pt x="6" y="24"/>
                    <a:pt x="7" y="23"/>
                  </a:cubicBezTo>
                  <a:cubicBezTo>
                    <a:pt x="7" y="20"/>
                    <a:pt x="8" y="17"/>
                    <a:pt x="9" y="14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0"/>
                    <a:pt x="0" y="10"/>
                    <a:pt x="1" y="1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61" y="10"/>
                    <a:pt x="61" y="10"/>
                    <a:pt x="61" y="10"/>
                  </a:cubicBezTo>
                  <a:cubicBezTo>
                    <a:pt x="61" y="10"/>
                    <a:pt x="62" y="10"/>
                    <a:pt x="62" y="11"/>
                  </a:cubicBezTo>
                  <a:cubicBezTo>
                    <a:pt x="62" y="11"/>
                    <a:pt x="61" y="11"/>
                    <a:pt x="61" y="11"/>
                  </a:cubicBezTo>
                  <a:close/>
                  <a:moveTo>
                    <a:pt x="48" y="28"/>
                  </a:moveTo>
                  <a:cubicBezTo>
                    <a:pt x="48" y="31"/>
                    <a:pt x="40" y="35"/>
                    <a:pt x="31" y="35"/>
                  </a:cubicBezTo>
                  <a:cubicBezTo>
                    <a:pt x="21" y="35"/>
                    <a:pt x="13" y="31"/>
                    <a:pt x="14" y="28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30" y="24"/>
                    <a:pt x="30" y="24"/>
                    <a:pt x="30" y="24"/>
                  </a:cubicBezTo>
                  <a:cubicBezTo>
                    <a:pt x="30" y="24"/>
                    <a:pt x="30" y="24"/>
                    <a:pt x="31" y="24"/>
                  </a:cubicBezTo>
                  <a:cubicBezTo>
                    <a:pt x="31" y="24"/>
                    <a:pt x="32" y="24"/>
                    <a:pt x="32" y="24"/>
                  </a:cubicBezTo>
                  <a:cubicBezTo>
                    <a:pt x="47" y="19"/>
                    <a:pt x="47" y="19"/>
                    <a:pt x="47" y="19"/>
                  </a:cubicBezTo>
                  <a:lnTo>
                    <a:pt x="48" y="28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28" name="PA_矩形 127"/>
          <p:cNvSpPr/>
          <p:nvPr>
            <p:custDataLst>
              <p:tags r:id="rId7"/>
            </p:custDataLst>
          </p:nvPr>
        </p:nvSpPr>
        <p:spPr>
          <a:xfrm>
            <a:off x="0" y="6545943"/>
            <a:ext cx="12192000" cy="312057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31" name="PA_任意多边形 130"/>
          <p:cNvSpPr/>
          <p:nvPr>
            <p:custDataLst>
              <p:tags r:id="rId8"/>
            </p:custDataLst>
          </p:nvPr>
        </p:nvSpPr>
        <p:spPr>
          <a:xfrm>
            <a:off x="10269304" y="6545943"/>
            <a:ext cx="1932222" cy="312057"/>
          </a:xfrm>
          <a:custGeom>
            <a:avLst/>
            <a:gdLst>
              <a:gd name="connsiteX0" fmla="*/ 0 w 1932222"/>
              <a:gd name="connsiteY0" fmla="*/ 0 h 312057"/>
              <a:gd name="connsiteX1" fmla="*/ 1932222 w 1932222"/>
              <a:gd name="connsiteY1" fmla="*/ 0 h 312057"/>
              <a:gd name="connsiteX2" fmla="*/ 1932222 w 1932222"/>
              <a:gd name="connsiteY2" fmla="*/ 312057 h 312057"/>
              <a:gd name="connsiteX3" fmla="*/ 154981 w 1932222"/>
              <a:gd name="connsiteY3" fmla="*/ 312057 h 3120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32222" h="312057">
                <a:moveTo>
                  <a:pt x="0" y="0"/>
                </a:moveTo>
                <a:lnTo>
                  <a:pt x="1932222" y="0"/>
                </a:lnTo>
                <a:lnTo>
                  <a:pt x="1932222" y="312057"/>
                </a:lnTo>
                <a:lnTo>
                  <a:pt x="154981" y="312057"/>
                </a:lnTo>
                <a:close/>
              </a:path>
            </a:pathLst>
          </a:custGeom>
          <a:solidFill>
            <a:schemeClr val="bg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32" name="PA_SlideNumberPlaceholder 131"/>
          <p:cNvSpPr>
            <a:spLocks noGrp="1"/>
          </p:cNvSpPr>
          <p:nvPr>
            <p:ph type="sldNum" sz="quarter" idx="12"/>
            <p:custDataLst>
              <p:tags r:id="rId9"/>
            </p:custDataLst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altLang="zh-CN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-</a:t>
            </a:r>
            <a:fld id="{D6B02234-A951-478D-B725-4AAC724CF730}" type="slidenum">
              <a:rPr kumimoji="0" lang="zh-CN" altLang="en-US" sz="1200" b="0" i="0" u="none" strike="noStrike" kern="120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21</a:t>
            </a:fld>
            <a:r>
              <a:rPr kumimoji="0" lang="en-US" altLang="zh-CN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-</a:t>
            </a:r>
            <a:endParaRPr kumimoji="0" lang="zh-CN" altLang="en-US" sz="1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33" name="PA_矩形 132"/>
          <p:cNvSpPr/>
          <p:nvPr>
            <p:custDataLst>
              <p:tags r:id="rId10"/>
            </p:custDataLst>
          </p:nvPr>
        </p:nvSpPr>
        <p:spPr>
          <a:xfrm>
            <a:off x="0" y="0"/>
            <a:ext cx="12192000" cy="696387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34" name="PA_矩形 133"/>
          <p:cNvSpPr/>
          <p:nvPr>
            <p:custDataLst>
              <p:tags r:id="rId11"/>
            </p:custDataLst>
          </p:nvPr>
        </p:nvSpPr>
        <p:spPr>
          <a:xfrm>
            <a:off x="0" y="0"/>
            <a:ext cx="138112" cy="696387"/>
          </a:xfrm>
          <a:prstGeom prst="rect">
            <a:avLst/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35" name="PA_文本框 134"/>
          <p:cNvSpPr txBox="1"/>
          <p:nvPr>
            <p:custDataLst>
              <p:tags r:id="rId12"/>
            </p:custDataLst>
          </p:nvPr>
        </p:nvSpPr>
        <p:spPr>
          <a:xfrm>
            <a:off x="254000" y="99391"/>
            <a:ext cx="6343403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lvl="0">
              <a:defRPr/>
            </a:pPr>
            <a:r>
              <a:rPr kumimoji="0" lang="zh-CN" altLang="en-US" sz="2800" b="1" i="0" u="none" strike="noStrike" kern="1200" cap="none" spc="600" normalizeH="0" baseline="0" noProof="0" dirty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rPr>
              <a:t>立体</a:t>
            </a:r>
            <a:r>
              <a:rPr lang="zh-CN" altLang="en-US" sz="2800" b="1" spc="600" dirty="0">
                <a:solidFill>
                  <a:srgbClr val="40404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拼图拼装小屋</a:t>
            </a:r>
            <a:r>
              <a:rPr lang="en-US" altLang="zh-CN" sz="2800" b="1" spc="600" dirty="0">
                <a:solidFill>
                  <a:srgbClr val="40404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PPT</a:t>
            </a:r>
            <a:r>
              <a:rPr lang="zh-CN" altLang="en-US" sz="2800" b="1" spc="600" dirty="0">
                <a:solidFill>
                  <a:srgbClr val="40404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创意图表</a:t>
            </a:r>
            <a:endParaRPr kumimoji="0" lang="zh-CN" altLang="en-US" sz="2800" b="1" i="0" u="none" strike="noStrike" kern="1200" cap="none" spc="600" normalizeH="0" baseline="0" noProof="0" dirty="0">
              <a:ln>
                <a:noFill/>
              </a:ln>
              <a:solidFill>
                <a:srgbClr val="404040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</a:endParaRPr>
          </a:p>
        </p:txBody>
      </p:sp>
      <p:grpSp>
        <p:nvGrpSpPr>
          <p:cNvPr id="91" name="PA_组合 90"/>
          <p:cNvGrpSpPr/>
          <p:nvPr>
            <p:custDataLst>
              <p:tags r:id="rId13"/>
            </p:custDataLst>
          </p:nvPr>
        </p:nvGrpSpPr>
        <p:grpSpPr>
          <a:xfrm>
            <a:off x="3594630" y="1591308"/>
            <a:ext cx="5068888" cy="4508468"/>
            <a:chOff x="3540125" y="1060450"/>
            <a:chExt cx="5126038" cy="4559300"/>
          </a:xfrm>
        </p:grpSpPr>
        <p:sp>
          <p:nvSpPr>
            <p:cNvPr id="92" name="PA_任意多边形 8"/>
            <p:cNvSpPr/>
            <p:nvPr>
              <p:custDataLst>
                <p:tags r:id="rId20"/>
              </p:custDataLst>
            </p:nvPr>
          </p:nvSpPr>
          <p:spPr bwMode="auto">
            <a:xfrm>
              <a:off x="6632575" y="1355725"/>
              <a:ext cx="192088" cy="1093788"/>
            </a:xfrm>
            <a:custGeom>
              <a:avLst/>
              <a:gdLst>
                <a:gd name="T0" fmla="*/ 121 w 121"/>
                <a:gd name="T1" fmla="*/ 230 h 689"/>
                <a:gd name="T2" fmla="*/ 4 w 121"/>
                <a:gd name="T3" fmla="*/ 689 h 689"/>
                <a:gd name="T4" fmla="*/ 0 w 121"/>
                <a:gd name="T5" fmla="*/ 516 h 689"/>
                <a:gd name="T6" fmla="*/ 112 w 121"/>
                <a:gd name="T7" fmla="*/ 0 h 689"/>
                <a:gd name="T8" fmla="*/ 121 w 121"/>
                <a:gd name="T9" fmla="*/ 230 h 6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1" h="689">
                  <a:moveTo>
                    <a:pt x="121" y="230"/>
                  </a:moveTo>
                  <a:lnTo>
                    <a:pt x="4" y="689"/>
                  </a:lnTo>
                  <a:lnTo>
                    <a:pt x="0" y="516"/>
                  </a:lnTo>
                  <a:lnTo>
                    <a:pt x="112" y="0"/>
                  </a:lnTo>
                  <a:lnTo>
                    <a:pt x="121" y="230"/>
                  </a:lnTo>
                  <a:close/>
                </a:path>
              </a:pathLst>
            </a:custGeom>
            <a:solidFill>
              <a:srgbClr val="7878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93" name="PA_任意多边形 9"/>
            <p:cNvSpPr/>
            <p:nvPr>
              <p:custDataLst>
                <p:tags r:id="rId21"/>
              </p:custDataLst>
            </p:nvPr>
          </p:nvSpPr>
          <p:spPr bwMode="auto">
            <a:xfrm>
              <a:off x="5346700" y="1836738"/>
              <a:ext cx="577850" cy="928688"/>
            </a:xfrm>
            <a:custGeom>
              <a:avLst/>
              <a:gdLst>
                <a:gd name="T0" fmla="*/ 73 w 84"/>
                <a:gd name="T1" fmla="*/ 30 h 135"/>
                <a:gd name="T2" fmla="*/ 46 w 84"/>
                <a:gd name="T3" fmla="*/ 3 h 135"/>
                <a:gd name="T4" fmla="*/ 11 w 84"/>
                <a:gd name="T5" fmla="*/ 12 h 135"/>
                <a:gd name="T6" fmla="*/ 1 w 84"/>
                <a:gd name="T7" fmla="*/ 36 h 135"/>
                <a:gd name="T8" fmla="*/ 6 w 84"/>
                <a:gd name="T9" fmla="*/ 54 h 135"/>
                <a:gd name="T10" fmla="*/ 13 w 84"/>
                <a:gd name="T11" fmla="*/ 77 h 135"/>
                <a:gd name="T12" fmla="*/ 32 w 84"/>
                <a:gd name="T13" fmla="*/ 135 h 135"/>
                <a:gd name="T14" fmla="*/ 47 w 84"/>
                <a:gd name="T15" fmla="*/ 106 h 135"/>
                <a:gd name="T16" fmla="*/ 84 w 84"/>
                <a:gd name="T17" fmla="*/ 125 h 135"/>
                <a:gd name="T18" fmla="*/ 75 w 84"/>
                <a:gd name="T19" fmla="*/ 53 h 135"/>
                <a:gd name="T20" fmla="*/ 73 w 84"/>
                <a:gd name="T21" fmla="*/ 30 h 135"/>
                <a:gd name="T22" fmla="*/ 73 w 84"/>
                <a:gd name="T23" fmla="*/ 3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4" h="135">
                  <a:moveTo>
                    <a:pt x="73" y="30"/>
                  </a:moveTo>
                  <a:cubicBezTo>
                    <a:pt x="71" y="16"/>
                    <a:pt x="59" y="5"/>
                    <a:pt x="46" y="3"/>
                  </a:cubicBezTo>
                  <a:cubicBezTo>
                    <a:pt x="34" y="0"/>
                    <a:pt x="21" y="3"/>
                    <a:pt x="11" y="12"/>
                  </a:cubicBezTo>
                  <a:cubicBezTo>
                    <a:pt x="4" y="18"/>
                    <a:pt x="0" y="27"/>
                    <a:pt x="1" y="36"/>
                  </a:cubicBezTo>
                  <a:cubicBezTo>
                    <a:pt x="1" y="42"/>
                    <a:pt x="4" y="48"/>
                    <a:pt x="6" y="54"/>
                  </a:cubicBezTo>
                  <a:cubicBezTo>
                    <a:pt x="8" y="62"/>
                    <a:pt x="11" y="69"/>
                    <a:pt x="13" y="77"/>
                  </a:cubicBezTo>
                  <a:cubicBezTo>
                    <a:pt x="20" y="96"/>
                    <a:pt x="26" y="115"/>
                    <a:pt x="32" y="135"/>
                  </a:cubicBezTo>
                  <a:cubicBezTo>
                    <a:pt x="28" y="122"/>
                    <a:pt x="36" y="110"/>
                    <a:pt x="47" y="106"/>
                  </a:cubicBezTo>
                  <a:cubicBezTo>
                    <a:pt x="62" y="100"/>
                    <a:pt x="82" y="108"/>
                    <a:pt x="84" y="125"/>
                  </a:cubicBezTo>
                  <a:cubicBezTo>
                    <a:pt x="81" y="101"/>
                    <a:pt x="78" y="77"/>
                    <a:pt x="75" y="53"/>
                  </a:cubicBezTo>
                  <a:cubicBezTo>
                    <a:pt x="75" y="45"/>
                    <a:pt x="74" y="37"/>
                    <a:pt x="73" y="30"/>
                  </a:cubicBezTo>
                  <a:cubicBezTo>
                    <a:pt x="72" y="26"/>
                    <a:pt x="73" y="30"/>
                    <a:pt x="73" y="30"/>
                  </a:cubicBezTo>
                  <a:close/>
                </a:path>
              </a:pathLst>
            </a:custGeom>
            <a:solidFill>
              <a:srgbClr val="7878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94" name="PA_任意多边形 10"/>
            <p:cNvSpPr/>
            <p:nvPr>
              <p:custDataLst>
                <p:tags r:id="rId22"/>
              </p:custDataLst>
            </p:nvPr>
          </p:nvSpPr>
          <p:spPr bwMode="auto">
            <a:xfrm>
              <a:off x="4879975" y="2187575"/>
              <a:ext cx="708025" cy="612775"/>
            </a:xfrm>
            <a:custGeom>
              <a:avLst/>
              <a:gdLst>
                <a:gd name="T0" fmla="*/ 320 w 446"/>
                <a:gd name="T1" fmla="*/ 0 h 386"/>
                <a:gd name="T2" fmla="*/ 446 w 446"/>
                <a:gd name="T3" fmla="*/ 386 h 386"/>
                <a:gd name="T4" fmla="*/ 208 w 446"/>
                <a:gd name="T5" fmla="*/ 386 h 386"/>
                <a:gd name="T6" fmla="*/ 0 w 446"/>
                <a:gd name="T7" fmla="*/ 0 h 386"/>
                <a:gd name="T8" fmla="*/ 320 w 446"/>
                <a:gd name="T9" fmla="*/ 0 h 3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6" h="386">
                  <a:moveTo>
                    <a:pt x="320" y="0"/>
                  </a:moveTo>
                  <a:lnTo>
                    <a:pt x="446" y="386"/>
                  </a:lnTo>
                  <a:lnTo>
                    <a:pt x="208" y="386"/>
                  </a:lnTo>
                  <a:lnTo>
                    <a:pt x="0" y="0"/>
                  </a:lnTo>
                  <a:lnTo>
                    <a:pt x="320" y="0"/>
                  </a:lnTo>
                  <a:close/>
                </a:path>
              </a:pathLst>
            </a:custGeom>
            <a:solidFill>
              <a:srgbClr val="7878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95" name="PA_任意多边形 11"/>
            <p:cNvSpPr/>
            <p:nvPr>
              <p:custDataLst>
                <p:tags r:id="rId23"/>
              </p:custDataLst>
            </p:nvPr>
          </p:nvSpPr>
          <p:spPr bwMode="auto">
            <a:xfrm>
              <a:off x="5738813" y="2043113"/>
              <a:ext cx="157163" cy="777875"/>
            </a:xfrm>
            <a:custGeom>
              <a:avLst/>
              <a:gdLst>
                <a:gd name="T0" fmla="*/ 23 w 23"/>
                <a:gd name="T1" fmla="*/ 97 h 113"/>
                <a:gd name="T2" fmla="*/ 22 w 23"/>
                <a:gd name="T3" fmla="*/ 81 h 113"/>
                <a:gd name="T4" fmla="*/ 18 w 23"/>
                <a:gd name="T5" fmla="*/ 54 h 113"/>
                <a:gd name="T6" fmla="*/ 11 w 23"/>
                <a:gd name="T7" fmla="*/ 0 h 113"/>
                <a:gd name="T8" fmla="*/ 8 w 23"/>
                <a:gd name="T9" fmla="*/ 15 h 113"/>
                <a:gd name="T10" fmla="*/ 3 w 23"/>
                <a:gd name="T11" fmla="*/ 22 h 113"/>
                <a:gd name="T12" fmla="*/ 0 w 23"/>
                <a:gd name="T13" fmla="*/ 25 h 113"/>
                <a:gd name="T14" fmla="*/ 1 w 23"/>
                <a:gd name="T15" fmla="*/ 33 h 113"/>
                <a:gd name="T16" fmla="*/ 8 w 23"/>
                <a:gd name="T17" fmla="*/ 76 h 113"/>
                <a:gd name="T18" fmla="*/ 15 w 23"/>
                <a:gd name="T19" fmla="*/ 113 h 113"/>
                <a:gd name="T20" fmla="*/ 23 w 23"/>
                <a:gd name="T21" fmla="*/ 97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" h="113">
                  <a:moveTo>
                    <a:pt x="23" y="97"/>
                  </a:moveTo>
                  <a:cubicBezTo>
                    <a:pt x="23" y="92"/>
                    <a:pt x="22" y="86"/>
                    <a:pt x="22" y="81"/>
                  </a:cubicBezTo>
                  <a:cubicBezTo>
                    <a:pt x="20" y="72"/>
                    <a:pt x="19" y="63"/>
                    <a:pt x="18" y="54"/>
                  </a:cubicBezTo>
                  <a:cubicBezTo>
                    <a:pt x="16" y="36"/>
                    <a:pt x="13" y="18"/>
                    <a:pt x="11" y="0"/>
                  </a:cubicBezTo>
                  <a:cubicBezTo>
                    <a:pt x="12" y="5"/>
                    <a:pt x="11" y="10"/>
                    <a:pt x="8" y="15"/>
                  </a:cubicBezTo>
                  <a:cubicBezTo>
                    <a:pt x="7" y="17"/>
                    <a:pt x="5" y="20"/>
                    <a:pt x="3" y="22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8"/>
                    <a:pt x="1" y="30"/>
                    <a:pt x="1" y="33"/>
                  </a:cubicBezTo>
                  <a:cubicBezTo>
                    <a:pt x="3" y="48"/>
                    <a:pt x="6" y="62"/>
                    <a:pt x="8" y="76"/>
                  </a:cubicBezTo>
                  <a:cubicBezTo>
                    <a:pt x="11" y="88"/>
                    <a:pt x="13" y="101"/>
                    <a:pt x="15" y="113"/>
                  </a:cubicBezTo>
                  <a:cubicBezTo>
                    <a:pt x="20" y="110"/>
                    <a:pt x="23" y="104"/>
                    <a:pt x="23" y="97"/>
                  </a:cubicBezTo>
                  <a:close/>
                </a:path>
              </a:pathLst>
            </a:custGeom>
            <a:solidFill>
              <a:srgbClr val="7878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03" name="PA_任意多边形 12"/>
            <p:cNvSpPr/>
            <p:nvPr>
              <p:custDataLst>
                <p:tags r:id="rId24"/>
              </p:custDataLst>
            </p:nvPr>
          </p:nvSpPr>
          <p:spPr bwMode="auto">
            <a:xfrm>
              <a:off x="5807075" y="2187575"/>
              <a:ext cx="288925" cy="612775"/>
            </a:xfrm>
            <a:custGeom>
              <a:avLst/>
              <a:gdLst>
                <a:gd name="T0" fmla="*/ 173 w 182"/>
                <a:gd name="T1" fmla="*/ 0 h 386"/>
                <a:gd name="T2" fmla="*/ 182 w 182"/>
                <a:gd name="T3" fmla="*/ 386 h 386"/>
                <a:gd name="T4" fmla="*/ 52 w 182"/>
                <a:gd name="T5" fmla="*/ 386 h 386"/>
                <a:gd name="T6" fmla="*/ 0 w 182"/>
                <a:gd name="T7" fmla="*/ 0 h 386"/>
                <a:gd name="T8" fmla="*/ 173 w 182"/>
                <a:gd name="T9" fmla="*/ 0 h 3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2" h="386">
                  <a:moveTo>
                    <a:pt x="173" y="0"/>
                  </a:moveTo>
                  <a:lnTo>
                    <a:pt x="182" y="386"/>
                  </a:lnTo>
                  <a:lnTo>
                    <a:pt x="52" y="386"/>
                  </a:lnTo>
                  <a:lnTo>
                    <a:pt x="0" y="0"/>
                  </a:lnTo>
                  <a:lnTo>
                    <a:pt x="173" y="0"/>
                  </a:lnTo>
                  <a:close/>
                </a:path>
              </a:pathLst>
            </a:custGeom>
            <a:solidFill>
              <a:srgbClr val="7878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04" name="PA_任意多边形 13"/>
            <p:cNvSpPr/>
            <p:nvPr>
              <p:custDataLst>
                <p:tags r:id="rId25"/>
              </p:custDataLst>
            </p:nvPr>
          </p:nvSpPr>
          <p:spPr bwMode="auto">
            <a:xfrm>
              <a:off x="6081713" y="1060450"/>
              <a:ext cx="14288" cy="1739900"/>
            </a:xfrm>
            <a:custGeom>
              <a:avLst/>
              <a:gdLst>
                <a:gd name="T0" fmla="*/ 0 w 9"/>
                <a:gd name="T1" fmla="*/ 0 h 1096"/>
                <a:gd name="T2" fmla="*/ 9 w 9"/>
                <a:gd name="T3" fmla="*/ 559 h 1096"/>
                <a:gd name="T4" fmla="*/ 9 w 9"/>
                <a:gd name="T5" fmla="*/ 1096 h 1096"/>
                <a:gd name="T6" fmla="*/ 0 w 9"/>
                <a:gd name="T7" fmla="*/ 710 h 1096"/>
                <a:gd name="T8" fmla="*/ 0 w 9"/>
                <a:gd name="T9" fmla="*/ 0 h 10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096">
                  <a:moveTo>
                    <a:pt x="0" y="0"/>
                  </a:moveTo>
                  <a:lnTo>
                    <a:pt x="9" y="559"/>
                  </a:lnTo>
                  <a:lnTo>
                    <a:pt x="9" y="1096"/>
                  </a:lnTo>
                  <a:lnTo>
                    <a:pt x="0" y="71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878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05" name="PA_任意多边形 14"/>
            <p:cNvSpPr/>
            <p:nvPr>
              <p:custDataLst>
                <p:tags r:id="rId26"/>
              </p:custDataLst>
            </p:nvPr>
          </p:nvSpPr>
          <p:spPr bwMode="auto">
            <a:xfrm>
              <a:off x="4879975" y="1060450"/>
              <a:ext cx="1201738" cy="1127125"/>
            </a:xfrm>
            <a:custGeom>
              <a:avLst/>
              <a:gdLst>
                <a:gd name="T0" fmla="*/ 175 w 175"/>
                <a:gd name="T1" fmla="*/ 0 h 164"/>
                <a:gd name="T2" fmla="*/ 175 w 175"/>
                <a:gd name="T3" fmla="*/ 57 h 164"/>
                <a:gd name="T4" fmla="*/ 175 w 175"/>
                <a:gd name="T5" fmla="*/ 145 h 164"/>
                <a:gd name="T6" fmla="*/ 175 w 175"/>
                <a:gd name="T7" fmla="*/ 163 h 164"/>
                <a:gd name="T8" fmla="*/ 141 w 175"/>
                <a:gd name="T9" fmla="*/ 164 h 164"/>
                <a:gd name="T10" fmla="*/ 135 w 175"/>
                <a:gd name="T11" fmla="*/ 164 h 164"/>
                <a:gd name="T12" fmla="*/ 136 w 175"/>
                <a:gd name="T13" fmla="*/ 130 h 164"/>
                <a:gd name="T14" fmla="*/ 107 w 175"/>
                <a:gd name="T15" fmla="*/ 115 h 164"/>
                <a:gd name="T16" fmla="*/ 75 w 175"/>
                <a:gd name="T17" fmla="*/ 129 h 164"/>
                <a:gd name="T18" fmla="*/ 74 w 175"/>
                <a:gd name="T19" fmla="*/ 164 h 164"/>
                <a:gd name="T20" fmla="*/ 3 w 175"/>
                <a:gd name="T21" fmla="*/ 164 h 164"/>
                <a:gd name="T22" fmla="*/ 0 w 175"/>
                <a:gd name="T23" fmla="*/ 164 h 164"/>
                <a:gd name="T24" fmla="*/ 31 w 175"/>
                <a:gd name="T25" fmla="*/ 134 h 164"/>
                <a:gd name="T26" fmla="*/ 98 w 175"/>
                <a:gd name="T27" fmla="*/ 72 h 164"/>
                <a:gd name="T28" fmla="*/ 159 w 175"/>
                <a:gd name="T29" fmla="*/ 16 h 164"/>
                <a:gd name="T30" fmla="*/ 175 w 175"/>
                <a:gd name="T31" fmla="*/ 0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75" h="164">
                  <a:moveTo>
                    <a:pt x="175" y="0"/>
                  </a:moveTo>
                  <a:cubicBezTo>
                    <a:pt x="175" y="19"/>
                    <a:pt x="175" y="38"/>
                    <a:pt x="175" y="57"/>
                  </a:cubicBezTo>
                  <a:cubicBezTo>
                    <a:pt x="175" y="86"/>
                    <a:pt x="175" y="116"/>
                    <a:pt x="175" y="145"/>
                  </a:cubicBezTo>
                  <a:cubicBezTo>
                    <a:pt x="175" y="151"/>
                    <a:pt x="175" y="157"/>
                    <a:pt x="175" y="163"/>
                  </a:cubicBezTo>
                  <a:cubicBezTo>
                    <a:pt x="175" y="164"/>
                    <a:pt x="143" y="164"/>
                    <a:pt x="141" y="164"/>
                  </a:cubicBezTo>
                  <a:cubicBezTo>
                    <a:pt x="139" y="164"/>
                    <a:pt x="137" y="164"/>
                    <a:pt x="135" y="164"/>
                  </a:cubicBezTo>
                  <a:cubicBezTo>
                    <a:pt x="142" y="154"/>
                    <a:pt x="143" y="141"/>
                    <a:pt x="136" y="130"/>
                  </a:cubicBezTo>
                  <a:cubicBezTo>
                    <a:pt x="130" y="121"/>
                    <a:pt x="118" y="115"/>
                    <a:pt x="107" y="115"/>
                  </a:cubicBezTo>
                  <a:cubicBezTo>
                    <a:pt x="95" y="115"/>
                    <a:pt x="83" y="120"/>
                    <a:pt x="75" y="129"/>
                  </a:cubicBezTo>
                  <a:cubicBezTo>
                    <a:pt x="67" y="139"/>
                    <a:pt x="67" y="153"/>
                    <a:pt x="74" y="164"/>
                  </a:cubicBezTo>
                  <a:cubicBezTo>
                    <a:pt x="50" y="164"/>
                    <a:pt x="27" y="164"/>
                    <a:pt x="3" y="164"/>
                  </a:cubicBezTo>
                  <a:cubicBezTo>
                    <a:pt x="2" y="164"/>
                    <a:pt x="1" y="164"/>
                    <a:pt x="0" y="164"/>
                  </a:cubicBezTo>
                  <a:cubicBezTo>
                    <a:pt x="10" y="154"/>
                    <a:pt x="20" y="144"/>
                    <a:pt x="31" y="134"/>
                  </a:cubicBezTo>
                  <a:cubicBezTo>
                    <a:pt x="53" y="114"/>
                    <a:pt x="76" y="93"/>
                    <a:pt x="98" y="72"/>
                  </a:cubicBezTo>
                  <a:cubicBezTo>
                    <a:pt x="118" y="53"/>
                    <a:pt x="138" y="35"/>
                    <a:pt x="159" y="16"/>
                  </a:cubicBezTo>
                  <a:cubicBezTo>
                    <a:pt x="164" y="10"/>
                    <a:pt x="170" y="5"/>
                    <a:pt x="175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06" name="PA_任意多边形 15"/>
            <p:cNvSpPr/>
            <p:nvPr>
              <p:custDataLst>
                <p:tags r:id="rId27"/>
              </p:custDataLst>
            </p:nvPr>
          </p:nvSpPr>
          <p:spPr bwMode="auto">
            <a:xfrm>
              <a:off x="4962525" y="1136650"/>
              <a:ext cx="1092200" cy="1017588"/>
            </a:xfrm>
            <a:custGeom>
              <a:avLst/>
              <a:gdLst>
                <a:gd name="T0" fmla="*/ 0 w 159"/>
                <a:gd name="T1" fmla="*/ 148 h 148"/>
                <a:gd name="T2" fmla="*/ 22 w 159"/>
                <a:gd name="T3" fmla="*/ 127 h 148"/>
                <a:gd name="T4" fmla="*/ 44 w 159"/>
                <a:gd name="T5" fmla="*/ 107 h 148"/>
                <a:gd name="T6" fmla="*/ 89 w 159"/>
                <a:gd name="T7" fmla="*/ 65 h 148"/>
                <a:gd name="T8" fmla="*/ 150 w 159"/>
                <a:gd name="T9" fmla="*/ 8 h 148"/>
                <a:gd name="T10" fmla="*/ 159 w 159"/>
                <a:gd name="T11" fmla="*/ 0 h 148"/>
                <a:gd name="T12" fmla="*/ 158 w 159"/>
                <a:gd name="T13" fmla="*/ 17 h 148"/>
                <a:gd name="T14" fmla="*/ 158 w 159"/>
                <a:gd name="T15" fmla="*/ 46 h 148"/>
                <a:gd name="T16" fmla="*/ 158 w 159"/>
                <a:gd name="T17" fmla="*/ 90 h 148"/>
                <a:gd name="T18" fmla="*/ 158 w 159"/>
                <a:gd name="T19" fmla="*/ 134 h 148"/>
                <a:gd name="T20" fmla="*/ 158 w 159"/>
                <a:gd name="T21" fmla="*/ 143 h 148"/>
                <a:gd name="T22" fmla="*/ 158 w 159"/>
                <a:gd name="T23" fmla="*/ 148 h 148"/>
                <a:gd name="T24" fmla="*/ 141 w 159"/>
                <a:gd name="T25" fmla="*/ 148 h 148"/>
                <a:gd name="T26" fmla="*/ 131 w 159"/>
                <a:gd name="T27" fmla="*/ 148 h 148"/>
                <a:gd name="T28" fmla="*/ 129 w 159"/>
                <a:gd name="T29" fmla="*/ 117 h 148"/>
                <a:gd name="T30" fmla="*/ 95 w 159"/>
                <a:gd name="T31" fmla="*/ 99 h 148"/>
                <a:gd name="T32" fmla="*/ 94 w 159"/>
                <a:gd name="T33" fmla="*/ 99 h 148"/>
                <a:gd name="T34" fmla="*/ 59 w 159"/>
                <a:gd name="T35" fmla="*/ 115 h 148"/>
                <a:gd name="T36" fmla="*/ 54 w 159"/>
                <a:gd name="T37" fmla="*/ 148 h 148"/>
                <a:gd name="T38" fmla="*/ 0 w 159"/>
                <a:gd name="T39" fmla="*/ 148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59" h="148">
                  <a:moveTo>
                    <a:pt x="0" y="148"/>
                  </a:moveTo>
                  <a:cubicBezTo>
                    <a:pt x="22" y="127"/>
                    <a:pt x="22" y="127"/>
                    <a:pt x="22" y="127"/>
                  </a:cubicBezTo>
                  <a:cubicBezTo>
                    <a:pt x="44" y="107"/>
                    <a:pt x="44" y="107"/>
                    <a:pt x="44" y="107"/>
                  </a:cubicBezTo>
                  <a:cubicBezTo>
                    <a:pt x="89" y="65"/>
                    <a:pt x="89" y="65"/>
                    <a:pt x="89" y="65"/>
                  </a:cubicBezTo>
                  <a:cubicBezTo>
                    <a:pt x="150" y="8"/>
                    <a:pt x="150" y="8"/>
                    <a:pt x="150" y="8"/>
                  </a:cubicBezTo>
                  <a:cubicBezTo>
                    <a:pt x="159" y="0"/>
                    <a:pt x="159" y="0"/>
                    <a:pt x="159" y="0"/>
                  </a:cubicBezTo>
                  <a:cubicBezTo>
                    <a:pt x="158" y="17"/>
                    <a:pt x="158" y="17"/>
                    <a:pt x="158" y="17"/>
                  </a:cubicBezTo>
                  <a:cubicBezTo>
                    <a:pt x="158" y="46"/>
                    <a:pt x="158" y="46"/>
                    <a:pt x="158" y="46"/>
                  </a:cubicBezTo>
                  <a:cubicBezTo>
                    <a:pt x="158" y="90"/>
                    <a:pt x="158" y="90"/>
                    <a:pt x="158" y="90"/>
                  </a:cubicBezTo>
                  <a:cubicBezTo>
                    <a:pt x="158" y="134"/>
                    <a:pt x="158" y="134"/>
                    <a:pt x="158" y="134"/>
                  </a:cubicBezTo>
                  <a:cubicBezTo>
                    <a:pt x="158" y="143"/>
                    <a:pt x="158" y="143"/>
                    <a:pt x="158" y="143"/>
                  </a:cubicBezTo>
                  <a:cubicBezTo>
                    <a:pt x="158" y="148"/>
                    <a:pt x="158" y="148"/>
                    <a:pt x="158" y="148"/>
                  </a:cubicBezTo>
                  <a:cubicBezTo>
                    <a:pt x="155" y="148"/>
                    <a:pt x="150" y="148"/>
                    <a:pt x="141" y="148"/>
                  </a:cubicBezTo>
                  <a:cubicBezTo>
                    <a:pt x="131" y="148"/>
                    <a:pt x="131" y="148"/>
                    <a:pt x="131" y="148"/>
                  </a:cubicBezTo>
                  <a:cubicBezTo>
                    <a:pt x="135" y="138"/>
                    <a:pt x="134" y="126"/>
                    <a:pt x="129" y="117"/>
                  </a:cubicBezTo>
                  <a:cubicBezTo>
                    <a:pt x="122" y="106"/>
                    <a:pt x="109" y="99"/>
                    <a:pt x="95" y="99"/>
                  </a:cubicBezTo>
                  <a:cubicBezTo>
                    <a:pt x="94" y="99"/>
                    <a:pt x="94" y="99"/>
                    <a:pt x="94" y="99"/>
                  </a:cubicBezTo>
                  <a:cubicBezTo>
                    <a:pt x="80" y="99"/>
                    <a:pt x="67" y="105"/>
                    <a:pt x="59" y="115"/>
                  </a:cubicBezTo>
                  <a:cubicBezTo>
                    <a:pt x="52" y="125"/>
                    <a:pt x="50" y="137"/>
                    <a:pt x="54" y="148"/>
                  </a:cubicBezTo>
                  <a:lnTo>
                    <a:pt x="0" y="148"/>
                  </a:lnTo>
                  <a:close/>
                </a:path>
              </a:pathLst>
            </a:custGeom>
            <a:solidFill>
              <a:srgbClr val="DFAB9D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07" name="PA_任意多边形 16"/>
            <p:cNvSpPr/>
            <p:nvPr>
              <p:custDataLst>
                <p:tags r:id="rId28"/>
              </p:custDataLst>
            </p:nvPr>
          </p:nvSpPr>
          <p:spPr bwMode="auto">
            <a:xfrm>
              <a:off x="6116638" y="2181225"/>
              <a:ext cx="495300" cy="619125"/>
            </a:xfrm>
            <a:custGeom>
              <a:avLst/>
              <a:gdLst>
                <a:gd name="T0" fmla="*/ 294 w 312"/>
                <a:gd name="T1" fmla="*/ 0 h 390"/>
                <a:gd name="T2" fmla="*/ 281 w 312"/>
                <a:gd name="T3" fmla="*/ 0 h 390"/>
                <a:gd name="T4" fmla="*/ 0 w 312"/>
                <a:gd name="T5" fmla="*/ 0 h 390"/>
                <a:gd name="T6" fmla="*/ 0 w 312"/>
                <a:gd name="T7" fmla="*/ 390 h 390"/>
                <a:gd name="T8" fmla="*/ 208 w 312"/>
                <a:gd name="T9" fmla="*/ 390 h 390"/>
                <a:gd name="T10" fmla="*/ 216 w 312"/>
                <a:gd name="T11" fmla="*/ 390 h 390"/>
                <a:gd name="T12" fmla="*/ 229 w 312"/>
                <a:gd name="T13" fmla="*/ 390 h 390"/>
                <a:gd name="T14" fmla="*/ 312 w 312"/>
                <a:gd name="T15" fmla="*/ 0 h 390"/>
                <a:gd name="T16" fmla="*/ 294 w 312"/>
                <a:gd name="T17" fmla="*/ 0 h 3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12" h="390">
                  <a:moveTo>
                    <a:pt x="294" y="0"/>
                  </a:moveTo>
                  <a:lnTo>
                    <a:pt x="281" y="0"/>
                  </a:lnTo>
                  <a:lnTo>
                    <a:pt x="0" y="0"/>
                  </a:lnTo>
                  <a:lnTo>
                    <a:pt x="0" y="390"/>
                  </a:lnTo>
                  <a:lnTo>
                    <a:pt x="208" y="390"/>
                  </a:lnTo>
                  <a:lnTo>
                    <a:pt x="216" y="390"/>
                  </a:lnTo>
                  <a:lnTo>
                    <a:pt x="229" y="390"/>
                  </a:lnTo>
                  <a:lnTo>
                    <a:pt x="312" y="0"/>
                  </a:lnTo>
                  <a:lnTo>
                    <a:pt x="294" y="0"/>
                  </a:lnTo>
                  <a:close/>
                </a:path>
              </a:pathLst>
            </a:custGeom>
            <a:solidFill>
              <a:srgbClr val="7878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08" name="PA_任意多边形 17"/>
            <p:cNvSpPr/>
            <p:nvPr>
              <p:custDataLst>
                <p:tags r:id="rId29"/>
              </p:custDataLst>
            </p:nvPr>
          </p:nvSpPr>
          <p:spPr bwMode="auto">
            <a:xfrm>
              <a:off x="5394325" y="2119313"/>
              <a:ext cx="241300" cy="701675"/>
            </a:xfrm>
            <a:custGeom>
              <a:avLst/>
              <a:gdLst>
                <a:gd name="T0" fmla="*/ 9 w 35"/>
                <a:gd name="T1" fmla="*/ 14 h 102"/>
                <a:gd name="T2" fmla="*/ 0 w 35"/>
                <a:gd name="T3" fmla="*/ 0 h 102"/>
                <a:gd name="T4" fmla="*/ 17 w 35"/>
                <a:gd name="T5" fmla="*/ 56 h 102"/>
                <a:gd name="T6" fmla="*/ 25 w 35"/>
                <a:gd name="T7" fmla="*/ 83 h 102"/>
                <a:gd name="T8" fmla="*/ 35 w 35"/>
                <a:gd name="T9" fmla="*/ 102 h 102"/>
                <a:gd name="T10" fmla="*/ 15 w 35"/>
                <a:gd name="T11" fmla="*/ 33 h 102"/>
                <a:gd name="T12" fmla="*/ 9 w 35"/>
                <a:gd name="T13" fmla="*/ 14 h 102"/>
                <a:gd name="T14" fmla="*/ 9 w 35"/>
                <a:gd name="T15" fmla="*/ 14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5" h="102">
                  <a:moveTo>
                    <a:pt x="9" y="14"/>
                  </a:moveTo>
                  <a:cubicBezTo>
                    <a:pt x="5" y="10"/>
                    <a:pt x="1" y="6"/>
                    <a:pt x="0" y="0"/>
                  </a:cubicBezTo>
                  <a:cubicBezTo>
                    <a:pt x="5" y="19"/>
                    <a:pt x="11" y="37"/>
                    <a:pt x="17" y="56"/>
                  </a:cubicBezTo>
                  <a:cubicBezTo>
                    <a:pt x="20" y="65"/>
                    <a:pt x="22" y="74"/>
                    <a:pt x="25" y="83"/>
                  </a:cubicBezTo>
                  <a:cubicBezTo>
                    <a:pt x="28" y="90"/>
                    <a:pt x="29" y="98"/>
                    <a:pt x="35" y="102"/>
                  </a:cubicBezTo>
                  <a:cubicBezTo>
                    <a:pt x="29" y="79"/>
                    <a:pt x="22" y="56"/>
                    <a:pt x="15" y="33"/>
                  </a:cubicBezTo>
                  <a:cubicBezTo>
                    <a:pt x="13" y="27"/>
                    <a:pt x="11" y="20"/>
                    <a:pt x="9" y="14"/>
                  </a:cubicBezTo>
                  <a:cubicBezTo>
                    <a:pt x="9" y="13"/>
                    <a:pt x="9" y="14"/>
                    <a:pt x="9" y="14"/>
                  </a:cubicBezTo>
                  <a:close/>
                </a:path>
              </a:pathLst>
            </a:custGeom>
            <a:solidFill>
              <a:srgbClr val="7878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09" name="PA_任意多边形 18"/>
            <p:cNvSpPr/>
            <p:nvPr>
              <p:custDataLst>
                <p:tags r:id="rId30"/>
              </p:custDataLst>
            </p:nvPr>
          </p:nvSpPr>
          <p:spPr bwMode="auto">
            <a:xfrm>
              <a:off x="6686550" y="2181225"/>
              <a:ext cx="735013" cy="619125"/>
            </a:xfrm>
            <a:custGeom>
              <a:avLst/>
              <a:gdLst>
                <a:gd name="T0" fmla="*/ 160 w 463"/>
                <a:gd name="T1" fmla="*/ 0 h 390"/>
                <a:gd name="T2" fmla="*/ 147 w 463"/>
                <a:gd name="T3" fmla="*/ 0 h 390"/>
                <a:gd name="T4" fmla="*/ 134 w 463"/>
                <a:gd name="T5" fmla="*/ 0 h 390"/>
                <a:gd name="T6" fmla="*/ 0 w 463"/>
                <a:gd name="T7" fmla="*/ 390 h 390"/>
                <a:gd name="T8" fmla="*/ 13 w 463"/>
                <a:gd name="T9" fmla="*/ 390 h 390"/>
                <a:gd name="T10" fmla="*/ 22 w 463"/>
                <a:gd name="T11" fmla="*/ 390 h 390"/>
                <a:gd name="T12" fmla="*/ 243 w 463"/>
                <a:gd name="T13" fmla="*/ 390 h 390"/>
                <a:gd name="T14" fmla="*/ 463 w 463"/>
                <a:gd name="T15" fmla="*/ 0 h 390"/>
                <a:gd name="T16" fmla="*/ 160 w 463"/>
                <a:gd name="T17" fmla="*/ 0 h 3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63" h="390">
                  <a:moveTo>
                    <a:pt x="160" y="0"/>
                  </a:moveTo>
                  <a:lnTo>
                    <a:pt x="147" y="0"/>
                  </a:lnTo>
                  <a:lnTo>
                    <a:pt x="134" y="0"/>
                  </a:lnTo>
                  <a:lnTo>
                    <a:pt x="0" y="390"/>
                  </a:lnTo>
                  <a:lnTo>
                    <a:pt x="13" y="390"/>
                  </a:lnTo>
                  <a:lnTo>
                    <a:pt x="22" y="390"/>
                  </a:lnTo>
                  <a:lnTo>
                    <a:pt x="243" y="390"/>
                  </a:lnTo>
                  <a:lnTo>
                    <a:pt x="463" y="0"/>
                  </a:lnTo>
                  <a:lnTo>
                    <a:pt x="160" y="0"/>
                  </a:lnTo>
                  <a:close/>
                </a:path>
              </a:pathLst>
            </a:custGeom>
            <a:solidFill>
              <a:srgbClr val="7878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10" name="PA_任意多边形 19"/>
            <p:cNvSpPr/>
            <p:nvPr>
              <p:custDataLst>
                <p:tags r:id="rId31"/>
              </p:custDataLst>
            </p:nvPr>
          </p:nvSpPr>
          <p:spPr bwMode="auto">
            <a:xfrm>
              <a:off x="6405563" y="2216150"/>
              <a:ext cx="136525" cy="666750"/>
            </a:xfrm>
            <a:custGeom>
              <a:avLst/>
              <a:gdLst>
                <a:gd name="T0" fmla="*/ 1 w 20"/>
                <a:gd name="T1" fmla="*/ 93 h 97"/>
                <a:gd name="T2" fmla="*/ 4 w 20"/>
                <a:gd name="T3" fmla="*/ 87 h 97"/>
                <a:gd name="T4" fmla="*/ 4 w 20"/>
                <a:gd name="T5" fmla="*/ 83 h 97"/>
                <a:gd name="T6" fmla="*/ 8 w 20"/>
                <a:gd name="T7" fmla="*/ 66 h 97"/>
                <a:gd name="T8" fmla="*/ 16 w 20"/>
                <a:gd name="T9" fmla="*/ 20 h 97"/>
                <a:gd name="T10" fmla="*/ 20 w 20"/>
                <a:gd name="T11" fmla="*/ 0 h 97"/>
                <a:gd name="T12" fmla="*/ 15 w 20"/>
                <a:gd name="T13" fmla="*/ 15 h 97"/>
                <a:gd name="T14" fmla="*/ 10 w 20"/>
                <a:gd name="T15" fmla="*/ 42 h 97"/>
                <a:gd name="T16" fmla="*/ 0 w 20"/>
                <a:gd name="T17" fmla="*/ 97 h 97"/>
                <a:gd name="T18" fmla="*/ 1 w 20"/>
                <a:gd name="T19" fmla="*/ 93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0" h="97">
                  <a:moveTo>
                    <a:pt x="1" y="93"/>
                  </a:moveTo>
                  <a:cubicBezTo>
                    <a:pt x="2" y="91"/>
                    <a:pt x="3" y="89"/>
                    <a:pt x="4" y="87"/>
                  </a:cubicBezTo>
                  <a:cubicBezTo>
                    <a:pt x="4" y="86"/>
                    <a:pt x="4" y="85"/>
                    <a:pt x="4" y="83"/>
                  </a:cubicBezTo>
                  <a:cubicBezTo>
                    <a:pt x="6" y="77"/>
                    <a:pt x="7" y="72"/>
                    <a:pt x="8" y="66"/>
                  </a:cubicBezTo>
                  <a:cubicBezTo>
                    <a:pt x="10" y="51"/>
                    <a:pt x="13" y="36"/>
                    <a:pt x="16" y="20"/>
                  </a:cubicBezTo>
                  <a:cubicBezTo>
                    <a:pt x="17" y="13"/>
                    <a:pt x="19" y="6"/>
                    <a:pt x="20" y="0"/>
                  </a:cubicBezTo>
                  <a:cubicBezTo>
                    <a:pt x="17" y="4"/>
                    <a:pt x="16" y="9"/>
                    <a:pt x="15" y="15"/>
                  </a:cubicBezTo>
                  <a:cubicBezTo>
                    <a:pt x="13" y="24"/>
                    <a:pt x="11" y="33"/>
                    <a:pt x="10" y="42"/>
                  </a:cubicBezTo>
                  <a:cubicBezTo>
                    <a:pt x="7" y="61"/>
                    <a:pt x="3" y="79"/>
                    <a:pt x="0" y="97"/>
                  </a:cubicBezTo>
                  <a:cubicBezTo>
                    <a:pt x="0" y="95"/>
                    <a:pt x="1" y="94"/>
                    <a:pt x="1" y="93"/>
                  </a:cubicBezTo>
                  <a:close/>
                </a:path>
              </a:pathLst>
            </a:custGeom>
            <a:solidFill>
              <a:srgbClr val="7878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11" name="PA_任意多边形 20"/>
            <p:cNvSpPr/>
            <p:nvPr>
              <p:custDataLst>
                <p:tags r:id="rId32"/>
              </p:custDataLst>
            </p:nvPr>
          </p:nvSpPr>
          <p:spPr bwMode="auto">
            <a:xfrm>
              <a:off x="6742113" y="2208213"/>
              <a:ext cx="268288" cy="763588"/>
            </a:xfrm>
            <a:custGeom>
              <a:avLst/>
              <a:gdLst>
                <a:gd name="T0" fmla="*/ 37 w 39"/>
                <a:gd name="T1" fmla="*/ 30 h 111"/>
                <a:gd name="T2" fmla="*/ 2 w 39"/>
                <a:gd name="T3" fmla="*/ 111 h 111"/>
                <a:gd name="T4" fmla="*/ 3 w 39"/>
                <a:gd name="T5" fmla="*/ 109 h 111"/>
                <a:gd name="T6" fmla="*/ 4 w 39"/>
                <a:gd name="T7" fmla="*/ 107 h 111"/>
                <a:gd name="T8" fmla="*/ 4 w 39"/>
                <a:gd name="T9" fmla="*/ 104 h 111"/>
                <a:gd name="T10" fmla="*/ 4 w 39"/>
                <a:gd name="T11" fmla="*/ 102 h 111"/>
                <a:gd name="T12" fmla="*/ 4 w 39"/>
                <a:gd name="T13" fmla="*/ 99 h 111"/>
                <a:gd name="T14" fmla="*/ 3 w 39"/>
                <a:gd name="T15" fmla="*/ 95 h 111"/>
                <a:gd name="T16" fmla="*/ 1 w 39"/>
                <a:gd name="T17" fmla="*/ 92 h 111"/>
                <a:gd name="T18" fmla="*/ 0 w 39"/>
                <a:gd name="T19" fmla="*/ 89 h 111"/>
                <a:gd name="T20" fmla="*/ 33 w 39"/>
                <a:gd name="T21" fmla="*/ 0 h 111"/>
                <a:gd name="T22" fmla="*/ 35 w 39"/>
                <a:gd name="T23" fmla="*/ 4 h 111"/>
                <a:gd name="T24" fmla="*/ 37 w 39"/>
                <a:gd name="T25" fmla="*/ 8 h 111"/>
                <a:gd name="T26" fmla="*/ 38 w 39"/>
                <a:gd name="T27" fmla="*/ 13 h 111"/>
                <a:gd name="T28" fmla="*/ 39 w 39"/>
                <a:gd name="T29" fmla="*/ 17 h 111"/>
                <a:gd name="T30" fmla="*/ 39 w 39"/>
                <a:gd name="T31" fmla="*/ 21 h 111"/>
                <a:gd name="T32" fmla="*/ 39 w 39"/>
                <a:gd name="T33" fmla="*/ 24 h 111"/>
                <a:gd name="T34" fmla="*/ 38 w 39"/>
                <a:gd name="T35" fmla="*/ 27 h 111"/>
                <a:gd name="T36" fmla="*/ 37 w 39"/>
                <a:gd name="T37" fmla="*/ 3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9" h="111">
                  <a:moveTo>
                    <a:pt x="37" y="30"/>
                  </a:moveTo>
                  <a:cubicBezTo>
                    <a:pt x="25" y="57"/>
                    <a:pt x="14" y="84"/>
                    <a:pt x="2" y="111"/>
                  </a:cubicBezTo>
                  <a:cubicBezTo>
                    <a:pt x="3" y="111"/>
                    <a:pt x="3" y="110"/>
                    <a:pt x="3" y="109"/>
                  </a:cubicBezTo>
                  <a:cubicBezTo>
                    <a:pt x="3" y="108"/>
                    <a:pt x="4" y="108"/>
                    <a:pt x="4" y="107"/>
                  </a:cubicBezTo>
                  <a:cubicBezTo>
                    <a:pt x="4" y="106"/>
                    <a:pt x="4" y="105"/>
                    <a:pt x="4" y="104"/>
                  </a:cubicBezTo>
                  <a:cubicBezTo>
                    <a:pt x="4" y="104"/>
                    <a:pt x="4" y="103"/>
                    <a:pt x="4" y="102"/>
                  </a:cubicBezTo>
                  <a:cubicBezTo>
                    <a:pt x="4" y="101"/>
                    <a:pt x="4" y="100"/>
                    <a:pt x="4" y="99"/>
                  </a:cubicBezTo>
                  <a:cubicBezTo>
                    <a:pt x="3" y="98"/>
                    <a:pt x="3" y="96"/>
                    <a:pt x="3" y="95"/>
                  </a:cubicBezTo>
                  <a:cubicBezTo>
                    <a:pt x="2" y="94"/>
                    <a:pt x="2" y="93"/>
                    <a:pt x="1" y="92"/>
                  </a:cubicBezTo>
                  <a:cubicBezTo>
                    <a:pt x="1" y="91"/>
                    <a:pt x="0" y="90"/>
                    <a:pt x="0" y="89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4" y="2"/>
                    <a:pt x="35" y="3"/>
                    <a:pt x="35" y="4"/>
                  </a:cubicBezTo>
                  <a:cubicBezTo>
                    <a:pt x="36" y="6"/>
                    <a:pt x="37" y="7"/>
                    <a:pt x="37" y="8"/>
                  </a:cubicBezTo>
                  <a:cubicBezTo>
                    <a:pt x="38" y="10"/>
                    <a:pt x="38" y="11"/>
                    <a:pt x="38" y="13"/>
                  </a:cubicBezTo>
                  <a:cubicBezTo>
                    <a:pt x="39" y="14"/>
                    <a:pt x="39" y="16"/>
                    <a:pt x="39" y="17"/>
                  </a:cubicBezTo>
                  <a:cubicBezTo>
                    <a:pt x="39" y="18"/>
                    <a:pt x="39" y="19"/>
                    <a:pt x="39" y="21"/>
                  </a:cubicBezTo>
                  <a:cubicBezTo>
                    <a:pt x="39" y="22"/>
                    <a:pt x="39" y="23"/>
                    <a:pt x="39" y="24"/>
                  </a:cubicBezTo>
                  <a:cubicBezTo>
                    <a:pt x="38" y="25"/>
                    <a:pt x="38" y="26"/>
                    <a:pt x="38" y="27"/>
                  </a:cubicBezTo>
                  <a:cubicBezTo>
                    <a:pt x="38" y="28"/>
                    <a:pt x="37" y="29"/>
                    <a:pt x="37" y="30"/>
                  </a:cubicBezTo>
                  <a:close/>
                </a:path>
              </a:pathLst>
            </a:custGeom>
            <a:solidFill>
              <a:srgbClr val="7878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12" name="PA_任意多边形 21"/>
            <p:cNvSpPr/>
            <p:nvPr>
              <p:custDataLst>
                <p:tags r:id="rId33"/>
              </p:custDataLst>
            </p:nvPr>
          </p:nvSpPr>
          <p:spPr bwMode="auto">
            <a:xfrm>
              <a:off x="6742113" y="2208213"/>
              <a:ext cx="280988" cy="763588"/>
            </a:xfrm>
            <a:custGeom>
              <a:avLst/>
              <a:gdLst>
                <a:gd name="T0" fmla="*/ 37 w 41"/>
                <a:gd name="T1" fmla="*/ 30 h 111"/>
                <a:gd name="T2" fmla="*/ 8 w 41"/>
                <a:gd name="T3" fmla="*/ 97 h 111"/>
                <a:gd name="T4" fmla="*/ 2 w 41"/>
                <a:gd name="T5" fmla="*/ 111 h 111"/>
                <a:gd name="T6" fmla="*/ 1 w 41"/>
                <a:gd name="T7" fmla="*/ 92 h 111"/>
                <a:gd name="T8" fmla="*/ 0 w 41"/>
                <a:gd name="T9" fmla="*/ 88 h 111"/>
                <a:gd name="T10" fmla="*/ 5 w 41"/>
                <a:gd name="T11" fmla="*/ 76 h 111"/>
                <a:gd name="T12" fmla="*/ 21 w 41"/>
                <a:gd name="T13" fmla="*/ 34 h 111"/>
                <a:gd name="T14" fmla="*/ 33 w 41"/>
                <a:gd name="T15" fmla="*/ 0 h 111"/>
                <a:gd name="T16" fmla="*/ 37 w 41"/>
                <a:gd name="T17" fmla="*/ 3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1" h="111">
                  <a:moveTo>
                    <a:pt x="37" y="30"/>
                  </a:moveTo>
                  <a:cubicBezTo>
                    <a:pt x="27" y="52"/>
                    <a:pt x="18" y="74"/>
                    <a:pt x="8" y="97"/>
                  </a:cubicBezTo>
                  <a:cubicBezTo>
                    <a:pt x="6" y="102"/>
                    <a:pt x="4" y="106"/>
                    <a:pt x="2" y="111"/>
                  </a:cubicBezTo>
                  <a:cubicBezTo>
                    <a:pt x="5" y="105"/>
                    <a:pt x="4" y="98"/>
                    <a:pt x="1" y="92"/>
                  </a:cubicBezTo>
                  <a:cubicBezTo>
                    <a:pt x="0" y="89"/>
                    <a:pt x="0" y="90"/>
                    <a:pt x="0" y="88"/>
                  </a:cubicBezTo>
                  <a:cubicBezTo>
                    <a:pt x="2" y="84"/>
                    <a:pt x="3" y="80"/>
                    <a:pt x="5" y="76"/>
                  </a:cubicBezTo>
                  <a:cubicBezTo>
                    <a:pt x="10" y="62"/>
                    <a:pt x="15" y="48"/>
                    <a:pt x="21" y="34"/>
                  </a:cubicBezTo>
                  <a:cubicBezTo>
                    <a:pt x="25" y="23"/>
                    <a:pt x="29" y="12"/>
                    <a:pt x="33" y="0"/>
                  </a:cubicBezTo>
                  <a:cubicBezTo>
                    <a:pt x="39" y="9"/>
                    <a:pt x="41" y="20"/>
                    <a:pt x="37" y="30"/>
                  </a:cubicBezTo>
                  <a:close/>
                </a:path>
              </a:pathLst>
            </a:custGeom>
            <a:solidFill>
              <a:srgbClr val="7878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13" name="PA_任意多边形 22"/>
            <p:cNvSpPr/>
            <p:nvPr>
              <p:custDataLst>
                <p:tags r:id="rId34"/>
              </p:custDataLst>
            </p:nvPr>
          </p:nvSpPr>
          <p:spPr bwMode="auto">
            <a:xfrm>
              <a:off x="6426200" y="2290763"/>
              <a:ext cx="534988" cy="784225"/>
            </a:xfrm>
            <a:custGeom>
              <a:avLst/>
              <a:gdLst>
                <a:gd name="T0" fmla="*/ 78 w 78"/>
                <a:gd name="T1" fmla="*/ 18 h 114"/>
                <a:gd name="T2" fmla="*/ 42 w 78"/>
                <a:gd name="T3" fmla="*/ 33 h 114"/>
                <a:gd name="T4" fmla="*/ 17 w 78"/>
                <a:gd name="T5" fmla="*/ 0 h 114"/>
                <a:gd name="T6" fmla="*/ 8 w 78"/>
                <a:gd name="T7" fmla="*/ 47 h 114"/>
                <a:gd name="T8" fmla="*/ 3 w 78"/>
                <a:gd name="T9" fmla="*/ 71 h 114"/>
                <a:gd name="T10" fmla="*/ 1 w 78"/>
                <a:gd name="T11" fmla="*/ 82 h 114"/>
                <a:gd name="T12" fmla="*/ 0 w 78"/>
                <a:gd name="T13" fmla="*/ 91 h 114"/>
                <a:gd name="T14" fmla="*/ 30 w 78"/>
                <a:gd name="T15" fmla="*/ 111 h 114"/>
                <a:gd name="T16" fmla="*/ 45 w 78"/>
                <a:gd name="T17" fmla="*/ 97 h 114"/>
                <a:gd name="T18" fmla="*/ 74 w 78"/>
                <a:gd name="T19" fmla="*/ 26 h 114"/>
                <a:gd name="T20" fmla="*/ 78 w 78"/>
                <a:gd name="T21" fmla="*/ 16 h 114"/>
                <a:gd name="T22" fmla="*/ 78 w 78"/>
                <a:gd name="T23" fmla="*/ 18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8" h="114">
                  <a:moveTo>
                    <a:pt x="78" y="18"/>
                  </a:moveTo>
                  <a:cubicBezTo>
                    <a:pt x="71" y="31"/>
                    <a:pt x="55" y="36"/>
                    <a:pt x="42" y="33"/>
                  </a:cubicBezTo>
                  <a:cubicBezTo>
                    <a:pt x="27" y="30"/>
                    <a:pt x="14" y="16"/>
                    <a:pt x="17" y="0"/>
                  </a:cubicBezTo>
                  <a:cubicBezTo>
                    <a:pt x="14" y="16"/>
                    <a:pt x="11" y="32"/>
                    <a:pt x="8" y="47"/>
                  </a:cubicBezTo>
                  <a:cubicBezTo>
                    <a:pt x="6" y="55"/>
                    <a:pt x="5" y="63"/>
                    <a:pt x="3" y="71"/>
                  </a:cubicBezTo>
                  <a:cubicBezTo>
                    <a:pt x="3" y="75"/>
                    <a:pt x="2" y="79"/>
                    <a:pt x="1" y="82"/>
                  </a:cubicBezTo>
                  <a:cubicBezTo>
                    <a:pt x="1" y="85"/>
                    <a:pt x="0" y="88"/>
                    <a:pt x="0" y="91"/>
                  </a:cubicBezTo>
                  <a:cubicBezTo>
                    <a:pt x="1" y="105"/>
                    <a:pt x="17" y="114"/>
                    <a:pt x="30" y="111"/>
                  </a:cubicBezTo>
                  <a:cubicBezTo>
                    <a:pt x="37" y="109"/>
                    <a:pt x="43" y="104"/>
                    <a:pt x="45" y="97"/>
                  </a:cubicBezTo>
                  <a:cubicBezTo>
                    <a:pt x="55" y="73"/>
                    <a:pt x="65" y="50"/>
                    <a:pt x="74" y="26"/>
                  </a:cubicBezTo>
                  <a:cubicBezTo>
                    <a:pt x="76" y="23"/>
                    <a:pt x="77" y="19"/>
                    <a:pt x="78" y="16"/>
                  </a:cubicBezTo>
                  <a:cubicBezTo>
                    <a:pt x="78" y="16"/>
                    <a:pt x="78" y="17"/>
                    <a:pt x="78" y="18"/>
                  </a:cubicBezTo>
                  <a:close/>
                </a:path>
              </a:pathLst>
            </a:custGeom>
            <a:solidFill>
              <a:srgbClr val="7878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14" name="PA_任意多边形 23"/>
            <p:cNvSpPr/>
            <p:nvPr>
              <p:custDataLst>
                <p:tags r:id="rId35"/>
              </p:custDataLst>
            </p:nvPr>
          </p:nvSpPr>
          <p:spPr bwMode="auto">
            <a:xfrm>
              <a:off x="6116638" y="1060450"/>
              <a:ext cx="1304925" cy="1471613"/>
            </a:xfrm>
            <a:custGeom>
              <a:avLst/>
              <a:gdLst>
                <a:gd name="T0" fmla="*/ 0 w 190"/>
                <a:gd name="T1" fmla="*/ 0 h 214"/>
                <a:gd name="T2" fmla="*/ 45 w 190"/>
                <a:gd name="T3" fmla="*/ 42 h 214"/>
                <a:gd name="T4" fmla="*/ 101 w 190"/>
                <a:gd name="T5" fmla="*/ 94 h 214"/>
                <a:gd name="T6" fmla="*/ 103 w 190"/>
                <a:gd name="T7" fmla="*/ 96 h 214"/>
                <a:gd name="T8" fmla="*/ 101 w 190"/>
                <a:gd name="T9" fmla="*/ 43 h 214"/>
                <a:gd name="T10" fmla="*/ 174 w 190"/>
                <a:gd name="T11" fmla="*/ 43 h 214"/>
                <a:gd name="T12" fmla="*/ 183 w 190"/>
                <a:gd name="T13" fmla="*/ 43 h 214"/>
                <a:gd name="T14" fmla="*/ 183 w 190"/>
                <a:gd name="T15" fmla="*/ 48 h 214"/>
                <a:gd name="T16" fmla="*/ 185 w 190"/>
                <a:gd name="T17" fmla="*/ 85 h 214"/>
                <a:gd name="T18" fmla="*/ 190 w 190"/>
                <a:gd name="T19" fmla="*/ 162 h 214"/>
                <a:gd name="T20" fmla="*/ 190 w 190"/>
                <a:gd name="T21" fmla="*/ 163 h 214"/>
                <a:gd name="T22" fmla="*/ 122 w 190"/>
                <a:gd name="T23" fmla="*/ 163 h 214"/>
                <a:gd name="T24" fmla="*/ 114 w 190"/>
                <a:gd name="T25" fmla="*/ 163 h 214"/>
                <a:gd name="T26" fmla="*/ 124 w 190"/>
                <a:gd name="T27" fmla="*/ 194 h 214"/>
                <a:gd name="T28" fmla="*/ 96 w 190"/>
                <a:gd name="T29" fmla="*/ 213 h 214"/>
                <a:gd name="T30" fmla="*/ 65 w 190"/>
                <a:gd name="T31" fmla="*/ 197 h 214"/>
                <a:gd name="T32" fmla="*/ 72 w 190"/>
                <a:gd name="T33" fmla="*/ 163 h 214"/>
                <a:gd name="T34" fmla="*/ 2 w 190"/>
                <a:gd name="T35" fmla="*/ 163 h 214"/>
                <a:gd name="T36" fmla="*/ 0 w 190"/>
                <a:gd name="T37" fmla="*/ 163 h 214"/>
                <a:gd name="T38" fmla="*/ 0 w 190"/>
                <a:gd name="T39" fmla="*/ 107 h 214"/>
                <a:gd name="T40" fmla="*/ 0 w 190"/>
                <a:gd name="T41" fmla="*/ 18 h 214"/>
                <a:gd name="T42" fmla="*/ 0 w 190"/>
                <a:gd name="T43" fmla="*/ 0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90" h="214">
                  <a:moveTo>
                    <a:pt x="0" y="0"/>
                  </a:moveTo>
                  <a:cubicBezTo>
                    <a:pt x="15" y="14"/>
                    <a:pt x="30" y="28"/>
                    <a:pt x="45" y="42"/>
                  </a:cubicBezTo>
                  <a:cubicBezTo>
                    <a:pt x="64" y="59"/>
                    <a:pt x="82" y="77"/>
                    <a:pt x="101" y="94"/>
                  </a:cubicBezTo>
                  <a:cubicBezTo>
                    <a:pt x="102" y="95"/>
                    <a:pt x="102" y="95"/>
                    <a:pt x="103" y="96"/>
                  </a:cubicBezTo>
                  <a:cubicBezTo>
                    <a:pt x="102" y="78"/>
                    <a:pt x="102" y="61"/>
                    <a:pt x="101" y="43"/>
                  </a:cubicBezTo>
                  <a:cubicBezTo>
                    <a:pt x="125" y="43"/>
                    <a:pt x="149" y="43"/>
                    <a:pt x="174" y="43"/>
                  </a:cubicBezTo>
                  <a:cubicBezTo>
                    <a:pt x="177" y="43"/>
                    <a:pt x="180" y="43"/>
                    <a:pt x="183" y="43"/>
                  </a:cubicBezTo>
                  <a:cubicBezTo>
                    <a:pt x="183" y="48"/>
                    <a:pt x="183" y="48"/>
                    <a:pt x="183" y="48"/>
                  </a:cubicBezTo>
                  <a:cubicBezTo>
                    <a:pt x="184" y="61"/>
                    <a:pt x="184" y="73"/>
                    <a:pt x="185" y="85"/>
                  </a:cubicBezTo>
                  <a:cubicBezTo>
                    <a:pt x="187" y="110"/>
                    <a:pt x="188" y="136"/>
                    <a:pt x="190" y="162"/>
                  </a:cubicBezTo>
                  <a:cubicBezTo>
                    <a:pt x="190" y="162"/>
                    <a:pt x="190" y="163"/>
                    <a:pt x="190" y="163"/>
                  </a:cubicBezTo>
                  <a:cubicBezTo>
                    <a:pt x="167" y="163"/>
                    <a:pt x="144" y="163"/>
                    <a:pt x="122" y="163"/>
                  </a:cubicBezTo>
                  <a:cubicBezTo>
                    <a:pt x="119" y="163"/>
                    <a:pt x="116" y="163"/>
                    <a:pt x="114" y="163"/>
                  </a:cubicBezTo>
                  <a:cubicBezTo>
                    <a:pt x="123" y="171"/>
                    <a:pt x="128" y="183"/>
                    <a:pt x="124" y="194"/>
                  </a:cubicBezTo>
                  <a:cubicBezTo>
                    <a:pt x="120" y="205"/>
                    <a:pt x="108" y="212"/>
                    <a:pt x="96" y="213"/>
                  </a:cubicBezTo>
                  <a:cubicBezTo>
                    <a:pt x="84" y="214"/>
                    <a:pt x="71" y="208"/>
                    <a:pt x="65" y="197"/>
                  </a:cubicBezTo>
                  <a:cubicBezTo>
                    <a:pt x="59" y="185"/>
                    <a:pt x="62" y="172"/>
                    <a:pt x="72" y="163"/>
                  </a:cubicBezTo>
                  <a:cubicBezTo>
                    <a:pt x="49" y="163"/>
                    <a:pt x="25" y="163"/>
                    <a:pt x="2" y="163"/>
                  </a:cubicBezTo>
                  <a:cubicBezTo>
                    <a:pt x="1" y="163"/>
                    <a:pt x="1" y="163"/>
                    <a:pt x="0" y="163"/>
                  </a:cubicBezTo>
                  <a:cubicBezTo>
                    <a:pt x="0" y="145"/>
                    <a:pt x="0" y="126"/>
                    <a:pt x="0" y="107"/>
                  </a:cubicBezTo>
                  <a:cubicBezTo>
                    <a:pt x="0" y="78"/>
                    <a:pt x="0" y="48"/>
                    <a:pt x="0" y="18"/>
                  </a:cubicBezTo>
                  <a:cubicBezTo>
                    <a:pt x="0" y="12"/>
                    <a:pt x="0" y="6"/>
                    <a:pt x="0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15" name="PA_任意多边形 24"/>
            <p:cNvSpPr/>
            <p:nvPr>
              <p:custDataLst>
                <p:tags r:id="rId36"/>
              </p:custDataLst>
            </p:nvPr>
          </p:nvSpPr>
          <p:spPr bwMode="auto">
            <a:xfrm>
              <a:off x="6151563" y="1136650"/>
              <a:ext cx="1236663" cy="1354138"/>
            </a:xfrm>
            <a:custGeom>
              <a:avLst/>
              <a:gdLst>
                <a:gd name="T0" fmla="*/ 89 w 180"/>
                <a:gd name="T1" fmla="*/ 197 h 197"/>
                <a:gd name="T2" fmla="*/ 64 w 180"/>
                <a:gd name="T3" fmla="*/ 183 h 197"/>
                <a:gd name="T4" fmla="*/ 70 w 180"/>
                <a:gd name="T5" fmla="*/ 156 h 197"/>
                <a:gd name="T6" fmla="*/ 80 w 180"/>
                <a:gd name="T7" fmla="*/ 148 h 197"/>
                <a:gd name="T8" fmla="*/ 67 w 180"/>
                <a:gd name="T9" fmla="*/ 148 h 197"/>
                <a:gd name="T10" fmla="*/ 32 w 180"/>
                <a:gd name="T11" fmla="*/ 148 h 197"/>
                <a:gd name="T12" fmla="*/ 0 w 180"/>
                <a:gd name="T13" fmla="*/ 148 h 197"/>
                <a:gd name="T14" fmla="*/ 0 w 180"/>
                <a:gd name="T15" fmla="*/ 96 h 197"/>
                <a:gd name="T16" fmla="*/ 0 w 180"/>
                <a:gd name="T17" fmla="*/ 52 h 197"/>
                <a:gd name="T18" fmla="*/ 0 w 180"/>
                <a:gd name="T19" fmla="*/ 7 h 197"/>
                <a:gd name="T20" fmla="*/ 0 w 180"/>
                <a:gd name="T21" fmla="*/ 0 h 197"/>
                <a:gd name="T22" fmla="*/ 22 w 180"/>
                <a:gd name="T23" fmla="*/ 21 h 197"/>
                <a:gd name="T24" fmla="*/ 37 w 180"/>
                <a:gd name="T25" fmla="*/ 35 h 197"/>
                <a:gd name="T26" fmla="*/ 93 w 180"/>
                <a:gd name="T27" fmla="*/ 86 h 197"/>
                <a:gd name="T28" fmla="*/ 95 w 180"/>
                <a:gd name="T29" fmla="*/ 88 h 197"/>
                <a:gd name="T30" fmla="*/ 103 w 180"/>
                <a:gd name="T31" fmla="*/ 96 h 197"/>
                <a:gd name="T32" fmla="*/ 103 w 180"/>
                <a:gd name="T33" fmla="*/ 85 h 197"/>
                <a:gd name="T34" fmla="*/ 103 w 180"/>
                <a:gd name="T35" fmla="*/ 83 h 197"/>
                <a:gd name="T36" fmla="*/ 101 w 180"/>
                <a:gd name="T37" fmla="*/ 37 h 197"/>
                <a:gd name="T38" fmla="*/ 169 w 180"/>
                <a:gd name="T39" fmla="*/ 37 h 197"/>
                <a:gd name="T40" fmla="*/ 173 w 180"/>
                <a:gd name="T41" fmla="*/ 37 h 197"/>
                <a:gd name="T42" fmla="*/ 173 w 180"/>
                <a:gd name="T43" fmla="*/ 37 h 197"/>
                <a:gd name="T44" fmla="*/ 173 w 180"/>
                <a:gd name="T45" fmla="*/ 38 h 197"/>
                <a:gd name="T46" fmla="*/ 175 w 180"/>
                <a:gd name="T47" fmla="*/ 74 h 197"/>
                <a:gd name="T48" fmla="*/ 178 w 180"/>
                <a:gd name="T49" fmla="*/ 111 h 197"/>
                <a:gd name="T50" fmla="*/ 180 w 180"/>
                <a:gd name="T51" fmla="*/ 147 h 197"/>
                <a:gd name="T52" fmla="*/ 151 w 180"/>
                <a:gd name="T53" fmla="*/ 147 h 197"/>
                <a:gd name="T54" fmla="*/ 117 w 180"/>
                <a:gd name="T55" fmla="*/ 148 h 197"/>
                <a:gd name="T56" fmla="*/ 113 w 180"/>
                <a:gd name="T57" fmla="*/ 148 h 197"/>
                <a:gd name="T58" fmla="*/ 109 w 180"/>
                <a:gd name="T59" fmla="*/ 148 h 197"/>
                <a:gd name="T60" fmla="*/ 95 w 180"/>
                <a:gd name="T61" fmla="*/ 148 h 197"/>
                <a:gd name="T62" fmla="*/ 106 w 180"/>
                <a:gd name="T63" fmla="*/ 156 h 197"/>
                <a:gd name="T64" fmla="*/ 114 w 180"/>
                <a:gd name="T65" fmla="*/ 181 h 197"/>
                <a:gd name="T66" fmla="*/ 91 w 180"/>
                <a:gd name="T67" fmla="*/ 197 h 197"/>
                <a:gd name="T68" fmla="*/ 89 w 180"/>
                <a:gd name="T69" fmla="*/ 197 h 1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80" h="197">
                  <a:moveTo>
                    <a:pt x="89" y="197"/>
                  </a:moveTo>
                  <a:cubicBezTo>
                    <a:pt x="79" y="197"/>
                    <a:pt x="69" y="192"/>
                    <a:pt x="64" y="183"/>
                  </a:cubicBezTo>
                  <a:cubicBezTo>
                    <a:pt x="59" y="174"/>
                    <a:pt x="61" y="163"/>
                    <a:pt x="70" y="156"/>
                  </a:cubicBezTo>
                  <a:cubicBezTo>
                    <a:pt x="80" y="148"/>
                    <a:pt x="80" y="148"/>
                    <a:pt x="80" y="148"/>
                  </a:cubicBezTo>
                  <a:cubicBezTo>
                    <a:pt x="67" y="148"/>
                    <a:pt x="67" y="148"/>
                    <a:pt x="67" y="148"/>
                  </a:cubicBezTo>
                  <a:cubicBezTo>
                    <a:pt x="32" y="148"/>
                    <a:pt x="32" y="148"/>
                    <a:pt x="32" y="148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96"/>
                    <a:pt x="0" y="96"/>
                    <a:pt x="0" y="96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37" y="35"/>
                    <a:pt x="37" y="35"/>
                    <a:pt x="37" y="35"/>
                  </a:cubicBezTo>
                  <a:cubicBezTo>
                    <a:pt x="93" y="86"/>
                    <a:pt x="93" y="86"/>
                    <a:pt x="93" y="86"/>
                  </a:cubicBezTo>
                  <a:cubicBezTo>
                    <a:pt x="95" y="88"/>
                    <a:pt x="95" y="88"/>
                    <a:pt x="95" y="88"/>
                  </a:cubicBezTo>
                  <a:cubicBezTo>
                    <a:pt x="103" y="96"/>
                    <a:pt x="103" y="96"/>
                    <a:pt x="103" y="96"/>
                  </a:cubicBezTo>
                  <a:cubicBezTo>
                    <a:pt x="103" y="85"/>
                    <a:pt x="103" y="85"/>
                    <a:pt x="103" y="85"/>
                  </a:cubicBezTo>
                  <a:cubicBezTo>
                    <a:pt x="103" y="83"/>
                    <a:pt x="103" y="83"/>
                    <a:pt x="103" y="83"/>
                  </a:cubicBezTo>
                  <a:cubicBezTo>
                    <a:pt x="101" y="37"/>
                    <a:pt x="101" y="37"/>
                    <a:pt x="101" y="37"/>
                  </a:cubicBezTo>
                  <a:cubicBezTo>
                    <a:pt x="169" y="37"/>
                    <a:pt x="169" y="37"/>
                    <a:pt x="169" y="37"/>
                  </a:cubicBezTo>
                  <a:cubicBezTo>
                    <a:pt x="173" y="37"/>
                    <a:pt x="173" y="37"/>
                    <a:pt x="173" y="37"/>
                  </a:cubicBezTo>
                  <a:cubicBezTo>
                    <a:pt x="173" y="37"/>
                    <a:pt x="173" y="37"/>
                    <a:pt x="173" y="37"/>
                  </a:cubicBezTo>
                  <a:cubicBezTo>
                    <a:pt x="173" y="38"/>
                    <a:pt x="173" y="38"/>
                    <a:pt x="173" y="38"/>
                  </a:cubicBezTo>
                  <a:cubicBezTo>
                    <a:pt x="175" y="74"/>
                    <a:pt x="175" y="74"/>
                    <a:pt x="175" y="74"/>
                  </a:cubicBezTo>
                  <a:cubicBezTo>
                    <a:pt x="178" y="111"/>
                    <a:pt x="178" y="111"/>
                    <a:pt x="178" y="111"/>
                  </a:cubicBezTo>
                  <a:cubicBezTo>
                    <a:pt x="180" y="147"/>
                    <a:pt x="180" y="147"/>
                    <a:pt x="180" y="147"/>
                  </a:cubicBezTo>
                  <a:cubicBezTo>
                    <a:pt x="151" y="147"/>
                    <a:pt x="151" y="147"/>
                    <a:pt x="151" y="147"/>
                  </a:cubicBezTo>
                  <a:cubicBezTo>
                    <a:pt x="117" y="148"/>
                    <a:pt x="117" y="148"/>
                    <a:pt x="117" y="148"/>
                  </a:cubicBezTo>
                  <a:cubicBezTo>
                    <a:pt x="113" y="148"/>
                    <a:pt x="113" y="148"/>
                    <a:pt x="113" y="148"/>
                  </a:cubicBezTo>
                  <a:cubicBezTo>
                    <a:pt x="109" y="148"/>
                    <a:pt x="109" y="148"/>
                    <a:pt x="109" y="148"/>
                  </a:cubicBezTo>
                  <a:cubicBezTo>
                    <a:pt x="95" y="148"/>
                    <a:pt x="95" y="148"/>
                    <a:pt x="95" y="148"/>
                  </a:cubicBezTo>
                  <a:cubicBezTo>
                    <a:pt x="106" y="156"/>
                    <a:pt x="106" y="156"/>
                    <a:pt x="106" y="156"/>
                  </a:cubicBezTo>
                  <a:cubicBezTo>
                    <a:pt x="114" y="162"/>
                    <a:pt x="117" y="173"/>
                    <a:pt x="114" y="181"/>
                  </a:cubicBezTo>
                  <a:cubicBezTo>
                    <a:pt x="111" y="190"/>
                    <a:pt x="102" y="197"/>
                    <a:pt x="91" y="197"/>
                  </a:cubicBezTo>
                  <a:cubicBezTo>
                    <a:pt x="90" y="197"/>
                    <a:pt x="90" y="197"/>
                    <a:pt x="89" y="197"/>
                  </a:cubicBezTo>
                  <a:close/>
                </a:path>
              </a:pathLst>
            </a:custGeom>
            <a:solidFill>
              <a:srgbClr val="CECBC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16" name="PA_任意多边形 25"/>
            <p:cNvSpPr/>
            <p:nvPr>
              <p:custDataLst>
                <p:tags r:id="rId37"/>
              </p:custDataLst>
            </p:nvPr>
          </p:nvSpPr>
          <p:spPr bwMode="auto">
            <a:xfrm>
              <a:off x="6081713" y="2216150"/>
              <a:ext cx="14288" cy="1038225"/>
            </a:xfrm>
            <a:custGeom>
              <a:avLst/>
              <a:gdLst>
                <a:gd name="T0" fmla="*/ 0 w 9"/>
                <a:gd name="T1" fmla="*/ 0 h 654"/>
                <a:gd name="T2" fmla="*/ 9 w 9"/>
                <a:gd name="T3" fmla="*/ 381 h 654"/>
                <a:gd name="T4" fmla="*/ 9 w 9"/>
                <a:gd name="T5" fmla="*/ 654 h 654"/>
                <a:gd name="T6" fmla="*/ 0 w 9"/>
                <a:gd name="T7" fmla="*/ 359 h 654"/>
                <a:gd name="T8" fmla="*/ 0 w 9"/>
                <a:gd name="T9" fmla="*/ 0 h 6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654">
                  <a:moveTo>
                    <a:pt x="0" y="0"/>
                  </a:moveTo>
                  <a:lnTo>
                    <a:pt x="9" y="381"/>
                  </a:lnTo>
                  <a:lnTo>
                    <a:pt x="9" y="654"/>
                  </a:lnTo>
                  <a:lnTo>
                    <a:pt x="0" y="35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878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17" name="PA_任意多边形 26"/>
            <p:cNvSpPr/>
            <p:nvPr>
              <p:custDataLst>
                <p:tags r:id="rId38"/>
              </p:custDataLst>
            </p:nvPr>
          </p:nvSpPr>
          <p:spPr bwMode="auto">
            <a:xfrm>
              <a:off x="5635625" y="2697163"/>
              <a:ext cx="460375" cy="742950"/>
            </a:xfrm>
            <a:custGeom>
              <a:avLst/>
              <a:gdLst>
                <a:gd name="T0" fmla="*/ 65 w 67"/>
                <a:gd name="T1" fmla="*/ 13 h 108"/>
                <a:gd name="T2" fmla="*/ 4 w 67"/>
                <a:gd name="T3" fmla="*/ 31 h 108"/>
                <a:gd name="T4" fmla="*/ 11 w 67"/>
                <a:gd name="T5" fmla="*/ 66 h 108"/>
                <a:gd name="T6" fmla="*/ 25 w 67"/>
                <a:gd name="T7" fmla="*/ 108 h 108"/>
                <a:gd name="T8" fmla="*/ 34 w 67"/>
                <a:gd name="T9" fmla="*/ 82 h 108"/>
                <a:gd name="T10" fmla="*/ 67 w 67"/>
                <a:gd name="T11" fmla="*/ 81 h 108"/>
                <a:gd name="T12" fmla="*/ 65 w 67"/>
                <a:gd name="T13" fmla="*/ 13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7" h="108">
                  <a:moveTo>
                    <a:pt x="65" y="13"/>
                  </a:moveTo>
                  <a:cubicBezTo>
                    <a:pt x="45" y="0"/>
                    <a:pt x="12" y="8"/>
                    <a:pt x="4" y="31"/>
                  </a:cubicBezTo>
                  <a:cubicBezTo>
                    <a:pt x="0" y="43"/>
                    <a:pt x="8" y="55"/>
                    <a:pt x="11" y="66"/>
                  </a:cubicBezTo>
                  <a:cubicBezTo>
                    <a:pt x="16" y="80"/>
                    <a:pt x="20" y="94"/>
                    <a:pt x="25" y="108"/>
                  </a:cubicBezTo>
                  <a:cubicBezTo>
                    <a:pt x="21" y="98"/>
                    <a:pt x="25" y="88"/>
                    <a:pt x="34" y="82"/>
                  </a:cubicBezTo>
                  <a:cubicBezTo>
                    <a:pt x="43" y="74"/>
                    <a:pt x="57" y="74"/>
                    <a:pt x="67" y="81"/>
                  </a:cubicBezTo>
                  <a:cubicBezTo>
                    <a:pt x="66" y="58"/>
                    <a:pt x="65" y="36"/>
                    <a:pt x="65" y="13"/>
                  </a:cubicBezTo>
                  <a:close/>
                </a:path>
              </a:pathLst>
            </a:custGeom>
            <a:solidFill>
              <a:srgbClr val="7878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18" name="PA_任意多边形 27"/>
            <p:cNvSpPr/>
            <p:nvPr>
              <p:custDataLst>
                <p:tags r:id="rId39"/>
              </p:custDataLst>
            </p:nvPr>
          </p:nvSpPr>
          <p:spPr bwMode="auto">
            <a:xfrm>
              <a:off x="5711825" y="3033713"/>
              <a:ext cx="404813" cy="530225"/>
            </a:xfrm>
            <a:custGeom>
              <a:avLst/>
              <a:gdLst>
                <a:gd name="T0" fmla="*/ 59 w 59"/>
                <a:gd name="T1" fmla="*/ 9 h 77"/>
                <a:gd name="T2" fmla="*/ 0 w 59"/>
                <a:gd name="T3" fmla="*/ 0 h 77"/>
                <a:gd name="T4" fmla="*/ 9 w 59"/>
                <a:gd name="T5" fmla="*/ 32 h 77"/>
                <a:gd name="T6" fmla="*/ 15 w 59"/>
                <a:gd name="T7" fmla="*/ 52 h 77"/>
                <a:gd name="T8" fmla="*/ 21 w 59"/>
                <a:gd name="T9" fmla="*/ 66 h 77"/>
                <a:gd name="T10" fmla="*/ 57 w 59"/>
                <a:gd name="T11" fmla="*/ 67 h 77"/>
                <a:gd name="T12" fmla="*/ 59 w 59"/>
                <a:gd name="T13" fmla="*/ 63 h 77"/>
                <a:gd name="T14" fmla="*/ 59 w 59"/>
                <a:gd name="T15" fmla="*/ 55 h 77"/>
                <a:gd name="T16" fmla="*/ 59 w 59"/>
                <a:gd name="T17" fmla="*/ 13 h 77"/>
                <a:gd name="T18" fmla="*/ 59 w 59"/>
                <a:gd name="T19" fmla="*/ 9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9" h="77">
                  <a:moveTo>
                    <a:pt x="59" y="9"/>
                  </a:moveTo>
                  <a:cubicBezTo>
                    <a:pt x="43" y="29"/>
                    <a:pt x="7" y="25"/>
                    <a:pt x="0" y="0"/>
                  </a:cubicBezTo>
                  <a:cubicBezTo>
                    <a:pt x="3" y="10"/>
                    <a:pt x="6" y="21"/>
                    <a:pt x="9" y="32"/>
                  </a:cubicBezTo>
                  <a:cubicBezTo>
                    <a:pt x="11" y="38"/>
                    <a:pt x="13" y="45"/>
                    <a:pt x="15" y="52"/>
                  </a:cubicBezTo>
                  <a:cubicBezTo>
                    <a:pt x="16" y="57"/>
                    <a:pt x="18" y="62"/>
                    <a:pt x="21" y="66"/>
                  </a:cubicBezTo>
                  <a:cubicBezTo>
                    <a:pt x="31" y="77"/>
                    <a:pt x="48" y="77"/>
                    <a:pt x="57" y="67"/>
                  </a:cubicBezTo>
                  <a:cubicBezTo>
                    <a:pt x="59" y="65"/>
                    <a:pt x="59" y="65"/>
                    <a:pt x="59" y="63"/>
                  </a:cubicBezTo>
                  <a:cubicBezTo>
                    <a:pt x="59" y="60"/>
                    <a:pt x="59" y="58"/>
                    <a:pt x="59" y="55"/>
                  </a:cubicBezTo>
                  <a:cubicBezTo>
                    <a:pt x="59" y="41"/>
                    <a:pt x="59" y="27"/>
                    <a:pt x="59" y="13"/>
                  </a:cubicBezTo>
                  <a:cubicBezTo>
                    <a:pt x="59" y="12"/>
                    <a:pt x="59" y="10"/>
                    <a:pt x="59" y="9"/>
                  </a:cubicBezTo>
                  <a:close/>
                </a:path>
              </a:pathLst>
            </a:custGeom>
            <a:solidFill>
              <a:srgbClr val="7878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19" name="PA_任意多边形 28"/>
            <p:cNvSpPr/>
            <p:nvPr>
              <p:custDataLst>
                <p:tags r:id="rId40"/>
              </p:custDataLst>
            </p:nvPr>
          </p:nvSpPr>
          <p:spPr bwMode="auto">
            <a:xfrm>
              <a:off x="3540125" y="3432175"/>
              <a:ext cx="1346200" cy="296863"/>
            </a:xfrm>
            <a:custGeom>
              <a:avLst/>
              <a:gdLst>
                <a:gd name="T0" fmla="*/ 0 w 848"/>
                <a:gd name="T1" fmla="*/ 0 h 187"/>
                <a:gd name="T2" fmla="*/ 454 w 848"/>
                <a:gd name="T3" fmla="*/ 187 h 187"/>
                <a:gd name="T4" fmla="*/ 848 w 848"/>
                <a:gd name="T5" fmla="*/ 187 h 187"/>
                <a:gd name="T6" fmla="*/ 545 w 848"/>
                <a:gd name="T7" fmla="*/ 0 h 187"/>
                <a:gd name="T8" fmla="*/ 0 w 848"/>
                <a:gd name="T9" fmla="*/ 0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48" h="187">
                  <a:moveTo>
                    <a:pt x="0" y="0"/>
                  </a:moveTo>
                  <a:lnTo>
                    <a:pt x="454" y="187"/>
                  </a:lnTo>
                  <a:lnTo>
                    <a:pt x="848" y="187"/>
                  </a:lnTo>
                  <a:lnTo>
                    <a:pt x="54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20" name="PA_任意多边形 29"/>
            <p:cNvSpPr/>
            <p:nvPr>
              <p:custDataLst>
                <p:tags r:id="rId41"/>
              </p:custDataLst>
            </p:nvPr>
          </p:nvSpPr>
          <p:spPr bwMode="auto">
            <a:xfrm>
              <a:off x="3540125" y="3432175"/>
              <a:ext cx="1346200" cy="296863"/>
            </a:xfrm>
            <a:custGeom>
              <a:avLst/>
              <a:gdLst>
                <a:gd name="T0" fmla="*/ 0 w 848"/>
                <a:gd name="T1" fmla="*/ 0 h 187"/>
                <a:gd name="T2" fmla="*/ 454 w 848"/>
                <a:gd name="T3" fmla="*/ 187 h 187"/>
                <a:gd name="T4" fmla="*/ 848 w 848"/>
                <a:gd name="T5" fmla="*/ 187 h 187"/>
                <a:gd name="T6" fmla="*/ 545 w 848"/>
                <a:gd name="T7" fmla="*/ 0 h 187"/>
                <a:gd name="T8" fmla="*/ 0 w 848"/>
                <a:gd name="T9" fmla="*/ 0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48" h="187">
                  <a:moveTo>
                    <a:pt x="0" y="0"/>
                  </a:moveTo>
                  <a:lnTo>
                    <a:pt x="454" y="187"/>
                  </a:lnTo>
                  <a:lnTo>
                    <a:pt x="848" y="187"/>
                  </a:lnTo>
                  <a:lnTo>
                    <a:pt x="545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21" name="PA_任意多边形 30"/>
            <p:cNvSpPr/>
            <p:nvPr>
              <p:custDataLst>
                <p:tags r:id="rId42"/>
              </p:custDataLst>
            </p:nvPr>
          </p:nvSpPr>
          <p:spPr bwMode="auto">
            <a:xfrm>
              <a:off x="7326313" y="3432175"/>
              <a:ext cx="1339850" cy="296863"/>
            </a:xfrm>
            <a:custGeom>
              <a:avLst/>
              <a:gdLst>
                <a:gd name="T0" fmla="*/ 294 w 844"/>
                <a:gd name="T1" fmla="*/ 0 h 187"/>
                <a:gd name="T2" fmla="*/ 0 w 844"/>
                <a:gd name="T3" fmla="*/ 187 h 187"/>
                <a:gd name="T4" fmla="*/ 394 w 844"/>
                <a:gd name="T5" fmla="*/ 187 h 187"/>
                <a:gd name="T6" fmla="*/ 844 w 844"/>
                <a:gd name="T7" fmla="*/ 0 h 187"/>
                <a:gd name="T8" fmla="*/ 294 w 844"/>
                <a:gd name="T9" fmla="*/ 0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44" h="187">
                  <a:moveTo>
                    <a:pt x="294" y="0"/>
                  </a:moveTo>
                  <a:lnTo>
                    <a:pt x="0" y="187"/>
                  </a:lnTo>
                  <a:lnTo>
                    <a:pt x="394" y="187"/>
                  </a:lnTo>
                  <a:lnTo>
                    <a:pt x="844" y="0"/>
                  </a:lnTo>
                  <a:lnTo>
                    <a:pt x="294" y="0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22" name="PA_任意多边形 31"/>
            <p:cNvSpPr/>
            <p:nvPr>
              <p:custDataLst>
                <p:tags r:id="rId43"/>
              </p:custDataLst>
            </p:nvPr>
          </p:nvSpPr>
          <p:spPr bwMode="auto">
            <a:xfrm>
              <a:off x="7326313" y="3432175"/>
              <a:ext cx="1339850" cy="296863"/>
            </a:xfrm>
            <a:custGeom>
              <a:avLst/>
              <a:gdLst>
                <a:gd name="T0" fmla="*/ 294 w 844"/>
                <a:gd name="T1" fmla="*/ 0 h 187"/>
                <a:gd name="T2" fmla="*/ 0 w 844"/>
                <a:gd name="T3" fmla="*/ 187 h 187"/>
                <a:gd name="T4" fmla="*/ 394 w 844"/>
                <a:gd name="T5" fmla="*/ 187 h 187"/>
                <a:gd name="T6" fmla="*/ 844 w 844"/>
                <a:gd name="T7" fmla="*/ 0 h 187"/>
                <a:gd name="T8" fmla="*/ 294 w 844"/>
                <a:gd name="T9" fmla="*/ 0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44" h="187">
                  <a:moveTo>
                    <a:pt x="294" y="0"/>
                  </a:moveTo>
                  <a:lnTo>
                    <a:pt x="0" y="187"/>
                  </a:lnTo>
                  <a:lnTo>
                    <a:pt x="394" y="187"/>
                  </a:lnTo>
                  <a:lnTo>
                    <a:pt x="844" y="0"/>
                  </a:lnTo>
                  <a:lnTo>
                    <a:pt x="29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23" name="PA_任意多边形 32"/>
            <p:cNvSpPr/>
            <p:nvPr>
              <p:custDataLst>
                <p:tags r:id="rId44"/>
              </p:custDataLst>
            </p:nvPr>
          </p:nvSpPr>
          <p:spPr bwMode="auto">
            <a:xfrm>
              <a:off x="4378325" y="3776663"/>
              <a:ext cx="954088" cy="198438"/>
            </a:xfrm>
            <a:custGeom>
              <a:avLst/>
              <a:gdLst>
                <a:gd name="T0" fmla="*/ 402 w 601"/>
                <a:gd name="T1" fmla="*/ 0 h 125"/>
                <a:gd name="T2" fmla="*/ 601 w 601"/>
                <a:gd name="T3" fmla="*/ 125 h 125"/>
                <a:gd name="T4" fmla="*/ 311 w 601"/>
                <a:gd name="T5" fmla="*/ 125 h 125"/>
                <a:gd name="T6" fmla="*/ 0 w 601"/>
                <a:gd name="T7" fmla="*/ 0 h 125"/>
                <a:gd name="T8" fmla="*/ 402 w 601"/>
                <a:gd name="T9" fmla="*/ 0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1" h="125">
                  <a:moveTo>
                    <a:pt x="402" y="0"/>
                  </a:moveTo>
                  <a:lnTo>
                    <a:pt x="601" y="125"/>
                  </a:lnTo>
                  <a:lnTo>
                    <a:pt x="311" y="125"/>
                  </a:lnTo>
                  <a:lnTo>
                    <a:pt x="0" y="0"/>
                  </a:lnTo>
                  <a:lnTo>
                    <a:pt x="402" y="0"/>
                  </a:lnTo>
                  <a:close/>
                </a:path>
              </a:pathLst>
            </a:custGeom>
            <a:solidFill>
              <a:srgbClr val="7878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24" name="PA_任意多边形 33"/>
            <p:cNvSpPr/>
            <p:nvPr>
              <p:custDataLst>
                <p:tags r:id="rId45"/>
              </p:custDataLst>
            </p:nvPr>
          </p:nvSpPr>
          <p:spPr bwMode="auto">
            <a:xfrm>
              <a:off x="4975225" y="3343275"/>
              <a:ext cx="681038" cy="631825"/>
            </a:xfrm>
            <a:custGeom>
              <a:avLst/>
              <a:gdLst>
                <a:gd name="T0" fmla="*/ 73 w 99"/>
                <a:gd name="T1" fmla="*/ 24 h 92"/>
                <a:gd name="T2" fmla="*/ 7 w 99"/>
                <a:gd name="T3" fmla="*/ 23 h 92"/>
                <a:gd name="T4" fmla="*/ 2 w 99"/>
                <a:gd name="T5" fmla="*/ 53 h 92"/>
                <a:gd name="T6" fmla="*/ 4 w 99"/>
                <a:gd name="T7" fmla="*/ 59 h 92"/>
                <a:gd name="T8" fmla="*/ 6 w 99"/>
                <a:gd name="T9" fmla="*/ 63 h 92"/>
                <a:gd name="T10" fmla="*/ 10 w 99"/>
                <a:gd name="T11" fmla="*/ 66 h 92"/>
                <a:gd name="T12" fmla="*/ 52 w 99"/>
                <a:gd name="T13" fmla="*/ 92 h 92"/>
                <a:gd name="T14" fmla="*/ 60 w 99"/>
                <a:gd name="T15" fmla="*/ 57 h 92"/>
                <a:gd name="T16" fmla="*/ 99 w 99"/>
                <a:gd name="T17" fmla="*/ 63 h 92"/>
                <a:gd name="T18" fmla="*/ 73 w 99"/>
                <a:gd name="T19" fmla="*/ 24 h 92"/>
                <a:gd name="T20" fmla="*/ 73 w 99"/>
                <a:gd name="T21" fmla="*/ 24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9" h="92">
                  <a:moveTo>
                    <a:pt x="73" y="24"/>
                  </a:moveTo>
                  <a:cubicBezTo>
                    <a:pt x="58" y="1"/>
                    <a:pt x="22" y="0"/>
                    <a:pt x="7" y="23"/>
                  </a:cubicBezTo>
                  <a:cubicBezTo>
                    <a:pt x="2" y="31"/>
                    <a:pt x="0" y="43"/>
                    <a:pt x="2" y="53"/>
                  </a:cubicBezTo>
                  <a:cubicBezTo>
                    <a:pt x="2" y="55"/>
                    <a:pt x="3" y="57"/>
                    <a:pt x="4" y="59"/>
                  </a:cubicBezTo>
                  <a:cubicBezTo>
                    <a:pt x="4" y="60"/>
                    <a:pt x="5" y="62"/>
                    <a:pt x="6" y="63"/>
                  </a:cubicBezTo>
                  <a:cubicBezTo>
                    <a:pt x="8" y="64"/>
                    <a:pt x="9" y="65"/>
                    <a:pt x="10" y="66"/>
                  </a:cubicBezTo>
                  <a:cubicBezTo>
                    <a:pt x="24" y="75"/>
                    <a:pt x="38" y="83"/>
                    <a:pt x="52" y="92"/>
                  </a:cubicBezTo>
                  <a:cubicBezTo>
                    <a:pt x="44" y="80"/>
                    <a:pt x="49" y="65"/>
                    <a:pt x="60" y="57"/>
                  </a:cubicBezTo>
                  <a:cubicBezTo>
                    <a:pt x="72" y="48"/>
                    <a:pt x="91" y="51"/>
                    <a:pt x="99" y="63"/>
                  </a:cubicBezTo>
                  <a:cubicBezTo>
                    <a:pt x="91" y="50"/>
                    <a:pt x="82" y="37"/>
                    <a:pt x="73" y="24"/>
                  </a:cubicBezTo>
                  <a:cubicBezTo>
                    <a:pt x="71" y="21"/>
                    <a:pt x="82" y="37"/>
                    <a:pt x="73" y="24"/>
                  </a:cubicBezTo>
                  <a:close/>
                </a:path>
              </a:pathLst>
            </a:custGeom>
            <a:solidFill>
              <a:srgbClr val="7878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25" name="PA_任意多边形 34"/>
            <p:cNvSpPr/>
            <p:nvPr>
              <p:custDataLst>
                <p:tags r:id="rId46"/>
              </p:custDataLst>
            </p:nvPr>
          </p:nvSpPr>
          <p:spPr bwMode="auto">
            <a:xfrm>
              <a:off x="5394325" y="3514725"/>
              <a:ext cx="268288" cy="481013"/>
            </a:xfrm>
            <a:custGeom>
              <a:avLst/>
              <a:gdLst>
                <a:gd name="T0" fmla="*/ 39 w 39"/>
                <a:gd name="T1" fmla="*/ 52 h 70"/>
                <a:gd name="T2" fmla="*/ 32 w 39"/>
                <a:gd name="T3" fmla="*/ 35 h 70"/>
                <a:gd name="T4" fmla="*/ 24 w 39"/>
                <a:gd name="T5" fmla="*/ 24 h 70"/>
                <a:gd name="T6" fmla="*/ 7 w 39"/>
                <a:gd name="T7" fmla="*/ 0 h 70"/>
                <a:gd name="T8" fmla="*/ 0 w 39"/>
                <a:gd name="T9" fmla="*/ 43 h 70"/>
                <a:gd name="T10" fmla="*/ 24 w 39"/>
                <a:gd name="T11" fmla="*/ 65 h 70"/>
                <a:gd name="T12" fmla="*/ 29 w 39"/>
                <a:gd name="T13" fmla="*/ 70 h 70"/>
                <a:gd name="T14" fmla="*/ 30 w 39"/>
                <a:gd name="T15" fmla="*/ 70 h 70"/>
                <a:gd name="T16" fmla="*/ 33 w 39"/>
                <a:gd name="T17" fmla="*/ 68 h 70"/>
                <a:gd name="T18" fmla="*/ 39 w 39"/>
                <a:gd name="T19" fmla="*/ 52 h 70"/>
                <a:gd name="T20" fmla="*/ 39 w 39"/>
                <a:gd name="T21" fmla="*/ 52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9" h="70">
                  <a:moveTo>
                    <a:pt x="39" y="52"/>
                  </a:moveTo>
                  <a:cubicBezTo>
                    <a:pt x="39" y="45"/>
                    <a:pt x="36" y="41"/>
                    <a:pt x="32" y="35"/>
                  </a:cubicBezTo>
                  <a:cubicBezTo>
                    <a:pt x="29" y="32"/>
                    <a:pt x="26" y="28"/>
                    <a:pt x="24" y="24"/>
                  </a:cubicBezTo>
                  <a:cubicBezTo>
                    <a:pt x="18" y="16"/>
                    <a:pt x="13" y="8"/>
                    <a:pt x="7" y="0"/>
                  </a:cubicBezTo>
                  <a:cubicBezTo>
                    <a:pt x="17" y="14"/>
                    <a:pt x="13" y="33"/>
                    <a:pt x="0" y="43"/>
                  </a:cubicBezTo>
                  <a:cubicBezTo>
                    <a:pt x="8" y="50"/>
                    <a:pt x="16" y="58"/>
                    <a:pt x="24" y="65"/>
                  </a:cubicBezTo>
                  <a:cubicBezTo>
                    <a:pt x="26" y="67"/>
                    <a:pt x="28" y="68"/>
                    <a:pt x="29" y="70"/>
                  </a:cubicBezTo>
                  <a:cubicBezTo>
                    <a:pt x="30" y="70"/>
                    <a:pt x="30" y="70"/>
                    <a:pt x="30" y="70"/>
                  </a:cubicBezTo>
                  <a:cubicBezTo>
                    <a:pt x="33" y="68"/>
                    <a:pt x="33" y="68"/>
                    <a:pt x="33" y="68"/>
                  </a:cubicBezTo>
                  <a:cubicBezTo>
                    <a:pt x="37" y="64"/>
                    <a:pt x="39" y="58"/>
                    <a:pt x="39" y="52"/>
                  </a:cubicBezTo>
                  <a:cubicBezTo>
                    <a:pt x="39" y="51"/>
                    <a:pt x="39" y="52"/>
                    <a:pt x="39" y="52"/>
                  </a:cubicBezTo>
                  <a:close/>
                </a:path>
              </a:pathLst>
            </a:custGeom>
            <a:solidFill>
              <a:srgbClr val="7878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26" name="PA_任意多边形 35"/>
            <p:cNvSpPr/>
            <p:nvPr>
              <p:custDataLst>
                <p:tags r:id="rId47"/>
              </p:custDataLst>
            </p:nvPr>
          </p:nvSpPr>
          <p:spPr bwMode="auto">
            <a:xfrm>
              <a:off x="5470525" y="3776663"/>
              <a:ext cx="619125" cy="198438"/>
            </a:xfrm>
            <a:custGeom>
              <a:avLst/>
              <a:gdLst>
                <a:gd name="T0" fmla="*/ 385 w 390"/>
                <a:gd name="T1" fmla="*/ 0 h 125"/>
                <a:gd name="T2" fmla="*/ 390 w 390"/>
                <a:gd name="T3" fmla="*/ 125 h 125"/>
                <a:gd name="T4" fmla="*/ 117 w 390"/>
                <a:gd name="T5" fmla="*/ 125 h 125"/>
                <a:gd name="T6" fmla="*/ 0 w 390"/>
                <a:gd name="T7" fmla="*/ 0 h 125"/>
                <a:gd name="T8" fmla="*/ 385 w 390"/>
                <a:gd name="T9" fmla="*/ 0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0" h="125">
                  <a:moveTo>
                    <a:pt x="385" y="0"/>
                  </a:moveTo>
                  <a:lnTo>
                    <a:pt x="390" y="125"/>
                  </a:lnTo>
                  <a:lnTo>
                    <a:pt x="117" y="125"/>
                  </a:lnTo>
                  <a:lnTo>
                    <a:pt x="0" y="0"/>
                  </a:lnTo>
                  <a:lnTo>
                    <a:pt x="385" y="0"/>
                  </a:lnTo>
                  <a:close/>
                </a:path>
              </a:pathLst>
            </a:custGeom>
            <a:solidFill>
              <a:srgbClr val="7878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27" name="PA_任意多边形 36"/>
            <p:cNvSpPr/>
            <p:nvPr>
              <p:custDataLst>
                <p:tags r:id="rId48"/>
              </p:custDataLst>
            </p:nvPr>
          </p:nvSpPr>
          <p:spPr bwMode="auto">
            <a:xfrm>
              <a:off x="6081713" y="3171825"/>
              <a:ext cx="14288" cy="803275"/>
            </a:xfrm>
            <a:custGeom>
              <a:avLst/>
              <a:gdLst>
                <a:gd name="T0" fmla="*/ 0 w 9"/>
                <a:gd name="T1" fmla="*/ 0 h 506"/>
                <a:gd name="T2" fmla="*/ 9 w 9"/>
                <a:gd name="T3" fmla="*/ 229 h 506"/>
                <a:gd name="T4" fmla="*/ 5 w 9"/>
                <a:gd name="T5" fmla="*/ 506 h 506"/>
                <a:gd name="T6" fmla="*/ 0 w 9"/>
                <a:gd name="T7" fmla="*/ 381 h 506"/>
                <a:gd name="T8" fmla="*/ 0 w 9"/>
                <a:gd name="T9" fmla="*/ 0 h 5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506">
                  <a:moveTo>
                    <a:pt x="0" y="0"/>
                  </a:moveTo>
                  <a:lnTo>
                    <a:pt x="9" y="229"/>
                  </a:lnTo>
                  <a:lnTo>
                    <a:pt x="5" y="506"/>
                  </a:lnTo>
                  <a:lnTo>
                    <a:pt x="0" y="38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878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29" name="PA_任意多边形 37"/>
            <p:cNvSpPr/>
            <p:nvPr>
              <p:custDataLst>
                <p:tags r:id="rId49"/>
              </p:custDataLst>
            </p:nvPr>
          </p:nvSpPr>
          <p:spPr bwMode="auto">
            <a:xfrm>
              <a:off x="3540125" y="1878013"/>
              <a:ext cx="2541588" cy="1905000"/>
            </a:xfrm>
            <a:custGeom>
              <a:avLst/>
              <a:gdLst>
                <a:gd name="T0" fmla="*/ 301 w 370"/>
                <a:gd name="T1" fmla="*/ 0 h 277"/>
                <a:gd name="T2" fmla="*/ 329 w 370"/>
                <a:gd name="T3" fmla="*/ 17 h 277"/>
                <a:gd name="T4" fmla="*/ 320 w 370"/>
                <a:gd name="T5" fmla="*/ 49 h 277"/>
                <a:gd name="T6" fmla="*/ 370 w 370"/>
                <a:gd name="T7" fmla="*/ 49 h 277"/>
                <a:gd name="T8" fmla="*/ 370 w 370"/>
                <a:gd name="T9" fmla="*/ 121 h 277"/>
                <a:gd name="T10" fmla="*/ 370 w 370"/>
                <a:gd name="T11" fmla="*/ 132 h 277"/>
                <a:gd name="T12" fmla="*/ 331 w 370"/>
                <a:gd name="T13" fmla="*/ 129 h 277"/>
                <a:gd name="T14" fmla="*/ 310 w 370"/>
                <a:gd name="T15" fmla="*/ 160 h 277"/>
                <a:gd name="T16" fmla="*/ 331 w 370"/>
                <a:gd name="T17" fmla="*/ 191 h 277"/>
                <a:gd name="T18" fmla="*/ 370 w 370"/>
                <a:gd name="T19" fmla="*/ 188 h 277"/>
                <a:gd name="T20" fmla="*/ 370 w 370"/>
                <a:gd name="T21" fmla="*/ 261 h 277"/>
                <a:gd name="T22" fmla="*/ 370 w 370"/>
                <a:gd name="T23" fmla="*/ 274 h 277"/>
                <a:gd name="T24" fmla="*/ 367 w 370"/>
                <a:gd name="T25" fmla="*/ 276 h 277"/>
                <a:gd name="T26" fmla="*/ 330 w 370"/>
                <a:gd name="T27" fmla="*/ 276 h 277"/>
                <a:gd name="T28" fmla="*/ 281 w 370"/>
                <a:gd name="T29" fmla="*/ 276 h 277"/>
                <a:gd name="T30" fmla="*/ 283 w 370"/>
                <a:gd name="T31" fmla="*/ 238 h 277"/>
                <a:gd name="T32" fmla="*/ 250 w 370"/>
                <a:gd name="T33" fmla="*/ 220 h 277"/>
                <a:gd name="T34" fmla="*/ 217 w 370"/>
                <a:gd name="T35" fmla="*/ 237 h 277"/>
                <a:gd name="T36" fmla="*/ 215 w 370"/>
                <a:gd name="T37" fmla="*/ 276 h 277"/>
                <a:gd name="T38" fmla="*/ 143 w 370"/>
                <a:gd name="T39" fmla="*/ 276 h 277"/>
                <a:gd name="T40" fmla="*/ 122 w 370"/>
                <a:gd name="T41" fmla="*/ 276 h 277"/>
                <a:gd name="T42" fmla="*/ 126 w 370"/>
                <a:gd name="T43" fmla="*/ 226 h 277"/>
                <a:gd name="T44" fmla="*/ 61 w 370"/>
                <a:gd name="T45" fmla="*/ 226 h 277"/>
                <a:gd name="T46" fmla="*/ 0 w 370"/>
                <a:gd name="T47" fmla="*/ 226 h 277"/>
                <a:gd name="T48" fmla="*/ 29 w 370"/>
                <a:gd name="T49" fmla="*/ 199 h 277"/>
                <a:gd name="T50" fmla="*/ 94 w 370"/>
                <a:gd name="T51" fmla="*/ 138 h 277"/>
                <a:gd name="T52" fmla="*/ 160 w 370"/>
                <a:gd name="T53" fmla="*/ 77 h 277"/>
                <a:gd name="T54" fmla="*/ 190 w 370"/>
                <a:gd name="T55" fmla="*/ 49 h 277"/>
                <a:gd name="T56" fmla="*/ 192 w 370"/>
                <a:gd name="T57" fmla="*/ 49 h 277"/>
                <a:gd name="T58" fmla="*/ 197 w 370"/>
                <a:gd name="T59" fmla="*/ 49 h 277"/>
                <a:gd name="T60" fmla="*/ 216 w 370"/>
                <a:gd name="T61" fmla="*/ 49 h 277"/>
                <a:gd name="T62" fmla="*/ 261 w 370"/>
                <a:gd name="T63" fmla="*/ 49 h 277"/>
                <a:gd name="T64" fmla="*/ 279 w 370"/>
                <a:gd name="T65" fmla="*/ 49 h 277"/>
                <a:gd name="T66" fmla="*/ 271 w 370"/>
                <a:gd name="T67" fmla="*/ 18 h 277"/>
                <a:gd name="T68" fmla="*/ 301 w 370"/>
                <a:gd name="T69" fmla="*/ 0 h 277"/>
                <a:gd name="T70" fmla="*/ 301 w 370"/>
                <a:gd name="T71" fmla="*/ 0 h 2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70" h="277">
                  <a:moveTo>
                    <a:pt x="301" y="0"/>
                  </a:moveTo>
                  <a:cubicBezTo>
                    <a:pt x="312" y="0"/>
                    <a:pt x="325" y="6"/>
                    <a:pt x="329" y="17"/>
                  </a:cubicBezTo>
                  <a:cubicBezTo>
                    <a:pt x="334" y="29"/>
                    <a:pt x="329" y="41"/>
                    <a:pt x="320" y="49"/>
                  </a:cubicBezTo>
                  <a:cubicBezTo>
                    <a:pt x="336" y="49"/>
                    <a:pt x="353" y="49"/>
                    <a:pt x="370" y="49"/>
                  </a:cubicBezTo>
                  <a:cubicBezTo>
                    <a:pt x="370" y="73"/>
                    <a:pt x="370" y="97"/>
                    <a:pt x="370" y="121"/>
                  </a:cubicBezTo>
                  <a:cubicBezTo>
                    <a:pt x="370" y="125"/>
                    <a:pt x="370" y="128"/>
                    <a:pt x="370" y="132"/>
                  </a:cubicBezTo>
                  <a:cubicBezTo>
                    <a:pt x="359" y="124"/>
                    <a:pt x="344" y="123"/>
                    <a:pt x="331" y="129"/>
                  </a:cubicBezTo>
                  <a:cubicBezTo>
                    <a:pt x="319" y="135"/>
                    <a:pt x="310" y="147"/>
                    <a:pt x="310" y="160"/>
                  </a:cubicBezTo>
                  <a:cubicBezTo>
                    <a:pt x="310" y="174"/>
                    <a:pt x="319" y="186"/>
                    <a:pt x="331" y="191"/>
                  </a:cubicBezTo>
                  <a:cubicBezTo>
                    <a:pt x="344" y="197"/>
                    <a:pt x="359" y="195"/>
                    <a:pt x="370" y="188"/>
                  </a:cubicBezTo>
                  <a:cubicBezTo>
                    <a:pt x="370" y="212"/>
                    <a:pt x="370" y="236"/>
                    <a:pt x="370" y="261"/>
                  </a:cubicBezTo>
                  <a:cubicBezTo>
                    <a:pt x="370" y="265"/>
                    <a:pt x="370" y="270"/>
                    <a:pt x="370" y="274"/>
                  </a:cubicBezTo>
                  <a:cubicBezTo>
                    <a:pt x="370" y="277"/>
                    <a:pt x="370" y="276"/>
                    <a:pt x="367" y="276"/>
                  </a:cubicBezTo>
                  <a:cubicBezTo>
                    <a:pt x="355" y="276"/>
                    <a:pt x="343" y="276"/>
                    <a:pt x="330" y="276"/>
                  </a:cubicBezTo>
                  <a:cubicBezTo>
                    <a:pt x="314" y="276"/>
                    <a:pt x="297" y="276"/>
                    <a:pt x="281" y="276"/>
                  </a:cubicBezTo>
                  <a:cubicBezTo>
                    <a:pt x="289" y="265"/>
                    <a:pt x="290" y="250"/>
                    <a:pt x="283" y="238"/>
                  </a:cubicBezTo>
                  <a:cubicBezTo>
                    <a:pt x="276" y="227"/>
                    <a:pt x="263" y="220"/>
                    <a:pt x="250" y="220"/>
                  </a:cubicBezTo>
                  <a:cubicBezTo>
                    <a:pt x="237" y="220"/>
                    <a:pt x="224" y="227"/>
                    <a:pt x="217" y="237"/>
                  </a:cubicBezTo>
                  <a:cubicBezTo>
                    <a:pt x="209" y="249"/>
                    <a:pt x="208" y="264"/>
                    <a:pt x="215" y="276"/>
                  </a:cubicBezTo>
                  <a:cubicBezTo>
                    <a:pt x="191" y="276"/>
                    <a:pt x="167" y="276"/>
                    <a:pt x="143" y="276"/>
                  </a:cubicBezTo>
                  <a:cubicBezTo>
                    <a:pt x="136" y="276"/>
                    <a:pt x="129" y="276"/>
                    <a:pt x="122" y="276"/>
                  </a:cubicBezTo>
                  <a:cubicBezTo>
                    <a:pt x="124" y="259"/>
                    <a:pt x="125" y="243"/>
                    <a:pt x="126" y="226"/>
                  </a:cubicBezTo>
                  <a:cubicBezTo>
                    <a:pt x="104" y="226"/>
                    <a:pt x="83" y="226"/>
                    <a:pt x="61" y="226"/>
                  </a:cubicBezTo>
                  <a:cubicBezTo>
                    <a:pt x="40" y="226"/>
                    <a:pt x="20" y="226"/>
                    <a:pt x="0" y="226"/>
                  </a:cubicBezTo>
                  <a:cubicBezTo>
                    <a:pt x="10" y="217"/>
                    <a:pt x="19" y="208"/>
                    <a:pt x="29" y="199"/>
                  </a:cubicBezTo>
                  <a:cubicBezTo>
                    <a:pt x="51" y="178"/>
                    <a:pt x="73" y="158"/>
                    <a:pt x="94" y="138"/>
                  </a:cubicBezTo>
                  <a:cubicBezTo>
                    <a:pt x="116" y="118"/>
                    <a:pt x="138" y="98"/>
                    <a:pt x="160" y="77"/>
                  </a:cubicBezTo>
                  <a:cubicBezTo>
                    <a:pt x="170" y="68"/>
                    <a:pt x="180" y="58"/>
                    <a:pt x="190" y="49"/>
                  </a:cubicBezTo>
                  <a:cubicBezTo>
                    <a:pt x="192" y="49"/>
                    <a:pt x="192" y="49"/>
                    <a:pt x="192" y="49"/>
                  </a:cubicBezTo>
                  <a:cubicBezTo>
                    <a:pt x="194" y="49"/>
                    <a:pt x="195" y="49"/>
                    <a:pt x="197" y="49"/>
                  </a:cubicBezTo>
                  <a:cubicBezTo>
                    <a:pt x="204" y="49"/>
                    <a:pt x="210" y="49"/>
                    <a:pt x="216" y="49"/>
                  </a:cubicBezTo>
                  <a:cubicBezTo>
                    <a:pt x="231" y="49"/>
                    <a:pt x="246" y="49"/>
                    <a:pt x="261" y="49"/>
                  </a:cubicBezTo>
                  <a:cubicBezTo>
                    <a:pt x="267" y="49"/>
                    <a:pt x="273" y="49"/>
                    <a:pt x="279" y="49"/>
                  </a:cubicBezTo>
                  <a:cubicBezTo>
                    <a:pt x="270" y="42"/>
                    <a:pt x="266" y="29"/>
                    <a:pt x="271" y="18"/>
                  </a:cubicBezTo>
                  <a:cubicBezTo>
                    <a:pt x="276" y="7"/>
                    <a:pt x="288" y="0"/>
                    <a:pt x="301" y="0"/>
                  </a:cubicBezTo>
                  <a:cubicBezTo>
                    <a:pt x="305" y="0"/>
                    <a:pt x="296" y="0"/>
                    <a:pt x="301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30" name="PA_任意多边形 38"/>
            <p:cNvSpPr/>
            <p:nvPr>
              <p:custDataLst>
                <p:tags r:id="rId50"/>
              </p:custDataLst>
            </p:nvPr>
          </p:nvSpPr>
          <p:spPr bwMode="auto">
            <a:xfrm>
              <a:off x="3622675" y="1912938"/>
              <a:ext cx="2425700" cy="1828800"/>
            </a:xfrm>
            <a:custGeom>
              <a:avLst/>
              <a:gdLst>
                <a:gd name="T0" fmla="*/ 353 w 353"/>
                <a:gd name="T1" fmla="*/ 266 h 266"/>
                <a:gd name="T2" fmla="*/ 331 w 353"/>
                <a:gd name="T3" fmla="*/ 266 h 266"/>
                <a:gd name="T4" fmla="*/ 318 w 353"/>
                <a:gd name="T5" fmla="*/ 266 h 266"/>
                <a:gd name="T6" fmla="*/ 294 w 353"/>
                <a:gd name="T7" fmla="*/ 266 h 266"/>
                <a:gd name="T8" fmla="*/ 277 w 353"/>
                <a:gd name="T9" fmla="*/ 266 h 266"/>
                <a:gd name="T10" fmla="*/ 275 w 353"/>
                <a:gd name="T11" fmla="*/ 230 h 266"/>
                <a:gd name="T12" fmla="*/ 238 w 353"/>
                <a:gd name="T13" fmla="*/ 210 h 266"/>
                <a:gd name="T14" fmla="*/ 201 w 353"/>
                <a:gd name="T15" fmla="*/ 230 h 266"/>
                <a:gd name="T16" fmla="*/ 195 w 353"/>
                <a:gd name="T17" fmla="*/ 266 h 266"/>
                <a:gd name="T18" fmla="*/ 131 w 353"/>
                <a:gd name="T19" fmla="*/ 266 h 266"/>
                <a:gd name="T20" fmla="*/ 116 w 353"/>
                <a:gd name="T21" fmla="*/ 266 h 266"/>
                <a:gd name="T22" fmla="*/ 119 w 353"/>
                <a:gd name="T23" fmla="*/ 221 h 266"/>
                <a:gd name="T24" fmla="*/ 119 w 353"/>
                <a:gd name="T25" fmla="*/ 216 h 266"/>
                <a:gd name="T26" fmla="*/ 114 w 353"/>
                <a:gd name="T27" fmla="*/ 216 h 266"/>
                <a:gd name="T28" fmla="*/ 82 w 353"/>
                <a:gd name="T29" fmla="*/ 216 h 266"/>
                <a:gd name="T30" fmla="*/ 49 w 353"/>
                <a:gd name="T31" fmla="*/ 216 h 266"/>
                <a:gd name="T32" fmla="*/ 0 w 353"/>
                <a:gd name="T33" fmla="*/ 216 h 266"/>
                <a:gd name="T34" fmla="*/ 6 w 353"/>
                <a:gd name="T35" fmla="*/ 211 h 266"/>
                <a:gd name="T36" fmla="*/ 20 w 353"/>
                <a:gd name="T37" fmla="*/ 197 h 266"/>
                <a:gd name="T38" fmla="*/ 53 w 353"/>
                <a:gd name="T39" fmla="*/ 167 h 266"/>
                <a:gd name="T40" fmla="*/ 86 w 353"/>
                <a:gd name="T41" fmla="*/ 137 h 266"/>
                <a:gd name="T42" fmla="*/ 151 w 353"/>
                <a:gd name="T43" fmla="*/ 76 h 266"/>
                <a:gd name="T44" fmla="*/ 180 w 353"/>
                <a:gd name="T45" fmla="*/ 49 h 266"/>
                <a:gd name="T46" fmla="*/ 185 w 353"/>
                <a:gd name="T47" fmla="*/ 49 h 266"/>
                <a:gd name="T48" fmla="*/ 195 w 353"/>
                <a:gd name="T49" fmla="*/ 49 h 266"/>
                <a:gd name="T50" fmla="*/ 204 w 353"/>
                <a:gd name="T51" fmla="*/ 49 h 266"/>
                <a:gd name="T52" fmla="*/ 227 w 353"/>
                <a:gd name="T53" fmla="*/ 49 h 266"/>
                <a:gd name="T54" fmla="*/ 249 w 353"/>
                <a:gd name="T55" fmla="*/ 49 h 266"/>
                <a:gd name="T56" fmla="*/ 258 w 353"/>
                <a:gd name="T57" fmla="*/ 49 h 266"/>
                <a:gd name="T58" fmla="*/ 267 w 353"/>
                <a:gd name="T59" fmla="*/ 49 h 266"/>
                <a:gd name="T60" fmla="*/ 282 w 353"/>
                <a:gd name="T61" fmla="*/ 49 h 266"/>
                <a:gd name="T62" fmla="*/ 270 w 353"/>
                <a:gd name="T63" fmla="*/ 40 h 266"/>
                <a:gd name="T64" fmla="*/ 263 w 353"/>
                <a:gd name="T65" fmla="*/ 15 h 266"/>
                <a:gd name="T66" fmla="*/ 288 w 353"/>
                <a:gd name="T67" fmla="*/ 0 h 266"/>
                <a:gd name="T68" fmla="*/ 288 w 353"/>
                <a:gd name="T69" fmla="*/ 0 h 266"/>
                <a:gd name="T70" fmla="*/ 289 w 353"/>
                <a:gd name="T71" fmla="*/ 0 h 266"/>
                <a:gd name="T72" fmla="*/ 289 w 353"/>
                <a:gd name="T73" fmla="*/ 0 h 266"/>
                <a:gd name="T74" fmla="*/ 313 w 353"/>
                <a:gd name="T75" fmla="*/ 14 h 266"/>
                <a:gd name="T76" fmla="*/ 305 w 353"/>
                <a:gd name="T77" fmla="*/ 40 h 266"/>
                <a:gd name="T78" fmla="*/ 293 w 353"/>
                <a:gd name="T79" fmla="*/ 49 h 266"/>
                <a:gd name="T80" fmla="*/ 308 w 353"/>
                <a:gd name="T81" fmla="*/ 49 h 266"/>
                <a:gd name="T82" fmla="*/ 353 w 353"/>
                <a:gd name="T83" fmla="*/ 48 h 266"/>
                <a:gd name="T84" fmla="*/ 353 w 353"/>
                <a:gd name="T85" fmla="*/ 80 h 266"/>
                <a:gd name="T86" fmla="*/ 353 w 353"/>
                <a:gd name="T87" fmla="*/ 116 h 266"/>
                <a:gd name="T88" fmla="*/ 353 w 353"/>
                <a:gd name="T89" fmla="*/ 119 h 266"/>
                <a:gd name="T90" fmla="*/ 336 w 353"/>
                <a:gd name="T91" fmla="*/ 116 h 266"/>
                <a:gd name="T92" fmla="*/ 317 w 353"/>
                <a:gd name="T93" fmla="*/ 120 h 266"/>
                <a:gd name="T94" fmla="*/ 293 w 353"/>
                <a:gd name="T95" fmla="*/ 156 h 266"/>
                <a:gd name="T96" fmla="*/ 317 w 353"/>
                <a:gd name="T97" fmla="*/ 191 h 266"/>
                <a:gd name="T98" fmla="*/ 335 w 353"/>
                <a:gd name="T99" fmla="*/ 194 h 266"/>
                <a:gd name="T100" fmla="*/ 353 w 353"/>
                <a:gd name="T101" fmla="*/ 191 h 266"/>
                <a:gd name="T102" fmla="*/ 353 w 353"/>
                <a:gd name="T103" fmla="*/ 219 h 266"/>
                <a:gd name="T104" fmla="*/ 353 w 353"/>
                <a:gd name="T105" fmla="*/ 256 h 266"/>
                <a:gd name="T106" fmla="*/ 353 w 353"/>
                <a:gd name="T107" fmla="*/ 266 h 2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53" h="266">
                  <a:moveTo>
                    <a:pt x="353" y="266"/>
                  </a:moveTo>
                  <a:cubicBezTo>
                    <a:pt x="331" y="266"/>
                    <a:pt x="331" y="266"/>
                    <a:pt x="331" y="266"/>
                  </a:cubicBezTo>
                  <a:cubicBezTo>
                    <a:pt x="318" y="266"/>
                    <a:pt x="318" y="266"/>
                    <a:pt x="318" y="266"/>
                  </a:cubicBezTo>
                  <a:cubicBezTo>
                    <a:pt x="294" y="266"/>
                    <a:pt x="294" y="266"/>
                    <a:pt x="294" y="266"/>
                  </a:cubicBezTo>
                  <a:cubicBezTo>
                    <a:pt x="277" y="266"/>
                    <a:pt x="277" y="266"/>
                    <a:pt x="277" y="266"/>
                  </a:cubicBezTo>
                  <a:cubicBezTo>
                    <a:pt x="282" y="255"/>
                    <a:pt x="281" y="241"/>
                    <a:pt x="275" y="230"/>
                  </a:cubicBezTo>
                  <a:cubicBezTo>
                    <a:pt x="267" y="218"/>
                    <a:pt x="253" y="210"/>
                    <a:pt x="238" y="210"/>
                  </a:cubicBezTo>
                  <a:cubicBezTo>
                    <a:pt x="223" y="210"/>
                    <a:pt x="209" y="218"/>
                    <a:pt x="201" y="230"/>
                  </a:cubicBezTo>
                  <a:cubicBezTo>
                    <a:pt x="193" y="241"/>
                    <a:pt x="191" y="254"/>
                    <a:pt x="195" y="266"/>
                  </a:cubicBezTo>
                  <a:cubicBezTo>
                    <a:pt x="131" y="266"/>
                    <a:pt x="131" y="266"/>
                    <a:pt x="131" y="266"/>
                  </a:cubicBezTo>
                  <a:cubicBezTo>
                    <a:pt x="116" y="266"/>
                    <a:pt x="116" y="266"/>
                    <a:pt x="116" y="266"/>
                  </a:cubicBezTo>
                  <a:cubicBezTo>
                    <a:pt x="119" y="221"/>
                    <a:pt x="119" y="221"/>
                    <a:pt x="119" y="221"/>
                  </a:cubicBezTo>
                  <a:cubicBezTo>
                    <a:pt x="119" y="216"/>
                    <a:pt x="119" y="216"/>
                    <a:pt x="119" y="216"/>
                  </a:cubicBezTo>
                  <a:cubicBezTo>
                    <a:pt x="114" y="216"/>
                    <a:pt x="114" y="216"/>
                    <a:pt x="114" y="216"/>
                  </a:cubicBezTo>
                  <a:cubicBezTo>
                    <a:pt x="82" y="216"/>
                    <a:pt x="82" y="216"/>
                    <a:pt x="82" y="216"/>
                  </a:cubicBezTo>
                  <a:cubicBezTo>
                    <a:pt x="49" y="216"/>
                    <a:pt x="49" y="216"/>
                    <a:pt x="49" y="216"/>
                  </a:cubicBezTo>
                  <a:cubicBezTo>
                    <a:pt x="0" y="216"/>
                    <a:pt x="0" y="216"/>
                    <a:pt x="0" y="216"/>
                  </a:cubicBezTo>
                  <a:cubicBezTo>
                    <a:pt x="6" y="211"/>
                    <a:pt x="6" y="211"/>
                    <a:pt x="6" y="211"/>
                  </a:cubicBezTo>
                  <a:cubicBezTo>
                    <a:pt x="20" y="197"/>
                    <a:pt x="20" y="197"/>
                    <a:pt x="20" y="197"/>
                  </a:cubicBezTo>
                  <a:cubicBezTo>
                    <a:pt x="53" y="167"/>
                    <a:pt x="53" y="167"/>
                    <a:pt x="53" y="167"/>
                  </a:cubicBezTo>
                  <a:cubicBezTo>
                    <a:pt x="86" y="137"/>
                    <a:pt x="86" y="137"/>
                    <a:pt x="86" y="137"/>
                  </a:cubicBezTo>
                  <a:cubicBezTo>
                    <a:pt x="151" y="76"/>
                    <a:pt x="151" y="76"/>
                    <a:pt x="151" y="76"/>
                  </a:cubicBezTo>
                  <a:cubicBezTo>
                    <a:pt x="180" y="49"/>
                    <a:pt x="180" y="49"/>
                    <a:pt x="180" y="49"/>
                  </a:cubicBezTo>
                  <a:cubicBezTo>
                    <a:pt x="185" y="49"/>
                    <a:pt x="185" y="49"/>
                    <a:pt x="185" y="49"/>
                  </a:cubicBezTo>
                  <a:cubicBezTo>
                    <a:pt x="195" y="49"/>
                    <a:pt x="195" y="49"/>
                    <a:pt x="195" y="49"/>
                  </a:cubicBezTo>
                  <a:cubicBezTo>
                    <a:pt x="204" y="49"/>
                    <a:pt x="204" y="49"/>
                    <a:pt x="204" y="49"/>
                  </a:cubicBezTo>
                  <a:cubicBezTo>
                    <a:pt x="227" y="49"/>
                    <a:pt x="227" y="49"/>
                    <a:pt x="227" y="49"/>
                  </a:cubicBezTo>
                  <a:cubicBezTo>
                    <a:pt x="249" y="49"/>
                    <a:pt x="249" y="49"/>
                    <a:pt x="249" y="49"/>
                  </a:cubicBezTo>
                  <a:cubicBezTo>
                    <a:pt x="258" y="49"/>
                    <a:pt x="258" y="49"/>
                    <a:pt x="258" y="49"/>
                  </a:cubicBezTo>
                  <a:cubicBezTo>
                    <a:pt x="267" y="49"/>
                    <a:pt x="267" y="49"/>
                    <a:pt x="267" y="49"/>
                  </a:cubicBezTo>
                  <a:cubicBezTo>
                    <a:pt x="282" y="49"/>
                    <a:pt x="282" y="49"/>
                    <a:pt x="282" y="49"/>
                  </a:cubicBezTo>
                  <a:cubicBezTo>
                    <a:pt x="270" y="40"/>
                    <a:pt x="270" y="40"/>
                    <a:pt x="270" y="40"/>
                  </a:cubicBezTo>
                  <a:cubicBezTo>
                    <a:pt x="262" y="34"/>
                    <a:pt x="259" y="24"/>
                    <a:pt x="263" y="15"/>
                  </a:cubicBezTo>
                  <a:cubicBezTo>
                    <a:pt x="267" y="6"/>
                    <a:pt x="277" y="0"/>
                    <a:pt x="288" y="0"/>
                  </a:cubicBezTo>
                  <a:cubicBezTo>
                    <a:pt x="288" y="0"/>
                    <a:pt x="288" y="0"/>
                    <a:pt x="288" y="0"/>
                  </a:cubicBezTo>
                  <a:cubicBezTo>
                    <a:pt x="289" y="0"/>
                    <a:pt x="289" y="0"/>
                    <a:pt x="289" y="0"/>
                  </a:cubicBezTo>
                  <a:cubicBezTo>
                    <a:pt x="289" y="0"/>
                    <a:pt x="289" y="0"/>
                    <a:pt x="289" y="0"/>
                  </a:cubicBezTo>
                  <a:cubicBezTo>
                    <a:pt x="298" y="0"/>
                    <a:pt x="309" y="4"/>
                    <a:pt x="313" y="14"/>
                  </a:cubicBezTo>
                  <a:cubicBezTo>
                    <a:pt x="317" y="23"/>
                    <a:pt x="313" y="33"/>
                    <a:pt x="305" y="40"/>
                  </a:cubicBezTo>
                  <a:cubicBezTo>
                    <a:pt x="293" y="49"/>
                    <a:pt x="293" y="49"/>
                    <a:pt x="293" y="49"/>
                  </a:cubicBezTo>
                  <a:cubicBezTo>
                    <a:pt x="308" y="49"/>
                    <a:pt x="308" y="49"/>
                    <a:pt x="308" y="49"/>
                  </a:cubicBezTo>
                  <a:cubicBezTo>
                    <a:pt x="353" y="48"/>
                    <a:pt x="353" y="48"/>
                    <a:pt x="353" y="48"/>
                  </a:cubicBezTo>
                  <a:cubicBezTo>
                    <a:pt x="353" y="80"/>
                    <a:pt x="353" y="80"/>
                    <a:pt x="353" y="80"/>
                  </a:cubicBezTo>
                  <a:cubicBezTo>
                    <a:pt x="353" y="116"/>
                    <a:pt x="353" y="116"/>
                    <a:pt x="353" y="116"/>
                  </a:cubicBezTo>
                  <a:cubicBezTo>
                    <a:pt x="353" y="119"/>
                    <a:pt x="353" y="119"/>
                    <a:pt x="353" y="119"/>
                  </a:cubicBezTo>
                  <a:cubicBezTo>
                    <a:pt x="348" y="117"/>
                    <a:pt x="342" y="116"/>
                    <a:pt x="336" y="116"/>
                  </a:cubicBezTo>
                  <a:cubicBezTo>
                    <a:pt x="330" y="116"/>
                    <a:pt x="323" y="117"/>
                    <a:pt x="317" y="120"/>
                  </a:cubicBezTo>
                  <a:cubicBezTo>
                    <a:pt x="303" y="126"/>
                    <a:pt x="293" y="140"/>
                    <a:pt x="293" y="156"/>
                  </a:cubicBezTo>
                  <a:cubicBezTo>
                    <a:pt x="293" y="170"/>
                    <a:pt x="303" y="184"/>
                    <a:pt x="317" y="191"/>
                  </a:cubicBezTo>
                  <a:cubicBezTo>
                    <a:pt x="323" y="193"/>
                    <a:pt x="329" y="194"/>
                    <a:pt x="335" y="194"/>
                  </a:cubicBezTo>
                  <a:cubicBezTo>
                    <a:pt x="342" y="194"/>
                    <a:pt x="347" y="193"/>
                    <a:pt x="353" y="191"/>
                  </a:cubicBezTo>
                  <a:cubicBezTo>
                    <a:pt x="353" y="219"/>
                    <a:pt x="353" y="219"/>
                    <a:pt x="353" y="219"/>
                  </a:cubicBezTo>
                  <a:cubicBezTo>
                    <a:pt x="353" y="256"/>
                    <a:pt x="353" y="256"/>
                    <a:pt x="353" y="256"/>
                  </a:cubicBezTo>
                  <a:lnTo>
                    <a:pt x="353" y="266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36" name="PA_任意多边形 39"/>
            <p:cNvSpPr/>
            <p:nvPr>
              <p:custDataLst>
                <p:tags r:id="rId51"/>
              </p:custDataLst>
            </p:nvPr>
          </p:nvSpPr>
          <p:spPr bwMode="auto">
            <a:xfrm>
              <a:off x="6562725" y="3357563"/>
              <a:ext cx="673100" cy="617538"/>
            </a:xfrm>
            <a:custGeom>
              <a:avLst/>
              <a:gdLst>
                <a:gd name="T0" fmla="*/ 98 w 98"/>
                <a:gd name="T1" fmla="*/ 42 h 90"/>
                <a:gd name="T2" fmla="*/ 45 w 98"/>
                <a:gd name="T3" fmla="*/ 7 h 90"/>
                <a:gd name="T4" fmla="*/ 23 w 98"/>
                <a:gd name="T5" fmla="*/ 26 h 90"/>
                <a:gd name="T6" fmla="*/ 0 w 98"/>
                <a:gd name="T7" fmla="*/ 62 h 90"/>
                <a:gd name="T8" fmla="*/ 35 w 98"/>
                <a:gd name="T9" fmla="*/ 52 h 90"/>
                <a:gd name="T10" fmla="*/ 48 w 98"/>
                <a:gd name="T11" fmla="*/ 90 h 90"/>
                <a:gd name="T12" fmla="*/ 75 w 98"/>
                <a:gd name="T13" fmla="*/ 73 h 90"/>
                <a:gd name="T14" fmla="*/ 90 w 98"/>
                <a:gd name="T15" fmla="*/ 63 h 90"/>
                <a:gd name="T16" fmla="*/ 93 w 98"/>
                <a:gd name="T17" fmla="*/ 61 h 90"/>
                <a:gd name="T18" fmla="*/ 98 w 98"/>
                <a:gd name="T19" fmla="*/ 42 h 90"/>
                <a:gd name="T20" fmla="*/ 98 w 98"/>
                <a:gd name="T21" fmla="*/ 42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8" h="90">
                  <a:moveTo>
                    <a:pt x="98" y="42"/>
                  </a:moveTo>
                  <a:cubicBezTo>
                    <a:pt x="97" y="16"/>
                    <a:pt x="69" y="0"/>
                    <a:pt x="45" y="7"/>
                  </a:cubicBezTo>
                  <a:cubicBezTo>
                    <a:pt x="36" y="10"/>
                    <a:pt x="29" y="17"/>
                    <a:pt x="23" y="26"/>
                  </a:cubicBezTo>
                  <a:cubicBezTo>
                    <a:pt x="16" y="38"/>
                    <a:pt x="8" y="50"/>
                    <a:pt x="0" y="62"/>
                  </a:cubicBezTo>
                  <a:cubicBezTo>
                    <a:pt x="8" y="51"/>
                    <a:pt x="23" y="47"/>
                    <a:pt x="35" y="52"/>
                  </a:cubicBezTo>
                  <a:cubicBezTo>
                    <a:pt x="50" y="58"/>
                    <a:pt x="57" y="76"/>
                    <a:pt x="48" y="90"/>
                  </a:cubicBezTo>
                  <a:cubicBezTo>
                    <a:pt x="57" y="84"/>
                    <a:pt x="66" y="78"/>
                    <a:pt x="75" y="73"/>
                  </a:cubicBezTo>
                  <a:cubicBezTo>
                    <a:pt x="80" y="69"/>
                    <a:pt x="85" y="66"/>
                    <a:pt x="90" y="63"/>
                  </a:cubicBezTo>
                  <a:cubicBezTo>
                    <a:pt x="91" y="62"/>
                    <a:pt x="92" y="62"/>
                    <a:pt x="93" y="61"/>
                  </a:cubicBezTo>
                  <a:cubicBezTo>
                    <a:pt x="96" y="55"/>
                    <a:pt x="98" y="48"/>
                    <a:pt x="98" y="42"/>
                  </a:cubicBezTo>
                  <a:cubicBezTo>
                    <a:pt x="98" y="37"/>
                    <a:pt x="98" y="43"/>
                    <a:pt x="98" y="42"/>
                  </a:cubicBezTo>
                  <a:close/>
                </a:path>
              </a:pathLst>
            </a:custGeom>
            <a:solidFill>
              <a:srgbClr val="7878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37" name="PA_任意多边形 40"/>
            <p:cNvSpPr/>
            <p:nvPr>
              <p:custDataLst>
                <p:tags r:id="rId52"/>
              </p:custDataLst>
            </p:nvPr>
          </p:nvSpPr>
          <p:spPr bwMode="auto">
            <a:xfrm>
              <a:off x="6562725" y="3522663"/>
              <a:ext cx="261938" cy="481013"/>
            </a:xfrm>
            <a:custGeom>
              <a:avLst/>
              <a:gdLst>
                <a:gd name="T0" fmla="*/ 4 w 38"/>
                <a:gd name="T1" fmla="*/ 39 h 70"/>
                <a:gd name="T2" fmla="*/ 30 w 38"/>
                <a:gd name="T3" fmla="*/ 0 h 70"/>
                <a:gd name="T4" fmla="*/ 28 w 38"/>
                <a:gd name="T5" fmla="*/ 4 h 70"/>
                <a:gd name="T6" fmla="*/ 26 w 38"/>
                <a:gd name="T7" fmla="*/ 8 h 70"/>
                <a:gd name="T8" fmla="*/ 25 w 38"/>
                <a:gd name="T9" fmla="*/ 13 h 70"/>
                <a:gd name="T10" fmla="*/ 25 w 38"/>
                <a:gd name="T11" fmla="*/ 18 h 70"/>
                <a:gd name="T12" fmla="*/ 26 w 38"/>
                <a:gd name="T13" fmla="*/ 23 h 70"/>
                <a:gd name="T14" fmla="*/ 27 w 38"/>
                <a:gd name="T15" fmla="*/ 28 h 70"/>
                <a:gd name="T16" fmla="*/ 30 w 38"/>
                <a:gd name="T17" fmla="*/ 33 h 70"/>
                <a:gd name="T18" fmla="*/ 33 w 38"/>
                <a:gd name="T19" fmla="*/ 37 h 70"/>
                <a:gd name="T20" fmla="*/ 34 w 38"/>
                <a:gd name="T21" fmla="*/ 38 h 70"/>
                <a:gd name="T22" fmla="*/ 35 w 38"/>
                <a:gd name="T23" fmla="*/ 40 h 70"/>
                <a:gd name="T24" fmla="*/ 36 w 38"/>
                <a:gd name="T25" fmla="*/ 41 h 70"/>
                <a:gd name="T26" fmla="*/ 38 w 38"/>
                <a:gd name="T27" fmla="*/ 42 h 70"/>
                <a:gd name="T28" fmla="*/ 9 w 38"/>
                <a:gd name="T29" fmla="*/ 70 h 70"/>
                <a:gd name="T30" fmla="*/ 8 w 38"/>
                <a:gd name="T31" fmla="*/ 69 h 70"/>
                <a:gd name="T32" fmla="*/ 7 w 38"/>
                <a:gd name="T33" fmla="*/ 68 h 70"/>
                <a:gd name="T34" fmla="*/ 6 w 38"/>
                <a:gd name="T35" fmla="*/ 67 h 70"/>
                <a:gd name="T36" fmla="*/ 5 w 38"/>
                <a:gd name="T37" fmla="*/ 66 h 70"/>
                <a:gd name="T38" fmla="*/ 3 w 38"/>
                <a:gd name="T39" fmla="*/ 63 h 70"/>
                <a:gd name="T40" fmla="*/ 1 w 38"/>
                <a:gd name="T41" fmla="*/ 60 h 70"/>
                <a:gd name="T42" fmla="*/ 0 w 38"/>
                <a:gd name="T43" fmla="*/ 56 h 70"/>
                <a:gd name="T44" fmla="*/ 0 w 38"/>
                <a:gd name="T45" fmla="*/ 52 h 70"/>
                <a:gd name="T46" fmla="*/ 0 w 38"/>
                <a:gd name="T47" fmla="*/ 48 h 70"/>
                <a:gd name="T48" fmla="*/ 1 w 38"/>
                <a:gd name="T49" fmla="*/ 45 h 70"/>
                <a:gd name="T50" fmla="*/ 2 w 38"/>
                <a:gd name="T51" fmla="*/ 42 h 70"/>
                <a:gd name="T52" fmla="*/ 4 w 38"/>
                <a:gd name="T53" fmla="*/ 39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8" h="70">
                  <a:moveTo>
                    <a:pt x="4" y="39"/>
                  </a:moveTo>
                  <a:cubicBezTo>
                    <a:pt x="13" y="26"/>
                    <a:pt x="21" y="13"/>
                    <a:pt x="30" y="0"/>
                  </a:cubicBezTo>
                  <a:cubicBezTo>
                    <a:pt x="29" y="1"/>
                    <a:pt x="29" y="3"/>
                    <a:pt x="28" y="4"/>
                  </a:cubicBezTo>
                  <a:cubicBezTo>
                    <a:pt x="27" y="5"/>
                    <a:pt x="27" y="7"/>
                    <a:pt x="26" y="8"/>
                  </a:cubicBezTo>
                  <a:cubicBezTo>
                    <a:pt x="26" y="10"/>
                    <a:pt x="26" y="11"/>
                    <a:pt x="25" y="13"/>
                  </a:cubicBezTo>
                  <a:cubicBezTo>
                    <a:pt x="25" y="14"/>
                    <a:pt x="25" y="16"/>
                    <a:pt x="25" y="18"/>
                  </a:cubicBezTo>
                  <a:cubicBezTo>
                    <a:pt x="25" y="19"/>
                    <a:pt x="25" y="21"/>
                    <a:pt x="26" y="23"/>
                  </a:cubicBezTo>
                  <a:cubicBezTo>
                    <a:pt x="26" y="25"/>
                    <a:pt x="27" y="26"/>
                    <a:pt x="27" y="28"/>
                  </a:cubicBezTo>
                  <a:cubicBezTo>
                    <a:pt x="28" y="30"/>
                    <a:pt x="29" y="31"/>
                    <a:pt x="30" y="33"/>
                  </a:cubicBezTo>
                  <a:cubicBezTo>
                    <a:pt x="31" y="34"/>
                    <a:pt x="32" y="36"/>
                    <a:pt x="33" y="37"/>
                  </a:cubicBezTo>
                  <a:cubicBezTo>
                    <a:pt x="33" y="38"/>
                    <a:pt x="33" y="38"/>
                    <a:pt x="34" y="38"/>
                  </a:cubicBezTo>
                  <a:cubicBezTo>
                    <a:pt x="34" y="39"/>
                    <a:pt x="35" y="39"/>
                    <a:pt x="35" y="40"/>
                  </a:cubicBezTo>
                  <a:cubicBezTo>
                    <a:pt x="35" y="40"/>
                    <a:pt x="36" y="40"/>
                    <a:pt x="36" y="41"/>
                  </a:cubicBezTo>
                  <a:cubicBezTo>
                    <a:pt x="37" y="41"/>
                    <a:pt x="37" y="42"/>
                    <a:pt x="38" y="42"/>
                  </a:cubicBezTo>
                  <a:cubicBezTo>
                    <a:pt x="9" y="70"/>
                    <a:pt x="9" y="70"/>
                    <a:pt x="9" y="70"/>
                  </a:cubicBezTo>
                  <a:cubicBezTo>
                    <a:pt x="8" y="69"/>
                    <a:pt x="8" y="69"/>
                    <a:pt x="8" y="69"/>
                  </a:cubicBezTo>
                  <a:cubicBezTo>
                    <a:pt x="7" y="68"/>
                    <a:pt x="7" y="68"/>
                    <a:pt x="7" y="68"/>
                  </a:cubicBezTo>
                  <a:cubicBezTo>
                    <a:pt x="6" y="67"/>
                    <a:pt x="6" y="67"/>
                    <a:pt x="6" y="67"/>
                  </a:cubicBezTo>
                  <a:cubicBezTo>
                    <a:pt x="5" y="66"/>
                    <a:pt x="5" y="66"/>
                    <a:pt x="5" y="66"/>
                  </a:cubicBezTo>
                  <a:cubicBezTo>
                    <a:pt x="4" y="65"/>
                    <a:pt x="4" y="64"/>
                    <a:pt x="3" y="63"/>
                  </a:cubicBezTo>
                  <a:cubicBezTo>
                    <a:pt x="2" y="62"/>
                    <a:pt x="2" y="61"/>
                    <a:pt x="1" y="60"/>
                  </a:cubicBezTo>
                  <a:cubicBezTo>
                    <a:pt x="1" y="58"/>
                    <a:pt x="1" y="57"/>
                    <a:pt x="0" y="56"/>
                  </a:cubicBezTo>
                  <a:cubicBezTo>
                    <a:pt x="0" y="55"/>
                    <a:pt x="0" y="53"/>
                    <a:pt x="0" y="52"/>
                  </a:cubicBezTo>
                  <a:cubicBezTo>
                    <a:pt x="0" y="51"/>
                    <a:pt x="0" y="50"/>
                    <a:pt x="0" y="48"/>
                  </a:cubicBezTo>
                  <a:cubicBezTo>
                    <a:pt x="0" y="47"/>
                    <a:pt x="1" y="46"/>
                    <a:pt x="1" y="45"/>
                  </a:cubicBezTo>
                  <a:cubicBezTo>
                    <a:pt x="1" y="44"/>
                    <a:pt x="2" y="43"/>
                    <a:pt x="2" y="42"/>
                  </a:cubicBezTo>
                  <a:cubicBezTo>
                    <a:pt x="3" y="41"/>
                    <a:pt x="3" y="40"/>
                    <a:pt x="4" y="39"/>
                  </a:cubicBezTo>
                  <a:close/>
                </a:path>
              </a:pathLst>
            </a:custGeom>
            <a:solidFill>
              <a:srgbClr val="7878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38" name="PA_任意多边形 41"/>
            <p:cNvSpPr/>
            <p:nvPr>
              <p:custDataLst>
                <p:tags r:id="rId53"/>
              </p:custDataLst>
            </p:nvPr>
          </p:nvSpPr>
          <p:spPr bwMode="auto">
            <a:xfrm>
              <a:off x="6556375" y="3522663"/>
              <a:ext cx="268288" cy="481013"/>
            </a:xfrm>
            <a:custGeom>
              <a:avLst/>
              <a:gdLst>
                <a:gd name="T0" fmla="*/ 39 w 39"/>
                <a:gd name="T1" fmla="*/ 42 h 70"/>
                <a:gd name="T2" fmla="*/ 13 w 39"/>
                <a:gd name="T3" fmla="*/ 67 h 70"/>
                <a:gd name="T4" fmla="*/ 9 w 39"/>
                <a:gd name="T5" fmla="*/ 69 h 70"/>
                <a:gd name="T6" fmla="*/ 1 w 39"/>
                <a:gd name="T7" fmla="*/ 54 h 70"/>
                <a:gd name="T8" fmla="*/ 8 w 39"/>
                <a:gd name="T9" fmla="*/ 34 h 70"/>
                <a:gd name="T10" fmla="*/ 31 w 39"/>
                <a:gd name="T11" fmla="*/ 0 h 70"/>
                <a:gd name="T12" fmla="*/ 39 w 39"/>
                <a:gd name="T13" fmla="*/ 42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9" h="70">
                  <a:moveTo>
                    <a:pt x="39" y="42"/>
                  </a:moveTo>
                  <a:cubicBezTo>
                    <a:pt x="30" y="50"/>
                    <a:pt x="21" y="59"/>
                    <a:pt x="13" y="67"/>
                  </a:cubicBezTo>
                  <a:cubicBezTo>
                    <a:pt x="12" y="68"/>
                    <a:pt x="10" y="70"/>
                    <a:pt x="9" y="69"/>
                  </a:cubicBezTo>
                  <a:cubicBezTo>
                    <a:pt x="5" y="65"/>
                    <a:pt x="2" y="60"/>
                    <a:pt x="1" y="54"/>
                  </a:cubicBezTo>
                  <a:cubicBezTo>
                    <a:pt x="0" y="46"/>
                    <a:pt x="4" y="40"/>
                    <a:pt x="8" y="34"/>
                  </a:cubicBezTo>
                  <a:cubicBezTo>
                    <a:pt x="16" y="23"/>
                    <a:pt x="23" y="11"/>
                    <a:pt x="31" y="0"/>
                  </a:cubicBezTo>
                  <a:cubicBezTo>
                    <a:pt x="22" y="14"/>
                    <a:pt x="26" y="32"/>
                    <a:pt x="39" y="42"/>
                  </a:cubicBezTo>
                  <a:close/>
                </a:path>
              </a:pathLst>
            </a:custGeom>
            <a:solidFill>
              <a:srgbClr val="7878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39" name="PA_任意多边形 42"/>
            <p:cNvSpPr/>
            <p:nvPr>
              <p:custDataLst>
                <p:tags r:id="rId54"/>
              </p:custDataLst>
            </p:nvPr>
          </p:nvSpPr>
          <p:spPr bwMode="auto">
            <a:xfrm>
              <a:off x="6116638" y="3776663"/>
              <a:ext cx="631825" cy="198438"/>
            </a:xfrm>
            <a:custGeom>
              <a:avLst/>
              <a:gdLst>
                <a:gd name="T0" fmla="*/ 398 w 398"/>
                <a:gd name="T1" fmla="*/ 0 h 125"/>
                <a:gd name="T2" fmla="*/ 286 w 398"/>
                <a:gd name="T3" fmla="*/ 125 h 125"/>
                <a:gd name="T4" fmla="*/ 0 w 398"/>
                <a:gd name="T5" fmla="*/ 125 h 125"/>
                <a:gd name="T6" fmla="*/ 0 w 398"/>
                <a:gd name="T7" fmla="*/ 0 h 125"/>
                <a:gd name="T8" fmla="*/ 398 w 398"/>
                <a:gd name="T9" fmla="*/ 0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8" h="125">
                  <a:moveTo>
                    <a:pt x="398" y="0"/>
                  </a:moveTo>
                  <a:lnTo>
                    <a:pt x="286" y="125"/>
                  </a:lnTo>
                  <a:lnTo>
                    <a:pt x="0" y="125"/>
                  </a:lnTo>
                  <a:lnTo>
                    <a:pt x="0" y="0"/>
                  </a:lnTo>
                  <a:lnTo>
                    <a:pt x="398" y="0"/>
                  </a:lnTo>
                  <a:close/>
                </a:path>
              </a:pathLst>
            </a:custGeom>
            <a:solidFill>
              <a:srgbClr val="7878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40" name="PA_任意多边形 43"/>
            <p:cNvSpPr/>
            <p:nvPr>
              <p:custDataLst>
                <p:tags r:id="rId55"/>
              </p:custDataLst>
            </p:nvPr>
          </p:nvSpPr>
          <p:spPr bwMode="auto">
            <a:xfrm>
              <a:off x="6892925" y="3776663"/>
              <a:ext cx="927100" cy="198438"/>
            </a:xfrm>
            <a:custGeom>
              <a:avLst/>
              <a:gdLst>
                <a:gd name="T0" fmla="*/ 584 w 584"/>
                <a:gd name="T1" fmla="*/ 0 h 125"/>
                <a:gd name="T2" fmla="*/ 277 w 584"/>
                <a:gd name="T3" fmla="*/ 125 h 125"/>
                <a:gd name="T4" fmla="*/ 0 w 584"/>
                <a:gd name="T5" fmla="*/ 125 h 125"/>
                <a:gd name="T6" fmla="*/ 195 w 584"/>
                <a:gd name="T7" fmla="*/ 0 h 125"/>
                <a:gd name="T8" fmla="*/ 584 w 584"/>
                <a:gd name="T9" fmla="*/ 0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4" h="125">
                  <a:moveTo>
                    <a:pt x="584" y="0"/>
                  </a:moveTo>
                  <a:lnTo>
                    <a:pt x="277" y="125"/>
                  </a:lnTo>
                  <a:lnTo>
                    <a:pt x="0" y="125"/>
                  </a:lnTo>
                  <a:lnTo>
                    <a:pt x="195" y="0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7878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41" name="PA_任意多边形 44"/>
            <p:cNvSpPr/>
            <p:nvPr>
              <p:custDataLst>
                <p:tags r:id="rId56"/>
              </p:custDataLst>
            </p:nvPr>
          </p:nvSpPr>
          <p:spPr bwMode="auto">
            <a:xfrm>
              <a:off x="5703888" y="2208213"/>
              <a:ext cx="2962275" cy="1568450"/>
            </a:xfrm>
            <a:custGeom>
              <a:avLst/>
              <a:gdLst>
                <a:gd name="T0" fmla="*/ 250 w 431"/>
                <a:gd name="T1" fmla="*/ 0 h 228"/>
                <a:gd name="T2" fmla="*/ 251 w 431"/>
                <a:gd name="T3" fmla="*/ 9 h 228"/>
                <a:gd name="T4" fmla="*/ 251 w 431"/>
                <a:gd name="T5" fmla="*/ 11 h 228"/>
                <a:gd name="T6" fmla="*/ 255 w 431"/>
                <a:gd name="T7" fmla="*/ 14 h 228"/>
                <a:gd name="T8" fmla="*/ 274 w 431"/>
                <a:gd name="T9" fmla="*/ 32 h 228"/>
                <a:gd name="T10" fmla="*/ 337 w 431"/>
                <a:gd name="T11" fmla="*/ 90 h 228"/>
                <a:gd name="T12" fmla="*/ 403 w 431"/>
                <a:gd name="T13" fmla="*/ 151 h 228"/>
                <a:gd name="T14" fmla="*/ 431 w 431"/>
                <a:gd name="T15" fmla="*/ 178 h 228"/>
                <a:gd name="T16" fmla="*/ 366 w 431"/>
                <a:gd name="T17" fmla="*/ 178 h 228"/>
                <a:gd name="T18" fmla="*/ 304 w 431"/>
                <a:gd name="T19" fmla="*/ 178 h 228"/>
                <a:gd name="T20" fmla="*/ 308 w 431"/>
                <a:gd name="T21" fmla="*/ 228 h 228"/>
                <a:gd name="T22" fmla="*/ 235 w 431"/>
                <a:gd name="T23" fmla="*/ 228 h 228"/>
                <a:gd name="T24" fmla="*/ 218 w 431"/>
                <a:gd name="T25" fmla="*/ 228 h 228"/>
                <a:gd name="T26" fmla="*/ 217 w 431"/>
                <a:gd name="T27" fmla="*/ 191 h 228"/>
                <a:gd name="T28" fmla="*/ 184 w 431"/>
                <a:gd name="T29" fmla="*/ 172 h 228"/>
                <a:gd name="T30" fmla="*/ 150 w 431"/>
                <a:gd name="T31" fmla="*/ 189 h 228"/>
                <a:gd name="T32" fmla="*/ 152 w 431"/>
                <a:gd name="T33" fmla="*/ 228 h 228"/>
                <a:gd name="T34" fmla="*/ 79 w 431"/>
                <a:gd name="T35" fmla="*/ 228 h 228"/>
                <a:gd name="T36" fmla="*/ 60 w 431"/>
                <a:gd name="T37" fmla="*/ 228 h 228"/>
                <a:gd name="T38" fmla="*/ 60 w 431"/>
                <a:gd name="T39" fmla="*/ 156 h 228"/>
                <a:gd name="T40" fmla="*/ 60 w 431"/>
                <a:gd name="T41" fmla="*/ 129 h 228"/>
                <a:gd name="T42" fmla="*/ 23 w 431"/>
                <a:gd name="T43" fmla="*/ 141 h 228"/>
                <a:gd name="T44" fmla="*/ 0 w 431"/>
                <a:gd name="T45" fmla="*/ 112 h 228"/>
                <a:gd name="T46" fmla="*/ 23 w 431"/>
                <a:gd name="T47" fmla="*/ 83 h 228"/>
                <a:gd name="T48" fmla="*/ 60 w 431"/>
                <a:gd name="T49" fmla="*/ 94 h 228"/>
                <a:gd name="T50" fmla="*/ 60 w 431"/>
                <a:gd name="T51" fmla="*/ 24 h 228"/>
                <a:gd name="T52" fmla="*/ 60 w 431"/>
                <a:gd name="T53" fmla="*/ 6 h 228"/>
                <a:gd name="T54" fmla="*/ 60 w 431"/>
                <a:gd name="T55" fmla="*/ 1 h 228"/>
                <a:gd name="T56" fmla="*/ 97 w 431"/>
                <a:gd name="T57" fmla="*/ 1 h 228"/>
                <a:gd name="T58" fmla="*/ 122 w 431"/>
                <a:gd name="T59" fmla="*/ 1 h 228"/>
                <a:gd name="T60" fmla="*/ 123 w 431"/>
                <a:gd name="T61" fmla="*/ 35 h 228"/>
                <a:gd name="T62" fmla="*/ 154 w 431"/>
                <a:gd name="T63" fmla="*/ 50 h 228"/>
                <a:gd name="T64" fmla="*/ 184 w 431"/>
                <a:gd name="T65" fmla="*/ 36 h 228"/>
                <a:gd name="T66" fmla="*/ 184 w 431"/>
                <a:gd name="T67" fmla="*/ 0 h 228"/>
                <a:gd name="T68" fmla="*/ 250 w 431"/>
                <a:gd name="T69" fmla="*/ 0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31" h="228">
                  <a:moveTo>
                    <a:pt x="250" y="0"/>
                  </a:moveTo>
                  <a:cubicBezTo>
                    <a:pt x="251" y="3"/>
                    <a:pt x="251" y="6"/>
                    <a:pt x="251" y="9"/>
                  </a:cubicBezTo>
                  <a:cubicBezTo>
                    <a:pt x="251" y="10"/>
                    <a:pt x="251" y="10"/>
                    <a:pt x="251" y="11"/>
                  </a:cubicBezTo>
                  <a:cubicBezTo>
                    <a:pt x="253" y="12"/>
                    <a:pt x="254" y="13"/>
                    <a:pt x="255" y="14"/>
                  </a:cubicBezTo>
                  <a:cubicBezTo>
                    <a:pt x="261" y="20"/>
                    <a:pt x="267" y="26"/>
                    <a:pt x="274" y="32"/>
                  </a:cubicBezTo>
                  <a:cubicBezTo>
                    <a:pt x="295" y="51"/>
                    <a:pt x="316" y="71"/>
                    <a:pt x="337" y="90"/>
                  </a:cubicBezTo>
                  <a:cubicBezTo>
                    <a:pt x="359" y="111"/>
                    <a:pt x="381" y="131"/>
                    <a:pt x="403" y="151"/>
                  </a:cubicBezTo>
                  <a:cubicBezTo>
                    <a:pt x="412" y="160"/>
                    <a:pt x="422" y="169"/>
                    <a:pt x="431" y="178"/>
                  </a:cubicBezTo>
                  <a:cubicBezTo>
                    <a:pt x="410" y="178"/>
                    <a:pt x="388" y="178"/>
                    <a:pt x="366" y="178"/>
                  </a:cubicBezTo>
                  <a:cubicBezTo>
                    <a:pt x="345" y="178"/>
                    <a:pt x="325" y="178"/>
                    <a:pt x="304" y="178"/>
                  </a:cubicBezTo>
                  <a:cubicBezTo>
                    <a:pt x="305" y="195"/>
                    <a:pt x="306" y="212"/>
                    <a:pt x="308" y="228"/>
                  </a:cubicBezTo>
                  <a:cubicBezTo>
                    <a:pt x="283" y="228"/>
                    <a:pt x="259" y="228"/>
                    <a:pt x="235" y="228"/>
                  </a:cubicBezTo>
                  <a:cubicBezTo>
                    <a:pt x="229" y="228"/>
                    <a:pt x="224" y="228"/>
                    <a:pt x="218" y="228"/>
                  </a:cubicBezTo>
                  <a:cubicBezTo>
                    <a:pt x="225" y="217"/>
                    <a:pt x="224" y="202"/>
                    <a:pt x="217" y="191"/>
                  </a:cubicBezTo>
                  <a:cubicBezTo>
                    <a:pt x="210" y="180"/>
                    <a:pt x="197" y="173"/>
                    <a:pt x="184" y="172"/>
                  </a:cubicBezTo>
                  <a:cubicBezTo>
                    <a:pt x="170" y="172"/>
                    <a:pt x="157" y="178"/>
                    <a:pt x="150" y="189"/>
                  </a:cubicBezTo>
                  <a:cubicBezTo>
                    <a:pt x="143" y="201"/>
                    <a:pt x="144" y="217"/>
                    <a:pt x="152" y="228"/>
                  </a:cubicBezTo>
                  <a:cubicBezTo>
                    <a:pt x="128" y="228"/>
                    <a:pt x="103" y="228"/>
                    <a:pt x="79" y="228"/>
                  </a:cubicBezTo>
                  <a:cubicBezTo>
                    <a:pt x="73" y="228"/>
                    <a:pt x="66" y="228"/>
                    <a:pt x="60" y="228"/>
                  </a:cubicBezTo>
                  <a:cubicBezTo>
                    <a:pt x="60" y="204"/>
                    <a:pt x="60" y="180"/>
                    <a:pt x="60" y="156"/>
                  </a:cubicBezTo>
                  <a:cubicBezTo>
                    <a:pt x="60" y="147"/>
                    <a:pt x="60" y="138"/>
                    <a:pt x="60" y="129"/>
                  </a:cubicBezTo>
                  <a:cubicBezTo>
                    <a:pt x="51" y="140"/>
                    <a:pt x="36" y="144"/>
                    <a:pt x="23" y="141"/>
                  </a:cubicBezTo>
                  <a:cubicBezTo>
                    <a:pt x="10" y="137"/>
                    <a:pt x="0" y="125"/>
                    <a:pt x="0" y="112"/>
                  </a:cubicBezTo>
                  <a:cubicBezTo>
                    <a:pt x="0" y="98"/>
                    <a:pt x="10" y="87"/>
                    <a:pt x="23" y="83"/>
                  </a:cubicBezTo>
                  <a:cubicBezTo>
                    <a:pt x="36" y="79"/>
                    <a:pt x="51" y="83"/>
                    <a:pt x="60" y="94"/>
                  </a:cubicBezTo>
                  <a:cubicBezTo>
                    <a:pt x="60" y="71"/>
                    <a:pt x="60" y="47"/>
                    <a:pt x="60" y="24"/>
                  </a:cubicBezTo>
                  <a:cubicBezTo>
                    <a:pt x="60" y="18"/>
                    <a:pt x="60" y="12"/>
                    <a:pt x="60" y="6"/>
                  </a:cubicBezTo>
                  <a:cubicBezTo>
                    <a:pt x="60" y="5"/>
                    <a:pt x="59" y="1"/>
                    <a:pt x="60" y="1"/>
                  </a:cubicBezTo>
                  <a:cubicBezTo>
                    <a:pt x="72" y="1"/>
                    <a:pt x="85" y="1"/>
                    <a:pt x="97" y="1"/>
                  </a:cubicBezTo>
                  <a:cubicBezTo>
                    <a:pt x="105" y="1"/>
                    <a:pt x="114" y="1"/>
                    <a:pt x="122" y="1"/>
                  </a:cubicBezTo>
                  <a:cubicBezTo>
                    <a:pt x="115" y="11"/>
                    <a:pt x="115" y="25"/>
                    <a:pt x="123" y="35"/>
                  </a:cubicBezTo>
                  <a:cubicBezTo>
                    <a:pt x="130" y="44"/>
                    <a:pt x="142" y="50"/>
                    <a:pt x="154" y="50"/>
                  </a:cubicBezTo>
                  <a:cubicBezTo>
                    <a:pt x="165" y="50"/>
                    <a:pt x="177" y="45"/>
                    <a:pt x="184" y="36"/>
                  </a:cubicBezTo>
                  <a:cubicBezTo>
                    <a:pt x="192" y="25"/>
                    <a:pt x="192" y="11"/>
                    <a:pt x="184" y="0"/>
                  </a:cubicBezTo>
                  <a:cubicBezTo>
                    <a:pt x="206" y="0"/>
                    <a:pt x="228" y="0"/>
                    <a:pt x="250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42" name="PA_任意多边形 45"/>
            <p:cNvSpPr/>
            <p:nvPr>
              <p:custDataLst>
                <p:tags r:id="rId57"/>
              </p:custDataLst>
            </p:nvPr>
          </p:nvSpPr>
          <p:spPr bwMode="auto">
            <a:xfrm>
              <a:off x="5738813" y="2243138"/>
              <a:ext cx="2844800" cy="1498600"/>
            </a:xfrm>
            <a:custGeom>
              <a:avLst/>
              <a:gdLst>
                <a:gd name="T0" fmla="*/ 297 w 414"/>
                <a:gd name="T1" fmla="*/ 218 h 218"/>
                <a:gd name="T2" fmla="*/ 230 w 414"/>
                <a:gd name="T3" fmla="*/ 218 h 218"/>
                <a:gd name="T4" fmla="*/ 221 w 414"/>
                <a:gd name="T5" fmla="*/ 218 h 218"/>
                <a:gd name="T6" fmla="*/ 220 w 414"/>
                <a:gd name="T7" fmla="*/ 218 h 218"/>
                <a:gd name="T8" fmla="*/ 216 w 414"/>
                <a:gd name="T9" fmla="*/ 183 h 218"/>
                <a:gd name="T10" fmla="*/ 179 w 414"/>
                <a:gd name="T11" fmla="*/ 162 h 218"/>
                <a:gd name="T12" fmla="*/ 178 w 414"/>
                <a:gd name="T13" fmla="*/ 162 h 218"/>
                <a:gd name="T14" fmla="*/ 141 w 414"/>
                <a:gd name="T15" fmla="*/ 182 h 218"/>
                <a:gd name="T16" fmla="*/ 138 w 414"/>
                <a:gd name="T17" fmla="*/ 218 h 218"/>
                <a:gd name="T18" fmla="*/ 74 w 414"/>
                <a:gd name="T19" fmla="*/ 218 h 218"/>
                <a:gd name="T20" fmla="*/ 64 w 414"/>
                <a:gd name="T21" fmla="*/ 218 h 218"/>
                <a:gd name="T22" fmla="*/ 59 w 414"/>
                <a:gd name="T23" fmla="*/ 218 h 218"/>
                <a:gd name="T24" fmla="*/ 60 w 414"/>
                <a:gd name="T25" fmla="*/ 151 h 218"/>
                <a:gd name="T26" fmla="*/ 60 w 414"/>
                <a:gd name="T27" fmla="*/ 124 h 218"/>
                <a:gd name="T28" fmla="*/ 60 w 414"/>
                <a:gd name="T29" fmla="*/ 110 h 218"/>
                <a:gd name="T30" fmla="*/ 51 w 414"/>
                <a:gd name="T31" fmla="*/ 121 h 218"/>
                <a:gd name="T32" fmla="*/ 27 w 414"/>
                <a:gd name="T33" fmla="*/ 132 h 218"/>
                <a:gd name="T34" fmla="*/ 19 w 414"/>
                <a:gd name="T35" fmla="*/ 131 h 218"/>
                <a:gd name="T36" fmla="*/ 0 w 414"/>
                <a:gd name="T37" fmla="*/ 107 h 218"/>
                <a:gd name="T38" fmla="*/ 19 w 414"/>
                <a:gd name="T39" fmla="*/ 83 h 218"/>
                <a:gd name="T40" fmla="*/ 28 w 414"/>
                <a:gd name="T41" fmla="*/ 82 h 218"/>
                <a:gd name="T42" fmla="*/ 51 w 414"/>
                <a:gd name="T43" fmla="*/ 92 h 218"/>
                <a:gd name="T44" fmla="*/ 60 w 414"/>
                <a:gd name="T45" fmla="*/ 104 h 218"/>
                <a:gd name="T46" fmla="*/ 60 w 414"/>
                <a:gd name="T47" fmla="*/ 89 h 218"/>
                <a:gd name="T48" fmla="*/ 60 w 414"/>
                <a:gd name="T49" fmla="*/ 42 h 218"/>
                <a:gd name="T50" fmla="*/ 60 w 414"/>
                <a:gd name="T51" fmla="*/ 19 h 218"/>
                <a:gd name="T52" fmla="*/ 60 w 414"/>
                <a:gd name="T53" fmla="*/ 10 h 218"/>
                <a:gd name="T54" fmla="*/ 60 w 414"/>
                <a:gd name="T55" fmla="*/ 1 h 218"/>
                <a:gd name="T56" fmla="*/ 60 w 414"/>
                <a:gd name="T57" fmla="*/ 0 h 218"/>
                <a:gd name="T58" fmla="*/ 92 w 414"/>
                <a:gd name="T59" fmla="*/ 0 h 218"/>
                <a:gd name="T60" fmla="*/ 105 w 414"/>
                <a:gd name="T61" fmla="*/ 0 h 218"/>
                <a:gd name="T62" fmla="*/ 109 w 414"/>
                <a:gd name="T63" fmla="*/ 0 h 218"/>
                <a:gd name="T64" fmla="*/ 114 w 414"/>
                <a:gd name="T65" fmla="*/ 33 h 218"/>
                <a:gd name="T66" fmla="*/ 148 w 414"/>
                <a:gd name="T67" fmla="*/ 50 h 218"/>
                <a:gd name="T68" fmla="*/ 149 w 414"/>
                <a:gd name="T69" fmla="*/ 50 h 218"/>
                <a:gd name="T70" fmla="*/ 183 w 414"/>
                <a:gd name="T71" fmla="*/ 33 h 218"/>
                <a:gd name="T72" fmla="*/ 187 w 414"/>
                <a:gd name="T73" fmla="*/ 0 h 218"/>
                <a:gd name="T74" fmla="*/ 241 w 414"/>
                <a:gd name="T75" fmla="*/ 0 h 218"/>
                <a:gd name="T76" fmla="*/ 241 w 414"/>
                <a:gd name="T77" fmla="*/ 5 h 218"/>
                <a:gd name="T78" fmla="*/ 243 w 414"/>
                <a:gd name="T79" fmla="*/ 9 h 218"/>
                <a:gd name="T80" fmla="*/ 245 w 414"/>
                <a:gd name="T81" fmla="*/ 11 h 218"/>
                <a:gd name="T82" fmla="*/ 247 w 414"/>
                <a:gd name="T83" fmla="*/ 13 h 218"/>
                <a:gd name="T84" fmla="*/ 259 w 414"/>
                <a:gd name="T85" fmla="*/ 24 h 218"/>
                <a:gd name="T86" fmla="*/ 265 w 414"/>
                <a:gd name="T87" fmla="*/ 30 h 218"/>
                <a:gd name="T88" fmla="*/ 298 w 414"/>
                <a:gd name="T89" fmla="*/ 61 h 218"/>
                <a:gd name="T90" fmla="*/ 329 w 414"/>
                <a:gd name="T91" fmla="*/ 89 h 218"/>
                <a:gd name="T92" fmla="*/ 394 w 414"/>
                <a:gd name="T93" fmla="*/ 150 h 218"/>
                <a:gd name="T94" fmla="*/ 414 w 414"/>
                <a:gd name="T95" fmla="*/ 168 h 218"/>
                <a:gd name="T96" fmla="*/ 361 w 414"/>
                <a:gd name="T97" fmla="*/ 168 h 218"/>
                <a:gd name="T98" fmla="*/ 299 w 414"/>
                <a:gd name="T99" fmla="*/ 168 h 218"/>
                <a:gd name="T100" fmla="*/ 294 w 414"/>
                <a:gd name="T101" fmla="*/ 168 h 218"/>
                <a:gd name="T102" fmla="*/ 294 w 414"/>
                <a:gd name="T103" fmla="*/ 173 h 218"/>
                <a:gd name="T104" fmla="*/ 297 w 414"/>
                <a:gd name="T105" fmla="*/ 218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14" h="218">
                  <a:moveTo>
                    <a:pt x="297" y="218"/>
                  </a:moveTo>
                  <a:cubicBezTo>
                    <a:pt x="230" y="218"/>
                    <a:pt x="230" y="218"/>
                    <a:pt x="230" y="218"/>
                  </a:cubicBezTo>
                  <a:cubicBezTo>
                    <a:pt x="221" y="218"/>
                    <a:pt x="221" y="218"/>
                    <a:pt x="221" y="218"/>
                  </a:cubicBezTo>
                  <a:cubicBezTo>
                    <a:pt x="220" y="218"/>
                    <a:pt x="220" y="218"/>
                    <a:pt x="220" y="218"/>
                  </a:cubicBezTo>
                  <a:cubicBezTo>
                    <a:pt x="224" y="207"/>
                    <a:pt x="223" y="194"/>
                    <a:pt x="216" y="183"/>
                  </a:cubicBezTo>
                  <a:cubicBezTo>
                    <a:pt x="208" y="171"/>
                    <a:pt x="194" y="163"/>
                    <a:pt x="179" y="162"/>
                  </a:cubicBezTo>
                  <a:cubicBezTo>
                    <a:pt x="178" y="162"/>
                    <a:pt x="178" y="162"/>
                    <a:pt x="178" y="162"/>
                  </a:cubicBezTo>
                  <a:cubicBezTo>
                    <a:pt x="163" y="162"/>
                    <a:pt x="149" y="170"/>
                    <a:pt x="141" y="182"/>
                  </a:cubicBezTo>
                  <a:cubicBezTo>
                    <a:pt x="134" y="193"/>
                    <a:pt x="134" y="206"/>
                    <a:pt x="138" y="218"/>
                  </a:cubicBezTo>
                  <a:cubicBezTo>
                    <a:pt x="74" y="218"/>
                    <a:pt x="74" y="218"/>
                    <a:pt x="74" y="218"/>
                  </a:cubicBezTo>
                  <a:cubicBezTo>
                    <a:pt x="64" y="218"/>
                    <a:pt x="64" y="218"/>
                    <a:pt x="64" y="218"/>
                  </a:cubicBezTo>
                  <a:cubicBezTo>
                    <a:pt x="59" y="218"/>
                    <a:pt x="59" y="218"/>
                    <a:pt x="59" y="218"/>
                  </a:cubicBezTo>
                  <a:cubicBezTo>
                    <a:pt x="60" y="151"/>
                    <a:pt x="60" y="151"/>
                    <a:pt x="60" y="151"/>
                  </a:cubicBezTo>
                  <a:cubicBezTo>
                    <a:pt x="60" y="124"/>
                    <a:pt x="60" y="124"/>
                    <a:pt x="60" y="124"/>
                  </a:cubicBezTo>
                  <a:cubicBezTo>
                    <a:pt x="60" y="110"/>
                    <a:pt x="60" y="110"/>
                    <a:pt x="60" y="110"/>
                  </a:cubicBezTo>
                  <a:cubicBezTo>
                    <a:pt x="51" y="121"/>
                    <a:pt x="51" y="121"/>
                    <a:pt x="51" y="121"/>
                  </a:cubicBezTo>
                  <a:cubicBezTo>
                    <a:pt x="45" y="128"/>
                    <a:pt x="37" y="132"/>
                    <a:pt x="27" y="132"/>
                  </a:cubicBezTo>
                  <a:cubicBezTo>
                    <a:pt x="25" y="132"/>
                    <a:pt x="22" y="132"/>
                    <a:pt x="19" y="131"/>
                  </a:cubicBezTo>
                  <a:cubicBezTo>
                    <a:pt x="8" y="128"/>
                    <a:pt x="0" y="118"/>
                    <a:pt x="0" y="107"/>
                  </a:cubicBezTo>
                  <a:cubicBezTo>
                    <a:pt x="0" y="96"/>
                    <a:pt x="8" y="86"/>
                    <a:pt x="19" y="83"/>
                  </a:cubicBezTo>
                  <a:cubicBezTo>
                    <a:pt x="22" y="82"/>
                    <a:pt x="25" y="82"/>
                    <a:pt x="28" y="82"/>
                  </a:cubicBezTo>
                  <a:cubicBezTo>
                    <a:pt x="37" y="82"/>
                    <a:pt x="46" y="86"/>
                    <a:pt x="51" y="92"/>
                  </a:cubicBezTo>
                  <a:cubicBezTo>
                    <a:pt x="60" y="104"/>
                    <a:pt x="60" y="104"/>
                    <a:pt x="60" y="104"/>
                  </a:cubicBezTo>
                  <a:cubicBezTo>
                    <a:pt x="60" y="89"/>
                    <a:pt x="60" y="89"/>
                    <a:pt x="60" y="89"/>
                  </a:cubicBezTo>
                  <a:cubicBezTo>
                    <a:pt x="60" y="42"/>
                    <a:pt x="60" y="42"/>
                    <a:pt x="60" y="42"/>
                  </a:cubicBezTo>
                  <a:cubicBezTo>
                    <a:pt x="60" y="19"/>
                    <a:pt x="60" y="19"/>
                    <a:pt x="60" y="19"/>
                  </a:cubicBezTo>
                  <a:cubicBezTo>
                    <a:pt x="60" y="10"/>
                    <a:pt x="60" y="10"/>
                    <a:pt x="60" y="10"/>
                  </a:cubicBezTo>
                  <a:cubicBezTo>
                    <a:pt x="60" y="1"/>
                    <a:pt x="60" y="1"/>
                    <a:pt x="60" y="1"/>
                  </a:cubicBezTo>
                  <a:cubicBezTo>
                    <a:pt x="60" y="0"/>
                    <a:pt x="60" y="0"/>
                    <a:pt x="60" y="0"/>
                  </a:cubicBezTo>
                  <a:cubicBezTo>
                    <a:pt x="92" y="0"/>
                    <a:pt x="92" y="0"/>
                    <a:pt x="92" y="0"/>
                  </a:cubicBezTo>
                  <a:cubicBezTo>
                    <a:pt x="105" y="0"/>
                    <a:pt x="105" y="0"/>
                    <a:pt x="105" y="0"/>
                  </a:cubicBezTo>
                  <a:cubicBezTo>
                    <a:pt x="109" y="0"/>
                    <a:pt x="109" y="0"/>
                    <a:pt x="109" y="0"/>
                  </a:cubicBezTo>
                  <a:cubicBezTo>
                    <a:pt x="105" y="11"/>
                    <a:pt x="107" y="23"/>
                    <a:pt x="114" y="33"/>
                  </a:cubicBezTo>
                  <a:cubicBezTo>
                    <a:pt x="122" y="43"/>
                    <a:pt x="134" y="50"/>
                    <a:pt x="148" y="50"/>
                  </a:cubicBezTo>
                  <a:cubicBezTo>
                    <a:pt x="149" y="50"/>
                    <a:pt x="149" y="50"/>
                    <a:pt x="149" y="50"/>
                  </a:cubicBezTo>
                  <a:cubicBezTo>
                    <a:pt x="163" y="50"/>
                    <a:pt x="176" y="44"/>
                    <a:pt x="183" y="33"/>
                  </a:cubicBezTo>
                  <a:cubicBezTo>
                    <a:pt x="190" y="24"/>
                    <a:pt x="192" y="11"/>
                    <a:pt x="187" y="0"/>
                  </a:cubicBezTo>
                  <a:cubicBezTo>
                    <a:pt x="241" y="0"/>
                    <a:pt x="241" y="0"/>
                    <a:pt x="241" y="0"/>
                  </a:cubicBezTo>
                  <a:cubicBezTo>
                    <a:pt x="241" y="5"/>
                    <a:pt x="241" y="5"/>
                    <a:pt x="241" y="5"/>
                  </a:cubicBezTo>
                  <a:cubicBezTo>
                    <a:pt x="241" y="6"/>
                    <a:pt x="241" y="8"/>
                    <a:pt x="243" y="9"/>
                  </a:cubicBezTo>
                  <a:cubicBezTo>
                    <a:pt x="245" y="11"/>
                    <a:pt x="245" y="11"/>
                    <a:pt x="245" y="11"/>
                  </a:cubicBezTo>
                  <a:cubicBezTo>
                    <a:pt x="247" y="13"/>
                    <a:pt x="247" y="13"/>
                    <a:pt x="247" y="13"/>
                  </a:cubicBezTo>
                  <a:cubicBezTo>
                    <a:pt x="259" y="24"/>
                    <a:pt x="259" y="24"/>
                    <a:pt x="259" y="24"/>
                  </a:cubicBezTo>
                  <a:cubicBezTo>
                    <a:pt x="265" y="30"/>
                    <a:pt x="265" y="30"/>
                    <a:pt x="265" y="30"/>
                  </a:cubicBezTo>
                  <a:cubicBezTo>
                    <a:pt x="298" y="61"/>
                    <a:pt x="298" y="61"/>
                    <a:pt x="298" y="61"/>
                  </a:cubicBezTo>
                  <a:cubicBezTo>
                    <a:pt x="329" y="89"/>
                    <a:pt x="329" y="89"/>
                    <a:pt x="329" y="89"/>
                  </a:cubicBezTo>
                  <a:cubicBezTo>
                    <a:pt x="394" y="150"/>
                    <a:pt x="394" y="150"/>
                    <a:pt x="394" y="150"/>
                  </a:cubicBezTo>
                  <a:cubicBezTo>
                    <a:pt x="414" y="168"/>
                    <a:pt x="414" y="168"/>
                    <a:pt x="414" y="168"/>
                  </a:cubicBezTo>
                  <a:cubicBezTo>
                    <a:pt x="361" y="168"/>
                    <a:pt x="361" y="168"/>
                    <a:pt x="361" y="168"/>
                  </a:cubicBezTo>
                  <a:cubicBezTo>
                    <a:pt x="299" y="168"/>
                    <a:pt x="299" y="168"/>
                    <a:pt x="299" y="168"/>
                  </a:cubicBezTo>
                  <a:cubicBezTo>
                    <a:pt x="294" y="168"/>
                    <a:pt x="294" y="168"/>
                    <a:pt x="294" y="168"/>
                  </a:cubicBezTo>
                  <a:cubicBezTo>
                    <a:pt x="294" y="173"/>
                    <a:pt x="294" y="173"/>
                    <a:pt x="294" y="173"/>
                  </a:cubicBezTo>
                  <a:lnTo>
                    <a:pt x="297" y="218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43" name="PA_任意多边形 46"/>
            <p:cNvSpPr/>
            <p:nvPr>
              <p:custDataLst>
                <p:tags r:id="rId58"/>
              </p:custDataLst>
            </p:nvPr>
          </p:nvSpPr>
          <p:spPr bwMode="auto">
            <a:xfrm>
              <a:off x="4886325" y="4098925"/>
              <a:ext cx="811213" cy="111125"/>
            </a:xfrm>
            <a:custGeom>
              <a:avLst/>
              <a:gdLst>
                <a:gd name="T0" fmla="*/ 407 w 511"/>
                <a:gd name="T1" fmla="*/ 0 h 70"/>
                <a:gd name="T2" fmla="*/ 511 w 511"/>
                <a:gd name="T3" fmla="*/ 70 h 70"/>
                <a:gd name="T4" fmla="*/ 225 w 511"/>
                <a:gd name="T5" fmla="*/ 70 h 70"/>
                <a:gd name="T6" fmla="*/ 0 w 511"/>
                <a:gd name="T7" fmla="*/ 0 h 70"/>
                <a:gd name="T8" fmla="*/ 407 w 511"/>
                <a:gd name="T9" fmla="*/ 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1" h="70">
                  <a:moveTo>
                    <a:pt x="407" y="0"/>
                  </a:moveTo>
                  <a:lnTo>
                    <a:pt x="511" y="70"/>
                  </a:lnTo>
                  <a:lnTo>
                    <a:pt x="225" y="70"/>
                  </a:lnTo>
                  <a:lnTo>
                    <a:pt x="0" y="0"/>
                  </a:lnTo>
                  <a:lnTo>
                    <a:pt x="407" y="0"/>
                  </a:lnTo>
                  <a:close/>
                </a:path>
              </a:pathLst>
            </a:custGeom>
            <a:solidFill>
              <a:srgbClr val="4C5C5D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44" name="PA_任意多边形 47"/>
            <p:cNvSpPr/>
            <p:nvPr>
              <p:custDataLst>
                <p:tags r:id="rId59"/>
              </p:custDataLst>
            </p:nvPr>
          </p:nvSpPr>
          <p:spPr bwMode="auto">
            <a:xfrm>
              <a:off x="6500813" y="4098925"/>
              <a:ext cx="796925" cy="111125"/>
            </a:xfrm>
            <a:custGeom>
              <a:avLst/>
              <a:gdLst>
                <a:gd name="T0" fmla="*/ 502 w 502"/>
                <a:gd name="T1" fmla="*/ 0 h 70"/>
                <a:gd name="T2" fmla="*/ 290 w 502"/>
                <a:gd name="T3" fmla="*/ 70 h 70"/>
                <a:gd name="T4" fmla="*/ 0 w 502"/>
                <a:gd name="T5" fmla="*/ 70 h 70"/>
                <a:gd name="T6" fmla="*/ 96 w 502"/>
                <a:gd name="T7" fmla="*/ 0 h 70"/>
                <a:gd name="T8" fmla="*/ 502 w 502"/>
                <a:gd name="T9" fmla="*/ 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02" h="70">
                  <a:moveTo>
                    <a:pt x="502" y="0"/>
                  </a:moveTo>
                  <a:lnTo>
                    <a:pt x="290" y="70"/>
                  </a:lnTo>
                  <a:lnTo>
                    <a:pt x="0" y="70"/>
                  </a:lnTo>
                  <a:lnTo>
                    <a:pt x="96" y="0"/>
                  </a:lnTo>
                  <a:lnTo>
                    <a:pt x="502" y="0"/>
                  </a:lnTo>
                  <a:close/>
                </a:path>
              </a:pathLst>
            </a:custGeom>
            <a:solidFill>
              <a:srgbClr val="7878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45" name="PA_任意多边形 48"/>
            <p:cNvSpPr/>
            <p:nvPr>
              <p:custDataLst>
                <p:tags r:id="rId60"/>
              </p:custDataLst>
            </p:nvPr>
          </p:nvSpPr>
          <p:spPr bwMode="auto">
            <a:xfrm>
              <a:off x="6075363" y="3810000"/>
              <a:ext cx="14288" cy="647700"/>
            </a:xfrm>
            <a:custGeom>
              <a:avLst/>
              <a:gdLst>
                <a:gd name="T0" fmla="*/ 4 w 9"/>
                <a:gd name="T1" fmla="*/ 0 h 408"/>
                <a:gd name="T2" fmla="*/ 9 w 9"/>
                <a:gd name="T3" fmla="*/ 117 h 408"/>
                <a:gd name="T4" fmla="*/ 9 w 9"/>
                <a:gd name="T5" fmla="*/ 408 h 408"/>
                <a:gd name="T6" fmla="*/ 0 w 9"/>
                <a:gd name="T7" fmla="*/ 403 h 408"/>
                <a:gd name="T8" fmla="*/ 4 w 9"/>
                <a:gd name="T9" fmla="*/ 0 h 4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408">
                  <a:moveTo>
                    <a:pt x="4" y="0"/>
                  </a:moveTo>
                  <a:lnTo>
                    <a:pt x="9" y="117"/>
                  </a:lnTo>
                  <a:lnTo>
                    <a:pt x="9" y="408"/>
                  </a:lnTo>
                  <a:lnTo>
                    <a:pt x="0" y="403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7878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46" name="PA_任意多边形 49"/>
            <p:cNvSpPr/>
            <p:nvPr>
              <p:custDataLst>
                <p:tags r:id="rId61"/>
              </p:custDataLst>
            </p:nvPr>
          </p:nvSpPr>
          <p:spPr bwMode="auto">
            <a:xfrm>
              <a:off x="5930900" y="4402138"/>
              <a:ext cx="158750" cy="55563"/>
            </a:xfrm>
            <a:custGeom>
              <a:avLst/>
              <a:gdLst>
                <a:gd name="T0" fmla="*/ 21 w 23"/>
                <a:gd name="T1" fmla="*/ 7 h 8"/>
                <a:gd name="T2" fmla="*/ 23 w 23"/>
                <a:gd name="T3" fmla="*/ 8 h 8"/>
                <a:gd name="T4" fmla="*/ 20 w 23"/>
                <a:gd name="T5" fmla="*/ 6 h 8"/>
                <a:gd name="T6" fmla="*/ 16 w 23"/>
                <a:gd name="T7" fmla="*/ 4 h 8"/>
                <a:gd name="T8" fmla="*/ 12 w 23"/>
                <a:gd name="T9" fmla="*/ 4 h 8"/>
                <a:gd name="T10" fmla="*/ 8 w 23"/>
                <a:gd name="T11" fmla="*/ 3 h 8"/>
                <a:gd name="T12" fmla="*/ 0 w 23"/>
                <a:gd name="T13" fmla="*/ 0 h 8"/>
                <a:gd name="T14" fmla="*/ 6 w 23"/>
                <a:gd name="T15" fmla="*/ 1 h 8"/>
                <a:gd name="T16" fmla="*/ 11 w 23"/>
                <a:gd name="T17" fmla="*/ 2 h 8"/>
                <a:gd name="T18" fmla="*/ 17 w 23"/>
                <a:gd name="T19" fmla="*/ 4 h 8"/>
                <a:gd name="T20" fmla="*/ 21 w 23"/>
                <a:gd name="T21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" h="8">
                  <a:moveTo>
                    <a:pt x="21" y="7"/>
                  </a:moveTo>
                  <a:cubicBezTo>
                    <a:pt x="23" y="8"/>
                    <a:pt x="23" y="8"/>
                    <a:pt x="23" y="8"/>
                  </a:cubicBezTo>
                  <a:cubicBezTo>
                    <a:pt x="22" y="7"/>
                    <a:pt x="21" y="6"/>
                    <a:pt x="20" y="6"/>
                  </a:cubicBezTo>
                  <a:cubicBezTo>
                    <a:pt x="19" y="5"/>
                    <a:pt x="17" y="5"/>
                    <a:pt x="16" y="4"/>
                  </a:cubicBezTo>
                  <a:cubicBezTo>
                    <a:pt x="15" y="4"/>
                    <a:pt x="13" y="4"/>
                    <a:pt x="12" y="4"/>
                  </a:cubicBezTo>
                  <a:cubicBezTo>
                    <a:pt x="11" y="3"/>
                    <a:pt x="9" y="3"/>
                    <a:pt x="8" y="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4" y="0"/>
                    <a:pt x="6" y="1"/>
                  </a:cubicBezTo>
                  <a:cubicBezTo>
                    <a:pt x="8" y="1"/>
                    <a:pt x="9" y="1"/>
                    <a:pt x="11" y="2"/>
                  </a:cubicBezTo>
                  <a:cubicBezTo>
                    <a:pt x="13" y="2"/>
                    <a:pt x="15" y="3"/>
                    <a:pt x="17" y="4"/>
                  </a:cubicBezTo>
                  <a:cubicBezTo>
                    <a:pt x="18" y="5"/>
                    <a:pt x="20" y="6"/>
                    <a:pt x="21" y="7"/>
                  </a:cubicBezTo>
                  <a:close/>
                </a:path>
              </a:pathLst>
            </a:custGeom>
            <a:solidFill>
              <a:srgbClr val="7878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47" name="PA_任意多边形 50"/>
            <p:cNvSpPr/>
            <p:nvPr>
              <p:custDataLst>
                <p:tags r:id="rId62"/>
              </p:custDataLst>
            </p:nvPr>
          </p:nvSpPr>
          <p:spPr bwMode="auto">
            <a:xfrm>
              <a:off x="5986463" y="4443413"/>
              <a:ext cx="130175" cy="82550"/>
            </a:xfrm>
            <a:custGeom>
              <a:avLst/>
              <a:gdLst>
                <a:gd name="T0" fmla="*/ 18 w 19"/>
                <a:gd name="T1" fmla="*/ 9 h 12"/>
                <a:gd name="T2" fmla="*/ 0 w 19"/>
                <a:gd name="T3" fmla="*/ 0 h 12"/>
                <a:gd name="T4" fmla="*/ 19 w 19"/>
                <a:gd name="T5" fmla="*/ 12 h 12"/>
                <a:gd name="T6" fmla="*/ 18 w 19"/>
                <a:gd name="T7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12">
                  <a:moveTo>
                    <a:pt x="18" y="9"/>
                  </a:moveTo>
                  <a:cubicBezTo>
                    <a:pt x="13" y="3"/>
                    <a:pt x="7" y="2"/>
                    <a:pt x="0" y="0"/>
                  </a:cubicBezTo>
                  <a:cubicBezTo>
                    <a:pt x="7" y="2"/>
                    <a:pt x="14" y="6"/>
                    <a:pt x="19" y="12"/>
                  </a:cubicBezTo>
                  <a:cubicBezTo>
                    <a:pt x="19" y="10"/>
                    <a:pt x="19" y="10"/>
                    <a:pt x="18" y="9"/>
                  </a:cubicBezTo>
                  <a:close/>
                </a:path>
              </a:pathLst>
            </a:custGeom>
            <a:solidFill>
              <a:srgbClr val="7878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48" name="PA_任意多边形 51"/>
            <p:cNvSpPr/>
            <p:nvPr>
              <p:custDataLst>
                <p:tags r:id="rId63"/>
              </p:custDataLst>
            </p:nvPr>
          </p:nvSpPr>
          <p:spPr bwMode="auto">
            <a:xfrm>
              <a:off x="4851400" y="4098925"/>
              <a:ext cx="392113" cy="639763"/>
            </a:xfrm>
            <a:custGeom>
              <a:avLst/>
              <a:gdLst>
                <a:gd name="T0" fmla="*/ 22 w 247"/>
                <a:gd name="T1" fmla="*/ 0 h 403"/>
                <a:gd name="T2" fmla="*/ 247 w 247"/>
                <a:gd name="T3" fmla="*/ 70 h 403"/>
                <a:gd name="T4" fmla="*/ 234 w 247"/>
                <a:gd name="T5" fmla="*/ 356 h 403"/>
                <a:gd name="T6" fmla="*/ 0 w 247"/>
                <a:gd name="T7" fmla="*/ 403 h 403"/>
                <a:gd name="T8" fmla="*/ 22 w 247"/>
                <a:gd name="T9" fmla="*/ 0 h 4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7" h="403">
                  <a:moveTo>
                    <a:pt x="22" y="0"/>
                  </a:moveTo>
                  <a:lnTo>
                    <a:pt x="247" y="70"/>
                  </a:lnTo>
                  <a:lnTo>
                    <a:pt x="234" y="356"/>
                  </a:lnTo>
                  <a:lnTo>
                    <a:pt x="0" y="403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3E515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49" name="PA_任意多边形 52"/>
            <p:cNvSpPr/>
            <p:nvPr>
              <p:custDataLst>
                <p:tags r:id="rId64"/>
              </p:custDataLst>
            </p:nvPr>
          </p:nvSpPr>
          <p:spPr bwMode="auto">
            <a:xfrm>
              <a:off x="4851400" y="4664075"/>
              <a:ext cx="839788" cy="74613"/>
            </a:xfrm>
            <a:custGeom>
              <a:avLst/>
              <a:gdLst>
                <a:gd name="T0" fmla="*/ 0 w 529"/>
                <a:gd name="T1" fmla="*/ 47 h 47"/>
                <a:gd name="T2" fmla="*/ 234 w 529"/>
                <a:gd name="T3" fmla="*/ 0 h 47"/>
                <a:gd name="T4" fmla="*/ 529 w 529"/>
                <a:gd name="T5" fmla="*/ 0 h 47"/>
                <a:gd name="T6" fmla="*/ 416 w 529"/>
                <a:gd name="T7" fmla="*/ 47 h 47"/>
                <a:gd name="T8" fmla="*/ 0 w 529"/>
                <a:gd name="T9" fmla="*/ 4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9" h="47">
                  <a:moveTo>
                    <a:pt x="0" y="47"/>
                  </a:moveTo>
                  <a:lnTo>
                    <a:pt x="234" y="0"/>
                  </a:lnTo>
                  <a:lnTo>
                    <a:pt x="529" y="0"/>
                  </a:lnTo>
                  <a:lnTo>
                    <a:pt x="416" y="47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4C5C5D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50" name="PA_任意多边形 53"/>
            <p:cNvSpPr/>
            <p:nvPr>
              <p:custDataLst>
                <p:tags r:id="rId65"/>
              </p:custDataLst>
            </p:nvPr>
          </p:nvSpPr>
          <p:spPr bwMode="auto">
            <a:xfrm>
              <a:off x="6508750" y="4664075"/>
              <a:ext cx="823913" cy="74613"/>
            </a:xfrm>
            <a:custGeom>
              <a:avLst/>
              <a:gdLst>
                <a:gd name="T0" fmla="*/ 99 w 519"/>
                <a:gd name="T1" fmla="*/ 47 h 47"/>
                <a:gd name="T2" fmla="*/ 0 w 519"/>
                <a:gd name="T3" fmla="*/ 0 h 47"/>
                <a:gd name="T4" fmla="*/ 294 w 519"/>
                <a:gd name="T5" fmla="*/ 0 h 47"/>
                <a:gd name="T6" fmla="*/ 519 w 519"/>
                <a:gd name="T7" fmla="*/ 47 h 47"/>
                <a:gd name="T8" fmla="*/ 99 w 519"/>
                <a:gd name="T9" fmla="*/ 4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9" h="47">
                  <a:moveTo>
                    <a:pt x="99" y="47"/>
                  </a:moveTo>
                  <a:lnTo>
                    <a:pt x="0" y="0"/>
                  </a:lnTo>
                  <a:lnTo>
                    <a:pt x="294" y="0"/>
                  </a:lnTo>
                  <a:lnTo>
                    <a:pt x="519" y="47"/>
                  </a:lnTo>
                  <a:lnTo>
                    <a:pt x="99" y="47"/>
                  </a:lnTo>
                  <a:close/>
                </a:path>
              </a:pathLst>
            </a:custGeom>
            <a:solidFill>
              <a:srgbClr val="7878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51" name="PA_任意多边形 54"/>
            <p:cNvSpPr/>
            <p:nvPr>
              <p:custDataLst>
                <p:tags r:id="rId66"/>
              </p:custDataLst>
            </p:nvPr>
          </p:nvSpPr>
          <p:spPr bwMode="auto">
            <a:xfrm>
              <a:off x="6500813" y="4098925"/>
              <a:ext cx="796925" cy="111125"/>
            </a:xfrm>
            <a:custGeom>
              <a:avLst/>
              <a:gdLst>
                <a:gd name="T0" fmla="*/ 502 w 502"/>
                <a:gd name="T1" fmla="*/ 0 h 70"/>
                <a:gd name="T2" fmla="*/ 290 w 502"/>
                <a:gd name="T3" fmla="*/ 70 h 70"/>
                <a:gd name="T4" fmla="*/ 0 w 502"/>
                <a:gd name="T5" fmla="*/ 70 h 70"/>
                <a:gd name="T6" fmla="*/ 96 w 502"/>
                <a:gd name="T7" fmla="*/ 0 h 70"/>
                <a:gd name="T8" fmla="*/ 502 w 502"/>
                <a:gd name="T9" fmla="*/ 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02" h="70">
                  <a:moveTo>
                    <a:pt x="502" y="0"/>
                  </a:moveTo>
                  <a:lnTo>
                    <a:pt x="290" y="70"/>
                  </a:lnTo>
                  <a:lnTo>
                    <a:pt x="0" y="70"/>
                  </a:lnTo>
                  <a:lnTo>
                    <a:pt x="96" y="0"/>
                  </a:lnTo>
                  <a:lnTo>
                    <a:pt x="502" y="0"/>
                  </a:lnTo>
                  <a:close/>
                </a:path>
              </a:pathLst>
            </a:custGeom>
            <a:solidFill>
              <a:srgbClr val="83250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52" name="PA_任意多边形 55"/>
            <p:cNvSpPr/>
            <p:nvPr>
              <p:custDataLst>
                <p:tags r:id="rId67"/>
              </p:custDataLst>
            </p:nvPr>
          </p:nvSpPr>
          <p:spPr bwMode="auto">
            <a:xfrm>
              <a:off x="6508750" y="4664075"/>
              <a:ext cx="823913" cy="74613"/>
            </a:xfrm>
            <a:custGeom>
              <a:avLst/>
              <a:gdLst>
                <a:gd name="T0" fmla="*/ 99 w 519"/>
                <a:gd name="T1" fmla="*/ 47 h 47"/>
                <a:gd name="T2" fmla="*/ 0 w 519"/>
                <a:gd name="T3" fmla="*/ 0 h 47"/>
                <a:gd name="T4" fmla="*/ 294 w 519"/>
                <a:gd name="T5" fmla="*/ 0 h 47"/>
                <a:gd name="T6" fmla="*/ 519 w 519"/>
                <a:gd name="T7" fmla="*/ 47 h 47"/>
                <a:gd name="T8" fmla="*/ 99 w 519"/>
                <a:gd name="T9" fmla="*/ 4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9" h="47">
                  <a:moveTo>
                    <a:pt x="99" y="47"/>
                  </a:moveTo>
                  <a:lnTo>
                    <a:pt x="0" y="0"/>
                  </a:lnTo>
                  <a:lnTo>
                    <a:pt x="294" y="0"/>
                  </a:lnTo>
                  <a:lnTo>
                    <a:pt x="519" y="47"/>
                  </a:lnTo>
                  <a:lnTo>
                    <a:pt x="99" y="47"/>
                  </a:lnTo>
                  <a:close/>
                </a:path>
              </a:pathLst>
            </a:custGeom>
            <a:solidFill>
              <a:srgbClr val="83250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53" name="PA_任意多边形 56"/>
            <p:cNvSpPr/>
            <p:nvPr>
              <p:custDataLst>
                <p:tags r:id="rId68"/>
              </p:custDataLst>
            </p:nvPr>
          </p:nvSpPr>
          <p:spPr bwMode="auto">
            <a:xfrm>
              <a:off x="5614988" y="4402138"/>
              <a:ext cx="474663" cy="557213"/>
            </a:xfrm>
            <a:custGeom>
              <a:avLst/>
              <a:gdLst>
                <a:gd name="T0" fmla="*/ 25 w 69"/>
                <a:gd name="T1" fmla="*/ 36 h 81"/>
                <a:gd name="T2" fmla="*/ 54 w 69"/>
                <a:gd name="T3" fmla="*/ 3 h 81"/>
                <a:gd name="T4" fmla="*/ 58 w 69"/>
                <a:gd name="T5" fmla="*/ 4 h 81"/>
                <a:gd name="T6" fmla="*/ 62 w 69"/>
                <a:gd name="T7" fmla="*/ 4 h 81"/>
                <a:gd name="T8" fmla="*/ 66 w 69"/>
                <a:gd name="T9" fmla="*/ 6 h 81"/>
                <a:gd name="T10" fmla="*/ 69 w 69"/>
                <a:gd name="T11" fmla="*/ 8 h 81"/>
                <a:gd name="T12" fmla="*/ 67 w 69"/>
                <a:gd name="T13" fmla="*/ 7 h 81"/>
                <a:gd name="T14" fmla="*/ 63 w 69"/>
                <a:gd name="T15" fmla="*/ 4 h 81"/>
                <a:gd name="T16" fmla="*/ 57 w 69"/>
                <a:gd name="T17" fmla="*/ 2 h 81"/>
                <a:gd name="T18" fmla="*/ 52 w 69"/>
                <a:gd name="T19" fmla="*/ 1 h 81"/>
                <a:gd name="T20" fmla="*/ 46 w 69"/>
                <a:gd name="T21" fmla="*/ 0 h 81"/>
                <a:gd name="T22" fmla="*/ 46 w 69"/>
                <a:gd name="T23" fmla="*/ 0 h 81"/>
                <a:gd name="T24" fmla="*/ 38 w 69"/>
                <a:gd name="T25" fmla="*/ 1 h 81"/>
                <a:gd name="T26" fmla="*/ 29 w 69"/>
                <a:gd name="T27" fmla="*/ 4 h 81"/>
                <a:gd name="T28" fmla="*/ 7 w 69"/>
                <a:gd name="T29" fmla="*/ 28 h 81"/>
                <a:gd name="T30" fmla="*/ 34 w 69"/>
                <a:gd name="T31" fmla="*/ 79 h 81"/>
                <a:gd name="T32" fmla="*/ 53 w 69"/>
                <a:gd name="T33" fmla="*/ 80 h 81"/>
                <a:gd name="T34" fmla="*/ 63 w 69"/>
                <a:gd name="T35" fmla="*/ 76 h 81"/>
                <a:gd name="T36" fmla="*/ 67 w 69"/>
                <a:gd name="T37" fmla="*/ 73 h 81"/>
                <a:gd name="T38" fmla="*/ 69 w 69"/>
                <a:gd name="T39" fmla="*/ 55 h 81"/>
                <a:gd name="T40" fmla="*/ 66 w 69"/>
                <a:gd name="T41" fmla="*/ 57 h 81"/>
                <a:gd name="T42" fmla="*/ 25 w 69"/>
                <a:gd name="T43" fmla="*/ 36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9" h="81">
                  <a:moveTo>
                    <a:pt x="25" y="36"/>
                  </a:moveTo>
                  <a:cubicBezTo>
                    <a:pt x="23" y="19"/>
                    <a:pt x="37" y="3"/>
                    <a:pt x="54" y="3"/>
                  </a:cubicBezTo>
                  <a:cubicBezTo>
                    <a:pt x="55" y="3"/>
                    <a:pt x="57" y="3"/>
                    <a:pt x="58" y="4"/>
                  </a:cubicBezTo>
                  <a:cubicBezTo>
                    <a:pt x="59" y="4"/>
                    <a:pt x="61" y="4"/>
                    <a:pt x="62" y="4"/>
                  </a:cubicBezTo>
                  <a:cubicBezTo>
                    <a:pt x="63" y="5"/>
                    <a:pt x="65" y="5"/>
                    <a:pt x="66" y="6"/>
                  </a:cubicBezTo>
                  <a:cubicBezTo>
                    <a:pt x="67" y="6"/>
                    <a:pt x="68" y="7"/>
                    <a:pt x="69" y="8"/>
                  </a:cubicBezTo>
                  <a:cubicBezTo>
                    <a:pt x="67" y="7"/>
                    <a:pt x="67" y="7"/>
                    <a:pt x="67" y="7"/>
                  </a:cubicBezTo>
                  <a:cubicBezTo>
                    <a:pt x="66" y="6"/>
                    <a:pt x="64" y="5"/>
                    <a:pt x="63" y="4"/>
                  </a:cubicBezTo>
                  <a:cubicBezTo>
                    <a:pt x="61" y="3"/>
                    <a:pt x="59" y="2"/>
                    <a:pt x="57" y="2"/>
                  </a:cubicBezTo>
                  <a:cubicBezTo>
                    <a:pt x="55" y="1"/>
                    <a:pt x="54" y="1"/>
                    <a:pt x="52" y="1"/>
                  </a:cubicBezTo>
                  <a:cubicBezTo>
                    <a:pt x="50" y="0"/>
                    <a:pt x="48" y="0"/>
                    <a:pt x="46" y="0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44" y="0"/>
                    <a:pt x="40" y="1"/>
                    <a:pt x="38" y="1"/>
                  </a:cubicBezTo>
                  <a:cubicBezTo>
                    <a:pt x="35" y="1"/>
                    <a:pt x="32" y="2"/>
                    <a:pt x="29" y="4"/>
                  </a:cubicBezTo>
                  <a:cubicBezTo>
                    <a:pt x="19" y="8"/>
                    <a:pt x="11" y="17"/>
                    <a:pt x="7" y="28"/>
                  </a:cubicBezTo>
                  <a:cubicBezTo>
                    <a:pt x="0" y="49"/>
                    <a:pt x="12" y="73"/>
                    <a:pt x="34" y="79"/>
                  </a:cubicBezTo>
                  <a:cubicBezTo>
                    <a:pt x="40" y="81"/>
                    <a:pt x="46" y="81"/>
                    <a:pt x="53" y="80"/>
                  </a:cubicBezTo>
                  <a:cubicBezTo>
                    <a:pt x="56" y="79"/>
                    <a:pt x="60" y="78"/>
                    <a:pt x="63" y="76"/>
                  </a:cubicBezTo>
                  <a:cubicBezTo>
                    <a:pt x="64" y="76"/>
                    <a:pt x="67" y="75"/>
                    <a:pt x="67" y="73"/>
                  </a:cubicBezTo>
                  <a:cubicBezTo>
                    <a:pt x="68" y="67"/>
                    <a:pt x="69" y="61"/>
                    <a:pt x="69" y="55"/>
                  </a:cubicBezTo>
                  <a:cubicBezTo>
                    <a:pt x="68" y="56"/>
                    <a:pt x="67" y="57"/>
                    <a:pt x="66" y="57"/>
                  </a:cubicBezTo>
                  <a:cubicBezTo>
                    <a:pt x="49" y="65"/>
                    <a:pt x="28" y="55"/>
                    <a:pt x="25" y="36"/>
                  </a:cubicBezTo>
                  <a:close/>
                </a:path>
              </a:pathLst>
            </a:custGeom>
            <a:solidFill>
              <a:srgbClr val="7878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54" name="PA_任意多边形 57"/>
            <p:cNvSpPr>
              <a:spLocks noEditPoints="1"/>
            </p:cNvSpPr>
            <p:nvPr>
              <p:custDataLst>
                <p:tags r:id="rId69"/>
              </p:custDataLst>
            </p:nvPr>
          </p:nvSpPr>
          <p:spPr bwMode="auto">
            <a:xfrm>
              <a:off x="4240213" y="3425825"/>
              <a:ext cx="1841500" cy="2185988"/>
            </a:xfrm>
            <a:custGeom>
              <a:avLst/>
              <a:gdLst>
                <a:gd name="T0" fmla="*/ 246 w 268"/>
                <a:gd name="T1" fmla="*/ 142 h 318"/>
                <a:gd name="T2" fmla="*/ 206 w 268"/>
                <a:gd name="T3" fmla="*/ 194 h 318"/>
                <a:gd name="T4" fmla="*/ 231 w 268"/>
                <a:gd name="T5" fmla="*/ 220 h 318"/>
                <a:gd name="T6" fmla="*/ 267 w 268"/>
                <a:gd name="T7" fmla="*/ 216 h 318"/>
                <a:gd name="T8" fmla="*/ 267 w 268"/>
                <a:gd name="T9" fmla="*/ 287 h 318"/>
                <a:gd name="T10" fmla="*/ 267 w 268"/>
                <a:gd name="T11" fmla="*/ 318 h 318"/>
                <a:gd name="T12" fmla="*/ 228 w 268"/>
                <a:gd name="T13" fmla="*/ 318 h 318"/>
                <a:gd name="T14" fmla="*/ 140 w 268"/>
                <a:gd name="T15" fmla="*/ 318 h 318"/>
                <a:gd name="T16" fmla="*/ 49 w 268"/>
                <a:gd name="T17" fmla="*/ 318 h 318"/>
                <a:gd name="T18" fmla="*/ 1 w 268"/>
                <a:gd name="T19" fmla="*/ 318 h 318"/>
                <a:gd name="T20" fmla="*/ 0 w 268"/>
                <a:gd name="T21" fmla="*/ 318 h 318"/>
                <a:gd name="T22" fmla="*/ 3 w 268"/>
                <a:gd name="T23" fmla="*/ 278 h 318"/>
                <a:gd name="T24" fmla="*/ 10 w 268"/>
                <a:gd name="T25" fmla="*/ 189 h 318"/>
                <a:gd name="T26" fmla="*/ 17 w 268"/>
                <a:gd name="T27" fmla="*/ 100 h 318"/>
                <a:gd name="T28" fmla="*/ 20 w 268"/>
                <a:gd name="T29" fmla="*/ 56 h 318"/>
                <a:gd name="T30" fmla="*/ 41 w 268"/>
                <a:gd name="T31" fmla="*/ 56 h 318"/>
                <a:gd name="T32" fmla="*/ 87 w 268"/>
                <a:gd name="T33" fmla="*/ 56 h 318"/>
                <a:gd name="T34" fmla="*/ 124 w 268"/>
                <a:gd name="T35" fmla="*/ 56 h 318"/>
                <a:gd name="T36" fmla="*/ 116 w 268"/>
                <a:gd name="T37" fmla="*/ 19 h 318"/>
                <a:gd name="T38" fmla="*/ 147 w 268"/>
                <a:gd name="T39" fmla="*/ 0 h 318"/>
                <a:gd name="T40" fmla="*/ 178 w 268"/>
                <a:gd name="T41" fmla="*/ 18 h 318"/>
                <a:gd name="T42" fmla="*/ 168 w 268"/>
                <a:gd name="T43" fmla="*/ 56 h 318"/>
                <a:gd name="T44" fmla="*/ 238 w 268"/>
                <a:gd name="T45" fmla="*/ 56 h 318"/>
                <a:gd name="T46" fmla="*/ 268 w 268"/>
                <a:gd name="T47" fmla="*/ 56 h 318"/>
                <a:gd name="T48" fmla="*/ 267 w 268"/>
                <a:gd name="T49" fmla="*/ 128 h 318"/>
                <a:gd name="T50" fmla="*/ 267 w 268"/>
                <a:gd name="T51" fmla="*/ 149 h 318"/>
                <a:gd name="T52" fmla="*/ 246 w 268"/>
                <a:gd name="T53" fmla="*/ 142 h 318"/>
                <a:gd name="T54" fmla="*/ 246 w 268"/>
                <a:gd name="T55" fmla="*/ 142 h 318"/>
                <a:gd name="T56" fmla="*/ 185 w 268"/>
                <a:gd name="T57" fmla="*/ 191 h 318"/>
                <a:gd name="T58" fmla="*/ 187 w 268"/>
                <a:gd name="T59" fmla="*/ 119 h 318"/>
                <a:gd name="T60" fmla="*/ 188 w 268"/>
                <a:gd name="T61" fmla="*/ 98 h 318"/>
                <a:gd name="T62" fmla="*/ 115 w 268"/>
                <a:gd name="T63" fmla="*/ 98 h 318"/>
                <a:gd name="T64" fmla="*/ 99 w 268"/>
                <a:gd name="T65" fmla="*/ 98 h 318"/>
                <a:gd name="T66" fmla="*/ 94 w 268"/>
                <a:gd name="T67" fmla="*/ 98 h 318"/>
                <a:gd name="T68" fmla="*/ 92 w 268"/>
                <a:gd name="T69" fmla="*/ 129 h 318"/>
                <a:gd name="T70" fmla="*/ 89 w 268"/>
                <a:gd name="T71" fmla="*/ 191 h 318"/>
                <a:gd name="T72" fmla="*/ 161 w 268"/>
                <a:gd name="T73" fmla="*/ 191 h 318"/>
                <a:gd name="T74" fmla="*/ 185 w 268"/>
                <a:gd name="T75" fmla="*/ 191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68" h="318">
                  <a:moveTo>
                    <a:pt x="246" y="142"/>
                  </a:moveTo>
                  <a:cubicBezTo>
                    <a:pt x="219" y="142"/>
                    <a:pt x="199" y="168"/>
                    <a:pt x="206" y="194"/>
                  </a:cubicBezTo>
                  <a:cubicBezTo>
                    <a:pt x="210" y="206"/>
                    <a:pt x="219" y="215"/>
                    <a:pt x="231" y="220"/>
                  </a:cubicBezTo>
                  <a:cubicBezTo>
                    <a:pt x="243" y="224"/>
                    <a:pt x="256" y="223"/>
                    <a:pt x="267" y="216"/>
                  </a:cubicBezTo>
                  <a:cubicBezTo>
                    <a:pt x="267" y="240"/>
                    <a:pt x="267" y="263"/>
                    <a:pt x="267" y="287"/>
                  </a:cubicBezTo>
                  <a:cubicBezTo>
                    <a:pt x="267" y="297"/>
                    <a:pt x="267" y="308"/>
                    <a:pt x="267" y="318"/>
                  </a:cubicBezTo>
                  <a:cubicBezTo>
                    <a:pt x="254" y="318"/>
                    <a:pt x="241" y="318"/>
                    <a:pt x="228" y="318"/>
                  </a:cubicBezTo>
                  <a:cubicBezTo>
                    <a:pt x="198" y="318"/>
                    <a:pt x="169" y="318"/>
                    <a:pt x="140" y="318"/>
                  </a:cubicBezTo>
                  <a:cubicBezTo>
                    <a:pt x="109" y="318"/>
                    <a:pt x="79" y="318"/>
                    <a:pt x="49" y="318"/>
                  </a:cubicBezTo>
                  <a:cubicBezTo>
                    <a:pt x="33" y="318"/>
                    <a:pt x="17" y="318"/>
                    <a:pt x="1" y="318"/>
                  </a:cubicBezTo>
                  <a:cubicBezTo>
                    <a:pt x="0" y="318"/>
                    <a:pt x="0" y="318"/>
                    <a:pt x="0" y="318"/>
                  </a:cubicBezTo>
                  <a:cubicBezTo>
                    <a:pt x="1" y="304"/>
                    <a:pt x="2" y="291"/>
                    <a:pt x="3" y="278"/>
                  </a:cubicBezTo>
                  <a:cubicBezTo>
                    <a:pt x="5" y="248"/>
                    <a:pt x="7" y="219"/>
                    <a:pt x="10" y="189"/>
                  </a:cubicBezTo>
                  <a:cubicBezTo>
                    <a:pt x="12" y="159"/>
                    <a:pt x="14" y="130"/>
                    <a:pt x="17" y="100"/>
                  </a:cubicBezTo>
                  <a:cubicBezTo>
                    <a:pt x="18" y="85"/>
                    <a:pt x="19" y="71"/>
                    <a:pt x="20" y="56"/>
                  </a:cubicBezTo>
                  <a:cubicBezTo>
                    <a:pt x="20" y="55"/>
                    <a:pt x="39" y="56"/>
                    <a:pt x="41" y="56"/>
                  </a:cubicBezTo>
                  <a:cubicBezTo>
                    <a:pt x="56" y="56"/>
                    <a:pt x="71" y="56"/>
                    <a:pt x="87" y="56"/>
                  </a:cubicBezTo>
                  <a:cubicBezTo>
                    <a:pt x="99" y="56"/>
                    <a:pt x="111" y="56"/>
                    <a:pt x="124" y="56"/>
                  </a:cubicBezTo>
                  <a:cubicBezTo>
                    <a:pt x="113" y="47"/>
                    <a:pt x="110" y="32"/>
                    <a:pt x="116" y="19"/>
                  </a:cubicBezTo>
                  <a:cubicBezTo>
                    <a:pt x="122" y="8"/>
                    <a:pt x="134" y="0"/>
                    <a:pt x="147" y="0"/>
                  </a:cubicBezTo>
                  <a:cubicBezTo>
                    <a:pt x="160" y="0"/>
                    <a:pt x="173" y="7"/>
                    <a:pt x="178" y="18"/>
                  </a:cubicBezTo>
                  <a:cubicBezTo>
                    <a:pt x="184" y="32"/>
                    <a:pt x="179" y="47"/>
                    <a:pt x="168" y="56"/>
                  </a:cubicBezTo>
                  <a:cubicBezTo>
                    <a:pt x="191" y="56"/>
                    <a:pt x="214" y="56"/>
                    <a:pt x="238" y="56"/>
                  </a:cubicBezTo>
                  <a:cubicBezTo>
                    <a:pt x="248" y="56"/>
                    <a:pt x="258" y="56"/>
                    <a:pt x="268" y="56"/>
                  </a:cubicBezTo>
                  <a:cubicBezTo>
                    <a:pt x="268" y="80"/>
                    <a:pt x="268" y="104"/>
                    <a:pt x="267" y="128"/>
                  </a:cubicBezTo>
                  <a:cubicBezTo>
                    <a:pt x="267" y="135"/>
                    <a:pt x="267" y="142"/>
                    <a:pt x="267" y="149"/>
                  </a:cubicBezTo>
                  <a:cubicBezTo>
                    <a:pt x="261" y="144"/>
                    <a:pt x="253" y="142"/>
                    <a:pt x="246" y="142"/>
                  </a:cubicBezTo>
                  <a:cubicBezTo>
                    <a:pt x="240" y="142"/>
                    <a:pt x="248" y="142"/>
                    <a:pt x="246" y="142"/>
                  </a:cubicBezTo>
                  <a:close/>
                  <a:moveTo>
                    <a:pt x="185" y="191"/>
                  </a:moveTo>
                  <a:cubicBezTo>
                    <a:pt x="186" y="167"/>
                    <a:pt x="186" y="143"/>
                    <a:pt x="187" y="119"/>
                  </a:cubicBezTo>
                  <a:cubicBezTo>
                    <a:pt x="187" y="112"/>
                    <a:pt x="187" y="105"/>
                    <a:pt x="188" y="98"/>
                  </a:cubicBezTo>
                  <a:cubicBezTo>
                    <a:pt x="163" y="98"/>
                    <a:pt x="139" y="98"/>
                    <a:pt x="115" y="98"/>
                  </a:cubicBezTo>
                  <a:cubicBezTo>
                    <a:pt x="110" y="98"/>
                    <a:pt x="104" y="98"/>
                    <a:pt x="99" y="98"/>
                  </a:cubicBezTo>
                  <a:cubicBezTo>
                    <a:pt x="98" y="98"/>
                    <a:pt x="94" y="98"/>
                    <a:pt x="94" y="98"/>
                  </a:cubicBezTo>
                  <a:cubicBezTo>
                    <a:pt x="94" y="109"/>
                    <a:pt x="93" y="119"/>
                    <a:pt x="92" y="129"/>
                  </a:cubicBezTo>
                  <a:cubicBezTo>
                    <a:pt x="91" y="149"/>
                    <a:pt x="90" y="170"/>
                    <a:pt x="89" y="191"/>
                  </a:cubicBezTo>
                  <a:cubicBezTo>
                    <a:pt x="113" y="191"/>
                    <a:pt x="137" y="191"/>
                    <a:pt x="161" y="191"/>
                  </a:cubicBezTo>
                  <a:cubicBezTo>
                    <a:pt x="169" y="191"/>
                    <a:pt x="177" y="191"/>
                    <a:pt x="185" y="19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55" name="PA_任意多边形 58"/>
            <p:cNvSpPr>
              <a:spLocks noEditPoints="1"/>
            </p:cNvSpPr>
            <p:nvPr>
              <p:custDataLst>
                <p:tags r:id="rId70"/>
              </p:custDataLst>
            </p:nvPr>
          </p:nvSpPr>
          <p:spPr bwMode="auto">
            <a:xfrm>
              <a:off x="4275138" y="3460750"/>
              <a:ext cx="1773238" cy="2117725"/>
            </a:xfrm>
            <a:custGeom>
              <a:avLst/>
              <a:gdLst>
                <a:gd name="T0" fmla="*/ 242 w 258"/>
                <a:gd name="T1" fmla="*/ 308 h 308"/>
                <a:gd name="T2" fmla="*/ 135 w 258"/>
                <a:gd name="T3" fmla="*/ 308 h 308"/>
                <a:gd name="T4" fmla="*/ 0 w 258"/>
                <a:gd name="T5" fmla="*/ 308 h 308"/>
                <a:gd name="T6" fmla="*/ 3 w 258"/>
                <a:gd name="T7" fmla="*/ 273 h 308"/>
                <a:gd name="T8" fmla="*/ 10 w 258"/>
                <a:gd name="T9" fmla="*/ 185 h 308"/>
                <a:gd name="T10" fmla="*/ 16 w 258"/>
                <a:gd name="T11" fmla="*/ 95 h 308"/>
                <a:gd name="T12" fmla="*/ 20 w 258"/>
                <a:gd name="T13" fmla="*/ 56 h 308"/>
                <a:gd name="T14" fmla="*/ 34 w 258"/>
                <a:gd name="T15" fmla="*/ 56 h 308"/>
                <a:gd name="T16" fmla="*/ 67 w 258"/>
                <a:gd name="T17" fmla="*/ 56 h 308"/>
                <a:gd name="T18" fmla="*/ 119 w 258"/>
                <a:gd name="T19" fmla="*/ 56 h 308"/>
                <a:gd name="T20" fmla="*/ 122 w 258"/>
                <a:gd name="T21" fmla="*/ 47 h 308"/>
                <a:gd name="T22" fmla="*/ 142 w 258"/>
                <a:gd name="T23" fmla="*/ 0 h 308"/>
                <a:gd name="T24" fmla="*/ 169 w 258"/>
                <a:gd name="T25" fmla="*/ 15 h 308"/>
                <a:gd name="T26" fmla="*/ 149 w 258"/>
                <a:gd name="T27" fmla="*/ 56 h 308"/>
                <a:gd name="T28" fmla="*/ 203 w 258"/>
                <a:gd name="T29" fmla="*/ 56 h 308"/>
                <a:gd name="T30" fmla="*/ 248 w 258"/>
                <a:gd name="T31" fmla="*/ 56 h 308"/>
                <a:gd name="T32" fmla="*/ 258 w 258"/>
                <a:gd name="T33" fmla="*/ 123 h 308"/>
                <a:gd name="T34" fmla="*/ 258 w 258"/>
                <a:gd name="T35" fmla="*/ 136 h 308"/>
                <a:gd name="T36" fmla="*/ 204 w 258"/>
                <a:gd name="T37" fmla="*/ 151 h 308"/>
                <a:gd name="T38" fmla="*/ 224 w 258"/>
                <a:gd name="T39" fmla="*/ 219 h 308"/>
                <a:gd name="T40" fmla="*/ 257 w 258"/>
                <a:gd name="T41" fmla="*/ 219 h 308"/>
                <a:gd name="T42" fmla="*/ 257 w 258"/>
                <a:gd name="T43" fmla="*/ 308 h 308"/>
                <a:gd name="T44" fmla="*/ 84 w 258"/>
                <a:gd name="T45" fmla="*/ 93 h 308"/>
                <a:gd name="T46" fmla="*/ 83 w 258"/>
                <a:gd name="T47" fmla="*/ 124 h 308"/>
                <a:gd name="T48" fmla="*/ 79 w 258"/>
                <a:gd name="T49" fmla="*/ 186 h 308"/>
                <a:gd name="T50" fmla="*/ 84 w 258"/>
                <a:gd name="T51" fmla="*/ 191 h 308"/>
                <a:gd name="T52" fmla="*/ 156 w 258"/>
                <a:gd name="T53" fmla="*/ 191 h 308"/>
                <a:gd name="T54" fmla="*/ 185 w 258"/>
                <a:gd name="T55" fmla="*/ 191 h 308"/>
                <a:gd name="T56" fmla="*/ 186 w 258"/>
                <a:gd name="T57" fmla="*/ 150 h 308"/>
                <a:gd name="T58" fmla="*/ 187 w 258"/>
                <a:gd name="T59" fmla="*/ 103 h 308"/>
                <a:gd name="T60" fmla="*/ 188 w 258"/>
                <a:gd name="T61" fmla="*/ 88 h 308"/>
                <a:gd name="T62" fmla="*/ 146 w 258"/>
                <a:gd name="T63" fmla="*/ 88 h 308"/>
                <a:gd name="T64" fmla="*/ 85 w 258"/>
                <a:gd name="T65" fmla="*/ 88 h 3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58" h="308">
                  <a:moveTo>
                    <a:pt x="257" y="308"/>
                  </a:moveTo>
                  <a:cubicBezTo>
                    <a:pt x="242" y="308"/>
                    <a:pt x="242" y="308"/>
                    <a:pt x="242" y="308"/>
                  </a:cubicBezTo>
                  <a:cubicBezTo>
                    <a:pt x="223" y="308"/>
                    <a:pt x="223" y="308"/>
                    <a:pt x="223" y="308"/>
                  </a:cubicBezTo>
                  <a:cubicBezTo>
                    <a:pt x="135" y="308"/>
                    <a:pt x="135" y="308"/>
                    <a:pt x="135" y="308"/>
                  </a:cubicBezTo>
                  <a:cubicBezTo>
                    <a:pt x="44" y="308"/>
                    <a:pt x="44" y="308"/>
                    <a:pt x="44" y="308"/>
                  </a:cubicBezTo>
                  <a:cubicBezTo>
                    <a:pt x="0" y="308"/>
                    <a:pt x="0" y="308"/>
                    <a:pt x="0" y="308"/>
                  </a:cubicBezTo>
                  <a:cubicBezTo>
                    <a:pt x="1" y="293"/>
                    <a:pt x="1" y="293"/>
                    <a:pt x="1" y="293"/>
                  </a:cubicBezTo>
                  <a:cubicBezTo>
                    <a:pt x="3" y="273"/>
                    <a:pt x="3" y="273"/>
                    <a:pt x="3" y="273"/>
                  </a:cubicBezTo>
                  <a:cubicBezTo>
                    <a:pt x="6" y="231"/>
                    <a:pt x="6" y="231"/>
                    <a:pt x="6" y="231"/>
                  </a:cubicBezTo>
                  <a:cubicBezTo>
                    <a:pt x="10" y="185"/>
                    <a:pt x="10" y="185"/>
                    <a:pt x="10" y="185"/>
                  </a:cubicBezTo>
                  <a:cubicBezTo>
                    <a:pt x="13" y="140"/>
                    <a:pt x="13" y="140"/>
                    <a:pt x="13" y="140"/>
                  </a:cubicBezTo>
                  <a:cubicBezTo>
                    <a:pt x="16" y="95"/>
                    <a:pt x="16" y="95"/>
                    <a:pt x="16" y="95"/>
                  </a:cubicBezTo>
                  <a:cubicBezTo>
                    <a:pt x="18" y="73"/>
                    <a:pt x="18" y="73"/>
                    <a:pt x="18" y="73"/>
                  </a:cubicBezTo>
                  <a:cubicBezTo>
                    <a:pt x="20" y="56"/>
                    <a:pt x="20" y="56"/>
                    <a:pt x="20" y="56"/>
                  </a:cubicBezTo>
                  <a:cubicBezTo>
                    <a:pt x="20" y="56"/>
                    <a:pt x="21" y="56"/>
                    <a:pt x="22" y="56"/>
                  </a:cubicBezTo>
                  <a:cubicBezTo>
                    <a:pt x="26" y="56"/>
                    <a:pt x="31" y="56"/>
                    <a:pt x="34" y="56"/>
                  </a:cubicBezTo>
                  <a:cubicBezTo>
                    <a:pt x="36" y="56"/>
                    <a:pt x="36" y="56"/>
                    <a:pt x="36" y="56"/>
                  </a:cubicBezTo>
                  <a:cubicBezTo>
                    <a:pt x="67" y="56"/>
                    <a:pt x="67" y="56"/>
                    <a:pt x="67" y="56"/>
                  </a:cubicBezTo>
                  <a:cubicBezTo>
                    <a:pt x="82" y="56"/>
                    <a:pt x="82" y="56"/>
                    <a:pt x="82" y="56"/>
                  </a:cubicBezTo>
                  <a:cubicBezTo>
                    <a:pt x="119" y="56"/>
                    <a:pt x="119" y="56"/>
                    <a:pt x="119" y="56"/>
                  </a:cubicBezTo>
                  <a:cubicBezTo>
                    <a:pt x="132" y="56"/>
                    <a:pt x="132" y="56"/>
                    <a:pt x="132" y="56"/>
                  </a:cubicBezTo>
                  <a:cubicBezTo>
                    <a:pt x="122" y="47"/>
                    <a:pt x="122" y="47"/>
                    <a:pt x="122" y="47"/>
                  </a:cubicBezTo>
                  <a:cubicBezTo>
                    <a:pt x="113" y="40"/>
                    <a:pt x="110" y="27"/>
                    <a:pt x="116" y="16"/>
                  </a:cubicBezTo>
                  <a:cubicBezTo>
                    <a:pt x="121" y="7"/>
                    <a:pt x="131" y="0"/>
                    <a:pt x="142" y="0"/>
                  </a:cubicBezTo>
                  <a:cubicBezTo>
                    <a:pt x="143" y="0"/>
                    <a:pt x="143" y="0"/>
                    <a:pt x="143" y="0"/>
                  </a:cubicBezTo>
                  <a:cubicBezTo>
                    <a:pt x="154" y="0"/>
                    <a:pt x="164" y="6"/>
                    <a:pt x="169" y="15"/>
                  </a:cubicBezTo>
                  <a:cubicBezTo>
                    <a:pt x="173" y="26"/>
                    <a:pt x="170" y="39"/>
                    <a:pt x="160" y="47"/>
                  </a:cubicBezTo>
                  <a:cubicBezTo>
                    <a:pt x="149" y="56"/>
                    <a:pt x="149" y="56"/>
                    <a:pt x="149" y="56"/>
                  </a:cubicBezTo>
                  <a:cubicBezTo>
                    <a:pt x="163" y="56"/>
                    <a:pt x="163" y="56"/>
                    <a:pt x="163" y="56"/>
                  </a:cubicBezTo>
                  <a:cubicBezTo>
                    <a:pt x="203" y="56"/>
                    <a:pt x="203" y="56"/>
                    <a:pt x="203" y="56"/>
                  </a:cubicBezTo>
                  <a:cubicBezTo>
                    <a:pt x="233" y="56"/>
                    <a:pt x="233" y="56"/>
                    <a:pt x="233" y="56"/>
                  </a:cubicBezTo>
                  <a:cubicBezTo>
                    <a:pt x="248" y="56"/>
                    <a:pt x="248" y="56"/>
                    <a:pt x="248" y="56"/>
                  </a:cubicBezTo>
                  <a:cubicBezTo>
                    <a:pt x="258" y="56"/>
                    <a:pt x="258" y="56"/>
                    <a:pt x="258" y="56"/>
                  </a:cubicBezTo>
                  <a:cubicBezTo>
                    <a:pt x="258" y="123"/>
                    <a:pt x="258" y="123"/>
                    <a:pt x="258" y="123"/>
                  </a:cubicBezTo>
                  <a:cubicBezTo>
                    <a:pt x="258" y="133"/>
                    <a:pt x="258" y="133"/>
                    <a:pt x="258" y="133"/>
                  </a:cubicBezTo>
                  <a:cubicBezTo>
                    <a:pt x="258" y="136"/>
                    <a:pt x="258" y="136"/>
                    <a:pt x="258" y="136"/>
                  </a:cubicBezTo>
                  <a:cubicBezTo>
                    <a:pt x="252" y="133"/>
                    <a:pt x="247" y="132"/>
                    <a:pt x="241" y="132"/>
                  </a:cubicBezTo>
                  <a:cubicBezTo>
                    <a:pt x="227" y="132"/>
                    <a:pt x="213" y="139"/>
                    <a:pt x="204" y="151"/>
                  </a:cubicBezTo>
                  <a:cubicBezTo>
                    <a:pt x="196" y="162"/>
                    <a:pt x="193" y="177"/>
                    <a:pt x="197" y="190"/>
                  </a:cubicBezTo>
                  <a:cubicBezTo>
                    <a:pt x="201" y="203"/>
                    <a:pt x="211" y="214"/>
                    <a:pt x="224" y="219"/>
                  </a:cubicBezTo>
                  <a:cubicBezTo>
                    <a:pt x="229" y="221"/>
                    <a:pt x="234" y="222"/>
                    <a:pt x="240" y="222"/>
                  </a:cubicBezTo>
                  <a:cubicBezTo>
                    <a:pt x="246" y="222"/>
                    <a:pt x="252" y="221"/>
                    <a:pt x="257" y="219"/>
                  </a:cubicBezTo>
                  <a:cubicBezTo>
                    <a:pt x="257" y="282"/>
                    <a:pt x="257" y="282"/>
                    <a:pt x="257" y="282"/>
                  </a:cubicBezTo>
                  <a:lnTo>
                    <a:pt x="257" y="308"/>
                  </a:lnTo>
                  <a:close/>
                  <a:moveTo>
                    <a:pt x="85" y="88"/>
                  </a:moveTo>
                  <a:cubicBezTo>
                    <a:pt x="84" y="93"/>
                    <a:pt x="84" y="93"/>
                    <a:pt x="84" y="93"/>
                  </a:cubicBezTo>
                  <a:cubicBezTo>
                    <a:pt x="83" y="108"/>
                    <a:pt x="83" y="108"/>
                    <a:pt x="83" y="108"/>
                  </a:cubicBezTo>
                  <a:cubicBezTo>
                    <a:pt x="83" y="124"/>
                    <a:pt x="83" y="124"/>
                    <a:pt x="83" y="124"/>
                  </a:cubicBezTo>
                  <a:cubicBezTo>
                    <a:pt x="80" y="180"/>
                    <a:pt x="80" y="180"/>
                    <a:pt x="80" y="180"/>
                  </a:cubicBezTo>
                  <a:cubicBezTo>
                    <a:pt x="79" y="186"/>
                    <a:pt x="79" y="186"/>
                    <a:pt x="79" y="186"/>
                  </a:cubicBezTo>
                  <a:cubicBezTo>
                    <a:pt x="79" y="191"/>
                    <a:pt x="79" y="191"/>
                    <a:pt x="79" y="191"/>
                  </a:cubicBezTo>
                  <a:cubicBezTo>
                    <a:pt x="84" y="191"/>
                    <a:pt x="84" y="191"/>
                    <a:pt x="84" y="191"/>
                  </a:cubicBezTo>
                  <a:cubicBezTo>
                    <a:pt x="120" y="191"/>
                    <a:pt x="120" y="191"/>
                    <a:pt x="120" y="191"/>
                  </a:cubicBezTo>
                  <a:cubicBezTo>
                    <a:pt x="156" y="191"/>
                    <a:pt x="156" y="191"/>
                    <a:pt x="156" y="191"/>
                  </a:cubicBezTo>
                  <a:cubicBezTo>
                    <a:pt x="180" y="191"/>
                    <a:pt x="180" y="191"/>
                    <a:pt x="180" y="191"/>
                  </a:cubicBezTo>
                  <a:cubicBezTo>
                    <a:pt x="185" y="191"/>
                    <a:pt x="185" y="191"/>
                    <a:pt x="185" y="191"/>
                  </a:cubicBezTo>
                  <a:cubicBezTo>
                    <a:pt x="185" y="186"/>
                    <a:pt x="185" y="186"/>
                    <a:pt x="185" y="186"/>
                  </a:cubicBezTo>
                  <a:cubicBezTo>
                    <a:pt x="186" y="150"/>
                    <a:pt x="186" y="150"/>
                    <a:pt x="186" y="150"/>
                  </a:cubicBezTo>
                  <a:cubicBezTo>
                    <a:pt x="187" y="114"/>
                    <a:pt x="187" y="114"/>
                    <a:pt x="187" y="114"/>
                  </a:cubicBezTo>
                  <a:cubicBezTo>
                    <a:pt x="187" y="103"/>
                    <a:pt x="187" y="103"/>
                    <a:pt x="187" y="103"/>
                  </a:cubicBezTo>
                  <a:cubicBezTo>
                    <a:pt x="187" y="93"/>
                    <a:pt x="187" y="93"/>
                    <a:pt x="187" y="93"/>
                  </a:cubicBezTo>
                  <a:cubicBezTo>
                    <a:pt x="188" y="88"/>
                    <a:pt x="188" y="88"/>
                    <a:pt x="188" y="88"/>
                  </a:cubicBezTo>
                  <a:cubicBezTo>
                    <a:pt x="183" y="88"/>
                    <a:pt x="183" y="88"/>
                    <a:pt x="183" y="88"/>
                  </a:cubicBezTo>
                  <a:cubicBezTo>
                    <a:pt x="146" y="88"/>
                    <a:pt x="146" y="88"/>
                    <a:pt x="146" y="88"/>
                  </a:cubicBezTo>
                  <a:cubicBezTo>
                    <a:pt x="110" y="88"/>
                    <a:pt x="110" y="88"/>
                    <a:pt x="110" y="88"/>
                  </a:cubicBezTo>
                  <a:lnTo>
                    <a:pt x="85" y="88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56" name="PA_任意多边形 59"/>
            <p:cNvSpPr/>
            <p:nvPr>
              <p:custDataLst>
                <p:tags r:id="rId71"/>
              </p:custDataLst>
            </p:nvPr>
          </p:nvSpPr>
          <p:spPr bwMode="auto">
            <a:xfrm>
              <a:off x="6075363" y="4779963"/>
              <a:ext cx="14288" cy="831850"/>
            </a:xfrm>
            <a:custGeom>
              <a:avLst/>
              <a:gdLst>
                <a:gd name="T0" fmla="*/ 0 w 9"/>
                <a:gd name="T1" fmla="*/ 83 h 524"/>
                <a:gd name="T2" fmla="*/ 9 w 9"/>
                <a:gd name="T3" fmla="*/ 0 h 524"/>
                <a:gd name="T4" fmla="*/ 9 w 9"/>
                <a:gd name="T5" fmla="*/ 308 h 524"/>
                <a:gd name="T6" fmla="*/ 0 w 9"/>
                <a:gd name="T7" fmla="*/ 524 h 524"/>
                <a:gd name="T8" fmla="*/ 0 w 9"/>
                <a:gd name="T9" fmla="*/ 83 h 5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524">
                  <a:moveTo>
                    <a:pt x="0" y="83"/>
                  </a:moveTo>
                  <a:lnTo>
                    <a:pt x="9" y="0"/>
                  </a:lnTo>
                  <a:lnTo>
                    <a:pt x="9" y="308"/>
                  </a:lnTo>
                  <a:lnTo>
                    <a:pt x="0" y="524"/>
                  </a:lnTo>
                  <a:lnTo>
                    <a:pt x="0" y="83"/>
                  </a:lnTo>
                  <a:close/>
                </a:path>
              </a:pathLst>
            </a:custGeom>
            <a:solidFill>
              <a:srgbClr val="7878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57" name="PA_任意多边形 60"/>
            <p:cNvSpPr>
              <a:spLocks noEditPoints="1"/>
            </p:cNvSpPr>
            <p:nvPr>
              <p:custDataLst>
                <p:tags r:id="rId72"/>
              </p:custDataLst>
            </p:nvPr>
          </p:nvSpPr>
          <p:spPr bwMode="auto">
            <a:xfrm>
              <a:off x="5676900" y="3425825"/>
              <a:ext cx="2281238" cy="2193925"/>
            </a:xfrm>
            <a:custGeom>
              <a:avLst/>
              <a:gdLst>
                <a:gd name="T0" fmla="*/ 218 w 332"/>
                <a:gd name="T1" fmla="*/ 56 h 319"/>
                <a:gd name="T2" fmla="*/ 291 w 332"/>
                <a:gd name="T3" fmla="*/ 56 h 319"/>
                <a:gd name="T4" fmla="*/ 312 w 332"/>
                <a:gd name="T5" fmla="*/ 56 h 319"/>
                <a:gd name="T6" fmla="*/ 313 w 332"/>
                <a:gd name="T7" fmla="*/ 69 h 319"/>
                <a:gd name="T8" fmla="*/ 318 w 332"/>
                <a:gd name="T9" fmla="*/ 141 h 319"/>
                <a:gd name="T10" fmla="*/ 326 w 332"/>
                <a:gd name="T11" fmla="*/ 236 h 319"/>
                <a:gd name="T12" fmla="*/ 331 w 332"/>
                <a:gd name="T13" fmla="*/ 307 h 319"/>
                <a:gd name="T14" fmla="*/ 332 w 332"/>
                <a:gd name="T15" fmla="*/ 319 h 319"/>
                <a:gd name="T16" fmla="*/ 292 w 332"/>
                <a:gd name="T17" fmla="*/ 319 h 319"/>
                <a:gd name="T18" fmla="*/ 205 w 332"/>
                <a:gd name="T19" fmla="*/ 318 h 319"/>
                <a:gd name="T20" fmla="*/ 114 w 332"/>
                <a:gd name="T21" fmla="*/ 318 h 319"/>
                <a:gd name="T22" fmla="*/ 64 w 332"/>
                <a:gd name="T23" fmla="*/ 318 h 319"/>
                <a:gd name="T24" fmla="*/ 64 w 332"/>
                <a:gd name="T25" fmla="*/ 317 h 319"/>
                <a:gd name="T26" fmla="*/ 64 w 332"/>
                <a:gd name="T27" fmla="*/ 305 h 319"/>
                <a:gd name="T28" fmla="*/ 64 w 332"/>
                <a:gd name="T29" fmla="*/ 262 h 319"/>
                <a:gd name="T30" fmla="*/ 64 w 332"/>
                <a:gd name="T31" fmla="*/ 204 h 319"/>
                <a:gd name="T32" fmla="*/ 24 w 332"/>
                <a:gd name="T33" fmla="*/ 215 h 319"/>
                <a:gd name="T34" fmla="*/ 1 w 332"/>
                <a:gd name="T35" fmla="*/ 185 h 319"/>
                <a:gd name="T36" fmla="*/ 21 w 332"/>
                <a:gd name="T37" fmla="*/ 151 h 319"/>
                <a:gd name="T38" fmla="*/ 60 w 332"/>
                <a:gd name="T39" fmla="*/ 156 h 319"/>
                <a:gd name="T40" fmla="*/ 64 w 332"/>
                <a:gd name="T41" fmla="*/ 160 h 319"/>
                <a:gd name="T42" fmla="*/ 64 w 332"/>
                <a:gd name="T43" fmla="*/ 91 h 319"/>
                <a:gd name="T44" fmla="*/ 64 w 332"/>
                <a:gd name="T45" fmla="*/ 57 h 319"/>
                <a:gd name="T46" fmla="*/ 66 w 332"/>
                <a:gd name="T47" fmla="*/ 56 h 319"/>
                <a:gd name="T48" fmla="*/ 80 w 332"/>
                <a:gd name="T49" fmla="*/ 56 h 319"/>
                <a:gd name="T50" fmla="*/ 159 w 332"/>
                <a:gd name="T51" fmla="*/ 56 h 319"/>
                <a:gd name="T52" fmla="*/ 167 w 332"/>
                <a:gd name="T53" fmla="*/ 56 h 319"/>
                <a:gd name="T54" fmla="*/ 156 w 332"/>
                <a:gd name="T55" fmla="*/ 19 h 319"/>
                <a:gd name="T56" fmla="*/ 187 w 332"/>
                <a:gd name="T57" fmla="*/ 0 h 319"/>
                <a:gd name="T58" fmla="*/ 218 w 332"/>
                <a:gd name="T59" fmla="*/ 18 h 319"/>
                <a:gd name="T60" fmla="*/ 211 w 332"/>
                <a:gd name="T61" fmla="*/ 56 h 319"/>
                <a:gd name="T62" fmla="*/ 218 w 332"/>
                <a:gd name="T63" fmla="*/ 56 h 319"/>
                <a:gd name="T64" fmla="*/ 241 w 332"/>
                <a:gd name="T65" fmla="*/ 191 h 319"/>
                <a:gd name="T66" fmla="*/ 237 w 332"/>
                <a:gd name="T67" fmla="*/ 119 h 319"/>
                <a:gd name="T68" fmla="*/ 236 w 332"/>
                <a:gd name="T69" fmla="*/ 103 h 319"/>
                <a:gd name="T70" fmla="*/ 236 w 332"/>
                <a:gd name="T71" fmla="*/ 98 h 319"/>
                <a:gd name="T72" fmla="*/ 205 w 332"/>
                <a:gd name="T73" fmla="*/ 98 h 319"/>
                <a:gd name="T74" fmla="*/ 142 w 332"/>
                <a:gd name="T75" fmla="*/ 98 h 319"/>
                <a:gd name="T76" fmla="*/ 144 w 332"/>
                <a:gd name="T77" fmla="*/ 170 h 319"/>
                <a:gd name="T78" fmla="*/ 144 w 332"/>
                <a:gd name="T79" fmla="*/ 187 h 319"/>
                <a:gd name="T80" fmla="*/ 145 w 332"/>
                <a:gd name="T81" fmla="*/ 191 h 319"/>
                <a:gd name="T82" fmla="*/ 175 w 332"/>
                <a:gd name="T83" fmla="*/ 191 h 319"/>
                <a:gd name="T84" fmla="*/ 241 w 332"/>
                <a:gd name="T85" fmla="*/ 191 h 3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32" h="319">
                  <a:moveTo>
                    <a:pt x="218" y="56"/>
                  </a:moveTo>
                  <a:cubicBezTo>
                    <a:pt x="242" y="56"/>
                    <a:pt x="266" y="56"/>
                    <a:pt x="291" y="56"/>
                  </a:cubicBezTo>
                  <a:cubicBezTo>
                    <a:pt x="292" y="56"/>
                    <a:pt x="312" y="56"/>
                    <a:pt x="312" y="56"/>
                  </a:cubicBezTo>
                  <a:cubicBezTo>
                    <a:pt x="312" y="60"/>
                    <a:pt x="313" y="65"/>
                    <a:pt x="313" y="69"/>
                  </a:cubicBezTo>
                  <a:cubicBezTo>
                    <a:pt x="315" y="93"/>
                    <a:pt x="317" y="117"/>
                    <a:pt x="318" y="141"/>
                  </a:cubicBezTo>
                  <a:cubicBezTo>
                    <a:pt x="321" y="173"/>
                    <a:pt x="323" y="204"/>
                    <a:pt x="326" y="236"/>
                  </a:cubicBezTo>
                  <a:cubicBezTo>
                    <a:pt x="327" y="260"/>
                    <a:pt x="329" y="283"/>
                    <a:pt x="331" y="307"/>
                  </a:cubicBezTo>
                  <a:cubicBezTo>
                    <a:pt x="331" y="311"/>
                    <a:pt x="331" y="315"/>
                    <a:pt x="332" y="319"/>
                  </a:cubicBezTo>
                  <a:cubicBezTo>
                    <a:pt x="319" y="319"/>
                    <a:pt x="306" y="319"/>
                    <a:pt x="292" y="319"/>
                  </a:cubicBezTo>
                  <a:cubicBezTo>
                    <a:pt x="263" y="318"/>
                    <a:pt x="234" y="318"/>
                    <a:pt x="205" y="318"/>
                  </a:cubicBezTo>
                  <a:cubicBezTo>
                    <a:pt x="174" y="318"/>
                    <a:pt x="144" y="318"/>
                    <a:pt x="114" y="318"/>
                  </a:cubicBezTo>
                  <a:cubicBezTo>
                    <a:pt x="97" y="318"/>
                    <a:pt x="81" y="318"/>
                    <a:pt x="64" y="318"/>
                  </a:cubicBezTo>
                  <a:cubicBezTo>
                    <a:pt x="63" y="318"/>
                    <a:pt x="64" y="318"/>
                    <a:pt x="64" y="317"/>
                  </a:cubicBezTo>
                  <a:cubicBezTo>
                    <a:pt x="64" y="313"/>
                    <a:pt x="64" y="309"/>
                    <a:pt x="64" y="305"/>
                  </a:cubicBezTo>
                  <a:cubicBezTo>
                    <a:pt x="64" y="291"/>
                    <a:pt x="64" y="276"/>
                    <a:pt x="64" y="262"/>
                  </a:cubicBezTo>
                  <a:cubicBezTo>
                    <a:pt x="64" y="243"/>
                    <a:pt x="64" y="223"/>
                    <a:pt x="64" y="204"/>
                  </a:cubicBezTo>
                  <a:cubicBezTo>
                    <a:pt x="54" y="216"/>
                    <a:pt x="38" y="220"/>
                    <a:pt x="24" y="215"/>
                  </a:cubicBezTo>
                  <a:cubicBezTo>
                    <a:pt x="11" y="211"/>
                    <a:pt x="2" y="198"/>
                    <a:pt x="1" y="185"/>
                  </a:cubicBezTo>
                  <a:cubicBezTo>
                    <a:pt x="0" y="170"/>
                    <a:pt x="8" y="157"/>
                    <a:pt x="21" y="151"/>
                  </a:cubicBezTo>
                  <a:cubicBezTo>
                    <a:pt x="34" y="144"/>
                    <a:pt x="50" y="147"/>
                    <a:pt x="60" y="156"/>
                  </a:cubicBezTo>
                  <a:cubicBezTo>
                    <a:pt x="62" y="157"/>
                    <a:pt x="63" y="159"/>
                    <a:pt x="64" y="160"/>
                  </a:cubicBezTo>
                  <a:cubicBezTo>
                    <a:pt x="64" y="137"/>
                    <a:pt x="64" y="114"/>
                    <a:pt x="64" y="91"/>
                  </a:cubicBezTo>
                  <a:cubicBezTo>
                    <a:pt x="64" y="80"/>
                    <a:pt x="64" y="68"/>
                    <a:pt x="64" y="57"/>
                  </a:cubicBezTo>
                  <a:cubicBezTo>
                    <a:pt x="64" y="55"/>
                    <a:pt x="64" y="56"/>
                    <a:pt x="66" y="56"/>
                  </a:cubicBezTo>
                  <a:cubicBezTo>
                    <a:pt x="71" y="56"/>
                    <a:pt x="76" y="56"/>
                    <a:pt x="80" y="56"/>
                  </a:cubicBezTo>
                  <a:cubicBezTo>
                    <a:pt x="107" y="56"/>
                    <a:pt x="133" y="56"/>
                    <a:pt x="159" y="56"/>
                  </a:cubicBezTo>
                  <a:cubicBezTo>
                    <a:pt x="161" y="56"/>
                    <a:pt x="164" y="56"/>
                    <a:pt x="167" y="56"/>
                  </a:cubicBezTo>
                  <a:cubicBezTo>
                    <a:pt x="156" y="47"/>
                    <a:pt x="151" y="32"/>
                    <a:pt x="156" y="19"/>
                  </a:cubicBezTo>
                  <a:cubicBezTo>
                    <a:pt x="162" y="7"/>
                    <a:pt x="174" y="0"/>
                    <a:pt x="187" y="0"/>
                  </a:cubicBezTo>
                  <a:cubicBezTo>
                    <a:pt x="200" y="0"/>
                    <a:pt x="212" y="7"/>
                    <a:pt x="218" y="18"/>
                  </a:cubicBezTo>
                  <a:cubicBezTo>
                    <a:pt x="225" y="31"/>
                    <a:pt x="222" y="47"/>
                    <a:pt x="211" y="56"/>
                  </a:cubicBezTo>
                  <a:cubicBezTo>
                    <a:pt x="214" y="56"/>
                    <a:pt x="216" y="56"/>
                    <a:pt x="218" y="56"/>
                  </a:cubicBezTo>
                  <a:close/>
                  <a:moveTo>
                    <a:pt x="241" y="191"/>
                  </a:moveTo>
                  <a:cubicBezTo>
                    <a:pt x="240" y="167"/>
                    <a:pt x="238" y="143"/>
                    <a:pt x="237" y="119"/>
                  </a:cubicBezTo>
                  <a:cubicBezTo>
                    <a:pt x="237" y="114"/>
                    <a:pt x="237" y="108"/>
                    <a:pt x="236" y="103"/>
                  </a:cubicBezTo>
                  <a:cubicBezTo>
                    <a:pt x="236" y="102"/>
                    <a:pt x="237" y="98"/>
                    <a:pt x="236" y="98"/>
                  </a:cubicBezTo>
                  <a:cubicBezTo>
                    <a:pt x="225" y="98"/>
                    <a:pt x="215" y="98"/>
                    <a:pt x="205" y="98"/>
                  </a:cubicBezTo>
                  <a:cubicBezTo>
                    <a:pt x="184" y="98"/>
                    <a:pt x="163" y="98"/>
                    <a:pt x="142" y="98"/>
                  </a:cubicBezTo>
                  <a:cubicBezTo>
                    <a:pt x="143" y="122"/>
                    <a:pt x="143" y="146"/>
                    <a:pt x="144" y="170"/>
                  </a:cubicBezTo>
                  <a:cubicBezTo>
                    <a:pt x="144" y="176"/>
                    <a:pt x="144" y="181"/>
                    <a:pt x="144" y="187"/>
                  </a:cubicBezTo>
                  <a:cubicBezTo>
                    <a:pt x="144" y="188"/>
                    <a:pt x="144" y="191"/>
                    <a:pt x="145" y="191"/>
                  </a:cubicBezTo>
                  <a:cubicBezTo>
                    <a:pt x="155" y="191"/>
                    <a:pt x="165" y="191"/>
                    <a:pt x="175" y="191"/>
                  </a:cubicBezTo>
                  <a:cubicBezTo>
                    <a:pt x="197" y="191"/>
                    <a:pt x="219" y="191"/>
                    <a:pt x="241" y="191"/>
                  </a:cubicBezTo>
                  <a:close/>
                </a:path>
              </a:pathLst>
            </a:custGeom>
            <a:solidFill>
              <a:srgbClr val="7878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58" name="PA_任意多边形 61"/>
            <p:cNvSpPr>
              <a:spLocks noEditPoints="1"/>
            </p:cNvSpPr>
            <p:nvPr>
              <p:custDataLst>
                <p:tags r:id="rId73"/>
              </p:custDataLst>
            </p:nvPr>
          </p:nvSpPr>
          <p:spPr bwMode="auto">
            <a:xfrm>
              <a:off x="5676900" y="3425825"/>
              <a:ext cx="2281238" cy="2193925"/>
            </a:xfrm>
            <a:custGeom>
              <a:avLst/>
              <a:gdLst>
                <a:gd name="T0" fmla="*/ 218 w 332"/>
                <a:gd name="T1" fmla="*/ 56 h 319"/>
                <a:gd name="T2" fmla="*/ 291 w 332"/>
                <a:gd name="T3" fmla="*/ 56 h 319"/>
                <a:gd name="T4" fmla="*/ 312 w 332"/>
                <a:gd name="T5" fmla="*/ 56 h 319"/>
                <a:gd name="T6" fmla="*/ 313 w 332"/>
                <a:gd name="T7" fmla="*/ 69 h 319"/>
                <a:gd name="T8" fmla="*/ 318 w 332"/>
                <a:gd name="T9" fmla="*/ 141 h 319"/>
                <a:gd name="T10" fmla="*/ 326 w 332"/>
                <a:gd name="T11" fmla="*/ 236 h 319"/>
                <a:gd name="T12" fmla="*/ 331 w 332"/>
                <a:gd name="T13" fmla="*/ 307 h 319"/>
                <a:gd name="T14" fmla="*/ 332 w 332"/>
                <a:gd name="T15" fmla="*/ 319 h 319"/>
                <a:gd name="T16" fmla="*/ 292 w 332"/>
                <a:gd name="T17" fmla="*/ 319 h 319"/>
                <a:gd name="T18" fmla="*/ 205 w 332"/>
                <a:gd name="T19" fmla="*/ 318 h 319"/>
                <a:gd name="T20" fmla="*/ 114 w 332"/>
                <a:gd name="T21" fmla="*/ 318 h 319"/>
                <a:gd name="T22" fmla="*/ 64 w 332"/>
                <a:gd name="T23" fmla="*/ 318 h 319"/>
                <a:gd name="T24" fmla="*/ 64 w 332"/>
                <a:gd name="T25" fmla="*/ 317 h 319"/>
                <a:gd name="T26" fmla="*/ 64 w 332"/>
                <a:gd name="T27" fmla="*/ 305 h 319"/>
                <a:gd name="T28" fmla="*/ 64 w 332"/>
                <a:gd name="T29" fmla="*/ 262 h 319"/>
                <a:gd name="T30" fmla="*/ 64 w 332"/>
                <a:gd name="T31" fmla="*/ 204 h 319"/>
                <a:gd name="T32" fmla="*/ 24 w 332"/>
                <a:gd name="T33" fmla="*/ 215 h 319"/>
                <a:gd name="T34" fmla="*/ 1 w 332"/>
                <a:gd name="T35" fmla="*/ 185 h 319"/>
                <a:gd name="T36" fmla="*/ 21 w 332"/>
                <a:gd name="T37" fmla="*/ 151 h 319"/>
                <a:gd name="T38" fmla="*/ 60 w 332"/>
                <a:gd name="T39" fmla="*/ 156 h 319"/>
                <a:gd name="T40" fmla="*/ 64 w 332"/>
                <a:gd name="T41" fmla="*/ 160 h 319"/>
                <a:gd name="T42" fmla="*/ 64 w 332"/>
                <a:gd name="T43" fmla="*/ 91 h 319"/>
                <a:gd name="T44" fmla="*/ 64 w 332"/>
                <a:gd name="T45" fmla="*/ 57 h 319"/>
                <a:gd name="T46" fmla="*/ 66 w 332"/>
                <a:gd name="T47" fmla="*/ 56 h 319"/>
                <a:gd name="T48" fmla="*/ 80 w 332"/>
                <a:gd name="T49" fmla="*/ 56 h 319"/>
                <a:gd name="T50" fmla="*/ 159 w 332"/>
                <a:gd name="T51" fmla="*/ 56 h 319"/>
                <a:gd name="T52" fmla="*/ 167 w 332"/>
                <a:gd name="T53" fmla="*/ 56 h 319"/>
                <a:gd name="T54" fmla="*/ 156 w 332"/>
                <a:gd name="T55" fmla="*/ 19 h 319"/>
                <a:gd name="T56" fmla="*/ 187 w 332"/>
                <a:gd name="T57" fmla="*/ 0 h 319"/>
                <a:gd name="T58" fmla="*/ 218 w 332"/>
                <a:gd name="T59" fmla="*/ 18 h 319"/>
                <a:gd name="T60" fmla="*/ 211 w 332"/>
                <a:gd name="T61" fmla="*/ 56 h 319"/>
                <a:gd name="T62" fmla="*/ 218 w 332"/>
                <a:gd name="T63" fmla="*/ 56 h 319"/>
                <a:gd name="T64" fmla="*/ 241 w 332"/>
                <a:gd name="T65" fmla="*/ 191 h 319"/>
                <a:gd name="T66" fmla="*/ 237 w 332"/>
                <a:gd name="T67" fmla="*/ 119 h 319"/>
                <a:gd name="T68" fmla="*/ 236 w 332"/>
                <a:gd name="T69" fmla="*/ 103 h 319"/>
                <a:gd name="T70" fmla="*/ 236 w 332"/>
                <a:gd name="T71" fmla="*/ 98 h 319"/>
                <a:gd name="T72" fmla="*/ 205 w 332"/>
                <a:gd name="T73" fmla="*/ 98 h 319"/>
                <a:gd name="T74" fmla="*/ 142 w 332"/>
                <a:gd name="T75" fmla="*/ 98 h 319"/>
                <a:gd name="T76" fmla="*/ 144 w 332"/>
                <a:gd name="T77" fmla="*/ 170 h 319"/>
                <a:gd name="T78" fmla="*/ 144 w 332"/>
                <a:gd name="T79" fmla="*/ 187 h 319"/>
                <a:gd name="T80" fmla="*/ 145 w 332"/>
                <a:gd name="T81" fmla="*/ 191 h 319"/>
                <a:gd name="T82" fmla="*/ 175 w 332"/>
                <a:gd name="T83" fmla="*/ 191 h 319"/>
                <a:gd name="T84" fmla="*/ 241 w 332"/>
                <a:gd name="T85" fmla="*/ 191 h 3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32" h="319">
                  <a:moveTo>
                    <a:pt x="218" y="56"/>
                  </a:moveTo>
                  <a:cubicBezTo>
                    <a:pt x="242" y="56"/>
                    <a:pt x="266" y="56"/>
                    <a:pt x="291" y="56"/>
                  </a:cubicBezTo>
                  <a:cubicBezTo>
                    <a:pt x="292" y="56"/>
                    <a:pt x="312" y="56"/>
                    <a:pt x="312" y="56"/>
                  </a:cubicBezTo>
                  <a:cubicBezTo>
                    <a:pt x="312" y="60"/>
                    <a:pt x="313" y="65"/>
                    <a:pt x="313" y="69"/>
                  </a:cubicBezTo>
                  <a:cubicBezTo>
                    <a:pt x="315" y="93"/>
                    <a:pt x="317" y="117"/>
                    <a:pt x="318" y="141"/>
                  </a:cubicBezTo>
                  <a:cubicBezTo>
                    <a:pt x="321" y="173"/>
                    <a:pt x="323" y="204"/>
                    <a:pt x="326" y="236"/>
                  </a:cubicBezTo>
                  <a:cubicBezTo>
                    <a:pt x="327" y="260"/>
                    <a:pt x="329" y="283"/>
                    <a:pt x="331" y="307"/>
                  </a:cubicBezTo>
                  <a:cubicBezTo>
                    <a:pt x="331" y="311"/>
                    <a:pt x="331" y="315"/>
                    <a:pt x="332" y="319"/>
                  </a:cubicBezTo>
                  <a:cubicBezTo>
                    <a:pt x="319" y="319"/>
                    <a:pt x="306" y="319"/>
                    <a:pt x="292" y="319"/>
                  </a:cubicBezTo>
                  <a:cubicBezTo>
                    <a:pt x="263" y="318"/>
                    <a:pt x="234" y="318"/>
                    <a:pt x="205" y="318"/>
                  </a:cubicBezTo>
                  <a:cubicBezTo>
                    <a:pt x="174" y="318"/>
                    <a:pt x="144" y="318"/>
                    <a:pt x="114" y="318"/>
                  </a:cubicBezTo>
                  <a:cubicBezTo>
                    <a:pt x="97" y="318"/>
                    <a:pt x="81" y="318"/>
                    <a:pt x="64" y="318"/>
                  </a:cubicBezTo>
                  <a:cubicBezTo>
                    <a:pt x="63" y="318"/>
                    <a:pt x="64" y="318"/>
                    <a:pt x="64" y="317"/>
                  </a:cubicBezTo>
                  <a:cubicBezTo>
                    <a:pt x="64" y="313"/>
                    <a:pt x="64" y="309"/>
                    <a:pt x="64" y="305"/>
                  </a:cubicBezTo>
                  <a:cubicBezTo>
                    <a:pt x="64" y="291"/>
                    <a:pt x="64" y="276"/>
                    <a:pt x="64" y="262"/>
                  </a:cubicBezTo>
                  <a:cubicBezTo>
                    <a:pt x="64" y="243"/>
                    <a:pt x="64" y="223"/>
                    <a:pt x="64" y="204"/>
                  </a:cubicBezTo>
                  <a:cubicBezTo>
                    <a:pt x="54" y="216"/>
                    <a:pt x="38" y="220"/>
                    <a:pt x="24" y="215"/>
                  </a:cubicBezTo>
                  <a:cubicBezTo>
                    <a:pt x="11" y="211"/>
                    <a:pt x="2" y="198"/>
                    <a:pt x="1" y="185"/>
                  </a:cubicBezTo>
                  <a:cubicBezTo>
                    <a:pt x="0" y="170"/>
                    <a:pt x="8" y="157"/>
                    <a:pt x="21" y="151"/>
                  </a:cubicBezTo>
                  <a:cubicBezTo>
                    <a:pt x="34" y="144"/>
                    <a:pt x="50" y="147"/>
                    <a:pt x="60" y="156"/>
                  </a:cubicBezTo>
                  <a:cubicBezTo>
                    <a:pt x="62" y="157"/>
                    <a:pt x="63" y="159"/>
                    <a:pt x="64" y="160"/>
                  </a:cubicBezTo>
                  <a:cubicBezTo>
                    <a:pt x="64" y="137"/>
                    <a:pt x="64" y="114"/>
                    <a:pt x="64" y="91"/>
                  </a:cubicBezTo>
                  <a:cubicBezTo>
                    <a:pt x="64" y="80"/>
                    <a:pt x="64" y="68"/>
                    <a:pt x="64" y="57"/>
                  </a:cubicBezTo>
                  <a:cubicBezTo>
                    <a:pt x="64" y="55"/>
                    <a:pt x="64" y="56"/>
                    <a:pt x="66" y="56"/>
                  </a:cubicBezTo>
                  <a:cubicBezTo>
                    <a:pt x="71" y="56"/>
                    <a:pt x="76" y="56"/>
                    <a:pt x="80" y="56"/>
                  </a:cubicBezTo>
                  <a:cubicBezTo>
                    <a:pt x="107" y="56"/>
                    <a:pt x="133" y="56"/>
                    <a:pt x="159" y="56"/>
                  </a:cubicBezTo>
                  <a:cubicBezTo>
                    <a:pt x="161" y="56"/>
                    <a:pt x="164" y="56"/>
                    <a:pt x="167" y="56"/>
                  </a:cubicBezTo>
                  <a:cubicBezTo>
                    <a:pt x="156" y="47"/>
                    <a:pt x="151" y="32"/>
                    <a:pt x="156" y="19"/>
                  </a:cubicBezTo>
                  <a:cubicBezTo>
                    <a:pt x="162" y="7"/>
                    <a:pt x="174" y="0"/>
                    <a:pt x="187" y="0"/>
                  </a:cubicBezTo>
                  <a:cubicBezTo>
                    <a:pt x="200" y="0"/>
                    <a:pt x="212" y="7"/>
                    <a:pt x="218" y="18"/>
                  </a:cubicBezTo>
                  <a:cubicBezTo>
                    <a:pt x="225" y="31"/>
                    <a:pt x="222" y="47"/>
                    <a:pt x="211" y="56"/>
                  </a:cubicBezTo>
                  <a:cubicBezTo>
                    <a:pt x="214" y="56"/>
                    <a:pt x="216" y="56"/>
                    <a:pt x="218" y="56"/>
                  </a:cubicBezTo>
                  <a:close/>
                  <a:moveTo>
                    <a:pt x="241" y="191"/>
                  </a:moveTo>
                  <a:cubicBezTo>
                    <a:pt x="240" y="167"/>
                    <a:pt x="238" y="143"/>
                    <a:pt x="237" y="119"/>
                  </a:cubicBezTo>
                  <a:cubicBezTo>
                    <a:pt x="237" y="114"/>
                    <a:pt x="237" y="108"/>
                    <a:pt x="236" y="103"/>
                  </a:cubicBezTo>
                  <a:cubicBezTo>
                    <a:pt x="236" y="102"/>
                    <a:pt x="237" y="98"/>
                    <a:pt x="236" y="98"/>
                  </a:cubicBezTo>
                  <a:cubicBezTo>
                    <a:pt x="225" y="98"/>
                    <a:pt x="215" y="98"/>
                    <a:pt x="205" y="98"/>
                  </a:cubicBezTo>
                  <a:cubicBezTo>
                    <a:pt x="184" y="98"/>
                    <a:pt x="163" y="98"/>
                    <a:pt x="142" y="98"/>
                  </a:cubicBezTo>
                  <a:cubicBezTo>
                    <a:pt x="143" y="122"/>
                    <a:pt x="143" y="146"/>
                    <a:pt x="144" y="170"/>
                  </a:cubicBezTo>
                  <a:cubicBezTo>
                    <a:pt x="144" y="176"/>
                    <a:pt x="144" y="181"/>
                    <a:pt x="144" y="187"/>
                  </a:cubicBezTo>
                  <a:cubicBezTo>
                    <a:pt x="144" y="188"/>
                    <a:pt x="144" y="191"/>
                    <a:pt x="145" y="191"/>
                  </a:cubicBezTo>
                  <a:cubicBezTo>
                    <a:pt x="155" y="191"/>
                    <a:pt x="165" y="191"/>
                    <a:pt x="175" y="191"/>
                  </a:cubicBezTo>
                  <a:cubicBezTo>
                    <a:pt x="197" y="191"/>
                    <a:pt x="219" y="191"/>
                    <a:pt x="241" y="19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59" name="PA_任意多边形 62"/>
            <p:cNvSpPr>
              <a:spLocks noEditPoints="1"/>
            </p:cNvSpPr>
            <p:nvPr>
              <p:custDataLst>
                <p:tags r:id="rId74"/>
              </p:custDataLst>
            </p:nvPr>
          </p:nvSpPr>
          <p:spPr bwMode="auto">
            <a:xfrm>
              <a:off x="5711825" y="3460750"/>
              <a:ext cx="2211388" cy="2124075"/>
            </a:xfrm>
            <a:custGeom>
              <a:avLst/>
              <a:gdLst>
                <a:gd name="T0" fmla="*/ 307 w 322"/>
                <a:gd name="T1" fmla="*/ 309 h 309"/>
                <a:gd name="T2" fmla="*/ 244 w 322"/>
                <a:gd name="T3" fmla="*/ 309 h 309"/>
                <a:gd name="T4" fmla="*/ 154 w 322"/>
                <a:gd name="T5" fmla="*/ 308 h 309"/>
                <a:gd name="T6" fmla="*/ 63 w 322"/>
                <a:gd name="T7" fmla="*/ 308 h 309"/>
                <a:gd name="T8" fmla="*/ 63 w 322"/>
                <a:gd name="T9" fmla="*/ 300 h 309"/>
                <a:gd name="T10" fmla="*/ 63 w 322"/>
                <a:gd name="T11" fmla="*/ 199 h 309"/>
                <a:gd name="T12" fmla="*/ 55 w 322"/>
                <a:gd name="T13" fmla="*/ 196 h 309"/>
                <a:gd name="T14" fmla="*/ 21 w 322"/>
                <a:gd name="T15" fmla="*/ 206 h 309"/>
                <a:gd name="T16" fmla="*/ 18 w 322"/>
                <a:gd name="T17" fmla="*/ 150 h 309"/>
                <a:gd name="T18" fmla="*/ 52 w 322"/>
                <a:gd name="T19" fmla="*/ 155 h 309"/>
                <a:gd name="T20" fmla="*/ 63 w 322"/>
                <a:gd name="T21" fmla="*/ 168 h 309"/>
                <a:gd name="T22" fmla="*/ 63 w 322"/>
                <a:gd name="T23" fmla="*/ 86 h 309"/>
                <a:gd name="T24" fmla="*/ 68 w 322"/>
                <a:gd name="T25" fmla="*/ 56 h 309"/>
                <a:gd name="T26" fmla="*/ 154 w 322"/>
                <a:gd name="T27" fmla="*/ 56 h 309"/>
                <a:gd name="T28" fmla="*/ 175 w 322"/>
                <a:gd name="T29" fmla="*/ 56 h 309"/>
                <a:gd name="T30" fmla="*/ 156 w 322"/>
                <a:gd name="T31" fmla="*/ 16 h 309"/>
                <a:gd name="T32" fmla="*/ 209 w 322"/>
                <a:gd name="T33" fmla="*/ 16 h 309"/>
                <a:gd name="T34" fmla="*/ 193 w 322"/>
                <a:gd name="T35" fmla="*/ 56 h 309"/>
                <a:gd name="T36" fmla="*/ 213 w 322"/>
                <a:gd name="T37" fmla="*/ 56 h 309"/>
                <a:gd name="T38" fmla="*/ 286 w 322"/>
                <a:gd name="T39" fmla="*/ 56 h 309"/>
                <a:gd name="T40" fmla="*/ 300 w 322"/>
                <a:gd name="T41" fmla="*/ 56 h 309"/>
                <a:gd name="T42" fmla="*/ 303 w 322"/>
                <a:gd name="T43" fmla="*/ 64 h 309"/>
                <a:gd name="T44" fmla="*/ 309 w 322"/>
                <a:gd name="T45" fmla="*/ 137 h 309"/>
                <a:gd name="T46" fmla="*/ 321 w 322"/>
                <a:gd name="T47" fmla="*/ 302 h 309"/>
                <a:gd name="T48" fmla="*/ 132 w 322"/>
                <a:gd name="T49" fmla="*/ 88 h 309"/>
                <a:gd name="T50" fmla="*/ 134 w 322"/>
                <a:gd name="T51" fmla="*/ 166 h 309"/>
                <a:gd name="T52" fmla="*/ 134 w 322"/>
                <a:gd name="T53" fmla="*/ 182 h 309"/>
                <a:gd name="T54" fmla="*/ 136 w 322"/>
                <a:gd name="T55" fmla="*/ 189 h 309"/>
                <a:gd name="T56" fmla="*/ 170 w 322"/>
                <a:gd name="T57" fmla="*/ 191 h 309"/>
                <a:gd name="T58" fmla="*/ 236 w 322"/>
                <a:gd name="T59" fmla="*/ 191 h 309"/>
                <a:gd name="T60" fmla="*/ 241 w 322"/>
                <a:gd name="T61" fmla="*/ 186 h 309"/>
                <a:gd name="T62" fmla="*/ 237 w 322"/>
                <a:gd name="T63" fmla="*/ 114 h 309"/>
                <a:gd name="T64" fmla="*/ 236 w 322"/>
                <a:gd name="T65" fmla="*/ 97 h 309"/>
                <a:gd name="T66" fmla="*/ 236 w 322"/>
                <a:gd name="T67" fmla="*/ 88 h 309"/>
                <a:gd name="T68" fmla="*/ 137 w 322"/>
                <a:gd name="T69" fmla="*/ 88 h 3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22" h="309">
                  <a:moveTo>
                    <a:pt x="322" y="309"/>
                  </a:moveTo>
                  <a:cubicBezTo>
                    <a:pt x="307" y="309"/>
                    <a:pt x="307" y="309"/>
                    <a:pt x="307" y="309"/>
                  </a:cubicBezTo>
                  <a:cubicBezTo>
                    <a:pt x="287" y="309"/>
                    <a:pt x="287" y="309"/>
                    <a:pt x="287" y="309"/>
                  </a:cubicBezTo>
                  <a:cubicBezTo>
                    <a:pt x="244" y="309"/>
                    <a:pt x="244" y="309"/>
                    <a:pt x="244" y="309"/>
                  </a:cubicBezTo>
                  <a:cubicBezTo>
                    <a:pt x="200" y="308"/>
                    <a:pt x="200" y="308"/>
                    <a:pt x="200" y="308"/>
                  </a:cubicBezTo>
                  <a:cubicBezTo>
                    <a:pt x="154" y="308"/>
                    <a:pt x="154" y="308"/>
                    <a:pt x="154" y="308"/>
                  </a:cubicBezTo>
                  <a:cubicBezTo>
                    <a:pt x="109" y="308"/>
                    <a:pt x="109" y="308"/>
                    <a:pt x="109" y="308"/>
                  </a:cubicBezTo>
                  <a:cubicBezTo>
                    <a:pt x="63" y="308"/>
                    <a:pt x="63" y="308"/>
                    <a:pt x="63" y="308"/>
                  </a:cubicBezTo>
                  <a:cubicBezTo>
                    <a:pt x="63" y="306"/>
                    <a:pt x="63" y="306"/>
                    <a:pt x="63" y="306"/>
                  </a:cubicBezTo>
                  <a:cubicBezTo>
                    <a:pt x="63" y="300"/>
                    <a:pt x="63" y="300"/>
                    <a:pt x="63" y="300"/>
                  </a:cubicBezTo>
                  <a:cubicBezTo>
                    <a:pt x="63" y="257"/>
                    <a:pt x="63" y="257"/>
                    <a:pt x="63" y="257"/>
                  </a:cubicBezTo>
                  <a:cubicBezTo>
                    <a:pt x="63" y="199"/>
                    <a:pt x="63" y="199"/>
                    <a:pt x="63" y="199"/>
                  </a:cubicBezTo>
                  <a:cubicBezTo>
                    <a:pt x="63" y="186"/>
                    <a:pt x="63" y="186"/>
                    <a:pt x="63" y="186"/>
                  </a:cubicBezTo>
                  <a:cubicBezTo>
                    <a:pt x="55" y="196"/>
                    <a:pt x="55" y="196"/>
                    <a:pt x="55" y="196"/>
                  </a:cubicBezTo>
                  <a:cubicBezTo>
                    <a:pt x="49" y="203"/>
                    <a:pt x="40" y="207"/>
                    <a:pt x="31" y="207"/>
                  </a:cubicBezTo>
                  <a:cubicBezTo>
                    <a:pt x="28" y="207"/>
                    <a:pt x="24" y="207"/>
                    <a:pt x="21" y="206"/>
                  </a:cubicBezTo>
                  <a:cubicBezTo>
                    <a:pt x="10" y="202"/>
                    <a:pt x="2" y="191"/>
                    <a:pt x="1" y="179"/>
                  </a:cubicBezTo>
                  <a:cubicBezTo>
                    <a:pt x="0" y="167"/>
                    <a:pt x="7" y="156"/>
                    <a:pt x="18" y="150"/>
                  </a:cubicBezTo>
                  <a:cubicBezTo>
                    <a:pt x="22" y="148"/>
                    <a:pt x="27" y="147"/>
                    <a:pt x="31" y="147"/>
                  </a:cubicBezTo>
                  <a:cubicBezTo>
                    <a:pt x="39" y="147"/>
                    <a:pt x="47" y="150"/>
                    <a:pt x="52" y="155"/>
                  </a:cubicBezTo>
                  <a:cubicBezTo>
                    <a:pt x="53" y="156"/>
                    <a:pt x="54" y="157"/>
                    <a:pt x="55" y="158"/>
                  </a:cubicBezTo>
                  <a:cubicBezTo>
                    <a:pt x="63" y="168"/>
                    <a:pt x="63" y="168"/>
                    <a:pt x="63" y="168"/>
                  </a:cubicBezTo>
                  <a:cubicBezTo>
                    <a:pt x="63" y="155"/>
                    <a:pt x="63" y="155"/>
                    <a:pt x="63" y="155"/>
                  </a:cubicBezTo>
                  <a:cubicBezTo>
                    <a:pt x="63" y="86"/>
                    <a:pt x="63" y="86"/>
                    <a:pt x="63" y="86"/>
                  </a:cubicBezTo>
                  <a:cubicBezTo>
                    <a:pt x="63" y="56"/>
                    <a:pt x="63" y="56"/>
                    <a:pt x="63" y="56"/>
                  </a:cubicBezTo>
                  <a:cubicBezTo>
                    <a:pt x="68" y="56"/>
                    <a:pt x="68" y="56"/>
                    <a:pt x="68" y="56"/>
                  </a:cubicBezTo>
                  <a:cubicBezTo>
                    <a:pt x="75" y="56"/>
                    <a:pt x="75" y="56"/>
                    <a:pt x="75" y="56"/>
                  </a:cubicBezTo>
                  <a:cubicBezTo>
                    <a:pt x="154" y="56"/>
                    <a:pt x="154" y="56"/>
                    <a:pt x="154" y="56"/>
                  </a:cubicBezTo>
                  <a:cubicBezTo>
                    <a:pt x="162" y="56"/>
                    <a:pt x="162" y="56"/>
                    <a:pt x="162" y="56"/>
                  </a:cubicBezTo>
                  <a:cubicBezTo>
                    <a:pt x="175" y="56"/>
                    <a:pt x="175" y="56"/>
                    <a:pt x="175" y="56"/>
                  </a:cubicBezTo>
                  <a:cubicBezTo>
                    <a:pt x="165" y="47"/>
                    <a:pt x="165" y="47"/>
                    <a:pt x="165" y="47"/>
                  </a:cubicBezTo>
                  <a:cubicBezTo>
                    <a:pt x="155" y="39"/>
                    <a:pt x="151" y="27"/>
                    <a:pt x="156" y="16"/>
                  </a:cubicBezTo>
                  <a:cubicBezTo>
                    <a:pt x="160" y="6"/>
                    <a:pt x="170" y="0"/>
                    <a:pt x="182" y="0"/>
                  </a:cubicBezTo>
                  <a:cubicBezTo>
                    <a:pt x="193" y="0"/>
                    <a:pt x="204" y="6"/>
                    <a:pt x="209" y="16"/>
                  </a:cubicBezTo>
                  <a:cubicBezTo>
                    <a:pt x="215" y="26"/>
                    <a:pt x="212" y="40"/>
                    <a:pt x="203" y="47"/>
                  </a:cubicBezTo>
                  <a:cubicBezTo>
                    <a:pt x="193" y="56"/>
                    <a:pt x="193" y="56"/>
                    <a:pt x="193" y="56"/>
                  </a:cubicBezTo>
                  <a:cubicBezTo>
                    <a:pt x="206" y="56"/>
                    <a:pt x="206" y="56"/>
                    <a:pt x="206" y="56"/>
                  </a:cubicBezTo>
                  <a:cubicBezTo>
                    <a:pt x="213" y="56"/>
                    <a:pt x="213" y="56"/>
                    <a:pt x="213" y="56"/>
                  </a:cubicBezTo>
                  <a:cubicBezTo>
                    <a:pt x="261" y="56"/>
                    <a:pt x="261" y="56"/>
                    <a:pt x="261" y="56"/>
                  </a:cubicBezTo>
                  <a:cubicBezTo>
                    <a:pt x="286" y="56"/>
                    <a:pt x="286" y="56"/>
                    <a:pt x="286" y="56"/>
                  </a:cubicBezTo>
                  <a:cubicBezTo>
                    <a:pt x="286" y="56"/>
                    <a:pt x="286" y="56"/>
                    <a:pt x="288" y="56"/>
                  </a:cubicBezTo>
                  <a:cubicBezTo>
                    <a:pt x="290" y="56"/>
                    <a:pt x="295" y="56"/>
                    <a:pt x="300" y="56"/>
                  </a:cubicBezTo>
                  <a:cubicBezTo>
                    <a:pt x="301" y="56"/>
                    <a:pt x="302" y="56"/>
                    <a:pt x="302" y="56"/>
                  </a:cubicBezTo>
                  <a:cubicBezTo>
                    <a:pt x="303" y="64"/>
                    <a:pt x="303" y="64"/>
                    <a:pt x="303" y="64"/>
                  </a:cubicBezTo>
                  <a:cubicBezTo>
                    <a:pt x="306" y="101"/>
                    <a:pt x="306" y="101"/>
                    <a:pt x="306" y="101"/>
                  </a:cubicBezTo>
                  <a:cubicBezTo>
                    <a:pt x="309" y="137"/>
                    <a:pt x="309" y="137"/>
                    <a:pt x="309" y="137"/>
                  </a:cubicBezTo>
                  <a:cubicBezTo>
                    <a:pt x="316" y="231"/>
                    <a:pt x="316" y="231"/>
                    <a:pt x="316" y="231"/>
                  </a:cubicBezTo>
                  <a:cubicBezTo>
                    <a:pt x="321" y="302"/>
                    <a:pt x="321" y="302"/>
                    <a:pt x="321" y="302"/>
                  </a:cubicBezTo>
                  <a:lnTo>
                    <a:pt x="322" y="309"/>
                  </a:lnTo>
                  <a:close/>
                  <a:moveTo>
                    <a:pt x="132" y="88"/>
                  </a:moveTo>
                  <a:cubicBezTo>
                    <a:pt x="132" y="93"/>
                    <a:pt x="132" y="93"/>
                    <a:pt x="132" y="93"/>
                  </a:cubicBezTo>
                  <a:cubicBezTo>
                    <a:pt x="134" y="166"/>
                    <a:pt x="134" y="166"/>
                    <a:pt x="134" y="166"/>
                  </a:cubicBezTo>
                  <a:cubicBezTo>
                    <a:pt x="134" y="174"/>
                    <a:pt x="134" y="174"/>
                    <a:pt x="134" y="174"/>
                  </a:cubicBezTo>
                  <a:cubicBezTo>
                    <a:pt x="134" y="182"/>
                    <a:pt x="134" y="182"/>
                    <a:pt x="134" y="182"/>
                  </a:cubicBezTo>
                  <a:cubicBezTo>
                    <a:pt x="134" y="182"/>
                    <a:pt x="134" y="182"/>
                    <a:pt x="134" y="182"/>
                  </a:cubicBezTo>
                  <a:cubicBezTo>
                    <a:pt x="134" y="185"/>
                    <a:pt x="134" y="187"/>
                    <a:pt x="136" y="189"/>
                  </a:cubicBezTo>
                  <a:cubicBezTo>
                    <a:pt x="137" y="191"/>
                    <a:pt x="138" y="191"/>
                    <a:pt x="140" y="191"/>
                  </a:cubicBezTo>
                  <a:cubicBezTo>
                    <a:pt x="170" y="191"/>
                    <a:pt x="170" y="191"/>
                    <a:pt x="170" y="191"/>
                  </a:cubicBezTo>
                  <a:cubicBezTo>
                    <a:pt x="203" y="191"/>
                    <a:pt x="203" y="191"/>
                    <a:pt x="203" y="191"/>
                  </a:cubicBezTo>
                  <a:cubicBezTo>
                    <a:pt x="236" y="191"/>
                    <a:pt x="236" y="191"/>
                    <a:pt x="236" y="191"/>
                  </a:cubicBezTo>
                  <a:cubicBezTo>
                    <a:pt x="241" y="191"/>
                    <a:pt x="241" y="191"/>
                    <a:pt x="241" y="191"/>
                  </a:cubicBezTo>
                  <a:cubicBezTo>
                    <a:pt x="241" y="186"/>
                    <a:pt x="241" y="186"/>
                    <a:pt x="241" y="186"/>
                  </a:cubicBezTo>
                  <a:cubicBezTo>
                    <a:pt x="237" y="117"/>
                    <a:pt x="237" y="117"/>
                    <a:pt x="237" y="117"/>
                  </a:cubicBezTo>
                  <a:cubicBezTo>
                    <a:pt x="237" y="114"/>
                    <a:pt x="237" y="114"/>
                    <a:pt x="237" y="114"/>
                  </a:cubicBezTo>
                  <a:cubicBezTo>
                    <a:pt x="237" y="105"/>
                    <a:pt x="237" y="105"/>
                    <a:pt x="237" y="105"/>
                  </a:cubicBezTo>
                  <a:cubicBezTo>
                    <a:pt x="236" y="97"/>
                    <a:pt x="236" y="97"/>
                    <a:pt x="236" y="97"/>
                  </a:cubicBezTo>
                  <a:cubicBezTo>
                    <a:pt x="236" y="97"/>
                    <a:pt x="236" y="97"/>
                    <a:pt x="236" y="97"/>
                  </a:cubicBezTo>
                  <a:cubicBezTo>
                    <a:pt x="236" y="88"/>
                    <a:pt x="236" y="88"/>
                    <a:pt x="236" y="88"/>
                  </a:cubicBezTo>
                  <a:cubicBezTo>
                    <a:pt x="200" y="88"/>
                    <a:pt x="200" y="88"/>
                    <a:pt x="200" y="88"/>
                  </a:cubicBezTo>
                  <a:cubicBezTo>
                    <a:pt x="137" y="88"/>
                    <a:pt x="137" y="88"/>
                    <a:pt x="137" y="88"/>
                  </a:cubicBezTo>
                  <a:lnTo>
                    <a:pt x="132" y="88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srgbClr val="F17001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60" name="PA_任意多边形 63"/>
            <p:cNvSpPr/>
            <p:nvPr>
              <p:custDataLst>
                <p:tags r:id="rId75"/>
              </p:custDataLst>
            </p:nvPr>
          </p:nvSpPr>
          <p:spPr bwMode="auto">
            <a:xfrm>
              <a:off x="6961188" y="4098925"/>
              <a:ext cx="371475" cy="639763"/>
            </a:xfrm>
            <a:custGeom>
              <a:avLst/>
              <a:gdLst>
                <a:gd name="T0" fmla="*/ 234 w 234"/>
                <a:gd name="T1" fmla="*/ 403 h 403"/>
                <a:gd name="T2" fmla="*/ 9 w 234"/>
                <a:gd name="T3" fmla="*/ 356 h 403"/>
                <a:gd name="T4" fmla="*/ 0 w 234"/>
                <a:gd name="T5" fmla="*/ 70 h 403"/>
                <a:gd name="T6" fmla="*/ 212 w 234"/>
                <a:gd name="T7" fmla="*/ 0 h 403"/>
                <a:gd name="T8" fmla="*/ 234 w 234"/>
                <a:gd name="T9" fmla="*/ 403 h 4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4" h="403">
                  <a:moveTo>
                    <a:pt x="234" y="403"/>
                  </a:moveTo>
                  <a:lnTo>
                    <a:pt x="9" y="356"/>
                  </a:lnTo>
                  <a:lnTo>
                    <a:pt x="0" y="70"/>
                  </a:lnTo>
                  <a:lnTo>
                    <a:pt x="212" y="0"/>
                  </a:lnTo>
                  <a:lnTo>
                    <a:pt x="234" y="403"/>
                  </a:lnTo>
                  <a:close/>
                </a:path>
              </a:pathLst>
            </a:custGeom>
            <a:solidFill>
              <a:srgbClr val="A8510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</p:grpSp>
      <p:sp>
        <p:nvSpPr>
          <p:cNvPr id="161" name="PA_文本框 160"/>
          <p:cNvSpPr txBox="1"/>
          <p:nvPr>
            <p:custDataLst>
              <p:tags r:id="rId14"/>
            </p:custDataLst>
          </p:nvPr>
        </p:nvSpPr>
        <p:spPr>
          <a:xfrm>
            <a:off x="5710165" y="1890734"/>
            <a:ext cx="34176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altLang="zh-CN" sz="3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mpact" panose="020B0806030902050204" pitchFamily="34" charset="0"/>
                <a:ea typeface="宋体" panose="02010600030101010101" pitchFamily="2" charset="-122"/>
                <a:cs typeface="+mn-cs"/>
              </a:rPr>
              <a:t>1</a:t>
            </a:r>
            <a:endParaRPr kumimoji="0" lang="zh-CN" altLang="en-US" sz="3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Impact" panose="020B0806030902050204" pitchFamily="3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62" name="PA_文本框 161"/>
          <p:cNvSpPr txBox="1"/>
          <p:nvPr>
            <p:custDataLst>
              <p:tags r:id="rId15"/>
            </p:custDataLst>
          </p:nvPr>
        </p:nvSpPr>
        <p:spPr>
          <a:xfrm>
            <a:off x="4745756" y="3094368"/>
            <a:ext cx="391454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altLang="zh-CN" sz="3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mpact" panose="020B0806030902050204" pitchFamily="34" charset="0"/>
                <a:ea typeface="宋体" panose="02010600030101010101" pitchFamily="2" charset="-122"/>
                <a:cs typeface="+mn-cs"/>
              </a:rPr>
              <a:t>2</a:t>
            </a:r>
            <a:endParaRPr kumimoji="0" lang="zh-CN" altLang="en-US" sz="3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Impact" panose="020B0806030902050204" pitchFamily="3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63" name="PA_文本框 162"/>
          <p:cNvSpPr txBox="1"/>
          <p:nvPr>
            <p:custDataLst>
              <p:tags r:id="rId16"/>
            </p:custDataLst>
          </p:nvPr>
        </p:nvSpPr>
        <p:spPr>
          <a:xfrm>
            <a:off x="6232661" y="1890734"/>
            <a:ext cx="402674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altLang="zh-CN" sz="3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mpact" panose="020B0806030902050204" pitchFamily="34" charset="0"/>
                <a:ea typeface="宋体" panose="02010600030101010101" pitchFamily="2" charset="-122"/>
                <a:cs typeface="+mn-cs"/>
              </a:rPr>
              <a:t>4</a:t>
            </a:r>
            <a:endParaRPr kumimoji="0" lang="zh-CN" altLang="en-US" sz="3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Impact" panose="020B0806030902050204" pitchFamily="3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64" name="PA_文本框 163"/>
          <p:cNvSpPr txBox="1"/>
          <p:nvPr>
            <p:custDataLst>
              <p:tags r:id="rId17"/>
            </p:custDataLst>
          </p:nvPr>
        </p:nvSpPr>
        <p:spPr>
          <a:xfrm>
            <a:off x="4559547" y="5317404"/>
            <a:ext cx="402674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altLang="zh-CN" sz="3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mpact" panose="020B0806030902050204" pitchFamily="34" charset="0"/>
                <a:ea typeface="宋体" panose="02010600030101010101" pitchFamily="2" charset="-122"/>
                <a:cs typeface="+mn-cs"/>
              </a:rPr>
              <a:t>3</a:t>
            </a:r>
            <a:endParaRPr kumimoji="0" lang="zh-CN" altLang="en-US" sz="3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Impact" panose="020B0806030902050204" pitchFamily="3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65" name="PA_文本框 164"/>
          <p:cNvSpPr txBox="1"/>
          <p:nvPr>
            <p:custDataLst>
              <p:tags r:id="rId18"/>
            </p:custDataLst>
          </p:nvPr>
        </p:nvSpPr>
        <p:spPr>
          <a:xfrm>
            <a:off x="7184358" y="3094367"/>
            <a:ext cx="40427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altLang="zh-CN" sz="3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mpact" panose="020B0806030902050204" pitchFamily="34" charset="0"/>
                <a:ea typeface="宋体" panose="02010600030101010101" pitchFamily="2" charset="-122"/>
                <a:cs typeface="+mn-cs"/>
              </a:rPr>
              <a:t>5</a:t>
            </a:r>
            <a:endParaRPr kumimoji="0" lang="zh-CN" altLang="en-US" sz="3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Impact" panose="020B0806030902050204" pitchFamily="3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66" name="PA_文本框 165"/>
          <p:cNvSpPr txBox="1"/>
          <p:nvPr>
            <p:custDataLst>
              <p:tags r:id="rId19"/>
            </p:custDataLst>
          </p:nvPr>
        </p:nvSpPr>
        <p:spPr>
          <a:xfrm>
            <a:off x="7249127" y="5323071"/>
            <a:ext cx="404278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altLang="zh-CN" sz="3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mpact" panose="020B0806030902050204" pitchFamily="34" charset="0"/>
                <a:ea typeface="宋体" panose="02010600030101010101" pitchFamily="2" charset="-122"/>
                <a:cs typeface="+mn-cs"/>
              </a:rPr>
              <a:t>6</a:t>
            </a:r>
            <a:endParaRPr kumimoji="0" lang="zh-CN" altLang="en-US" sz="3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Impact" panose="020B0806030902050204" pitchFamily="34" charset="0"/>
              <a:ea typeface="宋体" panose="02010600030101010101" pitchFamily="2" charset="-122"/>
              <a:cs typeface="+mn-cs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2" fill="hold" nodeType="withEffect" p14:presetBounceEnd="33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33000">
                                          <p:cBhvr additive="base">
                                            <p:cTn id="7" dur="1000" fill="hold"/>
                                            <p:tgtEl>
                                              <p:spTgt spid="9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33000">
                                          <p:cBhvr additive="base">
                                            <p:cTn id="8" dur="1000" fill="hold"/>
                                            <p:tgtEl>
                                              <p:spTgt spid="9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2" fill="hold" nodeType="withEffect" p14:presetBounceEnd="33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33000">
                                          <p:cBhvr additive="base">
                                            <p:cTn id="11" dur="1000" fill="hold"/>
                                            <p:tgtEl>
                                              <p:spTgt spid="9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33000">
                                          <p:cBhvr additive="base">
                                            <p:cTn id="12" dur="1000" fill="hold"/>
                                            <p:tgtEl>
                                              <p:spTgt spid="9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2" fill="hold" nodeType="withEffect" p14:presetBounceEnd="33000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33000">
                                          <p:cBhvr additive="base">
                                            <p:cTn id="15" dur="1000" fill="hold"/>
                                            <p:tgtEl>
                                              <p:spTgt spid="9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33000">
                                          <p:cBhvr additive="base">
                                            <p:cTn id="16" dur="1000" fill="hold"/>
                                            <p:tgtEl>
                                              <p:spTgt spid="9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8" fill="hold" nodeType="withEffect" p14:presetBounceEnd="33000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33000">
                                          <p:cBhvr additive="base">
                                            <p:cTn id="19" dur="1000" fill="hold"/>
                                            <p:tgtEl>
                                              <p:spTgt spid="10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33000">
                                          <p:cBhvr additive="base">
                                            <p:cTn id="20" dur="1000" fill="hold"/>
                                            <p:tgtEl>
                                              <p:spTgt spid="10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8" fill="hold" nodeType="withEffect" p14:presetBounceEnd="33000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33000">
                                          <p:cBhvr additive="base">
                                            <p:cTn id="23" dur="1000" fill="hold"/>
                                            <p:tgtEl>
                                              <p:spTgt spid="10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33000">
                                          <p:cBhvr additive="base">
                                            <p:cTn id="24" dur="1000" fill="hold"/>
                                            <p:tgtEl>
                                              <p:spTgt spid="10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8" fill="hold" nodeType="withEffect" p14:presetBounceEnd="33000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33000">
                                          <p:cBhvr additive="base">
                                            <p:cTn id="27" dur="1000" fill="hold"/>
                                            <p:tgtEl>
                                              <p:spTgt spid="10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33000">
                                          <p:cBhvr additive="base">
                                            <p:cTn id="28" dur="1000" fill="hold"/>
                                            <p:tgtEl>
                                              <p:spTgt spid="10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2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000" fill="hold"/>
                                            <p:tgtEl>
                                              <p:spTgt spid="9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000" fill="hold"/>
                                            <p:tgtEl>
                                              <p:spTgt spid="9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2" fill="hold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000" fill="hold"/>
                                            <p:tgtEl>
                                              <p:spTgt spid="9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000" fill="hold"/>
                                            <p:tgtEl>
                                              <p:spTgt spid="9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2" fill="hold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1000" fill="hold"/>
                                            <p:tgtEl>
                                              <p:spTgt spid="9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1000" fill="hold"/>
                                            <p:tgtEl>
                                              <p:spTgt spid="9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8" fill="hold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1000" fill="hold"/>
                                            <p:tgtEl>
                                              <p:spTgt spid="10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1000" fill="hold"/>
                                            <p:tgtEl>
                                              <p:spTgt spid="10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8" fill="hold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1000" fill="hold"/>
                                            <p:tgtEl>
                                              <p:spTgt spid="10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1000" fill="hold"/>
                                            <p:tgtEl>
                                              <p:spTgt spid="10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8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1000" fill="hold"/>
                                            <p:tgtEl>
                                              <p:spTgt spid="10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1000" fill="hold"/>
                                            <p:tgtEl>
                                              <p:spTgt spid="10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Fallback>
  </mc:AlternateContent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8" name="PA_矩形 127"/>
          <p:cNvSpPr/>
          <p:nvPr>
            <p:custDataLst>
              <p:tags r:id="rId1"/>
            </p:custDataLst>
          </p:nvPr>
        </p:nvSpPr>
        <p:spPr>
          <a:xfrm>
            <a:off x="0" y="6545943"/>
            <a:ext cx="12192000" cy="312057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31" name="PA_任意多边形 130"/>
          <p:cNvSpPr/>
          <p:nvPr>
            <p:custDataLst>
              <p:tags r:id="rId2"/>
            </p:custDataLst>
          </p:nvPr>
        </p:nvSpPr>
        <p:spPr>
          <a:xfrm>
            <a:off x="10269304" y="6545943"/>
            <a:ext cx="1932222" cy="312057"/>
          </a:xfrm>
          <a:custGeom>
            <a:avLst/>
            <a:gdLst>
              <a:gd name="connsiteX0" fmla="*/ 0 w 1932222"/>
              <a:gd name="connsiteY0" fmla="*/ 0 h 312057"/>
              <a:gd name="connsiteX1" fmla="*/ 1932222 w 1932222"/>
              <a:gd name="connsiteY1" fmla="*/ 0 h 312057"/>
              <a:gd name="connsiteX2" fmla="*/ 1932222 w 1932222"/>
              <a:gd name="connsiteY2" fmla="*/ 312057 h 312057"/>
              <a:gd name="connsiteX3" fmla="*/ 154981 w 1932222"/>
              <a:gd name="connsiteY3" fmla="*/ 312057 h 3120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32222" h="312057">
                <a:moveTo>
                  <a:pt x="0" y="0"/>
                </a:moveTo>
                <a:lnTo>
                  <a:pt x="1932222" y="0"/>
                </a:lnTo>
                <a:lnTo>
                  <a:pt x="1932222" y="312057"/>
                </a:lnTo>
                <a:lnTo>
                  <a:pt x="154981" y="312057"/>
                </a:lnTo>
                <a:close/>
              </a:path>
            </a:pathLst>
          </a:custGeom>
          <a:solidFill>
            <a:schemeClr val="bg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32" name="PA_SlideNumberPlaceholder 131"/>
          <p:cNvSpPr>
            <a:spLocks noGrp="1"/>
          </p:cNvSpPr>
          <p:nvPr>
            <p:ph type="sldNum" sz="quarter" idx="12"/>
            <p:custDataLst>
              <p:tags r:id="rId3"/>
            </p:custDataLst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altLang="zh-CN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-</a:t>
            </a:r>
            <a:fld id="{D6B02234-A951-478D-B725-4AAC724CF730}" type="slidenum">
              <a:rPr kumimoji="0" lang="zh-CN" altLang="en-US" sz="1200" b="0" i="0" u="none" strike="noStrike" kern="120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22</a:t>
            </a:fld>
            <a:r>
              <a:rPr kumimoji="0" lang="en-US" altLang="zh-CN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-</a:t>
            </a:r>
            <a:endParaRPr kumimoji="0" lang="zh-CN" altLang="en-US" sz="1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33" name="PA_矩形 132"/>
          <p:cNvSpPr/>
          <p:nvPr>
            <p:custDataLst>
              <p:tags r:id="rId4"/>
            </p:custDataLst>
          </p:nvPr>
        </p:nvSpPr>
        <p:spPr>
          <a:xfrm>
            <a:off x="0" y="0"/>
            <a:ext cx="12192000" cy="696387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34" name="PA_矩形 133"/>
          <p:cNvSpPr/>
          <p:nvPr>
            <p:custDataLst>
              <p:tags r:id="rId5"/>
            </p:custDataLst>
          </p:nvPr>
        </p:nvSpPr>
        <p:spPr>
          <a:xfrm>
            <a:off x="0" y="0"/>
            <a:ext cx="138112" cy="696387"/>
          </a:xfrm>
          <a:prstGeom prst="rect">
            <a:avLst/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35" name="PA_文本框 134"/>
          <p:cNvSpPr txBox="1"/>
          <p:nvPr>
            <p:custDataLst>
              <p:tags r:id="rId6"/>
            </p:custDataLst>
          </p:nvPr>
        </p:nvSpPr>
        <p:spPr>
          <a:xfrm>
            <a:off x="254000" y="99391"/>
            <a:ext cx="6343403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lvl="0">
              <a:defRPr/>
            </a:pPr>
            <a:r>
              <a:rPr kumimoji="0" lang="zh-CN" altLang="en-US" sz="2800" b="1" i="0" u="none" strike="noStrike" kern="1200" cap="none" spc="600" normalizeH="0" baseline="0" noProof="0" dirty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rPr>
              <a:t>四项箭头对比排列</a:t>
            </a:r>
            <a:r>
              <a:rPr kumimoji="0" lang="en-US" altLang="zh-CN" sz="2800" b="1" i="0" u="none" strike="noStrike" kern="1200" cap="none" spc="600" normalizeH="0" baseline="0" noProof="0" dirty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rPr>
              <a:t>PPT</a:t>
            </a:r>
            <a:r>
              <a:rPr lang="zh-CN" altLang="en-US" sz="2800" b="1" spc="600" dirty="0">
                <a:solidFill>
                  <a:srgbClr val="40404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创意图表</a:t>
            </a:r>
            <a:endParaRPr kumimoji="0" lang="zh-CN" altLang="en-US" sz="2800" b="1" i="0" u="none" strike="noStrike" kern="1200" cap="none" spc="600" normalizeH="0" baseline="0" noProof="0" dirty="0">
              <a:ln>
                <a:noFill/>
              </a:ln>
              <a:solidFill>
                <a:srgbClr val="404040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</a:endParaRPr>
          </a:p>
        </p:txBody>
      </p:sp>
      <p:grpSp>
        <p:nvGrpSpPr>
          <p:cNvPr id="208" name="PA_组合 207"/>
          <p:cNvGrpSpPr/>
          <p:nvPr>
            <p:custDataLst>
              <p:tags r:id="rId7"/>
            </p:custDataLst>
          </p:nvPr>
        </p:nvGrpSpPr>
        <p:grpSpPr>
          <a:xfrm>
            <a:off x="775788" y="1996967"/>
            <a:ext cx="3323137" cy="1022167"/>
            <a:chOff x="775788" y="1184908"/>
            <a:chExt cx="3323137" cy="1022167"/>
          </a:xfrm>
        </p:grpSpPr>
        <p:sp>
          <p:nvSpPr>
            <p:cNvPr id="209" name="PA_文本框 208"/>
            <p:cNvSpPr txBox="1"/>
            <p:nvPr>
              <p:custDataLst>
                <p:tags r:id="rId58"/>
              </p:custDataLst>
            </p:nvPr>
          </p:nvSpPr>
          <p:spPr>
            <a:xfrm>
              <a:off x="1147304" y="1184908"/>
              <a:ext cx="2951621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altLang="zh-CN" sz="1800" b="1" i="0" u="none" strike="noStrike" kern="1200" cap="none" spc="300" normalizeH="0" baseline="0" noProof="0" dirty="0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1.</a:t>
              </a:r>
              <a:r>
                <a:rPr kumimoji="0" lang="zh-CN" altLang="en-US" sz="1800" b="1" i="0" u="none" strike="noStrike" kern="1200" cap="none" spc="300" normalizeH="0" baseline="0" noProof="0" dirty="0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点击此处添加标题</a:t>
              </a:r>
            </a:p>
          </p:txBody>
        </p:sp>
        <p:sp>
          <p:nvSpPr>
            <p:cNvPr id="210" name="PA_文本框 209"/>
            <p:cNvSpPr txBox="1"/>
            <p:nvPr>
              <p:custDataLst>
                <p:tags r:id="rId59"/>
              </p:custDataLst>
            </p:nvPr>
          </p:nvSpPr>
          <p:spPr>
            <a:xfrm>
              <a:off x="1147304" y="1636791"/>
              <a:ext cx="1595309" cy="57028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50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点击此处添加文字说明</a:t>
              </a:r>
              <a:endParaRPr kumimoji="0" lang="en-US" altLang="zh-CN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endParaRPr>
            </a:p>
            <a:p>
              <a:pPr marL="0" marR="0" lvl="0" indent="0" algn="l" defTabSz="914400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50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点击此处添加文字说明</a:t>
              </a:r>
            </a:p>
          </p:txBody>
        </p:sp>
        <p:cxnSp>
          <p:nvCxnSpPr>
            <p:cNvPr id="211" name="PA_直接连接符 210"/>
            <p:cNvCxnSpPr/>
            <p:nvPr>
              <p:custDataLst>
                <p:tags r:id="rId60"/>
              </p:custDataLst>
            </p:nvPr>
          </p:nvCxnSpPr>
          <p:spPr>
            <a:xfrm>
              <a:off x="1213979" y="1595515"/>
              <a:ext cx="2358780" cy="0"/>
            </a:xfrm>
            <a:prstGeom prst="line">
              <a:avLst/>
            </a:prstGeom>
            <a:ln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2" name="PA_直接连接符 211"/>
            <p:cNvCxnSpPr/>
            <p:nvPr>
              <p:custDataLst>
                <p:tags r:id="rId61"/>
              </p:custDataLst>
            </p:nvPr>
          </p:nvCxnSpPr>
          <p:spPr>
            <a:xfrm>
              <a:off x="1213979" y="1644435"/>
              <a:ext cx="817523" cy="0"/>
            </a:xfrm>
            <a:prstGeom prst="line">
              <a:avLst/>
            </a:prstGeom>
            <a:ln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13" name="PA_任意多边形 255"/>
            <p:cNvSpPr>
              <a:spLocks noEditPoints="1"/>
            </p:cNvSpPr>
            <p:nvPr>
              <p:custDataLst>
                <p:tags r:id="rId62"/>
              </p:custDataLst>
            </p:nvPr>
          </p:nvSpPr>
          <p:spPr bwMode="auto">
            <a:xfrm>
              <a:off x="775788" y="1252537"/>
              <a:ext cx="319760" cy="224831"/>
            </a:xfrm>
            <a:custGeom>
              <a:avLst/>
              <a:gdLst>
                <a:gd name="T0" fmla="*/ 54 w 54"/>
                <a:gd name="T1" fmla="*/ 27 h 38"/>
                <a:gd name="T2" fmla="*/ 44 w 54"/>
                <a:gd name="T3" fmla="*/ 38 h 38"/>
                <a:gd name="T4" fmla="*/ 43 w 54"/>
                <a:gd name="T5" fmla="*/ 38 h 38"/>
                <a:gd name="T6" fmla="*/ 11 w 54"/>
                <a:gd name="T7" fmla="*/ 38 h 38"/>
                <a:gd name="T8" fmla="*/ 11 w 54"/>
                <a:gd name="T9" fmla="*/ 38 h 38"/>
                <a:gd name="T10" fmla="*/ 11 w 54"/>
                <a:gd name="T11" fmla="*/ 38 h 38"/>
                <a:gd name="T12" fmla="*/ 10 w 54"/>
                <a:gd name="T13" fmla="*/ 38 h 38"/>
                <a:gd name="T14" fmla="*/ 0 w 54"/>
                <a:gd name="T15" fmla="*/ 27 h 38"/>
                <a:gd name="T16" fmla="*/ 5 w 54"/>
                <a:gd name="T17" fmla="*/ 18 h 38"/>
                <a:gd name="T18" fmla="*/ 5 w 54"/>
                <a:gd name="T19" fmla="*/ 16 h 38"/>
                <a:gd name="T20" fmla="*/ 12 w 54"/>
                <a:gd name="T21" fmla="*/ 8 h 38"/>
                <a:gd name="T22" fmla="*/ 17 w 54"/>
                <a:gd name="T23" fmla="*/ 10 h 38"/>
                <a:gd name="T24" fmla="*/ 31 w 54"/>
                <a:gd name="T25" fmla="*/ 0 h 38"/>
                <a:gd name="T26" fmla="*/ 48 w 54"/>
                <a:gd name="T27" fmla="*/ 17 h 38"/>
                <a:gd name="T28" fmla="*/ 48 w 54"/>
                <a:gd name="T29" fmla="*/ 18 h 38"/>
                <a:gd name="T30" fmla="*/ 54 w 54"/>
                <a:gd name="T31" fmla="*/ 27 h 38"/>
                <a:gd name="T32" fmla="*/ 20 w 54"/>
                <a:gd name="T33" fmla="*/ 32 h 38"/>
                <a:gd name="T34" fmla="*/ 26 w 54"/>
                <a:gd name="T35" fmla="*/ 29 h 38"/>
                <a:gd name="T36" fmla="*/ 24 w 54"/>
                <a:gd name="T37" fmla="*/ 26 h 38"/>
                <a:gd name="T38" fmla="*/ 20 w 54"/>
                <a:gd name="T39" fmla="*/ 28 h 38"/>
                <a:gd name="T40" fmla="*/ 16 w 54"/>
                <a:gd name="T41" fmla="*/ 25 h 38"/>
                <a:gd name="T42" fmla="*/ 20 w 54"/>
                <a:gd name="T43" fmla="*/ 21 h 38"/>
                <a:gd name="T44" fmla="*/ 36 w 54"/>
                <a:gd name="T45" fmla="*/ 32 h 38"/>
                <a:gd name="T46" fmla="*/ 43 w 54"/>
                <a:gd name="T47" fmla="*/ 25 h 38"/>
                <a:gd name="T48" fmla="*/ 36 w 54"/>
                <a:gd name="T49" fmla="*/ 18 h 38"/>
                <a:gd name="T50" fmla="*/ 29 w 54"/>
                <a:gd name="T51" fmla="*/ 20 h 38"/>
                <a:gd name="T52" fmla="*/ 32 w 54"/>
                <a:gd name="T53" fmla="*/ 23 h 38"/>
                <a:gd name="T54" fmla="*/ 35 w 54"/>
                <a:gd name="T55" fmla="*/ 21 h 38"/>
                <a:gd name="T56" fmla="*/ 39 w 54"/>
                <a:gd name="T57" fmla="*/ 25 h 38"/>
                <a:gd name="T58" fmla="*/ 35 w 54"/>
                <a:gd name="T59" fmla="*/ 28 h 38"/>
                <a:gd name="T60" fmla="*/ 20 w 54"/>
                <a:gd name="T61" fmla="*/ 18 h 38"/>
                <a:gd name="T62" fmla="*/ 12 w 54"/>
                <a:gd name="T63" fmla="*/ 25 h 38"/>
                <a:gd name="T64" fmla="*/ 20 w 54"/>
                <a:gd name="T65" fmla="*/ 32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4" h="38">
                  <a:moveTo>
                    <a:pt x="54" y="27"/>
                  </a:moveTo>
                  <a:cubicBezTo>
                    <a:pt x="54" y="33"/>
                    <a:pt x="50" y="38"/>
                    <a:pt x="44" y="38"/>
                  </a:cubicBezTo>
                  <a:cubicBezTo>
                    <a:pt x="43" y="38"/>
                    <a:pt x="43" y="38"/>
                    <a:pt x="43" y="38"/>
                  </a:cubicBezTo>
                  <a:cubicBezTo>
                    <a:pt x="11" y="38"/>
                    <a:pt x="11" y="38"/>
                    <a:pt x="11" y="38"/>
                  </a:cubicBezTo>
                  <a:cubicBezTo>
                    <a:pt x="11" y="38"/>
                    <a:pt x="11" y="38"/>
                    <a:pt x="11" y="38"/>
                  </a:cubicBezTo>
                  <a:cubicBezTo>
                    <a:pt x="11" y="38"/>
                    <a:pt x="11" y="38"/>
                    <a:pt x="11" y="38"/>
                  </a:cubicBezTo>
                  <a:cubicBezTo>
                    <a:pt x="10" y="38"/>
                    <a:pt x="10" y="38"/>
                    <a:pt x="10" y="38"/>
                  </a:cubicBezTo>
                  <a:cubicBezTo>
                    <a:pt x="4" y="38"/>
                    <a:pt x="0" y="33"/>
                    <a:pt x="0" y="27"/>
                  </a:cubicBezTo>
                  <a:cubicBezTo>
                    <a:pt x="0" y="23"/>
                    <a:pt x="2" y="20"/>
                    <a:pt x="5" y="18"/>
                  </a:cubicBezTo>
                  <a:cubicBezTo>
                    <a:pt x="5" y="17"/>
                    <a:pt x="5" y="16"/>
                    <a:pt x="5" y="16"/>
                  </a:cubicBezTo>
                  <a:cubicBezTo>
                    <a:pt x="5" y="11"/>
                    <a:pt x="8" y="8"/>
                    <a:pt x="12" y="8"/>
                  </a:cubicBezTo>
                  <a:cubicBezTo>
                    <a:pt x="14" y="8"/>
                    <a:pt x="15" y="9"/>
                    <a:pt x="17" y="10"/>
                  </a:cubicBezTo>
                  <a:cubicBezTo>
                    <a:pt x="19" y="4"/>
                    <a:pt x="25" y="0"/>
                    <a:pt x="31" y="0"/>
                  </a:cubicBezTo>
                  <a:cubicBezTo>
                    <a:pt x="40" y="0"/>
                    <a:pt x="48" y="8"/>
                    <a:pt x="48" y="17"/>
                  </a:cubicBezTo>
                  <a:cubicBezTo>
                    <a:pt x="48" y="17"/>
                    <a:pt x="48" y="17"/>
                    <a:pt x="48" y="18"/>
                  </a:cubicBezTo>
                  <a:cubicBezTo>
                    <a:pt x="52" y="19"/>
                    <a:pt x="54" y="23"/>
                    <a:pt x="54" y="27"/>
                  </a:cubicBezTo>
                  <a:close/>
                  <a:moveTo>
                    <a:pt x="20" y="32"/>
                  </a:moveTo>
                  <a:cubicBezTo>
                    <a:pt x="23" y="32"/>
                    <a:pt x="24" y="31"/>
                    <a:pt x="26" y="29"/>
                  </a:cubicBezTo>
                  <a:cubicBezTo>
                    <a:pt x="26" y="28"/>
                    <a:pt x="25" y="27"/>
                    <a:pt x="24" y="26"/>
                  </a:cubicBezTo>
                  <a:cubicBezTo>
                    <a:pt x="23" y="27"/>
                    <a:pt x="22" y="28"/>
                    <a:pt x="20" y="28"/>
                  </a:cubicBezTo>
                  <a:cubicBezTo>
                    <a:pt x="18" y="28"/>
                    <a:pt x="16" y="27"/>
                    <a:pt x="16" y="25"/>
                  </a:cubicBezTo>
                  <a:cubicBezTo>
                    <a:pt x="16" y="23"/>
                    <a:pt x="18" y="21"/>
                    <a:pt x="20" y="21"/>
                  </a:cubicBezTo>
                  <a:cubicBezTo>
                    <a:pt x="26" y="21"/>
                    <a:pt x="27" y="32"/>
                    <a:pt x="36" y="32"/>
                  </a:cubicBezTo>
                  <a:cubicBezTo>
                    <a:pt x="40" y="32"/>
                    <a:pt x="43" y="29"/>
                    <a:pt x="43" y="25"/>
                  </a:cubicBezTo>
                  <a:cubicBezTo>
                    <a:pt x="43" y="20"/>
                    <a:pt x="40" y="18"/>
                    <a:pt x="36" y="18"/>
                  </a:cubicBezTo>
                  <a:cubicBezTo>
                    <a:pt x="33" y="18"/>
                    <a:pt x="31" y="18"/>
                    <a:pt x="29" y="20"/>
                  </a:cubicBezTo>
                  <a:cubicBezTo>
                    <a:pt x="30" y="21"/>
                    <a:pt x="31" y="22"/>
                    <a:pt x="32" y="23"/>
                  </a:cubicBezTo>
                  <a:cubicBezTo>
                    <a:pt x="33" y="22"/>
                    <a:pt x="34" y="21"/>
                    <a:pt x="35" y="21"/>
                  </a:cubicBezTo>
                  <a:cubicBezTo>
                    <a:pt x="37" y="21"/>
                    <a:pt x="39" y="23"/>
                    <a:pt x="39" y="25"/>
                  </a:cubicBezTo>
                  <a:cubicBezTo>
                    <a:pt x="39" y="27"/>
                    <a:pt x="37" y="28"/>
                    <a:pt x="35" y="28"/>
                  </a:cubicBezTo>
                  <a:cubicBezTo>
                    <a:pt x="30" y="28"/>
                    <a:pt x="28" y="18"/>
                    <a:pt x="20" y="18"/>
                  </a:cubicBezTo>
                  <a:cubicBezTo>
                    <a:pt x="16" y="18"/>
                    <a:pt x="12" y="20"/>
                    <a:pt x="12" y="25"/>
                  </a:cubicBezTo>
                  <a:cubicBezTo>
                    <a:pt x="12" y="29"/>
                    <a:pt x="16" y="32"/>
                    <a:pt x="20" y="32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14" name="PA_组合 213"/>
          <p:cNvGrpSpPr/>
          <p:nvPr>
            <p:custDataLst>
              <p:tags r:id="rId8"/>
            </p:custDataLst>
          </p:nvPr>
        </p:nvGrpSpPr>
        <p:grpSpPr>
          <a:xfrm>
            <a:off x="8653198" y="1996967"/>
            <a:ext cx="3190870" cy="1022167"/>
            <a:chOff x="8653198" y="1184908"/>
            <a:chExt cx="3190870" cy="1022167"/>
          </a:xfrm>
        </p:grpSpPr>
        <p:sp>
          <p:nvSpPr>
            <p:cNvPr id="215" name="PA_文本框 214"/>
            <p:cNvSpPr txBox="1"/>
            <p:nvPr>
              <p:custDataLst>
                <p:tags r:id="rId53"/>
              </p:custDataLst>
            </p:nvPr>
          </p:nvSpPr>
          <p:spPr>
            <a:xfrm>
              <a:off x="8978900" y="1184908"/>
              <a:ext cx="2865168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altLang="zh-CN" sz="1800" b="1" i="0" u="none" strike="noStrike" kern="1200" cap="none" spc="300" normalizeH="0" baseline="0" noProof="0" dirty="0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3.</a:t>
              </a:r>
              <a:r>
                <a:rPr kumimoji="0" lang="zh-CN" altLang="en-US" sz="1800" b="1" i="0" u="none" strike="noStrike" kern="1200" cap="none" spc="300" normalizeH="0" baseline="0" noProof="0" dirty="0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点击此处添加标题</a:t>
              </a:r>
            </a:p>
          </p:txBody>
        </p:sp>
        <p:sp>
          <p:nvSpPr>
            <p:cNvPr id="216" name="PA_文本框 215"/>
            <p:cNvSpPr txBox="1"/>
            <p:nvPr>
              <p:custDataLst>
                <p:tags r:id="rId54"/>
              </p:custDataLst>
            </p:nvPr>
          </p:nvSpPr>
          <p:spPr>
            <a:xfrm>
              <a:off x="8978900" y="1636791"/>
              <a:ext cx="1595309" cy="57028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50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点击此处添加文字说明</a:t>
              </a:r>
              <a:endParaRPr kumimoji="0" lang="en-US" altLang="zh-CN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endParaRPr>
            </a:p>
            <a:p>
              <a:pPr marL="0" marR="0" lvl="0" indent="0" algn="l" defTabSz="914400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50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点击此处添加文字说明</a:t>
              </a:r>
            </a:p>
          </p:txBody>
        </p:sp>
        <p:cxnSp>
          <p:nvCxnSpPr>
            <p:cNvPr id="217" name="PA_直接连接符 216"/>
            <p:cNvCxnSpPr/>
            <p:nvPr>
              <p:custDataLst>
                <p:tags r:id="rId55"/>
              </p:custDataLst>
            </p:nvPr>
          </p:nvCxnSpPr>
          <p:spPr>
            <a:xfrm>
              <a:off x="9045575" y="1595515"/>
              <a:ext cx="2379712" cy="0"/>
            </a:xfrm>
            <a:prstGeom prst="line">
              <a:avLst/>
            </a:prstGeom>
            <a:ln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8" name="PA_直接连接符 217"/>
            <p:cNvCxnSpPr/>
            <p:nvPr>
              <p:custDataLst>
                <p:tags r:id="rId56"/>
              </p:custDataLst>
            </p:nvPr>
          </p:nvCxnSpPr>
          <p:spPr>
            <a:xfrm>
              <a:off x="9045575" y="1644435"/>
              <a:ext cx="817523" cy="0"/>
            </a:xfrm>
            <a:prstGeom prst="line">
              <a:avLst/>
            </a:prstGeom>
            <a:ln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19" name="PA_任意多边形 315"/>
            <p:cNvSpPr>
              <a:spLocks noEditPoints="1"/>
            </p:cNvSpPr>
            <p:nvPr>
              <p:custDataLst>
                <p:tags r:id="rId57"/>
              </p:custDataLst>
            </p:nvPr>
          </p:nvSpPr>
          <p:spPr bwMode="auto">
            <a:xfrm>
              <a:off x="8653198" y="1246755"/>
              <a:ext cx="236393" cy="236393"/>
            </a:xfrm>
            <a:custGeom>
              <a:avLst/>
              <a:gdLst>
                <a:gd name="T0" fmla="*/ 41 w 41"/>
                <a:gd name="T1" fmla="*/ 34 h 41"/>
                <a:gd name="T2" fmla="*/ 33 w 41"/>
                <a:gd name="T3" fmla="*/ 41 h 41"/>
                <a:gd name="T4" fmla="*/ 8 w 41"/>
                <a:gd name="T5" fmla="*/ 41 h 41"/>
                <a:gd name="T6" fmla="*/ 0 w 41"/>
                <a:gd name="T7" fmla="*/ 34 h 41"/>
                <a:gd name="T8" fmla="*/ 0 w 41"/>
                <a:gd name="T9" fmla="*/ 8 h 41"/>
                <a:gd name="T10" fmla="*/ 8 w 41"/>
                <a:gd name="T11" fmla="*/ 0 h 41"/>
                <a:gd name="T12" fmla="*/ 33 w 41"/>
                <a:gd name="T13" fmla="*/ 0 h 41"/>
                <a:gd name="T14" fmla="*/ 41 w 41"/>
                <a:gd name="T15" fmla="*/ 8 h 41"/>
                <a:gd name="T16" fmla="*/ 41 w 41"/>
                <a:gd name="T17" fmla="*/ 34 h 41"/>
                <a:gd name="T18" fmla="*/ 29 w 41"/>
                <a:gd name="T19" fmla="*/ 20 h 41"/>
                <a:gd name="T20" fmla="*/ 21 w 41"/>
                <a:gd name="T21" fmla="*/ 12 h 41"/>
                <a:gd name="T22" fmla="*/ 7 w 41"/>
                <a:gd name="T23" fmla="*/ 27 h 41"/>
                <a:gd name="T24" fmla="*/ 7 w 41"/>
                <a:gd name="T25" fmla="*/ 34 h 41"/>
                <a:gd name="T26" fmla="*/ 15 w 41"/>
                <a:gd name="T27" fmla="*/ 34 h 41"/>
                <a:gd name="T28" fmla="*/ 29 w 41"/>
                <a:gd name="T29" fmla="*/ 20 h 41"/>
                <a:gd name="T30" fmla="*/ 15 w 41"/>
                <a:gd name="T31" fmla="*/ 30 h 41"/>
                <a:gd name="T32" fmla="*/ 14 w 41"/>
                <a:gd name="T33" fmla="*/ 32 h 41"/>
                <a:gd name="T34" fmla="*/ 12 w 41"/>
                <a:gd name="T35" fmla="*/ 32 h 41"/>
                <a:gd name="T36" fmla="*/ 12 w 41"/>
                <a:gd name="T37" fmla="*/ 29 h 41"/>
                <a:gd name="T38" fmla="*/ 9 w 41"/>
                <a:gd name="T39" fmla="*/ 29 h 41"/>
                <a:gd name="T40" fmla="*/ 9 w 41"/>
                <a:gd name="T41" fmla="*/ 28 h 41"/>
                <a:gd name="T42" fmla="*/ 11 w 41"/>
                <a:gd name="T43" fmla="*/ 26 h 41"/>
                <a:gd name="T44" fmla="*/ 15 w 41"/>
                <a:gd name="T45" fmla="*/ 30 h 41"/>
                <a:gd name="T46" fmla="*/ 22 w 41"/>
                <a:gd name="T47" fmla="*/ 17 h 41"/>
                <a:gd name="T48" fmla="*/ 14 w 41"/>
                <a:gd name="T49" fmla="*/ 24 h 41"/>
                <a:gd name="T50" fmla="*/ 13 w 41"/>
                <a:gd name="T51" fmla="*/ 25 h 41"/>
                <a:gd name="T52" fmla="*/ 13 w 41"/>
                <a:gd name="T53" fmla="*/ 24 h 41"/>
                <a:gd name="T54" fmla="*/ 21 w 41"/>
                <a:gd name="T55" fmla="*/ 16 h 41"/>
                <a:gd name="T56" fmla="*/ 22 w 41"/>
                <a:gd name="T57" fmla="*/ 16 h 41"/>
                <a:gd name="T58" fmla="*/ 22 w 41"/>
                <a:gd name="T59" fmla="*/ 17 h 41"/>
                <a:gd name="T60" fmla="*/ 33 w 41"/>
                <a:gd name="T61" fmla="*/ 16 h 41"/>
                <a:gd name="T62" fmla="*/ 33 w 41"/>
                <a:gd name="T63" fmla="*/ 12 h 41"/>
                <a:gd name="T64" fmla="*/ 29 w 41"/>
                <a:gd name="T65" fmla="*/ 8 h 41"/>
                <a:gd name="T66" fmla="*/ 26 w 41"/>
                <a:gd name="T67" fmla="*/ 8 h 41"/>
                <a:gd name="T68" fmla="*/ 23 w 41"/>
                <a:gd name="T69" fmla="*/ 10 h 41"/>
                <a:gd name="T70" fmla="*/ 31 w 41"/>
                <a:gd name="T71" fmla="*/ 18 h 41"/>
                <a:gd name="T72" fmla="*/ 33 w 41"/>
                <a:gd name="T73" fmla="*/ 1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41" h="41">
                  <a:moveTo>
                    <a:pt x="41" y="34"/>
                  </a:moveTo>
                  <a:cubicBezTo>
                    <a:pt x="41" y="38"/>
                    <a:pt x="38" y="41"/>
                    <a:pt x="33" y="41"/>
                  </a:cubicBezTo>
                  <a:cubicBezTo>
                    <a:pt x="8" y="41"/>
                    <a:pt x="8" y="41"/>
                    <a:pt x="8" y="41"/>
                  </a:cubicBezTo>
                  <a:cubicBezTo>
                    <a:pt x="4" y="41"/>
                    <a:pt x="0" y="38"/>
                    <a:pt x="0" y="34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4"/>
                    <a:pt x="4" y="0"/>
                    <a:pt x="8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8" y="0"/>
                    <a:pt x="41" y="4"/>
                    <a:pt x="41" y="8"/>
                  </a:cubicBezTo>
                  <a:lnTo>
                    <a:pt x="41" y="34"/>
                  </a:lnTo>
                  <a:close/>
                  <a:moveTo>
                    <a:pt x="29" y="20"/>
                  </a:moveTo>
                  <a:cubicBezTo>
                    <a:pt x="21" y="12"/>
                    <a:pt x="21" y="12"/>
                    <a:pt x="21" y="12"/>
                  </a:cubicBezTo>
                  <a:cubicBezTo>
                    <a:pt x="7" y="27"/>
                    <a:pt x="7" y="27"/>
                    <a:pt x="7" y="27"/>
                  </a:cubicBezTo>
                  <a:cubicBezTo>
                    <a:pt x="7" y="34"/>
                    <a:pt x="7" y="34"/>
                    <a:pt x="7" y="34"/>
                  </a:cubicBezTo>
                  <a:cubicBezTo>
                    <a:pt x="15" y="34"/>
                    <a:pt x="15" y="34"/>
                    <a:pt x="15" y="34"/>
                  </a:cubicBezTo>
                  <a:lnTo>
                    <a:pt x="29" y="20"/>
                  </a:lnTo>
                  <a:close/>
                  <a:moveTo>
                    <a:pt x="15" y="30"/>
                  </a:moveTo>
                  <a:cubicBezTo>
                    <a:pt x="14" y="32"/>
                    <a:pt x="14" y="32"/>
                    <a:pt x="14" y="32"/>
                  </a:cubicBezTo>
                  <a:cubicBezTo>
                    <a:pt x="12" y="32"/>
                    <a:pt x="12" y="32"/>
                    <a:pt x="12" y="32"/>
                  </a:cubicBezTo>
                  <a:cubicBezTo>
                    <a:pt x="12" y="29"/>
                    <a:pt x="12" y="29"/>
                    <a:pt x="12" y="29"/>
                  </a:cubicBezTo>
                  <a:cubicBezTo>
                    <a:pt x="9" y="29"/>
                    <a:pt x="9" y="29"/>
                    <a:pt x="9" y="29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11" y="26"/>
                    <a:pt x="11" y="26"/>
                    <a:pt x="11" y="26"/>
                  </a:cubicBezTo>
                  <a:lnTo>
                    <a:pt x="15" y="30"/>
                  </a:lnTo>
                  <a:close/>
                  <a:moveTo>
                    <a:pt x="22" y="17"/>
                  </a:moveTo>
                  <a:cubicBezTo>
                    <a:pt x="14" y="24"/>
                    <a:pt x="14" y="24"/>
                    <a:pt x="14" y="24"/>
                  </a:cubicBezTo>
                  <a:cubicBezTo>
                    <a:pt x="14" y="25"/>
                    <a:pt x="13" y="25"/>
                    <a:pt x="13" y="25"/>
                  </a:cubicBezTo>
                  <a:cubicBezTo>
                    <a:pt x="13" y="24"/>
                    <a:pt x="13" y="24"/>
                    <a:pt x="13" y="24"/>
                  </a:cubicBezTo>
                  <a:cubicBezTo>
                    <a:pt x="21" y="16"/>
                    <a:pt x="21" y="16"/>
                    <a:pt x="21" y="16"/>
                  </a:cubicBezTo>
                  <a:cubicBezTo>
                    <a:pt x="21" y="16"/>
                    <a:pt x="22" y="16"/>
                    <a:pt x="22" y="16"/>
                  </a:cubicBezTo>
                  <a:cubicBezTo>
                    <a:pt x="22" y="16"/>
                    <a:pt x="22" y="16"/>
                    <a:pt x="22" y="17"/>
                  </a:cubicBezTo>
                  <a:close/>
                  <a:moveTo>
                    <a:pt x="33" y="16"/>
                  </a:moveTo>
                  <a:cubicBezTo>
                    <a:pt x="34" y="15"/>
                    <a:pt x="34" y="13"/>
                    <a:pt x="33" y="12"/>
                  </a:cubicBezTo>
                  <a:cubicBezTo>
                    <a:pt x="29" y="8"/>
                    <a:pt x="29" y="8"/>
                    <a:pt x="29" y="8"/>
                  </a:cubicBezTo>
                  <a:cubicBezTo>
                    <a:pt x="28" y="7"/>
                    <a:pt x="27" y="7"/>
                    <a:pt x="26" y="8"/>
                  </a:cubicBezTo>
                  <a:cubicBezTo>
                    <a:pt x="23" y="10"/>
                    <a:pt x="23" y="10"/>
                    <a:pt x="23" y="10"/>
                  </a:cubicBezTo>
                  <a:cubicBezTo>
                    <a:pt x="31" y="18"/>
                    <a:pt x="31" y="18"/>
                    <a:pt x="31" y="18"/>
                  </a:cubicBezTo>
                  <a:lnTo>
                    <a:pt x="33" y="16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20" name="PA_组合 219"/>
          <p:cNvGrpSpPr/>
          <p:nvPr>
            <p:custDataLst>
              <p:tags r:id="rId9"/>
            </p:custDataLst>
          </p:nvPr>
        </p:nvGrpSpPr>
        <p:grpSpPr>
          <a:xfrm>
            <a:off x="821668" y="4922875"/>
            <a:ext cx="3192914" cy="1022167"/>
            <a:chOff x="821668" y="2906974"/>
            <a:chExt cx="3192914" cy="1022167"/>
          </a:xfrm>
        </p:grpSpPr>
        <p:sp>
          <p:nvSpPr>
            <p:cNvPr id="221" name="PA_文本框 220"/>
            <p:cNvSpPr txBox="1"/>
            <p:nvPr>
              <p:custDataLst>
                <p:tags r:id="rId48"/>
              </p:custDataLst>
            </p:nvPr>
          </p:nvSpPr>
          <p:spPr>
            <a:xfrm>
              <a:off x="1147304" y="2906974"/>
              <a:ext cx="2867278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altLang="zh-CN" sz="1800" b="1" i="0" u="none" strike="noStrike" kern="1200" cap="none" spc="300" normalizeH="0" baseline="0" noProof="0" dirty="0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2.</a:t>
              </a:r>
              <a:r>
                <a:rPr kumimoji="0" lang="zh-CN" altLang="en-US" sz="1800" b="1" i="0" u="none" strike="noStrike" kern="1200" cap="none" spc="300" normalizeH="0" baseline="0" noProof="0" dirty="0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点击此处添加标题</a:t>
              </a:r>
            </a:p>
          </p:txBody>
        </p:sp>
        <p:sp>
          <p:nvSpPr>
            <p:cNvPr id="222" name="PA_文本框 221"/>
            <p:cNvSpPr txBox="1"/>
            <p:nvPr>
              <p:custDataLst>
                <p:tags r:id="rId49"/>
              </p:custDataLst>
            </p:nvPr>
          </p:nvSpPr>
          <p:spPr>
            <a:xfrm>
              <a:off x="1147304" y="3358857"/>
              <a:ext cx="1595309" cy="57028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50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点击此处添加文字说明</a:t>
              </a:r>
              <a:endParaRPr kumimoji="0" lang="en-US" altLang="zh-CN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endParaRPr>
            </a:p>
            <a:p>
              <a:pPr marL="0" marR="0" lvl="0" indent="0" algn="l" defTabSz="914400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50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点击此处添加文字说明</a:t>
              </a:r>
            </a:p>
          </p:txBody>
        </p:sp>
        <p:cxnSp>
          <p:nvCxnSpPr>
            <p:cNvPr id="223" name="PA_直接连接符 222"/>
            <p:cNvCxnSpPr/>
            <p:nvPr>
              <p:custDataLst>
                <p:tags r:id="rId50"/>
              </p:custDataLst>
            </p:nvPr>
          </p:nvCxnSpPr>
          <p:spPr>
            <a:xfrm>
              <a:off x="1213979" y="3317581"/>
              <a:ext cx="2358780" cy="0"/>
            </a:xfrm>
            <a:prstGeom prst="line">
              <a:avLst/>
            </a:prstGeom>
            <a:ln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4" name="PA_直接连接符 223"/>
            <p:cNvCxnSpPr/>
            <p:nvPr>
              <p:custDataLst>
                <p:tags r:id="rId51"/>
              </p:custDataLst>
            </p:nvPr>
          </p:nvCxnSpPr>
          <p:spPr>
            <a:xfrm>
              <a:off x="1213979" y="3366501"/>
              <a:ext cx="817523" cy="0"/>
            </a:xfrm>
            <a:prstGeom prst="line">
              <a:avLst/>
            </a:prstGeom>
            <a:ln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25" name="PA_任意多边形 163"/>
            <p:cNvSpPr>
              <a:spLocks noEditPoints="1"/>
            </p:cNvSpPr>
            <p:nvPr>
              <p:custDataLst>
                <p:tags r:id="rId52"/>
              </p:custDataLst>
            </p:nvPr>
          </p:nvSpPr>
          <p:spPr bwMode="auto">
            <a:xfrm>
              <a:off x="821668" y="2962934"/>
              <a:ext cx="298748" cy="230613"/>
            </a:xfrm>
            <a:custGeom>
              <a:avLst/>
              <a:gdLst>
                <a:gd name="T0" fmla="*/ 38 w 48"/>
                <a:gd name="T1" fmla="*/ 30 h 37"/>
                <a:gd name="T2" fmla="*/ 30 w 48"/>
                <a:gd name="T3" fmla="*/ 37 h 37"/>
                <a:gd name="T4" fmla="*/ 8 w 48"/>
                <a:gd name="T5" fmla="*/ 37 h 37"/>
                <a:gd name="T6" fmla="*/ 0 w 48"/>
                <a:gd name="T7" fmla="*/ 30 h 37"/>
                <a:gd name="T8" fmla="*/ 0 w 48"/>
                <a:gd name="T9" fmla="*/ 7 h 37"/>
                <a:gd name="T10" fmla="*/ 8 w 48"/>
                <a:gd name="T11" fmla="*/ 0 h 37"/>
                <a:gd name="T12" fmla="*/ 30 w 48"/>
                <a:gd name="T13" fmla="*/ 0 h 37"/>
                <a:gd name="T14" fmla="*/ 33 w 48"/>
                <a:gd name="T15" fmla="*/ 0 h 37"/>
                <a:gd name="T16" fmla="*/ 34 w 48"/>
                <a:gd name="T17" fmla="*/ 1 h 37"/>
                <a:gd name="T18" fmla="*/ 34 w 48"/>
                <a:gd name="T19" fmla="*/ 2 h 37"/>
                <a:gd name="T20" fmla="*/ 32 w 48"/>
                <a:gd name="T21" fmla="*/ 3 h 37"/>
                <a:gd name="T22" fmla="*/ 31 w 48"/>
                <a:gd name="T23" fmla="*/ 3 h 37"/>
                <a:gd name="T24" fmla="*/ 30 w 48"/>
                <a:gd name="T25" fmla="*/ 3 h 37"/>
                <a:gd name="T26" fmla="*/ 8 w 48"/>
                <a:gd name="T27" fmla="*/ 3 h 37"/>
                <a:gd name="T28" fmla="*/ 4 w 48"/>
                <a:gd name="T29" fmla="*/ 7 h 37"/>
                <a:gd name="T30" fmla="*/ 4 w 48"/>
                <a:gd name="T31" fmla="*/ 30 h 37"/>
                <a:gd name="T32" fmla="*/ 8 w 48"/>
                <a:gd name="T33" fmla="*/ 34 h 37"/>
                <a:gd name="T34" fmla="*/ 30 w 48"/>
                <a:gd name="T35" fmla="*/ 34 h 37"/>
                <a:gd name="T36" fmla="*/ 34 w 48"/>
                <a:gd name="T37" fmla="*/ 30 h 37"/>
                <a:gd name="T38" fmla="*/ 34 w 48"/>
                <a:gd name="T39" fmla="*/ 26 h 37"/>
                <a:gd name="T40" fmla="*/ 35 w 48"/>
                <a:gd name="T41" fmla="*/ 26 h 37"/>
                <a:gd name="T42" fmla="*/ 36 w 48"/>
                <a:gd name="T43" fmla="*/ 24 h 37"/>
                <a:gd name="T44" fmla="*/ 37 w 48"/>
                <a:gd name="T45" fmla="*/ 24 h 37"/>
                <a:gd name="T46" fmla="*/ 38 w 48"/>
                <a:gd name="T47" fmla="*/ 25 h 37"/>
                <a:gd name="T48" fmla="*/ 38 w 48"/>
                <a:gd name="T49" fmla="*/ 30 h 37"/>
                <a:gd name="T50" fmla="*/ 43 w 48"/>
                <a:gd name="T51" fmla="*/ 13 h 37"/>
                <a:gd name="T52" fmla="*/ 25 w 48"/>
                <a:gd name="T53" fmla="*/ 31 h 37"/>
                <a:gd name="T54" fmla="*/ 17 w 48"/>
                <a:gd name="T55" fmla="*/ 31 h 37"/>
                <a:gd name="T56" fmla="*/ 17 w 48"/>
                <a:gd name="T57" fmla="*/ 23 h 37"/>
                <a:gd name="T58" fmla="*/ 35 w 48"/>
                <a:gd name="T59" fmla="*/ 5 h 37"/>
                <a:gd name="T60" fmla="*/ 43 w 48"/>
                <a:gd name="T61" fmla="*/ 13 h 37"/>
                <a:gd name="T62" fmla="*/ 27 w 48"/>
                <a:gd name="T63" fmla="*/ 25 h 37"/>
                <a:gd name="T64" fmla="*/ 23 w 48"/>
                <a:gd name="T65" fmla="*/ 21 h 37"/>
                <a:gd name="T66" fmla="*/ 20 w 48"/>
                <a:gd name="T67" fmla="*/ 24 h 37"/>
                <a:gd name="T68" fmla="*/ 20 w 48"/>
                <a:gd name="T69" fmla="*/ 25 h 37"/>
                <a:gd name="T70" fmla="*/ 22 w 48"/>
                <a:gd name="T71" fmla="*/ 25 h 37"/>
                <a:gd name="T72" fmla="*/ 22 w 48"/>
                <a:gd name="T73" fmla="*/ 28 h 37"/>
                <a:gd name="T74" fmla="*/ 24 w 48"/>
                <a:gd name="T75" fmla="*/ 28 h 37"/>
                <a:gd name="T76" fmla="*/ 27 w 48"/>
                <a:gd name="T77" fmla="*/ 25 h 37"/>
                <a:gd name="T78" fmla="*/ 35 w 48"/>
                <a:gd name="T79" fmla="*/ 9 h 37"/>
                <a:gd name="T80" fmla="*/ 25 w 48"/>
                <a:gd name="T81" fmla="*/ 18 h 37"/>
                <a:gd name="T82" fmla="*/ 25 w 48"/>
                <a:gd name="T83" fmla="*/ 19 h 37"/>
                <a:gd name="T84" fmla="*/ 26 w 48"/>
                <a:gd name="T85" fmla="*/ 19 h 37"/>
                <a:gd name="T86" fmla="*/ 36 w 48"/>
                <a:gd name="T87" fmla="*/ 10 h 37"/>
                <a:gd name="T88" fmla="*/ 36 w 48"/>
                <a:gd name="T89" fmla="*/ 9 h 37"/>
                <a:gd name="T90" fmla="*/ 35 w 48"/>
                <a:gd name="T91" fmla="*/ 9 h 37"/>
                <a:gd name="T92" fmla="*/ 45 w 48"/>
                <a:gd name="T93" fmla="*/ 11 h 37"/>
                <a:gd name="T94" fmla="*/ 37 w 48"/>
                <a:gd name="T95" fmla="*/ 3 h 37"/>
                <a:gd name="T96" fmla="*/ 39 w 48"/>
                <a:gd name="T97" fmla="*/ 1 h 37"/>
                <a:gd name="T98" fmla="*/ 43 w 48"/>
                <a:gd name="T99" fmla="*/ 1 h 37"/>
                <a:gd name="T100" fmla="*/ 47 w 48"/>
                <a:gd name="T101" fmla="*/ 5 h 37"/>
                <a:gd name="T102" fmla="*/ 47 w 48"/>
                <a:gd name="T103" fmla="*/ 8 h 37"/>
                <a:gd name="T104" fmla="*/ 45 w 48"/>
                <a:gd name="T105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8" h="37">
                  <a:moveTo>
                    <a:pt x="38" y="30"/>
                  </a:moveTo>
                  <a:cubicBezTo>
                    <a:pt x="38" y="34"/>
                    <a:pt x="34" y="37"/>
                    <a:pt x="30" y="37"/>
                  </a:cubicBezTo>
                  <a:cubicBezTo>
                    <a:pt x="8" y="37"/>
                    <a:pt x="8" y="37"/>
                    <a:pt x="8" y="37"/>
                  </a:cubicBezTo>
                  <a:cubicBezTo>
                    <a:pt x="4" y="37"/>
                    <a:pt x="0" y="34"/>
                    <a:pt x="0" y="30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3"/>
                    <a:pt x="4" y="0"/>
                    <a:pt x="8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1" y="0"/>
                    <a:pt x="32" y="0"/>
                    <a:pt x="33" y="0"/>
                  </a:cubicBezTo>
                  <a:cubicBezTo>
                    <a:pt x="34" y="0"/>
                    <a:pt x="34" y="1"/>
                    <a:pt x="34" y="1"/>
                  </a:cubicBezTo>
                  <a:cubicBezTo>
                    <a:pt x="34" y="1"/>
                    <a:pt x="34" y="2"/>
                    <a:pt x="34" y="2"/>
                  </a:cubicBezTo>
                  <a:cubicBezTo>
                    <a:pt x="32" y="3"/>
                    <a:pt x="32" y="3"/>
                    <a:pt x="32" y="3"/>
                  </a:cubicBezTo>
                  <a:cubicBezTo>
                    <a:pt x="32" y="3"/>
                    <a:pt x="32" y="3"/>
                    <a:pt x="31" y="3"/>
                  </a:cubicBezTo>
                  <a:cubicBezTo>
                    <a:pt x="31" y="3"/>
                    <a:pt x="31" y="3"/>
                    <a:pt x="30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6" y="3"/>
                    <a:pt x="4" y="5"/>
                    <a:pt x="4" y="7"/>
                  </a:cubicBezTo>
                  <a:cubicBezTo>
                    <a:pt x="4" y="30"/>
                    <a:pt x="4" y="30"/>
                    <a:pt x="4" y="30"/>
                  </a:cubicBezTo>
                  <a:cubicBezTo>
                    <a:pt x="4" y="32"/>
                    <a:pt x="6" y="34"/>
                    <a:pt x="8" y="34"/>
                  </a:cubicBezTo>
                  <a:cubicBezTo>
                    <a:pt x="30" y="34"/>
                    <a:pt x="30" y="34"/>
                    <a:pt x="30" y="34"/>
                  </a:cubicBezTo>
                  <a:cubicBezTo>
                    <a:pt x="33" y="34"/>
                    <a:pt x="34" y="32"/>
                    <a:pt x="34" y="30"/>
                  </a:cubicBezTo>
                  <a:cubicBezTo>
                    <a:pt x="34" y="26"/>
                    <a:pt x="34" y="26"/>
                    <a:pt x="34" y="26"/>
                  </a:cubicBezTo>
                  <a:cubicBezTo>
                    <a:pt x="34" y="26"/>
                    <a:pt x="35" y="26"/>
                    <a:pt x="35" y="26"/>
                  </a:cubicBezTo>
                  <a:cubicBezTo>
                    <a:pt x="36" y="24"/>
                    <a:pt x="36" y="24"/>
                    <a:pt x="36" y="24"/>
                  </a:cubicBezTo>
                  <a:cubicBezTo>
                    <a:pt x="37" y="24"/>
                    <a:pt x="37" y="24"/>
                    <a:pt x="37" y="24"/>
                  </a:cubicBezTo>
                  <a:cubicBezTo>
                    <a:pt x="38" y="24"/>
                    <a:pt x="38" y="24"/>
                    <a:pt x="38" y="25"/>
                  </a:cubicBezTo>
                  <a:lnTo>
                    <a:pt x="38" y="30"/>
                  </a:lnTo>
                  <a:close/>
                  <a:moveTo>
                    <a:pt x="43" y="13"/>
                  </a:moveTo>
                  <a:cubicBezTo>
                    <a:pt x="25" y="31"/>
                    <a:pt x="25" y="31"/>
                    <a:pt x="25" y="31"/>
                  </a:cubicBezTo>
                  <a:cubicBezTo>
                    <a:pt x="17" y="31"/>
                    <a:pt x="17" y="31"/>
                    <a:pt x="17" y="31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35" y="5"/>
                    <a:pt x="35" y="5"/>
                    <a:pt x="35" y="5"/>
                  </a:cubicBezTo>
                  <a:lnTo>
                    <a:pt x="43" y="13"/>
                  </a:lnTo>
                  <a:close/>
                  <a:moveTo>
                    <a:pt x="27" y="25"/>
                  </a:moveTo>
                  <a:cubicBezTo>
                    <a:pt x="23" y="21"/>
                    <a:pt x="23" y="21"/>
                    <a:pt x="23" y="21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4" y="28"/>
                    <a:pt x="24" y="28"/>
                    <a:pt x="24" y="28"/>
                  </a:cubicBezTo>
                  <a:lnTo>
                    <a:pt x="27" y="25"/>
                  </a:lnTo>
                  <a:close/>
                  <a:moveTo>
                    <a:pt x="35" y="9"/>
                  </a:moveTo>
                  <a:cubicBezTo>
                    <a:pt x="25" y="18"/>
                    <a:pt x="25" y="18"/>
                    <a:pt x="25" y="18"/>
                  </a:cubicBezTo>
                  <a:cubicBezTo>
                    <a:pt x="25" y="18"/>
                    <a:pt x="25" y="19"/>
                    <a:pt x="25" y="19"/>
                  </a:cubicBezTo>
                  <a:cubicBezTo>
                    <a:pt x="26" y="19"/>
                    <a:pt x="26" y="19"/>
                    <a:pt x="26" y="19"/>
                  </a:cubicBezTo>
                  <a:cubicBezTo>
                    <a:pt x="36" y="10"/>
                    <a:pt x="36" y="10"/>
                    <a:pt x="36" y="10"/>
                  </a:cubicBezTo>
                  <a:cubicBezTo>
                    <a:pt x="36" y="9"/>
                    <a:pt x="36" y="9"/>
                    <a:pt x="36" y="9"/>
                  </a:cubicBezTo>
                  <a:cubicBezTo>
                    <a:pt x="35" y="8"/>
                    <a:pt x="35" y="8"/>
                    <a:pt x="35" y="9"/>
                  </a:cubicBezTo>
                  <a:close/>
                  <a:moveTo>
                    <a:pt x="45" y="11"/>
                  </a:moveTo>
                  <a:cubicBezTo>
                    <a:pt x="37" y="3"/>
                    <a:pt x="37" y="3"/>
                    <a:pt x="37" y="3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40" y="0"/>
                    <a:pt x="42" y="0"/>
                    <a:pt x="43" y="1"/>
                  </a:cubicBezTo>
                  <a:cubicBezTo>
                    <a:pt x="47" y="5"/>
                    <a:pt x="47" y="5"/>
                    <a:pt x="47" y="5"/>
                  </a:cubicBezTo>
                  <a:cubicBezTo>
                    <a:pt x="48" y="6"/>
                    <a:pt x="48" y="7"/>
                    <a:pt x="47" y="8"/>
                  </a:cubicBezTo>
                  <a:lnTo>
                    <a:pt x="45" y="11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26" name="PA_组合 225"/>
          <p:cNvGrpSpPr/>
          <p:nvPr>
            <p:custDataLst>
              <p:tags r:id="rId10"/>
            </p:custDataLst>
          </p:nvPr>
        </p:nvGrpSpPr>
        <p:grpSpPr>
          <a:xfrm>
            <a:off x="8653198" y="4922875"/>
            <a:ext cx="3268508" cy="1022167"/>
            <a:chOff x="8653198" y="2906974"/>
            <a:chExt cx="3268508" cy="1022167"/>
          </a:xfrm>
        </p:grpSpPr>
        <p:sp>
          <p:nvSpPr>
            <p:cNvPr id="227" name="PA_文本框 226"/>
            <p:cNvSpPr txBox="1"/>
            <p:nvPr>
              <p:custDataLst>
                <p:tags r:id="rId43"/>
              </p:custDataLst>
            </p:nvPr>
          </p:nvSpPr>
          <p:spPr>
            <a:xfrm>
              <a:off x="8978900" y="2906974"/>
              <a:ext cx="2942806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altLang="zh-CN" sz="1800" b="1" i="0" u="none" strike="noStrike" kern="1200" cap="none" spc="300" normalizeH="0" baseline="0" noProof="0" dirty="0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4.</a:t>
              </a:r>
              <a:r>
                <a:rPr kumimoji="0" lang="zh-CN" altLang="en-US" sz="1800" b="1" i="0" u="none" strike="noStrike" kern="1200" cap="none" spc="300" normalizeH="0" baseline="0" noProof="0" dirty="0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点击此处添加标题</a:t>
              </a:r>
            </a:p>
          </p:txBody>
        </p:sp>
        <p:sp>
          <p:nvSpPr>
            <p:cNvPr id="228" name="PA_文本框 227"/>
            <p:cNvSpPr txBox="1"/>
            <p:nvPr>
              <p:custDataLst>
                <p:tags r:id="rId44"/>
              </p:custDataLst>
            </p:nvPr>
          </p:nvSpPr>
          <p:spPr>
            <a:xfrm>
              <a:off x="8978900" y="3358857"/>
              <a:ext cx="1595309" cy="57028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50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点击此处添加文字说明</a:t>
              </a:r>
              <a:endParaRPr kumimoji="0" lang="en-US" altLang="zh-CN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endParaRPr>
            </a:p>
            <a:p>
              <a:pPr marL="0" marR="0" lvl="0" indent="0" algn="l" defTabSz="914400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50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点击此处添加文字说明</a:t>
              </a:r>
            </a:p>
          </p:txBody>
        </p:sp>
        <p:cxnSp>
          <p:nvCxnSpPr>
            <p:cNvPr id="229" name="PA_直接连接符 228"/>
            <p:cNvCxnSpPr/>
            <p:nvPr>
              <p:custDataLst>
                <p:tags r:id="rId45"/>
              </p:custDataLst>
            </p:nvPr>
          </p:nvCxnSpPr>
          <p:spPr>
            <a:xfrm>
              <a:off x="9045575" y="3317581"/>
              <a:ext cx="2379712" cy="0"/>
            </a:xfrm>
            <a:prstGeom prst="line">
              <a:avLst/>
            </a:prstGeom>
            <a:ln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0" name="PA_直接连接符 229"/>
            <p:cNvCxnSpPr/>
            <p:nvPr>
              <p:custDataLst>
                <p:tags r:id="rId46"/>
              </p:custDataLst>
            </p:nvPr>
          </p:nvCxnSpPr>
          <p:spPr>
            <a:xfrm>
              <a:off x="9045575" y="3366501"/>
              <a:ext cx="817523" cy="0"/>
            </a:xfrm>
            <a:prstGeom prst="line">
              <a:avLst/>
            </a:prstGeom>
            <a:ln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31" name="PA_任意多边形 342"/>
            <p:cNvSpPr>
              <a:spLocks noEditPoints="1"/>
            </p:cNvSpPr>
            <p:nvPr>
              <p:custDataLst>
                <p:tags r:id="rId47"/>
              </p:custDataLst>
            </p:nvPr>
          </p:nvSpPr>
          <p:spPr bwMode="auto">
            <a:xfrm>
              <a:off x="8653198" y="2964076"/>
              <a:ext cx="248911" cy="220527"/>
            </a:xfrm>
            <a:custGeom>
              <a:avLst/>
              <a:gdLst>
                <a:gd name="T0" fmla="*/ 48 w 48"/>
                <a:gd name="T1" fmla="*/ 10 h 43"/>
                <a:gd name="T2" fmla="*/ 39 w 48"/>
                <a:gd name="T3" fmla="*/ 19 h 43"/>
                <a:gd name="T4" fmla="*/ 39 w 48"/>
                <a:gd name="T5" fmla="*/ 19 h 43"/>
                <a:gd name="T6" fmla="*/ 38 w 48"/>
                <a:gd name="T7" fmla="*/ 18 h 43"/>
                <a:gd name="T8" fmla="*/ 38 w 48"/>
                <a:gd name="T9" fmla="*/ 13 h 43"/>
                <a:gd name="T10" fmla="*/ 31 w 48"/>
                <a:gd name="T11" fmla="*/ 13 h 43"/>
                <a:gd name="T12" fmla="*/ 24 w 48"/>
                <a:gd name="T13" fmla="*/ 18 h 43"/>
                <a:gd name="T14" fmla="*/ 22 w 48"/>
                <a:gd name="T15" fmla="*/ 23 h 43"/>
                <a:gd name="T16" fmla="*/ 7 w 48"/>
                <a:gd name="T17" fmla="*/ 37 h 43"/>
                <a:gd name="T18" fmla="*/ 1 w 48"/>
                <a:gd name="T19" fmla="*/ 37 h 43"/>
                <a:gd name="T20" fmla="*/ 0 w 48"/>
                <a:gd name="T21" fmla="*/ 36 h 43"/>
                <a:gd name="T22" fmla="*/ 0 w 48"/>
                <a:gd name="T23" fmla="*/ 31 h 43"/>
                <a:gd name="T24" fmla="*/ 1 w 48"/>
                <a:gd name="T25" fmla="*/ 30 h 43"/>
                <a:gd name="T26" fmla="*/ 7 w 48"/>
                <a:gd name="T27" fmla="*/ 30 h 43"/>
                <a:gd name="T28" fmla="*/ 14 w 48"/>
                <a:gd name="T29" fmla="*/ 25 h 43"/>
                <a:gd name="T30" fmla="*/ 16 w 48"/>
                <a:gd name="T31" fmla="*/ 20 h 43"/>
                <a:gd name="T32" fmla="*/ 31 w 48"/>
                <a:gd name="T33" fmla="*/ 6 h 43"/>
                <a:gd name="T34" fmla="*/ 38 w 48"/>
                <a:gd name="T35" fmla="*/ 6 h 43"/>
                <a:gd name="T36" fmla="*/ 38 w 48"/>
                <a:gd name="T37" fmla="*/ 1 h 43"/>
                <a:gd name="T38" fmla="*/ 39 w 48"/>
                <a:gd name="T39" fmla="*/ 0 h 43"/>
                <a:gd name="T40" fmla="*/ 39 w 48"/>
                <a:gd name="T41" fmla="*/ 1 h 43"/>
                <a:gd name="T42" fmla="*/ 48 w 48"/>
                <a:gd name="T43" fmla="*/ 9 h 43"/>
                <a:gd name="T44" fmla="*/ 48 w 48"/>
                <a:gd name="T45" fmla="*/ 10 h 43"/>
                <a:gd name="T46" fmla="*/ 48 w 48"/>
                <a:gd name="T47" fmla="*/ 10 h 43"/>
                <a:gd name="T48" fmla="*/ 14 w 48"/>
                <a:gd name="T49" fmla="*/ 20 h 43"/>
                <a:gd name="T50" fmla="*/ 7 w 48"/>
                <a:gd name="T51" fmla="*/ 13 h 43"/>
                <a:gd name="T52" fmla="*/ 1 w 48"/>
                <a:gd name="T53" fmla="*/ 13 h 43"/>
                <a:gd name="T54" fmla="*/ 0 w 48"/>
                <a:gd name="T55" fmla="*/ 12 h 43"/>
                <a:gd name="T56" fmla="*/ 0 w 48"/>
                <a:gd name="T57" fmla="*/ 7 h 43"/>
                <a:gd name="T58" fmla="*/ 1 w 48"/>
                <a:gd name="T59" fmla="*/ 6 h 43"/>
                <a:gd name="T60" fmla="*/ 7 w 48"/>
                <a:gd name="T61" fmla="*/ 6 h 43"/>
                <a:gd name="T62" fmla="*/ 18 w 48"/>
                <a:gd name="T63" fmla="*/ 12 h 43"/>
                <a:gd name="T64" fmla="*/ 14 w 48"/>
                <a:gd name="T65" fmla="*/ 20 h 43"/>
                <a:gd name="T66" fmla="*/ 48 w 48"/>
                <a:gd name="T67" fmla="*/ 34 h 43"/>
                <a:gd name="T68" fmla="*/ 39 w 48"/>
                <a:gd name="T69" fmla="*/ 43 h 43"/>
                <a:gd name="T70" fmla="*/ 39 w 48"/>
                <a:gd name="T71" fmla="*/ 43 h 43"/>
                <a:gd name="T72" fmla="*/ 38 w 48"/>
                <a:gd name="T73" fmla="*/ 42 h 43"/>
                <a:gd name="T74" fmla="*/ 38 w 48"/>
                <a:gd name="T75" fmla="*/ 37 h 43"/>
                <a:gd name="T76" fmla="*/ 20 w 48"/>
                <a:gd name="T77" fmla="*/ 31 h 43"/>
                <a:gd name="T78" fmla="*/ 24 w 48"/>
                <a:gd name="T79" fmla="*/ 24 h 43"/>
                <a:gd name="T80" fmla="*/ 31 w 48"/>
                <a:gd name="T81" fmla="*/ 30 h 43"/>
                <a:gd name="T82" fmla="*/ 38 w 48"/>
                <a:gd name="T83" fmla="*/ 30 h 43"/>
                <a:gd name="T84" fmla="*/ 38 w 48"/>
                <a:gd name="T85" fmla="*/ 25 h 43"/>
                <a:gd name="T86" fmla="*/ 39 w 48"/>
                <a:gd name="T87" fmla="*/ 24 h 43"/>
                <a:gd name="T88" fmla="*/ 39 w 48"/>
                <a:gd name="T89" fmla="*/ 25 h 43"/>
                <a:gd name="T90" fmla="*/ 48 w 48"/>
                <a:gd name="T91" fmla="*/ 33 h 43"/>
                <a:gd name="T92" fmla="*/ 48 w 48"/>
                <a:gd name="T93" fmla="*/ 34 h 43"/>
                <a:gd name="T94" fmla="*/ 48 w 48"/>
                <a:gd name="T95" fmla="*/ 34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8" h="43">
                  <a:moveTo>
                    <a:pt x="48" y="10"/>
                  </a:moveTo>
                  <a:cubicBezTo>
                    <a:pt x="39" y="19"/>
                    <a:pt x="39" y="19"/>
                    <a:pt x="39" y="19"/>
                  </a:cubicBezTo>
                  <a:cubicBezTo>
                    <a:pt x="39" y="19"/>
                    <a:pt x="39" y="19"/>
                    <a:pt x="39" y="19"/>
                  </a:cubicBezTo>
                  <a:cubicBezTo>
                    <a:pt x="38" y="19"/>
                    <a:pt x="38" y="19"/>
                    <a:pt x="38" y="18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1" y="13"/>
                    <a:pt x="31" y="13"/>
                    <a:pt x="31" y="13"/>
                  </a:cubicBezTo>
                  <a:cubicBezTo>
                    <a:pt x="27" y="13"/>
                    <a:pt x="26" y="16"/>
                    <a:pt x="24" y="18"/>
                  </a:cubicBezTo>
                  <a:cubicBezTo>
                    <a:pt x="24" y="20"/>
                    <a:pt x="23" y="22"/>
                    <a:pt x="22" y="23"/>
                  </a:cubicBezTo>
                  <a:cubicBezTo>
                    <a:pt x="19" y="30"/>
                    <a:pt x="16" y="37"/>
                    <a:pt x="7" y="37"/>
                  </a:cubicBezTo>
                  <a:cubicBezTo>
                    <a:pt x="1" y="37"/>
                    <a:pt x="1" y="37"/>
                    <a:pt x="1" y="37"/>
                  </a:cubicBezTo>
                  <a:cubicBezTo>
                    <a:pt x="1" y="37"/>
                    <a:pt x="0" y="37"/>
                    <a:pt x="0" y="36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1" y="30"/>
                    <a:pt x="1" y="30"/>
                  </a:cubicBezTo>
                  <a:cubicBezTo>
                    <a:pt x="7" y="30"/>
                    <a:pt x="7" y="30"/>
                    <a:pt x="7" y="30"/>
                  </a:cubicBezTo>
                  <a:cubicBezTo>
                    <a:pt x="11" y="30"/>
                    <a:pt x="12" y="28"/>
                    <a:pt x="14" y="25"/>
                  </a:cubicBezTo>
                  <a:cubicBezTo>
                    <a:pt x="15" y="23"/>
                    <a:pt x="15" y="22"/>
                    <a:pt x="16" y="20"/>
                  </a:cubicBezTo>
                  <a:cubicBezTo>
                    <a:pt x="19" y="13"/>
                    <a:pt x="22" y="6"/>
                    <a:pt x="31" y="6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38" y="1"/>
                    <a:pt x="38" y="0"/>
                    <a:pt x="39" y="0"/>
                  </a:cubicBezTo>
                  <a:cubicBezTo>
                    <a:pt x="39" y="0"/>
                    <a:pt x="39" y="0"/>
                    <a:pt x="39" y="1"/>
                  </a:cubicBezTo>
                  <a:cubicBezTo>
                    <a:pt x="48" y="9"/>
                    <a:pt x="48" y="9"/>
                    <a:pt x="48" y="9"/>
                  </a:cubicBezTo>
                  <a:cubicBezTo>
                    <a:pt x="48" y="9"/>
                    <a:pt x="48" y="10"/>
                    <a:pt x="48" y="10"/>
                  </a:cubicBezTo>
                  <a:cubicBezTo>
                    <a:pt x="48" y="10"/>
                    <a:pt x="48" y="10"/>
                    <a:pt x="48" y="10"/>
                  </a:cubicBezTo>
                  <a:close/>
                  <a:moveTo>
                    <a:pt x="14" y="20"/>
                  </a:moveTo>
                  <a:cubicBezTo>
                    <a:pt x="13" y="16"/>
                    <a:pt x="11" y="13"/>
                    <a:pt x="7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0" y="13"/>
                    <a:pt x="0" y="12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1" y="6"/>
                    <a:pt x="1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12" y="6"/>
                    <a:pt x="15" y="9"/>
                    <a:pt x="18" y="12"/>
                  </a:cubicBezTo>
                  <a:cubicBezTo>
                    <a:pt x="17" y="15"/>
                    <a:pt x="15" y="17"/>
                    <a:pt x="14" y="20"/>
                  </a:cubicBezTo>
                  <a:close/>
                  <a:moveTo>
                    <a:pt x="48" y="34"/>
                  </a:moveTo>
                  <a:cubicBezTo>
                    <a:pt x="39" y="43"/>
                    <a:pt x="39" y="43"/>
                    <a:pt x="39" y="43"/>
                  </a:cubicBezTo>
                  <a:cubicBezTo>
                    <a:pt x="39" y="43"/>
                    <a:pt x="39" y="43"/>
                    <a:pt x="39" y="43"/>
                  </a:cubicBezTo>
                  <a:cubicBezTo>
                    <a:pt x="38" y="43"/>
                    <a:pt x="38" y="43"/>
                    <a:pt x="38" y="42"/>
                  </a:cubicBezTo>
                  <a:cubicBezTo>
                    <a:pt x="38" y="37"/>
                    <a:pt x="38" y="37"/>
                    <a:pt x="38" y="37"/>
                  </a:cubicBezTo>
                  <a:cubicBezTo>
                    <a:pt x="30" y="37"/>
                    <a:pt x="25" y="38"/>
                    <a:pt x="20" y="31"/>
                  </a:cubicBezTo>
                  <a:cubicBezTo>
                    <a:pt x="22" y="29"/>
                    <a:pt x="23" y="26"/>
                    <a:pt x="24" y="24"/>
                  </a:cubicBezTo>
                  <a:cubicBezTo>
                    <a:pt x="25" y="27"/>
                    <a:pt x="27" y="30"/>
                    <a:pt x="31" y="30"/>
                  </a:cubicBezTo>
                  <a:cubicBezTo>
                    <a:pt x="38" y="30"/>
                    <a:pt x="38" y="30"/>
                    <a:pt x="38" y="30"/>
                  </a:cubicBezTo>
                  <a:cubicBezTo>
                    <a:pt x="38" y="25"/>
                    <a:pt x="38" y="25"/>
                    <a:pt x="38" y="25"/>
                  </a:cubicBezTo>
                  <a:cubicBezTo>
                    <a:pt x="38" y="25"/>
                    <a:pt x="38" y="24"/>
                    <a:pt x="39" y="24"/>
                  </a:cubicBezTo>
                  <a:cubicBezTo>
                    <a:pt x="39" y="24"/>
                    <a:pt x="39" y="24"/>
                    <a:pt x="39" y="25"/>
                  </a:cubicBezTo>
                  <a:cubicBezTo>
                    <a:pt x="48" y="33"/>
                    <a:pt x="48" y="33"/>
                    <a:pt x="48" y="33"/>
                  </a:cubicBezTo>
                  <a:cubicBezTo>
                    <a:pt x="48" y="33"/>
                    <a:pt x="48" y="34"/>
                    <a:pt x="48" y="34"/>
                  </a:cubicBezTo>
                  <a:cubicBezTo>
                    <a:pt x="48" y="34"/>
                    <a:pt x="48" y="34"/>
                    <a:pt x="48" y="34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32" name="PA_组合 31"/>
          <p:cNvGrpSpPr/>
          <p:nvPr>
            <p:custDataLst>
              <p:tags r:id="rId11"/>
            </p:custDataLst>
          </p:nvPr>
        </p:nvGrpSpPr>
        <p:grpSpPr>
          <a:xfrm>
            <a:off x="3458553" y="1716388"/>
            <a:ext cx="4752822" cy="4406300"/>
            <a:chOff x="3067050" y="620713"/>
            <a:chExt cx="6053138" cy="5611813"/>
          </a:xfrm>
        </p:grpSpPr>
        <p:sp>
          <p:nvSpPr>
            <p:cNvPr id="33" name="PA_任意多边形 5"/>
            <p:cNvSpPr/>
            <p:nvPr>
              <p:custDataLst>
                <p:tags r:id="rId16"/>
              </p:custDataLst>
            </p:nvPr>
          </p:nvSpPr>
          <p:spPr bwMode="auto">
            <a:xfrm>
              <a:off x="6899275" y="4972050"/>
              <a:ext cx="987425" cy="1154113"/>
            </a:xfrm>
            <a:custGeom>
              <a:avLst/>
              <a:gdLst>
                <a:gd name="T0" fmla="*/ 0 w 177"/>
                <a:gd name="T1" fmla="*/ 1 h 207"/>
                <a:gd name="T2" fmla="*/ 149 w 177"/>
                <a:gd name="T3" fmla="*/ 206 h 207"/>
                <a:gd name="T4" fmla="*/ 177 w 177"/>
                <a:gd name="T5" fmla="*/ 207 h 207"/>
                <a:gd name="T6" fmla="*/ 27 w 177"/>
                <a:gd name="T7" fmla="*/ 0 h 207"/>
                <a:gd name="T8" fmla="*/ 0 w 177"/>
                <a:gd name="T9" fmla="*/ 1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7" h="207">
                  <a:moveTo>
                    <a:pt x="0" y="1"/>
                  </a:moveTo>
                  <a:cubicBezTo>
                    <a:pt x="6" y="10"/>
                    <a:pt x="142" y="196"/>
                    <a:pt x="149" y="206"/>
                  </a:cubicBezTo>
                  <a:cubicBezTo>
                    <a:pt x="177" y="207"/>
                    <a:pt x="177" y="207"/>
                    <a:pt x="177" y="207"/>
                  </a:cubicBezTo>
                  <a:cubicBezTo>
                    <a:pt x="27" y="0"/>
                    <a:pt x="27" y="0"/>
                    <a:pt x="27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4" name="PA_任意多边形 6"/>
            <p:cNvSpPr/>
            <p:nvPr>
              <p:custDataLst>
                <p:tags r:id="rId17"/>
              </p:custDataLst>
            </p:nvPr>
          </p:nvSpPr>
          <p:spPr bwMode="auto">
            <a:xfrm>
              <a:off x="6899275" y="3671888"/>
              <a:ext cx="1104900" cy="1304925"/>
            </a:xfrm>
            <a:custGeom>
              <a:avLst/>
              <a:gdLst>
                <a:gd name="T0" fmla="*/ 27 w 198"/>
                <a:gd name="T1" fmla="*/ 233 h 234"/>
                <a:gd name="T2" fmla="*/ 198 w 198"/>
                <a:gd name="T3" fmla="*/ 0 h 234"/>
                <a:gd name="T4" fmla="*/ 171 w 198"/>
                <a:gd name="T5" fmla="*/ 3 h 234"/>
                <a:gd name="T6" fmla="*/ 0 w 198"/>
                <a:gd name="T7" fmla="*/ 234 h 234"/>
                <a:gd name="T8" fmla="*/ 27 w 198"/>
                <a:gd name="T9" fmla="*/ 233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8" h="234">
                  <a:moveTo>
                    <a:pt x="27" y="233"/>
                  </a:moveTo>
                  <a:cubicBezTo>
                    <a:pt x="99" y="135"/>
                    <a:pt x="196" y="4"/>
                    <a:pt x="198" y="0"/>
                  </a:cubicBezTo>
                  <a:cubicBezTo>
                    <a:pt x="171" y="3"/>
                    <a:pt x="171" y="3"/>
                    <a:pt x="171" y="3"/>
                  </a:cubicBezTo>
                  <a:cubicBezTo>
                    <a:pt x="0" y="234"/>
                    <a:pt x="0" y="234"/>
                    <a:pt x="0" y="234"/>
                  </a:cubicBezTo>
                  <a:lnTo>
                    <a:pt x="27" y="233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5" name="PA_任意多边形 7"/>
            <p:cNvSpPr/>
            <p:nvPr>
              <p:custDataLst>
                <p:tags r:id="rId18"/>
              </p:custDataLst>
            </p:nvPr>
          </p:nvSpPr>
          <p:spPr bwMode="auto">
            <a:xfrm>
              <a:off x="7300913" y="2806700"/>
              <a:ext cx="703263" cy="881063"/>
            </a:xfrm>
            <a:custGeom>
              <a:avLst/>
              <a:gdLst>
                <a:gd name="T0" fmla="*/ 443 w 443"/>
                <a:gd name="T1" fmla="*/ 545 h 555"/>
                <a:gd name="T2" fmla="*/ 63 w 443"/>
                <a:gd name="T3" fmla="*/ 0 h 555"/>
                <a:gd name="T4" fmla="*/ 0 w 443"/>
                <a:gd name="T5" fmla="*/ 60 h 555"/>
                <a:gd name="T6" fmla="*/ 0 w 443"/>
                <a:gd name="T7" fmla="*/ 60 h 555"/>
                <a:gd name="T8" fmla="*/ 0 w 443"/>
                <a:gd name="T9" fmla="*/ 63 h 555"/>
                <a:gd name="T10" fmla="*/ 348 w 443"/>
                <a:gd name="T11" fmla="*/ 555 h 555"/>
                <a:gd name="T12" fmla="*/ 443 w 443"/>
                <a:gd name="T13" fmla="*/ 545 h 5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43" h="555">
                  <a:moveTo>
                    <a:pt x="443" y="545"/>
                  </a:moveTo>
                  <a:lnTo>
                    <a:pt x="63" y="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3"/>
                  </a:lnTo>
                  <a:lnTo>
                    <a:pt x="348" y="555"/>
                  </a:lnTo>
                  <a:lnTo>
                    <a:pt x="443" y="545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6" name="PA_任意多边形 8"/>
            <p:cNvSpPr/>
            <p:nvPr>
              <p:custDataLst>
                <p:tags r:id="rId19"/>
              </p:custDataLst>
            </p:nvPr>
          </p:nvSpPr>
          <p:spPr bwMode="auto">
            <a:xfrm>
              <a:off x="6430963" y="636588"/>
              <a:ext cx="2689225" cy="5489575"/>
            </a:xfrm>
            <a:custGeom>
              <a:avLst/>
              <a:gdLst>
                <a:gd name="T0" fmla="*/ 0 w 482"/>
                <a:gd name="T1" fmla="*/ 0 h 984"/>
                <a:gd name="T2" fmla="*/ 85 w 482"/>
                <a:gd name="T3" fmla="*/ 477 h 984"/>
                <a:gd name="T4" fmla="*/ 156 w 482"/>
                <a:gd name="T5" fmla="*/ 406 h 984"/>
                <a:gd name="T6" fmla="*/ 174 w 482"/>
                <a:gd name="T7" fmla="*/ 389 h 984"/>
                <a:gd name="T8" fmla="*/ 282 w 482"/>
                <a:gd name="T9" fmla="*/ 544 h 984"/>
                <a:gd name="T10" fmla="*/ 111 w 482"/>
                <a:gd name="T11" fmla="*/ 777 h 984"/>
                <a:gd name="T12" fmla="*/ 261 w 482"/>
                <a:gd name="T13" fmla="*/ 984 h 984"/>
                <a:gd name="T14" fmla="*/ 469 w 482"/>
                <a:gd name="T15" fmla="*/ 979 h 984"/>
                <a:gd name="T16" fmla="*/ 330 w 482"/>
                <a:gd name="T17" fmla="*/ 782 h 984"/>
                <a:gd name="T18" fmla="*/ 482 w 482"/>
                <a:gd name="T19" fmla="*/ 560 h 984"/>
                <a:gd name="T20" fmla="*/ 285 w 482"/>
                <a:gd name="T21" fmla="*/ 277 h 984"/>
                <a:gd name="T22" fmla="*/ 365 w 482"/>
                <a:gd name="T23" fmla="*/ 197 h 984"/>
                <a:gd name="T24" fmla="*/ 0 w 482"/>
                <a:gd name="T25" fmla="*/ 0 h 9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82" h="984">
                  <a:moveTo>
                    <a:pt x="0" y="0"/>
                  </a:moveTo>
                  <a:cubicBezTo>
                    <a:pt x="12" y="62"/>
                    <a:pt x="26" y="144"/>
                    <a:pt x="85" y="477"/>
                  </a:cubicBezTo>
                  <a:cubicBezTo>
                    <a:pt x="156" y="406"/>
                    <a:pt x="156" y="406"/>
                    <a:pt x="156" y="406"/>
                  </a:cubicBezTo>
                  <a:cubicBezTo>
                    <a:pt x="174" y="389"/>
                    <a:pt x="174" y="389"/>
                    <a:pt x="174" y="389"/>
                  </a:cubicBezTo>
                  <a:cubicBezTo>
                    <a:pt x="282" y="544"/>
                    <a:pt x="282" y="544"/>
                    <a:pt x="282" y="544"/>
                  </a:cubicBezTo>
                  <a:cubicBezTo>
                    <a:pt x="282" y="545"/>
                    <a:pt x="120" y="765"/>
                    <a:pt x="111" y="777"/>
                  </a:cubicBezTo>
                  <a:cubicBezTo>
                    <a:pt x="261" y="984"/>
                    <a:pt x="261" y="984"/>
                    <a:pt x="261" y="984"/>
                  </a:cubicBezTo>
                  <a:cubicBezTo>
                    <a:pt x="469" y="979"/>
                    <a:pt x="469" y="979"/>
                    <a:pt x="469" y="979"/>
                  </a:cubicBezTo>
                  <a:cubicBezTo>
                    <a:pt x="431" y="924"/>
                    <a:pt x="458" y="963"/>
                    <a:pt x="330" y="782"/>
                  </a:cubicBezTo>
                  <a:cubicBezTo>
                    <a:pt x="482" y="560"/>
                    <a:pt x="482" y="560"/>
                    <a:pt x="482" y="560"/>
                  </a:cubicBezTo>
                  <a:cubicBezTo>
                    <a:pt x="285" y="277"/>
                    <a:pt x="285" y="277"/>
                    <a:pt x="285" y="277"/>
                  </a:cubicBezTo>
                  <a:cubicBezTo>
                    <a:pt x="365" y="197"/>
                    <a:pt x="365" y="197"/>
                    <a:pt x="365" y="197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7" name="PA_任意多边形 9"/>
            <p:cNvSpPr/>
            <p:nvPr>
              <p:custDataLst>
                <p:tags r:id="rId20"/>
              </p:custDataLst>
            </p:nvPr>
          </p:nvSpPr>
          <p:spPr bwMode="auto">
            <a:xfrm>
              <a:off x="6481763" y="709613"/>
              <a:ext cx="2592388" cy="5378450"/>
            </a:xfrm>
            <a:custGeom>
              <a:avLst/>
              <a:gdLst>
                <a:gd name="T0" fmla="*/ 110 w 465"/>
                <a:gd name="T1" fmla="*/ 764 h 964"/>
                <a:gd name="T2" fmla="*/ 279 w 465"/>
                <a:gd name="T3" fmla="*/ 535 h 964"/>
                <a:gd name="T4" fmla="*/ 281 w 465"/>
                <a:gd name="T5" fmla="*/ 531 h 964"/>
                <a:gd name="T6" fmla="*/ 166 w 465"/>
                <a:gd name="T7" fmla="*/ 366 h 964"/>
                <a:gd name="T8" fmla="*/ 142 w 465"/>
                <a:gd name="T9" fmla="*/ 389 h 964"/>
                <a:gd name="T10" fmla="*/ 80 w 465"/>
                <a:gd name="T11" fmla="*/ 450 h 964"/>
                <a:gd name="T12" fmla="*/ 55 w 465"/>
                <a:gd name="T13" fmla="*/ 306 h 964"/>
                <a:gd name="T14" fmla="*/ 0 w 465"/>
                <a:gd name="T15" fmla="*/ 0 h 964"/>
                <a:gd name="T16" fmla="*/ 345 w 465"/>
                <a:gd name="T17" fmla="*/ 185 h 964"/>
                <a:gd name="T18" fmla="*/ 268 w 465"/>
                <a:gd name="T19" fmla="*/ 263 h 964"/>
                <a:gd name="T20" fmla="*/ 465 w 465"/>
                <a:gd name="T21" fmla="*/ 547 h 964"/>
                <a:gd name="T22" fmla="*/ 313 w 465"/>
                <a:gd name="T23" fmla="*/ 769 h 964"/>
                <a:gd name="T24" fmla="*/ 372 w 465"/>
                <a:gd name="T25" fmla="*/ 852 h 964"/>
                <a:gd name="T26" fmla="*/ 442 w 465"/>
                <a:gd name="T27" fmla="*/ 952 h 964"/>
                <a:gd name="T28" fmla="*/ 448 w 465"/>
                <a:gd name="T29" fmla="*/ 959 h 964"/>
                <a:gd name="T30" fmla="*/ 255 w 465"/>
                <a:gd name="T31" fmla="*/ 964 h 964"/>
                <a:gd name="T32" fmla="*/ 110 w 465"/>
                <a:gd name="T33" fmla="*/ 764 h 9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65" h="964">
                  <a:moveTo>
                    <a:pt x="110" y="764"/>
                  </a:moveTo>
                  <a:cubicBezTo>
                    <a:pt x="134" y="731"/>
                    <a:pt x="278" y="536"/>
                    <a:pt x="279" y="535"/>
                  </a:cubicBezTo>
                  <a:cubicBezTo>
                    <a:pt x="281" y="531"/>
                    <a:pt x="281" y="531"/>
                    <a:pt x="281" y="531"/>
                  </a:cubicBezTo>
                  <a:cubicBezTo>
                    <a:pt x="166" y="366"/>
                    <a:pt x="166" y="366"/>
                    <a:pt x="166" y="366"/>
                  </a:cubicBezTo>
                  <a:cubicBezTo>
                    <a:pt x="142" y="389"/>
                    <a:pt x="142" y="389"/>
                    <a:pt x="142" y="389"/>
                  </a:cubicBezTo>
                  <a:cubicBezTo>
                    <a:pt x="80" y="450"/>
                    <a:pt x="80" y="450"/>
                    <a:pt x="80" y="450"/>
                  </a:cubicBezTo>
                  <a:cubicBezTo>
                    <a:pt x="55" y="306"/>
                    <a:pt x="55" y="306"/>
                    <a:pt x="55" y="306"/>
                  </a:cubicBezTo>
                  <a:cubicBezTo>
                    <a:pt x="22" y="118"/>
                    <a:pt x="10" y="49"/>
                    <a:pt x="0" y="0"/>
                  </a:cubicBezTo>
                  <a:cubicBezTo>
                    <a:pt x="345" y="185"/>
                    <a:pt x="345" y="185"/>
                    <a:pt x="345" y="185"/>
                  </a:cubicBezTo>
                  <a:cubicBezTo>
                    <a:pt x="268" y="263"/>
                    <a:pt x="268" y="263"/>
                    <a:pt x="268" y="263"/>
                  </a:cubicBezTo>
                  <a:cubicBezTo>
                    <a:pt x="465" y="547"/>
                    <a:pt x="465" y="547"/>
                    <a:pt x="465" y="547"/>
                  </a:cubicBezTo>
                  <a:cubicBezTo>
                    <a:pt x="313" y="769"/>
                    <a:pt x="313" y="769"/>
                    <a:pt x="313" y="769"/>
                  </a:cubicBezTo>
                  <a:cubicBezTo>
                    <a:pt x="372" y="852"/>
                    <a:pt x="372" y="852"/>
                    <a:pt x="372" y="852"/>
                  </a:cubicBezTo>
                  <a:cubicBezTo>
                    <a:pt x="425" y="928"/>
                    <a:pt x="425" y="928"/>
                    <a:pt x="442" y="952"/>
                  </a:cubicBezTo>
                  <a:cubicBezTo>
                    <a:pt x="448" y="959"/>
                    <a:pt x="448" y="959"/>
                    <a:pt x="448" y="959"/>
                  </a:cubicBezTo>
                  <a:cubicBezTo>
                    <a:pt x="255" y="964"/>
                    <a:pt x="255" y="964"/>
                    <a:pt x="255" y="964"/>
                  </a:cubicBezTo>
                  <a:lnTo>
                    <a:pt x="110" y="76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8" name="PA_任意多边形 10"/>
            <p:cNvSpPr/>
            <p:nvPr>
              <p:custDataLst>
                <p:tags r:id="rId21"/>
              </p:custDataLst>
            </p:nvPr>
          </p:nvSpPr>
          <p:spPr bwMode="auto">
            <a:xfrm>
              <a:off x="6297613" y="636588"/>
              <a:ext cx="608013" cy="2682875"/>
            </a:xfrm>
            <a:custGeom>
              <a:avLst/>
              <a:gdLst>
                <a:gd name="T0" fmla="*/ 24 w 109"/>
                <a:gd name="T1" fmla="*/ 0 h 481"/>
                <a:gd name="T2" fmla="*/ 109 w 109"/>
                <a:gd name="T3" fmla="*/ 477 h 481"/>
                <a:gd name="T4" fmla="*/ 83 w 109"/>
                <a:gd name="T5" fmla="*/ 481 h 481"/>
                <a:gd name="T6" fmla="*/ 0 w 109"/>
                <a:gd name="T7" fmla="*/ 9 h 481"/>
                <a:gd name="T8" fmla="*/ 24 w 109"/>
                <a:gd name="T9" fmla="*/ 0 h 4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9" h="481">
                  <a:moveTo>
                    <a:pt x="24" y="0"/>
                  </a:moveTo>
                  <a:cubicBezTo>
                    <a:pt x="36" y="62"/>
                    <a:pt x="45" y="116"/>
                    <a:pt x="109" y="477"/>
                  </a:cubicBezTo>
                  <a:cubicBezTo>
                    <a:pt x="83" y="481"/>
                    <a:pt x="83" y="481"/>
                    <a:pt x="83" y="481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24" y="0"/>
                    <a:pt x="24" y="0"/>
                    <a:pt x="24" y="0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9" name="PA_任意多边形 11"/>
            <p:cNvSpPr/>
            <p:nvPr>
              <p:custDataLst>
                <p:tags r:id="rId22"/>
              </p:custDataLst>
            </p:nvPr>
          </p:nvSpPr>
          <p:spPr bwMode="auto">
            <a:xfrm>
              <a:off x="3067050" y="625475"/>
              <a:ext cx="2878138" cy="5507038"/>
            </a:xfrm>
            <a:custGeom>
              <a:avLst/>
              <a:gdLst>
                <a:gd name="T0" fmla="*/ 425 w 516"/>
                <a:gd name="T1" fmla="*/ 478 h 987"/>
                <a:gd name="T2" fmla="*/ 516 w 516"/>
                <a:gd name="T3" fmla="*/ 0 h 987"/>
                <a:gd name="T4" fmla="*/ 126 w 516"/>
                <a:gd name="T5" fmla="*/ 194 h 987"/>
                <a:gd name="T6" fmla="*/ 212 w 516"/>
                <a:gd name="T7" fmla="*/ 275 h 987"/>
                <a:gd name="T8" fmla="*/ 0 w 516"/>
                <a:gd name="T9" fmla="*/ 560 h 987"/>
                <a:gd name="T10" fmla="*/ 163 w 516"/>
                <a:gd name="T11" fmla="*/ 783 h 987"/>
                <a:gd name="T12" fmla="*/ 13 w 516"/>
                <a:gd name="T13" fmla="*/ 982 h 987"/>
                <a:gd name="T14" fmla="*/ 237 w 516"/>
                <a:gd name="T15" fmla="*/ 987 h 987"/>
                <a:gd name="T16" fmla="*/ 397 w 516"/>
                <a:gd name="T17" fmla="*/ 779 h 987"/>
                <a:gd name="T18" fmla="*/ 215 w 516"/>
                <a:gd name="T19" fmla="*/ 544 h 987"/>
                <a:gd name="T20" fmla="*/ 330 w 516"/>
                <a:gd name="T21" fmla="*/ 390 h 987"/>
                <a:gd name="T22" fmla="*/ 425 w 516"/>
                <a:gd name="T23" fmla="*/ 478 h 9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16" h="987">
                  <a:moveTo>
                    <a:pt x="425" y="478"/>
                  </a:moveTo>
                  <a:cubicBezTo>
                    <a:pt x="436" y="419"/>
                    <a:pt x="516" y="1"/>
                    <a:pt x="516" y="0"/>
                  </a:cubicBezTo>
                  <a:cubicBezTo>
                    <a:pt x="126" y="194"/>
                    <a:pt x="126" y="194"/>
                    <a:pt x="126" y="194"/>
                  </a:cubicBezTo>
                  <a:cubicBezTo>
                    <a:pt x="199" y="263"/>
                    <a:pt x="180" y="245"/>
                    <a:pt x="212" y="275"/>
                  </a:cubicBezTo>
                  <a:cubicBezTo>
                    <a:pt x="0" y="560"/>
                    <a:pt x="0" y="560"/>
                    <a:pt x="0" y="560"/>
                  </a:cubicBezTo>
                  <a:cubicBezTo>
                    <a:pt x="163" y="783"/>
                    <a:pt x="163" y="783"/>
                    <a:pt x="163" y="783"/>
                  </a:cubicBezTo>
                  <a:cubicBezTo>
                    <a:pt x="16" y="977"/>
                    <a:pt x="51" y="931"/>
                    <a:pt x="13" y="982"/>
                  </a:cubicBezTo>
                  <a:cubicBezTo>
                    <a:pt x="237" y="987"/>
                    <a:pt x="237" y="987"/>
                    <a:pt x="237" y="987"/>
                  </a:cubicBezTo>
                  <a:cubicBezTo>
                    <a:pt x="397" y="779"/>
                    <a:pt x="397" y="779"/>
                    <a:pt x="397" y="779"/>
                  </a:cubicBezTo>
                  <a:cubicBezTo>
                    <a:pt x="215" y="544"/>
                    <a:pt x="215" y="544"/>
                    <a:pt x="215" y="544"/>
                  </a:cubicBezTo>
                  <a:cubicBezTo>
                    <a:pt x="330" y="390"/>
                    <a:pt x="330" y="390"/>
                    <a:pt x="330" y="390"/>
                  </a:cubicBezTo>
                  <a:cubicBezTo>
                    <a:pt x="333" y="389"/>
                    <a:pt x="423" y="476"/>
                    <a:pt x="425" y="47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0" name="PA_任意多边形 12"/>
            <p:cNvSpPr/>
            <p:nvPr>
              <p:custDataLst>
                <p:tags r:id="rId23"/>
              </p:custDataLst>
            </p:nvPr>
          </p:nvSpPr>
          <p:spPr bwMode="auto">
            <a:xfrm>
              <a:off x="3111500" y="698500"/>
              <a:ext cx="2784475" cy="5394325"/>
            </a:xfrm>
            <a:custGeom>
              <a:avLst/>
              <a:gdLst>
                <a:gd name="T0" fmla="*/ 18 w 499"/>
                <a:gd name="T1" fmla="*/ 962 h 967"/>
                <a:gd name="T2" fmla="*/ 23 w 499"/>
                <a:gd name="T3" fmla="*/ 956 h 967"/>
                <a:gd name="T4" fmla="*/ 86 w 499"/>
                <a:gd name="T5" fmla="*/ 873 h 967"/>
                <a:gd name="T6" fmla="*/ 163 w 499"/>
                <a:gd name="T7" fmla="*/ 770 h 967"/>
                <a:gd name="T8" fmla="*/ 0 w 499"/>
                <a:gd name="T9" fmla="*/ 547 h 967"/>
                <a:gd name="T10" fmla="*/ 213 w 499"/>
                <a:gd name="T11" fmla="*/ 261 h 967"/>
                <a:gd name="T12" fmla="*/ 197 w 499"/>
                <a:gd name="T13" fmla="*/ 247 h 967"/>
                <a:gd name="T14" fmla="*/ 153 w 499"/>
                <a:gd name="T15" fmla="*/ 204 h 967"/>
                <a:gd name="T16" fmla="*/ 130 w 499"/>
                <a:gd name="T17" fmla="*/ 183 h 967"/>
                <a:gd name="T18" fmla="*/ 499 w 499"/>
                <a:gd name="T19" fmla="*/ 0 h 967"/>
                <a:gd name="T20" fmla="*/ 497 w 499"/>
                <a:gd name="T21" fmla="*/ 9 h 967"/>
                <a:gd name="T22" fmla="*/ 413 w 499"/>
                <a:gd name="T23" fmla="*/ 451 h 967"/>
                <a:gd name="T24" fmla="*/ 322 w 499"/>
                <a:gd name="T25" fmla="*/ 370 h 967"/>
                <a:gd name="T26" fmla="*/ 321 w 499"/>
                <a:gd name="T27" fmla="*/ 370 h 967"/>
                <a:gd name="T28" fmla="*/ 318 w 499"/>
                <a:gd name="T29" fmla="*/ 371 h 967"/>
                <a:gd name="T30" fmla="*/ 198 w 499"/>
                <a:gd name="T31" fmla="*/ 532 h 967"/>
                <a:gd name="T32" fmla="*/ 380 w 499"/>
                <a:gd name="T33" fmla="*/ 766 h 967"/>
                <a:gd name="T34" fmla="*/ 225 w 499"/>
                <a:gd name="T35" fmla="*/ 967 h 967"/>
                <a:gd name="T36" fmla="*/ 18 w 499"/>
                <a:gd name="T37" fmla="*/ 962 h 9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99" h="967">
                  <a:moveTo>
                    <a:pt x="18" y="962"/>
                  </a:moveTo>
                  <a:cubicBezTo>
                    <a:pt x="23" y="956"/>
                    <a:pt x="23" y="956"/>
                    <a:pt x="23" y="956"/>
                  </a:cubicBezTo>
                  <a:cubicBezTo>
                    <a:pt x="37" y="937"/>
                    <a:pt x="37" y="937"/>
                    <a:pt x="86" y="873"/>
                  </a:cubicBezTo>
                  <a:cubicBezTo>
                    <a:pt x="163" y="770"/>
                    <a:pt x="163" y="770"/>
                    <a:pt x="163" y="770"/>
                  </a:cubicBezTo>
                  <a:cubicBezTo>
                    <a:pt x="0" y="547"/>
                    <a:pt x="0" y="547"/>
                    <a:pt x="0" y="547"/>
                  </a:cubicBezTo>
                  <a:cubicBezTo>
                    <a:pt x="213" y="261"/>
                    <a:pt x="213" y="261"/>
                    <a:pt x="213" y="261"/>
                  </a:cubicBezTo>
                  <a:cubicBezTo>
                    <a:pt x="197" y="247"/>
                    <a:pt x="197" y="247"/>
                    <a:pt x="197" y="247"/>
                  </a:cubicBezTo>
                  <a:cubicBezTo>
                    <a:pt x="184" y="234"/>
                    <a:pt x="184" y="234"/>
                    <a:pt x="153" y="204"/>
                  </a:cubicBezTo>
                  <a:cubicBezTo>
                    <a:pt x="130" y="183"/>
                    <a:pt x="130" y="183"/>
                    <a:pt x="130" y="183"/>
                  </a:cubicBezTo>
                  <a:cubicBezTo>
                    <a:pt x="499" y="0"/>
                    <a:pt x="499" y="0"/>
                    <a:pt x="499" y="0"/>
                  </a:cubicBezTo>
                  <a:cubicBezTo>
                    <a:pt x="498" y="2"/>
                    <a:pt x="498" y="5"/>
                    <a:pt x="497" y="9"/>
                  </a:cubicBezTo>
                  <a:cubicBezTo>
                    <a:pt x="451" y="252"/>
                    <a:pt x="422" y="401"/>
                    <a:pt x="413" y="451"/>
                  </a:cubicBezTo>
                  <a:cubicBezTo>
                    <a:pt x="328" y="370"/>
                    <a:pt x="325" y="370"/>
                    <a:pt x="322" y="370"/>
                  </a:cubicBezTo>
                  <a:cubicBezTo>
                    <a:pt x="321" y="370"/>
                    <a:pt x="321" y="370"/>
                    <a:pt x="321" y="370"/>
                  </a:cubicBezTo>
                  <a:cubicBezTo>
                    <a:pt x="318" y="371"/>
                    <a:pt x="318" y="371"/>
                    <a:pt x="318" y="371"/>
                  </a:cubicBezTo>
                  <a:cubicBezTo>
                    <a:pt x="198" y="532"/>
                    <a:pt x="198" y="532"/>
                    <a:pt x="198" y="532"/>
                  </a:cubicBezTo>
                  <a:cubicBezTo>
                    <a:pt x="380" y="766"/>
                    <a:pt x="380" y="766"/>
                    <a:pt x="380" y="766"/>
                  </a:cubicBezTo>
                  <a:cubicBezTo>
                    <a:pt x="225" y="967"/>
                    <a:pt x="225" y="967"/>
                    <a:pt x="225" y="967"/>
                  </a:cubicBezTo>
                  <a:lnTo>
                    <a:pt x="18" y="96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1" name="PA_任意多边形 13"/>
            <p:cNvSpPr/>
            <p:nvPr>
              <p:custDataLst>
                <p:tags r:id="rId24"/>
              </p:custDataLst>
            </p:nvPr>
          </p:nvSpPr>
          <p:spPr bwMode="auto">
            <a:xfrm>
              <a:off x="5437188" y="620713"/>
              <a:ext cx="625475" cy="2860675"/>
            </a:xfrm>
            <a:custGeom>
              <a:avLst/>
              <a:gdLst>
                <a:gd name="T0" fmla="*/ 0 w 112"/>
                <a:gd name="T1" fmla="*/ 479 h 513"/>
                <a:gd name="T2" fmla="*/ 91 w 112"/>
                <a:gd name="T3" fmla="*/ 1 h 513"/>
                <a:gd name="T4" fmla="*/ 91 w 112"/>
                <a:gd name="T5" fmla="*/ 0 h 513"/>
                <a:gd name="T6" fmla="*/ 112 w 112"/>
                <a:gd name="T7" fmla="*/ 13 h 513"/>
                <a:gd name="T8" fmla="*/ 23 w 112"/>
                <a:gd name="T9" fmla="*/ 485 h 513"/>
                <a:gd name="T10" fmla="*/ 0 w 112"/>
                <a:gd name="T11" fmla="*/ 479 h 5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2" h="513">
                  <a:moveTo>
                    <a:pt x="0" y="479"/>
                  </a:moveTo>
                  <a:cubicBezTo>
                    <a:pt x="11" y="419"/>
                    <a:pt x="91" y="3"/>
                    <a:pt x="91" y="1"/>
                  </a:cubicBezTo>
                  <a:cubicBezTo>
                    <a:pt x="91" y="0"/>
                    <a:pt x="91" y="0"/>
                    <a:pt x="91" y="0"/>
                  </a:cubicBezTo>
                  <a:cubicBezTo>
                    <a:pt x="112" y="13"/>
                    <a:pt x="112" y="13"/>
                    <a:pt x="112" y="13"/>
                  </a:cubicBezTo>
                  <a:cubicBezTo>
                    <a:pt x="18" y="513"/>
                    <a:pt x="30" y="449"/>
                    <a:pt x="23" y="485"/>
                  </a:cubicBezTo>
                  <a:cubicBezTo>
                    <a:pt x="0" y="479"/>
                    <a:pt x="0" y="479"/>
                    <a:pt x="0" y="479"/>
                  </a:cubicBezTo>
                  <a:close/>
                </a:path>
              </a:pathLst>
            </a:custGeom>
            <a:solidFill>
              <a:srgbClr val="3B9099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2" name="PA_任意多边形 14"/>
            <p:cNvSpPr/>
            <p:nvPr>
              <p:custDataLst>
                <p:tags r:id="rId25"/>
              </p:custDataLst>
            </p:nvPr>
          </p:nvSpPr>
          <p:spPr bwMode="auto">
            <a:xfrm>
              <a:off x="4389438" y="4972050"/>
              <a:ext cx="1025525" cy="1160463"/>
            </a:xfrm>
            <a:custGeom>
              <a:avLst/>
              <a:gdLst>
                <a:gd name="T0" fmla="*/ 562 w 646"/>
                <a:gd name="T1" fmla="*/ 0 h 731"/>
                <a:gd name="T2" fmla="*/ 0 w 646"/>
                <a:gd name="T3" fmla="*/ 731 h 731"/>
                <a:gd name="T4" fmla="*/ 88 w 646"/>
                <a:gd name="T5" fmla="*/ 724 h 731"/>
                <a:gd name="T6" fmla="*/ 646 w 646"/>
                <a:gd name="T7" fmla="*/ 3 h 731"/>
                <a:gd name="T8" fmla="*/ 562 w 646"/>
                <a:gd name="T9" fmla="*/ 0 h 7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46" h="731">
                  <a:moveTo>
                    <a:pt x="562" y="0"/>
                  </a:moveTo>
                  <a:lnTo>
                    <a:pt x="0" y="731"/>
                  </a:lnTo>
                  <a:lnTo>
                    <a:pt x="88" y="724"/>
                  </a:lnTo>
                  <a:lnTo>
                    <a:pt x="646" y="3"/>
                  </a:lnTo>
                  <a:lnTo>
                    <a:pt x="562" y="0"/>
                  </a:lnTo>
                  <a:close/>
                </a:path>
              </a:pathLst>
            </a:custGeom>
            <a:solidFill>
              <a:srgbClr val="3B9099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3" name="PA_任意多边形 15"/>
            <p:cNvSpPr/>
            <p:nvPr>
              <p:custDataLst>
                <p:tags r:id="rId26"/>
              </p:custDataLst>
            </p:nvPr>
          </p:nvSpPr>
          <p:spPr bwMode="auto">
            <a:xfrm>
              <a:off x="4265613" y="3660775"/>
              <a:ext cx="1204913" cy="1389063"/>
            </a:xfrm>
            <a:custGeom>
              <a:avLst/>
              <a:gdLst>
                <a:gd name="T0" fmla="*/ 206 w 216"/>
                <a:gd name="T1" fmla="*/ 236 h 249"/>
                <a:gd name="T2" fmla="*/ 25 w 216"/>
                <a:gd name="T3" fmla="*/ 5 h 249"/>
                <a:gd name="T4" fmla="*/ 0 w 216"/>
                <a:gd name="T5" fmla="*/ 0 h 249"/>
                <a:gd name="T6" fmla="*/ 182 w 216"/>
                <a:gd name="T7" fmla="*/ 235 h 249"/>
                <a:gd name="T8" fmla="*/ 206 w 216"/>
                <a:gd name="T9" fmla="*/ 236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6" h="249">
                  <a:moveTo>
                    <a:pt x="206" y="236"/>
                  </a:moveTo>
                  <a:cubicBezTo>
                    <a:pt x="191" y="217"/>
                    <a:pt x="216" y="249"/>
                    <a:pt x="25" y="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82" y="235"/>
                    <a:pt x="182" y="235"/>
                    <a:pt x="182" y="235"/>
                  </a:cubicBezTo>
                  <a:lnTo>
                    <a:pt x="206" y="236"/>
                  </a:lnTo>
                  <a:close/>
                </a:path>
              </a:pathLst>
            </a:custGeom>
            <a:solidFill>
              <a:srgbClr val="3B9099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4" name="PA_任意多边形 16"/>
            <p:cNvSpPr/>
            <p:nvPr>
              <p:custDataLst>
                <p:tags r:id="rId27"/>
              </p:custDataLst>
            </p:nvPr>
          </p:nvSpPr>
          <p:spPr bwMode="auto">
            <a:xfrm>
              <a:off x="4265613" y="2801938"/>
              <a:ext cx="742950" cy="885825"/>
            </a:xfrm>
            <a:custGeom>
              <a:avLst/>
              <a:gdLst>
                <a:gd name="T0" fmla="*/ 88 w 468"/>
                <a:gd name="T1" fmla="*/ 558 h 558"/>
                <a:gd name="T2" fmla="*/ 468 w 468"/>
                <a:gd name="T3" fmla="*/ 52 h 558"/>
                <a:gd name="T4" fmla="*/ 405 w 468"/>
                <a:gd name="T5" fmla="*/ 0 h 558"/>
                <a:gd name="T6" fmla="*/ 0 w 468"/>
                <a:gd name="T7" fmla="*/ 541 h 558"/>
                <a:gd name="T8" fmla="*/ 88 w 468"/>
                <a:gd name="T9" fmla="*/ 558 h 5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8" h="558">
                  <a:moveTo>
                    <a:pt x="88" y="558"/>
                  </a:moveTo>
                  <a:lnTo>
                    <a:pt x="468" y="52"/>
                  </a:lnTo>
                  <a:lnTo>
                    <a:pt x="405" y="0"/>
                  </a:lnTo>
                  <a:lnTo>
                    <a:pt x="0" y="541"/>
                  </a:lnTo>
                  <a:lnTo>
                    <a:pt x="88" y="558"/>
                  </a:lnTo>
                  <a:close/>
                </a:path>
              </a:pathLst>
            </a:custGeom>
            <a:solidFill>
              <a:srgbClr val="3B9099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5" name="PA_任意多边形 17"/>
            <p:cNvSpPr/>
            <p:nvPr>
              <p:custDataLst>
                <p:tags r:id="rId28"/>
              </p:custDataLst>
            </p:nvPr>
          </p:nvSpPr>
          <p:spPr bwMode="auto">
            <a:xfrm>
              <a:off x="4305300" y="2846388"/>
              <a:ext cx="1830388" cy="3386138"/>
            </a:xfrm>
            <a:custGeom>
              <a:avLst/>
              <a:gdLst>
                <a:gd name="T0" fmla="*/ 44 w 328"/>
                <a:gd name="T1" fmla="*/ 286 h 607"/>
                <a:gd name="T2" fmla="*/ 0 w 328"/>
                <a:gd name="T3" fmla="*/ 0 h 607"/>
                <a:gd name="T4" fmla="*/ 245 w 328"/>
                <a:gd name="T5" fmla="*/ 72 h 607"/>
                <a:gd name="T6" fmla="*/ 183 w 328"/>
                <a:gd name="T7" fmla="*/ 138 h 607"/>
                <a:gd name="T8" fmla="*/ 328 w 328"/>
                <a:gd name="T9" fmla="*/ 314 h 607"/>
                <a:gd name="T10" fmla="*/ 203 w 328"/>
                <a:gd name="T11" fmla="*/ 472 h 607"/>
                <a:gd name="T12" fmla="*/ 305 w 328"/>
                <a:gd name="T13" fmla="*/ 607 h 607"/>
                <a:gd name="T14" fmla="*/ 149 w 328"/>
                <a:gd name="T15" fmla="*/ 602 h 607"/>
                <a:gd name="T16" fmla="*/ 54 w 328"/>
                <a:gd name="T17" fmla="*/ 471 h 607"/>
                <a:gd name="T18" fmla="*/ 174 w 328"/>
                <a:gd name="T19" fmla="*/ 317 h 607"/>
                <a:gd name="T20" fmla="*/ 103 w 328"/>
                <a:gd name="T21" fmla="*/ 224 h 607"/>
                <a:gd name="T22" fmla="*/ 102 w 328"/>
                <a:gd name="T23" fmla="*/ 224 h 607"/>
                <a:gd name="T24" fmla="*/ 44 w 328"/>
                <a:gd name="T25" fmla="*/ 286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28" h="607">
                  <a:moveTo>
                    <a:pt x="44" y="286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245" y="72"/>
                    <a:pt x="245" y="72"/>
                    <a:pt x="245" y="72"/>
                  </a:cubicBezTo>
                  <a:cubicBezTo>
                    <a:pt x="183" y="138"/>
                    <a:pt x="183" y="138"/>
                    <a:pt x="183" y="138"/>
                  </a:cubicBezTo>
                  <a:cubicBezTo>
                    <a:pt x="328" y="314"/>
                    <a:pt x="328" y="314"/>
                    <a:pt x="328" y="314"/>
                  </a:cubicBezTo>
                  <a:cubicBezTo>
                    <a:pt x="203" y="472"/>
                    <a:pt x="203" y="472"/>
                    <a:pt x="203" y="472"/>
                  </a:cubicBezTo>
                  <a:cubicBezTo>
                    <a:pt x="305" y="607"/>
                    <a:pt x="305" y="607"/>
                    <a:pt x="305" y="607"/>
                  </a:cubicBezTo>
                  <a:cubicBezTo>
                    <a:pt x="149" y="602"/>
                    <a:pt x="149" y="602"/>
                    <a:pt x="149" y="602"/>
                  </a:cubicBezTo>
                  <a:cubicBezTo>
                    <a:pt x="149" y="602"/>
                    <a:pt x="55" y="472"/>
                    <a:pt x="54" y="471"/>
                  </a:cubicBezTo>
                  <a:cubicBezTo>
                    <a:pt x="174" y="317"/>
                    <a:pt x="174" y="317"/>
                    <a:pt x="174" y="317"/>
                  </a:cubicBezTo>
                  <a:cubicBezTo>
                    <a:pt x="174" y="317"/>
                    <a:pt x="107" y="229"/>
                    <a:pt x="103" y="224"/>
                  </a:cubicBezTo>
                  <a:cubicBezTo>
                    <a:pt x="102" y="224"/>
                    <a:pt x="102" y="224"/>
                    <a:pt x="102" y="224"/>
                  </a:cubicBezTo>
                  <a:cubicBezTo>
                    <a:pt x="102" y="224"/>
                    <a:pt x="56" y="274"/>
                    <a:pt x="44" y="28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6" name="PA_任意多边形 18"/>
            <p:cNvSpPr/>
            <p:nvPr>
              <p:custDataLst>
                <p:tags r:id="rId29"/>
              </p:custDataLst>
            </p:nvPr>
          </p:nvSpPr>
          <p:spPr bwMode="auto">
            <a:xfrm>
              <a:off x="4338638" y="2884488"/>
              <a:ext cx="1757363" cy="3314700"/>
            </a:xfrm>
            <a:custGeom>
              <a:avLst/>
              <a:gdLst>
                <a:gd name="T0" fmla="*/ 146 w 315"/>
                <a:gd name="T1" fmla="*/ 590 h 594"/>
                <a:gd name="T2" fmla="*/ 54 w 315"/>
                <a:gd name="T3" fmla="*/ 464 h 594"/>
                <a:gd name="T4" fmla="*/ 175 w 315"/>
                <a:gd name="T5" fmla="*/ 310 h 594"/>
                <a:gd name="T6" fmla="*/ 172 w 315"/>
                <a:gd name="T7" fmla="*/ 306 h 594"/>
                <a:gd name="T8" fmla="*/ 101 w 315"/>
                <a:gd name="T9" fmla="*/ 214 h 594"/>
                <a:gd name="T10" fmla="*/ 98 w 315"/>
                <a:gd name="T11" fmla="*/ 209 h 594"/>
                <a:gd name="T12" fmla="*/ 92 w 315"/>
                <a:gd name="T13" fmla="*/ 214 h 594"/>
                <a:gd name="T14" fmla="*/ 92 w 315"/>
                <a:gd name="T15" fmla="*/ 214 h 594"/>
                <a:gd name="T16" fmla="*/ 41 w 315"/>
                <a:gd name="T17" fmla="*/ 268 h 594"/>
                <a:gd name="T18" fmla="*/ 0 w 315"/>
                <a:gd name="T19" fmla="*/ 0 h 594"/>
                <a:gd name="T20" fmla="*/ 230 w 315"/>
                <a:gd name="T21" fmla="*/ 67 h 594"/>
                <a:gd name="T22" fmla="*/ 170 w 315"/>
                <a:gd name="T23" fmla="*/ 130 h 594"/>
                <a:gd name="T24" fmla="*/ 315 w 315"/>
                <a:gd name="T25" fmla="*/ 307 h 594"/>
                <a:gd name="T26" fmla="*/ 190 w 315"/>
                <a:gd name="T27" fmla="*/ 465 h 594"/>
                <a:gd name="T28" fmla="*/ 289 w 315"/>
                <a:gd name="T29" fmla="*/ 594 h 594"/>
                <a:gd name="T30" fmla="*/ 146 w 315"/>
                <a:gd name="T31" fmla="*/ 590 h 5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15" h="594">
                  <a:moveTo>
                    <a:pt x="146" y="590"/>
                  </a:moveTo>
                  <a:cubicBezTo>
                    <a:pt x="143" y="586"/>
                    <a:pt x="63" y="475"/>
                    <a:pt x="54" y="464"/>
                  </a:cubicBezTo>
                  <a:cubicBezTo>
                    <a:pt x="175" y="310"/>
                    <a:pt x="175" y="310"/>
                    <a:pt x="175" y="310"/>
                  </a:cubicBezTo>
                  <a:cubicBezTo>
                    <a:pt x="172" y="306"/>
                    <a:pt x="172" y="306"/>
                    <a:pt x="172" y="306"/>
                  </a:cubicBezTo>
                  <a:cubicBezTo>
                    <a:pt x="172" y="305"/>
                    <a:pt x="105" y="219"/>
                    <a:pt x="101" y="214"/>
                  </a:cubicBezTo>
                  <a:cubicBezTo>
                    <a:pt x="98" y="209"/>
                    <a:pt x="98" y="209"/>
                    <a:pt x="98" y="209"/>
                  </a:cubicBezTo>
                  <a:cubicBezTo>
                    <a:pt x="92" y="214"/>
                    <a:pt x="92" y="214"/>
                    <a:pt x="92" y="214"/>
                  </a:cubicBezTo>
                  <a:cubicBezTo>
                    <a:pt x="92" y="214"/>
                    <a:pt x="92" y="214"/>
                    <a:pt x="92" y="214"/>
                  </a:cubicBezTo>
                  <a:cubicBezTo>
                    <a:pt x="92" y="214"/>
                    <a:pt x="58" y="250"/>
                    <a:pt x="41" y="26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30" y="67"/>
                    <a:pt x="230" y="67"/>
                    <a:pt x="230" y="67"/>
                  </a:cubicBezTo>
                  <a:cubicBezTo>
                    <a:pt x="170" y="130"/>
                    <a:pt x="170" y="130"/>
                    <a:pt x="170" y="130"/>
                  </a:cubicBezTo>
                  <a:cubicBezTo>
                    <a:pt x="315" y="307"/>
                    <a:pt x="315" y="307"/>
                    <a:pt x="315" y="307"/>
                  </a:cubicBezTo>
                  <a:cubicBezTo>
                    <a:pt x="190" y="465"/>
                    <a:pt x="190" y="465"/>
                    <a:pt x="190" y="465"/>
                  </a:cubicBezTo>
                  <a:cubicBezTo>
                    <a:pt x="289" y="594"/>
                    <a:pt x="289" y="594"/>
                    <a:pt x="289" y="594"/>
                  </a:cubicBezTo>
                  <a:lnTo>
                    <a:pt x="146" y="590"/>
                  </a:lnTo>
                  <a:close/>
                </a:path>
              </a:pathLst>
            </a:custGeom>
            <a:solidFill>
              <a:srgbClr val="CAC8B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7" name="PA_任意多边形 19"/>
            <p:cNvSpPr/>
            <p:nvPr>
              <p:custDataLst>
                <p:tags r:id="rId30"/>
              </p:custDataLst>
            </p:nvPr>
          </p:nvSpPr>
          <p:spPr bwMode="auto">
            <a:xfrm>
              <a:off x="4551363" y="4095750"/>
              <a:ext cx="373063" cy="357188"/>
            </a:xfrm>
            <a:custGeom>
              <a:avLst/>
              <a:gdLst>
                <a:gd name="T0" fmla="*/ 58 w 67"/>
                <a:gd name="T1" fmla="*/ 0 h 64"/>
                <a:gd name="T2" fmla="*/ 59 w 67"/>
                <a:gd name="T3" fmla="*/ 0 h 64"/>
                <a:gd name="T4" fmla="*/ 67 w 67"/>
                <a:gd name="T5" fmla="*/ 10 h 64"/>
                <a:gd name="T6" fmla="*/ 15 w 67"/>
                <a:gd name="T7" fmla="*/ 64 h 64"/>
                <a:gd name="T8" fmla="*/ 0 w 67"/>
                <a:gd name="T9" fmla="*/ 62 h 64"/>
                <a:gd name="T10" fmla="*/ 58 w 67"/>
                <a:gd name="T11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7" h="64">
                  <a:moveTo>
                    <a:pt x="58" y="0"/>
                  </a:moveTo>
                  <a:cubicBezTo>
                    <a:pt x="59" y="0"/>
                    <a:pt x="59" y="0"/>
                    <a:pt x="59" y="0"/>
                  </a:cubicBezTo>
                  <a:cubicBezTo>
                    <a:pt x="61" y="3"/>
                    <a:pt x="67" y="10"/>
                    <a:pt x="67" y="10"/>
                  </a:cubicBezTo>
                  <a:cubicBezTo>
                    <a:pt x="52" y="24"/>
                    <a:pt x="63" y="14"/>
                    <a:pt x="15" y="64"/>
                  </a:cubicBezTo>
                  <a:cubicBezTo>
                    <a:pt x="0" y="62"/>
                    <a:pt x="0" y="62"/>
                    <a:pt x="0" y="62"/>
                  </a:cubicBezTo>
                  <a:cubicBezTo>
                    <a:pt x="13" y="49"/>
                    <a:pt x="7" y="54"/>
                    <a:pt x="58" y="0"/>
                  </a:cubicBezTo>
                  <a:close/>
                </a:path>
              </a:pathLst>
            </a:custGeom>
            <a:solidFill>
              <a:srgbClr val="9F9C9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8" name="PA_任意多边形 20"/>
            <p:cNvSpPr/>
            <p:nvPr>
              <p:custDataLst>
                <p:tags r:id="rId31"/>
              </p:custDataLst>
            </p:nvPr>
          </p:nvSpPr>
          <p:spPr bwMode="auto">
            <a:xfrm>
              <a:off x="5326063" y="3616325"/>
              <a:ext cx="881063" cy="992188"/>
            </a:xfrm>
            <a:custGeom>
              <a:avLst/>
              <a:gdLst>
                <a:gd name="T0" fmla="*/ 0 w 158"/>
                <a:gd name="T1" fmla="*/ 0 h 178"/>
                <a:gd name="T2" fmla="*/ 144 w 158"/>
                <a:gd name="T3" fmla="*/ 174 h 178"/>
                <a:gd name="T4" fmla="*/ 145 w 158"/>
                <a:gd name="T5" fmla="*/ 176 h 178"/>
                <a:gd name="T6" fmla="*/ 158 w 158"/>
                <a:gd name="T7" fmla="*/ 178 h 178"/>
                <a:gd name="T8" fmla="*/ 158 w 158"/>
                <a:gd name="T9" fmla="*/ 178 h 178"/>
                <a:gd name="T10" fmla="*/ 15 w 158"/>
                <a:gd name="T11" fmla="*/ 3 h 178"/>
                <a:gd name="T12" fmla="*/ 0 w 158"/>
                <a:gd name="T13" fmla="*/ 0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8" h="178">
                  <a:moveTo>
                    <a:pt x="0" y="0"/>
                  </a:moveTo>
                  <a:cubicBezTo>
                    <a:pt x="124" y="150"/>
                    <a:pt x="144" y="174"/>
                    <a:pt x="144" y="174"/>
                  </a:cubicBezTo>
                  <a:cubicBezTo>
                    <a:pt x="145" y="176"/>
                    <a:pt x="145" y="176"/>
                    <a:pt x="145" y="176"/>
                  </a:cubicBezTo>
                  <a:cubicBezTo>
                    <a:pt x="158" y="178"/>
                    <a:pt x="158" y="178"/>
                    <a:pt x="158" y="178"/>
                  </a:cubicBezTo>
                  <a:cubicBezTo>
                    <a:pt x="158" y="178"/>
                    <a:pt x="158" y="178"/>
                    <a:pt x="158" y="178"/>
                  </a:cubicBezTo>
                  <a:cubicBezTo>
                    <a:pt x="15" y="3"/>
                    <a:pt x="15" y="3"/>
                    <a:pt x="15" y="3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9F9C9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9" name="PA_任意多边形 21"/>
            <p:cNvSpPr/>
            <p:nvPr>
              <p:custDataLst>
                <p:tags r:id="rId32"/>
              </p:custDataLst>
            </p:nvPr>
          </p:nvSpPr>
          <p:spPr bwMode="auto">
            <a:xfrm>
              <a:off x="5326063" y="3248025"/>
              <a:ext cx="423863" cy="384175"/>
            </a:xfrm>
            <a:custGeom>
              <a:avLst/>
              <a:gdLst>
                <a:gd name="T0" fmla="*/ 53 w 267"/>
                <a:gd name="T1" fmla="*/ 242 h 242"/>
                <a:gd name="T2" fmla="*/ 267 w 267"/>
                <a:gd name="T3" fmla="*/ 14 h 242"/>
                <a:gd name="T4" fmla="*/ 218 w 267"/>
                <a:gd name="T5" fmla="*/ 0 h 242"/>
                <a:gd name="T6" fmla="*/ 0 w 267"/>
                <a:gd name="T7" fmla="*/ 232 h 242"/>
                <a:gd name="T8" fmla="*/ 53 w 267"/>
                <a:gd name="T9" fmla="*/ 242 h 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7" h="242">
                  <a:moveTo>
                    <a:pt x="53" y="242"/>
                  </a:moveTo>
                  <a:lnTo>
                    <a:pt x="267" y="14"/>
                  </a:lnTo>
                  <a:lnTo>
                    <a:pt x="218" y="0"/>
                  </a:lnTo>
                  <a:lnTo>
                    <a:pt x="0" y="232"/>
                  </a:lnTo>
                  <a:lnTo>
                    <a:pt x="53" y="242"/>
                  </a:lnTo>
                  <a:close/>
                </a:path>
              </a:pathLst>
            </a:custGeom>
            <a:solidFill>
              <a:srgbClr val="9F9C9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50" name="PA_任意多边形 22"/>
            <p:cNvSpPr/>
            <p:nvPr>
              <p:custDataLst>
                <p:tags r:id="rId33"/>
              </p:custDataLst>
            </p:nvPr>
          </p:nvSpPr>
          <p:spPr bwMode="auto">
            <a:xfrm>
              <a:off x="5437188" y="5480050"/>
              <a:ext cx="647700" cy="752475"/>
            </a:xfrm>
            <a:custGeom>
              <a:avLst/>
              <a:gdLst>
                <a:gd name="T0" fmla="*/ 0 w 116"/>
                <a:gd name="T1" fmla="*/ 0 h 135"/>
                <a:gd name="T2" fmla="*/ 102 w 116"/>
                <a:gd name="T3" fmla="*/ 135 h 135"/>
                <a:gd name="T4" fmla="*/ 116 w 116"/>
                <a:gd name="T5" fmla="*/ 133 h 135"/>
                <a:gd name="T6" fmla="*/ 15 w 116"/>
                <a:gd name="T7" fmla="*/ 0 h 135"/>
                <a:gd name="T8" fmla="*/ 0 w 116"/>
                <a:gd name="T9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6" h="135">
                  <a:moveTo>
                    <a:pt x="0" y="0"/>
                  </a:moveTo>
                  <a:cubicBezTo>
                    <a:pt x="102" y="135"/>
                    <a:pt x="102" y="135"/>
                    <a:pt x="102" y="135"/>
                  </a:cubicBezTo>
                  <a:cubicBezTo>
                    <a:pt x="116" y="133"/>
                    <a:pt x="116" y="133"/>
                    <a:pt x="116" y="133"/>
                  </a:cubicBezTo>
                  <a:cubicBezTo>
                    <a:pt x="56" y="54"/>
                    <a:pt x="79" y="84"/>
                    <a:pt x="15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9F9C9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51" name="PA_任意多边形 23"/>
            <p:cNvSpPr/>
            <p:nvPr>
              <p:custDataLst>
                <p:tags r:id="rId34"/>
              </p:custDataLst>
            </p:nvPr>
          </p:nvSpPr>
          <p:spPr bwMode="auto">
            <a:xfrm>
              <a:off x="5437188" y="4597400"/>
              <a:ext cx="769938" cy="882650"/>
            </a:xfrm>
            <a:custGeom>
              <a:avLst/>
              <a:gdLst>
                <a:gd name="T0" fmla="*/ 15 w 138"/>
                <a:gd name="T1" fmla="*/ 158 h 158"/>
                <a:gd name="T2" fmla="*/ 138 w 138"/>
                <a:gd name="T3" fmla="*/ 2 h 158"/>
                <a:gd name="T4" fmla="*/ 125 w 138"/>
                <a:gd name="T5" fmla="*/ 0 h 158"/>
                <a:gd name="T6" fmla="*/ 0 w 138"/>
                <a:gd name="T7" fmla="*/ 158 h 158"/>
                <a:gd name="T8" fmla="*/ 15 w 138"/>
                <a:gd name="T9" fmla="*/ 158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8" h="158">
                  <a:moveTo>
                    <a:pt x="15" y="158"/>
                  </a:moveTo>
                  <a:cubicBezTo>
                    <a:pt x="138" y="2"/>
                    <a:pt x="138" y="2"/>
                    <a:pt x="138" y="2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08" y="21"/>
                    <a:pt x="0" y="158"/>
                    <a:pt x="0" y="158"/>
                  </a:cubicBezTo>
                  <a:lnTo>
                    <a:pt x="15" y="158"/>
                  </a:lnTo>
                  <a:close/>
                </a:path>
              </a:pathLst>
            </a:custGeom>
            <a:solidFill>
              <a:srgbClr val="9F9C9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52" name="PA_任意多边形 24"/>
            <p:cNvSpPr/>
            <p:nvPr>
              <p:custDataLst>
                <p:tags r:id="rId35"/>
              </p:custDataLst>
            </p:nvPr>
          </p:nvSpPr>
          <p:spPr bwMode="auto">
            <a:xfrm>
              <a:off x="6364288" y="2895600"/>
              <a:ext cx="1651000" cy="3336925"/>
            </a:xfrm>
            <a:custGeom>
              <a:avLst/>
              <a:gdLst>
                <a:gd name="T0" fmla="*/ 296 w 296"/>
                <a:gd name="T1" fmla="*/ 0 h 598"/>
                <a:gd name="T2" fmla="*/ 257 w 296"/>
                <a:gd name="T3" fmla="*/ 281 h 598"/>
                <a:gd name="T4" fmla="*/ 204 w 296"/>
                <a:gd name="T5" fmla="*/ 218 h 598"/>
                <a:gd name="T6" fmla="*/ 140 w 296"/>
                <a:gd name="T7" fmla="*/ 309 h 598"/>
                <a:gd name="T8" fmla="*/ 247 w 296"/>
                <a:gd name="T9" fmla="*/ 462 h 598"/>
                <a:gd name="T10" fmla="*/ 163 w 296"/>
                <a:gd name="T11" fmla="*/ 591 h 598"/>
                <a:gd name="T12" fmla="*/ 162 w 296"/>
                <a:gd name="T13" fmla="*/ 592 h 598"/>
                <a:gd name="T14" fmla="*/ 20 w 296"/>
                <a:gd name="T15" fmla="*/ 598 h 598"/>
                <a:gd name="T16" fmla="*/ 114 w 296"/>
                <a:gd name="T17" fmla="*/ 463 h 598"/>
                <a:gd name="T18" fmla="*/ 0 w 296"/>
                <a:gd name="T19" fmla="*/ 305 h 598"/>
                <a:gd name="T20" fmla="*/ 0 w 296"/>
                <a:gd name="T21" fmla="*/ 305 h 598"/>
                <a:gd name="T22" fmla="*/ 132 w 296"/>
                <a:gd name="T23" fmla="*/ 132 h 598"/>
                <a:gd name="T24" fmla="*/ 76 w 296"/>
                <a:gd name="T25" fmla="*/ 65 h 598"/>
                <a:gd name="T26" fmla="*/ 296 w 296"/>
                <a:gd name="T27" fmla="*/ 0 h 5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96" h="598">
                  <a:moveTo>
                    <a:pt x="296" y="0"/>
                  </a:moveTo>
                  <a:cubicBezTo>
                    <a:pt x="257" y="281"/>
                    <a:pt x="257" y="281"/>
                    <a:pt x="257" y="281"/>
                  </a:cubicBezTo>
                  <a:cubicBezTo>
                    <a:pt x="248" y="269"/>
                    <a:pt x="241" y="262"/>
                    <a:pt x="204" y="218"/>
                  </a:cubicBezTo>
                  <a:cubicBezTo>
                    <a:pt x="203" y="219"/>
                    <a:pt x="155" y="288"/>
                    <a:pt x="140" y="309"/>
                  </a:cubicBezTo>
                  <a:cubicBezTo>
                    <a:pt x="247" y="462"/>
                    <a:pt x="247" y="462"/>
                    <a:pt x="247" y="462"/>
                  </a:cubicBezTo>
                  <a:cubicBezTo>
                    <a:pt x="163" y="591"/>
                    <a:pt x="163" y="591"/>
                    <a:pt x="163" y="591"/>
                  </a:cubicBezTo>
                  <a:cubicBezTo>
                    <a:pt x="162" y="592"/>
                    <a:pt x="162" y="592"/>
                    <a:pt x="162" y="592"/>
                  </a:cubicBezTo>
                  <a:cubicBezTo>
                    <a:pt x="20" y="598"/>
                    <a:pt x="20" y="598"/>
                    <a:pt x="20" y="598"/>
                  </a:cubicBezTo>
                  <a:cubicBezTo>
                    <a:pt x="114" y="463"/>
                    <a:pt x="114" y="463"/>
                    <a:pt x="114" y="463"/>
                  </a:cubicBezTo>
                  <a:cubicBezTo>
                    <a:pt x="61" y="390"/>
                    <a:pt x="174" y="546"/>
                    <a:pt x="0" y="305"/>
                  </a:cubicBezTo>
                  <a:cubicBezTo>
                    <a:pt x="0" y="305"/>
                    <a:pt x="0" y="305"/>
                    <a:pt x="0" y="305"/>
                  </a:cubicBezTo>
                  <a:cubicBezTo>
                    <a:pt x="22" y="277"/>
                    <a:pt x="106" y="166"/>
                    <a:pt x="132" y="132"/>
                  </a:cubicBezTo>
                  <a:cubicBezTo>
                    <a:pt x="95" y="89"/>
                    <a:pt x="86" y="77"/>
                    <a:pt x="76" y="65"/>
                  </a:cubicBezTo>
                  <a:cubicBezTo>
                    <a:pt x="248" y="14"/>
                    <a:pt x="296" y="0"/>
                    <a:pt x="29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53" name="PA_任意多边形 25"/>
            <p:cNvSpPr/>
            <p:nvPr>
              <p:custDataLst>
                <p:tags r:id="rId36"/>
              </p:custDataLst>
            </p:nvPr>
          </p:nvSpPr>
          <p:spPr bwMode="auto">
            <a:xfrm>
              <a:off x="6397625" y="2935288"/>
              <a:ext cx="1584325" cy="3263900"/>
            </a:xfrm>
            <a:custGeom>
              <a:avLst/>
              <a:gdLst>
                <a:gd name="T0" fmla="*/ 114 w 284"/>
                <a:gd name="T1" fmla="*/ 455 h 585"/>
                <a:gd name="T2" fmla="*/ 98 w 284"/>
                <a:gd name="T3" fmla="*/ 434 h 585"/>
                <a:gd name="T4" fmla="*/ 90 w 284"/>
                <a:gd name="T5" fmla="*/ 422 h 585"/>
                <a:gd name="T6" fmla="*/ 0 w 284"/>
                <a:gd name="T7" fmla="*/ 298 h 585"/>
                <a:gd name="T8" fmla="*/ 130 w 284"/>
                <a:gd name="T9" fmla="*/ 128 h 585"/>
                <a:gd name="T10" fmla="*/ 132 w 284"/>
                <a:gd name="T11" fmla="*/ 124 h 585"/>
                <a:gd name="T12" fmla="*/ 130 w 284"/>
                <a:gd name="T13" fmla="*/ 121 h 585"/>
                <a:gd name="T14" fmla="*/ 79 w 284"/>
                <a:gd name="T15" fmla="*/ 61 h 585"/>
                <a:gd name="T16" fmla="*/ 284 w 284"/>
                <a:gd name="T17" fmla="*/ 0 h 585"/>
                <a:gd name="T18" fmla="*/ 247 w 284"/>
                <a:gd name="T19" fmla="*/ 261 h 585"/>
                <a:gd name="T20" fmla="*/ 240 w 284"/>
                <a:gd name="T21" fmla="*/ 253 h 585"/>
                <a:gd name="T22" fmla="*/ 202 w 284"/>
                <a:gd name="T23" fmla="*/ 208 h 585"/>
                <a:gd name="T24" fmla="*/ 198 w 284"/>
                <a:gd name="T25" fmla="*/ 203 h 585"/>
                <a:gd name="T26" fmla="*/ 194 w 284"/>
                <a:gd name="T27" fmla="*/ 208 h 585"/>
                <a:gd name="T28" fmla="*/ 130 w 284"/>
                <a:gd name="T29" fmla="*/ 299 h 585"/>
                <a:gd name="T30" fmla="*/ 127 w 284"/>
                <a:gd name="T31" fmla="*/ 302 h 585"/>
                <a:gd name="T32" fmla="*/ 235 w 284"/>
                <a:gd name="T33" fmla="*/ 455 h 585"/>
                <a:gd name="T34" fmla="*/ 153 w 284"/>
                <a:gd name="T35" fmla="*/ 580 h 585"/>
                <a:gd name="T36" fmla="*/ 25 w 284"/>
                <a:gd name="T37" fmla="*/ 585 h 585"/>
                <a:gd name="T38" fmla="*/ 114 w 284"/>
                <a:gd name="T39" fmla="*/ 455 h 5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84" h="585">
                  <a:moveTo>
                    <a:pt x="114" y="455"/>
                  </a:moveTo>
                  <a:cubicBezTo>
                    <a:pt x="114" y="455"/>
                    <a:pt x="100" y="436"/>
                    <a:pt x="98" y="434"/>
                  </a:cubicBezTo>
                  <a:cubicBezTo>
                    <a:pt x="96" y="431"/>
                    <a:pt x="94" y="427"/>
                    <a:pt x="90" y="422"/>
                  </a:cubicBezTo>
                  <a:cubicBezTo>
                    <a:pt x="0" y="298"/>
                    <a:pt x="0" y="298"/>
                    <a:pt x="0" y="298"/>
                  </a:cubicBezTo>
                  <a:cubicBezTo>
                    <a:pt x="24" y="267"/>
                    <a:pt x="103" y="164"/>
                    <a:pt x="130" y="128"/>
                  </a:cubicBezTo>
                  <a:cubicBezTo>
                    <a:pt x="132" y="124"/>
                    <a:pt x="132" y="124"/>
                    <a:pt x="132" y="124"/>
                  </a:cubicBezTo>
                  <a:cubicBezTo>
                    <a:pt x="130" y="121"/>
                    <a:pt x="130" y="121"/>
                    <a:pt x="130" y="121"/>
                  </a:cubicBezTo>
                  <a:cubicBezTo>
                    <a:pt x="99" y="85"/>
                    <a:pt x="87" y="71"/>
                    <a:pt x="79" y="61"/>
                  </a:cubicBezTo>
                  <a:cubicBezTo>
                    <a:pt x="208" y="22"/>
                    <a:pt x="265" y="6"/>
                    <a:pt x="284" y="0"/>
                  </a:cubicBezTo>
                  <a:cubicBezTo>
                    <a:pt x="247" y="261"/>
                    <a:pt x="247" y="261"/>
                    <a:pt x="247" y="261"/>
                  </a:cubicBezTo>
                  <a:cubicBezTo>
                    <a:pt x="245" y="259"/>
                    <a:pt x="243" y="256"/>
                    <a:pt x="240" y="253"/>
                  </a:cubicBezTo>
                  <a:cubicBezTo>
                    <a:pt x="233" y="244"/>
                    <a:pt x="222" y="231"/>
                    <a:pt x="202" y="208"/>
                  </a:cubicBezTo>
                  <a:cubicBezTo>
                    <a:pt x="198" y="203"/>
                    <a:pt x="198" y="203"/>
                    <a:pt x="198" y="203"/>
                  </a:cubicBezTo>
                  <a:cubicBezTo>
                    <a:pt x="194" y="208"/>
                    <a:pt x="194" y="208"/>
                    <a:pt x="194" y="208"/>
                  </a:cubicBezTo>
                  <a:cubicBezTo>
                    <a:pt x="193" y="209"/>
                    <a:pt x="144" y="278"/>
                    <a:pt x="130" y="299"/>
                  </a:cubicBezTo>
                  <a:cubicBezTo>
                    <a:pt x="127" y="302"/>
                    <a:pt x="127" y="302"/>
                    <a:pt x="127" y="302"/>
                  </a:cubicBezTo>
                  <a:cubicBezTo>
                    <a:pt x="235" y="455"/>
                    <a:pt x="235" y="455"/>
                    <a:pt x="235" y="455"/>
                  </a:cubicBezTo>
                  <a:cubicBezTo>
                    <a:pt x="153" y="580"/>
                    <a:pt x="153" y="580"/>
                    <a:pt x="153" y="580"/>
                  </a:cubicBezTo>
                  <a:cubicBezTo>
                    <a:pt x="25" y="585"/>
                    <a:pt x="25" y="585"/>
                    <a:pt x="25" y="585"/>
                  </a:cubicBezTo>
                  <a:lnTo>
                    <a:pt x="114" y="455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54" name="PA_任意多边形 26"/>
            <p:cNvSpPr/>
            <p:nvPr>
              <p:custDataLst>
                <p:tags r:id="rId37"/>
              </p:custDataLst>
            </p:nvPr>
          </p:nvSpPr>
          <p:spPr bwMode="auto">
            <a:xfrm>
              <a:off x="7451725" y="4113213"/>
              <a:ext cx="346075" cy="355600"/>
            </a:xfrm>
            <a:custGeom>
              <a:avLst/>
              <a:gdLst>
                <a:gd name="T0" fmla="*/ 0 w 62"/>
                <a:gd name="T1" fmla="*/ 13 h 64"/>
                <a:gd name="T2" fmla="*/ 43 w 62"/>
                <a:gd name="T3" fmla="*/ 64 h 64"/>
                <a:gd name="T4" fmla="*/ 62 w 62"/>
                <a:gd name="T5" fmla="*/ 63 h 64"/>
                <a:gd name="T6" fmla="*/ 9 w 62"/>
                <a:gd name="T7" fmla="*/ 0 h 64"/>
                <a:gd name="T8" fmla="*/ 0 w 62"/>
                <a:gd name="T9" fmla="*/ 13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2" h="64">
                  <a:moveTo>
                    <a:pt x="0" y="13"/>
                  </a:moveTo>
                  <a:cubicBezTo>
                    <a:pt x="43" y="64"/>
                    <a:pt x="43" y="64"/>
                    <a:pt x="43" y="64"/>
                  </a:cubicBezTo>
                  <a:cubicBezTo>
                    <a:pt x="62" y="63"/>
                    <a:pt x="62" y="63"/>
                    <a:pt x="62" y="63"/>
                  </a:cubicBezTo>
                  <a:cubicBezTo>
                    <a:pt x="62" y="63"/>
                    <a:pt x="9" y="0"/>
                    <a:pt x="9" y="0"/>
                  </a:cubicBezTo>
                  <a:cubicBezTo>
                    <a:pt x="8" y="1"/>
                    <a:pt x="0" y="12"/>
                    <a:pt x="0" y="13"/>
                  </a:cubicBezTo>
                  <a:close/>
                </a:path>
              </a:pathLst>
            </a:custGeom>
            <a:solidFill>
              <a:srgbClr val="E3770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55" name="PA_任意多边形 27"/>
            <p:cNvSpPr/>
            <p:nvPr>
              <p:custDataLst>
                <p:tags r:id="rId38"/>
              </p:custDataLst>
            </p:nvPr>
          </p:nvSpPr>
          <p:spPr bwMode="auto">
            <a:xfrm>
              <a:off x="6688138" y="2895600"/>
              <a:ext cx="1309688" cy="385763"/>
            </a:xfrm>
            <a:custGeom>
              <a:avLst/>
              <a:gdLst>
                <a:gd name="T0" fmla="*/ 0 w 825"/>
                <a:gd name="T1" fmla="*/ 243 h 243"/>
                <a:gd name="T2" fmla="*/ 769 w 825"/>
                <a:gd name="T3" fmla="*/ 14 h 243"/>
                <a:gd name="T4" fmla="*/ 825 w 825"/>
                <a:gd name="T5" fmla="*/ 0 h 243"/>
                <a:gd name="T6" fmla="*/ 63 w 825"/>
                <a:gd name="T7" fmla="*/ 229 h 243"/>
                <a:gd name="T8" fmla="*/ 0 w 825"/>
                <a:gd name="T9" fmla="*/ 243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25" h="243">
                  <a:moveTo>
                    <a:pt x="0" y="243"/>
                  </a:moveTo>
                  <a:lnTo>
                    <a:pt x="769" y="14"/>
                  </a:lnTo>
                  <a:lnTo>
                    <a:pt x="825" y="0"/>
                  </a:lnTo>
                  <a:lnTo>
                    <a:pt x="63" y="229"/>
                  </a:lnTo>
                  <a:lnTo>
                    <a:pt x="0" y="24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56" name="PA_任意多边形 28"/>
            <p:cNvSpPr/>
            <p:nvPr>
              <p:custDataLst>
                <p:tags r:id="rId39"/>
              </p:custDataLst>
            </p:nvPr>
          </p:nvSpPr>
          <p:spPr bwMode="auto">
            <a:xfrm>
              <a:off x="6269038" y="3632200"/>
              <a:ext cx="831850" cy="976313"/>
            </a:xfrm>
            <a:custGeom>
              <a:avLst/>
              <a:gdLst>
                <a:gd name="T0" fmla="*/ 0 w 149"/>
                <a:gd name="T1" fmla="*/ 175 h 175"/>
                <a:gd name="T2" fmla="*/ 131 w 149"/>
                <a:gd name="T3" fmla="*/ 3 h 175"/>
                <a:gd name="T4" fmla="*/ 149 w 149"/>
                <a:gd name="T5" fmla="*/ 0 h 175"/>
                <a:gd name="T6" fmla="*/ 17 w 149"/>
                <a:gd name="T7" fmla="*/ 173 h 175"/>
                <a:gd name="T8" fmla="*/ 17 w 149"/>
                <a:gd name="T9" fmla="*/ 173 h 175"/>
                <a:gd name="T10" fmla="*/ 0 w 149"/>
                <a:gd name="T11" fmla="*/ 175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9" h="175">
                  <a:moveTo>
                    <a:pt x="0" y="175"/>
                  </a:moveTo>
                  <a:cubicBezTo>
                    <a:pt x="131" y="3"/>
                    <a:pt x="131" y="3"/>
                    <a:pt x="131" y="3"/>
                  </a:cubicBezTo>
                  <a:cubicBezTo>
                    <a:pt x="149" y="0"/>
                    <a:pt x="149" y="0"/>
                    <a:pt x="149" y="0"/>
                  </a:cubicBezTo>
                  <a:cubicBezTo>
                    <a:pt x="124" y="32"/>
                    <a:pt x="38" y="146"/>
                    <a:pt x="17" y="173"/>
                  </a:cubicBezTo>
                  <a:cubicBezTo>
                    <a:pt x="17" y="173"/>
                    <a:pt x="17" y="173"/>
                    <a:pt x="17" y="173"/>
                  </a:cubicBezTo>
                  <a:lnTo>
                    <a:pt x="0" y="175"/>
                  </a:lnTo>
                  <a:close/>
                </a:path>
              </a:pathLst>
            </a:custGeom>
            <a:solidFill>
              <a:srgbClr val="E3770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57" name="PA_任意多边形 29"/>
            <p:cNvSpPr/>
            <p:nvPr>
              <p:custDataLst>
                <p:tags r:id="rId40"/>
              </p:custDataLst>
            </p:nvPr>
          </p:nvSpPr>
          <p:spPr bwMode="auto">
            <a:xfrm>
              <a:off x="6269038" y="4597400"/>
              <a:ext cx="1109663" cy="1400175"/>
            </a:xfrm>
            <a:custGeom>
              <a:avLst/>
              <a:gdLst>
                <a:gd name="T0" fmla="*/ 113 w 199"/>
                <a:gd name="T1" fmla="*/ 158 h 251"/>
                <a:gd name="T2" fmla="*/ 0 w 199"/>
                <a:gd name="T3" fmla="*/ 2 h 251"/>
                <a:gd name="T4" fmla="*/ 17 w 199"/>
                <a:gd name="T5" fmla="*/ 0 h 251"/>
                <a:gd name="T6" fmla="*/ 131 w 199"/>
                <a:gd name="T7" fmla="*/ 158 h 251"/>
                <a:gd name="T8" fmla="*/ 113 w 199"/>
                <a:gd name="T9" fmla="*/ 158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9" h="251">
                  <a:moveTo>
                    <a:pt x="113" y="158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99" y="251"/>
                    <a:pt x="70" y="74"/>
                    <a:pt x="131" y="158"/>
                  </a:cubicBezTo>
                  <a:lnTo>
                    <a:pt x="113" y="158"/>
                  </a:lnTo>
                  <a:close/>
                </a:path>
              </a:pathLst>
            </a:custGeom>
            <a:solidFill>
              <a:srgbClr val="E3770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58" name="PA_任意多边形 30"/>
            <p:cNvSpPr/>
            <p:nvPr>
              <p:custDataLst>
                <p:tags r:id="rId41"/>
              </p:custDataLst>
            </p:nvPr>
          </p:nvSpPr>
          <p:spPr bwMode="auto">
            <a:xfrm>
              <a:off x="6380163" y="5480050"/>
              <a:ext cx="619125" cy="752475"/>
            </a:xfrm>
            <a:custGeom>
              <a:avLst/>
              <a:gdLst>
                <a:gd name="T0" fmla="*/ 111 w 111"/>
                <a:gd name="T1" fmla="*/ 0 h 135"/>
                <a:gd name="T2" fmla="*/ 17 w 111"/>
                <a:gd name="T3" fmla="*/ 135 h 135"/>
                <a:gd name="T4" fmla="*/ 0 w 111"/>
                <a:gd name="T5" fmla="*/ 133 h 135"/>
                <a:gd name="T6" fmla="*/ 93 w 111"/>
                <a:gd name="T7" fmla="*/ 0 h 135"/>
                <a:gd name="T8" fmla="*/ 111 w 111"/>
                <a:gd name="T9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1" h="135">
                  <a:moveTo>
                    <a:pt x="111" y="0"/>
                  </a:moveTo>
                  <a:cubicBezTo>
                    <a:pt x="17" y="135"/>
                    <a:pt x="17" y="135"/>
                    <a:pt x="17" y="135"/>
                  </a:cubicBezTo>
                  <a:cubicBezTo>
                    <a:pt x="0" y="133"/>
                    <a:pt x="0" y="133"/>
                    <a:pt x="0" y="133"/>
                  </a:cubicBezTo>
                  <a:cubicBezTo>
                    <a:pt x="58" y="50"/>
                    <a:pt x="30" y="90"/>
                    <a:pt x="93" y="0"/>
                  </a:cubicBezTo>
                  <a:lnTo>
                    <a:pt x="111" y="0"/>
                  </a:lnTo>
                  <a:close/>
                </a:path>
              </a:pathLst>
            </a:custGeom>
            <a:solidFill>
              <a:srgbClr val="E3770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59" name="PA_任意多边形 31"/>
            <p:cNvSpPr/>
            <p:nvPr>
              <p:custDataLst>
                <p:tags r:id="rId42"/>
              </p:custDataLst>
            </p:nvPr>
          </p:nvSpPr>
          <p:spPr bwMode="auto">
            <a:xfrm>
              <a:off x="6688138" y="3259138"/>
              <a:ext cx="412750" cy="412750"/>
            </a:xfrm>
            <a:custGeom>
              <a:avLst/>
              <a:gdLst>
                <a:gd name="T0" fmla="*/ 56 w 74"/>
                <a:gd name="T1" fmla="*/ 70 h 74"/>
                <a:gd name="T2" fmla="*/ 0 w 74"/>
                <a:gd name="T3" fmla="*/ 4 h 74"/>
                <a:gd name="T4" fmla="*/ 18 w 74"/>
                <a:gd name="T5" fmla="*/ 0 h 74"/>
                <a:gd name="T6" fmla="*/ 74 w 74"/>
                <a:gd name="T7" fmla="*/ 67 h 74"/>
                <a:gd name="T8" fmla="*/ 56 w 74"/>
                <a:gd name="T9" fmla="*/ 70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4" h="74">
                  <a:moveTo>
                    <a:pt x="56" y="70"/>
                  </a:moveTo>
                  <a:cubicBezTo>
                    <a:pt x="54" y="67"/>
                    <a:pt x="60" y="74"/>
                    <a:pt x="0" y="4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47" y="36"/>
                    <a:pt x="69" y="62"/>
                    <a:pt x="74" y="67"/>
                  </a:cubicBezTo>
                  <a:lnTo>
                    <a:pt x="56" y="70"/>
                  </a:lnTo>
                  <a:close/>
                </a:path>
              </a:pathLst>
            </a:custGeom>
            <a:solidFill>
              <a:srgbClr val="E3770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</p:grpSp>
      <p:sp>
        <p:nvSpPr>
          <p:cNvPr id="60" name="PA_文本框 59"/>
          <p:cNvSpPr txBox="1"/>
          <p:nvPr>
            <p:custDataLst>
              <p:tags r:id="rId12"/>
            </p:custDataLst>
          </p:nvPr>
        </p:nvSpPr>
        <p:spPr>
          <a:xfrm>
            <a:off x="4703756" y="2444066"/>
            <a:ext cx="337852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altLang="zh-CN" sz="3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mpact" panose="020B0806030902050204" pitchFamily="34" charset="0"/>
                <a:ea typeface="宋体" panose="02010600030101010101" pitchFamily="2" charset="-122"/>
                <a:cs typeface="+mn-cs"/>
              </a:rPr>
              <a:t>1</a:t>
            </a:r>
            <a:endParaRPr kumimoji="0" lang="zh-CN" altLang="en-US" sz="3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Impact" panose="020B0806030902050204" pitchFamily="3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1" name="PA_文本框 60"/>
          <p:cNvSpPr txBox="1"/>
          <p:nvPr>
            <p:custDataLst>
              <p:tags r:id="rId13"/>
            </p:custDataLst>
          </p:nvPr>
        </p:nvSpPr>
        <p:spPr>
          <a:xfrm>
            <a:off x="4792649" y="3732476"/>
            <a:ext cx="337852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altLang="zh-CN" sz="32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mpact" panose="020B0806030902050204" pitchFamily="34" charset="0"/>
                <a:ea typeface="宋体" panose="02010600030101010101" pitchFamily="2" charset="-122"/>
                <a:cs typeface="+mn-cs"/>
              </a:rPr>
              <a:t>2</a:t>
            </a:r>
            <a:endParaRPr kumimoji="0" lang="zh-CN" altLang="en-US" sz="3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Impact" panose="020B0806030902050204" pitchFamily="3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2" name="PA_文本框 61"/>
          <p:cNvSpPr txBox="1"/>
          <p:nvPr>
            <p:custDataLst>
              <p:tags r:id="rId14"/>
            </p:custDataLst>
          </p:nvPr>
        </p:nvSpPr>
        <p:spPr>
          <a:xfrm>
            <a:off x="6594665" y="2489739"/>
            <a:ext cx="337852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altLang="zh-CN" sz="32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mpact" panose="020B0806030902050204" pitchFamily="34" charset="0"/>
                <a:ea typeface="宋体" panose="02010600030101010101" pitchFamily="2" charset="-122"/>
                <a:cs typeface="+mn-cs"/>
              </a:rPr>
              <a:t>3</a:t>
            </a:r>
            <a:endParaRPr kumimoji="0" lang="zh-CN" altLang="en-US" sz="3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Impact" panose="020B0806030902050204" pitchFamily="3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3" name="PA_文本框 62"/>
          <p:cNvSpPr txBox="1"/>
          <p:nvPr>
            <p:custDataLst>
              <p:tags r:id="rId15"/>
            </p:custDataLst>
          </p:nvPr>
        </p:nvSpPr>
        <p:spPr>
          <a:xfrm>
            <a:off x="6731471" y="3760521"/>
            <a:ext cx="337852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altLang="zh-CN" sz="3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mpact" panose="020B0806030902050204" pitchFamily="34" charset="0"/>
                <a:ea typeface="宋体" panose="02010600030101010101" pitchFamily="2" charset="-122"/>
                <a:cs typeface="+mn-cs"/>
              </a:rPr>
              <a:t>4</a:t>
            </a:r>
            <a:endParaRPr kumimoji="0" lang="zh-CN" altLang="en-US" sz="3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Impact" panose="020B0806030902050204" pitchFamily="34" charset="0"/>
              <a:ea typeface="宋体" panose="02010600030101010101" pitchFamily="2" charset="-122"/>
              <a:cs typeface="+mn-cs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2" fill="hold" nodeType="withEffect" p14:presetBounceEnd="33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33000">
                                          <p:cBhvr additive="base">
                                            <p:cTn id="7" dur="1000" fill="hold"/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33000">
                                          <p:cBhvr additive="base">
                                            <p:cTn id="8" dur="1000" fill="hold"/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2" fill="hold" nodeType="withEffect" p14:presetBounceEnd="33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33000">
                                          <p:cBhvr additive="base">
                                            <p:cTn id="11" dur="1000" fill="hold"/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33000">
                                          <p:cBhvr additive="base">
                                            <p:cTn id="12" dur="1000" fill="hold"/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8" fill="hold" nodeType="withEffect" p14:presetBounceEnd="33000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33000">
                                          <p:cBhvr additive="base">
                                            <p:cTn id="15" dur="1000" fill="hold"/>
                                            <p:tgtEl>
                                              <p:spTgt spid="2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33000">
                                          <p:cBhvr additive="base">
                                            <p:cTn id="16" dur="1000" fill="hold"/>
                                            <p:tgtEl>
                                              <p:spTgt spid="2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8" fill="hold" nodeType="withEffect" p14:presetBounceEnd="33000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33000">
                                          <p:cBhvr additive="base">
                                            <p:cTn id="19" dur="1000" fill="hold"/>
                                            <p:tgtEl>
                                              <p:spTgt spid="2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33000">
                                          <p:cBhvr additive="base">
                                            <p:cTn id="20" dur="1000" fill="hold"/>
                                            <p:tgtEl>
                                              <p:spTgt spid="2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2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000" fill="hold"/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000" fill="hold"/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2" fill="hold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000" fill="hold"/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000" fill="hold"/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8" fill="hold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1000" fill="hold"/>
                                            <p:tgtEl>
                                              <p:spTgt spid="2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1000" fill="hold"/>
                                            <p:tgtEl>
                                              <p:spTgt spid="2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8" fill="hold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1000" fill="hold"/>
                                            <p:tgtEl>
                                              <p:spTgt spid="2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1000" fill="hold"/>
                                            <p:tgtEl>
                                              <p:spTgt spid="2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Fallback>
  </mc:AlternateContent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8" name="PA_矩形 127"/>
          <p:cNvSpPr/>
          <p:nvPr>
            <p:custDataLst>
              <p:tags r:id="rId1"/>
            </p:custDataLst>
          </p:nvPr>
        </p:nvSpPr>
        <p:spPr>
          <a:xfrm>
            <a:off x="0" y="6545943"/>
            <a:ext cx="12192000" cy="312057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31" name="PA_任意多边形 130"/>
          <p:cNvSpPr/>
          <p:nvPr>
            <p:custDataLst>
              <p:tags r:id="rId2"/>
            </p:custDataLst>
          </p:nvPr>
        </p:nvSpPr>
        <p:spPr>
          <a:xfrm>
            <a:off x="10269304" y="6545943"/>
            <a:ext cx="1932222" cy="312057"/>
          </a:xfrm>
          <a:custGeom>
            <a:avLst/>
            <a:gdLst>
              <a:gd name="connsiteX0" fmla="*/ 0 w 1932222"/>
              <a:gd name="connsiteY0" fmla="*/ 0 h 312057"/>
              <a:gd name="connsiteX1" fmla="*/ 1932222 w 1932222"/>
              <a:gd name="connsiteY1" fmla="*/ 0 h 312057"/>
              <a:gd name="connsiteX2" fmla="*/ 1932222 w 1932222"/>
              <a:gd name="connsiteY2" fmla="*/ 312057 h 312057"/>
              <a:gd name="connsiteX3" fmla="*/ 154981 w 1932222"/>
              <a:gd name="connsiteY3" fmla="*/ 312057 h 3120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32222" h="312057">
                <a:moveTo>
                  <a:pt x="0" y="0"/>
                </a:moveTo>
                <a:lnTo>
                  <a:pt x="1932222" y="0"/>
                </a:lnTo>
                <a:lnTo>
                  <a:pt x="1932222" y="312057"/>
                </a:lnTo>
                <a:lnTo>
                  <a:pt x="154981" y="312057"/>
                </a:lnTo>
                <a:close/>
              </a:path>
            </a:pathLst>
          </a:custGeom>
          <a:solidFill>
            <a:schemeClr val="bg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32" name="PA_SlideNumberPlaceholder 131"/>
          <p:cNvSpPr>
            <a:spLocks noGrp="1"/>
          </p:cNvSpPr>
          <p:nvPr>
            <p:ph type="sldNum" sz="quarter" idx="12"/>
            <p:custDataLst>
              <p:tags r:id="rId3"/>
            </p:custDataLst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altLang="zh-CN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-</a:t>
            </a:r>
            <a:fld id="{D6B02234-A951-478D-B725-4AAC724CF730}" type="slidenum">
              <a:rPr kumimoji="0" lang="zh-CN" altLang="en-US" sz="1200" b="0" i="0" u="none" strike="noStrike" kern="120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23</a:t>
            </a:fld>
            <a:r>
              <a:rPr kumimoji="0" lang="en-US" altLang="zh-CN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-</a:t>
            </a:r>
            <a:endParaRPr kumimoji="0" lang="zh-CN" altLang="en-US" sz="1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33" name="PA_矩形 132"/>
          <p:cNvSpPr/>
          <p:nvPr>
            <p:custDataLst>
              <p:tags r:id="rId4"/>
            </p:custDataLst>
          </p:nvPr>
        </p:nvSpPr>
        <p:spPr>
          <a:xfrm>
            <a:off x="0" y="0"/>
            <a:ext cx="12192000" cy="696387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34" name="PA_矩形 133"/>
          <p:cNvSpPr/>
          <p:nvPr>
            <p:custDataLst>
              <p:tags r:id="rId5"/>
            </p:custDataLst>
          </p:nvPr>
        </p:nvSpPr>
        <p:spPr>
          <a:xfrm>
            <a:off x="0" y="0"/>
            <a:ext cx="138112" cy="696387"/>
          </a:xfrm>
          <a:prstGeom prst="rect">
            <a:avLst/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35" name="PA_文本框 134"/>
          <p:cNvSpPr txBox="1"/>
          <p:nvPr>
            <p:custDataLst>
              <p:tags r:id="rId6"/>
            </p:custDataLst>
          </p:nvPr>
        </p:nvSpPr>
        <p:spPr>
          <a:xfrm>
            <a:off x="254000" y="99391"/>
            <a:ext cx="7215437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lvl="0">
              <a:defRPr/>
            </a:pPr>
            <a:r>
              <a:rPr kumimoji="0" lang="zh-CN" altLang="en-US" sz="2800" b="1" i="0" u="none" strike="noStrike" kern="1200" cap="none" spc="600" normalizeH="0" baseline="0" noProof="0" dirty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rPr>
              <a:t>灯泡四分不均面积形状</a:t>
            </a:r>
            <a:r>
              <a:rPr lang="en-US" altLang="zh-CN" sz="2800" b="1" spc="600" dirty="0">
                <a:solidFill>
                  <a:srgbClr val="40404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PPT</a:t>
            </a:r>
            <a:r>
              <a:rPr lang="zh-CN" altLang="en-US" sz="2800" b="1" spc="600" dirty="0">
                <a:solidFill>
                  <a:srgbClr val="40404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创意图表</a:t>
            </a:r>
            <a:endParaRPr kumimoji="0" lang="zh-CN" altLang="en-US" sz="2800" b="1" i="0" u="none" strike="noStrike" kern="1200" cap="none" spc="600" normalizeH="0" baseline="0" noProof="0" dirty="0">
              <a:ln>
                <a:noFill/>
              </a:ln>
              <a:solidFill>
                <a:srgbClr val="404040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</a:endParaRPr>
          </a:p>
        </p:txBody>
      </p:sp>
      <p:grpSp>
        <p:nvGrpSpPr>
          <p:cNvPr id="208" name="PA_组合 207"/>
          <p:cNvGrpSpPr/>
          <p:nvPr>
            <p:custDataLst>
              <p:tags r:id="rId7"/>
            </p:custDataLst>
          </p:nvPr>
        </p:nvGrpSpPr>
        <p:grpSpPr>
          <a:xfrm>
            <a:off x="775788" y="1996967"/>
            <a:ext cx="3323137" cy="1022167"/>
            <a:chOff x="775788" y="1184908"/>
            <a:chExt cx="3323137" cy="1022167"/>
          </a:xfrm>
        </p:grpSpPr>
        <p:sp>
          <p:nvSpPr>
            <p:cNvPr id="209" name="PA_文本框 208"/>
            <p:cNvSpPr txBox="1"/>
            <p:nvPr>
              <p:custDataLst>
                <p:tags r:id="rId36"/>
              </p:custDataLst>
            </p:nvPr>
          </p:nvSpPr>
          <p:spPr>
            <a:xfrm>
              <a:off x="1147304" y="1184908"/>
              <a:ext cx="2951621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altLang="zh-CN" sz="1800" b="1" i="0" u="none" strike="noStrike" kern="1200" cap="none" spc="300" normalizeH="0" baseline="0" noProof="0" dirty="0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A.</a:t>
              </a:r>
              <a:r>
                <a:rPr kumimoji="0" lang="zh-CN" altLang="en-US" sz="1800" b="1" i="0" u="none" strike="noStrike" kern="1200" cap="none" spc="300" normalizeH="0" baseline="0" noProof="0" dirty="0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点击此处添加标题</a:t>
              </a:r>
            </a:p>
          </p:txBody>
        </p:sp>
        <p:sp>
          <p:nvSpPr>
            <p:cNvPr id="210" name="PA_文本框 209"/>
            <p:cNvSpPr txBox="1"/>
            <p:nvPr>
              <p:custDataLst>
                <p:tags r:id="rId37"/>
              </p:custDataLst>
            </p:nvPr>
          </p:nvSpPr>
          <p:spPr>
            <a:xfrm>
              <a:off x="1147304" y="1636791"/>
              <a:ext cx="1595309" cy="57028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50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点击此处添加文字说明</a:t>
              </a:r>
              <a:endParaRPr kumimoji="0" lang="en-US" altLang="zh-CN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endParaRPr>
            </a:p>
            <a:p>
              <a:pPr marL="0" marR="0" lvl="0" indent="0" algn="l" defTabSz="914400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50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点击此处添加文字说明</a:t>
              </a:r>
            </a:p>
          </p:txBody>
        </p:sp>
        <p:cxnSp>
          <p:nvCxnSpPr>
            <p:cNvPr id="211" name="PA_直接连接符 210"/>
            <p:cNvCxnSpPr/>
            <p:nvPr>
              <p:custDataLst>
                <p:tags r:id="rId38"/>
              </p:custDataLst>
            </p:nvPr>
          </p:nvCxnSpPr>
          <p:spPr>
            <a:xfrm>
              <a:off x="1213979" y="1595515"/>
              <a:ext cx="2358780" cy="0"/>
            </a:xfrm>
            <a:prstGeom prst="line">
              <a:avLst/>
            </a:prstGeom>
            <a:ln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2" name="PA_直接连接符 211"/>
            <p:cNvCxnSpPr/>
            <p:nvPr>
              <p:custDataLst>
                <p:tags r:id="rId39"/>
              </p:custDataLst>
            </p:nvPr>
          </p:nvCxnSpPr>
          <p:spPr>
            <a:xfrm>
              <a:off x="1213979" y="1644435"/>
              <a:ext cx="817523" cy="0"/>
            </a:xfrm>
            <a:prstGeom prst="line">
              <a:avLst/>
            </a:prstGeom>
            <a:ln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13" name="PA_任意多边形 255"/>
            <p:cNvSpPr>
              <a:spLocks noEditPoints="1"/>
            </p:cNvSpPr>
            <p:nvPr>
              <p:custDataLst>
                <p:tags r:id="rId40"/>
              </p:custDataLst>
            </p:nvPr>
          </p:nvSpPr>
          <p:spPr bwMode="auto">
            <a:xfrm>
              <a:off x="775788" y="1252537"/>
              <a:ext cx="319760" cy="224831"/>
            </a:xfrm>
            <a:custGeom>
              <a:avLst/>
              <a:gdLst>
                <a:gd name="T0" fmla="*/ 54 w 54"/>
                <a:gd name="T1" fmla="*/ 27 h 38"/>
                <a:gd name="T2" fmla="*/ 44 w 54"/>
                <a:gd name="T3" fmla="*/ 38 h 38"/>
                <a:gd name="T4" fmla="*/ 43 w 54"/>
                <a:gd name="T5" fmla="*/ 38 h 38"/>
                <a:gd name="T6" fmla="*/ 11 w 54"/>
                <a:gd name="T7" fmla="*/ 38 h 38"/>
                <a:gd name="T8" fmla="*/ 11 w 54"/>
                <a:gd name="T9" fmla="*/ 38 h 38"/>
                <a:gd name="T10" fmla="*/ 11 w 54"/>
                <a:gd name="T11" fmla="*/ 38 h 38"/>
                <a:gd name="T12" fmla="*/ 10 w 54"/>
                <a:gd name="T13" fmla="*/ 38 h 38"/>
                <a:gd name="T14" fmla="*/ 0 w 54"/>
                <a:gd name="T15" fmla="*/ 27 h 38"/>
                <a:gd name="T16" fmla="*/ 5 w 54"/>
                <a:gd name="T17" fmla="*/ 18 h 38"/>
                <a:gd name="T18" fmla="*/ 5 w 54"/>
                <a:gd name="T19" fmla="*/ 16 h 38"/>
                <a:gd name="T20" fmla="*/ 12 w 54"/>
                <a:gd name="T21" fmla="*/ 8 h 38"/>
                <a:gd name="T22" fmla="*/ 17 w 54"/>
                <a:gd name="T23" fmla="*/ 10 h 38"/>
                <a:gd name="T24" fmla="*/ 31 w 54"/>
                <a:gd name="T25" fmla="*/ 0 h 38"/>
                <a:gd name="T26" fmla="*/ 48 w 54"/>
                <a:gd name="T27" fmla="*/ 17 h 38"/>
                <a:gd name="T28" fmla="*/ 48 w 54"/>
                <a:gd name="T29" fmla="*/ 18 h 38"/>
                <a:gd name="T30" fmla="*/ 54 w 54"/>
                <a:gd name="T31" fmla="*/ 27 h 38"/>
                <a:gd name="T32" fmla="*/ 20 w 54"/>
                <a:gd name="T33" fmla="*/ 32 h 38"/>
                <a:gd name="T34" fmla="*/ 26 w 54"/>
                <a:gd name="T35" fmla="*/ 29 h 38"/>
                <a:gd name="T36" fmla="*/ 24 w 54"/>
                <a:gd name="T37" fmla="*/ 26 h 38"/>
                <a:gd name="T38" fmla="*/ 20 w 54"/>
                <a:gd name="T39" fmla="*/ 28 h 38"/>
                <a:gd name="T40" fmla="*/ 16 w 54"/>
                <a:gd name="T41" fmla="*/ 25 h 38"/>
                <a:gd name="T42" fmla="*/ 20 w 54"/>
                <a:gd name="T43" fmla="*/ 21 h 38"/>
                <a:gd name="T44" fmla="*/ 36 w 54"/>
                <a:gd name="T45" fmla="*/ 32 h 38"/>
                <a:gd name="T46" fmla="*/ 43 w 54"/>
                <a:gd name="T47" fmla="*/ 25 h 38"/>
                <a:gd name="T48" fmla="*/ 36 w 54"/>
                <a:gd name="T49" fmla="*/ 18 h 38"/>
                <a:gd name="T50" fmla="*/ 29 w 54"/>
                <a:gd name="T51" fmla="*/ 20 h 38"/>
                <a:gd name="T52" fmla="*/ 32 w 54"/>
                <a:gd name="T53" fmla="*/ 23 h 38"/>
                <a:gd name="T54" fmla="*/ 35 w 54"/>
                <a:gd name="T55" fmla="*/ 21 h 38"/>
                <a:gd name="T56" fmla="*/ 39 w 54"/>
                <a:gd name="T57" fmla="*/ 25 h 38"/>
                <a:gd name="T58" fmla="*/ 35 w 54"/>
                <a:gd name="T59" fmla="*/ 28 h 38"/>
                <a:gd name="T60" fmla="*/ 20 w 54"/>
                <a:gd name="T61" fmla="*/ 18 h 38"/>
                <a:gd name="T62" fmla="*/ 12 w 54"/>
                <a:gd name="T63" fmla="*/ 25 h 38"/>
                <a:gd name="T64" fmla="*/ 20 w 54"/>
                <a:gd name="T65" fmla="*/ 32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4" h="38">
                  <a:moveTo>
                    <a:pt x="54" y="27"/>
                  </a:moveTo>
                  <a:cubicBezTo>
                    <a:pt x="54" y="33"/>
                    <a:pt x="50" y="38"/>
                    <a:pt x="44" y="38"/>
                  </a:cubicBezTo>
                  <a:cubicBezTo>
                    <a:pt x="43" y="38"/>
                    <a:pt x="43" y="38"/>
                    <a:pt x="43" y="38"/>
                  </a:cubicBezTo>
                  <a:cubicBezTo>
                    <a:pt x="11" y="38"/>
                    <a:pt x="11" y="38"/>
                    <a:pt x="11" y="38"/>
                  </a:cubicBezTo>
                  <a:cubicBezTo>
                    <a:pt x="11" y="38"/>
                    <a:pt x="11" y="38"/>
                    <a:pt x="11" y="38"/>
                  </a:cubicBezTo>
                  <a:cubicBezTo>
                    <a:pt x="11" y="38"/>
                    <a:pt x="11" y="38"/>
                    <a:pt x="11" y="38"/>
                  </a:cubicBezTo>
                  <a:cubicBezTo>
                    <a:pt x="10" y="38"/>
                    <a:pt x="10" y="38"/>
                    <a:pt x="10" y="38"/>
                  </a:cubicBezTo>
                  <a:cubicBezTo>
                    <a:pt x="4" y="38"/>
                    <a:pt x="0" y="33"/>
                    <a:pt x="0" y="27"/>
                  </a:cubicBezTo>
                  <a:cubicBezTo>
                    <a:pt x="0" y="23"/>
                    <a:pt x="2" y="20"/>
                    <a:pt x="5" y="18"/>
                  </a:cubicBezTo>
                  <a:cubicBezTo>
                    <a:pt x="5" y="17"/>
                    <a:pt x="5" y="16"/>
                    <a:pt x="5" y="16"/>
                  </a:cubicBezTo>
                  <a:cubicBezTo>
                    <a:pt x="5" y="11"/>
                    <a:pt x="8" y="8"/>
                    <a:pt x="12" y="8"/>
                  </a:cubicBezTo>
                  <a:cubicBezTo>
                    <a:pt x="14" y="8"/>
                    <a:pt x="15" y="9"/>
                    <a:pt x="17" y="10"/>
                  </a:cubicBezTo>
                  <a:cubicBezTo>
                    <a:pt x="19" y="4"/>
                    <a:pt x="25" y="0"/>
                    <a:pt x="31" y="0"/>
                  </a:cubicBezTo>
                  <a:cubicBezTo>
                    <a:pt x="40" y="0"/>
                    <a:pt x="48" y="8"/>
                    <a:pt x="48" y="17"/>
                  </a:cubicBezTo>
                  <a:cubicBezTo>
                    <a:pt x="48" y="17"/>
                    <a:pt x="48" y="17"/>
                    <a:pt x="48" y="18"/>
                  </a:cubicBezTo>
                  <a:cubicBezTo>
                    <a:pt x="52" y="19"/>
                    <a:pt x="54" y="23"/>
                    <a:pt x="54" y="27"/>
                  </a:cubicBezTo>
                  <a:close/>
                  <a:moveTo>
                    <a:pt x="20" y="32"/>
                  </a:moveTo>
                  <a:cubicBezTo>
                    <a:pt x="23" y="32"/>
                    <a:pt x="24" y="31"/>
                    <a:pt x="26" y="29"/>
                  </a:cubicBezTo>
                  <a:cubicBezTo>
                    <a:pt x="26" y="28"/>
                    <a:pt x="25" y="27"/>
                    <a:pt x="24" y="26"/>
                  </a:cubicBezTo>
                  <a:cubicBezTo>
                    <a:pt x="23" y="27"/>
                    <a:pt x="22" y="28"/>
                    <a:pt x="20" y="28"/>
                  </a:cubicBezTo>
                  <a:cubicBezTo>
                    <a:pt x="18" y="28"/>
                    <a:pt x="16" y="27"/>
                    <a:pt x="16" y="25"/>
                  </a:cubicBezTo>
                  <a:cubicBezTo>
                    <a:pt x="16" y="23"/>
                    <a:pt x="18" y="21"/>
                    <a:pt x="20" y="21"/>
                  </a:cubicBezTo>
                  <a:cubicBezTo>
                    <a:pt x="26" y="21"/>
                    <a:pt x="27" y="32"/>
                    <a:pt x="36" y="32"/>
                  </a:cubicBezTo>
                  <a:cubicBezTo>
                    <a:pt x="40" y="32"/>
                    <a:pt x="43" y="29"/>
                    <a:pt x="43" y="25"/>
                  </a:cubicBezTo>
                  <a:cubicBezTo>
                    <a:pt x="43" y="20"/>
                    <a:pt x="40" y="18"/>
                    <a:pt x="36" y="18"/>
                  </a:cubicBezTo>
                  <a:cubicBezTo>
                    <a:pt x="33" y="18"/>
                    <a:pt x="31" y="18"/>
                    <a:pt x="29" y="20"/>
                  </a:cubicBezTo>
                  <a:cubicBezTo>
                    <a:pt x="30" y="21"/>
                    <a:pt x="31" y="22"/>
                    <a:pt x="32" y="23"/>
                  </a:cubicBezTo>
                  <a:cubicBezTo>
                    <a:pt x="33" y="22"/>
                    <a:pt x="34" y="21"/>
                    <a:pt x="35" y="21"/>
                  </a:cubicBezTo>
                  <a:cubicBezTo>
                    <a:pt x="37" y="21"/>
                    <a:pt x="39" y="23"/>
                    <a:pt x="39" y="25"/>
                  </a:cubicBezTo>
                  <a:cubicBezTo>
                    <a:pt x="39" y="27"/>
                    <a:pt x="37" y="28"/>
                    <a:pt x="35" y="28"/>
                  </a:cubicBezTo>
                  <a:cubicBezTo>
                    <a:pt x="30" y="28"/>
                    <a:pt x="28" y="18"/>
                    <a:pt x="20" y="18"/>
                  </a:cubicBezTo>
                  <a:cubicBezTo>
                    <a:pt x="16" y="18"/>
                    <a:pt x="12" y="20"/>
                    <a:pt x="12" y="25"/>
                  </a:cubicBezTo>
                  <a:cubicBezTo>
                    <a:pt x="12" y="29"/>
                    <a:pt x="16" y="32"/>
                    <a:pt x="20" y="32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14" name="PA_组合 213"/>
          <p:cNvGrpSpPr/>
          <p:nvPr>
            <p:custDataLst>
              <p:tags r:id="rId8"/>
            </p:custDataLst>
          </p:nvPr>
        </p:nvGrpSpPr>
        <p:grpSpPr>
          <a:xfrm>
            <a:off x="8124013" y="2505341"/>
            <a:ext cx="3190870" cy="1022167"/>
            <a:chOff x="8653198" y="1184908"/>
            <a:chExt cx="3190870" cy="1022167"/>
          </a:xfrm>
        </p:grpSpPr>
        <p:sp>
          <p:nvSpPr>
            <p:cNvPr id="215" name="PA_文本框 214"/>
            <p:cNvSpPr txBox="1"/>
            <p:nvPr>
              <p:custDataLst>
                <p:tags r:id="rId31"/>
              </p:custDataLst>
            </p:nvPr>
          </p:nvSpPr>
          <p:spPr>
            <a:xfrm>
              <a:off x="8978900" y="1184908"/>
              <a:ext cx="2865168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altLang="zh-CN" sz="1800" b="1" i="0" u="none" strike="noStrike" kern="1200" cap="none" spc="300" normalizeH="0" baseline="0" noProof="0" dirty="0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C.</a:t>
              </a:r>
              <a:r>
                <a:rPr kumimoji="0" lang="zh-CN" altLang="en-US" sz="1800" b="1" i="0" u="none" strike="noStrike" kern="1200" cap="none" spc="300" normalizeH="0" baseline="0" noProof="0" dirty="0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点击此处添加标题</a:t>
              </a:r>
            </a:p>
          </p:txBody>
        </p:sp>
        <p:sp>
          <p:nvSpPr>
            <p:cNvPr id="216" name="PA_文本框 215"/>
            <p:cNvSpPr txBox="1"/>
            <p:nvPr>
              <p:custDataLst>
                <p:tags r:id="rId32"/>
              </p:custDataLst>
            </p:nvPr>
          </p:nvSpPr>
          <p:spPr>
            <a:xfrm>
              <a:off x="8978900" y="1636791"/>
              <a:ext cx="1595309" cy="57028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50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点击此处添加文字说明</a:t>
              </a:r>
              <a:endParaRPr kumimoji="0" lang="en-US" altLang="zh-CN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endParaRPr>
            </a:p>
            <a:p>
              <a:pPr marL="0" marR="0" lvl="0" indent="0" algn="l" defTabSz="914400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50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点击此处添加文字说明</a:t>
              </a:r>
            </a:p>
          </p:txBody>
        </p:sp>
        <p:cxnSp>
          <p:nvCxnSpPr>
            <p:cNvPr id="217" name="PA_直接连接符 216"/>
            <p:cNvCxnSpPr/>
            <p:nvPr>
              <p:custDataLst>
                <p:tags r:id="rId33"/>
              </p:custDataLst>
            </p:nvPr>
          </p:nvCxnSpPr>
          <p:spPr>
            <a:xfrm>
              <a:off x="9045575" y="1595515"/>
              <a:ext cx="2379712" cy="0"/>
            </a:xfrm>
            <a:prstGeom prst="line">
              <a:avLst/>
            </a:prstGeom>
            <a:ln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8" name="PA_直接连接符 217"/>
            <p:cNvCxnSpPr/>
            <p:nvPr>
              <p:custDataLst>
                <p:tags r:id="rId34"/>
              </p:custDataLst>
            </p:nvPr>
          </p:nvCxnSpPr>
          <p:spPr>
            <a:xfrm>
              <a:off x="9045575" y="1644435"/>
              <a:ext cx="817523" cy="0"/>
            </a:xfrm>
            <a:prstGeom prst="line">
              <a:avLst/>
            </a:prstGeom>
            <a:ln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19" name="PA_任意多边形 315"/>
            <p:cNvSpPr>
              <a:spLocks noEditPoints="1"/>
            </p:cNvSpPr>
            <p:nvPr>
              <p:custDataLst>
                <p:tags r:id="rId35"/>
              </p:custDataLst>
            </p:nvPr>
          </p:nvSpPr>
          <p:spPr bwMode="auto">
            <a:xfrm>
              <a:off x="8653198" y="1246755"/>
              <a:ext cx="236393" cy="236393"/>
            </a:xfrm>
            <a:custGeom>
              <a:avLst/>
              <a:gdLst>
                <a:gd name="T0" fmla="*/ 41 w 41"/>
                <a:gd name="T1" fmla="*/ 34 h 41"/>
                <a:gd name="T2" fmla="*/ 33 w 41"/>
                <a:gd name="T3" fmla="*/ 41 h 41"/>
                <a:gd name="T4" fmla="*/ 8 w 41"/>
                <a:gd name="T5" fmla="*/ 41 h 41"/>
                <a:gd name="T6" fmla="*/ 0 w 41"/>
                <a:gd name="T7" fmla="*/ 34 h 41"/>
                <a:gd name="T8" fmla="*/ 0 w 41"/>
                <a:gd name="T9" fmla="*/ 8 h 41"/>
                <a:gd name="T10" fmla="*/ 8 w 41"/>
                <a:gd name="T11" fmla="*/ 0 h 41"/>
                <a:gd name="T12" fmla="*/ 33 w 41"/>
                <a:gd name="T13" fmla="*/ 0 h 41"/>
                <a:gd name="T14" fmla="*/ 41 w 41"/>
                <a:gd name="T15" fmla="*/ 8 h 41"/>
                <a:gd name="T16" fmla="*/ 41 w 41"/>
                <a:gd name="T17" fmla="*/ 34 h 41"/>
                <a:gd name="T18" fmla="*/ 29 w 41"/>
                <a:gd name="T19" fmla="*/ 20 h 41"/>
                <a:gd name="T20" fmla="*/ 21 w 41"/>
                <a:gd name="T21" fmla="*/ 12 h 41"/>
                <a:gd name="T22" fmla="*/ 7 w 41"/>
                <a:gd name="T23" fmla="*/ 27 h 41"/>
                <a:gd name="T24" fmla="*/ 7 w 41"/>
                <a:gd name="T25" fmla="*/ 34 h 41"/>
                <a:gd name="T26" fmla="*/ 15 w 41"/>
                <a:gd name="T27" fmla="*/ 34 h 41"/>
                <a:gd name="T28" fmla="*/ 29 w 41"/>
                <a:gd name="T29" fmla="*/ 20 h 41"/>
                <a:gd name="T30" fmla="*/ 15 w 41"/>
                <a:gd name="T31" fmla="*/ 30 h 41"/>
                <a:gd name="T32" fmla="*/ 14 w 41"/>
                <a:gd name="T33" fmla="*/ 32 h 41"/>
                <a:gd name="T34" fmla="*/ 12 w 41"/>
                <a:gd name="T35" fmla="*/ 32 h 41"/>
                <a:gd name="T36" fmla="*/ 12 w 41"/>
                <a:gd name="T37" fmla="*/ 29 h 41"/>
                <a:gd name="T38" fmla="*/ 9 w 41"/>
                <a:gd name="T39" fmla="*/ 29 h 41"/>
                <a:gd name="T40" fmla="*/ 9 w 41"/>
                <a:gd name="T41" fmla="*/ 28 h 41"/>
                <a:gd name="T42" fmla="*/ 11 w 41"/>
                <a:gd name="T43" fmla="*/ 26 h 41"/>
                <a:gd name="T44" fmla="*/ 15 w 41"/>
                <a:gd name="T45" fmla="*/ 30 h 41"/>
                <a:gd name="T46" fmla="*/ 22 w 41"/>
                <a:gd name="T47" fmla="*/ 17 h 41"/>
                <a:gd name="T48" fmla="*/ 14 w 41"/>
                <a:gd name="T49" fmla="*/ 24 h 41"/>
                <a:gd name="T50" fmla="*/ 13 w 41"/>
                <a:gd name="T51" fmla="*/ 25 h 41"/>
                <a:gd name="T52" fmla="*/ 13 w 41"/>
                <a:gd name="T53" fmla="*/ 24 h 41"/>
                <a:gd name="T54" fmla="*/ 21 w 41"/>
                <a:gd name="T55" fmla="*/ 16 h 41"/>
                <a:gd name="T56" fmla="*/ 22 w 41"/>
                <a:gd name="T57" fmla="*/ 16 h 41"/>
                <a:gd name="T58" fmla="*/ 22 w 41"/>
                <a:gd name="T59" fmla="*/ 17 h 41"/>
                <a:gd name="T60" fmla="*/ 33 w 41"/>
                <a:gd name="T61" fmla="*/ 16 h 41"/>
                <a:gd name="T62" fmla="*/ 33 w 41"/>
                <a:gd name="T63" fmla="*/ 12 h 41"/>
                <a:gd name="T64" fmla="*/ 29 w 41"/>
                <a:gd name="T65" fmla="*/ 8 h 41"/>
                <a:gd name="T66" fmla="*/ 26 w 41"/>
                <a:gd name="T67" fmla="*/ 8 h 41"/>
                <a:gd name="T68" fmla="*/ 23 w 41"/>
                <a:gd name="T69" fmla="*/ 10 h 41"/>
                <a:gd name="T70" fmla="*/ 31 w 41"/>
                <a:gd name="T71" fmla="*/ 18 h 41"/>
                <a:gd name="T72" fmla="*/ 33 w 41"/>
                <a:gd name="T73" fmla="*/ 1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41" h="41">
                  <a:moveTo>
                    <a:pt x="41" y="34"/>
                  </a:moveTo>
                  <a:cubicBezTo>
                    <a:pt x="41" y="38"/>
                    <a:pt x="38" y="41"/>
                    <a:pt x="33" y="41"/>
                  </a:cubicBezTo>
                  <a:cubicBezTo>
                    <a:pt x="8" y="41"/>
                    <a:pt x="8" y="41"/>
                    <a:pt x="8" y="41"/>
                  </a:cubicBezTo>
                  <a:cubicBezTo>
                    <a:pt x="4" y="41"/>
                    <a:pt x="0" y="38"/>
                    <a:pt x="0" y="34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4"/>
                    <a:pt x="4" y="0"/>
                    <a:pt x="8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8" y="0"/>
                    <a:pt x="41" y="4"/>
                    <a:pt x="41" y="8"/>
                  </a:cubicBezTo>
                  <a:lnTo>
                    <a:pt x="41" y="34"/>
                  </a:lnTo>
                  <a:close/>
                  <a:moveTo>
                    <a:pt x="29" y="20"/>
                  </a:moveTo>
                  <a:cubicBezTo>
                    <a:pt x="21" y="12"/>
                    <a:pt x="21" y="12"/>
                    <a:pt x="21" y="12"/>
                  </a:cubicBezTo>
                  <a:cubicBezTo>
                    <a:pt x="7" y="27"/>
                    <a:pt x="7" y="27"/>
                    <a:pt x="7" y="27"/>
                  </a:cubicBezTo>
                  <a:cubicBezTo>
                    <a:pt x="7" y="34"/>
                    <a:pt x="7" y="34"/>
                    <a:pt x="7" y="34"/>
                  </a:cubicBezTo>
                  <a:cubicBezTo>
                    <a:pt x="15" y="34"/>
                    <a:pt x="15" y="34"/>
                    <a:pt x="15" y="34"/>
                  </a:cubicBezTo>
                  <a:lnTo>
                    <a:pt x="29" y="20"/>
                  </a:lnTo>
                  <a:close/>
                  <a:moveTo>
                    <a:pt x="15" y="30"/>
                  </a:moveTo>
                  <a:cubicBezTo>
                    <a:pt x="14" y="32"/>
                    <a:pt x="14" y="32"/>
                    <a:pt x="14" y="32"/>
                  </a:cubicBezTo>
                  <a:cubicBezTo>
                    <a:pt x="12" y="32"/>
                    <a:pt x="12" y="32"/>
                    <a:pt x="12" y="32"/>
                  </a:cubicBezTo>
                  <a:cubicBezTo>
                    <a:pt x="12" y="29"/>
                    <a:pt x="12" y="29"/>
                    <a:pt x="12" y="29"/>
                  </a:cubicBezTo>
                  <a:cubicBezTo>
                    <a:pt x="9" y="29"/>
                    <a:pt x="9" y="29"/>
                    <a:pt x="9" y="29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11" y="26"/>
                    <a:pt x="11" y="26"/>
                    <a:pt x="11" y="26"/>
                  </a:cubicBezTo>
                  <a:lnTo>
                    <a:pt x="15" y="30"/>
                  </a:lnTo>
                  <a:close/>
                  <a:moveTo>
                    <a:pt x="22" y="17"/>
                  </a:moveTo>
                  <a:cubicBezTo>
                    <a:pt x="14" y="24"/>
                    <a:pt x="14" y="24"/>
                    <a:pt x="14" y="24"/>
                  </a:cubicBezTo>
                  <a:cubicBezTo>
                    <a:pt x="14" y="25"/>
                    <a:pt x="13" y="25"/>
                    <a:pt x="13" y="25"/>
                  </a:cubicBezTo>
                  <a:cubicBezTo>
                    <a:pt x="13" y="24"/>
                    <a:pt x="13" y="24"/>
                    <a:pt x="13" y="24"/>
                  </a:cubicBezTo>
                  <a:cubicBezTo>
                    <a:pt x="21" y="16"/>
                    <a:pt x="21" y="16"/>
                    <a:pt x="21" y="16"/>
                  </a:cubicBezTo>
                  <a:cubicBezTo>
                    <a:pt x="21" y="16"/>
                    <a:pt x="22" y="16"/>
                    <a:pt x="22" y="16"/>
                  </a:cubicBezTo>
                  <a:cubicBezTo>
                    <a:pt x="22" y="16"/>
                    <a:pt x="22" y="16"/>
                    <a:pt x="22" y="17"/>
                  </a:cubicBezTo>
                  <a:close/>
                  <a:moveTo>
                    <a:pt x="33" y="16"/>
                  </a:moveTo>
                  <a:cubicBezTo>
                    <a:pt x="34" y="15"/>
                    <a:pt x="34" y="13"/>
                    <a:pt x="33" y="12"/>
                  </a:cubicBezTo>
                  <a:cubicBezTo>
                    <a:pt x="29" y="8"/>
                    <a:pt x="29" y="8"/>
                    <a:pt x="29" y="8"/>
                  </a:cubicBezTo>
                  <a:cubicBezTo>
                    <a:pt x="28" y="7"/>
                    <a:pt x="27" y="7"/>
                    <a:pt x="26" y="8"/>
                  </a:cubicBezTo>
                  <a:cubicBezTo>
                    <a:pt x="23" y="10"/>
                    <a:pt x="23" y="10"/>
                    <a:pt x="23" y="10"/>
                  </a:cubicBezTo>
                  <a:cubicBezTo>
                    <a:pt x="31" y="18"/>
                    <a:pt x="31" y="18"/>
                    <a:pt x="31" y="18"/>
                  </a:cubicBezTo>
                  <a:lnTo>
                    <a:pt x="33" y="16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20" name="PA_组合 219"/>
          <p:cNvGrpSpPr/>
          <p:nvPr>
            <p:custDataLst>
              <p:tags r:id="rId9"/>
            </p:custDataLst>
          </p:nvPr>
        </p:nvGrpSpPr>
        <p:grpSpPr>
          <a:xfrm>
            <a:off x="1569281" y="3755300"/>
            <a:ext cx="3192914" cy="1022167"/>
            <a:chOff x="821668" y="2906974"/>
            <a:chExt cx="3192914" cy="1022167"/>
          </a:xfrm>
        </p:grpSpPr>
        <p:sp>
          <p:nvSpPr>
            <p:cNvPr id="221" name="PA_文本框 220"/>
            <p:cNvSpPr txBox="1"/>
            <p:nvPr>
              <p:custDataLst>
                <p:tags r:id="rId26"/>
              </p:custDataLst>
            </p:nvPr>
          </p:nvSpPr>
          <p:spPr>
            <a:xfrm>
              <a:off x="1147304" y="2906974"/>
              <a:ext cx="2867278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altLang="zh-CN" sz="1800" b="1" i="0" u="none" strike="noStrike" kern="1200" cap="none" spc="300" normalizeH="0" baseline="0" noProof="0" dirty="0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B.</a:t>
              </a:r>
              <a:r>
                <a:rPr kumimoji="0" lang="zh-CN" altLang="en-US" sz="1800" b="1" i="0" u="none" strike="noStrike" kern="1200" cap="none" spc="300" normalizeH="0" baseline="0" noProof="0" dirty="0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点击此处添加标题</a:t>
              </a:r>
            </a:p>
          </p:txBody>
        </p:sp>
        <p:sp>
          <p:nvSpPr>
            <p:cNvPr id="222" name="PA_文本框 221"/>
            <p:cNvSpPr txBox="1"/>
            <p:nvPr>
              <p:custDataLst>
                <p:tags r:id="rId27"/>
              </p:custDataLst>
            </p:nvPr>
          </p:nvSpPr>
          <p:spPr>
            <a:xfrm>
              <a:off x="1147304" y="3358857"/>
              <a:ext cx="1595309" cy="57028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50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点击此处添加文字说明</a:t>
              </a:r>
              <a:endParaRPr kumimoji="0" lang="en-US" altLang="zh-CN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endParaRPr>
            </a:p>
            <a:p>
              <a:pPr marL="0" marR="0" lvl="0" indent="0" algn="l" defTabSz="914400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50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点击此处添加文字说明</a:t>
              </a:r>
            </a:p>
          </p:txBody>
        </p:sp>
        <p:cxnSp>
          <p:nvCxnSpPr>
            <p:cNvPr id="223" name="PA_直接连接符 222"/>
            <p:cNvCxnSpPr/>
            <p:nvPr>
              <p:custDataLst>
                <p:tags r:id="rId28"/>
              </p:custDataLst>
            </p:nvPr>
          </p:nvCxnSpPr>
          <p:spPr>
            <a:xfrm>
              <a:off x="1213979" y="3317581"/>
              <a:ext cx="2358780" cy="0"/>
            </a:xfrm>
            <a:prstGeom prst="line">
              <a:avLst/>
            </a:prstGeom>
            <a:ln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4" name="PA_直接连接符 223"/>
            <p:cNvCxnSpPr/>
            <p:nvPr>
              <p:custDataLst>
                <p:tags r:id="rId29"/>
              </p:custDataLst>
            </p:nvPr>
          </p:nvCxnSpPr>
          <p:spPr>
            <a:xfrm>
              <a:off x="1213979" y="3366501"/>
              <a:ext cx="817523" cy="0"/>
            </a:xfrm>
            <a:prstGeom prst="line">
              <a:avLst/>
            </a:prstGeom>
            <a:ln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25" name="PA_任意多边形 163"/>
            <p:cNvSpPr>
              <a:spLocks noEditPoints="1"/>
            </p:cNvSpPr>
            <p:nvPr>
              <p:custDataLst>
                <p:tags r:id="rId30"/>
              </p:custDataLst>
            </p:nvPr>
          </p:nvSpPr>
          <p:spPr bwMode="auto">
            <a:xfrm>
              <a:off x="821668" y="2962934"/>
              <a:ext cx="298748" cy="230613"/>
            </a:xfrm>
            <a:custGeom>
              <a:avLst/>
              <a:gdLst>
                <a:gd name="T0" fmla="*/ 38 w 48"/>
                <a:gd name="T1" fmla="*/ 30 h 37"/>
                <a:gd name="T2" fmla="*/ 30 w 48"/>
                <a:gd name="T3" fmla="*/ 37 h 37"/>
                <a:gd name="T4" fmla="*/ 8 w 48"/>
                <a:gd name="T5" fmla="*/ 37 h 37"/>
                <a:gd name="T6" fmla="*/ 0 w 48"/>
                <a:gd name="T7" fmla="*/ 30 h 37"/>
                <a:gd name="T8" fmla="*/ 0 w 48"/>
                <a:gd name="T9" fmla="*/ 7 h 37"/>
                <a:gd name="T10" fmla="*/ 8 w 48"/>
                <a:gd name="T11" fmla="*/ 0 h 37"/>
                <a:gd name="T12" fmla="*/ 30 w 48"/>
                <a:gd name="T13" fmla="*/ 0 h 37"/>
                <a:gd name="T14" fmla="*/ 33 w 48"/>
                <a:gd name="T15" fmla="*/ 0 h 37"/>
                <a:gd name="T16" fmla="*/ 34 w 48"/>
                <a:gd name="T17" fmla="*/ 1 h 37"/>
                <a:gd name="T18" fmla="*/ 34 w 48"/>
                <a:gd name="T19" fmla="*/ 2 h 37"/>
                <a:gd name="T20" fmla="*/ 32 w 48"/>
                <a:gd name="T21" fmla="*/ 3 h 37"/>
                <a:gd name="T22" fmla="*/ 31 w 48"/>
                <a:gd name="T23" fmla="*/ 3 h 37"/>
                <a:gd name="T24" fmla="*/ 30 w 48"/>
                <a:gd name="T25" fmla="*/ 3 h 37"/>
                <a:gd name="T26" fmla="*/ 8 w 48"/>
                <a:gd name="T27" fmla="*/ 3 h 37"/>
                <a:gd name="T28" fmla="*/ 4 w 48"/>
                <a:gd name="T29" fmla="*/ 7 h 37"/>
                <a:gd name="T30" fmla="*/ 4 w 48"/>
                <a:gd name="T31" fmla="*/ 30 h 37"/>
                <a:gd name="T32" fmla="*/ 8 w 48"/>
                <a:gd name="T33" fmla="*/ 34 h 37"/>
                <a:gd name="T34" fmla="*/ 30 w 48"/>
                <a:gd name="T35" fmla="*/ 34 h 37"/>
                <a:gd name="T36" fmla="*/ 34 w 48"/>
                <a:gd name="T37" fmla="*/ 30 h 37"/>
                <a:gd name="T38" fmla="*/ 34 w 48"/>
                <a:gd name="T39" fmla="*/ 26 h 37"/>
                <a:gd name="T40" fmla="*/ 35 w 48"/>
                <a:gd name="T41" fmla="*/ 26 h 37"/>
                <a:gd name="T42" fmla="*/ 36 w 48"/>
                <a:gd name="T43" fmla="*/ 24 h 37"/>
                <a:gd name="T44" fmla="*/ 37 w 48"/>
                <a:gd name="T45" fmla="*/ 24 h 37"/>
                <a:gd name="T46" fmla="*/ 38 w 48"/>
                <a:gd name="T47" fmla="*/ 25 h 37"/>
                <a:gd name="T48" fmla="*/ 38 w 48"/>
                <a:gd name="T49" fmla="*/ 30 h 37"/>
                <a:gd name="T50" fmla="*/ 43 w 48"/>
                <a:gd name="T51" fmla="*/ 13 h 37"/>
                <a:gd name="T52" fmla="*/ 25 w 48"/>
                <a:gd name="T53" fmla="*/ 31 h 37"/>
                <a:gd name="T54" fmla="*/ 17 w 48"/>
                <a:gd name="T55" fmla="*/ 31 h 37"/>
                <a:gd name="T56" fmla="*/ 17 w 48"/>
                <a:gd name="T57" fmla="*/ 23 h 37"/>
                <a:gd name="T58" fmla="*/ 35 w 48"/>
                <a:gd name="T59" fmla="*/ 5 h 37"/>
                <a:gd name="T60" fmla="*/ 43 w 48"/>
                <a:gd name="T61" fmla="*/ 13 h 37"/>
                <a:gd name="T62" fmla="*/ 27 w 48"/>
                <a:gd name="T63" fmla="*/ 25 h 37"/>
                <a:gd name="T64" fmla="*/ 23 w 48"/>
                <a:gd name="T65" fmla="*/ 21 h 37"/>
                <a:gd name="T66" fmla="*/ 20 w 48"/>
                <a:gd name="T67" fmla="*/ 24 h 37"/>
                <a:gd name="T68" fmla="*/ 20 w 48"/>
                <a:gd name="T69" fmla="*/ 25 h 37"/>
                <a:gd name="T70" fmla="*/ 22 w 48"/>
                <a:gd name="T71" fmla="*/ 25 h 37"/>
                <a:gd name="T72" fmla="*/ 22 w 48"/>
                <a:gd name="T73" fmla="*/ 28 h 37"/>
                <a:gd name="T74" fmla="*/ 24 w 48"/>
                <a:gd name="T75" fmla="*/ 28 h 37"/>
                <a:gd name="T76" fmla="*/ 27 w 48"/>
                <a:gd name="T77" fmla="*/ 25 h 37"/>
                <a:gd name="T78" fmla="*/ 35 w 48"/>
                <a:gd name="T79" fmla="*/ 9 h 37"/>
                <a:gd name="T80" fmla="*/ 25 w 48"/>
                <a:gd name="T81" fmla="*/ 18 h 37"/>
                <a:gd name="T82" fmla="*/ 25 w 48"/>
                <a:gd name="T83" fmla="*/ 19 h 37"/>
                <a:gd name="T84" fmla="*/ 26 w 48"/>
                <a:gd name="T85" fmla="*/ 19 h 37"/>
                <a:gd name="T86" fmla="*/ 36 w 48"/>
                <a:gd name="T87" fmla="*/ 10 h 37"/>
                <a:gd name="T88" fmla="*/ 36 w 48"/>
                <a:gd name="T89" fmla="*/ 9 h 37"/>
                <a:gd name="T90" fmla="*/ 35 w 48"/>
                <a:gd name="T91" fmla="*/ 9 h 37"/>
                <a:gd name="T92" fmla="*/ 45 w 48"/>
                <a:gd name="T93" fmla="*/ 11 h 37"/>
                <a:gd name="T94" fmla="*/ 37 w 48"/>
                <a:gd name="T95" fmla="*/ 3 h 37"/>
                <a:gd name="T96" fmla="*/ 39 w 48"/>
                <a:gd name="T97" fmla="*/ 1 h 37"/>
                <a:gd name="T98" fmla="*/ 43 w 48"/>
                <a:gd name="T99" fmla="*/ 1 h 37"/>
                <a:gd name="T100" fmla="*/ 47 w 48"/>
                <a:gd name="T101" fmla="*/ 5 h 37"/>
                <a:gd name="T102" fmla="*/ 47 w 48"/>
                <a:gd name="T103" fmla="*/ 8 h 37"/>
                <a:gd name="T104" fmla="*/ 45 w 48"/>
                <a:gd name="T105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8" h="37">
                  <a:moveTo>
                    <a:pt x="38" y="30"/>
                  </a:moveTo>
                  <a:cubicBezTo>
                    <a:pt x="38" y="34"/>
                    <a:pt x="34" y="37"/>
                    <a:pt x="30" y="37"/>
                  </a:cubicBezTo>
                  <a:cubicBezTo>
                    <a:pt x="8" y="37"/>
                    <a:pt x="8" y="37"/>
                    <a:pt x="8" y="37"/>
                  </a:cubicBezTo>
                  <a:cubicBezTo>
                    <a:pt x="4" y="37"/>
                    <a:pt x="0" y="34"/>
                    <a:pt x="0" y="30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3"/>
                    <a:pt x="4" y="0"/>
                    <a:pt x="8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1" y="0"/>
                    <a:pt x="32" y="0"/>
                    <a:pt x="33" y="0"/>
                  </a:cubicBezTo>
                  <a:cubicBezTo>
                    <a:pt x="34" y="0"/>
                    <a:pt x="34" y="1"/>
                    <a:pt x="34" y="1"/>
                  </a:cubicBezTo>
                  <a:cubicBezTo>
                    <a:pt x="34" y="1"/>
                    <a:pt x="34" y="2"/>
                    <a:pt x="34" y="2"/>
                  </a:cubicBezTo>
                  <a:cubicBezTo>
                    <a:pt x="32" y="3"/>
                    <a:pt x="32" y="3"/>
                    <a:pt x="32" y="3"/>
                  </a:cubicBezTo>
                  <a:cubicBezTo>
                    <a:pt x="32" y="3"/>
                    <a:pt x="32" y="3"/>
                    <a:pt x="31" y="3"/>
                  </a:cubicBezTo>
                  <a:cubicBezTo>
                    <a:pt x="31" y="3"/>
                    <a:pt x="31" y="3"/>
                    <a:pt x="30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6" y="3"/>
                    <a:pt x="4" y="5"/>
                    <a:pt x="4" y="7"/>
                  </a:cubicBezTo>
                  <a:cubicBezTo>
                    <a:pt x="4" y="30"/>
                    <a:pt x="4" y="30"/>
                    <a:pt x="4" y="30"/>
                  </a:cubicBezTo>
                  <a:cubicBezTo>
                    <a:pt x="4" y="32"/>
                    <a:pt x="6" y="34"/>
                    <a:pt x="8" y="34"/>
                  </a:cubicBezTo>
                  <a:cubicBezTo>
                    <a:pt x="30" y="34"/>
                    <a:pt x="30" y="34"/>
                    <a:pt x="30" y="34"/>
                  </a:cubicBezTo>
                  <a:cubicBezTo>
                    <a:pt x="33" y="34"/>
                    <a:pt x="34" y="32"/>
                    <a:pt x="34" y="30"/>
                  </a:cubicBezTo>
                  <a:cubicBezTo>
                    <a:pt x="34" y="26"/>
                    <a:pt x="34" y="26"/>
                    <a:pt x="34" y="26"/>
                  </a:cubicBezTo>
                  <a:cubicBezTo>
                    <a:pt x="34" y="26"/>
                    <a:pt x="35" y="26"/>
                    <a:pt x="35" y="26"/>
                  </a:cubicBezTo>
                  <a:cubicBezTo>
                    <a:pt x="36" y="24"/>
                    <a:pt x="36" y="24"/>
                    <a:pt x="36" y="24"/>
                  </a:cubicBezTo>
                  <a:cubicBezTo>
                    <a:pt x="37" y="24"/>
                    <a:pt x="37" y="24"/>
                    <a:pt x="37" y="24"/>
                  </a:cubicBezTo>
                  <a:cubicBezTo>
                    <a:pt x="38" y="24"/>
                    <a:pt x="38" y="24"/>
                    <a:pt x="38" y="25"/>
                  </a:cubicBezTo>
                  <a:lnTo>
                    <a:pt x="38" y="30"/>
                  </a:lnTo>
                  <a:close/>
                  <a:moveTo>
                    <a:pt x="43" y="13"/>
                  </a:moveTo>
                  <a:cubicBezTo>
                    <a:pt x="25" y="31"/>
                    <a:pt x="25" y="31"/>
                    <a:pt x="25" y="31"/>
                  </a:cubicBezTo>
                  <a:cubicBezTo>
                    <a:pt x="17" y="31"/>
                    <a:pt x="17" y="31"/>
                    <a:pt x="17" y="31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35" y="5"/>
                    <a:pt x="35" y="5"/>
                    <a:pt x="35" y="5"/>
                  </a:cubicBezTo>
                  <a:lnTo>
                    <a:pt x="43" y="13"/>
                  </a:lnTo>
                  <a:close/>
                  <a:moveTo>
                    <a:pt x="27" y="25"/>
                  </a:moveTo>
                  <a:cubicBezTo>
                    <a:pt x="23" y="21"/>
                    <a:pt x="23" y="21"/>
                    <a:pt x="23" y="21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4" y="28"/>
                    <a:pt x="24" y="28"/>
                    <a:pt x="24" y="28"/>
                  </a:cubicBezTo>
                  <a:lnTo>
                    <a:pt x="27" y="25"/>
                  </a:lnTo>
                  <a:close/>
                  <a:moveTo>
                    <a:pt x="35" y="9"/>
                  </a:moveTo>
                  <a:cubicBezTo>
                    <a:pt x="25" y="18"/>
                    <a:pt x="25" y="18"/>
                    <a:pt x="25" y="18"/>
                  </a:cubicBezTo>
                  <a:cubicBezTo>
                    <a:pt x="25" y="18"/>
                    <a:pt x="25" y="19"/>
                    <a:pt x="25" y="19"/>
                  </a:cubicBezTo>
                  <a:cubicBezTo>
                    <a:pt x="26" y="19"/>
                    <a:pt x="26" y="19"/>
                    <a:pt x="26" y="19"/>
                  </a:cubicBezTo>
                  <a:cubicBezTo>
                    <a:pt x="36" y="10"/>
                    <a:pt x="36" y="10"/>
                    <a:pt x="36" y="10"/>
                  </a:cubicBezTo>
                  <a:cubicBezTo>
                    <a:pt x="36" y="9"/>
                    <a:pt x="36" y="9"/>
                    <a:pt x="36" y="9"/>
                  </a:cubicBezTo>
                  <a:cubicBezTo>
                    <a:pt x="35" y="8"/>
                    <a:pt x="35" y="8"/>
                    <a:pt x="35" y="9"/>
                  </a:cubicBezTo>
                  <a:close/>
                  <a:moveTo>
                    <a:pt x="45" y="11"/>
                  </a:moveTo>
                  <a:cubicBezTo>
                    <a:pt x="37" y="3"/>
                    <a:pt x="37" y="3"/>
                    <a:pt x="37" y="3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40" y="0"/>
                    <a:pt x="42" y="0"/>
                    <a:pt x="43" y="1"/>
                  </a:cubicBezTo>
                  <a:cubicBezTo>
                    <a:pt x="47" y="5"/>
                    <a:pt x="47" y="5"/>
                    <a:pt x="47" y="5"/>
                  </a:cubicBezTo>
                  <a:cubicBezTo>
                    <a:pt x="48" y="6"/>
                    <a:pt x="48" y="7"/>
                    <a:pt x="47" y="8"/>
                  </a:cubicBezTo>
                  <a:lnTo>
                    <a:pt x="45" y="11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26" name="PA_组合 225"/>
          <p:cNvGrpSpPr/>
          <p:nvPr>
            <p:custDataLst>
              <p:tags r:id="rId10"/>
            </p:custDataLst>
          </p:nvPr>
        </p:nvGrpSpPr>
        <p:grpSpPr>
          <a:xfrm>
            <a:off x="7402248" y="4471261"/>
            <a:ext cx="3268508" cy="1022167"/>
            <a:chOff x="8653198" y="2906974"/>
            <a:chExt cx="3268508" cy="1022167"/>
          </a:xfrm>
        </p:grpSpPr>
        <p:sp>
          <p:nvSpPr>
            <p:cNvPr id="227" name="PA_文本框 226"/>
            <p:cNvSpPr txBox="1"/>
            <p:nvPr>
              <p:custDataLst>
                <p:tags r:id="rId21"/>
              </p:custDataLst>
            </p:nvPr>
          </p:nvSpPr>
          <p:spPr>
            <a:xfrm>
              <a:off x="8978900" y="2906974"/>
              <a:ext cx="2942806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altLang="zh-CN" sz="1800" b="1" i="0" u="none" strike="noStrike" kern="1200" cap="none" spc="300" normalizeH="0" baseline="0" noProof="0" dirty="0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D.</a:t>
              </a:r>
              <a:r>
                <a:rPr kumimoji="0" lang="zh-CN" altLang="en-US" sz="1800" b="1" i="0" u="none" strike="noStrike" kern="1200" cap="none" spc="300" normalizeH="0" baseline="0" noProof="0" dirty="0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点击此处添加标题</a:t>
              </a:r>
            </a:p>
          </p:txBody>
        </p:sp>
        <p:sp>
          <p:nvSpPr>
            <p:cNvPr id="228" name="PA_文本框 227"/>
            <p:cNvSpPr txBox="1"/>
            <p:nvPr>
              <p:custDataLst>
                <p:tags r:id="rId22"/>
              </p:custDataLst>
            </p:nvPr>
          </p:nvSpPr>
          <p:spPr>
            <a:xfrm>
              <a:off x="8978900" y="3358857"/>
              <a:ext cx="1595309" cy="57028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50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点击此处添加文字说明</a:t>
              </a:r>
              <a:endParaRPr kumimoji="0" lang="en-US" altLang="zh-CN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endParaRPr>
            </a:p>
            <a:p>
              <a:pPr marL="0" marR="0" lvl="0" indent="0" algn="l" defTabSz="914400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50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点击此处添加文字说明</a:t>
              </a:r>
            </a:p>
          </p:txBody>
        </p:sp>
        <p:cxnSp>
          <p:nvCxnSpPr>
            <p:cNvPr id="229" name="PA_直接连接符 228"/>
            <p:cNvCxnSpPr/>
            <p:nvPr>
              <p:custDataLst>
                <p:tags r:id="rId23"/>
              </p:custDataLst>
            </p:nvPr>
          </p:nvCxnSpPr>
          <p:spPr>
            <a:xfrm>
              <a:off x="9045575" y="3317581"/>
              <a:ext cx="2379712" cy="0"/>
            </a:xfrm>
            <a:prstGeom prst="line">
              <a:avLst/>
            </a:prstGeom>
            <a:ln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0" name="PA_直接连接符 229"/>
            <p:cNvCxnSpPr/>
            <p:nvPr>
              <p:custDataLst>
                <p:tags r:id="rId24"/>
              </p:custDataLst>
            </p:nvPr>
          </p:nvCxnSpPr>
          <p:spPr>
            <a:xfrm>
              <a:off x="9045575" y="3366501"/>
              <a:ext cx="817523" cy="0"/>
            </a:xfrm>
            <a:prstGeom prst="line">
              <a:avLst/>
            </a:prstGeom>
            <a:ln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31" name="PA_任意多边形 342"/>
            <p:cNvSpPr>
              <a:spLocks noEditPoints="1"/>
            </p:cNvSpPr>
            <p:nvPr>
              <p:custDataLst>
                <p:tags r:id="rId25"/>
              </p:custDataLst>
            </p:nvPr>
          </p:nvSpPr>
          <p:spPr bwMode="auto">
            <a:xfrm>
              <a:off x="8653198" y="2964076"/>
              <a:ext cx="248911" cy="220527"/>
            </a:xfrm>
            <a:custGeom>
              <a:avLst/>
              <a:gdLst>
                <a:gd name="T0" fmla="*/ 48 w 48"/>
                <a:gd name="T1" fmla="*/ 10 h 43"/>
                <a:gd name="T2" fmla="*/ 39 w 48"/>
                <a:gd name="T3" fmla="*/ 19 h 43"/>
                <a:gd name="T4" fmla="*/ 39 w 48"/>
                <a:gd name="T5" fmla="*/ 19 h 43"/>
                <a:gd name="T6" fmla="*/ 38 w 48"/>
                <a:gd name="T7" fmla="*/ 18 h 43"/>
                <a:gd name="T8" fmla="*/ 38 w 48"/>
                <a:gd name="T9" fmla="*/ 13 h 43"/>
                <a:gd name="T10" fmla="*/ 31 w 48"/>
                <a:gd name="T11" fmla="*/ 13 h 43"/>
                <a:gd name="T12" fmla="*/ 24 w 48"/>
                <a:gd name="T13" fmla="*/ 18 h 43"/>
                <a:gd name="T14" fmla="*/ 22 w 48"/>
                <a:gd name="T15" fmla="*/ 23 h 43"/>
                <a:gd name="T16" fmla="*/ 7 w 48"/>
                <a:gd name="T17" fmla="*/ 37 h 43"/>
                <a:gd name="T18" fmla="*/ 1 w 48"/>
                <a:gd name="T19" fmla="*/ 37 h 43"/>
                <a:gd name="T20" fmla="*/ 0 w 48"/>
                <a:gd name="T21" fmla="*/ 36 h 43"/>
                <a:gd name="T22" fmla="*/ 0 w 48"/>
                <a:gd name="T23" fmla="*/ 31 h 43"/>
                <a:gd name="T24" fmla="*/ 1 w 48"/>
                <a:gd name="T25" fmla="*/ 30 h 43"/>
                <a:gd name="T26" fmla="*/ 7 w 48"/>
                <a:gd name="T27" fmla="*/ 30 h 43"/>
                <a:gd name="T28" fmla="*/ 14 w 48"/>
                <a:gd name="T29" fmla="*/ 25 h 43"/>
                <a:gd name="T30" fmla="*/ 16 w 48"/>
                <a:gd name="T31" fmla="*/ 20 h 43"/>
                <a:gd name="T32" fmla="*/ 31 w 48"/>
                <a:gd name="T33" fmla="*/ 6 h 43"/>
                <a:gd name="T34" fmla="*/ 38 w 48"/>
                <a:gd name="T35" fmla="*/ 6 h 43"/>
                <a:gd name="T36" fmla="*/ 38 w 48"/>
                <a:gd name="T37" fmla="*/ 1 h 43"/>
                <a:gd name="T38" fmla="*/ 39 w 48"/>
                <a:gd name="T39" fmla="*/ 0 h 43"/>
                <a:gd name="T40" fmla="*/ 39 w 48"/>
                <a:gd name="T41" fmla="*/ 1 h 43"/>
                <a:gd name="T42" fmla="*/ 48 w 48"/>
                <a:gd name="T43" fmla="*/ 9 h 43"/>
                <a:gd name="T44" fmla="*/ 48 w 48"/>
                <a:gd name="T45" fmla="*/ 10 h 43"/>
                <a:gd name="T46" fmla="*/ 48 w 48"/>
                <a:gd name="T47" fmla="*/ 10 h 43"/>
                <a:gd name="T48" fmla="*/ 14 w 48"/>
                <a:gd name="T49" fmla="*/ 20 h 43"/>
                <a:gd name="T50" fmla="*/ 7 w 48"/>
                <a:gd name="T51" fmla="*/ 13 h 43"/>
                <a:gd name="T52" fmla="*/ 1 w 48"/>
                <a:gd name="T53" fmla="*/ 13 h 43"/>
                <a:gd name="T54" fmla="*/ 0 w 48"/>
                <a:gd name="T55" fmla="*/ 12 h 43"/>
                <a:gd name="T56" fmla="*/ 0 w 48"/>
                <a:gd name="T57" fmla="*/ 7 h 43"/>
                <a:gd name="T58" fmla="*/ 1 w 48"/>
                <a:gd name="T59" fmla="*/ 6 h 43"/>
                <a:gd name="T60" fmla="*/ 7 w 48"/>
                <a:gd name="T61" fmla="*/ 6 h 43"/>
                <a:gd name="T62" fmla="*/ 18 w 48"/>
                <a:gd name="T63" fmla="*/ 12 h 43"/>
                <a:gd name="T64" fmla="*/ 14 w 48"/>
                <a:gd name="T65" fmla="*/ 20 h 43"/>
                <a:gd name="T66" fmla="*/ 48 w 48"/>
                <a:gd name="T67" fmla="*/ 34 h 43"/>
                <a:gd name="T68" fmla="*/ 39 w 48"/>
                <a:gd name="T69" fmla="*/ 43 h 43"/>
                <a:gd name="T70" fmla="*/ 39 w 48"/>
                <a:gd name="T71" fmla="*/ 43 h 43"/>
                <a:gd name="T72" fmla="*/ 38 w 48"/>
                <a:gd name="T73" fmla="*/ 42 h 43"/>
                <a:gd name="T74" fmla="*/ 38 w 48"/>
                <a:gd name="T75" fmla="*/ 37 h 43"/>
                <a:gd name="T76" fmla="*/ 20 w 48"/>
                <a:gd name="T77" fmla="*/ 31 h 43"/>
                <a:gd name="T78" fmla="*/ 24 w 48"/>
                <a:gd name="T79" fmla="*/ 24 h 43"/>
                <a:gd name="T80" fmla="*/ 31 w 48"/>
                <a:gd name="T81" fmla="*/ 30 h 43"/>
                <a:gd name="T82" fmla="*/ 38 w 48"/>
                <a:gd name="T83" fmla="*/ 30 h 43"/>
                <a:gd name="T84" fmla="*/ 38 w 48"/>
                <a:gd name="T85" fmla="*/ 25 h 43"/>
                <a:gd name="T86" fmla="*/ 39 w 48"/>
                <a:gd name="T87" fmla="*/ 24 h 43"/>
                <a:gd name="T88" fmla="*/ 39 w 48"/>
                <a:gd name="T89" fmla="*/ 25 h 43"/>
                <a:gd name="T90" fmla="*/ 48 w 48"/>
                <a:gd name="T91" fmla="*/ 33 h 43"/>
                <a:gd name="T92" fmla="*/ 48 w 48"/>
                <a:gd name="T93" fmla="*/ 34 h 43"/>
                <a:gd name="T94" fmla="*/ 48 w 48"/>
                <a:gd name="T95" fmla="*/ 34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8" h="43">
                  <a:moveTo>
                    <a:pt x="48" y="10"/>
                  </a:moveTo>
                  <a:cubicBezTo>
                    <a:pt x="39" y="19"/>
                    <a:pt x="39" y="19"/>
                    <a:pt x="39" y="19"/>
                  </a:cubicBezTo>
                  <a:cubicBezTo>
                    <a:pt x="39" y="19"/>
                    <a:pt x="39" y="19"/>
                    <a:pt x="39" y="19"/>
                  </a:cubicBezTo>
                  <a:cubicBezTo>
                    <a:pt x="38" y="19"/>
                    <a:pt x="38" y="19"/>
                    <a:pt x="38" y="18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1" y="13"/>
                    <a:pt x="31" y="13"/>
                    <a:pt x="31" y="13"/>
                  </a:cubicBezTo>
                  <a:cubicBezTo>
                    <a:pt x="27" y="13"/>
                    <a:pt x="26" y="16"/>
                    <a:pt x="24" y="18"/>
                  </a:cubicBezTo>
                  <a:cubicBezTo>
                    <a:pt x="24" y="20"/>
                    <a:pt x="23" y="22"/>
                    <a:pt x="22" y="23"/>
                  </a:cubicBezTo>
                  <a:cubicBezTo>
                    <a:pt x="19" y="30"/>
                    <a:pt x="16" y="37"/>
                    <a:pt x="7" y="37"/>
                  </a:cubicBezTo>
                  <a:cubicBezTo>
                    <a:pt x="1" y="37"/>
                    <a:pt x="1" y="37"/>
                    <a:pt x="1" y="37"/>
                  </a:cubicBezTo>
                  <a:cubicBezTo>
                    <a:pt x="1" y="37"/>
                    <a:pt x="0" y="37"/>
                    <a:pt x="0" y="36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1" y="30"/>
                    <a:pt x="1" y="30"/>
                  </a:cubicBezTo>
                  <a:cubicBezTo>
                    <a:pt x="7" y="30"/>
                    <a:pt x="7" y="30"/>
                    <a:pt x="7" y="30"/>
                  </a:cubicBezTo>
                  <a:cubicBezTo>
                    <a:pt x="11" y="30"/>
                    <a:pt x="12" y="28"/>
                    <a:pt x="14" y="25"/>
                  </a:cubicBezTo>
                  <a:cubicBezTo>
                    <a:pt x="15" y="23"/>
                    <a:pt x="15" y="22"/>
                    <a:pt x="16" y="20"/>
                  </a:cubicBezTo>
                  <a:cubicBezTo>
                    <a:pt x="19" y="13"/>
                    <a:pt x="22" y="6"/>
                    <a:pt x="31" y="6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38" y="1"/>
                    <a:pt x="38" y="0"/>
                    <a:pt x="39" y="0"/>
                  </a:cubicBezTo>
                  <a:cubicBezTo>
                    <a:pt x="39" y="0"/>
                    <a:pt x="39" y="0"/>
                    <a:pt x="39" y="1"/>
                  </a:cubicBezTo>
                  <a:cubicBezTo>
                    <a:pt x="48" y="9"/>
                    <a:pt x="48" y="9"/>
                    <a:pt x="48" y="9"/>
                  </a:cubicBezTo>
                  <a:cubicBezTo>
                    <a:pt x="48" y="9"/>
                    <a:pt x="48" y="10"/>
                    <a:pt x="48" y="10"/>
                  </a:cubicBezTo>
                  <a:cubicBezTo>
                    <a:pt x="48" y="10"/>
                    <a:pt x="48" y="10"/>
                    <a:pt x="48" y="10"/>
                  </a:cubicBezTo>
                  <a:close/>
                  <a:moveTo>
                    <a:pt x="14" y="20"/>
                  </a:moveTo>
                  <a:cubicBezTo>
                    <a:pt x="13" y="16"/>
                    <a:pt x="11" y="13"/>
                    <a:pt x="7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0" y="13"/>
                    <a:pt x="0" y="12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1" y="6"/>
                    <a:pt x="1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12" y="6"/>
                    <a:pt x="15" y="9"/>
                    <a:pt x="18" y="12"/>
                  </a:cubicBezTo>
                  <a:cubicBezTo>
                    <a:pt x="17" y="15"/>
                    <a:pt x="15" y="17"/>
                    <a:pt x="14" y="20"/>
                  </a:cubicBezTo>
                  <a:close/>
                  <a:moveTo>
                    <a:pt x="48" y="34"/>
                  </a:moveTo>
                  <a:cubicBezTo>
                    <a:pt x="39" y="43"/>
                    <a:pt x="39" y="43"/>
                    <a:pt x="39" y="43"/>
                  </a:cubicBezTo>
                  <a:cubicBezTo>
                    <a:pt x="39" y="43"/>
                    <a:pt x="39" y="43"/>
                    <a:pt x="39" y="43"/>
                  </a:cubicBezTo>
                  <a:cubicBezTo>
                    <a:pt x="38" y="43"/>
                    <a:pt x="38" y="43"/>
                    <a:pt x="38" y="42"/>
                  </a:cubicBezTo>
                  <a:cubicBezTo>
                    <a:pt x="38" y="37"/>
                    <a:pt x="38" y="37"/>
                    <a:pt x="38" y="37"/>
                  </a:cubicBezTo>
                  <a:cubicBezTo>
                    <a:pt x="30" y="37"/>
                    <a:pt x="25" y="38"/>
                    <a:pt x="20" y="31"/>
                  </a:cubicBezTo>
                  <a:cubicBezTo>
                    <a:pt x="22" y="29"/>
                    <a:pt x="23" y="26"/>
                    <a:pt x="24" y="24"/>
                  </a:cubicBezTo>
                  <a:cubicBezTo>
                    <a:pt x="25" y="27"/>
                    <a:pt x="27" y="30"/>
                    <a:pt x="31" y="30"/>
                  </a:cubicBezTo>
                  <a:cubicBezTo>
                    <a:pt x="38" y="30"/>
                    <a:pt x="38" y="30"/>
                    <a:pt x="38" y="30"/>
                  </a:cubicBezTo>
                  <a:cubicBezTo>
                    <a:pt x="38" y="25"/>
                    <a:pt x="38" y="25"/>
                    <a:pt x="38" y="25"/>
                  </a:cubicBezTo>
                  <a:cubicBezTo>
                    <a:pt x="38" y="25"/>
                    <a:pt x="38" y="24"/>
                    <a:pt x="39" y="24"/>
                  </a:cubicBezTo>
                  <a:cubicBezTo>
                    <a:pt x="39" y="24"/>
                    <a:pt x="39" y="24"/>
                    <a:pt x="39" y="25"/>
                  </a:cubicBezTo>
                  <a:cubicBezTo>
                    <a:pt x="48" y="33"/>
                    <a:pt x="48" y="33"/>
                    <a:pt x="48" y="33"/>
                  </a:cubicBezTo>
                  <a:cubicBezTo>
                    <a:pt x="48" y="33"/>
                    <a:pt x="48" y="34"/>
                    <a:pt x="48" y="34"/>
                  </a:cubicBezTo>
                  <a:cubicBezTo>
                    <a:pt x="48" y="34"/>
                    <a:pt x="48" y="34"/>
                    <a:pt x="48" y="34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32" name="PA_组合 31"/>
          <p:cNvGrpSpPr/>
          <p:nvPr>
            <p:custDataLst>
              <p:tags r:id="rId11"/>
            </p:custDataLst>
          </p:nvPr>
        </p:nvGrpSpPr>
        <p:grpSpPr>
          <a:xfrm>
            <a:off x="4473319" y="1297288"/>
            <a:ext cx="3270991" cy="4948205"/>
            <a:chOff x="4046538" y="311150"/>
            <a:chExt cx="4116388" cy="6227083"/>
          </a:xfrm>
        </p:grpSpPr>
        <p:sp>
          <p:nvSpPr>
            <p:cNvPr id="33" name="PA_任意多边形 9"/>
            <p:cNvSpPr/>
            <p:nvPr>
              <p:custDataLst>
                <p:tags r:id="rId12"/>
              </p:custDataLst>
            </p:nvPr>
          </p:nvSpPr>
          <p:spPr bwMode="auto">
            <a:xfrm>
              <a:off x="4046538" y="311150"/>
              <a:ext cx="2638425" cy="2879725"/>
            </a:xfrm>
            <a:custGeom>
              <a:avLst/>
              <a:gdLst>
                <a:gd name="T0" fmla="*/ 298 w 298"/>
                <a:gd name="T1" fmla="*/ 10 h 326"/>
                <a:gd name="T2" fmla="*/ 235 w 298"/>
                <a:gd name="T3" fmla="*/ 1 h 326"/>
                <a:gd name="T4" fmla="*/ 235 w 298"/>
                <a:gd name="T5" fmla="*/ 1 h 326"/>
                <a:gd name="T6" fmla="*/ 228 w 298"/>
                <a:gd name="T7" fmla="*/ 0 h 326"/>
                <a:gd name="T8" fmla="*/ 99 w 298"/>
                <a:gd name="T9" fmla="*/ 35 h 326"/>
                <a:gd name="T10" fmla="*/ 28 w 298"/>
                <a:gd name="T11" fmla="*/ 107 h 326"/>
                <a:gd name="T12" fmla="*/ 3 w 298"/>
                <a:gd name="T13" fmla="*/ 211 h 326"/>
                <a:gd name="T14" fmla="*/ 29 w 298"/>
                <a:gd name="T15" fmla="*/ 311 h 326"/>
                <a:gd name="T16" fmla="*/ 37 w 298"/>
                <a:gd name="T17" fmla="*/ 326 h 326"/>
                <a:gd name="T18" fmla="*/ 298 w 298"/>
                <a:gd name="T19" fmla="*/ 10 h 3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8" h="326">
                  <a:moveTo>
                    <a:pt x="298" y="10"/>
                  </a:moveTo>
                  <a:cubicBezTo>
                    <a:pt x="277" y="4"/>
                    <a:pt x="256" y="1"/>
                    <a:pt x="235" y="1"/>
                  </a:cubicBezTo>
                  <a:cubicBezTo>
                    <a:pt x="235" y="1"/>
                    <a:pt x="235" y="1"/>
                    <a:pt x="235" y="1"/>
                  </a:cubicBezTo>
                  <a:cubicBezTo>
                    <a:pt x="235" y="1"/>
                    <a:pt x="228" y="0"/>
                    <a:pt x="228" y="0"/>
                  </a:cubicBezTo>
                  <a:cubicBezTo>
                    <a:pt x="183" y="0"/>
                    <a:pt x="138" y="11"/>
                    <a:pt x="99" y="35"/>
                  </a:cubicBezTo>
                  <a:cubicBezTo>
                    <a:pt x="69" y="52"/>
                    <a:pt x="44" y="77"/>
                    <a:pt x="28" y="107"/>
                  </a:cubicBezTo>
                  <a:cubicBezTo>
                    <a:pt x="10" y="138"/>
                    <a:pt x="0" y="175"/>
                    <a:pt x="3" y="211"/>
                  </a:cubicBezTo>
                  <a:cubicBezTo>
                    <a:pt x="5" y="235"/>
                    <a:pt x="17" y="286"/>
                    <a:pt x="29" y="311"/>
                  </a:cubicBezTo>
                  <a:cubicBezTo>
                    <a:pt x="31" y="316"/>
                    <a:pt x="34" y="321"/>
                    <a:pt x="37" y="326"/>
                  </a:cubicBezTo>
                  <a:cubicBezTo>
                    <a:pt x="86" y="194"/>
                    <a:pt x="177" y="76"/>
                    <a:pt x="298" y="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4" name="PA_任意多边形 10"/>
            <p:cNvSpPr/>
            <p:nvPr>
              <p:custDataLst>
                <p:tags r:id="rId13"/>
              </p:custDataLst>
            </p:nvPr>
          </p:nvSpPr>
          <p:spPr bwMode="auto">
            <a:xfrm>
              <a:off x="5046663" y="3844925"/>
              <a:ext cx="2400300" cy="1563688"/>
            </a:xfrm>
            <a:custGeom>
              <a:avLst/>
              <a:gdLst>
                <a:gd name="T0" fmla="*/ 0 w 271"/>
                <a:gd name="T1" fmla="*/ 90 h 177"/>
                <a:gd name="T2" fmla="*/ 3 w 271"/>
                <a:gd name="T3" fmla="*/ 113 h 177"/>
                <a:gd name="T4" fmla="*/ 20 w 271"/>
                <a:gd name="T5" fmla="*/ 161 h 177"/>
                <a:gd name="T6" fmla="*/ 203 w 271"/>
                <a:gd name="T7" fmla="*/ 167 h 177"/>
                <a:gd name="T8" fmla="*/ 225 w 271"/>
                <a:gd name="T9" fmla="*/ 145 h 177"/>
                <a:gd name="T10" fmla="*/ 246 w 271"/>
                <a:gd name="T11" fmla="*/ 45 h 177"/>
                <a:gd name="T12" fmla="*/ 271 w 271"/>
                <a:gd name="T13" fmla="*/ 0 h 177"/>
                <a:gd name="T14" fmla="*/ 0 w 271"/>
                <a:gd name="T15" fmla="*/ 90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1" h="177">
                  <a:moveTo>
                    <a:pt x="0" y="90"/>
                  </a:moveTo>
                  <a:cubicBezTo>
                    <a:pt x="1" y="98"/>
                    <a:pt x="1" y="105"/>
                    <a:pt x="3" y="113"/>
                  </a:cubicBezTo>
                  <a:cubicBezTo>
                    <a:pt x="6" y="133"/>
                    <a:pt x="7" y="151"/>
                    <a:pt x="20" y="161"/>
                  </a:cubicBezTo>
                  <a:cubicBezTo>
                    <a:pt x="41" y="177"/>
                    <a:pt x="178" y="175"/>
                    <a:pt x="203" y="167"/>
                  </a:cubicBezTo>
                  <a:cubicBezTo>
                    <a:pt x="214" y="163"/>
                    <a:pt x="221" y="156"/>
                    <a:pt x="225" y="145"/>
                  </a:cubicBezTo>
                  <a:cubicBezTo>
                    <a:pt x="235" y="118"/>
                    <a:pt x="230" y="84"/>
                    <a:pt x="246" y="45"/>
                  </a:cubicBezTo>
                  <a:cubicBezTo>
                    <a:pt x="252" y="29"/>
                    <a:pt x="261" y="14"/>
                    <a:pt x="271" y="0"/>
                  </a:cubicBezTo>
                  <a:cubicBezTo>
                    <a:pt x="151" y="26"/>
                    <a:pt x="24" y="78"/>
                    <a:pt x="0" y="90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5" name="PA_任意多边形 11"/>
            <p:cNvSpPr/>
            <p:nvPr>
              <p:custDataLst>
                <p:tags r:id="rId14"/>
              </p:custDataLst>
            </p:nvPr>
          </p:nvSpPr>
          <p:spPr bwMode="auto">
            <a:xfrm>
              <a:off x="4887913" y="1352550"/>
              <a:ext cx="3275013" cy="3286125"/>
            </a:xfrm>
            <a:custGeom>
              <a:avLst/>
              <a:gdLst>
                <a:gd name="T0" fmla="*/ 316 w 370"/>
                <a:gd name="T1" fmla="*/ 239 h 372"/>
                <a:gd name="T2" fmla="*/ 341 w 370"/>
                <a:gd name="T3" fmla="*/ 192 h 372"/>
                <a:gd name="T4" fmla="*/ 365 w 370"/>
                <a:gd name="T5" fmla="*/ 71 h 372"/>
                <a:gd name="T6" fmla="*/ 343 w 370"/>
                <a:gd name="T7" fmla="*/ 0 h 372"/>
                <a:gd name="T8" fmla="*/ 0 w 370"/>
                <a:gd name="T9" fmla="*/ 302 h 372"/>
                <a:gd name="T10" fmla="*/ 10 w 370"/>
                <a:gd name="T11" fmla="*/ 328 h 372"/>
                <a:gd name="T12" fmla="*/ 16 w 370"/>
                <a:gd name="T13" fmla="*/ 351 h 372"/>
                <a:gd name="T14" fmla="*/ 17 w 370"/>
                <a:gd name="T15" fmla="*/ 359 h 372"/>
                <a:gd name="T16" fmla="*/ 18 w 370"/>
                <a:gd name="T17" fmla="*/ 372 h 372"/>
                <a:gd name="T18" fmla="*/ 49 w 370"/>
                <a:gd name="T19" fmla="*/ 358 h 372"/>
                <a:gd name="T20" fmla="*/ 289 w 370"/>
                <a:gd name="T21" fmla="*/ 282 h 372"/>
                <a:gd name="T22" fmla="*/ 289 w 370"/>
                <a:gd name="T23" fmla="*/ 282 h 372"/>
                <a:gd name="T24" fmla="*/ 316 w 370"/>
                <a:gd name="T25" fmla="*/ 239 h 3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70" h="372">
                  <a:moveTo>
                    <a:pt x="316" y="239"/>
                  </a:moveTo>
                  <a:cubicBezTo>
                    <a:pt x="325" y="224"/>
                    <a:pt x="334" y="208"/>
                    <a:pt x="341" y="192"/>
                  </a:cubicBezTo>
                  <a:cubicBezTo>
                    <a:pt x="357" y="157"/>
                    <a:pt x="370" y="111"/>
                    <a:pt x="365" y="71"/>
                  </a:cubicBezTo>
                  <a:cubicBezTo>
                    <a:pt x="363" y="46"/>
                    <a:pt x="355" y="22"/>
                    <a:pt x="343" y="0"/>
                  </a:cubicBezTo>
                  <a:cubicBezTo>
                    <a:pt x="211" y="72"/>
                    <a:pt x="96" y="187"/>
                    <a:pt x="0" y="302"/>
                  </a:cubicBezTo>
                  <a:cubicBezTo>
                    <a:pt x="4" y="310"/>
                    <a:pt x="7" y="318"/>
                    <a:pt x="10" y="328"/>
                  </a:cubicBezTo>
                  <a:cubicBezTo>
                    <a:pt x="13" y="335"/>
                    <a:pt x="15" y="343"/>
                    <a:pt x="16" y="351"/>
                  </a:cubicBezTo>
                  <a:cubicBezTo>
                    <a:pt x="16" y="353"/>
                    <a:pt x="17" y="356"/>
                    <a:pt x="17" y="359"/>
                  </a:cubicBezTo>
                  <a:cubicBezTo>
                    <a:pt x="17" y="363"/>
                    <a:pt x="18" y="368"/>
                    <a:pt x="18" y="372"/>
                  </a:cubicBezTo>
                  <a:cubicBezTo>
                    <a:pt x="28" y="367"/>
                    <a:pt x="39" y="362"/>
                    <a:pt x="49" y="358"/>
                  </a:cubicBezTo>
                  <a:cubicBezTo>
                    <a:pt x="123" y="328"/>
                    <a:pt x="205" y="300"/>
                    <a:pt x="289" y="282"/>
                  </a:cubicBezTo>
                  <a:cubicBezTo>
                    <a:pt x="289" y="282"/>
                    <a:pt x="289" y="282"/>
                    <a:pt x="289" y="282"/>
                  </a:cubicBezTo>
                  <a:cubicBezTo>
                    <a:pt x="298" y="268"/>
                    <a:pt x="307" y="253"/>
                    <a:pt x="316" y="23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6" name="PA_任意多边形 12"/>
            <p:cNvSpPr/>
            <p:nvPr>
              <p:custDataLst>
                <p:tags r:id="rId15"/>
              </p:custDataLst>
            </p:nvPr>
          </p:nvSpPr>
          <p:spPr bwMode="auto">
            <a:xfrm>
              <a:off x="4373563" y="398463"/>
              <a:ext cx="3551238" cy="3622675"/>
            </a:xfrm>
            <a:custGeom>
              <a:avLst/>
              <a:gdLst>
                <a:gd name="T0" fmla="*/ 33 w 401"/>
                <a:gd name="T1" fmla="*/ 371 h 410"/>
                <a:gd name="T2" fmla="*/ 46 w 401"/>
                <a:gd name="T3" fmla="*/ 389 h 410"/>
                <a:gd name="T4" fmla="*/ 58 w 401"/>
                <a:gd name="T5" fmla="*/ 410 h 410"/>
                <a:gd name="T6" fmla="*/ 58 w 401"/>
                <a:gd name="T7" fmla="*/ 410 h 410"/>
                <a:gd name="T8" fmla="*/ 401 w 401"/>
                <a:gd name="T9" fmla="*/ 108 h 410"/>
                <a:gd name="T10" fmla="*/ 383 w 401"/>
                <a:gd name="T11" fmla="*/ 81 h 410"/>
                <a:gd name="T12" fmla="*/ 261 w 401"/>
                <a:gd name="T13" fmla="*/ 0 h 410"/>
                <a:gd name="T14" fmla="*/ 0 w 401"/>
                <a:gd name="T15" fmla="*/ 316 h 410"/>
                <a:gd name="T16" fmla="*/ 19 w 401"/>
                <a:gd name="T17" fmla="*/ 350 h 410"/>
                <a:gd name="T18" fmla="*/ 33 w 401"/>
                <a:gd name="T19" fmla="*/ 371 h 4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01" h="410">
                  <a:moveTo>
                    <a:pt x="33" y="371"/>
                  </a:moveTo>
                  <a:cubicBezTo>
                    <a:pt x="37" y="377"/>
                    <a:pt x="41" y="383"/>
                    <a:pt x="46" y="389"/>
                  </a:cubicBezTo>
                  <a:cubicBezTo>
                    <a:pt x="50" y="396"/>
                    <a:pt x="54" y="402"/>
                    <a:pt x="58" y="410"/>
                  </a:cubicBezTo>
                  <a:cubicBezTo>
                    <a:pt x="58" y="410"/>
                    <a:pt x="58" y="410"/>
                    <a:pt x="58" y="410"/>
                  </a:cubicBezTo>
                  <a:cubicBezTo>
                    <a:pt x="154" y="295"/>
                    <a:pt x="269" y="180"/>
                    <a:pt x="401" y="108"/>
                  </a:cubicBezTo>
                  <a:cubicBezTo>
                    <a:pt x="396" y="98"/>
                    <a:pt x="390" y="89"/>
                    <a:pt x="383" y="81"/>
                  </a:cubicBezTo>
                  <a:cubicBezTo>
                    <a:pt x="353" y="41"/>
                    <a:pt x="309" y="13"/>
                    <a:pt x="261" y="0"/>
                  </a:cubicBezTo>
                  <a:cubicBezTo>
                    <a:pt x="140" y="66"/>
                    <a:pt x="49" y="184"/>
                    <a:pt x="0" y="316"/>
                  </a:cubicBezTo>
                  <a:cubicBezTo>
                    <a:pt x="6" y="328"/>
                    <a:pt x="12" y="339"/>
                    <a:pt x="19" y="350"/>
                  </a:cubicBezTo>
                  <a:cubicBezTo>
                    <a:pt x="24" y="358"/>
                    <a:pt x="29" y="365"/>
                    <a:pt x="33" y="37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7" name="PA_任意多边形 24"/>
            <p:cNvSpPr>
              <a:spLocks noEditPoints="1"/>
            </p:cNvSpPr>
            <p:nvPr>
              <p:custDataLst>
                <p:tags r:id="rId16"/>
              </p:custDataLst>
            </p:nvPr>
          </p:nvSpPr>
          <p:spPr bwMode="auto">
            <a:xfrm>
              <a:off x="4692650" y="911225"/>
              <a:ext cx="425450" cy="557213"/>
            </a:xfrm>
            <a:custGeom>
              <a:avLst/>
              <a:gdLst>
                <a:gd name="T0" fmla="*/ 179 w 268"/>
                <a:gd name="T1" fmla="*/ 273 h 351"/>
                <a:gd name="T2" fmla="*/ 89 w 268"/>
                <a:gd name="T3" fmla="*/ 273 h 351"/>
                <a:gd name="T4" fmla="*/ 67 w 268"/>
                <a:gd name="T5" fmla="*/ 351 h 351"/>
                <a:gd name="T6" fmla="*/ 0 w 268"/>
                <a:gd name="T7" fmla="*/ 351 h 351"/>
                <a:gd name="T8" fmla="*/ 100 w 268"/>
                <a:gd name="T9" fmla="*/ 0 h 351"/>
                <a:gd name="T10" fmla="*/ 167 w 268"/>
                <a:gd name="T11" fmla="*/ 0 h 351"/>
                <a:gd name="T12" fmla="*/ 268 w 268"/>
                <a:gd name="T13" fmla="*/ 351 h 351"/>
                <a:gd name="T14" fmla="*/ 201 w 268"/>
                <a:gd name="T15" fmla="*/ 351 h 351"/>
                <a:gd name="T16" fmla="*/ 179 w 268"/>
                <a:gd name="T17" fmla="*/ 273 h 351"/>
                <a:gd name="T18" fmla="*/ 100 w 268"/>
                <a:gd name="T19" fmla="*/ 217 h 351"/>
                <a:gd name="T20" fmla="*/ 167 w 268"/>
                <a:gd name="T21" fmla="*/ 217 h 351"/>
                <a:gd name="T22" fmla="*/ 134 w 268"/>
                <a:gd name="T23" fmla="*/ 95 h 351"/>
                <a:gd name="T24" fmla="*/ 134 w 268"/>
                <a:gd name="T25" fmla="*/ 95 h 351"/>
                <a:gd name="T26" fmla="*/ 100 w 268"/>
                <a:gd name="T27" fmla="*/ 217 h 3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68" h="351">
                  <a:moveTo>
                    <a:pt x="179" y="273"/>
                  </a:moveTo>
                  <a:lnTo>
                    <a:pt x="89" y="273"/>
                  </a:lnTo>
                  <a:lnTo>
                    <a:pt x="67" y="351"/>
                  </a:lnTo>
                  <a:lnTo>
                    <a:pt x="0" y="351"/>
                  </a:lnTo>
                  <a:lnTo>
                    <a:pt x="100" y="0"/>
                  </a:lnTo>
                  <a:lnTo>
                    <a:pt x="167" y="0"/>
                  </a:lnTo>
                  <a:lnTo>
                    <a:pt x="268" y="351"/>
                  </a:lnTo>
                  <a:lnTo>
                    <a:pt x="201" y="351"/>
                  </a:lnTo>
                  <a:lnTo>
                    <a:pt x="179" y="273"/>
                  </a:lnTo>
                  <a:close/>
                  <a:moveTo>
                    <a:pt x="100" y="217"/>
                  </a:moveTo>
                  <a:lnTo>
                    <a:pt x="167" y="217"/>
                  </a:lnTo>
                  <a:lnTo>
                    <a:pt x="134" y="95"/>
                  </a:lnTo>
                  <a:lnTo>
                    <a:pt x="134" y="95"/>
                  </a:lnTo>
                  <a:lnTo>
                    <a:pt x="100" y="21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8" name="PA_任意多边形 25"/>
            <p:cNvSpPr>
              <a:spLocks noEditPoints="1"/>
            </p:cNvSpPr>
            <p:nvPr>
              <p:custDataLst>
                <p:tags r:id="rId17"/>
              </p:custDataLst>
            </p:nvPr>
          </p:nvSpPr>
          <p:spPr bwMode="auto">
            <a:xfrm>
              <a:off x="5843588" y="1590675"/>
              <a:ext cx="354013" cy="549275"/>
            </a:xfrm>
            <a:custGeom>
              <a:avLst/>
              <a:gdLst>
                <a:gd name="T0" fmla="*/ 0 w 40"/>
                <a:gd name="T1" fmla="*/ 62 h 62"/>
                <a:gd name="T2" fmla="*/ 0 w 40"/>
                <a:gd name="T3" fmla="*/ 0 h 62"/>
                <a:gd name="T4" fmla="*/ 18 w 40"/>
                <a:gd name="T5" fmla="*/ 0 h 62"/>
                <a:gd name="T6" fmla="*/ 33 w 40"/>
                <a:gd name="T7" fmla="*/ 4 h 62"/>
                <a:gd name="T8" fmla="*/ 39 w 40"/>
                <a:gd name="T9" fmla="*/ 17 h 62"/>
                <a:gd name="T10" fmla="*/ 37 w 40"/>
                <a:gd name="T11" fmla="*/ 25 h 62"/>
                <a:gd name="T12" fmla="*/ 31 w 40"/>
                <a:gd name="T13" fmla="*/ 30 h 62"/>
                <a:gd name="T14" fmla="*/ 38 w 40"/>
                <a:gd name="T15" fmla="*/ 35 h 62"/>
                <a:gd name="T16" fmla="*/ 40 w 40"/>
                <a:gd name="T17" fmla="*/ 44 h 62"/>
                <a:gd name="T18" fmla="*/ 35 w 40"/>
                <a:gd name="T19" fmla="*/ 57 h 62"/>
                <a:gd name="T20" fmla="*/ 20 w 40"/>
                <a:gd name="T21" fmla="*/ 62 h 62"/>
                <a:gd name="T22" fmla="*/ 0 w 40"/>
                <a:gd name="T23" fmla="*/ 62 h 62"/>
                <a:gd name="T24" fmla="*/ 12 w 40"/>
                <a:gd name="T25" fmla="*/ 26 h 62"/>
                <a:gd name="T26" fmla="*/ 19 w 40"/>
                <a:gd name="T27" fmla="*/ 26 h 62"/>
                <a:gd name="T28" fmla="*/ 24 w 40"/>
                <a:gd name="T29" fmla="*/ 24 h 62"/>
                <a:gd name="T30" fmla="*/ 26 w 40"/>
                <a:gd name="T31" fmla="*/ 18 h 62"/>
                <a:gd name="T32" fmla="*/ 24 w 40"/>
                <a:gd name="T33" fmla="*/ 11 h 62"/>
                <a:gd name="T34" fmla="*/ 18 w 40"/>
                <a:gd name="T35" fmla="*/ 9 h 62"/>
                <a:gd name="T36" fmla="*/ 12 w 40"/>
                <a:gd name="T37" fmla="*/ 9 h 62"/>
                <a:gd name="T38" fmla="*/ 12 w 40"/>
                <a:gd name="T39" fmla="*/ 26 h 62"/>
                <a:gd name="T40" fmla="*/ 12 w 40"/>
                <a:gd name="T41" fmla="*/ 35 h 62"/>
                <a:gd name="T42" fmla="*/ 12 w 40"/>
                <a:gd name="T43" fmla="*/ 52 h 62"/>
                <a:gd name="T44" fmla="*/ 20 w 40"/>
                <a:gd name="T45" fmla="*/ 52 h 62"/>
                <a:gd name="T46" fmla="*/ 26 w 40"/>
                <a:gd name="T47" fmla="*/ 50 h 62"/>
                <a:gd name="T48" fmla="*/ 28 w 40"/>
                <a:gd name="T49" fmla="*/ 44 h 62"/>
                <a:gd name="T50" fmla="*/ 26 w 40"/>
                <a:gd name="T51" fmla="*/ 37 h 62"/>
                <a:gd name="T52" fmla="*/ 21 w 40"/>
                <a:gd name="T53" fmla="*/ 35 h 62"/>
                <a:gd name="T54" fmla="*/ 12 w 40"/>
                <a:gd name="T55" fmla="*/ 35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40" h="62">
                  <a:moveTo>
                    <a:pt x="0" y="62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24" y="0"/>
                    <a:pt x="29" y="1"/>
                    <a:pt x="33" y="4"/>
                  </a:cubicBezTo>
                  <a:cubicBezTo>
                    <a:pt x="37" y="7"/>
                    <a:pt x="39" y="11"/>
                    <a:pt x="39" y="17"/>
                  </a:cubicBezTo>
                  <a:cubicBezTo>
                    <a:pt x="39" y="20"/>
                    <a:pt x="38" y="22"/>
                    <a:pt x="37" y="25"/>
                  </a:cubicBezTo>
                  <a:cubicBezTo>
                    <a:pt x="35" y="27"/>
                    <a:pt x="33" y="29"/>
                    <a:pt x="31" y="30"/>
                  </a:cubicBezTo>
                  <a:cubicBezTo>
                    <a:pt x="34" y="31"/>
                    <a:pt x="36" y="32"/>
                    <a:pt x="38" y="35"/>
                  </a:cubicBezTo>
                  <a:cubicBezTo>
                    <a:pt x="39" y="37"/>
                    <a:pt x="40" y="40"/>
                    <a:pt x="40" y="44"/>
                  </a:cubicBezTo>
                  <a:cubicBezTo>
                    <a:pt x="40" y="50"/>
                    <a:pt x="39" y="54"/>
                    <a:pt x="35" y="57"/>
                  </a:cubicBezTo>
                  <a:cubicBezTo>
                    <a:pt x="32" y="61"/>
                    <a:pt x="27" y="62"/>
                    <a:pt x="20" y="62"/>
                  </a:cubicBezTo>
                  <a:lnTo>
                    <a:pt x="0" y="62"/>
                  </a:lnTo>
                  <a:close/>
                  <a:moveTo>
                    <a:pt x="12" y="26"/>
                  </a:moveTo>
                  <a:cubicBezTo>
                    <a:pt x="19" y="26"/>
                    <a:pt x="19" y="26"/>
                    <a:pt x="19" y="26"/>
                  </a:cubicBezTo>
                  <a:cubicBezTo>
                    <a:pt x="21" y="26"/>
                    <a:pt x="23" y="25"/>
                    <a:pt x="24" y="24"/>
                  </a:cubicBezTo>
                  <a:cubicBezTo>
                    <a:pt x="26" y="22"/>
                    <a:pt x="26" y="20"/>
                    <a:pt x="26" y="18"/>
                  </a:cubicBezTo>
                  <a:cubicBezTo>
                    <a:pt x="26" y="15"/>
                    <a:pt x="26" y="13"/>
                    <a:pt x="24" y="11"/>
                  </a:cubicBezTo>
                  <a:cubicBezTo>
                    <a:pt x="23" y="10"/>
                    <a:pt x="21" y="9"/>
                    <a:pt x="18" y="9"/>
                  </a:cubicBezTo>
                  <a:cubicBezTo>
                    <a:pt x="12" y="9"/>
                    <a:pt x="12" y="9"/>
                    <a:pt x="12" y="9"/>
                  </a:cubicBezTo>
                  <a:lnTo>
                    <a:pt x="12" y="26"/>
                  </a:lnTo>
                  <a:close/>
                  <a:moveTo>
                    <a:pt x="12" y="35"/>
                  </a:moveTo>
                  <a:cubicBezTo>
                    <a:pt x="12" y="52"/>
                    <a:pt x="12" y="52"/>
                    <a:pt x="12" y="52"/>
                  </a:cubicBezTo>
                  <a:cubicBezTo>
                    <a:pt x="20" y="52"/>
                    <a:pt x="20" y="52"/>
                    <a:pt x="20" y="52"/>
                  </a:cubicBezTo>
                  <a:cubicBezTo>
                    <a:pt x="23" y="52"/>
                    <a:pt x="25" y="52"/>
                    <a:pt x="26" y="50"/>
                  </a:cubicBezTo>
                  <a:cubicBezTo>
                    <a:pt x="27" y="49"/>
                    <a:pt x="28" y="47"/>
                    <a:pt x="28" y="44"/>
                  </a:cubicBezTo>
                  <a:cubicBezTo>
                    <a:pt x="28" y="41"/>
                    <a:pt x="28" y="39"/>
                    <a:pt x="26" y="37"/>
                  </a:cubicBezTo>
                  <a:cubicBezTo>
                    <a:pt x="25" y="35"/>
                    <a:pt x="24" y="35"/>
                    <a:pt x="21" y="35"/>
                  </a:cubicBezTo>
                  <a:lnTo>
                    <a:pt x="12" y="3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9" name="PA_任意多边形 26"/>
            <p:cNvSpPr/>
            <p:nvPr>
              <p:custDataLst>
                <p:tags r:id="rId18"/>
              </p:custDataLst>
            </p:nvPr>
          </p:nvSpPr>
          <p:spPr bwMode="auto">
            <a:xfrm>
              <a:off x="6464300" y="2970213"/>
              <a:ext cx="361950" cy="565150"/>
            </a:xfrm>
            <a:custGeom>
              <a:avLst/>
              <a:gdLst>
                <a:gd name="T0" fmla="*/ 41 w 41"/>
                <a:gd name="T1" fmla="*/ 43 h 64"/>
                <a:gd name="T2" fmla="*/ 41 w 41"/>
                <a:gd name="T3" fmla="*/ 44 h 64"/>
                <a:gd name="T4" fmla="*/ 36 w 41"/>
                <a:gd name="T5" fmla="*/ 59 h 64"/>
                <a:gd name="T6" fmla="*/ 22 w 41"/>
                <a:gd name="T7" fmla="*/ 64 h 64"/>
                <a:gd name="T8" fmla="*/ 6 w 41"/>
                <a:gd name="T9" fmla="*/ 58 h 64"/>
                <a:gd name="T10" fmla="*/ 0 w 41"/>
                <a:gd name="T11" fmla="*/ 42 h 64"/>
                <a:gd name="T12" fmla="*/ 0 w 41"/>
                <a:gd name="T13" fmla="*/ 23 h 64"/>
                <a:gd name="T14" fmla="*/ 6 w 41"/>
                <a:gd name="T15" fmla="*/ 6 h 64"/>
                <a:gd name="T16" fmla="*/ 21 w 41"/>
                <a:gd name="T17" fmla="*/ 0 h 64"/>
                <a:gd name="T18" fmla="*/ 36 w 41"/>
                <a:gd name="T19" fmla="*/ 5 h 64"/>
                <a:gd name="T20" fmla="*/ 41 w 41"/>
                <a:gd name="T21" fmla="*/ 21 h 64"/>
                <a:gd name="T22" fmla="*/ 41 w 41"/>
                <a:gd name="T23" fmla="*/ 21 h 64"/>
                <a:gd name="T24" fmla="*/ 29 w 41"/>
                <a:gd name="T25" fmla="*/ 21 h 64"/>
                <a:gd name="T26" fmla="*/ 28 w 41"/>
                <a:gd name="T27" fmla="*/ 12 h 64"/>
                <a:gd name="T28" fmla="*/ 21 w 41"/>
                <a:gd name="T29" fmla="*/ 10 h 64"/>
                <a:gd name="T30" fmla="*/ 15 w 41"/>
                <a:gd name="T31" fmla="*/ 13 h 64"/>
                <a:gd name="T32" fmla="*/ 12 w 41"/>
                <a:gd name="T33" fmla="*/ 23 h 64"/>
                <a:gd name="T34" fmla="*/ 12 w 41"/>
                <a:gd name="T35" fmla="*/ 41 h 64"/>
                <a:gd name="T36" fmla="*/ 15 w 41"/>
                <a:gd name="T37" fmla="*/ 51 h 64"/>
                <a:gd name="T38" fmla="*/ 22 w 41"/>
                <a:gd name="T39" fmla="*/ 55 h 64"/>
                <a:gd name="T40" fmla="*/ 28 w 41"/>
                <a:gd name="T41" fmla="*/ 52 h 64"/>
                <a:gd name="T42" fmla="*/ 29 w 41"/>
                <a:gd name="T43" fmla="*/ 43 h 64"/>
                <a:gd name="T44" fmla="*/ 41 w 41"/>
                <a:gd name="T45" fmla="*/ 43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1" h="64">
                  <a:moveTo>
                    <a:pt x="41" y="43"/>
                  </a:moveTo>
                  <a:cubicBezTo>
                    <a:pt x="41" y="44"/>
                    <a:pt x="41" y="44"/>
                    <a:pt x="41" y="44"/>
                  </a:cubicBezTo>
                  <a:cubicBezTo>
                    <a:pt x="41" y="50"/>
                    <a:pt x="40" y="56"/>
                    <a:pt x="36" y="59"/>
                  </a:cubicBezTo>
                  <a:cubicBezTo>
                    <a:pt x="33" y="63"/>
                    <a:pt x="28" y="64"/>
                    <a:pt x="22" y="64"/>
                  </a:cubicBezTo>
                  <a:cubicBezTo>
                    <a:pt x="15" y="64"/>
                    <a:pt x="10" y="62"/>
                    <a:pt x="6" y="58"/>
                  </a:cubicBezTo>
                  <a:cubicBezTo>
                    <a:pt x="2" y="54"/>
                    <a:pt x="0" y="49"/>
                    <a:pt x="0" y="42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16"/>
                    <a:pt x="2" y="10"/>
                    <a:pt x="6" y="6"/>
                  </a:cubicBezTo>
                  <a:cubicBezTo>
                    <a:pt x="10" y="2"/>
                    <a:pt x="15" y="0"/>
                    <a:pt x="21" y="0"/>
                  </a:cubicBezTo>
                  <a:cubicBezTo>
                    <a:pt x="27" y="0"/>
                    <a:pt x="32" y="2"/>
                    <a:pt x="36" y="5"/>
                  </a:cubicBezTo>
                  <a:cubicBezTo>
                    <a:pt x="39" y="9"/>
                    <a:pt x="41" y="14"/>
                    <a:pt x="41" y="21"/>
                  </a:cubicBezTo>
                  <a:cubicBezTo>
                    <a:pt x="41" y="21"/>
                    <a:pt x="41" y="21"/>
                    <a:pt x="41" y="21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29" y="17"/>
                    <a:pt x="29" y="14"/>
                    <a:pt x="28" y="12"/>
                  </a:cubicBezTo>
                  <a:cubicBezTo>
                    <a:pt x="26" y="11"/>
                    <a:pt x="24" y="10"/>
                    <a:pt x="21" y="10"/>
                  </a:cubicBezTo>
                  <a:cubicBezTo>
                    <a:pt x="18" y="10"/>
                    <a:pt x="16" y="11"/>
                    <a:pt x="15" y="13"/>
                  </a:cubicBezTo>
                  <a:cubicBezTo>
                    <a:pt x="13" y="15"/>
                    <a:pt x="12" y="18"/>
                    <a:pt x="12" y="23"/>
                  </a:cubicBezTo>
                  <a:cubicBezTo>
                    <a:pt x="12" y="41"/>
                    <a:pt x="12" y="41"/>
                    <a:pt x="12" y="41"/>
                  </a:cubicBezTo>
                  <a:cubicBezTo>
                    <a:pt x="12" y="46"/>
                    <a:pt x="13" y="49"/>
                    <a:pt x="15" y="51"/>
                  </a:cubicBezTo>
                  <a:cubicBezTo>
                    <a:pt x="16" y="53"/>
                    <a:pt x="19" y="55"/>
                    <a:pt x="22" y="55"/>
                  </a:cubicBezTo>
                  <a:cubicBezTo>
                    <a:pt x="24" y="55"/>
                    <a:pt x="27" y="54"/>
                    <a:pt x="28" y="52"/>
                  </a:cubicBezTo>
                  <a:cubicBezTo>
                    <a:pt x="29" y="50"/>
                    <a:pt x="29" y="47"/>
                    <a:pt x="29" y="43"/>
                  </a:cubicBezTo>
                  <a:lnTo>
                    <a:pt x="41" y="4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0" name="PA_任意多边形 27"/>
            <p:cNvSpPr>
              <a:spLocks noEditPoints="1"/>
            </p:cNvSpPr>
            <p:nvPr>
              <p:custDataLst>
                <p:tags r:id="rId19"/>
              </p:custDataLst>
            </p:nvPr>
          </p:nvSpPr>
          <p:spPr bwMode="auto">
            <a:xfrm>
              <a:off x="6065838" y="4445000"/>
              <a:ext cx="361950" cy="547688"/>
            </a:xfrm>
            <a:custGeom>
              <a:avLst/>
              <a:gdLst>
                <a:gd name="T0" fmla="*/ 0 w 41"/>
                <a:gd name="T1" fmla="*/ 62 h 62"/>
                <a:gd name="T2" fmla="*/ 0 w 41"/>
                <a:gd name="T3" fmla="*/ 0 h 62"/>
                <a:gd name="T4" fmla="*/ 19 w 41"/>
                <a:gd name="T5" fmla="*/ 0 h 62"/>
                <a:gd name="T6" fmla="*/ 34 w 41"/>
                <a:gd name="T7" fmla="*/ 7 h 62"/>
                <a:gd name="T8" fmla="*/ 41 w 41"/>
                <a:gd name="T9" fmla="*/ 26 h 62"/>
                <a:gd name="T10" fmla="*/ 41 w 41"/>
                <a:gd name="T11" fmla="*/ 36 h 62"/>
                <a:gd name="T12" fmla="*/ 34 w 41"/>
                <a:gd name="T13" fmla="*/ 55 h 62"/>
                <a:gd name="T14" fmla="*/ 19 w 41"/>
                <a:gd name="T15" fmla="*/ 62 h 62"/>
                <a:gd name="T16" fmla="*/ 0 w 41"/>
                <a:gd name="T17" fmla="*/ 62 h 62"/>
                <a:gd name="T18" fmla="*/ 12 w 41"/>
                <a:gd name="T19" fmla="*/ 9 h 62"/>
                <a:gd name="T20" fmla="*/ 12 w 41"/>
                <a:gd name="T21" fmla="*/ 52 h 62"/>
                <a:gd name="T22" fmla="*/ 18 w 41"/>
                <a:gd name="T23" fmla="*/ 52 h 62"/>
                <a:gd name="T24" fmla="*/ 26 w 41"/>
                <a:gd name="T25" fmla="*/ 48 h 62"/>
                <a:gd name="T26" fmla="*/ 28 w 41"/>
                <a:gd name="T27" fmla="*/ 36 h 62"/>
                <a:gd name="T28" fmla="*/ 28 w 41"/>
                <a:gd name="T29" fmla="*/ 25 h 62"/>
                <a:gd name="T30" fmla="*/ 26 w 41"/>
                <a:gd name="T31" fmla="*/ 14 h 62"/>
                <a:gd name="T32" fmla="*/ 18 w 41"/>
                <a:gd name="T33" fmla="*/ 9 h 62"/>
                <a:gd name="T34" fmla="*/ 12 w 41"/>
                <a:gd name="T35" fmla="*/ 9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1" h="62">
                  <a:moveTo>
                    <a:pt x="0" y="62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25" y="0"/>
                    <a:pt x="30" y="2"/>
                    <a:pt x="34" y="7"/>
                  </a:cubicBezTo>
                  <a:cubicBezTo>
                    <a:pt x="39" y="12"/>
                    <a:pt x="41" y="18"/>
                    <a:pt x="41" y="26"/>
                  </a:cubicBezTo>
                  <a:cubicBezTo>
                    <a:pt x="41" y="36"/>
                    <a:pt x="41" y="36"/>
                    <a:pt x="41" y="36"/>
                  </a:cubicBezTo>
                  <a:cubicBezTo>
                    <a:pt x="41" y="44"/>
                    <a:pt x="39" y="50"/>
                    <a:pt x="34" y="55"/>
                  </a:cubicBezTo>
                  <a:cubicBezTo>
                    <a:pt x="30" y="60"/>
                    <a:pt x="25" y="62"/>
                    <a:pt x="19" y="62"/>
                  </a:cubicBezTo>
                  <a:lnTo>
                    <a:pt x="0" y="62"/>
                  </a:lnTo>
                  <a:close/>
                  <a:moveTo>
                    <a:pt x="12" y="9"/>
                  </a:moveTo>
                  <a:cubicBezTo>
                    <a:pt x="12" y="52"/>
                    <a:pt x="12" y="52"/>
                    <a:pt x="12" y="52"/>
                  </a:cubicBezTo>
                  <a:cubicBezTo>
                    <a:pt x="18" y="52"/>
                    <a:pt x="18" y="52"/>
                    <a:pt x="18" y="52"/>
                  </a:cubicBezTo>
                  <a:cubicBezTo>
                    <a:pt x="21" y="52"/>
                    <a:pt x="24" y="51"/>
                    <a:pt x="26" y="48"/>
                  </a:cubicBezTo>
                  <a:cubicBezTo>
                    <a:pt x="28" y="45"/>
                    <a:pt x="28" y="41"/>
                    <a:pt x="28" y="36"/>
                  </a:cubicBezTo>
                  <a:cubicBezTo>
                    <a:pt x="28" y="25"/>
                    <a:pt x="28" y="25"/>
                    <a:pt x="28" y="25"/>
                  </a:cubicBezTo>
                  <a:cubicBezTo>
                    <a:pt x="28" y="21"/>
                    <a:pt x="28" y="17"/>
                    <a:pt x="26" y="14"/>
                  </a:cubicBezTo>
                  <a:cubicBezTo>
                    <a:pt x="24" y="11"/>
                    <a:pt x="21" y="9"/>
                    <a:pt x="18" y="9"/>
                  </a:cubicBezTo>
                  <a:lnTo>
                    <a:pt x="12" y="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pic>
          <p:nvPicPr>
            <p:cNvPr id="41" name="PA_图片 40"/>
            <p:cNvPicPr>
              <a:picLocks noChangeAspect="1"/>
            </p:cNvPicPr>
            <p:nvPr>
              <p:custDataLst>
                <p:tags r:id="rId20"/>
              </p:custDataLst>
            </p:nvPr>
          </p:nvPicPr>
          <p:blipFill>
            <a:blip r:embed="rId4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5153491" y="5188782"/>
              <a:ext cx="1853721" cy="1349451"/>
            </a:xfrm>
            <a:prstGeom prst="rect">
              <a:avLst/>
            </a:prstGeom>
          </p:spPr>
        </p:pic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2" fill="hold" nodeType="withEffect" p14:presetBounceEnd="33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33000">
                                          <p:cBhvr additive="base">
                                            <p:cTn id="7" dur="1000" fill="hold"/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33000">
                                          <p:cBhvr additive="base">
                                            <p:cTn id="8" dur="1000" fill="hold"/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2" fill="hold" nodeType="withEffect" p14:presetBounceEnd="33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33000">
                                          <p:cBhvr additive="base">
                                            <p:cTn id="11" dur="1000" fill="hold"/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33000">
                                          <p:cBhvr additive="base">
                                            <p:cTn id="12" dur="1000" fill="hold"/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8" fill="hold" nodeType="withEffect" p14:presetBounceEnd="33000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33000">
                                          <p:cBhvr additive="base">
                                            <p:cTn id="15" dur="1000" fill="hold"/>
                                            <p:tgtEl>
                                              <p:spTgt spid="2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33000">
                                          <p:cBhvr additive="base">
                                            <p:cTn id="16" dur="1000" fill="hold"/>
                                            <p:tgtEl>
                                              <p:spTgt spid="2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8" fill="hold" nodeType="withEffect" p14:presetBounceEnd="33000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33000">
                                          <p:cBhvr additive="base">
                                            <p:cTn id="19" dur="1000" fill="hold"/>
                                            <p:tgtEl>
                                              <p:spTgt spid="2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33000">
                                          <p:cBhvr additive="base">
                                            <p:cTn id="20" dur="1000" fill="hold"/>
                                            <p:tgtEl>
                                              <p:spTgt spid="2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2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000" fill="hold"/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000" fill="hold"/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2" fill="hold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000" fill="hold"/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000" fill="hold"/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8" fill="hold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1000" fill="hold"/>
                                            <p:tgtEl>
                                              <p:spTgt spid="2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1000" fill="hold"/>
                                            <p:tgtEl>
                                              <p:spTgt spid="2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8" fill="hold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1000" fill="hold"/>
                                            <p:tgtEl>
                                              <p:spTgt spid="2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1000" fill="hold"/>
                                            <p:tgtEl>
                                              <p:spTgt spid="2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Fallback>
  </mc:AlternateContent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8" name="PA_矩形 127"/>
          <p:cNvSpPr/>
          <p:nvPr>
            <p:custDataLst>
              <p:tags r:id="rId1"/>
            </p:custDataLst>
          </p:nvPr>
        </p:nvSpPr>
        <p:spPr>
          <a:xfrm>
            <a:off x="0" y="6545943"/>
            <a:ext cx="12192000" cy="312057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31" name="PA_任意多边形 130"/>
          <p:cNvSpPr/>
          <p:nvPr>
            <p:custDataLst>
              <p:tags r:id="rId2"/>
            </p:custDataLst>
          </p:nvPr>
        </p:nvSpPr>
        <p:spPr>
          <a:xfrm>
            <a:off x="10269304" y="6545943"/>
            <a:ext cx="1932222" cy="312057"/>
          </a:xfrm>
          <a:custGeom>
            <a:avLst/>
            <a:gdLst>
              <a:gd name="connsiteX0" fmla="*/ 0 w 1932222"/>
              <a:gd name="connsiteY0" fmla="*/ 0 h 312057"/>
              <a:gd name="connsiteX1" fmla="*/ 1932222 w 1932222"/>
              <a:gd name="connsiteY1" fmla="*/ 0 h 312057"/>
              <a:gd name="connsiteX2" fmla="*/ 1932222 w 1932222"/>
              <a:gd name="connsiteY2" fmla="*/ 312057 h 312057"/>
              <a:gd name="connsiteX3" fmla="*/ 154981 w 1932222"/>
              <a:gd name="connsiteY3" fmla="*/ 312057 h 3120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32222" h="312057">
                <a:moveTo>
                  <a:pt x="0" y="0"/>
                </a:moveTo>
                <a:lnTo>
                  <a:pt x="1932222" y="0"/>
                </a:lnTo>
                <a:lnTo>
                  <a:pt x="1932222" y="312057"/>
                </a:lnTo>
                <a:lnTo>
                  <a:pt x="154981" y="312057"/>
                </a:lnTo>
                <a:close/>
              </a:path>
            </a:pathLst>
          </a:custGeom>
          <a:solidFill>
            <a:schemeClr val="bg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32" name="PA_SlideNumberPlaceholder 131"/>
          <p:cNvSpPr>
            <a:spLocks noGrp="1"/>
          </p:cNvSpPr>
          <p:nvPr>
            <p:ph type="sldNum" sz="quarter" idx="12"/>
            <p:custDataLst>
              <p:tags r:id="rId3"/>
            </p:custDataLst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altLang="zh-CN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-</a:t>
            </a:r>
            <a:fld id="{D6B02234-A951-478D-B725-4AAC724CF730}" type="slidenum">
              <a:rPr kumimoji="0" lang="zh-CN" altLang="en-US" sz="1200" b="0" i="0" u="none" strike="noStrike" kern="120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24</a:t>
            </a:fld>
            <a:r>
              <a:rPr kumimoji="0" lang="en-US" altLang="zh-CN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-</a:t>
            </a:r>
            <a:endParaRPr kumimoji="0" lang="zh-CN" altLang="en-US" sz="1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33" name="PA_矩形 132"/>
          <p:cNvSpPr/>
          <p:nvPr>
            <p:custDataLst>
              <p:tags r:id="rId4"/>
            </p:custDataLst>
          </p:nvPr>
        </p:nvSpPr>
        <p:spPr>
          <a:xfrm>
            <a:off x="0" y="0"/>
            <a:ext cx="12192000" cy="696387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34" name="PA_矩形 133"/>
          <p:cNvSpPr/>
          <p:nvPr>
            <p:custDataLst>
              <p:tags r:id="rId5"/>
            </p:custDataLst>
          </p:nvPr>
        </p:nvSpPr>
        <p:spPr>
          <a:xfrm>
            <a:off x="0" y="0"/>
            <a:ext cx="138112" cy="696387"/>
          </a:xfrm>
          <a:prstGeom prst="rect">
            <a:avLst/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35" name="PA_文本框 134"/>
          <p:cNvSpPr txBox="1"/>
          <p:nvPr>
            <p:custDataLst>
              <p:tags r:id="rId6"/>
            </p:custDataLst>
          </p:nvPr>
        </p:nvSpPr>
        <p:spPr>
          <a:xfrm>
            <a:off x="254000" y="99391"/>
            <a:ext cx="6779420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lvl="0">
              <a:defRPr/>
            </a:pPr>
            <a:r>
              <a:rPr kumimoji="0" lang="zh-CN" altLang="en-US" sz="2800" b="1" i="0" u="none" strike="noStrike" kern="1200" cap="none" spc="600" normalizeH="0" baseline="0" noProof="0" dirty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rPr>
              <a:t>四个不规则形状聚合</a:t>
            </a:r>
            <a:r>
              <a:rPr lang="en-US" altLang="zh-CN" sz="2800" b="1" spc="600" dirty="0">
                <a:solidFill>
                  <a:srgbClr val="40404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PPT</a:t>
            </a:r>
            <a:r>
              <a:rPr lang="zh-CN" altLang="en-US" sz="2800" b="1" spc="600" dirty="0">
                <a:solidFill>
                  <a:srgbClr val="40404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创意图表</a:t>
            </a:r>
            <a:endParaRPr kumimoji="0" lang="zh-CN" altLang="en-US" sz="2800" b="1" i="0" u="none" strike="noStrike" kern="1200" cap="none" spc="600" normalizeH="0" baseline="0" noProof="0" dirty="0">
              <a:ln>
                <a:noFill/>
              </a:ln>
              <a:solidFill>
                <a:srgbClr val="404040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</a:endParaRPr>
          </a:p>
        </p:txBody>
      </p:sp>
      <p:grpSp>
        <p:nvGrpSpPr>
          <p:cNvPr id="208" name="PA_组合 207"/>
          <p:cNvGrpSpPr/>
          <p:nvPr>
            <p:custDataLst>
              <p:tags r:id="rId7"/>
            </p:custDataLst>
          </p:nvPr>
        </p:nvGrpSpPr>
        <p:grpSpPr>
          <a:xfrm>
            <a:off x="775788" y="1996967"/>
            <a:ext cx="3323137" cy="1022167"/>
            <a:chOff x="775788" y="1184908"/>
            <a:chExt cx="3323137" cy="1022167"/>
          </a:xfrm>
        </p:grpSpPr>
        <p:sp>
          <p:nvSpPr>
            <p:cNvPr id="209" name="PA_文本框 208"/>
            <p:cNvSpPr txBox="1"/>
            <p:nvPr>
              <p:custDataLst>
                <p:tags r:id="rId43"/>
              </p:custDataLst>
            </p:nvPr>
          </p:nvSpPr>
          <p:spPr>
            <a:xfrm>
              <a:off x="1147304" y="1184908"/>
              <a:ext cx="2951621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altLang="zh-CN" sz="1800" b="1" i="0" u="none" strike="noStrike" kern="1200" cap="none" spc="300" normalizeH="0" baseline="0" noProof="0" dirty="0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1.</a:t>
              </a:r>
              <a:r>
                <a:rPr kumimoji="0" lang="zh-CN" altLang="en-US" sz="1800" b="1" i="0" u="none" strike="noStrike" kern="1200" cap="none" spc="300" normalizeH="0" baseline="0" noProof="0" dirty="0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点击此处添加标题</a:t>
              </a:r>
            </a:p>
          </p:txBody>
        </p:sp>
        <p:sp>
          <p:nvSpPr>
            <p:cNvPr id="210" name="PA_文本框 209"/>
            <p:cNvSpPr txBox="1"/>
            <p:nvPr>
              <p:custDataLst>
                <p:tags r:id="rId44"/>
              </p:custDataLst>
            </p:nvPr>
          </p:nvSpPr>
          <p:spPr>
            <a:xfrm>
              <a:off x="1147304" y="1636791"/>
              <a:ext cx="1595309" cy="57028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50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点击此处添加文字说明</a:t>
              </a:r>
              <a:endParaRPr kumimoji="0" lang="en-US" altLang="zh-CN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endParaRPr>
            </a:p>
            <a:p>
              <a:pPr marL="0" marR="0" lvl="0" indent="0" algn="l" defTabSz="914400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50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点击此处添加文字说明</a:t>
              </a:r>
            </a:p>
          </p:txBody>
        </p:sp>
        <p:cxnSp>
          <p:nvCxnSpPr>
            <p:cNvPr id="211" name="PA_直接连接符 210"/>
            <p:cNvCxnSpPr/>
            <p:nvPr>
              <p:custDataLst>
                <p:tags r:id="rId45"/>
              </p:custDataLst>
            </p:nvPr>
          </p:nvCxnSpPr>
          <p:spPr>
            <a:xfrm>
              <a:off x="1213979" y="1595515"/>
              <a:ext cx="2358780" cy="0"/>
            </a:xfrm>
            <a:prstGeom prst="line">
              <a:avLst/>
            </a:prstGeom>
            <a:ln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2" name="PA_直接连接符 211"/>
            <p:cNvCxnSpPr/>
            <p:nvPr>
              <p:custDataLst>
                <p:tags r:id="rId46"/>
              </p:custDataLst>
            </p:nvPr>
          </p:nvCxnSpPr>
          <p:spPr>
            <a:xfrm>
              <a:off x="1213979" y="1644435"/>
              <a:ext cx="817523" cy="0"/>
            </a:xfrm>
            <a:prstGeom prst="line">
              <a:avLst/>
            </a:prstGeom>
            <a:ln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13" name="PA_任意多边形 255"/>
            <p:cNvSpPr>
              <a:spLocks noEditPoints="1"/>
            </p:cNvSpPr>
            <p:nvPr>
              <p:custDataLst>
                <p:tags r:id="rId47"/>
              </p:custDataLst>
            </p:nvPr>
          </p:nvSpPr>
          <p:spPr bwMode="auto">
            <a:xfrm>
              <a:off x="775788" y="1252537"/>
              <a:ext cx="319760" cy="224831"/>
            </a:xfrm>
            <a:custGeom>
              <a:avLst/>
              <a:gdLst>
                <a:gd name="T0" fmla="*/ 54 w 54"/>
                <a:gd name="T1" fmla="*/ 27 h 38"/>
                <a:gd name="T2" fmla="*/ 44 w 54"/>
                <a:gd name="T3" fmla="*/ 38 h 38"/>
                <a:gd name="T4" fmla="*/ 43 w 54"/>
                <a:gd name="T5" fmla="*/ 38 h 38"/>
                <a:gd name="T6" fmla="*/ 11 w 54"/>
                <a:gd name="T7" fmla="*/ 38 h 38"/>
                <a:gd name="T8" fmla="*/ 11 w 54"/>
                <a:gd name="T9" fmla="*/ 38 h 38"/>
                <a:gd name="T10" fmla="*/ 11 w 54"/>
                <a:gd name="T11" fmla="*/ 38 h 38"/>
                <a:gd name="T12" fmla="*/ 10 w 54"/>
                <a:gd name="T13" fmla="*/ 38 h 38"/>
                <a:gd name="T14" fmla="*/ 0 w 54"/>
                <a:gd name="T15" fmla="*/ 27 h 38"/>
                <a:gd name="T16" fmla="*/ 5 w 54"/>
                <a:gd name="T17" fmla="*/ 18 h 38"/>
                <a:gd name="T18" fmla="*/ 5 w 54"/>
                <a:gd name="T19" fmla="*/ 16 h 38"/>
                <a:gd name="T20" fmla="*/ 12 w 54"/>
                <a:gd name="T21" fmla="*/ 8 h 38"/>
                <a:gd name="T22" fmla="*/ 17 w 54"/>
                <a:gd name="T23" fmla="*/ 10 h 38"/>
                <a:gd name="T24" fmla="*/ 31 w 54"/>
                <a:gd name="T25" fmla="*/ 0 h 38"/>
                <a:gd name="T26" fmla="*/ 48 w 54"/>
                <a:gd name="T27" fmla="*/ 17 h 38"/>
                <a:gd name="T28" fmla="*/ 48 w 54"/>
                <a:gd name="T29" fmla="*/ 18 h 38"/>
                <a:gd name="T30" fmla="*/ 54 w 54"/>
                <a:gd name="T31" fmla="*/ 27 h 38"/>
                <a:gd name="T32" fmla="*/ 20 w 54"/>
                <a:gd name="T33" fmla="*/ 32 h 38"/>
                <a:gd name="T34" fmla="*/ 26 w 54"/>
                <a:gd name="T35" fmla="*/ 29 h 38"/>
                <a:gd name="T36" fmla="*/ 24 w 54"/>
                <a:gd name="T37" fmla="*/ 26 h 38"/>
                <a:gd name="T38" fmla="*/ 20 w 54"/>
                <a:gd name="T39" fmla="*/ 28 h 38"/>
                <a:gd name="T40" fmla="*/ 16 w 54"/>
                <a:gd name="T41" fmla="*/ 25 h 38"/>
                <a:gd name="T42" fmla="*/ 20 w 54"/>
                <a:gd name="T43" fmla="*/ 21 h 38"/>
                <a:gd name="T44" fmla="*/ 36 w 54"/>
                <a:gd name="T45" fmla="*/ 32 h 38"/>
                <a:gd name="T46" fmla="*/ 43 w 54"/>
                <a:gd name="T47" fmla="*/ 25 h 38"/>
                <a:gd name="T48" fmla="*/ 36 w 54"/>
                <a:gd name="T49" fmla="*/ 18 h 38"/>
                <a:gd name="T50" fmla="*/ 29 w 54"/>
                <a:gd name="T51" fmla="*/ 20 h 38"/>
                <a:gd name="T52" fmla="*/ 32 w 54"/>
                <a:gd name="T53" fmla="*/ 23 h 38"/>
                <a:gd name="T54" fmla="*/ 35 w 54"/>
                <a:gd name="T55" fmla="*/ 21 h 38"/>
                <a:gd name="T56" fmla="*/ 39 w 54"/>
                <a:gd name="T57" fmla="*/ 25 h 38"/>
                <a:gd name="T58" fmla="*/ 35 w 54"/>
                <a:gd name="T59" fmla="*/ 28 h 38"/>
                <a:gd name="T60" fmla="*/ 20 w 54"/>
                <a:gd name="T61" fmla="*/ 18 h 38"/>
                <a:gd name="T62" fmla="*/ 12 w 54"/>
                <a:gd name="T63" fmla="*/ 25 h 38"/>
                <a:gd name="T64" fmla="*/ 20 w 54"/>
                <a:gd name="T65" fmla="*/ 32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4" h="38">
                  <a:moveTo>
                    <a:pt x="54" y="27"/>
                  </a:moveTo>
                  <a:cubicBezTo>
                    <a:pt x="54" y="33"/>
                    <a:pt x="50" y="38"/>
                    <a:pt x="44" y="38"/>
                  </a:cubicBezTo>
                  <a:cubicBezTo>
                    <a:pt x="43" y="38"/>
                    <a:pt x="43" y="38"/>
                    <a:pt x="43" y="38"/>
                  </a:cubicBezTo>
                  <a:cubicBezTo>
                    <a:pt x="11" y="38"/>
                    <a:pt x="11" y="38"/>
                    <a:pt x="11" y="38"/>
                  </a:cubicBezTo>
                  <a:cubicBezTo>
                    <a:pt x="11" y="38"/>
                    <a:pt x="11" y="38"/>
                    <a:pt x="11" y="38"/>
                  </a:cubicBezTo>
                  <a:cubicBezTo>
                    <a:pt x="11" y="38"/>
                    <a:pt x="11" y="38"/>
                    <a:pt x="11" y="38"/>
                  </a:cubicBezTo>
                  <a:cubicBezTo>
                    <a:pt x="10" y="38"/>
                    <a:pt x="10" y="38"/>
                    <a:pt x="10" y="38"/>
                  </a:cubicBezTo>
                  <a:cubicBezTo>
                    <a:pt x="4" y="38"/>
                    <a:pt x="0" y="33"/>
                    <a:pt x="0" y="27"/>
                  </a:cubicBezTo>
                  <a:cubicBezTo>
                    <a:pt x="0" y="23"/>
                    <a:pt x="2" y="20"/>
                    <a:pt x="5" y="18"/>
                  </a:cubicBezTo>
                  <a:cubicBezTo>
                    <a:pt x="5" y="17"/>
                    <a:pt x="5" y="16"/>
                    <a:pt x="5" y="16"/>
                  </a:cubicBezTo>
                  <a:cubicBezTo>
                    <a:pt x="5" y="11"/>
                    <a:pt x="8" y="8"/>
                    <a:pt x="12" y="8"/>
                  </a:cubicBezTo>
                  <a:cubicBezTo>
                    <a:pt x="14" y="8"/>
                    <a:pt x="15" y="9"/>
                    <a:pt x="17" y="10"/>
                  </a:cubicBezTo>
                  <a:cubicBezTo>
                    <a:pt x="19" y="4"/>
                    <a:pt x="25" y="0"/>
                    <a:pt x="31" y="0"/>
                  </a:cubicBezTo>
                  <a:cubicBezTo>
                    <a:pt x="40" y="0"/>
                    <a:pt x="48" y="8"/>
                    <a:pt x="48" y="17"/>
                  </a:cubicBezTo>
                  <a:cubicBezTo>
                    <a:pt x="48" y="17"/>
                    <a:pt x="48" y="17"/>
                    <a:pt x="48" y="18"/>
                  </a:cubicBezTo>
                  <a:cubicBezTo>
                    <a:pt x="52" y="19"/>
                    <a:pt x="54" y="23"/>
                    <a:pt x="54" y="27"/>
                  </a:cubicBezTo>
                  <a:close/>
                  <a:moveTo>
                    <a:pt x="20" y="32"/>
                  </a:moveTo>
                  <a:cubicBezTo>
                    <a:pt x="23" y="32"/>
                    <a:pt x="24" y="31"/>
                    <a:pt x="26" y="29"/>
                  </a:cubicBezTo>
                  <a:cubicBezTo>
                    <a:pt x="26" y="28"/>
                    <a:pt x="25" y="27"/>
                    <a:pt x="24" y="26"/>
                  </a:cubicBezTo>
                  <a:cubicBezTo>
                    <a:pt x="23" y="27"/>
                    <a:pt x="22" y="28"/>
                    <a:pt x="20" y="28"/>
                  </a:cubicBezTo>
                  <a:cubicBezTo>
                    <a:pt x="18" y="28"/>
                    <a:pt x="16" y="27"/>
                    <a:pt x="16" y="25"/>
                  </a:cubicBezTo>
                  <a:cubicBezTo>
                    <a:pt x="16" y="23"/>
                    <a:pt x="18" y="21"/>
                    <a:pt x="20" y="21"/>
                  </a:cubicBezTo>
                  <a:cubicBezTo>
                    <a:pt x="26" y="21"/>
                    <a:pt x="27" y="32"/>
                    <a:pt x="36" y="32"/>
                  </a:cubicBezTo>
                  <a:cubicBezTo>
                    <a:pt x="40" y="32"/>
                    <a:pt x="43" y="29"/>
                    <a:pt x="43" y="25"/>
                  </a:cubicBezTo>
                  <a:cubicBezTo>
                    <a:pt x="43" y="20"/>
                    <a:pt x="40" y="18"/>
                    <a:pt x="36" y="18"/>
                  </a:cubicBezTo>
                  <a:cubicBezTo>
                    <a:pt x="33" y="18"/>
                    <a:pt x="31" y="18"/>
                    <a:pt x="29" y="20"/>
                  </a:cubicBezTo>
                  <a:cubicBezTo>
                    <a:pt x="30" y="21"/>
                    <a:pt x="31" y="22"/>
                    <a:pt x="32" y="23"/>
                  </a:cubicBezTo>
                  <a:cubicBezTo>
                    <a:pt x="33" y="22"/>
                    <a:pt x="34" y="21"/>
                    <a:pt x="35" y="21"/>
                  </a:cubicBezTo>
                  <a:cubicBezTo>
                    <a:pt x="37" y="21"/>
                    <a:pt x="39" y="23"/>
                    <a:pt x="39" y="25"/>
                  </a:cubicBezTo>
                  <a:cubicBezTo>
                    <a:pt x="39" y="27"/>
                    <a:pt x="37" y="28"/>
                    <a:pt x="35" y="28"/>
                  </a:cubicBezTo>
                  <a:cubicBezTo>
                    <a:pt x="30" y="28"/>
                    <a:pt x="28" y="18"/>
                    <a:pt x="20" y="18"/>
                  </a:cubicBezTo>
                  <a:cubicBezTo>
                    <a:pt x="16" y="18"/>
                    <a:pt x="12" y="20"/>
                    <a:pt x="12" y="25"/>
                  </a:cubicBezTo>
                  <a:cubicBezTo>
                    <a:pt x="12" y="29"/>
                    <a:pt x="16" y="32"/>
                    <a:pt x="20" y="32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14" name="PA_组合 213"/>
          <p:cNvGrpSpPr/>
          <p:nvPr>
            <p:custDataLst>
              <p:tags r:id="rId8"/>
            </p:custDataLst>
          </p:nvPr>
        </p:nvGrpSpPr>
        <p:grpSpPr>
          <a:xfrm>
            <a:off x="8653198" y="1996967"/>
            <a:ext cx="3190870" cy="1022167"/>
            <a:chOff x="8653198" y="1184908"/>
            <a:chExt cx="3190870" cy="1022167"/>
          </a:xfrm>
        </p:grpSpPr>
        <p:sp>
          <p:nvSpPr>
            <p:cNvPr id="215" name="PA_文本框 214"/>
            <p:cNvSpPr txBox="1"/>
            <p:nvPr>
              <p:custDataLst>
                <p:tags r:id="rId38"/>
              </p:custDataLst>
            </p:nvPr>
          </p:nvSpPr>
          <p:spPr>
            <a:xfrm>
              <a:off x="8978900" y="1184908"/>
              <a:ext cx="2865168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altLang="zh-CN" sz="1800" b="1" i="0" u="none" strike="noStrike" kern="1200" cap="none" spc="300" normalizeH="0" baseline="0" noProof="0" dirty="0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3.</a:t>
              </a:r>
              <a:r>
                <a:rPr kumimoji="0" lang="zh-CN" altLang="en-US" sz="1800" b="1" i="0" u="none" strike="noStrike" kern="1200" cap="none" spc="300" normalizeH="0" baseline="0" noProof="0" dirty="0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点击此处添加标题</a:t>
              </a:r>
            </a:p>
          </p:txBody>
        </p:sp>
        <p:sp>
          <p:nvSpPr>
            <p:cNvPr id="216" name="PA_文本框 215"/>
            <p:cNvSpPr txBox="1"/>
            <p:nvPr>
              <p:custDataLst>
                <p:tags r:id="rId39"/>
              </p:custDataLst>
            </p:nvPr>
          </p:nvSpPr>
          <p:spPr>
            <a:xfrm>
              <a:off x="8978900" y="1636791"/>
              <a:ext cx="1595309" cy="57028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50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点击此处添加文字说明</a:t>
              </a:r>
              <a:endParaRPr kumimoji="0" lang="en-US" altLang="zh-CN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endParaRPr>
            </a:p>
            <a:p>
              <a:pPr marL="0" marR="0" lvl="0" indent="0" algn="l" defTabSz="914400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50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点击此处添加文字说明</a:t>
              </a:r>
            </a:p>
          </p:txBody>
        </p:sp>
        <p:cxnSp>
          <p:nvCxnSpPr>
            <p:cNvPr id="217" name="PA_直接连接符 216"/>
            <p:cNvCxnSpPr/>
            <p:nvPr>
              <p:custDataLst>
                <p:tags r:id="rId40"/>
              </p:custDataLst>
            </p:nvPr>
          </p:nvCxnSpPr>
          <p:spPr>
            <a:xfrm>
              <a:off x="9045575" y="1595515"/>
              <a:ext cx="2379712" cy="0"/>
            </a:xfrm>
            <a:prstGeom prst="line">
              <a:avLst/>
            </a:prstGeom>
            <a:ln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8" name="PA_直接连接符 217"/>
            <p:cNvCxnSpPr/>
            <p:nvPr>
              <p:custDataLst>
                <p:tags r:id="rId41"/>
              </p:custDataLst>
            </p:nvPr>
          </p:nvCxnSpPr>
          <p:spPr>
            <a:xfrm>
              <a:off x="9045575" y="1644435"/>
              <a:ext cx="817523" cy="0"/>
            </a:xfrm>
            <a:prstGeom prst="line">
              <a:avLst/>
            </a:prstGeom>
            <a:ln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19" name="PA_任意多边形 315"/>
            <p:cNvSpPr>
              <a:spLocks noEditPoints="1"/>
            </p:cNvSpPr>
            <p:nvPr>
              <p:custDataLst>
                <p:tags r:id="rId42"/>
              </p:custDataLst>
            </p:nvPr>
          </p:nvSpPr>
          <p:spPr bwMode="auto">
            <a:xfrm>
              <a:off x="8653198" y="1246755"/>
              <a:ext cx="236393" cy="236393"/>
            </a:xfrm>
            <a:custGeom>
              <a:avLst/>
              <a:gdLst>
                <a:gd name="T0" fmla="*/ 41 w 41"/>
                <a:gd name="T1" fmla="*/ 34 h 41"/>
                <a:gd name="T2" fmla="*/ 33 w 41"/>
                <a:gd name="T3" fmla="*/ 41 h 41"/>
                <a:gd name="T4" fmla="*/ 8 w 41"/>
                <a:gd name="T5" fmla="*/ 41 h 41"/>
                <a:gd name="T6" fmla="*/ 0 w 41"/>
                <a:gd name="T7" fmla="*/ 34 h 41"/>
                <a:gd name="T8" fmla="*/ 0 w 41"/>
                <a:gd name="T9" fmla="*/ 8 h 41"/>
                <a:gd name="T10" fmla="*/ 8 w 41"/>
                <a:gd name="T11" fmla="*/ 0 h 41"/>
                <a:gd name="T12" fmla="*/ 33 w 41"/>
                <a:gd name="T13" fmla="*/ 0 h 41"/>
                <a:gd name="T14" fmla="*/ 41 w 41"/>
                <a:gd name="T15" fmla="*/ 8 h 41"/>
                <a:gd name="T16" fmla="*/ 41 w 41"/>
                <a:gd name="T17" fmla="*/ 34 h 41"/>
                <a:gd name="T18" fmla="*/ 29 w 41"/>
                <a:gd name="T19" fmla="*/ 20 h 41"/>
                <a:gd name="T20" fmla="*/ 21 w 41"/>
                <a:gd name="T21" fmla="*/ 12 h 41"/>
                <a:gd name="T22" fmla="*/ 7 w 41"/>
                <a:gd name="T23" fmla="*/ 27 h 41"/>
                <a:gd name="T24" fmla="*/ 7 w 41"/>
                <a:gd name="T25" fmla="*/ 34 h 41"/>
                <a:gd name="T26" fmla="*/ 15 w 41"/>
                <a:gd name="T27" fmla="*/ 34 h 41"/>
                <a:gd name="T28" fmla="*/ 29 w 41"/>
                <a:gd name="T29" fmla="*/ 20 h 41"/>
                <a:gd name="T30" fmla="*/ 15 w 41"/>
                <a:gd name="T31" fmla="*/ 30 h 41"/>
                <a:gd name="T32" fmla="*/ 14 w 41"/>
                <a:gd name="T33" fmla="*/ 32 h 41"/>
                <a:gd name="T34" fmla="*/ 12 w 41"/>
                <a:gd name="T35" fmla="*/ 32 h 41"/>
                <a:gd name="T36" fmla="*/ 12 w 41"/>
                <a:gd name="T37" fmla="*/ 29 h 41"/>
                <a:gd name="T38" fmla="*/ 9 w 41"/>
                <a:gd name="T39" fmla="*/ 29 h 41"/>
                <a:gd name="T40" fmla="*/ 9 w 41"/>
                <a:gd name="T41" fmla="*/ 28 h 41"/>
                <a:gd name="T42" fmla="*/ 11 w 41"/>
                <a:gd name="T43" fmla="*/ 26 h 41"/>
                <a:gd name="T44" fmla="*/ 15 w 41"/>
                <a:gd name="T45" fmla="*/ 30 h 41"/>
                <a:gd name="T46" fmla="*/ 22 w 41"/>
                <a:gd name="T47" fmla="*/ 17 h 41"/>
                <a:gd name="T48" fmla="*/ 14 w 41"/>
                <a:gd name="T49" fmla="*/ 24 h 41"/>
                <a:gd name="T50" fmla="*/ 13 w 41"/>
                <a:gd name="T51" fmla="*/ 25 h 41"/>
                <a:gd name="T52" fmla="*/ 13 w 41"/>
                <a:gd name="T53" fmla="*/ 24 h 41"/>
                <a:gd name="T54" fmla="*/ 21 w 41"/>
                <a:gd name="T55" fmla="*/ 16 h 41"/>
                <a:gd name="T56" fmla="*/ 22 w 41"/>
                <a:gd name="T57" fmla="*/ 16 h 41"/>
                <a:gd name="T58" fmla="*/ 22 w 41"/>
                <a:gd name="T59" fmla="*/ 17 h 41"/>
                <a:gd name="T60" fmla="*/ 33 w 41"/>
                <a:gd name="T61" fmla="*/ 16 h 41"/>
                <a:gd name="T62" fmla="*/ 33 w 41"/>
                <a:gd name="T63" fmla="*/ 12 h 41"/>
                <a:gd name="T64" fmla="*/ 29 w 41"/>
                <a:gd name="T65" fmla="*/ 8 h 41"/>
                <a:gd name="T66" fmla="*/ 26 w 41"/>
                <a:gd name="T67" fmla="*/ 8 h 41"/>
                <a:gd name="T68" fmla="*/ 23 w 41"/>
                <a:gd name="T69" fmla="*/ 10 h 41"/>
                <a:gd name="T70" fmla="*/ 31 w 41"/>
                <a:gd name="T71" fmla="*/ 18 h 41"/>
                <a:gd name="T72" fmla="*/ 33 w 41"/>
                <a:gd name="T73" fmla="*/ 1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41" h="41">
                  <a:moveTo>
                    <a:pt x="41" y="34"/>
                  </a:moveTo>
                  <a:cubicBezTo>
                    <a:pt x="41" y="38"/>
                    <a:pt x="38" y="41"/>
                    <a:pt x="33" y="41"/>
                  </a:cubicBezTo>
                  <a:cubicBezTo>
                    <a:pt x="8" y="41"/>
                    <a:pt x="8" y="41"/>
                    <a:pt x="8" y="41"/>
                  </a:cubicBezTo>
                  <a:cubicBezTo>
                    <a:pt x="4" y="41"/>
                    <a:pt x="0" y="38"/>
                    <a:pt x="0" y="34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4"/>
                    <a:pt x="4" y="0"/>
                    <a:pt x="8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8" y="0"/>
                    <a:pt x="41" y="4"/>
                    <a:pt x="41" y="8"/>
                  </a:cubicBezTo>
                  <a:lnTo>
                    <a:pt x="41" y="34"/>
                  </a:lnTo>
                  <a:close/>
                  <a:moveTo>
                    <a:pt x="29" y="20"/>
                  </a:moveTo>
                  <a:cubicBezTo>
                    <a:pt x="21" y="12"/>
                    <a:pt x="21" y="12"/>
                    <a:pt x="21" y="12"/>
                  </a:cubicBezTo>
                  <a:cubicBezTo>
                    <a:pt x="7" y="27"/>
                    <a:pt x="7" y="27"/>
                    <a:pt x="7" y="27"/>
                  </a:cubicBezTo>
                  <a:cubicBezTo>
                    <a:pt x="7" y="34"/>
                    <a:pt x="7" y="34"/>
                    <a:pt x="7" y="34"/>
                  </a:cubicBezTo>
                  <a:cubicBezTo>
                    <a:pt x="15" y="34"/>
                    <a:pt x="15" y="34"/>
                    <a:pt x="15" y="34"/>
                  </a:cubicBezTo>
                  <a:lnTo>
                    <a:pt x="29" y="20"/>
                  </a:lnTo>
                  <a:close/>
                  <a:moveTo>
                    <a:pt x="15" y="30"/>
                  </a:moveTo>
                  <a:cubicBezTo>
                    <a:pt x="14" y="32"/>
                    <a:pt x="14" y="32"/>
                    <a:pt x="14" y="32"/>
                  </a:cubicBezTo>
                  <a:cubicBezTo>
                    <a:pt x="12" y="32"/>
                    <a:pt x="12" y="32"/>
                    <a:pt x="12" y="32"/>
                  </a:cubicBezTo>
                  <a:cubicBezTo>
                    <a:pt x="12" y="29"/>
                    <a:pt x="12" y="29"/>
                    <a:pt x="12" y="29"/>
                  </a:cubicBezTo>
                  <a:cubicBezTo>
                    <a:pt x="9" y="29"/>
                    <a:pt x="9" y="29"/>
                    <a:pt x="9" y="29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11" y="26"/>
                    <a:pt x="11" y="26"/>
                    <a:pt x="11" y="26"/>
                  </a:cubicBezTo>
                  <a:lnTo>
                    <a:pt x="15" y="30"/>
                  </a:lnTo>
                  <a:close/>
                  <a:moveTo>
                    <a:pt x="22" y="17"/>
                  </a:moveTo>
                  <a:cubicBezTo>
                    <a:pt x="14" y="24"/>
                    <a:pt x="14" y="24"/>
                    <a:pt x="14" y="24"/>
                  </a:cubicBezTo>
                  <a:cubicBezTo>
                    <a:pt x="14" y="25"/>
                    <a:pt x="13" y="25"/>
                    <a:pt x="13" y="25"/>
                  </a:cubicBezTo>
                  <a:cubicBezTo>
                    <a:pt x="13" y="24"/>
                    <a:pt x="13" y="24"/>
                    <a:pt x="13" y="24"/>
                  </a:cubicBezTo>
                  <a:cubicBezTo>
                    <a:pt x="21" y="16"/>
                    <a:pt x="21" y="16"/>
                    <a:pt x="21" y="16"/>
                  </a:cubicBezTo>
                  <a:cubicBezTo>
                    <a:pt x="21" y="16"/>
                    <a:pt x="22" y="16"/>
                    <a:pt x="22" y="16"/>
                  </a:cubicBezTo>
                  <a:cubicBezTo>
                    <a:pt x="22" y="16"/>
                    <a:pt x="22" y="16"/>
                    <a:pt x="22" y="17"/>
                  </a:cubicBezTo>
                  <a:close/>
                  <a:moveTo>
                    <a:pt x="33" y="16"/>
                  </a:moveTo>
                  <a:cubicBezTo>
                    <a:pt x="34" y="15"/>
                    <a:pt x="34" y="13"/>
                    <a:pt x="33" y="12"/>
                  </a:cubicBezTo>
                  <a:cubicBezTo>
                    <a:pt x="29" y="8"/>
                    <a:pt x="29" y="8"/>
                    <a:pt x="29" y="8"/>
                  </a:cubicBezTo>
                  <a:cubicBezTo>
                    <a:pt x="28" y="7"/>
                    <a:pt x="27" y="7"/>
                    <a:pt x="26" y="8"/>
                  </a:cubicBezTo>
                  <a:cubicBezTo>
                    <a:pt x="23" y="10"/>
                    <a:pt x="23" y="10"/>
                    <a:pt x="23" y="10"/>
                  </a:cubicBezTo>
                  <a:cubicBezTo>
                    <a:pt x="31" y="18"/>
                    <a:pt x="31" y="18"/>
                    <a:pt x="31" y="18"/>
                  </a:cubicBezTo>
                  <a:lnTo>
                    <a:pt x="33" y="16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20" name="PA_组合 219"/>
          <p:cNvGrpSpPr/>
          <p:nvPr>
            <p:custDataLst>
              <p:tags r:id="rId9"/>
            </p:custDataLst>
          </p:nvPr>
        </p:nvGrpSpPr>
        <p:grpSpPr>
          <a:xfrm>
            <a:off x="821668" y="4922875"/>
            <a:ext cx="3192914" cy="1022167"/>
            <a:chOff x="821668" y="2906974"/>
            <a:chExt cx="3192914" cy="1022167"/>
          </a:xfrm>
        </p:grpSpPr>
        <p:sp>
          <p:nvSpPr>
            <p:cNvPr id="221" name="PA_文本框 220"/>
            <p:cNvSpPr txBox="1"/>
            <p:nvPr>
              <p:custDataLst>
                <p:tags r:id="rId33"/>
              </p:custDataLst>
            </p:nvPr>
          </p:nvSpPr>
          <p:spPr>
            <a:xfrm>
              <a:off x="1147304" y="2906974"/>
              <a:ext cx="2867278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altLang="zh-CN" sz="1800" b="1" i="0" u="none" strike="noStrike" kern="1200" cap="none" spc="300" normalizeH="0" baseline="0" noProof="0" dirty="0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2.</a:t>
              </a:r>
              <a:r>
                <a:rPr kumimoji="0" lang="zh-CN" altLang="en-US" sz="1800" b="1" i="0" u="none" strike="noStrike" kern="1200" cap="none" spc="300" normalizeH="0" baseline="0" noProof="0" dirty="0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点击此处添加标题</a:t>
              </a:r>
            </a:p>
          </p:txBody>
        </p:sp>
        <p:sp>
          <p:nvSpPr>
            <p:cNvPr id="222" name="PA_文本框 221"/>
            <p:cNvSpPr txBox="1"/>
            <p:nvPr>
              <p:custDataLst>
                <p:tags r:id="rId34"/>
              </p:custDataLst>
            </p:nvPr>
          </p:nvSpPr>
          <p:spPr>
            <a:xfrm>
              <a:off x="1147304" y="3358857"/>
              <a:ext cx="1595309" cy="57028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50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点击此处添加文字说明</a:t>
              </a:r>
              <a:endParaRPr kumimoji="0" lang="en-US" altLang="zh-CN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endParaRPr>
            </a:p>
            <a:p>
              <a:pPr marL="0" marR="0" lvl="0" indent="0" algn="l" defTabSz="914400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50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点击此处添加文字说明</a:t>
              </a:r>
            </a:p>
          </p:txBody>
        </p:sp>
        <p:cxnSp>
          <p:nvCxnSpPr>
            <p:cNvPr id="223" name="PA_直接连接符 222"/>
            <p:cNvCxnSpPr/>
            <p:nvPr>
              <p:custDataLst>
                <p:tags r:id="rId35"/>
              </p:custDataLst>
            </p:nvPr>
          </p:nvCxnSpPr>
          <p:spPr>
            <a:xfrm>
              <a:off x="1213979" y="3317581"/>
              <a:ext cx="2358780" cy="0"/>
            </a:xfrm>
            <a:prstGeom prst="line">
              <a:avLst/>
            </a:prstGeom>
            <a:ln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4" name="PA_直接连接符 223"/>
            <p:cNvCxnSpPr/>
            <p:nvPr>
              <p:custDataLst>
                <p:tags r:id="rId36"/>
              </p:custDataLst>
            </p:nvPr>
          </p:nvCxnSpPr>
          <p:spPr>
            <a:xfrm>
              <a:off x="1213979" y="3366501"/>
              <a:ext cx="817523" cy="0"/>
            </a:xfrm>
            <a:prstGeom prst="line">
              <a:avLst/>
            </a:prstGeom>
            <a:ln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25" name="PA_任意多边形 163"/>
            <p:cNvSpPr>
              <a:spLocks noEditPoints="1"/>
            </p:cNvSpPr>
            <p:nvPr>
              <p:custDataLst>
                <p:tags r:id="rId37"/>
              </p:custDataLst>
            </p:nvPr>
          </p:nvSpPr>
          <p:spPr bwMode="auto">
            <a:xfrm>
              <a:off x="821668" y="2962934"/>
              <a:ext cx="298748" cy="230613"/>
            </a:xfrm>
            <a:custGeom>
              <a:avLst/>
              <a:gdLst>
                <a:gd name="T0" fmla="*/ 38 w 48"/>
                <a:gd name="T1" fmla="*/ 30 h 37"/>
                <a:gd name="T2" fmla="*/ 30 w 48"/>
                <a:gd name="T3" fmla="*/ 37 h 37"/>
                <a:gd name="T4" fmla="*/ 8 w 48"/>
                <a:gd name="T5" fmla="*/ 37 h 37"/>
                <a:gd name="T6" fmla="*/ 0 w 48"/>
                <a:gd name="T7" fmla="*/ 30 h 37"/>
                <a:gd name="T8" fmla="*/ 0 w 48"/>
                <a:gd name="T9" fmla="*/ 7 h 37"/>
                <a:gd name="T10" fmla="*/ 8 w 48"/>
                <a:gd name="T11" fmla="*/ 0 h 37"/>
                <a:gd name="T12" fmla="*/ 30 w 48"/>
                <a:gd name="T13" fmla="*/ 0 h 37"/>
                <a:gd name="T14" fmla="*/ 33 w 48"/>
                <a:gd name="T15" fmla="*/ 0 h 37"/>
                <a:gd name="T16" fmla="*/ 34 w 48"/>
                <a:gd name="T17" fmla="*/ 1 h 37"/>
                <a:gd name="T18" fmla="*/ 34 w 48"/>
                <a:gd name="T19" fmla="*/ 2 h 37"/>
                <a:gd name="T20" fmla="*/ 32 w 48"/>
                <a:gd name="T21" fmla="*/ 3 h 37"/>
                <a:gd name="T22" fmla="*/ 31 w 48"/>
                <a:gd name="T23" fmla="*/ 3 h 37"/>
                <a:gd name="T24" fmla="*/ 30 w 48"/>
                <a:gd name="T25" fmla="*/ 3 h 37"/>
                <a:gd name="T26" fmla="*/ 8 w 48"/>
                <a:gd name="T27" fmla="*/ 3 h 37"/>
                <a:gd name="T28" fmla="*/ 4 w 48"/>
                <a:gd name="T29" fmla="*/ 7 h 37"/>
                <a:gd name="T30" fmla="*/ 4 w 48"/>
                <a:gd name="T31" fmla="*/ 30 h 37"/>
                <a:gd name="T32" fmla="*/ 8 w 48"/>
                <a:gd name="T33" fmla="*/ 34 h 37"/>
                <a:gd name="T34" fmla="*/ 30 w 48"/>
                <a:gd name="T35" fmla="*/ 34 h 37"/>
                <a:gd name="T36" fmla="*/ 34 w 48"/>
                <a:gd name="T37" fmla="*/ 30 h 37"/>
                <a:gd name="T38" fmla="*/ 34 w 48"/>
                <a:gd name="T39" fmla="*/ 26 h 37"/>
                <a:gd name="T40" fmla="*/ 35 w 48"/>
                <a:gd name="T41" fmla="*/ 26 h 37"/>
                <a:gd name="T42" fmla="*/ 36 w 48"/>
                <a:gd name="T43" fmla="*/ 24 h 37"/>
                <a:gd name="T44" fmla="*/ 37 w 48"/>
                <a:gd name="T45" fmla="*/ 24 h 37"/>
                <a:gd name="T46" fmla="*/ 38 w 48"/>
                <a:gd name="T47" fmla="*/ 25 h 37"/>
                <a:gd name="T48" fmla="*/ 38 w 48"/>
                <a:gd name="T49" fmla="*/ 30 h 37"/>
                <a:gd name="T50" fmla="*/ 43 w 48"/>
                <a:gd name="T51" fmla="*/ 13 h 37"/>
                <a:gd name="T52" fmla="*/ 25 w 48"/>
                <a:gd name="T53" fmla="*/ 31 h 37"/>
                <a:gd name="T54" fmla="*/ 17 w 48"/>
                <a:gd name="T55" fmla="*/ 31 h 37"/>
                <a:gd name="T56" fmla="*/ 17 w 48"/>
                <a:gd name="T57" fmla="*/ 23 h 37"/>
                <a:gd name="T58" fmla="*/ 35 w 48"/>
                <a:gd name="T59" fmla="*/ 5 h 37"/>
                <a:gd name="T60" fmla="*/ 43 w 48"/>
                <a:gd name="T61" fmla="*/ 13 h 37"/>
                <a:gd name="T62" fmla="*/ 27 w 48"/>
                <a:gd name="T63" fmla="*/ 25 h 37"/>
                <a:gd name="T64" fmla="*/ 23 w 48"/>
                <a:gd name="T65" fmla="*/ 21 h 37"/>
                <a:gd name="T66" fmla="*/ 20 w 48"/>
                <a:gd name="T67" fmla="*/ 24 h 37"/>
                <a:gd name="T68" fmla="*/ 20 w 48"/>
                <a:gd name="T69" fmla="*/ 25 h 37"/>
                <a:gd name="T70" fmla="*/ 22 w 48"/>
                <a:gd name="T71" fmla="*/ 25 h 37"/>
                <a:gd name="T72" fmla="*/ 22 w 48"/>
                <a:gd name="T73" fmla="*/ 28 h 37"/>
                <a:gd name="T74" fmla="*/ 24 w 48"/>
                <a:gd name="T75" fmla="*/ 28 h 37"/>
                <a:gd name="T76" fmla="*/ 27 w 48"/>
                <a:gd name="T77" fmla="*/ 25 h 37"/>
                <a:gd name="T78" fmla="*/ 35 w 48"/>
                <a:gd name="T79" fmla="*/ 9 h 37"/>
                <a:gd name="T80" fmla="*/ 25 w 48"/>
                <a:gd name="T81" fmla="*/ 18 h 37"/>
                <a:gd name="T82" fmla="*/ 25 w 48"/>
                <a:gd name="T83" fmla="*/ 19 h 37"/>
                <a:gd name="T84" fmla="*/ 26 w 48"/>
                <a:gd name="T85" fmla="*/ 19 h 37"/>
                <a:gd name="T86" fmla="*/ 36 w 48"/>
                <a:gd name="T87" fmla="*/ 10 h 37"/>
                <a:gd name="T88" fmla="*/ 36 w 48"/>
                <a:gd name="T89" fmla="*/ 9 h 37"/>
                <a:gd name="T90" fmla="*/ 35 w 48"/>
                <a:gd name="T91" fmla="*/ 9 h 37"/>
                <a:gd name="T92" fmla="*/ 45 w 48"/>
                <a:gd name="T93" fmla="*/ 11 h 37"/>
                <a:gd name="T94" fmla="*/ 37 w 48"/>
                <a:gd name="T95" fmla="*/ 3 h 37"/>
                <a:gd name="T96" fmla="*/ 39 w 48"/>
                <a:gd name="T97" fmla="*/ 1 h 37"/>
                <a:gd name="T98" fmla="*/ 43 w 48"/>
                <a:gd name="T99" fmla="*/ 1 h 37"/>
                <a:gd name="T100" fmla="*/ 47 w 48"/>
                <a:gd name="T101" fmla="*/ 5 h 37"/>
                <a:gd name="T102" fmla="*/ 47 w 48"/>
                <a:gd name="T103" fmla="*/ 8 h 37"/>
                <a:gd name="T104" fmla="*/ 45 w 48"/>
                <a:gd name="T105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8" h="37">
                  <a:moveTo>
                    <a:pt x="38" y="30"/>
                  </a:moveTo>
                  <a:cubicBezTo>
                    <a:pt x="38" y="34"/>
                    <a:pt x="34" y="37"/>
                    <a:pt x="30" y="37"/>
                  </a:cubicBezTo>
                  <a:cubicBezTo>
                    <a:pt x="8" y="37"/>
                    <a:pt x="8" y="37"/>
                    <a:pt x="8" y="37"/>
                  </a:cubicBezTo>
                  <a:cubicBezTo>
                    <a:pt x="4" y="37"/>
                    <a:pt x="0" y="34"/>
                    <a:pt x="0" y="30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3"/>
                    <a:pt x="4" y="0"/>
                    <a:pt x="8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1" y="0"/>
                    <a:pt x="32" y="0"/>
                    <a:pt x="33" y="0"/>
                  </a:cubicBezTo>
                  <a:cubicBezTo>
                    <a:pt x="34" y="0"/>
                    <a:pt x="34" y="1"/>
                    <a:pt x="34" y="1"/>
                  </a:cubicBezTo>
                  <a:cubicBezTo>
                    <a:pt x="34" y="1"/>
                    <a:pt x="34" y="2"/>
                    <a:pt x="34" y="2"/>
                  </a:cubicBezTo>
                  <a:cubicBezTo>
                    <a:pt x="32" y="3"/>
                    <a:pt x="32" y="3"/>
                    <a:pt x="32" y="3"/>
                  </a:cubicBezTo>
                  <a:cubicBezTo>
                    <a:pt x="32" y="3"/>
                    <a:pt x="32" y="3"/>
                    <a:pt x="31" y="3"/>
                  </a:cubicBezTo>
                  <a:cubicBezTo>
                    <a:pt x="31" y="3"/>
                    <a:pt x="31" y="3"/>
                    <a:pt x="30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6" y="3"/>
                    <a:pt x="4" y="5"/>
                    <a:pt x="4" y="7"/>
                  </a:cubicBezTo>
                  <a:cubicBezTo>
                    <a:pt x="4" y="30"/>
                    <a:pt x="4" y="30"/>
                    <a:pt x="4" y="30"/>
                  </a:cubicBezTo>
                  <a:cubicBezTo>
                    <a:pt x="4" y="32"/>
                    <a:pt x="6" y="34"/>
                    <a:pt x="8" y="34"/>
                  </a:cubicBezTo>
                  <a:cubicBezTo>
                    <a:pt x="30" y="34"/>
                    <a:pt x="30" y="34"/>
                    <a:pt x="30" y="34"/>
                  </a:cubicBezTo>
                  <a:cubicBezTo>
                    <a:pt x="33" y="34"/>
                    <a:pt x="34" y="32"/>
                    <a:pt x="34" y="30"/>
                  </a:cubicBezTo>
                  <a:cubicBezTo>
                    <a:pt x="34" y="26"/>
                    <a:pt x="34" y="26"/>
                    <a:pt x="34" y="26"/>
                  </a:cubicBezTo>
                  <a:cubicBezTo>
                    <a:pt x="34" y="26"/>
                    <a:pt x="35" y="26"/>
                    <a:pt x="35" y="26"/>
                  </a:cubicBezTo>
                  <a:cubicBezTo>
                    <a:pt x="36" y="24"/>
                    <a:pt x="36" y="24"/>
                    <a:pt x="36" y="24"/>
                  </a:cubicBezTo>
                  <a:cubicBezTo>
                    <a:pt x="37" y="24"/>
                    <a:pt x="37" y="24"/>
                    <a:pt x="37" y="24"/>
                  </a:cubicBezTo>
                  <a:cubicBezTo>
                    <a:pt x="38" y="24"/>
                    <a:pt x="38" y="24"/>
                    <a:pt x="38" y="25"/>
                  </a:cubicBezTo>
                  <a:lnTo>
                    <a:pt x="38" y="30"/>
                  </a:lnTo>
                  <a:close/>
                  <a:moveTo>
                    <a:pt x="43" y="13"/>
                  </a:moveTo>
                  <a:cubicBezTo>
                    <a:pt x="25" y="31"/>
                    <a:pt x="25" y="31"/>
                    <a:pt x="25" y="31"/>
                  </a:cubicBezTo>
                  <a:cubicBezTo>
                    <a:pt x="17" y="31"/>
                    <a:pt x="17" y="31"/>
                    <a:pt x="17" y="31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35" y="5"/>
                    <a:pt x="35" y="5"/>
                    <a:pt x="35" y="5"/>
                  </a:cubicBezTo>
                  <a:lnTo>
                    <a:pt x="43" y="13"/>
                  </a:lnTo>
                  <a:close/>
                  <a:moveTo>
                    <a:pt x="27" y="25"/>
                  </a:moveTo>
                  <a:cubicBezTo>
                    <a:pt x="23" y="21"/>
                    <a:pt x="23" y="21"/>
                    <a:pt x="23" y="21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4" y="28"/>
                    <a:pt x="24" y="28"/>
                    <a:pt x="24" y="28"/>
                  </a:cubicBezTo>
                  <a:lnTo>
                    <a:pt x="27" y="25"/>
                  </a:lnTo>
                  <a:close/>
                  <a:moveTo>
                    <a:pt x="35" y="9"/>
                  </a:moveTo>
                  <a:cubicBezTo>
                    <a:pt x="25" y="18"/>
                    <a:pt x="25" y="18"/>
                    <a:pt x="25" y="18"/>
                  </a:cubicBezTo>
                  <a:cubicBezTo>
                    <a:pt x="25" y="18"/>
                    <a:pt x="25" y="19"/>
                    <a:pt x="25" y="19"/>
                  </a:cubicBezTo>
                  <a:cubicBezTo>
                    <a:pt x="26" y="19"/>
                    <a:pt x="26" y="19"/>
                    <a:pt x="26" y="19"/>
                  </a:cubicBezTo>
                  <a:cubicBezTo>
                    <a:pt x="36" y="10"/>
                    <a:pt x="36" y="10"/>
                    <a:pt x="36" y="10"/>
                  </a:cubicBezTo>
                  <a:cubicBezTo>
                    <a:pt x="36" y="9"/>
                    <a:pt x="36" y="9"/>
                    <a:pt x="36" y="9"/>
                  </a:cubicBezTo>
                  <a:cubicBezTo>
                    <a:pt x="35" y="8"/>
                    <a:pt x="35" y="8"/>
                    <a:pt x="35" y="9"/>
                  </a:cubicBezTo>
                  <a:close/>
                  <a:moveTo>
                    <a:pt x="45" y="11"/>
                  </a:moveTo>
                  <a:cubicBezTo>
                    <a:pt x="37" y="3"/>
                    <a:pt x="37" y="3"/>
                    <a:pt x="37" y="3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40" y="0"/>
                    <a:pt x="42" y="0"/>
                    <a:pt x="43" y="1"/>
                  </a:cubicBezTo>
                  <a:cubicBezTo>
                    <a:pt x="47" y="5"/>
                    <a:pt x="47" y="5"/>
                    <a:pt x="47" y="5"/>
                  </a:cubicBezTo>
                  <a:cubicBezTo>
                    <a:pt x="48" y="6"/>
                    <a:pt x="48" y="7"/>
                    <a:pt x="47" y="8"/>
                  </a:cubicBezTo>
                  <a:lnTo>
                    <a:pt x="45" y="11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26" name="PA_组合 225"/>
          <p:cNvGrpSpPr/>
          <p:nvPr>
            <p:custDataLst>
              <p:tags r:id="rId10"/>
            </p:custDataLst>
          </p:nvPr>
        </p:nvGrpSpPr>
        <p:grpSpPr>
          <a:xfrm>
            <a:off x="8653198" y="4922875"/>
            <a:ext cx="3268508" cy="1022167"/>
            <a:chOff x="8653198" y="2906974"/>
            <a:chExt cx="3268508" cy="1022167"/>
          </a:xfrm>
        </p:grpSpPr>
        <p:sp>
          <p:nvSpPr>
            <p:cNvPr id="227" name="PA_文本框 226"/>
            <p:cNvSpPr txBox="1"/>
            <p:nvPr>
              <p:custDataLst>
                <p:tags r:id="rId28"/>
              </p:custDataLst>
            </p:nvPr>
          </p:nvSpPr>
          <p:spPr>
            <a:xfrm>
              <a:off x="8978900" y="2906974"/>
              <a:ext cx="2942806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altLang="zh-CN" sz="1800" b="1" i="0" u="none" strike="noStrike" kern="1200" cap="none" spc="300" normalizeH="0" baseline="0" noProof="0" dirty="0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4.</a:t>
              </a:r>
              <a:r>
                <a:rPr kumimoji="0" lang="zh-CN" altLang="en-US" sz="1800" b="1" i="0" u="none" strike="noStrike" kern="1200" cap="none" spc="300" normalizeH="0" baseline="0" noProof="0" dirty="0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点击此处添加标题</a:t>
              </a:r>
            </a:p>
          </p:txBody>
        </p:sp>
        <p:sp>
          <p:nvSpPr>
            <p:cNvPr id="228" name="PA_文本框 227"/>
            <p:cNvSpPr txBox="1"/>
            <p:nvPr>
              <p:custDataLst>
                <p:tags r:id="rId29"/>
              </p:custDataLst>
            </p:nvPr>
          </p:nvSpPr>
          <p:spPr>
            <a:xfrm>
              <a:off x="8978900" y="3358857"/>
              <a:ext cx="1595309" cy="57028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50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点击此处添加文字说明</a:t>
              </a:r>
              <a:endParaRPr kumimoji="0" lang="en-US" altLang="zh-CN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endParaRPr>
            </a:p>
            <a:p>
              <a:pPr marL="0" marR="0" lvl="0" indent="0" algn="l" defTabSz="914400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50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点击此处添加文字说明</a:t>
              </a:r>
            </a:p>
          </p:txBody>
        </p:sp>
        <p:cxnSp>
          <p:nvCxnSpPr>
            <p:cNvPr id="229" name="PA_直接连接符 228"/>
            <p:cNvCxnSpPr/>
            <p:nvPr>
              <p:custDataLst>
                <p:tags r:id="rId30"/>
              </p:custDataLst>
            </p:nvPr>
          </p:nvCxnSpPr>
          <p:spPr>
            <a:xfrm>
              <a:off x="9045575" y="3317581"/>
              <a:ext cx="2379712" cy="0"/>
            </a:xfrm>
            <a:prstGeom prst="line">
              <a:avLst/>
            </a:prstGeom>
            <a:ln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0" name="PA_直接连接符 229"/>
            <p:cNvCxnSpPr/>
            <p:nvPr>
              <p:custDataLst>
                <p:tags r:id="rId31"/>
              </p:custDataLst>
            </p:nvPr>
          </p:nvCxnSpPr>
          <p:spPr>
            <a:xfrm>
              <a:off x="9045575" y="3366501"/>
              <a:ext cx="817523" cy="0"/>
            </a:xfrm>
            <a:prstGeom prst="line">
              <a:avLst/>
            </a:prstGeom>
            <a:ln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31" name="PA_任意多边形 342"/>
            <p:cNvSpPr>
              <a:spLocks noEditPoints="1"/>
            </p:cNvSpPr>
            <p:nvPr>
              <p:custDataLst>
                <p:tags r:id="rId32"/>
              </p:custDataLst>
            </p:nvPr>
          </p:nvSpPr>
          <p:spPr bwMode="auto">
            <a:xfrm>
              <a:off x="8653198" y="2964076"/>
              <a:ext cx="248911" cy="220527"/>
            </a:xfrm>
            <a:custGeom>
              <a:avLst/>
              <a:gdLst>
                <a:gd name="T0" fmla="*/ 48 w 48"/>
                <a:gd name="T1" fmla="*/ 10 h 43"/>
                <a:gd name="T2" fmla="*/ 39 w 48"/>
                <a:gd name="T3" fmla="*/ 19 h 43"/>
                <a:gd name="T4" fmla="*/ 39 w 48"/>
                <a:gd name="T5" fmla="*/ 19 h 43"/>
                <a:gd name="T6" fmla="*/ 38 w 48"/>
                <a:gd name="T7" fmla="*/ 18 h 43"/>
                <a:gd name="T8" fmla="*/ 38 w 48"/>
                <a:gd name="T9" fmla="*/ 13 h 43"/>
                <a:gd name="T10" fmla="*/ 31 w 48"/>
                <a:gd name="T11" fmla="*/ 13 h 43"/>
                <a:gd name="T12" fmla="*/ 24 w 48"/>
                <a:gd name="T13" fmla="*/ 18 h 43"/>
                <a:gd name="T14" fmla="*/ 22 w 48"/>
                <a:gd name="T15" fmla="*/ 23 h 43"/>
                <a:gd name="T16" fmla="*/ 7 w 48"/>
                <a:gd name="T17" fmla="*/ 37 h 43"/>
                <a:gd name="T18" fmla="*/ 1 w 48"/>
                <a:gd name="T19" fmla="*/ 37 h 43"/>
                <a:gd name="T20" fmla="*/ 0 w 48"/>
                <a:gd name="T21" fmla="*/ 36 h 43"/>
                <a:gd name="T22" fmla="*/ 0 w 48"/>
                <a:gd name="T23" fmla="*/ 31 h 43"/>
                <a:gd name="T24" fmla="*/ 1 w 48"/>
                <a:gd name="T25" fmla="*/ 30 h 43"/>
                <a:gd name="T26" fmla="*/ 7 w 48"/>
                <a:gd name="T27" fmla="*/ 30 h 43"/>
                <a:gd name="T28" fmla="*/ 14 w 48"/>
                <a:gd name="T29" fmla="*/ 25 h 43"/>
                <a:gd name="T30" fmla="*/ 16 w 48"/>
                <a:gd name="T31" fmla="*/ 20 h 43"/>
                <a:gd name="T32" fmla="*/ 31 w 48"/>
                <a:gd name="T33" fmla="*/ 6 h 43"/>
                <a:gd name="T34" fmla="*/ 38 w 48"/>
                <a:gd name="T35" fmla="*/ 6 h 43"/>
                <a:gd name="T36" fmla="*/ 38 w 48"/>
                <a:gd name="T37" fmla="*/ 1 h 43"/>
                <a:gd name="T38" fmla="*/ 39 w 48"/>
                <a:gd name="T39" fmla="*/ 0 h 43"/>
                <a:gd name="T40" fmla="*/ 39 w 48"/>
                <a:gd name="T41" fmla="*/ 1 h 43"/>
                <a:gd name="T42" fmla="*/ 48 w 48"/>
                <a:gd name="T43" fmla="*/ 9 h 43"/>
                <a:gd name="T44" fmla="*/ 48 w 48"/>
                <a:gd name="T45" fmla="*/ 10 h 43"/>
                <a:gd name="T46" fmla="*/ 48 w 48"/>
                <a:gd name="T47" fmla="*/ 10 h 43"/>
                <a:gd name="T48" fmla="*/ 14 w 48"/>
                <a:gd name="T49" fmla="*/ 20 h 43"/>
                <a:gd name="T50" fmla="*/ 7 w 48"/>
                <a:gd name="T51" fmla="*/ 13 h 43"/>
                <a:gd name="T52" fmla="*/ 1 w 48"/>
                <a:gd name="T53" fmla="*/ 13 h 43"/>
                <a:gd name="T54" fmla="*/ 0 w 48"/>
                <a:gd name="T55" fmla="*/ 12 h 43"/>
                <a:gd name="T56" fmla="*/ 0 w 48"/>
                <a:gd name="T57" fmla="*/ 7 h 43"/>
                <a:gd name="T58" fmla="*/ 1 w 48"/>
                <a:gd name="T59" fmla="*/ 6 h 43"/>
                <a:gd name="T60" fmla="*/ 7 w 48"/>
                <a:gd name="T61" fmla="*/ 6 h 43"/>
                <a:gd name="T62" fmla="*/ 18 w 48"/>
                <a:gd name="T63" fmla="*/ 12 h 43"/>
                <a:gd name="T64" fmla="*/ 14 w 48"/>
                <a:gd name="T65" fmla="*/ 20 h 43"/>
                <a:gd name="T66" fmla="*/ 48 w 48"/>
                <a:gd name="T67" fmla="*/ 34 h 43"/>
                <a:gd name="T68" fmla="*/ 39 w 48"/>
                <a:gd name="T69" fmla="*/ 43 h 43"/>
                <a:gd name="T70" fmla="*/ 39 w 48"/>
                <a:gd name="T71" fmla="*/ 43 h 43"/>
                <a:gd name="T72" fmla="*/ 38 w 48"/>
                <a:gd name="T73" fmla="*/ 42 h 43"/>
                <a:gd name="T74" fmla="*/ 38 w 48"/>
                <a:gd name="T75" fmla="*/ 37 h 43"/>
                <a:gd name="T76" fmla="*/ 20 w 48"/>
                <a:gd name="T77" fmla="*/ 31 h 43"/>
                <a:gd name="T78" fmla="*/ 24 w 48"/>
                <a:gd name="T79" fmla="*/ 24 h 43"/>
                <a:gd name="T80" fmla="*/ 31 w 48"/>
                <a:gd name="T81" fmla="*/ 30 h 43"/>
                <a:gd name="T82" fmla="*/ 38 w 48"/>
                <a:gd name="T83" fmla="*/ 30 h 43"/>
                <a:gd name="T84" fmla="*/ 38 w 48"/>
                <a:gd name="T85" fmla="*/ 25 h 43"/>
                <a:gd name="T86" fmla="*/ 39 w 48"/>
                <a:gd name="T87" fmla="*/ 24 h 43"/>
                <a:gd name="T88" fmla="*/ 39 w 48"/>
                <a:gd name="T89" fmla="*/ 25 h 43"/>
                <a:gd name="T90" fmla="*/ 48 w 48"/>
                <a:gd name="T91" fmla="*/ 33 h 43"/>
                <a:gd name="T92" fmla="*/ 48 w 48"/>
                <a:gd name="T93" fmla="*/ 34 h 43"/>
                <a:gd name="T94" fmla="*/ 48 w 48"/>
                <a:gd name="T95" fmla="*/ 34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8" h="43">
                  <a:moveTo>
                    <a:pt x="48" y="10"/>
                  </a:moveTo>
                  <a:cubicBezTo>
                    <a:pt x="39" y="19"/>
                    <a:pt x="39" y="19"/>
                    <a:pt x="39" y="19"/>
                  </a:cubicBezTo>
                  <a:cubicBezTo>
                    <a:pt x="39" y="19"/>
                    <a:pt x="39" y="19"/>
                    <a:pt x="39" y="19"/>
                  </a:cubicBezTo>
                  <a:cubicBezTo>
                    <a:pt x="38" y="19"/>
                    <a:pt x="38" y="19"/>
                    <a:pt x="38" y="18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1" y="13"/>
                    <a:pt x="31" y="13"/>
                    <a:pt x="31" y="13"/>
                  </a:cubicBezTo>
                  <a:cubicBezTo>
                    <a:pt x="27" y="13"/>
                    <a:pt x="26" y="16"/>
                    <a:pt x="24" y="18"/>
                  </a:cubicBezTo>
                  <a:cubicBezTo>
                    <a:pt x="24" y="20"/>
                    <a:pt x="23" y="22"/>
                    <a:pt x="22" y="23"/>
                  </a:cubicBezTo>
                  <a:cubicBezTo>
                    <a:pt x="19" y="30"/>
                    <a:pt x="16" y="37"/>
                    <a:pt x="7" y="37"/>
                  </a:cubicBezTo>
                  <a:cubicBezTo>
                    <a:pt x="1" y="37"/>
                    <a:pt x="1" y="37"/>
                    <a:pt x="1" y="37"/>
                  </a:cubicBezTo>
                  <a:cubicBezTo>
                    <a:pt x="1" y="37"/>
                    <a:pt x="0" y="37"/>
                    <a:pt x="0" y="36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1" y="30"/>
                    <a:pt x="1" y="30"/>
                  </a:cubicBezTo>
                  <a:cubicBezTo>
                    <a:pt x="7" y="30"/>
                    <a:pt x="7" y="30"/>
                    <a:pt x="7" y="30"/>
                  </a:cubicBezTo>
                  <a:cubicBezTo>
                    <a:pt x="11" y="30"/>
                    <a:pt x="12" y="28"/>
                    <a:pt x="14" y="25"/>
                  </a:cubicBezTo>
                  <a:cubicBezTo>
                    <a:pt x="15" y="23"/>
                    <a:pt x="15" y="22"/>
                    <a:pt x="16" y="20"/>
                  </a:cubicBezTo>
                  <a:cubicBezTo>
                    <a:pt x="19" y="13"/>
                    <a:pt x="22" y="6"/>
                    <a:pt x="31" y="6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38" y="1"/>
                    <a:pt x="38" y="0"/>
                    <a:pt x="39" y="0"/>
                  </a:cubicBezTo>
                  <a:cubicBezTo>
                    <a:pt x="39" y="0"/>
                    <a:pt x="39" y="0"/>
                    <a:pt x="39" y="1"/>
                  </a:cubicBezTo>
                  <a:cubicBezTo>
                    <a:pt x="48" y="9"/>
                    <a:pt x="48" y="9"/>
                    <a:pt x="48" y="9"/>
                  </a:cubicBezTo>
                  <a:cubicBezTo>
                    <a:pt x="48" y="9"/>
                    <a:pt x="48" y="10"/>
                    <a:pt x="48" y="10"/>
                  </a:cubicBezTo>
                  <a:cubicBezTo>
                    <a:pt x="48" y="10"/>
                    <a:pt x="48" y="10"/>
                    <a:pt x="48" y="10"/>
                  </a:cubicBezTo>
                  <a:close/>
                  <a:moveTo>
                    <a:pt x="14" y="20"/>
                  </a:moveTo>
                  <a:cubicBezTo>
                    <a:pt x="13" y="16"/>
                    <a:pt x="11" y="13"/>
                    <a:pt x="7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0" y="13"/>
                    <a:pt x="0" y="12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1" y="6"/>
                    <a:pt x="1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12" y="6"/>
                    <a:pt x="15" y="9"/>
                    <a:pt x="18" y="12"/>
                  </a:cubicBezTo>
                  <a:cubicBezTo>
                    <a:pt x="17" y="15"/>
                    <a:pt x="15" y="17"/>
                    <a:pt x="14" y="20"/>
                  </a:cubicBezTo>
                  <a:close/>
                  <a:moveTo>
                    <a:pt x="48" y="34"/>
                  </a:moveTo>
                  <a:cubicBezTo>
                    <a:pt x="39" y="43"/>
                    <a:pt x="39" y="43"/>
                    <a:pt x="39" y="43"/>
                  </a:cubicBezTo>
                  <a:cubicBezTo>
                    <a:pt x="39" y="43"/>
                    <a:pt x="39" y="43"/>
                    <a:pt x="39" y="43"/>
                  </a:cubicBezTo>
                  <a:cubicBezTo>
                    <a:pt x="38" y="43"/>
                    <a:pt x="38" y="43"/>
                    <a:pt x="38" y="42"/>
                  </a:cubicBezTo>
                  <a:cubicBezTo>
                    <a:pt x="38" y="37"/>
                    <a:pt x="38" y="37"/>
                    <a:pt x="38" y="37"/>
                  </a:cubicBezTo>
                  <a:cubicBezTo>
                    <a:pt x="30" y="37"/>
                    <a:pt x="25" y="38"/>
                    <a:pt x="20" y="31"/>
                  </a:cubicBezTo>
                  <a:cubicBezTo>
                    <a:pt x="22" y="29"/>
                    <a:pt x="23" y="26"/>
                    <a:pt x="24" y="24"/>
                  </a:cubicBezTo>
                  <a:cubicBezTo>
                    <a:pt x="25" y="27"/>
                    <a:pt x="27" y="30"/>
                    <a:pt x="31" y="30"/>
                  </a:cubicBezTo>
                  <a:cubicBezTo>
                    <a:pt x="38" y="30"/>
                    <a:pt x="38" y="30"/>
                    <a:pt x="38" y="30"/>
                  </a:cubicBezTo>
                  <a:cubicBezTo>
                    <a:pt x="38" y="25"/>
                    <a:pt x="38" y="25"/>
                    <a:pt x="38" y="25"/>
                  </a:cubicBezTo>
                  <a:cubicBezTo>
                    <a:pt x="38" y="25"/>
                    <a:pt x="38" y="24"/>
                    <a:pt x="39" y="24"/>
                  </a:cubicBezTo>
                  <a:cubicBezTo>
                    <a:pt x="39" y="24"/>
                    <a:pt x="39" y="24"/>
                    <a:pt x="39" y="25"/>
                  </a:cubicBezTo>
                  <a:cubicBezTo>
                    <a:pt x="48" y="33"/>
                    <a:pt x="48" y="33"/>
                    <a:pt x="48" y="33"/>
                  </a:cubicBezTo>
                  <a:cubicBezTo>
                    <a:pt x="48" y="33"/>
                    <a:pt x="48" y="34"/>
                    <a:pt x="48" y="34"/>
                  </a:cubicBezTo>
                  <a:cubicBezTo>
                    <a:pt x="48" y="34"/>
                    <a:pt x="48" y="34"/>
                    <a:pt x="48" y="34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32" name="PA_组合 31"/>
          <p:cNvGrpSpPr/>
          <p:nvPr>
            <p:custDataLst>
              <p:tags r:id="rId11"/>
            </p:custDataLst>
          </p:nvPr>
        </p:nvGrpSpPr>
        <p:grpSpPr>
          <a:xfrm>
            <a:off x="3560409" y="1460247"/>
            <a:ext cx="4782788" cy="4785246"/>
            <a:chOff x="2410052" y="341313"/>
            <a:chExt cx="6175376" cy="6178550"/>
          </a:xfrm>
        </p:grpSpPr>
        <p:sp>
          <p:nvSpPr>
            <p:cNvPr id="33" name="PA_任意多边形 5"/>
            <p:cNvSpPr/>
            <p:nvPr>
              <p:custDataLst>
                <p:tags r:id="rId16"/>
              </p:custDataLst>
            </p:nvPr>
          </p:nvSpPr>
          <p:spPr bwMode="auto">
            <a:xfrm>
              <a:off x="5500915" y="3436938"/>
              <a:ext cx="3084513" cy="3082925"/>
            </a:xfrm>
            <a:custGeom>
              <a:avLst/>
              <a:gdLst>
                <a:gd name="T0" fmla="*/ 273 w 821"/>
                <a:gd name="T1" fmla="*/ 74 h 821"/>
                <a:gd name="T2" fmla="*/ 276 w 821"/>
                <a:gd name="T3" fmla="*/ 73 h 821"/>
                <a:gd name="T4" fmla="*/ 536 w 821"/>
                <a:gd name="T5" fmla="*/ 15 h 821"/>
                <a:gd name="T6" fmla="*/ 653 w 821"/>
                <a:gd name="T7" fmla="*/ 6 h 821"/>
                <a:gd name="T8" fmla="*/ 821 w 821"/>
                <a:gd name="T9" fmla="*/ 1 h 821"/>
                <a:gd name="T10" fmla="*/ 422 w 821"/>
                <a:gd name="T11" fmla="*/ 0 h 821"/>
                <a:gd name="T12" fmla="*/ 393 w 821"/>
                <a:gd name="T13" fmla="*/ 0 h 821"/>
                <a:gd name="T14" fmla="*/ 357 w 821"/>
                <a:gd name="T15" fmla="*/ 2 h 821"/>
                <a:gd name="T16" fmla="*/ 209 w 821"/>
                <a:gd name="T17" fmla="*/ 17 h 821"/>
                <a:gd name="T18" fmla="*/ 207 w 821"/>
                <a:gd name="T19" fmla="*/ 17 h 821"/>
                <a:gd name="T20" fmla="*/ 205 w 821"/>
                <a:gd name="T21" fmla="*/ 18 h 821"/>
                <a:gd name="T22" fmla="*/ 117 w 821"/>
                <a:gd name="T23" fmla="*/ 49 h 821"/>
                <a:gd name="T24" fmla="*/ 117 w 821"/>
                <a:gd name="T25" fmla="*/ 49 h 821"/>
                <a:gd name="T26" fmla="*/ 116 w 821"/>
                <a:gd name="T27" fmla="*/ 49 h 821"/>
                <a:gd name="T28" fmla="*/ 42 w 821"/>
                <a:gd name="T29" fmla="*/ 131 h 821"/>
                <a:gd name="T30" fmla="*/ 18 w 821"/>
                <a:gd name="T31" fmla="*/ 204 h 821"/>
                <a:gd name="T32" fmla="*/ 5 w 821"/>
                <a:gd name="T33" fmla="*/ 300 h 821"/>
                <a:gd name="T34" fmla="*/ 0 w 821"/>
                <a:gd name="T35" fmla="*/ 422 h 821"/>
                <a:gd name="T36" fmla="*/ 1 w 821"/>
                <a:gd name="T37" fmla="*/ 821 h 821"/>
                <a:gd name="T38" fmla="*/ 11 w 821"/>
                <a:gd name="T39" fmla="*/ 584 h 821"/>
                <a:gd name="T40" fmla="*/ 36 w 821"/>
                <a:gd name="T41" fmla="*/ 398 h 821"/>
                <a:gd name="T42" fmla="*/ 82 w 821"/>
                <a:gd name="T43" fmla="*/ 256 h 821"/>
                <a:gd name="T44" fmla="*/ 153 w 821"/>
                <a:gd name="T45" fmla="*/ 152 h 821"/>
                <a:gd name="T46" fmla="*/ 273 w 821"/>
                <a:gd name="T47" fmla="*/ 74 h 8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821" h="821">
                  <a:moveTo>
                    <a:pt x="273" y="74"/>
                  </a:moveTo>
                  <a:cubicBezTo>
                    <a:pt x="274" y="73"/>
                    <a:pt x="275" y="73"/>
                    <a:pt x="276" y="73"/>
                  </a:cubicBezTo>
                  <a:cubicBezTo>
                    <a:pt x="355" y="40"/>
                    <a:pt x="451" y="24"/>
                    <a:pt x="536" y="15"/>
                  </a:cubicBezTo>
                  <a:cubicBezTo>
                    <a:pt x="575" y="12"/>
                    <a:pt x="605" y="9"/>
                    <a:pt x="653" y="6"/>
                  </a:cubicBezTo>
                  <a:cubicBezTo>
                    <a:pt x="710" y="3"/>
                    <a:pt x="766" y="2"/>
                    <a:pt x="821" y="1"/>
                  </a:cubicBezTo>
                  <a:cubicBezTo>
                    <a:pt x="422" y="0"/>
                    <a:pt x="422" y="0"/>
                    <a:pt x="422" y="0"/>
                  </a:cubicBezTo>
                  <a:cubicBezTo>
                    <a:pt x="412" y="0"/>
                    <a:pt x="402" y="0"/>
                    <a:pt x="393" y="0"/>
                  </a:cubicBezTo>
                  <a:cubicBezTo>
                    <a:pt x="376" y="1"/>
                    <a:pt x="374" y="1"/>
                    <a:pt x="357" y="2"/>
                  </a:cubicBezTo>
                  <a:cubicBezTo>
                    <a:pt x="310" y="4"/>
                    <a:pt x="255" y="8"/>
                    <a:pt x="209" y="17"/>
                  </a:cubicBezTo>
                  <a:cubicBezTo>
                    <a:pt x="209" y="17"/>
                    <a:pt x="208" y="17"/>
                    <a:pt x="207" y="17"/>
                  </a:cubicBezTo>
                  <a:cubicBezTo>
                    <a:pt x="206" y="17"/>
                    <a:pt x="206" y="18"/>
                    <a:pt x="205" y="18"/>
                  </a:cubicBezTo>
                  <a:cubicBezTo>
                    <a:pt x="175" y="24"/>
                    <a:pt x="144" y="34"/>
                    <a:pt x="117" y="49"/>
                  </a:cubicBezTo>
                  <a:cubicBezTo>
                    <a:pt x="117" y="49"/>
                    <a:pt x="117" y="49"/>
                    <a:pt x="117" y="49"/>
                  </a:cubicBezTo>
                  <a:cubicBezTo>
                    <a:pt x="116" y="49"/>
                    <a:pt x="116" y="49"/>
                    <a:pt x="116" y="49"/>
                  </a:cubicBezTo>
                  <a:cubicBezTo>
                    <a:pt x="82" y="69"/>
                    <a:pt x="58" y="95"/>
                    <a:pt x="42" y="131"/>
                  </a:cubicBezTo>
                  <a:cubicBezTo>
                    <a:pt x="32" y="152"/>
                    <a:pt x="24" y="176"/>
                    <a:pt x="18" y="204"/>
                  </a:cubicBezTo>
                  <a:cubicBezTo>
                    <a:pt x="12" y="232"/>
                    <a:pt x="8" y="264"/>
                    <a:pt x="5" y="300"/>
                  </a:cubicBezTo>
                  <a:cubicBezTo>
                    <a:pt x="3" y="336"/>
                    <a:pt x="1" y="377"/>
                    <a:pt x="0" y="422"/>
                  </a:cubicBezTo>
                  <a:cubicBezTo>
                    <a:pt x="1" y="821"/>
                    <a:pt x="1" y="821"/>
                    <a:pt x="1" y="821"/>
                  </a:cubicBezTo>
                  <a:cubicBezTo>
                    <a:pt x="3" y="733"/>
                    <a:pt x="6" y="655"/>
                    <a:pt x="11" y="584"/>
                  </a:cubicBezTo>
                  <a:cubicBezTo>
                    <a:pt x="17" y="514"/>
                    <a:pt x="25" y="453"/>
                    <a:pt x="36" y="398"/>
                  </a:cubicBezTo>
                  <a:cubicBezTo>
                    <a:pt x="48" y="344"/>
                    <a:pt x="62" y="297"/>
                    <a:pt x="82" y="256"/>
                  </a:cubicBezTo>
                  <a:cubicBezTo>
                    <a:pt x="101" y="216"/>
                    <a:pt x="124" y="181"/>
                    <a:pt x="153" y="152"/>
                  </a:cubicBezTo>
                  <a:cubicBezTo>
                    <a:pt x="187" y="118"/>
                    <a:pt x="228" y="93"/>
                    <a:pt x="273" y="74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4" name="PA_任意多边形 6"/>
            <p:cNvSpPr/>
            <p:nvPr>
              <p:custDataLst>
                <p:tags r:id="rId17"/>
              </p:custDataLst>
            </p:nvPr>
          </p:nvSpPr>
          <p:spPr bwMode="auto">
            <a:xfrm>
              <a:off x="2410052" y="3436938"/>
              <a:ext cx="3082925" cy="3082925"/>
            </a:xfrm>
            <a:custGeom>
              <a:avLst/>
              <a:gdLst>
                <a:gd name="T0" fmla="*/ 91 w 821"/>
                <a:gd name="T1" fmla="*/ 3 h 821"/>
                <a:gd name="T2" fmla="*/ 255 w 821"/>
                <a:gd name="T3" fmla="*/ 12 h 821"/>
                <a:gd name="T4" fmla="*/ 464 w 821"/>
                <a:gd name="T5" fmla="*/ 45 h 821"/>
                <a:gd name="T6" fmla="*/ 468 w 821"/>
                <a:gd name="T7" fmla="*/ 47 h 821"/>
                <a:gd name="T8" fmla="*/ 542 w 821"/>
                <a:gd name="T9" fmla="*/ 71 h 821"/>
                <a:gd name="T10" fmla="*/ 546 w 821"/>
                <a:gd name="T11" fmla="*/ 73 h 821"/>
                <a:gd name="T12" fmla="*/ 671 w 821"/>
                <a:gd name="T13" fmla="*/ 156 h 821"/>
                <a:gd name="T14" fmla="*/ 674 w 821"/>
                <a:gd name="T15" fmla="*/ 159 h 821"/>
                <a:gd name="T16" fmla="*/ 789 w 821"/>
                <a:gd name="T17" fmla="*/ 421 h 821"/>
                <a:gd name="T18" fmla="*/ 807 w 821"/>
                <a:gd name="T19" fmla="*/ 554 h 821"/>
                <a:gd name="T20" fmla="*/ 819 w 821"/>
                <a:gd name="T21" fmla="*/ 788 h 821"/>
                <a:gd name="T22" fmla="*/ 820 w 821"/>
                <a:gd name="T23" fmla="*/ 794 h 821"/>
                <a:gd name="T24" fmla="*/ 820 w 821"/>
                <a:gd name="T25" fmla="*/ 821 h 821"/>
                <a:gd name="T26" fmla="*/ 821 w 821"/>
                <a:gd name="T27" fmla="*/ 422 h 821"/>
                <a:gd name="T28" fmla="*/ 821 w 821"/>
                <a:gd name="T29" fmla="*/ 421 h 821"/>
                <a:gd name="T30" fmla="*/ 821 w 821"/>
                <a:gd name="T31" fmla="*/ 420 h 821"/>
                <a:gd name="T32" fmla="*/ 821 w 821"/>
                <a:gd name="T33" fmla="*/ 420 h 821"/>
                <a:gd name="T34" fmla="*/ 821 w 821"/>
                <a:gd name="T35" fmla="*/ 419 h 821"/>
                <a:gd name="T36" fmla="*/ 820 w 821"/>
                <a:gd name="T37" fmla="*/ 389 h 821"/>
                <a:gd name="T38" fmla="*/ 820 w 821"/>
                <a:gd name="T39" fmla="*/ 388 h 821"/>
                <a:gd name="T40" fmla="*/ 817 w 821"/>
                <a:gd name="T41" fmla="*/ 320 h 821"/>
                <a:gd name="T42" fmla="*/ 816 w 821"/>
                <a:gd name="T43" fmla="*/ 307 h 821"/>
                <a:gd name="T44" fmla="*/ 816 w 821"/>
                <a:gd name="T45" fmla="*/ 304 h 821"/>
                <a:gd name="T46" fmla="*/ 755 w 821"/>
                <a:gd name="T47" fmla="*/ 91 h 821"/>
                <a:gd name="T48" fmla="*/ 754 w 821"/>
                <a:gd name="T49" fmla="*/ 90 h 821"/>
                <a:gd name="T50" fmla="*/ 751 w 821"/>
                <a:gd name="T51" fmla="*/ 87 h 821"/>
                <a:gd name="T52" fmla="*/ 619 w 821"/>
                <a:gd name="T53" fmla="*/ 18 h 821"/>
                <a:gd name="T54" fmla="*/ 616 w 821"/>
                <a:gd name="T55" fmla="*/ 18 h 821"/>
                <a:gd name="T56" fmla="*/ 542 w 821"/>
                <a:gd name="T57" fmla="*/ 7 h 821"/>
                <a:gd name="T58" fmla="*/ 533 w 821"/>
                <a:gd name="T59" fmla="*/ 6 h 821"/>
                <a:gd name="T60" fmla="*/ 465 w 821"/>
                <a:gd name="T61" fmla="*/ 2 h 821"/>
                <a:gd name="T62" fmla="*/ 457 w 821"/>
                <a:gd name="T63" fmla="*/ 1 h 821"/>
                <a:gd name="T64" fmla="*/ 399 w 821"/>
                <a:gd name="T65" fmla="*/ 0 h 821"/>
                <a:gd name="T66" fmla="*/ 0 w 821"/>
                <a:gd name="T67" fmla="*/ 0 h 821"/>
                <a:gd name="T68" fmla="*/ 29 w 821"/>
                <a:gd name="T69" fmla="*/ 1 h 821"/>
                <a:gd name="T70" fmla="*/ 36 w 821"/>
                <a:gd name="T71" fmla="*/ 1 h 821"/>
                <a:gd name="T72" fmla="*/ 91 w 821"/>
                <a:gd name="T73" fmla="*/ 3 h 8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821" h="821">
                  <a:moveTo>
                    <a:pt x="91" y="3"/>
                  </a:moveTo>
                  <a:cubicBezTo>
                    <a:pt x="145" y="5"/>
                    <a:pt x="201" y="8"/>
                    <a:pt x="255" y="12"/>
                  </a:cubicBezTo>
                  <a:cubicBezTo>
                    <a:pt x="325" y="19"/>
                    <a:pt x="396" y="28"/>
                    <a:pt x="464" y="45"/>
                  </a:cubicBezTo>
                  <a:cubicBezTo>
                    <a:pt x="465" y="46"/>
                    <a:pt x="467" y="46"/>
                    <a:pt x="468" y="47"/>
                  </a:cubicBezTo>
                  <a:cubicBezTo>
                    <a:pt x="493" y="53"/>
                    <a:pt x="517" y="61"/>
                    <a:pt x="542" y="71"/>
                  </a:cubicBezTo>
                  <a:cubicBezTo>
                    <a:pt x="543" y="72"/>
                    <a:pt x="545" y="72"/>
                    <a:pt x="546" y="73"/>
                  </a:cubicBezTo>
                  <a:cubicBezTo>
                    <a:pt x="593" y="93"/>
                    <a:pt x="636" y="119"/>
                    <a:pt x="671" y="156"/>
                  </a:cubicBezTo>
                  <a:cubicBezTo>
                    <a:pt x="672" y="157"/>
                    <a:pt x="673" y="158"/>
                    <a:pt x="674" y="159"/>
                  </a:cubicBezTo>
                  <a:cubicBezTo>
                    <a:pt x="741" y="229"/>
                    <a:pt x="771" y="325"/>
                    <a:pt x="789" y="421"/>
                  </a:cubicBezTo>
                  <a:cubicBezTo>
                    <a:pt x="797" y="465"/>
                    <a:pt x="803" y="510"/>
                    <a:pt x="807" y="554"/>
                  </a:cubicBezTo>
                  <a:cubicBezTo>
                    <a:pt x="814" y="629"/>
                    <a:pt x="818" y="712"/>
                    <a:pt x="819" y="788"/>
                  </a:cubicBezTo>
                  <a:cubicBezTo>
                    <a:pt x="819" y="790"/>
                    <a:pt x="819" y="792"/>
                    <a:pt x="820" y="794"/>
                  </a:cubicBezTo>
                  <a:cubicBezTo>
                    <a:pt x="820" y="803"/>
                    <a:pt x="820" y="812"/>
                    <a:pt x="820" y="821"/>
                  </a:cubicBezTo>
                  <a:cubicBezTo>
                    <a:pt x="821" y="422"/>
                    <a:pt x="821" y="422"/>
                    <a:pt x="821" y="422"/>
                  </a:cubicBezTo>
                  <a:cubicBezTo>
                    <a:pt x="821" y="422"/>
                    <a:pt x="821" y="421"/>
                    <a:pt x="821" y="421"/>
                  </a:cubicBezTo>
                  <a:cubicBezTo>
                    <a:pt x="821" y="421"/>
                    <a:pt x="821" y="421"/>
                    <a:pt x="821" y="420"/>
                  </a:cubicBezTo>
                  <a:cubicBezTo>
                    <a:pt x="821" y="420"/>
                    <a:pt x="821" y="420"/>
                    <a:pt x="821" y="420"/>
                  </a:cubicBezTo>
                  <a:cubicBezTo>
                    <a:pt x="821" y="420"/>
                    <a:pt x="821" y="419"/>
                    <a:pt x="821" y="419"/>
                  </a:cubicBezTo>
                  <a:cubicBezTo>
                    <a:pt x="821" y="409"/>
                    <a:pt x="821" y="399"/>
                    <a:pt x="820" y="389"/>
                  </a:cubicBezTo>
                  <a:cubicBezTo>
                    <a:pt x="820" y="389"/>
                    <a:pt x="820" y="388"/>
                    <a:pt x="820" y="388"/>
                  </a:cubicBezTo>
                  <a:cubicBezTo>
                    <a:pt x="820" y="365"/>
                    <a:pt x="819" y="344"/>
                    <a:pt x="817" y="320"/>
                  </a:cubicBezTo>
                  <a:cubicBezTo>
                    <a:pt x="817" y="315"/>
                    <a:pt x="817" y="311"/>
                    <a:pt x="816" y="307"/>
                  </a:cubicBezTo>
                  <a:cubicBezTo>
                    <a:pt x="816" y="306"/>
                    <a:pt x="816" y="305"/>
                    <a:pt x="816" y="304"/>
                  </a:cubicBezTo>
                  <a:cubicBezTo>
                    <a:pt x="811" y="233"/>
                    <a:pt x="799" y="146"/>
                    <a:pt x="755" y="91"/>
                  </a:cubicBezTo>
                  <a:cubicBezTo>
                    <a:pt x="754" y="90"/>
                    <a:pt x="754" y="90"/>
                    <a:pt x="754" y="90"/>
                  </a:cubicBezTo>
                  <a:cubicBezTo>
                    <a:pt x="753" y="89"/>
                    <a:pt x="752" y="88"/>
                    <a:pt x="751" y="87"/>
                  </a:cubicBezTo>
                  <a:cubicBezTo>
                    <a:pt x="717" y="47"/>
                    <a:pt x="670" y="29"/>
                    <a:pt x="619" y="18"/>
                  </a:cubicBezTo>
                  <a:cubicBezTo>
                    <a:pt x="618" y="18"/>
                    <a:pt x="617" y="18"/>
                    <a:pt x="616" y="18"/>
                  </a:cubicBezTo>
                  <a:cubicBezTo>
                    <a:pt x="592" y="13"/>
                    <a:pt x="566" y="9"/>
                    <a:pt x="542" y="7"/>
                  </a:cubicBezTo>
                  <a:cubicBezTo>
                    <a:pt x="539" y="7"/>
                    <a:pt x="536" y="6"/>
                    <a:pt x="533" y="6"/>
                  </a:cubicBezTo>
                  <a:cubicBezTo>
                    <a:pt x="518" y="5"/>
                    <a:pt x="493" y="3"/>
                    <a:pt x="465" y="2"/>
                  </a:cubicBezTo>
                  <a:cubicBezTo>
                    <a:pt x="462" y="1"/>
                    <a:pt x="460" y="1"/>
                    <a:pt x="457" y="1"/>
                  </a:cubicBezTo>
                  <a:cubicBezTo>
                    <a:pt x="435" y="0"/>
                    <a:pt x="421" y="0"/>
                    <a:pt x="399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0" y="1"/>
                    <a:pt x="19" y="1"/>
                    <a:pt x="29" y="1"/>
                  </a:cubicBezTo>
                  <a:cubicBezTo>
                    <a:pt x="31" y="1"/>
                    <a:pt x="34" y="1"/>
                    <a:pt x="36" y="1"/>
                  </a:cubicBezTo>
                  <a:cubicBezTo>
                    <a:pt x="61" y="2"/>
                    <a:pt x="76" y="2"/>
                    <a:pt x="91" y="3"/>
                  </a:cubicBezTo>
                  <a:close/>
                </a:path>
              </a:pathLst>
            </a:custGeom>
            <a:solidFill>
              <a:srgbClr val="B05B0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5" name="PA_任意多边形 7"/>
            <p:cNvSpPr/>
            <p:nvPr>
              <p:custDataLst>
                <p:tags r:id="rId18"/>
              </p:custDataLst>
            </p:nvPr>
          </p:nvSpPr>
          <p:spPr bwMode="auto">
            <a:xfrm>
              <a:off x="5500915" y="341313"/>
              <a:ext cx="3084513" cy="3087688"/>
            </a:xfrm>
            <a:custGeom>
              <a:avLst/>
              <a:gdLst>
                <a:gd name="T0" fmla="*/ 399 w 821"/>
                <a:gd name="T1" fmla="*/ 785 h 822"/>
                <a:gd name="T2" fmla="*/ 153 w 821"/>
                <a:gd name="T3" fmla="*/ 669 h 822"/>
                <a:gd name="T4" fmla="*/ 36 w 821"/>
                <a:gd name="T5" fmla="*/ 423 h 822"/>
                <a:gd name="T6" fmla="*/ 1 w 821"/>
                <a:gd name="T7" fmla="*/ 0 h 822"/>
                <a:gd name="T8" fmla="*/ 0 w 821"/>
                <a:gd name="T9" fmla="*/ 399 h 822"/>
                <a:gd name="T10" fmla="*/ 18 w 821"/>
                <a:gd name="T11" fmla="*/ 617 h 822"/>
                <a:gd name="T12" fmla="*/ 78 w 821"/>
                <a:gd name="T13" fmla="*/ 743 h 822"/>
                <a:gd name="T14" fmla="*/ 205 w 821"/>
                <a:gd name="T15" fmla="*/ 803 h 822"/>
                <a:gd name="T16" fmla="*/ 422 w 821"/>
                <a:gd name="T17" fmla="*/ 822 h 822"/>
                <a:gd name="T18" fmla="*/ 821 w 821"/>
                <a:gd name="T19" fmla="*/ 821 h 822"/>
                <a:gd name="T20" fmla="*/ 399 w 821"/>
                <a:gd name="T21" fmla="*/ 785 h 8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21" h="822">
                  <a:moveTo>
                    <a:pt x="399" y="785"/>
                  </a:moveTo>
                  <a:cubicBezTo>
                    <a:pt x="290" y="763"/>
                    <a:pt x="211" y="726"/>
                    <a:pt x="153" y="669"/>
                  </a:cubicBezTo>
                  <a:cubicBezTo>
                    <a:pt x="95" y="611"/>
                    <a:pt x="59" y="531"/>
                    <a:pt x="36" y="423"/>
                  </a:cubicBezTo>
                  <a:cubicBezTo>
                    <a:pt x="14" y="314"/>
                    <a:pt x="4" y="176"/>
                    <a:pt x="1" y="0"/>
                  </a:cubicBezTo>
                  <a:cubicBezTo>
                    <a:pt x="0" y="399"/>
                    <a:pt x="0" y="399"/>
                    <a:pt x="0" y="399"/>
                  </a:cubicBezTo>
                  <a:cubicBezTo>
                    <a:pt x="2" y="490"/>
                    <a:pt x="7" y="561"/>
                    <a:pt x="18" y="617"/>
                  </a:cubicBezTo>
                  <a:cubicBezTo>
                    <a:pt x="30" y="673"/>
                    <a:pt x="49" y="714"/>
                    <a:pt x="78" y="743"/>
                  </a:cubicBezTo>
                  <a:cubicBezTo>
                    <a:pt x="108" y="773"/>
                    <a:pt x="149" y="792"/>
                    <a:pt x="205" y="803"/>
                  </a:cubicBezTo>
                  <a:cubicBezTo>
                    <a:pt x="261" y="815"/>
                    <a:pt x="332" y="820"/>
                    <a:pt x="422" y="822"/>
                  </a:cubicBezTo>
                  <a:cubicBezTo>
                    <a:pt x="821" y="821"/>
                    <a:pt x="821" y="821"/>
                    <a:pt x="821" y="821"/>
                  </a:cubicBezTo>
                  <a:cubicBezTo>
                    <a:pt x="646" y="817"/>
                    <a:pt x="508" y="808"/>
                    <a:pt x="399" y="785"/>
                  </a:cubicBezTo>
                  <a:close/>
                </a:path>
              </a:pathLst>
            </a:custGeom>
            <a:solidFill>
              <a:srgbClr val="64635E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6" name="PA_任意多边形 8"/>
            <p:cNvSpPr/>
            <p:nvPr>
              <p:custDataLst>
                <p:tags r:id="rId19"/>
              </p:custDataLst>
            </p:nvPr>
          </p:nvSpPr>
          <p:spPr bwMode="auto">
            <a:xfrm>
              <a:off x="2410052" y="341313"/>
              <a:ext cx="3082925" cy="3087688"/>
            </a:xfrm>
            <a:custGeom>
              <a:avLst/>
              <a:gdLst>
                <a:gd name="T0" fmla="*/ 821 w 821"/>
                <a:gd name="T1" fmla="*/ 399 h 822"/>
                <a:gd name="T2" fmla="*/ 820 w 821"/>
                <a:gd name="T3" fmla="*/ 0 h 822"/>
                <a:gd name="T4" fmla="*/ 816 w 821"/>
                <a:gd name="T5" fmla="*/ 134 h 822"/>
                <a:gd name="T6" fmla="*/ 815 w 821"/>
                <a:gd name="T7" fmla="*/ 144 h 822"/>
                <a:gd name="T8" fmla="*/ 788 w 821"/>
                <a:gd name="T9" fmla="*/ 408 h 822"/>
                <a:gd name="T10" fmla="*/ 753 w 821"/>
                <a:gd name="T11" fmla="*/ 534 h 822"/>
                <a:gd name="T12" fmla="*/ 752 w 821"/>
                <a:gd name="T13" fmla="*/ 535 h 822"/>
                <a:gd name="T14" fmla="*/ 687 w 821"/>
                <a:gd name="T15" fmla="*/ 647 h 822"/>
                <a:gd name="T16" fmla="*/ 686 w 821"/>
                <a:gd name="T17" fmla="*/ 650 h 822"/>
                <a:gd name="T18" fmla="*/ 668 w 821"/>
                <a:gd name="T19" fmla="*/ 669 h 822"/>
                <a:gd name="T20" fmla="*/ 564 w 821"/>
                <a:gd name="T21" fmla="*/ 740 h 822"/>
                <a:gd name="T22" fmla="*/ 422 w 821"/>
                <a:gd name="T23" fmla="*/ 785 h 822"/>
                <a:gd name="T24" fmla="*/ 236 w 821"/>
                <a:gd name="T25" fmla="*/ 810 h 822"/>
                <a:gd name="T26" fmla="*/ 0 w 821"/>
                <a:gd name="T27" fmla="*/ 821 h 822"/>
                <a:gd name="T28" fmla="*/ 399 w 821"/>
                <a:gd name="T29" fmla="*/ 822 h 822"/>
                <a:gd name="T30" fmla="*/ 520 w 821"/>
                <a:gd name="T31" fmla="*/ 816 h 822"/>
                <a:gd name="T32" fmla="*/ 689 w 821"/>
                <a:gd name="T33" fmla="*/ 780 h 822"/>
                <a:gd name="T34" fmla="*/ 819 w 821"/>
                <a:gd name="T35" fmla="*/ 466 h 822"/>
                <a:gd name="T36" fmla="*/ 821 w 821"/>
                <a:gd name="T37" fmla="*/ 399 h 8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821" h="822">
                  <a:moveTo>
                    <a:pt x="821" y="399"/>
                  </a:moveTo>
                  <a:cubicBezTo>
                    <a:pt x="820" y="0"/>
                    <a:pt x="820" y="0"/>
                    <a:pt x="820" y="0"/>
                  </a:cubicBezTo>
                  <a:cubicBezTo>
                    <a:pt x="819" y="41"/>
                    <a:pt x="818" y="90"/>
                    <a:pt x="816" y="134"/>
                  </a:cubicBezTo>
                  <a:cubicBezTo>
                    <a:pt x="816" y="137"/>
                    <a:pt x="816" y="141"/>
                    <a:pt x="815" y="144"/>
                  </a:cubicBezTo>
                  <a:cubicBezTo>
                    <a:pt x="809" y="274"/>
                    <a:pt x="799" y="351"/>
                    <a:pt x="788" y="408"/>
                  </a:cubicBezTo>
                  <a:cubicBezTo>
                    <a:pt x="780" y="449"/>
                    <a:pt x="769" y="493"/>
                    <a:pt x="753" y="534"/>
                  </a:cubicBezTo>
                  <a:cubicBezTo>
                    <a:pt x="753" y="534"/>
                    <a:pt x="752" y="535"/>
                    <a:pt x="752" y="535"/>
                  </a:cubicBezTo>
                  <a:cubicBezTo>
                    <a:pt x="736" y="576"/>
                    <a:pt x="715" y="615"/>
                    <a:pt x="687" y="647"/>
                  </a:cubicBezTo>
                  <a:cubicBezTo>
                    <a:pt x="687" y="648"/>
                    <a:pt x="686" y="649"/>
                    <a:pt x="686" y="650"/>
                  </a:cubicBezTo>
                  <a:cubicBezTo>
                    <a:pt x="680" y="656"/>
                    <a:pt x="674" y="662"/>
                    <a:pt x="668" y="669"/>
                  </a:cubicBezTo>
                  <a:cubicBezTo>
                    <a:pt x="639" y="697"/>
                    <a:pt x="605" y="721"/>
                    <a:pt x="564" y="740"/>
                  </a:cubicBezTo>
                  <a:cubicBezTo>
                    <a:pt x="524" y="759"/>
                    <a:pt x="477" y="774"/>
                    <a:pt x="422" y="785"/>
                  </a:cubicBezTo>
                  <a:cubicBezTo>
                    <a:pt x="368" y="797"/>
                    <a:pt x="306" y="805"/>
                    <a:pt x="236" y="810"/>
                  </a:cubicBezTo>
                  <a:cubicBezTo>
                    <a:pt x="166" y="816"/>
                    <a:pt x="88" y="819"/>
                    <a:pt x="0" y="821"/>
                  </a:cubicBezTo>
                  <a:cubicBezTo>
                    <a:pt x="399" y="822"/>
                    <a:pt x="399" y="822"/>
                    <a:pt x="399" y="822"/>
                  </a:cubicBezTo>
                  <a:cubicBezTo>
                    <a:pt x="444" y="821"/>
                    <a:pt x="484" y="819"/>
                    <a:pt x="520" y="816"/>
                  </a:cubicBezTo>
                  <a:cubicBezTo>
                    <a:pt x="575" y="812"/>
                    <a:pt x="640" y="803"/>
                    <a:pt x="689" y="780"/>
                  </a:cubicBezTo>
                  <a:cubicBezTo>
                    <a:pt x="801" y="727"/>
                    <a:pt x="814" y="590"/>
                    <a:pt x="819" y="466"/>
                  </a:cubicBezTo>
                  <a:cubicBezTo>
                    <a:pt x="820" y="445"/>
                    <a:pt x="821" y="420"/>
                    <a:pt x="821" y="399"/>
                  </a:cubicBezTo>
                  <a:close/>
                </a:path>
              </a:pathLst>
            </a:custGeom>
            <a:solidFill>
              <a:srgbClr val="155D65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7" name="PA_任意多边形 9"/>
            <p:cNvSpPr/>
            <p:nvPr>
              <p:custDataLst>
                <p:tags r:id="rId20"/>
              </p:custDataLst>
            </p:nvPr>
          </p:nvSpPr>
          <p:spPr bwMode="auto">
            <a:xfrm>
              <a:off x="5504090" y="3440113"/>
              <a:ext cx="3081338" cy="3079750"/>
            </a:xfrm>
            <a:custGeom>
              <a:avLst/>
              <a:gdLst>
                <a:gd name="T0" fmla="*/ 152 w 820"/>
                <a:gd name="T1" fmla="*/ 151 h 820"/>
                <a:gd name="T2" fmla="*/ 256 w 820"/>
                <a:gd name="T3" fmla="*/ 80 h 820"/>
                <a:gd name="T4" fmla="*/ 398 w 820"/>
                <a:gd name="T5" fmla="*/ 35 h 820"/>
                <a:gd name="T6" fmla="*/ 584 w 820"/>
                <a:gd name="T7" fmla="*/ 10 h 820"/>
                <a:gd name="T8" fmla="*/ 820 w 820"/>
                <a:gd name="T9" fmla="*/ 0 h 820"/>
                <a:gd name="T10" fmla="*/ 815 w 820"/>
                <a:gd name="T11" fmla="*/ 50 h 820"/>
                <a:gd name="T12" fmla="*/ 800 w 820"/>
                <a:gd name="T13" fmla="*/ 100 h 820"/>
                <a:gd name="T14" fmla="*/ 776 w 820"/>
                <a:gd name="T15" fmla="*/ 146 h 820"/>
                <a:gd name="T16" fmla="*/ 741 w 820"/>
                <a:gd name="T17" fmla="*/ 188 h 820"/>
                <a:gd name="T18" fmla="*/ 189 w 820"/>
                <a:gd name="T19" fmla="*/ 741 h 820"/>
                <a:gd name="T20" fmla="*/ 147 w 820"/>
                <a:gd name="T21" fmla="*/ 775 h 820"/>
                <a:gd name="T22" fmla="*/ 100 w 820"/>
                <a:gd name="T23" fmla="*/ 800 h 820"/>
                <a:gd name="T24" fmla="*/ 51 w 820"/>
                <a:gd name="T25" fmla="*/ 815 h 820"/>
                <a:gd name="T26" fmla="*/ 0 w 820"/>
                <a:gd name="T27" fmla="*/ 820 h 820"/>
                <a:gd name="T28" fmla="*/ 10 w 820"/>
                <a:gd name="T29" fmla="*/ 583 h 820"/>
                <a:gd name="T30" fmla="*/ 35 w 820"/>
                <a:gd name="T31" fmla="*/ 397 h 820"/>
                <a:gd name="T32" fmla="*/ 81 w 820"/>
                <a:gd name="T33" fmla="*/ 255 h 820"/>
                <a:gd name="T34" fmla="*/ 152 w 820"/>
                <a:gd name="T35" fmla="*/ 151 h 8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820" h="820">
                  <a:moveTo>
                    <a:pt x="152" y="151"/>
                  </a:moveTo>
                  <a:cubicBezTo>
                    <a:pt x="181" y="123"/>
                    <a:pt x="215" y="99"/>
                    <a:pt x="256" y="80"/>
                  </a:cubicBezTo>
                  <a:cubicBezTo>
                    <a:pt x="296" y="61"/>
                    <a:pt x="343" y="46"/>
                    <a:pt x="398" y="35"/>
                  </a:cubicBezTo>
                  <a:cubicBezTo>
                    <a:pt x="452" y="23"/>
                    <a:pt x="514" y="15"/>
                    <a:pt x="584" y="10"/>
                  </a:cubicBezTo>
                  <a:cubicBezTo>
                    <a:pt x="654" y="4"/>
                    <a:pt x="733" y="1"/>
                    <a:pt x="820" y="0"/>
                  </a:cubicBezTo>
                  <a:cubicBezTo>
                    <a:pt x="820" y="17"/>
                    <a:pt x="818" y="34"/>
                    <a:pt x="815" y="50"/>
                  </a:cubicBezTo>
                  <a:cubicBezTo>
                    <a:pt x="812" y="67"/>
                    <a:pt x="807" y="84"/>
                    <a:pt x="800" y="100"/>
                  </a:cubicBezTo>
                  <a:cubicBezTo>
                    <a:pt x="794" y="116"/>
                    <a:pt x="785" y="132"/>
                    <a:pt x="776" y="146"/>
                  </a:cubicBezTo>
                  <a:cubicBezTo>
                    <a:pt x="766" y="161"/>
                    <a:pt x="754" y="175"/>
                    <a:pt x="741" y="188"/>
                  </a:cubicBezTo>
                  <a:cubicBezTo>
                    <a:pt x="189" y="741"/>
                    <a:pt x="189" y="741"/>
                    <a:pt x="189" y="741"/>
                  </a:cubicBezTo>
                  <a:cubicBezTo>
                    <a:pt x="176" y="754"/>
                    <a:pt x="162" y="765"/>
                    <a:pt x="147" y="775"/>
                  </a:cubicBezTo>
                  <a:cubicBezTo>
                    <a:pt x="132" y="785"/>
                    <a:pt x="117" y="793"/>
                    <a:pt x="100" y="800"/>
                  </a:cubicBezTo>
                  <a:cubicBezTo>
                    <a:pt x="84" y="806"/>
                    <a:pt x="68" y="811"/>
                    <a:pt x="51" y="815"/>
                  </a:cubicBezTo>
                  <a:cubicBezTo>
                    <a:pt x="34" y="818"/>
                    <a:pt x="17" y="820"/>
                    <a:pt x="0" y="820"/>
                  </a:cubicBezTo>
                  <a:cubicBezTo>
                    <a:pt x="2" y="732"/>
                    <a:pt x="5" y="654"/>
                    <a:pt x="10" y="583"/>
                  </a:cubicBezTo>
                  <a:cubicBezTo>
                    <a:pt x="16" y="513"/>
                    <a:pt x="24" y="452"/>
                    <a:pt x="35" y="397"/>
                  </a:cubicBezTo>
                  <a:cubicBezTo>
                    <a:pt x="47" y="343"/>
                    <a:pt x="61" y="296"/>
                    <a:pt x="81" y="255"/>
                  </a:cubicBezTo>
                  <a:cubicBezTo>
                    <a:pt x="100" y="215"/>
                    <a:pt x="123" y="180"/>
                    <a:pt x="152" y="15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8" name="PA_任意多边形 10"/>
            <p:cNvSpPr/>
            <p:nvPr>
              <p:custDataLst>
                <p:tags r:id="rId21"/>
              </p:custDataLst>
            </p:nvPr>
          </p:nvSpPr>
          <p:spPr bwMode="auto">
            <a:xfrm>
              <a:off x="5564415" y="3497263"/>
              <a:ext cx="2960688" cy="2963863"/>
            </a:xfrm>
            <a:custGeom>
              <a:avLst/>
              <a:gdLst>
                <a:gd name="T0" fmla="*/ 0 w 788"/>
                <a:gd name="T1" fmla="*/ 789 h 789"/>
                <a:gd name="T2" fmla="*/ 10 w 788"/>
                <a:gd name="T3" fmla="*/ 570 h 789"/>
                <a:gd name="T4" fmla="*/ 35 w 788"/>
                <a:gd name="T5" fmla="*/ 385 h 789"/>
                <a:gd name="T6" fmla="*/ 79 w 788"/>
                <a:gd name="T7" fmla="*/ 247 h 789"/>
                <a:gd name="T8" fmla="*/ 147 w 788"/>
                <a:gd name="T9" fmla="*/ 147 h 789"/>
                <a:gd name="T10" fmla="*/ 246 w 788"/>
                <a:gd name="T11" fmla="*/ 79 h 789"/>
                <a:gd name="T12" fmla="*/ 385 w 788"/>
                <a:gd name="T13" fmla="*/ 35 h 789"/>
                <a:gd name="T14" fmla="*/ 569 w 788"/>
                <a:gd name="T15" fmla="*/ 10 h 789"/>
                <a:gd name="T16" fmla="*/ 788 w 788"/>
                <a:gd name="T17" fmla="*/ 0 h 789"/>
                <a:gd name="T18" fmla="*/ 784 w 788"/>
                <a:gd name="T19" fmla="*/ 32 h 789"/>
                <a:gd name="T20" fmla="*/ 770 w 788"/>
                <a:gd name="T21" fmla="*/ 79 h 789"/>
                <a:gd name="T22" fmla="*/ 747 w 788"/>
                <a:gd name="T23" fmla="*/ 123 h 789"/>
                <a:gd name="T24" fmla="*/ 714 w 788"/>
                <a:gd name="T25" fmla="*/ 162 h 789"/>
                <a:gd name="T26" fmla="*/ 162 w 788"/>
                <a:gd name="T27" fmla="*/ 715 h 789"/>
                <a:gd name="T28" fmla="*/ 122 w 788"/>
                <a:gd name="T29" fmla="*/ 747 h 789"/>
                <a:gd name="T30" fmla="*/ 79 w 788"/>
                <a:gd name="T31" fmla="*/ 770 h 789"/>
                <a:gd name="T32" fmla="*/ 32 w 788"/>
                <a:gd name="T33" fmla="*/ 784 h 789"/>
                <a:gd name="T34" fmla="*/ 0 w 788"/>
                <a:gd name="T35" fmla="*/ 789 h 7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88" h="789">
                  <a:moveTo>
                    <a:pt x="0" y="789"/>
                  </a:moveTo>
                  <a:cubicBezTo>
                    <a:pt x="2" y="703"/>
                    <a:pt x="5" y="631"/>
                    <a:pt x="10" y="570"/>
                  </a:cubicBezTo>
                  <a:cubicBezTo>
                    <a:pt x="16" y="498"/>
                    <a:pt x="24" y="437"/>
                    <a:pt x="35" y="385"/>
                  </a:cubicBezTo>
                  <a:cubicBezTo>
                    <a:pt x="46" y="331"/>
                    <a:pt x="60" y="286"/>
                    <a:pt x="79" y="247"/>
                  </a:cubicBezTo>
                  <a:cubicBezTo>
                    <a:pt x="97" y="208"/>
                    <a:pt x="120" y="175"/>
                    <a:pt x="147" y="147"/>
                  </a:cubicBezTo>
                  <a:cubicBezTo>
                    <a:pt x="175" y="120"/>
                    <a:pt x="207" y="98"/>
                    <a:pt x="246" y="79"/>
                  </a:cubicBezTo>
                  <a:cubicBezTo>
                    <a:pt x="285" y="61"/>
                    <a:pt x="331" y="46"/>
                    <a:pt x="385" y="35"/>
                  </a:cubicBezTo>
                  <a:cubicBezTo>
                    <a:pt x="437" y="24"/>
                    <a:pt x="497" y="16"/>
                    <a:pt x="569" y="10"/>
                  </a:cubicBezTo>
                  <a:cubicBezTo>
                    <a:pt x="630" y="6"/>
                    <a:pt x="702" y="2"/>
                    <a:pt x="788" y="0"/>
                  </a:cubicBezTo>
                  <a:cubicBezTo>
                    <a:pt x="787" y="11"/>
                    <a:pt x="786" y="22"/>
                    <a:pt x="784" y="32"/>
                  </a:cubicBezTo>
                  <a:cubicBezTo>
                    <a:pt x="781" y="48"/>
                    <a:pt x="776" y="64"/>
                    <a:pt x="770" y="79"/>
                  </a:cubicBezTo>
                  <a:cubicBezTo>
                    <a:pt x="764" y="94"/>
                    <a:pt x="756" y="109"/>
                    <a:pt x="747" y="123"/>
                  </a:cubicBezTo>
                  <a:cubicBezTo>
                    <a:pt x="737" y="137"/>
                    <a:pt x="726" y="150"/>
                    <a:pt x="714" y="162"/>
                  </a:cubicBezTo>
                  <a:cubicBezTo>
                    <a:pt x="162" y="715"/>
                    <a:pt x="162" y="715"/>
                    <a:pt x="162" y="715"/>
                  </a:cubicBezTo>
                  <a:cubicBezTo>
                    <a:pt x="150" y="727"/>
                    <a:pt x="136" y="738"/>
                    <a:pt x="122" y="747"/>
                  </a:cubicBezTo>
                  <a:cubicBezTo>
                    <a:pt x="109" y="756"/>
                    <a:pt x="94" y="764"/>
                    <a:pt x="79" y="770"/>
                  </a:cubicBezTo>
                  <a:cubicBezTo>
                    <a:pt x="64" y="776"/>
                    <a:pt x="48" y="781"/>
                    <a:pt x="32" y="784"/>
                  </a:cubicBezTo>
                  <a:cubicBezTo>
                    <a:pt x="21" y="786"/>
                    <a:pt x="11" y="788"/>
                    <a:pt x="0" y="78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9" name="PA_任意多边形 11"/>
            <p:cNvSpPr/>
            <p:nvPr>
              <p:custDataLst>
                <p:tags r:id="rId22"/>
              </p:custDataLst>
            </p:nvPr>
          </p:nvSpPr>
          <p:spPr bwMode="auto">
            <a:xfrm>
              <a:off x="2410052" y="3436938"/>
              <a:ext cx="3079750" cy="3082925"/>
            </a:xfrm>
            <a:custGeom>
              <a:avLst/>
              <a:gdLst>
                <a:gd name="T0" fmla="*/ 0 w 820"/>
                <a:gd name="T1" fmla="*/ 0 h 821"/>
                <a:gd name="T2" fmla="*/ 422 w 820"/>
                <a:gd name="T3" fmla="*/ 36 h 821"/>
                <a:gd name="T4" fmla="*/ 668 w 820"/>
                <a:gd name="T5" fmla="*/ 152 h 821"/>
                <a:gd name="T6" fmla="*/ 785 w 820"/>
                <a:gd name="T7" fmla="*/ 398 h 821"/>
                <a:gd name="T8" fmla="*/ 820 w 820"/>
                <a:gd name="T9" fmla="*/ 821 h 821"/>
                <a:gd name="T10" fmla="*/ 769 w 820"/>
                <a:gd name="T11" fmla="*/ 816 h 821"/>
                <a:gd name="T12" fmla="*/ 720 w 820"/>
                <a:gd name="T13" fmla="*/ 801 h 821"/>
                <a:gd name="T14" fmla="*/ 673 w 820"/>
                <a:gd name="T15" fmla="*/ 776 h 821"/>
                <a:gd name="T16" fmla="*/ 631 w 820"/>
                <a:gd name="T17" fmla="*/ 742 h 821"/>
                <a:gd name="T18" fmla="*/ 79 w 820"/>
                <a:gd name="T19" fmla="*/ 189 h 821"/>
                <a:gd name="T20" fmla="*/ 45 w 820"/>
                <a:gd name="T21" fmla="*/ 147 h 821"/>
                <a:gd name="T22" fmla="*/ 20 w 820"/>
                <a:gd name="T23" fmla="*/ 101 h 821"/>
                <a:gd name="T24" fmla="*/ 5 w 820"/>
                <a:gd name="T25" fmla="*/ 51 h 821"/>
                <a:gd name="T26" fmla="*/ 0 w 820"/>
                <a:gd name="T27" fmla="*/ 0 h 8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20" h="821">
                  <a:moveTo>
                    <a:pt x="0" y="0"/>
                  </a:moveTo>
                  <a:cubicBezTo>
                    <a:pt x="175" y="4"/>
                    <a:pt x="314" y="13"/>
                    <a:pt x="422" y="36"/>
                  </a:cubicBezTo>
                  <a:cubicBezTo>
                    <a:pt x="531" y="58"/>
                    <a:pt x="610" y="95"/>
                    <a:pt x="668" y="152"/>
                  </a:cubicBezTo>
                  <a:cubicBezTo>
                    <a:pt x="726" y="210"/>
                    <a:pt x="762" y="290"/>
                    <a:pt x="785" y="398"/>
                  </a:cubicBezTo>
                  <a:cubicBezTo>
                    <a:pt x="808" y="507"/>
                    <a:pt x="817" y="645"/>
                    <a:pt x="820" y="821"/>
                  </a:cubicBezTo>
                  <a:cubicBezTo>
                    <a:pt x="803" y="821"/>
                    <a:pt x="786" y="819"/>
                    <a:pt x="769" y="816"/>
                  </a:cubicBezTo>
                  <a:cubicBezTo>
                    <a:pt x="752" y="812"/>
                    <a:pt x="736" y="807"/>
                    <a:pt x="720" y="801"/>
                  </a:cubicBezTo>
                  <a:cubicBezTo>
                    <a:pt x="704" y="794"/>
                    <a:pt x="688" y="786"/>
                    <a:pt x="673" y="776"/>
                  </a:cubicBezTo>
                  <a:cubicBezTo>
                    <a:pt x="658" y="766"/>
                    <a:pt x="644" y="755"/>
                    <a:pt x="631" y="742"/>
                  </a:cubicBezTo>
                  <a:cubicBezTo>
                    <a:pt x="79" y="189"/>
                    <a:pt x="79" y="189"/>
                    <a:pt x="79" y="189"/>
                  </a:cubicBezTo>
                  <a:cubicBezTo>
                    <a:pt x="66" y="176"/>
                    <a:pt x="54" y="162"/>
                    <a:pt x="45" y="147"/>
                  </a:cubicBezTo>
                  <a:cubicBezTo>
                    <a:pt x="35" y="133"/>
                    <a:pt x="27" y="117"/>
                    <a:pt x="20" y="101"/>
                  </a:cubicBezTo>
                  <a:cubicBezTo>
                    <a:pt x="13" y="85"/>
                    <a:pt x="8" y="68"/>
                    <a:pt x="5" y="51"/>
                  </a:cubicBezTo>
                  <a:cubicBezTo>
                    <a:pt x="2" y="35"/>
                    <a:pt x="0" y="18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0" name="PA_任意多边形 12"/>
            <p:cNvSpPr/>
            <p:nvPr>
              <p:custDataLst>
                <p:tags r:id="rId23"/>
              </p:custDataLst>
            </p:nvPr>
          </p:nvSpPr>
          <p:spPr bwMode="auto">
            <a:xfrm>
              <a:off x="2468790" y="3497263"/>
              <a:ext cx="2960688" cy="2963863"/>
            </a:xfrm>
            <a:custGeom>
              <a:avLst/>
              <a:gdLst>
                <a:gd name="T0" fmla="*/ 788 w 788"/>
                <a:gd name="T1" fmla="*/ 789 h 789"/>
                <a:gd name="T2" fmla="*/ 756 w 788"/>
                <a:gd name="T3" fmla="*/ 784 h 789"/>
                <a:gd name="T4" fmla="*/ 710 w 788"/>
                <a:gd name="T5" fmla="*/ 770 h 789"/>
                <a:gd name="T6" fmla="*/ 666 w 788"/>
                <a:gd name="T7" fmla="*/ 747 h 789"/>
                <a:gd name="T8" fmla="*/ 626 w 788"/>
                <a:gd name="T9" fmla="*/ 715 h 789"/>
                <a:gd name="T10" fmla="*/ 74 w 788"/>
                <a:gd name="T11" fmla="*/ 162 h 789"/>
                <a:gd name="T12" fmla="*/ 41 w 788"/>
                <a:gd name="T13" fmla="*/ 123 h 789"/>
                <a:gd name="T14" fmla="*/ 18 w 788"/>
                <a:gd name="T15" fmla="*/ 79 h 789"/>
                <a:gd name="T16" fmla="*/ 4 w 788"/>
                <a:gd name="T17" fmla="*/ 32 h 789"/>
                <a:gd name="T18" fmla="*/ 0 w 788"/>
                <a:gd name="T19" fmla="*/ 0 h 789"/>
                <a:gd name="T20" fmla="*/ 403 w 788"/>
                <a:gd name="T21" fmla="*/ 35 h 789"/>
                <a:gd name="T22" fmla="*/ 641 w 788"/>
                <a:gd name="T23" fmla="*/ 147 h 789"/>
                <a:gd name="T24" fmla="*/ 754 w 788"/>
                <a:gd name="T25" fmla="*/ 385 h 789"/>
                <a:gd name="T26" fmla="*/ 788 w 788"/>
                <a:gd name="T27" fmla="*/ 789 h 7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88" h="789">
                  <a:moveTo>
                    <a:pt x="788" y="789"/>
                  </a:moveTo>
                  <a:cubicBezTo>
                    <a:pt x="777" y="788"/>
                    <a:pt x="767" y="786"/>
                    <a:pt x="756" y="784"/>
                  </a:cubicBezTo>
                  <a:cubicBezTo>
                    <a:pt x="740" y="781"/>
                    <a:pt x="724" y="776"/>
                    <a:pt x="710" y="770"/>
                  </a:cubicBezTo>
                  <a:cubicBezTo>
                    <a:pt x="694" y="764"/>
                    <a:pt x="680" y="756"/>
                    <a:pt x="666" y="747"/>
                  </a:cubicBezTo>
                  <a:cubicBezTo>
                    <a:pt x="652" y="738"/>
                    <a:pt x="638" y="727"/>
                    <a:pt x="626" y="715"/>
                  </a:cubicBezTo>
                  <a:cubicBezTo>
                    <a:pt x="74" y="162"/>
                    <a:pt x="74" y="162"/>
                    <a:pt x="74" y="162"/>
                  </a:cubicBezTo>
                  <a:cubicBezTo>
                    <a:pt x="62" y="150"/>
                    <a:pt x="51" y="137"/>
                    <a:pt x="41" y="123"/>
                  </a:cubicBezTo>
                  <a:cubicBezTo>
                    <a:pt x="32" y="109"/>
                    <a:pt x="25" y="94"/>
                    <a:pt x="18" y="79"/>
                  </a:cubicBezTo>
                  <a:cubicBezTo>
                    <a:pt x="12" y="64"/>
                    <a:pt x="7" y="48"/>
                    <a:pt x="4" y="32"/>
                  </a:cubicBezTo>
                  <a:cubicBezTo>
                    <a:pt x="2" y="22"/>
                    <a:pt x="1" y="11"/>
                    <a:pt x="0" y="0"/>
                  </a:cubicBezTo>
                  <a:cubicBezTo>
                    <a:pt x="186" y="4"/>
                    <a:pt x="307" y="15"/>
                    <a:pt x="403" y="35"/>
                  </a:cubicBezTo>
                  <a:cubicBezTo>
                    <a:pt x="511" y="58"/>
                    <a:pt x="587" y="93"/>
                    <a:pt x="641" y="147"/>
                  </a:cubicBezTo>
                  <a:cubicBezTo>
                    <a:pt x="695" y="202"/>
                    <a:pt x="731" y="277"/>
                    <a:pt x="754" y="385"/>
                  </a:cubicBezTo>
                  <a:cubicBezTo>
                    <a:pt x="774" y="482"/>
                    <a:pt x="784" y="603"/>
                    <a:pt x="788" y="78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1" name="PA_任意多边形 13"/>
            <p:cNvSpPr/>
            <p:nvPr>
              <p:custDataLst>
                <p:tags r:id="rId24"/>
              </p:custDataLst>
            </p:nvPr>
          </p:nvSpPr>
          <p:spPr bwMode="auto">
            <a:xfrm>
              <a:off x="5504090" y="341313"/>
              <a:ext cx="3081338" cy="3084513"/>
            </a:xfrm>
            <a:custGeom>
              <a:avLst/>
              <a:gdLst>
                <a:gd name="T0" fmla="*/ 0 w 820"/>
                <a:gd name="T1" fmla="*/ 0 h 821"/>
                <a:gd name="T2" fmla="*/ 51 w 820"/>
                <a:gd name="T3" fmla="*/ 5 h 821"/>
                <a:gd name="T4" fmla="*/ 100 w 820"/>
                <a:gd name="T5" fmla="*/ 20 h 821"/>
                <a:gd name="T6" fmla="*/ 147 w 820"/>
                <a:gd name="T7" fmla="*/ 45 h 821"/>
                <a:gd name="T8" fmla="*/ 189 w 820"/>
                <a:gd name="T9" fmla="*/ 79 h 821"/>
                <a:gd name="T10" fmla="*/ 741 w 820"/>
                <a:gd name="T11" fmla="*/ 632 h 821"/>
                <a:gd name="T12" fmla="*/ 776 w 820"/>
                <a:gd name="T13" fmla="*/ 674 h 821"/>
                <a:gd name="T14" fmla="*/ 800 w 820"/>
                <a:gd name="T15" fmla="*/ 720 h 821"/>
                <a:gd name="T16" fmla="*/ 815 w 820"/>
                <a:gd name="T17" fmla="*/ 770 h 821"/>
                <a:gd name="T18" fmla="*/ 820 w 820"/>
                <a:gd name="T19" fmla="*/ 821 h 821"/>
                <a:gd name="T20" fmla="*/ 398 w 820"/>
                <a:gd name="T21" fmla="*/ 785 h 821"/>
                <a:gd name="T22" fmla="*/ 152 w 820"/>
                <a:gd name="T23" fmla="*/ 669 h 821"/>
                <a:gd name="T24" fmla="*/ 35 w 820"/>
                <a:gd name="T25" fmla="*/ 423 h 821"/>
                <a:gd name="T26" fmla="*/ 0 w 820"/>
                <a:gd name="T27" fmla="*/ 0 h 8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20" h="821">
                  <a:moveTo>
                    <a:pt x="0" y="0"/>
                  </a:moveTo>
                  <a:cubicBezTo>
                    <a:pt x="17" y="0"/>
                    <a:pt x="34" y="2"/>
                    <a:pt x="51" y="5"/>
                  </a:cubicBezTo>
                  <a:cubicBezTo>
                    <a:pt x="68" y="9"/>
                    <a:pt x="84" y="14"/>
                    <a:pt x="100" y="20"/>
                  </a:cubicBezTo>
                  <a:cubicBezTo>
                    <a:pt x="117" y="27"/>
                    <a:pt x="132" y="35"/>
                    <a:pt x="147" y="45"/>
                  </a:cubicBezTo>
                  <a:cubicBezTo>
                    <a:pt x="162" y="55"/>
                    <a:pt x="176" y="66"/>
                    <a:pt x="189" y="79"/>
                  </a:cubicBezTo>
                  <a:cubicBezTo>
                    <a:pt x="741" y="632"/>
                    <a:pt x="741" y="632"/>
                    <a:pt x="741" y="632"/>
                  </a:cubicBezTo>
                  <a:cubicBezTo>
                    <a:pt x="754" y="645"/>
                    <a:pt x="766" y="659"/>
                    <a:pt x="776" y="674"/>
                  </a:cubicBezTo>
                  <a:cubicBezTo>
                    <a:pt x="785" y="688"/>
                    <a:pt x="794" y="704"/>
                    <a:pt x="800" y="720"/>
                  </a:cubicBezTo>
                  <a:cubicBezTo>
                    <a:pt x="807" y="736"/>
                    <a:pt x="812" y="753"/>
                    <a:pt x="815" y="770"/>
                  </a:cubicBezTo>
                  <a:cubicBezTo>
                    <a:pt x="818" y="786"/>
                    <a:pt x="820" y="803"/>
                    <a:pt x="820" y="821"/>
                  </a:cubicBezTo>
                  <a:cubicBezTo>
                    <a:pt x="645" y="817"/>
                    <a:pt x="507" y="808"/>
                    <a:pt x="398" y="785"/>
                  </a:cubicBezTo>
                  <a:cubicBezTo>
                    <a:pt x="289" y="763"/>
                    <a:pt x="210" y="726"/>
                    <a:pt x="152" y="669"/>
                  </a:cubicBezTo>
                  <a:cubicBezTo>
                    <a:pt x="94" y="611"/>
                    <a:pt x="58" y="531"/>
                    <a:pt x="35" y="423"/>
                  </a:cubicBezTo>
                  <a:cubicBezTo>
                    <a:pt x="13" y="314"/>
                    <a:pt x="3" y="176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2" name="PA_任意多边形 14"/>
            <p:cNvSpPr/>
            <p:nvPr>
              <p:custDataLst>
                <p:tags r:id="rId25"/>
              </p:custDataLst>
            </p:nvPr>
          </p:nvSpPr>
          <p:spPr bwMode="auto">
            <a:xfrm>
              <a:off x="5564415" y="401638"/>
              <a:ext cx="2960688" cy="2963863"/>
            </a:xfrm>
            <a:custGeom>
              <a:avLst/>
              <a:gdLst>
                <a:gd name="T0" fmla="*/ 788 w 788"/>
                <a:gd name="T1" fmla="*/ 789 h 789"/>
                <a:gd name="T2" fmla="*/ 385 w 788"/>
                <a:gd name="T3" fmla="*/ 754 h 789"/>
                <a:gd name="T4" fmla="*/ 147 w 788"/>
                <a:gd name="T5" fmla="*/ 642 h 789"/>
                <a:gd name="T6" fmla="*/ 34 w 788"/>
                <a:gd name="T7" fmla="*/ 404 h 789"/>
                <a:gd name="T8" fmla="*/ 0 w 788"/>
                <a:gd name="T9" fmla="*/ 0 h 789"/>
                <a:gd name="T10" fmla="*/ 32 w 788"/>
                <a:gd name="T11" fmla="*/ 5 h 789"/>
                <a:gd name="T12" fmla="*/ 79 w 788"/>
                <a:gd name="T13" fmla="*/ 19 h 789"/>
                <a:gd name="T14" fmla="*/ 122 w 788"/>
                <a:gd name="T15" fmla="*/ 42 h 789"/>
                <a:gd name="T16" fmla="*/ 162 w 788"/>
                <a:gd name="T17" fmla="*/ 74 h 789"/>
                <a:gd name="T18" fmla="*/ 714 w 788"/>
                <a:gd name="T19" fmla="*/ 627 h 789"/>
                <a:gd name="T20" fmla="*/ 747 w 788"/>
                <a:gd name="T21" fmla="*/ 666 h 789"/>
                <a:gd name="T22" fmla="*/ 770 w 788"/>
                <a:gd name="T23" fmla="*/ 710 h 789"/>
                <a:gd name="T24" fmla="*/ 784 w 788"/>
                <a:gd name="T25" fmla="*/ 757 h 789"/>
                <a:gd name="T26" fmla="*/ 788 w 788"/>
                <a:gd name="T27" fmla="*/ 789 h 7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88" h="789">
                  <a:moveTo>
                    <a:pt x="788" y="789"/>
                  </a:moveTo>
                  <a:cubicBezTo>
                    <a:pt x="602" y="785"/>
                    <a:pt x="481" y="774"/>
                    <a:pt x="385" y="754"/>
                  </a:cubicBezTo>
                  <a:cubicBezTo>
                    <a:pt x="277" y="732"/>
                    <a:pt x="201" y="696"/>
                    <a:pt x="147" y="642"/>
                  </a:cubicBezTo>
                  <a:cubicBezTo>
                    <a:pt x="93" y="587"/>
                    <a:pt x="57" y="512"/>
                    <a:pt x="34" y="404"/>
                  </a:cubicBezTo>
                  <a:cubicBezTo>
                    <a:pt x="14" y="307"/>
                    <a:pt x="4" y="186"/>
                    <a:pt x="0" y="0"/>
                  </a:cubicBezTo>
                  <a:cubicBezTo>
                    <a:pt x="11" y="1"/>
                    <a:pt x="21" y="3"/>
                    <a:pt x="32" y="5"/>
                  </a:cubicBezTo>
                  <a:cubicBezTo>
                    <a:pt x="48" y="8"/>
                    <a:pt x="64" y="13"/>
                    <a:pt x="79" y="19"/>
                  </a:cubicBezTo>
                  <a:cubicBezTo>
                    <a:pt x="94" y="25"/>
                    <a:pt x="109" y="33"/>
                    <a:pt x="122" y="42"/>
                  </a:cubicBezTo>
                  <a:cubicBezTo>
                    <a:pt x="136" y="51"/>
                    <a:pt x="150" y="62"/>
                    <a:pt x="162" y="74"/>
                  </a:cubicBezTo>
                  <a:cubicBezTo>
                    <a:pt x="714" y="627"/>
                    <a:pt x="714" y="627"/>
                    <a:pt x="714" y="627"/>
                  </a:cubicBezTo>
                  <a:cubicBezTo>
                    <a:pt x="726" y="639"/>
                    <a:pt x="737" y="652"/>
                    <a:pt x="747" y="666"/>
                  </a:cubicBezTo>
                  <a:cubicBezTo>
                    <a:pt x="756" y="680"/>
                    <a:pt x="764" y="695"/>
                    <a:pt x="770" y="710"/>
                  </a:cubicBezTo>
                  <a:cubicBezTo>
                    <a:pt x="776" y="725"/>
                    <a:pt x="781" y="741"/>
                    <a:pt x="784" y="757"/>
                  </a:cubicBezTo>
                  <a:cubicBezTo>
                    <a:pt x="786" y="767"/>
                    <a:pt x="787" y="778"/>
                    <a:pt x="788" y="789"/>
                  </a:cubicBezTo>
                  <a:close/>
                </a:path>
              </a:pathLst>
            </a:custGeom>
            <a:solidFill>
              <a:srgbClr val="D4D1C6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3" name="PA_任意多边形 15"/>
            <p:cNvSpPr/>
            <p:nvPr>
              <p:custDataLst>
                <p:tags r:id="rId26"/>
              </p:custDataLst>
            </p:nvPr>
          </p:nvSpPr>
          <p:spPr bwMode="auto">
            <a:xfrm>
              <a:off x="2410052" y="341313"/>
              <a:ext cx="3079750" cy="3084513"/>
            </a:xfrm>
            <a:custGeom>
              <a:avLst/>
              <a:gdLst>
                <a:gd name="T0" fmla="*/ 631 w 820"/>
                <a:gd name="T1" fmla="*/ 79 h 821"/>
                <a:gd name="T2" fmla="*/ 673 w 820"/>
                <a:gd name="T3" fmla="*/ 45 h 821"/>
                <a:gd name="T4" fmla="*/ 720 w 820"/>
                <a:gd name="T5" fmla="*/ 20 h 821"/>
                <a:gd name="T6" fmla="*/ 769 w 820"/>
                <a:gd name="T7" fmla="*/ 6 h 821"/>
                <a:gd name="T8" fmla="*/ 820 w 820"/>
                <a:gd name="T9" fmla="*/ 0 h 821"/>
                <a:gd name="T10" fmla="*/ 810 w 820"/>
                <a:gd name="T11" fmla="*/ 237 h 821"/>
                <a:gd name="T12" fmla="*/ 785 w 820"/>
                <a:gd name="T13" fmla="*/ 423 h 821"/>
                <a:gd name="T14" fmla="*/ 740 w 820"/>
                <a:gd name="T15" fmla="*/ 565 h 821"/>
                <a:gd name="T16" fmla="*/ 668 w 820"/>
                <a:gd name="T17" fmla="*/ 669 h 821"/>
                <a:gd name="T18" fmla="*/ 564 w 820"/>
                <a:gd name="T19" fmla="*/ 740 h 821"/>
                <a:gd name="T20" fmla="*/ 422 w 820"/>
                <a:gd name="T21" fmla="*/ 785 h 821"/>
                <a:gd name="T22" fmla="*/ 236 w 820"/>
                <a:gd name="T23" fmla="*/ 810 h 821"/>
                <a:gd name="T24" fmla="*/ 0 w 820"/>
                <a:gd name="T25" fmla="*/ 821 h 821"/>
                <a:gd name="T26" fmla="*/ 5 w 820"/>
                <a:gd name="T27" fmla="*/ 770 h 821"/>
                <a:gd name="T28" fmla="*/ 20 w 820"/>
                <a:gd name="T29" fmla="*/ 720 h 821"/>
                <a:gd name="T30" fmla="*/ 45 w 820"/>
                <a:gd name="T31" fmla="*/ 674 h 821"/>
                <a:gd name="T32" fmla="*/ 79 w 820"/>
                <a:gd name="T33" fmla="*/ 632 h 821"/>
                <a:gd name="T34" fmla="*/ 631 w 820"/>
                <a:gd name="T35" fmla="*/ 79 h 8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820" h="821">
                  <a:moveTo>
                    <a:pt x="631" y="79"/>
                  </a:moveTo>
                  <a:cubicBezTo>
                    <a:pt x="644" y="66"/>
                    <a:pt x="658" y="55"/>
                    <a:pt x="673" y="45"/>
                  </a:cubicBezTo>
                  <a:cubicBezTo>
                    <a:pt x="688" y="35"/>
                    <a:pt x="704" y="27"/>
                    <a:pt x="720" y="20"/>
                  </a:cubicBezTo>
                  <a:cubicBezTo>
                    <a:pt x="736" y="14"/>
                    <a:pt x="752" y="9"/>
                    <a:pt x="769" y="6"/>
                  </a:cubicBezTo>
                  <a:cubicBezTo>
                    <a:pt x="786" y="2"/>
                    <a:pt x="803" y="0"/>
                    <a:pt x="820" y="0"/>
                  </a:cubicBezTo>
                  <a:cubicBezTo>
                    <a:pt x="818" y="88"/>
                    <a:pt x="815" y="167"/>
                    <a:pt x="810" y="237"/>
                  </a:cubicBezTo>
                  <a:cubicBezTo>
                    <a:pt x="804" y="307"/>
                    <a:pt x="796" y="368"/>
                    <a:pt x="785" y="423"/>
                  </a:cubicBezTo>
                  <a:cubicBezTo>
                    <a:pt x="773" y="477"/>
                    <a:pt x="759" y="524"/>
                    <a:pt x="740" y="565"/>
                  </a:cubicBezTo>
                  <a:cubicBezTo>
                    <a:pt x="721" y="605"/>
                    <a:pt x="697" y="640"/>
                    <a:pt x="668" y="669"/>
                  </a:cubicBezTo>
                  <a:cubicBezTo>
                    <a:pt x="639" y="697"/>
                    <a:pt x="605" y="721"/>
                    <a:pt x="564" y="740"/>
                  </a:cubicBezTo>
                  <a:cubicBezTo>
                    <a:pt x="524" y="759"/>
                    <a:pt x="477" y="774"/>
                    <a:pt x="422" y="785"/>
                  </a:cubicBezTo>
                  <a:cubicBezTo>
                    <a:pt x="368" y="797"/>
                    <a:pt x="306" y="805"/>
                    <a:pt x="236" y="810"/>
                  </a:cubicBezTo>
                  <a:cubicBezTo>
                    <a:pt x="166" y="816"/>
                    <a:pt x="88" y="819"/>
                    <a:pt x="0" y="821"/>
                  </a:cubicBezTo>
                  <a:cubicBezTo>
                    <a:pt x="0" y="803"/>
                    <a:pt x="2" y="786"/>
                    <a:pt x="5" y="770"/>
                  </a:cubicBezTo>
                  <a:cubicBezTo>
                    <a:pt x="8" y="753"/>
                    <a:pt x="13" y="736"/>
                    <a:pt x="20" y="720"/>
                  </a:cubicBezTo>
                  <a:cubicBezTo>
                    <a:pt x="27" y="704"/>
                    <a:pt x="35" y="689"/>
                    <a:pt x="45" y="674"/>
                  </a:cubicBezTo>
                  <a:cubicBezTo>
                    <a:pt x="54" y="659"/>
                    <a:pt x="66" y="645"/>
                    <a:pt x="79" y="632"/>
                  </a:cubicBezTo>
                  <a:lnTo>
                    <a:pt x="631" y="7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4" name="PA_任意多边形 16"/>
            <p:cNvSpPr/>
            <p:nvPr>
              <p:custDataLst>
                <p:tags r:id="rId27"/>
              </p:custDataLst>
            </p:nvPr>
          </p:nvSpPr>
          <p:spPr bwMode="auto">
            <a:xfrm>
              <a:off x="2468790" y="404813"/>
              <a:ext cx="2960688" cy="2960688"/>
            </a:xfrm>
            <a:custGeom>
              <a:avLst/>
              <a:gdLst>
                <a:gd name="T0" fmla="*/ 0 w 788"/>
                <a:gd name="T1" fmla="*/ 788 h 788"/>
                <a:gd name="T2" fmla="*/ 4 w 788"/>
                <a:gd name="T3" fmla="*/ 756 h 788"/>
                <a:gd name="T4" fmla="*/ 18 w 788"/>
                <a:gd name="T5" fmla="*/ 709 h 788"/>
                <a:gd name="T6" fmla="*/ 41 w 788"/>
                <a:gd name="T7" fmla="*/ 665 h 788"/>
                <a:gd name="T8" fmla="*/ 74 w 788"/>
                <a:gd name="T9" fmla="*/ 626 h 788"/>
                <a:gd name="T10" fmla="*/ 626 w 788"/>
                <a:gd name="T11" fmla="*/ 73 h 788"/>
                <a:gd name="T12" fmla="*/ 666 w 788"/>
                <a:gd name="T13" fmla="*/ 41 h 788"/>
                <a:gd name="T14" fmla="*/ 710 w 788"/>
                <a:gd name="T15" fmla="*/ 18 h 788"/>
                <a:gd name="T16" fmla="*/ 756 w 788"/>
                <a:gd name="T17" fmla="*/ 4 h 788"/>
                <a:gd name="T18" fmla="*/ 788 w 788"/>
                <a:gd name="T19" fmla="*/ 0 h 788"/>
                <a:gd name="T20" fmla="*/ 778 w 788"/>
                <a:gd name="T21" fmla="*/ 218 h 788"/>
                <a:gd name="T22" fmla="*/ 754 w 788"/>
                <a:gd name="T23" fmla="*/ 403 h 788"/>
                <a:gd name="T24" fmla="*/ 710 w 788"/>
                <a:gd name="T25" fmla="*/ 541 h 788"/>
                <a:gd name="T26" fmla="*/ 641 w 788"/>
                <a:gd name="T27" fmla="*/ 641 h 788"/>
                <a:gd name="T28" fmla="*/ 542 w 788"/>
                <a:gd name="T29" fmla="*/ 709 h 788"/>
                <a:gd name="T30" fmla="*/ 403 w 788"/>
                <a:gd name="T31" fmla="*/ 753 h 788"/>
                <a:gd name="T32" fmla="*/ 219 w 788"/>
                <a:gd name="T33" fmla="*/ 778 h 788"/>
                <a:gd name="T34" fmla="*/ 0 w 788"/>
                <a:gd name="T35" fmla="*/ 788 h 7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88" h="788">
                  <a:moveTo>
                    <a:pt x="0" y="788"/>
                  </a:moveTo>
                  <a:cubicBezTo>
                    <a:pt x="1" y="777"/>
                    <a:pt x="2" y="766"/>
                    <a:pt x="4" y="756"/>
                  </a:cubicBezTo>
                  <a:cubicBezTo>
                    <a:pt x="7" y="740"/>
                    <a:pt x="12" y="724"/>
                    <a:pt x="18" y="709"/>
                  </a:cubicBezTo>
                  <a:cubicBezTo>
                    <a:pt x="25" y="694"/>
                    <a:pt x="32" y="679"/>
                    <a:pt x="41" y="665"/>
                  </a:cubicBezTo>
                  <a:cubicBezTo>
                    <a:pt x="51" y="651"/>
                    <a:pt x="62" y="638"/>
                    <a:pt x="74" y="626"/>
                  </a:cubicBezTo>
                  <a:cubicBezTo>
                    <a:pt x="626" y="73"/>
                    <a:pt x="626" y="73"/>
                    <a:pt x="626" y="73"/>
                  </a:cubicBezTo>
                  <a:cubicBezTo>
                    <a:pt x="638" y="61"/>
                    <a:pt x="652" y="50"/>
                    <a:pt x="666" y="41"/>
                  </a:cubicBezTo>
                  <a:cubicBezTo>
                    <a:pt x="680" y="32"/>
                    <a:pt x="694" y="24"/>
                    <a:pt x="710" y="18"/>
                  </a:cubicBezTo>
                  <a:cubicBezTo>
                    <a:pt x="725" y="12"/>
                    <a:pt x="740" y="7"/>
                    <a:pt x="756" y="4"/>
                  </a:cubicBezTo>
                  <a:cubicBezTo>
                    <a:pt x="767" y="2"/>
                    <a:pt x="777" y="0"/>
                    <a:pt x="788" y="0"/>
                  </a:cubicBezTo>
                  <a:cubicBezTo>
                    <a:pt x="786" y="85"/>
                    <a:pt x="783" y="157"/>
                    <a:pt x="778" y="218"/>
                  </a:cubicBezTo>
                  <a:cubicBezTo>
                    <a:pt x="772" y="290"/>
                    <a:pt x="764" y="351"/>
                    <a:pt x="754" y="403"/>
                  </a:cubicBezTo>
                  <a:cubicBezTo>
                    <a:pt x="742" y="457"/>
                    <a:pt x="728" y="502"/>
                    <a:pt x="710" y="541"/>
                  </a:cubicBezTo>
                  <a:cubicBezTo>
                    <a:pt x="691" y="580"/>
                    <a:pt x="669" y="613"/>
                    <a:pt x="641" y="641"/>
                  </a:cubicBezTo>
                  <a:cubicBezTo>
                    <a:pt x="614" y="668"/>
                    <a:pt x="581" y="690"/>
                    <a:pt x="542" y="709"/>
                  </a:cubicBezTo>
                  <a:cubicBezTo>
                    <a:pt x="503" y="727"/>
                    <a:pt x="457" y="742"/>
                    <a:pt x="403" y="753"/>
                  </a:cubicBezTo>
                  <a:cubicBezTo>
                    <a:pt x="351" y="764"/>
                    <a:pt x="291" y="772"/>
                    <a:pt x="219" y="778"/>
                  </a:cubicBezTo>
                  <a:cubicBezTo>
                    <a:pt x="158" y="782"/>
                    <a:pt x="86" y="786"/>
                    <a:pt x="0" y="788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</p:grpSp>
      <p:sp>
        <p:nvSpPr>
          <p:cNvPr id="45" name="PA_文本框 44"/>
          <p:cNvSpPr txBox="1"/>
          <p:nvPr>
            <p:custDataLst>
              <p:tags r:id="rId12"/>
            </p:custDataLst>
          </p:nvPr>
        </p:nvSpPr>
        <p:spPr>
          <a:xfrm>
            <a:off x="6642776" y="2646145"/>
            <a:ext cx="402674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altLang="zh-CN" sz="3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mpact" panose="020B0806030902050204" pitchFamily="34" charset="0"/>
                <a:ea typeface="宋体" panose="02010600030101010101" pitchFamily="2" charset="-122"/>
                <a:cs typeface="+mn-cs"/>
              </a:rPr>
              <a:t>3</a:t>
            </a:r>
            <a:endParaRPr kumimoji="0" lang="zh-CN" altLang="en-US" sz="3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Impact" panose="020B0806030902050204" pitchFamily="3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6" name="PA_文本框 45"/>
          <p:cNvSpPr txBox="1"/>
          <p:nvPr>
            <p:custDataLst>
              <p:tags r:id="rId13"/>
            </p:custDataLst>
          </p:nvPr>
        </p:nvSpPr>
        <p:spPr>
          <a:xfrm>
            <a:off x="6746055" y="4476867"/>
            <a:ext cx="402674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altLang="zh-CN" sz="3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mpact" panose="020B0806030902050204" pitchFamily="34" charset="0"/>
                <a:ea typeface="宋体" panose="02010600030101010101" pitchFamily="2" charset="-122"/>
                <a:cs typeface="+mn-cs"/>
              </a:rPr>
              <a:t>4</a:t>
            </a:r>
            <a:endParaRPr kumimoji="0" lang="zh-CN" altLang="en-US" sz="3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Impact" panose="020B0806030902050204" pitchFamily="3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7" name="PA_文本框 46"/>
          <p:cNvSpPr txBox="1"/>
          <p:nvPr>
            <p:custDataLst>
              <p:tags r:id="rId14"/>
            </p:custDataLst>
          </p:nvPr>
        </p:nvSpPr>
        <p:spPr>
          <a:xfrm>
            <a:off x="4880438" y="4490151"/>
            <a:ext cx="431427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altLang="zh-CN" sz="3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mpact" panose="020B0806030902050204" pitchFamily="34" charset="0"/>
                <a:ea typeface="宋体" panose="02010600030101010101" pitchFamily="2" charset="-122"/>
                <a:cs typeface="+mn-cs"/>
              </a:rPr>
              <a:t>2</a:t>
            </a:r>
            <a:endParaRPr kumimoji="0" lang="zh-CN" altLang="en-US" sz="3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Impact" panose="020B0806030902050204" pitchFamily="3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8" name="PA_文本框 47"/>
          <p:cNvSpPr txBox="1"/>
          <p:nvPr>
            <p:custDataLst>
              <p:tags r:id="rId15"/>
            </p:custDataLst>
          </p:nvPr>
        </p:nvSpPr>
        <p:spPr>
          <a:xfrm flipH="1">
            <a:off x="4752417" y="2666783"/>
            <a:ext cx="349678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altLang="zh-CN" sz="3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mpact" panose="020B0806030902050204" pitchFamily="34" charset="0"/>
                <a:ea typeface="宋体" panose="02010600030101010101" pitchFamily="2" charset="-122"/>
                <a:cs typeface="+mn-cs"/>
              </a:rPr>
              <a:t>1</a:t>
            </a:r>
            <a:endParaRPr kumimoji="0" lang="zh-CN" altLang="en-US" sz="3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Impact" panose="020B0806030902050204" pitchFamily="34" charset="0"/>
              <a:ea typeface="宋体" panose="02010600030101010101" pitchFamily="2" charset="-122"/>
              <a:cs typeface="+mn-cs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2" fill="hold" nodeType="withEffect" p14:presetBounceEnd="33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33000">
                                          <p:cBhvr additive="base">
                                            <p:cTn id="7" dur="1000" fill="hold"/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33000">
                                          <p:cBhvr additive="base">
                                            <p:cTn id="8" dur="1000" fill="hold"/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2" fill="hold" nodeType="withEffect" p14:presetBounceEnd="33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33000">
                                          <p:cBhvr additive="base">
                                            <p:cTn id="11" dur="1000" fill="hold"/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33000">
                                          <p:cBhvr additive="base">
                                            <p:cTn id="12" dur="1000" fill="hold"/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8" fill="hold" nodeType="withEffect" p14:presetBounceEnd="33000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33000">
                                          <p:cBhvr additive="base">
                                            <p:cTn id="15" dur="1000" fill="hold"/>
                                            <p:tgtEl>
                                              <p:spTgt spid="2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33000">
                                          <p:cBhvr additive="base">
                                            <p:cTn id="16" dur="1000" fill="hold"/>
                                            <p:tgtEl>
                                              <p:spTgt spid="2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8" fill="hold" nodeType="withEffect" p14:presetBounceEnd="33000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33000">
                                          <p:cBhvr additive="base">
                                            <p:cTn id="19" dur="1000" fill="hold"/>
                                            <p:tgtEl>
                                              <p:spTgt spid="2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33000">
                                          <p:cBhvr additive="base">
                                            <p:cTn id="20" dur="1000" fill="hold"/>
                                            <p:tgtEl>
                                              <p:spTgt spid="2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2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000" fill="hold"/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000" fill="hold"/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2" fill="hold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000" fill="hold"/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000" fill="hold"/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8" fill="hold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1000" fill="hold"/>
                                            <p:tgtEl>
                                              <p:spTgt spid="2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1000" fill="hold"/>
                                            <p:tgtEl>
                                              <p:spTgt spid="2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8" fill="hold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1000" fill="hold"/>
                                            <p:tgtEl>
                                              <p:spTgt spid="2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1000" fill="hold"/>
                                            <p:tgtEl>
                                              <p:spTgt spid="2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Fallback>
  </mc:AlternateContent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8" name="PA_矩形 127"/>
          <p:cNvSpPr/>
          <p:nvPr>
            <p:custDataLst>
              <p:tags r:id="rId1"/>
            </p:custDataLst>
          </p:nvPr>
        </p:nvSpPr>
        <p:spPr>
          <a:xfrm>
            <a:off x="0" y="6545943"/>
            <a:ext cx="12192000" cy="312057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31" name="PA_任意多边形 130"/>
          <p:cNvSpPr/>
          <p:nvPr>
            <p:custDataLst>
              <p:tags r:id="rId2"/>
            </p:custDataLst>
          </p:nvPr>
        </p:nvSpPr>
        <p:spPr>
          <a:xfrm>
            <a:off x="10269304" y="6545943"/>
            <a:ext cx="1932222" cy="312057"/>
          </a:xfrm>
          <a:custGeom>
            <a:avLst/>
            <a:gdLst>
              <a:gd name="connsiteX0" fmla="*/ 0 w 1932222"/>
              <a:gd name="connsiteY0" fmla="*/ 0 h 312057"/>
              <a:gd name="connsiteX1" fmla="*/ 1932222 w 1932222"/>
              <a:gd name="connsiteY1" fmla="*/ 0 h 312057"/>
              <a:gd name="connsiteX2" fmla="*/ 1932222 w 1932222"/>
              <a:gd name="connsiteY2" fmla="*/ 312057 h 312057"/>
              <a:gd name="connsiteX3" fmla="*/ 154981 w 1932222"/>
              <a:gd name="connsiteY3" fmla="*/ 312057 h 3120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32222" h="312057">
                <a:moveTo>
                  <a:pt x="0" y="0"/>
                </a:moveTo>
                <a:lnTo>
                  <a:pt x="1932222" y="0"/>
                </a:lnTo>
                <a:lnTo>
                  <a:pt x="1932222" y="312057"/>
                </a:lnTo>
                <a:lnTo>
                  <a:pt x="154981" y="312057"/>
                </a:lnTo>
                <a:close/>
              </a:path>
            </a:pathLst>
          </a:custGeom>
          <a:solidFill>
            <a:schemeClr val="bg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32" name="PA_SlideNumberPlaceholder 131"/>
          <p:cNvSpPr>
            <a:spLocks noGrp="1"/>
          </p:cNvSpPr>
          <p:nvPr>
            <p:ph type="sldNum" sz="quarter" idx="12"/>
            <p:custDataLst>
              <p:tags r:id="rId3"/>
            </p:custDataLst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altLang="zh-CN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-</a:t>
            </a:r>
            <a:fld id="{D6B02234-A951-478D-B725-4AAC724CF730}" type="slidenum">
              <a:rPr kumimoji="0" lang="zh-CN" altLang="en-US" sz="1200" b="0" i="0" u="none" strike="noStrike" kern="120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25</a:t>
            </a:fld>
            <a:r>
              <a:rPr kumimoji="0" lang="en-US" altLang="zh-CN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-</a:t>
            </a:r>
            <a:endParaRPr kumimoji="0" lang="zh-CN" altLang="en-US" sz="1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33" name="PA_矩形 132"/>
          <p:cNvSpPr/>
          <p:nvPr>
            <p:custDataLst>
              <p:tags r:id="rId4"/>
            </p:custDataLst>
          </p:nvPr>
        </p:nvSpPr>
        <p:spPr>
          <a:xfrm>
            <a:off x="0" y="0"/>
            <a:ext cx="12192000" cy="696387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34" name="PA_矩形 133"/>
          <p:cNvSpPr/>
          <p:nvPr>
            <p:custDataLst>
              <p:tags r:id="rId5"/>
            </p:custDataLst>
          </p:nvPr>
        </p:nvSpPr>
        <p:spPr>
          <a:xfrm>
            <a:off x="0" y="0"/>
            <a:ext cx="138112" cy="696387"/>
          </a:xfrm>
          <a:prstGeom prst="rect">
            <a:avLst/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35" name="PA_文本框 134"/>
          <p:cNvSpPr txBox="1"/>
          <p:nvPr>
            <p:custDataLst>
              <p:tags r:id="rId6"/>
            </p:custDataLst>
          </p:nvPr>
        </p:nvSpPr>
        <p:spPr>
          <a:xfrm>
            <a:off x="254000" y="99391"/>
            <a:ext cx="6779420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lvl="0">
              <a:defRPr/>
            </a:pPr>
            <a:r>
              <a:rPr lang="zh-CN" altLang="en-US" sz="2800" b="1" spc="600" dirty="0">
                <a:solidFill>
                  <a:srgbClr val="40404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长方体堆积长梯攀登</a:t>
            </a:r>
            <a:r>
              <a:rPr lang="en-US" altLang="zh-CN" sz="2800" b="1" spc="600" dirty="0">
                <a:solidFill>
                  <a:srgbClr val="40404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PPT</a:t>
            </a:r>
            <a:r>
              <a:rPr lang="zh-CN" altLang="en-US" sz="2800" b="1" spc="600" dirty="0">
                <a:solidFill>
                  <a:srgbClr val="40404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创意图表</a:t>
            </a:r>
            <a:endParaRPr kumimoji="0" lang="zh-CN" altLang="en-US" sz="2800" b="1" i="0" u="none" strike="noStrike" kern="1200" cap="none" spc="600" normalizeH="0" baseline="0" noProof="0" dirty="0">
              <a:ln>
                <a:noFill/>
              </a:ln>
              <a:solidFill>
                <a:srgbClr val="404040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</a:endParaRPr>
          </a:p>
        </p:txBody>
      </p:sp>
      <p:grpSp>
        <p:nvGrpSpPr>
          <p:cNvPr id="208" name="PA_组合 207"/>
          <p:cNvGrpSpPr/>
          <p:nvPr>
            <p:custDataLst>
              <p:tags r:id="rId7"/>
            </p:custDataLst>
          </p:nvPr>
        </p:nvGrpSpPr>
        <p:grpSpPr>
          <a:xfrm>
            <a:off x="775788" y="1996967"/>
            <a:ext cx="3323137" cy="1022167"/>
            <a:chOff x="775788" y="1184908"/>
            <a:chExt cx="3323137" cy="1022167"/>
          </a:xfrm>
        </p:grpSpPr>
        <p:sp>
          <p:nvSpPr>
            <p:cNvPr id="209" name="PA_文本框 208"/>
            <p:cNvSpPr txBox="1"/>
            <p:nvPr>
              <p:custDataLst>
                <p:tags r:id="rId63"/>
              </p:custDataLst>
            </p:nvPr>
          </p:nvSpPr>
          <p:spPr>
            <a:xfrm>
              <a:off x="1147304" y="1184908"/>
              <a:ext cx="2951621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altLang="zh-CN" sz="1800" b="1" i="0" u="none" strike="noStrike" kern="1200" cap="none" spc="300" normalizeH="0" baseline="0" noProof="0" dirty="0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1.</a:t>
              </a:r>
              <a:r>
                <a:rPr kumimoji="0" lang="zh-CN" altLang="en-US" sz="1800" b="1" i="0" u="none" strike="noStrike" kern="1200" cap="none" spc="300" normalizeH="0" baseline="0" noProof="0" dirty="0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点击此处添加标题</a:t>
              </a:r>
            </a:p>
          </p:txBody>
        </p:sp>
        <p:sp>
          <p:nvSpPr>
            <p:cNvPr id="210" name="PA_文本框 209"/>
            <p:cNvSpPr txBox="1"/>
            <p:nvPr>
              <p:custDataLst>
                <p:tags r:id="rId64"/>
              </p:custDataLst>
            </p:nvPr>
          </p:nvSpPr>
          <p:spPr>
            <a:xfrm>
              <a:off x="1147304" y="1636791"/>
              <a:ext cx="1595309" cy="57028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50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点击此处添加文字说明</a:t>
              </a:r>
              <a:endParaRPr kumimoji="0" lang="en-US" altLang="zh-CN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endParaRPr>
            </a:p>
            <a:p>
              <a:pPr marL="0" marR="0" lvl="0" indent="0" algn="l" defTabSz="914400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50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点击此处添加文字说明</a:t>
              </a:r>
            </a:p>
          </p:txBody>
        </p:sp>
        <p:cxnSp>
          <p:nvCxnSpPr>
            <p:cNvPr id="211" name="PA_直接连接符 210"/>
            <p:cNvCxnSpPr/>
            <p:nvPr>
              <p:custDataLst>
                <p:tags r:id="rId65"/>
              </p:custDataLst>
            </p:nvPr>
          </p:nvCxnSpPr>
          <p:spPr>
            <a:xfrm>
              <a:off x="1213979" y="1595515"/>
              <a:ext cx="2358780" cy="0"/>
            </a:xfrm>
            <a:prstGeom prst="line">
              <a:avLst/>
            </a:prstGeom>
            <a:ln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2" name="PA_直接连接符 211"/>
            <p:cNvCxnSpPr/>
            <p:nvPr>
              <p:custDataLst>
                <p:tags r:id="rId66"/>
              </p:custDataLst>
            </p:nvPr>
          </p:nvCxnSpPr>
          <p:spPr>
            <a:xfrm>
              <a:off x="1213979" y="1644435"/>
              <a:ext cx="817523" cy="0"/>
            </a:xfrm>
            <a:prstGeom prst="line">
              <a:avLst/>
            </a:prstGeom>
            <a:ln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13" name="PA_任意多边形 255"/>
            <p:cNvSpPr>
              <a:spLocks noEditPoints="1"/>
            </p:cNvSpPr>
            <p:nvPr>
              <p:custDataLst>
                <p:tags r:id="rId67"/>
              </p:custDataLst>
            </p:nvPr>
          </p:nvSpPr>
          <p:spPr bwMode="auto">
            <a:xfrm>
              <a:off x="775788" y="1252537"/>
              <a:ext cx="319760" cy="224831"/>
            </a:xfrm>
            <a:custGeom>
              <a:avLst/>
              <a:gdLst>
                <a:gd name="T0" fmla="*/ 54 w 54"/>
                <a:gd name="T1" fmla="*/ 27 h 38"/>
                <a:gd name="T2" fmla="*/ 44 w 54"/>
                <a:gd name="T3" fmla="*/ 38 h 38"/>
                <a:gd name="T4" fmla="*/ 43 w 54"/>
                <a:gd name="T5" fmla="*/ 38 h 38"/>
                <a:gd name="T6" fmla="*/ 11 w 54"/>
                <a:gd name="T7" fmla="*/ 38 h 38"/>
                <a:gd name="T8" fmla="*/ 11 w 54"/>
                <a:gd name="T9" fmla="*/ 38 h 38"/>
                <a:gd name="T10" fmla="*/ 11 w 54"/>
                <a:gd name="T11" fmla="*/ 38 h 38"/>
                <a:gd name="T12" fmla="*/ 10 w 54"/>
                <a:gd name="T13" fmla="*/ 38 h 38"/>
                <a:gd name="T14" fmla="*/ 0 w 54"/>
                <a:gd name="T15" fmla="*/ 27 h 38"/>
                <a:gd name="T16" fmla="*/ 5 w 54"/>
                <a:gd name="T17" fmla="*/ 18 h 38"/>
                <a:gd name="T18" fmla="*/ 5 w 54"/>
                <a:gd name="T19" fmla="*/ 16 h 38"/>
                <a:gd name="T20" fmla="*/ 12 w 54"/>
                <a:gd name="T21" fmla="*/ 8 h 38"/>
                <a:gd name="T22" fmla="*/ 17 w 54"/>
                <a:gd name="T23" fmla="*/ 10 h 38"/>
                <a:gd name="T24" fmla="*/ 31 w 54"/>
                <a:gd name="T25" fmla="*/ 0 h 38"/>
                <a:gd name="T26" fmla="*/ 48 w 54"/>
                <a:gd name="T27" fmla="*/ 17 h 38"/>
                <a:gd name="T28" fmla="*/ 48 w 54"/>
                <a:gd name="T29" fmla="*/ 18 h 38"/>
                <a:gd name="T30" fmla="*/ 54 w 54"/>
                <a:gd name="T31" fmla="*/ 27 h 38"/>
                <a:gd name="T32" fmla="*/ 20 w 54"/>
                <a:gd name="T33" fmla="*/ 32 h 38"/>
                <a:gd name="T34" fmla="*/ 26 w 54"/>
                <a:gd name="T35" fmla="*/ 29 h 38"/>
                <a:gd name="T36" fmla="*/ 24 w 54"/>
                <a:gd name="T37" fmla="*/ 26 h 38"/>
                <a:gd name="T38" fmla="*/ 20 w 54"/>
                <a:gd name="T39" fmla="*/ 28 h 38"/>
                <a:gd name="T40" fmla="*/ 16 w 54"/>
                <a:gd name="T41" fmla="*/ 25 h 38"/>
                <a:gd name="T42" fmla="*/ 20 w 54"/>
                <a:gd name="T43" fmla="*/ 21 h 38"/>
                <a:gd name="T44" fmla="*/ 36 w 54"/>
                <a:gd name="T45" fmla="*/ 32 h 38"/>
                <a:gd name="T46" fmla="*/ 43 w 54"/>
                <a:gd name="T47" fmla="*/ 25 h 38"/>
                <a:gd name="T48" fmla="*/ 36 w 54"/>
                <a:gd name="T49" fmla="*/ 18 h 38"/>
                <a:gd name="T50" fmla="*/ 29 w 54"/>
                <a:gd name="T51" fmla="*/ 20 h 38"/>
                <a:gd name="T52" fmla="*/ 32 w 54"/>
                <a:gd name="T53" fmla="*/ 23 h 38"/>
                <a:gd name="T54" fmla="*/ 35 w 54"/>
                <a:gd name="T55" fmla="*/ 21 h 38"/>
                <a:gd name="T56" fmla="*/ 39 w 54"/>
                <a:gd name="T57" fmla="*/ 25 h 38"/>
                <a:gd name="T58" fmla="*/ 35 w 54"/>
                <a:gd name="T59" fmla="*/ 28 h 38"/>
                <a:gd name="T60" fmla="*/ 20 w 54"/>
                <a:gd name="T61" fmla="*/ 18 h 38"/>
                <a:gd name="T62" fmla="*/ 12 w 54"/>
                <a:gd name="T63" fmla="*/ 25 h 38"/>
                <a:gd name="T64" fmla="*/ 20 w 54"/>
                <a:gd name="T65" fmla="*/ 32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4" h="38">
                  <a:moveTo>
                    <a:pt x="54" y="27"/>
                  </a:moveTo>
                  <a:cubicBezTo>
                    <a:pt x="54" y="33"/>
                    <a:pt x="50" y="38"/>
                    <a:pt x="44" y="38"/>
                  </a:cubicBezTo>
                  <a:cubicBezTo>
                    <a:pt x="43" y="38"/>
                    <a:pt x="43" y="38"/>
                    <a:pt x="43" y="38"/>
                  </a:cubicBezTo>
                  <a:cubicBezTo>
                    <a:pt x="11" y="38"/>
                    <a:pt x="11" y="38"/>
                    <a:pt x="11" y="38"/>
                  </a:cubicBezTo>
                  <a:cubicBezTo>
                    <a:pt x="11" y="38"/>
                    <a:pt x="11" y="38"/>
                    <a:pt x="11" y="38"/>
                  </a:cubicBezTo>
                  <a:cubicBezTo>
                    <a:pt x="11" y="38"/>
                    <a:pt x="11" y="38"/>
                    <a:pt x="11" y="38"/>
                  </a:cubicBezTo>
                  <a:cubicBezTo>
                    <a:pt x="10" y="38"/>
                    <a:pt x="10" y="38"/>
                    <a:pt x="10" y="38"/>
                  </a:cubicBezTo>
                  <a:cubicBezTo>
                    <a:pt x="4" y="38"/>
                    <a:pt x="0" y="33"/>
                    <a:pt x="0" y="27"/>
                  </a:cubicBezTo>
                  <a:cubicBezTo>
                    <a:pt x="0" y="23"/>
                    <a:pt x="2" y="20"/>
                    <a:pt x="5" y="18"/>
                  </a:cubicBezTo>
                  <a:cubicBezTo>
                    <a:pt x="5" y="17"/>
                    <a:pt x="5" y="16"/>
                    <a:pt x="5" y="16"/>
                  </a:cubicBezTo>
                  <a:cubicBezTo>
                    <a:pt x="5" y="11"/>
                    <a:pt x="8" y="8"/>
                    <a:pt x="12" y="8"/>
                  </a:cubicBezTo>
                  <a:cubicBezTo>
                    <a:pt x="14" y="8"/>
                    <a:pt x="15" y="9"/>
                    <a:pt x="17" y="10"/>
                  </a:cubicBezTo>
                  <a:cubicBezTo>
                    <a:pt x="19" y="4"/>
                    <a:pt x="25" y="0"/>
                    <a:pt x="31" y="0"/>
                  </a:cubicBezTo>
                  <a:cubicBezTo>
                    <a:pt x="40" y="0"/>
                    <a:pt x="48" y="8"/>
                    <a:pt x="48" y="17"/>
                  </a:cubicBezTo>
                  <a:cubicBezTo>
                    <a:pt x="48" y="17"/>
                    <a:pt x="48" y="17"/>
                    <a:pt x="48" y="18"/>
                  </a:cubicBezTo>
                  <a:cubicBezTo>
                    <a:pt x="52" y="19"/>
                    <a:pt x="54" y="23"/>
                    <a:pt x="54" y="27"/>
                  </a:cubicBezTo>
                  <a:close/>
                  <a:moveTo>
                    <a:pt x="20" y="32"/>
                  </a:moveTo>
                  <a:cubicBezTo>
                    <a:pt x="23" y="32"/>
                    <a:pt x="24" y="31"/>
                    <a:pt x="26" y="29"/>
                  </a:cubicBezTo>
                  <a:cubicBezTo>
                    <a:pt x="26" y="28"/>
                    <a:pt x="25" y="27"/>
                    <a:pt x="24" y="26"/>
                  </a:cubicBezTo>
                  <a:cubicBezTo>
                    <a:pt x="23" y="27"/>
                    <a:pt x="22" y="28"/>
                    <a:pt x="20" y="28"/>
                  </a:cubicBezTo>
                  <a:cubicBezTo>
                    <a:pt x="18" y="28"/>
                    <a:pt x="16" y="27"/>
                    <a:pt x="16" y="25"/>
                  </a:cubicBezTo>
                  <a:cubicBezTo>
                    <a:pt x="16" y="23"/>
                    <a:pt x="18" y="21"/>
                    <a:pt x="20" y="21"/>
                  </a:cubicBezTo>
                  <a:cubicBezTo>
                    <a:pt x="26" y="21"/>
                    <a:pt x="27" y="32"/>
                    <a:pt x="36" y="32"/>
                  </a:cubicBezTo>
                  <a:cubicBezTo>
                    <a:pt x="40" y="32"/>
                    <a:pt x="43" y="29"/>
                    <a:pt x="43" y="25"/>
                  </a:cubicBezTo>
                  <a:cubicBezTo>
                    <a:pt x="43" y="20"/>
                    <a:pt x="40" y="18"/>
                    <a:pt x="36" y="18"/>
                  </a:cubicBezTo>
                  <a:cubicBezTo>
                    <a:pt x="33" y="18"/>
                    <a:pt x="31" y="18"/>
                    <a:pt x="29" y="20"/>
                  </a:cubicBezTo>
                  <a:cubicBezTo>
                    <a:pt x="30" y="21"/>
                    <a:pt x="31" y="22"/>
                    <a:pt x="32" y="23"/>
                  </a:cubicBezTo>
                  <a:cubicBezTo>
                    <a:pt x="33" y="22"/>
                    <a:pt x="34" y="21"/>
                    <a:pt x="35" y="21"/>
                  </a:cubicBezTo>
                  <a:cubicBezTo>
                    <a:pt x="37" y="21"/>
                    <a:pt x="39" y="23"/>
                    <a:pt x="39" y="25"/>
                  </a:cubicBezTo>
                  <a:cubicBezTo>
                    <a:pt x="39" y="27"/>
                    <a:pt x="37" y="28"/>
                    <a:pt x="35" y="28"/>
                  </a:cubicBezTo>
                  <a:cubicBezTo>
                    <a:pt x="30" y="28"/>
                    <a:pt x="28" y="18"/>
                    <a:pt x="20" y="18"/>
                  </a:cubicBezTo>
                  <a:cubicBezTo>
                    <a:pt x="16" y="18"/>
                    <a:pt x="12" y="20"/>
                    <a:pt x="12" y="25"/>
                  </a:cubicBezTo>
                  <a:cubicBezTo>
                    <a:pt x="12" y="29"/>
                    <a:pt x="16" y="32"/>
                    <a:pt x="20" y="32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14" name="PA_组合 213"/>
          <p:cNvGrpSpPr/>
          <p:nvPr>
            <p:custDataLst>
              <p:tags r:id="rId8"/>
            </p:custDataLst>
          </p:nvPr>
        </p:nvGrpSpPr>
        <p:grpSpPr>
          <a:xfrm>
            <a:off x="8653198" y="1996967"/>
            <a:ext cx="3190870" cy="1022167"/>
            <a:chOff x="8653198" y="1184908"/>
            <a:chExt cx="3190870" cy="1022167"/>
          </a:xfrm>
        </p:grpSpPr>
        <p:sp>
          <p:nvSpPr>
            <p:cNvPr id="215" name="PA_文本框 214"/>
            <p:cNvSpPr txBox="1"/>
            <p:nvPr>
              <p:custDataLst>
                <p:tags r:id="rId58"/>
              </p:custDataLst>
            </p:nvPr>
          </p:nvSpPr>
          <p:spPr>
            <a:xfrm>
              <a:off x="8978900" y="1184908"/>
              <a:ext cx="2865168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altLang="zh-CN" sz="1800" b="1" i="0" u="none" strike="noStrike" kern="1200" cap="none" spc="300" normalizeH="0" baseline="0" noProof="0" dirty="0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3.</a:t>
              </a:r>
              <a:r>
                <a:rPr kumimoji="0" lang="zh-CN" altLang="en-US" sz="1800" b="1" i="0" u="none" strike="noStrike" kern="1200" cap="none" spc="300" normalizeH="0" baseline="0" noProof="0" dirty="0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点击此处添加标题</a:t>
              </a:r>
            </a:p>
          </p:txBody>
        </p:sp>
        <p:sp>
          <p:nvSpPr>
            <p:cNvPr id="216" name="PA_文本框 215"/>
            <p:cNvSpPr txBox="1"/>
            <p:nvPr>
              <p:custDataLst>
                <p:tags r:id="rId59"/>
              </p:custDataLst>
            </p:nvPr>
          </p:nvSpPr>
          <p:spPr>
            <a:xfrm>
              <a:off x="8978900" y="1636791"/>
              <a:ext cx="1595309" cy="57028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50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点击此处添加文字说明</a:t>
              </a:r>
              <a:endParaRPr kumimoji="0" lang="en-US" altLang="zh-CN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endParaRPr>
            </a:p>
            <a:p>
              <a:pPr marL="0" marR="0" lvl="0" indent="0" algn="l" defTabSz="914400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50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点击此处添加文字说明</a:t>
              </a:r>
            </a:p>
          </p:txBody>
        </p:sp>
        <p:cxnSp>
          <p:nvCxnSpPr>
            <p:cNvPr id="217" name="PA_直接连接符 216"/>
            <p:cNvCxnSpPr/>
            <p:nvPr>
              <p:custDataLst>
                <p:tags r:id="rId60"/>
              </p:custDataLst>
            </p:nvPr>
          </p:nvCxnSpPr>
          <p:spPr>
            <a:xfrm>
              <a:off x="9045575" y="1595515"/>
              <a:ext cx="2379712" cy="0"/>
            </a:xfrm>
            <a:prstGeom prst="line">
              <a:avLst/>
            </a:prstGeom>
            <a:ln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8" name="PA_直接连接符 217"/>
            <p:cNvCxnSpPr/>
            <p:nvPr>
              <p:custDataLst>
                <p:tags r:id="rId61"/>
              </p:custDataLst>
            </p:nvPr>
          </p:nvCxnSpPr>
          <p:spPr>
            <a:xfrm>
              <a:off x="9045575" y="1644435"/>
              <a:ext cx="817523" cy="0"/>
            </a:xfrm>
            <a:prstGeom prst="line">
              <a:avLst/>
            </a:prstGeom>
            <a:ln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19" name="PA_任意多边形 315"/>
            <p:cNvSpPr>
              <a:spLocks noEditPoints="1"/>
            </p:cNvSpPr>
            <p:nvPr>
              <p:custDataLst>
                <p:tags r:id="rId62"/>
              </p:custDataLst>
            </p:nvPr>
          </p:nvSpPr>
          <p:spPr bwMode="auto">
            <a:xfrm>
              <a:off x="8653198" y="1246755"/>
              <a:ext cx="236393" cy="236393"/>
            </a:xfrm>
            <a:custGeom>
              <a:avLst/>
              <a:gdLst>
                <a:gd name="T0" fmla="*/ 41 w 41"/>
                <a:gd name="T1" fmla="*/ 34 h 41"/>
                <a:gd name="T2" fmla="*/ 33 w 41"/>
                <a:gd name="T3" fmla="*/ 41 h 41"/>
                <a:gd name="T4" fmla="*/ 8 w 41"/>
                <a:gd name="T5" fmla="*/ 41 h 41"/>
                <a:gd name="T6" fmla="*/ 0 w 41"/>
                <a:gd name="T7" fmla="*/ 34 h 41"/>
                <a:gd name="T8" fmla="*/ 0 w 41"/>
                <a:gd name="T9" fmla="*/ 8 h 41"/>
                <a:gd name="T10" fmla="*/ 8 w 41"/>
                <a:gd name="T11" fmla="*/ 0 h 41"/>
                <a:gd name="T12" fmla="*/ 33 w 41"/>
                <a:gd name="T13" fmla="*/ 0 h 41"/>
                <a:gd name="T14" fmla="*/ 41 w 41"/>
                <a:gd name="T15" fmla="*/ 8 h 41"/>
                <a:gd name="T16" fmla="*/ 41 w 41"/>
                <a:gd name="T17" fmla="*/ 34 h 41"/>
                <a:gd name="T18" fmla="*/ 29 w 41"/>
                <a:gd name="T19" fmla="*/ 20 h 41"/>
                <a:gd name="T20" fmla="*/ 21 w 41"/>
                <a:gd name="T21" fmla="*/ 12 h 41"/>
                <a:gd name="T22" fmla="*/ 7 w 41"/>
                <a:gd name="T23" fmla="*/ 27 h 41"/>
                <a:gd name="T24" fmla="*/ 7 w 41"/>
                <a:gd name="T25" fmla="*/ 34 h 41"/>
                <a:gd name="T26" fmla="*/ 15 w 41"/>
                <a:gd name="T27" fmla="*/ 34 h 41"/>
                <a:gd name="T28" fmla="*/ 29 w 41"/>
                <a:gd name="T29" fmla="*/ 20 h 41"/>
                <a:gd name="T30" fmla="*/ 15 w 41"/>
                <a:gd name="T31" fmla="*/ 30 h 41"/>
                <a:gd name="T32" fmla="*/ 14 w 41"/>
                <a:gd name="T33" fmla="*/ 32 h 41"/>
                <a:gd name="T34" fmla="*/ 12 w 41"/>
                <a:gd name="T35" fmla="*/ 32 h 41"/>
                <a:gd name="T36" fmla="*/ 12 w 41"/>
                <a:gd name="T37" fmla="*/ 29 h 41"/>
                <a:gd name="T38" fmla="*/ 9 w 41"/>
                <a:gd name="T39" fmla="*/ 29 h 41"/>
                <a:gd name="T40" fmla="*/ 9 w 41"/>
                <a:gd name="T41" fmla="*/ 28 h 41"/>
                <a:gd name="T42" fmla="*/ 11 w 41"/>
                <a:gd name="T43" fmla="*/ 26 h 41"/>
                <a:gd name="T44" fmla="*/ 15 w 41"/>
                <a:gd name="T45" fmla="*/ 30 h 41"/>
                <a:gd name="T46" fmla="*/ 22 w 41"/>
                <a:gd name="T47" fmla="*/ 17 h 41"/>
                <a:gd name="T48" fmla="*/ 14 w 41"/>
                <a:gd name="T49" fmla="*/ 24 h 41"/>
                <a:gd name="T50" fmla="*/ 13 w 41"/>
                <a:gd name="T51" fmla="*/ 25 h 41"/>
                <a:gd name="T52" fmla="*/ 13 w 41"/>
                <a:gd name="T53" fmla="*/ 24 h 41"/>
                <a:gd name="T54" fmla="*/ 21 w 41"/>
                <a:gd name="T55" fmla="*/ 16 h 41"/>
                <a:gd name="T56" fmla="*/ 22 w 41"/>
                <a:gd name="T57" fmla="*/ 16 h 41"/>
                <a:gd name="T58" fmla="*/ 22 w 41"/>
                <a:gd name="T59" fmla="*/ 17 h 41"/>
                <a:gd name="T60" fmla="*/ 33 w 41"/>
                <a:gd name="T61" fmla="*/ 16 h 41"/>
                <a:gd name="T62" fmla="*/ 33 w 41"/>
                <a:gd name="T63" fmla="*/ 12 h 41"/>
                <a:gd name="T64" fmla="*/ 29 w 41"/>
                <a:gd name="T65" fmla="*/ 8 h 41"/>
                <a:gd name="T66" fmla="*/ 26 w 41"/>
                <a:gd name="T67" fmla="*/ 8 h 41"/>
                <a:gd name="T68" fmla="*/ 23 w 41"/>
                <a:gd name="T69" fmla="*/ 10 h 41"/>
                <a:gd name="T70" fmla="*/ 31 w 41"/>
                <a:gd name="T71" fmla="*/ 18 h 41"/>
                <a:gd name="T72" fmla="*/ 33 w 41"/>
                <a:gd name="T73" fmla="*/ 1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41" h="41">
                  <a:moveTo>
                    <a:pt x="41" y="34"/>
                  </a:moveTo>
                  <a:cubicBezTo>
                    <a:pt x="41" y="38"/>
                    <a:pt x="38" y="41"/>
                    <a:pt x="33" y="41"/>
                  </a:cubicBezTo>
                  <a:cubicBezTo>
                    <a:pt x="8" y="41"/>
                    <a:pt x="8" y="41"/>
                    <a:pt x="8" y="41"/>
                  </a:cubicBezTo>
                  <a:cubicBezTo>
                    <a:pt x="4" y="41"/>
                    <a:pt x="0" y="38"/>
                    <a:pt x="0" y="34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4"/>
                    <a:pt x="4" y="0"/>
                    <a:pt x="8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8" y="0"/>
                    <a:pt x="41" y="4"/>
                    <a:pt x="41" y="8"/>
                  </a:cubicBezTo>
                  <a:lnTo>
                    <a:pt x="41" y="34"/>
                  </a:lnTo>
                  <a:close/>
                  <a:moveTo>
                    <a:pt x="29" y="20"/>
                  </a:moveTo>
                  <a:cubicBezTo>
                    <a:pt x="21" y="12"/>
                    <a:pt x="21" y="12"/>
                    <a:pt x="21" y="12"/>
                  </a:cubicBezTo>
                  <a:cubicBezTo>
                    <a:pt x="7" y="27"/>
                    <a:pt x="7" y="27"/>
                    <a:pt x="7" y="27"/>
                  </a:cubicBezTo>
                  <a:cubicBezTo>
                    <a:pt x="7" y="34"/>
                    <a:pt x="7" y="34"/>
                    <a:pt x="7" y="34"/>
                  </a:cubicBezTo>
                  <a:cubicBezTo>
                    <a:pt x="15" y="34"/>
                    <a:pt x="15" y="34"/>
                    <a:pt x="15" y="34"/>
                  </a:cubicBezTo>
                  <a:lnTo>
                    <a:pt x="29" y="20"/>
                  </a:lnTo>
                  <a:close/>
                  <a:moveTo>
                    <a:pt x="15" y="30"/>
                  </a:moveTo>
                  <a:cubicBezTo>
                    <a:pt x="14" y="32"/>
                    <a:pt x="14" y="32"/>
                    <a:pt x="14" y="32"/>
                  </a:cubicBezTo>
                  <a:cubicBezTo>
                    <a:pt x="12" y="32"/>
                    <a:pt x="12" y="32"/>
                    <a:pt x="12" y="32"/>
                  </a:cubicBezTo>
                  <a:cubicBezTo>
                    <a:pt x="12" y="29"/>
                    <a:pt x="12" y="29"/>
                    <a:pt x="12" y="29"/>
                  </a:cubicBezTo>
                  <a:cubicBezTo>
                    <a:pt x="9" y="29"/>
                    <a:pt x="9" y="29"/>
                    <a:pt x="9" y="29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11" y="26"/>
                    <a:pt x="11" y="26"/>
                    <a:pt x="11" y="26"/>
                  </a:cubicBezTo>
                  <a:lnTo>
                    <a:pt x="15" y="30"/>
                  </a:lnTo>
                  <a:close/>
                  <a:moveTo>
                    <a:pt x="22" y="17"/>
                  </a:moveTo>
                  <a:cubicBezTo>
                    <a:pt x="14" y="24"/>
                    <a:pt x="14" y="24"/>
                    <a:pt x="14" y="24"/>
                  </a:cubicBezTo>
                  <a:cubicBezTo>
                    <a:pt x="14" y="25"/>
                    <a:pt x="13" y="25"/>
                    <a:pt x="13" y="25"/>
                  </a:cubicBezTo>
                  <a:cubicBezTo>
                    <a:pt x="13" y="24"/>
                    <a:pt x="13" y="24"/>
                    <a:pt x="13" y="24"/>
                  </a:cubicBezTo>
                  <a:cubicBezTo>
                    <a:pt x="21" y="16"/>
                    <a:pt x="21" y="16"/>
                    <a:pt x="21" y="16"/>
                  </a:cubicBezTo>
                  <a:cubicBezTo>
                    <a:pt x="21" y="16"/>
                    <a:pt x="22" y="16"/>
                    <a:pt x="22" y="16"/>
                  </a:cubicBezTo>
                  <a:cubicBezTo>
                    <a:pt x="22" y="16"/>
                    <a:pt x="22" y="16"/>
                    <a:pt x="22" y="17"/>
                  </a:cubicBezTo>
                  <a:close/>
                  <a:moveTo>
                    <a:pt x="33" y="16"/>
                  </a:moveTo>
                  <a:cubicBezTo>
                    <a:pt x="34" y="15"/>
                    <a:pt x="34" y="13"/>
                    <a:pt x="33" y="12"/>
                  </a:cubicBezTo>
                  <a:cubicBezTo>
                    <a:pt x="29" y="8"/>
                    <a:pt x="29" y="8"/>
                    <a:pt x="29" y="8"/>
                  </a:cubicBezTo>
                  <a:cubicBezTo>
                    <a:pt x="28" y="7"/>
                    <a:pt x="27" y="7"/>
                    <a:pt x="26" y="8"/>
                  </a:cubicBezTo>
                  <a:cubicBezTo>
                    <a:pt x="23" y="10"/>
                    <a:pt x="23" y="10"/>
                    <a:pt x="23" y="10"/>
                  </a:cubicBezTo>
                  <a:cubicBezTo>
                    <a:pt x="31" y="18"/>
                    <a:pt x="31" y="18"/>
                    <a:pt x="31" y="18"/>
                  </a:cubicBezTo>
                  <a:lnTo>
                    <a:pt x="33" y="16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20" name="PA_组合 219"/>
          <p:cNvGrpSpPr/>
          <p:nvPr>
            <p:custDataLst>
              <p:tags r:id="rId9"/>
            </p:custDataLst>
          </p:nvPr>
        </p:nvGrpSpPr>
        <p:grpSpPr>
          <a:xfrm>
            <a:off x="821668" y="4922875"/>
            <a:ext cx="3192914" cy="1022167"/>
            <a:chOff x="821668" y="2906974"/>
            <a:chExt cx="3192914" cy="1022167"/>
          </a:xfrm>
        </p:grpSpPr>
        <p:sp>
          <p:nvSpPr>
            <p:cNvPr id="221" name="PA_文本框 220"/>
            <p:cNvSpPr txBox="1"/>
            <p:nvPr>
              <p:custDataLst>
                <p:tags r:id="rId53"/>
              </p:custDataLst>
            </p:nvPr>
          </p:nvSpPr>
          <p:spPr>
            <a:xfrm>
              <a:off x="1147304" y="2906974"/>
              <a:ext cx="2867278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altLang="zh-CN" sz="1800" b="1" i="0" u="none" strike="noStrike" kern="1200" cap="none" spc="300" normalizeH="0" baseline="0" noProof="0" dirty="0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2.</a:t>
              </a:r>
              <a:r>
                <a:rPr kumimoji="0" lang="zh-CN" altLang="en-US" sz="1800" b="1" i="0" u="none" strike="noStrike" kern="1200" cap="none" spc="300" normalizeH="0" baseline="0" noProof="0" dirty="0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点击此处添加标题</a:t>
              </a:r>
            </a:p>
          </p:txBody>
        </p:sp>
        <p:sp>
          <p:nvSpPr>
            <p:cNvPr id="222" name="PA_文本框 221"/>
            <p:cNvSpPr txBox="1"/>
            <p:nvPr>
              <p:custDataLst>
                <p:tags r:id="rId54"/>
              </p:custDataLst>
            </p:nvPr>
          </p:nvSpPr>
          <p:spPr>
            <a:xfrm>
              <a:off x="1147304" y="3358857"/>
              <a:ext cx="1595309" cy="57028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50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点击此处添加文字说明</a:t>
              </a:r>
              <a:endParaRPr kumimoji="0" lang="en-US" altLang="zh-CN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endParaRPr>
            </a:p>
            <a:p>
              <a:pPr marL="0" marR="0" lvl="0" indent="0" algn="l" defTabSz="914400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50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点击此处添加文字说明</a:t>
              </a:r>
            </a:p>
          </p:txBody>
        </p:sp>
        <p:cxnSp>
          <p:nvCxnSpPr>
            <p:cNvPr id="223" name="PA_直接连接符 222"/>
            <p:cNvCxnSpPr/>
            <p:nvPr>
              <p:custDataLst>
                <p:tags r:id="rId55"/>
              </p:custDataLst>
            </p:nvPr>
          </p:nvCxnSpPr>
          <p:spPr>
            <a:xfrm>
              <a:off x="1213979" y="3317581"/>
              <a:ext cx="2358780" cy="0"/>
            </a:xfrm>
            <a:prstGeom prst="line">
              <a:avLst/>
            </a:prstGeom>
            <a:ln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4" name="PA_直接连接符 223"/>
            <p:cNvCxnSpPr/>
            <p:nvPr>
              <p:custDataLst>
                <p:tags r:id="rId56"/>
              </p:custDataLst>
            </p:nvPr>
          </p:nvCxnSpPr>
          <p:spPr>
            <a:xfrm>
              <a:off x="1213979" y="3366501"/>
              <a:ext cx="817523" cy="0"/>
            </a:xfrm>
            <a:prstGeom prst="line">
              <a:avLst/>
            </a:prstGeom>
            <a:ln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25" name="PA_任意多边形 163"/>
            <p:cNvSpPr>
              <a:spLocks noEditPoints="1"/>
            </p:cNvSpPr>
            <p:nvPr>
              <p:custDataLst>
                <p:tags r:id="rId57"/>
              </p:custDataLst>
            </p:nvPr>
          </p:nvSpPr>
          <p:spPr bwMode="auto">
            <a:xfrm>
              <a:off x="821668" y="2962934"/>
              <a:ext cx="298748" cy="230613"/>
            </a:xfrm>
            <a:custGeom>
              <a:avLst/>
              <a:gdLst>
                <a:gd name="T0" fmla="*/ 38 w 48"/>
                <a:gd name="T1" fmla="*/ 30 h 37"/>
                <a:gd name="T2" fmla="*/ 30 w 48"/>
                <a:gd name="T3" fmla="*/ 37 h 37"/>
                <a:gd name="T4" fmla="*/ 8 w 48"/>
                <a:gd name="T5" fmla="*/ 37 h 37"/>
                <a:gd name="T6" fmla="*/ 0 w 48"/>
                <a:gd name="T7" fmla="*/ 30 h 37"/>
                <a:gd name="T8" fmla="*/ 0 w 48"/>
                <a:gd name="T9" fmla="*/ 7 h 37"/>
                <a:gd name="T10" fmla="*/ 8 w 48"/>
                <a:gd name="T11" fmla="*/ 0 h 37"/>
                <a:gd name="T12" fmla="*/ 30 w 48"/>
                <a:gd name="T13" fmla="*/ 0 h 37"/>
                <a:gd name="T14" fmla="*/ 33 w 48"/>
                <a:gd name="T15" fmla="*/ 0 h 37"/>
                <a:gd name="T16" fmla="*/ 34 w 48"/>
                <a:gd name="T17" fmla="*/ 1 h 37"/>
                <a:gd name="T18" fmla="*/ 34 w 48"/>
                <a:gd name="T19" fmla="*/ 2 h 37"/>
                <a:gd name="T20" fmla="*/ 32 w 48"/>
                <a:gd name="T21" fmla="*/ 3 h 37"/>
                <a:gd name="T22" fmla="*/ 31 w 48"/>
                <a:gd name="T23" fmla="*/ 3 h 37"/>
                <a:gd name="T24" fmla="*/ 30 w 48"/>
                <a:gd name="T25" fmla="*/ 3 h 37"/>
                <a:gd name="T26" fmla="*/ 8 w 48"/>
                <a:gd name="T27" fmla="*/ 3 h 37"/>
                <a:gd name="T28" fmla="*/ 4 w 48"/>
                <a:gd name="T29" fmla="*/ 7 h 37"/>
                <a:gd name="T30" fmla="*/ 4 w 48"/>
                <a:gd name="T31" fmla="*/ 30 h 37"/>
                <a:gd name="T32" fmla="*/ 8 w 48"/>
                <a:gd name="T33" fmla="*/ 34 h 37"/>
                <a:gd name="T34" fmla="*/ 30 w 48"/>
                <a:gd name="T35" fmla="*/ 34 h 37"/>
                <a:gd name="T36" fmla="*/ 34 w 48"/>
                <a:gd name="T37" fmla="*/ 30 h 37"/>
                <a:gd name="T38" fmla="*/ 34 w 48"/>
                <a:gd name="T39" fmla="*/ 26 h 37"/>
                <a:gd name="T40" fmla="*/ 35 w 48"/>
                <a:gd name="T41" fmla="*/ 26 h 37"/>
                <a:gd name="T42" fmla="*/ 36 w 48"/>
                <a:gd name="T43" fmla="*/ 24 h 37"/>
                <a:gd name="T44" fmla="*/ 37 w 48"/>
                <a:gd name="T45" fmla="*/ 24 h 37"/>
                <a:gd name="T46" fmla="*/ 38 w 48"/>
                <a:gd name="T47" fmla="*/ 25 h 37"/>
                <a:gd name="T48" fmla="*/ 38 w 48"/>
                <a:gd name="T49" fmla="*/ 30 h 37"/>
                <a:gd name="T50" fmla="*/ 43 w 48"/>
                <a:gd name="T51" fmla="*/ 13 h 37"/>
                <a:gd name="T52" fmla="*/ 25 w 48"/>
                <a:gd name="T53" fmla="*/ 31 h 37"/>
                <a:gd name="T54" fmla="*/ 17 w 48"/>
                <a:gd name="T55" fmla="*/ 31 h 37"/>
                <a:gd name="T56" fmla="*/ 17 w 48"/>
                <a:gd name="T57" fmla="*/ 23 h 37"/>
                <a:gd name="T58" fmla="*/ 35 w 48"/>
                <a:gd name="T59" fmla="*/ 5 h 37"/>
                <a:gd name="T60" fmla="*/ 43 w 48"/>
                <a:gd name="T61" fmla="*/ 13 h 37"/>
                <a:gd name="T62" fmla="*/ 27 w 48"/>
                <a:gd name="T63" fmla="*/ 25 h 37"/>
                <a:gd name="T64" fmla="*/ 23 w 48"/>
                <a:gd name="T65" fmla="*/ 21 h 37"/>
                <a:gd name="T66" fmla="*/ 20 w 48"/>
                <a:gd name="T67" fmla="*/ 24 h 37"/>
                <a:gd name="T68" fmla="*/ 20 w 48"/>
                <a:gd name="T69" fmla="*/ 25 h 37"/>
                <a:gd name="T70" fmla="*/ 22 w 48"/>
                <a:gd name="T71" fmla="*/ 25 h 37"/>
                <a:gd name="T72" fmla="*/ 22 w 48"/>
                <a:gd name="T73" fmla="*/ 28 h 37"/>
                <a:gd name="T74" fmla="*/ 24 w 48"/>
                <a:gd name="T75" fmla="*/ 28 h 37"/>
                <a:gd name="T76" fmla="*/ 27 w 48"/>
                <a:gd name="T77" fmla="*/ 25 h 37"/>
                <a:gd name="T78" fmla="*/ 35 w 48"/>
                <a:gd name="T79" fmla="*/ 9 h 37"/>
                <a:gd name="T80" fmla="*/ 25 w 48"/>
                <a:gd name="T81" fmla="*/ 18 h 37"/>
                <a:gd name="T82" fmla="*/ 25 w 48"/>
                <a:gd name="T83" fmla="*/ 19 h 37"/>
                <a:gd name="T84" fmla="*/ 26 w 48"/>
                <a:gd name="T85" fmla="*/ 19 h 37"/>
                <a:gd name="T86" fmla="*/ 36 w 48"/>
                <a:gd name="T87" fmla="*/ 10 h 37"/>
                <a:gd name="T88" fmla="*/ 36 w 48"/>
                <a:gd name="T89" fmla="*/ 9 h 37"/>
                <a:gd name="T90" fmla="*/ 35 w 48"/>
                <a:gd name="T91" fmla="*/ 9 h 37"/>
                <a:gd name="T92" fmla="*/ 45 w 48"/>
                <a:gd name="T93" fmla="*/ 11 h 37"/>
                <a:gd name="T94" fmla="*/ 37 w 48"/>
                <a:gd name="T95" fmla="*/ 3 h 37"/>
                <a:gd name="T96" fmla="*/ 39 w 48"/>
                <a:gd name="T97" fmla="*/ 1 h 37"/>
                <a:gd name="T98" fmla="*/ 43 w 48"/>
                <a:gd name="T99" fmla="*/ 1 h 37"/>
                <a:gd name="T100" fmla="*/ 47 w 48"/>
                <a:gd name="T101" fmla="*/ 5 h 37"/>
                <a:gd name="T102" fmla="*/ 47 w 48"/>
                <a:gd name="T103" fmla="*/ 8 h 37"/>
                <a:gd name="T104" fmla="*/ 45 w 48"/>
                <a:gd name="T105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8" h="37">
                  <a:moveTo>
                    <a:pt x="38" y="30"/>
                  </a:moveTo>
                  <a:cubicBezTo>
                    <a:pt x="38" y="34"/>
                    <a:pt x="34" y="37"/>
                    <a:pt x="30" y="37"/>
                  </a:cubicBezTo>
                  <a:cubicBezTo>
                    <a:pt x="8" y="37"/>
                    <a:pt x="8" y="37"/>
                    <a:pt x="8" y="37"/>
                  </a:cubicBezTo>
                  <a:cubicBezTo>
                    <a:pt x="4" y="37"/>
                    <a:pt x="0" y="34"/>
                    <a:pt x="0" y="30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3"/>
                    <a:pt x="4" y="0"/>
                    <a:pt x="8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1" y="0"/>
                    <a:pt x="32" y="0"/>
                    <a:pt x="33" y="0"/>
                  </a:cubicBezTo>
                  <a:cubicBezTo>
                    <a:pt x="34" y="0"/>
                    <a:pt x="34" y="1"/>
                    <a:pt x="34" y="1"/>
                  </a:cubicBezTo>
                  <a:cubicBezTo>
                    <a:pt x="34" y="1"/>
                    <a:pt x="34" y="2"/>
                    <a:pt x="34" y="2"/>
                  </a:cubicBezTo>
                  <a:cubicBezTo>
                    <a:pt x="32" y="3"/>
                    <a:pt x="32" y="3"/>
                    <a:pt x="32" y="3"/>
                  </a:cubicBezTo>
                  <a:cubicBezTo>
                    <a:pt x="32" y="3"/>
                    <a:pt x="32" y="3"/>
                    <a:pt x="31" y="3"/>
                  </a:cubicBezTo>
                  <a:cubicBezTo>
                    <a:pt x="31" y="3"/>
                    <a:pt x="31" y="3"/>
                    <a:pt x="30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6" y="3"/>
                    <a:pt x="4" y="5"/>
                    <a:pt x="4" y="7"/>
                  </a:cubicBezTo>
                  <a:cubicBezTo>
                    <a:pt x="4" y="30"/>
                    <a:pt x="4" y="30"/>
                    <a:pt x="4" y="30"/>
                  </a:cubicBezTo>
                  <a:cubicBezTo>
                    <a:pt x="4" y="32"/>
                    <a:pt x="6" y="34"/>
                    <a:pt x="8" y="34"/>
                  </a:cubicBezTo>
                  <a:cubicBezTo>
                    <a:pt x="30" y="34"/>
                    <a:pt x="30" y="34"/>
                    <a:pt x="30" y="34"/>
                  </a:cubicBezTo>
                  <a:cubicBezTo>
                    <a:pt x="33" y="34"/>
                    <a:pt x="34" y="32"/>
                    <a:pt x="34" y="30"/>
                  </a:cubicBezTo>
                  <a:cubicBezTo>
                    <a:pt x="34" y="26"/>
                    <a:pt x="34" y="26"/>
                    <a:pt x="34" y="26"/>
                  </a:cubicBezTo>
                  <a:cubicBezTo>
                    <a:pt x="34" y="26"/>
                    <a:pt x="35" y="26"/>
                    <a:pt x="35" y="26"/>
                  </a:cubicBezTo>
                  <a:cubicBezTo>
                    <a:pt x="36" y="24"/>
                    <a:pt x="36" y="24"/>
                    <a:pt x="36" y="24"/>
                  </a:cubicBezTo>
                  <a:cubicBezTo>
                    <a:pt x="37" y="24"/>
                    <a:pt x="37" y="24"/>
                    <a:pt x="37" y="24"/>
                  </a:cubicBezTo>
                  <a:cubicBezTo>
                    <a:pt x="38" y="24"/>
                    <a:pt x="38" y="24"/>
                    <a:pt x="38" y="25"/>
                  </a:cubicBezTo>
                  <a:lnTo>
                    <a:pt x="38" y="30"/>
                  </a:lnTo>
                  <a:close/>
                  <a:moveTo>
                    <a:pt x="43" y="13"/>
                  </a:moveTo>
                  <a:cubicBezTo>
                    <a:pt x="25" y="31"/>
                    <a:pt x="25" y="31"/>
                    <a:pt x="25" y="31"/>
                  </a:cubicBezTo>
                  <a:cubicBezTo>
                    <a:pt x="17" y="31"/>
                    <a:pt x="17" y="31"/>
                    <a:pt x="17" y="31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35" y="5"/>
                    <a:pt x="35" y="5"/>
                    <a:pt x="35" y="5"/>
                  </a:cubicBezTo>
                  <a:lnTo>
                    <a:pt x="43" y="13"/>
                  </a:lnTo>
                  <a:close/>
                  <a:moveTo>
                    <a:pt x="27" y="25"/>
                  </a:moveTo>
                  <a:cubicBezTo>
                    <a:pt x="23" y="21"/>
                    <a:pt x="23" y="21"/>
                    <a:pt x="23" y="21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4" y="28"/>
                    <a:pt x="24" y="28"/>
                    <a:pt x="24" y="28"/>
                  </a:cubicBezTo>
                  <a:lnTo>
                    <a:pt x="27" y="25"/>
                  </a:lnTo>
                  <a:close/>
                  <a:moveTo>
                    <a:pt x="35" y="9"/>
                  </a:moveTo>
                  <a:cubicBezTo>
                    <a:pt x="25" y="18"/>
                    <a:pt x="25" y="18"/>
                    <a:pt x="25" y="18"/>
                  </a:cubicBezTo>
                  <a:cubicBezTo>
                    <a:pt x="25" y="18"/>
                    <a:pt x="25" y="19"/>
                    <a:pt x="25" y="19"/>
                  </a:cubicBezTo>
                  <a:cubicBezTo>
                    <a:pt x="26" y="19"/>
                    <a:pt x="26" y="19"/>
                    <a:pt x="26" y="19"/>
                  </a:cubicBezTo>
                  <a:cubicBezTo>
                    <a:pt x="36" y="10"/>
                    <a:pt x="36" y="10"/>
                    <a:pt x="36" y="10"/>
                  </a:cubicBezTo>
                  <a:cubicBezTo>
                    <a:pt x="36" y="9"/>
                    <a:pt x="36" y="9"/>
                    <a:pt x="36" y="9"/>
                  </a:cubicBezTo>
                  <a:cubicBezTo>
                    <a:pt x="35" y="8"/>
                    <a:pt x="35" y="8"/>
                    <a:pt x="35" y="9"/>
                  </a:cubicBezTo>
                  <a:close/>
                  <a:moveTo>
                    <a:pt x="45" y="11"/>
                  </a:moveTo>
                  <a:cubicBezTo>
                    <a:pt x="37" y="3"/>
                    <a:pt x="37" y="3"/>
                    <a:pt x="37" y="3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40" y="0"/>
                    <a:pt x="42" y="0"/>
                    <a:pt x="43" y="1"/>
                  </a:cubicBezTo>
                  <a:cubicBezTo>
                    <a:pt x="47" y="5"/>
                    <a:pt x="47" y="5"/>
                    <a:pt x="47" y="5"/>
                  </a:cubicBezTo>
                  <a:cubicBezTo>
                    <a:pt x="48" y="6"/>
                    <a:pt x="48" y="7"/>
                    <a:pt x="47" y="8"/>
                  </a:cubicBezTo>
                  <a:lnTo>
                    <a:pt x="45" y="11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26" name="PA_组合 225"/>
          <p:cNvGrpSpPr/>
          <p:nvPr>
            <p:custDataLst>
              <p:tags r:id="rId10"/>
            </p:custDataLst>
          </p:nvPr>
        </p:nvGrpSpPr>
        <p:grpSpPr>
          <a:xfrm>
            <a:off x="8653198" y="4922875"/>
            <a:ext cx="3268508" cy="1022167"/>
            <a:chOff x="8653198" y="2906974"/>
            <a:chExt cx="3268508" cy="1022167"/>
          </a:xfrm>
        </p:grpSpPr>
        <p:sp>
          <p:nvSpPr>
            <p:cNvPr id="227" name="PA_文本框 226"/>
            <p:cNvSpPr txBox="1"/>
            <p:nvPr>
              <p:custDataLst>
                <p:tags r:id="rId48"/>
              </p:custDataLst>
            </p:nvPr>
          </p:nvSpPr>
          <p:spPr>
            <a:xfrm>
              <a:off x="8978900" y="2906974"/>
              <a:ext cx="2942806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altLang="zh-CN" sz="1800" b="1" i="0" u="none" strike="noStrike" kern="1200" cap="none" spc="300" normalizeH="0" baseline="0" noProof="0" dirty="0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4.</a:t>
              </a:r>
              <a:r>
                <a:rPr kumimoji="0" lang="zh-CN" altLang="en-US" sz="1800" b="1" i="0" u="none" strike="noStrike" kern="1200" cap="none" spc="300" normalizeH="0" baseline="0" noProof="0" dirty="0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点击此处添加标题</a:t>
              </a:r>
            </a:p>
          </p:txBody>
        </p:sp>
        <p:sp>
          <p:nvSpPr>
            <p:cNvPr id="228" name="PA_文本框 227"/>
            <p:cNvSpPr txBox="1"/>
            <p:nvPr>
              <p:custDataLst>
                <p:tags r:id="rId49"/>
              </p:custDataLst>
            </p:nvPr>
          </p:nvSpPr>
          <p:spPr>
            <a:xfrm>
              <a:off x="8978900" y="3358857"/>
              <a:ext cx="1595309" cy="57028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50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点击此处添加文字说明</a:t>
              </a:r>
              <a:endParaRPr kumimoji="0" lang="en-US" altLang="zh-CN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endParaRPr>
            </a:p>
            <a:p>
              <a:pPr marL="0" marR="0" lvl="0" indent="0" algn="l" defTabSz="914400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50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点击此处添加文字说明</a:t>
              </a:r>
            </a:p>
          </p:txBody>
        </p:sp>
        <p:cxnSp>
          <p:nvCxnSpPr>
            <p:cNvPr id="229" name="PA_直接连接符 228"/>
            <p:cNvCxnSpPr/>
            <p:nvPr>
              <p:custDataLst>
                <p:tags r:id="rId50"/>
              </p:custDataLst>
            </p:nvPr>
          </p:nvCxnSpPr>
          <p:spPr>
            <a:xfrm>
              <a:off x="9045575" y="3317581"/>
              <a:ext cx="2379712" cy="0"/>
            </a:xfrm>
            <a:prstGeom prst="line">
              <a:avLst/>
            </a:prstGeom>
            <a:ln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0" name="PA_直接连接符 229"/>
            <p:cNvCxnSpPr/>
            <p:nvPr>
              <p:custDataLst>
                <p:tags r:id="rId51"/>
              </p:custDataLst>
            </p:nvPr>
          </p:nvCxnSpPr>
          <p:spPr>
            <a:xfrm>
              <a:off x="9045575" y="3366501"/>
              <a:ext cx="817523" cy="0"/>
            </a:xfrm>
            <a:prstGeom prst="line">
              <a:avLst/>
            </a:prstGeom>
            <a:ln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31" name="PA_任意多边形 342"/>
            <p:cNvSpPr>
              <a:spLocks noEditPoints="1"/>
            </p:cNvSpPr>
            <p:nvPr>
              <p:custDataLst>
                <p:tags r:id="rId52"/>
              </p:custDataLst>
            </p:nvPr>
          </p:nvSpPr>
          <p:spPr bwMode="auto">
            <a:xfrm>
              <a:off x="8653198" y="2964076"/>
              <a:ext cx="248911" cy="220527"/>
            </a:xfrm>
            <a:custGeom>
              <a:avLst/>
              <a:gdLst>
                <a:gd name="T0" fmla="*/ 48 w 48"/>
                <a:gd name="T1" fmla="*/ 10 h 43"/>
                <a:gd name="T2" fmla="*/ 39 w 48"/>
                <a:gd name="T3" fmla="*/ 19 h 43"/>
                <a:gd name="T4" fmla="*/ 39 w 48"/>
                <a:gd name="T5" fmla="*/ 19 h 43"/>
                <a:gd name="T6" fmla="*/ 38 w 48"/>
                <a:gd name="T7" fmla="*/ 18 h 43"/>
                <a:gd name="T8" fmla="*/ 38 w 48"/>
                <a:gd name="T9" fmla="*/ 13 h 43"/>
                <a:gd name="T10" fmla="*/ 31 w 48"/>
                <a:gd name="T11" fmla="*/ 13 h 43"/>
                <a:gd name="T12" fmla="*/ 24 w 48"/>
                <a:gd name="T13" fmla="*/ 18 h 43"/>
                <a:gd name="T14" fmla="*/ 22 w 48"/>
                <a:gd name="T15" fmla="*/ 23 h 43"/>
                <a:gd name="T16" fmla="*/ 7 w 48"/>
                <a:gd name="T17" fmla="*/ 37 h 43"/>
                <a:gd name="T18" fmla="*/ 1 w 48"/>
                <a:gd name="T19" fmla="*/ 37 h 43"/>
                <a:gd name="T20" fmla="*/ 0 w 48"/>
                <a:gd name="T21" fmla="*/ 36 h 43"/>
                <a:gd name="T22" fmla="*/ 0 w 48"/>
                <a:gd name="T23" fmla="*/ 31 h 43"/>
                <a:gd name="T24" fmla="*/ 1 w 48"/>
                <a:gd name="T25" fmla="*/ 30 h 43"/>
                <a:gd name="T26" fmla="*/ 7 w 48"/>
                <a:gd name="T27" fmla="*/ 30 h 43"/>
                <a:gd name="T28" fmla="*/ 14 w 48"/>
                <a:gd name="T29" fmla="*/ 25 h 43"/>
                <a:gd name="T30" fmla="*/ 16 w 48"/>
                <a:gd name="T31" fmla="*/ 20 h 43"/>
                <a:gd name="T32" fmla="*/ 31 w 48"/>
                <a:gd name="T33" fmla="*/ 6 h 43"/>
                <a:gd name="T34" fmla="*/ 38 w 48"/>
                <a:gd name="T35" fmla="*/ 6 h 43"/>
                <a:gd name="T36" fmla="*/ 38 w 48"/>
                <a:gd name="T37" fmla="*/ 1 h 43"/>
                <a:gd name="T38" fmla="*/ 39 w 48"/>
                <a:gd name="T39" fmla="*/ 0 h 43"/>
                <a:gd name="T40" fmla="*/ 39 w 48"/>
                <a:gd name="T41" fmla="*/ 1 h 43"/>
                <a:gd name="T42" fmla="*/ 48 w 48"/>
                <a:gd name="T43" fmla="*/ 9 h 43"/>
                <a:gd name="T44" fmla="*/ 48 w 48"/>
                <a:gd name="T45" fmla="*/ 10 h 43"/>
                <a:gd name="T46" fmla="*/ 48 w 48"/>
                <a:gd name="T47" fmla="*/ 10 h 43"/>
                <a:gd name="T48" fmla="*/ 14 w 48"/>
                <a:gd name="T49" fmla="*/ 20 h 43"/>
                <a:gd name="T50" fmla="*/ 7 w 48"/>
                <a:gd name="T51" fmla="*/ 13 h 43"/>
                <a:gd name="T52" fmla="*/ 1 w 48"/>
                <a:gd name="T53" fmla="*/ 13 h 43"/>
                <a:gd name="T54" fmla="*/ 0 w 48"/>
                <a:gd name="T55" fmla="*/ 12 h 43"/>
                <a:gd name="T56" fmla="*/ 0 w 48"/>
                <a:gd name="T57" fmla="*/ 7 h 43"/>
                <a:gd name="T58" fmla="*/ 1 w 48"/>
                <a:gd name="T59" fmla="*/ 6 h 43"/>
                <a:gd name="T60" fmla="*/ 7 w 48"/>
                <a:gd name="T61" fmla="*/ 6 h 43"/>
                <a:gd name="T62" fmla="*/ 18 w 48"/>
                <a:gd name="T63" fmla="*/ 12 h 43"/>
                <a:gd name="T64" fmla="*/ 14 w 48"/>
                <a:gd name="T65" fmla="*/ 20 h 43"/>
                <a:gd name="T66" fmla="*/ 48 w 48"/>
                <a:gd name="T67" fmla="*/ 34 h 43"/>
                <a:gd name="T68" fmla="*/ 39 w 48"/>
                <a:gd name="T69" fmla="*/ 43 h 43"/>
                <a:gd name="T70" fmla="*/ 39 w 48"/>
                <a:gd name="T71" fmla="*/ 43 h 43"/>
                <a:gd name="T72" fmla="*/ 38 w 48"/>
                <a:gd name="T73" fmla="*/ 42 h 43"/>
                <a:gd name="T74" fmla="*/ 38 w 48"/>
                <a:gd name="T75" fmla="*/ 37 h 43"/>
                <a:gd name="T76" fmla="*/ 20 w 48"/>
                <a:gd name="T77" fmla="*/ 31 h 43"/>
                <a:gd name="T78" fmla="*/ 24 w 48"/>
                <a:gd name="T79" fmla="*/ 24 h 43"/>
                <a:gd name="T80" fmla="*/ 31 w 48"/>
                <a:gd name="T81" fmla="*/ 30 h 43"/>
                <a:gd name="T82" fmla="*/ 38 w 48"/>
                <a:gd name="T83" fmla="*/ 30 h 43"/>
                <a:gd name="T84" fmla="*/ 38 w 48"/>
                <a:gd name="T85" fmla="*/ 25 h 43"/>
                <a:gd name="T86" fmla="*/ 39 w 48"/>
                <a:gd name="T87" fmla="*/ 24 h 43"/>
                <a:gd name="T88" fmla="*/ 39 w 48"/>
                <a:gd name="T89" fmla="*/ 25 h 43"/>
                <a:gd name="T90" fmla="*/ 48 w 48"/>
                <a:gd name="T91" fmla="*/ 33 h 43"/>
                <a:gd name="T92" fmla="*/ 48 w 48"/>
                <a:gd name="T93" fmla="*/ 34 h 43"/>
                <a:gd name="T94" fmla="*/ 48 w 48"/>
                <a:gd name="T95" fmla="*/ 34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8" h="43">
                  <a:moveTo>
                    <a:pt x="48" y="10"/>
                  </a:moveTo>
                  <a:cubicBezTo>
                    <a:pt x="39" y="19"/>
                    <a:pt x="39" y="19"/>
                    <a:pt x="39" y="19"/>
                  </a:cubicBezTo>
                  <a:cubicBezTo>
                    <a:pt x="39" y="19"/>
                    <a:pt x="39" y="19"/>
                    <a:pt x="39" y="19"/>
                  </a:cubicBezTo>
                  <a:cubicBezTo>
                    <a:pt x="38" y="19"/>
                    <a:pt x="38" y="19"/>
                    <a:pt x="38" y="18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1" y="13"/>
                    <a:pt x="31" y="13"/>
                    <a:pt x="31" y="13"/>
                  </a:cubicBezTo>
                  <a:cubicBezTo>
                    <a:pt x="27" y="13"/>
                    <a:pt x="26" y="16"/>
                    <a:pt x="24" y="18"/>
                  </a:cubicBezTo>
                  <a:cubicBezTo>
                    <a:pt x="24" y="20"/>
                    <a:pt x="23" y="22"/>
                    <a:pt x="22" y="23"/>
                  </a:cubicBezTo>
                  <a:cubicBezTo>
                    <a:pt x="19" y="30"/>
                    <a:pt x="16" y="37"/>
                    <a:pt x="7" y="37"/>
                  </a:cubicBezTo>
                  <a:cubicBezTo>
                    <a:pt x="1" y="37"/>
                    <a:pt x="1" y="37"/>
                    <a:pt x="1" y="37"/>
                  </a:cubicBezTo>
                  <a:cubicBezTo>
                    <a:pt x="1" y="37"/>
                    <a:pt x="0" y="37"/>
                    <a:pt x="0" y="36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1" y="30"/>
                    <a:pt x="1" y="30"/>
                  </a:cubicBezTo>
                  <a:cubicBezTo>
                    <a:pt x="7" y="30"/>
                    <a:pt x="7" y="30"/>
                    <a:pt x="7" y="30"/>
                  </a:cubicBezTo>
                  <a:cubicBezTo>
                    <a:pt x="11" y="30"/>
                    <a:pt x="12" y="28"/>
                    <a:pt x="14" y="25"/>
                  </a:cubicBezTo>
                  <a:cubicBezTo>
                    <a:pt x="15" y="23"/>
                    <a:pt x="15" y="22"/>
                    <a:pt x="16" y="20"/>
                  </a:cubicBezTo>
                  <a:cubicBezTo>
                    <a:pt x="19" y="13"/>
                    <a:pt x="22" y="6"/>
                    <a:pt x="31" y="6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38" y="1"/>
                    <a:pt x="38" y="0"/>
                    <a:pt x="39" y="0"/>
                  </a:cubicBezTo>
                  <a:cubicBezTo>
                    <a:pt x="39" y="0"/>
                    <a:pt x="39" y="0"/>
                    <a:pt x="39" y="1"/>
                  </a:cubicBezTo>
                  <a:cubicBezTo>
                    <a:pt x="48" y="9"/>
                    <a:pt x="48" y="9"/>
                    <a:pt x="48" y="9"/>
                  </a:cubicBezTo>
                  <a:cubicBezTo>
                    <a:pt x="48" y="9"/>
                    <a:pt x="48" y="10"/>
                    <a:pt x="48" y="10"/>
                  </a:cubicBezTo>
                  <a:cubicBezTo>
                    <a:pt x="48" y="10"/>
                    <a:pt x="48" y="10"/>
                    <a:pt x="48" y="10"/>
                  </a:cubicBezTo>
                  <a:close/>
                  <a:moveTo>
                    <a:pt x="14" y="20"/>
                  </a:moveTo>
                  <a:cubicBezTo>
                    <a:pt x="13" y="16"/>
                    <a:pt x="11" y="13"/>
                    <a:pt x="7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0" y="13"/>
                    <a:pt x="0" y="12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1" y="6"/>
                    <a:pt x="1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12" y="6"/>
                    <a:pt x="15" y="9"/>
                    <a:pt x="18" y="12"/>
                  </a:cubicBezTo>
                  <a:cubicBezTo>
                    <a:pt x="17" y="15"/>
                    <a:pt x="15" y="17"/>
                    <a:pt x="14" y="20"/>
                  </a:cubicBezTo>
                  <a:close/>
                  <a:moveTo>
                    <a:pt x="48" y="34"/>
                  </a:moveTo>
                  <a:cubicBezTo>
                    <a:pt x="39" y="43"/>
                    <a:pt x="39" y="43"/>
                    <a:pt x="39" y="43"/>
                  </a:cubicBezTo>
                  <a:cubicBezTo>
                    <a:pt x="39" y="43"/>
                    <a:pt x="39" y="43"/>
                    <a:pt x="39" y="43"/>
                  </a:cubicBezTo>
                  <a:cubicBezTo>
                    <a:pt x="38" y="43"/>
                    <a:pt x="38" y="43"/>
                    <a:pt x="38" y="42"/>
                  </a:cubicBezTo>
                  <a:cubicBezTo>
                    <a:pt x="38" y="37"/>
                    <a:pt x="38" y="37"/>
                    <a:pt x="38" y="37"/>
                  </a:cubicBezTo>
                  <a:cubicBezTo>
                    <a:pt x="30" y="37"/>
                    <a:pt x="25" y="38"/>
                    <a:pt x="20" y="31"/>
                  </a:cubicBezTo>
                  <a:cubicBezTo>
                    <a:pt x="22" y="29"/>
                    <a:pt x="23" y="26"/>
                    <a:pt x="24" y="24"/>
                  </a:cubicBezTo>
                  <a:cubicBezTo>
                    <a:pt x="25" y="27"/>
                    <a:pt x="27" y="30"/>
                    <a:pt x="31" y="30"/>
                  </a:cubicBezTo>
                  <a:cubicBezTo>
                    <a:pt x="38" y="30"/>
                    <a:pt x="38" y="30"/>
                    <a:pt x="38" y="30"/>
                  </a:cubicBezTo>
                  <a:cubicBezTo>
                    <a:pt x="38" y="25"/>
                    <a:pt x="38" y="25"/>
                    <a:pt x="38" y="25"/>
                  </a:cubicBezTo>
                  <a:cubicBezTo>
                    <a:pt x="38" y="25"/>
                    <a:pt x="38" y="24"/>
                    <a:pt x="39" y="24"/>
                  </a:cubicBezTo>
                  <a:cubicBezTo>
                    <a:pt x="39" y="24"/>
                    <a:pt x="39" y="24"/>
                    <a:pt x="39" y="25"/>
                  </a:cubicBezTo>
                  <a:cubicBezTo>
                    <a:pt x="48" y="33"/>
                    <a:pt x="48" y="33"/>
                    <a:pt x="48" y="33"/>
                  </a:cubicBezTo>
                  <a:cubicBezTo>
                    <a:pt x="48" y="33"/>
                    <a:pt x="48" y="34"/>
                    <a:pt x="48" y="34"/>
                  </a:cubicBezTo>
                  <a:cubicBezTo>
                    <a:pt x="48" y="34"/>
                    <a:pt x="48" y="34"/>
                    <a:pt x="48" y="34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3" name="PA_组合 2"/>
          <p:cNvGrpSpPr/>
          <p:nvPr>
            <p:custDataLst>
              <p:tags r:id="rId11"/>
            </p:custDataLst>
          </p:nvPr>
        </p:nvGrpSpPr>
        <p:grpSpPr>
          <a:xfrm>
            <a:off x="3806368" y="1533832"/>
            <a:ext cx="4729342" cy="4552338"/>
            <a:chOff x="3806368" y="1533832"/>
            <a:chExt cx="4729342" cy="4552338"/>
          </a:xfrm>
        </p:grpSpPr>
        <p:sp>
          <p:nvSpPr>
            <p:cNvPr id="33" name="PA_任意多边形 5"/>
            <p:cNvSpPr/>
            <p:nvPr>
              <p:custDataLst>
                <p:tags r:id="rId16"/>
              </p:custDataLst>
            </p:nvPr>
          </p:nvSpPr>
          <p:spPr bwMode="auto">
            <a:xfrm>
              <a:off x="3899018" y="1533832"/>
              <a:ext cx="2776760" cy="1533580"/>
            </a:xfrm>
            <a:custGeom>
              <a:avLst/>
              <a:gdLst>
                <a:gd name="T0" fmla="*/ 2008 w 2008"/>
                <a:gd name="T1" fmla="*/ 657 h 1109"/>
                <a:gd name="T2" fmla="*/ 2002 w 2008"/>
                <a:gd name="T3" fmla="*/ 0 h 1109"/>
                <a:gd name="T4" fmla="*/ 15 w 2008"/>
                <a:gd name="T5" fmla="*/ 632 h 1109"/>
                <a:gd name="T6" fmla="*/ 0 w 2008"/>
                <a:gd name="T7" fmla="*/ 1109 h 1109"/>
                <a:gd name="T8" fmla="*/ 2008 w 2008"/>
                <a:gd name="T9" fmla="*/ 657 h 1109"/>
                <a:gd name="T10" fmla="*/ 2008 w 2008"/>
                <a:gd name="T11" fmla="*/ 657 h 1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08" h="1109">
                  <a:moveTo>
                    <a:pt x="2008" y="657"/>
                  </a:moveTo>
                  <a:lnTo>
                    <a:pt x="2002" y="0"/>
                  </a:lnTo>
                  <a:lnTo>
                    <a:pt x="15" y="632"/>
                  </a:lnTo>
                  <a:lnTo>
                    <a:pt x="0" y="1109"/>
                  </a:lnTo>
                  <a:lnTo>
                    <a:pt x="2008" y="657"/>
                  </a:lnTo>
                  <a:lnTo>
                    <a:pt x="2008" y="65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4" name="PA_任意多边形 6"/>
            <p:cNvSpPr/>
            <p:nvPr>
              <p:custDataLst>
                <p:tags r:id="rId17"/>
              </p:custDataLst>
            </p:nvPr>
          </p:nvSpPr>
          <p:spPr bwMode="auto">
            <a:xfrm>
              <a:off x="3940504" y="1597443"/>
              <a:ext cx="2692407" cy="1413271"/>
            </a:xfrm>
            <a:custGeom>
              <a:avLst/>
              <a:gdLst>
                <a:gd name="T0" fmla="*/ 16 w 1947"/>
                <a:gd name="T1" fmla="*/ 611 h 1022"/>
                <a:gd name="T2" fmla="*/ 1942 w 1947"/>
                <a:gd name="T3" fmla="*/ 0 h 1022"/>
                <a:gd name="T4" fmla="*/ 1947 w 1947"/>
                <a:gd name="T5" fmla="*/ 586 h 1022"/>
                <a:gd name="T6" fmla="*/ 0 w 1947"/>
                <a:gd name="T7" fmla="*/ 1022 h 1022"/>
                <a:gd name="T8" fmla="*/ 16 w 1947"/>
                <a:gd name="T9" fmla="*/ 611 h 10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47" h="1022">
                  <a:moveTo>
                    <a:pt x="16" y="611"/>
                  </a:moveTo>
                  <a:lnTo>
                    <a:pt x="1942" y="0"/>
                  </a:lnTo>
                  <a:lnTo>
                    <a:pt x="1947" y="586"/>
                  </a:lnTo>
                  <a:lnTo>
                    <a:pt x="0" y="1022"/>
                  </a:lnTo>
                  <a:lnTo>
                    <a:pt x="16" y="611"/>
                  </a:lnTo>
                  <a:close/>
                </a:path>
              </a:pathLst>
            </a:custGeom>
            <a:solidFill>
              <a:srgbClr val="D8D4C9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5" name="PA_任意多边形 7"/>
            <p:cNvSpPr/>
            <p:nvPr>
              <p:custDataLst>
                <p:tags r:id="rId18"/>
              </p:custDataLst>
            </p:nvPr>
          </p:nvSpPr>
          <p:spPr bwMode="auto">
            <a:xfrm>
              <a:off x="6667481" y="1533832"/>
              <a:ext cx="1548790" cy="1682927"/>
            </a:xfrm>
            <a:custGeom>
              <a:avLst/>
              <a:gdLst>
                <a:gd name="T0" fmla="*/ 6 w 1120"/>
                <a:gd name="T1" fmla="*/ 657 h 1217"/>
                <a:gd name="T2" fmla="*/ 0 w 1120"/>
                <a:gd name="T3" fmla="*/ 0 h 1217"/>
                <a:gd name="T4" fmla="*/ 1105 w 1120"/>
                <a:gd name="T5" fmla="*/ 775 h 1217"/>
                <a:gd name="T6" fmla="*/ 1120 w 1120"/>
                <a:gd name="T7" fmla="*/ 1217 h 1217"/>
                <a:gd name="T8" fmla="*/ 119 w 1120"/>
                <a:gd name="T9" fmla="*/ 714 h 1217"/>
                <a:gd name="T10" fmla="*/ 6 w 1120"/>
                <a:gd name="T11" fmla="*/ 657 h 1217"/>
                <a:gd name="T12" fmla="*/ 6 w 1120"/>
                <a:gd name="T13" fmla="*/ 657 h 1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20" h="1217">
                  <a:moveTo>
                    <a:pt x="6" y="657"/>
                  </a:moveTo>
                  <a:lnTo>
                    <a:pt x="0" y="0"/>
                  </a:lnTo>
                  <a:lnTo>
                    <a:pt x="1105" y="775"/>
                  </a:lnTo>
                  <a:lnTo>
                    <a:pt x="1120" y="1217"/>
                  </a:lnTo>
                  <a:lnTo>
                    <a:pt x="119" y="714"/>
                  </a:lnTo>
                  <a:lnTo>
                    <a:pt x="6" y="657"/>
                  </a:lnTo>
                  <a:lnTo>
                    <a:pt x="6" y="65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6" name="PA_任意多边形 8"/>
            <p:cNvSpPr/>
            <p:nvPr>
              <p:custDataLst>
                <p:tags r:id="rId19"/>
              </p:custDataLst>
            </p:nvPr>
          </p:nvSpPr>
          <p:spPr bwMode="auto">
            <a:xfrm>
              <a:off x="6717264" y="1626482"/>
              <a:ext cx="1456140" cy="1512837"/>
            </a:xfrm>
            <a:custGeom>
              <a:avLst/>
              <a:gdLst>
                <a:gd name="T0" fmla="*/ 98 w 1053"/>
                <a:gd name="T1" fmla="*/ 616 h 1094"/>
                <a:gd name="T2" fmla="*/ 6 w 1053"/>
                <a:gd name="T3" fmla="*/ 570 h 1094"/>
                <a:gd name="T4" fmla="*/ 0 w 1053"/>
                <a:gd name="T5" fmla="*/ 0 h 1094"/>
                <a:gd name="T6" fmla="*/ 1038 w 1053"/>
                <a:gd name="T7" fmla="*/ 724 h 1094"/>
                <a:gd name="T8" fmla="*/ 1053 w 1053"/>
                <a:gd name="T9" fmla="*/ 1094 h 1094"/>
                <a:gd name="T10" fmla="*/ 98 w 1053"/>
                <a:gd name="T11" fmla="*/ 616 h 10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53" h="1094">
                  <a:moveTo>
                    <a:pt x="98" y="616"/>
                  </a:moveTo>
                  <a:lnTo>
                    <a:pt x="6" y="570"/>
                  </a:lnTo>
                  <a:lnTo>
                    <a:pt x="0" y="0"/>
                  </a:lnTo>
                  <a:lnTo>
                    <a:pt x="1038" y="724"/>
                  </a:lnTo>
                  <a:lnTo>
                    <a:pt x="1053" y="1094"/>
                  </a:lnTo>
                  <a:lnTo>
                    <a:pt x="98" y="616"/>
                  </a:lnTo>
                  <a:close/>
                </a:path>
              </a:pathLst>
            </a:custGeom>
            <a:solidFill>
              <a:srgbClr val="6F6E68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7" name="PA_任意多边形 9"/>
            <p:cNvSpPr/>
            <p:nvPr>
              <p:custDataLst>
                <p:tags r:id="rId20"/>
              </p:custDataLst>
            </p:nvPr>
          </p:nvSpPr>
          <p:spPr bwMode="auto">
            <a:xfrm>
              <a:off x="3899018" y="2442363"/>
              <a:ext cx="4317253" cy="788224"/>
            </a:xfrm>
            <a:custGeom>
              <a:avLst/>
              <a:gdLst>
                <a:gd name="T0" fmla="*/ 2008 w 3122"/>
                <a:gd name="T1" fmla="*/ 0 h 570"/>
                <a:gd name="T2" fmla="*/ 0 w 3122"/>
                <a:gd name="T3" fmla="*/ 452 h 570"/>
                <a:gd name="T4" fmla="*/ 138 w 3122"/>
                <a:gd name="T5" fmla="*/ 483 h 570"/>
                <a:gd name="T6" fmla="*/ 2013 w 3122"/>
                <a:gd name="T7" fmla="*/ 83 h 570"/>
                <a:gd name="T8" fmla="*/ 2013 w 3122"/>
                <a:gd name="T9" fmla="*/ 88 h 570"/>
                <a:gd name="T10" fmla="*/ 3035 w 3122"/>
                <a:gd name="T11" fmla="*/ 570 h 570"/>
                <a:gd name="T12" fmla="*/ 3122 w 3122"/>
                <a:gd name="T13" fmla="*/ 560 h 570"/>
                <a:gd name="T14" fmla="*/ 2008 w 3122"/>
                <a:gd name="T15" fmla="*/ 0 h 570"/>
                <a:gd name="T16" fmla="*/ 2008 w 3122"/>
                <a:gd name="T17" fmla="*/ 0 h 5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122" h="570">
                  <a:moveTo>
                    <a:pt x="2008" y="0"/>
                  </a:moveTo>
                  <a:lnTo>
                    <a:pt x="0" y="452"/>
                  </a:lnTo>
                  <a:lnTo>
                    <a:pt x="138" y="483"/>
                  </a:lnTo>
                  <a:lnTo>
                    <a:pt x="2013" y="83"/>
                  </a:lnTo>
                  <a:lnTo>
                    <a:pt x="2013" y="88"/>
                  </a:lnTo>
                  <a:lnTo>
                    <a:pt x="3035" y="570"/>
                  </a:lnTo>
                  <a:lnTo>
                    <a:pt x="3122" y="560"/>
                  </a:lnTo>
                  <a:lnTo>
                    <a:pt x="2008" y="0"/>
                  </a:lnTo>
                  <a:lnTo>
                    <a:pt x="2008" y="0"/>
                  </a:lnTo>
                  <a:close/>
                </a:path>
              </a:pathLst>
            </a:custGeom>
            <a:solidFill>
              <a:srgbClr val="49484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8" name="PA_任意多边形 10"/>
            <p:cNvSpPr/>
            <p:nvPr>
              <p:custDataLst>
                <p:tags r:id="rId21"/>
              </p:custDataLst>
            </p:nvPr>
          </p:nvSpPr>
          <p:spPr bwMode="auto">
            <a:xfrm>
              <a:off x="3869979" y="2557140"/>
              <a:ext cx="2819629" cy="1384232"/>
            </a:xfrm>
            <a:custGeom>
              <a:avLst/>
              <a:gdLst>
                <a:gd name="T0" fmla="*/ 2034 w 2039"/>
                <a:gd name="T1" fmla="*/ 0 h 1001"/>
                <a:gd name="T2" fmla="*/ 2039 w 2039"/>
                <a:gd name="T3" fmla="*/ 790 h 1001"/>
                <a:gd name="T4" fmla="*/ 0 w 2039"/>
                <a:gd name="T5" fmla="*/ 1001 h 1001"/>
                <a:gd name="T6" fmla="*/ 15 w 2039"/>
                <a:gd name="T7" fmla="*/ 436 h 1001"/>
                <a:gd name="T8" fmla="*/ 2034 w 2039"/>
                <a:gd name="T9" fmla="*/ 0 h 10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39" h="1001">
                  <a:moveTo>
                    <a:pt x="2034" y="0"/>
                  </a:moveTo>
                  <a:lnTo>
                    <a:pt x="2039" y="790"/>
                  </a:lnTo>
                  <a:lnTo>
                    <a:pt x="0" y="1001"/>
                  </a:lnTo>
                  <a:lnTo>
                    <a:pt x="15" y="436"/>
                  </a:lnTo>
                  <a:lnTo>
                    <a:pt x="203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9" name="PA_任意多边形 11"/>
            <p:cNvSpPr/>
            <p:nvPr>
              <p:custDataLst>
                <p:tags r:id="rId22"/>
              </p:custDataLst>
            </p:nvPr>
          </p:nvSpPr>
          <p:spPr bwMode="auto">
            <a:xfrm>
              <a:off x="3912847" y="2613836"/>
              <a:ext cx="2733892" cy="1277752"/>
            </a:xfrm>
            <a:custGeom>
              <a:avLst/>
              <a:gdLst>
                <a:gd name="T0" fmla="*/ 20 w 1977"/>
                <a:gd name="T1" fmla="*/ 421 h 924"/>
                <a:gd name="T2" fmla="*/ 1967 w 1977"/>
                <a:gd name="T3" fmla="*/ 0 h 924"/>
                <a:gd name="T4" fmla="*/ 1977 w 1977"/>
                <a:gd name="T5" fmla="*/ 719 h 924"/>
                <a:gd name="T6" fmla="*/ 0 w 1977"/>
                <a:gd name="T7" fmla="*/ 924 h 924"/>
                <a:gd name="T8" fmla="*/ 20 w 1977"/>
                <a:gd name="T9" fmla="*/ 421 h 9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77" h="924">
                  <a:moveTo>
                    <a:pt x="20" y="421"/>
                  </a:moveTo>
                  <a:lnTo>
                    <a:pt x="1967" y="0"/>
                  </a:lnTo>
                  <a:lnTo>
                    <a:pt x="1977" y="719"/>
                  </a:lnTo>
                  <a:lnTo>
                    <a:pt x="0" y="924"/>
                  </a:lnTo>
                  <a:lnTo>
                    <a:pt x="20" y="42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0" name="PA_任意多边形 12"/>
            <p:cNvSpPr/>
            <p:nvPr>
              <p:custDataLst>
                <p:tags r:id="rId23"/>
              </p:custDataLst>
            </p:nvPr>
          </p:nvSpPr>
          <p:spPr bwMode="auto">
            <a:xfrm>
              <a:off x="6682693" y="2557140"/>
              <a:ext cx="1569534" cy="1454757"/>
            </a:xfrm>
            <a:custGeom>
              <a:avLst/>
              <a:gdLst>
                <a:gd name="T0" fmla="*/ 0 w 1135"/>
                <a:gd name="T1" fmla="*/ 0 h 1052"/>
                <a:gd name="T2" fmla="*/ 0 w 1135"/>
                <a:gd name="T3" fmla="*/ 5 h 1052"/>
                <a:gd name="T4" fmla="*/ 1114 w 1135"/>
                <a:gd name="T5" fmla="*/ 534 h 1052"/>
                <a:gd name="T6" fmla="*/ 1135 w 1135"/>
                <a:gd name="T7" fmla="*/ 1052 h 1052"/>
                <a:gd name="T8" fmla="*/ 5 w 1135"/>
                <a:gd name="T9" fmla="*/ 790 h 1052"/>
                <a:gd name="T10" fmla="*/ 0 w 1135"/>
                <a:gd name="T11" fmla="*/ 0 h 1052"/>
                <a:gd name="T12" fmla="*/ 0 w 1135"/>
                <a:gd name="T13" fmla="*/ 0 h 10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35" h="1052">
                  <a:moveTo>
                    <a:pt x="0" y="0"/>
                  </a:moveTo>
                  <a:lnTo>
                    <a:pt x="0" y="5"/>
                  </a:lnTo>
                  <a:lnTo>
                    <a:pt x="1114" y="534"/>
                  </a:lnTo>
                  <a:lnTo>
                    <a:pt x="1135" y="1052"/>
                  </a:lnTo>
                  <a:lnTo>
                    <a:pt x="5" y="79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1" name="PA_任意多边形 13"/>
            <p:cNvSpPr/>
            <p:nvPr>
              <p:custDataLst>
                <p:tags r:id="rId24"/>
              </p:custDataLst>
            </p:nvPr>
          </p:nvSpPr>
          <p:spPr bwMode="auto">
            <a:xfrm>
              <a:off x="6725561" y="2634580"/>
              <a:ext cx="1476882" cy="1320621"/>
            </a:xfrm>
            <a:custGeom>
              <a:avLst/>
              <a:gdLst>
                <a:gd name="T0" fmla="*/ 10 w 1068"/>
                <a:gd name="T1" fmla="*/ 704 h 955"/>
                <a:gd name="T2" fmla="*/ 0 w 1068"/>
                <a:gd name="T3" fmla="*/ 0 h 955"/>
                <a:gd name="T4" fmla="*/ 1052 w 1068"/>
                <a:gd name="T5" fmla="*/ 498 h 955"/>
                <a:gd name="T6" fmla="*/ 1068 w 1068"/>
                <a:gd name="T7" fmla="*/ 955 h 955"/>
                <a:gd name="T8" fmla="*/ 10 w 1068"/>
                <a:gd name="T9" fmla="*/ 704 h 9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68" h="955">
                  <a:moveTo>
                    <a:pt x="10" y="704"/>
                  </a:moveTo>
                  <a:lnTo>
                    <a:pt x="0" y="0"/>
                  </a:lnTo>
                  <a:lnTo>
                    <a:pt x="1052" y="498"/>
                  </a:lnTo>
                  <a:lnTo>
                    <a:pt x="1068" y="955"/>
                  </a:lnTo>
                  <a:lnTo>
                    <a:pt x="10" y="704"/>
                  </a:lnTo>
                  <a:close/>
                </a:path>
              </a:pathLst>
            </a:custGeom>
            <a:solidFill>
              <a:srgbClr val="15575E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2" name="PA_任意多边形 14"/>
            <p:cNvSpPr/>
            <p:nvPr>
              <p:custDataLst>
                <p:tags r:id="rId25"/>
              </p:custDataLst>
            </p:nvPr>
          </p:nvSpPr>
          <p:spPr bwMode="auto">
            <a:xfrm>
              <a:off x="3869979" y="3649591"/>
              <a:ext cx="4382247" cy="377518"/>
            </a:xfrm>
            <a:custGeom>
              <a:avLst/>
              <a:gdLst>
                <a:gd name="T0" fmla="*/ 2039 w 3169"/>
                <a:gd name="T1" fmla="*/ 0 h 273"/>
                <a:gd name="T2" fmla="*/ 0 w 3169"/>
                <a:gd name="T3" fmla="*/ 211 h 273"/>
                <a:gd name="T4" fmla="*/ 318 w 3169"/>
                <a:gd name="T5" fmla="*/ 247 h 273"/>
                <a:gd name="T6" fmla="*/ 2039 w 3169"/>
                <a:gd name="T7" fmla="*/ 88 h 273"/>
                <a:gd name="T8" fmla="*/ 2953 w 3169"/>
                <a:gd name="T9" fmla="*/ 273 h 273"/>
                <a:gd name="T10" fmla="*/ 3169 w 3169"/>
                <a:gd name="T11" fmla="*/ 262 h 273"/>
                <a:gd name="T12" fmla="*/ 2039 w 3169"/>
                <a:gd name="T13" fmla="*/ 0 h 273"/>
                <a:gd name="T14" fmla="*/ 2039 w 3169"/>
                <a:gd name="T15" fmla="*/ 0 h 2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169" h="273">
                  <a:moveTo>
                    <a:pt x="2039" y="0"/>
                  </a:moveTo>
                  <a:lnTo>
                    <a:pt x="0" y="211"/>
                  </a:lnTo>
                  <a:lnTo>
                    <a:pt x="318" y="247"/>
                  </a:lnTo>
                  <a:lnTo>
                    <a:pt x="2039" y="88"/>
                  </a:lnTo>
                  <a:lnTo>
                    <a:pt x="2953" y="273"/>
                  </a:lnTo>
                  <a:lnTo>
                    <a:pt x="3169" y="262"/>
                  </a:lnTo>
                  <a:lnTo>
                    <a:pt x="2039" y="0"/>
                  </a:lnTo>
                  <a:lnTo>
                    <a:pt x="2039" y="0"/>
                  </a:lnTo>
                  <a:close/>
                </a:path>
              </a:pathLst>
            </a:custGeom>
            <a:solidFill>
              <a:srgbClr val="165259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3" name="PA_任意多边形 15"/>
            <p:cNvSpPr/>
            <p:nvPr>
              <p:custDataLst>
                <p:tags r:id="rId26"/>
              </p:custDataLst>
            </p:nvPr>
          </p:nvSpPr>
          <p:spPr bwMode="auto">
            <a:xfrm>
              <a:off x="3840939" y="3771281"/>
              <a:ext cx="2862496" cy="788224"/>
            </a:xfrm>
            <a:custGeom>
              <a:avLst/>
              <a:gdLst>
                <a:gd name="T0" fmla="*/ 2060 w 2070"/>
                <a:gd name="T1" fmla="*/ 0 h 570"/>
                <a:gd name="T2" fmla="*/ 2070 w 2070"/>
                <a:gd name="T3" fmla="*/ 534 h 570"/>
                <a:gd name="T4" fmla="*/ 6 w 2070"/>
                <a:gd name="T5" fmla="*/ 570 h 570"/>
                <a:gd name="T6" fmla="*/ 0 w 2070"/>
                <a:gd name="T7" fmla="*/ 570 h 570"/>
                <a:gd name="T8" fmla="*/ 16 w 2070"/>
                <a:gd name="T9" fmla="*/ 190 h 570"/>
                <a:gd name="T10" fmla="*/ 2060 w 2070"/>
                <a:gd name="T11" fmla="*/ 0 h 5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70" h="570">
                  <a:moveTo>
                    <a:pt x="2060" y="0"/>
                  </a:moveTo>
                  <a:lnTo>
                    <a:pt x="2070" y="534"/>
                  </a:lnTo>
                  <a:lnTo>
                    <a:pt x="6" y="570"/>
                  </a:lnTo>
                  <a:lnTo>
                    <a:pt x="0" y="570"/>
                  </a:lnTo>
                  <a:lnTo>
                    <a:pt x="16" y="190"/>
                  </a:lnTo>
                  <a:lnTo>
                    <a:pt x="206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4" name="PA_任意多边形 16"/>
            <p:cNvSpPr/>
            <p:nvPr>
              <p:custDataLst>
                <p:tags r:id="rId27"/>
              </p:custDataLst>
            </p:nvPr>
          </p:nvSpPr>
          <p:spPr bwMode="auto">
            <a:xfrm>
              <a:off x="3890721" y="3821064"/>
              <a:ext cx="2762931" cy="695573"/>
            </a:xfrm>
            <a:custGeom>
              <a:avLst/>
              <a:gdLst>
                <a:gd name="T0" fmla="*/ 11 w 1998"/>
                <a:gd name="T1" fmla="*/ 185 h 503"/>
                <a:gd name="T2" fmla="*/ 1993 w 1998"/>
                <a:gd name="T3" fmla="*/ 0 h 503"/>
                <a:gd name="T4" fmla="*/ 1998 w 1998"/>
                <a:gd name="T5" fmla="*/ 467 h 503"/>
                <a:gd name="T6" fmla="*/ 0 w 1998"/>
                <a:gd name="T7" fmla="*/ 503 h 503"/>
                <a:gd name="T8" fmla="*/ 11 w 1998"/>
                <a:gd name="T9" fmla="*/ 185 h 5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98" h="503">
                  <a:moveTo>
                    <a:pt x="11" y="185"/>
                  </a:moveTo>
                  <a:lnTo>
                    <a:pt x="1993" y="0"/>
                  </a:lnTo>
                  <a:lnTo>
                    <a:pt x="1998" y="467"/>
                  </a:lnTo>
                  <a:lnTo>
                    <a:pt x="0" y="503"/>
                  </a:lnTo>
                  <a:lnTo>
                    <a:pt x="11" y="185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5" name="PA_任意多边形 17"/>
            <p:cNvSpPr/>
            <p:nvPr>
              <p:custDataLst>
                <p:tags r:id="rId28"/>
              </p:custDataLst>
            </p:nvPr>
          </p:nvSpPr>
          <p:spPr bwMode="auto">
            <a:xfrm>
              <a:off x="6689607" y="3771281"/>
              <a:ext cx="1576447" cy="802052"/>
            </a:xfrm>
            <a:custGeom>
              <a:avLst/>
              <a:gdLst>
                <a:gd name="T0" fmla="*/ 0 w 1140"/>
                <a:gd name="T1" fmla="*/ 0 h 580"/>
                <a:gd name="T2" fmla="*/ 10 w 1140"/>
                <a:gd name="T3" fmla="*/ 534 h 580"/>
                <a:gd name="T4" fmla="*/ 1140 w 1140"/>
                <a:gd name="T5" fmla="*/ 580 h 580"/>
                <a:gd name="T6" fmla="*/ 1130 w 1140"/>
                <a:gd name="T7" fmla="*/ 231 h 580"/>
                <a:gd name="T8" fmla="*/ 914 w 1140"/>
                <a:gd name="T9" fmla="*/ 185 h 580"/>
                <a:gd name="T10" fmla="*/ 0 w 1140"/>
                <a:gd name="T11" fmla="*/ 0 h 5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40" h="580">
                  <a:moveTo>
                    <a:pt x="0" y="0"/>
                  </a:moveTo>
                  <a:lnTo>
                    <a:pt x="10" y="534"/>
                  </a:lnTo>
                  <a:lnTo>
                    <a:pt x="1140" y="580"/>
                  </a:lnTo>
                  <a:lnTo>
                    <a:pt x="1130" y="231"/>
                  </a:lnTo>
                  <a:lnTo>
                    <a:pt x="914" y="18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6" name="PA_任意多边形 18"/>
            <p:cNvSpPr/>
            <p:nvPr>
              <p:custDataLst>
                <p:tags r:id="rId29"/>
              </p:custDataLst>
            </p:nvPr>
          </p:nvSpPr>
          <p:spPr bwMode="auto">
            <a:xfrm>
              <a:off x="6739389" y="3827978"/>
              <a:ext cx="1483797" cy="695573"/>
            </a:xfrm>
            <a:custGeom>
              <a:avLst/>
              <a:gdLst>
                <a:gd name="T0" fmla="*/ 5 w 1073"/>
                <a:gd name="T1" fmla="*/ 462 h 503"/>
                <a:gd name="T2" fmla="*/ 0 w 1073"/>
                <a:gd name="T3" fmla="*/ 0 h 503"/>
                <a:gd name="T4" fmla="*/ 873 w 1073"/>
                <a:gd name="T5" fmla="*/ 180 h 503"/>
                <a:gd name="T6" fmla="*/ 1063 w 1073"/>
                <a:gd name="T7" fmla="*/ 216 h 503"/>
                <a:gd name="T8" fmla="*/ 1073 w 1073"/>
                <a:gd name="T9" fmla="*/ 503 h 503"/>
                <a:gd name="T10" fmla="*/ 5 w 1073"/>
                <a:gd name="T11" fmla="*/ 462 h 5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73" h="503">
                  <a:moveTo>
                    <a:pt x="5" y="462"/>
                  </a:moveTo>
                  <a:lnTo>
                    <a:pt x="0" y="0"/>
                  </a:lnTo>
                  <a:lnTo>
                    <a:pt x="873" y="180"/>
                  </a:lnTo>
                  <a:lnTo>
                    <a:pt x="1063" y="216"/>
                  </a:lnTo>
                  <a:lnTo>
                    <a:pt x="1073" y="503"/>
                  </a:lnTo>
                  <a:lnTo>
                    <a:pt x="5" y="462"/>
                  </a:lnTo>
                  <a:close/>
                </a:path>
              </a:pathLst>
            </a:custGeom>
            <a:solidFill>
              <a:srgbClr val="963B0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7" name="PA_任意多边形 19"/>
            <p:cNvSpPr/>
            <p:nvPr>
              <p:custDataLst>
                <p:tags r:id="rId30"/>
              </p:custDataLst>
            </p:nvPr>
          </p:nvSpPr>
          <p:spPr bwMode="auto">
            <a:xfrm>
              <a:off x="3849236" y="4509722"/>
              <a:ext cx="4409904" cy="92651"/>
            </a:xfrm>
            <a:custGeom>
              <a:avLst/>
              <a:gdLst>
                <a:gd name="T0" fmla="*/ 2064 w 3189"/>
                <a:gd name="T1" fmla="*/ 0 h 67"/>
                <a:gd name="T2" fmla="*/ 0 w 3189"/>
                <a:gd name="T3" fmla="*/ 36 h 67"/>
                <a:gd name="T4" fmla="*/ 1448 w 3189"/>
                <a:gd name="T5" fmla="*/ 67 h 67"/>
                <a:gd name="T6" fmla="*/ 3189 w 3189"/>
                <a:gd name="T7" fmla="*/ 46 h 67"/>
                <a:gd name="T8" fmla="*/ 2064 w 3189"/>
                <a:gd name="T9" fmla="*/ 0 h 67"/>
                <a:gd name="T10" fmla="*/ 2064 w 3189"/>
                <a:gd name="T11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189" h="67">
                  <a:moveTo>
                    <a:pt x="2064" y="0"/>
                  </a:moveTo>
                  <a:lnTo>
                    <a:pt x="0" y="36"/>
                  </a:lnTo>
                  <a:lnTo>
                    <a:pt x="1448" y="67"/>
                  </a:lnTo>
                  <a:lnTo>
                    <a:pt x="3189" y="46"/>
                  </a:lnTo>
                  <a:lnTo>
                    <a:pt x="2064" y="0"/>
                  </a:lnTo>
                  <a:lnTo>
                    <a:pt x="2064" y="0"/>
                  </a:lnTo>
                  <a:close/>
                </a:path>
              </a:pathLst>
            </a:custGeom>
            <a:solidFill>
              <a:srgbClr val="963B0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8" name="PA_任意多边形 20"/>
            <p:cNvSpPr/>
            <p:nvPr>
              <p:custDataLst>
                <p:tags r:id="rId31"/>
              </p:custDataLst>
            </p:nvPr>
          </p:nvSpPr>
          <p:spPr bwMode="auto">
            <a:xfrm>
              <a:off x="3806368" y="4630030"/>
              <a:ext cx="2910897" cy="1456140"/>
            </a:xfrm>
            <a:custGeom>
              <a:avLst/>
              <a:gdLst>
                <a:gd name="T0" fmla="*/ 25 w 2105"/>
                <a:gd name="T1" fmla="*/ 16 h 1053"/>
                <a:gd name="T2" fmla="*/ 2095 w 2105"/>
                <a:gd name="T3" fmla="*/ 0 h 1053"/>
                <a:gd name="T4" fmla="*/ 2105 w 2105"/>
                <a:gd name="T5" fmla="*/ 1053 h 1053"/>
                <a:gd name="T6" fmla="*/ 0 w 2105"/>
                <a:gd name="T7" fmla="*/ 760 h 1053"/>
                <a:gd name="T8" fmla="*/ 25 w 2105"/>
                <a:gd name="T9" fmla="*/ 16 h 10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05" h="1053">
                  <a:moveTo>
                    <a:pt x="25" y="16"/>
                  </a:moveTo>
                  <a:lnTo>
                    <a:pt x="2095" y="0"/>
                  </a:lnTo>
                  <a:lnTo>
                    <a:pt x="2105" y="1053"/>
                  </a:lnTo>
                  <a:lnTo>
                    <a:pt x="0" y="760"/>
                  </a:lnTo>
                  <a:lnTo>
                    <a:pt x="25" y="1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9" name="PA_任意多边形 21"/>
            <p:cNvSpPr/>
            <p:nvPr>
              <p:custDataLst>
                <p:tags r:id="rId32"/>
              </p:custDataLst>
            </p:nvPr>
          </p:nvSpPr>
          <p:spPr bwMode="auto">
            <a:xfrm>
              <a:off x="3856151" y="4679812"/>
              <a:ext cx="2811332" cy="1349660"/>
            </a:xfrm>
            <a:custGeom>
              <a:avLst/>
              <a:gdLst>
                <a:gd name="T0" fmla="*/ 0 w 2033"/>
                <a:gd name="T1" fmla="*/ 693 h 976"/>
                <a:gd name="T2" fmla="*/ 20 w 2033"/>
                <a:gd name="T3" fmla="*/ 10 h 976"/>
                <a:gd name="T4" fmla="*/ 2023 w 2033"/>
                <a:gd name="T5" fmla="*/ 0 h 976"/>
                <a:gd name="T6" fmla="*/ 2033 w 2033"/>
                <a:gd name="T7" fmla="*/ 976 h 976"/>
                <a:gd name="T8" fmla="*/ 0 w 2033"/>
                <a:gd name="T9" fmla="*/ 693 h 9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33" h="976">
                  <a:moveTo>
                    <a:pt x="0" y="693"/>
                  </a:moveTo>
                  <a:lnTo>
                    <a:pt x="20" y="10"/>
                  </a:lnTo>
                  <a:lnTo>
                    <a:pt x="2023" y="0"/>
                  </a:lnTo>
                  <a:lnTo>
                    <a:pt x="2033" y="976"/>
                  </a:lnTo>
                  <a:lnTo>
                    <a:pt x="0" y="693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50" name="PA_任意多边形 22"/>
            <p:cNvSpPr/>
            <p:nvPr>
              <p:custDataLst>
                <p:tags r:id="rId33"/>
              </p:custDataLst>
            </p:nvPr>
          </p:nvSpPr>
          <p:spPr bwMode="auto">
            <a:xfrm>
              <a:off x="6703435" y="4630030"/>
              <a:ext cx="1598573" cy="1456140"/>
            </a:xfrm>
            <a:custGeom>
              <a:avLst/>
              <a:gdLst>
                <a:gd name="T0" fmla="*/ 0 w 1156"/>
                <a:gd name="T1" fmla="*/ 0 h 1053"/>
                <a:gd name="T2" fmla="*/ 1135 w 1156"/>
                <a:gd name="T3" fmla="*/ 21 h 1053"/>
                <a:gd name="T4" fmla="*/ 1156 w 1156"/>
                <a:gd name="T5" fmla="*/ 693 h 1053"/>
                <a:gd name="T6" fmla="*/ 10 w 1156"/>
                <a:gd name="T7" fmla="*/ 1053 h 1053"/>
                <a:gd name="T8" fmla="*/ 0 w 1156"/>
                <a:gd name="T9" fmla="*/ 0 h 1053"/>
                <a:gd name="T10" fmla="*/ 0 w 1156"/>
                <a:gd name="T11" fmla="*/ 0 h 10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56" h="1053">
                  <a:moveTo>
                    <a:pt x="0" y="0"/>
                  </a:moveTo>
                  <a:lnTo>
                    <a:pt x="1135" y="21"/>
                  </a:lnTo>
                  <a:lnTo>
                    <a:pt x="1156" y="693"/>
                  </a:lnTo>
                  <a:lnTo>
                    <a:pt x="10" y="1053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51" name="PA_任意多边形 23"/>
            <p:cNvSpPr/>
            <p:nvPr>
              <p:custDataLst>
                <p:tags r:id="rId34"/>
              </p:custDataLst>
            </p:nvPr>
          </p:nvSpPr>
          <p:spPr bwMode="auto">
            <a:xfrm>
              <a:off x="6746304" y="4679812"/>
              <a:ext cx="1512836" cy="1342747"/>
            </a:xfrm>
            <a:custGeom>
              <a:avLst/>
              <a:gdLst>
                <a:gd name="T0" fmla="*/ 0 w 1094"/>
                <a:gd name="T1" fmla="*/ 0 h 971"/>
                <a:gd name="T2" fmla="*/ 1068 w 1094"/>
                <a:gd name="T3" fmla="*/ 15 h 971"/>
                <a:gd name="T4" fmla="*/ 1094 w 1094"/>
                <a:gd name="T5" fmla="*/ 632 h 971"/>
                <a:gd name="T6" fmla="*/ 10 w 1094"/>
                <a:gd name="T7" fmla="*/ 971 h 971"/>
                <a:gd name="T8" fmla="*/ 0 w 1094"/>
                <a:gd name="T9" fmla="*/ 0 h 9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94" h="971">
                  <a:moveTo>
                    <a:pt x="0" y="0"/>
                  </a:moveTo>
                  <a:lnTo>
                    <a:pt x="1068" y="15"/>
                  </a:lnTo>
                  <a:lnTo>
                    <a:pt x="1094" y="632"/>
                  </a:lnTo>
                  <a:lnTo>
                    <a:pt x="10" y="97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grpSp>
          <p:nvGrpSpPr>
            <p:cNvPr id="2" name="组合 1"/>
            <p:cNvGrpSpPr/>
            <p:nvPr/>
          </p:nvGrpSpPr>
          <p:grpSpPr>
            <a:xfrm>
              <a:off x="7179135" y="1945921"/>
              <a:ext cx="1356575" cy="4090467"/>
              <a:chOff x="7179135" y="1945921"/>
              <a:chExt cx="1356575" cy="4090467"/>
            </a:xfrm>
          </p:grpSpPr>
          <p:sp>
            <p:nvSpPr>
              <p:cNvPr id="52" name="PA_任意多边形 24"/>
              <p:cNvSpPr/>
              <p:nvPr>
                <p:custDataLst>
                  <p:tags r:id="rId35"/>
                </p:custDataLst>
              </p:nvPr>
            </p:nvSpPr>
            <p:spPr bwMode="auto">
              <a:xfrm>
                <a:off x="7484745" y="2165793"/>
                <a:ext cx="185302" cy="376135"/>
              </a:xfrm>
              <a:custGeom>
                <a:avLst/>
                <a:gdLst>
                  <a:gd name="T0" fmla="*/ 67 w 134"/>
                  <a:gd name="T1" fmla="*/ 0 h 272"/>
                  <a:gd name="T2" fmla="*/ 0 w 134"/>
                  <a:gd name="T3" fmla="*/ 31 h 272"/>
                  <a:gd name="T4" fmla="*/ 46 w 134"/>
                  <a:gd name="T5" fmla="*/ 216 h 272"/>
                  <a:gd name="T6" fmla="*/ 134 w 134"/>
                  <a:gd name="T7" fmla="*/ 272 h 272"/>
                  <a:gd name="T8" fmla="*/ 67 w 134"/>
                  <a:gd name="T9" fmla="*/ 0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4" h="272">
                    <a:moveTo>
                      <a:pt x="67" y="0"/>
                    </a:moveTo>
                    <a:lnTo>
                      <a:pt x="0" y="31"/>
                    </a:lnTo>
                    <a:lnTo>
                      <a:pt x="46" y="216"/>
                    </a:lnTo>
                    <a:lnTo>
                      <a:pt x="134" y="272"/>
                    </a:lnTo>
                    <a:lnTo>
                      <a:pt x="67" y="0"/>
                    </a:ln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53" name="PA_任意多边形 25"/>
              <p:cNvSpPr/>
              <p:nvPr>
                <p:custDataLst>
                  <p:tags r:id="rId36"/>
                </p:custDataLst>
              </p:nvPr>
            </p:nvSpPr>
            <p:spPr bwMode="auto">
              <a:xfrm>
                <a:off x="7598139" y="2634580"/>
                <a:ext cx="219873" cy="482615"/>
              </a:xfrm>
              <a:custGeom>
                <a:avLst/>
                <a:gdLst>
                  <a:gd name="T0" fmla="*/ 72 w 159"/>
                  <a:gd name="T1" fmla="*/ 0 h 349"/>
                  <a:gd name="T2" fmla="*/ 0 w 159"/>
                  <a:gd name="T3" fmla="*/ 31 h 349"/>
                  <a:gd name="T4" fmla="*/ 67 w 159"/>
                  <a:gd name="T5" fmla="*/ 308 h 349"/>
                  <a:gd name="T6" fmla="*/ 67 w 159"/>
                  <a:gd name="T7" fmla="*/ 308 h 349"/>
                  <a:gd name="T8" fmla="*/ 159 w 159"/>
                  <a:gd name="T9" fmla="*/ 349 h 349"/>
                  <a:gd name="T10" fmla="*/ 72 w 159"/>
                  <a:gd name="T11" fmla="*/ 0 h 3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9" h="349">
                    <a:moveTo>
                      <a:pt x="72" y="0"/>
                    </a:moveTo>
                    <a:lnTo>
                      <a:pt x="0" y="31"/>
                    </a:lnTo>
                    <a:lnTo>
                      <a:pt x="67" y="308"/>
                    </a:lnTo>
                    <a:lnTo>
                      <a:pt x="67" y="308"/>
                    </a:lnTo>
                    <a:lnTo>
                      <a:pt x="159" y="349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54" name="PA_任意多边形 26"/>
              <p:cNvSpPr/>
              <p:nvPr>
                <p:custDataLst>
                  <p:tags r:id="rId37"/>
                </p:custDataLst>
              </p:nvPr>
            </p:nvSpPr>
            <p:spPr bwMode="auto">
              <a:xfrm>
                <a:off x="7740572" y="3223673"/>
                <a:ext cx="255827" cy="611219"/>
              </a:xfrm>
              <a:custGeom>
                <a:avLst/>
                <a:gdLst>
                  <a:gd name="T0" fmla="*/ 72 w 185"/>
                  <a:gd name="T1" fmla="*/ 0 h 442"/>
                  <a:gd name="T2" fmla="*/ 0 w 185"/>
                  <a:gd name="T3" fmla="*/ 26 h 442"/>
                  <a:gd name="T4" fmla="*/ 97 w 185"/>
                  <a:gd name="T5" fmla="*/ 421 h 442"/>
                  <a:gd name="T6" fmla="*/ 97 w 185"/>
                  <a:gd name="T7" fmla="*/ 421 h 442"/>
                  <a:gd name="T8" fmla="*/ 185 w 185"/>
                  <a:gd name="T9" fmla="*/ 442 h 442"/>
                  <a:gd name="T10" fmla="*/ 72 w 185"/>
                  <a:gd name="T11" fmla="*/ 0 h 4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85" h="442">
                    <a:moveTo>
                      <a:pt x="72" y="0"/>
                    </a:moveTo>
                    <a:lnTo>
                      <a:pt x="0" y="26"/>
                    </a:lnTo>
                    <a:lnTo>
                      <a:pt x="97" y="421"/>
                    </a:lnTo>
                    <a:lnTo>
                      <a:pt x="97" y="421"/>
                    </a:lnTo>
                    <a:lnTo>
                      <a:pt x="185" y="442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55" name="PA_任意多边形 27"/>
              <p:cNvSpPr/>
              <p:nvPr>
                <p:custDataLst>
                  <p:tags r:id="rId38"/>
                </p:custDataLst>
              </p:nvPr>
            </p:nvSpPr>
            <p:spPr bwMode="auto">
              <a:xfrm>
                <a:off x="7917576" y="3948286"/>
                <a:ext cx="269656" cy="667916"/>
              </a:xfrm>
              <a:custGeom>
                <a:avLst/>
                <a:gdLst>
                  <a:gd name="T0" fmla="*/ 72 w 195"/>
                  <a:gd name="T1" fmla="*/ 0 h 483"/>
                  <a:gd name="T2" fmla="*/ 0 w 195"/>
                  <a:gd name="T3" fmla="*/ 21 h 483"/>
                  <a:gd name="T4" fmla="*/ 108 w 195"/>
                  <a:gd name="T5" fmla="*/ 483 h 483"/>
                  <a:gd name="T6" fmla="*/ 195 w 195"/>
                  <a:gd name="T7" fmla="*/ 483 h 483"/>
                  <a:gd name="T8" fmla="*/ 72 w 195"/>
                  <a:gd name="T9" fmla="*/ 0 h 4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5" h="483">
                    <a:moveTo>
                      <a:pt x="72" y="0"/>
                    </a:moveTo>
                    <a:lnTo>
                      <a:pt x="0" y="21"/>
                    </a:lnTo>
                    <a:lnTo>
                      <a:pt x="108" y="483"/>
                    </a:lnTo>
                    <a:lnTo>
                      <a:pt x="195" y="483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56" name="PA_任意多边形 28"/>
              <p:cNvSpPr/>
              <p:nvPr>
                <p:custDataLst>
                  <p:tags r:id="rId39"/>
                </p:custDataLst>
              </p:nvPr>
            </p:nvSpPr>
            <p:spPr bwMode="auto">
              <a:xfrm>
                <a:off x="8102878" y="4729595"/>
                <a:ext cx="262741" cy="638876"/>
              </a:xfrm>
              <a:custGeom>
                <a:avLst/>
                <a:gdLst>
                  <a:gd name="T0" fmla="*/ 77 w 190"/>
                  <a:gd name="T1" fmla="*/ 0 h 462"/>
                  <a:gd name="T2" fmla="*/ 0 w 190"/>
                  <a:gd name="T3" fmla="*/ 15 h 462"/>
                  <a:gd name="T4" fmla="*/ 0 w 190"/>
                  <a:gd name="T5" fmla="*/ 15 h 462"/>
                  <a:gd name="T6" fmla="*/ 108 w 190"/>
                  <a:gd name="T7" fmla="*/ 462 h 462"/>
                  <a:gd name="T8" fmla="*/ 190 w 190"/>
                  <a:gd name="T9" fmla="*/ 447 h 462"/>
                  <a:gd name="T10" fmla="*/ 77 w 190"/>
                  <a:gd name="T11" fmla="*/ 0 h 4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90" h="462">
                    <a:moveTo>
                      <a:pt x="77" y="0"/>
                    </a:moveTo>
                    <a:lnTo>
                      <a:pt x="0" y="15"/>
                    </a:lnTo>
                    <a:lnTo>
                      <a:pt x="0" y="15"/>
                    </a:lnTo>
                    <a:lnTo>
                      <a:pt x="108" y="462"/>
                    </a:lnTo>
                    <a:lnTo>
                      <a:pt x="190" y="447"/>
                    </a:lnTo>
                    <a:lnTo>
                      <a:pt x="77" y="0"/>
                    </a:ln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57" name="PA_任意多边形 29"/>
              <p:cNvSpPr/>
              <p:nvPr>
                <p:custDataLst>
                  <p:tags r:id="rId40"/>
                </p:custDataLst>
              </p:nvPr>
            </p:nvSpPr>
            <p:spPr bwMode="auto">
              <a:xfrm>
                <a:off x="8286797" y="5468036"/>
                <a:ext cx="212959" cy="448043"/>
              </a:xfrm>
              <a:custGeom>
                <a:avLst/>
                <a:gdLst>
                  <a:gd name="T0" fmla="*/ 77 w 154"/>
                  <a:gd name="T1" fmla="*/ 0 h 324"/>
                  <a:gd name="T2" fmla="*/ 0 w 154"/>
                  <a:gd name="T3" fmla="*/ 21 h 324"/>
                  <a:gd name="T4" fmla="*/ 0 w 154"/>
                  <a:gd name="T5" fmla="*/ 21 h 324"/>
                  <a:gd name="T6" fmla="*/ 67 w 154"/>
                  <a:gd name="T7" fmla="*/ 313 h 324"/>
                  <a:gd name="T8" fmla="*/ 154 w 154"/>
                  <a:gd name="T9" fmla="*/ 324 h 324"/>
                  <a:gd name="T10" fmla="*/ 77 w 154"/>
                  <a:gd name="T11" fmla="*/ 0 h 3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4" h="324">
                    <a:moveTo>
                      <a:pt x="77" y="0"/>
                    </a:moveTo>
                    <a:lnTo>
                      <a:pt x="0" y="21"/>
                    </a:lnTo>
                    <a:lnTo>
                      <a:pt x="0" y="21"/>
                    </a:lnTo>
                    <a:lnTo>
                      <a:pt x="67" y="313"/>
                    </a:lnTo>
                    <a:lnTo>
                      <a:pt x="154" y="324"/>
                    </a:lnTo>
                    <a:lnTo>
                      <a:pt x="77" y="0"/>
                    </a:ln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58" name="PA_任意多边形 30"/>
              <p:cNvSpPr/>
              <p:nvPr>
                <p:custDataLst>
                  <p:tags r:id="rId41"/>
                </p:custDataLst>
              </p:nvPr>
            </p:nvSpPr>
            <p:spPr bwMode="auto">
              <a:xfrm>
                <a:off x="7434963" y="2485232"/>
                <a:ext cx="262741" cy="192216"/>
              </a:xfrm>
              <a:custGeom>
                <a:avLst/>
                <a:gdLst>
                  <a:gd name="T0" fmla="*/ 0 w 190"/>
                  <a:gd name="T1" fmla="*/ 0 h 139"/>
                  <a:gd name="T2" fmla="*/ 21 w 190"/>
                  <a:gd name="T3" fmla="*/ 82 h 139"/>
                  <a:gd name="T4" fmla="*/ 118 w 190"/>
                  <a:gd name="T5" fmla="*/ 139 h 139"/>
                  <a:gd name="T6" fmla="*/ 190 w 190"/>
                  <a:gd name="T7" fmla="*/ 108 h 139"/>
                  <a:gd name="T8" fmla="*/ 0 w 190"/>
                  <a:gd name="T9" fmla="*/ 0 h 139"/>
                  <a:gd name="T10" fmla="*/ 0 w 190"/>
                  <a:gd name="T11" fmla="*/ 0 h 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90" h="139">
                    <a:moveTo>
                      <a:pt x="0" y="0"/>
                    </a:moveTo>
                    <a:lnTo>
                      <a:pt x="21" y="82"/>
                    </a:lnTo>
                    <a:lnTo>
                      <a:pt x="118" y="139"/>
                    </a:lnTo>
                    <a:lnTo>
                      <a:pt x="190" y="108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59" name="PA_任意多边形 31"/>
              <p:cNvSpPr/>
              <p:nvPr>
                <p:custDataLst>
                  <p:tags r:id="rId42"/>
                </p:custDataLst>
              </p:nvPr>
            </p:nvSpPr>
            <p:spPr bwMode="auto">
              <a:xfrm>
                <a:off x="7584310" y="3110280"/>
                <a:ext cx="255827" cy="149348"/>
              </a:xfrm>
              <a:custGeom>
                <a:avLst/>
                <a:gdLst>
                  <a:gd name="T0" fmla="*/ 0 w 185"/>
                  <a:gd name="T1" fmla="*/ 0 h 108"/>
                  <a:gd name="T2" fmla="*/ 15 w 185"/>
                  <a:gd name="T3" fmla="*/ 67 h 108"/>
                  <a:gd name="T4" fmla="*/ 113 w 185"/>
                  <a:gd name="T5" fmla="*/ 108 h 108"/>
                  <a:gd name="T6" fmla="*/ 185 w 185"/>
                  <a:gd name="T7" fmla="*/ 82 h 108"/>
                  <a:gd name="T8" fmla="*/ 0 w 185"/>
                  <a:gd name="T9" fmla="*/ 0 h 108"/>
                  <a:gd name="T10" fmla="*/ 0 w 185"/>
                  <a:gd name="T11" fmla="*/ 0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85" h="108">
                    <a:moveTo>
                      <a:pt x="0" y="0"/>
                    </a:moveTo>
                    <a:lnTo>
                      <a:pt x="15" y="67"/>
                    </a:lnTo>
                    <a:lnTo>
                      <a:pt x="113" y="108"/>
                    </a:lnTo>
                    <a:lnTo>
                      <a:pt x="185" y="8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60" name="PA_任意多边形 32"/>
              <p:cNvSpPr/>
              <p:nvPr>
                <p:custDataLst>
                  <p:tags r:id="rId43"/>
                </p:custDataLst>
              </p:nvPr>
            </p:nvSpPr>
            <p:spPr bwMode="auto">
              <a:xfrm>
                <a:off x="7768229" y="3884675"/>
                <a:ext cx="248913" cy="92651"/>
              </a:xfrm>
              <a:custGeom>
                <a:avLst/>
                <a:gdLst>
                  <a:gd name="T0" fmla="*/ 0 w 180"/>
                  <a:gd name="T1" fmla="*/ 0 h 67"/>
                  <a:gd name="T2" fmla="*/ 180 w 180"/>
                  <a:gd name="T3" fmla="*/ 46 h 67"/>
                  <a:gd name="T4" fmla="*/ 108 w 180"/>
                  <a:gd name="T5" fmla="*/ 67 h 67"/>
                  <a:gd name="T6" fmla="*/ 16 w 180"/>
                  <a:gd name="T7" fmla="*/ 46 h 67"/>
                  <a:gd name="T8" fmla="*/ 11 w 180"/>
                  <a:gd name="T9" fmla="*/ 46 h 67"/>
                  <a:gd name="T10" fmla="*/ 0 w 180"/>
                  <a:gd name="T11" fmla="*/ 0 h 67"/>
                  <a:gd name="T12" fmla="*/ 0 w 180"/>
                  <a:gd name="T13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80" h="67">
                    <a:moveTo>
                      <a:pt x="0" y="0"/>
                    </a:moveTo>
                    <a:lnTo>
                      <a:pt x="180" y="46"/>
                    </a:lnTo>
                    <a:lnTo>
                      <a:pt x="108" y="67"/>
                    </a:lnTo>
                    <a:lnTo>
                      <a:pt x="16" y="46"/>
                    </a:lnTo>
                    <a:lnTo>
                      <a:pt x="11" y="46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61" name="PA_任意多边形 33"/>
              <p:cNvSpPr/>
              <p:nvPr>
                <p:custDataLst>
                  <p:tags r:id="rId44"/>
                </p:custDataLst>
              </p:nvPr>
            </p:nvSpPr>
            <p:spPr bwMode="auto">
              <a:xfrm>
                <a:off x="7974273" y="4729595"/>
                <a:ext cx="235084" cy="20743"/>
              </a:xfrm>
              <a:custGeom>
                <a:avLst/>
                <a:gdLst>
                  <a:gd name="T0" fmla="*/ 170 w 170"/>
                  <a:gd name="T1" fmla="*/ 0 h 15"/>
                  <a:gd name="T2" fmla="*/ 170 w 170"/>
                  <a:gd name="T3" fmla="*/ 0 h 15"/>
                  <a:gd name="T4" fmla="*/ 93 w 170"/>
                  <a:gd name="T5" fmla="*/ 15 h 15"/>
                  <a:gd name="T6" fmla="*/ 0 w 170"/>
                  <a:gd name="T7" fmla="*/ 15 h 15"/>
                  <a:gd name="T8" fmla="*/ 0 w 170"/>
                  <a:gd name="T9" fmla="*/ 0 h 15"/>
                  <a:gd name="T10" fmla="*/ 170 w 170"/>
                  <a:gd name="T11" fmla="*/ 0 h 15"/>
                  <a:gd name="T12" fmla="*/ 170 w 170"/>
                  <a:gd name="T13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0" h="15">
                    <a:moveTo>
                      <a:pt x="170" y="0"/>
                    </a:moveTo>
                    <a:lnTo>
                      <a:pt x="170" y="0"/>
                    </a:lnTo>
                    <a:lnTo>
                      <a:pt x="93" y="15"/>
                    </a:lnTo>
                    <a:lnTo>
                      <a:pt x="0" y="15"/>
                    </a:lnTo>
                    <a:lnTo>
                      <a:pt x="0" y="0"/>
                    </a:lnTo>
                    <a:lnTo>
                      <a:pt x="170" y="0"/>
                    </a:lnTo>
                    <a:lnTo>
                      <a:pt x="170" y="0"/>
                    </a:ln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62" name="PA_任意多边形 34"/>
              <p:cNvSpPr/>
              <p:nvPr>
                <p:custDataLst>
                  <p:tags r:id="rId45"/>
                </p:custDataLst>
              </p:nvPr>
            </p:nvSpPr>
            <p:spPr bwMode="auto">
              <a:xfrm>
                <a:off x="7179135" y="1945921"/>
                <a:ext cx="1066177" cy="4090467"/>
              </a:xfrm>
              <a:custGeom>
                <a:avLst/>
                <a:gdLst>
                  <a:gd name="T0" fmla="*/ 0 w 771"/>
                  <a:gd name="T1" fmla="*/ 36 h 2958"/>
                  <a:gd name="T2" fmla="*/ 67 w 771"/>
                  <a:gd name="T3" fmla="*/ 0 h 2958"/>
                  <a:gd name="T4" fmla="*/ 771 w 771"/>
                  <a:gd name="T5" fmla="*/ 2958 h 2958"/>
                  <a:gd name="T6" fmla="*/ 673 w 771"/>
                  <a:gd name="T7" fmla="*/ 2943 h 2958"/>
                  <a:gd name="T8" fmla="*/ 0 w 771"/>
                  <a:gd name="T9" fmla="*/ 36 h 29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71" h="2958">
                    <a:moveTo>
                      <a:pt x="0" y="36"/>
                    </a:moveTo>
                    <a:lnTo>
                      <a:pt x="67" y="0"/>
                    </a:lnTo>
                    <a:lnTo>
                      <a:pt x="771" y="2958"/>
                    </a:lnTo>
                    <a:lnTo>
                      <a:pt x="673" y="2943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63" name="PA_任意多边形 35"/>
              <p:cNvSpPr/>
              <p:nvPr>
                <p:custDataLst>
                  <p:tags r:id="rId46"/>
                </p:custDataLst>
              </p:nvPr>
            </p:nvSpPr>
            <p:spPr bwMode="auto">
              <a:xfrm>
                <a:off x="8130535" y="5347729"/>
                <a:ext cx="235084" cy="56697"/>
              </a:xfrm>
              <a:custGeom>
                <a:avLst/>
                <a:gdLst>
                  <a:gd name="T0" fmla="*/ 88 w 170"/>
                  <a:gd name="T1" fmla="*/ 15 h 41"/>
                  <a:gd name="T2" fmla="*/ 0 w 170"/>
                  <a:gd name="T3" fmla="*/ 36 h 41"/>
                  <a:gd name="T4" fmla="*/ 0 w 170"/>
                  <a:gd name="T5" fmla="*/ 41 h 41"/>
                  <a:gd name="T6" fmla="*/ 170 w 170"/>
                  <a:gd name="T7" fmla="*/ 0 h 41"/>
                  <a:gd name="T8" fmla="*/ 88 w 170"/>
                  <a:gd name="T9" fmla="*/ 15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0" h="41">
                    <a:moveTo>
                      <a:pt x="88" y="15"/>
                    </a:moveTo>
                    <a:lnTo>
                      <a:pt x="0" y="36"/>
                    </a:lnTo>
                    <a:lnTo>
                      <a:pt x="0" y="41"/>
                    </a:lnTo>
                    <a:lnTo>
                      <a:pt x="170" y="0"/>
                    </a:lnTo>
                    <a:lnTo>
                      <a:pt x="88" y="15"/>
                    </a:ln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64" name="PA_任意多边形 36"/>
              <p:cNvSpPr>
                <a:spLocks noEditPoints="1"/>
              </p:cNvSpPr>
              <p:nvPr>
                <p:custDataLst>
                  <p:tags r:id="rId47"/>
                </p:custDataLst>
              </p:nvPr>
            </p:nvSpPr>
            <p:spPr bwMode="auto">
              <a:xfrm>
                <a:off x="7271786" y="1945921"/>
                <a:ext cx="1263924" cy="4090467"/>
              </a:xfrm>
              <a:custGeom>
                <a:avLst/>
                <a:gdLst>
                  <a:gd name="T0" fmla="*/ 914 w 914"/>
                  <a:gd name="T1" fmla="*/ 2860 h 2958"/>
                  <a:gd name="T2" fmla="*/ 246 w 914"/>
                  <a:gd name="T3" fmla="*/ 174 h 2958"/>
                  <a:gd name="T4" fmla="*/ 221 w 914"/>
                  <a:gd name="T5" fmla="*/ 159 h 2958"/>
                  <a:gd name="T6" fmla="*/ 303 w 914"/>
                  <a:gd name="T7" fmla="*/ 483 h 2958"/>
                  <a:gd name="T8" fmla="*/ 288 w 914"/>
                  <a:gd name="T9" fmla="*/ 431 h 2958"/>
                  <a:gd name="T10" fmla="*/ 103 w 914"/>
                  <a:gd name="T11" fmla="*/ 313 h 2958"/>
                  <a:gd name="T12" fmla="*/ 31 w 914"/>
                  <a:gd name="T13" fmla="*/ 20 h 2958"/>
                  <a:gd name="T14" fmla="*/ 0 w 914"/>
                  <a:gd name="T15" fmla="*/ 0 h 2958"/>
                  <a:gd name="T16" fmla="*/ 704 w 914"/>
                  <a:gd name="T17" fmla="*/ 2958 h 2958"/>
                  <a:gd name="T18" fmla="*/ 729 w 914"/>
                  <a:gd name="T19" fmla="*/ 2943 h 2958"/>
                  <a:gd name="T20" fmla="*/ 647 w 914"/>
                  <a:gd name="T21" fmla="*/ 2593 h 2958"/>
                  <a:gd name="T22" fmla="*/ 647 w 914"/>
                  <a:gd name="T23" fmla="*/ 2593 h 2958"/>
                  <a:gd name="T24" fmla="*/ 734 w 914"/>
                  <a:gd name="T25" fmla="*/ 2568 h 2958"/>
                  <a:gd name="T26" fmla="*/ 811 w 914"/>
                  <a:gd name="T27" fmla="*/ 2547 h 2958"/>
                  <a:gd name="T28" fmla="*/ 888 w 914"/>
                  <a:gd name="T29" fmla="*/ 2871 h 2958"/>
                  <a:gd name="T30" fmla="*/ 914 w 914"/>
                  <a:gd name="T31" fmla="*/ 2860 h 2958"/>
                  <a:gd name="T32" fmla="*/ 241 w 914"/>
                  <a:gd name="T33" fmla="*/ 909 h 2958"/>
                  <a:gd name="T34" fmla="*/ 226 w 914"/>
                  <a:gd name="T35" fmla="*/ 842 h 2958"/>
                  <a:gd name="T36" fmla="*/ 411 w 914"/>
                  <a:gd name="T37" fmla="*/ 924 h 2958"/>
                  <a:gd name="T38" fmla="*/ 395 w 914"/>
                  <a:gd name="T39" fmla="*/ 847 h 2958"/>
                  <a:gd name="T40" fmla="*/ 211 w 914"/>
                  <a:gd name="T41" fmla="*/ 765 h 2958"/>
                  <a:gd name="T42" fmla="*/ 139 w 914"/>
                  <a:gd name="T43" fmla="*/ 472 h 2958"/>
                  <a:gd name="T44" fmla="*/ 118 w 914"/>
                  <a:gd name="T45" fmla="*/ 385 h 2958"/>
                  <a:gd name="T46" fmla="*/ 118 w 914"/>
                  <a:gd name="T47" fmla="*/ 390 h 2958"/>
                  <a:gd name="T48" fmla="*/ 308 w 914"/>
                  <a:gd name="T49" fmla="*/ 498 h 2958"/>
                  <a:gd name="T50" fmla="*/ 519 w 914"/>
                  <a:gd name="T51" fmla="*/ 1366 h 2958"/>
                  <a:gd name="T52" fmla="*/ 436 w 914"/>
                  <a:gd name="T53" fmla="*/ 1345 h 2958"/>
                  <a:gd name="T54" fmla="*/ 344 w 914"/>
                  <a:gd name="T55" fmla="*/ 1320 h 2958"/>
                  <a:gd name="T56" fmla="*/ 241 w 914"/>
                  <a:gd name="T57" fmla="*/ 909 h 2958"/>
                  <a:gd name="T58" fmla="*/ 359 w 914"/>
                  <a:gd name="T59" fmla="*/ 1402 h 2958"/>
                  <a:gd name="T60" fmla="*/ 539 w 914"/>
                  <a:gd name="T61" fmla="*/ 1448 h 2958"/>
                  <a:gd name="T62" fmla="*/ 657 w 914"/>
                  <a:gd name="T63" fmla="*/ 1931 h 2958"/>
                  <a:gd name="T64" fmla="*/ 575 w 914"/>
                  <a:gd name="T65" fmla="*/ 1931 h 2958"/>
                  <a:gd name="T66" fmla="*/ 488 w 914"/>
                  <a:gd name="T67" fmla="*/ 1926 h 2958"/>
                  <a:gd name="T68" fmla="*/ 359 w 914"/>
                  <a:gd name="T69" fmla="*/ 1402 h 2958"/>
                  <a:gd name="T70" fmla="*/ 621 w 914"/>
                  <a:gd name="T71" fmla="*/ 2501 h 2958"/>
                  <a:gd name="T72" fmla="*/ 565 w 914"/>
                  <a:gd name="T73" fmla="*/ 2249 h 2958"/>
                  <a:gd name="T74" fmla="*/ 508 w 914"/>
                  <a:gd name="T75" fmla="*/ 2028 h 2958"/>
                  <a:gd name="T76" fmla="*/ 508 w 914"/>
                  <a:gd name="T77" fmla="*/ 2013 h 2958"/>
                  <a:gd name="T78" fmla="*/ 678 w 914"/>
                  <a:gd name="T79" fmla="*/ 2013 h 2958"/>
                  <a:gd name="T80" fmla="*/ 791 w 914"/>
                  <a:gd name="T81" fmla="*/ 2460 h 2958"/>
                  <a:gd name="T82" fmla="*/ 621 w 914"/>
                  <a:gd name="T83" fmla="*/ 2501 h 29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914" h="2958">
                    <a:moveTo>
                      <a:pt x="914" y="2860"/>
                    </a:moveTo>
                    <a:lnTo>
                      <a:pt x="246" y="174"/>
                    </a:lnTo>
                    <a:lnTo>
                      <a:pt x="221" y="159"/>
                    </a:lnTo>
                    <a:lnTo>
                      <a:pt x="303" y="483"/>
                    </a:lnTo>
                    <a:lnTo>
                      <a:pt x="288" y="431"/>
                    </a:lnTo>
                    <a:lnTo>
                      <a:pt x="103" y="313"/>
                    </a:lnTo>
                    <a:lnTo>
                      <a:pt x="31" y="20"/>
                    </a:lnTo>
                    <a:lnTo>
                      <a:pt x="0" y="0"/>
                    </a:lnTo>
                    <a:lnTo>
                      <a:pt x="704" y="2958"/>
                    </a:lnTo>
                    <a:lnTo>
                      <a:pt x="729" y="2943"/>
                    </a:lnTo>
                    <a:lnTo>
                      <a:pt x="647" y="2593"/>
                    </a:lnTo>
                    <a:lnTo>
                      <a:pt x="647" y="2593"/>
                    </a:lnTo>
                    <a:lnTo>
                      <a:pt x="734" y="2568"/>
                    </a:lnTo>
                    <a:lnTo>
                      <a:pt x="811" y="2547"/>
                    </a:lnTo>
                    <a:lnTo>
                      <a:pt x="888" y="2871"/>
                    </a:lnTo>
                    <a:lnTo>
                      <a:pt x="914" y="2860"/>
                    </a:lnTo>
                    <a:close/>
                    <a:moveTo>
                      <a:pt x="241" y="909"/>
                    </a:moveTo>
                    <a:lnTo>
                      <a:pt x="226" y="842"/>
                    </a:lnTo>
                    <a:lnTo>
                      <a:pt x="411" y="924"/>
                    </a:lnTo>
                    <a:lnTo>
                      <a:pt x="395" y="847"/>
                    </a:lnTo>
                    <a:lnTo>
                      <a:pt x="211" y="765"/>
                    </a:lnTo>
                    <a:lnTo>
                      <a:pt x="139" y="472"/>
                    </a:lnTo>
                    <a:lnTo>
                      <a:pt x="118" y="385"/>
                    </a:lnTo>
                    <a:lnTo>
                      <a:pt x="118" y="390"/>
                    </a:lnTo>
                    <a:lnTo>
                      <a:pt x="308" y="498"/>
                    </a:lnTo>
                    <a:lnTo>
                      <a:pt x="519" y="1366"/>
                    </a:lnTo>
                    <a:lnTo>
                      <a:pt x="436" y="1345"/>
                    </a:lnTo>
                    <a:lnTo>
                      <a:pt x="344" y="1320"/>
                    </a:lnTo>
                    <a:lnTo>
                      <a:pt x="241" y="909"/>
                    </a:lnTo>
                    <a:close/>
                    <a:moveTo>
                      <a:pt x="359" y="1402"/>
                    </a:moveTo>
                    <a:lnTo>
                      <a:pt x="539" y="1448"/>
                    </a:lnTo>
                    <a:lnTo>
                      <a:pt x="657" y="1931"/>
                    </a:lnTo>
                    <a:lnTo>
                      <a:pt x="575" y="1931"/>
                    </a:lnTo>
                    <a:lnTo>
                      <a:pt x="488" y="1926"/>
                    </a:lnTo>
                    <a:lnTo>
                      <a:pt x="359" y="1402"/>
                    </a:lnTo>
                    <a:close/>
                    <a:moveTo>
                      <a:pt x="621" y="2501"/>
                    </a:moveTo>
                    <a:lnTo>
                      <a:pt x="565" y="2249"/>
                    </a:lnTo>
                    <a:lnTo>
                      <a:pt x="508" y="2028"/>
                    </a:lnTo>
                    <a:lnTo>
                      <a:pt x="508" y="2013"/>
                    </a:lnTo>
                    <a:lnTo>
                      <a:pt x="678" y="2013"/>
                    </a:lnTo>
                    <a:lnTo>
                      <a:pt x="791" y="2460"/>
                    </a:lnTo>
                    <a:lnTo>
                      <a:pt x="621" y="2501"/>
                    </a:lnTo>
                    <a:close/>
                  </a:path>
                </a:pathLst>
              </a:custGeom>
              <a:solidFill>
                <a:srgbClr val="D2D6D8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宋体" panose="02010600030101010101" pitchFamily="2" charset="-122"/>
                  <a:cs typeface="+mn-cs"/>
                </a:endParaRPr>
              </a:p>
            </p:txBody>
          </p:sp>
        </p:grpSp>
      </p:grpSp>
      <p:sp>
        <p:nvSpPr>
          <p:cNvPr id="66" name="PA_文本框 65"/>
          <p:cNvSpPr txBox="1"/>
          <p:nvPr>
            <p:custDataLst>
              <p:tags r:id="rId12"/>
            </p:custDataLst>
          </p:nvPr>
        </p:nvSpPr>
        <p:spPr>
          <a:xfrm>
            <a:off x="6034949" y="3868249"/>
            <a:ext cx="402674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altLang="zh-CN" sz="3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mpact" panose="020B0806030902050204" pitchFamily="34" charset="0"/>
                <a:ea typeface="宋体" panose="02010600030101010101" pitchFamily="2" charset="-122"/>
                <a:cs typeface="+mn-cs"/>
              </a:rPr>
              <a:t>3</a:t>
            </a:r>
            <a:endParaRPr kumimoji="0" lang="zh-CN" altLang="en-US" sz="3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Impact" panose="020B0806030902050204" pitchFamily="3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7" name="PA_文本框 66"/>
          <p:cNvSpPr txBox="1"/>
          <p:nvPr>
            <p:custDataLst>
              <p:tags r:id="rId13"/>
            </p:custDataLst>
          </p:nvPr>
        </p:nvSpPr>
        <p:spPr>
          <a:xfrm>
            <a:off x="6073703" y="5075125"/>
            <a:ext cx="402674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altLang="zh-CN" sz="3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mpact" panose="020B0806030902050204" pitchFamily="34" charset="0"/>
                <a:ea typeface="宋体" panose="02010600030101010101" pitchFamily="2" charset="-122"/>
                <a:cs typeface="+mn-cs"/>
              </a:rPr>
              <a:t>4</a:t>
            </a:r>
            <a:endParaRPr kumimoji="0" lang="zh-CN" altLang="en-US" sz="3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Impact" panose="020B0806030902050204" pitchFamily="3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8" name="PA_文本框 67"/>
          <p:cNvSpPr txBox="1"/>
          <p:nvPr>
            <p:custDataLst>
              <p:tags r:id="rId14"/>
            </p:custDataLst>
          </p:nvPr>
        </p:nvSpPr>
        <p:spPr>
          <a:xfrm>
            <a:off x="6031404" y="2902331"/>
            <a:ext cx="431427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altLang="zh-CN" sz="3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mpact" panose="020B0806030902050204" pitchFamily="34" charset="0"/>
                <a:ea typeface="宋体" panose="02010600030101010101" pitchFamily="2" charset="-122"/>
                <a:cs typeface="+mn-cs"/>
              </a:rPr>
              <a:t>2</a:t>
            </a:r>
            <a:endParaRPr kumimoji="0" lang="zh-CN" altLang="en-US" sz="3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Impact" panose="020B0806030902050204" pitchFamily="3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9" name="PA_文本框 68"/>
          <p:cNvSpPr txBox="1"/>
          <p:nvPr>
            <p:custDataLst>
              <p:tags r:id="rId15"/>
            </p:custDataLst>
          </p:nvPr>
        </p:nvSpPr>
        <p:spPr>
          <a:xfrm flipH="1">
            <a:off x="6027405" y="1843759"/>
            <a:ext cx="349678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altLang="zh-CN" sz="3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mpact" panose="020B0806030902050204" pitchFamily="34" charset="0"/>
                <a:ea typeface="宋体" panose="02010600030101010101" pitchFamily="2" charset="-122"/>
                <a:cs typeface="+mn-cs"/>
              </a:rPr>
              <a:t>1</a:t>
            </a:r>
            <a:endParaRPr kumimoji="0" lang="zh-CN" altLang="en-US" sz="3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Impact" panose="020B0806030902050204" pitchFamily="34" charset="0"/>
              <a:ea typeface="宋体" panose="02010600030101010101" pitchFamily="2" charset="-122"/>
              <a:cs typeface="+mn-cs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2" fill="hold" nodeType="withEffect" p14:presetBounceEnd="33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33000">
                                          <p:cBhvr additive="base">
                                            <p:cTn id="7" dur="1000" fill="hold"/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33000">
                                          <p:cBhvr additive="base">
                                            <p:cTn id="8" dur="1000" fill="hold"/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2" fill="hold" nodeType="withEffect" p14:presetBounceEnd="33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33000">
                                          <p:cBhvr additive="base">
                                            <p:cTn id="11" dur="1000" fill="hold"/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33000">
                                          <p:cBhvr additive="base">
                                            <p:cTn id="12" dur="1000" fill="hold"/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8" fill="hold" nodeType="withEffect" p14:presetBounceEnd="33000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33000">
                                          <p:cBhvr additive="base">
                                            <p:cTn id="15" dur="1000" fill="hold"/>
                                            <p:tgtEl>
                                              <p:spTgt spid="2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33000">
                                          <p:cBhvr additive="base">
                                            <p:cTn id="16" dur="1000" fill="hold"/>
                                            <p:tgtEl>
                                              <p:spTgt spid="2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8" fill="hold" nodeType="withEffect" p14:presetBounceEnd="33000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33000">
                                          <p:cBhvr additive="base">
                                            <p:cTn id="19" dur="1000" fill="hold"/>
                                            <p:tgtEl>
                                              <p:spTgt spid="2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33000">
                                          <p:cBhvr additive="base">
                                            <p:cTn id="20" dur="1000" fill="hold"/>
                                            <p:tgtEl>
                                              <p:spTgt spid="2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2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000" fill="hold"/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000" fill="hold"/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2" fill="hold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000" fill="hold"/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000" fill="hold"/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8" fill="hold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1000" fill="hold"/>
                                            <p:tgtEl>
                                              <p:spTgt spid="2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1000" fill="hold"/>
                                            <p:tgtEl>
                                              <p:spTgt spid="2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8" fill="hold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1000" fill="hold"/>
                                            <p:tgtEl>
                                              <p:spTgt spid="2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1000" fill="hold"/>
                                            <p:tgtEl>
                                              <p:spTgt spid="2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Fallback>
  </mc:AlternateContent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6" name="PA_组合 95"/>
          <p:cNvGrpSpPr/>
          <p:nvPr>
            <p:custDataLst>
              <p:tags r:id="rId1"/>
            </p:custDataLst>
          </p:nvPr>
        </p:nvGrpSpPr>
        <p:grpSpPr>
          <a:xfrm>
            <a:off x="775788" y="1591308"/>
            <a:ext cx="3323137" cy="1022167"/>
            <a:chOff x="775788" y="1184908"/>
            <a:chExt cx="3323137" cy="1022167"/>
          </a:xfrm>
        </p:grpSpPr>
        <p:sp>
          <p:nvSpPr>
            <p:cNvPr id="3" name="PA_文本框 2"/>
            <p:cNvSpPr txBox="1"/>
            <p:nvPr>
              <p:custDataLst>
                <p:tags r:id="rId125"/>
              </p:custDataLst>
            </p:nvPr>
          </p:nvSpPr>
          <p:spPr>
            <a:xfrm>
              <a:off x="1147304" y="1184908"/>
              <a:ext cx="2951621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altLang="zh-CN" sz="1800" b="1" i="0" u="none" strike="noStrike" kern="1200" cap="none" spc="300" normalizeH="0" baseline="0" noProof="0" dirty="0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1.</a:t>
              </a:r>
              <a:r>
                <a:rPr kumimoji="0" lang="zh-CN" altLang="en-US" sz="1800" b="1" i="0" u="none" strike="noStrike" kern="1200" cap="none" spc="300" normalizeH="0" baseline="0" noProof="0" dirty="0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点击此处添加标题</a:t>
              </a:r>
            </a:p>
          </p:txBody>
        </p:sp>
        <p:sp>
          <p:nvSpPr>
            <p:cNvPr id="4" name="PA_文本框 3"/>
            <p:cNvSpPr txBox="1"/>
            <p:nvPr>
              <p:custDataLst>
                <p:tags r:id="rId126"/>
              </p:custDataLst>
            </p:nvPr>
          </p:nvSpPr>
          <p:spPr>
            <a:xfrm>
              <a:off x="1147304" y="1636791"/>
              <a:ext cx="1595309" cy="57028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50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点击此处添加文字说明</a:t>
              </a:r>
              <a:endParaRPr kumimoji="0" lang="en-US" altLang="zh-CN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endParaRPr>
            </a:p>
            <a:p>
              <a:pPr marL="0" marR="0" lvl="0" indent="0" algn="l" defTabSz="914400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50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点击此处添加文字说明</a:t>
              </a:r>
            </a:p>
          </p:txBody>
        </p:sp>
        <p:cxnSp>
          <p:nvCxnSpPr>
            <p:cNvPr id="6" name="PA_直接连接符 5"/>
            <p:cNvCxnSpPr/>
            <p:nvPr>
              <p:custDataLst>
                <p:tags r:id="rId127"/>
              </p:custDataLst>
            </p:nvPr>
          </p:nvCxnSpPr>
          <p:spPr>
            <a:xfrm>
              <a:off x="1213979" y="1595515"/>
              <a:ext cx="2358780" cy="0"/>
            </a:xfrm>
            <a:prstGeom prst="line">
              <a:avLst/>
            </a:prstGeom>
            <a:ln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PA_直接连接符 54"/>
            <p:cNvCxnSpPr/>
            <p:nvPr>
              <p:custDataLst>
                <p:tags r:id="rId128"/>
              </p:custDataLst>
            </p:nvPr>
          </p:nvCxnSpPr>
          <p:spPr>
            <a:xfrm>
              <a:off x="1213979" y="1644435"/>
              <a:ext cx="817523" cy="0"/>
            </a:xfrm>
            <a:prstGeom prst="line">
              <a:avLst/>
            </a:prstGeom>
            <a:ln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7" name="PA_任意多边形 255"/>
            <p:cNvSpPr>
              <a:spLocks noEditPoints="1"/>
            </p:cNvSpPr>
            <p:nvPr>
              <p:custDataLst>
                <p:tags r:id="rId129"/>
              </p:custDataLst>
            </p:nvPr>
          </p:nvSpPr>
          <p:spPr bwMode="auto">
            <a:xfrm>
              <a:off x="775788" y="1252537"/>
              <a:ext cx="319760" cy="224831"/>
            </a:xfrm>
            <a:custGeom>
              <a:avLst/>
              <a:gdLst>
                <a:gd name="T0" fmla="*/ 54 w 54"/>
                <a:gd name="T1" fmla="*/ 27 h 38"/>
                <a:gd name="T2" fmla="*/ 44 w 54"/>
                <a:gd name="T3" fmla="*/ 38 h 38"/>
                <a:gd name="T4" fmla="*/ 43 w 54"/>
                <a:gd name="T5" fmla="*/ 38 h 38"/>
                <a:gd name="T6" fmla="*/ 11 w 54"/>
                <a:gd name="T7" fmla="*/ 38 h 38"/>
                <a:gd name="T8" fmla="*/ 11 w 54"/>
                <a:gd name="T9" fmla="*/ 38 h 38"/>
                <a:gd name="T10" fmla="*/ 11 w 54"/>
                <a:gd name="T11" fmla="*/ 38 h 38"/>
                <a:gd name="T12" fmla="*/ 10 w 54"/>
                <a:gd name="T13" fmla="*/ 38 h 38"/>
                <a:gd name="T14" fmla="*/ 0 w 54"/>
                <a:gd name="T15" fmla="*/ 27 h 38"/>
                <a:gd name="T16" fmla="*/ 5 w 54"/>
                <a:gd name="T17" fmla="*/ 18 h 38"/>
                <a:gd name="T18" fmla="*/ 5 w 54"/>
                <a:gd name="T19" fmla="*/ 16 h 38"/>
                <a:gd name="T20" fmla="*/ 12 w 54"/>
                <a:gd name="T21" fmla="*/ 8 h 38"/>
                <a:gd name="T22" fmla="*/ 17 w 54"/>
                <a:gd name="T23" fmla="*/ 10 h 38"/>
                <a:gd name="T24" fmla="*/ 31 w 54"/>
                <a:gd name="T25" fmla="*/ 0 h 38"/>
                <a:gd name="T26" fmla="*/ 48 w 54"/>
                <a:gd name="T27" fmla="*/ 17 h 38"/>
                <a:gd name="T28" fmla="*/ 48 w 54"/>
                <a:gd name="T29" fmla="*/ 18 h 38"/>
                <a:gd name="T30" fmla="*/ 54 w 54"/>
                <a:gd name="T31" fmla="*/ 27 h 38"/>
                <a:gd name="T32" fmla="*/ 20 w 54"/>
                <a:gd name="T33" fmla="*/ 32 h 38"/>
                <a:gd name="T34" fmla="*/ 26 w 54"/>
                <a:gd name="T35" fmla="*/ 29 h 38"/>
                <a:gd name="T36" fmla="*/ 24 w 54"/>
                <a:gd name="T37" fmla="*/ 26 h 38"/>
                <a:gd name="T38" fmla="*/ 20 w 54"/>
                <a:gd name="T39" fmla="*/ 28 h 38"/>
                <a:gd name="T40" fmla="*/ 16 w 54"/>
                <a:gd name="T41" fmla="*/ 25 h 38"/>
                <a:gd name="T42" fmla="*/ 20 w 54"/>
                <a:gd name="T43" fmla="*/ 21 h 38"/>
                <a:gd name="T44" fmla="*/ 36 w 54"/>
                <a:gd name="T45" fmla="*/ 32 h 38"/>
                <a:gd name="T46" fmla="*/ 43 w 54"/>
                <a:gd name="T47" fmla="*/ 25 h 38"/>
                <a:gd name="T48" fmla="*/ 36 w 54"/>
                <a:gd name="T49" fmla="*/ 18 h 38"/>
                <a:gd name="T50" fmla="*/ 29 w 54"/>
                <a:gd name="T51" fmla="*/ 20 h 38"/>
                <a:gd name="T52" fmla="*/ 32 w 54"/>
                <a:gd name="T53" fmla="*/ 23 h 38"/>
                <a:gd name="T54" fmla="*/ 35 w 54"/>
                <a:gd name="T55" fmla="*/ 21 h 38"/>
                <a:gd name="T56" fmla="*/ 39 w 54"/>
                <a:gd name="T57" fmla="*/ 25 h 38"/>
                <a:gd name="T58" fmla="*/ 35 w 54"/>
                <a:gd name="T59" fmla="*/ 28 h 38"/>
                <a:gd name="T60" fmla="*/ 20 w 54"/>
                <a:gd name="T61" fmla="*/ 18 h 38"/>
                <a:gd name="T62" fmla="*/ 12 w 54"/>
                <a:gd name="T63" fmla="*/ 25 h 38"/>
                <a:gd name="T64" fmla="*/ 20 w 54"/>
                <a:gd name="T65" fmla="*/ 32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4" h="38">
                  <a:moveTo>
                    <a:pt x="54" y="27"/>
                  </a:moveTo>
                  <a:cubicBezTo>
                    <a:pt x="54" y="33"/>
                    <a:pt x="50" y="38"/>
                    <a:pt x="44" y="38"/>
                  </a:cubicBezTo>
                  <a:cubicBezTo>
                    <a:pt x="43" y="38"/>
                    <a:pt x="43" y="38"/>
                    <a:pt x="43" y="38"/>
                  </a:cubicBezTo>
                  <a:cubicBezTo>
                    <a:pt x="11" y="38"/>
                    <a:pt x="11" y="38"/>
                    <a:pt x="11" y="38"/>
                  </a:cubicBezTo>
                  <a:cubicBezTo>
                    <a:pt x="11" y="38"/>
                    <a:pt x="11" y="38"/>
                    <a:pt x="11" y="38"/>
                  </a:cubicBezTo>
                  <a:cubicBezTo>
                    <a:pt x="11" y="38"/>
                    <a:pt x="11" y="38"/>
                    <a:pt x="11" y="38"/>
                  </a:cubicBezTo>
                  <a:cubicBezTo>
                    <a:pt x="10" y="38"/>
                    <a:pt x="10" y="38"/>
                    <a:pt x="10" y="38"/>
                  </a:cubicBezTo>
                  <a:cubicBezTo>
                    <a:pt x="4" y="38"/>
                    <a:pt x="0" y="33"/>
                    <a:pt x="0" y="27"/>
                  </a:cubicBezTo>
                  <a:cubicBezTo>
                    <a:pt x="0" y="23"/>
                    <a:pt x="2" y="20"/>
                    <a:pt x="5" y="18"/>
                  </a:cubicBezTo>
                  <a:cubicBezTo>
                    <a:pt x="5" y="17"/>
                    <a:pt x="5" y="16"/>
                    <a:pt x="5" y="16"/>
                  </a:cubicBezTo>
                  <a:cubicBezTo>
                    <a:pt x="5" y="11"/>
                    <a:pt x="8" y="8"/>
                    <a:pt x="12" y="8"/>
                  </a:cubicBezTo>
                  <a:cubicBezTo>
                    <a:pt x="14" y="8"/>
                    <a:pt x="15" y="9"/>
                    <a:pt x="17" y="10"/>
                  </a:cubicBezTo>
                  <a:cubicBezTo>
                    <a:pt x="19" y="4"/>
                    <a:pt x="25" y="0"/>
                    <a:pt x="31" y="0"/>
                  </a:cubicBezTo>
                  <a:cubicBezTo>
                    <a:pt x="40" y="0"/>
                    <a:pt x="48" y="8"/>
                    <a:pt x="48" y="17"/>
                  </a:cubicBezTo>
                  <a:cubicBezTo>
                    <a:pt x="48" y="17"/>
                    <a:pt x="48" y="17"/>
                    <a:pt x="48" y="18"/>
                  </a:cubicBezTo>
                  <a:cubicBezTo>
                    <a:pt x="52" y="19"/>
                    <a:pt x="54" y="23"/>
                    <a:pt x="54" y="27"/>
                  </a:cubicBezTo>
                  <a:close/>
                  <a:moveTo>
                    <a:pt x="20" y="32"/>
                  </a:moveTo>
                  <a:cubicBezTo>
                    <a:pt x="23" y="32"/>
                    <a:pt x="24" y="31"/>
                    <a:pt x="26" y="29"/>
                  </a:cubicBezTo>
                  <a:cubicBezTo>
                    <a:pt x="26" y="28"/>
                    <a:pt x="25" y="27"/>
                    <a:pt x="24" y="26"/>
                  </a:cubicBezTo>
                  <a:cubicBezTo>
                    <a:pt x="23" y="27"/>
                    <a:pt x="22" y="28"/>
                    <a:pt x="20" y="28"/>
                  </a:cubicBezTo>
                  <a:cubicBezTo>
                    <a:pt x="18" y="28"/>
                    <a:pt x="16" y="27"/>
                    <a:pt x="16" y="25"/>
                  </a:cubicBezTo>
                  <a:cubicBezTo>
                    <a:pt x="16" y="23"/>
                    <a:pt x="18" y="21"/>
                    <a:pt x="20" y="21"/>
                  </a:cubicBezTo>
                  <a:cubicBezTo>
                    <a:pt x="26" y="21"/>
                    <a:pt x="27" y="32"/>
                    <a:pt x="36" y="32"/>
                  </a:cubicBezTo>
                  <a:cubicBezTo>
                    <a:pt x="40" y="32"/>
                    <a:pt x="43" y="29"/>
                    <a:pt x="43" y="25"/>
                  </a:cubicBezTo>
                  <a:cubicBezTo>
                    <a:pt x="43" y="20"/>
                    <a:pt x="40" y="18"/>
                    <a:pt x="36" y="18"/>
                  </a:cubicBezTo>
                  <a:cubicBezTo>
                    <a:pt x="33" y="18"/>
                    <a:pt x="31" y="18"/>
                    <a:pt x="29" y="20"/>
                  </a:cubicBezTo>
                  <a:cubicBezTo>
                    <a:pt x="30" y="21"/>
                    <a:pt x="31" y="22"/>
                    <a:pt x="32" y="23"/>
                  </a:cubicBezTo>
                  <a:cubicBezTo>
                    <a:pt x="33" y="22"/>
                    <a:pt x="34" y="21"/>
                    <a:pt x="35" y="21"/>
                  </a:cubicBezTo>
                  <a:cubicBezTo>
                    <a:pt x="37" y="21"/>
                    <a:pt x="39" y="23"/>
                    <a:pt x="39" y="25"/>
                  </a:cubicBezTo>
                  <a:cubicBezTo>
                    <a:pt x="39" y="27"/>
                    <a:pt x="37" y="28"/>
                    <a:pt x="35" y="28"/>
                  </a:cubicBezTo>
                  <a:cubicBezTo>
                    <a:pt x="30" y="28"/>
                    <a:pt x="28" y="18"/>
                    <a:pt x="20" y="18"/>
                  </a:cubicBezTo>
                  <a:cubicBezTo>
                    <a:pt x="16" y="18"/>
                    <a:pt x="12" y="20"/>
                    <a:pt x="12" y="25"/>
                  </a:cubicBezTo>
                  <a:cubicBezTo>
                    <a:pt x="12" y="29"/>
                    <a:pt x="16" y="32"/>
                    <a:pt x="20" y="32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100" name="PA_组合 99"/>
          <p:cNvGrpSpPr/>
          <p:nvPr>
            <p:custDataLst>
              <p:tags r:id="rId2"/>
            </p:custDataLst>
          </p:nvPr>
        </p:nvGrpSpPr>
        <p:grpSpPr>
          <a:xfrm>
            <a:off x="8653198" y="1591308"/>
            <a:ext cx="2960688" cy="1022167"/>
            <a:chOff x="8653198" y="1184908"/>
            <a:chExt cx="2960688" cy="1022167"/>
          </a:xfrm>
        </p:grpSpPr>
        <p:sp>
          <p:nvSpPr>
            <p:cNvPr id="69" name="PA_文本框 68"/>
            <p:cNvSpPr txBox="1"/>
            <p:nvPr>
              <p:custDataLst>
                <p:tags r:id="rId120"/>
              </p:custDataLst>
            </p:nvPr>
          </p:nvSpPr>
          <p:spPr>
            <a:xfrm>
              <a:off x="8978900" y="1184908"/>
              <a:ext cx="2634986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altLang="zh-CN" sz="1800" b="1" i="0" u="none" strike="noStrike" kern="1200" cap="none" spc="300" normalizeH="0" baseline="0" noProof="0" dirty="0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4.</a:t>
              </a:r>
              <a:r>
                <a:rPr kumimoji="0" lang="zh-CN" altLang="en-US" sz="1800" b="1" i="0" u="none" strike="noStrike" kern="1200" cap="none" spc="300" normalizeH="0" baseline="0" noProof="0" dirty="0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点击此处添加标题</a:t>
              </a:r>
            </a:p>
          </p:txBody>
        </p:sp>
        <p:sp>
          <p:nvSpPr>
            <p:cNvPr id="70" name="PA_文本框 69"/>
            <p:cNvSpPr txBox="1"/>
            <p:nvPr>
              <p:custDataLst>
                <p:tags r:id="rId121"/>
              </p:custDataLst>
            </p:nvPr>
          </p:nvSpPr>
          <p:spPr>
            <a:xfrm>
              <a:off x="8978900" y="1636791"/>
              <a:ext cx="1595309" cy="57028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50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点击此处添加文字说明</a:t>
              </a:r>
              <a:endParaRPr kumimoji="0" lang="en-US" altLang="zh-CN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endParaRPr>
            </a:p>
            <a:p>
              <a:pPr marL="0" marR="0" lvl="0" indent="0" algn="l" defTabSz="914400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50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点击此处添加文字说明</a:t>
              </a:r>
            </a:p>
          </p:txBody>
        </p:sp>
        <p:cxnSp>
          <p:nvCxnSpPr>
            <p:cNvPr id="71" name="PA_直接连接符 70"/>
            <p:cNvCxnSpPr/>
            <p:nvPr>
              <p:custDataLst>
                <p:tags r:id="rId122"/>
              </p:custDataLst>
            </p:nvPr>
          </p:nvCxnSpPr>
          <p:spPr>
            <a:xfrm>
              <a:off x="9045575" y="1595515"/>
              <a:ext cx="2379712" cy="0"/>
            </a:xfrm>
            <a:prstGeom prst="line">
              <a:avLst/>
            </a:prstGeom>
            <a:ln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2" name="PA_直接连接符 71"/>
            <p:cNvCxnSpPr/>
            <p:nvPr>
              <p:custDataLst>
                <p:tags r:id="rId123"/>
              </p:custDataLst>
            </p:nvPr>
          </p:nvCxnSpPr>
          <p:spPr>
            <a:xfrm>
              <a:off x="9045575" y="1644435"/>
              <a:ext cx="817523" cy="0"/>
            </a:xfrm>
            <a:prstGeom prst="line">
              <a:avLst/>
            </a:prstGeom>
            <a:ln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4" name="PA_任意多边形 315"/>
            <p:cNvSpPr>
              <a:spLocks noEditPoints="1"/>
            </p:cNvSpPr>
            <p:nvPr>
              <p:custDataLst>
                <p:tags r:id="rId124"/>
              </p:custDataLst>
            </p:nvPr>
          </p:nvSpPr>
          <p:spPr bwMode="auto">
            <a:xfrm>
              <a:off x="8653198" y="1246755"/>
              <a:ext cx="236393" cy="236393"/>
            </a:xfrm>
            <a:custGeom>
              <a:avLst/>
              <a:gdLst>
                <a:gd name="T0" fmla="*/ 41 w 41"/>
                <a:gd name="T1" fmla="*/ 34 h 41"/>
                <a:gd name="T2" fmla="*/ 33 w 41"/>
                <a:gd name="T3" fmla="*/ 41 h 41"/>
                <a:gd name="T4" fmla="*/ 8 w 41"/>
                <a:gd name="T5" fmla="*/ 41 h 41"/>
                <a:gd name="T6" fmla="*/ 0 w 41"/>
                <a:gd name="T7" fmla="*/ 34 h 41"/>
                <a:gd name="T8" fmla="*/ 0 w 41"/>
                <a:gd name="T9" fmla="*/ 8 h 41"/>
                <a:gd name="T10" fmla="*/ 8 w 41"/>
                <a:gd name="T11" fmla="*/ 0 h 41"/>
                <a:gd name="T12" fmla="*/ 33 w 41"/>
                <a:gd name="T13" fmla="*/ 0 h 41"/>
                <a:gd name="T14" fmla="*/ 41 w 41"/>
                <a:gd name="T15" fmla="*/ 8 h 41"/>
                <a:gd name="T16" fmla="*/ 41 w 41"/>
                <a:gd name="T17" fmla="*/ 34 h 41"/>
                <a:gd name="T18" fmla="*/ 29 w 41"/>
                <a:gd name="T19" fmla="*/ 20 h 41"/>
                <a:gd name="T20" fmla="*/ 21 w 41"/>
                <a:gd name="T21" fmla="*/ 12 h 41"/>
                <a:gd name="T22" fmla="*/ 7 w 41"/>
                <a:gd name="T23" fmla="*/ 27 h 41"/>
                <a:gd name="T24" fmla="*/ 7 w 41"/>
                <a:gd name="T25" fmla="*/ 34 h 41"/>
                <a:gd name="T26" fmla="*/ 15 w 41"/>
                <a:gd name="T27" fmla="*/ 34 h 41"/>
                <a:gd name="T28" fmla="*/ 29 w 41"/>
                <a:gd name="T29" fmla="*/ 20 h 41"/>
                <a:gd name="T30" fmla="*/ 15 w 41"/>
                <a:gd name="T31" fmla="*/ 30 h 41"/>
                <a:gd name="T32" fmla="*/ 14 w 41"/>
                <a:gd name="T33" fmla="*/ 32 h 41"/>
                <a:gd name="T34" fmla="*/ 12 w 41"/>
                <a:gd name="T35" fmla="*/ 32 h 41"/>
                <a:gd name="T36" fmla="*/ 12 w 41"/>
                <a:gd name="T37" fmla="*/ 29 h 41"/>
                <a:gd name="T38" fmla="*/ 9 w 41"/>
                <a:gd name="T39" fmla="*/ 29 h 41"/>
                <a:gd name="T40" fmla="*/ 9 w 41"/>
                <a:gd name="T41" fmla="*/ 28 h 41"/>
                <a:gd name="T42" fmla="*/ 11 w 41"/>
                <a:gd name="T43" fmla="*/ 26 h 41"/>
                <a:gd name="T44" fmla="*/ 15 w 41"/>
                <a:gd name="T45" fmla="*/ 30 h 41"/>
                <a:gd name="T46" fmla="*/ 22 w 41"/>
                <a:gd name="T47" fmla="*/ 17 h 41"/>
                <a:gd name="T48" fmla="*/ 14 w 41"/>
                <a:gd name="T49" fmla="*/ 24 h 41"/>
                <a:gd name="T50" fmla="*/ 13 w 41"/>
                <a:gd name="T51" fmla="*/ 25 h 41"/>
                <a:gd name="T52" fmla="*/ 13 w 41"/>
                <a:gd name="T53" fmla="*/ 24 h 41"/>
                <a:gd name="T54" fmla="*/ 21 w 41"/>
                <a:gd name="T55" fmla="*/ 16 h 41"/>
                <a:gd name="T56" fmla="*/ 22 w 41"/>
                <a:gd name="T57" fmla="*/ 16 h 41"/>
                <a:gd name="T58" fmla="*/ 22 w 41"/>
                <a:gd name="T59" fmla="*/ 17 h 41"/>
                <a:gd name="T60" fmla="*/ 33 w 41"/>
                <a:gd name="T61" fmla="*/ 16 h 41"/>
                <a:gd name="T62" fmla="*/ 33 w 41"/>
                <a:gd name="T63" fmla="*/ 12 h 41"/>
                <a:gd name="T64" fmla="*/ 29 w 41"/>
                <a:gd name="T65" fmla="*/ 8 h 41"/>
                <a:gd name="T66" fmla="*/ 26 w 41"/>
                <a:gd name="T67" fmla="*/ 8 h 41"/>
                <a:gd name="T68" fmla="*/ 23 w 41"/>
                <a:gd name="T69" fmla="*/ 10 h 41"/>
                <a:gd name="T70" fmla="*/ 31 w 41"/>
                <a:gd name="T71" fmla="*/ 18 h 41"/>
                <a:gd name="T72" fmla="*/ 33 w 41"/>
                <a:gd name="T73" fmla="*/ 1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41" h="41">
                  <a:moveTo>
                    <a:pt x="41" y="34"/>
                  </a:moveTo>
                  <a:cubicBezTo>
                    <a:pt x="41" y="38"/>
                    <a:pt x="38" y="41"/>
                    <a:pt x="33" y="41"/>
                  </a:cubicBezTo>
                  <a:cubicBezTo>
                    <a:pt x="8" y="41"/>
                    <a:pt x="8" y="41"/>
                    <a:pt x="8" y="41"/>
                  </a:cubicBezTo>
                  <a:cubicBezTo>
                    <a:pt x="4" y="41"/>
                    <a:pt x="0" y="38"/>
                    <a:pt x="0" y="34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4"/>
                    <a:pt x="4" y="0"/>
                    <a:pt x="8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8" y="0"/>
                    <a:pt x="41" y="4"/>
                    <a:pt x="41" y="8"/>
                  </a:cubicBezTo>
                  <a:lnTo>
                    <a:pt x="41" y="34"/>
                  </a:lnTo>
                  <a:close/>
                  <a:moveTo>
                    <a:pt x="29" y="20"/>
                  </a:moveTo>
                  <a:cubicBezTo>
                    <a:pt x="21" y="12"/>
                    <a:pt x="21" y="12"/>
                    <a:pt x="21" y="12"/>
                  </a:cubicBezTo>
                  <a:cubicBezTo>
                    <a:pt x="7" y="27"/>
                    <a:pt x="7" y="27"/>
                    <a:pt x="7" y="27"/>
                  </a:cubicBezTo>
                  <a:cubicBezTo>
                    <a:pt x="7" y="34"/>
                    <a:pt x="7" y="34"/>
                    <a:pt x="7" y="34"/>
                  </a:cubicBezTo>
                  <a:cubicBezTo>
                    <a:pt x="15" y="34"/>
                    <a:pt x="15" y="34"/>
                    <a:pt x="15" y="34"/>
                  </a:cubicBezTo>
                  <a:lnTo>
                    <a:pt x="29" y="20"/>
                  </a:lnTo>
                  <a:close/>
                  <a:moveTo>
                    <a:pt x="15" y="30"/>
                  </a:moveTo>
                  <a:cubicBezTo>
                    <a:pt x="14" y="32"/>
                    <a:pt x="14" y="32"/>
                    <a:pt x="14" y="32"/>
                  </a:cubicBezTo>
                  <a:cubicBezTo>
                    <a:pt x="12" y="32"/>
                    <a:pt x="12" y="32"/>
                    <a:pt x="12" y="32"/>
                  </a:cubicBezTo>
                  <a:cubicBezTo>
                    <a:pt x="12" y="29"/>
                    <a:pt x="12" y="29"/>
                    <a:pt x="12" y="29"/>
                  </a:cubicBezTo>
                  <a:cubicBezTo>
                    <a:pt x="9" y="29"/>
                    <a:pt x="9" y="29"/>
                    <a:pt x="9" y="29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11" y="26"/>
                    <a:pt x="11" y="26"/>
                    <a:pt x="11" y="26"/>
                  </a:cubicBezTo>
                  <a:lnTo>
                    <a:pt x="15" y="30"/>
                  </a:lnTo>
                  <a:close/>
                  <a:moveTo>
                    <a:pt x="22" y="17"/>
                  </a:moveTo>
                  <a:cubicBezTo>
                    <a:pt x="14" y="24"/>
                    <a:pt x="14" y="24"/>
                    <a:pt x="14" y="24"/>
                  </a:cubicBezTo>
                  <a:cubicBezTo>
                    <a:pt x="14" y="25"/>
                    <a:pt x="13" y="25"/>
                    <a:pt x="13" y="25"/>
                  </a:cubicBezTo>
                  <a:cubicBezTo>
                    <a:pt x="13" y="24"/>
                    <a:pt x="13" y="24"/>
                    <a:pt x="13" y="24"/>
                  </a:cubicBezTo>
                  <a:cubicBezTo>
                    <a:pt x="21" y="16"/>
                    <a:pt x="21" y="16"/>
                    <a:pt x="21" y="16"/>
                  </a:cubicBezTo>
                  <a:cubicBezTo>
                    <a:pt x="21" y="16"/>
                    <a:pt x="22" y="16"/>
                    <a:pt x="22" y="16"/>
                  </a:cubicBezTo>
                  <a:cubicBezTo>
                    <a:pt x="22" y="16"/>
                    <a:pt x="22" y="16"/>
                    <a:pt x="22" y="17"/>
                  </a:cubicBezTo>
                  <a:close/>
                  <a:moveTo>
                    <a:pt x="33" y="16"/>
                  </a:moveTo>
                  <a:cubicBezTo>
                    <a:pt x="34" y="15"/>
                    <a:pt x="34" y="13"/>
                    <a:pt x="33" y="12"/>
                  </a:cubicBezTo>
                  <a:cubicBezTo>
                    <a:pt x="29" y="8"/>
                    <a:pt x="29" y="8"/>
                    <a:pt x="29" y="8"/>
                  </a:cubicBezTo>
                  <a:cubicBezTo>
                    <a:pt x="28" y="7"/>
                    <a:pt x="27" y="7"/>
                    <a:pt x="26" y="8"/>
                  </a:cubicBezTo>
                  <a:cubicBezTo>
                    <a:pt x="23" y="10"/>
                    <a:pt x="23" y="10"/>
                    <a:pt x="23" y="10"/>
                  </a:cubicBezTo>
                  <a:cubicBezTo>
                    <a:pt x="31" y="18"/>
                    <a:pt x="31" y="18"/>
                    <a:pt x="31" y="18"/>
                  </a:cubicBezTo>
                  <a:lnTo>
                    <a:pt x="33" y="16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97" name="PA_组合 96"/>
          <p:cNvGrpSpPr/>
          <p:nvPr>
            <p:custDataLst>
              <p:tags r:id="rId3"/>
            </p:custDataLst>
          </p:nvPr>
        </p:nvGrpSpPr>
        <p:grpSpPr>
          <a:xfrm>
            <a:off x="821668" y="3313374"/>
            <a:ext cx="2935945" cy="1022167"/>
            <a:chOff x="821668" y="2906974"/>
            <a:chExt cx="2935945" cy="1022167"/>
          </a:xfrm>
        </p:grpSpPr>
        <p:sp>
          <p:nvSpPr>
            <p:cNvPr id="58" name="PA_文本框 57"/>
            <p:cNvSpPr txBox="1"/>
            <p:nvPr>
              <p:custDataLst>
                <p:tags r:id="rId115"/>
              </p:custDataLst>
            </p:nvPr>
          </p:nvSpPr>
          <p:spPr>
            <a:xfrm>
              <a:off x="1147304" y="2906974"/>
              <a:ext cx="2610309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altLang="zh-CN" sz="1800" b="1" i="0" u="none" strike="noStrike" kern="1200" cap="none" spc="300" normalizeH="0" baseline="0" noProof="0" dirty="0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2.</a:t>
              </a:r>
              <a:r>
                <a:rPr kumimoji="0" lang="zh-CN" altLang="en-US" sz="1800" b="1" i="0" u="none" strike="noStrike" kern="1200" cap="none" spc="300" normalizeH="0" baseline="0" noProof="0" dirty="0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点击此处添加标题</a:t>
              </a:r>
            </a:p>
          </p:txBody>
        </p:sp>
        <p:sp>
          <p:nvSpPr>
            <p:cNvPr id="59" name="PA_文本框 58"/>
            <p:cNvSpPr txBox="1"/>
            <p:nvPr>
              <p:custDataLst>
                <p:tags r:id="rId116"/>
              </p:custDataLst>
            </p:nvPr>
          </p:nvSpPr>
          <p:spPr>
            <a:xfrm>
              <a:off x="1147304" y="3358857"/>
              <a:ext cx="1595309" cy="57028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50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点击此处添加文字说明</a:t>
              </a:r>
              <a:endParaRPr kumimoji="0" lang="en-US" altLang="zh-CN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endParaRPr>
            </a:p>
            <a:p>
              <a:pPr marL="0" marR="0" lvl="0" indent="0" algn="l" defTabSz="914400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50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点击此处添加文字说明</a:t>
              </a:r>
            </a:p>
          </p:txBody>
        </p:sp>
        <p:cxnSp>
          <p:nvCxnSpPr>
            <p:cNvPr id="60" name="PA_直接连接符 59"/>
            <p:cNvCxnSpPr/>
            <p:nvPr>
              <p:custDataLst>
                <p:tags r:id="rId117"/>
              </p:custDataLst>
            </p:nvPr>
          </p:nvCxnSpPr>
          <p:spPr>
            <a:xfrm>
              <a:off x="1213979" y="3317581"/>
              <a:ext cx="2358780" cy="0"/>
            </a:xfrm>
            <a:prstGeom prst="line">
              <a:avLst/>
            </a:prstGeom>
            <a:ln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2" name="PA_直接连接符 61"/>
            <p:cNvCxnSpPr/>
            <p:nvPr>
              <p:custDataLst>
                <p:tags r:id="rId118"/>
              </p:custDataLst>
            </p:nvPr>
          </p:nvCxnSpPr>
          <p:spPr>
            <a:xfrm>
              <a:off x="1213979" y="3366501"/>
              <a:ext cx="817523" cy="0"/>
            </a:xfrm>
            <a:prstGeom prst="line">
              <a:avLst/>
            </a:prstGeom>
            <a:ln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5" name="PA_任意多边形 163"/>
            <p:cNvSpPr>
              <a:spLocks noEditPoints="1"/>
            </p:cNvSpPr>
            <p:nvPr>
              <p:custDataLst>
                <p:tags r:id="rId119"/>
              </p:custDataLst>
            </p:nvPr>
          </p:nvSpPr>
          <p:spPr bwMode="auto">
            <a:xfrm>
              <a:off x="821668" y="2962934"/>
              <a:ext cx="298748" cy="230613"/>
            </a:xfrm>
            <a:custGeom>
              <a:avLst/>
              <a:gdLst>
                <a:gd name="T0" fmla="*/ 38 w 48"/>
                <a:gd name="T1" fmla="*/ 30 h 37"/>
                <a:gd name="T2" fmla="*/ 30 w 48"/>
                <a:gd name="T3" fmla="*/ 37 h 37"/>
                <a:gd name="T4" fmla="*/ 8 w 48"/>
                <a:gd name="T5" fmla="*/ 37 h 37"/>
                <a:gd name="T6" fmla="*/ 0 w 48"/>
                <a:gd name="T7" fmla="*/ 30 h 37"/>
                <a:gd name="T8" fmla="*/ 0 w 48"/>
                <a:gd name="T9" fmla="*/ 7 h 37"/>
                <a:gd name="T10" fmla="*/ 8 w 48"/>
                <a:gd name="T11" fmla="*/ 0 h 37"/>
                <a:gd name="T12" fmla="*/ 30 w 48"/>
                <a:gd name="T13" fmla="*/ 0 h 37"/>
                <a:gd name="T14" fmla="*/ 33 w 48"/>
                <a:gd name="T15" fmla="*/ 0 h 37"/>
                <a:gd name="T16" fmla="*/ 34 w 48"/>
                <a:gd name="T17" fmla="*/ 1 h 37"/>
                <a:gd name="T18" fmla="*/ 34 w 48"/>
                <a:gd name="T19" fmla="*/ 2 h 37"/>
                <a:gd name="T20" fmla="*/ 32 w 48"/>
                <a:gd name="T21" fmla="*/ 3 h 37"/>
                <a:gd name="T22" fmla="*/ 31 w 48"/>
                <a:gd name="T23" fmla="*/ 3 h 37"/>
                <a:gd name="T24" fmla="*/ 30 w 48"/>
                <a:gd name="T25" fmla="*/ 3 h 37"/>
                <a:gd name="T26" fmla="*/ 8 w 48"/>
                <a:gd name="T27" fmla="*/ 3 h 37"/>
                <a:gd name="T28" fmla="*/ 4 w 48"/>
                <a:gd name="T29" fmla="*/ 7 h 37"/>
                <a:gd name="T30" fmla="*/ 4 w 48"/>
                <a:gd name="T31" fmla="*/ 30 h 37"/>
                <a:gd name="T32" fmla="*/ 8 w 48"/>
                <a:gd name="T33" fmla="*/ 34 h 37"/>
                <a:gd name="T34" fmla="*/ 30 w 48"/>
                <a:gd name="T35" fmla="*/ 34 h 37"/>
                <a:gd name="T36" fmla="*/ 34 w 48"/>
                <a:gd name="T37" fmla="*/ 30 h 37"/>
                <a:gd name="T38" fmla="*/ 34 w 48"/>
                <a:gd name="T39" fmla="*/ 26 h 37"/>
                <a:gd name="T40" fmla="*/ 35 w 48"/>
                <a:gd name="T41" fmla="*/ 26 h 37"/>
                <a:gd name="T42" fmla="*/ 36 w 48"/>
                <a:gd name="T43" fmla="*/ 24 h 37"/>
                <a:gd name="T44" fmla="*/ 37 w 48"/>
                <a:gd name="T45" fmla="*/ 24 h 37"/>
                <a:gd name="T46" fmla="*/ 38 w 48"/>
                <a:gd name="T47" fmla="*/ 25 h 37"/>
                <a:gd name="T48" fmla="*/ 38 w 48"/>
                <a:gd name="T49" fmla="*/ 30 h 37"/>
                <a:gd name="T50" fmla="*/ 43 w 48"/>
                <a:gd name="T51" fmla="*/ 13 h 37"/>
                <a:gd name="T52" fmla="*/ 25 w 48"/>
                <a:gd name="T53" fmla="*/ 31 h 37"/>
                <a:gd name="T54" fmla="*/ 17 w 48"/>
                <a:gd name="T55" fmla="*/ 31 h 37"/>
                <a:gd name="T56" fmla="*/ 17 w 48"/>
                <a:gd name="T57" fmla="*/ 23 h 37"/>
                <a:gd name="T58" fmla="*/ 35 w 48"/>
                <a:gd name="T59" fmla="*/ 5 h 37"/>
                <a:gd name="T60" fmla="*/ 43 w 48"/>
                <a:gd name="T61" fmla="*/ 13 h 37"/>
                <a:gd name="T62" fmla="*/ 27 w 48"/>
                <a:gd name="T63" fmla="*/ 25 h 37"/>
                <a:gd name="T64" fmla="*/ 23 w 48"/>
                <a:gd name="T65" fmla="*/ 21 h 37"/>
                <a:gd name="T66" fmla="*/ 20 w 48"/>
                <a:gd name="T67" fmla="*/ 24 h 37"/>
                <a:gd name="T68" fmla="*/ 20 w 48"/>
                <a:gd name="T69" fmla="*/ 25 h 37"/>
                <a:gd name="T70" fmla="*/ 22 w 48"/>
                <a:gd name="T71" fmla="*/ 25 h 37"/>
                <a:gd name="T72" fmla="*/ 22 w 48"/>
                <a:gd name="T73" fmla="*/ 28 h 37"/>
                <a:gd name="T74" fmla="*/ 24 w 48"/>
                <a:gd name="T75" fmla="*/ 28 h 37"/>
                <a:gd name="T76" fmla="*/ 27 w 48"/>
                <a:gd name="T77" fmla="*/ 25 h 37"/>
                <a:gd name="T78" fmla="*/ 35 w 48"/>
                <a:gd name="T79" fmla="*/ 9 h 37"/>
                <a:gd name="T80" fmla="*/ 25 w 48"/>
                <a:gd name="T81" fmla="*/ 18 h 37"/>
                <a:gd name="T82" fmla="*/ 25 w 48"/>
                <a:gd name="T83" fmla="*/ 19 h 37"/>
                <a:gd name="T84" fmla="*/ 26 w 48"/>
                <a:gd name="T85" fmla="*/ 19 h 37"/>
                <a:gd name="T86" fmla="*/ 36 w 48"/>
                <a:gd name="T87" fmla="*/ 10 h 37"/>
                <a:gd name="T88" fmla="*/ 36 w 48"/>
                <a:gd name="T89" fmla="*/ 9 h 37"/>
                <a:gd name="T90" fmla="*/ 35 w 48"/>
                <a:gd name="T91" fmla="*/ 9 h 37"/>
                <a:gd name="T92" fmla="*/ 45 w 48"/>
                <a:gd name="T93" fmla="*/ 11 h 37"/>
                <a:gd name="T94" fmla="*/ 37 w 48"/>
                <a:gd name="T95" fmla="*/ 3 h 37"/>
                <a:gd name="T96" fmla="*/ 39 w 48"/>
                <a:gd name="T97" fmla="*/ 1 h 37"/>
                <a:gd name="T98" fmla="*/ 43 w 48"/>
                <a:gd name="T99" fmla="*/ 1 h 37"/>
                <a:gd name="T100" fmla="*/ 47 w 48"/>
                <a:gd name="T101" fmla="*/ 5 h 37"/>
                <a:gd name="T102" fmla="*/ 47 w 48"/>
                <a:gd name="T103" fmla="*/ 8 h 37"/>
                <a:gd name="T104" fmla="*/ 45 w 48"/>
                <a:gd name="T105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8" h="37">
                  <a:moveTo>
                    <a:pt x="38" y="30"/>
                  </a:moveTo>
                  <a:cubicBezTo>
                    <a:pt x="38" y="34"/>
                    <a:pt x="34" y="37"/>
                    <a:pt x="30" y="37"/>
                  </a:cubicBezTo>
                  <a:cubicBezTo>
                    <a:pt x="8" y="37"/>
                    <a:pt x="8" y="37"/>
                    <a:pt x="8" y="37"/>
                  </a:cubicBezTo>
                  <a:cubicBezTo>
                    <a:pt x="4" y="37"/>
                    <a:pt x="0" y="34"/>
                    <a:pt x="0" y="30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3"/>
                    <a:pt x="4" y="0"/>
                    <a:pt x="8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1" y="0"/>
                    <a:pt x="32" y="0"/>
                    <a:pt x="33" y="0"/>
                  </a:cubicBezTo>
                  <a:cubicBezTo>
                    <a:pt x="34" y="0"/>
                    <a:pt x="34" y="1"/>
                    <a:pt x="34" y="1"/>
                  </a:cubicBezTo>
                  <a:cubicBezTo>
                    <a:pt x="34" y="1"/>
                    <a:pt x="34" y="2"/>
                    <a:pt x="34" y="2"/>
                  </a:cubicBezTo>
                  <a:cubicBezTo>
                    <a:pt x="32" y="3"/>
                    <a:pt x="32" y="3"/>
                    <a:pt x="32" y="3"/>
                  </a:cubicBezTo>
                  <a:cubicBezTo>
                    <a:pt x="32" y="3"/>
                    <a:pt x="32" y="3"/>
                    <a:pt x="31" y="3"/>
                  </a:cubicBezTo>
                  <a:cubicBezTo>
                    <a:pt x="31" y="3"/>
                    <a:pt x="31" y="3"/>
                    <a:pt x="30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6" y="3"/>
                    <a:pt x="4" y="5"/>
                    <a:pt x="4" y="7"/>
                  </a:cubicBezTo>
                  <a:cubicBezTo>
                    <a:pt x="4" y="30"/>
                    <a:pt x="4" y="30"/>
                    <a:pt x="4" y="30"/>
                  </a:cubicBezTo>
                  <a:cubicBezTo>
                    <a:pt x="4" y="32"/>
                    <a:pt x="6" y="34"/>
                    <a:pt x="8" y="34"/>
                  </a:cubicBezTo>
                  <a:cubicBezTo>
                    <a:pt x="30" y="34"/>
                    <a:pt x="30" y="34"/>
                    <a:pt x="30" y="34"/>
                  </a:cubicBezTo>
                  <a:cubicBezTo>
                    <a:pt x="33" y="34"/>
                    <a:pt x="34" y="32"/>
                    <a:pt x="34" y="30"/>
                  </a:cubicBezTo>
                  <a:cubicBezTo>
                    <a:pt x="34" y="26"/>
                    <a:pt x="34" y="26"/>
                    <a:pt x="34" y="26"/>
                  </a:cubicBezTo>
                  <a:cubicBezTo>
                    <a:pt x="34" y="26"/>
                    <a:pt x="35" y="26"/>
                    <a:pt x="35" y="26"/>
                  </a:cubicBezTo>
                  <a:cubicBezTo>
                    <a:pt x="36" y="24"/>
                    <a:pt x="36" y="24"/>
                    <a:pt x="36" y="24"/>
                  </a:cubicBezTo>
                  <a:cubicBezTo>
                    <a:pt x="37" y="24"/>
                    <a:pt x="37" y="24"/>
                    <a:pt x="37" y="24"/>
                  </a:cubicBezTo>
                  <a:cubicBezTo>
                    <a:pt x="38" y="24"/>
                    <a:pt x="38" y="24"/>
                    <a:pt x="38" y="25"/>
                  </a:cubicBezTo>
                  <a:lnTo>
                    <a:pt x="38" y="30"/>
                  </a:lnTo>
                  <a:close/>
                  <a:moveTo>
                    <a:pt x="43" y="13"/>
                  </a:moveTo>
                  <a:cubicBezTo>
                    <a:pt x="25" y="31"/>
                    <a:pt x="25" y="31"/>
                    <a:pt x="25" y="31"/>
                  </a:cubicBezTo>
                  <a:cubicBezTo>
                    <a:pt x="17" y="31"/>
                    <a:pt x="17" y="31"/>
                    <a:pt x="17" y="31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35" y="5"/>
                    <a:pt x="35" y="5"/>
                    <a:pt x="35" y="5"/>
                  </a:cubicBezTo>
                  <a:lnTo>
                    <a:pt x="43" y="13"/>
                  </a:lnTo>
                  <a:close/>
                  <a:moveTo>
                    <a:pt x="27" y="25"/>
                  </a:moveTo>
                  <a:cubicBezTo>
                    <a:pt x="23" y="21"/>
                    <a:pt x="23" y="21"/>
                    <a:pt x="23" y="21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4" y="28"/>
                    <a:pt x="24" y="28"/>
                    <a:pt x="24" y="28"/>
                  </a:cubicBezTo>
                  <a:lnTo>
                    <a:pt x="27" y="25"/>
                  </a:lnTo>
                  <a:close/>
                  <a:moveTo>
                    <a:pt x="35" y="9"/>
                  </a:moveTo>
                  <a:cubicBezTo>
                    <a:pt x="25" y="18"/>
                    <a:pt x="25" y="18"/>
                    <a:pt x="25" y="18"/>
                  </a:cubicBezTo>
                  <a:cubicBezTo>
                    <a:pt x="25" y="18"/>
                    <a:pt x="25" y="19"/>
                    <a:pt x="25" y="19"/>
                  </a:cubicBezTo>
                  <a:cubicBezTo>
                    <a:pt x="26" y="19"/>
                    <a:pt x="26" y="19"/>
                    <a:pt x="26" y="19"/>
                  </a:cubicBezTo>
                  <a:cubicBezTo>
                    <a:pt x="36" y="10"/>
                    <a:pt x="36" y="10"/>
                    <a:pt x="36" y="10"/>
                  </a:cubicBezTo>
                  <a:cubicBezTo>
                    <a:pt x="36" y="9"/>
                    <a:pt x="36" y="9"/>
                    <a:pt x="36" y="9"/>
                  </a:cubicBezTo>
                  <a:cubicBezTo>
                    <a:pt x="35" y="8"/>
                    <a:pt x="35" y="8"/>
                    <a:pt x="35" y="9"/>
                  </a:cubicBezTo>
                  <a:close/>
                  <a:moveTo>
                    <a:pt x="45" y="11"/>
                  </a:moveTo>
                  <a:cubicBezTo>
                    <a:pt x="37" y="3"/>
                    <a:pt x="37" y="3"/>
                    <a:pt x="37" y="3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40" y="0"/>
                    <a:pt x="42" y="0"/>
                    <a:pt x="43" y="1"/>
                  </a:cubicBezTo>
                  <a:cubicBezTo>
                    <a:pt x="47" y="5"/>
                    <a:pt x="47" y="5"/>
                    <a:pt x="47" y="5"/>
                  </a:cubicBezTo>
                  <a:cubicBezTo>
                    <a:pt x="48" y="6"/>
                    <a:pt x="48" y="7"/>
                    <a:pt x="47" y="8"/>
                  </a:cubicBezTo>
                  <a:lnTo>
                    <a:pt x="45" y="11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101" name="PA_组合 100"/>
          <p:cNvGrpSpPr/>
          <p:nvPr>
            <p:custDataLst>
              <p:tags r:id="rId4"/>
            </p:custDataLst>
          </p:nvPr>
        </p:nvGrpSpPr>
        <p:grpSpPr>
          <a:xfrm>
            <a:off x="8653198" y="3313374"/>
            <a:ext cx="2960688" cy="1022167"/>
            <a:chOff x="8653198" y="2906974"/>
            <a:chExt cx="2960688" cy="1022167"/>
          </a:xfrm>
        </p:grpSpPr>
        <p:sp>
          <p:nvSpPr>
            <p:cNvPr id="74" name="PA_文本框 73"/>
            <p:cNvSpPr txBox="1"/>
            <p:nvPr>
              <p:custDataLst>
                <p:tags r:id="rId110"/>
              </p:custDataLst>
            </p:nvPr>
          </p:nvSpPr>
          <p:spPr>
            <a:xfrm>
              <a:off x="8978900" y="2906974"/>
              <a:ext cx="2634986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altLang="zh-CN" sz="1800" b="1" i="0" u="none" strike="noStrike" kern="1200" cap="none" spc="300" normalizeH="0" baseline="0" noProof="0" dirty="0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5.</a:t>
              </a:r>
              <a:r>
                <a:rPr kumimoji="0" lang="zh-CN" altLang="en-US" sz="1800" b="1" i="0" u="none" strike="noStrike" kern="1200" cap="none" spc="300" normalizeH="0" baseline="0" noProof="0" dirty="0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点击此处添加标题</a:t>
              </a:r>
            </a:p>
          </p:txBody>
        </p:sp>
        <p:sp>
          <p:nvSpPr>
            <p:cNvPr id="75" name="PA_文本框 74"/>
            <p:cNvSpPr txBox="1"/>
            <p:nvPr>
              <p:custDataLst>
                <p:tags r:id="rId111"/>
              </p:custDataLst>
            </p:nvPr>
          </p:nvSpPr>
          <p:spPr>
            <a:xfrm>
              <a:off x="8978900" y="3358857"/>
              <a:ext cx="1595309" cy="57028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50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点击此处添加文字说明</a:t>
              </a:r>
              <a:endParaRPr kumimoji="0" lang="en-US" altLang="zh-CN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endParaRPr>
            </a:p>
            <a:p>
              <a:pPr marL="0" marR="0" lvl="0" indent="0" algn="l" defTabSz="914400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50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点击此处添加文字说明</a:t>
              </a:r>
            </a:p>
          </p:txBody>
        </p:sp>
        <p:cxnSp>
          <p:nvCxnSpPr>
            <p:cNvPr id="76" name="PA_直接连接符 75"/>
            <p:cNvCxnSpPr/>
            <p:nvPr>
              <p:custDataLst>
                <p:tags r:id="rId112"/>
              </p:custDataLst>
            </p:nvPr>
          </p:nvCxnSpPr>
          <p:spPr>
            <a:xfrm>
              <a:off x="9045575" y="3317581"/>
              <a:ext cx="2379712" cy="0"/>
            </a:xfrm>
            <a:prstGeom prst="line">
              <a:avLst/>
            </a:prstGeom>
            <a:ln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" name="PA_直接连接符 76"/>
            <p:cNvCxnSpPr/>
            <p:nvPr>
              <p:custDataLst>
                <p:tags r:id="rId113"/>
              </p:custDataLst>
            </p:nvPr>
          </p:nvCxnSpPr>
          <p:spPr>
            <a:xfrm>
              <a:off x="9045575" y="3366501"/>
              <a:ext cx="817523" cy="0"/>
            </a:xfrm>
            <a:prstGeom prst="line">
              <a:avLst/>
            </a:prstGeom>
            <a:ln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6" name="PA_任意多边形 342"/>
            <p:cNvSpPr>
              <a:spLocks noEditPoints="1"/>
            </p:cNvSpPr>
            <p:nvPr>
              <p:custDataLst>
                <p:tags r:id="rId114"/>
              </p:custDataLst>
            </p:nvPr>
          </p:nvSpPr>
          <p:spPr bwMode="auto">
            <a:xfrm>
              <a:off x="8653198" y="2964076"/>
              <a:ext cx="248911" cy="220527"/>
            </a:xfrm>
            <a:custGeom>
              <a:avLst/>
              <a:gdLst>
                <a:gd name="T0" fmla="*/ 48 w 48"/>
                <a:gd name="T1" fmla="*/ 10 h 43"/>
                <a:gd name="T2" fmla="*/ 39 w 48"/>
                <a:gd name="T3" fmla="*/ 19 h 43"/>
                <a:gd name="T4" fmla="*/ 39 w 48"/>
                <a:gd name="T5" fmla="*/ 19 h 43"/>
                <a:gd name="T6" fmla="*/ 38 w 48"/>
                <a:gd name="T7" fmla="*/ 18 h 43"/>
                <a:gd name="T8" fmla="*/ 38 w 48"/>
                <a:gd name="T9" fmla="*/ 13 h 43"/>
                <a:gd name="T10" fmla="*/ 31 w 48"/>
                <a:gd name="T11" fmla="*/ 13 h 43"/>
                <a:gd name="T12" fmla="*/ 24 w 48"/>
                <a:gd name="T13" fmla="*/ 18 h 43"/>
                <a:gd name="T14" fmla="*/ 22 w 48"/>
                <a:gd name="T15" fmla="*/ 23 h 43"/>
                <a:gd name="T16" fmla="*/ 7 w 48"/>
                <a:gd name="T17" fmla="*/ 37 h 43"/>
                <a:gd name="T18" fmla="*/ 1 w 48"/>
                <a:gd name="T19" fmla="*/ 37 h 43"/>
                <a:gd name="T20" fmla="*/ 0 w 48"/>
                <a:gd name="T21" fmla="*/ 36 h 43"/>
                <a:gd name="T22" fmla="*/ 0 w 48"/>
                <a:gd name="T23" fmla="*/ 31 h 43"/>
                <a:gd name="T24" fmla="*/ 1 w 48"/>
                <a:gd name="T25" fmla="*/ 30 h 43"/>
                <a:gd name="T26" fmla="*/ 7 w 48"/>
                <a:gd name="T27" fmla="*/ 30 h 43"/>
                <a:gd name="T28" fmla="*/ 14 w 48"/>
                <a:gd name="T29" fmla="*/ 25 h 43"/>
                <a:gd name="T30" fmla="*/ 16 w 48"/>
                <a:gd name="T31" fmla="*/ 20 h 43"/>
                <a:gd name="T32" fmla="*/ 31 w 48"/>
                <a:gd name="T33" fmla="*/ 6 h 43"/>
                <a:gd name="T34" fmla="*/ 38 w 48"/>
                <a:gd name="T35" fmla="*/ 6 h 43"/>
                <a:gd name="T36" fmla="*/ 38 w 48"/>
                <a:gd name="T37" fmla="*/ 1 h 43"/>
                <a:gd name="T38" fmla="*/ 39 w 48"/>
                <a:gd name="T39" fmla="*/ 0 h 43"/>
                <a:gd name="T40" fmla="*/ 39 w 48"/>
                <a:gd name="T41" fmla="*/ 1 h 43"/>
                <a:gd name="T42" fmla="*/ 48 w 48"/>
                <a:gd name="T43" fmla="*/ 9 h 43"/>
                <a:gd name="T44" fmla="*/ 48 w 48"/>
                <a:gd name="T45" fmla="*/ 10 h 43"/>
                <a:gd name="T46" fmla="*/ 48 w 48"/>
                <a:gd name="T47" fmla="*/ 10 h 43"/>
                <a:gd name="T48" fmla="*/ 14 w 48"/>
                <a:gd name="T49" fmla="*/ 20 h 43"/>
                <a:gd name="T50" fmla="*/ 7 w 48"/>
                <a:gd name="T51" fmla="*/ 13 h 43"/>
                <a:gd name="T52" fmla="*/ 1 w 48"/>
                <a:gd name="T53" fmla="*/ 13 h 43"/>
                <a:gd name="T54" fmla="*/ 0 w 48"/>
                <a:gd name="T55" fmla="*/ 12 h 43"/>
                <a:gd name="T56" fmla="*/ 0 w 48"/>
                <a:gd name="T57" fmla="*/ 7 h 43"/>
                <a:gd name="T58" fmla="*/ 1 w 48"/>
                <a:gd name="T59" fmla="*/ 6 h 43"/>
                <a:gd name="T60" fmla="*/ 7 w 48"/>
                <a:gd name="T61" fmla="*/ 6 h 43"/>
                <a:gd name="T62" fmla="*/ 18 w 48"/>
                <a:gd name="T63" fmla="*/ 12 h 43"/>
                <a:gd name="T64" fmla="*/ 14 w 48"/>
                <a:gd name="T65" fmla="*/ 20 h 43"/>
                <a:gd name="T66" fmla="*/ 48 w 48"/>
                <a:gd name="T67" fmla="*/ 34 h 43"/>
                <a:gd name="T68" fmla="*/ 39 w 48"/>
                <a:gd name="T69" fmla="*/ 43 h 43"/>
                <a:gd name="T70" fmla="*/ 39 w 48"/>
                <a:gd name="T71" fmla="*/ 43 h 43"/>
                <a:gd name="T72" fmla="*/ 38 w 48"/>
                <a:gd name="T73" fmla="*/ 42 h 43"/>
                <a:gd name="T74" fmla="*/ 38 w 48"/>
                <a:gd name="T75" fmla="*/ 37 h 43"/>
                <a:gd name="T76" fmla="*/ 20 w 48"/>
                <a:gd name="T77" fmla="*/ 31 h 43"/>
                <a:gd name="T78" fmla="*/ 24 w 48"/>
                <a:gd name="T79" fmla="*/ 24 h 43"/>
                <a:gd name="T80" fmla="*/ 31 w 48"/>
                <a:gd name="T81" fmla="*/ 30 h 43"/>
                <a:gd name="T82" fmla="*/ 38 w 48"/>
                <a:gd name="T83" fmla="*/ 30 h 43"/>
                <a:gd name="T84" fmla="*/ 38 w 48"/>
                <a:gd name="T85" fmla="*/ 25 h 43"/>
                <a:gd name="T86" fmla="*/ 39 w 48"/>
                <a:gd name="T87" fmla="*/ 24 h 43"/>
                <a:gd name="T88" fmla="*/ 39 w 48"/>
                <a:gd name="T89" fmla="*/ 25 h 43"/>
                <a:gd name="T90" fmla="*/ 48 w 48"/>
                <a:gd name="T91" fmla="*/ 33 h 43"/>
                <a:gd name="T92" fmla="*/ 48 w 48"/>
                <a:gd name="T93" fmla="*/ 34 h 43"/>
                <a:gd name="T94" fmla="*/ 48 w 48"/>
                <a:gd name="T95" fmla="*/ 34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8" h="43">
                  <a:moveTo>
                    <a:pt x="48" y="10"/>
                  </a:moveTo>
                  <a:cubicBezTo>
                    <a:pt x="39" y="19"/>
                    <a:pt x="39" y="19"/>
                    <a:pt x="39" y="19"/>
                  </a:cubicBezTo>
                  <a:cubicBezTo>
                    <a:pt x="39" y="19"/>
                    <a:pt x="39" y="19"/>
                    <a:pt x="39" y="19"/>
                  </a:cubicBezTo>
                  <a:cubicBezTo>
                    <a:pt x="38" y="19"/>
                    <a:pt x="38" y="19"/>
                    <a:pt x="38" y="18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1" y="13"/>
                    <a:pt x="31" y="13"/>
                    <a:pt x="31" y="13"/>
                  </a:cubicBezTo>
                  <a:cubicBezTo>
                    <a:pt x="27" y="13"/>
                    <a:pt x="26" y="16"/>
                    <a:pt x="24" y="18"/>
                  </a:cubicBezTo>
                  <a:cubicBezTo>
                    <a:pt x="24" y="20"/>
                    <a:pt x="23" y="22"/>
                    <a:pt x="22" y="23"/>
                  </a:cubicBezTo>
                  <a:cubicBezTo>
                    <a:pt x="19" y="30"/>
                    <a:pt x="16" y="37"/>
                    <a:pt x="7" y="37"/>
                  </a:cubicBezTo>
                  <a:cubicBezTo>
                    <a:pt x="1" y="37"/>
                    <a:pt x="1" y="37"/>
                    <a:pt x="1" y="37"/>
                  </a:cubicBezTo>
                  <a:cubicBezTo>
                    <a:pt x="1" y="37"/>
                    <a:pt x="0" y="37"/>
                    <a:pt x="0" y="36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1" y="30"/>
                    <a:pt x="1" y="30"/>
                  </a:cubicBezTo>
                  <a:cubicBezTo>
                    <a:pt x="7" y="30"/>
                    <a:pt x="7" y="30"/>
                    <a:pt x="7" y="30"/>
                  </a:cubicBezTo>
                  <a:cubicBezTo>
                    <a:pt x="11" y="30"/>
                    <a:pt x="12" y="28"/>
                    <a:pt x="14" y="25"/>
                  </a:cubicBezTo>
                  <a:cubicBezTo>
                    <a:pt x="15" y="23"/>
                    <a:pt x="15" y="22"/>
                    <a:pt x="16" y="20"/>
                  </a:cubicBezTo>
                  <a:cubicBezTo>
                    <a:pt x="19" y="13"/>
                    <a:pt x="22" y="6"/>
                    <a:pt x="31" y="6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38" y="1"/>
                    <a:pt x="38" y="0"/>
                    <a:pt x="39" y="0"/>
                  </a:cubicBezTo>
                  <a:cubicBezTo>
                    <a:pt x="39" y="0"/>
                    <a:pt x="39" y="0"/>
                    <a:pt x="39" y="1"/>
                  </a:cubicBezTo>
                  <a:cubicBezTo>
                    <a:pt x="48" y="9"/>
                    <a:pt x="48" y="9"/>
                    <a:pt x="48" y="9"/>
                  </a:cubicBezTo>
                  <a:cubicBezTo>
                    <a:pt x="48" y="9"/>
                    <a:pt x="48" y="10"/>
                    <a:pt x="48" y="10"/>
                  </a:cubicBezTo>
                  <a:cubicBezTo>
                    <a:pt x="48" y="10"/>
                    <a:pt x="48" y="10"/>
                    <a:pt x="48" y="10"/>
                  </a:cubicBezTo>
                  <a:close/>
                  <a:moveTo>
                    <a:pt x="14" y="20"/>
                  </a:moveTo>
                  <a:cubicBezTo>
                    <a:pt x="13" y="16"/>
                    <a:pt x="11" y="13"/>
                    <a:pt x="7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0" y="13"/>
                    <a:pt x="0" y="12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1" y="6"/>
                    <a:pt x="1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12" y="6"/>
                    <a:pt x="15" y="9"/>
                    <a:pt x="18" y="12"/>
                  </a:cubicBezTo>
                  <a:cubicBezTo>
                    <a:pt x="17" y="15"/>
                    <a:pt x="15" y="17"/>
                    <a:pt x="14" y="20"/>
                  </a:cubicBezTo>
                  <a:close/>
                  <a:moveTo>
                    <a:pt x="48" y="34"/>
                  </a:moveTo>
                  <a:cubicBezTo>
                    <a:pt x="39" y="43"/>
                    <a:pt x="39" y="43"/>
                    <a:pt x="39" y="43"/>
                  </a:cubicBezTo>
                  <a:cubicBezTo>
                    <a:pt x="39" y="43"/>
                    <a:pt x="39" y="43"/>
                    <a:pt x="39" y="43"/>
                  </a:cubicBezTo>
                  <a:cubicBezTo>
                    <a:pt x="38" y="43"/>
                    <a:pt x="38" y="43"/>
                    <a:pt x="38" y="42"/>
                  </a:cubicBezTo>
                  <a:cubicBezTo>
                    <a:pt x="38" y="37"/>
                    <a:pt x="38" y="37"/>
                    <a:pt x="38" y="37"/>
                  </a:cubicBezTo>
                  <a:cubicBezTo>
                    <a:pt x="30" y="37"/>
                    <a:pt x="25" y="38"/>
                    <a:pt x="20" y="31"/>
                  </a:cubicBezTo>
                  <a:cubicBezTo>
                    <a:pt x="22" y="29"/>
                    <a:pt x="23" y="26"/>
                    <a:pt x="24" y="24"/>
                  </a:cubicBezTo>
                  <a:cubicBezTo>
                    <a:pt x="25" y="27"/>
                    <a:pt x="27" y="30"/>
                    <a:pt x="31" y="30"/>
                  </a:cubicBezTo>
                  <a:cubicBezTo>
                    <a:pt x="38" y="30"/>
                    <a:pt x="38" y="30"/>
                    <a:pt x="38" y="30"/>
                  </a:cubicBezTo>
                  <a:cubicBezTo>
                    <a:pt x="38" y="25"/>
                    <a:pt x="38" y="25"/>
                    <a:pt x="38" y="25"/>
                  </a:cubicBezTo>
                  <a:cubicBezTo>
                    <a:pt x="38" y="25"/>
                    <a:pt x="38" y="24"/>
                    <a:pt x="39" y="24"/>
                  </a:cubicBezTo>
                  <a:cubicBezTo>
                    <a:pt x="39" y="24"/>
                    <a:pt x="39" y="24"/>
                    <a:pt x="39" y="25"/>
                  </a:cubicBezTo>
                  <a:cubicBezTo>
                    <a:pt x="48" y="33"/>
                    <a:pt x="48" y="33"/>
                    <a:pt x="48" y="33"/>
                  </a:cubicBezTo>
                  <a:cubicBezTo>
                    <a:pt x="48" y="33"/>
                    <a:pt x="48" y="34"/>
                    <a:pt x="48" y="34"/>
                  </a:cubicBezTo>
                  <a:cubicBezTo>
                    <a:pt x="48" y="34"/>
                    <a:pt x="48" y="34"/>
                    <a:pt x="48" y="34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99" name="PA_组合 98"/>
          <p:cNvGrpSpPr/>
          <p:nvPr>
            <p:custDataLst>
              <p:tags r:id="rId5"/>
            </p:custDataLst>
          </p:nvPr>
        </p:nvGrpSpPr>
        <p:grpSpPr>
          <a:xfrm>
            <a:off x="785985" y="5030936"/>
            <a:ext cx="3144666" cy="1022167"/>
            <a:chOff x="785985" y="4624536"/>
            <a:chExt cx="3144666" cy="1022167"/>
          </a:xfrm>
        </p:grpSpPr>
        <p:sp>
          <p:nvSpPr>
            <p:cNvPr id="64" name="PA_文本框 63"/>
            <p:cNvSpPr txBox="1"/>
            <p:nvPr>
              <p:custDataLst>
                <p:tags r:id="rId105"/>
              </p:custDataLst>
            </p:nvPr>
          </p:nvSpPr>
          <p:spPr>
            <a:xfrm>
              <a:off x="1147304" y="4624536"/>
              <a:ext cx="2783347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altLang="zh-CN" sz="1800" b="1" i="0" u="none" strike="noStrike" kern="1200" cap="none" spc="300" normalizeH="0" baseline="0" noProof="0" dirty="0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3.</a:t>
              </a:r>
              <a:r>
                <a:rPr kumimoji="0" lang="zh-CN" altLang="en-US" sz="1800" b="1" i="0" u="none" strike="noStrike" kern="1200" cap="none" spc="300" normalizeH="0" baseline="0" noProof="0" dirty="0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点击此处添加标题</a:t>
              </a:r>
            </a:p>
          </p:txBody>
        </p:sp>
        <p:sp>
          <p:nvSpPr>
            <p:cNvPr id="65" name="PA_文本框 64"/>
            <p:cNvSpPr txBox="1"/>
            <p:nvPr>
              <p:custDataLst>
                <p:tags r:id="rId106"/>
              </p:custDataLst>
            </p:nvPr>
          </p:nvSpPr>
          <p:spPr>
            <a:xfrm>
              <a:off x="1147304" y="5076419"/>
              <a:ext cx="1595309" cy="57028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50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点击此处添加文字说明</a:t>
              </a:r>
              <a:endParaRPr kumimoji="0" lang="en-US" altLang="zh-CN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endParaRPr>
            </a:p>
            <a:p>
              <a:pPr marL="0" marR="0" lvl="0" indent="0" algn="l" defTabSz="914400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50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点击此处添加文字说明</a:t>
              </a:r>
            </a:p>
          </p:txBody>
        </p:sp>
        <p:cxnSp>
          <p:nvCxnSpPr>
            <p:cNvPr id="66" name="PA_直接连接符 65"/>
            <p:cNvCxnSpPr/>
            <p:nvPr>
              <p:custDataLst>
                <p:tags r:id="rId107"/>
              </p:custDataLst>
            </p:nvPr>
          </p:nvCxnSpPr>
          <p:spPr>
            <a:xfrm>
              <a:off x="1213979" y="5035143"/>
              <a:ext cx="2358780" cy="0"/>
            </a:xfrm>
            <a:prstGeom prst="line">
              <a:avLst/>
            </a:prstGeom>
            <a:ln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7" name="PA_直接连接符 66"/>
            <p:cNvCxnSpPr/>
            <p:nvPr>
              <p:custDataLst>
                <p:tags r:id="rId108"/>
              </p:custDataLst>
            </p:nvPr>
          </p:nvCxnSpPr>
          <p:spPr>
            <a:xfrm>
              <a:off x="1213979" y="5084063"/>
              <a:ext cx="817523" cy="0"/>
            </a:xfrm>
            <a:prstGeom prst="line">
              <a:avLst/>
            </a:prstGeom>
            <a:ln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7" name="PA_任意多边形 143"/>
            <p:cNvSpPr>
              <a:spLocks noEditPoints="1"/>
            </p:cNvSpPr>
            <p:nvPr>
              <p:custDataLst>
                <p:tags r:id="rId109"/>
              </p:custDataLst>
            </p:nvPr>
          </p:nvSpPr>
          <p:spPr bwMode="auto">
            <a:xfrm>
              <a:off x="785985" y="4690600"/>
              <a:ext cx="326099" cy="211678"/>
            </a:xfrm>
            <a:custGeom>
              <a:avLst/>
              <a:gdLst>
                <a:gd name="T0" fmla="*/ 47 w 48"/>
                <a:gd name="T1" fmla="*/ 17 h 31"/>
                <a:gd name="T2" fmla="*/ 24 w 48"/>
                <a:gd name="T3" fmla="*/ 31 h 31"/>
                <a:gd name="T4" fmla="*/ 0 w 48"/>
                <a:gd name="T5" fmla="*/ 17 h 31"/>
                <a:gd name="T6" fmla="*/ 0 w 48"/>
                <a:gd name="T7" fmla="*/ 15 h 31"/>
                <a:gd name="T8" fmla="*/ 0 w 48"/>
                <a:gd name="T9" fmla="*/ 14 h 31"/>
                <a:gd name="T10" fmla="*/ 24 w 48"/>
                <a:gd name="T11" fmla="*/ 0 h 31"/>
                <a:gd name="T12" fmla="*/ 47 w 48"/>
                <a:gd name="T13" fmla="*/ 14 h 31"/>
                <a:gd name="T14" fmla="*/ 48 w 48"/>
                <a:gd name="T15" fmla="*/ 15 h 31"/>
                <a:gd name="T16" fmla="*/ 47 w 48"/>
                <a:gd name="T17" fmla="*/ 17 h 31"/>
                <a:gd name="T18" fmla="*/ 34 w 48"/>
                <a:gd name="T19" fmla="*/ 6 h 31"/>
                <a:gd name="T20" fmla="*/ 36 w 48"/>
                <a:gd name="T21" fmla="*/ 12 h 31"/>
                <a:gd name="T22" fmla="*/ 24 w 48"/>
                <a:gd name="T23" fmla="*/ 24 h 31"/>
                <a:gd name="T24" fmla="*/ 12 w 48"/>
                <a:gd name="T25" fmla="*/ 12 h 31"/>
                <a:gd name="T26" fmla="*/ 13 w 48"/>
                <a:gd name="T27" fmla="*/ 6 h 31"/>
                <a:gd name="T28" fmla="*/ 3 w 48"/>
                <a:gd name="T29" fmla="*/ 15 h 31"/>
                <a:gd name="T30" fmla="*/ 24 w 48"/>
                <a:gd name="T31" fmla="*/ 27 h 31"/>
                <a:gd name="T32" fmla="*/ 44 w 48"/>
                <a:gd name="T33" fmla="*/ 15 h 31"/>
                <a:gd name="T34" fmla="*/ 34 w 48"/>
                <a:gd name="T35" fmla="*/ 6 h 31"/>
                <a:gd name="T36" fmla="*/ 24 w 48"/>
                <a:gd name="T37" fmla="*/ 4 h 31"/>
                <a:gd name="T38" fmla="*/ 15 w 48"/>
                <a:gd name="T39" fmla="*/ 12 h 31"/>
                <a:gd name="T40" fmla="*/ 17 w 48"/>
                <a:gd name="T41" fmla="*/ 13 h 31"/>
                <a:gd name="T42" fmla="*/ 18 w 48"/>
                <a:gd name="T43" fmla="*/ 12 h 31"/>
                <a:gd name="T44" fmla="*/ 24 w 48"/>
                <a:gd name="T45" fmla="*/ 6 h 31"/>
                <a:gd name="T46" fmla="*/ 25 w 48"/>
                <a:gd name="T47" fmla="*/ 5 h 31"/>
                <a:gd name="T48" fmla="*/ 24 w 48"/>
                <a:gd name="T49" fmla="*/ 4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48" h="31">
                  <a:moveTo>
                    <a:pt x="47" y="17"/>
                  </a:moveTo>
                  <a:cubicBezTo>
                    <a:pt x="42" y="25"/>
                    <a:pt x="33" y="31"/>
                    <a:pt x="24" y="31"/>
                  </a:cubicBezTo>
                  <a:cubicBezTo>
                    <a:pt x="14" y="31"/>
                    <a:pt x="5" y="25"/>
                    <a:pt x="0" y="17"/>
                  </a:cubicBezTo>
                  <a:cubicBezTo>
                    <a:pt x="0" y="17"/>
                    <a:pt x="0" y="16"/>
                    <a:pt x="0" y="15"/>
                  </a:cubicBezTo>
                  <a:cubicBezTo>
                    <a:pt x="0" y="15"/>
                    <a:pt x="0" y="14"/>
                    <a:pt x="0" y="14"/>
                  </a:cubicBezTo>
                  <a:cubicBezTo>
                    <a:pt x="5" y="5"/>
                    <a:pt x="14" y="0"/>
                    <a:pt x="24" y="0"/>
                  </a:cubicBezTo>
                  <a:cubicBezTo>
                    <a:pt x="33" y="0"/>
                    <a:pt x="42" y="5"/>
                    <a:pt x="47" y="14"/>
                  </a:cubicBezTo>
                  <a:cubicBezTo>
                    <a:pt x="47" y="14"/>
                    <a:pt x="48" y="15"/>
                    <a:pt x="48" y="15"/>
                  </a:cubicBezTo>
                  <a:cubicBezTo>
                    <a:pt x="48" y="16"/>
                    <a:pt x="47" y="17"/>
                    <a:pt x="47" y="17"/>
                  </a:cubicBezTo>
                  <a:close/>
                  <a:moveTo>
                    <a:pt x="34" y="6"/>
                  </a:moveTo>
                  <a:cubicBezTo>
                    <a:pt x="35" y="8"/>
                    <a:pt x="36" y="10"/>
                    <a:pt x="36" y="12"/>
                  </a:cubicBezTo>
                  <a:cubicBezTo>
                    <a:pt x="36" y="19"/>
                    <a:pt x="30" y="24"/>
                    <a:pt x="24" y="24"/>
                  </a:cubicBezTo>
                  <a:cubicBezTo>
                    <a:pt x="17" y="24"/>
                    <a:pt x="12" y="19"/>
                    <a:pt x="12" y="12"/>
                  </a:cubicBezTo>
                  <a:cubicBezTo>
                    <a:pt x="12" y="10"/>
                    <a:pt x="12" y="8"/>
                    <a:pt x="13" y="6"/>
                  </a:cubicBezTo>
                  <a:cubicBezTo>
                    <a:pt x="9" y="8"/>
                    <a:pt x="6" y="11"/>
                    <a:pt x="3" y="15"/>
                  </a:cubicBezTo>
                  <a:cubicBezTo>
                    <a:pt x="8" y="22"/>
                    <a:pt x="15" y="27"/>
                    <a:pt x="24" y="27"/>
                  </a:cubicBezTo>
                  <a:cubicBezTo>
                    <a:pt x="32" y="27"/>
                    <a:pt x="40" y="22"/>
                    <a:pt x="44" y="15"/>
                  </a:cubicBezTo>
                  <a:cubicBezTo>
                    <a:pt x="42" y="11"/>
                    <a:pt x="38" y="8"/>
                    <a:pt x="34" y="6"/>
                  </a:cubicBezTo>
                  <a:close/>
                  <a:moveTo>
                    <a:pt x="24" y="4"/>
                  </a:moveTo>
                  <a:cubicBezTo>
                    <a:pt x="19" y="4"/>
                    <a:pt x="15" y="7"/>
                    <a:pt x="15" y="12"/>
                  </a:cubicBezTo>
                  <a:cubicBezTo>
                    <a:pt x="15" y="13"/>
                    <a:pt x="16" y="13"/>
                    <a:pt x="17" y="13"/>
                  </a:cubicBezTo>
                  <a:cubicBezTo>
                    <a:pt x="17" y="13"/>
                    <a:pt x="18" y="13"/>
                    <a:pt x="18" y="12"/>
                  </a:cubicBezTo>
                  <a:cubicBezTo>
                    <a:pt x="18" y="9"/>
                    <a:pt x="21" y="6"/>
                    <a:pt x="24" y="6"/>
                  </a:cubicBezTo>
                  <a:cubicBezTo>
                    <a:pt x="24" y="6"/>
                    <a:pt x="25" y="6"/>
                    <a:pt x="25" y="5"/>
                  </a:cubicBezTo>
                  <a:cubicBezTo>
                    <a:pt x="25" y="4"/>
                    <a:pt x="24" y="4"/>
                    <a:pt x="24" y="4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102" name="PA_组合 101"/>
          <p:cNvGrpSpPr/>
          <p:nvPr>
            <p:custDataLst>
              <p:tags r:id="rId6"/>
            </p:custDataLst>
          </p:nvPr>
        </p:nvGrpSpPr>
        <p:grpSpPr>
          <a:xfrm>
            <a:off x="8591760" y="5030936"/>
            <a:ext cx="3022126" cy="1022167"/>
            <a:chOff x="8591760" y="4624536"/>
            <a:chExt cx="3022126" cy="1022167"/>
          </a:xfrm>
        </p:grpSpPr>
        <p:sp>
          <p:nvSpPr>
            <p:cNvPr id="79" name="PA_文本框 78"/>
            <p:cNvSpPr txBox="1"/>
            <p:nvPr>
              <p:custDataLst>
                <p:tags r:id="rId100"/>
              </p:custDataLst>
            </p:nvPr>
          </p:nvSpPr>
          <p:spPr>
            <a:xfrm>
              <a:off x="8978900" y="4624536"/>
              <a:ext cx="2634986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altLang="zh-CN" sz="1800" b="1" i="0" u="none" strike="noStrike" kern="1200" cap="none" spc="300" normalizeH="0" baseline="0" noProof="0" dirty="0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6.</a:t>
              </a:r>
              <a:r>
                <a:rPr kumimoji="0" lang="zh-CN" altLang="en-US" sz="1800" b="1" i="0" u="none" strike="noStrike" kern="1200" cap="none" spc="300" normalizeH="0" baseline="0" noProof="0" dirty="0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点击此处添加标题</a:t>
              </a:r>
            </a:p>
          </p:txBody>
        </p:sp>
        <p:sp>
          <p:nvSpPr>
            <p:cNvPr id="80" name="PA_文本框 79"/>
            <p:cNvSpPr txBox="1"/>
            <p:nvPr>
              <p:custDataLst>
                <p:tags r:id="rId101"/>
              </p:custDataLst>
            </p:nvPr>
          </p:nvSpPr>
          <p:spPr>
            <a:xfrm>
              <a:off x="8978900" y="5076419"/>
              <a:ext cx="1595309" cy="57028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50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点击此处添加文字说明</a:t>
              </a:r>
              <a:endParaRPr kumimoji="0" lang="en-US" altLang="zh-CN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endParaRPr>
            </a:p>
            <a:p>
              <a:pPr marL="0" marR="0" lvl="0" indent="0" algn="l" defTabSz="914400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50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点击此处添加文字说明</a:t>
              </a:r>
            </a:p>
          </p:txBody>
        </p:sp>
        <p:cxnSp>
          <p:nvCxnSpPr>
            <p:cNvPr id="81" name="PA_直接连接符 80"/>
            <p:cNvCxnSpPr/>
            <p:nvPr>
              <p:custDataLst>
                <p:tags r:id="rId102"/>
              </p:custDataLst>
            </p:nvPr>
          </p:nvCxnSpPr>
          <p:spPr>
            <a:xfrm>
              <a:off x="9045575" y="5035143"/>
              <a:ext cx="2379712" cy="0"/>
            </a:xfrm>
            <a:prstGeom prst="line">
              <a:avLst/>
            </a:prstGeom>
            <a:ln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" name="PA_直接连接符 81"/>
            <p:cNvCxnSpPr/>
            <p:nvPr>
              <p:custDataLst>
                <p:tags r:id="rId103"/>
              </p:custDataLst>
            </p:nvPr>
          </p:nvCxnSpPr>
          <p:spPr>
            <a:xfrm>
              <a:off x="9045575" y="5084063"/>
              <a:ext cx="817523" cy="0"/>
            </a:xfrm>
            <a:prstGeom prst="line">
              <a:avLst/>
            </a:prstGeom>
            <a:ln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8" name="PA_任意多边形 227"/>
            <p:cNvSpPr>
              <a:spLocks noEditPoints="1"/>
            </p:cNvSpPr>
            <p:nvPr>
              <p:custDataLst>
                <p:tags r:id="rId104"/>
              </p:custDataLst>
            </p:nvPr>
          </p:nvSpPr>
          <p:spPr bwMode="auto">
            <a:xfrm>
              <a:off x="8591760" y="4695057"/>
              <a:ext cx="344185" cy="227115"/>
            </a:xfrm>
            <a:custGeom>
              <a:avLst/>
              <a:gdLst>
                <a:gd name="T0" fmla="*/ 61 w 62"/>
                <a:gd name="T1" fmla="*/ 11 h 41"/>
                <a:gd name="T2" fmla="*/ 31 w 62"/>
                <a:gd name="T3" fmla="*/ 21 h 41"/>
                <a:gd name="T4" fmla="*/ 31 w 62"/>
                <a:gd name="T5" fmla="*/ 21 h 41"/>
                <a:gd name="T6" fmla="*/ 31 w 62"/>
                <a:gd name="T7" fmla="*/ 21 h 41"/>
                <a:gd name="T8" fmla="*/ 13 w 62"/>
                <a:gd name="T9" fmla="*/ 15 h 41"/>
                <a:gd name="T10" fmla="*/ 10 w 62"/>
                <a:gd name="T11" fmla="*/ 23 h 41"/>
                <a:gd name="T12" fmla="*/ 12 w 62"/>
                <a:gd name="T13" fmla="*/ 26 h 41"/>
                <a:gd name="T14" fmla="*/ 10 w 62"/>
                <a:gd name="T15" fmla="*/ 29 h 41"/>
                <a:gd name="T16" fmla="*/ 12 w 62"/>
                <a:gd name="T17" fmla="*/ 40 h 41"/>
                <a:gd name="T18" fmla="*/ 12 w 62"/>
                <a:gd name="T19" fmla="*/ 41 h 41"/>
                <a:gd name="T20" fmla="*/ 11 w 62"/>
                <a:gd name="T21" fmla="*/ 41 h 41"/>
                <a:gd name="T22" fmla="*/ 6 w 62"/>
                <a:gd name="T23" fmla="*/ 41 h 41"/>
                <a:gd name="T24" fmla="*/ 5 w 62"/>
                <a:gd name="T25" fmla="*/ 41 h 41"/>
                <a:gd name="T26" fmla="*/ 5 w 62"/>
                <a:gd name="T27" fmla="*/ 40 h 41"/>
                <a:gd name="T28" fmla="*/ 7 w 62"/>
                <a:gd name="T29" fmla="*/ 29 h 41"/>
                <a:gd name="T30" fmla="*/ 5 w 62"/>
                <a:gd name="T31" fmla="*/ 26 h 41"/>
                <a:gd name="T32" fmla="*/ 7 w 62"/>
                <a:gd name="T33" fmla="*/ 23 h 41"/>
                <a:gd name="T34" fmla="*/ 9 w 62"/>
                <a:gd name="T35" fmla="*/ 14 h 41"/>
                <a:gd name="T36" fmla="*/ 1 w 62"/>
                <a:gd name="T37" fmla="*/ 11 h 41"/>
                <a:gd name="T38" fmla="*/ 0 w 62"/>
                <a:gd name="T39" fmla="*/ 11 h 41"/>
                <a:gd name="T40" fmla="*/ 1 w 62"/>
                <a:gd name="T41" fmla="*/ 10 h 41"/>
                <a:gd name="T42" fmla="*/ 31 w 62"/>
                <a:gd name="T43" fmla="*/ 0 h 41"/>
                <a:gd name="T44" fmla="*/ 31 w 62"/>
                <a:gd name="T45" fmla="*/ 0 h 41"/>
                <a:gd name="T46" fmla="*/ 31 w 62"/>
                <a:gd name="T47" fmla="*/ 0 h 41"/>
                <a:gd name="T48" fmla="*/ 61 w 62"/>
                <a:gd name="T49" fmla="*/ 10 h 41"/>
                <a:gd name="T50" fmla="*/ 62 w 62"/>
                <a:gd name="T51" fmla="*/ 11 h 41"/>
                <a:gd name="T52" fmla="*/ 61 w 62"/>
                <a:gd name="T53" fmla="*/ 11 h 41"/>
                <a:gd name="T54" fmla="*/ 48 w 62"/>
                <a:gd name="T55" fmla="*/ 28 h 41"/>
                <a:gd name="T56" fmla="*/ 31 w 62"/>
                <a:gd name="T57" fmla="*/ 35 h 41"/>
                <a:gd name="T58" fmla="*/ 14 w 62"/>
                <a:gd name="T59" fmla="*/ 28 h 41"/>
                <a:gd name="T60" fmla="*/ 14 w 62"/>
                <a:gd name="T61" fmla="*/ 19 h 41"/>
                <a:gd name="T62" fmla="*/ 30 w 62"/>
                <a:gd name="T63" fmla="*/ 24 h 41"/>
                <a:gd name="T64" fmla="*/ 31 w 62"/>
                <a:gd name="T65" fmla="*/ 24 h 41"/>
                <a:gd name="T66" fmla="*/ 32 w 62"/>
                <a:gd name="T67" fmla="*/ 24 h 41"/>
                <a:gd name="T68" fmla="*/ 47 w 62"/>
                <a:gd name="T69" fmla="*/ 19 h 41"/>
                <a:gd name="T70" fmla="*/ 48 w 62"/>
                <a:gd name="T71" fmla="*/ 28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62" h="41">
                  <a:moveTo>
                    <a:pt x="61" y="11"/>
                  </a:move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2" y="17"/>
                    <a:pt x="10" y="19"/>
                    <a:pt x="10" y="23"/>
                  </a:cubicBezTo>
                  <a:cubicBezTo>
                    <a:pt x="11" y="24"/>
                    <a:pt x="12" y="25"/>
                    <a:pt x="12" y="26"/>
                  </a:cubicBezTo>
                  <a:cubicBezTo>
                    <a:pt x="12" y="27"/>
                    <a:pt x="11" y="28"/>
                    <a:pt x="10" y="29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12" y="41"/>
                    <a:pt x="12" y="41"/>
                    <a:pt x="12" y="41"/>
                  </a:cubicBezTo>
                  <a:cubicBezTo>
                    <a:pt x="12" y="41"/>
                    <a:pt x="11" y="41"/>
                    <a:pt x="11" y="41"/>
                  </a:cubicBezTo>
                  <a:cubicBezTo>
                    <a:pt x="6" y="41"/>
                    <a:pt x="6" y="41"/>
                    <a:pt x="6" y="41"/>
                  </a:cubicBezTo>
                  <a:cubicBezTo>
                    <a:pt x="6" y="41"/>
                    <a:pt x="5" y="41"/>
                    <a:pt x="5" y="41"/>
                  </a:cubicBezTo>
                  <a:cubicBezTo>
                    <a:pt x="5" y="41"/>
                    <a:pt x="5" y="41"/>
                    <a:pt x="5" y="40"/>
                  </a:cubicBezTo>
                  <a:cubicBezTo>
                    <a:pt x="7" y="29"/>
                    <a:pt x="7" y="29"/>
                    <a:pt x="7" y="29"/>
                  </a:cubicBezTo>
                  <a:cubicBezTo>
                    <a:pt x="6" y="28"/>
                    <a:pt x="5" y="27"/>
                    <a:pt x="5" y="26"/>
                  </a:cubicBezTo>
                  <a:cubicBezTo>
                    <a:pt x="5" y="25"/>
                    <a:pt x="6" y="24"/>
                    <a:pt x="7" y="23"/>
                  </a:cubicBezTo>
                  <a:cubicBezTo>
                    <a:pt x="7" y="20"/>
                    <a:pt x="8" y="17"/>
                    <a:pt x="9" y="14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0"/>
                    <a:pt x="0" y="10"/>
                    <a:pt x="1" y="1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61" y="10"/>
                    <a:pt x="61" y="10"/>
                    <a:pt x="61" y="10"/>
                  </a:cubicBezTo>
                  <a:cubicBezTo>
                    <a:pt x="61" y="10"/>
                    <a:pt x="62" y="10"/>
                    <a:pt x="62" y="11"/>
                  </a:cubicBezTo>
                  <a:cubicBezTo>
                    <a:pt x="62" y="11"/>
                    <a:pt x="61" y="11"/>
                    <a:pt x="61" y="11"/>
                  </a:cubicBezTo>
                  <a:close/>
                  <a:moveTo>
                    <a:pt x="48" y="28"/>
                  </a:moveTo>
                  <a:cubicBezTo>
                    <a:pt x="48" y="31"/>
                    <a:pt x="40" y="35"/>
                    <a:pt x="31" y="35"/>
                  </a:cubicBezTo>
                  <a:cubicBezTo>
                    <a:pt x="21" y="35"/>
                    <a:pt x="13" y="31"/>
                    <a:pt x="14" y="28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30" y="24"/>
                    <a:pt x="30" y="24"/>
                    <a:pt x="30" y="24"/>
                  </a:cubicBezTo>
                  <a:cubicBezTo>
                    <a:pt x="30" y="24"/>
                    <a:pt x="30" y="24"/>
                    <a:pt x="31" y="24"/>
                  </a:cubicBezTo>
                  <a:cubicBezTo>
                    <a:pt x="31" y="24"/>
                    <a:pt x="32" y="24"/>
                    <a:pt x="32" y="24"/>
                  </a:cubicBezTo>
                  <a:cubicBezTo>
                    <a:pt x="47" y="19"/>
                    <a:pt x="47" y="19"/>
                    <a:pt x="47" y="19"/>
                  </a:cubicBezTo>
                  <a:lnTo>
                    <a:pt x="48" y="28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28" name="PA_矩形 127"/>
          <p:cNvSpPr/>
          <p:nvPr>
            <p:custDataLst>
              <p:tags r:id="rId7"/>
            </p:custDataLst>
          </p:nvPr>
        </p:nvSpPr>
        <p:spPr>
          <a:xfrm>
            <a:off x="0" y="6545943"/>
            <a:ext cx="12192000" cy="312057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31" name="PA_任意多边形 130"/>
          <p:cNvSpPr/>
          <p:nvPr>
            <p:custDataLst>
              <p:tags r:id="rId8"/>
            </p:custDataLst>
          </p:nvPr>
        </p:nvSpPr>
        <p:spPr>
          <a:xfrm>
            <a:off x="10269304" y="6545943"/>
            <a:ext cx="1932222" cy="312057"/>
          </a:xfrm>
          <a:custGeom>
            <a:avLst/>
            <a:gdLst>
              <a:gd name="connsiteX0" fmla="*/ 0 w 1932222"/>
              <a:gd name="connsiteY0" fmla="*/ 0 h 312057"/>
              <a:gd name="connsiteX1" fmla="*/ 1932222 w 1932222"/>
              <a:gd name="connsiteY1" fmla="*/ 0 h 312057"/>
              <a:gd name="connsiteX2" fmla="*/ 1932222 w 1932222"/>
              <a:gd name="connsiteY2" fmla="*/ 312057 h 312057"/>
              <a:gd name="connsiteX3" fmla="*/ 154981 w 1932222"/>
              <a:gd name="connsiteY3" fmla="*/ 312057 h 3120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32222" h="312057">
                <a:moveTo>
                  <a:pt x="0" y="0"/>
                </a:moveTo>
                <a:lnTo>
                  <a:pt x="1932222" y="0"/>
                </a:lnTo>
                <a:lnTo>
                  <a:pt x="1932222" y="312057"/>
                </a:lnTo>
                <a:lnTo>
                  <a:pt x="154981" y="312057"/>
                </a:lnTo>
                <a:close/>
              </a:path>
            </a:pathLst>
          </a:custGeom>
          <a:solidFill>
            <a:schemeClr val="bg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32" name="PA_SlideNumberPlaceholder 131"/>
          <p:cNvSpPr>
            <a:spLocks noGrp="1"/>
          </p:cNvSpPr>
          <p:nvPr>
            <p:ph type="sldNum" sz="quarter" idx="12"/>
            <p:custDataLst>
              <p:tags r:id="rId9"/>
            </p:custDataLst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altLang="zh-CN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-</a:t>
            </a:r>
            <a:fld id="{D6B02234-A951-478D-B725-4AAC724CF730}" type="slidenum">
              <a:rPr kumimoji="0" lang="zh-CN" altLang="en-US" sz="1200" b="0" i="0" u="none" strike="noStrike" kern="120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26</a:t>
            </a:fld>
            <a:r>
              <a:rPr kumimoji="0" lang="en-US" altLang="zh-CN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-</a:t>
            </a:r>
            <a:endParaRPr kumimoji="0" lang="zh-CN" altLang="en-US" sz="1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33" name="PA_矩形 132"/>
          <p:cNvSpPr/>
          <p:nvPr>
            <p:custDataLst>
              <p:tags r:id="rId10"/>
            </p:custDataLst>
          </p:nvPr>
        </p:nvSpPr>
        <p:spPr>
          <a:xfrm>
            <a:off x="0" y="0"/>
            <a:ext cx="12192000" cy="696387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34" name="PA_矩形 133"/>
          <p:cNvSpPr/>
          <p:nvPr>
            <p:custDataLst>
              <p:tags r:id="rId11"/>
            </p:custDataLst>
          </p:nvPr>
        </p:nvSpPr>
        <p:spPr>
          <a:xfrm>
            <a:off x="0" y="0"/>
            <a:ext cx="138112" cy="696387"/>
          </a:xfrm>
          <a:prstGeom prst="rect">
            <a:avLst/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35" name="PA_文本框 134"/>
          <p:cNvSpPr txBox="1"/>
          <p:nvPr>
            <p:custDataLst>
              <p:tags r:id="rId12"/>
            </p:custDataLst>
          </p:nvPr>
        </p:nvSpPr>
        <p:spPr>
          <a:xfrm>
            <a:off x="254000" y="99391"/>
            <a:ext cx="5907386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lvl="0">
              <a:defRPr/>
            </a:pPr>
            <a:r>
              <a:rPr lang="zh-CN" altLang="en-US" sz="2800" b="1" spc="600" dirty="0">
                <a:solidFill>
                  <a:srgbClr val="40404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六个骰子大小点</a:t>
            </a:r>
            <a:r>
              <a:rPr lang="en-US" altLang="zh-CN" sz="2800" b="1" spc="600" dirty="0">
                <a:solidFill>
                  <a:srgbClr val="40404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PPT</a:t>
            </a:r>
            <a:r>
              <a:rPr lang="zh-CN" altLang="en-US" sz="2800" b="1" spc="600" dirty="0">
                <a:solidFill>
                  <a:srgbClr val="40404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创意图表</a:t>
            </a:r>
            <a:endParaRPr kumimoji="0" lang="zh-CN" altLang="en-US" sz="2800" b="1" i="0" u="none" strike="noStrike" kern="1200" cap="none" spc="600" normalizeH="0" baseline="0" noProof="0" dirty="0">
              <a:ln>
                <a:noFill/>
              </a:ln>
              <a:solidFill>
                <a:srgbClr val="404040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</a:endParaRPr>
          </a:p>
        </p:txBody>
      </p:sp>
      <p:grpSp>
        <p:nvGrpSpPr>
          <p:cNvPr id="93" name="PA_组合 92"/>
          <p:cNvGrpSpPr/>
          <p:nvPr>
            <p:custDataLst>
              <p:tags r:id="rId13"/>
            </p:custDataLst>
          </p:nvPr>
        </p:nvGrpSpPr>
        <p:grpSpPr>
          <a:xfrm>
            <a:off x="4156758" y="1410388"/>
            <a:ext cx="4046875" cy="4667964"/>
            <a:chOff x="4231016" y="1410388"/>
            <a:chExt cx="4046875" cy="4667964"/>
          </a:xfrm>
        </p:grpSpPr>
        <p:grpSp>
          <p:nvGrpSpPr>
            <p:cNvPr id="94" name="Group 168"/>
            <p:cNvGrpSpPr/>
            <p:nvPr/>
          </p:nvGrpSpPr>
          <p:grpSpPr>
            <a:xfrm>
              <a:off x="4231016" y="2897992"/>
              <a:ext cx="1474186" cy="1693136"/>
              <a:chOff x="954674" y="4067178"/>
              <a:chExt cx="1474186" cy="1693136"/>
            </a:xfrm>
          </p:grpSpPr>
          <p:sp>
            <p:nvSpPr>
              <p:cNvPr id="215" name="PA_任意多边形 7"/>
              <p:cNvSpPr/>
              <p:nvPr>
                <p:custDataLst>
                  <p:tags r:id="rId86"/>
                </p:custDataLst>
              </p:nvPr>
            </p:nvSpPr>
            <p:spPr bwMode="auto">
              <a:xfrm>
                <a:off x="954674" y="4067178"/>
                <a:ext cx="1474186" cy="1693136"/>
              </a:xfrm>
              <a:custGeom>
                <a:avLst/>
                <a:gdLst/>
                <a:ahLst/>
                <a:cxnLst>
                  <a:cxn ang="0">
                    <a:pos x="1239" y="3"/>
                  </a:cxn>
                  <a:cxn ang="0">
                    <a:pos x="1309" y="23"/>
                  </a:cxn>
                  <a:cxn ang="0">
                    <a:pos x="1381" y="67"/>
                  </a:cxn>
                  <a:cxn ang="0">
                    <a:pos x="2055" y="694"/>
                  </a:cxn>
                  <a:cxn ang="0">
                    <a:pos x="2075" y="719"/>
                  </a:cxn>
                  <a:cxn ang="0">
                    <a:pos x="2102" y="761"/>
                  </a:cxn>
                  <a:cxn ang="0">
                    <a:pos x="2130" y="817"/>
                  </a:cxn>
                  <a:cxn ang="0">
                    <a:pos x="2153" y="887"/>
                  </a:cxn>
                  <a:cxn ang="0">
                    <a:pos x="2166" y="970"/>
                  </a:cxn>
                  <a:cxn ang="0">
                    <a:pos x="2168" y="1008"/>
                  </a:cxn>
                  <a:cxn ang="0">
                    <a:pos x="2169" y="1105"/>
                  </a:cxn>
                  <a:cxn ang="0">
                    <a:pos x="2168" y="1382"/>
                  </a:cxn>
                  <a:cxn ang="0">
                    <a:pos x="2166" y="1472"/>
                  </a:cxn>
                  <a:cxn ang="0">
                    <a:pos x="2163" y="1549"/>
                  </a:cxn>
                  <a:cxn ang="0">
                    <a:pos x="2158" y="1606"/>
                  </a:cxn>
                  <a:cxn ang="0">
                    <a:pos x="2154" y="1638"/>
                  </a:cxn>
                  <a:cxn ang="0">
                    <a:pos x="2150" y="1674"/>
                  </a:cxn>
                  <a:cxn ang="0">
                    <a:pos x="2141" y="1725"/>
                  </a:cxn>
                  <a:cxn ang="0">
                    <a:pos x="2124" y="1786"/>
                  </a:cxn>
                  <a:cxn ang="0">
                    <a:pos x="2093" y="1850"/>
                  </a:cxn>
                  <a:cxn ang="0">
                    <a:pos x="2049" y="1908"/>
                  </a:cxn>
                  <a:cxn ang="0">
                    <a:pos x="1988" y="1957"/>
                  </a:cxn>
                  <a:cxn ang="0">
                    <a:pos x="1200" y="2423"/>
                  </a:cxn>
                  <a:cxn ang="0">
                    <a:pos x="1162" y="2442"/>
                  </a:cxn>
                  <a:cxn ang="0">
                    <a:pos x="1117" y="2460"/>
                  </a:cxn>
                  <a:cxn ang="0">
                    <a:pos x="1059" y="2478"/>
                  </a:cxn>
                  <a:cxn ang="0">
                    <a:pos x="993" y="2487"/>
                  </a:cxn>
                  <a:cxn ang="0">
                    <a:pos x="922" y="2486"/>
                  </a:cxn>
                  <a:cxn ang="0">
                    <a:pos x="852" y="2468"/>
                  </a:cxn>
                  <a:cxn ang="0">
                    <a:pos x="783" y="2427"/>
                  </a:cxn>
                  <a:cxn ang="0">
                    <a:pos x="132" y="1755"/>
                  </a:cxn>
                  <a:cxn ang="0">
                    <a:pos x="126" y="1746"/>
                  </a:cxn>
                  <a:cxn ang="0">
                    <a:pos x="109" y="1719"/>
                  </a:cxn>
                  <a:cxn ang="0">
                    <a:pos x="86" y="1676"/>
                  </a:cxn>
                  <a:cxn ang="0">
                    <a:pos x="60" y="1620"/>
                  </a:cxn>
                  <a:cxn ang="0">
                    <a:pos x="35" y="1555"/>
                  </a:cxn>
                  <a:cxn ang="0">
                    <a:pos x="15" y="1482"/>
                  </a:cxn>
                  <a:cxn ang="0">
                    <a:pos x="2" y="1404"/>
                  </a:cxn>
                  <a:cxn ang="0">
                    <a:pos x="1" y="826"/>
                  </a:cxn>
                  <a:cxn ang="0">
                    <a:pos x="0" y="785"/>
                  </a:cxn>
                  <a:cxn ang="0">
                    <a:pos x="4" y="741"/>
                  </a:cxn>
                  <a:cxn ang="0">
                    <a:pos x="16" y="688"/>
                  </a:cxn>
                  <a:cxn ang="0">
                    <a:pos x="39" y="630"/>
                  </a:cxn>
                  <a:cxn ang="0">
                    <a:pos x="76" y="576"/>
                  </a:cxn>
                  <a:cxn ang="0">
                    <a:pos x="132" y="530"/>
                  </a:cxn>
                  <a:cxn ang="0">
                    <a:pos x="1014" y="54"/>
                  </a:cxn>
                  <a:cxn ang="0">
                    <a:pos x="1032" y="43"/>
                  </a:cxn>
                  <a:cxn ang="0">
                    <a:pos x="1068" y="27"/>
                  </a:cxn>
                  <a:cxn ang="0">
                    <a:pos x="1116" y="11"/>
                  </a:cxn>
                  <a:cxn ang="0">
                    <a:pos x="1174" y="1"/>
                  </a:cxn>
                </a:cxnLst>
                <a:rect l="0" t="0" r="r" b="b"/>
                <a:pathLst>
                  <a:path w="2169" h="2489">
                    <a:moveTo>
                      <a:pt x="1206" y="0"/>
                    </a:moveTo>
                    <a:lnTo>
                      <a:pt x="1239" y="3"/>
                    </a:lnTo>
                    <a:lnTo>
                      <a:pt x="1274" y="11"/>
                    </a:lnTo>
                    <a:lnTo>
                      <a:pt x="1309" y="23"/>
                    </a:lnTo>
                    <a:lnTo>
                      <a:pt x="1345" y="41"/>
                    </a:lnTo>
                    <a:lnTo>
                      <a:pt x="1381" y="67"/>
                    </a:lnTo>
                    <a:lnTo>
                      <a:pt x="2047" y="685"/>
                    </a:lnTo>
                    <a:lnTo>
                      <a:pt x="2055" y="694"/>
                    </a:lnTo>
                    <a:lnTo>
                      <a:pt x="2064" y="705"/>
                    </a:lnTo>
                    <a:lnTo>
                      <a:pt x="2075" y="719"/>
                    </a:lnTo>
                    <a:lnTo>
                      <a:pt x="2088" y="739"/>
                    </a:lnTo>
                    <a:lnTo>
                      <a:pt x="2102" y="761"/>
                    </a:lnTo>
                    <a:lnTo>
                      <a:pt x="2116" y="788"/>
                    </a:lnTo>
                    <a:lnTo>
                      <a:pt x="2130" y="817"/>
                    </a:lnTo>
                    <a:lnTo>
                      <a:pt x="2142" y="850"/>
                    </a:lnTo>
                    <a:lnTo>
                      <a:pt x="2153" y="887"/>
                    </a:lnTo>
                    <a:lnTo>
                      <a:pt x="2161" y="927"/>
                    </a:lnTo>
                    <a:lnTo>
                      <a:pt x="2166" y="970"/>
                    </a:lnTo>
                    <a:lnTo>
                      <a:pt x="2166" y="987"/>
                    </a:lnTo>
                    <a:lnTo>
                      <a:pt x="2168" y="1008"/>
                    </a:lnTo>
                    <a:lnTo>
                      <a:pt x="2168" y="1068"/>
                    </a:lnTo>
                    <a:lnTo>
                      <a:pt x="2169" y="1105"/>
                    </a:lnTo>
                    <a:lnTo>
                      <a:pt x="2169" y="1334"/>
                    </a:lnTo>
                    <a:lnTo>
                      <a:pt x="2168" y="1382"/>
                    </a:lnTo>
                    <a:lnTo>
                      <a:pt x="2168" y="1428"/>
                    </a:lnTo>
                    <a:lnTo>
                      <a:pt x="2166" y="1472"/>
                    </a:lnTo>
                    <a:lnTo>
                      <a:pt x="2165" y="1512"/>
                    </a:lnTo>
                    <a:lnTo>
                      <a:pt x="2163" y="1549"/>
                    </a:lnTo>
                    <a:lnTo>
                      <a:pt x="2160" y="1581"/>
                    </a:lnTo>
                    <a:lnTo>
                      <a:pt x="2158" y="1606"/>
                    </a:lnTo>
                    <a:lnTo>
                      <a:pt x="2154" y="1625"/>
                    </a:lnTo>
                    <a:lnTo>
                      <a:pt x="2154" y="1638"/>
                    </a:lnTo>
                    <a:lnTo>
                      <a:pt x="2153" y="1654"/>
                    </a:lnTo>
                    <a:lnTo>
                      <a:pt x="2150" y="1674"/>
                    </a:lnTo>
                    <a:lnTo>
                      <a:pt x="2147" y="1698"/>
                    </a:lnTo>
                    <a:lnTo>
                      <a:pt x="2141" y="1725"/>
                    </a:lnTo>
                    <a:lnTo>
                      <a:pt x="2133" y="1755"/>
                    </a:lnTo>
                    <a:lnTo>
                      <a:pt x="2124" y="1786"/>
                    </a:lnTo>
                    <a:lnTo>
                      <a:pt x="2110" y="1818"/>
                    </a:lnTo>
                    <a:lnTo>
                      <a:pt x="2093" y="1850"/>
                    </a:lnTo>
                    <a:lnTo>
                      <a:pt x="2073" y="1880"/>
                    </a:lnTo>
                    <a:lnTo>
                      <a:pt x="2049" y="1908"/>
                    </a:lnTo>
                    <a:lnTo>
                      <a:pt x="2021" y="1935"/>
                    </a:lnTo>
                    <a:lnTo>
                      <a:pt x="1988" y="1957"/>
                    </a:lnTo>
                    <a:lnTo>
                      <a:pt x="1202" y="2421"/>
                    </a:lnTo>
                    <a:lnTo>
                      <a:pt x="1200" y="2423"/>
                    </a:lnTo>
                    <a:lnTo>
                      <a:pt x="1191" y="2427"/>
                    </a:lnTo>
                    <a:lnTo>
                      <a:pt x="1162" y="2442"/>
                    </a:lnTo>
                    <a:lnTo>
                      <a:pt x="1141" y="2451"/>
                    </a:lnTo>
                    <a:lnTo>
                      <a:pt x="1117" y="2460"/>
                    </a:lnTo>
                    <a:lnTo>
                      <a:pt x="1089" y="2469"/>
                    </a:lnTo>
                    <a:lnTo>
                      <a:pt x="1059" y="2478"/>
                    </a:lnTo>
                    <a:lnTo>
                      <a:pt x="1026" y="2484"/>
                    </a:lnTo>
                    <a:lnTo>
                      <a:pt x="993" y="2487"/>
                    </a:lnTo>
                    <a:lnTo>
                      <a:pt x="958" y="2489"/>
                    </a:lnTo>
                    <a:lnTo>
                      <a:pt x="922" y="2486"/>
                    </a:lnTo>
                    <a:lnTo>
                      <a:pt x="887" y="2480"/>
                    </a:lnTo>
                    <a:lnTo>
                      <a:pt x="852" y="2468"/>
                    </a:lnTo>
                    <a:lnTo>
                      <a:pt x="816" y="2451"/>
                    </a:lnTo>
                    <a:lnTo>
                      <a:pt x="783" y="2427"/>
                    </a:lnTo>
                    <a:lnTo>
                      <a:pt x="750" y="2398"/>
                    </a:lnTo>
                    <a:lnTo>
                      <a:pt x="132" y="1755"/>
                    </a:lnTo>
                    <a:lnTo>
                      <a:pt x="131" y="1753"/>
                    </a:lnTo>
                    <a:lnTo>
                      <a:pt x="126" y="1746"/>
                    </a:lnTo>
                    <a:lnTo>
                      <a:pt x="119" y="1733"/>
                    </a:lnTo>
                    <a:lnTo>
                      <a:pt x="109" y="1719"/>
                    </a:lnTo>
                    <a:lnTo>
                      <a:pt x="98" y="1698"/>
                    </a:lnTo>
                    <a:lnTo>
                      <a:pt x="86" y="1676"/>
                    </a:lnTo>
                    <a:lnTo>
                      <a:pt x="73" y="1649"/>
                    </a:lnTo>
                    <a:lnTo>
                      <a:pt x="60" y="1620"/>
                    </a:lnTo>
                    <a:lnTo>
                      <a:pt x="48" y="1588"/>
                    </a:lnTo>
                    <a:lnTo>
                      <a:pt x="35" y="1555"/>
                    </a:lnTo>
                    <a:lnTo>
                      <a:pt x="24" y="1518"/>
                    </a:lnTo>
                    <a:lnTo>
                      <a:pt x="15" y="1482"/>
                    </a:lnTo>
                    <a:lnTo>
                      <a:pt x="7" y="1443"/>
                    </a:lnTo>
                    <a:lnTo>
                      <a:pt x="2" y="1404"/>
                    </a:lnTo>
                    <a:lnTo>
                      <a:pt x="1" y="1363"/>
                    </a:lnTo>
                    <a:lnTo>
                      <a:pt x="1" y="826"/>
                    </a:lnTo>
                    <a:lnTo>
                      <a:pt x="0" y="817"/>
                    </a:lnTo>
                    <a:lnTo>
                      <a:pt x="0" y="785"/>
                    </a:lnTo>
                    <a:lnTo>
                      <a:pt x="1" y="765"/>
                    </a:lnTo>
                    <a:lnTo>
                      <a:pt x="4" y="741"/>
                    </a:lnTo>
                    <a:lnTo>
                      <a:pt x="9" y="715"/>
                    </a:lnTo>
                    <a:lnTo>
                      <a:pt x="16" y="688"/>
                    </a:lnTo>
                    <a:lnTo>
                      <a:pt x="26" y="660"/>
                    </a:lnTo>
                    <a:lnTo>
                      <a:pt x="39" y="630"/>
                    </a:lnTo>
                    <a:lnTo>
                      <a:pt x="55" y="603"/>
                    </a:lnTo>
                    <a:lnTo>
                      <a:pt x="76" y="576"/>
                    </a:lnTo>
                    <a:lnTo>
                      <a:pt x="101" y="552"/>
                    </a:lnTo>
                    <a:lnTo>
                      <a:pt x="132" y="530"/>
                    </a:lnTo>
                    <a:lnTo>
                      <a:pt x="1012" y="55"/>
                    </a:lnTo>
                    <a:lnTo>
                      <a:pt x="1014" y="54"/>
                    </a:lnTo>
                    <a:lnTo>
                      <a:pt x="1021" y="49"/>
                    </a:lnTo>
                    <a:lnTo>
                      <a:pt x="1032" y="43"/>
                    </a:lnTo>
                    <a:lnTo>
                      <a:pt x="1048" y="34"/>
                    </a:lnTo>
                    <a:lnTo>
                      <a:pt x="1068" y="27"/>
                    </a:lnTo>
                    <a:lnTo>
                      <a:pt x="1090" y="18"/>
                    </a:lnTo>
                    <a:lnTo>
                      <a:pt x="1116" y="11"/>
                    </a:lnTo>
                    <a:lnTo>
                      <a:pt x="1144" y="5"/>
                    </a:lnTo>
                    <a:lnTo>
                      <a:pt x="1174" y="1"/>
                    </a:lnTo>
                    <a:lnTo>
                      <a:pt x="1206" y="0"/>
                    </a:lnTo>
                    <a:close/>
                  </a:path>
                </a:pathLst>
              </a:custGeom>
              <a:solidFill>
                <a:schemeClr val="accent4"/>
              </a:solidFill>
              <a:ln w="0">
                <a:noFill/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6" name="PA_任意多边形 12"/>
              <p:cNvSpPr/>
              <p:nvPr>
                <p:custDataLst>
                  <p:tags r:id="rId87"/>
                </p:custDataLst>
              </p:nvPr>
            </p:nvSpPr>
            <p:spPr bwMode="auto">
              <a:xfrm>
                <a:off x="1160515" y="4422002"/>
                <a:ext cx="218952" cy="145515"/>
              </a:xfrm>
              <a:custGeom>
                <a:avLst/>
                <a:gdLst/>
                <a:ahLst/>
                <a:cxnLst>
                  <a:cxn ang="0">
                    <a:pos x="160" y="0"/>
                  </a:cxn>
                  <a:cxn ang="0">
                    <a:pos x="193" y="3"/>
                  </a:cxn>
                  <a:cxn ang="0">
                    <a:pos x="222" y="9"/>
                  </a:cxn>
                  <a:cxn ang="0">
                    <a:pos x="250" y="19"/>
                  </a:cxn>
                  <a:cxn ang="0">
                    <a:pos x="274" y="32"/>
                  </a:cxn>
                  <a:cxn ang="0">
                    <a:pos x="293" y="48"/>
                  </a:cxn>
                  <a:cxn ang="0">
                    <a:pos x="309" y="66"/>
                  </a:cxn>
                  <a:cxn ang="0">
                    <a:pos x="318" y="86"/>
                  </a:cxn>
                  <a:cxn ang="0">
                    <a:pos x="321" y="108"/>
                  </a:cxn>
                  <a:cxn ang="0">
                    <a:pos x="318" y="130"/>
                  </a:cxn>
                  <a:cxn ang="0">
                    <a:pos x="309" y="149"/>
                  </a:cxn>
                  <a:cxn ang="0">
                    <a:pos x="293" y="168"/>
                  </a:cxn>
                  <a:cxn ang="0">
                    <a:pos x="274" y="182"/>
                  </a:cxn>
                  <a:cxn ang="0">
                    <a:pos x="250" y="196"/>
                  </a:cxn>
                  <a:cxn ang="0">
                    <a:pos x="222" y="206"/>
                  </a:cxn>
                  <a:cxn ang="0">
                    <a:pos x="193" y="212"/>
                  </a:cxn>
                  <a:cxn ang="0">
                    <a:pos x="160" y="214"/>
                  </a:cxn>
                  <a:cxn ang="0">
                    <a:pos x="127" y="212"/>
                  </a:cxn>
                  <a:cxn ang="0">
                    <a:pos x="98" y="206"/>
                  </a:cxn>
                  <a:cxn ang="0">
                    <a:pos x="70" y="196"/>
                  </a:cxn>
                  <a:cxn ang="0">
                    <a:pos x="46" y="182"/>
                  </a:cxn>
                  <a:cxn ang="0">
                    <a:pos x="27" y="168"/>
                  </a:cxn>
                  <a:cxn ang="0">
                    <a:pos x="12" y="149"/>
                  </a:cxn>
                  <a:cxn ang="0">
                    <a:pos x="4" y="130"/>
                  </a:cxn>
                  <a:cxn ang="0">
                    <a:pos x="0" y="108"/>
                  </a:cxn>
                  <a:cxn ang="0">
                    <a:pos x="4" y="86"/>
                  </a:cxn>
                  <a:cxn ang="0">
                    <a:pos x="12" y="66"/>
                  </a:cxn>
                  <a:cxn ang="0">
                    <a:pos x="27" y="48"/>
                  </a:cxn>
                  <a:cxn ang="0">
                    <a:pos x="46" y="32"/>
                  </a:cxn>
                  <a:cxn ang="0">
                    <a:pos x="70" y="19"/>
                  </a:cxn>
                  <a:cxn ang="0">
                    <a:pos x="98" y="9"/>
                  </a:cxn>
                  <a:cxn ang="0">
                    <a:pos x="127" y="3"/>
                  </a:cxn>
                  <a:cxn ang="0">
                    <a:pos x="160" y="0"/>
                  </a:cxn>
                </a:cxnLst>
                <a:rect l="0" t="0" r="r" b="b"/>
                <a:pathLst>
                  <a:path w="321" h="214">
                    <a:moveTo>
                      <a:pt x="160" y="0"/>
                    </a:moveTo>
                    <a:lnTo>
                      <a:pt x="193" y="3"/>
                    </a:lnTo>
                    <a:lnTo>
                      <a:pt x="222" y="9"/>
                    </a:lnTo>
                    <a:lnTo>
                      <a:pt x="250" y="19"/>
                    </a:lnTo>
                    <a:lnTo>
                      <a:pt x="274" y="32"/>
                    </a:lnTo>
                    <a:lnTo>
                      <a:pt x="293" y="48"/>
                    </a:lnTo>
                    <a:lnTo>
                      <a:pt x="309" y="66"/>
                    </a:lnTo>
                    <a:lnTo>
                      <a:pt x="318" y="86"/>
                    </a:lnTo>
                    <a:lnTo>
                      <a:pt x="321" y="108"/>
                    </a:lnTo>
                    <a:lnTo>
                      <a:pt x="318" y="130"/>
                    </a:lnTo>
                    <a:lnTo>
                      <a:pt x="309" y="149"/>
                    </a:lnTo>
                    <a:lnTo>
                      <a:pt x="293" y="168"/>
                    </a:lnTo>
                    <a:lnTo>
                      <a:pt x="274" y="182"/>
                    </a:lnTo>
                    <a:lnTo>
                      <a:pt x="250" y="196"/>
                    </a:lnTo>
                    <a:lnTo>
                      <a:pt x="222" y="206"/>
                    </a:lnTo>
                    <a:lnTo>
                      <a:pt x="193" y="212"/>
                    </a:lnTo>
                    <a:lnTo>
                      <a:pt x="160" y="214"/>
                    </a:lnTo>
                    <a:lnTo>
                      <a:pt x="127" y="212"/>
                    </a:lnTo>
                    <a:lnTo>
                      <a:pt x="98" y="206"/>
                    </a:lnTo>
                    <a:lnTo>
                      <a:pt x="70" y="196"/>
                    </a:lnTo>
                    <a:lnTo>
                      <a:pt x="46" y="182"/>
                    </a:lnTo>
                    <a:lnTo>
                      <a:pt x="27" y="168"/>
                    </a:lnTo>
                    <a:lnTo>
                      <a:pt x="12" y="149"/>
                    </a:lnTo>
                    <a:lnTo>
                      <a:pt x="4" y="130"/>
                    </a:lnTo>
                    <a:lnTo>
                      <a:pt x="0" y="108"/>
                    </a:lnTo>
                    <a:lnTo>
                      <a:pt x="4" y="86"/>
                    </a:lnTo>
                    <a:lnTo>
                      <a:pt x="12" y="66"/>
                    </a:lnTo>
                    <a:lnTo>
                      <a:pt x="27" y="48"/>
                    </a:lnTo>
                    <a:lnTo>
                      <a:pt x="46" y="32"/>
                    </a:lnTo>
                    <a:lnTo>
                      <a:pt x="70" y="19"/>
                    </a:lnTo>
                    <a:lnTo>
                      <a:pt x="98" y="9"/>
                    </a:lnTo>
                    <a:lnTo>
                      <a:pt x="127" y="3"/>
                    </a:lnTo>
                    <a:lnTo>
                      <a:pt x="160" y="0"/>
                    </a:lnTo>
                    <a:close/>
                  </a:path>
                </a:pathLst>
              </a:custGeom>
              <a:solidFill>
                <a:schemeClr val="bg1"/>
              </a:solidFill>
              <a:ln w="0">
                <a:noFill/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7" name="PA_任意多边形 13"/>
              <p:cNvSpPr/>
              <p:nvPr>
                <p:custDataLst>
                  <p:tags r:id="rId88"/>
                </p:custDataLst>
              </p:nvPr>
            </p:nvSpPr>
            <p:spPr bwMode="auto">
              <a:xfrm>
                <a:off x="1950157" y="5152417"/>
                <a:ext cx="165914" cy="179513"/>
              </a:xfrm>
              <a:custGeom>
                <a:avLst/>
                <a:gdLst/>
                <a:ahLst/>
                <a:cxnLst>
                  <a:cxn ang="0">
                    <a:pos x="163" y="0"/>
                  </a:cxn>
                  <a:cxn ang="0">
                    <a:pos x="184" y="0"/>
                  </a:cxn>
                  <a:cxn ang="0">
                    <a:pos x="204" y="5"/>
                  </a:cxn>
                  <a:cxn ang="0">
                    <a:pos x="221" y="15"/>
                  </a:cxn>
                  <a:cxn ang="0">
                    <a:pos x="233" y="30"/>
                  </a:cxn>
                  <a:cxn ang="0">
                    <a:pos x="242" y="48"/>
                  </a:cxn>
                  <a:cxn ang="0">
                    <a:pos x="244" y="70"/>
                  </a:cxn>
                  <a:cxn ang="0">
                    <a:pos x="243" y="93"/>
                  </a:cxn>
                  <a:cxn ang="0">
                    <a:pos x="238" y="117"/>
                  </a:cxn>
                  <a:cxn ang="0">
                    <a:pos x="227" y="143"/>
                  </a:cxn>
                  <a:cxn ang="0">
                    <a:pos x="214" y="169"/>
                  </a:cxn>
                  <a:cxn ang="0">
                    <a:pos x="195" y="193"/>
                  </a:cxn>
                  <a:cxn ang="0">
                    <a:pos x="173" y="216"/>
                  </a:cxn>
                  <a:cxn ang="0">
                    <a:pos x="151" y="235"/>
                  </a:cxn>
                  <a:cxn ang="0">
                    <a:pos x="127" y="249"/>
                  </a:cxn>
                  <a:cxn ang="0">
                    <a:pos x="104" y="259"/>
                  </a:cxn>
                  <a:cxn ang="0">
                    <a:pos x="80" y="265"/>
                  </a:cxn>
                  <a:cxn ang="0">
                    <a:pos x="60" y="265"/>
                  </a:cxn>
                  <a:cxn ang="0">
                    <a:pos x="40" y="260"/>
                  </a:cxn>
                  <a:cxn ang="0">
                    <a:pos x="24" y="251"/>
                  </a:cxn>
                  <a:cxn ang="0">
                    <a:pos x="11" y="236"/>
                  </a:cxn>
                  <a:cxn ang="0">
                    <a:pos x="3" y="218"/>
                  </a:cxn>
                  <a:cxn ang="0">
                    <a:pos x="0" y="197"/>
                  </a:cxn>
                  <a:cxn ang="0">
                    <a:pos x="1" y="174"/>
                  </a:cxn>
                  <a:cxn ang="0">
                    <a:pos x="6" y="148"/>
                  </a:cxn>
                  <a:cxn ang="0">
                    <a:pos x="17" y="122"/>
                  </a:cxn>
                  <a:cxn ang="0">
                    <a:pos x="30" y="97"/>
                  </a:cxn>
                  <a:cxn ang="0">
                    <a:pos x="49" y="72"/>
                  </a:cxn>
                  <a:cxn ang="0">
                    <a:pos x="71" y="49"/>
                  </a:cxn>
                  <a:cxn ang="0">
                    <a:pos x="93" y="31"/>
                  </a:cxn>
                  <a:cxn ang="0">
                    <a:pos x="117" y="16"/>
                  </a:cxn>
                  <a:cxn ang="0">
                    <a:pos x="140" y="6"/>
                  </a:cxn>
                  <a:cxn ang="0">
                    <a:pos x="163" y="0"/>
                  </a:cxn>
                </a:cxnLst>
                <a:rect l="0" t="0" r="r" b="b"/>
                <a:pathLst>
                  <a:path w="244" h="265">
                    <a:moveTo>
                      <a:pt x="163" y="0"/>
                    </a:moveTo>
                    <a:lnTo>
                      <a:pt x="184" y="0"/>
                    </a:lnTo>
                    <a:lnTo>
                      <a:pt x="204" y="5"/>
                    </a:lnTo>
                    <a:lnTo>
                      <a:pt x="221" y="15"/>
                    </a:lnTo>
                    <a:lnTo>
                      <a:pt x="233" y="30"/>
                    </a:lnTo>
                    <a:lnTo>
                      <a:pt x="242" y="48"/>
                    </a:lnTo>
                    <a:lnTo>
                      <a:pt x="244" y="70"/>
                    </a:lnTo>
                    <a:lnTo>
                      <a:pt x="243" y="93"/>
                    </a:lnTo>
                    <a:lnTo>
                      <a:pt x="238" y="117"/>
                    </a:lnTo>
                    <a:lnTo>
                      <a:pt x="227" y="143"/>
                    </a:lnTo>
                    <a:lnTo>
                      <a:pt x="214" y="169"/>
                    </a:lnTo>
                    <a:lnTo>
                      <a:pt x="195" y="193"/>
                    </a:lnTo>
                    <a:lnTo>
                      <a:pt x="173" y="216"/>
                    </a:lnTo>
                    <a:lnTo>
                      <a:pt x="151" y="235"/>
                    </a:lnTo>
                    <a:lnTo>
                      <a:pt x="127" y="249"/>
                    </a:lnTo>
                    <a:lnTo>
                      <a:pt x="104" y="259"/>
                    </a:lnTo>
                    <a:lnTo>
                      <a:pt x="80" y="265"/>
                    </a:lnTo>
                    <a:lnTo>
                      <a:pt x="60" y="265"/>
                    </a:lnTo>
                    <a:lnTo>
                      <a:pt x="40" y="260"/>
                    </a:lnTo>
                    <a:lnTo>
                      <a:pt x="24" y="251"/>
                    </a:lnTo>
                    <a:lnTo>
                      <a:pt x="11" y="236"/>
                    </a:lnTo>
                    <a:lnTo>
                      <a:pt x="3" y="218"/>
                    </a:lnTo>
                    <a:lnTo>
                      <a:pt x="0" y="197"/>
                    </a:lnTo>
                    <a:lnTo>
                      <a:pt x="1" y="174"/>
                    </a:lnTo>
                    <a:lnTo>
                      <a:pt x="6" y="148"/>
                    </a:lnTo>
                    <a:lnTo>
                      <a:pt x="17" y="122"/>
                    </a:lnTo>
                    <a:lnTo>
                      <a:pt x="30" y="97"/>
                    </a:lnTo>
                    <a:lnTo>
                      <a:pt x="49" y="72"/>
                    </a:lnTo>
                    <a:lnTo>
                      <a:pt x="71" y="49"/>
                    </a:lnTo>
                    <a:lnTo>
                      <a:pt x="93" y="31"/>
                    </a:lnTo>
                    <a:lnTo>
                      <a:pt x="117" y="16"/>
                    </a:lnTo>
                    <a:lnTo>
                      <a:pt x="140" y="6"/>
                    </a:lnTo>
                    <a:lnTo>
                      <a:pt x="163" y="0"/>
                    </a:lnTo>
                    <a:close/>
                  </a:path>
                </a:pathLst>
              </a:custGeom>
              <a:solidFill>
                <a:schemeClr val="bg1"/>
              </a:solidFill>
              <a:ln w="0">
                <a:noFill/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8" name="PA_任意多边形 14"/>
              <p:cNvSpPr/>
              <p:nvPr>
                <p:custDataLst>
                  <p:tags r:id="rId89"/>
                </p:custDataLst>
              </p:nvPr>
            </p:nvSpPr>
            <p:spPr bwMode="auto">
              <a:xfrm>
                <a:off x="1349059" y="5038181"/>
                <a:ext cx="127835" cy="180873"/>
              </a:xfrm>
              <a:custGeom>
                <a:avLst/>
                <a:gdLst/>
                <a:ahLst/>
                <a:cxnLst>
                  <a:cxn ang="0">
                    <a:pos x="36" y="0"/>
                  </a:cxn>
                  <a:cxn ang="0">
                    <a:pos x="52" y="2"/>
                  </a:cxn>
                  <a:cxn ang="0">
                    <a:pos x="69" y="11"/>
                  </a:cxn>
                  <a:cxn ang="0">
                    <a:pos x="86" y="24"/>
                  </a:cxn>
                  <a:cxn ang="0">
                    <a:pos x="104" y="40"/>
                  </a:cxn>
                  <a:cxn ang="0">
                    <a:pos x="121" y="61"/>
                  </a:cxn>
                  <a:cxn ang="0">
                    <a:pos x="138" y="84"/>
                  </a:cxn>
                  <a:cxn ang="0">
                    <a:pos x="154" y="110"/>
                  </a:cxn>
                  <a:cxn ang="0">
                    <a:pos x="168" y="137"/>
                  </a:cxn>
                  <a:cxn ang="0">
                    <a:pos x="178" y="164"/>
                  </a:cxn>
                  <a:cxn ang="0">
                    <a:pos x="184" y="188"/>
                  </a:cxn>
                  <a:cxn ang="0">
                    <a:pos x="187" y="210"/>
                  </a:cxn>
                  <a:cxn ang="0">
                    <a:pos x="186" y="230"/>
                  </a:cxn>
                  <a:cxn ang="0">
                    <a:pos x="182" y="245"/>
                  </a:cxn>
                  <a:cxn ang="0">
                    <a:pos x="176" y="258"/>
                  </a:cxn>
                  <a:cxn ang="0">
                    <a:pos x="165" y="265"/>
                  </a:cxn>
                  <a:cxn ang="0">
                    <a:pos x="152" y="266"/>
                  </a:cxn>
                  <a:cxn ang="0">
                    <a:pos x="136" y="264"/>
                  </a:cxn>
                  <a:cxn ang="0">
                    <a:pos x="119" y="255"/>
                  </a:cxn>
                  <a:cxn ang="0">
                    <a:pos x="101" y="242"/>
                  </a:cxn>
                  <a:cxn ang="0">
                    <a:pos x="83" y="226"/>
                  </a:cxn>
                  <a:cxn ang="0">
                    <a:pos x="65" y="205"/>
                  </a:cxn>
                  <a:cxn ang="0">
                    <a:pos x="49" y="182"/>
                  </a:cxn>
                  <a:cxn ang="0">
                    <a:pos x="33" y="156"/>
                  </a:cxn>
                  <a:cxn ang="0">
                    <a:pos x="20" y="129"/>
                  </a:cxn>
                  <a:cxn ang="0">
                    <a:pos x="10" y="102"/>
                  </a:cxn>
                  <a:cxn ang="0">
                    <a:pos x="3" y="78"/>
                  </a:cxn>
                  <a:cxn ang="0">
                    <a:pos x="0" y="56"/>
                  </a:cxn>
                  <a:cxn ang="0">
                    <a:pos x="0" y="36"/>
                  </a:cxn>
                  <a:cxn ang="0">
                    <a:pos x="4" y="21"/>
                  </a:cxn>
                  <a:cxn ang="0">
                    <a:pos x="11" y="8"/>
                  </a:cxn>
                  <a:cxn ang="0">
                    <a:pos x="22" y="1"/>
                  </a:cxn>
                  <a:cxn ang="0">
                    <a:pos x="36" y="0"/>
                  </a:cxn>
                </a:cxnLst>
                <a:rect l="0" t="0" r="r" b="b"/>
                <a:pathLst>
                  <a:path w="187" h="266">
                    <a:moveTo>
                      <a:pt x="36" y="0"/>
                    </a:moveTo>
                    <a:lnTo>
                      <a:pt x="52" y="2"/>
                    </a:lnTo>
                    <a:lnTo>
                      <a:pt x="69" y="11"/>
                    </a:lnTo>
                    <a:lnTo>
                      <a:pt x="86" y="24"/>
                    </a:lnTo>
                    <a:lnTo>
                      <a:pt x="104" y="40"/>
                    </a:lnTo>
                    <a:lnTo>
                      <a:pt x="121" y="61"/>
                    </a:lnTo>
                    <a:lnTo>
                      <a:pt x="138" y="84"/>
                    </a:lnTo>
                    <a:lnTo>
                      <a:pt x="154" y="110"/>
                    </a:lnTo>
                    <a:lnTo>
                      <a:pt x="168" y="137"/>
                    </a:lnTo>
                    <a:lnTo>
                      <a:pt x="178" y="164"/>
                    </a:lnTo>
                    <a:lnTo>
                      <a:pt x="184" y="188"/>
                    </a:lnTo>
                    <a:lnTo>
                      <a:pt x="187" y="210"/>
                    </a:lnTo>
                    <a:lnTo>
                      <a:pt x="186" y="230"/>
                    </a:lnTo>
                    <a:lnTo>
                      <a:pt x="182" y="245"/>
                    </a:lnTo>
                    <a:lnTo>
                      <a:pt x="176" y="258"/>
                    </a:lnTo>
                    <a:lnTo>
                      <a:pt x="165" y="265"/>
                    </a:lnTo>
                    <a:lnTo>
                      <a:pt x="152" y="266"/>
                    </a:lnTo>
                    <a:lnTo>
                      <a:pt x="136" y="264"/>
                    </a:lnTo>
                    <a:lnTo>
                      <a:pt x="119" y="255"/>
                    </a:lnTo>
                    <a:lnTo>
                      <a:pt x="101" y="242"/>
                    </a:lnTo>
                    <a:lnTo>
                      <a:pt x="83" y="226"/>
                    </a:lnTo>
                    <a:lnTo>
                      <a:pt x="65" y="205"/>
                    </a:lnTo>
                    <a:lnTo>
                      <a:pt x="49" y="182"/>
                    </a:lnTo>
                    <a:lnTo>
                      <a:pt x="33" y="156"/>
                    </a:lnTo>
                    <a:lnTo>
                      <a:pt x="20" y="129"/>
                    </a:lnTo>
                    <a:lnTo>
                      <a:pt x="10" y="102"/>
                    </a:lnTo>
                    <a:lnTo>
                      <a:pt x="3" y="78"/>
                    </a:lnTo>
                    <a:lnTo>
                      <a:pt x="0" y="56"/>
                    </a:lnTo>
                    <a:lnTo>
                      <a:pt x="0" y="36"/>
                    </a:lnTo>
                    <a:lnTo>
                      <a:pt x="4" y="21"/>
                    </a:lnTo>
                    <a:lnTo>
                      <a:pt x="11" y="8"/>
                    </a:lnTo>
                    <a:lnTo>
                      <a:pt x="22" y="1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chemeClr val="bg1"/>
              </a:solidFill>
              <a:ln w="0">
                <a:noFill/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9" name="PA_任意多边形 15"/>
              <p:cNvSpPr/>
              <p:nvPr>
                <p:custDataLst>
                  <p:tags r:id="rId90"/>
                </p:custDataLst>
              </p:nvPr>
            </p:nvSpPr>
            <p:spPr bwMode="auto">
              <a:xfrm>
                <a:off x="1013152" y="4677795"/>
                <a:ext cx="126476" cy="180873"/>
              </a:xfrm>
              <a:custGeom>
                <a:avLst/>
                <a:gdLst/>
                <a:ahLst/>
                <a:cxnLst>
                  <a:cxn ang="0">
                    <a:pos x="35" y="0"/>
                  </a:cxn>
                  <a:cxn ang="0">
                    <a:pos x="51" y="2"/>
                  </a:cxn>
                  <a:cxn ang="0">
                    <a:pos x="67" y="11"/>
                  </a:cxn>
                  <a:cxn ang="0">
                    <a:pos x="85" y="24"/>
                  </a:cxn>
                  <a:cxn ang="0">
                    <a:pos x="102" y="40"/>
                  </a:cxn>
                  <a:cxn ang="0">
                    <a:pos x="121" y="61"/>
                  </a:cxn>
                  <a:cxn ang="0">
                    <a:pos x="138" y="84"/>
                  </a:cxn>
                  <a:cxn ang="0">
                    <a:pos x="154" y="110"/>
                  </a:cxn>
                  <a:cxn ang="0">
                    <a:pos x="167" y="136"/>
                  </a:cxn>
                  <a:cxn ang="0">
                    <a:pos x="177" y="163"/>
                  </a:cxn>
                  <a:cxn ang="0">
                    <a:pos x="183" y="188"/>
                  </a:cxn>
                  <a:cxn ang="0">
                    <a:pos x="185" y="210"/>
                  </a:cxn>
                  <a:cxn ang="0">
                    <a:pos x="185" y="229"/>
                  </a:cxn>
                  <a:cxn ang="0">
                    <a:pos x="182" y="245"/>
                  </a:cxn>
                  <a:cxn ang="0">
                    <a:pos x="174" y="257"/>
                  </a:cxn>
                  <a:cxn ang="0">
                    <a:pos x="163" y="265"/>
                  </a:cxn>
                  <a:cxn ang="0">
                    <a:pos x="150" y="266"/>
                  </a:cxn>
                  <a:cxn ang="0">
                    <a:pos x="134" y="263"/>
                  </a:cxn>
                  <a:cxn ang="0">
                    <a:pos x="118" y="255"/>
                  </a:cxn>
                  <a:cxn ang="0">
                    <a:pos x="100" y="241"/>
                  </a:cxn>
                  <a:cxn ang="0">
                    <a:pos x="83" y="226"/>
                  </a:cxn>
                  <a:cxn ang="0">
                    <a:pos x="65" y="205"/>
                  </a:cxn>
                  <a:cxn ang="0">
                    <a:pos x="49" y="182"/>
                  </a:cxn>
                  <a:cxn ang="0">
                    <a:pos x="33" y="156"/>
                  </a:cxn>
                  <a:cxn ang="0">
                    <a:pos x="19" y="129"/>
                  </a:cxn>
                  <a:cxn ang="0">
                    <a:pos x="10" y="102"/>
                  </a:cxn>
                  <a:cxn ang="0">
                    <a:pos x="2" y="78"/>
                  </a:cxn>
                  <a:cxn ang="0">
                    <a:pos x="0" y="56"/>
                  </a:cxn>
                  <a:cxn ang="0">
                    <a:pos x="0" y="36"/>
                  </a:cxn>
                  <a:cxn ang="0">
                    <a:pos x="3" y="20"/>
                  </a:cxn>
                  <a:cxn ang="0">
                    <a:pos x="11" y="8"/>
                  </a:cxn>
                  <a:cxn ang="0">
                    <a:pos x="22" y="1"/>
                  </a:cxn>
                  <a:cxn ang="0">
                    <a:pos x="35" y="0"/>
                  </a:cxn>
                </a:cxnLst>
                <a:rect l="0" t="0" r="r" b="b"/>
                <a:pathLst>
                  <a:path w="185" h="266">
                    <a:moveTo>
                      <a:pt x="35" y="0"/>
                    </a:moveTo>
                    <a:lnTo>
                      <a:pt x="51" y="2"/>
                    </a:lnTo>
                    <a:lnTo>
                      <a:pt x="67" y="11"/>
                    </a:lnTo>
                    <a:lnTo>
                      <a:pt x="85" y="24"/>
                    </a:lnTo>
                    <a:lnTo>
                      <a:pt x="102" y="40"/>
                    </a:lnTo>
                    <a:lnTo>
                      <a:pt x="121" y="61"/>
                    </a:lnTo>
                    <a:lnTo>
                      <a:pt x="138" y="84"/>
                    </a:lnTo>
                    <a:lnTo>
                      <a:pt x="154" y="110"/>
                    </a:lnTo>
                    <a:lnTo>
                      <a:pt x="167" y="136"/>
                    </a:lnTo>
                    <a:lnTo>
                      <a:pt x="177" y="163"/>
                    </a:lnTo>
                    <a:lnTo>
                      <a:pt x="183" y="188"/>
                    </a:lnTo>
                    <a:lnTo>
                      <a:pt x="185" y="210"/>
                    </a:lnTo>
                    <a:lnTo>
                      <a:pt x="185" y="229"/>
                    </a:lnTo>
                    <a:lnTo>
                      <a:pt x="182" y="245"/>
                    </a:lnTo>
                    <a:lnTo>
                      <a:pt x="174" y="257"/>
                    </a:lnTo>
                    <a:lnTo>
                      <a:pt x="163" y="265"/>
                    </a:lnTo>
                    <a:lnTo>
                      <a:pt x="150" y="266"/>
                    </a:lnTo>
                    <a:lnTo>
                      <a:pt x="134" y="263"/>
                    </a:lnTo>
                    <a:lnTo>
                      <a:pt x="118" y="255"/>
                    </a:lnTo>
                    <a:lnTo>
                      <a:pt x="100" y="241"/>
                    </a:lnTo>
                    <a:lnTo>
                      <a:pt x="83" y="226"/>
                    </a:lnTo>
                    <a:lnTo>
                      <a:pt x="65" y="205"/>
                    </a:lnTo>
                    <a:lnTo>
                      <a:pt x="49" y="182"/>
                    </a:lnTo>
                    <a:lnTo>
                      <a:pt x="33" y="156"/>
                    </a:lnTo>
                    <a:lnTo>
                      <a:pt x="19" y="129"/>
                    </a:lnTo>
                    <a:lnTo>
                      <a:pt x="10" y="102"/>
                    </a:lnTo>
                    <a:lnTo>
                      <a:pt x="2" y="78"/>
                    </a:lnTo>
                    <a:lnTo>
                      <a:pt x="0" y="56"/>
                    </a:lnTo>
                    <a:lnTo>
                      <a:pt x="0" y="36"/>
                    </a:lnTo>
                    <a:lnTo>
                      <a:pt x="3" y="20"/>
                    </a:lnTo>
                    <a:lnTo>
                      <a:pt x="11" y="8"/>
                    </a:lnTo>
                    <a:lnTo>
                      <a:pt x="22" y="1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chemeClr val="bg1"/>
              </a:solidFill>
              <a:ln w="0">
                <a:noFill/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20" name="PA_任意多边形 16"/>
              <p:cNvSpPr/>
              <p:nvPr>
                <p:custDataLst>
                  <p:tags r:id="rId91"/>
                </p:custDataLst>
              </p:nvPr>
            </p:nvSpPr>
            <p:spPr bwMode="auto">
              <a:xfrm>
                <a:off x="1353140" y="5405367"/>
                <a:ext cx="126476" cy="180873"/>
              </a:xfrm>
              <a:custGeom>
                <a:avLst/>
                <a:gdLst/>
                <a:ahLst/>
                <a:cxnLst>
                  <a:cxn ang="0">
                    <a:pos x="37" y="0"/>
                  </a:cxn>
                  <a:cxn ang="0">
                    <a:pos x="53" y="4"/>
                  </a:cxn>
                  <a:cxn ang="0">
                    <a:pos x="69" y="11"/>
                  </a:cxn>
                  <a:cxn ang="0">
                    <a:pos x="87" y="24"/>
                  </a:cxn>
                  <a:cxn ang="0">
                    <a:pos x="104" y="40"/>
                  </a:cxn>
                  <a:cxn ang="0">
                    <a:pos x="122" y="61"/>
                  </a:cxn>
                  <a:cxn ang="0">
                    <a:pos x="140" y="84"/>
                  </a:cxn>
                  <a:cxn ang="0">
                    <a:pos x="155" y="110"/>
                  </a:cxn>
                  <a:cxn ang="0">
                    <a:pos x="169" y="137"/>
                  </a:cxn>
                  <a:cxn ang="0">
                    <a:pos x="179" y="164"/>
                  </a:cxn>
                  <a:cxn ang="0">
                    <a:pos x="185" y="188"/>
                  </a:cxn>
                  <a:cxn ang="0">
                    <a:pos x="187" y="210"/>
                  </a:cxn>
                  <a:cxn ang="0">
                    <a:pos x="187" y="230"/>
                  </a:cxn>
                  <a:cxn ang="0">
                    <a:pos x="184" y="245"/>
                  </a:cxn>
                  <a:cxn ang="0">
                    <a:pos x="176" y="258"/>
                  </a:cxn>
                  <a:cxn ang="0">
                    <a:pos x="165" y="265"/>
                  </a:cxn>
                  <a:cxn ang="0">
                    <a:pos x="152" y="266"/>
                  </a:cxn>
                  <a:cxn ang="0">
                    <a:pos x="136" y="264"/>
                  </a:cxn>
                  <a:cxn ang="0">
                    <a:pos x="119" y="255"/>
                  </a:cxn>
                  <a:cxn ang="0">
                    <a:pos x="102" y="242"/>
                  </a:cxn>
                  <a:cxn ang="0">
                    <a:pos x="83" y="226"/>
                  </a:cxn>
                  <a:cxn ang="0">
                    <a:pos x="66" y="205"/>
                  </a:cxn>
                  <a:cxn ang="0">
                    <a:pos x="49" y="182"/>
                  </a:cxn>
                  <a:cxn ang="0">
                    <a:pos x="33" y="156"/>
                  </a:cxn>
                  <a:cxn ang="0">
                    <a:pos x="20" y="129"/>
                  </a:cxn>
                  <a:cxn ang="0">
                    <a:pos x="10" y="102"/>
                  </a:cxn>
                  <a:cxn ang="0">
                    <a:pos x="4" y="78"/>
                  </a:cxn>
                  <a:cxn ang="0">
                    <a:pos x="0" y="56"/>
                  </a:cxn>
                  <a:cxn ang="0">
                    <a:pos x="1" y="36"/>
                  </a:cxn>
                  <a:cxn ang="0">
                    <a:pos x="5" y="21"/>
                  </a:cxn>
                  <a:cxn ang="0">
                    <a:pos x="12" y="10"/>
                  </a:cxn>
                  <a:cxn ang="0">
                    <a:pos x="23" y="2"/>
                  </a:cxn>
                  <a:cxn ang="0">
                    <a:pos x="37" y="0"/>
                  </a:cxn>
                </a:cxnLst>
                <a:rect l="0" t="0" r="r" b="b"/>
                <a:pathLst>
                  <a:path w="187" h="266">
                    <a:moveTo>
                      <a:pt x="37" y="0"/>
                    </a:moveTo>
                    <a:lnTo>
                      <a:pt x="53" y="4"/>
                    </a:lnTo>
                    <a:lnTo>
                      <a:pt x="69" y="11"/>
                    </a:lnTo>
                    <a:lnTo>
                      <a:pt x="87" y="24"/>
                    </a:lnTo>
                    <a:lnTo>
                      <a:pt x="104" y="40"/>
                    </a:lnTo>
                    <a:lnTo>
                      <a:pt x="122" y="61"/>
                    </a:lnTo>
                    <a:lnTo>
                      <a:pt x="140" y="84"/>
                    </a:lnTo>
                    <a:lnTo>
                      <a:pt x="155" y="110"/>
                    </a:lnTo>
                    <a:lnTo>
                      <a:pt x="169" y="137"/>
                    </a:lnTo>
                    <a:lnTo>
                      <a:pt x="179" y="164"/>
                    </a:lnTo>
                    <a:lnTo>
                      <a:pt x="185" y="188"/>
                    </a:lnTo>
                    <a:lnTo>
                      <a:pt x="187" y="210"/>
                    </a:lnTo>
                    <a:lnTo>
                      <a:pt x="187" y="230"/>
                    </a:lnTo>
                    <a:lnTo>
                      <a:pt x="184" y="245"/>
                    </a:lnTo>
                    <a:lnTo>
                      <a:pt x="176" y="258"/>
                    </a:lnTo>
                    <a:lnTo>
                      <a:pt x="165" y="265"/>
                    </a:lnTo>
                    <a:lnTo>
                      <a:pt x="152" y="266"/>
                    </a:lnTo>
                    <a:lnTo>
                      <a:pt x="136" y="264"/>
                    </a:lnTo>
                    <a:lnTo>
                      <a:pt x="119" y="255"/>
                    </a:lnTo>
                    <a:lnTo>
                      <a:pt x="102" y="242"/>
                    </a:lnTo>
                    <a:lnTo>
                      <a:pt x="83" y="226"/>
                    </a:lnTo>
                    <a:lnTo>
                      <a:pt x="66" y="205"/>
                    </a:lnTo>
                    <a:lnTo>
                      <a:pt x="49" y="182"/>
                    </a:lnTo>
                    <a:lnTo>
                      <a:pt x="33" y="156"/>
                    </a:lnTo>
                    <a:lnTo>
                      <a:pt x="20" y="129"/>
                    </a:lnTo>
                    <a:lnTo>
                      <a:pt x="10" y="102"/>
                    </a:lnTo>
                    <a:lnTo>
                      <a:pt x="4" y="78"/>
                    </a:lnTo>
                    <a:lnTo>
                      <a:pt x="0" y="56"/>
                    </a:lnTo>
                    <a:lnTo>
                      <a:pt x="1" y="36"/>
                    </a:lnTo>
                    <a:lnTo>
                      <a:pt x="5" y="21"/>
                    </a:lnTo>
                    <a:lnTo>
                      <a:pt x="12" y="10"/>
                    </a:lnTo>
                    <a:lnTo>
                      <a:pt x="23" y="2"/>
                    </a:lnTo>
                    <a:lnTo>
                      <a:pt x="37" y="0"/>
                    </a:lnTo>
                    <a:close/>
                  </a:path>
                </a:pathLst>
              </a:custGeom>
              <a:solidFill>
                <a:schemeClr val="bg1"/>
              </a:solidFill>
              <a:ln w="0">
                <a:noFill/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21" name="PA_任意多边形 17"/>
              <p:cNvSpPr/>
              <p:nvPr>
                <p:custDataLst>
                  <p:tags r:id="rId92"/>
                </p:custDataLst>
              </p:nvPr>
            </p:nvSpPr>
            <p:spPr bwMode="auto">
              <a:xfrm>
                <a:off x="1021312" y="5065380"/>
                <a:ext cx="126476" cy="182233"/>
              </a:xfrm>
              <a:custGeom>
                <a:avLst/>
                <a:gdLst/>
                <a:ahLst/>
                <a:cxnLst>
                  <a:cxn ang="0">
                    <a:pos x="35" y="0"/>
                  </a:cxn>
                  <a:cxn ang="0">
                    <a:pos x="51" y="4"/>
                  </a:cxn>
                  <a:cxn ang="0">
                    <a:pos x="68" y="12"/>
                  </a:cxn>
                  <a:cxn ang="0">
                    <a:pos x="85" y="25"/>
                  </a:cxn>
                  <a:cxn ang="0">
                    <a:pos x="104" y="42"/>
                  </a:cxn>
                  <a:cxn ang="0">
                    <a:pos x="122" y="61"/>
                  </a:cxn>
                  <a:cxn ang="0">
                    <a:pos x="138" y="84"/>
                  </a:cxn>
                  <a:cxn ang="0">
                    <a:pos x="154" y="111"/>
                  </a:cxn>
                  <a:cxn ang="0">
                    <a:pos x="167" y="138"/>
                  </a:cxn>
                  <a:cxn ang="0">
                    <a:pos x="177" y="164"/>
                  </a:cxn>
                  <a:cxn ang="0">
                    <a:pos x="184" y="188"/>
                  </a:cxn>
                  <a:cxn ang="0">
                    <a:pos x="187" y="210"/>
                  </a:cxn>
                  <a:cxn ang="0">
                    <a:pos x="187" y="230"/>
                  </a:cxn>
                  <a:cxn ang="0">
                    <a:pos x="183" y="246"/>
                  </a:cxn>
                  <a:cxn ang="0">
                    <a:pos x="176" y="258"/>
                  </a:cxn>
                  <a:cxn ang="0">
                    <a:pos x="165" y="265"/>
                  </a:cxn>
                  <a:cxn ang="0">
                    <a:pos x="151" y="268"/>
                  </a:cxn>
                  <a:cxn ang="0">
                    <a:pos x="135" y="264"/>
                  </a:cxn>
                  <a:cxn ang="0">
                    <a:pos x="118" y="255"/>
                  </a:cxn>
                  <a:cxn ang="0">
                    <a:pos x="101" y="243"/>
                  </a:cxn>
                  <a:cxn ang="0">
                    <a:pos x="83" y="226"/>
                  </a:cxn>
                  <a:cxn ang="0">
                    <a:pos x="66" y="207"/>
                  </a:cxn>
                  <a:cxn ang="0">
                    <a:pos x="49" y="183"/>
                  </a:cxn>
                  <a:cxn ang="0">
                    <a:pos x="33" y="157"/>
                  </a:cxn>
                  <a:cxn ang="0">
                    <a:pos x="19" y="130"/>
                  </a:cxn>
                  <a:cxn ang="0">
                    <a:pos x="10" y="103"/>
                  </a:cxn>
                  <a:cxn ang="0">
                    <a:pos x="3" y="78"/>
                  </a:cxn>
                  <a:cxn ang="0">
                    <a:pos x="0" y="56"/>
                  </a:cxn>
                  <a:cxn ang="0">
                    <a:pos x="1" y="37"/>
                  </a:cxn>
                  <a:cxn ang="0">
                    <a:pos x="5" y="21"/>
                  </a:cxn>
                  <a:cxn ang="0">
                    <a:pos x="11" y="10"/>
                  </a:cxn>
                  <a:cxn ang="0">
                    <a:pos x="22" y="3"/>
                  </a:cxn>
                  <a:cxn ang="0">
                    <a:pos x="35" y="0"/>
                  </a:cxn>
                </a:cxnLst>
                <a:rect l="0" t="0" r="r" b="b"/>
                <a:pathLst>
                  <a:path w="187" h="268">
                    <a:moveTo>
                      <a:pt x="35" y="0"/>
                    </a:moveTo>
                    <a:lnTo>
                      <a:pt x="51" y="4"/>
                    </a:lnTo>
                    <a:lnTo>
                      <a:pt x="68" y="12"/>
                    </a:lnTo>
                    <a:lnTo>
                      <a:pt x="85" y="25"/>
                    </a:lnTo>
                    <a:lnTo>
                      <a:pt x="104" y="42"/>
                    </a:lnTo>
                    <a:lnTo>
                      <a:pt x="122" y="61"/>
                    </a:lnTo>
                    <a:lnTo>
                      <a:pt x="138" y="84"/>
                    </a:lnTo>
                    <a:lnTo>
                      <a:pt x="154" y="111"/>
                    </a:lnTo>
                    <a:lnTo>
                      <a:pt x="167" y="138"/>
                    </a:lnTo>
                    <a:lnTo>
                      <a:pt x="177" y="164"/>
                    </a:lnTo>
                    <a:lnTo>
                      <a:pt x="184" y="188"/>
                    </a:lnTo>
                    <a:lnTo>
                      <a:pt x="187" y="210"/>
                    </a:lnTo>
                    <a:lnTo>
                      <a:pt x="187" y="230"/>
                    </a:lnTo>
                    <a:lnTo>
                      <a:pt x="183" y="246"/>
                    </a:lnTo>
                    <a:lnTo>
                      <a:pt x="176" y="258"/>
                    </a:lnTo>
                    <a:lnTo>
                      <a:pt x="165" y="265"/>
                    </a:lnTo>
                    <a:lnTo>
                      <a:pt x="151" y="268"/>
                    </a:lnTo>
                    <a:lnTo>
                      <a:pt x="135" y="264"/>
                    </a:lnTo>
                    <a:lnTo>
                      <a:pt x="118" y="255"/>
                    </a:lnTo>
                    <a:lnTo>
                      <a:pt x="101" y="243"/>
                    </a:lnTo>
                    <a:lnTo>
                      <a:pt x="83" y="226"/>
                    </a:lnTo>
                    <a:lnTo>
                      <a:pt x="66" y="207"/>
                    </a:lnTo>
                    <a:lnTo>
                      <a:pt x="49" y="183"/>
                    </a:lnTo>
                    <a:lnTo>
                      <a:pt x="33" y="157"/>
                    </a:lnTo>
                    <a:lnTo>
                      <a:pt x="19" y="130"/>
                    </a:lnTo>
                    <a:lnTo>
                      <a:pt x="10" y="103"/>
                    </a:lnTo>
                    <a:lnTo>
                      <a:pt x="3" y="78"/>
                    </a:lnTo>
                    <a:lnTo>
                      <a:pt x="0" y="56"/>
                    </a:lnTo>
                    <a:lnTo>
                      <a:pt x="1" y="37"/>
                    </a:lnTo>
                    <a:lnTo>
                      <a:pt x="5" y="21"/>
                    </a:lnTo>
                    <a:lnTo>
                      <a:pt x="11" y="10"/>
                    </a:lnTo>
                    <a:lnTo>
                      <a:pt x="22" y="3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chemeClr val="bg1"/>
              </a:solidFill>
              <a:ln w="0">
                <a:noFill/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22" name="PA_任意多边形 33"/>
              <p:cNvSpPr>
                <a:spLocks noEditPoints="1"/>
              </p:cNvSpPr>
              <p:nvPr>
                <p:custDataLst>
                  <p:tags r:id="rId93"/>
                </p:custDataLst>
              </p:nvPr>
            </p:nvSpPr>
            <p:spPr bwMode="auto">
              <a:xfrm>
                <a:off x="1028111" y="4543160"/>
                <a:ext cx="1291953" cy="1189955"/>
              </a:xfrm>
              <a:custGeom>
                <a:avLst/>
                <a:gdLst/>
                <a:ahLst/>
                <a:cxnLst>
                  <a:cxn ang="0">
                    <a:pos x="946" y="723"/>
                  </a:cxn>
                  <a:cxn ang="0">
                    <a:pos x="942" y="726"/>
                  </a:cxn>
                  <a:cxn ang="0">
                    <a:pos x="865" y="746"/>
                  </a:cxn>
                  <a:cxn ang="0">
                    <a:pos x="799" y="745"/>
                  </a:cxn>
                  <a:cxn ang="0">
                    <a:pos x="762" y="738"/>
                  </a:cxn>
                  <a:cxn ang="0">
                    <a:pos x="742" y="728"/>
                  </a:cxn>
                  <a:cxn ang="0">
                    <a:pos x="734" y="734"/>
                  </a:cxn>
                  <a:cxn ang="0">
                    <a:pos x="769" y="785"/>
                  </a:cxn>
                  <a:cxn ang="0">
                    <a:pos x="790" y="809"/>
                  </a:cxn>
                  <a:cxn ang="0">
                    <a:pos x="807" y="850"/>
                  </a:cxn>
                  <a:cxn ang="0">
                    <a:pos x="830" y="869"/>
                  </a:cxn>
                  <a:cxn ang="0">
                    <a:pos x="856" y="850"/>
                  </a:cxn>
                  <a:cxn ang="0">
                    <a:pos x="920" y="768"/>
                  </a:cxn>
                  <a:cxn ang="0">
                    <a:pos x="955" y="734"/>
                  </a:cxn>
                  <a:cxn ang="0">
                    <a:pos x="959" y="722"/>
                  </a:cxn>
                  <a:cxn ang="0">
                    <a:pos x="6" y="2"/>
                  </a:cxn>
                  <a:cxn ang="0">
                    <a:pos x="37" y="27"/>
                  </a:cxn>
                  <a:cxn ang="0">
                    <a:pos x="69" y="55"/>
                  </a:cxn>
                  <a:cxn ang="0">
                    <a:pos x="701" y="650"/>
                  </a:cxn>
                  <a:cxn ang="0">
                    <a:pos x="810" y="696"/>
                  </a:cxn>
                  <a:cxn ang="0">
                    <a:pos x="905" y="701"/>
                  </a:cxn>
                  <a:cxn ang="0">
                    <a:pos x="979" y="682"/>
                  </a:cxn>
                  <a:cxn ang="0">
                    <a:pos x="1017" y="662"/>
                  </a:cxn>
                  <a:cxn ang="0">
                    <a:pos x="1824" y="241"/>
                  </a:cxn>
                  <a:cxn ang="0">
                    <a:pos x="1879" y="217"/>
                  </a:cxn>
                  <a:cxn ang="0">
                    <a:pos x="1899" y="215"/>
                  </a:cxn>
                  <a:cxn ang="0">
                    <a:pos x="1885" y="233"/>
                  </a:cxn>
                  <a:cxn ang="0">
                    <a:pos x="1848" y="261"/>
                  </a:cxn>
                  <a:cxn ang="0">
                    <a:pos x="1816" y="283"/>
                  </a:cxn>
                  <a:cxn ang="0">
                    <a:pos x="1080" y="707"/>
                  </a:cxn>
                  <a:cxn ang="0">
                    <a:pos x="956" y="789"/>
                  </a:cxn>
                  <a:cxn ang="0">
                    <a:pos x="888" y="866"/>
                  </a:cxn>
                  <a:cxn ang="0">
                    <a:pos x="858" y="925"/>
                  </a:cxn>
                  <a:cxn ang="0">
                    <a:pos x="852" y="955"/>
                  </a:cxn>
                  <a:cxn ang="0">
                    <a:pos x="825" y="1691"/>
                  </a:cxn>
                  <a:cxn ang="0">
                    <a:pos x="814" y="1741"/>
                  </a:cxn>
                  <a:cxn ang="0">
                    <a:pos x="805" y="1746"/>
                  </a:cxn>
                  <a:cxn ang="0">
                    <a:pos x="796" y="1712"/>
                  </a:cxn>
                  <a:cxn ang="0">
                    <a:pos x="792" y="1677"/>
                  </a:cxn>
                  <a:cxn ang="0">
                    <a:pos x="780" y="888"/>
                  </a:cxn>
                  <a:cxn ang="0">
                    <a:pos x="739" y="793"/>
                  </a:cxn>
                  <a:cxn ang="0">
                    <a:pos x="689" y="717"/>
                  </a:cxn>
                  <a:cxn ang="0">
                    <a:pos x="645" y="666"/>
                  </a:cxn>
                  <a:cxn ang="0">
                    <a:pos x="31" y="45"/>
                  </a:cxn>
                  <a:cxn ang="0">
                    <a:pos x="3" y="10"/>
                  </a:cxn>
                  <a:cxn ang="0">
                    <a:pos x="1" y="0"/>
                  </a:cxn>
                </a:cxnLst>
                <a:rect l="0" t="0" r="r" b="b"/>
                <a:pathLst>
                  <a:path w="1899" h="1749">
                    <a:moveTo>
                      <a:pt x="953" y="722"/>
                    </a:moveTo>
                    <a:lnTo>
                      <a:pt x="949" y="723"/>
                    </a:lnTo>
                    <a:lnTo>
                      <a:pt x="946" y="723"/>
                    </a:lnTo>
                    <a:lnTo>
                      <a:pt x="944" y="724"/>
                    </a:lnTo>
                    <a:lnTo>
                      <a:pt x="943" y="726"/>
                    </a:lnTo>
                    <a:lnTo>
                      <a:pt x="942" y="726"/>
                    </a:lnTo>
                    <a:lnTo>
                      <a:pt x="916" y="737"/>
                    </a:lnTo>
                    <a:lnTo>
                      <a:pt x="889" y="743"/>
                    </a:lnTo>
                    <a:lnTo>
                      <a:pt x="865" y="746"/>
                    </a:lnTo>
                    <a:lnTo>
                      <a:pt x="840" y="748"/>
                    </a:lnTo>
                    <a:lnTo>
                      <a:pt x="818" y="746"/>
                    </a:lnTo>
                    <a:lnTo>
                      <a:pt x="799" y="745"/>
                    </a:lnTo>
                    <a:lnTo>
                      <a:pt x="783" y="741"/>
                    </a:lnTo>
                    <a:lnTo>
                      <a:pt x="770" y="739"/>
                    </a:lnTo>
                    <a:lnTo>
                      <a:pt x="762" y="738"/>
                    </a:lnTo>
                    <a:lnTo>
                      <a:pt x="759" y="737"/>
                    </a:lnTo>
                    <a:lnTo>
                      <a:pt x="750" y="730"/>
                    </a:lnTo>
                    <a:lnTo>
                      <a:pt x="742" y="728"/>
                    </a:lnTo>
                    <a:lnTo>
                      <a:pt x="737" y="727"/>
                    </a:lnTo>
                    <a:lnTo>
                      <a:pt x="734" y="729"/>
                    </a:lnTo>
                    <a:lnTo>
                      <a:pt x="734" y="734"/>
                    </a:lnTo>
                    <a:lnTo>
                      <a:pt x="737" y="743"/>
                    </a:lnTo>
                    <a:lnTo>
                      <a:pt x="744" y="752"/>
                    </a:lnTo>
                    <a:lnTo>
                      <a:pt x="769" y="785"/>
                    </a:lnTo>
                    <a:lnTo>
                      <a:pt x="778" y="795"/>
                    </a:lnTo>
                    <a:lnTo>
                      <a:pt x="785" y="804"/>
                    </a:lnTo>
                    <a:lnTo>
                      <a:pt x="790" y="809"/>
                    </a:lnTo>
                    <a:lnTo>
                      <a:pt x="791" y="811"/>
                    </a:lnTo>
                    <a:lnTo>
                      <a:pt x="799" y="834"/>
                    </a:lnTo>
                    <a:lnTo>
                      <a:pt x="807" y="850"/>
                    </a:lnTo>
                    <a:lnTo>
                      <a:pt x="814" y="861"/>
                    </a:lnTo>
                    <a:lnTo>
                      <a:pt x="823" y="867"/>
                    </a:lnTo>
                    <a:lnTo>
                      <a:pt x="830" y="869"/>
                    </a:lnTo>
                    <a:lnTo>
                      <a:pt x="840" y="866"/>
                    </a:lnTo>
                    <a:lnTo>
                      <a:pt x="849" y="859"/>
                    </a:lnTo>
                    <a:lnTo>
                      <a:pt x="856" y="850"/>
                    </a:lnTo>
                    <a:lnTo>
                      <a:pt x="862" y="842"/>
                    </a:lnTo>
                    <a:lnTo>
                      <a:pt x="867" y="832"/>
                    </a:lnTo>
                    <a:lnTo>
                      <a:pt x="920" y="768"/>
                    </a:lnTo>
                    <a:lnTo>
                      <a:pt x="937" y="754"/>
                    </a:lnTo>
                    <a:lnTo>
                      <a:pt x="948" y="741"/>
                    </a:lnTo>
                    <a:lnTo>
                      <a:pt x="955" y="734"/>
                    </a:lnTo>
                    <a:lnTo>
                      <a:pt x="959" y="728"/>
                    </a:lnTo>
                    <a:lnTo>
                      <a:pt x="960" y="724"/>
                    </a:lnTo>
                    <a:lnTo>
                      <a:pt x="959" y="722"/>
                    </a:lnTo>
                    <a:lnTo>
                      <a:pt x="953" y="722"/>
                    </a:lnTo>
                    <a:close/>
                    <a:moveTo>
                      <a:pt x="1" y="0"/>
                    </a:moveTo>
                    <a:lnTo>
                      <a:pt x="6" y="2"/>
                    </a:lnTo>
                    <a:lnTo>
                      <a:pt x="14" y="8"/>
                    </a:lnTo>
                    <a:lnTo>
                      <a:pt x="25" y="16"/>
                    </a:lnTo>
                    <a:lnTo>
                      <a:pt x="37" y="27"/>
                    </a:lnTo>
                    <a:lnTo>
                      <a:pt x="48" y="37"/>
                    </a:lnTo>
                    <a:lnTo>
                      <a:pt x="59" y="48"/>
                    </a:lnTo>
                    <a:lnTo>
                      <a:pt x="69" y="55"/>
                    </a:lnTo>
                    <a:lnTo>
                      <a:pt x="78" y="63"/>
                    </a:lnTo>
                    <a:lnTo>
                      <a:pt x="662" y="623"/>
                    </a:lnTo>
                    <a:lnTo>
                      <a:pt x="701" y="650"/>
                    </a:lnTo>
                    <a:lnTo>
                      <a:pt x="739" y="671"/>
                    </a:lnTo>
                    <a:lnTo>
                      <a:pt x="775" y="686"/>
                    </a:lnTo>
                    <a:lnTo>
                      <a:pt x="810" y="696"/>
                    </a:lnTo>
                    <a:lnTo>
                      <a:pt x="843" y="702"/>
                    </a:lnTo>
                    <a:lnTo>
                      <a:pt x="873" y="704"/>
                    </a:lnTo>
                    <a:lnTo>
                      <a:pt x="905" y="701"/>
                    </a:lnTo>
                    <a:lnTo>
                      <a:pt x="934" y="696"/>
                    </a:lnTo>
                    <a:lnTo>
                      <a:pt x="959" y="690"/>
                    </a:lnTo>
                    <a:lnTo>
                      <a:pt x="979" y="682"/>
                    </a:lnTo>
                    <a:lnTo>
                      <a:pt x="997" y="673"/>
                    </a:lnTo>
                    <a:lnTo>
                      <a:pt x="1010" y="667"/>
                    </a:lnTo>
                    <a:lnTo>
                      <a:pt x="1017" y="662"/>
                    </a:lnTo>
                    <a:lnTo>
                      <a:pt x="1020" y="660"/>
                    </a:lnTo>
                    <a:lnTo>
                      <a:pt x="1796" y="254"/>
                    </a:lnTo>
                    <a:lnTo>
                      <a:pt x="1824" y="241"/>
                    </a:lnTo>
                    <a:lnTo>
                      <a:pt x="1847" y="231"/>
                    </a:lnTo>
                    <a:lnTo>
                      <a:pt x="1865" y="222"/>
                    </a:lnTo>
                    <a:lnTo>
                      <a:pt x="1879" y="217"/>
                    </a:lnTo>
                    <a:lnTo>
                      <a:pt x="1890" y="215"/>
                    </a:lnTo>
                    <a:lnTo>
                      <a:pt x="1896" y="214"/>
                    </a:lnTo>
                    <a:lnTo>
                      <a:pt x="1899" y="215"/>
                    </a:lnTo>
                    <a:lnTo>
                      <a:pt x="1898" y="220"/>
                    </a:lnTo>
                    <a:lnTo>
                      <a:pt x="1893" y="226"/>
                    </a:lnTo>
                    <a:lnTo>
                      <a:pt x="1885" y="233"/>
                    </a:lnTo>
                    <a:lnTo>
                      <a:pt x="1874" y="242"/>
                    </a:lnTo>
                    <a:lnTo>
                      <a:pt x="1862" y="252"/>
                    </a:lnTo>
                    <a:lnTo>
                      <a:pt x="1848" y="261"/>
                    </a:lnTo>
                    <a:lnTo>
                      <a:pt x="1836" y="270"/>
                    </a:lnTo>
                    <a:lnTo>
                      <a:pt x="1825" y="277"/>
                    </a:lnTo>
                    <a:lnTo>
                      <a:pt x="1816" y="283"/>
                    </a:lnTo>
                    <a:lnTo>
                      <a:pt x="1810" y="288"/>
                    </a:lnTo>
                    <a:lnTo>
                      <a:pt x="1808" y="289"/>
                    </a:lnTo>
                    <a:lnTo>
                      <a:pt x="1080" y="707"/>
                    </a:lnTo>
                    <a:lnTo>
                      <a:pt x="1031" y="735"/>
                    </a:lnTo>
                    <a:lnTo>
                      <a:pt x="990" y="762"/>
                    </a:lnTo>
                    <a:lnTo>
                      <a:pt x="956" y="789"/>
                    </a:lnTo>
                    <a:lnTo>
                      <a:pt x="928" y="816"/>
                    </a:lnTo>
                    <a:lnTo>
                      <a:pt x="905" y="842"/>
                    </a:lnTo>
                    <a:lnTo>
                      <a:pt x="888" y="866"/>
                    </a:lnTo>
                    <a:lnTo>
                      <a:pt x="874" y="888"/>
                    </a:lnTo>
                    <a:lnTo>
                      <a:pt x="866" y="908"/>
                    </a:lnTo>
                    <a:lnTo>
                      <a:pt x="858" y="925"/>
                    </a:lnTo>
                    <a:lnTo>
                      <a:pt x="855" y="938"/>
                    </a:lnTo>
                    <a:lnTo>
                      <a:pt x="854" y="949"/>
                    </a:lnTo>
                    <a:lnTo>
                      <a:pt x="852" y="955"/>
                    </a:lnTo>
                    <a:lnTo>
                      <a:pt x="852" y="958"/>
                    </a:lnTo>
                    <a:lnTo>
                      <a:pt x="829" y="1661"/>
                    </a:lnTo>
                    <a:lnTo>
                      <a:pt x="825" y="1691"/>
                    </a:lnTo>
                    <a:lnTo>
                      <a:pt x="821" y="1714"/>
                    </a:lnTo>
                    <a:lnTo>
                      <a:pt x="817" y="1730"/>
                    </a:lnTo>
                    <a:lnTo>
                      <a:pt x="814" y="1741"/>
                    </a:lnTo>
                    <a:lnTo>
                      <a:pt x="811" y="1747"/>
                    </a:lnTo>
                    <a:lnTo>
                      <a:pt x="808" y="1749"/>
                    </a:lnTo>
                    <a:lnTo>
                      <a:pt x="805" y="1746"/>
                    </a:lnTo>
                    <a:lnTo>
                      <a:pt x="801" y="1737"/>
                    </a:lnTo>
                    <a:lnTo>
                      <a:pt x="799" y="1725"/>
                    </a:lnTo>
                    <a:lnTo>
                      <a:pt x="796" y="1712"/>
                    </a:lnTo>
                    <a:lnTo>
                      <a:pt x="795" y="1698"/>
                    </a:lnTo>
                    <a:lnTo>
                      <a:pt x="794" y="1686"/>
                    </a:lnTo>
                    <a:lnTo>
                      <a:pt x="792" y="1677"/>
                    </a:lnTo>
                    <a:lnTo>
                      <a:pt x="792" y="958"/>
                    </a:lnTo>
                    <a:lnTo>
                      <a:pt x="788" y="922"/>
                    </a:lnTo>
                    <a:lnTo>
                      <a:pt x="780" y="888"/>
                    </a:lnTo>
                    <a:lnTo>
                      <a:pt x="768" y="855"/>
                    </a:lnTo>
                    <a:lnTo>
                      <a:pt x="755" y="823"/>
                    </a:lnTo>
                    <a:lnTo>
                      <a:pt x="739" y="793"/>
                    </a:lnTo>
                    <a:lnTo>
                      <a:pt x="723" y="766"/>
                    </a:lnTo>
                    <a:lnTo>
                      <a:pt x="706" y="740"/>
                    </a:lnTo>
                    <a:lnTo>
                      <a:pt x="689" y="717"/>
                    </a:lnTo>
                    <a:lnTo>
                      <a:pt x="672" y="696"/>
                    </a:lnTo>
                    <a:lnTo>
                      <a:pt x="657" y="679"/>
                    </a:lnTo>
                    <a:lnTo>
                      <a:pt x="645" y="666"/>
                    </a:lnTo>
                    <a:lnTo>
                      <a:pt x="65" y="87"/>
                    </a:lnTo>
                    <a:lnTo>
                      <a:pt x="46" y="63"/>
                    </a:lnTo>
                    <a:lnTo>
                      <a:pt x="31" y="45"/>
                    </a:lnTo>
                    <a:lnTo>
                      <a:pt x="19" y="30"/>
                    </a:lnTo>
                    <a:lnTo>
                      <a:pt x="9" y="18"/>
                    </a:lnTo>
                    <a:lnTo>
                      <a:pt x="3" y="10"/>
                    </a:lnTo>
                    <a:lnTo>
                      <a:pt x="1" y="4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1">
                  <a:alpha val="46000"/>
                </a:schemeClr>
              </a:solidFill>
              <a:ln w="0">
                <a:noFill/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23" name="PA_任意多边形 39"/>
              <p:cNvSpPr/>
              <p:nvPr>
                <p:custDataLst>
                  <p:tags r:id="rId94"/>
                </p:custDataLst>
              </p:nvPr>
            </p:nvSpPr>
            <p:spPr bwMode="auto">
              <a:xfrm>
                <a:off x="1527214" y="5034101"/>
                <a:ext cx="153675" cy="100636"/>
              </a:xfrm>
              <a:custGeom>
                <a:avLst/>
                <a:gdLst/>
                <a:ahLst/>
                <a:cxnLst>
                  <a:cxn ang="0">
                    <a:pos x="219" y="0"/>
                  </a:cxn>
                  <a:cxn ang="0">
                    <a:pos x="225" y="0"/>
                  </a:cxn>
                  <a:cxn ang="0">
                    <a:pos x="226" y="2"/>
                  </a:cxn>
                  <a:cxn ang="0">
                    <a:pos x="225" y="6"/>
                  </a:cxn>
                  <a:cxn ang="0">
                    <a:pos x="221" y="12"/>
                  </a:cxn>
                  <a:cxn ang="0">
                    <a:pos x="214" y="19"/>
                  </a:cxn>
                  <a:cxn ang="0">
                    <a:pos x="203" y="32"/>
                  </a:cxn>
                  <a:cxn ang="0">
                    <a:pos x="186" y="46"/>
                  </a:cxn>
                  <a:cxn ang="0">
                    <a:pos x="133" y="110"/>
                  </a:cxn>
                  <a:cxn ang="0">
                    <a:pos x="128" y="120"/>
                  </a:cxn>
                  <a:cxn ang="0">
                    <a:pos x="122" y="128"/>
                  </a:cxn>
                  <a:cxn ang="0">
                    <a:pos x="115" y="137"/>
                  </a:cxn>
                  <a:cxn ang="0">
                    <a:pos x="106" y="144"/>
                  </a:cxn>
                  <a:cxn ang="0">
                    <a:pos x="96" y="147"/>
                  </a:cxn>
                  <a:cxn ang="0">
                    <a:pos x="89" y="145"/>
                  </a:cxn>
                  <a:cxn ang="0">
                    <a:pos x="80" y="139"/>
                  </a:cxn>
                  <a:cxn ang="0">
                    <a:pos x="73" y="128"/>
                  </a:cxn>
                  <a:cxn ang="0">
                    <a:pos x="65" y="112"/>
                  </a:cxn>
                  <a:cxn ang="0">
                    <a:pos x="57" y="89"/>
                  </a:cxn>
                  <a:cxn ang="0">
                    <a:pos x="56" y="87"/>
                  </a:cxn>
                  <a:cxn ang="0">
                    <a:pos x="51" y="82"/>
                  </a:cxn>
                  <a:cxn ang="0">
                    <a:pos x="44" y="73"/>
                  </a:cxn>
                  <a:cxn ang="0">
                    <a:pos x="35" y="63"/>
                  </a:cxn>
                  <a:cxn ang="0">
                    <a:pos x="10" y="30"/>
                  </a:cxn>
                  <a:cxn ang="0">
                    <a:pos x="3" y="21"/>
                  </a:cxn>
                  <a:cxn ang="0">
                    <a:pos x="0" y="12"/>
                  </a:cxn>
                  <a:cxn ang="0">
                    <a:pos x="0" y="7"/>
                  </a:cxn>
                  <a:cxn ang="0">
                    <a:pos x="3" y="5"/>
                  </a:cxn>
                  <a:cxn ang="0">
                    <a:pos x="8" y="6"/>
                  </a:cxn>
                  <a:cxn ang="0">
                    <a:pos x="16" y="8"/>
                  </a:cxn>
                  <a:cxn ang="0">
                    <a:pos x="25" y="15"/>
                  </a:cxn>
                  <a:cxn ang="0">
                    <a:pos x="28" y="16"/>
                  </a:cxn>
                  <a:cxn ang="0">
                    <a:pos x="36" y="17"/>
                  </a:cxn>
                  <a:cxn ang="0">
                    <a:pos x="49" y="19"/>
                  </a:cxn>
                  <a:cxn ang="0">
                    <a:pos x="65" y="23"/>
                  </a:cxn>
                  <a:cxn ang="0">
                    <a:pos x="84" y="24"/>
                  </a:cxn>
                  <a:cxn ang="0">
                    <a:pos x="106" y="26"/>
                  </a:cxn>
                  <a:cxn ang="0">
                    <a:pos x="131" y="24"/>
                  </a:cxn>
                  <a:cxn ang="0">
                    <a:pos x="155" y="21"/>
                  </a:cxn>
                  <a:cxn ang="0">
                    <a:pos x="182" y="15"/>
                  </a:cxn>
                  <a:cxn ang="0">
                    <a:pos x="208" y="4"/>
                  </a:cxn>
                  <a:cxn ang="0">
                    <a:pos x="209" y="4"/>
                  </a:cxn>
                  <a:cxn ang="0">
                    <a:pos x="210" y="2"/>
                  </a:cxn>
                  <a:cxn ang="0">
                    <a:pos x="212" y="1"/>
                  </a:cxn>
                  <a:cxn ang="0">
                    <a:pos x="215" y="1"/>
                  </a:cxn>
                  <a:cxn ang="0">
                    <a:pos x="219" y="0"/>
                  </a:cxn>
                </a:cxnLst>
                <a:rect l="0" t="0" r="r" b="b"/>
                <a:pathLst>
                  <a:path w="226" h="147">
                    <a:moveTo>
                      <a:pt x="219" y="0"/>
                    </a:moveTo>
                    <a:lnTo>
                      <a:pt x="225" y="0"/>
                    </a:lnTo>
                    <a:lnTo>
                      <a:pt x="226" y="2"/>
                    </a:lnTo>
                    <a:lnTo>
                      <a:pt x="225" y="6"/>
                    </a:lnTo>
                    <a:lnTo>
                      <a:pt x="221" y="12"/>
                    </a:lnTo>
                    <a:lnTo>
                      <a:pt x="214" y="19"/>
                    </a:lnTo>
                    <a:lnTo>
                      <a:pt x="203" y="32"/>
                    </a:lnTo>
                    <a:lnTo>
                      <a:pt x="186" y="46"/>
                    </a:lnTo>
                    <a:lnTo>
                      <a:pt x="133" y="110"/>
                    </a:lnTo>
                    <a:lnTo>
                      <a:pt x="128" y="120"/>
                    </a:lnTo>
                    <a:lnTo>
                      <a:pt x="122" y="128"/>
                    </a:lnTo>
                    <a:lnTo>
                      <a:pt x="115" y="137"/>
                    </a:lnTo>
                    <a:lnTo>
                      <a:pt x="106" y="144"/>
                    </a:lnTo>
                    <a:lnTo>
                      <a:pt x="96" y="147"/>
                    </a:lnTo>
                    <a:lnTo>
                      <a:pt x="89" y="145"/>
                    </a:lnTo>
                    <a:lnTo>
                      <a:pt x="80" y="139"/>
                    </a:lnTo>
                    <a:lnTo>
                      <a:pt x="73" y="128"/>
                    </a:lnTo>
                    <a:lnTo>
                      <a:pt x="65" y="112"/>
                    </a:lnTo>
                    <a:lnTo>
                      <a:pt x="57" y="89"/>
                    </a:lnTo>
                    <a:lnTo>
                      <a:pt x="56" y="87"/>
                    </a:lnTo>
                    <a:lnTo>
                      <a:pt x="51" y="82"/>
                    </a:lnTo>
                    <a:lnTo>
                      <a:pt x="44" y="73"/>
                    </a:lnTo>
                    <a:lnTo>
                      <a:pt x="35" y="63"/>
                    </a:lnTo>
                    <a:lnTo>
                      <a:pt x="10" y="30"/>
                    </a:lnTo>
                    <a:lnTo>
                      <a:pt x="3" y="21"/>
                    </a:lnTo>
                    <a:lnTo>
                      <a:pt x="0" y="12"/>
                    </a:lnTo>
                    <a:lnTo>
                      <a:pt x="0" y="7"/>
                    </a:lnTo>
                    <a:lnTo>
                      <a:pt x="3" y="5"/>
                    </a:lnTo>
                    <a:lnTo>
                      <a:pt x="8" y="6"/>
                    </a:lnTo>
                    <a:lnTo>
                      <a:pt x="16" y="8"/>
                    </a:lnTo>
                    <a:lnTo>
                      <a:pt x="25" y="15"/>
                    </a:lnTo>
                    <a:lnTo>
                      <a:pt x="28" y="16"/>
                    </a:lnTo>
                    <a:lnTo>
                      <a:pt x="36" y="17"/>
                    </a:lnTo>
                    <a:lnTo>
                      <a:pt x="49" y="19"/>
                    </a:lnTo>
                    <a:lnTo>
                      <a:pt x="65" y="23"/>
                    </a:lnTo>
                    <a:lnTo>
                      <a:pt x="84" y="24"/>
                    </a:lnTo>
                    <a:lnTo>
                      <a:pt x="106" y="26"/>
                    </a:lnTo>
                    <a:lnTo>
                      <a:pt x="131" y="24"/>
                    </a:lnTo>
                    <a:lnTo>
                      <a:pt x="155" y="21"/>
                    </a:lnTo>
                    <a:lnTo>
                      <a:pt x="182" y="15"/>
                    </a:lnTo>
                    <a:lnTo>
                      <a:pt x="208" y="4"/>
                    </a:lnTo>
                    <a:lnTo>
                      <a:pt x="209" y="4"/>
                    </a:lnTo>
                    <a:lnTo>
                      <a:pt x="210" y="2"/>
                    </a:lnTo>
                    <a:lnTo>
                      <a:pt x="212" y="1"/>
                    </a:lnTo>
                    <a:lnTo>
                      <a:pt x="215" y="1"/>
                    </a:lnTo>
                    <a:lnTo>
                      <a:pt x="219" y="0"/>
                    </a:lnTo>
                    <a:close/>
                  </a:path>
                </a:pathLst>
              </a:custGeom>
              <a:solidFill>
                <a:schemeClr val="bg1">
                  <a:alpha val="86000"/>
                </a:schemeClr>
              </a:solidFill>
              <a:ln w="0">
                <a:noFill/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24" name="PA_任意多边形 13"/>
              <p:cNvSpPr/>
              <p:nvPr>
                <p:custDataLst>
                  <p:tags r:id="rId95"/>
                </p:custDataLst>
              </p:nvPr>
            </p:nvSpPr>
            <p:spPr bwMode="auto">
              <a:xfrm>
                <a:off x="2186060" y="4814097"/>
                <a:ext cx="165914" cy="179513"/>
              </a:xfrm>
              <a:custGeom>
                <a:avLst/>
                <a:gdLst/>
                <a:ahLst/>
                <a:cxnLst>
                  <a:cxn ang="0">
                    <a:pos x="163" y="0"/>
                  </a:cxn>
                  <a:cxn ang="0">
                    <a:pos x="184" y="0"/>
                  </a:cxn>
                  <a:cxn ang="0">
                    <a:pos x="204" y="5"/>
                  </a:cxn>
                  <a:cxn ang="0">
                    <a:pos x="221" y="15"/>
                  </a:cxn>
                  <a:cxn ang="0">
                    <a:pos x="233" y="30"/>
                  </a:cxn>
                  <a:cxn ang="0">
                    <a:pos x="242" y="48"/>
                  </a:cxn>
                  <a:cxn ang="0">
                    <a:pos x="244" y="70"/>
                  </a:cxn>
                  <a:cxn ang="0">
                    <a:pos x="243" y="93"/>
                  </a:cxn>
                  <a:cxn ang="0">
                    <a:pos x="238" y="117"/>
                  </a:cxn>
                  <a:cxn ang="0">
                    <a:pos x="227" y="143"/>
                  </a:cxn>
                  <a:cxn ang="0">
                    <a:pos x="214" y="169"/>
                  </a:cxn>
                  <a:cxn ang="0">
                    <a:pos x="195" y="193"/>
                  </a:cxn>
                  <a:cxn ang="0">
                    <a:pos x="173" y="216"/>
                  </a:cxn>
                  <a:cxn ang="0">
                    <a:pos x="151" y="235"/>
                  </a:cxn>
                  <a:cxn ang="0">
                    <a:pos x="127" y="249"/>
                  </a:cxn>
                  <a:cxn ang="0">
                    <a:pos x="104" y="259"/>
                  </a:cxn>
                  <a:cxn ang="0">
                    <a:pos x="80" y="265"/>
                  </a:cxn>
                  <a:cxn ang="0">
                    <a:pos x="60" y="265"/>
                  </a:cxn>
                  <a:cxn ang="0">
                    <a:pos x="40" y="260"/>
                  </a:cxn>
                  <a:cxn ang="0">
                    <a:pos x="24" y="251"/>
                  </a:cxn>
                  <a:cxn ang="0">
                    <a:pos x="11" y="236"/>
                  </a:cxn>
                  <a:cxn ang="0">
                    <a:pos x="3" y="218"/>
                  </a:cxn>
                  <a:cxn ang="0">
                    <a:pos x="0" y="197"/>
                  </a:cxn>
                  <a:cxn ang="0">
                    <a:pos x="1" y="174"/>
                  </a:cxn>
                  <a:cxn ang="0">
                    <a:pos x="6" y="148"/>
                  </a:cxn>
                  <a:cxn ang="0">
                    <a:pos x="17" y="122"/>
                  </a:cxn>
                  <a:cxn ang="0">
                    <a:pos x="30" y="97"/>
                  </a:cxn>
                  <a:cxn ang="0">
                    <a:pos x="49" y="72"/>
                  </a:cxn>
                  <a:cxn ang="0">
                    <a:pos x="71" y="49"/>
                  </a:cxn>
                  <a:cxn ang="0">
                    <a:pos x="93" y="31"/>
                  </a:cxn>
                  <a:cxn ang="0">
                    <a:pos x="117" y="16"/>
                  </a:cxn>
                  <a:cxn ang="0">
                    <a:pos x="140" y="6"/>
                  </a:cxn>
                  <a:cxn ang="0">
                    <a:pos x="163" y="0"/>
                  </a:cxn>
                </a:cxnLst>
                <a:rect l="0" t="0" r="r" b="b"/>
                <a:pathLst>
                  <a:path w="244" h="265">
                    <a:moveTo>
                      <a:pt x="163" y="0"/>
                    </a:moveTo>
                    <a:lnTo>
                      <a:pt x="184" y="0"/>
                    </a:lnTo>
                    <a:lnTo>
                      <a:pt x="204" y="5"/>
                    </a:lnTo>
                    <a:lnTo>
                      <a:pt x="221" y="15"/>
                    </a:lnTo>
                    <a:lnTo>
                      <a:pt x="233" y="30"/>
                    </a:lnTo>
                    <a:lnTo>
                      <a:pt x="242" y="48"/>
                    </a:lnTo>
                    <a:lnTo>
                      <a:pt x="244" y="70"/>
                    </a:lnTo>
                    <a:lnTo>
                      <a:pt x="243" y="93"/>
                    </a:lnTo>
                    <a:lnTo>
                      <a:pt x="238" y="117"/>
                    </a:lnTo>
                    <a:lnTo>
                      <a:pt x="227" y="143"/>
                    </a:lnTo>
                    <a:lnTo>
                      <a:pt x="214" y="169"/>
                    </a:lnTo>
                    <a:lnTo>
                      <a:pt x="195" y="193"/>
                    </a:lnTo>
                    <a:lnTo>
                      <a:pt x="173" y="216"/>
                    </a:lnTo>
                    <a:lnTo>
                      <a:pt x="151" y="235"/>
                    </a:lnTo>
                    <a:lnTo>
                      <a:pt x="127" y="249"/>
                    </a:lnTo>
                    <a:lnTo>
                      <a:pt x="104" y="259"/>
                    </a:lnTo>
                    <a:lnTo>
                      <a:pt x="80" y="265"/>
                    </a:lnTo>
                    <a:lnTo>
                      <a:pt x="60" y="265"/>
                    </a:lnTo>
                    <a:lnTo>
                      <a:pt x="40" y="260"/>
                    </a:lnTo>
                    <a:lnTo>
                      <a:pt x="24" y="251"/>
                    </a:lnTo>
                    <a:lnTo>
                      <a:pt x="11" y="236"/>
                    </a:lnTo>
                    <a:lnTo>
                      <a:pt x="3" y="218"/>
                    </a:lnTo>
                    <a:lnTo>
                      <a:pt x="0" y="197"/>
                    </a:lnTo>
                    <a:lnTo>
                      <a:pt x="1" y="174"/>
                    </a:lnTo>
                    <a:lnTo>
                      <a:pt x="6" y="148"/>
                    </a:lnTo>
                    <a:lnTo>
                      <a:pt x="17" y="122"/>
                    </a:lnTo>
                    <a:lnTo>
                      <a:pt x="30" y="97"/>
                    </a:lnTo>
                    <a:lnTo>
                      <a:pt x="49" y="72"/>
                    </a:lnTo>
                    <a:lnTo>
                      <a:pt x="71" y="49"/>
                    </a:lnTo>
                    <a:lnTo>
                      <a:pt x="93" y="31"/>
                    </a:lnTo>
                    <a:lnTo>
                      <a:pt x="117" y="16"/>
                    </a:lnTo>
                    <a:lnTo>
                      <a:pt x="140" y="6"/>
                    </a:lnTo>
                    <a:lnTo>
                      <a:pt x="163" y="0"/>
                    </a:lnTo>
                    <a:close/>
                  </a:path>
                </a:pathLst>
              </a:custGeom>
              <a:solidFill>
                <a:schemeClr val="bg1"/>
              </a:solidFill>
              <a:ln w="0">
                <a:noFill/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25" name="PA_任意多边形 13"/>
              <p:cNvSpPr/>
              <p:nvPr>
                <p:custDataLst>
                  <p:tags r:id="rId96"/>
                </p:custDataLst>
              </p:nvPr>
            </p:nvSpPr>
            <p:spPr bwMode="auto">
              <a:xfrm>
                <a:off x="2211489" y="5194236"/>
                <a:ext cx="139886" cy="157927"/>
              </a:xfrm>
              <a:custGeom>
                <a:avLst/>
                <a:gdLst/>
                <a:ahLst/>
                <a:cxnLst>
                  <a:cxn ang="0">
                    <a:pos x="163" y="0"/>
                  </a:cxn>
                  <a:cxn ang="0">
                    <a:pos x="184" y="0"/>
                  </a:cxn>
                  <a:cxn ang="0">
                    <a:pos x="204" y="5"/>
                  </a:cxn>
                  <a:cxn ang="0">
                    <a:pos x="221" y="15"/>
                  </a:cxn>
                  <a:cxn ang="0">
                    <a:pos x="233" y="30"/>
                  </a:cxn>
                  <a:cxn ang="0">
                    <a:pos x="242" y="48"/>
                  </a:cxn>
                  <a:cxn ang="0">
                    <a:pos x="244" y="70"/>
                  </a:cxn>
                  <a:cxn ang="0">
                    <a:pos x="243" y="93"/>
                  </a:cxn>
                  <a:cxn ang="0">
                    <a:pos x="238" y="117"/>
                  </a:cxn>
                  <a:cxn ang="0">
                    <a:pos x="227" y="143"/>
                  </a:cxn>
                  <a:cxn ang="0">
                    <a:pos x="214" y="169"/>
                  </a:cxn>
                  <a:cxn ang="0">
                    <a:pos x="195" y="193"/>
                  </a:cxn>
                  <a:cxn ang="0">
                    <a:pos x="173" y="216"/>
                  </a:cxn>
                  <a:cxn ang="0">
                    <a:pos x="151" y="235"/>
                  </a:cxn>
                  <a:cxn ang="0">
                    <a:pos x="127" y="249"/>
                  </a:cxn>
                  <a:cxn ang="0">
                    <a:pos x="104" y="259"/>
                  </a:cxn>
                  <a:cxn ang="0">
                    <a:pos x="80" y="265"/>
                  </a:cxn>
                  <a:cxn ang="0">
                    <a:pos x="60" y="265"/>
                  </a:cxn>
                  <a:cxn ang="0">
                    <a:pos x="40" y="260"/>
                  </a:cxn>
                  <a:cxn ang="0">
                    <a:pos x="24" y="251"/>
                  </a:cxn>
                  <a:cxn ang="0">
                    <a:pos x="11" y="236"/>
                  </a:cxn>
                  <a:cxn ang="0">
                    <a:pos x="3" y="218"/>
                  </a:cxn>
                  <a:cxn ang="0">
                    <a:pos x="0" y="197"/>
                  </a:cxn>
                  <a:cxn ang="0">
                    <a:pos x="1" y="174"/>
                  </a:cxn>
                  <a:cxn ang="0">
                    <a:pos x="6" y="148"/>
                  </a:cxn>
                  <a:cxn ang="0">
                    <a:pos x="17" y="122"/>
                  </a:cxn>
                  <a:cxn ang="0">
                    <a:pos x="30" y="97"/>
                  </a:cxn>
                  <a:cxn ang="0">
                    <a:pos x="49" y="72"/>
                  </a:cxn>
                  <a:cxn ang="0">
                    <a:pos x="71" y="49"/>
                  </a:cxn>
                  <a:cxn ang="0">
                    <a:pos x="93" y="31"/>
                  </a:cxn>
                  <a:cxn ang="0">
                    <a:pos x="117" y="16"/>
                  </a:cxn>
                  <a:cxn ang="0">
                    <a:pos x="140" y="6"/>
                  </a:cxn>
                  <a:cxn ang="0">
                    <a:pos x="163" y="0"/>
                  </a:cxn>
                </a:cxnLst>
                <a:rect l="0" t="0" r="r" b="b"/>
                <a:pathLst>
                  <a:path w="244" h="265">
                    <a:moveTo>
                      <a:pt x="163" y="0"/>
                    </a:moveTo>
                    <a:lnTo>
                      <a:pt x="184" y="0"/>
                    </a:lnTo>
                    <a:lnTo>
                      <a:pt x="204" y="5"/>
                    </a:lnTo>
                    <a:lnTo>
                      <a:pt x="221" y="15"/>
                    </a:lnTo>
                    <a:lnTo>
                      <a:pt x="233" y="30"/>
                    </a:lnTo>
                    <a:lnTo>
                      <a:pt x="242" y="48"/>
                    </a:lnTo>
                    <a:lnTo>
                      <a:pt x="244" y="70"/>
                    </a:lnTo>
                    <a:lnTo>
                      <a:pt x="243" y="93"/>
                    </a:lnTo>
                    <a:lnTo>
                      <a:pt x="238" y="117"/>
                    </a:lnTo>
                    <a:lnTo>
                      <a:pt x="227" y="143"/>
                    </a:lnTo>
                    <a:lnTo>
                      <a:pt x="214" y="169"/>
                    </a:lnTo>
                    <a:lnTo>
                      <a:pt x="195" y="193"/>
                    </a:lnTo>
                    <a:lnTo>
                      <a:pt x="173" y="216"/>
                    </a:lnTo>
                    <a:lnTo>
                      <a:pt x="151" y="235"/>
                    </a:lnTo>
                    <a:lnTo>
                      <a:pt x="127" y="249"/>
                    </a:lnTo>
                    <a:lnTo>
                      <a:pt x="104" y="259"/>
                    </a:lnTo>
                    <a:lnTo>
                      <a:pt x="80" y="265"/>
                    </a:lnTo>
                    <a:lnTo>
                      <a:pt x="60" y="265"/>
                    </a:lnTo>
                    <a:lnTo>
                      <a:pt x="40" y="260"/>
                    </a:lnTo>
                    <a:lnTo>
                      <a:pt x="24" y="251"/>
                    </a:lnTo>
                    <a:lnTo>
                      <a:pt x="11" y="236"/>
                    </a:lnTo>
                    <a:lnTo>
                      <a:pt x="3" y="218"/>
                    </a:lnTo>
                    <a:lnTo>
                      <a:pt x="0" y="197"/>
                    </a:lnTo>
                    <a:lnTo>
                      <a:pt x="1" y="174"/>
                    </a:lnTo>
                    <a:lnTo>
                      <a:pt x="6" y="148"/>
                    </a:lnTo>
                    <a:lnTo>
                      <a:pt x="17" y="122"/>
                    </a:lnTo>
                    <a:lnTo>
                      <a:pt x="30" y="97"/>
                    </a:lnTo>
                    <a:lnTo>
                      <a:pt x="49" y="72"/>
                    </a:lnTo>
                    <a:lnTo>
                      <a:pt x="71" y="49"/>
                    </a:lnTo>
                    <a:lnTo>
                      <a:pt x="93" y="31"/>
                    </a:lnTo>
                    <a:lnTo>
                      <a:pt x="117" y="16"/>
                    </a:lnTo>
                    <a:lnTo>
                      <a:pt x="140" y="6"/>
                    </a:lnTo>
                    <a:lnTo>
                      <a:pt x="163" y="0"/>
                    </a:lnTo>
                    <a:close/>
                  </a:path>
                </a:pathLst>
              </a:custGeom>
              <a:solidFill>
                <a:schemeClr val="bg1"/>
              </a:solidFill>
              <a:ln w="0">
                <a:noFill/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</a:t>
                </a:r>
              </a:p>
            </p:txBody>
          </p:sp>
          <p:sp>
            <p:nvSpPr>
              <p:cNvPr id="226" name="PA_任意多边形 13"/>
              <p:cNvSpPr/>
              <p:nvPr>
                <p:custDataLst>
                  <p:tags r:id="rId97"/>
                </p:custDataLst>
              </p:nvPr>
            </p:nvSpPr>
            <p:spPr bwMode="auto">
              <a:xfrm>
                <a:off x="1677038" y="5468991"/>
                <a:ext cx="165914" cy="179513"/>
              </a:xfrm>
              <a:custGeom>
                <a:avLst/>
                <a:gdLst/>
                <a:ahLst/>
                <a:cxnLst>
                  <a:cxn ang="0">
                    <a:pos x="163" y="0"/>
                  </a:cxn>
                  <a:cxn ang="0">
                    <a:pos x="184" y="0"/>
                  </a:cxn>
                  <a:cxn ang="0">
                    <a:pos x="204" y="5"/>
                  </a:cxn>
                  <a:cxn ang="0">
                    <a:pos x="221" y="15"/>
                  </a:cxn>
                  <a:cxn ang="0">
                    <a:pos x="233" y="30"/>
                  </a:cxn>
                  <a:cxn ang="0">
                    <a:pos x="242" y="48"/>
                  </a:cxn>
                  <a:cxn ang="0">
                    <a:pos x="244" y="70"/>
                  </a:cxn>
                  <a:cxn ang="0">
                    <a:pos x="243" y="93"/>
                  </a:cxn>
                  <a:cxn ang="0">
                    <a:pos x="238" y="117"/>
                  </a:cxn>
                  <a:cxn ang="0">
                    <a:pos x="227" y="143"/>
                  </a:cxn>
                  <a:cxn ang="0">
                    <a:pos x="214" y="169"/>
                  </a:cxn>
                  <a:cxn ang="0">
                    <a:pos x="195" y="193"/>
                  </a:cxn>
                  <a:cxn ang="0">
                    <a:pos x="173" y="216"/>
                  </a:cxn>
                  <a:cxn ang="0">
                    <a:pos x="151" y="235"/>
                  </a:cxn>
                  <a:cxn ang="0">
                    <a:pos x="127" y="249"/>
                  </a:cxn>
                  <a:cxn ang="0">
                    <a:pos x="104" y="259"/>
                  </a:cxn>
                  <a:cxn ang="0">
                    <a:pos x="80" y="265"/>
                  </a:cxn>
                  <a:cxn ang="0">
                    <a:pos x="60" y="265"/>
                  </a:cxn>
                  <a:cxn ang="0">
                    <a:pos x="40" y="260"/>
                  </a:cxn>
                  <a:cxn ang="0">
                    <a:pos x="24" y="251"/>
                  </a:cxn>
                  <a:cxn ang="0">
                    <a:pos x="11" y="236"/>
                  </a:cxn>
                  <a:cxn ang="0">
                    <a:pos x="3" y="218"/>
                  </a:cxn>
                  <a:cxn ang="0">
                    <a:pos x="0" y="197"/>
                  </a:cxn>
                  <a:cxn ang="0">
                    <a:pos x="1" y="174"/>
                  </a:cxn>
                  <a:cxn ang="0">
                    <a:pos x="6" y="148"/>
                  </a:cxn>
                  <a:cxn ang="0">
                    <a:pos x="17" y="122"/>
                  </a:cxn>
                  <a:cxn ang="0">
                    <a:pos x="30" y="97"/>
                  </a:cxn>
                  <a:cxn ang="0">
                    <a:pos x="49" y="72"/>
                  </a:cxn>
                  <a:cxn ang="0">
                    <a:pos x="71" y="49"/>
                  </a:cxn>
                  <a:cxn ang="0">
                    <a:pos x="93" y="31"/>
                  </a:cxn>
                  <a:cxn ang="0">
                    <a:pos x="117" y="16"/>
                  </a:cxn>
                  <a:cxn ang="0">
                    <a:pos x="140" y="6"/>
                  </a:cxn>
                  <a:cxn ang="0">
                    <a:pos x="163" y="0"/>
                  </a:cxn>
                </a:cxnLst>
                <a:rect l="0" t="0" r="r" b="b"/>
                <a:pathLst>
                  <a:path w="244" h="265">
                    <a:moveTo>
                      <a:pt x="163" y="0"/>
                    </a:moveTo>
                    <a:lnTo>
                      <a:pt x="184" y="0"/>
                    </a:lnTo>
                    <a:lnTo>
                      <a:pt x="204" y="5"/>
                    </a:lnTo>
                    <a:lnTo>
                      <a:pt x="221" y="15"/>
                    </a:lnTo>
                    <a:lnTo>
                      <a:pt x="233" y="30"/>
                    </a:lnTo>
                    <a:lnTo>
                      <a:pt x="242" y="48"/>
                    </a:lnTo>
                    <a:lnTo>
                      <a:pt x="244" y="70"/>
                    </a:lnTo>
                    <a:lnTo>
                      <a:pt x="243" y="93"/>
                    </a:lnTo>
                    <a:lnTo>
                      <a:pt x="238" y="117"/>
                    </a:lnTo>
                    <a:lnTo>
                      <a:pt x="227" y="143"/>
                    </a:lnTo>
                    <a:lnTo>
                      <a:pt x="214" y="169"/>
                    </a:lnTo>
                    <a:lnTo>
                      <a:pt x="195" y="193"/>
                    </a:lnTo>
                    <a:lnTo>
                      <a:pt x="173" y="216"/>
                    </a:lnTo>
                    <a:lnTo>
                      <a:pt x="151" y="235"/>
                    </a:lnTo>
                    <a:lnTo>
                      <a:pt x="127" y="249"/>
                    </a:lnTo>
                    <a:lnTo>
                      <a:pt x="104" y="259"/>
                    </a:lnTo>
                    <a:lnTo>
                      <a:pt x="80" y="265"/>
                    </a:lnTo>
                    <a:lnTo>
                      <a:pt x="60" y="265"/>
                    </a:lnTo>
                    <a:lnTo>
                      <a:pt x="40" y="260"/>
                    </a:lnTo>
                    <a:lnTo>
                      <a:pt x="24" y="251"/>
                    </a:lnTo>
                    <a:lnTo>
                      <a:pt x="11" y="236"/>
                    </a:lnTo>
                    <a:lnTo>
                      <a:pt x="3" y="218"/>
                    </a:lnTo>
                    <a:lnTo>
                      <a:pt x="0" y="197"/>
                    </a:lnTo>
                    <a:lnTo>
                      <a:pt x="1" y="174"/>
                    </a:lnTo>
                    <a:lnTo>
                      <a:pt x="6" y="148"/>
                    </a:lnTo>
                    <a:lnTo>
                      <a:pt x="17" y="122"/>
                    </a:lnTo>
                    <a:lnTo>
                      <a:pt x="30" y="97"/>
                    </a:lnTo>
                    <a:lnTo>
                      <a:pt x="49" y="72"/>
                    </a:lnTo>
                    <a:lnTo>
                      <a:pt x="71" y="49"/>
                    </a:lnTo>
                    <a:lnTo>
                      <a:pt x="93" y="31"/>
                    </a:lnTo>
                    <a:lnTo>
                      <a:pt x="117" y="16"/>
                    </a:lnTo>
                    <a:lnTo>
                      <a:pt x="140" y="6"/>
                    </a:lnTo>
                    <a:lnTo>
                      <a:pt x="163" y="0"/>
                    </a:lnTo>
                    <a:close/>
                  </a:path>
                </a:pathLst>
              </a:custGeom>
              <a:solidFill>
                <a:schemeClr val="bg1"/>
              </a:solidFill>
              <a:ln w="0">
                <a:noFill/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27" name="PA_任意多边形 13"/>
              <p:cNvSpPr/>
              <p:nvPr>
                <p:custDataLst>
                  <p:tags r:id="rId98"/>
                </p:custDataLst>
              </p:nvPr>
            </p:nvSpPr>
            <p:spPr bwMode="auto">
              <a:xfrm>
                <a:off x="1677050" y="5087222"/>
                <a:ext cx="165914" cy="179513"/>
              </a:xfrm>
              <a:custGeom>
                <a:avLst/>
                <a:gdLst/>
                <a:ahLst/>
                <a:cxnLst>
                  <a:cxn ang="0">
                    <a:pos x="163" y="0"/>
                  </a:cxn>
                  <a:cxn ang="0">
                    <a:pos x="184" y="0"/>
                  </a:cxn>
                  <a:cxn ang="0">
                    <a:pos x="204" y="5"/>
                  </a:cxn>
                  <a:cxn ang="0">
                    <a:pos x="221" y="15"/>
                  </a:cxn>
                  <a:cxn ang="0">
                    <a:pos x="233" y="30"/>
                  </a:cxn>
                  <a:cxn ang="0">
                    <a:pos x="242" y="48"/>
                  </a:cxn>
                  <a:cxn ang="0">
                    <a:pos x="244" y="70"/>
                  </a:cxn>
                  <a:cxn ang="0">
                    <a:pos x="243" y="93"/>
                  </a:cxn>
                  <a:cxn ang="0">
                    <a:pos x="238" y="117"/>
                  </a:cxn>
                  <a:cxn ang="0">
                    <a:pos x="227" y="143"/>
                  </a:cxn>
                  <a:cxn ang="0">
                    <a:pos x="214" y="169"/>
                  </a:cxn>
                  <a:cxn ang="0">
                    <a:pos x="195" y="193"/>
                  </a:cxn>
                  <a:cxn ang="0">
                    <a:pos x="173" y="216"/>
                  </a:cxn>
                  <a:cxn ang="0">
                    <a:pos x="151" y="235"/>
                  </a:cxn>
                  <a:cxn ang="0">
                    <a:pos x="127" y="249"/>
                  </a:cxn>
                  <a:cxn ang="0">
                    <a:pos x="104" y="259"/>
                  </a:cxn>
                  <a:cxn ang="0">
                    <a:pos x="80" y="265"/>
                  </a:cxn>
                  <a:cxn ang="0">
                    <a:pos x="60" y="265"/>
                  </a:cxn>
                  <a:cxn ang="0">
                    <a:pos x="40" y="260"/>
                  </a:cxn>
                  <a:cxn ang="0">
                    <a:pos x="24" y="251"/>
                  </a:cxn>
                  <a:cxn ang="0">
                    <a:pos x="11" y="236"/>
                  </a:cxn>
                  <a:cxn ang="0">
                    <a:pos x="3" y="218"/>
                  </a:cxn>
                  <a:cxn ang="0">
                    <a:pos x="0" y="197"/>
                  </a:cxn>
                  <a:cxn ang="0">
                    <a:pos x="1" y="174"/>
                  </a:cxn>
                  <a:cxn ang="0">
                    <a:pos x="6" y="148"/>
                  </a:cxn>
                  <a:cxn ang="0">
                    <a:pos x="17" y="122"/>
                  </a:cxn>
                  <a:cxn ang="0">
                    <a:pos x="30" y="97"/>
                  </a:cxn>
                  <a:cxn ang="0">
                    <a:pos x="49" y="72"/>
                  </a:cxn>
                  <a:cxn ang="0">
                    <a:pos x="71" y="49"/>
                  </a:cxn>
                  <a:cxn ang="0">
                    <a:pos x="93" y="31"/>
                  </a:cxn>
                  <a:cxn ang="0">
                    <a:pos x="117" y="16"/>
                  </a:cxn>
                  <a:cxn ang="0">
                    <a:pos x="140" y="6"/>
                  </a:cxn>
                  <a:cxn ang="0">
                    <a:pos x="163" y="0"/>
                  </a:cxn>
                </a:cxnLst>
                <a:rect l="0" t="0" r="r" b="b"/>
                <a:pathLst>
                  <a:path w="244" h="265">
                    <a:moveTo>
                      <a:pt x="163" y="0"/>
                    </a:moveTo>
                    <a:lnTo>
                      <a:pt x="184" y="0"/>
                    </a:lnTo>
                    <a:lnTo>
                      <a:pt x="204" y="5"/>
                    </a:lnTo>
                    <a:lnTo>
                      <a:pt x="221" y="15"/>
                    </a:lnTo>
                    <a:lnTo>
                      <a:pt x="233" y="30"/>
                    </a:lnTo>
                    <a:lnTo>
                      <a:pt x="242" y="48"/>
                    </a:lnTo>
                    <a:lnTo>
                      <a:pt x="244" y="70"/>
                    </a:lnTo>
                    <a:lnTo>
                      <a:pt x="243" y="93"/>
                    </a:lnTo>
                    <a:lnTo>
                      <a:pt x="238" y="117"/>
                    </a:lnTo>
                    <a:lnTo>
                      <a:pt x="227" y="143"/>
                    </a:lnTo>
                    <a:lnTo>
                      <a:pt x="214" y="169"/>
                    </a:lnTo>
                    <a:lnTo>
                      <a:pt x="195" y="193"/>
                    </a:lnTo>
                    <a:lnTo>
                      <a:pt x="173" y="216"/>
                    </a:lnTo>
                    <a:lnTo>
                      <a:pt x="151" y="235"/>
                    </a:lnTo>
                    <a:lnTo>
                      <a:pt x="127" y="249"/>
                    </a:lnTo>
                    <a:lnTo>
                      <a:pt x="104" y="259"/>
                    </a:lnTo>
                    <a:lnTo>
                      <a:pt x="80" y="265"/>
                    </a:lnTo>
                    <a:lnTo>
                      <a:pt x="60" y="265"/>
                    </a:lnTo>
                    <a:lnTo>
                      <a:pt x="40" y="260"/>
                    </a:lnTo>
                    <a:lnTo>
                      <a:pt x="24" y="251"/>
                    </a:lnTo>
                    <a:lnTo>
                      <a:pt x="11" y="236"/>
                    </a:lnTo>
                    <a:lnTo>
                      <a:pt x="3" y="218"/>
                    </a:lnTo>
                    <a:lnTo>
                      <a:pt x="0" y="197"/>
                    </a:lnTo>
                    <a:lnTo>
                      <a:pt x="1" y="174"/>
                    </a:lnTo>
                    <a:lnTo>
                      <a:pt x="6" y="148"/>
                    </a:lnTo>
                    <a:lnTo>
                      <a:pt x="17" y="122"/>
                    </a:lnTo>
                    <a:lnTo>
                      <a:pt x="30" y="97"/>
                    </a:lnTo>
                    <a:lnTo>
                      <a:pt x="49" y="72"/>
                    </a:lnTo>
                    <a:lnTo>
                      <a:pt x="71" y="49"/>
                    </a:lnTo>
                    <a:lnTo>
                      <a:pt x="93" y="31"/>
                    </a:lnTo>
                    <a:lnTo>
                      <a:pt x="117" y="16"/>
                    </a:lnTo>
                    <a:lnTo>
                      <a:pt x="140" y="6"/>
                    </a:lnTo>
                    <a:lnTo>
                      <a:pt x="163" y="0"/>
                    </a:lnTo>
                    <a:close/>
                  </a:path>
                </a:pathLst>
              </a:custGeom>
              <a:solidFill>
                <a:schemeClr val="bg1"/>
              </a:solidFill>
              <a:ln w="0">
                <a:noFill/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28" name="PA_任意多边形 12"/>
              <p:cNvSpPr/>
              <p:nvPr>
                <p:custDataLst>
                  <p:tags r:id="rId99"/>
                </p:custDataLst>
              </p:nvPr>
            </p:nvSpPr>
            <p:spPr bwMode="auto">
              <a:xfrm>
                <a:off x="2000078" y="4511496"/>
                <a:ext cx="218952" cy="145515"/>
              </a:xfrm>
              <a:custGeom>
                <a:avLst/>
                <a:gdLst/>
                <a:ahLst/>
                <a:cxnLst>
                  <a:cxn ang="0">
                    <a:pos x="160" y="0"/>
                  </a:cxn>
                  <a:cxn ang="0">
                    <a:pos x="193" y="3"/>
                  </a:cxn>
                  <a:cxn ang="0">
                    <a:pos x="222" y="9"/>
                  </a:cxn>
                  <a:cxn ang="0">
                    <a:pos x="250" y="19"/>
                  </a:cxn>
                  <a:cxn ang="0">
                    <a:pos x="274" y="32"/>
                  </a:cxn>
                  <a:cxn ang="0">
                    <a:pos x="293" y="48"/>
                  </a:cxn>
                  <a:cxn ang="0">
                    <a:pos x="309" y="66"/>
                  </a:cxn>
                  <a:cxn ang="0">
                    <a:pos x="318" y="86"/>
                  </a:cxn>
                  <a:cxn ang="0">
                    <a:pos x="321" y="108"/>
                  </a:cxn>
                  <a:cxn ang="0">
                    <a:pos x="318" y="130"/>
                  </a:cxn>
                  <a:cxn ang="0">
                    <a:pos x="309" y="149"/>
                  </a:cxn>
                  <a:cxn ang="0">
                    <a:pos x="293" y="168"/>
                  </a:cxn>
                  <a:cxn ang="0">
                    <a:pos x="274" y="182"/>
                  </a:cxn>
                  <a:cxn ang="0">
                    <a:pos x="250" y="196"/>
                  </a:cxn>
                  <a:cxn ang="0">
                    <a:pos x="222" y="206"/>
                  </a:cxn>
                  <a:cxn ang="0">
                    <a:pos x="193" y="212"/>
                  </a:cxn>
                  <a:cxn ang="0">
                    <a:pos x="160" y="214"/>
                  </a:cxn>
                  <a:cxn ang="0">
                    <a:pos x="127" y="212"/>
                  </a:cxn>
                  <a:cxn ang="0">
                    <a:pos x="98" y="206"/>
                  </a:cxn>
                  <a:cxn ang="0">
                    <a:pos x="70" y="196"/>
                  </a:cxn>
                  <a:cxn ang="0">
                    <a:pos x="46" y="182"/>
                  </a:cxn>
                  <a:cxn ang="0">
                    <a:pos x="27" y="168"/>
                  </a:cxn>
                  <a:cxn ang="0">
                    <a:pos x="12" y="149"/>
                  </a:cxn>
                  <a:cxn ang="0">
                    <a:pos x="4" y="130"/>
                  </a:cxn>
                  <a:cxn ang="0">
                    <a:pos x="0" y="108"/>
                  </a:cxn>
                  <a:cxn ang="0">
                    <a:pos x="4" y="86"/>
                  </a:cxn>
                  <a:cxn ang="0">
                    <a:pos x="12" y="66"/>
                  </a:cxn>
                  <a:cxn ang="0">
                    <a:pos x="27" y="48"/>
                  </a:cxn>
                  <a:cxn ang="0">
                    <a:pos x="46" y="32"/>
                  </a:cxn>
                  <a:cxn ang="0">
                    <a:pos x="70" y="19"/>
                  </a:cxn>
                  <a:cxn ang="0">
                    <a:pos x="98" y="9"/>
                  </a:cxn>
                  <a:cxn ang="0">
                    <a:pos x="127" y="3"/>
                  </a:cxn>
                  <a:cxn ang="0">
                    <a:pos x="160" y="0"/>
                  </a:cxn>
                </a:cxnLst>
                <a:rect l="0" t="0" r="r" b="b"/>
                <a:pathLst>
                  <a:path w="321" h="214">
                    <a:moveTo>
                      <a:pt x="160" y="0"/>
                    </a:moveTo>
                    <a:lnTo>
                      <a:pt x="193" y="3"/>
                    </a:lnTo>
                    <a:lnTo>
                      <a:pt x="222" y="9"/>
                    </a:lnTo>
                    <a:lnTo>
                      <a:pt x="250" y="19"/>
                    </a:lnTo>
                    <a:lnTo>
                      <a:pt x="274" y="32"/>
                    </a:lnTo>
                    <a:lnTo>
                      <a:pt x="293" y="48"/>
                    </a:lnTo>
                    <a:lnTo>
                      <a:pt x="309" y="66"/>
                    </a:lnTo>
                    <a:lnTo>
                      <a:pt x="318" y="86"/>
                    </a:lnTo>
                    <a:lnTo>
                      <a:pt x="321" y="108"/>
                    </a:lnTo>
                    <a:lnTo>
                      <a:pt x="318" y="130"/>
                    </a:lnTo>
                    <a:lnTo>
                      <a:pt x="309" y="149"/>
                    </a:lnTo>
                    <a:lnTo>
                      <a:pt x="293" y="168"/>
                    </a:lnTo>
                    <a:lnTo>
                      <a:pt x="274" y="182"/>
                    </a:lnTo>
                    <a:lnTo>
                      <a:pt x="250" y="196"/>
                    </a:lnTo>
                    <a:lnTo>
                      <a:pt x="222" y="206"/>
                    </a:lnTo>
                    <a:lnTo>
                      <a:pt x="193" y="212"/>
                    </a:lnTo>
                    <a:lnTo>
                      <a:pt x="160" y="214"/>
                    </a:lnTo>
                    <a:lnTo>
                      <a:pt x="127" y="212"/>
                    </a:lnTo>
                    <a:lnTo>
                      <a:pt x="98" y="206"/>
                    </a:lnTo>
                    <a:lnTo>
                      <a:pt x="70" y="196"/>
                    </a:lnTo>
                    <a:lnTo>
                      <a:pt x="46" y="182"/>
                    </a:lnTo>
                    <a:lnTo>
                      <a:pt x="27" y="168"/>
                    </a:lnTo>
                    <a:lnTo>
                      <a:pt x="12" y="149"/>
                    </a:lnTo>
                    <a:lnTo>
                      <a:pt x="4" y="130"/>
                    </a:lnTo>
                    <a:lnTo>
                      <a:pt x="0" y="108"/>
                    </a:lnTo>
                    <a:lnTo>
                      <a:pt x="4" y="86"/>
                    </a:lnTo>
                    <a:lnTo>
                      <a:pt x="12" y="66"/>
                    </a:lnTo>
                    <a:lnTo>
                      <a:pt x="27" y="48"/>
                    </a:lnTo>
                    <a:lnTo>
                      <a:pt x="46" y="32"/>
                    </a:lnTo>
                    <a:lnTo>
                      <a:pt x="70" y="19"/>
                    </a:lnTo>
                    <a:lnTo>
                      <a:pt x="98" y="9"/>
                    </a:lnTo>
                    <a:lnTo>
                      <a:pt x="127" y="3"/>
                    </a:lnTo>
                    <a:lnTo>
                      <a:pt x="160" y="0"/>
                    </a:lnTo>
                    <a:close/>
                  </a:path>
                </a:pathLst>
              </a:custGeom>
              <a:solidFill>
                <a:schemeClr val="bg1"/>
              </a:solidFill>
              <a:ln w="0">
                <a:noFill/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5" name="Group 170"/>
            <p:cNvGrpSpPr/>
            <p:nvPr/>
          </p:nvGrpSpPr>
          <p:grpSpPr>
            <a:xfrm>
              <a:off x="5100523" y="4341491"/>
              <a:ext cx="1474186" cy="1693136"/>
              <a:chOff x="2786050" y="4067178"/>
              <a:chExt cx="1474186" cy="1693136"/>
            </a:xfrm>
          </p:grpSpPr>
          <p:sp>
            <p:nvSpPr>
              <p:cNvPr id="202" name="PA_任意多边形 7"/>
              <p:cNvSpPr/>
              <p:nvPr>
                <p:custDataLst>
                  <p:tags r:id="rId73"/>
                </p:custDataLst>
              </p:nvPr>
            </p:nvSpPr>
            <p:spPr bwMode="auto">
              <a:xfrm>
                <a:off x="2786050" y="4067178"/>
                <a:ext cx="1474186" cy="1693136"/>
              </a:xfrm>
              <a:custGeom>
                <a:avLst/>
                <a:gdLst/>
                <a:ahLst/>
                <a:cxnLst>
                  <a:cxn ang="0">
                    <a:pos x="1239" y="3"/>
                  </a:cxn>
                  <a:cxn ang="0">
                    <a:pos x="1309" y="23"/>
                  </a:cxn>
                  <a:cxn ang="0">
                    <a:pos x="1381" y="67"/>
                  </a:cxn>
                  <a:cxn ang="0">
                    <a:pos x="2055" y="694"/>
                  </a:cxn>
                  <a:cxn ang="0">
                    <a:pos x="2075" y="719"/>
                  </a:cxn>
                  <a:cxn ang="0">
                    <a:pos x="2102" y="761"/>
                  </a:cxn>
                  <a:cxn ang="0">
                    <a:pos x="2130" y="817"/>
                  </a:cxn>
                  <a:cxn ang="0">
                    <a:pos x="2153" y="887"/>
                  </a:cxn>
                  <a:cxn ang="0">
                    <a:pos x="2166" y="970"/>
                  </a:cxn>
                  <a:cxn ang="0">
                    <a:pos x="2168" y="1008"/>
                  </a:cxn>
                  <a:cxn ang="0">
                    <a:pos x="2169" y="1105"/>
                  </a:cxn>
                  <a:cxn ang="0">
                    <a:pos x="2168" y="1382"/>
                  </a:cxn>
                  <a:cxn ang="0">
                    <a:pos x="2166" y="1472"/>
                  </a:cxn>
                  <a:cxn ang="0">
                    <a:pos x="2163" y="1549"/>
                  </a:cxn>
                  <a:cxn ang="0">
                    <a:pos x="2158" y="1606"/>
                  </a:cxn>
                  <a:cxn ang="0">
                    <a:pos x="2154" y="1638"/>
                  </a:cxn>
                  <a:cxn ang="0">
                    <a:pos x="2150" y="1674"/>
                  </a:cxn>
                  <a:cxn ang="0">
                    <a:pos x="2141" y="1725"/>
                  </a:cxn>
                  <a:cxn ang="0">
                    <a:pos x="2124" y="1786"/>
                  </a:cxn>
                  <a:cxn ang="0">
                    <a:pos x="2093" y="1850"/>
                  </a:cxn>
                  <a:cxn ang="0">
                    <a:pos x="2049" y="1908"/>
                  </a:cxn>
                  <a:cxn ang="0">
                    <a:pos x="1988" y="1957"/>
                  </a:cxn>
                  <a:cxn ang="0">
                    <a:pos x="1200" y="2423"/>
                  </a:cxn>
                  <a:cxn ang="0">
                    <a:pos x="1162" y="2442"/>
                  </a:cxn>
                  <a:cxn ang="0">
                    <a:pos x="1117" y="2460"/>
                  </a:cxn>
                  <a:cxn ang="0">
                    <a:pos x="1059" y="2478"/>
                  </a:cxn>
                  <a:cxn ang="0">
                    <a:pos x="993" y="2487"/>
                  </a:cxn>
                  <a:cxn ang="0">
                    <a:pos x="922" y="2486"/>
                  </a:cxn>
                  <a:cxn ang="0">
                    <a:pos x="852" y="2468"/>
                  </a:cxn>
                  <a:cxn ang="0">
                    <a:pos x="783" y="2427"/>
                  </a:cxn>
                  <a:cxn ang="0">
                    <a:pos x="132" y="1755"/>
                  </a:cxn>
                  <a:cxn ang="0">
                    <a:pos x="126" y="1746"/>
                  </a:cxn>
                  <a:cxn ang="0">
                    <a:pos x="109" y="1719"/>
                  </a:cxn>
                  <a:cxn ang="0">
                    <a:pos x="86" y="1676"/>
                  </a:cxn>
                  <a:cxn ang="0">
                    <a:pos x="60" y="1620"/>
                  </a:cxn>
                  <a:cxn ang="0">
                    <a:pos x="35" y="1555"/>
                  </a:cxn>
                  <a:cxn ang="0">
                    <a:pos x="15" y="1482"/>
                  </a:cxn>
                  <a:cxn ang="0">
                    <a:pos x="2" y="1404"/>
                  </a:cxn>
                  <a:cxn ang="0">
                    <a:pos x="1" y="826"/>
                  </a:cxn>
                  <a:cxn ang="0">
                    <a:pos x="0" y="785"/>
                  </a:cxn>
                  <a:cxn ang="0">
                    <a:pos x="4" y="741"/>
                  </a:cxn>
                  <a:cxn ang="0">
                    <a:pos x="16" y="688"/>
                  </a:cxn>
                  <a:cxn ang="0">
                    <a:pos x="39" y="630"/>
                  </a:cxn>
                  <a:cxn ang="0">
                    <a:pos x="76" y="576"/>
                  </a:cxn>
                  <a:cxn ang="0">
                    <a:pos x="132" y="530"/>
                  </a:cxn>
                  <a:cxn ang="0">
                    <a:pos x="1014" y="54"/>
                  </a:cxn>
                  <a:cxn ang="0">
                    <a:pos x="1032" y="43"/>
                  </a:cxn>
                  <a:cxn ang="0">
                    <a:pos x="1068" y="27"/>
                  </a:cxn>
                  <a:cxn ang="0">
                    <a:pos x="1116" y="11"/>
                  </a:cxn>
                  <a:cxn ang="0">
                    <a:pos x="1174" y="1"/>
                  </a:cxn>
                </a:cxnLst>
                <a:rect l="0" t="0" r="r" b="b"/>
                <a:pathLst>
                  <a:path w="2169" h="2489">
                    <a:moveTo>
                      <a:pt x="1206" y="0"/>
                    </a:moveTo>
                    <a:lnTo>
                      <a:pt x="1239" y="3"/>
                    </a:lnTo>
                    <a:lnTo>
                      <a:pt x="1274" y="11"/>
                    </a:lnTo>
                    <a:lnTo>
                      <a:pt x="1309" y="23"/>
                    </a:lnTo>
                    <a:lnTo>
                      <a:pt x="1345" y="41"/>
                    </a:lnTo>
                    <a:lnTo>
                      <a:pt x="1381" y="67"/>
                    </a:lnTo>
                    <a:lnTo>
                      <a:pt x="2047" y="685"/>
                    </a:lnTo>
                    <a:lnTo>
                      <a:pt x="2055" y="694"/>
                    </a:lnTo>
                    <a:lnTo>
                      <a:pt x="2064" y="705"/>
                    </a:lnTo>
                    <a:lnTo>
                      <a:pt x="2075" y="719"/>
                    </a:lnTo>
                    <a:lnTo>
                      <a:pt x="2088" y="739"/>
                    </a:lnTo>
                    <a:lnTo>
                      <a:pt x="2102" y="761"/>
                    </a:lnTo>
                    <a:lnTo>
                      <a:pt x="2116" y="788"/>
                    </a:lnTo>
                    <a:lnTo>
                      <a:pt x="2130" y="817"/>
                    </a:lnTo>
                    <a:lnTo>
                      <a:pt x="2142" y="850"/>
                    </a:lnTo>
                    <a:lnTo>
                      <a:pt x="2153" y="887"/>
                    </a:lnTo>
                    <a:lnTo>
                      <a:pt x="2161" y="927"/>
                    </a:lnTo>
                    <a:lnTo>
                      <a:pt x="2166" y="970"/>
                    </a:lnTo>
                    <a:lnTo>
                      <a:pt x="2166" y="987"/>
                    </a:lnTo>
                    <a:lnTo>
                      <a:pt x="2168" y="1008"/>
                    </a:lnTo>
                    <a:lnTo>
                      <a:pt x="2168" y="1068"/>
                    </a:lnTo>
                    <a:lnTo>
                      <a:pt x="2169" y="1105"/>
                    </a:lnTo>
                    <a:lnTo>
                      <a:pt x="2169" y="1334"/>
                    </a:lnTo>
                    <a:lnTo>
                      <a:pt x="2168" y="1382"/>
                    </a:lnTo>
                    <a:lnTo>
                      <a:pt x="2168" y="1428"/>
                    </a:lnTo>
                    <a:lnTo>
                      <a:pt x="2166" y="1472"/>
                    </a:lnTo>
                    <a:lnTo>
                      <a:pt x="2165" y="1512"/>
                    </a:lnTo>
                    <a:lnTo>
                      <a:pt x="2163" y="1549"/>
                    </a:lnTo>
                    <a:lnTo>
                      <a:pt x="2160" y="1581"/>
                    </a:lnTo>
                    <a:lnTo>
                      <a:pt x="2158" y="1606"/>
                    </a:lnTo>
                    <a:lnTo>
                      <a:pt x="2154" y="1625"/>
                    </a:lnTo>
                    <a:lnTo>
                      <a:pt x="2154" y="1638"/>
                    </a:lnTo>
                    <a:lnTo>
                      <a:pt x="2153" y="1654"/>
                    </a:lnTo>
                    <a:lnTo>
                      <a:pt x="2150" y="1674"/>
                    </a:lnTo>
                    <a:lnTo>
                      <a:pt x="2147" y="1698"/>
                    </a:lnTo>
                    <a:lnTo>
                      <a:pt x="2141" y="1725"/>
                    </a:lnTo>
                    <a:lnTo>
                      <a:pt x="2133" y="1755"/>
                    </a:lnTo>
                    <a:lnTo>
                      <a:pt x="2124" y="1786"/>
                    </a:lnTo>
                    <a:lnTo>
                      <a:pt x="2110" y="1818"/>
                    </a:lnTo>
                    <a:lnTo>
                      <a:pt x="2093" y="1850"/>
                    </a:lnTo>
                    <a:lnTo>
                      <a:pt x="2073" y="1880"/>
                    </a:lnTo>
                    <a:lnTo>
                      <a:pt x="2049" y="1908"/>
                    </a:lnTo>
                    <a:lnTo>
                      <a:pt x="2021" y="1935"/>
                    </a:lnTo>
                    <a:lnTo>
                      <a:pt x="1988" y="1957"/>
                    </a:lnTo>
                    <a:lnTo>
                      <a:pt x="1202" y="2421"/>
                    </a:lnTo>
                    <a:lnTo>
                      <a:pt x="1200" y="2423"/>
                    </a:lnTo>
                    <a:lnTo>
                      <a:pt x="1191" y="2427"/>
                    </a:lnTo>
                    <a:lnTo>
                      <a:pt x="1162" y="2442"/>
                    </a:lnTo>
                    <a:lnTo>
                      <a:pt x="1141" y="2451"/>
                    </a:lnTo>
                    <a:lnTo>
                      <a:pt x="1117" y="2460"/>
                    </a:lnTo>
                    <a:lnTo>
                      <a:pt x="1089" y="2469"/>
                    </a:lnTo>
                    <a:lnTo>
                      <a:pt x="1059" y="2478"/>
                    </a:lnTo>
                    <a:lnTo>
                      <a:pt x="1026" y="2484"/>
                    </a:lnTo>
                    <a:lnTo>
                      <a:pt x="993" y="2487"/>
                    </a:lnTo>
                    <a:lnTo>
                      <a:pt x="958" y="2489"/>
                    </a:lnTo>
                    <a:lnTo>
                      <a:pt x="922" y="2486"/>
                    </a:lnTo>
                    <a:lnTo>
                      <a:pt x="887" y="2480"/>
                    </a:lnTo>
                    <a:lnTo>
                      <a:pt x="852" y="2468"/>
                    </a:lnTo>
                    <a:lnTo>
                      <a:pt x="816" y="2451"/>
                    </a:lnTo>
                    <a:lnTo>
                      <a:pt x="783" y="2427"/>
                    </a:lnTo>
                    <a:lnTo>
                      <a:pt x="750" y="2398"/>
                    </a:lnTo>
                    <a:lnTo>
                      <a:pt x="132" y="1755"/>
                    </a:lnTo>
                    <a:lnTo>
                      <a:pt x="131" y="1753"/>
                    </a:lnTo>
                    <a:lnTo>
                      <a:pt x="126" y="1746"/>
                    </a:lnTo>
                    <a:lnTo>
                      <a:pt x="119" y="1733"/>
                    </a:lnTo>
                    <a:lnTo>
                      <a:pt x="109" y="1719"/>
                    </a:lnTo>
                    <a:lnTo>
                      <a:pt x="98" y="1698"/>
                    </a:lnTo>
                    <a:lnTo>
                      <a:pt x="86" y="1676"/>
                    </a:lnTo>
                    <a:lnTo>
                      <a:pt x="73" y="1649"/>
                    </a:lnTo>
                    <a:lnTo>
                      <a:pt x="60" y="1620"/>
                    </a:lnTo>
                    <a:lnTo>
                      <a:pt x="48" y="1588"/>
                    </a:lnTo>
                    <a:lnTo>
                      <a:pt x="35" y="1555"/>
                    </a:lnTo>
                    <a:lnTo>
                      <a:pt x="24" y="1518"/>
                    </a:lnTo>
                    <a:lnTo>
                      <a:pt x="15" y="1482"/>
                    </a:lnTo>
                    <a:lnTo>
                      <a:pt x="7" y="1443"/>
                    </a:lnTo>
                    <a:lnTo>
                      <a:pt x="2" y="1404"/>
                    </a:lnTo>
                    <a:lnTo>
                      <a:pt x="1" y="1363"/>
                    </a:lnTo>
                    <a:lnTo>
                      <a:pt x="1" y="826"/>
                    </a:lnTo>
                    <a:lnTo>
                      <a:pt x="0" y="817"/>
                    </a:lnTo>
                    <a:lnTo>
                      <a:pt x="0" y="785"/>
                    </a:lnTo>
                    <a:lnTo>
                      <a:pt x="1" y="765"/>
                    </a:lnTo>
                    <a:lnTo>
                      <a:pt x="4" y="741"/>
                    </a:lnTo>
                    <a:lnTo>
                      <a:pt x="9" y="715"/>
                    </a:lnTo>
                    <a:lnTo>
                      <a:pt x="16" y="688"/>
                    </a:lnTo>
                    <a:lnTo>
                      <a:pt x="26" y="660"/>
                    </a:lnTo>
                    <a:lnTo>
                      <a:pt x="39" y="630"/>
                    </a:lnTo>
                    <a:lnTo>
                      <a:pt x="55" y="603"/>
                    </a:lnTo>
                    <a:lnTo>
                      <a:pt x="76" y="576"/>
                    </a:lnTo>
                    <a:lnTo>
                      <a:pt x="101" y="552"/>
                    </a:lnTo>
                    <a:lnTo>
                      <a:pt x="132" y="530"/>
                    </a:lnTo>
                    <a:lnTo>
                      <a:pt x="1012" y="55"/>
                    </a:lnTo>
                    <a:lnTo>
                      <a:pt x="1014" y="54"/>
                    </a:lnTo>
                    <a:lnTo>
                      <a:pt x="1021" y="49"/>
                    </a:lnTo>
                    <a:lnTo>
                      <a:pt x="1032" y="43"/>
                    </a:lnTo>
                    <a:lnTo>
                      <a:pt x="1048" y="34"/>
                    </a:lnTo>
                    <a:lnTo>
                      <a:pt x="1068" y="27"/>
                    </a:lnTo>
                    <a:lnTo>
                      <a:pt x="1090" y="18"/>
                    </a:lnTo>
                    <a:lnTo>
                      <a:pt x="1116" y="11"/>
                    </a:lnTo>
                    <a:lnTo>
                      <a:pt x="1144" y="5"/>
                    </a:lnTo>
                    <a:lnTo>
                      <a:pt x="1174" y="1"/>
                    </a:lnTo>
                    <a:lnTo>
                      <a:pt x="1206" y="0"/>
                    </a:lnTo>
                    <a:close/>
                  </a:path>
                </a:pathLst>
              </a:custGeom>
              <a:solidFill>
                <a:schemeClr val="accent6"/>
              </a:solidFill>
              <a:ln w="0">
                <a:noFill/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3" name="PA_任意多边形 12"/>
              <p:cNvSpPr/>
              <p:nvPr>
                <p:custDataLst>
                  <p:tags r:id="rId74"/>
                </p:custDataLst>
              </p:nvPr>
            </p:nvSpPr>
            <p:spPr bwMode="auto">
              <a:xfrm>
                <a:off x="2991891" y="4422002"/>
                <a:ext cx="218952" cy="145515"/>
              </a:xfrm>
              <a:custGeom>
                <a:avLst/>
                <a:gdLst/>
                <a:ahLst/>
                <a:cxnLst>
                  <a:cxn ang="0">
                    <a:pos x="160" y="0"/>
                  </a:cxn>
                  <a:cxn ang="0">
                    <a:pos x="193" y="3"/>
                  </a:cxn>
                  <a:cxn ang="0">
                    <a:pos x="222" y="9"/>
                  </a:cxn>
                  <a:cxn ang="0">
                    <a:pos x="250" y="19"/>
                  </a:cxn>
                  <a:cxn ang="0">
                    <a:pos x="274" y="32"/>
                  </a:cxn>
                  <a:cxn ang="0">
                    <a:pos x="293" y="48"/>
                  </a:cxn>
                  <a:cxn ang="0">
                    <a:pos x="309" y="66"/>
                  </a:cxn>
                  <a:cxn ang="0">
                    <a:pos x="318" y="86"/>
                  </a:cxn>
                  <a:cxn ang="0">
                    <a:pos x="321" y="108"/>
                  </a:cxn>
                  <a:cxn ang="0">
                    <a:pos x="318" y="130"/>
                  </a:cxn>
                  <a:cxn ang="0">
                    <a:pos x="309" y="149"/>
                  </a:cxn>
                  <a:cxn ang="0">
                    <a:pos x="293" y="168"/>
                  </a:cxn>
                  <a:cxn ang="0">
                    <a:pos x="274" y="182"/>
                  </a:cxn>
                  <a:cxn ang="0">
                    <a:pos x="250" y="196"/>
                  </a:cxn>
                  <a:cxn ang="0">
                    <a:pos x="222" y="206"/>
                  </a:cxn>
                  <a:cxn ang="0">
                    <a:pos x="193" y="212"/>
                  </a:cxn>
                  <a:cxn ang="0">
                    <a:pos x="160" y="214"/>
                  </a:cxn>
                  <a:cxn ang="0">
                    <a:pos x="127" y="212"/>
                  </a:cxn>
                  <a:cxn ang="0">
                    <a:pos x="98" y="206"/>
                  </a:cxn>
                  <a:cxn ang="0">
                    <a:pos x="70" y="196"/>
                  </a:cxn>
                  <a:cxn ang="0">
                    <a:pos x="46" y="182"/>
                  </a:cxn>
                  <a:cxn ang="0">
                    <a:pos x="27" y="168"/>
                  </a:cxn>
                  <a:cxn ang="0">
                    <a:pos x="12" y="149"/>
                  </a:cxn>
                  <a:cxn ang="0">
                    <a:pos x="4" y="130"/>
                  </a:cxn>
                  <a:cxn ang="0">
                    <a:pos x="0" y="108"/>
                  </a:cxn>
                  <a:cxn ang="0">
                    <a:pos x="4" y="86"/>
                  </a:cxn>
                  <a:cxn ang="0">
                    <a:pos x="12" y="66"/>
                  </a:cxn>
                  <a:cxn ang="0">
                    <a:pos x="27" y="48"/>
                  </a:cxn>
                  <a:cxn ang="0">
                    <a:pos x="46" y="32"/>
                  </a:cxn>
                  <a:cxn ang="0">
                    <a:pos x="70" y="19"/>
                  </a:cxn>
                  <a:cxn ang="0">
                    <a:pos x="98" y="9"/>
                  </a:cxn>
                  <a:cxn ang="0">
                    <a:pos x="127" y="3"/>
                  </a:cxn>
                  <a:cxn ang="0">
                    <a:pos x="160" y="0"/>
                  </a:cxn>
                </a:cxnLst>
                <a:rect l="0" t="0" r="r" b="b"/>
                <a:pathLst>
                  <a:path w="321" h="214">
                    <a:moveTo>
                      <a:pt x="160" y="0"/>
                    </a:moveTo>
                    <a:lnTo>
                      <a:pt x="193" y="3"/>
                    </a:lnTo>
                    <a:lnTo>
                      <a:pt x="222" y="9"/>
                    </a:lnTo>
                    <a:lnTo>
                      <a:pt x="250" y="19"/>
                    </a:lnTo>
                    <a:lnTo>
                      <a:pt x="274" y="32"/>
                    </a:lnTo>
                    <a:lnTo>
                      <a:pt x="293" y="48"/>
                    </a:lnTo>
                    <a:lnTo>
                      <a:pt x="309" y="66"/>
                    </a:lnTo>
                    <a:lnTo>
                      <a:pt x="318" y="86"/>
                    </a:lnTo>
                    <a:lnTo>
                      <a:pt x="321" y="108"/>
                    </a:lnTo>
                    <a:lnTo>
                      <a:pt x="318" y="130"/>
                    </a:lnTo>
                    <a:lnTo>
                      <a:pt x="309" y="149"/>
                    </a:lnTo>
                    <a:lnTo>
                      <a:pt x="293" y="168"/>
                    </a:lnTo>
                    <a:lnTo>
                      <a:pt x="274" y="182"/>
                    </a:lnTo>
                    <a:lnTo>
                      <a:pt x="250" y="196"/>
                    </a:lnTo>
                    <a:lnTo>
                      <a:pt x="222" y="206"/>
                    </a:lnTo>
                    <a:lnTo>
                      <a:pt x="193" y="212"/>
                    </a:lnTo>
                    <a:lnTo>
                      <a:pt x="160" y="214"/>
                    </a:lnTo>
                    <a:lnTo>
                      <a:pt x="127" y="212"/>
                    </a:lnTo>
                    <a:lnTo>
                      <a:pt x="98" y="206"/>
                    </a:lnTo>
                    <a:lnTo>
                      <a:pt x="70" y="196"/>
                    </a:lnTo>
                    <a:lnTo>
                      <a:pt x="46" y="182"/>
                    </a:lnTo>
                    <a:lnTo>
                      <a:pt x="27" y="168"/>
                    </a:lnTo>
                    <a:lnTo>
                      <a:pt x="12" y="149"/>
                    </a:lnTo>
                    <a:lnTo>
                      <a:pt x="4" y="130"/>
                    </a:lnTo>
                    <a:lnTo>
                      <a:pt x="0" y="108"/>
                    </a:lnTo>
                    <a:lnTo>
                      <a:pt x="4" y="86"/>
                    </a:lnTo>
                    <a:lnTo>
                      <a:pt x="12" y="66"/>
                    </a:lnTo>
                    <a:lnTo>
                      <a:pt x="27" y="48"/>
                    </a:lnTo>
                    <a:lnTo>
                      <a:pt x="46" y="32"/>
                    </a:lnTo>
                    <a:lnTo>
                      <a:pt x="70" y="19"/>
                    </a:lnTo>
                    <a:lnTo>
                      <a:pt x="98" y="9"/>
                    </a:lnTo>
                    <a:lnTo>
                      <a:pt x="127" y="3"/>
                    </a:lnTo>
                    <a:lnTo>
                      <a:pt x="160" y="0"/>
                    </a:lnTo>
                    <a:close/>
                  </a:path>
                </a:pathLst>
              </a:custGeom>
              <a:solidFill>
                <a:schemeClr val="bg1"/>
              </a:solidFill>
              <a:ln w="0">
                <a:noFill/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4" name="PA_任意多边形 14"/>
              <p:cNvSpPr/>
              <p:nvPr>
                <p:custDataLst>
                  <p:tags r:id="rId75"/>
                </p:custDataLst>
              </p:nvPr>
            </p:nvSpPr>
            <p:spPr bwMode="auto">
              <a:xfrm>
                <a:off x="3180435" y="5038181"/>
                <a:ext cx="127835" cy="180873"/>
              </a:xfrm>
              <a:custGeom>
                <a:avLst/>
                <a:gdLst/>
                <a:ahLst/>
                <a:cxnLst>
                  <a:cxn ang="0">
                    <a:pos x="36" y="0"/>
                  </a:cxn>
                  <a:cxn ang="0">
                    <a:pos x="52" y="2"/>
                  </a:cxn>
                  <a:cxn ang="0">
                    <a:pos x="69" y="11"/>
                  </a:cxn>
                  <a:cxn ang="0">
                    <a:pos x="86" y="24"/>
                  </a:cxn>
                  <a:cxn ang="0">
                    <a:pos x="104" y="40"/>
                  </a:cxn>
                  <a:cxn ang="0">
                    <a:pos x="121" y="61"/>
                  </a:cxn>
                  <a:cxn ang="0">
                    <a:pos x="138" y="84"/>
                  </a:cxn>
                  <a:cxn ang="0">
                    <a:pos x="154" y="110"/>
                  </a:cxn>
                  <a:cxn ang="0">
                    <a:pos x="168" y="137"/>
                  </a:cxn>
                  <a:cxn ang="0">
                    <a:pos x="178" y="164"/>
                  </a:cxn>
                  <a:cxn ang="0">
                    <a:pos x="184" y="188"/>
                  </a:cxn>
                  <a:cxn ang="0">
                    <a:pos x="187" y="210"/>
                  </a:cxn>
                  <a:cxn ang="0">
                    <a:pos x="186" y="230"/>
                  </a:cxn>
                  <a:cxn ang="0">
                    <a:pos x="182" y="245"/>
                  </a:cxn>
                  <a:cxn ang="0">
                    <a:pos x="176" y="258"/>
                  </a:cxn>
                  <a:cxn ang="0">
                    <a:pos x="165" y="265"/>
                  </a:cxn>
                  <a:cxn ang="0">
                    <a:pos x="152" y="266"/>
                  </a:cxn>
                  <a:cxn ang="0">
                    <a:pos x="136" y="264"/>
                  </a:cxn>
                  <a:cxn ang="0">
                    <a:pos x="119" y="255"/>
                  </a:cxn>
                  <a:cxn ang="0">
                    <a:pos x="101" y="242"/>
                  </a:cxn>
                  <a:cxn ang="0">
                    <a:pos x="83" y="226"/>
                  </a:cxn>
                  <a:cxn ang="0">
                    <a:pos x="65" y="205"/>
                  </a:cxn>
                  <a:cxn ang="0">
                    <a:pos x="49" y="182"/>
                  </a:cxn>
                  <a:cxn ang="0">
                    <a:pos x="33" y="156"/>
                  </a:cxn>
                  <a:cxn ang="0">
                    <a:pos x="20" y="129"/>
                  </a:cxn>
                  <a:cxn ang="0">
                    <a:pos x="10" y="102"/>
                  </a:cxn>
                  <a:cxn ang="0">
                    <a:pos x="3" y="78"/>
                  </a:cxn>
                  <a:cxn ang="0">
                    <a:pos x="0" y="56"/>
                  </a:cxn>
                  <a:cxn ang="0">
                    <a:pos x="0" y="36"/>
                  </a:cxn>
                  <a:cxn ang="0">
                    <a:pos x="4" y="21"/>
                  </a:cxn>
                  <a:cxn ang="0">
                    <a:pos x="11" y="8"/>
                  </a:cxn>
                  <a:cxn ang="0">
                    <a:pos x="22" y="1"/>
                  </a:cxn>
                  <a:cxn ang="0">
                    <a:pos x="36" y="0"/>
                  </a:cxn>
                </a:cxnLst>
                <a:rect l="0" t="0" r="r" b="b"/>
                <a:pathLst>
                  <a:path w="187" h="266">
                    <a:moveTo>
                      <a:pt x="36" y="0"/>
                    </a:moveTo>
                    <a:lnTo>
                      <a:pt x="52" y="2"/>
                    </a:lnTo>
                    <a:lnTo>
                      <a:pt x="69" y="11"/>
                    </a:lnTo>
                    <a:lnTo>
                      <a:pt x="86" y="24"/>
                    </a:lnTo>
                    <a:lnTo>
                      <a:pt x="104" y="40"/>
                    </a:lnTo>
                    <a:lnTo>
                      <a:pt x="121" y="61"/>
                    </a:lnTo>
                    <a:lnTo>
                      <a:pt x="138" y="84"/>
                    </a:lnTo>
                    <a:lnTo>
                      <a:pt x="154" y="110"/>
                    </a:lnTo>
                    <a:lnTo>
                      <a:pt x="168" y="137"/>
                    </a:lnTo>
                    <a:lnTo>
                      <a:pt x="178" y="164"/>
                    </a:lnTo>
                    <a:lnTo>
                      <a:pt x="184" y="188"/>
                    </a:lnTo>
                    <a:lnTo>
                      <a:pt x="187" y="210"/>
                    </a:lnTo>
                    <a:lnTo>
                      <a:pt x="186" y="230"/>
                    </a:lnTo>
                    <a:lnTo>
                      <a:pt x="182" y="245"/>
                    </a:lnTo>
                    <a:lnTo>
                      <a:pt x="176" y="258"/>
                    </a:lnTo>
                    <a:lnTo>
                      <a:pt x="165" y="265"/>
                    </a:lnTo>
                    <a:lnTo>
                      <a:pt x="152" y="266"/>
                    </a:lnTo>
                    <a:lnTo>
                      <a:pt x="136" y="264"/>
                    </a:lnTo>
                    <a:lnTo>
                      <a:pt x="119" y="255"/>
                    </a:lnTo>
                    <a:lnTo>
                      <a:pt x="101" y="242"/>
                    </a:lnTo>
                    <a:lnTo>
                      <a:pt x="83" y="226"/>
                    </a:lnTo>
                    <a:lnTo>
                      <a:pt x="65" y="205"/>
                    </a:lnTo>
                    <a:lnTo>
                      <a:pt x="49" y="182"/>
                    </a:lnTo>
                    <a:lnTo>
                      <a:pt x="33" y="156"/>
                    </a:lnTo>
                    <a:lnTo>
                      <a:pt x="20" y="129"/>
                    </a:lnTo>
                    <a:lnTo>
                      <a:pt x="10" y="102"/>
                    </a:lnTo>
                    <a:lnTo>
                      <a:pt x="3" y="78"/>
                    </a:lnTo>
                    <a:lnTo>
                      <a:pt x="0" y="56"/>
                    </a:lnTo>
                    <a:lnTo>
                      <a:pt x="0" y="36"/>
                    </a:lnTo>
                    <a:lnTo>
                      <a:pt x="4" y="21"/>
                    </a:lnTo>
                    <a:lnTo>
                      <a:pt x="11" y="8"/>
                    </a:lnTo>
                    <a:lnTo>
                      <a:pt x="22" y="1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chemeClr val="bg1"/>
              </a:solidFill>
              <a:ln w="0">
                <a:noFill/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5" name="PA_任意多边形 15"/>
              <p:cNvSpPr/>
              <p:nvPr>
                <p:custDataLst>
                  <p:tags r:id="rId76"/>
                </p:custDataLst>
              </p:nvPr>
            </p:nvSpPr>
            <p:spPr bwMode="auto">
              <a:xfrm>
                <a:off x="2844528" y="4677795"/>
                <a:ext cx="126476" cy="180873"/>
              </a:xfrm>
              <a:custGeom>
                <a:avLst/>
                <a:gdLst/>
                <a:ahLst/>
                <a:cxnLst>
                  <a:cxn ang="0">
                    <a:pos x="35" y="0"/>
                  </a:cxn>
                  <a:cxn ang="0">
                    <a:pos x="51" y="2"/>
                  </a:cxn>
                  <a:cxn ang="0">
                    <a:pos x="67" y="11"/>
                  </a:cxn>
                  <a:cxn ang="0">
                    <a:pos x="85" y="24"/>
                  </a:cxn>
                  <a:cxn ang="0">
                    <a:pos x="102" y="40"/>
                  </a:cxn>
                  <a:cxn ang="0">
                    <a:pos x="121" y="61"/>
                  </a:cxn>
                  <a:cxn ang="0">
                    <a:pos x="138" y="84"/>
                  </a:cxn>
                  <a:cxn ang="0">
                    <a:pos x="154" y="110"/>
                  </a:cxn>
                  <a:cxn ang="0">
                    <a:pos x="167" y="136"/>
                  </a:cxn>
                  <a:cxn ang="0">
                    <a:pos x="177" y="163"/>
                  </a:cxn>
                  <a:cxn ang="0">
                    <a:pos x="183" y="188"/>
                  </a:cxn>
                  <a:cxn ang="0">
                    <a:pos x="185" y="210"/>
                  </a:cxn>
                  <a:cxn ang="0">
                    <a:pos x="185" y="229"/>
                  </a:cxn>
                  <a:cxn ang="0">
                    <a:pos x="182" y="245"/>
                  </a:cxn>
                  <a:cxn ang="0">
                    <a:pos x="174" y="257"/>
                  </a:cxn>
                  <a:cxn ang="0">
                    <a:pos x="163" y="265"/>
                  </a:cxn>
                  <a:cxn ang="0">
                    <a:pos x="150" y="266"/>
                  </a:cxn>
                  <a:cxn ang="0">
                    <a:pos x="134" y="263"/>
                  </a:cxn>
                  <a:cxn ang="0">
                    <a:pos x="118" y="255"/>
                  </a:cxn>
                  <a:cxn ang="0">
                    <a:pos x="100" y="241"/>
                  </a:cxn>
                  <a:cxn ang="0">
                    <a:pos x="83" y="226"/>
                  </a:cxn>
                  <a:cxn ang="0">
                    <a:pos x="65" y="205"/>
                  </a:cxn>
                  <a:cxn ang="0">
                    <a:pos x="49" y="182"/>
                  </a:cxn>
                  <a:cxn ang="0">
                    <a:pos x="33" y="156"/>
                  </a:cxn>
                  <a:cxn ang="0">
                    <a:pos x="19" y="129"/>
                  </a:cxn>
                  <a:cxn ang="0">
                    <a:pos x="10" y="102"/>
                  </a:cxn>
                  <a:cxn ang="0">
                    <a:pos x="2" y="78"/>
                  </a:cxn>
                  <a:cxn ang="0">
                    <a:pos x="0" y="56"/>
                  </a:cxn>
                  <a:cxn ang="0">
                    <a:pos x="0" y="36"/>
                  </a:cxn>
                  <a:cxn ang="0">
                    <a:pos x="3" y="20"/>
                  </a:cxn>
                  <a:cxn ang="0">
                    <a:pos x="11" y="8"/>
                  </a:cxn>
                  <a:cxn ang="0">
                    <a:pos x="22" y="1"/>
                  </a:cxn>
                  <a:cxn ang="0">
                    <a:pos x="35" y="0"/>
                  </a:cxn>
                </a:cxnLst>
                <a:rect l="0" t="0" r="r" b="b"/>
                <a:pathLst>
                  <a:path w="185" h="266">
                    <a:moveTo>
                      <a:pt x="35" y="0"/>
                    </a:moveTo>
                    <a:lnTo>
                      <a:pt x="51" y="2"/>
                    </a:lnTo>
                    <a:lnTo>
                      <a:pt x="67" y="11"/>
                    </a:lnTo>
                    <a:lnTo>
                      <a:pt x="85" y="24"/>
                    </a:lnTo>
                    <a:lnTo>
                      <a:pt x="102" y="40"/>
                    </a:lnTo>
                    <a:lnTo>
                      <a:pt x="121" y="61"/>
                    </a:lnTo>
                    <a:lnTo>
                      <a:pt x="138" y="84"/>
                    </a:lnTo>
                    <a:lnTo>
                      <a:pt x="154" y="110"/>
                    </a:lnTo>
                    <a:lnTo>
                      <a:pt x="167" y="136"/>
                    </a:lnTo>
                    <a:lnTo>
                      <a:pt x="177" y="163"/>
                    </a:lnTo>
                    <a:lnTo>
                      <a:pt x="183" y="188"/>
                    </a:lnTo>
                    <a:lnTo>
                      <a:pt x="185" y="210"/>
                    </a:lnTo>
                    <a:lnTo>
                      <a:pt x="185" y="229"/>
                    </a:lnTo>
                    <a:lnTo>
                      <a:pt x="182" y="245"/>
                    </a:lnTo>
                    <a:lnTo>
                      <a:pt x="174" y="257"/>
                    </a:lnTo>
                    <a:lnTo>
                      <a:pt x="163" y="265"/>
                    </a:lnTo>
                    <a:lnTo>
                      <a:pt x="150" y="266"/>
                    </a:lnTo>
                    <a:lnTo>
                      <a:pt x="134" y="263"/>
                    </a:lnTo>
                    <a:lnTo>
                      <a:pt x="118" y="255"/>
                    </a:lnTo>
                    <a:lnTo>
                      <a:pt x="100" y="241"/>
                    </a:lnTo>
                    <a:lnTo>
                      <a:pt x="83" y="226"/>
                    </a:lnTo>
                    <a:lnTo>
                      <a:pt x="65" y="205"/>
                    </a:lnTo>
                    <a:lnTo>
                      <a:pt x="49" y="182"/>
                    </a:lnTo>
                    <a:lnTo>
                      <a:pt x="33" y="156"/>
                    </a:lnTo>
                    <a:lnTo>
                      <a:pt x="19" y="129"/>
                    </a:lnTo>
                    <a:lnTo>
                      <a:pt x="10" y="102"/>
                    </a:lnTo>
                    <a:lnTo>
                      <a:pt x="2" y="78"/>
                    </a:lnTo>
                    <a:lnTo>
                      <a:pt x="0" y="56"/>
                    </a:lnTo>
                    <a:lnTo>
                      <a:pt x="0" y="36"/>
                    </a:lnTo>
                    <a:lnTo>
                      <a:pt x="3" y="20"/>
                    </a:lnTo>
                    <a:lnTo>
                      <a:pt x="11" y="8"/>
                    </a:lnTo>
                    <a:lnTo>
                      <a:pt x="22" y="1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chemeClr val="bg1"/>
              </a:solidFill>
              <a:ln w="0">
                <a:noFill/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6" name="PA_任意多边形 16"/>
              <p:cNvSpPr/>
              <p:nvPr>
                <p:custDataLst>
                  <p:tags r:id="rId77"/>
                </p:custDataLst>
              </p:nvPr>
            </p:nvSpPr>
            <p:spPr bwMode="auto">
              <a:xfrm>
                <a:off x="3184516" y="5405367"/>
                <a:ext cx="126476" cy="180873"/>
              </a:xfrm>
              <a:custGeom>
                <a:avLst/>
                <a:gdLst/>
                <a:ahLst/>
                <a:cxnLst>
                  <a:cxn ang="0">
                    <a:pos x="37" y="0"/>
                  </a:cxn>
                  <a:cxn ang="0">
                    <a:pos x="53" y="4"/>
                  </a:cxn>
                  <a:cxn ang="0">
                    <a:pos x="69" y="11"/>
                  </a:cxn>
                  <a:cxn ang="0">
                    <a:pos x="87" y="24"/>
                  </a:cxn>
                  <a:cxn ang="0">
                    <a:pos x="104" y="40"/>
                  </a:cxn>
                  <a:cxn ang="0">
                    <a:pos x="122" y="61"/>
                  </a:cxn>
                  <a:cxn ang="0">
                    <a:pos x="140" y="84"/>
                  </a:cxn>
                  <a:cxn ang="0">
                    <a:pos x="155" y="110"/>
                  </a:cxn>
                  <a:cxn ang="0">
                    <a:pos x="169" y="137"/>
                  </a:cxn>
                  <a:cxn ang="0">
                    <a:pos x="179" y="164"/>
                  </a:cxn>
                  <a:cxn ang="0">
                    <a:pos x="185" y="188"/>
                  </a:cxn>
                  <a:cxn ang="0">
                    <a:pos x="187" y="210"/>
                  </a:cxn>
                  <a:cxn ang="0">
                    <a:pos x="187" y="230"/>
                  </a:cxn>
                  <a:cxn ang="0">
                    <a:pos x="184" y="245"/>
                  </a:cxn>
                  <a:cxn ang="0">
                    <a:pos x="176" y="258"/>
                  </a:cxn>
                  <a:cxn ang="0">
                    <a:pos x="165" y="265"/>
                  </a:cxn>
                  <a:cxn ang="0">
                    <a:pos x="152" y="266"/>
                  </a:cxn>
                  <a:cxn ang="0">
                    <a:pos x="136" y="264"/>
                  </a:cxn>
                  <a:cxn ang="0">
                    <a:pos x="119" y="255"/>
                  </a:cxn>
                  <a:cxn ang="0">
                    <a:pos x="102" y="242"/>
                  </a:cxn>
                  <a:cxn ang="0">
                    <a:pos x="83" y="226"/>
                  </a:cxn>
                  <a:cxn ang="0">
                    <a:pos x="66" y="205"/>
                  </a:cxn>
                  <a:cxn ang="0">
                    <a:pos x="49" y="182"/>
                  </a:cxn>
                  <a:cxn ang="0">
                    <a:pos x="33" y="156"/>
                  </a:cxn>
                  <a:cxn ang="0">
                    <a:pos x="20" y="129"/>
                  </a:cxn>
                  <a:cxn ang="0">
                    <a:pos x="10" y="102"/>
                  </a:cxn>
                  <a:cxn ang="0">
                    <a:pos x="4" y="78"/>
                  </a:cxn>
                  <a:cxn ang="0">
                    <a:pos x="0" y="56"/>
                  </a:cxn>
                  <a:cxn ang="0">
                    <a:pos x="1" y="36"/>
                  </a:cxn>
                  <a:cxn ang="0">
                    <a:pos x="5" y="21"/>
                  </a:cxn>
                  <a:cxn ang="0">
                    <a:pos x="12" y="10"/>
                  </a:cxn>
                  <a:cxn ang="0">
                    <a:pos x="23" y="2"/>
                  </a:cxn>
                  <a:cxn ang="0">
                    <a:pos x="37" y="0"/>
                  </a:cxn>
                </a:cxnLst>
                <a:rect l="0" t="0" r="r" b="b"/>
                <a:pathLst>
                  <a:path w="187" h="266">
                    <a:moveTo>
                      <a:pt x="37" y="0"/>
                    </a:moveTo>
                    <a:lnTo>
                      <a:pt x="53" y="4"/>
                    </a:lnTo>
                    <a:lnTo>
                      <a:pt x="69" y="11"/>
                    </a:lnTo>
                    <a:lnTo>
                      <a:pt x="87" y="24"/>
                    </a:lnTo>
                    <a:lnTo>
                      <a:pt x="104" y="40"/>
                    </a:lnTo>
                    <a:lnTo>
                      <a:pt x="122" y="61"/>
                    </a:lnTo>
                    <a:lnTo>
                      <a:pt x="140" y="84"/>
                    </a:lnTo>
                    <a:lnTo>
                      <a:pt x="155" y="110"/>
                    </a:lnTo>
                    <a:lnTo>
                      <a:pt x="169" y="137"/>
                    </a:lnTo>
                    <a:lnTo>
                      <a:pt x="179" y="164"/>
                    </a:lnTo>
                    <a:lnTo>
                      <a:pt x="185" y="188"/>
                    </a:lnTo>
                    <a:lnTo>
                      <a:pt x="187" y="210"/>
                    </a:lnTo>
                    <a:lnTo>
                      <a:pt x="187" y="230"/>
                    </a:lnTo>
                    <a:lnTo>
                      <a:pt x="184" y="245"/>
                    </a:lnTo>
                    <a:lnTo>
                      <a:pt x="176" y="258"/>
                    </a:lnTo>
                    <a:lnTo>
                      <a:pt x="165" y="265"/>
                    </a:lnTo>
                    <a:lnTo>
                      <a:pt x="152" y="266"/>
                    </a:lnTo>
                    <a:lnTo>
                      <a:pt x="136" y="264"/>
                    </a:lnTo>
                    <a:lnTo>
                      <a:pt x="119" y="255"/>
                    </a:lnTo>
                    <a:lnTo>
                      <a:pt x="102" y="242"/>
                    </a:lnTo>
                    <a:lnTo>
                      <a:pt x="83" y="226"/>
                    </a:lnTo>
                    <a:lnTo>
                      <a:pt x="66" y="205"/>
                    </a:lnTo>
                    <a:lnTo>
                      <a:pt x="49" y="182"/>
                    </a:lnTo>
                    <a:lnTo>
                      <a:pt x="33" y="156"/>
                    </a:lnTo>
                    <a:lnTo>
                      <a:pt x="20" y="129"/>
                    </a:lnTo>
                    <a:lnTo>
                      <a:pt x="10" y="102"/>
                    </a:lnTo>
                    <a:lnTo>
                      <a:pt x="4" y="78"/>
                    </a:lnTo>
                    <a:lnTo>
                      <a:pt x="0" y="56"/>
                    </a:lnTo>
                    <a:lnTo>
                      <a:pt x="1" y="36"/>
                    </a:lnTo>
                    <a:lnTo>
                      <a:pt x="5" y="21"/>
                    </a:lnTo>
                    <a:lnTo>
                      <a:pt x="12" y="10"/>
                    </a:lnTo>
                    <a:lnTo>
                      <a:pt x="23" y="2"/>
                    </a:lnTo>
                    <a:lnTo>
                      <a:pt x="37" y="0"/>
                    </a:lnTo>
                    <a:close/>
                  </a:path>
                </a:pathLst>
              </a:custGeom>
              <a:solidFill>
                <a:schemeClr val="bg1"/>
              </a:solidFill>
              <a:ln w="0">
                <a:noFill/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7" name="PA_任意多边形 17"/>
              <p:cNvSpPr/>
              <p:nvPr>
                <p:custDataLst>
                  <p:tags r:id="rId78"/>
                </p:custDataLst>
              </p:nvPr>
            </p:nvSpPr>
            <p:spPr bwMode="auto">
              <a:xfrm>
                <a:off x="2852688" y="5065380"/>
                <a:ext cx="126476" cy="182233"/>
              </a:xfrm>
              <a:custGeom>
                <a:avLst/>
                <a:gdLst/>
                <a:ahLst/>
                <a:cxnLst>
                  <a:cxn ang="0">
                    <a:pos x="35" y="0"/>
                  </a:cxn>
                  <a:cxn ang="0">
                    <a:pos x="51" y="4"/>
                  </a:cxn>
                  <a:cxn ang="0">
                    <a:pos x="68" y="12"/>
                  </a:cxn>
                  <a:cxn ang="0">
                    <a:pos x="85" y="25"/>
                  </a:cxn>
                  <a:cxn ang="0">
                    <a:pos x="104" y="42"/>
                  </a:cxn>
                  <a:cxn ang="0">
                    <a:pos x="122" y="61"/>
                  </a:cxn>
                  <a:cxn ang="0">
                    <a:pos x="138" y="84"/>
                  </a:cxn>
                  <a:cxn ang="0">
                    <a:pos x="154" y="111"/>
                  </a:cxn>
                  <a:cxn ang="0">
                    <a:pos x="167" y="138"/>
                  </a:cxn>
                  <a:cxn ang="0">
                    <a:pos x="177" y="164"/>
                  </a:cxn>
                  <a:cxn ang="0">
                    <a:pos x="184" y="188"/>
                  </a:cxn>
                  <a:cxn ang="0">
                    <a:pos x="187" y="210"/>
                  </a:cxn>
                  <a:cxn ang="0">
                    <a:pos x="187" y="230"/>
                  </a:cxn>
                  <a:cxn ang="0">
                    <a:pos x="183" y="246"/>
                  </a:cxn>
                  <a:cxn ang="0">
                    <a:pos x="176" y="258"/>
                  </a:cxn>
                  <a:cxn ang="0">
                    <a:pos x="165" y="265"/>
                  </a:cxn>
                  <a:cxn ang="0">
                    <a:pos x="151" y="268"/>
                  </a:cxn>
                  <a:cxn ang="0">
                    <a:pos x="135" y="264"/>
                  </a:cxn>
                  <a:cxn ang="0">
                    <a:pos x="118" y="255"/>
                  </a:cxn>
                  <a:cxn ang="0">
                    <a:pos x="101" y="243"/>
                  </a:cxn>
                  <a:cxn ang="0">
                    <a:pos x="83" y="226"/>
                  </a:cxn>
                  <a:cxn ang="0">
                    <a:pos x="66" y="207"/>
                  </a:cxn>
                  <a:cxn ang="0">
                    <a:pos x="49" y="183"/>
                  </a:cxn>
                  <a:cxn ang="0">
                    <a:pos x="33" y="157"/>
                  </a:cxn>
                  <a:cxn ang="0">
                    <a:pos x="19" y="130"/>
                  </a:cxn>
                  <a:cxn ang="0">
                    <a:pos x="10" y="103"/>
                  </a:cxn>
                  <a:cxn ang="0">
                    <a:pos x="3" y="78"/>
                  </a:cxn>
                  <a:cxn ang="0">
                    <a:pos x="0" y="56"/>
                  </a:cxn>
                  <a:cxn ang="0">
                    <a:pos x="1" y="37"/>
                  </a:cxn>
                  <a:cxn ang="0">
                    <a:pos x="5" y="21"/>
                  </a:cxn>
                  <a:cxn ang="0">
                    <a:pos x="11" y="10"/>
                  </a:cxn>
                  <a:cxn ang="0">
                    <a:pos x="22" y="3"/>
                  </a:cxn>
                  <a:cxn ang="0">
                    <a:pos x="35" y="0"/>
                  </a:cxn>
                </a:cxnLst>
                <a:rect l="0" t="0" r="r" b="b"/>
                <a:pathLst>
                  <a:path w="187" h="268">
                    <a:moveTo>
                      <a:pt x="35" y="0"/>
                    </a:moveTo>
                    <a:lnTo>
                      <a:pt x="51" y="4"/>
                    </a:lnTo>
                    <a:lnTo>
                      <a:pt x="68" y="12"/>
                    </a:lnTo>
                    <a:lnTo>
                      <a:pt x="85" y="25"/>
                    </a:lnTo>
                    <a:lnTo>
                      <a:pt x="104" y="42"/>
                    </a:lnTo>
                    <a:lnTo>
                      <a:pt x="122" y="61"/>
                    </a:lnTo>
                    <a:lnTo>
                      <a:pt x="138" y="84"/>
                    </a:lnTo>
                    <a:lnTo>
                      <a:pt x="154" y="111"/>
                    </a:lnTo>
                    <a:lnTo>
                      <a:pt x="167" y="138"/>
                    </a:lnTo>
                    <a:lnTo>
                      <a:pt x="177" y="164"/>
                    </a:lnTo>
                    <a:lnTo>
                      <a:pt x="184" y="188"/>
                    </a:lnTo>
                    <a:lnTo>
                      <a:pt x="187" y="210"/>
                    </a:lnTo>
                    <a:lnTo>
                      <a:pt x="187" y="230"/>
                    </a:lnTo>
                    <a:lnTo>
                      <a:pt x="183" y="246"/>
                    </a:lnTo>
                    <a:lnTo>
                      <a:pt x="176" y="258"/>
                    </a:lnTo>
                    <a:lnTo>
                      <a:pt x="165" y="265"/>
                    </a:lnTo>
                    <a:lnTo>
                      <a:pt x="151" y="268"/>
                    </a:lnTo>
                    <a:lnTo>
                      <a:pt x="135" y="264"/>
                    </a:lnTo>
                    <a:lnTo>
                      <a:pt x="118" y="255"/>
                    </a:lnTo>
                    <a:lnTo>
                      <a:pt x="101" y="243"/>
                    </a:lnTo>
                    <a:lnTo>
                      <a:pt x="83" y="226"/>
                    </a:lnTo>
                    <a:lnTo>
                      <a:pt x="66" y="207"/>
                    </a:lnTo>
                    <a:lnTo>
                      <a:pt x="49" y="183"/>
                    </a:lnTo>
                    <a:lnTo>
                      <a:pt x="33" y="157"/>
                    </a:lnTo>
                    <a:lnTo>
                      <a:pt x="19" y="130"/>
                    </a:lnTo>
                    <a:lnTo>
                      <a:pt x="10" y="103"/>
                    </a:lnTo>
                    <a:lnTo>
                      <a:pt x="3" y="78"/>
                    </a:lnTo>
                    <a:lnTo>
                      <a:pt x="0" y="56"/>
                    </a:lnTo>
                    <a:lnTo>
                      <a:pt x="1" y="37"/>
                    </a:lnTo>
                    <a:lnTo>
                      <a:pt x="5" y="21"/>
                    </a:lnTo>
                    <a:lnTo>
                      <a:pt x="11" y="10"/>
                    </a:lnTo>
                    <a:lnTo>
                      <a:pt x="22" y="3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chemeClr val="bg1"/>
              </a:solidFill>
              <a:ln w="0">
                <a:noFill/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8" name="PA_任意多边形 33"/>
              <p:cNvSpPr>
                <a:spLocks noEditPoints="1"/>
              </p:cNvSpPr>
              <p:nvPr>
                <p:custDataLst>
                  <p:tags r:id="rId79"/>
                </p:custDataLst>
              </p:nvPr>
            </p:nvSpPr>
            <p:spPr bwMode="auto">
              <a:xfrm>
                <a:off x="2859487" y="4543160"/>
                <a:ext cx="1291953" cy="1189955"/>
              </a:xfrm>
              <a:custGeom>
                <a:avLst/>
                <a:gdLst/>
                <a:ahLst/>
                <a:cxnLst>
                  <a:cxn ang="0">
                    <a:pos x="946" y="723"/>
                  </a:cxn>
                  <a:cxn ang="0">
                    <a:pos x="942" y="726"/>
                  </a:cxn>
                  <a:cxn ang="0">
                    <a:pos x="865" y="746"/>
                  </a:cxn>
                  <a:cxn ang="0">
                    <a:pos x="799" y="745"/>
                  </a:cxn>
                  <a:cxn ang="0">
                    <a:pos x="762" y="738"/>
                  </a:cxn>
                  <a:cxn ang="0">
                    <a:pos x="742" y="728"/>
                  </a:cxn>
                  <a:cxn ang="0">
                    <a:pos x="734" y="734"/>
                  </a:cxn>
                  <a:cxn ang="0">
                    <a:pos x="769" y="785"/>
                  </a:cxn>
                  <a:cxn ang="0">
                    <a:pos x="790" y="809"/>
                  </a:cxn>
                  <a:cxn ang="0">
                    <a:pos x="807" y="850"/>
                  </a:cxn>
                  <a:cxn ang="0">
                    <a:pos x="830" y="869"/>
                  </a:cxn>
                  <a:cxn ang="0">
                    <a:pos x="856" y="850"/>
                  </a:cxn>
                  <a:cxn ang="0">
                    <a:pos x="920" y="768"/>
                  </a:cxn>
                  <a:cxn ang="0">
                    <a:pos x="955" y="734"/>
                  </a:cxn>
                  <a:cxn ang="0">
                    <a:pos x="959" y="722"/>
                  </a:cxn>
                  <a:cxn ang="0">
                    <a:pos x="6" y="2"/>
                  </a:cxn>
                  <a:cxn ang="0">
                    <a:pos x="37" y="27"/>
                  </a:cxn>
                  <a:cxn ang="0">
                    <a:pos x="69" y="55"/>
                  </a:cxn>
                  <a:cxn ang="0">
                    <a:pos x="701" y="650"/>
                  </a:cxn>
                  <a:cxn ang="0">
                    <a:pos x="810" y="696"/>
                  </a:cxn>
                  <a:cxn ang="0">
                    <a:pos x="905" y="701"/>
                  </a:cxn>
                  <a:cxn ang="0">
                    <a:pos x="979" y="682"/>
                  </a:cxn>
                  <a:cxn ang="0">
                    <a:pos x="1017" y="662"/>
                  </a:cxn>
                  <a:cxn ang="0">
                    <a:pos x="1824" y="241"/>
                  </a:cxn>
                  <a:cxn ang="0">
                    <a:pos x="1879" y="217"/>
                  </a:cxn>
                  <a:cxn ang="0">
                    <a:pos x="1899" y="215"/>
                  </a:cxn>
                  <a:cxn ang="0">
                    <a:pos x="1885" y="233"/>
                  </a:cxn>
                  <a:cxn ang="0">
                    <a:pos x="1848" y="261"/>
                  </a:cxn>
                  <a:cxn ang="0">
                    <a:pos x="1816" y="283"/>
                  </a:cxn>
                  <a:cxn ang="0">
                    <a:pos x="1080" y="707"/>
                  </a:cxn>
                  <a:cxn ang="0">
                    <a:pos x="956" y="789"/>
                  </a:cxn>
                  <a:cxn ang="0">
                    <a:pos x="888" y="866"/>
                  </a:cxn>
                  <a:cxn ang="0">
                    <a:pos x="858" y="925"/>
                  </a:cxn>
                  <a:cxn ang="0">
                    <a:pos x="852" y="955"/>
                  </a:cxn>
                  <a:cxn ang="0">
                    <a:pos x="825" y="1691"/>
                  </a:cxn>
                  <a:cxn ang="0">
                    <a:pos x="814" y="1741"/>
                  </a:cxn>
                  <a:cxn ang="0">
                    <a:pos x="805" y="1746"/>
                  </a:cxn>
                  <a:cxn ang="0">
                    <a:pos x="796" y="1712"/>
                  </a:cxn>
                  <a:cxn ang="0">
                    <a:pos x="792" y="1677"/>
                  </a:cxn>
                  <a:cxn ang="0">
                    <a:pos x="780" y="888"/>
                  </a:cxn>
                  <a:cxn ang="0">
                    <a:pos x="739" y="793"/>
                  </a:cxn>
                  <a:cxn ang="0">
                    <a:pos x="689" y="717"/>
                  </a:cxn>
                  <a:cxn ang="0">
                    <a:pos x="645" y="666"/>
                  </a:cxn>
                  <a:cxn ang="0">
                    <a:pos x="31" y="45"/>
                  </a:cxn>
                  <a:cxn ang="0">
                    <a:pos x="3" y="10"/>
                  </a:cxn>
                  <a:cxn ang="0">
                    <a:pos x="1" y="0"/>
                  </a:cxn>
                </a:cxnLst>
                <a:rect l="0" t="0" r="r" b="b"/>
                <a:pathLst>
                  <a:path w="1899" h="1749">
                    <a:moveTo>
                      <a:pt x="953" y="722"/>
                    </a:moveTo>
                    <a:lnTo>
                      <a:pt x="949" y="723"/>
                    </a:lnTo>
                    <a:lnTo>
                      <a:pt x="946" y="723"/>
                    </a:lnTo>
                    <a:lnTo>
                      <a:pt x="944" y="724"/>
                    </a:lnTo>
                    <a:lnTo>
                      <a:pt x="943" y="726"/>
                    </a:lnTo>
                    <a:lnTo>
                      <a:pt x="942" y="726"/>
                    </a:lnTo>
                    <a:lnTo>
                      <a:pt x="916" y="737"/>
                    </a:lnTo>
                    <a:lnTo>
                      <a:pt x="889" y="743"/>
                    </a:lnTo>
                    <a:lnTo>
                      <a:pt x="865" y="746"/>
                    </a:lnTo>
                    <a:lnTo>
                      <a:pt x="840" y="748"/>
                    </a:lnTo>
                    <a:lnTo>
                      <a:pt x="818" y="746"/>
                    </a:lnTo>
                    <a:lnTo>
                      <a:pt x="799" y="745"/>
                    </a:lnTo>
                    <a:lnTo>
                      <a:pt x="783" y="741"/>
                    </a:lnTo>
                    <a:lnTo>
                      <a:pt x="770" y="739"/>
                    </a:lnTo>
                    <a:lnTo>
                      <a:pt x="762" y="738"/>
                    </a:lnTo>
                    <a:lnTo>
                      <a:pt x="759" y="737"/>
                    </a:lnTo>
                    <a:lnTo>
                      <a:pt x="750" y="730"/>
                    </a:lnTo>
                    <a:lnTo>
                      <a:pt x="742" y="728"/>
                    </a:lnTo>
                    <a:lnTo>
                      <a:pt x="737" y="727"/>
                    </a:lnTo>
                    <a:lnTo>
                      <a:pt x="734" y="729"/>
                    </a:lnTo>
                    <a:lnTo>
                      <a:pt x="734" y="734"/>
                    </a:lnTo>
                    <a:lnTo>
                      <a:pt x="737" y="743"/>
                    </a:lnTo>
                    <a:lnTo>
                      <a:pt x="744" y="752"/>
                    </a:lnTo>
                    <a:lnTo>
                      <a:pt x="769" y="785"/>
                    </a:lnTo>
                    <a:lnTo>
                      <a:pt x="778" y="795"/>
                    </a:lnTo>
                    <a:lnTo>
                      <a:pt x="785" y="804"/>
                    </a:lnTo>
                    <a:lnTo>
                      <a:pt x="790" y="809"/>
                    </a:lnTo>
                    <a:lnTo>
                      <a:pt x="791" y="811"/>
                    </a:lnTo>
                    <a:lnTo>
                      <a:pt x="799" y="834"/>
                    </a:lnTo>
                    <a:lnTo>
                      <a:pt x="807" y="850"/>
                    </a:lnTo>
                    <a:lnTo>
                      <a:pt x="814" y="861"/>
                    </a:lnTo>
                    <a:lnTo>
                      <a:pt x="823" y="867"/>
                    </a:lnTo>
                    <a:lnTo>
                      <a:pt x="830" y="869"/>
                    </a:lnTo>
                    <a:lnTo>
                      <a:pt x="840" y="866"/>
                    </a:lnTo>
                    <a:lnTo>
                      <a:pt x="849" y="859"/>
                    </a:lnTo>
                    <a:lnTo>
                      <a:pt x="856" y="850"/>
                    </a:lnTo>
                    <a:lnTo>
                      <a:pt x="862" y="842"/>
                    </a:lnTo>
                    <a:lnTo>
                      <a:pt x="867" y="832"/>
                    </a:lnTo>
                    <a:lnTo>
                      <a:pt x="920" y="768"/>
                    </a:lnTo>
                    <a:lnTo>
                      <a:pt x="937" y="754"/>
                    </a:lnTo>
                    <a:lnTo>
                      <a:pt x="948" y="741"/>
                    </a:lnTo>
                    <a:lnTo>
                      <a:pt x="955" y="734"/>
                    </a:lnTo>
                    <a:lnTo>
                      <a:pt x="959" y="728"/>
                    </a:lnTo>
                    <a:lnTo>
                      <a:pt x="960" y="724"/>
                    </a:lnTo>
                    <a:lnTo>
                      <a:pt x="959" y="722"/>
                    </a:lnTo>
                    <a:lnTo>
                      <a:pt x="953" y="722"/>
                    </a:lnTo>
                    <a:close/>
                    <a:moveTo>
                      <a:pt x="1" y="0"/>
                    </a:moveTo>
                    <a:lnTo>
                      <a:pt x="6" y="2"/>
                    </a:lnTo>
                    <a:lnTo>
                      <a:pt x="14" y="8"/>
                    </a:lnTo>
                    <a:lnTo>
                      <a:pt x="25" y="16"/>
                    </a:lnTo>
                    <a:lnTo>
                      <a:pt x="37" y="27"/>
                    </a:lnTo>
                    <a:lnTo>
                      <a:pt x="48" y="37"/>
                    </a:lnTo>
                    <a:lnTo>
                      <a:pt x="59" y="48"/>
                    </a:lnTo>
                    <a:lnTo>
                      <a:pt x="69" y="55"/>
                    </a:lnTo>
                    <a:lnTo>
                      <a:pt x="78" y="63"/>
                    </a:lnTo>
                    <a:lnTo>
                      <a:pt x="662" y="623"/>
                    </a:lnTo>
                    <a:lnTo>
                      <a:pt x="701" y="650"/>
                    </a:lnTo>
                    <a:lnTo>
                      <a:pt x="739" y="671"/>
                    </a:lnTo>
                    <a:lnTo>
                      <a:pt x="775" y="686"/>
                    </a:lnTo>
                    <a:lnTo>
                      <a:pt x="810" y="696"/>
                    </a:lnTo>
                    <a:lnTo>
                      <a:pt x="843" y="702"/>
                    </a:lnTo>
                    <a:lnTo>
                      <a:pt x="873" y="704"/>
                    </a:lnTo>
                    <a:lnTo>
                      <a:pt x="905" y="701"/>
                    </a:lnTo>
                    <a:lnTo>
                      <a:pt x="934" y="696"/>
                    </a:lnTo>
                    <a:lnTo>
                      <a:pt x="959" y="690"/>
                    </a:lnTo>
                    <a:lnTo>
                      <a:pt x="979" y="682"/>
                    </a:lnTo>
                    <a:lnTo>
                      <a:pt x="997" y="673"/>
                    </a:lnTo>
                    <a:lnTo>
                      <a:pt x="1010" y="667"/>
                    </a:lnTo>
                    <a:lnTo>
                      <a:pt x="1017" y="662"/>
                    </a:lnTo>
                    <a:lnTo>
                      <a:pt x="1020" y="660"/>
                    </a:lnTo>
                    <a:lnTo>
                      <a:pt x="1796" y="254"/>
                    </a:lnTo>
                    <a:lnTo>
                      <a:pt x="1824" y="241"/>
                    </a:lnTo>
                    <a:lnTo>
                      <a:pt x="1847" y="231"/>
                    </a:lnTo>
                    <a:lnTo>
                      <a:pt x="1865" y="222"/>
                    </a:lnTo>
                    <a:lnTo>
                      <a:pt x="1879" y="217"/>
                    </a:lnTo>
                    <a:lnTo>
                      <a:pt x="1890" y="215"/>
                    </a:lnTo>
                    <a:lnTo>
                      <a:pt x="1896" y="214"/>
                    </a:lnTo>
                    <a:lnTo>
                      <a:pt x="1899" y="215"/>
                    </a:lnTo>
                    <a:lnTo>
                      <a:pt x="1898" y="220"/>
                    </a:lnTo>
                    <a:lnTo>
                      <a:pt x="1893" y="226"/>
                    </a:lnTo>
                    <a:lnTo>
                      <a:pt x="1885" y="233"/>
                    </a:lnTo>
                    <a:lnTo>
                      <a:pt x="1874" y="242"/>
                    </a:lnTo>
                    <a:lnTo>
                      <a:pt x="1862" y="252"/>
                    </a:lnTo>
                    <a:lnTo>
                      <a:pt x="1848" y="261"/>
                    </a:lnTo>
                    <a:lnTo>
                      <a:pt x="1836" y="270"/>
                    </a:lnTo>
                    <a:lnTo>
                      <a:pt x="1825" y="277"/>
                    </a:lnTo>
                    <a:lnTo>
                      <a:pt x="1816" y="283"/>
                    </a:lnTo>
                    <a:lnTo>
                      <a:pt x="1810" y="288"/>
                    </a:lnTo>
                    <a:lnTo>
                      <a:pt x="1808" y="289"/>
                    </a:lnTo>
                    <a:lnTo>
                      <a:pt x="1080" y="707"/>
                    </a:lnTo>
                    <a:lnTo>
                      <a:pt x="1031" y="735"/>
                    </a:lnTo>
                    <a:lnTo>
                      <a:pt x="990" y="762"/>
                    </a:lnTo>
                    <a:lnTo>
                      <a:pt x="956" y="789"/>
                    </a:lnTo>
                    <a:lnTo>
                      <a:pt x="928" y="816"/>
                    </a:lnTo>
                    <a:lnTo>
                      <a:pt x="905" y="842"/>
                    </a:lnTo>
                    <a:lnTo>
                      <a:pt x="888" y="866"/>
                    </a:lnTo>
                    <a:lnTo>
                      <a:pt x="874" y="888"/>
                    </a:lnTo>
                    <a:lnTo>
                      <a:pt x="866" y="908"/>
                    </a:lnTo>
                    <a:lnTo>
                      <a:pt x="858" y="925"/>
                    </a:lnTo>
                    <a:lnTo>
                      <a:pt x="855" y="938"/>
                    </a:lnTo>
                    <a:lnTo>
                      <a:pt x="854" y="949"/>
                    </a:lnTo>
                    <a:lnTo>
                      <a:pt x="852" y="955"/>
                    </a:lnTo>
                    <a:lnTo>
                      <a:pt x="852" y="958"/>
                    </a:lnTo>
                    <a:lnTo>
                      <a:pt x="829" y="1661"/>
                    </a:lnTo>
                    <a:lnTo>
                      <a:pt x="825" y="1691"/>
                    </a:lnTo>
                    <a:lnTo>
                      <a:pt x="821" y="1714"/>
                    </a:lnTo>
                    <a:lnTo>
                      <a:pt x="817" y="1730"/>
                    </a:lnTo>
                    <a:lnTo>
                      <a:pt x="814" y="1741"/>
                    </a:lnTo>
                    <a:lnTo>
                      <a:pt x="811" y="1747"/>
                    </a:lnTo>
                    <a:lnTo>
                      <a:pt x="808" y="1749"/>
                    </a:lnTo>
                    <a:lnTo>
                      <a:pt x="805" y="1746"/>
                    </a:lnTo>
                    <a:lnTo>
                      <a:pt x="801" y="1737"/>
                    </a:lnTo>
                    <a:lnTo>
                      <a:pt x="799" y="1725"/>
                    </a:lnTo>
                    <a:lnTo>
                      <a:pt x="796" y="1712"/>
                    </a:lnTo>
                    <a:lnTo>
                      <a:pt x="795" y="1698"/>
                    </a:lnTo>
                    <a:lnTo>
                      <a:pt x="794" y="1686"/>
                    </a:lnTo>
                    <a:lnTo>
                      <a:pt x="792" y="1677"/>
                    </a:lnTo>
                    <a:lnTo>
                      <a:pt x="792" y="958"/>
                    </a:lnTo>
                    <a:lnTo>
                      <a:pt x="788" y="922"/>
                    </a:lnTo>
                    <a:lnTo>
                      <a:pt x="780" y="888"/>
                    </a:lnTo>
                    <a:lnTo>
                      <a:pt x="768" y="855"/>
                    </a:lnTo>
                    <a:lnTo>
                      <a:pt x="755" y="823"/>
                    </a:lnTo>
                    <a:lnTo>
                      <a:pt x="739" y="793"/>
                    </a:lnTo>
                    <a:lnTo>
                      <a:pt x="723" y="766"/>
                    </a:lnTo>
                    <a:lnTo>
                      <a:pt x="706" y="740"/>
                    </a:lnTo>
                    <a:lnTo>
                      <a:pt x="689" y="717"/>
                    </a:lnTo>
                    <a:lnTo>
                      <a:pt x="672" y="696"/>
                    </a:lnTo>
                    <a:lnTo>
                      <a:pt x="657" y="679"/>
                    </a:lnTo>
                    <a:lnTo>
                      <a:pt x="645" y="666"/>
                    </a:lnTo>
                    <a:lnTo>
                      <a:pt x="65" y="87"/>
                    </a:lnTo>
                    <a:lnTo>
                      <a:pt x="46" y="63"/>
                    </a:lnTo>
                    <a:lnTo>
                      <a:pt x="31" y="45"/>
                    </a:lnTo>
                    <a:lnTo>
                      <a:pt x="19" y="30"/>
                    </a:lnTo>
                    <a:lnTo>
                      <a:pt x="9" y="18"/>
                    </a:lnTo>
                    <a:lnTo>
                      <a:pt x="3" y="10"/>
                    </a:lnTo>
                    <a:lnTo>
                      <a:pt x="1" y="4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1">
                  <a:alpha val="46000"/>
                </a:schemeClr>
              </a:solidFill>
              <a:ln w="0">
                <a:noFill/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9" name="PA_任意多边形 39"/>
              <p:cNvSpPr/>
              <p:nvPr>
                <p:custDataLst>
                  <p:tags r:id="rId80"/>
                </p:custDataLst>
              </p:nvPr>
            </p:nvSpPr>
            <p:spPr bwMode="auto">
              <a:xfrm>
                <a:off x="3358590" y="5034101"/>
                <a:ext cx="153675" cy="100636"/>
              </a:xfrm>
              <a:custGeom>
                <a:avLst/>
                <a:gdLst/>
                <a:ahLst/>
                <a:cxnLst>
                  <a:cxn ang="0">
                    <a:pos x="219" y="0"/>
                  </a:cxn>
                  <a:cxn ang="0">
                    <a:pos x="225" y="0"/>
                  </a:cxn>
                  <a:cxn ang="0">
                    <a:pos x="226" y="2"/>
                  </a:cxn>
                  <a:cxn ang="0">
                    <a:pos x="225" y="6"/>
                  </a:cxn>
                  <a:cxn ang="0">
                    <a:pos x="221" y="12"/>
                  </a:cxn>
                  <a:cxn ang="0">
                    <a:pos x="214" y="19"/>
                  </a:cxn>
                  <a:cxn ang="0">
                    <a:pos x="203" y="32"/>
                  </a:cxn>
                  <a:cxn ang="0">
                    <a:pos x="186" y="46"/>
                  </a:cxn>
                  <a:cxn ang="0">
                    <a:pos x="133" y="110"/>
                  </a:cxn>
                  <a:cxn ang="0">
                    <a:pos x="128" y="120"/>
                  </a:cxn>
                  <a:cxn ang="0">
                    <a:pos x="122" y="128"/>
                  </a:cxn>
                  <a:cxn ang="0">
                    <a:pos x="115" y="137"/>
                  </a:cxn>
                  <a:cxn ang="0">
                    <a:pos x="106" y="144"/>
                  </a:cxn>
                  <a:cxn ang="0">
                    <a:pos x="96" y="147"/>
                  </a:cxn>
                  <a:cxn ang="0">
                    <a:pos x="89" y="145"/>
                  </a:cxn>
                  <a:cxn ang="0">
                    <a:pos x="80" y="139"/>
                  </a:cxn>
                  <a:cxn ang="0">
                    <a:pos x="73" y="128"/>
                  </a:cxn>
                  <a:cxn ang="0">
                    <a:pos x="65" y="112"/>
                  </a:cxn>
                  <a:cxn ang="0">
                    <a:pos x="57" y="89"/>
                  </a:cxn>
                  <a:cxn ang="0">
                    <a:pos x="56" y="87"/>
                  </a:cxn>
                  <a:cxn ang="0">
                    <a:pos x="51" y="82"/>
                  </a:cxn>
                  <a:cxn ang="0">
                    <a:pos x="44" y="73"/>
                  </a:cxn>
                  <a:cxn ang="0">
                    <a:pos x="35" y="63"/>
                  </a:cxn>
                  <a:cxn ang="0">
                    <a:pos x="10" y="30"/>
                  </a:cxn>
                  <a:cxn ang="0">
                    <a:pos x="3" y="21"/>
                  </a:cxn>
                  <a:cxn ang="0">
                    <a:pos x="0" y="12"/>
                  </a:cxn>
                  <a:cxn ang="0">
                    <a:pos x="0" y="7"/>
                  </a:cxn>
                  <a:cxn ang="0">
                    <a:pos x="3" y="5"/>
                  </a:cxn>
                  <a:cxn ang="0">
                    <a:pos x="8" y="6"/>
                  </a:cxn>
                  <a:cxn ang="0">
                    <a:pos x="16" y="8"/>
                  </a:cxn>
                  <a:cxn ang="0">
                    <a:pos x="25" y="15"/>
                  </a:cxn>
                  <a:cxn ang="0">
                    <a:pos x="28" y="16"/>
                  </a:cxn>
                  <a:cxn ang="0">
                    <a:pos x="36" y="17"/>
                  </a:cxn>
                  <a:cxn ang="0">
                    <a:pos x="49" y="19"/>
                  </a:cxn>
                  <a:cxn ang="0">
                    <a:pos x="65" y="23"/>
                  </a:cxn>
                  <a:cxn ang="0">
                    <a:pos x="84" y="24"/>
                  </a:cxn>
                  <a:cxn ang="0">
                    <a:pos x="106" y="26"/>
                  </a:cxn>
                  <a:cxn ang="0">
                    <a:pos x="131" y="24"/>
                  </a:cxn>
                  <a:cxn ang="0">
                    <a:pos x="155" y="21"/>
                  </a:cxn>
                  <a:cxn ang="0">
                    <a:pos x="182" y="15"/>
                  </a:cxn>
                  <a:cxn ang="0">
                    <a:pos x="208" y="4"/>
                  </a:cxn>
                  <a:cxn ang="0">
                    <a:pos x="209" y="4"/>
                  </a:cxn>
                  <a:cxn ang="0">
                    <a:pos x="210" y="2"/>
                  </a:cxn>
                  <a:cxn ang="0">
                    <a:pos x="212" y="1"/>
                  </a:cxn>
                  <a:cxn ang="0">
                    <a:pos x="215" y="1"/>
                  </a:cxn>
                  <a:cxn ang="0">
                    <a:pos x="219" y="0"/>
                  </a:cxn>
                </a:cxnLst>
                <a:rect l="0" t="0" r="r" b="b"/>
                <a:pathLst>
                  <a:path w="226" h="147">
                    <a:moveTo>
                      <a:pt x="219" y="0"/>
                    </a:moveTo>
                    <a:lnTo>
                      <a:pt x="225" y="0"/>
                    </a:lnTo>
                    <a:lnTo>
                      <a:pt x="226" y="2"/>
                    </a:lnTo>
                    <a:lnTo>
                      <a:pt x="225" y="6"/>
                    </a:lnTo>
                    <a:lnTo>
                      <a:pt x="221" y="12"/>
                    </a:lnTo>
                    <a:lnTo>
                      <a:pt x="214" y="19"/>
                    </a:lnTo>
                    <a:lnTo>
                      <a:pt x="203" y="32"/>
                    </a:lnTo>
                    <a:lnTo>
                      <a:pt x="186" y="46"/>
                    </a:lnTo>
                    <a:lnTo>
                      <a:pt x="133" y="110"/>
                    </a:lnTo>
                    <a:lnTo>
                      <a:pt x="128" y="120"/>
                    </a:lnTo>
                    <a:lnTo>
                      <a:pt x="122" y="128"/>
                    </a:lnTo>
                    <a:lnTo>
                      <a:pt x="115" y="137"/>
                    </a:lnTo>
                    <a:lnTo>
                      <a:pt x="106" y="144"/>
                    </a:lnTo>
                    <a:lnTo>
                      <a:pt x="96" y="147"/>
                    </a:lnTo>
                    <a:lnTo>
                      <a:pt x="89" y="145"/>
                    </a:lnTo>
                    <a:lnTo>
                      <a:pt x="80" y="139"/>
                    </a:lnTo>
                    <a:lnTo>
                      <a:pt x="73" y="128"/>
                    </a:lnTo>
                    <a:lnTo>
                      <a:pt x="65" y="112"/>
                    </a:lnTo>
                    <a:lnTo>
                      <a:pt x="57" y="89"/>
                    </a:lnTo>
                    <a:lnTo>
                      <a:pt x="56" y="87"/>
                    </a:lnTo>
                    <a:lnTo>
                      <a:pt x="51" y="82"/>
                    </a:lnTo>
                    <a:lnTo>
                      <a:pt x="44" y="73"/>
                    </a:lnTo>
                    <a:lnTo>
                      <a:pt x="35" y="63"/>
                    </a:lnTo>
                    <a:lnTo>
                      <a:pt x="10" y="30"/>
                    </a:lnTo>
                    <a:lnTo>
                      <a:pt x="3" y="21"/>
                    </a:lnTo>
                    <a:lnTo>
                      <a:pt x="0" y="12"/>
                    </a:lnTo>
                    <a:lnTo>
                      <a:pt x="0" y="7"/>
                    </a:lnTo>
                    <a:lnTo>
                      <a:pt x="3" y="5"/>
                    </a:lnTo>
                    <a:lnTo>
                      <a:pt x="8" y="6"/>
                    </a:lnTo>
                    <a:lnTo>
                      <a:pt x="16" y="8"/>
                    </a:lnTo>
                    <a:lnTo>
                      <a:pt x="25" y="15"/>
                    </a:lnTo>
                    <a:lnTo>
                      <a:pt x="28" y="16"/>
                    </a:lnTo>
                    <a:lnTo>
                      <a:pt x="36" y="17"/>
                    </a:lnTo>
                    <a:lnTo>
                      <a:pt x="49" y="19"/>
                    </a:lnTo>
                    <a:lnTo>
                      <a:pt x="65" y="23"/>
                    </a:lnTo>
                    <a:lnTo>
                      <a:pt x="84" y="24"/>
                    </a:lnTo>
                    <a:lnTo>
                      <a:pt x="106" y="26"/>
                    </a:lnTo>
                    <a:lnTo>
                      <a:pt x="131" y="24"/>
                    </a:lnTo>
                    <a:lnTo>
                      <a:pt x="155" y="21"/>
                    </a:lnTo>
                    <a:lnTo>
                      <a:pt x="182" y="15"/>
                    </a:lnTo>
                    <a:lnTo>
                      <a:pt x="208" y="4"/>
                    </a:lnTo>
                    <a:lnTo>
                      <a:pt x="209" y="4"/>
                    </a:lnTo>
                    <a:lnTo>
                      <a:pt x="210" y="2"/>
                    </a:lnTo>
                    <a:lnTo>
                      <a:pt x="212" y="1"/>
                    </a:lnTo>
                    <a:lnTo>
                      <a:pt x="215" y="1"/>
                    </a:lnTo>
                    <a:lnTo>
                      <a:pt x="219" y="0"/>
                    </a:lnTo>
                    <a:close/>
                  </a:path>
                </a:pathLst>
              </a:custGeom>
              <a:solidFill>
                <a:schemeClr val="bg1">
                  <a:alpha val="86000"/>
                </a:schemeClr>
              </a:solidFill>
              <a:ln w="0">
                <a:noFill/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0" name="PA_任意多边形 13"/>
              <p:cNvSpPr/>
              <p:nvPr>
                <p:custDataLst>
                  <p:tags r:id="rId81"/>
                </p:custDataLst>
              </p:nvPr>
            </p:nvSpPr>
            <p:spPr bwMode="auto">
              <a:xfrm>
                <a:off x="4017436" y="4814097"/>
                <a:ext cx="165914" cy="179513"/>
              </a:xfrm>
              <a:custGeom>
                <a:avLst/>
                <a:gdLst/>
                <a:ahLst/>
                <a:cxnLst>
                  <a:cxn ang="0">
                    <a:pos x="163" y="0"/>
                  </a:cxn>
                  <a:cxn ang="0">
                    <a:pos x="184" y="0"/>
                  </a:cxn>
                  <a:cxn ang="0">
                    <a:pos x="204" y="5"/>
                  </a:cxn>
                  <a:cxn ang="0">
                    <a:pos x="221" y="15"/>
                  </a:cxn>
                  <a:cxn ang="0">
                    <a:pos x="233" y="30"/>
                  </a:cxn>
                  <a:cxn ang="0">
                    <a:pos x="242" y="48"/>
                  </a:cxn>
                  <a:cxn ang="0">
                    <a:pos x="244" y="70"/>
                  </a:cxn>
                  <a:cxn ang="0">
                    <a:pos x="243" y="93"/>
                  </a:cxn>
                  <a:cxn ang="0">
                    <a:pos x="238" y="117"/>
                  </a:cxn>
                  <a:cxn ang="0">
                    <a:pos x="227" y="143"/>
                  </a:cxn>
                  <a:cxn ang="0">
                    <a:pos x="214" y="169"/>
                  </a:cxn>
                  <a:cxn ang="0">
                    <a:pos x="195" y="193"/>
                  </a:cxn>
                  <a:cxn ang="0">
                    <a:pos x="173" y="216"/>
                  </a:cxn>
                  <a:cxn ang="0">
                    <a:pos x="151" y="235"/>
                  </a:cxn>
                  <a:cxn ang="0">
                    <a:pos x="127" y="249"/>
                  </a:cxn>
                  <a:cxn ang="0">
                    <a:pos x="104" y="259"/>
                  </a:cxn>
                  <a:cxn ang="0">
                    <a:pos x="80" y="265"/>
                  </a:cxn>
                  <a:cxn ang="0">
                    <a:pos x="60" y="265"/>
                  </a:cxn>
                  <a:cxn ang="0">
                    <a:pos x="40" y="260"/>
                  </a:cxn>
                  <a:cxn ang="0">
                    <a:pos x="24" y="251"/>
                  </a:cxn>
                  <a:cxn ang="0">
                    <a:pos x="11" y="236"/>
                  </a:cxn>
                  <a:cxn ang="0">
                    <a:pos x="3" y="218"/>
                  </a:cxn>
                  <a:cxn ang="0">
                    <a:pos x="0" y="197"/>
                  </a:cxn>
                  <a:cxn ang="0">
                    <a:pos x="1" y="174"/>
                  </a:cxn>
                  <a:cxn ang="0">
                    <a:pos x="6" y="148"/>
                  </a:cxn>
                  <a:cxn ang="0">
                    <a:pos x="17" y="122"/>
                  </a:cxn>
                  <a:cxn ang="0">
                    <a:pos x="30" y="97"/>
                  </a:cxn>
                  <a:cxn ang="0">
                    <a:pos x="49" y="72"/>
                  </a:cxn>
                  <a:cxn ang="0">
                    <a:pos x="71" y="49"/>
                  </a:cxn>
                  <a:cxn ang="0">
                    <a:pos x="93" y="31"/>
                  </a:cxn>
                  <a:cxn ang="0">
                    <a:pos x="117" y="16"/>
                  </a:cxn>
                  <a:cxn ang="0">
                    <a:pos x="140" y="6"/>
                  </a:cxn>
                  <a:cxn ang="0">
                    <a:pos x="163" y="0"/>
                  </a:cxn>
                </a:cxnLst>
                <a:rect l="0" t="0" r="r" b="b"/>
                <a:pathLst>
                  <a:path w="244" h="265">
                    <a:moveTo>
                      <a:pt x="163" y="0"/>
                    </a:moveTo>
                    <a:lnTo>
                      <a:pt x="184" y="0"/>
                    </a:lnTo>
                    <a:lnTo>
                      <a:pt x="204" y="5"/>
                    </a:lnTo>
                    <a:lnTo>
                      <a:pt x="221" y="15"/>
                    </a:lnTo>
                    <a:lnTo>
                      <a:pt x="233" y="30"/>
                    </a:lnTo>
                    <a:lnTo>
                      <a:pt x="242" y="48"/>
                    </a:lnTo>
                    <a:lnTo>
                      <a:pt x="244" y="70"/>
                    </a:lnTo>
                    <a:lnTo>
                      <a:pt x="243" y="93"/>
                    </a:lnTo>
                    <a:lnTo>
                      <a:pt x="238" y="117"/>
                    </a:lnTo>
                    <a:lnTo>
                      <a:pt x="227" y="143"/>
                    </a:lnTo>
                    <a:lnTo>
                      <a:pt x="214" y="169"/>
                    </a:lnTo>
                    <a:lnTo>
                      <a:pt x="195" y="193"/>
                    </a:lnTo>
                    <a:lnTo>
                      <a:pt x="173" y="216"/>
                    </a:lnTo>
                    <a:lnTo>
                      <a:pt x="151" y="235"/>
                    </a:lnTo>
                    <a:lnTo>
                      <a:pt x="127" y="249"/>
                    </a:lnTo>
                    <a:lnTo>
                      <a:pt x="104" y="259"/>
                    </a:lnTo>
                    <a:lnTo>
                      <a:pt x="80" y="265"/>
                    </a:lnTo>
                    <a:lnTo>
                      <a:pt x="60" y="265"/>
                    </a:lnTo>
                    <a:lnTo>
                      <a:pt x="40" y="260"/>
                    </a:lnTo>
                    <a:lnTo>
                      <a:pt x="24" y="251"/>
                    </a:lnTo>
                    <a:lnTo>
                      <a:pt x="11" y="236"/>
                    </a:lnTo>
                    <a:lnTo>
                      <a:pt x="3" y="218"/>
                    </a:lnTo>
                    <a:lnTo>
                      <a:pt x="0" y="197"/>
                    </a:lnTo>
                    <a:lnTo>
                      <a:pt x="1" y="174"/>
                    </a:lnTo>
                    <a:lnTo>
                      <a:pt x="6" y="148"/>
                    </a:lnTo>
                    <a:lnTo>
                      <a:pt x="17" y="122"/>
                    </a:lnTo>
                    <a:lnTo>
                      <a:pt x="30" y="97"/>
                    </a:lnTo>
                    <a:lnTo>
                      <a:pt x="49" y="72"/>
                    </a:lnTo>
                    <a:lnTo>
                      <a:pt x="71" y="49"/>
                    </a:lnTo>
                    <a:lnTo>
                      <a:pt x="93" y="31"/>
                    </a:lnTo>
                    <a:lnTo>
                      <a:pt x="117" y="16"/>
                    </a:lnTo>
                    <a:lnTo>
                      <a:pt x="140" y="6"/>
                    </a:lnTo>
                    <a:lnTo>
                      <a:pt x="163" y="0"/>
                    </a:lnTo>
                    <a:close/>
                  </a:path>
                </a:pathLst>
              </a:custGeom>
              <a:solidFill>
                <a:schemeClr val="bg1"/>
              </a:solidFill>
              <a:ln w="0">
                <a:noFill/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1" name="PA_任意多边形 13"/>
              <p:cNvSpPr/>
              <p:nvPr>
                <p:custDataLst>
                  <p:tags r:id="rId82"/>
                </p:custDataLst>
              </p:nvPr>
            </p:nvSpPr>
            <p:spPr bwMode="auto">
              <a:xfrm>
                <a:off x="3508414" y="5468991"/>
                <a:ext cx="165914" cy="179513"/>
              </a:xfrm>
              <a:custGeom>
                <a:avLst/>
                <a:gdLst/>
                <a:ahLst/>
                <a:cxnLst>
                  <a:cxn ang="0">
                    <a:pos x="163" y="0"/>
                  </a:cxn>
                  <a:cxn ang="0">
                    <a:pos x="184" y="0"/>
                  </a:cxn>
                  <a:cxn ang="0">
                    <a:pos x="204" y="5"/>
                  </a:cxn>
                  <a:cxn ang="0">
                    <a:pos x="221" y="15"/>
                  </a:cxn>
                  <a:cxn ang="0">
                    <a:pos x="233" y="30"/>
                  </a:cxn>
                  <a:cxn ang="0">
                    <a:pos x="242" y="48"/>
                  </a:cxn>
                  <a:cxn ang="0">
                    <a:pos x="244" y="70"/>
                  </a:cxn>
                  <a:cxn ang="0">
                    <a:pos x="243" y="93"/>
                  </a:cxn>
                  <a:cxn ang="0">
                    <a:pos x="238" y="117"/>
                  </a:cxn>
                  <a:cxn ang="0">
                    <a:pos x="227" y="143"/>
                  </a:cxn>
                  <a:cxn ang="0">
                    <a:pos x="214" y="169"/>
                  </a:cxn>
                  <a:cxn ang="0">
                    <a:pos x="195" y="193"/>
                  </a:cxn>
                  <a:cxn ang="0">
                    <a:pos x="173" y="216"/>
                  </a:cxn>
                  <a:cxn ang="0">
                    <a:pos x="151" y="235"/>
                  </a:cxn>
                  <a:cxn ang="0">
                    <a:pos x="127" y="249"/>
                  </a:cxn>
                  <a:cxn ang="0">
                    <a:pos x="104" y="259"/>
                  </a:cxn>
                  <a:cxn ang="0">
                    <a:pos x="80" y="265"/>
                  </a:cxn>
                  <a:cxn ang="0">
                    <a:pos x="60" y="265"/>
                  </a:cxn>
                  <a:cxn ang="0">
                    <a:pos x="40" y="260"/>
                  </a:cxn>
                  <a:cxn ang="0">
                    <a:pos x="24" y="251"/>
                  </a:cxn>
                  <a:cxn ang="0">
                    <a:pos x="11" y="236"/>
                  </a:cxn>
                  <a:cxn ang="0">
                    <a:pos x="3" y="218"/>
                  </a:cxn>
                  <a:cxn ang="0">
                    <a:pos x="0" y="197"/>
                  </a:cxn>
                  <a:cxn ang="0">
                    <a:pos x="1" y="174"/>
                  </a:cxn>
                  <a:cxn ang="0">
                    <a:pos x="6" y="148"/>
                  </a:cxn>
                  <a:cxn ang="0">
                    <a:pos x="17" y="122"/>
                  </a:cxn>
                  <a:cxn ang="0">
                    <a:pos x="30" y="97"/>
                  </a:cxn>
                  <a:cxn ang="0">
                    <a:pos x="49" y="72"/>
                  </a:cxn>
                  <a:cxn ang="0">
                    <a:pos x="71" y="49"/>
                  </a:cxn>
                  <a:cxn ang="0">
                    <a:pos x="93" y="31"/>
                  </a:cxn>
                  <a:cxn ang="0">
                    <a:pos x="117" y="16"/>
                  </a:cxn>
                  <a:cxn ang="0">
                    <a:pos x="140" y="6"/>
                  </a:cxn>
                  <a:cxn ang="0">
                    <a:pos x="163" y="0"/>
                  </a:cxn>
                </a:cxnLst>
                <a:rect l="0" t="0" r="r" b="b"/>
                <a:pathLst>
                  <a:path w="244" h="265">
                    <a:moveTo>
                      <a:pt x="163" y="0"/>
                    </a:moveTo>
                    <a:lnTo>
                      <a:pt x="184" y="0"/>
                    </a:lnTo>
                    <a:lnTo>
                      <a:pt x="204" y="5"/>
                    </a:lnTo>
                    <a:lnTo>
                      <a:pt x="221" y="15"/>
                    </a:lnTo>
                    <a:lnTo>
                      <a:pt x="233" y="30"/>
                    </a:lnTo>
                    <a:lnTo>
                      <a:pt x="242" y="48"/>
                    </a:lnTo>
                    <a:lnTo>
                      <a:pt x="244" y="70"/>
                    </a:lnTo>
                    <a:lnTo>
                      <a:pt x="243" y="93"/>
                    </a:lnTo>
                    <a:lnTo>
                      <a:pt x="238" y="117"/>
                    </a:lnTo>
                    <a:lnTo>
                      <a:pt x="227" y="143"/>
                    </a:lnTo>
                    <a:lnTo>
                      <a:pt x="214" y="169"/>
                    </a:lnTo>
                    <a:lnTo>
                      <a:pt x="195" y="193"/>
                    </a:lnTo>
                    <a:lnTo>
                      <a:pt x="173" y="216"/>
                    </a:lnTo>
                    <a:lnTo>
                      <a:pt x="151" y="235"/>
                    </a:lnTo>
                    <a:lnTo>
                      <a:pt x="127" y="249"/>
                    </a:lnTo>
                    <a:lnTo>
                      <a:pt x="104" y="259"/>
                    </a:lnTo>
                    <a:lnTo>
                      <a:pt x="80" y="265"/>
                    </a:lnTo>
                    <a:lnTo>
                      <a:pt x="60" y="265"/>
                    </a:lnTo>
                    <a:lnTo>
                      <a:pt x="40" y="260"/>
                    </a:lnTo>
                    <a:lnTo>
                      <a:pt x="24" y="251"/>
                    </a:lnTo>
                    <a:lnTo>
                      <a:pt x="11" y="236"/>
                    </a:lnTo>
                    <a:lnTo>
                      <a:pt x="3" y="218"/>
                    </a:lnTo>
                    <a:lnTo>
                      <a:pt x="0" y="197"/>
                    </a:lnTo>
                    <a:lnTo>
                      <a:pt x="1" y="174"/>
                    </a:lnTo>
                    <a:lnTo>
                      <a:pt x="6" y="148"/>
                    </a:lnTo>
                    <a:lnTo>
                      <a:pt x="17" y="122"/>
                    </a:lnTo>
                    <a:lnTo>
                      <a:pt x="30" y="97"/>
                    </a:lnTo>
                    <a:lnTo>
                      <a:pt x="49" y="72"/>
                    </a:lnTo>
                    <a:lnTo>
                      <a:pt x="71" y="49"/>
                    </a:lnTo>
                    <a:lnTo>
                      <a:pt x="93" y="31"/>
                    </a:lnTo>
                    <a:lnTo>
                      <a:pt x="117" y="16"/>
                    </a:lnTo>
                    <a:lnTo>
                      <a:pt x="140" y="6"/>
                    </a:lnTo>
                    <a:lnTo>
                      <a:pt x="163" y="0"/>
                    </a:lnTo>
                    <a:close/>
                  </a:path>
                </a:pathLst>
              </a:custGeom>
              <a:solidFill>
                <a:schemeClr val="bg1"/>
              </a:solidFill>
              <a:ln w="0">
                <a:noFill/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2" name="PA_任意多边形 12"/>
              <p:cNvSpPr/>
              <p:nvPr>
                <p:custDataLst>
                  <p:tags r:id="rId83"/>
                </p:custDataLst>
              </p:nvPr>
            </p:nvSpPr>
            <p:spPr bwMode="auto">
              <a:xfrm>
                <a:off x="3831454" y="4511496"/>
                <a:ext cx="218952" cy="145515"/>
              </a:xfrm>
              <a:custGeom>
                <a:avLst/>
                <a:gdLst/>
                <a:ahLst/>
                <a:cxnLst>
                  <a:cxn ang="0">
                    <a:pos x="160" y="0"/>
                  </a:cxn>
                  <a:cxn ang="0">
                    <a:pos x="193" y="3"/>
                  </a:cxn>
                  <a:cxn ang="0">
                    <a:pos x="222" y="9"/>
                  </a:cxn>
                  <a:cxn ang="0">
                    <a:pos x="250" y="19"/>
                  </a:cxn>
                  <a:cxn ang="0">
                    <a:pos x="274" y="32"/>
                  </a:cxn>
                  <a:cxn ang="0">
                    <a:pos x="293" y="48"/>
                  </a:cxn>
                  <a:cxn ang="0">
                    <a:pos x="309" y="66"/>
                  </a:cxn>
                  <a:cxn ang="0">
                    <a:pos x="318" y="86"/>
                  </a:cxn>
                  <a:cxn ang="0">
                    <a:pos x="321" y="108"/>
                  </a:cxn>
                  <a:cxn ang="0">
                    <a:pos x="318" y="130"/>
                  </a:cxn>
                  <a:cxn ang="0">
                    <a:pos x="309" y="149"/>
                  </a:cxn>
                  <a:cxn ang="0">
                    <a:pos x="293" y="168"/>
                  </a:cxn>
                  <a:cxn ang="0">
                    <a:pos x="274" y="182"/>
                  </a:cxn>
                  <a:cxn ang="0">
                    <a:pos x="250" y="196"/>
                  </a:cxn>
                  <a:cxn ang="0">
                    <a:pos x="222" y="206"/>
                  </a:cxn>
                  <a:cxn ang="0">
                    <a:pos x="193" y="212"/>
                  </a:cxn>
                  <a:cxn ang="0">
                    <a:pos x="160" y="214"/>
                  </a:cxn>
                  <a:cxn ang="0">
                    <a:pos x="127" y="212"/>
                  </a:cxn>
                  <a:cxn ang="0">
                    <a:pos x="98" y="206"/>
                  </a:cxn>
                  <a:cxn ang="0">
                    <a:pos x="70" y="196"/>
                  </a:cxn>
                  <a:cxn ang="0">
                    <a:pos x="46" y="182"/>
                  </a:cxn>
                  <a:cxn ang="0">
                    <a:pos x="27" y="168"/>
                  </a:cxn>
                  <a:cxn ang="0">
                    <a:pos x="12" y="149"/>
                  </a:cxn>
                  <a:cxn ang="0">
                    <a:pos x="4" y="130"/>
                  </a:cxn>
                  <a:cxn ang="0">
                    <a:pos x="0" y="108"/>
                  </a:cxn>
                  <a:cxn ang="0">
                    <a:pos x="4" y="86"/>
                  </a:cxn>
                  <a:cxn ang="0">
                    <a:pos x="12" y="66"/>
                  </a:cxn>
                  <a:cxn ang="0">
                    <a:pos x="27" y="48"/>
                  </a:cxn>
                  <a:cxn ang="0">
                    <a:pos x="46" y="32"/>
                  </a:cxn>
                  <a:cxn ang="0">
                    <a:pos x="70" y="19"/>
                  </a:cxn>
                  <a:cxn ang="0">
                    <a:pos x="98" y="9"/>
                  </a:cxn>
                  <a:cxn ang="0">
                    <a:pos x="127" y="3"/>
                  </a:cxn>
                  <a:cxn ang="0">
                    <a:pos x="160" y="0"/>
                  </a:cxn>
                </a:cxnLst>
                <a:rect l="0" t="0" r="r" b="b"/>
                <a:pathLst>
                  <a:path w="321" h="214">
                    <a:moveTo>
                      <a:pt x="160" y="0"/>
                    </a:moveTo>
                    <a:lnTo>
                      <a:pt x="193" y="3"/>
                    </a:lnTo>
                    <a:lnTo>
                      <a:pt x="222" y="9"/>
                    </a:lnTo>
                    <a:lnTo>
                      <a:pt x="250" y="19"/>
                    </a:lnTo>
                    <a:lnTo>
                      <a:pt x="274" y="32"/>
                    </a:lnTo>
                    <a:lnTo>
                      <a:pt x="293" y="48"/>
                    </a:lnTo>
                    <a:lnTo>
                      <a:pt x="309" y="66"/>
                    </a:lnTo>
                    <a:lnTo>
                      <a:pt x="318" y="86"/>
                    </a:lnTo>
                    <a:lnTo>
                      <a:pt x="321" y="108"/>
                    </a:lnTo>
                    <a:lnTo>
                      <a:pt x="318" y="130"/>
                    </a:lnTo>
                    <a:lnTo>
                      <a:pt x="309" y="149"/>
                    </a:lnTo>
                    <a:lnTo>
                      <a:pt x="293" y="168"/>
                    </a:lnTo>
                    <a:lnTo>
                      <a:pt x="274" y="182"/>
                    </a:lnTo>
                    <a:lnTo>
                      <a:pt x="250" y="196"/>
                    </a:lnTo>
                    <a:lnTo>
                      <a:pt x="222" y="206"/>
                    </a:lnTo>
                    <a:lnTo>
                      <a:pt x="193" y="212"/>
                    </a:lnTo>
                    <a:lnTo>
                      <a:pt x="160" y="214"/>
                    </a:lnTo>
                    <a:lnTo>
                      <a:pt x="127" y="212"/>
                    </a:lnTo>
                    <a:lnTo>
                      <a:pt x="98" y="206"/>
                    </a:lnTo>
                    <a:lnTo>
                      <a:pt x="70" y="196"/>
                    </a:lnTo>
                    <a:lnTo>
                      <a:pt x="46" y="182"/>
                    </a:lnTo>
                    <a:lnTo>
                      <a:pt x="27" y="168"/>
                    </a:lnTo>
                    <a:lnTo>
                      <a:pt x="12" y="149"/>
                    </a:lnTo>
                    <a:lnTo>
                      <a:pt x="4" y="130"/>
                    </a:lnTo>
                    <a:lnTo>
                      <a:pt x="0" y="108"/>
                    </a:lnTo>
                    <a:lnTo>
                      <a:pt x="4" y="86"/>
                    </a:lnTo>
                    <a:lnTo>
                      <a:pt x="12" y="66"/>
                    </a:lnTo>
                    <a:lnTo>
                      <a:pt x="27" y="48"/>
                    </a:lnTo>
                    <a:lnTo>
                      <a:pt x="46" y="32"/>
                    </a:lnTo>
                    <a:lnTo>
                      <a:pt x="70" y="19"/>
                    </a:lnTo>
                    <a:lnTo>
                      <a:pt x="98" y="9"/>
                    </a:lnTo>
                    <a:lnTo>
                      <a:pt x="127" y="3"/>
                    </a:lnTo>
                    <a:lnTo>
                      <a:pt x="160" y="0"/>
                    </a:lnTo>
                    <a:close/>
                  </a:path>
                </a:pathLst>
              </a:custGeom>
              <a:solidFill>
                <a:schemeClr val="bg1"/>
              </a:solidFill>
              <a:ln w="0">
                <a:noFill/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3" name="PA_任意多边形 12"/>
              <p:cNvSpPr/>
              <p:nvPr>
                <p:custDataLst>
                  <p:tags r:id="rId84"/>
                </p:custDataLst>
              </p:nvPr>
            </p:nvSpPr>
            <p:spPr bwMode="auto">
              <a:xfrm>
                <a:off x="3411610" y="4465211"/>
                <a:ext cx="218952" cy="145515"/>
              </a:xfrm>
              <a:custGeom>
                <a:avLst/>
                <a:gdLst/>
                <a:ahLst/>
                <a:cxnLst>
                  <a:cxn ang="0">
                    <a:pos x="160" y="0"/>
                  </a:cxn>
                  <a:cxn ang="0">
                    <a:pos x="193" y="3"/>
                  </a:cxn>
                  <a:cxn ang="0">
                    <a:pos x="222" y="9"/>
                  </a:cxn>
                  <a:cxn ang="0">
                    <a:pos x="250" y="19"/>
                  </a:cxn>
                  <a:cxn ang="0">
                    <a:pos x="274" y="32"/>
                  </a:cxn>
                  <a:cxn ang="0">
                    <a:pos x="293" y="48"/>
                  </a:cxn>
                  <a:cxn ang="0">
                    <a:pos x="309" y="66"/>
                  </a:cxn>
                  <a:cxn ang="0">
                    <a:pos x="318" y="86"/>
                  </a:cxn>
                  <a:cxn ang="0">
                    <a:pos x="321" y="108"/>
                  </a:cxn>
                  <a:cxn ang="0">
                    <a:pos x="318" y="130"/>
                  </a:cxn>
                  <a:cxn ang="0">
                    <a:pos x="309" y="149"/>
                  </a:cxn>
                  <a:cxn ang="0">
                    <a:pos x="293" y="168"/>
                  </a:cxn>
                  <a:cxn ang="0">
                    <a:pos x="274" y="182"/>
                  </a:cxn>
                  <a:cxn ang="0">
                    <a:pos x="250" y="196"/>
                  </a:cxn>
                  <a:cxn ang="0">
                    <a:pos x="222" y="206"/>
                  </a:cxn>
                  <a:cxn ang="0">
                    <a:pos x="193" y="212"/>
                  </a:cxn>
                  <a:cxn ang="0">
                    <a:pos x="160" y="214"/>
                  </a:cxn>
                  <a:cxn ang="0">
                    <a:pos x="127" y="212"/>
                  </a:cxn>
                  <a:cxn ang="0">
                    <a:pos x="98" y="206"/>
                  </a:cxn>
                  <a:cxn ang="0">
                    <a:pos x="70" y="196"/>
                  </a:cxn>
                  <a:cxn ang="0">
                    <a:pos x="46" y="182"/>
                  </a:cxn>
                  <a:cxn ang="0">
                    <a:pos x="27" y="168"/>
                  </a:cxn>
                  <a:cxn ang="0">
                    <a:pos x="12" y="149"/>
                  </a:cxn>
                  <a:cxn ang="0">
                    <a:pos x="4" y="130"/>
                  </a:cxn>
                  <a:cxn ang="0">
                    <a:pos x="0" y="108"/>
                  </a:cxn>
                  <a:cxn ang="0">
                    <a:pos x="4" y="86"/>
                  </a:cxn>
                  <a:cxn ang="0">
                    <a:pos x="12" y="66"/>
                  </a:cxn>
                  <a:cxn ang="0">
                    <a:pos x="27" y="48"/>
                  </a:cxn>
                  <a:cxn ang="0">
                    <a:pos x="46" y="32"/>
                  </a:cxn>
                  <a:cxn ang="0">
                    <a:pos x="70" y="19"/>
                  </a:cxn>
                  <a:cxn ang="0">
                    <a:pos x="98" y="9"/>
                  </a:cxn>
                  <a:cxn ang="0">
                    <a:pos x="127" y="3"/>
                  </a:cxn>
                  <a:cxn ang="0">
                    <a:pos x="160" y="0"/>
                  </a:cxn>
                </a:cxnLst>
                <a:rect l="0" t="0" r="r" b="b"/>
                <a:pathLst>
                  <a:path w="321" h="214">
                    <a:moveTo>
                      <a:pt x="160" y="0"/>
                    </a:moveTo>
                    <a:lnTo>
                      <a:pt x="193" y="3"/>
                    </a:lnTo>
                    <a:lnTo>
                      <a:pt x="222" y="9"/>
                    </a:lnTo>
                    <a:lnTo>
                      <a:pt x="250" y="19"/>
                    </a:lnTo>
                    <a:lnTo>
                      <a:pt x="274" y="32"/>
                    </a:lnTo>
                    <a:lnTo>
                      <a:pt x="293" y="48"/>
                    </a:lnTo>
                    <a:lnTo>
                      <a:pt x="309" y="66"/>
                    </a:lnTo>
                    <a:lnTo>
                      <a:pt x="318" y="86"/>
                    </a:lnTo>
                    <a:lnTo>
                      <a:pt x="321" y="108"/>
                    </a:lnTo>
                    <a:lnTo>
                      <a:pt x="318" y="130"/>
                    </a:lnTo>
                    <a:lnTo>
                      <a:pt x="309" y="149"/>
                    </a:lnTo>
                    <a:lnTo>
                      <a:pt x="293" y="168"/>
                    </a:lnTo>
                    <a:lnTo>
                      <a:pt x="274" y="182"/>
                    </a:lnTo>
                    <a:lnTo>
                      <a:pt x="250" y="196"/>
                    </a:lnTo>
                    <a:lnTo>
                      <a:pt x="222" y="206"/>
                    </a:lnTo>
                    <a:lnTo>
                      <a:pt x="193" y="212"/>
                    </a:lnTo>
                    <a:lnTo>
                      <a:pt x="160" y="214"/>
                    </a:lnTo>
                    <a:lnTo>
                      <a:pt x="127" y="212"/>
                    </a:lnTo>
                    <a:lnTo>
                      <a:pt x="98" y="206"/>
                    </a:lnTo>
                    <a:lnTo>
                      <a:pt x="70" y="196"/>
                    </a:lnTo>
                    <a:lnTo>
                      <a:pt x="46" y="182"/>
                    </a:lnTo>
                    <a:lnTo>
                      <a:pt x="27" y="168"/>
                    </a:lnTo>
                    <a:lnTo>
                      <a:pt x="12" y="149"/>
                    </a:lnTo>
                    <a:lnTo>
                      <a:pt x="4" y="130"/>
                    </a:lnTo>
                    <a:lnTo>
                      <a:pt x="0" y="108"/>
                    </a:lnTo>
                    <a:lnTo>
                      <a:pt x="4" y="86"/>
                    </a:lnTo>
                    <a:lnTo>
                      <a:pt x="12" y="66"/>
                    </a:lnTo>
                    <a:lnTo>
                      <a:pt x="27" y="48"/>
                    </a:lnTo>
                    <a:lnTo>
                      <a:pt x="46" y="32"/>
                    </a:lnTo>
                    <a:lnTo>
                      <a:pt x="70" y="19"/>
                    </a:lnTo>
                    <a:lnTo>
                      <a:pt x="98" y="9"/>
                    </a:lnTo>
                    <a:lnTo>
                      <a:pt x="127" y="3"/>
                    </a:lnTo>
                    <a:lnTo>
                      <a:pt x="160" y="0"/>
                    </a:lnTo>
                    <a:close/>
                  </a:path>
                </a:pathLst>
              </a:custGeom>
              <a:solidFill>
                <a:schemeClr val="bg1"/>
              </a:solidFill>
              <a:ln w="0">
                <a:noFill/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4" name="PA_任意多边形 16"/>
              <p:cNvSpPr/>
              <p:nvPr>
                <p:custDataLst>
                  <p:tags r:id="rId85"/>
                </p:custDataLst>
              </p:nvPr>
            </p:nvSpPr>
            <p:spPr bwMode="auto">
              <a:xfrm>
                <a:off x="3007772" y="5043396"/>
                <a:ext cx="126476" cy="180873"/>
              </a:xfrm>
              <a:custGeom>
                <a:avLst/>
                <a:gdLst/>
                <a:ahLst/>
                <a:cxnLst>
                  <a:cxn ang="0">
                    <a:pos x="37" y="0"/>
                  </a:cxn>
                  <a:cxn ang="0">
                    <a:pos x="53" y="4"/>
                  </a:cxn>
                  <a:cxn ang="0">
                    <a:pos x="69" y="11"/>
                  </a:cxn>
                  <a:cxn ang="0">
                    <a:pos x="87" y="24"/>
                  </a:cxn>
                  <a:cxn ang="0">
                    <a:pos x="104" y="40"/>
                  </a:cxn>
                  <a:cxn ang="0">
                    <a:pos x="122" y="61"/>
                  </a:cxn>
                  <a:cxn ang="0">
                    <a:pos x="140" y="84"/>
                  </a:cxn>
                  <a:cxn ang="0">
                    <a:pos x="155" y="110"/>
                  </a:cxn>
                  <a:cxn ang="0">
                    <a:pos x="169" y="137"/>
                  </a:cxn>
                  <a:cxn ang="0">
                    <a:pos x="179" y="164"/>
                  </a:cxn>
                  <a:cxn ang="0">
                    <a:pos x="185" y="188"/>
                  </a:cxn>
                  <a:cxn ang="0">
                    <a:pos x="187" y="210"/>
                  </a:cxn>
                  <a:cxn ang="0">
                    <a:pos x="187" y="230"/>
                  </a:cxn>
                  <a:cxn ang="0">
                    <a:pos x="184" y="245"/>
                  </a:cxn>
                  <a:cxn ang="0">
                    <a:pos x="176" y="258"/>
                  </a:cxn>
                  <a:cxn ang="0">
                    <a:pos x="165" y="265"/>
                  </a:cxn>
                  <a:cxn ang="0">
                    <a:pos x="152" y="266"/>
                  </a:cxn>
                  <a:cxn ang="0">
                    <a:pos x="136" y="264"/>
                  </a:cxn>
                  <a:cxn ang="0">
                    <a:pos x="119" y="255"/>
                  </a:cxn>
                  <a:cxn ang="0">
                    <a:pos x="102" y="242"/>
                  </a:cxn>
                  <a:cxn ang="0">
                    <a:pos x="83" y="226"/>
                  </a:cxn>
                  <a:cxn ang="0">
                    <a:pos x="66" y="205"/>
                  </a:cxn>
                  <a:cxn ang="0">
                    <a:pos x="49" y="182"/>
                  </a:cxn>
                  <a:cxn ang="0">
                    <a:pos x="33" y="156"/>
                  </a:cxn>
                  <a:cxn ang="0">
                    <a:pos x="20" y="129"/>
                  </a:cxn>
                  <a:cxn ang="0">
                    <a:pos x="10" y="102"/>
                  </a:cxn>
                  <a:cxn ang="0">
                    <a:pos x="4" y="78"/>
                  </a:cxn>
                  <a:cxn ang="0">
                    <a:pos x="0" y="56"/>
                  </a:cxn>
                  <a:cxn ang="0">
                    <a:pos x="1" y="36"/>
                  </a:cxn>
                  <a:cxn ang="0">
                    <a:pos x="5" y="21"/>
                  </a:cxn>
                  <a:cxn ang="0">
                    <a:pos x="12" y="10"/>
                  </a:cxn>
                  <a:cxn ang="0">
                    <a:pos x="23" y="2"/>
                  </a:cxn>
                  <a:cxn ang="0">
                    <a:pos x="37" y="0"/>
                  </a:cxn>
                </a:cxnLst>
                <a:rect l="0" t="0" r="r" b="b"/>
                <a:pathLst>
                  <a:path w="187" h="266">
                    <a:moveTo>
                      <a:pt x="37" y="0"/>
                    </a:moveTo>
                    <a:lnTo>
                      <a:pt x="53" y="4"/>
                    </a:lnTo>
                    <a:lnTo>
                      <a:pt x="69" y="11"/>
                    </a:lnTo>
                    <a:lnTo>
                      <a:pt x="87" y="24"/>
                    </a:lnTo>
                    <a:lnTo>
                      <a:pt x="104" y="40"/>
                    </a:lnTo>
                    <a:lnTo>
                      <a:pt x="122" y="61"/>
                    </a:lnTo>
                    <a:lnTo>
                      <a:pt x="140" y="84"/>
                    </a:lnTo>
                    <a:lnTo>
                      <a:pt x="155" y="110"/>
                    </a:lnTo>
                    <a:lnTo>
                      <a:pt x="169" y="137"/>
                    </a:lnTo>
                    <a:lnTo>
                      <a:pt x="179" y="164"/>
                    </a:lnTo>
                    <a:lnTo>
                      <a:pt x="185" y="188"/>
                    </a:lnTo>
                    <a:lnTo>
                      <a:pt x="187" y="210"/>
                    </a:lnTo>
                    <a:lnTo>
                      <a:pt x="187" y="230"/>
                    </a:lnTo>
                    <a:lnTo>
                      <a:pt x="184" y="245"/>
                    </a:lnTo>
                    <a:lnTo>
                      <a:pt x="176" y="258"/>
                    </a:lnTo>
                    <a:lnTo>
                      <a:pt x="165" y="265"/>
                    </a:lnTo>
                    <a:lnTo>
                      <a:pt x="152" y="266"/>
                    </a:lnTo>
                    <a:lnTo>
                      <a:pt x="136" y="264"/>
                    </a:lnTo>
                    <a:lnTo>
                      <a:pt x="119" y="255"/>
                    </a:lnTo>
                    <a:lnTo>
                      <a:pt x="102" y="242"/>
                    </a:lnTo>
                    <a:lnTo>
                      <a:pt x="83" y="226"/>
                    </a:lnTo>
                    <a:lnTo>
                      <a:pt x="66" y="205"/>
                    </a:lnTo>
                    <a:lnTo>
                      <a:pt x="49" y="182"/>
                    </a:lnTo>
                    <a:lnTo>
                      <a:pt x="33" y="156"/>
                    </a:lnTo>
                    <a:lnTo>
                      <a:pt x="20" y="129"/>
                    </a:lnTo>
                    <a:lnTo>
                      <a:pt x="10" y="102"/>
                    </a:lnTo>
                    <a:lnTo>
                      <a:pt x="4" y="78"/>
                    </a:lnTo>
                    <a:lnTo>
                      <a:pt x="0" y="56"/>
                    </a:lnTo>
                    <a:lnTo>
                      <a:pt x="1" y="36"/>
                    </a:lnTo>
                    <a:lnTo>
                      <a:pt x="5" y="21"/>
                    </a:lnTo>
                    <a:lnTo>
                      <a:pt x="12" y="10"/>
                    </a:lnTo>
                    <a:lnTo>
                      <a:pt x="23" y="2"/>
                    </a:lnTo>
                    <a:lnTo>
                      <a:pt x="37" y="0"/>
                    </a:lnTo>
                    <a:close/>
                  </a:path>
                </a:pathLst>
              </a:custGeom>
              <a:solidFill>
                <a:schemeClr val="bg1"/>
              </a:solidFill>
              <a:ln w="0">
                <a:noFill/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8" name="Group 169"/>
            <p:cNvGrpSpPr/>
            <p:nvPr/>
          </p:nvGrpSpPr>
          <p:grpSpPr>
            <a:xfrm>
              <a:off x="5912130" y="2929450"/>
              <a:ext cx="1489831" cy="1711103"/>
              <a:chOff x="6582631" y="4062417"/>
              <a:chExt cx="1489831" cy="1711103"/>
            </a:xfrm>
          </p:grpSpPr>
          <p:sp>
            <p:nvSpPr>
              <p:cNvPr id="158" name="PA_任意多边形 7"/>
              <p:cNvSpPr/>
              <p:nvPr>
                <p:custDataLst>
                  <p:tags r:id="rId60"/>
                </p:custDataLst>
              </p:nvPr>
            </p:nvSpPr>
            <p:spPr bwMode="auto">
              <a:xfrm>
                <a:off x="6582631" y="4062417"/>
                <a:ext cx="1489831" cy="1711103"/>
              </a:xfrm>
              <a:custGeom>
                <a:avLst/>
                <a:gdLst/>
                <a:ahLst/>
                <a:cxnLst>
                  <a:cxn ang="0">
                    <a:pos x="1239" y="3"/>
                  </a:cxn>
                  <a:cxn ang="0">
                    <a:pos x="1309" y="23"/>
                  </a:cxn>
                  <a:cxn ang="0">
                    <a:pos x="1381" y="67"/>
                  </a:cxn>
                  <a:cxn ang="0">
                    <a:pos x="2055" y="694"/>
                  </a:cxn>
                  <a:cxn ang="0">
                    <a:pos x="2075" y="719"/>
                  </a:cxn>
                  <a:cxn ang="0">
                    <a:pos x="2102" y="761"/>
                  </a:cxn>
                  <a:cxn ang="0">
                    <a:pos x="2130" y="817"/>
                  </a:cxn>
                  <a:cxn ang="0">
                    <a:pos x="2153" y="887"/>
                  </a:cxn>
                  <a:cxn ang="0">
                    <a:pos x="2166" y="970"/>
                  </a:cxn>
                  <a:cxn ang="0">
                    <a:pos x="2168" y="1008"/>
                  </a:cxn>
                  <a:cxn ang="0">
                    <a:pos x="2169" y="1105"/>
                  </a:cxn>
                  <a:cxn ang="0">
                    <a:pos x="2168" y="1382"/>
                  </a:cxn>
                  <a:cxn ang="0">
                    <a:pos x="2166" y="1472"/>
                  </a:cxn>
                  <a:cxn ang="0">
                    <a:pos x="2163" y="1549"/>
                  </a:cxn>
                  <a:cxn ang="0">
                    <a:pos x="2158" y="1606"/>
                  </a:cxn>
                  <a:cxn ang="0">
                    <a:pos x="2154" y="1638"/>
                  </a:cxn>
                  <a:cxn ang="0">
                    <a:pos x="2150" y="1674"/>
                  </a:cxn>
                  <a:cxn ang="0">
                    <a:pos x="2141" y="1725"/>
                  </a:cxn>
                  <a:cxn ang="0">
                    <a:pos x="2124" y="1786"/>
                  </a:cxn>
                  <a:cxn ang="0">
                    <a:pos x="2093" y="1850"/>
                  </a:cxn>
                  <a:cxn ang="0">
                    <a:pos x="2049" y="1908"/>
                  </a:cxn>
                  <a:cxn ang="0">
                    <a:pos x="1988" y="1957"/>
                  </a:cxn>
                  <a:cxn ang="0">
                    <a:pos x="1200" y="2423"/>
                  </a:cxn>
                  <a:cxn ang="0">
                    <a:pos x="1162" y="2442"/>
                  </a:cxn>
                  <a:cxn ang="0">
                    <a:pos x="1117" y="2460"/>
                  </a:cxn>
                  <a:cxn ang="0">
                    <a:pos x="1059" y="2478"/>
                  </a:cxn>
                  <a:cxn ang="0">
                    <a:pos x="993" y="2487"/>
                  </a:cxn>
                  <a:cxn ang="0">
                    <a:pos x="922" y="2486"/>
                  </a:cxn>
                  <a:cxn ang="0">
                    <a:pos x="852" y="2468"/>
                  </a:cxn>
                  <a:cxn ang="0">
                    <a:pos x="783" y="2427"/>
                  </a:cxn>
                  <a:cxn ang="0">
                    <a:pos x="132" y="1755"/>
                  </a:cxn>
                  <a:cxn ang="0">
                    <a:pos x="126" y="1746"/>
                  </a:cxn>
                  <a:cxn ang="0">
                    <a:pos x="109" y="1719"/>
                  </a:cxn>
                  <a:cxn ang="0">
                    <a:pos x="86" y="1676"/>
                  </a:cxn>
                  <a:cxn ang="0">
                    <a:pos x="60" y="1620"/>
                  </a:cxn>
                  <a:cxn ang="0">
                    <a:pos x="35" y="1555"/>
                  </a:cxn>
                  <a:cxn ang="0">
                    <a:pos x="15" y="1482"/>
                  </a:cxn>
                  <a:cxn ang="0">
                    <a:pos x="2" y="1404"/>
                  </a:cxn>
                  <a:cxn ang="0">
                    <a:pos x="1" y="826"/>
                  </a:cxn>
                  <a:cxn ang="0">
                    <a:pos x="0" y="785"/>
                  </a:cxn>
                  <a:cxn ang="0">
                    <a:pos x="4" y="741"/>
                  </a:cxn>
                  <a:cxn ang="0">
                    <a:pos x="16" y="688"/>
                  </a:cxn>
                  <a:cxn ang="0">
                    <a:pos x="39" y="630"/>
                  </a:cxn>
                  <a:cxn ang="0">
                    <a:pos x="76" y="576"/>
                  </a:cxn>
                  <a:cxn ang="0">
                    <a:pos x="132" y="530"/>
                  </a:cxn>
                  <a:cxn ang="0">
                    <a:pos x="1014" y="54"/>
                  </a:cxn>
                  <a:cxn ang="0">
                    <a:pos x="1032" y="43"/>
                  </a:cxn>
                  <a:cxn ang="0">
                    <a:pos x="1068" y="27"/>
                  </a:cxn>
                  <a:cxn ang="0">
                    <a:pos x="1116" y="11"/>
                  </a:cxn>
                  <a:cxn ang="0">
                    <a:pos x="1174" y="1"/>
                  </a:cxn>
                </a:cxnLst>
                <a:rect l="0" t="0" r="r" b="b"/>
                <a:pathLst>
                  <a:path w="2169" h="2489">
                    <a:moveTo>
                      <a:pt x="1206" y="0"/>
                    </a:moveTo>
                    <a:lnTo>
                      <a:pt x="1239" y="3"/>
                    </a:lnTo>
                    <a:lnTo>
                      <a:pt x="1274" y="11"/>
                    </a:lnTo>
                    <a:lnTo>
                      <a:pt x="1309" y="23"/>
                    </a:lnTo>
                    <a:lnTo>
                      <a:pt x="1345" y="41"/>
                    </a:lnTo>
                    <a:lnTo>
                      <a:pt x="1381" y="67"/>
                    </a:lnTo>
                    <a:lnTo>
                      <a:pt x="2047" y="685"/>
                    </a:lnTo>
                    <a:lnTo>
                      <a:pt x="2055" y="694"/>
                    </a:lnTo>
                    <a:lnTo>
                      <a:pt x="2064" y="705"/>
                    </a:lnTo>
                    <a:lnTo>
                      <a:pt x="2075" y="719"/>
                    </a:lnTo>
                    <a:lnTo>
                      <a:pt x="2088" y="739"/>
                    </a:lnTo>
                    <a:lnTo>
                      <a:pt x="2102" y="761"/>
                    </a:lnTo>
                    <a:lnTo>
                      <a:pt x="2116" y="788"/>
                    </a:lnTo>
                    <a:lnTo>
                      <a:pt x="2130" y="817"/>
                    </a:lnTo>
                    <a:lnTo>
                      <a:pt x="2142" y="850"/>
                    </a:lnTo>
                    <a:lnTo>
                      <a:pt x="2153" y="887"/>
                    </a:lnTo>
                    <a:lnTo>
                      <a:pt x="2161" y="927"/>
                    </a:lnTo>
                    <a:lnTo>
                      <a:pt x="2166" y="970"/>
                    </a:lnTo>
                    <a:lnTo>
                      <a:pt x="2166" y="987"/>
                    </a:lnTo>
                    <a:lnTo>
                      <a:pt x="2168" y="1008"/>
                    </a:lnTo>
                    <a:lnTo>
                      <a:pt x="2168" y="1068"/>
                    </a:lnTo>
                    <a:lnTo>
                      <a:pt x="2169" y="1105"/>
                    </a:lnTo>
                    <a:lnTo>
                      <a:pt x="2169" y="1334"/>
                    </a:lnTo>
                    <a:lnTo>
                      <a:pt x="2168" y="1382"/>
                    </a:lnTo>
                    <a:lnTo>
                      <a:pt x="2168" y="1428"/>
                    </a:lnTo>
                    <a:lnTo>
                      <a:pt x="2166" y="1472"/>
                    </a:lnTo>
                    <a:lnTo>
                      <a:pt x="2165" y="1512"/>
                    </a:lnTo>
                    <a:lnTo>
                      <a:pt x="2163" y="1549"/>
                    </a:lnTo>
                    <a:lnTo>
                      <a:pt x="2160" y="1581"/>
                    </a:lnTo>
                    <a:lnTo>
                      <a:pt x="2158" y="1606"/>
                    </a:lnTo>
                    <a:lnTo>
                      <a:pt x="2154" y="1625"/>
                    </a:lnTo>
                    <a:lnTo>
                      <a:pt x="2154" y="1638"/>
                    </a:lnTo>
                    <a:lnTo>
                      <a:pt x="2153" y="1654"/>
                    </a:lnTo>
                    <a:lnTo>
                      <a:pt x="2150" y="1674"/>
                    </a:lnTo>
                    <a:lnTo>
                      <a:pt x="2147" y="1698"/>
                    </a:lnTo>
                    <a:lnTo>
                      <a:pt x="2141" y="1725"/>
                    </a:lnTo>
                    <a:lnTo>
                      <a:pt x="2133" y="1755"/>
                    </a:lnTo>
                    <a:lnTo>
                      <a:pt x="2124" y="1786"/>
                    </a:lnTo>
                    <a:lnTo>
                      <a:pt x="2110" y="1818"/>
                    </a:lnTo>
                    <a:lnTo>
                      <a:pt x="2093" y="1850"/>
                    </a:lnTo>
                    <a:lnTo>
                      <a:pt x="2073" y="1880"/>
                    </a:lnTo>
                    <a:lnTo>
                      <a:pt x="2049" y="1908"/>
                    </a:lnTo>
                    <a:lnTo>
                      <a:pt x="2021" y="1935"/>
                    </a:lnTo>
                    <a:lnTo>
                      <a:pt x="1988" y="1957"/>
                    </a:lnTo>
                    <a:lnTo>
                      <a:pt x="1202" y="2421"/>
                    </a:lnTo>
                    <a:lnTo>
                      <a:pt x="1200" y="2423"/>
                    </a:lnTo>
                    <a:lnTo>
                      <a:pt x="1191" y="2427"/>
                    </a:lnTo>
                    <a:lnTo>
                      <a:pt x="1162" y="2442"/>
                    </a:lnTo>
                    <a:lnTo>
                      <a:pt x="1141" y="2451"/>
                    </a:lnTo>
                    <a:lnTo>
                      <a:pt x="1117" y="2460"/>
                    </a:lnTo>
                    <a:lnTo>
                      <a:pt x="1089" y="2469"/>
                    </a:lnTo>
                    <a:lnTo>
                      <a:pt x="1059" y="2478"/>
                    </a:lnTo>
                    <a:lnTo>
                      <a:pt x="1026" y="2484"/>
                    </a:lnTo>
                    <a:lnTo>
                      <a:pt x="993" y="2487"/>
                    </a:lnTo>
                    <a:lnTo>
                      <a:pt x="958" y="2489"/>
                    </a:lnTo>
                    <a:lnTo>
                      <a:pt x="922" y="2486"/>
                    </a:lnTo>
                    <a:lnTo>
                      <a:pt x="887" y="2480"/>
                    </a:lnTo>
                    <a:lnTo>
                      <a:pt x="852" y="2468"/>
                    </a:lnTo>
                    <a:lnTo>
                      <a:pt x="816" y="2451"/>
                    </a:lnTo>
                    <a:lnTo>
                      <a:pt x="783" y="2427"/>
                    </a:lnTo>
                    <a:lnTo>
                      <a:pt x="750" y="2398"/>
                    </a:lnTo>
                    <a:lnTo>
                      <a:pt x="132" y="1755"/>
                    </a:lnTo>
                    <a:lnTo>
                      <a:pt x="131" y="1753"/>
                    </a:lnTo>
                    <a:lnTo>
                      <a:pt x="126" y="1746"/>
                    </a:lnTo>
                    <a:lnTo>
                      <a:pt x="119" y="1733"/>
                    </a:lnTo>
                    <a:lnTo>
                      <a:pt x="109" y="1719"/>
                    </a:lnTo>
                    <a:lnTo>
                      <a:pt x="98" y="1698"/>
                    </a:lnTo>
                    <a:lnTo>
                      <a:pt x="86" y="1676"/>
                    </a:lnTo>
                    <a:lnTo>
                      <a:pt x="73" y="1649"/>
                    </a:lnTo>
                    <a:lnTo>
                      <a:pt x="60" y="1620"/>
                    </a:lnTo>
                    <a:lnTo>
                      <a:pt x="48" y="1588"/>
                    </a:lnTo>
                    <a:lnTo>
                      <a:pt x="35" y="1555"/>
                    </a:lnTo>
                    <a:lnTo>
                      <a:pt x="24" y="1518"/>
                    </a:lnTo>
                    <a:lnTo>
                      <a:pt x="15" y="1482"/>
                    </a:lnTo>
                    <a:lnTo>
                      <a:pt x="7" y="1443"/>
                    </a:lnTo>
                    <a:lnTo>
                      <a:pt x="2" y="1404"/>
                    </a:lnTo>
                    <a:lnTo>
                      <a:pt x="1" y="1363"/>
                    </a:lnTo>
                    <a:lnTo>
                      <a:pt x="1" y="826"/>
                    </a:lnTo>
                    <a:lnTo>
                      <a:pt x="0" y="817"/>
                    </a:lnTo>
                    <a:lnTo>
                      <a:pt x="0" y="785"/>
                    </a:lnTo>
                    <a:lnTo>
                      <a:pt x="1" y="765"/>
                    </a:lnTo>
                    <a:lnTo>
                      <a:pt x="4" y="741"/>
                    </a:lnTo>
                    <a:lnTo>
                      <a:pt x="9" y="715"/>
                    </a:lnTo>
                    <a:lnTo>
                      <a:pt x="16" y="688"/>
                    </a:lnTo>
                    <a:lnTo>
                      <a:pt x="26" y="660"/>
                    </a:lnTo>
                    <a:lnTo>
                      <a:pt x="39" y="630"/>
                    </a:lnTo>
                    <a:lnTo>
                      <a:pt x="55" y="603"/>
                    </a:lnTo>
                    <a:lnTo>
                      <a:pt x="76" y="576"/>
                    </a:lnTo>
                    <a:lnTo>
                      <a:pt x="101" y="552"/>
                    </a:lnTo>
                    <a:lnTo>
                      <a:pt x="132" y="530"/>
                    </a:lnTo>
                    <a:lnTo>
                      <a:pt x="1012" y="55"/>
                    </a:lnTo>
                    <a:lnTo>
                      <a:pt x="1014" y="54"/>
                    </a:lnTo>
                    <a:lnTo>
                      <a:pt x="1021" y="49"/>
                    </a:lnTo>
                    <a:lnTo>
                      <a:pt x="1032" y="43"/>
                    </a:lnTo>
                    <a:lnTo>
                      <a:pt x="1048" y="34"/>
                    </a:lnTo>
                    <a:lnTo>
                      <a:pt x="1068" y="27"/>
                    </a:lnTo>
                    <a:lnTo>
                      <a:pt x="1090" y="18"/>
                    </a:lnTo>
                    <a:lnTo>
                      <a:pt x="1116" y="11"/>
                    </a:lnTo>
                    <a:lnTo>
                      <a:pt x="1144" y="5"/>
                    </a:lnTo>
                    <a:lnTo>
                      <a:pt x="1174" y="1"/>
                    </a:lnTo>
                    <a:lnTo>
                      <a:pt x="1206" y="0"/>
                    </a:lnTo>
                    <a:close/>
                  </a:path>
                </a:pathLst>
              </a:custGeom>
              <a:solidFill>
                <a:srgbClr val="96938B"/>
              </a:solidFill>
              <a:ln w="0">
                <a:noFill/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9" name="PA_任意多边形 8"/>
              <p:cNvSpPr/>
              <p:nvPr>
                <p:custDataLst>
                  <p:tags r:id="rId61"/>
                </p:custDataLst>
              </p:nvPr>
            </p:nvSpPr>
            <p:spPr bwMode="auto">
              <a:xfrm>
                <a:off x="7228591" y="4452741"/>
                <a:ext cx="213030" cy="147059"/>
              </a:xfrm>
              <a:custGeom>
                <a:avLst/>
                <a:gdLst/>
                <a:ahLst/>
                <a:cxnLst>
                  <a:cxn ang="0">
                    <a:pos x="154" y="0"/>
                  </a:cxn>
                  <a:cxn ang="0">
                    <a:pos x="189" y="2"/>
                  </a:cxn>
                  <a:cxn ang="0">
                    <a:pos x="222" y="11"/>
                  </a:cxn>
                  <a:cxn ang="0">
                    <a:pos x="251" y="23"/>
                  </a:cxn>
                  <a:cxn ang="0">
                    <a:pos x="275" y="40"/>
                  </a:cxn>
                  <a:cxn ang="0">
                    <a:pos x="293" y="60"/>
                  </a:cxn>
                  <a:cxn ang="0">
                    <a:pos x="305" y="82"/>
                  </a:cxn>
                  <a:cxn ang="0">
                    <a:pos x="309" y="106"/>
                  </a:cxn>
                  <a:cxn ang="0">
                    <a:pos x="305" y="128"/>
                  </a:cxn>
                  <a:cxn ang="0">
                    <a:pos x="297" y="148"/>
                  </a:cxn>
                  <a:cxn ang="0">
                    <a:pos x="283" y="166"/>
                  </a:cxn>
                  <a:cxn ang="0">
                    <a:pos x="264" y="182"/>
                  </a:cxn>
                  <a:cxn ang="0">
                    <a:pos x="240" y="195"/>
                  </a:cxn>
                  <a:cxn ang="0">
                    <a:pos x="215" y="205"/>
                  </a:cxn>
                  <a:cxn ang="0">
                    <a:pos x="186" y="211"/>
                  </a:cxn>
                  <a:cxn ang="0">
                    <a:pos x="154" y="213"/>
                  </a:cxn>
                  <a:cxn ang="0">
                    <a:pos x="123" y="211"/>
                  </a:cxn>
                  <a:cxn ang="0">
                    <a:pos x="94" y="205"/>
                  </a:cxn>
                  <a:cxn ang="0">
                    <a:pos x="68" y="195"/>
                  </a:cxn>
                  <a:cxn ang="0">
                    <a:pos x="45" y="182"/>
                  </a:cxn>
                  <a:cxn ang="0">
                    <a:pos x="27" y="166"/>
                  </a:cxn>
                  <a:cxn ang="0">
                    <a:pos x="12" y="148"/>
                  </a:cxn>
                  <a:cxn ang="0">
                    <a:pos x="3" y="128"/>
                  </a:cxn>
                  <a:cxn ang="0">
                    <a:pos x="0" y="106"/>
                  </a:cxn>
                  <a:cxn ang="0">
                    <a:pos x="3" y="84"/>
                  </a:cxn>
                  <a:cxn ang="0">
                    <a:pos x="12" y="64"/>
                  </a:cxn>
                  <a:cxn ang="0">
                    <a:pos x="27" y="46"/>
                  </a:cxn>
                  <a:cxn ang="0">
                    <a:pos x="45" y="30"/>
                  </a:cxn>
                  <a:cxn ang="0">
                    <a:pos x="68" y="18"/>
                  </a:cxn>
                  <a:cxn ang="0">
                    <a:pos x="94" y="8"/>
                  </a:cxn>
                  <a:cxn ang="0">
                    <a:pos x="123" y="2"/>
                  </a:cxn>
                  <a:cxn ang="0">
                    <a:pos x="154" y="0"/>
                  </a:cxn>
                </a:cxnLst>
                <a:rect l="0" t="0" r="r" b="b"/>
                <a:pathLst>
                  <a:path w="309" h="213">
                    <a:moveTo>
                      <a:pt x="154" y="0"/>
                    </a:moveTo>
                    <a:lnTo>
                      <a:pt x="189" y="2"/>
                    </a:lnTo>
                    <a:lnTo>
                      <a:pt x="222" y="11"/>
                    </a:lnTo>
                    <a:lnTo>
                      <a:pt x="251" y="23"/>
                    </a:lnTo>
                    <a:lnTo>
                      <a:pt x="275" y="40"/>
                    </a:lnTo>
                    <a:lnTo>
                      <a:pt x="293" y="60"/>
                    </a:lnTo>
                    <a:lnTo>
                      <a:pt x="305" y="82"/>
                    </a:lnTo>
                    <a:lnTo>
                      <a:pt x="309" y="106"/>
                    </a:lnTo>
                    <a:lnTo>
                      <a:pt x="305" y="128"/>
                    </a:lnTo>
                    <a:lnTo>
                      <a:pt x="297" y="148"/>
                    </a:lnTo>
                    <a:lnTo>
                      <a:pt x="283" y="166"/>
                    </a:lnTo>
                    <a:lnTo>
                      <a:pt x="264" y="182"/>
                    </a:lnTo>
                    <a:lnTo>
                      <a:pt x="240" y="195"/>
                    </a:lnTo>
                    <a:lnTo>
                      <a:pt x="215" y="205"/>
                    </a:lnTo>
                    <a:lnTo>
                      <a:pt x="186" y="211"/>
                    </a:lnTo>
                    <a:lnTo>
                      <a:pt x="154" y="213"/>
                    </a:lnTo>
                    <a:lnTo>
                      <a:pt x="123" y="211"/>
                    </a:lnTo>
                    <a:lnTo>
                      <a:pt x="94" y="205"/>
                    </a:lnTo>
                    <a:lnTo>
                      <a:pt x="68" y="195"/>
                    </a:lnTo>
                    <a:lnTo>
                      <a:pt x="45" y="182"/>
                    </a:lnTo>
                    <a:lnTo>
                      <a:pt x="27" y="166"/>
                    </a:lnTo>
                    <a:lnTo>
                      <a:pt x="12" y="148"/>
                    </a:lnTo>
                    <a:lnTo>
                      <a:pt x="3" y="128"/>
                    </a:lnTo>
                    <a:lnTo>
                      <a:pt x="0" y="106"/>
                    </a:lnTo>
                    <a:lnTo>
                      <a:pt x="3" y="84"/>
                    </a:lnTo>
                    <a:lnTo>
                      <a:pt x="12" y="64"/>
                    </a:lnTo>
                    <a:lnTo>
                      <a:pt x="27" y="46"/>
                    </a:lnTo>
                    <a:lnTo>
                      <a:pt x="45" y="30"/>
                    </a:lnTo>
                    <a:lnTo>
                      <a:pt x="68" y="18"/>
                    </a:lnTo>
                    <a:lnTo>
                      <a:pt x="94" y="8"/>
                    </a:lnTo>
                    <a:lnTo>
                      <a:pt x="123" y="2"/>
                    </a:lnTo>
                    <a:lnTo>
                      <a:pt x="154" y="0"/>
                    </a:lnTo>
                    <a:close/>
                  </a:path>
                </a:pathLst>
              </a:custGeom>
              <a:solidFill>
                <a:schemeClr val="bg1"/>
              </a:solidFill>
              <a:ln w="0">
                <a:noFill/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0" name="PA_任意多边形 9"/>
              <p:cNvSpPr/>
              <p:nvPr>
                <p:custDataLst>
                  <p:tags r:id="rId62"/>
                </p:custDataLst>
              </p:nvPr>
            </p:nvSpPr>
            <p:spPr bwMode="auto">
              <a:xfrm>
                <a:off x="7638157" y="4509091"/>
                <a:ext cx="211655" cy="138813"/>
              </a:xfrm>
              <a:custGeom>
                <a:avLst/>
                <a:gdLst/>
                <a:ahLst/>
                <a:cxnLst>
                  <a:cxn ang="0">
                    <a:pos x="154" y="0"/>
                  </a:cxn>
                  <a:cxn ang="0">
                    <a:pos x="189" y="2"/>
                  </a:cxn>
                  <a:cxn ang="0">
                    <a:pos x="222" y="10"/>
                  </a:cxn>
                  <a:cxn ang="0">
                    <a:pos x="250" y="22"/>
                  </a:cxn>
                  <a:cxn ang="0">
                    <a:pos x="275" y="38"/>
                  </a:cxn>
                  <a:cxn ang="0">
                    <a:pos x="293" y="56"/>
                  </a:cxn>
                  <a:cxn ang="0">
                    <a:pos x="305" y="77"/>
                  </a:cxn>
                  <a:cxn ang="0">
                    <a:pos x="309" y="100"/>
                  </a:cxn>
                  <a:cxn ang="0">
                    <a:pos x="305" y="121"/>
                  </a:cxn>
                  <a:cxn ang="0">
                    <a:pos x="297" y="139"/>
                  </a:cxn>
                  <a:cxn ang="0">
                    <a:pos x="282" y="156"/>
                  </a:cxn>
                  <a:cxn ang="0">
                    <a:pos x="264" y="172"/>
                  </a:cxn>
                  <a:cxn ang="0">
                    <a:pos x="241" y="184"/>
                  </a:cxn>
                  <a:cxn ang="0">
                    <a:pos x="214" y="193"/>
                  </a:cxn>
                  <a:cxn ang="0">
                    <a:pos x="186" y="199"/>
                  </a:cxn>
                  <a:cxn ang="0">
                    <a:pos x="154" y="201"/>
                  </a:cxn>
                  <a:cxn ang="0">
                    <a:pos x="118" y="199"/>
                  </a:cxn>
                  <a:cxn ang="0">
                    <a:pos x="85" y="192"/>
                  </a:cxn>
                  <a:cxn ang="0">
                    <a:pos x="57" y="179"/>
                  </a:cxn>
                  <a:cxn ang="0">
                    <a:pos x="34" y="163"/>
                  </a:cxn>
                  <a:cxn ang="0">
                    <a:pos x="16" y="145"/>
                  </a:cxn>
                  <a:cxn ang="0">
                    <a:pos x="3" y="123"/>
                  </a:cxn>
                  <a:cxn ang="0">
                    <a:pos x="0" y="100"/>
                  </a:cxn>
                  <a:cxn ang="0">
                    <a:pos x="3" y="77"/>
                  </a:cxn>
                  <a:cxn ang="0">
                    <a:pos x="16" y="56"/>
                  </a:cxn>
                  <a:cxn ang="0">
                    <a:pos x="34" y="38"/>
                  </a:cxn>
                  <a:cxn ang="0">
                    <a:pos x="57" y="22"/>
                  </a:cxn>
                  <a:cxn ang="0">
                    <a:pos x="85" y="10"/>
                  </a:cxn>
                  <a:cxn ang="0">
                    <a:pos x="118" y="2"/>
                  </a:cxn>
                  <a:cxn ang="0">
                    <a:pos x="154" y="0"/>
                  </a:cxn>
                </a:cxnLst>
                <a:rect l="0" t="0" r="r" b="b"/>
                <a:pathLst>
                  <a:path w="309" h="201">
                    <a:moveTo>
                      <a:pt x="154" y="0"/>
                    </a:moveTo>
                    <a:lnTo>
                      <a:pt x="189" y="2"/>
                    </a:lnTo>
                    <a:lnTo>
                      <a:pt x="222" y="10"/>
                    </a:lnTo>
                    <a:lnTo>
                      <a:pt x="250" y="22"/>
                    </a:lnTo>
                    <a:lnTo>
                      <a:pt x="275" y="38"/>
                    </a:lnTo>
                    <a:lnTo>
                      <a:pt x="293" y="56"/>
                    </a:lnTo>
                    <a:lnTo>
                      <a:pt x="305" y="77"/>
                    </a:lnTo>
                    <a:lnTo>
                      <a:pt x="309" y="100"/>
                    </a:lnTo>
                    <a:lnTo>
                      <a:pt x="305" y="121"/>
                    </a:lnTo>
                    <a:lnTo>
                      <a:pt x="297" y="139"/>
                    </a:lnTo>
                    <a:lnTo>
                      <a:pt x="282" y="156"/>
                    </a:lnTo>
                    <a:lnTo>
                      <a:pt x="264" y="172"/>
                    </a:lnTo>
                    <a:lnTo>
                      <a:pt x="241" y="184"/>
                    </a:lnTo>
                    <a:lnTo>
                      <a:pt x="214" y="193"/>
                    </a:lnTo>
                    <a:lnTo>
                      <a:pt x="186" y="199"/>
                    </a:lnTo>
                    <a:lnTo>
                      <a:pt x="154" y="201"/>
                    </a:lnTo>
                    <a:lnTo>
                      <a:pt x="118" y="199"/>
                    </a:lnTo>
                    <a:lnTo>
                      <a:pt x="85" y="192"/>
                    </a:lnTo>
                    <a:lnTo>
                      <a:pt x="57" y="179"/>
                    </a:lnTo>
                    <a:lnTo>
                      <a:pt x="34" y="163"/>
                    </a:lnTo>
                    <a:lnTo>
                      <a:pt x="16" y="145"/>
                    </a:lnTo>
                    <a:lnTo>
                      <a:pt x="3" y="123"/>
                    </a:lnTo>
                    <a:lnTo>
                      <a:pt x="0" y="100"/>
                    </a:lnTo>
                    <a:lnTo>
                      <a:pt x="3" y="77"/>
                    </a:lnTo>
                    <a:lnTo>
                      <a:pt x="16" y="56"/>
                    </a:lnTo>
                    <a:lnTo>
                      <a:pt x="34" y="38"/>
                    </a:lnTo>
                    <a:lnTo>
                      <a:pt x="57" y="22"/>
                    </a:lnTo>
                    <a:lnTo>
                      <a:pt x="85" y="10"/>
                    </a:lnTo>
                    <a:lnTo>
                      <a:pt x="118" y="2"/>
                    </a:lnTo>
                    <a:lnTo>
                      <a:pt x="154" y="0"/>
                    </a:lnTo>
                    <a:close/>
                  </a:path>
                </a:pathLst>
              </a:custGeom>
              <a:solidFill>
                <a:schemeClr val="bg1"/>
              </a:solidFill>
              <a:ln w="0">
                <a:noFill/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92" name="PA_任意多边形 10"/>
              <p:cNvSpPr/>
              <p:nvPr>
                <p:custDataLst>
                  <p:tags r:id="rId63"/>
                </p:custDataLst>
              </p:nvPr>
            </p:nvSpPr>
            <p:spPr bwMode="auto">
              <a:xfrm>
                <a:off x="7286315" y="4157250"/>
                <a:ext cx="203409" cy="147059"/>
              </a:xfrm>
              <a:custGeom>
                <a:avLst/>
                <a:gdLst/>
                <a:ahLst/>
                <a:cxnLst>
                  <a:cxn ang="0">
                    <a:pos x="149" y="0"/>
                  </a:cxn>
                  <a:cxn ang="0">
                    <a:pos x="183" y="2"/>
                  </a:cxn>
                  <a:cxn ang="0">
                    <a:pos x="214" y="11"/>
                  </a:cxn>
                  <a:cxn ang="0">
                    <a:pos x="242" y="23"/>
                  </a:cxn>
                  <a:cxn ang="0">
                    <a:pos x="264" y="40"/>
                  </a:cxn>
                  <a:cxn ang="0">
                    <a:pos x="282" y="60"/>
                  </a:cxn>
                  <a:cxn ang="0">
                    <a:pos x="293" y="83"/>
                  </a:cxn>
                  <a:cxn ang="0">
                    <a:pos x="297" y="107"/>
                  </a:cxn>
                  <a:cxn ang="0">
                    <a:pos x="293" y="132"/>
                  </a:cxn>
                  <a:cxn ang="0">
                    <a:pos x="282" y="154"/>
                  </a:cxn>
                  <a:cxn ang="0">
                    <a:pos x="264" y="173"/>
                  </a:cxn>
                  <a:cxn ang="0">
                    <a:pos x="242" y="190"/>
                  </a:cxn>
                  <a:cxn ang="0">
                    <a:pos x="214" y="203"/>
                  </a:cxn>
                  <a:cxn ang="0">
                    <a:pos x="183" y="211"/>
                  </a:cxn>
                  <a:cxn ang="0">
                    <a:pos x="149" y="214"/>
                  </a:cxn>
                  <a:cxn ang="0">
                    <a:pos x="115" y="211"/>
                  </a:cxn>
                  <a:cxn ang="0">
                    <a:pos x="84" y="203"/>
                  </a:cxn>
                  <a:cxn ang="0">
                    <a:pos x="56" y="190"/>
                  </a:cxn>
                  <a:cxn ang="0">
                    <a:pos x="33" y="173"/>
                  </a:cxn>
                  <a:cxn ang="0">
                    <a:pos x="15" y="154"/>
                  </a:cxn>
                  <a:cxn ang="0">
                    <a:pos x="4" y="132"/>
                  </a:cxn>
                  <a:cxn ang="0">
                    <a:pos x="0" y="107"/>
                  </a:cxn>
                  <a:cxn ang="0">
                    <a:pos x="4" y="83"/>
                  </a:cxn>
                  <a:cxn ang="0">
                    <a:pos x="15" y="60"/>
                  </a:cxn>
                  <a:cxn ang="0">
                    <a:pos x="33" y="40"/>
                  </a:cxn>
                  <a:cxn ang="0">
                    <a:pos x="56" y="23"/>
                  </a:cxn>
                  <a:cxn ang="0">
                    <a:pos x="84" y="11"/>
                  </a:cxn>
                  <a:cxn ang="0">
                    <a:pos x="115" y="2"/>
                  </a:cxn>
                  <a:cxn ang="0">
                    <a:pos x="149" y="0"/>
                  </a:cxn>
                </a:cxnLst>
                <a:rect l="0" t="0" r="r" b="b"/>
                <a:pathLst>
                  <a:path w="297" h="214">
                    <a:moveTo>
                      <a:pt x="149" y="0"/>
                    </a:moveTo>
                    <a:lnTo>
                      <a:pt x="183" y="2"/>
                    </a:lnTo>
                    <a:lnTo>
                      <a:pt x="214" y="11"/>
                    </a:lnTo>
                    <a:lnTo>
                      <a:pt x="242" y="23"/>
                    </a:lnTo>
                    <a:lnTo>
                      <a:pt x="264" y="40"/>
                    </a:lnTo>
                    <a:lnTo>
                      <a:pt x="282" y="60"/>
                    </a:lnTo>
                    <a:lnTo>
                      <a:pt x="293" y="83"/>
                    </a:lnTo>
                    <a:lnTo>
                      <a:pt x="297" y="107"/>
                    </a:lnTo>
                    <a:lnTo>
                      <a:pt x="293" y="132"/>
                    </a:lnTo>
                    <a:lnTo>
                      <a:pt x="282" y="154"/>
                    </a:lnTo>
                    <a:lnTo>
                      <a:pt x="264" y="173"/>
                    </a:lnTo>
                    <a:lnTo>
                      <a:pt x="242" y="190"/>
                    </a:lnTo>
                    <a:lnTo>
                      <a:pt x="214" y="203"/>
                    </a:lnTo>
                    <a:lnTo>
                      <a:pt x="183" y="211"/>
                    </a:lnTo>
                    <a:lnTo>
                      <a:pt x="149" y="214"/>
                    </a:lnTo>
                    <a:lnTo>
                      <a:pt x="115" y="211"/>
                    </a:lnTo>
                    <a:lnTo>
                      <a:pt x="84" y="203"/>
                    </a:lnTo>
                    <a:lnTo>
                      <a:pt x="56" y="190"/>
                    </a:lnTo>
                    <a:lnTo>
                      <a:pt x="33" y="173"/>
                    </a:lnTo>
                    <a:lnTo>
                      <a:pt x="15" y="154"/>
                    </a:lnTo>
                    <a:lnTo>
                      <a:pt x="4" y="132"/>
                    </a:lnTo>
                    <a:lnTo>
                      <a:pt x="0" y="107"/>
                    </a:lnTo>
                    <a:lnTo>
                      <a:pt x="4" y="83"/>
                    </a:lnTo>
                    <a:lnTo>
                      <a:pt x="15" y="60"/>
                    </a:lnTo>
                    <a:lnTo>
                      <a:pt x="33" y="40"/>
                    </a:lnTo>
                    <a:lnTo>
                      <a:pt x="56" y="23"/>
                    </a:lnTo>
                    <a:lnTo>
                      <a:pt x="84" y="11"/>
                    </a:lnTo>
                    <a:lnTo>
                      <a:pt x="115" y="2"/>
                    </a:lnTo>
                    <a:lnTo>
                      <a:pt x="149" y="0"/>
                    </a:lnTo>
                    <a:close/>
                  </a:path>
                </a:pathLst>
              </a:custGeom>
              <a:solidFill>
                <a:schemeClr val="bg1"/>
              </a:solidFill>
              <a:ln w="0">
                <a:noFill/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93" name="PA_任意多边形 11"/>
              <p:cNvSpPr/>
              <p:nvPr>
                <p:custDataLst>
                  <p:tags r:id="rId64"/>
                </p:custDataLst>
              </p:nvPr>
            </p:nvSpPr>
            <p:spPr bwMode="auto">
              <a:xfrm>
                <a:off x="6845139" y="4403263"/>
                <a:ext cx="196537" cy="155305"/>
              </a:xfrm>
              <a:custGeom>
                <a:avLst/>
                <a:gdLst/>
                <a:ahLst/>
                <a:cxnLst>
                  <a:cxn ang="0">
                    <a:pos x="143" y="0"/>
                  </a:cxn>
                  <a:cxn ang="0">
                    <a:pos x="176" y="2"/>
                  </a:cxn>
                  <a:cxn ang="0">
                    <a:pos x="206" y="12"/>
                  </a:cxn>
                  <a:cxn ang="0">
                    <a:pos x="233" y="25"/>
                  </a:cxn>
                  <a:cxn ang="0">
                    <a:pos x="253" y="42"/>
                  </a:cxn>
                  <a:cxn ang="0">
                    <a:pos x="270" y="63"/>
                  </a:cxn>
                  <a:cxn ang="0">
                    <a:pos x="281" y="88"/>
                  </a:cxn>
                  <a:cxn ang="0">
                    <a:pos x="285" y="113"/>
                  </a:cxn>
                  <a:cxn ang="0">
                    <a:pos x="281" y="139"/>
                  </a:cxn>
                  <a:cxn ang="0">
                    <a:pos x="270" y="163"/>
                  </a:cxn>
                  <a:cxn ang="0">
                    <a:pos x="253" y="184"/>
                  </a:cxn>
                  <a:cxn ang="0">
                    <a:pos x="233" y="201"/>
                  </a:cxn>
                  <a:cxn ang="0">
                    <a:pos x="206" y="215"/>
                  </a:cxn>
                  <a:cxn ang="0">
                    <a:pos x="176" y="223"/>
                  </a:cxn>
                  <a:cxn ang="0">
                    <a:pos x="143" y="226"/>
                  </a:cxn>
                  <a:cxn ang="0">
                    <a:pos x="110" y="223"/>
                  </a:cxn>
                  <a:cxn ang="0">
                    <a:pos x="80" y="215"/>
                  </a:cxn>
                  <a:cxn ang="0">
                    <a:pos x="54" y="201"/>
                  </a:cxn>
                  <a:cxn ang="0">
                    <a:pos x="32" y="184"/>
                  </a:cxn>
                  <a:cxn ang="0">
                    <a:pos x="15" y="163"/>
                  </a:cxn>
                  <a:cxn ang="0">
                    <a:pos x="4" y="139"/>
                  </a:cxn>
                  <a:cxn ang="0">
                    <a:pos x="0" y="113"/>
                  </a:cxn>
                  <a:cxn ang="0">
                    <a:pos x="4" y="88"/>
                  </a:cxn>
                  <a:cxn ang="0">
                    <a:pos x="15" y="63"/>
                  </a:cxn>
                  <a:cxn ang="0">
                    <a:pos x="32" y="42"/>
                  </a:cxn>
                  <a:cxn ang="0">
                    <a:pos x="54" y="25"/>
                  </a:cxn>
                  <a:cxn ang="0">
                    <a:pos x="80" y="12"/>
                  </a:cxn>
                  <a:cxn ang="0">
                    <a:pos x="110" y="2"/>
                  </a:cxn>
                  <a:cxn ang="0">
                    <a:pos x="143" y="0"/>
                  </a:cxn>
                </a:cxnLst>
                <a:rect l="0" t="0" r="r" b="b"/>
                <a:pathLst>
                  <a:path w="285" h="226">
                    <a:moveTo>
                      <a:pt x="143" y="0"/>
                    </a:moveTo>
                    <a:lnTo>
                      <a:pt x="176" y="2"/>
                    </a:lnTo>
                    <a:lnTo>
                      <a:pt x="206" y="12"/>
                    </a:lnTo>
                    <a:lnTo>
                      <a:pt x="233" y="25"/>
                    </a:lnTo>
                    <a:lnTo>
                      <a:pt x="253" y="42"/>
                    </a:lnTo>
                    <a:lnTo>
                      <a:pt x="270" y="63"/>
                    </a:lnTo>
                    <a:lnTo>
                      <a:pt x="281" y="88"/>
                    </a:lnTo>
                    <a:lnTo>
                      <a:pt x="285" y="113"/>
                    </a:lnTo>
                    <a:lnTo>
                      <a:pt x="281" y="139"/>
                    </a:lnTo>
                    <a:lnTo>
                      <a:pt x="270" y="163"/>
                    </a:lnTo>
                    <a:lnTo>
                      <a:pt x="253" y="184"/>
                    </a:lnTo>
                    <a:lnTo>
                      <a:pt x="233" y="201"/>
                    </a:lnTo>
                    <a:lnTo>
                      <a:pt x="206" y="215"/>
                    </a:lnTo>
                    <a:lnTo>
                      <a:pt x="176" y="223"/>
                    </a:lnTo>
                    <a:lnTo>
                      <a:pt x="143" y="226"/>
                    </a:lnTo>
                    <a:lnTo>
                      <a:pt x="110" y="223"/>
                    </a:lnTo>
                    <a:lnTo>
                      <a:pt x="80" y="215"/>
                    </a:lnTo>
                    <a:lnTo>
                      <a:pt x="54" y="201"/>
                    </a:lnTo>
                    <a:lnTo>
                      <a:pt x="32" y="184"/>
                    </a:lnTo>
                    <a:lnTo>
                      <a:pt x="15" y="163"/>
                    </a:lnTo>
                    <a:lnTo>
                      <a:pt x="4" y="139"/>
                    </a:lnTo>
                    <a:lnTo>
                      <a:pt x="0" y="113"/>
                    </a:lnTo>
                    <a:lnTo>
                      <a:pt x="4" y="88"/>
                    </a:lnTo>
                    <a:lnTo>
                      <a:pt x="15" y="63"/>
                    </a:lnTo>
                    <a:lnTo>
                      <a:pt x="32" y="42"/>
                    </a:lnTo>
                    <a:lnTo>
                      <a:pt x="54" y="25"/>
                    </a:lnTo>
                    <a:lnTo>
                      <a:pt x="80" y="12"/>
                    </a:lnTo>
                    <a:lnTo>
                      <a:pt x="110" y="2"/>
                    </a:lnTo>
                    <a:lnTo>
                      <a:pt x="143" y="0"/>
                    </a:lnTo>
                    <a:close/>
                  </a:path>
                </a:pathLst>
              </a:custGeom>
              <a:solidFill>
                <a:schemeClr val="bg1"/>
              </a:solidFill>
              <a:ln w="0">
                <a:noFill/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94" name="PA_任意多边形 12"/>
              <p:cNvSpPr/>
              <p:nvPr>
                <p:custDataLst>
                  <p:tags r:id="rId65"/>
                </p:custDataLst>
              </p:nvPr>
            </p:nvSpPr>
            <p:spPr bwMode="auto">
              <a:xfrm>
                <a:off x="7180488" y="4746858"/>
                <a:ext cx="221276" cy="147059"/>
              </a:xfrm>
              <a:custGeom>
                <a:avLst/>
                <a:gdLst/>
                <a:ahLst/>
                <a:cxnLst>
                  <a:cxn ang="0">
                    <a:pos x="160" y="0"/>
                  </a:cxn>
                  <a:cxn ang="0">
                    <a:pos x="193" y="3"/>
                  </a:cxn>
                  <a:cxn ang="0">
                    <a:pos x="222" y="9"/>
                  </a:cxn>
                  <a:cxn ang="0">
                    <a:pos x="250" y="19"/>
                  </a:cxn>
                  <a:cxn ang="0">
                    <a:pos x="274" y="32"/>
                  </a:cxn>
                  <a:cxn ang="0">
                    <a:pos x="293" y="48"/>
                  </a:cxn>
                  <a:cxn ang="0">
                    <a:pos x="309" y="66"/>
                  </a:cxn>
                  <a:cxn ang="0">
                    <a:pos x="318" y="86"/>
                  </a:cxn>
                  <a:cxn ang="0">
                    <a:pos x="321" y="108"/>
                  </a:cxn>
                  <a:cxn ang="0">
                    <a:pos x="318" y="130"/>
                  </a:cxn>
                  <a:cxn ang="0">
                    <a:pos x="309" y="149"/>
                  </a:cxn>
                  <a:cxn ang="0">
                    <a:pos x="293" y="168"/>
                  </a:cxn>
                  <a:cxn ang="0">
                    <a:pos x="274" y="182"/>
                  </a:cxn>
                  <a:cxn ang="0">
                    <a:pos x="250" y="196"/>
                  </a:cxn>
                  <a:cxn ang="0">
                    <a:pos x="222" y="206"/>
                  </a:cxn>
                  <a:cxn ang="0">
                    <a:pos x="193" y="212"/>
                  </a:cxn>
                  <a:cxn ang="0">
                    <a:pos x="160" y="214"/>
                  </a:cxn>
                  <a:cxn ang="0">
                    <a:pos x="127" y="212"/>
                  </a:cxn>
                  <a:cxn ang="0">
                    <a:pos x="98" y="206"/>
                  </a:cxn>
                  <a:cxn ang="0">
                    <a:pos x="70" y="196"/>
                  </a:cxn>
                  <a:cxn ang="0">
                    <a:pos x="46" y="182"/>
                  </a:cxn>
                  <a:cxn ang="0">
                    <a:pos x="27" y="168"/>
                  </a:cxn>
                  <a:cxn ang="0">
                    <a:pos x="12" y="149"/>
                  </a:cxn>
                  <a:cxn ang="0">
                    <a:pos x="4" y="130"/>
                  </a:cxn>
                  <a:cxn ang="0">
                    <a:pos x="0" y="108"/>
                  </a:cxn>
                  <a:cxn ang="0">
                    <a:pos x="4" y="86"/>
                  </a:cxn>
                  <a:cxn ang="0">
                    <a:pos x="12" y="66"/>
                  </a:cxn>
                  <a:cxn ang="0">
                    <a:pos x="27" y="48"/>
                  </a:cxn>
                  <a:cxn ang="0">
                    <a:pos x="46" y="32"/>
                  </a:cxn>
                  <a:cxn ang="0">
                    <a:pos x="70" y="19"/>
                  </a:cxn>
                  <a:cxn ang="0">
                    <a:pos x="98" y="9"/>
                  </a:cxn>
                  <a:cxn ang="0">
                    <a:pos x="127" y="3"/>
                  </a:cxn>
                  <a:cxn ang="0">
                    <a:pos x="160" y="0"/>
                  </a:cxn>
                </a:cxnLst>
                <a:rect l="0" t="0" r="r" b="b"/>
                <a:pathLst>
                  <a:path w="321" h="214">
                    <a:moveTo>
                      <a:pt x="160" y="0"/>
                    </a:moveTo>
                    <a:lnTo>
                      <a:pt x="193" y="3"/>
                    </a:lnTo>
                    <a:lnTo>
                      <a:pt x="222" y="9"/>
                    </a:lnTo>
                    <a:lnTo>
                      <a:pt x="250" y="19"/>
                    </a:lnTo>
                    <a:lnTo>
                      <a:pt x="274" y="32"/>
                    </a:lnTo>
                    <a:lnTo>
                      <a:pt x="293" y="48"/>
                    </a:lnTo>
                    <a:lnTo>
                      <a:pt x="309" y="66"/>
                    </a:lnTo>
                    <a:lnTo>
                      <a:pt x="318" y="86"/>
                    </a:lnTo>
                    <a:lnTo>
                      <a:pt x="321" y="108"/>
                    </a:lnTo>
                    <a:lnTo>
                      <a:pt x="318" y="130"/>
                    </a:lnTo>
                    <a:lnTo>
                      <a:pt x="309" y="149"/>
                    </a:lnTo>
                    <a:lnTo>
                      <a:pt x="293" y="168"/>
                    </a:lnTo>
                    <a:lnTo>
                      <a:pt x="274" y="182"/>
                    </a:lnTo>
                    <a:lnTo>
                      <a:pt x="250" y="196"/>
                    </a:lnTo>
                    <a:lnTo>
                      <a:pt x="222" y="206"/>
                    </a:lnTo>
                    <a:lnTo>
                      <a:pt x="193" y="212"/>
                    </a:lnTo>
                    <a:lnTo>
                      <a:pt x="160" y="214"/>
                    </a:lnTo>
                    <a:lnTo>
                      <a:pt x="127" y="212"/>
                    </a:lnTo>
                    <a:lnTo>
                      <a:pt x="98" y="206"/>
                    </a:lnTo>
                    <a:lnTo>
                      <a:pt x="70" y="196"/>
                    </a:lnTo>
                    <a:lnTo>
                      <a:pt x="46" y="182"/>
                    </a:lnTo>
                    <a:lnTo>
                      <a:pt x="27" y="168"/>
                    </a:lnTo>
                    <a:lnTo>
                      <a:pt x="12" y="149"/>
                    </a:lnTo>
                    <a:lnTo>
                      <a:pt x="4" y="130"/>
                    </a:lnTo>
                    <a:lnTo>
                      <a:pt x="0" y="108"/>
                    </a:lnTo>
                    <a:lnTo>
                      <a:pt x="4" y="86"/>
                    </a:lnTo>
                    <a:lnTo>
                      <a:pt x="12" y="66"/>
                    </a:lnTo>
                    <a:lnTo>
                      <a:pt x="27" y="48"/>
                    </a:lnTo>
                    <a:lnTo>
                      <a:pt x="46" y="32"/>
                    </a:lnTo>
                    <a:lnTo>
                      <a:pt x="70" y="19"/>
                    </a:lnTo>
                    <a:lnTo>
                      <a:pt x="98" y="9"/>
                    </a:lnTo>
                    <a:lnTo>
                      <a:pt x="127" y="3"/>
                    </a:lnTo>
                    <a:lnTo>
                      <a:pt x="160" y="0"/>
                    </a:lnTo>
                    <a:close/>
                  </a:path>
                </a:pathLst>
              </a:custGeom>
              <a:solidFill>
                <a:schemeClr val="bg1"/>
              </a:solidFill>
              <a:ln w="0">
                <a:noFill/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95" name="PA_任意多边形 13"/>
              <p:cNvSpPr/>
              <p:nvPr>
                <p:custDataLst>
                  <p:tags r:id="rId66"/>
                </p:custDataLst>
              </p:nvPr>
            </p:nvSpPr>
            <p:spPr bwMode="auto">
              <a:xfrm>
                <a:off x="7520087" y="5084956"/>
                <a:ext cx="304860" cy="329850"/>
              </a:xfrm>
              <a:custGeom>
                <a:avLst/>
                <a:gdLst/>
                <a:ahLst/>
                <a:cxnLst>
                  <a:cxn ang="0">
                    <a:pos x="163" y="0"/>
                  </a:cxn>
                  <a:cxn ang="0">
                    <a:pos x="184" y="0"/>
                  </a:cxn>
                  <a:cxn ang="0">
                    <a:pos x="204" y="5"/>
                  </a:cxn>
                  <a:cxn ang="0">
                    <a:pos x="221" y="15"/>
                  </a:cxn>
                  <a:cxn ang="0">
                    <a:pos x="233" y="30"/>
                  </a:cxn>
                  <a:cxn ang="0">
                    <a:pos x="242" y="48"/>
                  </a:cxn>
                  <a:cxn ang="0">
                    <a:pos x="244" y="70"/>
                  </a:cxn>
                  <a:cxn ang="0">
                    <a:pos x="243" y="93"/>
                  </a:cxn>
                  <a:cxn ang="0">
                    <a:pos x="238" y="117"/>
                  </a:cxn>
                  <a:cxn ang="0">
                    <a:pos x="227" y="143"/>
                  </a:cxn>
                  <a:cxn ang="0">
                    <a:pos x="214" y="169"/>
                  </a:cxn>
                  <a:cxn ang="0">
                    <a:pos x="195" y="193"/>
                  </a:cxn>
                  <a:cxn ang="0">
                    <a:pos x="173" y="216"/>
                  </a:cxn>
                  <a:cxn ang="0">
                    <a:pos x="151" y="235"/>
                  </a:cxn>
                  <a:cxn ang="0">
                    <a:pos x="127" y="249"/>
                  </a:cxn>
                  <a:cxn ang="0">
                    <a:pos x="104" y="259"/>
                  </a:cxn>
                  <a:cxn ang="0">
                    <a:pos x="80" y="265"/>
                  </a:cxn>
                  <a:cxn ang="0">
                    <a:pos x="60" y="265"/>
                  </a:cxn>
                  <a:cxn ang="0">
                    <a:pos x="40" y="260"/>
                  </a:cxn>
                  <a:cxn ang="0">
                    <a:pos x="24" y="251"/>
                  </a:cxn>
                  <a:cxn ang="0">
                    <a:pos x="11" y="236"/>
                  </a:cxn>
                  <a:cxn ang="0">
                    <a:pos x="3" y="218"/>
                  </a:cxn>
                  <a:cxn ang="0">
                    <a:pos x="0" y="197"/>
                  </a:cxn>
                  <a:cxn ang="0">
                    <a:pos x="1" y="174"/>
                  </a:cxn>
                  <a:cxn ang="0">
                    <a:pos x="6" y="148"/>
                  </a:cxn>
                  <a:cxn ang="0">
                    <a:pos x="17" y="122"/>
                  </a:cxn>
                  <a:cxn ang="0">
                    <a:pos x="30" y="97"/>
                  </a:cxn>
                  <a:cxn ang="0">
                    <a:pos x="49" y="72"/>
                  </a:cxn>
                  <a:cxn ang="0">
                    <a:pos x="71" y="49"/>
                  </a:cxn>
                  <a:cxn ang="0">
                    <a:pos x="93" y="31"/>
                  </a:cxn>
                  <a:cxn ang="0">
                    <a:pos x="117" y="16"/>
                  </a:cxn>
                  <a:cxn ang="0">
                    <a:pos x="140" y="6"/>
                  </a:cxn>
                  <a:cxn ang="0">
                    <a:pos x="163" y="0"/>
                  </a:cxn>
                </a:cxnLst>
                <a:rect l="0" t="0" r="r" b="b"/>
                <a:pathLst>
                  <a:path w="244" h="265">
                    <a:moveTo>
                      <a:pt x="163" y="0"/>
                    </a:moveTo>
                    <a:lnTo>
                      <a:pt x="184" y="0"/>
                    </a:lnTo>
                    <a:lnTo>
                      <a:pt x="204" y="5"/>
                    </a:lnTo>
                    <a:lnTo>
                      <a:pt x="221" y="15"/>
                    </a:lnTo>
                    <a:lnTo>
                      <a:pt x="233" y="30"/>
                    </a:lnTo>
                    <a:lnTo>
                      <a:pt x="242" y="48"/>
                    </a:lnTo>
                    <a:lnTo>
                      <a:pt x="244" y="70"/>
                    </a:lnTo>
                    <a:lnTo>
                      <a:pt x="243" y="93"/>
                    </a:lnTo>
                    <a:lnTo>
                      <a:pt x="238" y="117"/>
                    </a:lnTo>
                    <a:lnTo>
                      <a:pt x="227" y="143"/>
                    </a:lnTo>
                    <a:lnTo>
                      <a:pt x="214" y="169"/>
                    </a:lnTo>
                    <a:lnTo>
                      <a:pt x="195" y="193"/>
                    </a:lnTo>
                    <a:lnTo>
                      <a:pt x="173" y="216"/>
                    </a:lnTo>
                    <a:lnTo>
                      <a:pt x="151" y="235"/>
                    </a:lnTo>
                    <a:lnTo>
                      <a:pt x="127" y="249"/>
                    </a:lnTo>
                    <a:lnTo>
                      <a:pt x="104" y="259"/>
                    </a:lnTo>
                    <a:lnTo>
                      <a:pt x="80" y="265"/>
                    </a:lnTo>
                    <a:lnTo>
                      <a:pt x="60" y="265"/>
                    </a:lnTo>
                    <a:lnTo>
                      <a:pt x="40" y="260"/>
                    </a:lnTo>
                    <a:lnTo>
                      <a:pt x="24" y="251"/>
                    </a:lnTo>
                    <a:lnTo>
                      <a:pt x="11" y="236"/>
                    </a:lnTo>
                    <a:lnTo>
                      <a:pt x="3" y="218"/>
                    </a:lnTo>
                    <a:lnTo>
                      <a:pt x="0" y="197"/>
                    </a:lnTo>
                    <a:lnTo>
                      <a:pt x="1" y="174"/>
                    </a:lnTo>
                    <a:lnTo>
                      <a:pt x="6" y="148"/>
                    </a:lnTo>
                    <a:lnTo>
                      <a:pt x="17" y="122"/>
                    </a:lnTo>
                    <a:lnTo>
                      <a:pt x="30" y="97"/>
                    </a:lnTo>
                    <a:lnTo>
                      <a:pt x="49" y="72"/>
                    </a:lnTo>
                    <a:lnTo>
                      <a:pt x="71" y="49"/>
                    </a:lnTo>
                    <a:lnTo>
                      <a:pt x="93" y="31"/>
                    </a:lnTo>
                    <a:lnTo>
                      <a:pt x="117" y="16"/>
                    </a:lnTo>
                    <a:lnTo>
                      <a:pt x="140" y="6"/>
                    </a:lnTo>
                    <a:lnTo>
                      <a:pt x="163" y="0"/>
                    </a:lnTo>
                    <a:close/>
                  </a:path>
                </a:pathLst>
              </a:custGeom>
              <a:solidFill>
                <a:schemeClr val="bg1"/>
              </a:solidFill>
              <a:ln w="0">
                <a:noFill/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96" name="PA_任意多边形 14"/>
              <p:cNvSpPr/>
              <p:nvPr>
                <p:custDataLst>
                  <p:tags r:id="rId67"/>
                </p:custDataLst>
              </p:nvPr>
            </p:nvSpPr>
            <p:spPr bwMode="auto">
              <a:xfrm>
                <a:off x="6981202" y="5043724"/>
                <a:ext cx="129192" cy="182793"/>
              </a:xfrm>
              <a:custGeom>
                <a:avLst/>
                <a:gdLst/>
                <a:ahLst/>
                <a:cxnLst>
                  <a:cxn ang="0">
                    <a:pos x="36" y="0"/>
                  </a:cxn>
                  <a:cxn ang="0">
                    <a:pos x="52" y="2"/>
                  </a:cxn>
                  <a:cxn ang="0">
                    <a:pos x="69" y="11"/>
                  </a:cxn>
                  <a:cxn ang="0">
                    <a:pos x="86" y="24"/>
                  </a:cxn>
                  <a:cxn ang="0">
                    <a:pos x="104" y="40"/>
                  </a:cxn>
                  <a:cxn ang="0">
                    <a:pos x="121" y="61"/>
                  </a:cxn>
                  <a:cxn ang="0">
                    <a:pos x="138" y="84"/>
                  </a:cxn>
                  <a:cxn ang="0">
                    <a:pos x="154" y="110"/>
                  </a:cxn>
                  <a:cxn ang="0">
                    <a:pos x="168" y="137"/>
                  </a:cxn>
                  <a:cxn ang="0">
                    <a:pos x="178" y="164"/>
                  </a:cxn>
                  <a:cxn ang="0">
                    <a:pos x="184" y="188"/>
                  </a:cxn>
                  <a:cxn ang="0">
                    <a:pos x="187" y="210"/>
                  </a:cxn>
                  <a:cxn ang="0">
                    <a:pos x="186" y="230"/>
                  </a:cxn>
                  <a:cxn ang="0">
                    <a:pos x="182" y="245"/>
                  </a:cxn>
                  <a:cxn ang="0">
                    <a:pos x="176" y="258"/>
                  </a:cxn>
                  <a:cxn ang="0">
                    <a:pos x="165" y="265"/>
                  </a:cxn>
                  <a:cxn ang="0">
                    <a:pos x="152" y="266"/>
                  </a:cxn>
                  <a:cxn ang="0">
                    <a:pos x="136" y="264"/>
                  </a:cxn>
                  <a:cxn ang="0">
                    <a:pos x="119" y="255"/>
                  </a:cxn>
                  <a:cxn ang="0">
                    <a:pos x="101" y="242"/>
                  </a:cxn>
                  <a:cxn ang="0">
                    <a:pos x="83" y="226"/>
                  </a:cxn>
                  <a:cxn ang="0">
                    <a:pos x="65" y="205"/>
                  </a:cxn>
                  <a:cxn ang="0">
                    <a:pos x="49" y="182"/>
                  </a:cxn>
                  <a:cxn ang="0">
                    <a:pos x="33" y="156"/>
                  </a:cxn>
                  <a:cxn ang="0">
                    <a:pos x="20" y="129"/>
                  </a:cxn>
                  <a:cxn ang="0">
                    <a:pos x="10" y="102"/>
                  </a:cxn>
                  <a:cxn ang="0">
                    <a:pos x="3" y="78"/>
                  </a:cxn>
                  <a:cxn ang="0">
                    <a:pos x="0" y="56"/>
                  </a:cxn>
                  <a:cxn ang="0">
                    <a:pos x="0" y="36"/>
                  </a:cxn>
                  <a:cxn ang="0">
                    <a:pos x="4" y="21"/>
                  </a:cxn>
                  <a:cxn ang="0">
                    <a:pos x="11" y="8"/>
                  </a:cxn>
                  <a:cxn ang="0">
                    <a:pos x="22" y="1"/>
                  </a:cxn>
                  <a:cxn ang="0">
                    <a:pos x="36" y="0"/>
                  </a:cxn>
                </a:cxnLst>
                <a:rect l="0" t="0" r="r" b="b"/>
                <a:pathLst>
                  <a:path w="187" h="266">
                    <a:moveTo>
                      <a:pt x="36" y="0"/>
                    </a:moveTo>
                    <a:lnTo>
                      <a:pt x="52" y="2"/>
                    </a:lnTo>
                    <a:lnTo>
                      <a:pt x="69" y="11"/>
                    </a:lnTo>
                    <a:lnTo>
                      <a:pt x="86" y="24"/>
                    </a:lnTo>
                    <a:lnTo>
                      <a:pt x="104" y="40"/>
                    </a:lnTo>
                    <a:lnTo>
                      <a:pt x="121" y="61"/>
                    </a:lnTo>
                    <a:lnTo>
                      <a:pt x="138" y="84"/>
                    </a:lnTo>
                    <a:lnTo>
                      <a:pt x="154" y="110"/>
                    </a:lnTo>
                    <a:lnTo>
                      <a:pt x="168" y="137"/>
                    </a:lnTo>
                    <a:lnTo>
                      <a:pt x="178" y="164"/>
                    </a:lnTo>
                    <a:lnTo>
                      <a:pt x="184" y="188"/>
                    </a:lnTo>
                    <a:lnTo>
                      <a:pt x="187" y="210"/>
                    </a:lnTo>
                    <a:lnTo>
                      <a:pt x="186" y="230"/>
                    </a:lnTo>
                    <a:lnTo>
                      <a:pt x="182" y="245"/>
                    </a:lnTo>
                    <a:lnTo>
                      <a:pt x="176" y="258"/>
                    </a:lnTo>
                    <a:lnTo>
                      <a:pt x="165" y="265"/>
                    </a:lnTo>
                    <a:lnTo>
                      <a:pt x="152" y="266"/>
                    </a:lnTo>
                    <a:lnTo>
                      <a:pt x="136" y="264"/>
                    </a:lnTo>
                    <a:lnTo>
                      <a:pt x="119" y="255"/>
                    </a:lnTo>
                    <a:lnTo>
                      <a:pt x="101" y="242"/>
                    </a:lnTo>
                    <a:lnTo>
                      <a:pt x="83" y="226"/>
                    </a:lnTo>
                    <a:lnTo>
                      <a:pt x="65" y="205"/>
                    </a:lnTo>
                    <a:lnTo>
                      <a:pt x="49" y="182"/>
                    </a:lnTo>
                    <a:lnTo>
                      <a:pt x="33" y="156"/>
                    </a:lnTo>
                    <a:lnTo>
                      <a:pt x="20" y="129"/>
                    </a:lnTo>
                    <a:lnTo>
                      <a:pt x="10" y="102"/>
                    </a:lnTo>
                    <a:lnTo>
                      <a:pt x="3" y="78"/>
                    </a:lnTo>
                    <a:lnTo>
                      <a:pt x="0" y="56"/>
                    </a:lnTo>
                    <a:lnTo>
                      <a:pt x="0" y="36"/>
                    </a:lnTo>
                    <a:lnTo>
                      <a:pt x="4" y="21"/>
                    </a:lnTo>
                    <a:lnTo>
                      <a:pt x="11" y="8"/>
                    </a:lnTo>
                    <a:lnTo>
                      <a:pt x="22" y="1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chemeClr val="bg1"/>
              </a:solidFill>
              <a:ln w="0">
                <a:noFill/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97" name="PA_任意多边形 15"/>
              <p:cNvSpPr/>
              <p:nvPr>
                <p:custDataLst>
                  <p:tags r:id="rId68"/>
                </p:custDataLst>
              </p:nvPr>
            </p:nvSpPr>
            <p:spPr bwMode="auto">
              <a:xfrm>
                <a:off x="6641730" y="4679514"/>
                <a:ext cx="127818" cy="182793"/>
              </a:xfrm>
              <a:custGeom>
                <a:avLst/>
                <a:gdLst/>
                <a:ahLst/>
                <a:cxnLst>
                  <a:cxn ang="0">
                    <a:pos x="35" y="0"/>
                  </a:cxn>
                  <a:cxn ang="0">
                    <a:pos x="51" y="2"/>
                  </a:cxn>
                  <a:cxn ang="0">
                    <a:pos x="67" y="11"/>
                  </a:cxn>
                  <a:cxn ang="0">
                    <a:pos x="85" y="24"/>
                  </a:cxn>
                  <a:cxn ang="0">
                    <a:pos x="102" y="40"/>
                  </a:cxn>
                  <a:cxn ang="0">
                    <a:pos x="121" y="61"/>
                  </a:cxn>
                  <a:cxn ang="0">
                    <a:pos x="138" y="84"/>
                  </a:cxn>
                  <a:cxn ang="0">
                    <a:pos x="154" y="110"/>
                  </a:cxn>
                  <a:cxn ang="0">
                    <a:pos x="167" y="136"/>
                  </a:cxn>
                  <a:cxn ang="0">
                    <a:pos x="177" y="163"/>
                  </a:cxn>
                  <a:cxn ang="0">
                    <a:pos x="183" y="188"/>
                  </a:cxn>
                  <a:cxn ang="0">
                    <a:pos x="185" y="210"/>
                  </a:cxn>
                  <a:cxn ang="0">
                    <a:pos x="185" y="229"/>
                  </a:cxn>
                  <a:cxn ang="0">
                    <a:pos x="182" y="245"/>
                  </a:cxn>
                  <a:cxn ang="0">
                    <a:pos x="174" y="257"/>
                  </a:cxn>
                  <a:cxn ang="0">
                    <a:pos x="163" y="265"/>
                  </a:cxn>
                  <a:cxn ang="0">
                    <a:pos x="150" y="266"/>
                  </a:cxn>
                  <a:cxn ang="0">
                    <a:pos x="134" y="263"/>
                  </a:cxn>
                  <a:cxn ang="0">
                    <a:pos x="118" y="255"/>
                  </a:cxn>
                  <a:cxn ang="0">
                    <a:pos x="100" y="241"/>
                  </a:cxn>
                  <a:cxn ang="0">
                    <a:pos x="83" y="226"/>
                  </a:cxn>
                  <a:cxn ang="0">
                    <a:pos x="65" y="205"/>
                  </a:cxn>
                  <a:cxn ang="0">
                    <a:pos x="49" y="182"/>
                  </a:cxn>
                  <a:cxn ang="0">
                    <a:pos x="33" y="156"/>
                  </a:cxn>
                  <a:cxn ang="0">
                    <a:pos x="19" y="129"/>
                  </a:cxn>
                  <a:cxn ang="0">
                    <a:pos x="10" y="102"/>
                  </a:cxn>
                  <a:cxn ang="0">
                    <a:pos x="2" y="78"/>
                  </a:cxn>
                  <a:cxn ang="0">
                    <a:pos x="0" y="56"/>
                  </a:cxn>
                  <a:cxn ang="0">
                    <a:pos x="0" y="36"/>
                  </a:cxn>
                  <a:cxn ang="0">
                    <a:pos x="3" y="20"/>
                  </a:cxn>
                  <a:cxn ang="0">
                    <a:pos x="11" y="8"/>
                  </a:cxn>
                  <a:cxn ang="0">
                    <a:pos x="22" y="1"/>
                  </a:cxn>
                  <a:cxn ang="0">
                    <a:pos x="35" y="0"/>
                  </a:cxn>
                </a:cxnLst>
                <a:rect l="0" t="0" r="r" b="b"/>
                <a:pathLst>
                  <a:path w="185" h="266">
                    <a:moveTo>
                      <a:pt x="35" y="0"/>
                    </a:moveTo>
                    <a:lnTo>
                      <a:pt x="51" y="2"/>
                    </a:lnTo>
                    <a:lnTo>
                      <a:pt x="67" y="11"/>
                    </a:lnTo>
                    <a:lnTo>
                      <a:pt x="85" y="24"/>
                    </a:lnTo>
                    <a:lnTo>
                      <a:pt x="102" y="40"/>
                    </a:lnTo>
                    <a:lnTo>
                      <a:pt x="121" y="61"/>
                    </a:lnTo>
                    <a:lnTo>
                      <a:pt x="138" y="84"/>
                    </a:lnTo>
                    <a:lnTo>
                      <a:pt x="154" y="110"/>
                    </a:lnTo>
                    <a:lnTo>
                      <a:pt x="167" y="136"/>
                    </a:lnTo>
                    <a:lnTo>
                      <a:pt x="177" y="163"/>
                    </a:lnTo>
                    <a:lnTo>
                      <a:pt x="183" y="188"/>
                    </a:lnTo>
                    <a:lnTo>
                      <a:pt x="185" y="210"/>
                    </a:lnTo>
                    <a:lnTo>
                      <a:pt x="185" y="229"/>
                    </a:lnTo>
                    <a:lnTo>
                      <a:pt x="182" y="245"/>
                    </a:lnTo>
                    <a:lnTo>
                      <a:pt x="174" y="257"/>
                    </a:lnTo>
                    <a:lnTo>
                      <a:pt x="163" y="265"/>
                    </a:lnTo>
                    <a:lnTo>
                      <a:pt x="150" y="266"/>
                    </a:lnTo>
                    <a:lnTo>
                      <a:pt x="134" y="263"/>
                    </a:lnTo>
                    <a:lnTo>
                      <a:pt x="118" y="255"/>
                    </a:lnTo>
                    <a:lnTo>
                      <a:pt x="100" y="241"/>
                    </a:lnTo>
                    <a:lnTo>
                      <a:pt x="83" y="226"/>
                    </a:lnTo>
                    <a:lnTo>
                      <a:pt x="65" y="205"/>
                    </a:lnTo>
                    <a:lnTo>
                      <a:pt x="49" y="182"/>
                    </a:lnTo>
                    <a:lnTo>
                      <a:pt x="33" y="156"/>
                    </a:lnTo>
                    <a:lnTo>
                      <a:pt x="19" y="129"/>
                    </a:lnTo>
                    <a:lnTo>
                      <a:pt x="10" y="102"/>
                    </a:lnTo>
                    <a:lnTo>
                      <a:pt x="2" y="78"/>
                    </a:lnTo>
                    <a:lnTo>
                      <a:pt x="0" y="56"/>
                    </a:lnTo>
                    <a:lnTo>
                      <a:pt x="0" y="36"/>
                    </a:lnTo>
                    <a:lnTo>
                      <a:pt x="3" y="20"/>
                    </a:lnTo>
                    <a:lnTo>
                      <a:pt x="11" y="8"/>
                    </a:lnTo>
                    <a:lnTo>
                      <a:pt x="22" y="1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chemeClr val="bg1"/>
              </a:solidFill>
              <a:ln w="0">
                <a:noFill/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98" name="PA_任意多边形 16"/>
              <p:cNvSpPr/>
              <p:nvPr>
                <p:custDataLst>
                  <p:tags r:id="rId69"/>
                </p:custDataLst>
              </p:nvPr>
            </p:nvSpPr>
            <p:spPr bwMode="auto">
              <a:xfrm>
                <a:off x="6985326" y="5414806"/>
                <a:ext cx="127818" cy="182793"/>
              </a:xfrm>
              <a:custGeom>
                <a:avLst/>
                <a:gdLst/>
                <a:ahLst/>
                <a:cxnLst>
                  <a:cxn ang="0">
                    <a:pos x="37" y="0"/>
                  </a:cxn>
                  <a:cxn ang="0">
                    <a:pos x="53" y="4"/>
                  </a:cxn>
                  <a:cxn ang="0">
                    <a:pos x="69" y="11"/>
                  </a:cxn>
                  <a:cxn ang="0">
                    <a:pos x="87" y="24"/>
                  </a:cxn>
                  <a:cxn ang="0">
                    <a:pos x="104" y="40"/>
                  </a:cxn>
                  <a:cxn ang="0">
                    <a:pos x="122" y="61"/>
                  </a:cxn>
                  <a:cxn ang="0">
                    <a:pos x="140" y="84"/>
                  </a:cxn>
                  <a:cxn ang="0">
                    <a:pos x="155" y="110"/>
                  </a:cxn>
                  <a:cxn ang="0">
                    <a:pos x="169" y="137"/>
                  </a:cxn>
                  <a:cxn ang="0">
                    <a:pos x="179" y="164"/>
                  </a:cxn>
                  <a:cxn ang="0">
                    <a:pos x="185" y="188"/>
                  </a:cxn>
                  <a:cxn ang="0">
                    <a:pos x="187" y="210"/>
                  </a:cxn>
                  <a:cxn ang="0">
                    <a:pos x="187" y="230"/>
                  </a:cxn>
                  <a:cxn ang="0">
                    <a:pos x="184" y="245"/>
                  </a:cxn>
                  <a:cxn ang="0">
                    <a:pos x="176" y="258"/>
                  </a:cxn>
                  <a:cxn ang="0">
                    <a:pos x="165" y="265"/>
                  </a:cxn>
                  <a:cxn ang="0">
                    <a:pos x="152" y="266"/>
                  </a:cxn>
                  <a:cxn ang="0">
                    <a:pos x="136" y="264"/>
                  </a:cxn>
                  <a:cxn ang="0">
                    <a:pos x="119" y="255"/>
                  </a:cxn>
                  <a:cxn ang="0">
                    <a:pos x="102" y="242"/>
                  </a:cxn>
                  <a:cxn ang="0">
                    <a:pos x="83" y="226"/>
                  </a:cxn>
                  <a:cxn ang="0">
                    <a:pos x="66" y="205"/>
                  </a:cxn>
                  <a:cxn ang="0">
                    <a:pos x="49" y="182"/>
                  </a:cxn>
                  <a:cxn ang="0">
                    <a:pos x="33" y="156"/>
                  </a:cxn>
                  <a:cxn ang="0">
                    <a:pos x="20" y="129"/>
                  </a:cxn>
                  <a:cxn ang="0">
                    <a:pos x="10" y="102"/>
                  </a:cxn>
                  <a:cxn ang="0">
                    <a:pos x="4" y="78"/>
                  </a:cxn>
                  <a:cxn ang="0">
                    <a:pos x="0" y="56"/>
                  </a:cxn>
                  <a:cxn ang="0">
                    <a:pos x="1" y="36"/>
                  </a:cxn>
                  <a:cxn ang="0">
                    <a:pos x="5" y="21"/>
                  </a:cxn>
                  <a:cxn ang="0">
                    <a:pos x="12" y="10"/>
                  </a:cxn>
                  <a:cxn ang="0">
                    <a:pos x="23" y="2"/>
                  </a:cxn>
                  <a:cxn ang="0">
                    <a:pos x="37" y="0"/>
                  </a:cxn>
                </a:cxnLst>
                <a:rect l="0" t="0" r="r" b="b"/>
                <a:pathLst>
                  <a:path w="187" h="266">
                    <a:moveTo>
                      <a:pt x="37" y="0"/>
                    </a:moveTo>
                    <a:lnTo>
                      <a:pt x="53" y="4"/>
                    </a:lnTo>
                    <a:lnTo>
                      <a:pt x="69" y="11"/>
                    </a:lnTo>
                    <a:lnTo>
                      <a:pt x="87" y="24"/>
                    </a:lnTo>
                    <a:lnTo>
                      <a:pt x="104" y="40"/>
                    </a:lnTo>
                    <a:lnTo>
                      <a:pt x="122" y="61"/>
                    </a:lnTo>
                    <a:lnTo>
                      <a:pt x="140" y="84"/>
                    </a:lnTo>
                    <a:lnTo>
                      <a:pt x="155" y="110"/>
                    </a:lnTo>
                    <a:lnTo>
                      <a:pt x="169" y="137"/>
                    </a:lnTo>
                    <a:lnTo>
                      <a:pt x="179" y="164"/>
                    </a:lnTo>
                    <a:lnTo>
                      <a:pt x="185" y="188"/>
                    </a:lnTo>
                    <a:lnTo>
                      <a:pt x="187" y="210"/>
                    </a:lnTo>
                    <a:lnTo>
                      <a:pt x="187" y="230"/>
                    </a:lnTo>
                    <a:lnTo>
                      <a:pt x="184" y="245"/>
                    </a:lnTo>
                    <a:lnTo>
                      <a:pt x="176" y="258"/>
                    </a:lnTo>
                    <a:lnTo>
                      <a:pt x="165" y="265"/>
                    </a:lnTo>
                    <a:lnTo>
                      <a:pt x="152" y="266"/>
                    </a:lnTo>
                    <a:lnTo>
                      <a:pt x="136" y="264"/>
                    </a:lnTo>
                    <a:lnTo>
                      <a:pt x="119" y="255"/>
                    </a:lnTo>
                    <a:lnTo>
                      <a:pt x="102" y="242"/>
                    </a:lnTo>
                    <a:lnTo>
                      <a:pt x="83" y="226"/>
                    </a:lnTo>
                    <a:lnTo>
                      <a:pt x="66" y="205"/>
                    </a:lnTo>
                    <a:lnTo>
                      <a:pt x="49" y="182"/>
                    </a:lnTo>
                    <a:lnTo>
                      <a:pt x="33" y="156"/>
                    </a:lnTo>
                    <a:lnTo>
                      <a:pt x="20" y="129"/>
                    </a:lnTo>
                    <a:lnTo>
                      <a:pt x="10" y="102"/>
                    </a:lnTo>
                    <a:lnTo>
                      <a:pt x="4" y="78"/>
                    </a:lnTo>
                    <a:lnTo>
                      <a:pt x="0" y="56"/>
                    </a:lnTo>
                    <a:lnTo>
                      <a:pt x="1" y="36"/>
                    </a:lnTo>
                    <a:lnTo>
                      <a:pt x="5" y="21"/>
                    </a:lnTo>
                    <a:lnTo>
                      <a:pt x="12" y="10"/>
                    </a:lnTo>
                    <a:lnTo>
                      <a:pt x="23" y="2"/>
                    </a:lnTo>
                    <a:lnTo>
                      <a:pt x="37" y="0"/>
                    </a:lnTo>
                    <a:close/>
                  </a:path>
                </a:pathLst>
              </a:custGeom>
              <a:solidFill>
                <a:schemeClr val="bg1"/>
              </a:solidFill>
              <a:ln w="0">
                <a:noFill/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99" name="PA_任意多边形 17"/>
              <p:cNvSpPr/>
              <p:nvPr>
                <p:custDataLst>
                  <p:tags r:id="rId70"/>
                </p:custDataLst>
              </p:nvPr>
            </p:nvSpPr>
            <p:spPr bwMode="auto">
              <a:xfrm>
                <a:off x="6649976" y="5071212"/>
                <a:ext cx="127818" cy="184167"/>
              </a:xfrm>
              <a:custGeom>
                <a:avLst/>
                <a:gdLst/>
                <a:ahLst/>
                <a:cxnLst>
                  <a:cxn ang="0">
                    <a:pos x="35" y="0"/>
                  </a:cxn>
                  <a:cxn ang="0">
                    <a:pos x="51" y="4"/>
                  </a:cxn>
                  <a:cxn ang="0">
                    <a:pos x="68" y="12"/>
                  </a:cxn>
                  <a:cxn ang="0">
                    <a:pos x="85" y="25"/>
                  </a:cxn>
                  <a:cxn ang="0">
                    <a:pos x="104" y="42"/>
                  </a:cxn>
                  <a:cxn ang="0">
                    <a:pos x="122" y="61"/>
                  </a:cxn>
                  <a:cxn ang="0">
                    <a:pos x="138" y="84"/>
                  </a:cxn>
                  <a:cxn ang="0">
                    <a:pos x="154" y="111"/>
                  </a:cxn>
                  <a:cxn ang="0">
                    <a:pos x="167" y="138"/>
                  </a:cxn>
                  <a:cxn ang="0">
                    <a:pos x="177" y="164"/>
                  </a:cxn>
                  <a:cxn ang="0">
                    <a:pos x="184" y="188"/>
                  </a:cxn>
                  <a:cxn ang="0">
                    <a:pos x="187" y="210"/>
                  </a:cxn>
                  <a:cxn ang="0">
                    <a:pos x="187" y="230"/>
                  </a:cxn>
                  <a:cxn ang="0">
                    <a:pos x="183" y="246"/>
                  </a:cxn>
                  <a:cxn ang="0">
                    <a:pos x="176" y="258"/>
                  </a:cxn>
                  <a:cxn ang="0">
                    <a:pos x="165" y="265"/>
                  </a:cxn>
                  <a:cxn ang="0">
                    <a:pos x="151" y="268"/>
                  </a:cxn>
                  <a:cxn ang="0">
                    <a:pos x="135" y="264"/>
                  </a:cxn>
                  <a:cxn ang="0">
                    <a:pos x="118" y="255"/>
                  </a:cxn>
                  <a:cxn ang="0">
                    <a:pos x="101" y="243"/>
                  </a:cxn>
                  <a:cxn ang="0">
                    <a:pos x="83" y="226"/>
                  </a:cxn>
                  <a:cxn ang="0">
                    <a:pos x="66" y="207"/>
                  </a:cxn>
                  <a:cxn ang="0">
                    <a:pos x="49" y="183"/>
                  </a:cxn>
                  <a:cxn ang="0">
                    <a:pos x="33" y="157"/>
                  </a:cxn>
                  <a:cxn ang="0">
                    <a:pos x="19" y="130"/>
                  </a:cxn>
                  <a:cxn ang="0">
                    <a:pos x="10" y="103"/>
                  </a:cxn>
                  <a:cxn ang="0">
                    <a:pos x="3" y="78"/>
                  </a:cxn>
                  <a:cxn ang="0">
                    <a:pos x="0" y="56"/>
                  </a:cxn>
                  <a:cxn ang="0">
                    <a:pos x="1" y="37"/>
                  </a:cxn>
                  <a:cxn ang="0">
                    <a:pos x="5" y="21"/>
                  </a:cxn>
                  <a:cxn ang="0">
                    <a:pos x="11" y="10"/>
                  </a:cxn>
                  <a:cxn ang="0">
                    <a:pos x="22" y="3"/>
                  </a:cxn>
                  <a:cxn ang="0">
                    <a:pos x="35" y="0"/>
                  </a:cxn>
                </a:cxnLst>
                <a:rect l="0" t="0" r="r" b="b"/>
                <a:pathLst>
                  <a:path w="187" h="268">
                    <a:moveTo>
                      <a:pt x="35" y="0"/>
                    </a:moveTo>
                    <a:lnTo>
                      <a:pt x="51" y="4"/>
                    </a:lnTo>
                    <a:lnTo>
                      <a:pt x="68" y="12"/>
                    </a:lnTo>
                    <a:lnTo>
                      <a:pt x="85" y="25"/>
                    </a:lnTo>
                    <a:lnTo>
                      <a:pt x="104" y="42"/>
                    </a:lnTo>
                    <a:lnTo>
                      <a:pt x="122" y="61"/>
                    </a:lnTo>
                    <a:lnTo>
                      <a:pt x="138" y="84"/>
                    </a:lnTo>
                    <a:lnTo>
                      <a:pt x="154" y="111"/>
                    </a:lnTo>
                    <a:lnTo>
                      <a:pt x="167" y="138"/>
                    </a:lnTo>
                    <a:lnTo>
                      <a:pt x="177" y="164"/>
                    </a:lnTo>
                    <a:lnTo>
                      <a:pt x="184" y="188"/>
                    </a:lnTo>
                    <a:lnTo>
                      <a:pt x="187" y="210"/>
                    </a:lnTo>
                    <a:lnTo>
                      <a:pt x="187" y="230"/>
                    </a:lnTo>
                    <a:lnTo>
                      <a:pt x="183" y="246"/>
                    </a:lnTo>
                    <a:lnTo>
                      <a:pt x="176" y="258"/>
                    </a:lnTo>
                    <a:lnTo>
                      <a:pt x="165" y="265"/>
                    </a:lnTo>
                    <a:lnTo>
                      <a:pt x="151" y="268"/>
                    </a:lnTo>
                    <a:lnTo>
                      <a:pt x="135" y="264"/>
                    </a:lnTo>
                    <a:lnTo>
                      <a:pt x="118" y="255"/>
                    </a:lnTo>
                    <a:lnTo>
                      <a:pt x="101" y="243"/>
                    </a:lnTo>
                    <a:lnTo>
                      <a:pt x="83" y="226"/>
                    </a:lnTo>
                    <a:lnTo>
                      <a:pt x="66" y="207"/>
                    </a:lnTo>
                    <a:lnTo>
                      <a:pt x="49" y="183"/>
                    </a:lnTo>
                    <a:lnTo>
                      <a:pt x="33" y="157"/>
                    </a:lnTo>
                    <a:lnTo>
                      <a:pt x="19" y="130"/>
                    </a:lnTo>
                    <a:lnTo>
                      <a:pt x="10" y="103"/>
                    </a:lnTo>
                    <a:lnTo>
                      <a:pt x="3" y="78"/>
                    </a:lnTo>
                    <a:lnTo>
                      <a:pt x="0" y="56"/>
                    </a:lnTo>
                    <a:lnTo>
                      <a:pt x="1" y="37"/>
                    </a:lnTo>
                    <a:lnTo>
                      <a:pt x="5" y="21"/>
                    </a:lnTo>
                    <a:lnTo>
                      <a:pt x="11" y="10"/>
                    </a:lnTo>
                    <a:lnTo>
                      <a:pt x="22" y="3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chemeClr val="bg1"/>
              </a:solidFill>
              <a:ln w="0">
                <a:noFill/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0" name="PA_任意多边形 33"/>
              <p:cNvSpPr>
                <a:spLocks noEditPoints="1"/>
              </p:cNvSpPr>
              <p:nvPr>
                <p:custDataLst>
                  <p:tags r:id="rId71"/>
                </p:custDataLst>
              </p:nvPr>
            </p:nvSpPr>
            <p:spPr bwMode="auto">
              <a:xfrm>
                <a:off x="6656848" y="4543450"/>
                <a:ext cx="1305664" cy="1202583"/>
              </a:xfrm>
              <a:custGeom>
                <a:avLst/>
                <a:gdLst/>
                <a:ahLst/>
                <a:cxnLst>
                  <a:cxn ang="0">
                    <a:pos x="946" y="723"/>
                  </a:cxn>
                  <a:cxn ang="0">
                    <a:pos x="942" y="726"/>
                  </a:cxn>
                  <a:cxn ang="0">
                    <a:pos x="865" y="746"/>
                  </a:cxn>
                  <a:cxn ang="0">
                    <a:pos x="799" y="745"/>
                  </a:cxn>
                  <a:cxn ang="0">
                    <a:pos x="762" y="738"/>
                  </a:cxn>
                  <a:cxn ang="0">
                    <a:pos x="742" y="728"/>
                  </a:cxn>
                  <a:cxn ang="0">
                    <a:pos x="734" y="734"/>
                  </a:cxn>
                  <a:cxn ang="0">
                    <a:pos x="769" y="785"/>
                  </a:cxn>
                  <a:cxn ang="0">
                    <a:pos x="790" y="809"/>
                  </a:cxn>
                  <a:cxn ang="0">
                    <a:pos x="807" y="850"/>
                  </a:cxn>
                  <a:cxn ang="0">
                    <a:pos x="830" y="869"/>
                  </a:cxn>
                  <a:cxn ang="0">
                    <a:pos x="856" y="850"/>
                  </a:cxn>
                  <a:cxn ang="0">
                    <a:pos x="920" y="768"/>
                  </a:cxn>
                  <a:cxn ang="0">
                    <a:pos x="955" y="734"/>
                  </a:cxn>
                  <a:cxn ang="0">
                    <a:pos x="959" y="722"/>
                  </a:cxn>
                  <a:cxn ang="0">
                    <a:pos x="6" y="2"/>
                  </a:cxn>
                  <a:cxn ang="0">
                    <a:pos x="37" y="27"/>
                  </a:cxn>
                  <a:cxn ang="0">
                    <a:pos x="69" y="55"/>
                  </a:cxn>
                  <a:cxn ang="0">
                    <a:pos x="701" y="650"/>
                  </a:cxn>
                  <a:cxn ang="0">
                    <a:pos x="810" y="696"/>
                  </a:cxn>
                  <a:cxn ang="0">
                    <a:pos x="905" y="701"/>
                  </a:cxn>
                  <a:cxn ang="0">
                    <a:pos x="979" y="682"/>
                  </a:cxn>
                  <a:cxn ang="0">
                    <a:pos x="1017" y="662"/>
                  </a:cxn>
                  <a:cxn ang="0">
                    <a:pos x="1824" y="241"/>
                  </a:cxn>
                  <a:cxn ang="0">
                    <a:pos x="1879" y="217"/>
                  </a:cxn>
                  <a:cxn ang="0">
                    <a:pos x="1899" y="215"/>
                  </a:cxn>
                  <a:cxn ang="0">
                    <a:pos x="1885" y="233"/>
                  </a:cxn>
                  <a:cxn ang="0">
                    <a:pos x="1848" y="261"/>
                  </a:cxn>
                  <a:cxn ang="0">
                    <a:pos x="1816" y="283"/>
                  </a:cxn>
                  <a:cxn ang="0">
                    <a:pos x="1080" y="707"/>
                  </a:cxn>
                  <a:cxn ang="0">
                    <a:pos x="956" y="789"/>
                  </a:cxn>
                  <a:cxn ang="0">
                    <a:pos x="888" y="866"/>
                  </a:cxn>
                  <a:cxn ang="0">
                    <a:pos x="858" y="925"/>
                  </a:cxn>
                  <a:cxn ang="0">
                    <a:pos x="852" y="955"/>
                  </a:cxn>
                  <a:cxn ang="0">
                    <a:pos x="825" y="1691"/>
                  </a:cxn>
                  <a:cxn ang="0">
                    <a:pos x="814" y="1741"/>
                  </a:cxn>
                  <a:cxn ang="0">
                    <a:pos x="805" y="1746"/>
                  </a:cxn>
                  <a:cxn ang="0">
                    <a:pos x="796" y="1712"/>
                  </a:cxn>
                  <a:cxn ang="0">
                    <a:pos x="792" y="1677"/>
                  </a:cxn>
                  <a:cxn ang="0">
                    <a:pos x="780" y="888"/>
                  </a:cxn>
                  <a:cxn ang="0">
                    <a:pos x="739" y="793"/>
                  </a:cxn>
                  <a:cxn ang="0">
                    <a:pos x="689" y="717"/>
                  </a:cxn>
                  <a:cxn ang="0">
                    <a:pos x="645" y="666"/>
                  </a:cxn>
                  <a:cxn ang="0">
                    <a:pos x="31" y="45"/>
                  </a:cxn>
                  <a:cxn ang="0">
                    <a:pos x="3" y="10"/>
                  </a:cxn>
                  <a:cxn ang="0">
                    <a:pos x="1" y="0"/>
                  </a:cxn>
                </a:cxnLst>
                <a:rect l="0" t="0" r="r" b="b"/>
                <a:pathLst>
                  <a:path w="1899" h="1749">
                    <a:moveTo>
                      <a:pt x="953" y="722"/>
                    </a:moveTo>
                    <a:lnTo>
                      <a:pt x="949" y="723"/>
                    </a:lnTo>
                    <a:lnTo>
                      <a:pt x="946" y="723"/>
                    </a:lnTo>
                    <a:lnTo>
                      <a:pt x="944" y="724"/>
                    </a:lnTo>
                    <a:lnTo>
                      <a:pt x="943" y="726"/>
                    </a:lnTo>
                    <a:lnTo>
                      <a:pt x="942" y="726"/>
                    </a:lnTo>
                    <a:lnTo>
                      <a:pt x="916" y="737"/>
                    </a:lnTo>
                    <a:lnTo>
                      <a:pt x="889" y="743"/>
                    </a:lnTo>
                    <a:lnTo>
                      <a:pt x="865" y="746"/>
                    </a:lnTo>
                    <a:lnTo>
                      <a:pt x="840" y="748"/>
                    </a:lnTo>
                    <a:lnTo>
                      <a:pt x="818" y="746"/>
                    </a:lnTo>
                    <a:lnTo>
                      <a:pt x="799" y="745"/>
                    </a:lnTo>
                    <a:lnTo>
                      <a:pt x="783" y="741"/>
                    </a:lnTo>
                    <a:lnTo>
                      <a:pt x="770" y="739"/>
                    </a:lnTo>
                    <a:lnTo>
                      <a:pt x="762" y="738"/>
                    </a:lnTo>
                    <a:lnTo>
                      <a:pt x="759" y="737"/>
                    </a:lnTo>
                    <a:lnTo>
                      <a:pt x="750" y="730"/>
                    </a:lnTo>
                    <a:lnTo>
                      <a:pt x="742" y="728"/>
                    </a:lnTo>
                    <a:lnTo>
                      <a:pt x="737" y="727"/>
                    </a:lnTo>
                    <a:lnTo>
                      <a:pt x="734" y="729"/>
                    </a:lnTo>
                    <a:lnTo>
                      <a:pt x="734" y="734"/>
                    </a:lnTo>
                    <a:lnTo>
                      <a:pt x="737" y="743"/>
                    </a:lnTo>
                    <a:lnTo>
                      <a:pt x="744" y="752"/>
                    </a:lnTo>
                    <a:lnTo>
                      <a:pt x="769" y="785"/>
                    </a:lnTo>
                    <a:lnTo>
                      <a:pt x="778" y="795"/>
                    </a:lnTo>
                    <a:lnTo>
                      <a:pt x="785" y="804"/>
                    </a:lnTo>
                    <a:lnTo>
                      <a:pt x="790" y="809"/>
                    </a:lnTo>
                    <a:lnTo>
                      <a:pt x="791" y="811"/>
                    </a:lnTo>
                    <a:lnTo>
                      <a:pt x="799" y="834"/>
                    </a:lnTo>
                    <a:lnTo>
                      <a:pt x="807" y="850"/>
                    </a:lnTo>
                    <a:lnTo>
                      <a:pt x="814" y="861"/>
                    </a:lnTo>
                    <a:lnTo>
                      <a:pt x="823" y="867"/>
                    </a:lnTo>
                    <a:lnTo>
                      <a:pt x="830" y="869"/>
                    </a:lnTo>
                    <a:lnTo>
                      <a:pt x="840" y="866"/>
                    </a:lnTo>
                    <a:lnTo>
                      <a:pt x="849" y="859"/>
                    </a:lnTo>
                    <a:lnTo>
                      <a:pt x="856" y="850"/>
                    </a:lnTo>
                    <a:lnTo>
                      <a:pt x="862" y="842"/>
                    </a:lnTo>
                    <a:lnTo>
                      <a:pt x="867" y="832"/>
                    </a:lnTo>
                    <a:lnTo>
                      <a:pt x="920" y="768"/>
                    </a:lnTo>
                    <a:lnTo>
                      <a:pt x="937" y="754"/>
                    </a:lnTo>
                    <a:lnTo>
                      <a:pt x="948" y="741"/>
                    </a:lnTo>
                    <a:lnTo>
                      <a:pt x="955" y="734"/>
                    </a:lnTo>
                    <a:lnTo>
                      <a:pt x="959" y="728"/>
                    </a:lnTo>
                    <a:lnTo>
                      <a:pt x="960" y="724"/>
                    </a:lnTo>
                    <a:lnTo>
                      <a:pt x="959" y="722"/>
                    </a:lnTo>
                    <a:lnTo>
                      <a:pt x="953" y="722"/>
                    </a:lnTo>
                    <a:close/>
                    <a:moveTo>
                      <a:pt x="1" y="0"/>
                    </a:moveTo>
                    <a:lnTo>
                      <a:pt x="6" y="2"/>
                    </a:lnTo>
                    <a:lnTo>
                      <a:pt x="14" y="8"/>
                    </a:lnTo>
                    <a:lnTo>
                      <a:pt x="25" y="16"/>
                    </a:lnTo>
                    <a:lnTo>
                      <a:pt x="37" y="27"/>
                    </a:lnTo>
                    <a:lnTo>
                      <a:pt x="48" y="37"/>
                    </a:lnTo>
                    <a:lnTo>
                      <a:pt x="59" y="48"/>
                    </a:lnTo>
                    <a:lnTo>
                      <a:pt x="69" y="55"/>
                    </a:lnTo>
                    <a:lnTo>
                      <a:pt x="78" y="63"/>
                    </a:lnTo>
                    <a:lnTo>
                      <a:pt x="662" y="623"/>
                    </a:lnTo>
                    <a:lnTo>
                      <a:pt x="701" y="650"/>
                    </a:lnTo>
                    <a:lnTo>
                      <a:pt x="739" y="671"/>
                    </a:lnTo>
                    <a:lnTo>
                      <a:pt x="775" y="686"/>
                    </a:lnTo>
                    <a:lnTo>
                      <a:pt x="810" y="696"/>
                    </a:lnTo>
                    <a:lnTo>
                      <a:pt x="843" y="702"/>
                    </a:lnTo>
                    <a:lnTo>
                      <a:pt x="873" y="704"/>
                    </a:lnTo>
                    <a:lnTo>
                      <a:pt x="905" y="701"/>
                    </a:lnTo>
                    <a:lnTo>
                      <a:pt x="934" y="696"/>
                    </a:lnTo>
                    <a:lnTo>
                      <a:pt x="959" y="690"/>
                    </a:lnTo>
                    <a:lnTo>
                      <a:pt x="979" y="682"/>
                    </a:lnTo>
                    <a:lnTo>
                      <a:pt x="997" y="673"/>
                    </a:lnTo>
                    <a:lnTo>
                      <a:pt x="1010" y="667"/>
                    </a:lnTo>
                    <a:lnTo>
                      <a:pt x="1017" y="662"/>
                    </a:lnTo>
                    <a:lnTo>
                      <a:pt x="1020" y="660"/>
                    </a:lnTo>
                    <a:lnTo>
                      <a:pt x="1796" y="254"/>
                    </a:lnTo>
                    <a:lnTo>
                      <a:pt x="1824" y="241"/>
                    </a:lnTo>
                    <a:lnTo>
                      <a:pt x="1847" y="231"/>
                    </a:lnTo>
                    <a:lnTo>
                      <a:pt x="1865" y="222"/>
                    </a:lnTo>
                    <a:lnTo>
                      <a:pt x="1879" y="217"/>
                    </a:lnTo>
                    <a:lnTo>
                      <a:pt x="1890" y="215"/>
                    </a:lnTo>
                    <a:lnTo>
                      <a:pt x="1896" y="214"/>
                    </a:lnTo>
                    <a:lnTo>
                      <a:pt x="1899" y="215"/>
                    </a:lnTo>
                    <a:lnTo>
                      <a:pt x="1898" y="220"/>
                    </a:lnTo>
                    <a:lnTo>
                      <a:pt x="1893" y="226"/>
                    </a:lnTo>
                    <a:lnTo>
                      <a:pt x="1885" y="233"/>
                    </a:lnTo>
                    <a:lnTo>
                      <a:pt x="1874" y="242"/>
                    </a:lnTo>
                    <a:lnTo>
                      <a:pt x="1862" y="252"/>
                    </a:lnTo>
                    <a:lnTo>
                      <a:pt x="1848" y="261"/>
                    </a:lnTo>
                    <a:lnTo>
                      <a:pt x="1836" y="270"/>
                    </a:lnTo>
                    <a:lnTo>
                      <a:pt x="1825" y="277"/>
                    </a:lnTo>
                    <a:lnTo>
                      <a:pt x="1816" y="283"/>
                    </a:lnTo>
                    <a:lnTo>
                      <a:pt x="1810" y="288"/>
                    </a:lnTo>
                    <a:lnTo>
                      <a:pt x="1808" y="289"/>
                    </a:lnTo>
                    <a:lnTo>
                      <a:pt x="1080" y="707"/>
                    </a:lnTo>
                    <a:lnTo>
                      <a:pt x="1031" y="735"/>
                    </a:lnTo>
                    <a:lnTo>
                      <a:pt x="990" y="762"/>
                    </a:lnTo>
                    <a:lnTo>
                      <a:pt x="956" y="789"/>
                    </a:lnTo>
                    <a:lnTo>
                      <a:pt x="928" y="816"/>
                    </a:lnTo>
                    <a:lnTo>
                      <a:pt x="905" y="842"/>
                    </a:lnTo>
                    <a:lnTo>
                      <a:pt x="888" y="866"/>
                    </a:lnTo>
                    <a:lnTo>
                      <a:pt x="874" y="888"/>
                    </a:lnTo>
                    <a:lnTo>
                      <a:pt x="866" y="908"/>
                    </a:lnTo>
                    <a:lnTo>
                      <a:pt x="858" y="925"/>
                    </a:lnTo>
                    <a:lnTo>
                      <a:pt x="855" y="938"/>
                    </a:lnTo>
                    <a:lnTo>
                      <a:pt x="854" y="949"/>
                    </a:lnTo>
                    <a:lnTo>
                      <a:pt x="852" y="955"/>
                    </a:lnTo>
                    <a:lnTo>
                      <a:pt x="852" y="958"/>
                    </a:lnTo>
                    <a:lnTo>
                      <a:pt x="829" y="1661"/>
                    </a:lnTo>
                    <a:lnTo>
                      <a:pt x="825" y="1691"/>
                    </a:lnTo>
                    <a:lnTo>
                      <a:pt x="821" y="1714"/>
                    </a:lnTo>
                    <a:lnTo>
                      <a:pt x="817" y="1730"/>
                    </a:lnTo>
                    <a:lnTo>
                      <a:pt x="814" y="1741"/>
                    </a:lnTo>
                    <a:lnTo>
                      <a:pt x="811" y="1747"/>
                    </a:lnTo>
                    <a:lnTo>
                      <a:pt x="808" y="1749"/>
                    </a:lnTo>
                    <a:lnTo>
                      <a:pt x="805" y="1746"/>
                    </a:lnTo>
                    <a:lnTo>
                      <a:pt x="801" y="1737"/>
                    </a:lnTo>
                    <a:lnTo>
                      <a:pt x="799" y="1725"/>
                    </a:lnTo>
                    <a:lnTo>
                      <a:pt x="796" y="1712"/>
                    </a:lnTo>
                    <a:lnTo>
                      <a:pt x="795" y="1698"/>
                    </a:lnTo>
                    <a:lnTo>
                      <a:pt x="794" y="1686"/>
                    </a:lnTo>
                    <a:lnTo>
                      <a:pt x="792" y="1677"/>
                    </a:lnTo>
                    <a:lnTo>
                      <a:pt x="792" y="958"/>
                    </a:lnTo>
                    <a:lnTo>
                      <a:pt x="788" y="922"/>
                    </a:lnTo>
                    <a:lnTo>
                      <a:pt x="780" y="888"/>
                    </a:lnTo>
                    <a:lnTo>
                      <a:pt x="768" y="855"/>
                    </a:lnTo>
                    <a:lnTo>
                      <a:pt x="755" y="823"/>
                    </a:lnTo>
                    <a:lnTo>
                      <a:pt x="739" y="793"/>
                    </a:lnTo>
                    <a:lnTo>
                      <a:pt x="723" y="766"/>
                    </a:lnTo>
                    <a:lnTo>
                      <a:pt x="706" y="740"/>
                    </a:lnTo>
                    <a:lnTo>
                      <a:pt x="689" y="717"/>
                    </a:lnTo>
                    <a:lnTo>
                      <a:pt x="672" y="696"/>
                    </a:lnTo>
                    <a:lnTo>
                      <a:pt x="657" y="679"/>
                    </a:lnTo>
                    <a:lnTo>
                      <a:pt x="645" y="666"/>
                    </a:lnTo>
                    <a:lnTo>
                      <a:pt x="65" y="87"/>
                    </a:lnTo>
                    <a:lnTo>
                      <a:pt x="46" y="63"/>
                    </a:lnTo>
                    <a:lnTo>
                      <a:pt x="31" y="45"/>
                    </a:lnTo>
                    <a:lnTo>
                      <a:pt x="19" y="30"/>
                    </a:lnTo>
                    <a:lnTo>
                      <a:pt x="9" y="18"/>
                    </a:lnTo>
                    <a:lnTo>
                      <a:pt x="3" y="10"/>
                    </a:lnTo>
                    <a:lnTo>
                      <a:pt x="1" y="4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1">
                  <a:alpha val="46000"/>
                </a:schemeClr>
              </a:solidFill>
              <a:ln w="0">
                <a:noFill/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1" name="PA_任意多边形 39"/>
              <p:cNvSpPr/>
              <p:nvPr>
                <p:custDataLst>
                  <p:tags r:id="rId72"/>
                </p:custDataLst>
              </p:nvPr>
            </p:nvSpPr>
            <p:spPr bwMode="auto">
              <a:xfrm>
                <a:off x="7161247" y="5039601"/>
                <a:ext cx="155306" cy="101704"/>
              </a:xfrm>
              <a:custGeom>
                <a:avLst/>
                <a:gdLst/>
                <a:ahLst/>
                <a:cxnLst>
                  <a:cxn ang="0">
                    <a:pos x="219" y="0"/>
                  </a:cxn>
                  <a:cxn ang="0">
                    <a:pos x="225" y="0"/>
                  </a:cxn>
                  <a:cxn ang="0">
                    <a:pos x="226" y="2"/>
                  </a:cxn>
                  <a:cxn ang="0">
                    <a:pos x="225" y="6"/>
                  </a:cxn>
                  <a:cxn ang="0">
                    <a:pos x="221" y="12"/>
                  </a:cxn>
                  <a:cxn ang="0">
                    <a:pos x="214" y="19"/>
                  </a:cxn>
                  <a:cxn ang="0">
                    <a:pos x="203" y="32"/>
                  </a:cxn>
                  <a:cxn ang="0">
                    <a:pos x="186" y="46"/>
                  </a:cxn>
                  <a:cxn ang="0">
                    <a:pos x="133" y="110"/>
                  </a:cxn>
                  <a:cxn ang="0">
                    <a:pos x="128" y="120"/>
                  </a:cxn>
                  <a:cxn ang="0">
                    <a:pos x="122" y="128"/>
                  </a:cxn>
                  <a:cxn ang="0">
                    <a:pos x="115" y="137"/>
                  </a:cxn>
                  <a:cxn ang="0">
                    <a:pos x="106" y="144"/>
                  </a:cxn>
                  <a:cxn ang="0">
                    <a:pos x="96" y="147"/>
                  </a:cxn>
                  <a:cxn ang="0">
                    <a:pos x="89" y="145"/>
                  </a:cxn>
                  <a:cxn ang="0">
                    <a:pos x="80" y="139"/>
                  </a:cxn>
                  <a:cxn ang="0">
                    <a:pos x="73" y="128"/>
                  </a:cxn>
                  <a:cxn ang="0">
                    <a:pos x="65" y="112"/>
                  </a:cxn>
                  <a:cxn ang="0">
                    <a:pos x="57" y="89"/>
                  </a:cxn>
                  <a:cxn ang="0">
                    <a:pos x="56" y="87"/>
                  </a:cxn>
                  <a:cxn ang="0">
                    <a:pos x="51" y="82"/>
                  </a:cxn>
                  <a:cxn ang="0">
                    <a:pos x="44" y="73"/>
                  </a:cxn>
                  <a:cxn ang="0">
                    <a:pos x="35" y="63"/>
                  </a:cxn>
                  <a:cxn ang="0">
                    <a:pos x="10" y="30"/>
                  </a:cxn>
                  <a:cxn ang="0">
                    <a:pos x="3" y="21"/>
                  </a:cxn>
                  <a:cxn ang="0">
                    <a:pos x="0" y="12"/>
                  </a:cxn>
                  <a:cxn ang="0">
                    <a:pos x="0" y="7"/>
                  </a:cxn>
                  <a:cxn ang="0">
                    <a:pos x="3" y="5"/>
                  </a:cxn>
                  <a:cxn ang="0">
                    <a:pos x="8" y="6"/>
                  </a:cxn>
                  <a:cxn ang="0">
                    <a:pos x="16" y="8"/>
                  </a:cxn>
                  <a:cxn ang="0">
                    <a:pos x="25" y="15"/>
                  </a:cxn>
                  <a:cxn ang="0">
                    <a:pos x="28" y="16"/>
                  </a:cxn>
                  <a:cxn ang="0">
                    <a:pos x="36" y="17"/>
                  </a:cxn>
                  <a:cxn ang="0">
                    <a:pos x="49" y="19"/>
                  </a:cxn>
                  <a:cxn ang="0">
                    <a:pos x="65" y="23"/>
                  </a:cxn>
                  <a:cxn ang="0">
                    <a:pos x="84" y="24"/>
                  </a:cxn>
                  <a:cxn ang="0">
                    <a:pos x="106" y="26"/>
                  </a:cxn>
                  <a:cxn ang="0">
                    <a:pos x="131" y="24"/>
                  </a:cxn>
                  <a:cxn ang="0">
                    <a:pos x="155" y="21"/>
                  </a:cxn>
                  <a:cxn ang="0">
                    <a:pos x="182" y="15"/>
                  </a:cxn>
                  <a:cxn ang="0">
                    <a:pos x="208" y="4"/>
                  </a:cxn>
                  <a:cxn ang="0">
                    <a:pos x="209" y="4"/>
                  </a:cxn>
                  <a:cxn ang="0">
                    <a:pos x="210" y="2"/>
                  </a:cxn>
                  <a:cxn ang="0">
                    <a:pos x="212" y="1"/>
                  </a:cxn>
                  <a:cxn ang="0">
                    <a:pos x="215" y="1"/>
                  </a:cxn>
                  <a:cxn ang="0">
                    <a:pos x="219" y="0"/>
                  </a:cxn>
                </a:cxnLst>
                <a:rect l="0" t="0" r="r" b="b"/>
                <a:pathLst>
                  <a:path w="226" h="147">
                    <a:moveTo>
                      <a:pt x="219" y="0"/>
                    </a:moveTo>
                    <a:lnTo>
                      <a:pt x="225" y="0"/>
                    </a:lnTo>
                    <a:lnTo>
                      <a:pt x="226" y="2"/>
                    </a:lnTo>
                    <a:lnTo>
                      <a:pt x="225" y="6"/>
                    </a:lnTo>
                    <a:lnTo>
                      <a:pt x="221" y="12"/>
                    </a:lnTo>
                    <a:lnTo>
                      <a:pt x="214" y="19"/>
                    </a:lnTo>
                    <a:lnTo>
                      <a:pt x="203" y="32"/>
                    </a:lnTo>
                    <a:lnTo>
                      <a:pt x="186" y="46"/>
                    </a:lnTo>
                    <a:lnTo>
                      <a:pt x="133" y="110"/>
                    </a:lnTo>
                    <a:lnTo>
                      <a:pt x="128" y="120"/>
                    </a:lnTo>
                    <a:lnTo>
                      <a:pt x="122" y="128"/>
                    </a:lnTo>
                    <a:lnTo>
                      <a:pt x="115" y="137"/>
                    </a:lnTo>
                    <a:lnTo>
                      <a:pt x="106" y="144"/>
                    </a:lnTo>
                    <a:lnTo>
                      <a:pt x="96" y="147"/>
                    </a:lnTo>
                    <a:lnTo>
                      <a:pt x="89" y="145"/>
                    </a:lnTo>
                    <a:lnTo>
                      <a:pt x="80" y="139"/>
                    </a:lnTo>
                    <a:lnTo>
                      <a:pt x="73" y="128"/>
                    </a:lnTo>
                    <a:lnTo>
                      <a:pt x="65" y="112"/>
                    </a:lnTo>
                    <a:lnTo>
                      <a:pt x="57" y="89"/>
                    </a:lnTo>
                    <a:lnTo>
                      <a:pt x="56" y="87"/>
                    </a:lnTo>
                    <a:lnTo>
                      <a:pt x="51" y="82"/>
                    </a:lnTo>
                    <a:lnTo>
                      <a:pt x="44" y="73"/>
                    </a:lnTo>
                    <a:lnTo>
                      <a:pt x="35" y="63"/>
                    </a:lnTo>
                    <a:lnTo>
                      <a:pt x="10" y="30"/>
                    </a:lnTo>
                    <a:lnTo>
                      <a:pt x="3" y="21"/>
                    </a:lnTo>
                    <a:lnTo>
                      <a:pt x="0" y="12"/>
                    </a:lnTo>
                    <a:lnTo>
                      <a:pt x="0" y="7"/>
                    </a:lnTo>
                    <a:lnTo>
                      <a:pt x="3" y="5"/>
                    </a:lnTo>
                    <a:lnTo>
                      <a:pt x="8" y="6"/>
                    </a:lnTo>
                    <a:lnTo>
                      <a:pt x="16" y="8"/>
                    </a:lnTo>
                    <a:lnTo>
                      <a:pt x="25" y="15"/>
                    </a:lnTo>
                    <a:lnTo>
                      <a:pt x="28" y="16"/>
                    </a:lnTo>
                    <a:lnTo>
                      <a:pt x="36" y="17"/>
                    </a:lnTo>
                    <a:lnTo>
                      <a:pt x="49" y="19"/>
                    </a:lnTo>
                    <a:lnTo>
                      <a:pt x="65" y="23"/>
                    </a:lnTo>
                    <a:lnTo>
                      <a:pt x="84" y="24"/>
                    </a:lnTo>
                    <a:lnTo>
                      <a:pt x="106" y="26"/>
                    </a:lnTo>
                    <a:lnTo>
                      <a:pt x="131" y="24"/>
                    </a:lnTo>
                    <a:lnTo>
                      <a:pt x="155" y="21"/>
                    </a:lnTo>
                    <a:lnTo>
                      <a:pt x="182" y="15"/>
                    </a:lnTo>
                    <a:lnTo>
                      <a:pt x="208" y="4"/>
                    </a:lnTo>
                    <a:lnTo>
                      <a:pt x="209" y="4"/>
                    </a:lnTo>
                    <a:lnTo>
                      <a:pt x="210" y="2"/>
                    </a:lnTo>
                    <a:lnTo>
                      <a:pt x="212" y="1"/>
                    </a:lnTo>
                    <a:lnTo>
                      <a:pt x="215" y="1"/>
                    </a:lnTo>
                    <a:lnTo>
                      <a:pt x="219" y="0"/>
                    </a:lnTo>
                    <a:close/>
                  </a:path>
                </a:pathLst>
              </a:custGeom>
              <a:solidFill>
                <a:schemeClr val="bg1">
                  <a:alpha val="86000"/>
                </a:schemeClr>
              </a:solidFill>
              <a:ln w="0">
                <a:noFill/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03" name="Group 69"/>
            <p:cNvGrpSpPr/>
            <p:nvPr/>
          </p:nvGrpSpPr>
          <p:grpSpPr>
            <a:xfrm>
              <a:off x="6772025" y="4385216"/>
              <a:ext cx="1474186" cy="1693136"/>
              <a:chOff x="1026112" y="3667125"/>
              <a:chExt cx="1474186" cy="1693136"/>
            </a:xfrm>
          </p:grpSpPr>
          <p:sp>
            <p:nvSpPr>
              <p:cNvPr id="140" name="PA_任意多边形 7"/>
              <p:cNvSpPr/>
              <p:nvPr>
                <p:custDataLst>
                  <p:tags r:id="rId42"/>
                </p:custDataLst>
              </p:nvPr>
            </p:nvSpPr>
            <p:spPr bwMode="auto">
              <a:xfrm>
                <a:off x="1026112" y="3667125"/>
                <a:ext cx="1474186" cy="1693136"/>
              </a:xfrm>
              <a:custGeom>
                <a:avLst/>
                <a:gdLst/>
                <a:ahLst/>
                <a:cxnLst>
                  <a:cxn ang="0">
                    <a:pos x="1239" y="3"/>
                  </a:cxn>
                  <a:cxn ang="0">
                    <a:pos x="1309" y="23"/>
                  </a:cxn>
                  <a:cxn ang="0">
                    <a:pos x="1381" y="67"/>
                  </a:cxn>
                  <a:cxn ang="0">
                    <a:pos x="2055" y="694"/>
                  </a:cxn>
                  <a:cxn ang="0">
                    <a:pos x="2075" y="719"/>
                  </a:cxn>
                  <a:cxn ang="0">
                    <a:pos x="2102" y="761"/>
                  </a:cxn>
                  <a:cxn ang="0">
                    <a:pos x="2130" y="817"/>
                  </a:cxn>
                  <a:cxn ang="0">
                    <a:pos x="2153" y="887"/>
                  </a:cxn>
                  <a:cxn ang="0">
                    <a:pos x="2166" y="970"/>
                  </a:cxn>
                  <a:cxn ang="0">
                    <a:pos x="2168" y="1008"/>
                  </a:cxn>
                  <a:cxn ang="0">
                    <a:pos x="2169" y="1105"/>
                  </a:cxn>
                  <a:cxn ang="0">
                    <a:pos x="2168" y="1382"/>
                  </a:cxn>
                  <a:cxn ang="0">
                    <a:pos x="2166" y="1472"/>
                  </a:cxn>
                  <a:cxn ang="0">
                    <a:pos x="2163" y="1549"/>
                  </a:cxn>
                  <a:cxn ang="0">
                    <a:pos x="2158" y="1606"/>
                  </a:cxn>
                  <a:cxn ang="0">
                    <a:pos x="2154" y="1638"/>
                  </a:cxn>
                  <a:cxn ang="0">
                    <a:pos x="2150" y="1674"/>
                  </a:cxn>
                  <a:cxn ang="0">
                    <a:pos x="2141" y="1725"/>
                  </a:cxn>
                  <a:cxn ang="0">
                    <a:pos x="2124" y="1786"/>
                  </a:cxn>
                  <a:cxn ang="0">
                    <a:pos x="2093" y="1850"/>
                  </a:cxn>
                  <a:cxn ang="0">
                    <a:pos x="2049" y="1908"/>
                  </a:cxn>
                  <a:cxn ang="0">
                    <a:pos x="1988" y="1957"/>
                  </a:cxn>
                  <a:cxn ang="0">
                    <a:pos x="1200" y="2423"/>
                  </a:cxn>
                  <a:cxn ang="0">
                    <a:pos x="1162" y="2442"/>
                  </a:cxn>
                  <a:cxn ang="0">
                    <a:pos x="1117" y="2460"/>
                  </a:cxn>
                  <a:cxn ang="0">
                    <a:pos x="1059" y="2478"/>
                  </a:cxn>
                  <a:cxn ang="0">
                    <a:pos x="993" y="2487"/>
                  </a:cxn>
                  <a:cxn ang="0">
                    <a:pos x="922" y="2486"/>
                  </a:cxn>
                  <a:cxn ang="0">
                    <a:pos x="852" y="2468"/>
                  </a:cxn>
                  <a:cxn ang="0">
                    <a:pos x="783" y="2427"/>
                  </a:cxn>
                  <a:cxn ang="0">
                    <a:pos x="132" y="1755"/>
                  </a:cxn>
                  <a:cxn ang="0">
                    <a:pos x="126" y="1746"/>
                  </a:cxn>
                  <a:cxn ang="0">
                    <a:pos x="109" y="1719"/>
                  </a:cxn>
                  <a:cxn ang="0">
                    <a:pos x="86" y="1676"/>
                  </a:cxn>
                  <a:cxn ang="0">
                    <a:pos x="60" y="1620"/>
                  </a:cxn>
                  <a:cxn ang="0">
                    <a:pos x="35" y="1555"/>
                  </a:cxn>
                  <a:cxn ang="0">
                    <a:pos x="15" y="1482"/>
                  </a:cxn>
                  <a:cxn ang="0">
                    <a:pos x="2" y="1404"/>
                  </a:cxn>
                  <a:cxn ang="0">
                    <a:pos x="1" y="826"/>
                  </a:cxn>
                  <a:cxn ang="0">
                    <a:pos x="0" y="785"/>
                  </a:cxn>
                  <a:cxn ang="0">
                    <a:pos x="4" y="741"/>
                  </a:cxn>
                  <a:cxn ang="0">
                    <a:pos x="16" y="688"/>
                  </a:cxn>
                  <a:cxn ang="0">
                    <a:pos x="39" y="630"/>
                  </a:cxn>
                  <a:cxn ang="0">
                    <a:pos x="76" y="576"/>
                  </a:cxn>
                  <a:cxn ang="0">
                    <a:pos x="132" y="530"/>
                  </a:cxn>
                  <a:cxn ang="0">
                    <a:pos x="1014" y="54"/>
                  </a:cxn>
                  <a:cxn ang="0">
                    <a:pos x="1032" y="43"/>
                  </a:cxn>
                  <a:cxn ang="0">
                    <a:pos x="1068" y="27"/>
                  </a:cxn>
                  <a:cxn ang="0">
                    <a:pos x="1116" y="11"/>
                  </a:cxn>
                  <a:cxn ang="0">
                    <a:pos x="1174" y="1"/>
                  </a:cxn>
                </a:cxnLst>
                <a:rect l="0" t="0" r="r" b="b"/>
                <a:pathLst>
                  <a:path w="2169" h="2489">
                    <a:moveTo>
                      <a:pt x="1206" y="0"/>
                    </a:moveTo>
                    <a:lnTo>
                      <a:pt x="1239" y="3"/>
                    </a:lnTo>
                    <a:lnTo>
                      <a:pt x="1274" y="11"/>
                    </a:lnTo>
                    <a:lnTo>
                      <a:pt x="1309" y="23"/>
                    </a:lnTo>
                    <a:lnTo>
                      <a:pt x="1345" y="41"/>
                    </a:lnTo>
                    <a:lnTo>
                      <a:pt x="1381" y="67"/>
                    </a:lnTo>
                    <a:lnTo>
                      <a:pt x="2047" y="685"/>
                    </a:lnTo>
                    <a:lnTo>
                      <a:pt x="2055" y="694"/>
                    </a:lnTo>
                    <a:lnTo>
                      <a:pt x="2064" y="705"/>
                    </a:lnTo>
                    <a:lnTo>
                      <a:pt x="2075" y="719"/>
                    </a:lnTo>
                    <a:lnTo>
                      <a:pt x="2088" y="739"/>
                    </a:lnTo>
                    <a:lnTo>
                      <a:pt x="2102" y="761"/>
                    </a:lnTo>
                    <a:lnTo>
                      <a:pt x="2116" y="788"/>
                    </a:lnTo>
                    <a:lnTo>
                      <a:pt x="2130" y="817"/>
                    </a:lnTo>
                    <a:lnTo>
                      <a:pt x="2142" y="850"/>
                    </a:lnTo>
                    <a:lnTo>
                      <a:pt x="2153" y="887"/>
                    </a:lnTo>
                    <a:lnTo>
                      <a:pt x="2161" y="927"/>
                    </a:lnTo>
                    <a:lnTo>
                      <a:pt x="2166" y="970"/>
                    </a:lnTo>
                    <a:lnTo>
                      <a:pt x="2166" y="987"/>
                    </a:lnTo>
                    <a:lnTo>
                      <a:pt x="2168" y="1008"/>
                    </a:lnTo>
                    <a:lnTo>
                      <a:pt x="2168" y="1068"/>
                    </a:lnTo>
                    <a:lnTo>
                      <a:pt x="2169" y="1105"/>
                    </a:lnTo>
                    <a:lnTo>
                      <a:pt x="2169" y="1334"/>
                    </a:lnTo>
                    <a:lnTo>
                      <a:pt x="2168" y="1382"/>
                    </a:lnTo>
                    <a:lnTo>
                      <a:pt x="2168" y="1428"/>
                    </a:lnTo>
                    <a:lnTo>
                      <a:pt x="2166" y="1472"/>
                    </a:lnTo>
                    <a:lnTo>
                      <a:pt x="2165" y="1512"/>
                    </a:lnTo>
                    <a:lnTo>
                      <a:pt x="2163" y="1549"/>
                    </a:lnTo>
                    <a:lnTo>
                      <a:pt x="2160" y="1581"/>
                    </a:lnTo>
                    <a:lnTo>
                      <a:pt x="2158" y="1606"/>
                    </a:lnTo>
                    <a:lnTo>
                      <a:pt x="2154" y="1625"/>
                    </a:lnTo>
                    <a:lnTo>
                      <a:pt x="2154" y="1638"/>
                    </a:lnTo>
                    <a:lnTo>
                      <a:pt x="2153" y="1654"/>
                    </a:lnTo>
                    <a:lnTo>
                      <a:pt x="2150" y="1674"/>
                    </a:lnTo>
                    <a:lnTo>
                      <a:pt x="2147" y="1698"/>
                    </a:lnTo>
                    <a:lnTo>
                      <a:pt x="2141" y="1725"/>
                    </a:lnTo>
                    <a:lnTo>
                      <a:pt x="2133" y="1755"/>
                    </a:lnTo>
                    <a:lnTo>
                      <a:pt x="2124" y="1786"/>
                    </a:lnTo>
                    <a:lnTo>
                      <a:pt x="2110" y="1818"/>
                    </a:lnTo>
                    <a:lnTo>
                      <a:pt x="2093" y="1850"/>
                    </a:lnTo>
                    <a:lnTo>
                      <a:pt x="2073" y="1880"/>
                    </a:lnTo>
                    <a:lnTo>
                      <a:pt x="2049" y="1908"/>
                    </a:lnTo>
                    <a:lnTo>
                      <a:pt x="2021" y="1935"/>
                    </a:lnTo>
                    <a:lnTo>
                      <a:pt x="1988" y="1957"/>
                    </a:lnTo>
                    <a:lnTo>
                      <a:pt x="1202" y="2421"/>
                    </a:lnTo>
                    <a:lnTo>
                      <a:pt x="1200" y="2423"/>
                    </a:lnTo>
                    <a:lnTo>
                      <a:pt x="1191" y="2427"/>
                    </a:lnTo>
                    <a:lnTo>
                      <a:pt x="1162" y="2442"/>
                    </a:lnTo>
                    <a:lnTo>
                      <a:pt x="1141" y="2451"/>
                    </a:lnTo>
                    <a:lnTo>
                      <a:pt x="1117" y="2460"/>
                    </a:lnTo>
                    <a:lnTo>
                      <a:pt x="1089" y="2469"/>
                    </a:lnTo>
                    <a:lnTo>
                      <a:pt x="1059" y="2478"/>
                    </a:lnTo>
                    <a:lnTo>
                      <a:pt x="1026" y="2484"/>
                    </a:lnTo>
                    <a:lnTo>
                      <a:pt x="993" y="2487"/>
                    </a:lnTo>
                    <a:lnTo>
                      <a:pt x="958" y="2489"/>
                    </a:lnTo>
                    <a:lnTo>
                      <a:pt x="922" y="2486"/>
                    </a:lnTo>
                    <a:lnTo>
                      <a:pt x="887" y="2480"/>
                    </a:lnTo>
                    <a:lnTo>
                      <a:pt x="852" y="2468"/>
                    </a:lnTo>
                    <a:lnTo>
                      <a:pt x="816" y="2451"/>
                    </a:lnTo>
                    <a:lnTo>
                      <a:pt x="783" y="2427"/>
                    </a:lnTo>
                    <a:lnTo>
                      <a:pt x="750" y="2398"/>
                    </a:lnTo>
                    <a:lnTo>
                      <a:pt x="132" y="1755"/>
                    </a:lnTo>
                    <a:lnTo>
                      <a:pt x="131" y="1753"/>
                    </a:lnTo>
                    <a:lnTo>
                      <a:pt x="126" y="1746"/>
                    </a:lnTo>
                    <a:lnTo>
                      <a:pt x="119" y="1733"/>
                    </a:lnTo>
                    <a:lnTo>
                      <a:pt x="109" y="1719"/>
                    </a:lnTo>
                    <a:lnTo>
                      <a:pt x="98" y="1698"/>
                    </a:lnTo>
                    <a:lnTo>
                      <a:pt x="86" y="1676"/>
                    </a:lnTo>
                    <a:lnTo>
                      <a:pt x="73" y="1649"/>
                    </a:lnTo>
                    <a:lnTo>
                      <a:pt x="60" y="1620"/>
                    </a:lnTo>
                    <a:lnTo>
                      <a:pt x="48" y="1588"/>
                    </a:lnTo>
                    <a:lnTo>
                      <a:pt x="35" y="1555"/>
                    </a:lnTo>
                    <a:lnTo>
                      <a:pt x="24" y="1518"/>
                    </a:lnTo>
                    <a:lnTo>
                      <a:pt x="15" y="1482"/>
                    </a:lnTo>
                    <a:lnTo>
                      <a:pt x="7" y="1443"/>
                    </a:lnTo>
                    <a:lnTo>
                      <a:pt x="2" y="1404"/>
                    </a:lnTo>
                    <a:lnTo>
                      <a:pt x="1" y="1363"/>
                    </a:lnTo>
                    <a:lnTo>
                      <a:pt x="1" y="826"/>
                    </a:lnTo>
                    <a:lnTo>
                      <a:pt x="0" y="817"/>
                    </a:lnTo>
                    <a:lnTo>
                      <a:pt x="0" y="785"/>
                    </a:lnTo>
                    <a:lnTo>
                      <a:pt x="1" y="765"/>
                    </a:lnTo>
                    <a:lnTo>
                      <a:pt x="4" y="741"/>
                    </a:lnTo>
                    <a:lnTo>
                      <a:pt x="9" y="715"/>
                    </a:lnTo>
                    <a:lnTo>
                      <a:pt x="16" y="688"/>
                    </a:lnTo>
                    <a:lnTo>
                      <a:pt x="26" y="660"/>
                    </a:lnTo>
                    <a:lnTo>
                      <a:pt x="39" y="630"/>
                    </a:lnTo>
                    <a:lnTo>
                      <a:pt x="55" y="603"/>
                    </a:lnTo>
                    <a:lnTo>
                      <a:pt x="76" y="576"/>
                    </a:lnTo>
                    <a:lnTo>
                      <a:pt x="101" y="552"/>
                    </a:lnTo>
                    <a:lnTo>
                      <a:pt x="132" y="530"/>
                    </a:lnTo>
                    <a:lnTo>
                      <a:pt x="1012" y="55"/>
                    </a:lnTo>
                    <a:lnTo>
                      <a:pt x="1014" y="54"/>
                    </a:lnTo>
                    <a:lnTo>
                      <a:pt x="1021" y="49"/>
                    </a:lnTo>
                    <a:lnTo>
                      <a:pt x="1032" y="43"/>
                    </a:lnTo>
                    <a:lnTo>
                      <a:pt x="1048" y="34"/>
                    </a:lnTo>
                    <a:lnTo>
                      <a:pt x="1068" y="27"/>
                    </a:lnTo>
                    <a:lnTo>
                      <a:pt x="1090" y="18"/>
                    </a:lnTo>
                    <a:lnTo>
                      <a:pt x="1116" y="11"/>
                    </a:lnTo>
                    <a:lnTo>
                      <a:pt x="1144" y="5"/>
                    </a:lnTo>
                    <a:lnTo>
                      <a:pt x="1174" y="1"/>
                    </a:lnTo>
                    <a:lnTo>
                      <a:pt x="1206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0">
                <a:noFill/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1" name="PA_任意多边形 12"/>
              <p:cNvSpPr/>
              <p:nvPr>
                <p:custDataLst>
                  <p:tags r:id="rId43"/>
                </p:custDataLst>
              </p:nvPr>
            </p:nvSpPr>
            <p:spPr bwMode="auto">
              <a:xfrm>
                <a:off x="1231953" y="4021949"/>
                <a:ext cx="218952" cy="145515"/>
              </a:xfrm>
              <a:custGeom>
                <a:avLst/>
                <a:gdLst/>
                <a:ahLst/>
                <a:cxnLst>
                  <a:cxn ang="0">
                    <a:pos x="160" y="0"/>
                  </a:cxn>
                  <a:cxn ang="0">
                    <a:pos x="193" y="3"/>
                  </a:cxn>
                  <a:cxn ang="0">
                    <a:pos x="222" y="9"/>
                  </a:cxn>
                  <a:cxn ang="0">
                    <a:pos x="250" y="19"/>
                  </a:cxn>
                  <a:cxn ang="0">
                    <a:pos x="274" y="32"/>
                  </a:cxn>
                  <a:cxn ang="0">
                    <a:pos x="293" y="48"/>
                  </a:cxn>
                  <a:cxn ang="0">
                    <a:pos x="309" y="66"/>
                  </a:cxn>
                  <a:cxn ang="0">
                    <a:pos x="318" y="86"/>
                  </a:cxn>
                  <a:cxn ang="0">
                    <a:pos x="321" y="108"/>
                  </a:cxn>
                  <a:cxn ang="0">
                    <a:pos x="318" y="130"/>
                  </a:cxn>
                  <a:cxn ang="0">
                    <a:pos x="309" y="149"/>
                  </a:cxn>
                  <a:cxn ang="0">
                    <a:pos x="293" y="168"/>
                  </a:cxn>
                  <a:cxn ang="0">
                    <a:pos x="274" y="182"/>
                  </a:cxn>
                  <a:cxn ang="0">
                    <a:pos x="250" y="196"/>
                  </a:cxn>
                  <a:cxn ang="0">
                    <a:pos x="222" y="206"/>
                  </a:cxn>
                  <a:cxn ang="0">
                    <a:pos x="193" y="212"/>
                  </a:cxn>
                  <a:cxn ang="0">
                    <a:pos x="160" y="214"/>
                  </a:cxn>
                  <a:cxn ang="0">
                    <a:pos x="127" y="212"/>
                  </a:cxn>
                  <a:cxn ang="0">
                    <a:pos x="98" y="206"/>
                  </a:cxn>
                  <a:cxn ang="0">
                    <a:pos x="70" y="196"/>
                  </a:cxn>
                  <a:cxn ang="0">
                    <a:pos x="46" y="182"/>
                  </a:cxn>
                  <a:cxn ang="0">
                    <a:pos x="27" y="168"/>
                  </a:cxn>
                  <a:cxn ang="0">
                    <a:pos x="12" y="149"/>
                  </a:cxn>
                  <a:cxn ang="0">
                    <a:pos x="4" y="130"/>
                  </a:cxn>
                  <a:cxn ang="0">
                    <a:pos x="0" y="108"/>
                  </a:cxn>
                  <a:cxn ang="0">
                    <a:pos x="4" y="86"/>
                  </a:cxn>
                  <a:cxn ang="0">
                    <a:pos x="12" y="66"/>
                  </a:cxn>
                  <a:cxn ang="0">
                    <a:pos x="27" y="48"/>
                  </a:cxn>
                  <a:cxn ang="0">
                    <a:pos x="46" y="32"/>
                  </a:cxn>
                  <a:cxn ang="0">
                    <a:pos x="70" y="19"/>
                  </a:cxn>
                  <a:cxn ang="0">
                    <a:pos x="98" y="9"/>
                  </a:cxn>
                  <a:cxn ang="0">
                    <a:pos x="127" y="3"/>
                  </a:cxn>
                  <a:cxn ang="0">
                    <a:pos x="160" y="0"/>
                  </a:cxn>
                </a:cxnLst>
                <a:rect l="0" t="0" r="r" b="b"/>
                <a:pathLst>
                  <a:path w="321" h="214">
                    <a:moveTo>
                      <a:pt x="160" y="0"/>
                    </a:moveTo>
                    <a:lnTo>
                      <a:pt x="193" y="3"/>
                    </a:lnTo>
                    <a:lnTo>
                      <a:pt x="222" y="9"/>
                    </a:lnTo>
                    <a:lnTo>
                      <a:pt x="250" y="19"/>
                    </a:lnTo>
                    <a:lnTo>
                      <a:pt x="274" y="32"/>
                    </a:lnTo>
                    <a:lnTo>
                      <a:pt x="293" y="48"/>
                    </a:lnTo>
                    <a:lnTo>
                      <a:pt x="309" y="66"/>
                    </a:lnTo>
                    <a:lnTo>
                      <a:pt x="318" y="86"/>
                    </a:lnTo>
                    <a:lnTo>
                      <a:pt x="321" y="108"/>
                    </a:lnTo>
                    <a:lnTo>
                      <a:pt x="318" y="130"/>
                    </a:lnTo>
                    <a:lnTo>
                      <a:pt x="309" y="149"/>
                    </a:lnTo>
                    <a:lnTo>
                      <a:pt x="293" y="168"/>
                    </a:lnTo>
                    <a:lnTo>
                      <a:pt x="274" y="182"/>
                    </a:lnTo>
                    <a:lnTo>
                      <a:pt x="250" y="196"/>
                    </a:lnTo>
                    <a:lnTo>
                      <a:pt x="222" y="206"/>
                    </a:lnTo>
                    <a:lnTo>
                      <a:pt x="193" y="212"/>
                    </a:lnTo>
                    <a:lnTo>
                      <a:pt x="160" y="214"/>
                    </a:lnTo>
                    <a:lnTo>
                      <a:pt x="127" y="212"/>
                    </a:lnTo>
                    <a:lnTo>
                      <a:pt x="98" y="206"/>
                    </a:lnTo>
                    <a:lnTo>
                      <a:pt x="70" y="196"/>
                    </a:lnTo>
                    <a:lnTo>
                      <a:pt x="46" y="182"/>
                    </a:lnTo>
                    <a:lnTo>
                      <a:pt x="27" y="168"/>
                    </a:lnTo>
                    <a:lnTo>
                      <a:pt x="12" y="149"/>
                    </a:lnTo>
                    <a:lnTo>
                      <a:pt x="4" y="130"/>
                    </a:lnTo>
                    <a:lnTo>
                      <a:pt x="0" y="108"/>
                    </a:lnTo>
                    <a:lnTo>
                      <a:pt x="4" y="86"/>
                    </a:lnTo>
                    <a:lnTo>
                      <a:pt x="12" y="66"/>
                    </a:lnTo>
                    <a:lnTo>
                      <a:pt x="27" y="48"/>
                    </a:lnTo>
                    <a:lnTo>
                      <a:pt x="46" y="32"/>
                    </a:lnTo>
                    <a:lnTo>
                      <a:pt x="70" y="19"/>
                    </a:lnTo>
                    <a:lnTo>
                      <a:pt x="98" y="9"/>
                    </a:lnTo>
                    <a:lnTo>
                      <a:pt x="127" y="3"/>
                    </a:lnTo>
                    <a:lnTo>
                      <a:pt x="160" y="0"/>
                    </a:lnTo>
                    <a:close/>
                  </a:path>
                </a:pathLst>
              </a:custGeom>
              <a:solidFill>
                <a:schemeClr val="bg1"/>
              </a:solidFill>
              <a:ln w="0">
                <a:noFill/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2" name="PA_任意多边形 13"/>
              <p:cNvSpPr/>
              <p:nvPr>
                <p:custDataLst>
                  <p:tags r:id="rId44"/>
                </p:custDataLst>
              </p:nvPr>
            </p:nvSpPr>
            <p:spPr bwMode="auto">
              <a:xfrm>
                <a:off x="2021595" y="4752364"/>
                <a:ext cx="165914" cy="179513"/>
              </a:xfrm>
              <a:custGeom>
                <a:avLst/>
                <a:gdLst/>
                <a:ahLst/>
                <a:cxnLst>
                  <a:cxn ang="0">
                    <a:pos x="163" y="0"/>
                  </a:cxn>
                  <a:cxn ang="0">
                    <a:pos x="184" y="0"/>
                  </a:cxn>
                  <a:cxn ang="0">
                    <a:pos x="204" y="5"/>
                  </a:cxn>
                  <a:cxn ang="0">
                    <a:pos x="221" y="15"/>
                  </a:cxn>
                  <a:cxn ang="0">
                    <a:pos x="233" y="30"/>
                  </a:cxn>
                  <a:cxn ang="0">
                    <a:pos x="242" y="48"/>
                  </a:cxn>
                  <a:cxn ang="0">
                    <a:pos x="244" y="70"/>
                  </a:cxn>
                  <a:cxn ang="0">
                    <a:pos x="243" y="93"/>
                  </a:cxn>
                  <a:cxn ang="0">
                    <a:pos x="238" y="117"/>
                  </a:cxn>
                  <a:cxn ang="0">
                    <a:pos x="227" y="143"/>
                  </a:cxn>
                  <a:cxn ang="0">
                    <a:pos x="214" y="169"/>
                  </a:cxn>
                  <a:cxn ang="0">
                    <a:pos x="195" y="193"/>
                  </a:cxn>
                  <a:cxn ang="0">
                    <a:pos x="173" y="216"/>
                  </a:cxn>
                  <a:cxn ang="0">
                    <a:pos x="151" y="235"/>
                  </a:cxn>
                  <a:cxn ang="0">
                    <a:pos x="127" y="249"/>
                  </a:cxn>
                  <a:cxn ang="0">
                    <a:pos x="104" y="259"/>
                  </a:cxn>
                  <a:cxn ang="0">
                    <a:pos x="80" y="265"/>
                  </a:cxn>
                  <a:cxn ang="0">
                    <a:pos x="60" y="265"/>
                  </a:cxn>
                  <a:cxn ang="0">
                    <a:pos x="40" y="260"/>
                  </a:cxn>
                  <a:cxn ang="0">
                    <a:pos x="24" y="251"/>
                  </a:cxn>
                  <a:cxn ang="0">
                    <a:pos x="11" y="236"/>
                  </a:cxn>
                  <a:cxn ang="0">
                    <a:pos x="3" y="218"/>
                  </a:cxn>
                  <a:cxn ang="0">
                    <a:pos x="0" y="197"/>
                  </a:cxn>
                  <a:cxn ang="0">
                    <a:pos x="1" y="174"/>
                  </a:cxn>
                  <a:cxn ang="0">
                    <a:pos x="6" y="148"/>
                  </a:cxn>
                  <a:cxn ang="0">
                    <a:pos x="17" y="122"/>
                  </a:cxn>
                  <a:cxn ang="0">
                    <a:pos x="30" y="97"/>
                  </a:cxn>
                  <a:cxn ang="0">
                    <a:pos x="49" y="72"/>
                  </a:cxn>
                  <a:cxn ang="0">
                    <a:pos x="71" y="49"/>
                  </a:cxn>
                  <a:cxn ang="0">
                    <a:pos x="93" y="31"/>
                  </a:cxn>
                  <a:cxn ang="0">
                    <a:pos x="117" y="16"/>
                  </a:cxn>
                  <a:cxn ang="0">
                    <a:pos x="140" y="6"/>
                  </a:cxn>
                  <a:cxn ang="0">
                    <a:pos x="163" y="0"/>
                  </a:cxn>
                </a:cxnLst>
                <a:rect l="0" t="0" r="r" b="b"/>
                <a:pathLst>
                  <a:path w="244" h="265">
                    <a:moveTo>
                      <a:pt x="163" y="0"/>
                    </a:moveTo>
                    <a:lnTo>
                      <a:pt x="184" y="0"/>
                    </a:lnTo>
                    <a:lnTo>
                      <a:pt x="204" y="5"/>
                    </a:lnTo>
                    <a:lnTo>
                      <a:pt x="221" y="15"/>
                    </a:lnTo>
                    <a:lnTo>
                      <a:pt x="233" y="30"/>
                    </a:lnTo>
                    <a:lnTo>
                      <a:pt x="242" y="48"/>
                    </a:lnTo>
                    <a:lnTo>
                      <a:pt x="244" y="70"/>
                    </a:lnTo>
                    <a:lnTo>
                      <a:pt x="243" y="93"/>
                    </a:lnTo>
                    <a:lnTo>
                      <a:pt x="238" y="117"/>
                    </a:lnTo>
                    <a:lnTo>
                      <a:pt x="227" y="143"/>
                    </a:lnTo>
                    <a:lnTo>
                      <a:pt x="214" y="169"/>
                    </a:lnTo>
                    <a:lnTo>
                      <a:pt x="195" y="193"/>
                    </a:lnTo>
                    <a:lnTo>
                      <a:pt x="173" y="216"/>
                    </a:lnTo>
                    <a:lnTo>
                      <a:pt x="151" y="235"/>
                    </a:lnTo>
                    <a:lnTo>
                      <a:pt x="127" y="249"/>
                    </a:lnTo>
                    <a:lnTo>
                      <a:pt x="104" y="259"/>
                    </a:lnTo>
                    <a:lnTo>
                      <a:pt x="80" y="265"/>
                    </a:lnTo>
                    <a:lnTo>
                      <a:pt x="60" y="265"/>
                    </a:lnTo>
                    <a:lnTo>
                      <a:pt x="40" y="260"/>
                    </a:lnTo>
                    <a:lnTo>
                      <a:pt x="24" y="251"/>
                    </a:lnTo>
                    <a:lnTo>
                      <a:pt x="11" y="236"/>
                    </a:lnTo>
                    <a:lnTo>
                      <a:pt x="3" y="218"/>
                    </a:lnTo>
                    <a:lnTo>
                      <a:pt x="0" y="197"/>
                    </a:lnTo>
                    <a:lnTo>
                      <a:pt x="1" y="174"/>
                    </a:lnTo>
                    <a:lnTo>
                      <a:pt x="6" y="148"/>
                    </a:lnTo>
                    <a:lnTo>
                      <a:pt x="17" y="122"/>
                    </a:lnTo>
                    <a:lnTo>
                      <a:pt x="30" y="97"/>
                    </a:lnTo>
                    <a:lnTo>
                      <a:pt x="49" y="72"/>
                    </a:lnTo>
                    <a:lnTo>
                      <a:pt x="71" y="49"/>
                    </a:lnTo>
                    <a:lnTo>
                      <a:pt x="93" y="31"/>
                    </a:lnTo>
                    <a:lnTo>
                      <a:pt x="117" y="16"/>
                    </a:lnTo>
                    <a:lnTo>
                      <a:pt x="140" y="6"/>
                    </a:lnTo>
                    <a:lnTo>
                      <a:pt x="163" y="0"/>
                    </a:lnTo>
                    <a:close/>
                  </a:path>
                </a:pathLst>
              </a:custGeom>
              <a:solidFill>
                <a:schemeClr val="bg1"/>
              </a:solidFill>
              <a:ln w="0">
                <a:noFill/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3" name="PA_任意多边形 14"/>
              <p:cNvSpPr/>
              <p:nvPr>
                <p:custDataLst>
                  <p:tags r:id="rId45"/>
                </p:custDataLst>
              </p:nvPr>
            </p:nvSpPr>
            <p:spPr bwMode="auto">
              <a:xfrm>
                <a:off x="1420497" y="4638128"/>
                <a:ext cx="127835" cy="180873"/>
              </a:xfrm>
              <a:custGeom>
                <a:avLst/>
                <a:gdLst/>
                <a:ahLst/>
                <a:cxnLst>
                  <a:cxn ang="0">
                    <a:pos x="36" y="0"/>
                  </a:cxn>
                  <a:cxn ang="0">
                    <a:pos x="52" y="2"/>
                  </a:cxn>
                  <a:cxn ang="0">
                    <a:pos x="69" y="11"/>
                  </a:cxn>
                  <a:cxn ang="0">
                    <a:pos x="86" y="24"/>
                  </a:cxn>
                  <a:cxn ang="0">
                    <a:pos x="104" y="40"/>
                  </a:cxn>
                  <a:cxn ang="0">
                    <a:pos x="121" y="61"/>
                  </a:cxn>
                  <a:cxn ang="0">
                    <a:pos x="138" y="84"/>
                  </a:cxn>
                  <a:cxn ang="0">
                    <a:pos x="154" y="110"/>
                  </a:cxn>
                  <a:cxn ang="0">
                    <a:pos x="168" y="137"/>
                  </a:cxn>
                  <a:cxn ang="0">
                    <a:pos x="178" y="164"/>
                  </a:cxn>
                  <a:cxn ang="0">
                    <a:pos x="184" y="188"/>
                  </a:cxn>
                  <a:cxn ang="0">
                    <a:pos x="187" y="210"/>
                  </a:cxn>
                  <a:cxn ang="0">
                    <a:pos x="186" y="230"/>
                  </a:cxn>
                  <a:cxn ang="0">
                    <a:pos x="182" y="245"/>
                  </a:cxn>
                  <a:cxn ang="0">
                    <a:pos x="176" y="258"/>
                  </a:cxn>
                  <a:cxn ang="0">
                    <a:pos x="165" y="265"/>
                  </a:cxn>
                  <a:cxn ang="0">
                    <a:pos x="152" y="266"/>
                  </a:cxn>
                  <a:cxn ang="0">
                    <a:pos x="136" y="264"/>
                  </a:cxn>
                  <a:cxn ang="0">
                    <a:pos x="119" y="255"/>
                  </a:cxn>
                  <a:cxn ang="0">
                    <a:pos x="101" y="242"/>
                  </a:cxn>
                  <a:cxn ang="0">
                    <a:pos x="83" y="226"/>
                  </a:cxn>
                  <a:cxn ang="0">
                    <a:pos x="65" y="205"/>
                  </a:cxn>
                  <a:cxn ang="0">
                    <a:pos x="49" y="182"/>
                  </a:cxn>
                  <a:cxn ang="0">
                    <a:pos x="33" y="156"/>
                  </a:cxn>
                  <a:cxn ang="0">
                    <a:pos x="20" y="129"/>
                  </a:cxn>
                  <a:cxn ang="0">
                    <a:pos x="10" y="102"/>
                  </a:cxn>
                  <a:cxn ang="0">
                    <a:pos x="3" y="78"/>
                  </a:cxn>
                  <a:cxn ang="0">
                    <a:pos x="0" y="56"/>
                  </a:cxn>
                  <a:cxn ang="0">
                    <a:pos x="0" y="36"/>
                  </a:cxn>
                  <a:cxn ang="0">
                    <a:pos x="4" y="21"/>
                  </a:cxn>
                  <a:cxn ang="0">
                    <a:pos x="11" y="8"/>
                  </a:cxn>
                  <a:cxn ang="0">
                    <a:pos x="22" y="1"/>
                  </a:cxn>
                  <a:cxn ang="0">
                    <a:pos x="36" y="0"/>
                  </a:cxn>
                </a:cxnLst>
                <a:rect l="0" t="0" r="r" b="b"/>
                <a:pathLst>
                  <a:path w="187" h="266">
                    <a:moveTo>
                      <a:pt x="36" y="0"/>
                    </a:moveTo>
                    <a:lnTo>
                      <a:pt x="52" y="2"/>
                    </a:lnTo>
                    <a:lnTo>
                      <a:pt x="69" y="11"/>
                    </a:lnTo>
                    <a:lnTo>
                      <a:pt x="86" y="24"/>
                    </a:lnTo>
                    <a:lnTo>
                      <a:pt x="104" y="40"/>
                    </a:lnTo>
                    <a:lnTo>
                      <a:pt x="121" y="61"/>
                    </a:lnTo>
                    <a:lnTo>
                      <a:pt x="138" y="84"/>
                    </a:lnTo>
                    <a:lnTo>
                      <a:pt x="154" y="110"/>
                    </a:lnTo>
                    <a:lnTo>
                      <a:pt x="168" y="137"/>
                    </a:lnTo>
                    <a:lnTo>
                      <a:pt x="178" y="164"/>
                    </a:lnTo>
                    <a:lnTo>
                      <a:pt x="184" y="188"/>
                    </a:lnTo>
                    <a:lnTo>
                      <a:pt x="187" y="210"/>
                    </a:lnTo>
                    <a:lnTo>
                      <a:pt x="186" y="230"/>
                    </a:lnTo>
                    <a:lnTo>
                      <a:pt x="182" y="245"/>
                    </a:lnTo>
                    <a:lnTo>
                      <a:pt x="176" y="258"/>
                    </a:lnTo>
                    <a:lnTo>
                      <a:pt x="165" y="265"/>
                    </a:lnTo>
                    <a:lnTo>
                      <a:pt x="152" y="266"/>
                    </a:lnTo>
                    <a:lnTo>
                      <a:pt x="136" y="264"/>
                    </a:lnTo>
                    <a:lnTo>
                      <a:pt x="119" y="255"/>
                    </a:lnTo>
                    <a:lnTo>
                      <a:pt x="101" y="242"/>
                    </a:lnTo>
                    <a:lnTo>
                      <a:pt x="83" y="226"/>
                    </a:lnTo>
                    <a:lnTo>
                      <a:pt x="65" y="205"/>
                    </a:lnTo>
                    <a:lnTo>
                      <a:pt x="49" y="182"/>
                    </a:lnTo>
                    <a:lnTo>
                      <a:pt x="33" y="156"/>
                    </a:lnTo>
                    <a:lnTo>
                      <a:pt x="20" y="129"/>
                    </a:lnTo>
                    <a:lnTo>
                      <a:pt x="10" y="102"/>
                    </a:lnTo>
                    <a:lnTo>
                      <a:pt x="3" y="78"/>
                    </a:lnTo>
                    <a:lnTo>
                      <a:pt x="0" y="56"/>
                    </a:lnTo>
                    <a:lnTo>
                      <a:pt x="0" y="36"/>
                    </a:lnTo>
                    <a:lnTo>
                      <a:pt x="4" y="21"/>
                    </a:lnTo>
                    <a:lnTo>
                      <a:pt x="11" y="8"/>
                    </a:lnTo>
                    <a:lnTo>
                      <a:pt x="22" y="1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chemeClr val="bg1"/>
              </a:solidFill>
              <a:ln w="0">
                <a:noFill/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4" name="PA_任意多边形 15"/>
              <p:cNvSpPr/>
              <p:nvPr>
                <p:custDataLst>
                  <p:tags r:id="rId46"/>
                </p:custDataLst>
              </p:nvPr>
            </p:nvSpPr>
            <p:spPr bwMode="auto">
              <a:xfrm>
                <a:off x="1084590" y="4277742"/>
                <a:ext cx="126476" cy="180873"/>
              </a:xfrm>
              <a:custGeom>
                <a:avLst/>
                <a:gdLst/>
                <a:ahLst/>
                <a:cxnLst>
                  <a:cxn ang="0">
                    <a:pos x="35" y="0"/>
                  </a:cxn>
                  <a:cxn ang="0">
                    <a:pos x="51" y="2"/>
                  </a:cxn>
                  <a:cxn ang="0">
                    <a:pos x="67" y="11"/>
                  </a:cxn>
                  <a:cxn ang="0">
                    <a:pos x="85" y="24"/>
                  </a:cxn>
                  <a:cxn ang="0">
                    <a:pos x="102" y="40"/>
                  </a:cxn>
                  <a:cxn ang="0">
                    <a:pos x="121" y="61"/>
                  </a:cxn>
                  <a:cxn ang="0">
                    <a:pos x="138" y="84"/>
                  </a:cxn>
                  <a:cxn ang="0">
                    <a:pos x="154" y="110"/>
                  </a:cxn>
                  <a:cxn ang="0">
                    <a:pos x="167" y="136"/>
                  </a:cxn>
                  <a:cxn ang="0">
                    <a:pos x="177" y="163"/>
                  </a:cxn>
                  <a:cxn ang="0">
                    <a:pos x="183" y="188"/>
                  </a:cxn>
                  <a:cxn ang="0">
                    <a:pos x="185" y="210"/>
                  </a:cxn>
                  <a:cxn ang="0">
                    <a:pos x="185" y="229"/>
                  </a:cxn>
                  <a:cxn ang="0">
                    <a:pos x="182" y="245"/>
                  </a:cxn>
                  <a:cxn ang="0">
                    <a:pos x="174" y="257"/>
                  </a:cxn>
                  <a:cxn ang="0">
                    <a:pos x="163" y="265"/>
                  </a:cxn>
                  <a:cxn ang="0">
                    <a:pos x="150" y="266"/>
                  </a:cxn>
                  <a:cxn ang="0">
                    <a:pos x="134" y="263"/>
                  </a:cxn>
                  <a:cxn ang="0">
                    <a:pos x="118" y="255"/>
                  </a:cxn>
                  <a:cxn ang="0">
                    <a:pos x="100" y="241"/>
                  </a:cxn>
                  <a:cxn ang="0">
                    <a:pos x="83" y="226"/>
                  </a:cxn>
                  <a:cxn ang="0">
                    <a:pos x="65" y="205"/>
                  </a:cxn>
                  <a:cxn ang="0">
                    <a:pos x="49" y="182"/>
                  </a:cxn>
                  <a:cxn ang="0">
                    <a:pos x="33" y="156"/>
                  </a:cxn>
                  <a:cxn ang="0">
                    <a:pos x="19" y="129"/>
                  </a:cxn>
                  <a:cxn ang="0">
                    <a:pos x="10" y="102"/>
                  </a:cxn>
                  <a:cxn ang="0">
                    <a:pos x="2" y="78"/>
                  </a:cxn>
                  <a:cxn ang="0">
                    <a:pos x="0" y="56"/>
                  </a:cxn>
                  <a:cxn ang="0">
                    <a:pos x="0" y="36"/>
                  </a:cxn>
                  <a:cxn ang="0">
                    <a:pos x="3" y="20"/>
                  </a:cxn>
                  <a:cxn ang="0">
                    <a:pos x="11" y="8"/>
                  </a:cxn>
                  <a:cxn ang="0">
                    <a:pos x="22" y="1"/>
                  </a:cxn>
                  <a:cxn ang="0">
                    <a:pos x="35" y="0"/>
                  </a:cxn>
                </a:cxnLst>
                <a:rect l="0" t="0" r="r" b="b"/>
                <a:pathLst>
                  <a:path w="185" h="266">
                    <a:moveTo>
                      <a:pt x="35" y="0"/>
                    </a:moveTo>
                    <a:lnTo>
                      <a:pt x="51" y="2"/>
                    </a:lnTo>
                    <a:lnTo>
                      <a:pt x="67" y="11"/>
                    </a:lnTo>
                    <a:lnTo>
                      <a:pt x="85" y="24"/>
                    </a:lnTo>
                    <a:lnTo>
                      <a:pt x="102" y="40"/>
                    </a:lnTo>
                    <a:lnTo>
                      <a:pt x="121" y="61"/>
                    </a:lnTo>
                    <a:lnTo>
                      <a:pt x="138" y="84"/>
                    </a:lnTo>
                    <a:lnTo>
                      <a:pt x="154" y="110"/>
                    </a:lnTo>
                    <a:lnTo>
                      <a:pt x="167" y="136"/>
                    </a:lnTo>
                    <a:lnTo>
                      <a:pt x="177" y="163"/>
                    </a:lnTo>
                    <a:lnTo>
                      <a:pt x="183" y="188"/>
                    </a:lnTo>
                    <a:lnTo>
                      <a:pt x="185" y="210"/>
                    </a:lnTo>
                    <a:lnTo>
                      <a:pt x="185" y="229"/>
                    </a:lnTo>
                    <a:lnTo>
                      <a:pt x="182" y="245"/>
                    </a:lnTo>
                    <a:lnTo>
                      <a:pt x="174" y="257"/>
                    </a:lnTo>
                    <a:lnTo>
                      <a:pt x="163" y="265"/>
                    </a:lnTo>
                    <a:lnTo>
                      <a:pt x="150" y="266"/>
                    </a:lnTo>
                    <a:lnTo>
                      <a:pt x="134" y="263"/>
                    </a:lnTo>
                    <a:lnTo>
                      <a:pt x="118" y="255"/>
                    </a:lnTo>
                    <a:lnTo>
                      <a:pt x="100" y="241"/>
                    </a:lnTo>
                    <a:lnTo>
                      <a:pt x="83" y="226"/>
                    </a:lnTo>
                    <a:lnTo>
                      <a:pt x="65" y="205"/>
                    </a:lnTo>
                    <a:lnTo>
                      <a:pt x="49" y="182"/>
                    </a:lnTo>
                    <a:lnTo>
                      <a:pt x="33" y="156"/>
                    </a:lnTo>
                    <a:lnTo>
                      <a:pt x="19" y="129"/>
                    </a:lnTo>
                    <a:lnTo>
                      <a:pt x="10" y="102"/>
                    </a:lnTo>
                    <a:lnTo>
                      <a:pt x="2" y="78"/>
                    </a:lnTo>
                    <a:lnTo>
                      <a:pt x="0" y="56"/>
                    </a:lnTo>
                    <a:lnTo>
                      <a:pt x="0" y="36"/>
                    </a:lnTo>
                    <a:lnTo>
                      <a:pt x="3" y="20"/>
                    </a:lnTo>
                    <a:lnTo>
                      <a:pt x="11" y="8"/>
                    </a:lnTo>
                    <a:lnTo>
                      <a:pt x="22" y="1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chemeClr val="bg1"/>
              </a:solidFill>
              <a:ln w="0">
                <a:noFill/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5" name="PA_任意多边形 16"/>
              <p:cNvSpPr/>
              <p:nvPr>
                <p:custDataLst>
                  <p:tags r:id="rId47"/>
                </p:custDataLst>
              </p:nvPr>
            </p:nvSpPr>
            <p:spPr bwMode="auto">
              <a:xfrm>
                <a:off x="1424578" y="5005314"/>
                <a:ext cx="126476" cy="180873"/>
              </a:xfrm>
              <a:custGeom>
                <a:avLst/>
                <a:gdLst/>
                <a:ahLst/>
                <a:cxnLst>
                  <a:cxn ang="0">
                    <a:pos x="37" y="0"/>
                  </a:cxn>
                  <a:cxn ang="0">
                    <a:pos x="53" y="4"/>
                  </a:cxn>
                  <a:cxn ang="0">
                    <a:pos x="69" y="11"/>
                  </a:cxn>
                  <a:cxn ang="0">
                    <a:pos x="87" y="24"/>
                  </a:cxn>
                  <a:cxn ang="0">
                    <a:pos x="104" y="40"/>
                  </a:cxn>
                  <a:cxn ang="0">
                    <a:pos x="122" y="61"/>
                  </a:cxn>
                  <a:cxn ang="0">
                    <a:pos x="140" y="84"/>
                  </a:cxn>
                  <a:cxn ang="0">
                    <a:pos x="155" y="110"/>
                  </a:cxn>
                  <a:cxn ang="0">
                    <a:pos x="169" y="137"/>
                  </a:cxn>
                  <a:cxn ang="0">
                    <a:pos x="179" y="164"/>
                  </a:cxn>
                  <a:cxn ang="0">
                    <a:pos x="185" y="188"/>
                  </a:cxn>
                  <a:cxn ang="0">
                    <a:pos x="187" y="210"/>
                  </a:cxn>
                  <a:cxn ang="0">
                    <a:pos x="187" y="230"/>
                  </a:cxn>
                  <a:cxn ang="0">
                    <a:pos x="184" y="245"/>
                  </a:cxn>
                  <a:cxn ang="0">
                    <a:pos x="176" y="258"/>
                  </a:cxn>
                  <a:cxn ang="0">
                    <a:pos x="165" y="265"/>
                  </a:cxn>
                  <a:cxn ang="0">
                    <a:pos x="152" y="266"/>
                  </a:cxn>
                  <a:cxn ang="0">
                    <a:pos x="136" y="264"/>
                  </a:cxn>
                  <a:cxn ang="0">
                    <a:pos x="119" y="255"/>
                  </a:cxn>
                  <a:cxn ang="0">
                    <a:pos x="102" y="242"/>
                  </a:cxn>
                  <a:cxn ang="0">
                    <a:pos x="83" y="226"/>
                  </a:cxn>
                  <a:cxn ang="0">
                    <a:pos x="66" y="205"/>
                  </a:cxn>
                  <a:cxn ang="0">
                    <a:pos x="49" y="182"/>
                  </a:cxn>
                  <a:cxn ang="0">
                    <a:pos x="33" y="156"/>
                  </a:cxn>
                  <a:cxn ang="0">
                    <a:pos x="20" y="129"/>
                  </a:cxn>
                  <a:cxn ang="0">
                    <a:pos x="10" y="102"/>
                  </a:cxn>
                  <a:cxn ang="0">
                    <a:pos x="4" y="78"/>
                  </a:cxn>
                  <a:cxn ang="0">
                    <a:pos x="0" y="56"/>
                  </a:cxn>
                  <a:cxn ang="0">
                    <a:pos x="1" y="36"/>
                  </a:cxn>
                  <a:cxn ang="0">
                    <a:pos x="5" y="21"/>
                  </a:cxn>
                  <a:cxn ang="0">
                    <a:pos x="12" y="10"/>
                  </a:cxn>
                  <a:cxn ang="0">
                    <a:pos x="23" y="2"/>
                  </a:cxn>
                  <a:cxn ang="0">
                    <a:pos x="37" y="0"/>
                  </a:cxn>
                </a:cxnLst>
                <a:rect l="0" t="0" r="r" b="b"/>
                <a:pathLst>
                  <a:path w="187" h="266">
                    <a:moveTo>
                      <a:pt x="37" y="0"/>
                    </a:moveTo>
                    <a:lnTo>
                      <a:pt x="53" y="4"/>
                    </a:lnTo>
                    <a:lnTo>
                      <a:pt x="69" y="11"/>
                    </a:lnTo>
                    <a:lnTo>
                      <a:pt x="87" y="24"/>
                    </a:lnTo>
                    <a:lnTo>
                      <a:pt x="104" y="40"/>
                    </a:lnTo>
                    <a:lnTo>
                      <a:pt x="122" y="61"/>
                    </a:lnTo>
                    <a:lnTo>
                      <a:pt x="140" y="84"/>
                    </a:lnTo>
                    <a:lnTo>
                      <a:pt x="155" y="110"/>
                    </a:lnTo>
                    <a:lnTo>
                      <a:pt x="169" y="137"/>
                    </a:lnTo>
                    <a:lnTo>
                      <a:pt x="179" y="164"/>
                    </a:lnTo>
                    <a:lnTo>
                      <a:pt x="185" y="188"/>
                    </a:lnTo>
                    <a:lnTo>
                      <a:pt x="187" y="210"/>
                    </a:lnTo>
                    <a:lnTo>
                      <a:pt x="187" y="230"/>
                    </a:lnTo>
                    <a:lnTo>
                      <a:pt x="184" y="245"/>
                    </a:lnTo>
                    <a:lnTo>
                      <a:pt x="176" y="258"/>
                    </a:lnTo>
                    <a:lnTo>
                      <a:pt x="165" y="265"/>
                    </a:lnTo>
                    <a:lnTo>
                      <a:pt x="152" y="266"/>
                    </a:lnTo>
                    <a:lnTo>
                      <a:pt x="136" y="264"/>
                    </a:lnTo>
                    <a:lnTo>
                      <a:pt x="119" y="255"/>
                    </a:lnTo>
                    <a:lnTo>
                      <a:pt x="102" y="242"/>
                    </a:lnTo>
                    <a:lnTo>
                      <a:pt x="83" y="226"/>
                    </a:lnTo>
                    <a:lnTo>
                      <a:pt x="66" y="205"/>
                    </a:lnTo>
                    <a:lnTo>
                      <a:pt x="49" y="182"/>
                    </a:lnTo>
                    <a:lnTo>
                      <a:pt x="33" y="156"/>
                    </a:lnTo>
                    <a:lnTo>
                      <a:pt x="20" y="129"/>
                    </a:lnTo>
                    <a:lnTo>
                      <a:pt x="10" y="102"/>
                    </a:lnTo>
                    <a:lnTo>
                      <a:pt x="4" y="78"/>
                    </a:lnTo>
                    <a:lnTo>
                      <a:pt x="0" y="56"/>
                    </a:lnTo>
                    <a:lnTo>
                      <a:pt x="1" y="36"/>
                    </a:lnTo>
                    <a:lnTo>
                      <a:pt x="5" y="21"/>
                    </a:lnTo>
                    <a:lnTo>
                      <a:pt x="12" y="10"/>
                    </a:lnTo>
                    <a:lnTo>
                      <a:pt x="23" y="2"/>
                    </a:lnTo>
                    <a:lnTo>
                      <a:pt x="37" y="0"/>
                    </a:lnTo>
                    <a:close/>
                  </a:path>
                </a:pathLst>
              </a:custGeom>
              <a:solidFill>
                <a:schemeClr val="bg1"/>
              </a:solidFill>
              <a:ln w="0">
                <a:noFill/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6" name="PA_任意多边形 17"/>
              <p:cNvSpPr/>
              <p:nvPr>
                <p:custDataLst>
                  <p:tags r:id="rId48"/>
                </p:custDataLst>
              </p:nvPr>
            </p:nvSpPr>
            <p:spPr bwMode="auto">
              <a:xfrm>
                <a:off x="1092750" y="4665327"/>
                <a:ext cx="126476" cy="182233"/>
              </a:xfrm>
              <a:custGeom>
                <a:avLst/>
                <a:gdLst/>
                <a:ahLst/>
                <a:cxnLst>
                  <a:cxn ang="0">
                    <a:pos x="35" y="0"/>
                  </a:cxn>
                  <a:cxn ang="0">
                    <a:pos x="51" y="4"/>
                  </a:cxn>
                  <a:cxn ang="0">
                    <a:pos x="68" y="12"/>
                  </a:cxn>
                  <a:cxn ang="0">
                    <a:pos x="85" y="25"/>
                  </a:cxn>
                  <a:cxn ang="0">
                    <a:pos x="104" y="42"/>
                  </a:cxn>
                  <a:cxn ang="0">
                    <a:pos x="122" y="61"/>
                  </a:cxn>
                  <a:cxn ang="0">
                    <a:pos x="138" y="84"/>
                  </a:cxn>
                  <a:cxn ang="0">
                    <a:pos x="154" y="111"/>
                  </a:cxn>
                  <a:cxn ang="0">
                    <a:pos x="167" y="138"/>
                  </a:cxn>
                  <a:cxn ang="0">
                    <a:pos x="177" y="164"/>
                  </a:cxn>
                  <a:cxn ang="0">
                    <a:pos x="184" y="188"/>
                  </a:cxn>
                  <a:cxn ang="0">
                    <a:pos x="187" y="210"/>
                  </a:cxn>
                  <a:cxn ang="0">
                    <a:pos x="187" y="230"/>
                  </a:cxn>
                  <a:cxn ang="0">
                    <a:pos x="183" y="246"/>
                  </a:cxn>
                  <a:cxn ang="0">
                    <a:pos x="176" y="258"/>
                  </a:cxn>
                  <a:cxn ang="0">
                    <a:pos x="165" y="265"/>
                  </a:cxn>
                  <a:cxn ang="0">
                    <a:pos x="151" y="268"/>
                  </a:cxn>
                  <a:cxn ang="0">
                    <a:pos x="135" y="264"/>
                  </a:cxn>
                  <a:cxn ang="0">
                    <a:pos x="118" y="255"/>
                  </a:cxn>
                  <a:cxn ang="0">
                    <a:pos x="101" y="243"/>
                  </a:cxn>
                  <a:cxn ang="0">
                    <a:pos x="83" y="226"/>
                  </a:cxn>
                  <a:cxn ang="0">
                    <a:pos x="66" y="207"/>
                  </a:cxn>
                  <a:cxn ang="0">
                    <a:pos x="49" y="183"/>
                  </a:cxn>
                  <a:cxn ang="0">
                    <a:pos x="33" y="157"/>
                  </a:cxn>
                  <a:cxn ang="0">
                    <a:pos x="19" y="130"/>
                  </a:cxn>
                  <a:cxn ang="0">
                    <a:pos x="10" y="103"/>
                  </a:cxn>
                  <a:cxn ang="0">
                    <a:pos x="3" y="78"/>
                  </a:cxn>
                  <a:cxn ang="0">
                    <a:pos x="0" y="56"/>
                  </a:cxn>
                  <a:cxn ang="0">
                    <a:pos x="1" y="37"/>
                  </a:cxn>
                  <a:cxn ang="0">
                    <a:pos x="5" y="21"/>
                  </a:cxn>
                  <a:cxn ang="0">
                    <a:pos x="11" y="10"/>
                  </a:cxn>
                  <a:cxn ang="0">
                    <a:pos x="22" y="3"/>
                  </a:cxn>
                  <a:cxn ang="0">
                    <a:pos x="35" y="0"/>
                  </a:cxn>
                </a:cxnLst>
                <a:rect l="0" t="0" r="r" b="b"/>
                <a:pathLst>
                  <a:path w="187" h="268">
                    <a:moveTo>
                      <a:pt x="35" y="0"/>
                    </a:moveTo>
                    <a:lnTo>
                      <a:pt x="51" y="4"/>
                    </a:lnTo>
                    <a:lnTo>
                      <a:pt x="68" y="12"/>
                    </a:lnTo>
                    <a:lnTo>
                      <a:pt x="85" y="25"/>
                    </a:lnTo>
                    <a:lnTo>
                      <a:pt x="104" y="42"/>
                    </a:lnTo>
                    <a:lnTo>
                      <a:pt x="122" y="61"/>
                    </a:lnTo>
                    <a:lnTo>
                      <a:pt x="138" y="84"/>
                    </a:lnTo>
                    <a:lnTo>
                      <a:pt x="154" y="111"/>
                    </a:lnTo>
                    <a:lnTo>
                      <a:pt x="167" y="138"/>
                    </a:lnTo>
                    <a:lnTo>
                      <a:pt x="177" y="164"/>
                    </a:lnTo>
                    <a:lnTo>
                      <a:pt x="184" y="188"/>
                    </a:lnTo>
                    <a:lnTo>
                      <a:pt x="187" y="210"/>
                    </a:lnTo>
                    <a:lnTo>
                      <a:pt x="187" y="230"/>
                    </a:lnTo>
                    <a:lnTo>
                      <a:pt x="183" y="246"/>
                    </a:lnTo>
                    <a:lnTo>
                      <a:pt x="176" y="258"/>
                    </a:lnTo>
                    <a:lnTo>
                      <a:pt x="165" y="265"/>
                    </a:lnTo>
                    <a:lnTo>
                      <a:pt x="151" y="268"/>
                    </a:lnTo>
                    <a:lnTo>
                      <a:pt x="135" y="264"/>
                    </a:lnTo>
                    <a:lnTo>
                      <a:pt x="118" y="255"/>
                    </a:lnTo>
                    <a:lnTo>
                      <a:pt x="101" y="243"/>
                    </a:lnTo>
                    <a:lnTo>
                      <a:pt x="83" y="226"/>
                    </a:lnTo>
                    <a:lnTo>
                      <a:pt x="66" y="207"/>
                    </a:lnTo>
                    <a:lnTo>
                      <a:pt x="49" y="183"/>
                    </a:lnTo>
                    <a:lnTo>
                      <a:pt x="33" y="157"/>
                    </a:lnTo>
                    <a:lnTo>
                      <a:pt x="19" y="130"/>
                    </a:lnTo>
                    <a:lnTo>
                      <a:pt x="10" y="103"/>
                    </a:lnTo>
                    <a:lnTo>
                      <a:pt x="3" y="78"/>
                    </a:lnTo>
                    <a:lnTo>
                      <a:pt x="0" y="56"/>
                    </a:lnTo>
                    <a:lnTo>
                      <a:pt x="1" y="37"/>
                    </a:lnTo>
                    <a:lnTo>
                      <a:pt x="5" y="21"/>
                    </a:lnTo>
                    <a:lnTo>
                      <a:pt x="11" y="10"/>
                    </a:lnTo>
                    <a:lnTo>
                      <a:pt x="22" y="3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chemeClr val="bg1"/>
              </a:solidFill>
              <a:ln w="0">
                <a:noFill/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7" name="PA_任意多边形 33"/>
              <p:cNvSpPr>
                <a:spLocks noEditPoints="1"/>
              </p:cNvSpPr>
              <p:nvPr>
                <p:custDataLst>
                  <p:tags r:id="rId49"/>
                </p:custDataLst>
              </p:nvPr>
            </p:nvSpPr>
            <p:spPr bwMode="auto">
              <a:xfrm>
                <a:off x="1099549" y="4143107"/>
                <a:ext cx="1291953" cy="1189955"/>
              </a:xfrm>
              <a:custGeom>
                <a:avLst/>
                <a:gdLst/>
                <a:ahLst/>
                <a:cxnLst>
                  <a:cxn ang="0">
                    <a:pos x="946" y="723"/>
                  </a:cxn>
                  <a:cxn ang="0">
                    <a:pos x="942" y="726"/>
                  </a:cxn>
                  <a:cxn ang="0">
                    <a:pos x="865" y="746"/>
                  </a:cxn>
                  <a:cxn ang="0">
                    <a:pos x="799" y="745"/>
                  </a:cxn>
                  <a:cxn ang="0">
                    <a:pos x="762" y="738"/>
                  </a:cxn>
                  <a:cxn ang="0">
                    <a:pos x="742" y="728"/>
                  </a:cxn>
                  <a:cxn ang="0">
                    <a:pos x="734" y="734"/>
                  </a:cxn>
                  <a:cxn ang="0">
                    <a:pos x="769" y="785"/>
                  </a:cxn>
                  <a:cxn ang="0">
                    <a:pos x="790" y="809"/>
                  </a:cxn>
                  <a:cxn ang="0">
                    <a:pos x="807" y="850"/>
                  </a:cxn>
                  <a:cxn ang="0">
                    <a:pos x="830" y="869"/>
                  </a:cxn>
                  <a:cxn ang="0">
                    <a:pos x="856" y="850"/>
                  </a:cxn>
                  <a:cxn ang="0">
                    <a:pos x="920" y="768"/>
                  </a:cxn>
                  <a:cxn ang="0">
                    <a:pos x="955" y="734"/>
                  </a:cxn>
                  <a:cxn ang="0">
                    <a:pos x="959" y="722"/>
                  </a:cxn>
                  <a:cxn ang="0">
                    <a:pos x="6" y="2"/>
                  </a:cxn>
                  <a:cxn ang="0">
                    <a:pos x="37" y="27"/>
                  </a:cxn>
                  <a:cxn ang="0">
                    <a:pos x="69" y="55"/>
                  </a:cxn>
                  <a:cxn ang="0">
                    <a:pos x="701" y="650"/>
                  </a:cxn>
                  <a:cxn ang="0">
                    <a:pos x="810" y="696"/>
                  </a:cxn>
                  <a:cxn ang="0">
                    <a:pos x="905" y="701"/>
                  </a:cxn>
                  <a:cxn ang="0">
                    <a:pos x="979" y="682"/>
                  </a:cxn>
                  <a:cxn ang="0">
                    <a:pos x="1017" y="662"/>
                  </a:cxn>
                  <a:cxn ang="0">
                    <a:pos x="1824" y="241"/>
                  </a:cxn>
                  <a:cxn ang="0">
                    <a:pos x="1879" y="217"/>
                  </a:cxn>
                  <a:cxn ang="0">
                    <a:pos x="1899" y="215"/>
                  </a:cxn>
                  <a:cxn ang="0">
                    <a:pos x="1885" y="233"/>
                  </a:cxn>
                  <a:cxn ang="0">
                    <a:pos x="1848" y="261"/>
                  </a:cxn>
                  <a:cxn ang="0">
                    <a:pos x="1816" y="283"/>
                  </a:cxn>
                  <a:cxn ang="0">
                    <a:pos x="1080" y="707"/>
                  </a:cxn>
                  <a:cxn ang="0">
                    <a:pos x="956" y="789"/>
                  </a:cxn>
                  <a:cxn ang="0">
                    <a:pos x="888" y="866"/>
                  </a:cxn>
                  <a:cxn ang="0">
                    <a:pos x="858" y="925"/>
                  </a:cxn>
                  <a:cxn ang="0">
                    <a:pos x="852" y="955"/>
                  </a:cxn>
                  <a:cxn ang="0">
                    <a:pos x="825" y="1691"/>
                  </a:cxn>
                  <a:cxn ang="0">
                    <a:pos x="814" y="1741"/>
                  </a:cxn>
                  <a:cxn ang="0">
                    <a:pos x="805" y="1746"/>
                  </a:cxn>
                  <a:cxn ang="0">
                    <a:pos x="796" y="1712"/>
                  </a:cxn>
                  <a:cxn ang="0">
                    <a:pos x="792" y="1677"/>
                  </a:cxn>
                  <a:cxn ang="0">
                    <a:pos x="780" y="888"/>
                  </a:cxn>
                  <a:cxn ang="0">
                    <a:pos x="739" y="793"/>
                  </a:cxn>
                  <a:cxn ang="0">
                    <a:pos x="689" y="717"/>
                  </a:cxn>
                  <a:cxn ang="0">
                    <a:pos x="645" y="666"/>
                  </a:cxn>
                  <a:cxn ang="0">
                    <a:pos x="31" y="45"/>
                  </a:cxn>
                  <a:cxn ang="0">
                    <a:pos x="3" y="10"/>
                  </a:cxn>
                  <a:cxn ang="0">
                    <a:pos x="1" y="0"/>
                  </a:cxn>
                </a:cxnLst>
                <a:rect l="0" t="0" r="r" b="b"/>
                <a:pathLst>
                  <a:path w="1899" h="1749">
                    <a:moveTo>
                      <a:pt x="953" y="722"/>
                    </a:moveTo>
                    <a:lnTo>
                      <a:pt x="949" y="723"/>
                    </a:lnTo>
                    <a:lnTo>
                      <a:pt x="946" y="723"/>
                    </a:lnTo>
                    <a:lnTo>
                      <a:pt x="944" y="724"/>
                    </a:lnTo>
                    <a:lnTo>
                      <a:pt x="943" y="726"/>
                    </a:lnTo>
                    <a:lnTo>
                      <a:pt x="942" y="726"/>
                    </a:lnTo>
                    <a:lnTo>
                      <a:pt x="916" y="737"/>
                    </a:lnTo>
                    <a:lnTo>
                      <a:pt x="889" y="743"/>
                    </a:lnTo>
                    <a:lnTo>
                      <a:pt x="865" y="746"/>
                    </a:lnTo>
                    <a:lnTo>
                      <a:pt x="840" y="748"/>
                    </a:lnTo>
                    <a:lnTo>
                      <a:pt x="818" y="746"/>
                    </a:lnTo>
                    <a:lnTo>
                      <a:pt x="799" y="745"/>
                    </a:lnTo>
                    <a:lnTo>
                      <a:pt x="783" y="741"/>
                    </a:lnTo>
                    <a:lnTo>
                      <a:pt x="770" y="739"/>
                    </a:lnTo>
                    <a:lnTo>
                      <a:pt x="762" y="738"/>
                    </a:lnTo>
                    <a:lnTo>
                      <a:pt x="759" y="737"/>
                    </a:lnTo>
                    <a:lnTo>
                      <a:pt x="750" y="730"/>
                    </a:lnTo>
                    <a:lnTo>
                      <a:pt x="742" y="728"/>
                    </a:lnTo>
                    <a:lnTo>
                      <a:pt x="737" y="727"/>
                    </a:lnTo>
                    <a:lnTo>
                      <a:pt x="734" y="729"/>
                    </a:lnTo>
                    <a:lnTo>
                      <a:pt x="734" y="734"/>
                    </a:lnTo>
                    <a:lnTo>
                      <a:pt x="737" y="743"/>
                    </a:lnTo>
                    <a:lnTo>
                      <a:pt x="744" y="752"/>
                    </a:lnTo>
                    <a:lnTo>
                      <a:pt x="769" y="785"/>
                    </a:lnTo>
                    <a:lnTo>
                      <a:pt x="778" y="795"/>
                    </a:lnTo>
                    <a:lnTo>
                      <a:pt x="785" y="804"/>
                    </a:lnTo>
                    <a:lnTo>
                      <a:pt x="790" y="809"/>
                    </a:lnTo>
                    <a:lnTo>
                      <a:pt x="791" y="811"/>
                    </a:lnTo>
                    <a:lnTo>
                      <a:pt x="799" y="834"/>
                    </a:lnTo>
                    <a:lnTo>
                      <a:pt x="807" y="850"/>
                    </a:lnTo>
                    <a:lnTo>
                      <a:pt x="814" y="861"/>
                    </a:lnTo>
                    <a:lnTo>
                      <a:pt x="823" y="867"/>
                    </a:lnTo>
                    <a:lnTo>
                      <a:pt x="830" y="869"/>
                    </a:lnTo>
                    <a:lnTo>
                      <a:pt x="840" y="866"/>
                    </a:lnTo>
                    <a:lnTo>
                      <a:pt x="849" y="859"/>
                    </a:lnTo>
                    <a:lnTo>
                      <a:pt x="856" y="850"/>
                    </a:lnTo>
                    <a:lnTo>
                      <a:pt x="862" y="842"/>
                    </a:lnTo>
                    <a:lnTo>
                      <a:pt x="867" y="832"/>
                    </a:lnTo>
                    <a:lnTo>
                      <a:pt x="920" y="768"/>
                    </a:lnTo>
                    <a:lnTo>
                      <a:pt x="937" y="754"/>
                    </a:lnTo>
                    <a:lnTo>
                      <a:pt x="948" y="741"/>
                    </a:lnTo>
                    <a:lnTo>
                      <a:pt x="955" y="734"/>
                    </a:lnTo>
                    <a:lnTo>
                      <a:pt x="959" y="728"/>
                    </a:lnTo>
                    <a:lnTo>
                      <a:pt x="960" y="724"/>
                    </a:lnTo>
                    <a:lnTo>
                      <a:pt x="959" y="722"/>
                    </a:lnTo>
                    <a:lnTo>
                      <a:pt x="953" y="722"/>
                    </a:lnTo>
                    <a:close/>
                    <a:moveTo>
                      <a:pt x="1" y="0"/>
                    </a:moveTo>
                    <a:lnTo>
                      <a:pt x="6" y="2"/>
                    </a:lnTo>
                    <a:lnTo>
                      <a:pt x="14" y="8"/>
                    </a:lnTo>
                    <a:lnTo>
                      <a:pt x="25" y="16"/>
                    </a:lnTo>
                    <a:lnTo>
                      <a:pt x="37" y="27"/>
                    </a:lnTo>
                    <a:lnTo>
                      <a:pt x="48" y="37"/>
                    </a:lnTo>
                    <a:lnTo>
                      <a:pt x="59" y="48"/>
                    </a:lnTo>
                    <a:lnTo>
                      <a:pt x="69" y="55"/>
                    </a:lnTo>
                    <a:lnTo>
                      <a:pt x="78" y="63"/>
                    </a:lnTo>
                    <a:lnTo>
                      <a:pt x="662" y="623"/>
                    </a:lnTo>
                    <a:lnTo>
                      <a:pt x="701" y="650"/>
                    </a:lnTo>
                    <a:lnTo>
                      <a:pt x="739" y="671"/>
                    </a:lnTo>
                    <a:lnTo>
                      <a:pt x="775" y="686"/>
                    </a:lnTo>
                    <a:lnTo>
                      <a:pt x="810" y="696"/>
                    </a:lnTo>
                    <a:lnTo>
                      <a:pt x="843" y="702"/>
                    </a:lnTo>
                    <a:lnTo>
                      <a:pt x="873" y="704"/>
                    </a:lnTo>
                    <a:lnTo>
                      <a:pt x="905" y="701"/>
                    </a:lnTo>
                    <a:lnTo>
                      <a:pt x="934" y="696"/>
                    </a:lnTo>
                    <a:lnTo>
                      <a:pt x="959" y="690"/>
                    </a:lnTo>
                    <a:lnTo>
                      <a:pt x="979" y="682"/>
                    </a:lnTo>
                    <a:lnTo>
                      <a:pt x="997" y="673"/>
                    </a:lnTo>
                    <a:lnTo>
                      <a:pt x="1010" y="667"/>
                    </a:lnTo>
                    <a:lnTo>
                      <a:pt x="1017" y="662"/>
                    </a:lnTo>
                    <a:lnTo>
                      <a:pt x="1020" y="660"/>
                    </a:lnTo>
                    <a:lnTo>
                      <a:pt x="1796" y="254"/>
                    </a:lnTo>
                    <a:lnTo>
                      <a:pt x="1824" y="241"/>
                    </a:lnTo>
                    <a:lnTo>
                      <a:pt x="1847" y="231"/>
                    </a:lnTo>
                    <a:lnTo>
                      <a:pt x="1865" y="222"/>
                    </a:lnTo>
                    <a:lnTo>
                      <a:pt x="1879" y="217"/>
                    </a:lnTo>
                    <a:lnTo>
                      <a:pt x="1890" y="215"/>
                    </a:lnTo>
                    <a:lnTo>
                      <a:pt x="1896" y="214"/>
                    </a:lnTo>
                    <a:lnTo>
                      <a:pt x="1899" y="215"/>
                    </a:lnTo>
                    <a:lnTo>
                      <a:pt x="1898" y="220"/>
                    </a:lnTo>
                    <a:lnTo>
                      <a:pt x="1893" y="226"/>
                    </a:lnTo>
                    <a:lnTo>
                      <a:pt x="1885" y="233"/>
                    </a:lnTo>
                    <a:lnTo>
                      <a:pt x="1874" y="242"/>
                    </a:lnTo>
                    <a:lnTo>
                      <a:pt x="1862" y="252"/>
                    </a:lnTo>
                    <a:lnTo>
                      <a:pt x="1848" y="261"/>
                    </a:lnTo>
                    <a:lnTo>
                      <a:pt x="1836" y="270"/>
                    </a:lnTo>
                    <a:lnTo>
                      <a:pt x="1825" y="277"/>
                    </a:lnTo>
                    <a:lnTo>
                      <a:pt x="1816" y="283"/>
                    </a:lnTo>
                    <a:lnTo>
                      <a:pt x="1810" y="288"/>
                    </a:lnTo>
                    <a:lnTo>
                      <a:pt x="1808" y="289"/>
                    </a:lnTo>
                    <a:lnTo>
                      <a:pt x="1080" y="707"/>
                    </a:lnTo>
                    <a:lnTo>
                      <a:pt x="1031" y="735"/>
                    </a:lnTo>
                    <a:lnTo>
                      <a:pt x="990" y="762"/>
                    </a:lnTo>
                    <a:lnTo>
                      <a:pt x="956" y="789"/>
                    </a:lnTo>
                    <a:lnTo>
                      <a:pt x="928" y="816"/>
                    </a:lnTo>
                    <a:lnTo>
                      <a:pt x="905" y="842"/>
                    </a:lnTo>
                    <a:lnTo>
                      <a:pt x="888" y="866"/>
                    </a:lnTo>
                    <a:lnTo>
                      <a:pt x="874" y="888"/>
                    </a:lnTo>
                    <a:lnTo>
                      <a:pt x="866" y="908"/>
                    </a:lnTo>
                    <a:lnTo>
                      <a:pt x="858" y="925"/>
                    </a:lnTo>
                    <a:lnTo>
                      <a:pt x="855" y="938"/>
                    </a:lnTo>
                    <a:lnTo>
                      <a:pt x="854" y="949"/>
                    </a:lnTo>
                    <a:lnTo>
                      <a:pt x="852" y="955"/>
                    </a:lnTo>
                    <a:lnTo>
                      <a:pt x="852" y="958"/>
                    </a:lnTo>
                    <a:lnTo>
                      <a:pt x="829" y="1661"/>
                    </a:lnTo>
                    <a:lnTo>
                      <a:pt x="825" y="1691"/>
                    </a:lnTo>
                    <a:lnTo>
                      <a:pt x="821" y="1714"/>
                    </a:lnTo>
                    <a:lnTo>
                      <a:pt x="817" y="1730"/>
                    </a:lnTo>
                    <a:lnTo>
                      <a:pt x="814" y="1741"/>
                    </a:lnTo>
                    <a:lnTo>
                      <a:pt x="811" y="1747"/>
                    </a:lnTo>
                    <a:lnTo>
                      <a:pt x="808" y="1749"/>
                    </a:lnTo>
                    <a:lnTo>
                      <a:pt x="805" y="1746"/>
                    </a:lnTo>
                    <a:lnTo>
                      <a:pt x="801" y="1737"/>
                    </a:lnTo>
                    <a:lnTo>
                      <a:pt x="799" y="1725"/>
                    </a:lnTo>
                    <a:lnTo>
                      <a:pt x="796" y="1712"/>
                    </a:lnTo>
                    <a:lnTo>
                      <a:pt x="795" y="1698"/>
                    </a:lnTo>
                    <a:lnTo>
                      <a:pt x="794" y="1686"/>
                    </a:lnTo>
                    <a:lnTo>
                      <a:pt x="792" y="1677"/>
                    </a:lnTo>
                    <a:lnTo>
                      <a:pt x="792" y="958"/>
                    </a:lnTo>
                    <a:lnTo>
                      <a:pt x="788" y="922"/>
                    </a:lnTo>
                    <a:lnTo>
                      <a:pt x="780" y="888"/>
                    </a:lnTo>
                    <a:lnTo>
                      <a:pt x="768" y="855"/>
                    </a:lnTo>
                    <a:lnTo>
                      <a:pt x="755" y="823"/>
                    </a:lnTo>
                    <a:lnTo>
                      <a:pt x="739" y="793"/>
                    </a:lnTo>
                    <a:lnTo>
                      <a:pt x="723" y="766"/>
                    </a:lnTo>
                    <a:lnTo>
                      <a:pt x="706" y="740"/>
                    </a:lnTo>
                    <a:lnTo>
                      <a:pt x="689" y="717"/>
                    </a:lnTo>
                    <a:lnTo>
                      <a:pt x="672" y="696"/>
                    </a:lnTo>
                    <a:lnTo>
                      <a:pt x="657" y="679"/>
                    </a:lnTo>
                    <a:lnTo>
                      <a:pt x="645" y="666"/>
                    </a:lnTo>
                    <a:lnTo>
                      <a:pt x="65" y="87"/>
                    </a:lnTo>
                    <a:lnTo>
                      <a:pt x="46" y="63"/>
                    </a:lnTo>
                    <a:lnTo>
                      <a:pt x="31" y="45"/>
                    </a:lnTo>
                    <a:lnTo>
                      <a:pt x="19" y="30"/>
                    </a:lnTo>
                    <a:lnTo>
                      <a:pt x="9" y="18"/>
                    </a:lnTo>
                    <a:lnTo>
                      <a:pt x="3" y="10"/>
                    </a:lnTo>
                    <a:lnTo>
                      <a:pt x="1" y="4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1">
                  <a:alpha val="46000"/>
                </a:schemeClr>
              </a:solidFill>
              <a:ln w="0">
                <a:noFill/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8" name="PA_任意多边形 39"/>
              <p:cNvSpPr/>
              <p:nvPr>
                <p:custDataLst>
                  <p:tags r:id="rId50"/>
                </p:custDataLst>
              </p:nvPr>
            </p:nvSpPr>
            <p:spPr bwMode="auto">
              <a:xfrm>
                <a:off x="1598652" y="4634048"/>
                <a:ext cx="153675" cy="100636"/>
              </a:xfrm>
              <a:custGeom>
                <a:avLst/>
                <a:gdLst/>
                <a:ahLst/>
                <a:cxnLst>
                  <a:cxn ang="0">
                    <a:pos x="219" y="0"/>
                  </a:cxn>
                  <a:cxn ang="0">
                    <a:pos x="225" y="0"/>
                  </a:cxn>
                  <a:cxn ang="0">
                    <a:pos x="226" y="2"/>
                  </a:cxn>
                  <a:cxn ang="0">
                    <a:pos x="225" y="6"/>
                  </a:cxn>
                  <a:cxn ang="0">
                    <a:pos x="221" y="12"/>
                  </a:cxn>
                  <a:cxn ang="0">
                    <a:pos x="214" y="19"/>
                  </a:cxn>
                  <a:cxn ang="0">
                    <a:pos x="203" y="32"/>
                  </a:cxn>
                  <a:cxn ang="0">
                    <a:pos x="186" y="46"/>
                  </a:cxn>
                  <a:cxn ang="0">
                    <a:pos x="133" y="110"/>
                  </a:cxn>
                  <a:cxn ang="0">
                    <a:pos x="128" y="120"/>
                  </a:cxn>
                  <a:cxn ang="0">
                    <a:pos x="122" y="128"/>
                  </a:cxn>
                  <a:cxn ang="0">
                    <a:pos x="115" y="137"/>
                  </a:cxn>
                  <a:cxn ang="0">
                    <a:pos x="106" y="144"/>
                  </a:cxn>
                  <a:cxn ang="0">
                    <a:pos x="96" y="147"/>
                  </a:cxn>
                  <a:cxn ang="0">
                    <a:pos x="89" y="145"/>
                  </a:cxn>
                  <a:cxn ang="0">
                    <a:pos x="80" y="139"/>
                  </a:cxn>
                  <a:cxn ang="0">
                    <a:pos x="73" y="128"/>
                  </a:cxn>
                  <a:cxn ang="0">
                    <a:pos x="65" y="112"/>
                  </a:cxn>
                  <a:cxn ang="0">
                    <a:pos x="57" y="89"/>
                  </a:cxn>
                  <a:cxn ang="0">
                    <a:pos x="56" y="87"/>
                  </a:cxn>
                  <a:cxn ang="0">
                    <a:pos x="51" y="82"/>
                  </a:cxn>
                  <a:cxn ang="0">
                    <a:pos x="44" y="73"/>
                  </a:cxn>
                  <a:cxn ang="0">
                    <a:pos x="35" y="63"/>
                  </a:cxn>
                  <a:cxn ang="0">
                    <a:pos x="10" y="30"/>
                  </a:cxn>
                  <a:cxn ang="0">
                    <a:pos x="3" y="21"/>
                  </a:cxn>
                  <a:cxn ang="0">
                    <a:pos x="0" y="12"/>
                  </a:cxn>
                  <a:cxn ang="0">
                    <a:pos x="0" y="7"/>
                  </a:cxn>
                  <a:cxn ang="0">
                    <a:pos x="3" y="5"/>
                  </a:cxn>
                  <a:cxn ang="0">
                    <a:pos x="8" y="6"/>
                  </a:cxn>
                  <a:cxn ang="0">
                    <a:pos x="16" y="8"/>
                  </a:cxn>
                  <a:cxn ang="0">
                    <a:pos x="25" y="15"/>
                  </a:cxn>
                  <a:cxn ang="0">
                    <a:pos x="28" y="16"/>
                  </a:cxn>
                  <a:cxn ang="0">
                    <a:pos x="36" y="17"/>
                  </a:cxn>
                  <a:cxn ang="0">
                    <a:pos x="49" y="19"/>
                  </a:cxn>
                  <a:cxn ang="0">
                    <a:pos x="65" y="23"/>
                  </a:cxn>
                  <a:cxn ang="0">
                    <a:pos x="84" y="24"/>
                  </a:cxn>
                  <a:cxn ang="0">
                    <a:pos x="106" y="26"/>
                  </a:cxn>
                  <a:cxn ang="0">
                    <a:pos x="131" y="24"/>
                  </a:cxn>
                  <a:cxn ang="0">
                    <a:pos x="155" y="21"/>
                  </a:cxn>
                  <a:cxn ang="0">
                    <a:pos x="182" y="15"/>
                  </a:cxn>
                  <a:cxn ang="0">
                    <a:pos x="208" y="4"/>
                  </a:cxn>
                  <a:cxn ang="0">
                    <a:pos x="209" y="4"/>
                  </a:cxn>
                  <a:cxn ang="0">
                    <a:pos x="210" y="2"/>
                  </a:cxn>
                  <a:cxn ang="0">
                    <a:pos x="212" y="1"/>
                  </a:cxn>
                  <a:cxn ang="0">
                    <a:pos x="215" y="1"/>
                  </a:cxn>
                  <a:cxn ang="0">
                    <a:pos x="219" y="0"/>
                  </a:cxn>
                </a:cxnLst>
                <a:rect l="0" t="0" r="r" b="b"/>
                <a:pathLst>
                  <a:path w="226" h="147">
                    <a:moveTo>
                      <a:pt x="219" y="0"/>
                    </a:moveTo>
                    <a:lnTo>
                      <a:pt x="225" y="0"/>
                    </a:lnTo>
                    <a:lnTo>
                      <a:pt x="226" y="2"/>
                    </a:lnTo>
                    <a:lnTo>
                      <a:pt x="225" y="6"/>
                    </a:lnTo>
                    <a:lnTo>
                      <a:pt x="221" y="12"/>
                    </a:lnTo>
                    <a:lnTo>
                      <a:pt x="214" y="19"/>
                    </a:lnTo>
                    <a:lnTo>
                      <a:pt x="203" y="32"/>
                    </a:lnTo>
                    <a:lnTo>
                      <a:pt x="186" y="46"/>
                    </a:lnTo>
                    <a:lnTo>
                      <a:pt x="133" y="110"/>
                    </a:lnTo>
                    <a:lnTo>
                      <a:pt x="128" y="120"/>
                    </a:lnTo>
                    <a:lnTo>
                      <a:pt x="122" y="128"/>
                    </a:lnTo>
                    <a:lnTo>
                      <a:pt x="115" y="137"/>
                    </a:lnTo>
                    <a:lnTo>
                      <a:pt x="106" y="144"/>
                    </a:lnTo>
                    <a:lnTo>
                      <a:pt x="96" y="147"/>
                    </a:lnTo>
                    <a:lnTo>
                      <a:pt x="89" y="145"/>
                    </a:lnTo>
                    <a:lnTo>
                      <a:pt x="80" y="139"/>
                    </a:lnTo>
                    <a:lnTo>
                      <a:pt x="73" y="128"/>
                    </a:lnTo>
                    <a:lnTo>
                      <a:pt x="65" y="112"/>
                    </a:lnTo>
                    <a:lnTo>
                      <a:pt x="57" y="89"/>
                    </a:lnTo>
                    <a:lnTo>
                      <a:pt x="56" y="87"/>
                    </a:lnTo>
                    <a:lnTo>
                      <a:pt x="51" y="82"/>
                    </a:lnTo>
                    <a:lnTo>
                      <a:pt x="44" y="73"/>
                    </a:lnTo>
                    <a:lnTo>
                      <a:pt x="35" y="63"/>
                    </a:lnTo>
                    <a:lnTo>
                      <a:pt x="10" y="30"/>
                    </a:lnTo>
                    <a:lnTo>
                      <a:pt x="3" y="21"/>
                    </a:lnTo>
                    <a:lnTo>
                      <a:pt x="0" y="12"/>
                    </a:lnTo>
                    <a:lnTo>
                      <a:pt x="0" y="7"/>
                    </a:lnTo>
                    <a:lnTo>
                      <a:pt x="3" y="5"/>
                    </a:lnTo>
                    <a:lnTo>
                      <a:pt x="8" y="6"/>
                    </a:lnTo>
                    <a:lnTo>
                      <a:pt x="16" y="8"/>
                    </a:lnTo>
                    <a:lnTo>
                      <a:pt x="25" y="15"/>
                    </a:lnTo>
                    <a:lnTo>
                      <a:pt x="28" y="16"/>
                    </a:lnTo>
                    <a:lnTo>
                      <a:pt x="36" y="17"/>
                    </a:lnTo>
                    <a:lnTo>
                      <a:pt x="49" y="19"/>
                    </a:lnTo>
                    <a:lnTo>
                      <a:pt x="65" y="23"/>
                    </a:lnTo>
                    <a:lnTo>
                      <a:pt x="84" y="24"/>
                    </a:lnTo>
                    <a:lnTo>
                      <a:pt x="106" y="26"/>
                    </a:lnTo>
                    <a:lnTo>
                      <a:pt x="131" y="24"/>
                    </a:lnTo>
                    <a:lnTo>
                      <a:pt x="155" y="21"/>
                    </a:lnTo>
                    <a:lnTo>
                      <a:pt x="182" y="15"/>
                    </a:lnTo>
                    <a:lnTo>
                      <a:pt x="208" y="4"/>
                    </a:lnTo>
                    <a:lnTo>
                      <a:pt x="209" y="4"/>
                    </a:lnTo>
                    <a:lnTo>
                      <a:pt x="210" y="2"/>
                    </a:lnTo>
                    <a:lnTo>
                      <a:pt x="212" y="1"/>
                    </a:lnTo>
                    <a:lnTo>
                      <a:pt x="215" y="1"/>
                    </a:lnTo>
                    <a:lnTo>
                      <a:pt x="219" y="0"/>
                    </a:lnTo>
                    <a:close/>
                  </a:path>
                </a:pathLst>
              </a:custGeom>
              <a:solidFill>
                <a:schemeClr val="bg1">
                  <a:alpha val="86000"/>
                </a:schemeClr>
              </a:solidFill>
              <a:ln w="0">
                <a:noFill/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9" name="PA_任意多边形 13"/>
              <p:cNvSpPr/>
              <p:nvPr>
                <p:custDataLst>
                  <p:tags r:id="rId51"/>
                </p:custDataLst>
              </p:nvPr>
            </p:nvSpPr>
            <p:spPr bwMode="auto">
              <a:xfrm>
                <a:off x="2257498" y="4414044"/>
                <a:ext cx="165914" cy="179513"/>
              </a:xfrm>
              <a:custGeom>
                <a:avLst/>
                <a:gdLst/>
                <a:ahLst/>
                <a:cxnLst>
                  <a:cxn ang="0">
                    <a:pos x="163" y="0"/>
                  </a:cxn>
                  <a:cxn ang="0">
                    <a:pos x="184" y="0"/>
                  </a:cxn>
                  <a:cxn ang="0">
                    <a:pos x="204" y="5"/>
                  </a:cxn>
                  <a:cxn ang="0">
                    <a:pos x="221" y="15"/>
                  </a:cxn>
                  <a:cxn ang="0">
                    <a:pos x="233" y="30"/>
                  </a:cxn>
                  <a:cxn ang="0">
                    <a:pos x="242" y="48"/>
                  </a:cxn>
                  <a:cxn ang="0">
                    <a:pos x="244" y="70"/>
                  </a:cxn>
                  <a:cxn ang="0">
                    <a:pos x="243" y="93"/>
                  </a:cxn>
                  <a:cxn ang="0">
                    <a:pos x="238" y="117"/>
                  </a:cxn>
                  <a:cxn ang="0">
                    <a:pos x="227" y="143"/>
                  </a:cxn>
                  <a:cxn ang="0">
                    <a:pos x="214" y="169"/>
                  </a:cxn>
                  <a:cxn ang="0">
                    <a:pos x="195" y="193"/>
                  </a:cxn>
                  <a:cxn ang="0">
                    <a:pos x="173" y="216"/>
                  </a:cxn>
                  <a:cxn ang="0">
                    <a:pos x="151" y="235"/>
                  </a:cxn>
                  <a:cxn ang="0">
                    <a:pos x="127" y="249"/>
                  </a:cxn>
                  <a:cxn ang="0">
                    <a:pos x="104" y="259"/>
                  </a:cxn>
                  <a:cxn ang="0">
                    <a:pos x="80" y="265"/>
                  </a:cxn>
                  <a:cxn ang="0">
                    <a:pos x="60" y="265"/>
                  </a:cxn>
                  <a:cxn ang="0">
                    <a:pos x="40" y="260"/>
                  </a:cxn>
                  <a:cxn ang="0">
                    <a:pos x="24" y="251"/>
                  </a:cxn>
                  <a:cxn ang="0">
                    <a:pos x="11" y="236"/>
                  </a:cxn>
                  <a:cxn ang="0">
                    <a:pos x="3" y="218"/>
                  </a:cxn>
                  <a:cxn ang="0">
                    <a:pos x="0" y="197"/>
                  </a:cxn>
                  <a:cxn ang="0">
                    <a:pos x="1" y="174"/>
                  </a:cxn>
                  <a:cxn ang="0">
                    <a:pos x="6" y="148"/>
                  </a:cxn>
                  <a:cxn ang="0">
                    <a:pos x="17" y="122"/>
                  </a:cxn>
                  <a:cxn ang="0">
                    <a:pos x="30" y="97"/>
                  </a:cxn>
                  <a:cxn ang="0">
                    <a:pos x="49" y="72"/>
                  </a:cxn>
                  <a:cxn ang="0">
                    <a:pos x="71" y="49"/>
                  </a:cxn>
                  <a:cxn ang="0">
                    <a:pos x="93" y="31"/>
                  </a:cxn>
                  <a:cxn ang="0">
                    <a:pos x="117" y="16"/>
                  </a:cxn>
                  <a:cxn ang="0">
                    <a:pos x="140" y="6"/>
                  </a:cxn>
                  <a:cxn ang="0">
                    <a:pos x="163" y="0"/>
                  </a:cxn>
                </a:cxnLst>
                <a:rect l="0" t="0" r="r" b="b"/>
                <a:pathLst>
                  <a:path w="244" h="265">
                    <a:moveTo>
                      <a:pt x="163" y="0"/>
                    </a:moveTo>
                    <a:lnTo>
                      <a:pt x="184" y="0"/>
                    </a:lnTo>
                    <a:lnTo>
                      <a:pt x="204" y="5"/>
                    </a:lnTo>
                    <a:lnTo>
                      <a:pt x="221" y="15"/>
                    </a:lnTo>
                    <a:lnTo>
                      <a:pt x="233" y="30"/>
                    </a:lnTo>
                    <a:lnTo>
                      <a:pt x="242" y="48"/>
                    </a:lnTo>
                    <a:lnTo>
                      <a:pt x="244" y="70"/>
                    </a:lnTo>
                    <a:lnTo>
                      <a:pt x="243" y="93"/>
                    </a:lnTo>
                    <a:lnTo>
                      <a:pt x="238" y="117"/>
                    </a:lnTo>
                    <a:lnTo>
                      <a:pt x="227" y="143"/>
                    </a:lnTo>
                    <a:lnTo>
                      <a:pt x="214" y="169"/>
                    </a:lnTo>
                    <a:lnTo>
                      <a:pt x="195" y="193"/>
                    </a:lnTo>
                    <a:lnTo>
                      <a:pt x="173" y="216"/>
                    </a:lnTo>
                    <a:lnTo>
                      <a:pt x="151" y="235"/>
                    </a:lnTo>
                    <a:lnTo>
                      <a:pt x="127" y="249"/>
                    </a:lnTo>
                    <a:lnTo>
                      <a:pt x="104" y="259"/>
                    </a:lnTo>
                    <a:lnTo>
                      <a:pt x="80" y="265"/>
                    </a:lnTo>
                    <a:lnTo>
                      <a:pt x="60" y="265"/>
                    </a:lnTo>
                    <a:lnTo>
                      <a:pt x="40" y="260"/>
                    </a:lnTo>
                    <a:lnTo>
                      <a:pt x="24" y="251"/>
                    </a:lnTo>
                    <a:lnTo>
                      <a:pt x="11" y="236"/>
                    </a:lnTo>
                    <a:lnTo>
                      <a:pt x="3" y="218"/>
                    </a:lnTo>
                    <a:lnTo>
                      <a:pt x="0" y="197"/>
                    </a:lnTo>
                    <a:lnTo>
                      <a:pt x="1" y="174"/>
                    </a:lnTo>
                    <a:lnTo>
                      <a:pt x="6" y="148"/>
                    </a:lnTo>
                    <a:lnTo>
                      <a:pt x="17" y="122"/>
                    </a:lnTo>
                    <a:lnTo>
                      <a:pt x="30" y="97"/>
                    </a:lnTo>
                    <a:lnTo>
                      <a:pt x="49" y="72"/>
                    </a:lnTo>
                    <a:lnTo>
                      <a:pt x="71" y="49"/>
                    </a:lnTo>
                    <a:lnTo>
                      <a:pt x="93" y="31"/>
                    </a:lnTo>
                    <a:lnTo>
                      <a:pt x="117" y="16"/>
                    </a:lnTo>
                    <a:lnTo>
                      <a:pt x="140" y="6"/>
                    </a:lnTo>
                    <a:lnTo>
                      <a:pt x="163" y="0"/>
                    </a:lnTo>
                    <a:close/>
                  </a:path>
                </a:pathLst>
              </a:custGeom>
              <a:solidFill>
                <a:schemeClr val="bg1"/>
              </a:solidFill>
              <a:ln w="0">
                <a:noFill/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0" name="PA_任意多边形 13"/>
              <p:cNvSpPr/>
              <p:nvPr>
                <p:custDataLst>
                  <p:tags r:id="rId52"/>
                </p:custDataLst>
              </p:nvPr>
            </p:nvSpPr>
            <p:spPr bwMode="auto">
              <a:xfrm>
                <a:off x="2282927" y="4794183"/>
                <a:ext cx="139886" cy="157927"/>
              </a:xfrm>
              <a:custGeom>
                <a:avLst/>
                <a:gdLst/>
                <a:ahLst/>
                <a:cxnLst>
                  <a:cxn ang="0">
                    <a:pos x="163" y="0"/>
                  </a:cxn>
                  <a:cxn ang="0">
                    <a:pos x="184" y="0"/>
                  </a:cxn>
                  <a:cxn ang="0">
                    <a:pos x="204" y="5"/>
                  </a:cxn>
                  <a:cxn ang="0">
                    <a:pos x="221" y="15"/>
                  </a:cxn>
                  <a:cxn ang="0">
                    <a:pos x="233" y="30"/>
                  </a:cxn>
                  <a:cxn ang="0">
                    <a:pos x="242" y="48"/>
                  </a:cxn>
                  <a:cxn ang="0">
                    <a:pos x="244" y="70"/>
                  </a:cxn>
                  <a:cxn ang="0">
                    <a:pos x="243" y="93"/>
                  </a:cxn>
                  <a:cxn ang="0">
                    <a:pos x="238" y="117"/>
                  </a:cxn>
                  <a:cxn ang="0">
                    <a:pos x="227" y="143"/>
                  </a:cxn>
                  <a:cxn ang="0">
                    <a:pos x="214" y="169"/>
                  </a:cxn>
                  <a:cxn ang="0">
                    <a:pos x="195" y="193"/>
                  </a:cxn>
                  <a:cxn ang="0">
                    <a:pos x="173" y="216"/>
                  </a:cxn>
                  <a:cxn ang="0">
                    <a:pos x="151" y="235"/>
                  </a:cxn>
                  <a:cxn ang="0">
                    <a:pos x="127" y="249"/>
                  </a:cxn>
                  <a:cxn ang="0">
                    <a:pos x="104" y="259"/>
                  </a:cxn>
                  <a:cxn ang="0">
                    <a:pos x="80" y="265"/>
                  </a:cxn>
                  <a:cxn ang="0">
                    <a:pos x="60" y="265"/>
                  </a:cxn>
                  <a:cxn ang="0">
                    <a:pos x="40" y="260"/>
                  </a:cxn>
                  <a:cxn ang="0">
                    <a:pos x="24" y="251"/>
                  </a:cxn>
                  <a:cxn ang="0">
                    <a:pos x="11" y="236"/>
                  </a:cxn>
                  <a:cxn ang="0">
                    <a:pos x="3" y="218"/>
                  </a:cxn>
                  <a:cxn ang="0">
                    <a:pos x="0" y="197"/>
                  </a:cxn>
                  <a:cxn ang="0">
                    <a:pos x="1" y="174"/>
                  </a:cxn>
                  <a:cxn ang="0">
                    <a:pos x="6" y="148"/>
                  </a:cxn>
                  <a:cxn ang="0">
                    <a:pos x="17" y="122"/>
                  </a:cxn>
                  <a:cxn ang="0">
                    <a:pos x="30" y="97"/>
                  </a:cxn>
                  <a:cxn ang="0">
                    <a:pos x="49" y="72"/>
                  </a:cxn>
                  <a:cxn ang="0">
                    <a:pos x="71" y="49"/>
                  </a:cxn>
                  <a:cxn ang="0">
                    <a:pos x="93" y="31"/>
                  </a:cxn>
                  <a:cxn ang="0">
                    <a:pos x="117" y="16"/>
                  </a:cxn>
                  <a:cxn ang="0">
                    <a:pos x="140" y="6"/>
                  </a:cxn>
                  <a:cxn ang="0">
                    <a:pos x="163" y="0"/>
                  </a:cxn>
                </a:cxnLst>
                <a:rect l="0" t="0" r="r" b="b"/>
                <a:pathLst>
                  <a:path w="244" h="265">
                    <a:moveTo>
                      <a:pt x="163" y="0"/>
                    </a:moveTo>
                    <a:lnTo>
                      <a:pt x="184" y="0"/>
                    </a:lnTo>
                    <a:lnTo>
                      <a:pt x="204" y="5"/>
                    </a:lnTo>
                    <a:lnTo>
                      <a:pt x="221" y="15"/>
                    </a:lnTo>
                    <a:lnTo>
                      <a:pt x="233" y="30"/>
                    </a:lnTo>
                    <a:lnTo>
                      <a:pt x="242" y="48"/>
                    </a:lnTo>
                    <a:lnTo>
                      <a:pt x="244" y="70"/>
                    </a:lnTo>
                    <a:lnTo>
                      <a:pt x="243" y="93"/>
                    </a:lnTo>
                    <a:lnTo>
                      <a:pt x="238" y="117"/>
                    </a:lnTo>
                    <a:lnTo>
                      <a:pt x="227" y="143"/>
                    </a:lnTo>
                    <a:lnTo>
                      <a:pt x="214" y="169"/>
                    </a:lnTo>
                    <a:lnTo>
                      <a:pt x="195" y="193"/>
                    </a:lnTo>
                    <a:lnTo>
                      <a:pt x="173" y="216"/>
                    </a:lnTo>
                    <a:lnTo>
                      <a:pt x="151" y="235"/>
                    </a:lnTo>
                    <a:lnTo>
                      <a:pt x="127" y="249"/>
                    </a:lnTo>
                    <a:lnTo>
                      <a:pt x="104" y="259"/>
                    </a:lnTo>
                    <a:lnTo>
                      <a:pt x="80" y="265"/>
                    </a:lnTo>
                    <a:lnTo>
                      <a:pt x="60" y="265"/>
                    </a:lnTo>
                    <a:lnTo>
                      <a:pt x="40" y="260"/>
                    </a:lnTo>
                    <a:lnTo>
                      <a:pt x="24" y="251"/>
                    </a:lnTo>
                    <a:lnTo>
                      <a:pt x="11" y="236"/>
                    </a:lnTo>
                    <a:lnTo>
                      <a:pt x="3" y="218"/>
                    </a:lnTo>
                    <a:lnTo>
                      <a:pt x="0" y="197"/>
                    </a:lnTo>
                    <a:lnTo>
                      <a:pt x="1" y="174"/>
                    </a:lnTo>
                    <a:lnTo>
                      <a:pt x="6" y="148"/>
                    </a:lnTo>
                    <a:lnTo>
                      <a:pt x="17" y="122"/>
                    </a:lnTo>
                    <a:lnTo>
                      <a:pt x="30" y="97"/>
                    </a:lnTo>
                    <a:lnTo>
                      <a:pt x="49" y="72"/>
                    </a:lnTo>
                    <a:lnTo>
                      <a:pt x="71" y="49"/>
                    </a:lnTo>
                    <a:lnTo>
                      <a:pt x="93" y="31"/>
                    </a:lnTo>
                    <a:lnTo>
                      <a:pt x="117" y="16"/>
                    </a:lnTo>
                    <a:lnTo>
                      <a:pt x="140" y="6"/>
                    </a:lnTo>
                    <a:lnTo>
                      <a:pt x="163" y="0"/>
                    </a:lnTo>
                    <a:close/>
                  </a:path>
                </a:pathLst>
              </a:custGeom>
              <a:solidFill>
                <a:schemeClr val="bg1"/>
              </a:solidFill>
              <a:ln w="0">
                <a:noFill/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</a:t>
                </a:r>
              </a:p>
            </p:txBody>
          </p:sp>
          <p:sp>
            <p:nvSpPr>
              <p:cNvPr id="151" name="PA_任意多边形 13"/>
              <p:cNvSpPr/>
              <p:nvPr>
                <p:custDataLst>
                  <p:tags r:id="rId53"/>
                </p:custDataLst>
              </p:nvPr>
            </p:nvSpPr>
            <p:spPr bwMode="auto">
              <a:xfrm>
                <a:off x="1748476" y="5068938"/>
                <a:ext cx="165914" cy="179513"/>
              </a:xfrm>
              <a:custGeom>
                <a:avLst/>
                <a:gdLst/>
                <a:ahLst/>
                <a:cxnLst>
                  <a:cxn ang="0">
                    <a:pos x="163" y="0"/>
                  </a:cxn>
                  <a:cxn ang="0">
                    <a:pos x="184" y="0"/>
                  </a:cxn>
                  <a:cxn ang="0">
                    <a:pos x="204" y="5"/>
                  </a:cxn>
                  <a:cxn ang="0">
                    <a:pos x="221" y="15"/>
                  </a:cxn>
                  <a:cxn ang="0">
                    <a:pos x="233" y="30"/>
                  </a:cxn>
                  <a:cxn ang="0">
                    <a:pos x="242" y="48"/>
                  </a:cxn>
                  <a:cxn ang="0">
                    <a:pos x="244" y="70"/>
                  </a:cxn>
                  <a:cxn ang="0">
                    <a:pos x="243" y="93"/>
                  </a:cxn>
                  <a:cxn ang="0">
                    <a:pos x="238" y="117"/>
                  </a:cxn>
                  <a:cxn ang="0">
                    <a:pos x="227" y="143"/>
                  </a:cxn>
                  <a:cxn ang="0">
                    <a:pos x="214" y="169"/>
                  </a:cxn>
                  <a:cxn ang="0">
                    <a:pos x="195" y="193"/>
                  </a:cxn>
                  <a:cxn ang="0">
                    <a:pos x="173" y="216"/>
                  </a:cxn>
                  <a:cxn ang="0">
                    <a:pos x="151" y="235"/>
                  </a:cxn>
                  <a:cxn ang="0">
                    <a:pos x="127" y="249"/>
                  </a:cxn>
                  <a:cxn ang="0">
                    <a:pos x="104" y="259"/>
                  </a:cxn>
                  <a:cxn ang="0">
                    <a:pos x="80" y="265"/>
                  </a:cxn>
                  <a:cxn ang="0">
                    <a:pos x="60" y="265"/>
                  </a:cxn>
                  <a:cxn ang="0">
                    <a:pos x="40" y="260"/>
                  </a:cxn>
                  <a:cxn ang="0">
                    <a:pos x="24" y="251"/>
                  </a:cxn>
                  <a:cxn ang="0">
                    <a:pos x="11" y="236"/>
                  </a:cxn>
                  <a:cxn ang="0">
                    <a:pos x="3" y="218"/>
                  </a:cxn>
                  <a:cxn ang="0">
                    <a:pos x="0" y="197"/>
                  </a:cxn>
                  <a:cxn ang="0">
                    <a:pos x="1" y="174"/>
                  </a:cxn>
                  <a:cxn ang="0">
                    <a:pos x="6" y="148"/>
                  </a:cxn>
                  <a:cxn ang="0">
                    <a:pos x="17" y="122"/>
                  </a:cxn>
                  <a:cxn ang="0">
                    <a:pos x="30" y="97"/>
                  </a:cxn>
                  <a:cxn ang="0">
                    <a:pos x="49" y="72"/>
                  </a:cxn>
                  <a:cxn ang="0">
                    <a:pos x="71" y="49"/>
                  </a:cxn>
                  <a:cxn ang="0">
                    <a:pos x="93" y="31"/>
                  </a:cxn>
                  <a:cxn ang="0">
                    <a:pos x="117" y="16"/>
                  </a:cxn>
                  <a:cxn ang="0">
                    <a:pos x="140" y="6"/>
                  </a:cxn>
                  <a:cxn ang="0">
                    <a:pos x="163" y="0"/>
                  </a:cxn>
                </a:cxnLst>
                <a:rect l="0" t="0" r="r" b="b"/>
                <a:pathLst>
                  <a:path w="244" h="265">
                    <a:moveTo>
                      <a:pt x="163" y="0"/>
                    </a:moveTo>
                    <a:lnTo>
                      <a:pt x="184" y="0"/>
                    </a:lnTo>
                    <a:lnTo>
                      <a:pt x="204" y="5"/>
                    </a:lnTo>
                    <a:lnTo>
                      <a:pt x="221" y="15"/>
                    </a:lnTo>
                    <a:lnTo>
                      <a:pt x="233" y="30"/>
                    </a:lnTo>
                    <a:lnTo>
                      <a:pt x="242" y="48"/>
                    </a:lnTo>
                    <a:lnTo>
                      <a:pt x="244" y="70"/>
                    </a:lnTo>
                    <a:lnTo>
                      <a:pt x="243" y="93"/>
                    </a:lnTo>
                    <a:lnTo>
                      <a:pt x="238" y="117"/>
                    </a:lnTo>
                    <a:lnTo>
                      <a:pt x="227" y="143"/>
                    </a:lnTo>
                    <a:lnTo>
                      <a:pt x="214" y="169"/>
                    </a:lnTo>
                    <a:lnTo>
                      <a:pt x="195" y="193"/>
                    </a:lnTo>
                    <a:lnTo>
                      <a:pt x="173" y="216"/>
                    </a:lnTo>
                    <a:lnTo>
                      <a:pt x="151" y="235"/>
                    </a:lnTo>
                    <a:lnTo>
                      <a:pt x="127" y="249"/>
                    </a:lnTo>
                    <a:lnTo>
                      <a:pt x="104" y="259"/>
                    </a:lnTo>
                    <a:lnTo>
                      <a:pt x="80" y="265"/>
                    </a:lnTo>
                    <a:lnTo>
                      <a:pt x="60" y="265"/>
                    </a:lnTo>
                    <a:lnTo>
                      <a:pt x="40" y="260"/>
                    </a:lnTo>
                    <a:lnTo>
                      <a:pt x="24" y="251"/>
                    </a:lnTo>
                    <a:lnTo>
                      <a:pt x="11" y="236"/>
                    </a:lnTo>
                    <a:lnTo>
                      <a:pt x="3" y="218"/>
                    </a:lnTo>
                    <a:lnTo>
                      <a:pt x="0" y="197"/>
                    </a:lnTo>
                    <a:lnTo>
                      <a:pt x="1" y="174"/>
                    </a:lnTo>
                    <a:lnTo>
                      <a:pt x="6" y="148"/>
                    </a:lnTo>
                    <a:lnTo>
                      <a:pt x="17" y="122"/>
                    </a:lnTo>
                    <a:lnTo>
                      <a:pt x="30" y="97"/>
                    </a:lnTo>
                    <a:lnTo>
                      <a:pt x="49" y="72"/>
                    </a:lnTo>
                    <a:lnTo>
                      <a:pt x="71" y="49"/>
                    </a:lnTo>
                    <a:lnTo>
                      <a:pt x="93" y="31"/>
                    </a:lnTo>
                    <a:lnTo>
                      <a:pt x="117" y="16"/>
                    </a:lnTo>
                    <a:lnTo>
                      <a:pt x="140" y="6"/>
                    </a:lnTo>
                    <a:lnTo>
                      <a:pt x="163" y="0"/>
                    </a:lnTo>
                    <a:close/>
                  </a:path>
                </a:pathLst>
              </a:custGeom>
              <a:solidFill>
                <a:schemeClr val="bg1"/>
              </a:solidFill>
              <a:ln w="0">
                <a:noFill/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2" name="PA_任意多边形 13"/>
              <p:cNvSpPr/>
              <p:nvPr>
                <p:custDataLst>
                  <p:tags r:id="rId54"/>
                </p:custDataLst>
              </p:nvPr>
            </p:nvSpPr>
            <p:spPr bwMode="auto">
              <a:xfrm>
                <a:off x="1748488" y="4687169"/>
                <a:ext cx="165914" cy="179513"/>
              </a:xfrm>
              <a:custGeom>
                <a:avLst/>
                <a:gdLst/>
                <a:ahLst/>
                <a:cxnLst>
                  <a:cxn ang="0">
                    <a:pos x="163" y="0"/>
                  </a:cxn>
                  <a:cxn ang="0">
                    <a:pos x="184" y="0"/>
                  </a:cxn>
                  <a:cxn ang="0">
                    <a:pos x="204" y="5"/>
                  </a:cxn>
                  <a:cxn ang="0">
                    <a:pos x="221" y="15"/>
                  </a:cxn>
                  <a:cxn ang="0">
                    <a:pos x="233" y="30"/>
                  </a:cxn>
                  <a:cxn ang="0">
                    <a:pos x="242" y="48"/>
                  </a:cxn>
                  <a:cxn ang="0">
                    <a:pos x="244" y="70"/>
                  </a:cxn>
                  <a:cxn ang="0">
                    <a:pos x="243" y="93"/>
                  </a:cxn>
                  <a:cxn ang="0">
                    <a:pos x="238" y="117"/>
                  </a:cxn>
                  <a:cxn ang="0">
                    <a:pos x="227" y="143"/>
                  </a:cxn>
                  <a:cxn ang="0">
                    <a:pos x="214" y="169"/>
                  </a:cxn>
                  <a:cxn ang="0">
                    <a:pos x="195" y="193"/>
                  </a:cxn>
                  <a:cxn ang="0">
                    <a:pos x="173" y="216"/>
                  </a:cxn>
                  <a:cxn ang="0">
                    <a:pos x="151" y="235"/>
                  </a:cxn>
                  <a:cxn ang="0">
                    <a:pos x="127" y="249"/>
                  </a:cxn>
                  <a:cxn ang="0">
                    <a:pos x="104" y="259"/>
                  </a:cxn>
                  <a:cxn ang="0">
                    <a:pos x="80" y="265"/>
                  </a:cxn>
                  <a:cxn ang="0">
                    <a:pos x="60" y="265"/>
                  </a:cxn>
                  <a:cxn ang="0">
                    <a:pos x="40" y="260"/>
                  </a:cxn>
                  <a:cxn ang="0">
                    <a:pos x="24" y="251"/>
                  </a:cxn>
                  <a:cxn ang="0">
                    <a:pos x="11" y="236"/>
                  </a:cxn>
                  <a:cxn ang="0">
                    <a:pos x="3" y="218"/>
                  </a:cxn>
                  <a:cxn ang="0">
                    <a:pos x="0" y="197"/>
                  </a:cxn>
                  <a:cxn ang="0">
                    <a:pos x="1" y="174"/>
                  </a:cxn>
                  <a:cxn ang="0">
                    <a:pos x="6" y="148"/>
                  </a:cxn>
                  <a:cxn ang="0">
                    <a:pos x="17" y="122"/>
                  </a:cxn>
                  <a:cxn ang="0">
                    <a:pos x="30" y="97"/>
                  </a:cxn>
                  <a:cxn ang="0">
                    <a:pos x="49" y="72"/>
                  </a:cxn>
                  <a:cxn ang="0">
                    <a:pos x="71" y="49"/>
                  </a:cxn>
                  <a:cxn ang="0">
                    <a:pos x="93" y="31"/>
                  </a:cxn>
                  <a:cxn ang="0">
                    <a:pos x="117" y="16"/>
                  </a:cxn>
                  <a:cxn ang="0">
                    <a:pos x="140" y="6"/>
                  </a:cxn>
                  <a:cxn ang="0">
                    <a:pos x="163" y="0"/>
                  </a:cxn>
                </a:cxnLst>
                <a:rect l="0" t="0" r="r" b="b"/>
                <a:pathLst>
                  <a:path w="244" h="265">
                    <a:moveTo>
                      <a:pt x="163" y="0"/>
                    </a:moveTo>
                    <a:lnTo>
                      <a:pt x="184" y="0"/>
                    </a:lnTo>
                    <a:lnTo>
                      <a:pt x="204" y="5"/>
                    </a:lnTo>
                    <a:lnTo>
                      <a:pt x="221" y="15"/>
                    </a:lnTo>
                    <a:lnTo>
                      <a:pt x="233" y="30"/>
                    </a:lnTo>
                    <a:lnTo>
                      <a:pt x="242" y="48"/>
                    </a:lnTo>
                    <a:lnTo>
                      <a:pt x="244" y="70"/>
                    </a:lnTo>
                    <a:lnTo>
                      <a:pt x="243" y="93"/>
                    </a:lnTo>
                    <a:lnTo>
                      <a:pt x="238" y="117"/>
                    </a:lnTo>
                    <a:lnTo>
                      <a:pt x="227" y="143"/>
                    </a:lnTo>
                    <a:lnTo>
                      <a:pt x="214" y="169"/>
                    </a:lnTo>
                    <a:lnTo>
                      <a:pt x="195" y="193"/>
                    </a:lnTo>
                    <a:lnTo>
                      <a:pt x="173" y="216"/>
                    </a:lnTo>
                    <a:lnTo>
                      <a:pt x="151" y="235"/>
                    </a:lnTo>
                    <a:lnTo>
                      <a:pt x="127" y="249"/>
                    </a:lnTo>
                    <a:lnTo>
                      <a:pt x="104" y="259"/>
                    </a:lnTo>
                    <a:lnTo>
                      <a:pt x="80" y="265"/>
                    </a:lnTo>
                    <a:lnTo>
                      <a:pt x="60" y="265"/>
                    </a:lnTo>
                    <a:lnTo>
                      <a:pt x="40" y="260"/>
                    </a:lnTo>
                    <a:lnTo>
                      <a:pt x="24" y="251"/>
                    </a:lnTo>
                    <a:lnTo>
                      <a:pt x="11" y="236"/>
                    </a:lnTo>
                    <a:lnTo>
                      <a:pt x="3" y="218"/>
                    </a:lnTo>
                    <a:lnTo>
                      <a:pt x="0" y="197"/>
                    </a:lnTo>
                    <a:lnTo>
                      <a:pt x="1" y="174"/>
                    </a:lnTo>
                    <a:lnTo>
                      <a:pt x="6" y="148"/>
                    </a:lnTo>
                    <a:lnTo>
                      <a:pt x="17" y="122"/>
                    </a:lnTo>
                    <a:lnTo>
                      <a:pt x="30" y="97"/>
                    </a:lnTo>
                    <a:lnTo>
                      <a:pt x="49" y="72"/>
                    </a:lnTo>
                    <a:lnTo>
                      <a:pt x="71" y="49"/>
                    </a:lnTo>
                    <a:lnTo>
                      <a:pt x="93" y="31"/>
                    </a:lnTo>
                    <a:lnTo>
                      <a:pt x="117" y="16"/>
                    </a:lnTo>
                    <a:lnTo>
                      <a:pt x="140" y="6"/>
                    </a:lnTo>
                    <a:lnTo>
                      <a:pt x="163" y="0"/>
                    </a:lnTo>
                    <a:close/>
                  </a:path>
                </a:pathLst>
              </a:custGeom>
              <a:solidFill>
                <a:schemeClr val="bg1"/>
              </a:solidFill>
              <a:ln w="0">
                <a:noFill/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3" name="PA_任意多边形 12"/>
              <p:cNvSpPr/>
              <p:nvPr>
                <p:custDataLst>
                  <p:tags r:id="rId55"/>
                </p:custDataLst>
              </p:nvPr>
            </p:nvSpPr>
            <p:spPr bwMode="auto">
              <a:xfrm>
                <a:off x="1428728" y="4202118"/>
                <a:ext cx="218952" cy="145515"/>
              </a:xfrm>
              <a:custGeom>
                <a:avLst/>
                <a:gdLst/>
                <a:ahLst/>
                <a:cxnLst>
                  <a:cxn ang="0">
                    <a:pos x="160" y="0"/>
                  </a:cxn>
                  <a:cxn ang="0">
                    <a:pos x="193" y="3"/>
                  </a:cxn>
                  <a:cxn ang="0">
                    <a:pos x="222" y="9"/>
                  </a:cxn>
                  <a:cxn ang="0">
                    <a:pos x="250" y="19"/>
                  </a:cxn>
                  <a:cxn ang="0">
                    <a:pos x="274" y="32"/>
                  </a:cxn>
                  <a:cxn ang="0">
                    <a:pos x="293" y="48"/>
                  </a:cxn>
                  <a:cxn ang="0">
                    <a:pos x="309" y="66"/>
                  </a:cxn>
                  <a:cxn ang="0">
                    <a:pos x="318" y="86"/>
                  </a:cxn>
                  <a:cxn ang="0">
                    <a:pos x="321" y="108"/>
                  </a:cxn>
                  <a:cxn ang="0">
                    <a:pos x="318" y="130"/>
                  </a:cxn>
                  <a:cxn ang="0">
                    <a:pos x="309" y="149"/>
                  </a:cxn>
                  <a:cxn ang="0">
                    <a:pos x="293" y="168"/>
                  </a:cxn>
                  <a:cxn ang="0">
                    <a:pos x="274" y="182"/>
                  </a:cxn>
                  <a:cxn ang="0">
                    <a:pos x="250" y="196"/>
                  </a:cxn>
                  <a:cxn ang="0">
                    <a:pos x="222" y="206"/>
                  </a:cxn>
                  <a:cxn ang="0">
                    <a:pos x="193" y="212"/>
                  </a:cxn>
                  <a:cxn ang="0">
                    <a:pos x="160" y="214"/>
                  </a:cxn>
                  <a:cxn ang="0">
                    <a:pos x="127" y="212"/>
                  </a:cxn>
                  <a:cxn ang="0">
                    <a:pos x="98" y="206"/>
                  </a:cxn>
                  <a:cxn ang="0">
                    <a:pos x="70" y="196"/>
                  </a:cxn>
                  <a:cxn ang="0">
                    <a:pos x="46" y="182"/>
                  </a:cxn>
                  <a:cxn ang="0">
                    <a:pos x="27" y="168"/>
                  </a:cxn>
                  <a:cxn ang="0">
                    <a:pos x="12" y="149"/>
                  </a:cxn>
                  <a:cxn ang="0">
                    <a:pos x="4" y="130"/>
                  </a:cxn>
                  <a:cxn ang="0">
                    <a:pos x="0" y="108"/>
                  </a:cxn>
                  <a:cxn ang="0">
                    <a:pos x="4" y="86"/>
                  </a:cxn>
                  <a:cxn ang="0">
                    <a:pos x="12" y="66"/>
                  </a:cxn>
                  <a:cxn ang="0">
                    <a:pos x="27" y="48"/>
                  </a:cxn>
                  <a:cxn ang="0">
                    <a:pos x="46" y="32"/>
                  </a:cxn>
                  <a:cxn ang="0">
                    <a:pos x="70" y="19"/>
                  </a:cxn>
                  <a:cxn ang="0">
                    <a:pos x="98" y="9"/>
                  </a:cxn>
                  <a:cxn ang="0">
                    <a:pos x="127" y="3"/>
                  </a:cxn>
                  <a:cxn ang="0">
                    <a:pos x="160" y="0"/>
                  </a:cxn>
                </a:cxnLst>
                <a:rect l="0" t="0" r="r" b="b"/>
                <a:pathLst>
                  <a:path w="321" h="214">
                    <a:moveTo>
                      <a:pt x="160" y="0"/>
                    </a:moveTo>
                    <a:lnTo>
                      <a:pt x="193" y="3"/>
                    </a:lnTo>
                    <a:lnTo>
                      <a:pt x="222" y="9"/>
                    </a:lnTo>
                    <a:lnTo>
                      <a:pt x="250" y="19"/>
                    </a:lnTo>
                    <a:lnTo>
                      <a:pt x="274" y="32"/>
                    </a:lnTo>
                    <a:lnTo>
                      <a:pt x="293" y="48"/>
                    </a:lnTo>
                    <a:lnTo>
                      <a:pt x="309" y="66"/>
                    </a:lnTo>
                    <a:lnTo>
                      <a:pt x="318" y="86"/>
                    </a:lnTo>
                    <a:lnTo>
                      <a:pt x="321" y="108"/>
                    </a:lnTo>
                    <a:lnTo>
                      <a:pt x="318" y="130"/>
                    </a:lnTo>
                    <a:lnTo>
                      <a:pt x="309" y="149"/>
                    </a:lnTo>
                    <a:lnTo>
                      <a:pt x="293" y="168"/>
                    </a:lnTo>
                    <a:lnTo>
                      <a:pt x="274" y="182"/>
                    </a:lnTo>
                    <a:lnTo>
                      <a:pt x="250" y="196"/>
                    </a:lnTo>
                    <a:lnTo>
                      <a:pt x="222" y="206"/>
                    </a:lnTo>
                    <a:lnTo>
                      <a:pt x="193" y="212"/>
                    </a:lnTo>
                    <a:lnTo>
                      <a:pt x="160" y="214"/>
                    </a:lnTo>
                    <a:lnTo>
                      <a:pt x="127" y="212"/>
                    </a:lnTo>
                    <a:lnTo>
                      <a:pt x="98" y="206"/>
                    </a:lnTo>
                    <a:lnTo>
                      <a:pt x="70" y="196"/>
                    </a:lnTo>
                    <a:lnTo>
                      <a:pt x="46" y="182"/>
                    </a:lnTo>
                    <a:lnTo>
                      <a:pt x="27" y="168"/>
                    </a:lnTo>
                    <a:lnTo>
                      <a:pt x="12" y="149"/>
                    </a:lnTo>
                    <a:lnTo>
                      <a:pt x="4" y="130"/>
                    </a:lnTo>
                    <a:lnTo>
                      <a:pt x="0" y="108"/>
                    </a:lnTo>
                    <a:lnTo>
                      <a:pt x="4" y="86"/>
                    </a:lnTo>
                    <a:lnTo>
                      <a:pt x="12" y="66"/>
                    </a:lnTo>
                    <a:lnTo>
                      <a:pt x="27" y="48"/>
                    </a:lnTo>
                    <a:lnTo>
                      <a:pt x="46" y="32"/>
                    </a:lnTo>
                    <a:lnTo>
                      <a:pt x="70" y="19"/>
                    </a:lnTo>
                    <a:lnTo>
                      <a:pt x="98" y="9"/>
                    </a:lnTo>
                    <a:lnTo>
                      <a:pt x="127" y="3"/>
                    </a:lnTo>
                    <a:lnTo>
                      <a:pt x="160" y="0"/>
                    </a:lnTo>
                    <a:close/>
                  </a:path>
                </a:pathLst>
              </a:custGeom>
              <a:solidFill>
                <a:schemeClr val="bg1"/>
              </a:solidFill>
              <a:ln w="0">
                <a:noFill/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4" name="PA_任意多边形 12"/>
              <p:cNvSpPr/>
              <p:nvPr>
                <p:custDataLst>
                  <p:tags r:id="rId56"/>
                </p:custDataLst>
              </p:nvPr>
            </p:nvSpPr>
            <p:spPr bwMode="auto">
              <a:xfrm>
                <a:off x="1628774" y="4379912"/>
                <a:ext cx="218952" cy="145515"/>
              </a:xfrm>
              <a:custGeom>
                <a:avLst/>
                <a:gdLst/>
                <a:ahLst/>
                <a:cxnLst>
                  <a:cxn ang="0">
                    <a:pos x="160" y="0"/>
                  </a:cxn>
                  <a:cxn ang="0">
                    <a:pos x="193" y="3"/>
                  </a:cxn>
                  <a:cxn ang="0">
                    <a:pos x="222" y="9"/>
                  </a:cxn>
                  <a:cxn ang="0">
                    <a:pos x="250" y="19"/>
                  </a:cxn>
                  <a:cxn ang="0">
                    <a:pos x="274" y="32"/>
                  </a:cxn>
                  <a:cxn ang="0">
                    <a:pos x="293" y="48"/>
                  </a:cxn>
                  <a:cxn ang="0">
                    <a:pos x="309" y="66"/>
                  </a:cxn>
                  <a:cxn ang="0">
                    <a:pos x="318" y="86"/>
                  </a:cxn>
                  <a:cxn ang="0">
                    <a:pos x="321" y="108"/>
                  </a:cxn>
                  <a:cxn ang="0">
                    <a:pos x="318" y="130"/>
                  </a:cxn>
                  <a:cxn ang="0">
                    <a:pos x="309" y="149"/>
                  </a:cxn>
                  <a:cxn ang="0">
                    <a:pos x="293" y="168"/>
                  </a:cxn>
                  <a:cxn ang="0">
                    <a:pos x="274" y="182"/>
                  </a:cxn>
                  <a:cxn ang="0">
                    <a:pos x="250" y="196"/>
                  </a:cxn>
                  <a:cxn ang="0">
                    <a:pos x="222" y="206"/>
                  </a:cxn>
                  <a:cxn ang="0">
                    <a:pos x="193" y="212"/>
                  </a:cxn>
                  <a:cxn ang="0">
                    <a:pos x="160" y="214"/>
                  </a:cxn>
                  <a:cxn ang="0">
                    <a:pos x="127" y="212"/>
                  </a:cxn>
                  <a:cxn ang="0">
                    <a:pos x="98" y="206"/>
                  </a:cxn>
                  <a:cxn ang="0">
                    <a:pos x="70" y="196"/>
                  </a:cxn>
                  <a:cxn ang="0">
                    <a:pos x="46" y="182"/>
                  </a:cxn>
                  <a:cxn ang="0">
                    <a:pos x="27" y="168"/>
                  </a:cxn>
                  <a:cxn ang="0">
                    <a:pos x="12" y="149"/>
                  </a:cxn>
                  <a:cxn ang="0">
                    <a:pos x="4" y="130"/>
                  </a:cxn>
                  <a:cxn ang="0">
                    <a:pos x="0" y="108"/>
                  </a:cxn>
                  <a:cxn ang="0">
                    <a:pos x="4" y="86"/>
                  </a:cxn>
                  <a:cxn ang="0">
                    <a:pos x="12" y="66"/>
                  </a:cxn>
                  <a:cxn ang="0">
                    <a:pos x="27" y="48"/>
                  </a:cxn>
                  <a:cxn ang="0">
                    <a:pos x="46" y="32"/>
                  </a:cxn>
                  <a:cxn ang="0">
                    <a:pos x="70" y="19"/>
                  </a:cxn>
                  <a:cxn ang="0">
                    <a:pos x="98" y="9"/>
                  </a:cxn>
                  <a:cxn ang="0">
                    <a:pos x="127" y="3"/>
                  </a:cxn>
                  <a:cxn ang="0">
                    <a:pos x="160" y="0"/>
                  </a:cxn>
                </a:cxnLst>
                <a:rect l="0" t="0" r="r" b="b"/>
                <a:pathLst>
                  <a:path w="321" h="214">
                    <a:moveTo>
                      <a:pt x="160" y="0"/>
                    </a:moveTo>
                    <a:lnTo>
                      <a:pt x="193" y="3"/>
                    </a:lnTo>
                    <a:lnTo>
                      <a:pt x="222" y="9"/>
                    </a:lnTo>
                    <a:lnTo>
                      <a:pt x="250" y="19"/>
                    </a:lnTo>
                    <a:lnTo>
                      <a:pt x="274" y="32"/>
                    </a:lnTo>
                    <a:lnTo>
                      <a:pt x="293" y="48"/>
                    </a:lnTo>
                    <a:lnTo>
                      <a:pt x="309" y="66"/>
                    </a:lnTo>
                    <a:lnTo>
                      <a:pt x="318" y="86"/>
                    </a:lnTo>
                    <a:lnTo>
                      <a:pt x="321" y="108"/>
                    </a:lnTo>
                    <a:lnTo>
                      <a:pt x="318" y="130"/>
                    </a:lnTo>
                    <a:lnTo>
                      <a:pt x="309" y="149"/>
                    </a:lnTo>
                    <a:lnTo>
                      <a:pt x="293" y="168"/>
                    </a:lnTo>
                    <a:lnTo>
                      <a:pt x="274" y="182"/>
                    </a:lnTo>
                    <a:lnTo>
                      <a:pt x="250" y="196"/>
                    </a:lnTo>
                    <a:lnTo>
                      <a:pt x="222" y="206"/>
                    </a:lnTo>
                    <a:lnTo>
                      <a:pt x="193" y="212"/>
                    </a:lnTo>
                    <a:lnTo>
                      <a:pt x="160" y="214"/>
                    </a:lnTo>
                    <a:lnTo>
                      <a:pt x="127" y="212"/>
                    </a:lnTo>
                    <a:lnTo>
                      <a:pt x="98" y="206"/>
                    </a:lnTo>
                    <a:lnTo>
                      <a:pt x="70" y="196"/>
                    </a:lnTo>
                    <a:lnTo>
                      <a:pt x="46" y="182"/>
                    </a:lnTo>
                    <a:lnTo>
                      <a:pt x="27" y="168"/>
                    </a:lnTo>
                    <a:lnTo>
                      <a:pt x="12" y="149"/>
                    </a:lnTo>
                    <a:lnTo>
                      <a:pt x="4" y="130"/>
                    </a:lnTo>
                    <a:lnTo>
                      <a:pt x="0" y="108"/>
                    </a:lnTo>
                    <a:lnTo>
                      <a:pt x="4" y="86"/>
                    </a:lnTo>
                    <a:lnTo>
                      <a:pt x="12" y="66"/>
                    </a:lnTo>
                    <a:lnTo>
                      <a:pt x="27" y="48"/>
                    </a:lnTo>
                    <a:lnTo>
                      <a:pt x="46" y="32"/>
                    </a:lnTo>
                    <a:lnTo>
                      <a:pt x="70" y="19"/>
                    </a:lnTo>
                    <a:lnTo>
                      <a:pt x="98" y="9"/>
                    </a:lnTo>
                    <a:lnTo>
                      <a:pt x="127" y="3"/>
                    </a:lnTo>
                    <a:lnTo>
                      <a:pt x="160" y="0"/>
                    </a:lnTo>
                    <a:close/>
                  </a:path>
                </a:pathLst>
              </a:custGeom>
              <a:solidFill>
                <a:schemeClr val="bg1"/>
              </a:solidFill>
              <a:ln w="0">
                <a:noFill/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5" name="PA_任意多边形 12"/>
              <p:cNvSpPr/>
              <p:nvPr>
                <p:custDataLst>
                  <p:tags r:id="rId57"/>
                </p:custDataLst>
              </p:nvPr>
            </p:nvSpPr>
            <p:spPr bwMode="auto">
              <a:xfrm>
                <a:off x="1687585" y="3763179"/>
                <a:ext cx="218952" cy="145515"/>
              </a:xfrm>
              <a:custGeom>
                <a:avLst/>
                <a:gdLst/>
                <a:ahLst/>
                <a:cxnLst>
                  <a:cxn ang="0">
                    <a:pos x="160" y="0"/>
                  </a:cxn>
                  <a:cxn ang="0">
                    <a:pos x="193" y="3"/>
                  </a:cxn>
                  <a:cxn ang="0">
                    <a:pos x="222" y="9"/>
                  </a:cxn>
                  <a:cxn ang="0">
                    <a:pos x="250" y="19"/>
                  </a:cxn>
                  <a:cxn ang="0">
                    <a:pos x="274" y="32"/>
                  </a:cxn>
                  <a:cxn ang="0">
                    <a:pos x="293" y="48"/>
                  </a:cxn>
                  <a:cxn ang="0">
                    <a:pos x="309" y="66"/>
                  </a:cxn>
                  <a:cxn ang="0">
                    <a:pos x="318" y="86"/>
                  </a:cxn>
                  <a:cxn ang="0">
                    <a:pos x="321" y="108"/>
                  </a:cxn>
                  <a:cxn ang="0">
                    <a:pos x="318" y="130"/>
                  </a:cxn>
                  <a:cxn ang="0">
                    <a:pos x="309" y="149"/>
                  </a:cxn>
                  <a:cxn ang="0">
                    <a:pos x="293" y="168"/>
                  </a:cxn>
                  <a:cxn ang="0">
                    <a:pos x="274" y="182"/>
                  </a:cxn>
                  <a:cxn ang="0">
                    <a:pos x="250" y="196"/>
                  </a:cxn>
                  <a:cxn ang="0">
                    <a:pos x="222" y="206"/>
                  </a:cxn>
                  <a:cxn ang="0">
                    <a:pos x="193" y="212"/>
                  </a:cxn>
                  <a:cxn ang="0">
                    <a:pos x="160" y="214"/>
                  </a:cxn>
                  <a:cxn ang="0">
                    <a:pos x="127" y="212"/>
                  </a:cxn>
                  <a:cxn ang="0">
                    <a:pos x="98" y="206"/>
                  </a:cxn>
                  <a:cxn ang="0">
                    <a:pos x="70" y="196"/>
                  </a:cxn>
                  <a:cxn ang="0">
                    <a:pos x="46" y="182"/>
                  </a:cxn>
                  <a:cxn ang="0">
                    <a:pos x="27" y="168"/>
                  </a:cxn>
                  <a:cxn ang="0">
                    <a:pos x="12" y="149"/>
                  </a:cxn>
                  <a:cxn ang="0">
                    <a:pos x="4" y="130"/>
                  </a:cxn>
                  <a:cxn ang="0">
                    <a:pos x="0" y="108"/>
                  </a:cxn>
                  <a:cxn ang="0">
                    <a:pos x="4" y="86"/>
                  </a:cxn>
                  <a:cxn ang="0">
                    <a:pos x="12" y="66"/>
                  </a:cxn>
                  <a:cxn ang="0">
                    <a:pos x="27" y="48"/>
                  </a:cxn>
                  <a:cxn ang="0">
                    <a:pos x="46" y="32"/>
                  </a:cxn>
                  <a:cxn ang="0">
                    <a:pos x="70" y="19"/>
                  </a:cxn>
                  <a:cxn ang="0">
                    <a:pos x="98" y="9"/>
                  </a:cxn>
                  <a:cxn ang="0">
                    <a:pos x="127" y="3"/>
                  </a:cxn>
                  <a:cxn ang="0">
                    <a:pos x="160" y="0"/>
                  </a:cxn>
                </a:cxnLst>
                <a:rect l="0" t="0" r="r" b="b"/>
                <a:pathLst>
                  <a:path w="321" h="214">
                    <a:moveTo>
                      <a:pt x="160" y="0"/>
                    </a:moveTo>
                    <a:lnTo>
                      <a:pt x="193" y="3"/>
                    </a:lnTo>
                    <a:lnTo>
                      <a:pt x="222" y="9"/>
                    </a:lnTo>
                    <a:lnTo>
                      <a:pt x="250" y="19"/>
                    </a:lnTo>
                    <a:lnTo>
                      <a:pt x="274" y="32"/>
                    </a:lnTo>
                    <a:lnTo>
                      <a:pt x="293" y="48"/>
                    </a:lnTo>
                    <a:lnTo>
                      <a:pt x="309" y="66"/>
                    </a:lnTo>
                    <a:lnTo>
                      <a:pt x="318" y="86"/>
                    </a:lnTo>
                    <a:lnTo>
                      <a:pt x="321" y="108"/>
                    </a:lnTo>
                    <a:lnTo>
                      <a:pt x="318" y="130"/>
                    </a:lnTo>
                    <a:lnTo>
                      <a:pt x="309" y="149"/>
                    </a:lnTo>
                    <a:lnTo>
                      <a:pt x="293" y="168"/>
                    </a:lnTo>
                    <a:lnTo>
                      <a:pt x="274" y="182"/>
                    </a:lnTo>
                    <a:lnTo>
                      <a:pt x="250" y="196"/>
                    </a:lnTo>
                    <a:lnTo>
                      <a:pt x="222" y="206"/>
                    </a:lnTo>
                    <a:lnTo>
                      <a:pt x="193" y="212"/>
                    </a:lnTo>
                    <a:lnTo>
                      <a:pt x="160" y="214"/>
                    </a:lnTo>
                    <a:lnTo>
                      <a:pt x="127" y="212"/>
                    </a:lnTo>
                    <a:lnTo>
                      <a:pt x="98" y="206"/>
                    </a:lnTo>
                    <a:lnTo>
                      <a:pt x="70" y="196"/>
                    </a:lnTo>
                    <a:lnTo>
                      <a:pt x="46" y="182"/>
                    </a:lnTo>
                    <a:lnTo>
                      <a:pt x="27" y="168"/>
                    </a:lnTo>
                    <a:lnTo>
                      <a:pt x="12" y="149"/>
                    </a:lnTo>
                    <a:lnTo>
                      <a:pt x="4" y="130"/>
                    </a:lnTo>
                    <a:lnTo>
                      <a:pt x="0" y="108"/>
                    </a:lnTo>
                    <a:lnTo>
                      <a:pt x="4" y="86"/>
                    </a:lnTo>
                    <a:lnTo>
                      <a:pt x="12" y="66"/>
                    </a:lnTo>
                    <a:lnTo>
                      <a:pt x="27" y="48"/>
                    </a:lnTo>
                    <a:lnTo>
                      <a:pt x="46" y="32"/>
                    </a:lnTo>
                    <a:lnTo>
                      <a:pt x="70" y="19"/>
                    </a:lnTo>
                    <a:lnTo>
                      <a:pt x="98" y="9"/>
                    </a:lnTo>
                    <a:lnTo>
                      <a:pt x="127" y="3"/>
                    </a:lnTo>
                    <a:lnTo>
                      <a:pt x="160" y="0"/>
                    </a:lnTo>
                    <a:close/>
                  </a:path>
                </a:pathLst>
              </a:custGeom>
              <a:solidFill>
                <a:schemeClr val="bg1"/>
              </a:solidFill>
              <a:ln w="0">
                <a:noFill/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6" name="PA_任意多边形 12"/>
              <p:cNvSpPr/>
              <p:nvPr>
                <p:custDataLst>
                  <p:tags r:id="rId58"/>
                </p:custDataLst>
              </p:nvPr>
            </p:nvSpPr>
            <p:spPr bwMode="auto">
              <a:xfrm>
                <a:off x="1884360" y="3943348"/>
                <a:ext cx="218952" cy="145515"/>
              </a:xfrm>
              <a:custGeom>
                <a:avLst/>
                <a:gdLst/>
                <a:ahLst/>
                <a:cxnLst>
                  <a:cxn ang="0">
                    <a:pos x="160" y="0"/>
                  </a:cxn>
                  <a:cxn ang="0">
                    <a:pos x="193" y="3"/>
                  </a:cxn>
                  <a:cxn ang="0">
                    <a:pos x="222" y="9"/>
                  </a:cxn>
                  <a:cxn ang="0">
                    <a:pos x="250" y="19"/>
                  </a:cxn>
                  <a:cxn ang="0">
                    <a:pos x="274" y="32"/>
                  </a:cxn>
                  <a:cxn ang="0">
                    <a:pos x="293" y="48"/>
                  </a:cxn>
                  <a:cxn ang="0">
                    <a:pos x="309" y="66"/>
                  </a:cxn>
                  <a:cxn ang="0">
                    <a:pos x="318" y="86"/>
                  </a:cxn>
                  <a:cxn ang="0">
                    <a:pos x="321" y="108"/>
                  </a:cxn>
                  <a:cxn ang="0">
                    <a:pos x="318" y="130"/>
                  </a:cxn>
                  <a:cxn ang="0">
                    <a:pos x="309" y="149"/>
                  </a:cxn>
                  <a:cxn ang="0">
                    <a:pos x="293" y="168"/>
                  </a:cxn>
                  <a:cxn ang="0">
                    <a:pos x="274" y="182"/>
                  </a:cxn>
                  <a:cxn ang="0">
                    <a:pos x="250" y="196"/>
                  </a:cxn>
                  <a:cxn ang="0">
                    <a:pos x="222" y="206"/>
                  </a:cxn>
                  <a:cxn ang="0">
                    <a:pos x="193" y="212"/>
                  </a:cxn>
                  <a:cxn ang="0">
                    <a:pos x="160" y="214"/>
                  </a:cxn>
                  <a:cxn ang="0">
                    <a:pos x="127" y="212"/>
                  </a:cxn>
                  <a:cxn ang="0">
                    <a:pos x="98" y="206"/>
                  </a:cxn>
                  <a:cxn ang="0">
                    <a:pos x="70" y="196"/>
                  </a:cxn>
                  <a:cxn ang="0">
                    <a:pos x="46" y="182"/>
                  </a:cxn>
                  <a:cxn ang="0">
                    <a:pos x="27" y="168"/>
                  </a:cxn>
                  <a:cxn ang="0">
                    <a:pos x="12" y="149"/>
                  </a:cxn>
                  <a:cxn ang="0">
                    <a:pos x="4" y="130"/>
                  </a:cxn>
                  <a:cxn ang="0">
                    <a:pos x="0" y="108"/>
                  </a:cxn>
                  <a:cxn ang="0">
                    <a:pos x="4" y="86"/>
                  </a:cxn>
                  <a:cxn ang="0">
                    <a:pos x="12" y="66"/>
                  </a:cxn>
                  <a:cxn ang="0">
                    <a:pos x="27" y="48"/>
                  </a:cxn>
                  <a:cxn ang="0">
                    <a:pos x="46" y="32"/>
                  </a:cxn>
                  <a:cxn ang="0">
                    <a:pos x="70" y="19"/>
                  </a:cxn>
                  <a:cxn ang="0">
                    <a:pos x="98" y="9"/>
                  </a:cxn>
                  <a:cxn ang="0">
                    <a:pos x="127" y="3"/>
                  </a:cxn>
                  <a:cxn ang="0">
                    <a:pos x="160" y="0"/>
                  </a:cxn>
                </a:cxnLst>
                <a:rect l="0" t="0" r="r" b="b"/>
                <a:pathLst>
                  <a:path w="321" h="214">
                    <a:moveTo>
                      <a:pt x="160" y="0"/>
                    </a:moveTo>
                    <a:lnTo>
                      <a:pt x="193" y="3"/>
                    </a:lnTo>
                    <a:lnTo>
                      <a:pt x="222" y="9"/>
                    </a:lnTo>
                    <a:lnTo>
                      <a:pt x="250" y="19"/>
                    </a:lnTo>
                    <a:lnTo>
                      <a:pt x="274" y="32"/>
                    </a:lnTo>
                    <a:lnTo>
                      <a:pt x="293" y="48"/>
                    </a:lnTo>
                    <a:lnTo>
                      <a:pt x="309" y="66"/>
                    </a:lnTo>
                    <a:lnTo>
                      <a:pt x="318" y="86"/>
                    </a:lnTo>
                    <a:lnTo>
                      <a:pt x="321" y="108"/>
                    </a:lnTo>
                    <a:lnTo>
                      <a:pt x="318" y="130"/>
                    </a:lnTo>
                    <a:lnTo>
                      <a:pt x="309" y="149"/>
                    </a:lnTo>
                    <a:lnTo>
                      <a:pt x="293" y="168"/>
                    </a:lnTo>
                    <a:lnTo>
                      <a:pt x="274" y="182"/>
                    </a:lnTo>
                    <a:lnTo>
                      <a:pt x="250" y="196"/>
                    </a:lnTo>
                    <a:lnTo>
                      <a:pt x="222" y="206"/>
                    </a:lnTo>
                    <a:lnTo>
                      <a:pt x="193" y="212"/>
                    </a:lnTo>
                    <a:lnTo>
                      <a:pt x="160" y="214"/>
                    </a:lnTo>
                    <a:lnTo>
                      <a:pt x="127" y="212"/>
                    </a:lnTo>
                    <a:lnTo>
                      <a:pt x="98" y="206"/>
                    </a:lnTo>
                    <a:lnTo>
                      <a:pt x="70" y="196"/>
                    </a:lnTo>
                    <a:lnTo>
                      <a:pt x="46" y="182"/>
                    </a:lnTo>
                    <a:lnTo>
                      <a:pt x="27" y="168"/>
                    </a:lnTo>
                    <a:lnTo>
                      <a:pt x="12" y="149"/>
                    </a:lnTo>
                    <a:lnTo>
                      <a:pt x="4" y="130"/>
                    </a:lnTo>
                    <a:lnTo>
                      <a:pt x="0" y="108"/>
                    </a:lnTo>
                    <a:lnTo>
                      <a:pt x="4" y="86"/>
                    </a:lnTo>
                    <a:lnTo>
                      <a:pt x="12" y="66"/>
                    </a:lnTo>
                    <a:lnTo>
                      <a:pt x="27" y="48"/>
                    </a:lnTo>
                    <a:lnTo>
                      <a:pt x="46" y="32"/>
                    </a:lnTo>
                    <a:lnTo>
                      <a:pt x="70" y="19"/>
                    </a:lnTo>
                    <a:lnTo>
                      <a:pt x="98" y="9"/>
                    </a:lnTo>
                    <a:lnTo>
                      <a:pt x="127" y="3"/>
                    </a:lnTo>
                    <a:lnTo>
                      <a:pt x="160" y="0"/>
                    </a:lnTo>
                    <a:close/>
                  </a:path>
                </a:pathLst>
              </a:custGeom>
              <a:solidFill>
                <a:schemeClr val="bg1"/>
              </a:solidFill>
              <a:ln w="0">
                <a:noFill/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7" name="PA_任意多边形 12"/>
              <p:cNvSpPr/>
              <p:nvPr>
                <p:custDataLst>
                  <p:tags r:id="rId59"/>
                </p:custDataLst>
              </p:nvPr>
            </p:nvSpPr>
            <p:spPr bwMode="auto">
              <a:xfrm>
                <a:off x="2084406" y="4121142"/>
                <a:ext cx="218952" cy="145515"/>
              </a:xfrm>
              <a:custGeom>
                <a:avLst/>
                <a:gdLst/>
                <a:ahLst/>
                <a:cxnLst>
                  <a:cxn ang="0">
                    <a:pos x="160" y="0"/>
                  </a:cxn>
                  <a:cxn ang="0">
                    <a:pos x="193" y="3"/>
                  </a:cxn>
                  <a:cxn ang="0">
                    <a:pos x="222" y="9"/>
                  </a:cxn>
                  <a:cxn ang="0">
                    <a:pos x="250" y="19"/>
                  </a:cxn>
                  <a:cxn ang="0">
                    <a:pos x="274" y="32"/>
                  </a:cxn>
                  <a:cxn ang="0">
                    <a:pos x="293" y="48"/>
                  </a:cxn>
                  <a:cxn ang="0">
                    <a:pos x="309" y="66"/>
                  </a:cxn>
                  <a:cxn ang="0">
                    <a:pos x="318" y="86"/>
                  </a:cxn>
                  <a:cxn ang="0">
                    <a:pos x="321" y="108"/>
                  </a:cxn>
                  <a:cxn ang="0">
                    <a:pos x="318" y="130"/>
                  </a:cxn>
                  <a:cxn ang="0">
                    <a:pos x="309" y="149"/>
                  </a:cxn>
                  <a:cxn ang="0">
                    <a:pos x="293" y="168"/>
                  </a:cxn>
                  <a:cxn ang="0">
                    <a:pos x="274" y="182"/>
                  </a:cxn>
                  <a:cxn ang="0">
                    <a:pos x="250" y="196"/>
                  </a:cxn>
                  <a:cxn ang="0">
                    <a:pos x="222" y="206"/>
                  </a:cxn>
                  <a:cxn ang="0">
                    <a:pos x="193" y="212"/>
                  </a:cxn>
                  <a:cxn ang="0">
                    <a:pos x="160" y="214"/>
                  </a:cxn>
                  <a:cxn ang="0">
                    <a:pos x="127" y="212"/>
                  </a:cxn>
                  <a:cxn ang="0">
                    <a:pos x="98" y="206"/>
                  </a:cxn>
                  <a:cxn ang="0">
                    <a:pos x="70" y="196"/>
                  </a:cxn>
                  <a:cxn ang="0">
                    <a:pos x="46" y="182"/>
                  </a:cxn>
                  <a:cxn ang="0">
                    <a:pos x="27" y="168"/>
                  </a:cxn>
                  <a:cxn ang="0">
                    <a:pos x="12" y="149"/>
                  </a:cxn>
                  <a:cxn ang="0">
                    <a:pos x="4" y="130"/>
                  </a:cxn>
                  <a:cxn ang="0">
                    <a:pos x="0" y="108"/>
                  </a:cxn>
                  <a:cxn ang="0">
                    <a:pos x="4" y="86"/>
                  </a:cxn>
                  <a:cxn ang="0">
                    <a:pos x="12" y="66"/>
                  </a:cxn>
                  <a:cxn ang="0">
                    <a:pos x="27" y="48"/>
                  </a:cxn>
                  <a:cxn ang="0">
                    <a:pos x="46" y="32"/>
                  </a:cxn>
                  <a:cxn ang="0">
                    <a:pos x="70" y="19"/>
                  </a:cxn>
                  <a:cxn ang="0">
                    <a:pos x="98" y="9"/>
                  </a:cxn>
                  <a:cxn ang="0">
                    <a:pos x="127" y="3"/>
                  </a:cxn>
                  <a:cxn ang="0">
                    <a:pos x="160" y="0"/>
                  </a:cxn>
                </a:cxnLst>
                <a:rect l="0" t="0" r="r" b="b"/>
                <a:pathLst>
                  <a:path w="321" h="214">
                    <a:moveTo>
                      <a:pt x="160" y="0"/>
                    </a:moveTo>
                    <a:lnTo>
                      <a:pt x="193" y="3"/>
                    </a:lnTo>
                    <a:lnTo>
                      <a:pt x="222" y="9"/>
                    </a:lnTo>
                    <a:lnTo>
                      <a:pt x="250" y="19"/>
                    </a:lnTo>
                    <a:lnTo>
                      <a:pt x="274" y="32"/>
                    </a:lnTo>
                    <a:lnTo>
                      <a:pt x="293" y="48"/>
                    </a:lnTo>
                    <a:lnTo>
                      <a:pt x="309" y="66"/>
                    </a:lnTo>
                    <a:lnTo>
                      <a:pt x="318" y="86"/>
                    </a:lnTo>
                    <a:lnTo>
                      <a:pt x="321" y="108"/>
                    </a:lnTo>
                    <a:lnTo>
                      <a:pt x="318" y="130"/>
                    </a:lnTo>
                    <a:lnTo>
                      <a:pt x="309" y="149"/>
                    </a:lnTo>
                    <a:lnTo>
                      <a:pt x="293" y="168"/>
                    </a:lnTo>
                    <a:lnTo>
                      <a:pt x="274" y="182"/>
                    </a:lnTo>
                    <a:lnTo>
                      <a:pt x="250" y="196"/>
                    </a:lnTo>
                    <a:lnTo>
                      <a:pt x="222" y="206"/>
                    </a:lnTo>
                    <a:lnTo>
                      <a:pt x="193" y="212"/>
                    </a:lnTo>
                    <a:lnTo>
                      <a:pt x="160" y="214"/>
                    </a:lnTo>
                    <a:lnTo>
                      <a:pt x="127" y="212"/>
                    </a:lnTo>
                    <a:lnTo>
                      <a:pt x="98" y="206"/>
                    </a:lnTo>
                    <a:lnTo>
                      <a:pt x="70" y="196"/>
                    </a:lnTo>
                    <a:lnTo>
                      <a:pt x="46" y="182"/>
                    </a:lnTo>
                    <a:lnTo>
                      <a:pt x="27" y="168"/>
                    </a:lnTo>
                    <a:lnTo>
                      <a:pt x="12" y="149"/>
                    </a:lnTo>
                    <a:lnTo>
                      <a:pt x="4" y="130"/>
                    </a:lnTo>
                    <a:lnTo>
                      <a:pt x="0" y="108"/>
                    </a:lnTo>
                    <a:lnTo>
                      <a:pt x="4" y="86"/>
                    </a:lnTo>
                    <a:lnTo>
                      <a:pt x="12" y="66"/>
                    </a:lnTo>
                    <a:lnTo>
                      <a:pt x="27" y="48"/>
                    </a:lnTo>
                    <a:lnTo>
                      <a:pt x="46" y="32"/>
                    </a:lnTo>
                    <a:lnTo>
                      <a:pt x="70" y="19"/>
                    </a:lnTo>
                    <a:lnTo>
                      <a:pt x="98" y="9"/>
                    </a:lnTo>
                    <a:lnTo>
                      <a:pt x="127" y="3"/>
                    </a:lnTo>
                    <a:lnTo>
                      <a:pt x="160" y="0"/>
                    </a:lnTo>
                    <a:close/>
                  </a:path>
                </a:pathLst>
              </a:custGeom>
              <a:solidFill>
                <a:schemeClr val="bg1"/>
              </a:solidFill>
              <a:ln w="0">
                <a:noFill/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04" name="Group 129"/>
            <p:cNvGrpSpPr/>
            <p:nvPr/>
          </p:nvGrpSpPr>
          <p:grpSpPr>
            <a:xfrm>
              <a:off x="5077671" y="1410388"/>
              <a:ext cx="1474186" cy="1693136"/>
              <a:chOff x="3500430" y="3214686"/>
              <a:chExt cx="2262048" cy="2598014"/>
            </a:xfrm>
          </p:grpSpPr>
          <p:sp>
            <p:nvSpPr>
              <p:cNvPr id="121" name="PA_任意多边形 7"/>
              <p:cNvSpPr/>
              <p:nvPr>
                <p:custDataLst>
                  <p:tags r:id="rId29"/>
                </p:custDataLst>
              </p:nvPr>
            </p:nvSpPr>
            <p:spPr bwMode="auto">
              <a:xfrm>
                <a:off x="3500430" y="3214686"/>
                <a:ext cx="2262048" cy="2598014"/>
              </a:xfrm>
              <a:custGeom>
                <a:avLst/>
                <a:gdLst/>
                <a:ahLst/>
                <a:cxnLst>
                  <a:cxn ang="0">
                    <a:pos x="1239" y="3"/>
                  </a:cxn>
                  <a:cxn ang="0">
                    <a:pos x="1309" y="23"/>
                  </a:cxn>
                  <a:cxn ang="0">
                    <a:pos x="1381" y="67"/>
                  </a:cxn>
                  <a:cxn ang="0">
                    <a:pos x="2055" y="694"/>
                  </a:cxn>
                  <a:cxn ang="0">
                    <a:pos x="2075" y="719"/>
                  </a:cxn>
                  <a:cxn ang="0">
                    <a:pos x="2102" y="761"/>
                  </a:cxn>
                  <a:cxn ang="0">
                    <a:pos x="2130" y="817"/>
                  </a:cxn>
                  <a:cxn ang="0">
                    <a:pos x="2153" y="887"/>
                  </a:cxn>
                  <a:cxn ang="0">
                    <a:pos x="2166" y="970"/>
                  </a:cxn>
                  <a:cxn ang="0">
                    <a:pos x="2168" y="1008"/>
                  </a:cxn>
                  <a:cxn ang="0">
                    <a:pos x="2169" y="1105"/>
                  </a:cxn>
                  <a:cxn ang="0">
                    <a:pos x="2168" y="1382"/>
                  </a:cxn>
                  <a:cxn ang="0">
                    <a:pos x="2166" y="1472"/>
                  </a:cxn>
                  <a:cxn ang="0">
                    <a:pos x="2163" y="1549"/>
                  </a:cxn>
                  <a:cxn ang="0">
                    <a:pos x="2158" y="1606"/>
                  </a:cxn>
                  <a:cxn ang="0">
                    <a:pos x="2154" y="1638"/>
                  </a:cxn>
                  <a:cxn ang="0">
                    <a:pos x="2150" y="1674"/>
                  </a:cxn>
                  <a:cxn ang="0">
                    <a:pos x="2141" y="1725"/>
                  </a:cxn>
                  <a:cxn ang="0">
                    <a:pos x="2124" y="1786"/>
                  </a:cxn>
                  <a:cxn ang="0">
                    <a:pos x="2093" y="1850"/>
                  </a:cxn>
                  <a:cxn ang="0">
                    <a:pos x="2049" y="1908"/>
                  </a:cxn>
                  <a:cxn ang="0">
                    <a:pos x="1988" y="1957"/>
                  </a:cxn>
                  <a:cxn ang="0">
                    <a:pos x="1200" y="2423"/>
                  </a:cxn>
                  <a:cxn ang="0">
                    <a:pos x="1162" y="2442"/>
                  </a:cxn>
                  <a:cxn ang="0">
                    <a:pos x="1117" y="2460"/>
                  </a:cxn>
                  <a:cxn ang="0">
                    <a:pos x="1059" y="2478"/>
                  </a:cxn>
                  <a:cxn ang="0">
                    <a:pos x="993" y="2487"/>
                  </a:cxn>
                  <a:cxn ang="0">
                    <a:pos x="922" y="2486"/>
                  </a:cxn>
                  <a:cxn ang="0">
                    <a:pos x="852" y="2468"/>
                  </a:cxn>
                  <a:cxn ang="0">
                    <a:pos x="783" y="2427"/>
                  </a:cxn>
                  <a:cxn ang="0">
                    <a:pos x="132" y="1755"/>
                  </a:cxn>
                  <a:cxn ang="0">
                    <a:pos x="126" y="1746"/>
                  </a:cxn>
                  <a:cxn ang="0">
                    <a:pos x="109" y="1719"/>
                  </a:cxn>
                  <a:cxn ang="0">
                    <a:pos x="86" y="1676"/>
                  </a:cxn>
                  <a:cxn ang="0">
                    <a:pos x="60" y="1620"/>
                  </a:cxn>
                  <a:cxn ang="0">
                    <a:pos x="35" y="1555"/>
                  </a:cxn>
                  <a:cxn ang="0">
                    <a:pos x="15" y="1482"/>
                  </a:cxn>
                  <a:cxn ang="0">
                    <a:pos x="2" y="1404"/>
                  </a:cxn>
                  <a:cxn ang="0">
                    <a:pos x="1" y="826"/>
                  </a:cxn>
                  <a:cxn ang="0">
                    <a:pos x="0" y="785"/>
                  </a:cxn>
                  <a:cxn ang="0">
                    <a:pos x="4" y="741"/>
                  </a:cxn>
                  <a:cxn ang="0">
                    <a:pos x="16" y="688"/>
                  </a:cxn>
                  <a:cxn ang="0">
                    <a:pos x="39" y="630"/>
                  </a:cxn>
                  <a:cxn ang="0">
                    <a:pos x="76" y="576"/>
                  </a:cxn>
                  <a:cxn ang="0">
                    <a:pos x="132" y="530"/>
                  </a:cxn>
                  <a:cxn ang="0">
                    <a:pos x="1014" y="54"/>
                  </a:cxn>
                  <a:cxn ang="0">
                    <a:pos x="1032" y="43"/>
                  </a:cxn>
                  <a:cxn ang="0">
                    <a:pos x="1068" y="27"/>
                  </a:cxn>
                  <a:cxn ang="0">
                    <a:pos x="1116" y="11"/>
                  </a:cxn>
                  <a:cxn ang="0">
                    <a:pos x="1174" y="1"/>
                  </a:cxn>
                </a:cxnLst>
                <a:rect l="0" t="0" r="r" b="b"/>
                <a:pathLst>
                  <a:path w="2169" h="2489">
                    <a:moveTo>
                      <a:pt x="1206" y="0"/>
                    </a:moveTo>
                    <a:lnTo>
                      <a:pt x="1239" y="3"/>
                    </a:lnTo>
                    <a:lnTo>
                      <a:pt x="1274" y="11"/>
                    </a:lnTo>
                    <a:lnTo>
                      <a:pt x="1309" y="23"/>
                    </a:lnTo>
                    <a:lnTo>
                      <a:pt x="1345" y="41"/>
                    </a:lnTo>
                    <a:lnTo>
                      <a:pt x="1381" y="67"/>
                    </a:lnTo>
                    <a:lnTo>
                      <a:pt x="2047" y="685"/>
                    </a:lnTo>
                    <a:lnTo>
                      <a:pt x="2055" y="694"/>
                    </a:lnTo>
                    <a:lnTo>
                      <a:pt x="2064" y="705"/>
                    </a:lnTo>
                    <a:lnTo>
                      <a:pt x="2075" y="719"/>
                    </a:lnTo>
                    <a:lnTo>
                      <a:pt x="2088" y="739"/>
                    </a:lnTo>
                    <a:lnTo>
                      <a:pt x="2102" y="761"/>
                    </a:lnTo>
                    <a:lnTo>
                      <a:pt x="2116" y="788"/>
                    </a:lnTo>
                    <a:lnTo>
                      <a:pt x="2130" y="817"/>
                    </a:lnTo>
                    <a:lnTo>
                      <a:pt x="2142" y="850"/>
                    </a:lnTo>
                    <a:lnTo>
                      <a:pt x="2153" y="887"/>
                    </a:lnTo>
                    <a:lnTo>
                      <a:pt x="2161" y="927"/>
                    </a:lnTo>
                    <a:lnTo>
                      <a:pt x="2166" y="970"/>
                    </a:lnTo>
                    <a:lnTo>
                      <a:pt x="2166" y="987"/>
                    </a:lnTo>
                    <a:lnTo>
                      <a:pt x="2168" y="1008"/>
                    </a:lnTo>
                    <a:lnTo>
                      <a:pt x="2168" y="1068"/>
                    </a:lnTo>
                    <a:lnTo>
                      <a:pt x="2169" y="1105"/>
                    </a:lnTo>
                    <a:lnTo>
                      <a:pt x="2169" y="1334"/>
                    </a:lnTo>
                    <a:lnTo>
                      <a:pt x="2168" y="1382"/>
                    </a:lnTo>
                    <a:lnTo>
                      <a:pt x="2168" y="1428"/>
                    </a:lnTo>
                    <a:lnTo>
                      <a:pt x="2166" y="1472"/>
                    </a:lnTo>
                    <a:lnTo>
                      <a:pt x="2165" y="1512"/>
                    </a:lnTo>
                    <a:lnTo>
                      <a:pt x="2163" y="1549"/>
                    </a:lnTo>
                    <a:lnTo>
                      <a:pt x="2160" y="1581"/>
                    </a:lnTo>
                    <a:lnTo>
                      <a:pt x="2158" y="1606"/>
                    </a:lnTo>
                    <a:lnTo>
                      <a:pt x="2154" y="1625"/>
                    </a:lnTo>
                    <a:lnTo>
                      <a:pt x="2154" y="1638"/>
                    </a:lnTo>
                    <a:lnTo>
                      <a:pt x="2153" y="1654"/>
                    </a:lnTo>
                    <a:lnTo>
                      <a:pt x="2150" y="1674"/>
                    </a:lnTo>
                    <a:lnTo>
                      <a:pt x="2147" y="1698"/>
                    </a:lnTo>
                    <a:lnTo>
                      <a:pt x="2141" y="1725"/>
                    </a:lnTo>
                    <a:lnTo>
                      <a:pt x="2133" y="1755"/>
                    </a:lnTo>
                    <a:lnTo>
                      <a:pt x="2124" y="1786"/>
                    </a:lnTo>
                    <a:lnTo>
                      <a:pt x="2110" y="1818"/>
                    </a:lnTo>
                    <a:lnTo>
                      <a:pt x="2093" y="1850"/>
                    </a:lnTo>
                    <a:lnTo>
                      <a:pt x="2073" y="1880"/>
                    </a:lnTo>
                    <a:lnTo>
                      <a:pt x="2049" y="1908"/>
                    </a:lnTo>
                    <a:lnTo>
                      <a:pt x="2021" y="1935"/>
                    </a:lnTo>
                    <a:lnTo>
                      <a:pt x="1988" y="1957"/>
                    </a:lnTo>
                    <a:lnTo>
                      <a:pt x="1202" y="2421"/>
                    </a:lnTo>
                    <a:lnTo>
                      <a:pt x="1200" y="2423"/>
                    </a:lnTo>
                    <a:lnTo>
                      <a:pt x="1191" y="2427"/>
                    </a:lnTo>
                    <a:lnTo>
                      <a:pt x="1162" y="2442"/>
                    </a:lnTo>
                    <a:lnTo>
                      <a:pt x="1141" y="2451"/>
                    </a:lnTo>
                    <a:lnTo>
                      <a:pt x="1117" y="2460"/>
                    </a:lnTo>
                    <a:lnTo>
                      <a:pt x="1089" y="2469"/>
                    </a:lnTo>
                    <a:lnTo>
                      <a:pt x="1059" y="2478"/>
                    </a:lnTo>
                    <a:lnTo>
                      <a:pt x="1026" y="2484"/>
                    </a:lnTo>
                    <a:lnTo>
                      <a:pt x="993" y="2487"/>
                    </a:lnTo>
                    <a:lnTo>
                      <a:pt x="958" y="2489"/>
                    </a:lnTo>
                    <a:lnTo>
                      <a:pt x="922" y="2486"/>
                    </a:lnTo>
                    <a:lnTo>
                      <a:pt x="887" y="2480"/>
                    </a:lnTo>
                    <a:lnTo>
                      <a:pt x="852" y="2468"/>
                    </a:lnTo>
                    <a:lnTo>
                      <a:pt x="816" y="2451"/>
                    </a:lnTo>
                    <a:lnTo>
                      <a:pt x="783" y="2427"/>
                    </a:lnTo>
                    <a:lnTo>
                      <a:pt x="750" y="2398"/>
                    </a:lnTo>
                    <a:lnTo>
                      <a:pt x="132" y="1755"/>
                    </a:lnTo>
                    <a:lnTo>
                      <a:pt x="131" y="1753"/>
                    </a:lnTo>
                    <a:lnTo>
                      <a:pt x="126" y="1746"/>
                    </a:lnTo>
                    <a:lnTo>
                      <a:pt x="119" y="1733"/>
                    </a:lnTo>
                    <a:lnTo>
                      <a:pt x="109" y="1719"/>
                    </a:lnTo>
                    <a:lnTo>
                      <a:pt x="98" y="1698"/>
                    </a:lnTo>
                    <a:lnTo>
                      <a:pt x="86" y="1676"/>
                    </a:lnTo>
                    <a:lnTo>
                      <a:pt x="73" y="1649"/>
                    </a:lnTo>
                    <a:lnTo>
                      <a:pt x="60" y="1620"/>
                    </a:lnTo>
                    <a:lnTo>
                      <a:pt x="48" y="1588"/>
                    </a:lnTo>
                    <a:lnTo>
                      <a:pt x="35" y="1555"/>
                    </a:lnTo>
                    <a:lnTo>
                      <a:pt x="24" y="1518"/>
                    </a:lnTo>
                    <a:lnTo>
                      <a:pt x="15" y="1482"/>
                    </a:lnTo>
                    <a:lnTo>
                      <a:pt x="7" y="1443"/>
                    </a:lnTo>
                    <a:lnTo>
                      <a:pt x="2" y="1404"/>
                    </a:lnTo>
                    <a:lnTo>
                      <a:pt x="1" y="1363"/>
                    </a:lnTo>
                    <a:lnTo>
                      <a:pt x="1" y="826"/>
                    </a:lnTo>
                    <a:lnTo>
                      <a:pt x="0" y="817"/>
                    </a:lnTo>
                    <a:lnTo>
                      <a:pt x="0" y="785"/>
                    </a:lnTo>
                    <a:lnTo>
                      <a:pt x="1" y="765"/>
                    </a:lnTo>
                    <a:lnTo>
                      <a:pt x="4" y="741"/>
                    </a:lnTo>
                    <a:lnTo>
                      <a:pt x="9" y="715"/>
                    </a:lnTo>
                    <a:lnTo>
                      <a:pt x="16" y="688"/>
                    </a:lnTo>
                    <a:lnTo>
                      <a:pt x="26" y="660"/>
                    </a:lnTo>
                    <a:lnTo>
                      <a:pt x="39" y="630"/>
                    </a:lnTo>
                    <a:lnTo>
                      <a:pt x="55" y="603"/>
                    </a:lnTo>
                    <a:lnTo>
                      <a:pt x="76" y="576"/>
                    </a:lnTo>
                    <a:lnTo>
                      <a:pt x="101" y="552"/>
                    </a:lnTo>
                    <a:lnTo>
                      <a:pt x="132" y="530"/>
                    </a:lnTo>
                    <a:lnTo>
                      <a:pt x="1012" y="55"/>
                    </a:lnTo>
                    <a:lnTo>
                      <a:pt x="1014" y="54"/>
                    </a:lnTo>
                    <a:lnTo>
                      <a:pt x="1021" y="49"/>
                    </a:lnTo>
                    <a:lnTo>
                      <a:pt x="1032" y="43"/>
                    </a:lnTo>
                    <a:lnTo>
                      <a:pt x="1048" y="34"/>
                    </a:lnTo>
                    <a:lnTo>
                      <a:pt x="1068" y="27"/>
                    </a:lnTo>
                    <a:lnTo>
                      <a:pt x="1090" y="18"/>
                    </a:lnTo>
                    <a:lnTo>
                      <a:pt x="1116" y="11"/>
                    </a:lnTo>
                    <a:lnTo>
                      <a:pt x="1144" y="5"/>
                    </a:lnTo>
                    <a:lnTo>
                      <a:pt x="1174" y="1"/>
                    </a:lnTo>
                    <a:lnTo>
                      <a:pt x="1206" y="0"/>
                    </a:lnTo>
                    <a:close/>
                  </a:path>
                </a:pathLst>
              </a:custGeom>
              <a:solidFill>
                <a:schemeClr val="accent3"/>
              </a:solidFill>
              <a:ln w="0">
                <a:noFill/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2" name="PA_任意多边形 8"/>
              <p:cNvSpPr/>
              <p:nvPr>
                <p:custDataLst>
                  <p:tags r:id="rId30"/>
                </p:custDataLst>
              </p:nvPr>
            </p:nvSpPr>
            <p:spPr bwMode="auto">
              <a:xfrm>
                <a:off x="4348315" y="3715585"/>
                <a:ext cx="589231" cy="406764"/>
              </a:xfrm>
              <a:custGeom>
                <a:avLst/>
                <a:gdLst/>
                <a:ahLst/>
                <a:cxnLst>
                  <a:cxn ang="0">
                    <a:pos x="154" y="0"/>
                  </a:cxn>
                  <a:cxn ang="0">
                    <a:pos x="189" y="2"/>
                  </a:cxn>
                  <a:cxn ang="0">
                    <a:pos x="222" y="11"/>
                  </a:cxn>
                  <a:cxn ang="0">
                    <a:pos x="251" y="23"/>
                  </a:cxn>
                  <a:cxn ang="0">
                    <a:pos x="275" y="40"/>
                  </a:cxn>
                  <a:cxn ang="0">
                    <a:pos x="293" y="60"/>
                  </a:cxn>
                  <a:cxn ang="0">
                    <a:pos x="305" y="82"/>
                  </a:cxn>
                  <a:cxn ang="0">
                    <a:pos x="309" y="106"/>
                  </a:cxn>
                  <a:cxn ang="0">
                    <a:pos x="305" y="128"/>
                  </a:cxn>
                  <a:cxn ang="0">
                    <a:pos x="297" y="148"/>
                  </a:cxn>
                  <a:cxn ang="0">
                    <a:pos x="283" y="166"/>
                  </a:cxn>
                  <a:cxn ang="0">
                    <a:pos x="264" y="182"/>
                  </a:cxn>
                  <a:cxn ang="0">
                    <a:pos x="240" y="195"/>
                  </a:cxn>
                  <a:cxn ang="0">
                    <a:pos x="215" y="205"/>
                  </a:cxn>
                  <a:cxn ang="0">
                    <a:pos x="186" y="211"/>
                  </a:cxn>
                  <a:cxn ang="0">
                    <a:pos x="154" y="213"/>
                  </a:cxn>
                  <a:cxn ang="0">
                    <a:pos x="123" y="211"/>
                  </a:cxn>
                  <a:cxn ang="0">
                    <a:pos x="94" y="205"/>
                  </a:cxn>
                  <a:cxn ang="0">
                    <a:pos x="68" y="195"/>
                  </a:cxn>
                  <a:cxn ang="0">
                    <a:pos x="45" y="182"/>
                  </a:cxn>
                  <a:cxn ang="0">
                    <a:pos x="27" y="166"/>
                  </a:cxn>
                  <a:cxn ang="0">
                    <a:pos x="12" y="148"/>
                  </a:cxn>
                  <a:cxn ang="0">
                    <a:pos x="3" y="128"/>
                  </a:cxn>
                  <a:cxn ang="0">
                    <a:pos x="0" y="106"/>
                  </a:cxn>
                  <a:cxn ang="0">
                    <a:pos x="3" y="84"/>
                  </a:cxn>
                  <a:cxn ang="0">
                    <a:pos x="12" y="64"/>
                  </a:cxn>
                  <a:cxn ang="0">
                    <a:pos x="27" y="46"/>
                  </a:cxn>
                  <a:cxn ang="0">
                    <a:pos x="45" y="30"/>
                  </a:cxn>
                  <a:cxn ang="0">
                    <a:pos x="68" y="18"/>
                  </a:cxn>
                  <a:cxn ang="0">
                    <a:pos x="94" y="8"/>
                  </a:cxn>
                  <a:cxn ang="0">
                    <a:pos x="123" y="2"/>
                  </a:cxn>
                  <a:cxn ang="0">
                    <a:pos x="154" y="0"/>
                  </a:cxn>
                </a:cxnLst>
                <a:rect l="0" t="0" r="r" b="b"/>
                <a:pathLst>
                  <a:path w="309" h="213">
                    <a:moveTo>
                      <a:pt x="154" y="0"/>
                    </a:moveTo>
                    <a:lnTo>
                      <a:pt x="189" y="2"/>
                    </a:lnTo>
                    <a:lnTo>
                      <a:pt x="222" y="11"/>
                    </a:lnTo>
                    <a:lnTo>
                      <a:pt x="251" y="23"/>
                    </a:lnTo>
                    <a:lnTo>
                      <a:pt x="275" y="40"/>
                    </a:lnTo>
                    <a:lnTo>
                      <a:pt x="293" y="60"/>
                    </a:lnTo>
                    <a:lnTo>
                      <a:pt x="305" y="82"/>
                    </a:lnTo>
                    <a:lnTo>
                      <a:pt x="309" y="106"/>
                    </a:lnTo>
                    <a:lnTo>
                      <a:pt x="305" y="128"/>
                    </a:lnTo>
                    <a:lnTo>
                      <a:pt x="297" y="148"/>
                    </a:lnTo>
                    <a:lnTo>
                      <a:pt x="283" y="166"/>
                    </a:lnTo>
                    <a:lnTo>
                      <a:pt x="264" y="182"/>
                    </a:lnTo>
                    <a:lnTo>
                      <a:pt x="240" y="195"/>
                    </a:lnTo>
                    <a:lnTo>
                      <a:pt x="215" y="205"/>
                    </a:lnTo>
                    <a:lnTo>
                      <a:pt x="186" y="211"/>
                    </a:lnTo>
                    <a:lnTo>
                      <a:pt x="154" y="213"/>
                    </a:lnTo>
                    <a:lnTo>
                      <a:pt x="123" y="211"/>
                    </a:lnTo>
                    <a:lnTo>
                      <a:pt x="94" y="205"/>
                    </a:lnTo>
                    <a:lnTo>
                      <a:pt x="68" y="195"/>
                    </a:lnTo>
                    <a:lnTo>
                      <a:pt x="45" y="182"/>
                    </a:lnTo>
                    <a:lnTo>
                      <a:pt x="27" y="166"/>
                    </a:lnTo>
                    <a:lnTo>
                      <a:pt x="12" y="148"/>
                    </a:lnTo>
                    <a:lnTo>
                      <a:pt x="3" y="128"/>
                    </a:lnTo>
                    <a:lnTo>
                      <a:pt x="0" y="106"/>
                    </a:lnTo>
                    <a:lnTo>
                      <a:pt x="3" y="84"/>
                    </a:lnTo>
                    <a:lnTo>
                      <a:pt x="12" y="64"/>
                    </a:lnTo>
                    <a:lnTo>
                      <a:pt x="27" y="46"/>
                    </a:lnTo>
                    <a:lnTo>
                      <a:pt x="45" y="30"/>
                    </a:lnTo>
                    <a:lnTo>
                      <a:pt x="68" y="18"/>
                    </a:lnTo>
                    <a:lnTo>
                      <a:pt x="94" y="8"/>
                    </a:lnTo>
                    <a:lnTo>
                      <a:pt x="123" y="2"/>
                    </a:lnTo>
                    <a:lnTo>
                      <a:pt x="154" y="0"/>
                    </a:lnTo>
                    <a:close/>
                  </a:path>
                </a:pathLst>
              </a:custGeom>
              <a:solidFill>
                <a:schemeClr val="bg1"/>
              </a:solidFill>
              <a:ln w="0">
                <a:noFill/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3" name="PA_任意多边形 13"/>
              <p:cNvSpPr/>
              <p:nvPr>
                <p:custDataLst>
                  <p:tags r:id="rId31"/>
                </p:custDataLst>
              </p:nvPr>
            </p:nvSpPr>
            <p:spPr bwMode="auto">
              <a:xfrm>
                <a:off x="4603167" y="5385882"/>
                <a:ext cx="254585" cy="275452"/>
              </a:xfrm>
              <a:custGeom>
                <a:avLst/>
                <a:gdLst/>
                <a:ahLst/>
                <a:cxnLst>
                  <a:cxn ang="0">
                    <a:pos x="163" y="0"/>
                  </a:cxn>
                  <a:cxn ang="0">
                    <a:pos x="184" y="0"/>
                  </a:cxn>
                  <a:cxn ang="0">
                    <a:pos x="204" y="5"/>
                  </a:cxn>
                  <a:cxn ang="0">
                    <a:pos x="221" y="15"/>
                  </a:cxn>
                  <a:cxn ang="0">
                    <a:pos x="233" y="30"/>
                  </a:cxn>
                  <a:cxn ang="0">
                    <a:pos x="242" y="48"/>
                  </a:cxn>
                  <a:cxn ang="0">
                    <a:pos x="244" y="70"/>
                  </a:cxn>
                  <a:cxn ang="0">
                    <a:pos x="243" y="93"/>
                  </a:cxn>
                  <a:cxn ang="0">
                    <a:pos x="238" y="117"/>
                  </a:cxn>
                  <a:cxn ang="0">
                    <a:pos x="227" y="143"/>
                  </a:cxn>
                  <a:cxn ang="0">
                    <a:pos x="214" y="169"/>
                  </a:cxn>
                  <a:cxn ang="0">
                    <a:pos x="195" y="193"/>
                  </a:cxn>
                  <a:cxn ang="0">
                    <a:pos x="173" y="216"/>
                  </a:cxn>
                  <a:cxn ang="0">
                    <a:pos x="151" y="235"/>
                  </a:cxn>
                  <a:cxn ang="0">
                    <a:pos x="127" y="249"/>
                  </a:cxn>
                  <a:cxn ang="0">
                    <a:pos x="104" y="259"/>
                  </a:cxn>
                  <a:cxn ang="0">
                    <a:pos x="80" y="265"/>
                  </a:cxn>
                  <a:cxn ang="0">
                    <a:pos x="60" y="265"/>
                  </a:cxn>
                  <a:cxn ang="0">
                    <a:pos x="40" y="260"/>
                  </a:cxn>
                  <a:cxn ang="0">
                    <a:pos x="24" y="251"/>
                  </a:cxn>
                  <a:cxn ang="0">
                    <a:pos x="11" y="236"/>
                  </a:cxn>
                  <a:cxn ang="0">
                    <a:pos x="3" y="218"/>
                  </a:cxn>
                  <a:cxn ang="0">
                    <a:pos x="0" y="197"/>
                  </a:cxn>
                  <a:cxn ang="0">
                    <a:pos x="1" y="174"/>
                  </a:cxn>
                  <a:cxn ang="0">
                    <a:pos x="6" y="148"/>
                  </a:cxn>
                  <a:cxn ang="0">
                    <a:pos x="17" y="122"/>
                  </a:cxn>
                  <a:cxn ang="0">
                    <a:pos x="30" y="97"/>
                  </a:cxn>
                  <a:cxn ang="0">
                    <a:pos x="49" y="72"/>
                  </a:cxn>
                  <a:cxn ang="0">
                    <a:pos x="71" y="49"/>
                  </a:cxn>
                  <a:cxn ang="0">
                    <a:pos x="93" y="31"/>
                  </a:cxn>
                  <a:cxn ang="0">
                    <a:pos x="117" y="16"/>
                  </a:cxn>
                  <a:cxn ang="0">
                    <a:pos x="140" y="6"/>
                  </a:cxn>
                  <a:cxn ang="0">
                    <a:pos x="163" y="0"/>
                  </a:cxn>
                </a:cxnLst>
                <a:rect l="0" t="0" r="r" b="b"/>
                <a:pathLst>
                  <a:path w="244" h="265">
                    <a:moveTo>
                      <a:pt x="163" y="0"/>
                    </a:moveTo>
                    <a:lnTo>
                      <a:pt x="184" y="0"/>
                    </a:lnTo>
                    <a:lnTo>
                      <a:pt x="204" y="5"/>
                    </a:lnTo>
                    <a:lnTo>
                      <a:pt x="221" y="15"/>
                    </a:lnTo>
                    <a:lnTo>
                      <a:pt x="233" y="30"/>
                    </a:lnTo>
                    <a:lnTo>
                      <a:pt x="242" y="48"/>
                    </a:lnTo>
                    <a:lnTo>
                      <a:pt x="244" y="70"/>
                    </a:lnTo>
                    <a:lnTo>
                      <a:pt x="243" y="93"/>
                    </a:lnTo>
                    <a:lnTo>
                      <a:pt x="238" y="117"/>
                    </a:lnTo>
                    <a:lnTo>
                      <a:pt x="227" y="143"/>
                    </a:lnTo>
                    <a:lnTo>
                      <a:pt x="214" y="169"/>
                    </a:lnTo>
                    <a:lnTo>
                      <a:pt x="195" y="193"/>
                    </a:lnTo>
                    <a:lnTo>
                      <a:pt x="173" y="216"/>
                    </a:lnTo>
                    <a:lnTo>
                      <a:pt x="151" y="235"/>
                    </a:lnTo>
                    <a:lnTo>
                      <a:pt x="127" y="249"/>
                    </a:lnTo>
                    <a:lnTo>
                      <a:pt x="104" y="259"/>
                    </a:lnTo>
                    <a:lnTo>
                      <a:pt x="80" y="265"/>
                    </a:lnTo>
                    <a:lnTo>
                      <a:pt x="60" y="265"/>
                    </a:lnTo>
                    <a:lnTo>
                      <a:pt x="40" y="260"/>
                    </a:lnTo>
                    <a:lnTo>
                      <a:pt x="24" y="251"/>
                    </a:lnTo>
                    <a:lnTo>
                      <a:pt x="11" y="236"/>
                    </a:lnTo>
                    <a:lnTo>
                      <a:pt x="3" y="218"/>
                    </a:lnTo>
                    <a:lnTo>
                      <a:pt x="0" y="197"/>
                    </a:lnTo>
                    <a:lnTo>
                      <a:pt x="1" y="174"/>
                    </a:lnTo>
                    <a:lnTo>
                      <a:pt x="6" y="148"/>
                    </a:lnTo>
                    <a:lnTo>
                      <a:pt x="17" y="122"/>
                    </a:lnTo>
                    <a:lnTo>
                      <a:pt x="30" y="97"/>
                    </a:lnTo>
                    <a:lnTo>
                      <a:pt x="49" y="72"/>
                    </a:lnTo>
                    <a:lnTo>
                      <a:pt x="71" y="49"/>
                    </a:lnTo>
                    <a:lnTo>
                      <a:pt x="93" y="31"/>
                    </a:lnTo>
                    <a:lnTo>
                      <a:pt x="117" y="16"/>
                    </a:lnTo>
                    <a:lnTo>
                      <a:pt x="140" y="6"/>
                    </a:lnTo>
                    <a:lnTo>
                      <a:pt x="163" y="0"/>
                    </a:lnTo>
                    <a:close/>
                  </a:path>
                </a:pathLst>
              </a:custGeom>
              <a:solidFill>
                <a:schemeClr val="bg1"/>
              </a:solidFill>
              <a:ln w="0">
                <a:noFill/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4" name="PA_任意多边形 15"/>
              <p:cNvSpPr/>
              <p:nvPr>
                <p:custDataLst>
                  <p:tags r:id="rId32"/>
                </p:custDataLst>
              </p:nvPr>
            </p:nvSpPr>
            <p:spPr bwMode="auto">
              <a:xfrm>
                <a:off x="3590161" y="4151641"/>
                <a:ext cx="194069" cy="277539"/>
              </a:xfrm>
              <a:custGeom>
                <a:avLst/>
                <a:gdLst/>
                <a:ahLst/>
                <a:cxnLst>
                  <a:cxn ang="0">
                    <a:pos x="35" y="0"/>
                  </a:cxn>
                  <a:cxn ang="0">
                    <a:pos x="51" y="2"/>
                  </a:cxn>
                  <a:cxn ang="0">
                    <a:pos x="67" y="11"/>
                  </a:cxn>
                  <a:cxn ang="0">
                    <a:pos x="85" y="24"/>
                  </a:cxn>
                  <a:cxn ang="0">
                    <a:pos x="102" y="40"/>
                  </a:cxn>
                  <a:cxn ang="0">
                    <a:pos x="121" y="61"/>
                  </a:cxn>
                  <a:cxn ang="0">
                    <a:pos x="138" y="84"/>
                  </a:cxn>
                  <a:cxn ang="0">
                    <a:pos x="154" y="110"/>
                  </a:cxn>
                  <a:cxn ang="0">
                    <a:pos x="167" y="136"/>
                  </a:cxn>
                  <a:cxn ang="0">
                    <a:pos x="177" y="163"/>
                  </a:cxn>
                  <a:cxn ang="0">
                    <a:pos x="183" y="188"/>
                  </a:cxn>
                  <a:cxn ang="0">
                    <a:pos x="185" y="210"/>
                  </a:cxn>
                  <a:cxn ang="0">
                    <a:pos x="185" y="229"/>
                  </a:cxn>
                  <a:cxn ang="0">
                    <a:pos x="182" y="245"/>
                  </a:cxn>
                  <a:cxn ang="0">
                    <a:pos x="174" y="257"/>
                  </a:cxn>
                  <a:cxn ang="0">
                    <a:pos x="163" y="265"/>
                  </a:cxn>
                  <a:cxn ang="0">
                    <a:pos x="150" y="266"/>
                  </a:cxn>
                  <a:cxn ang="0">
                    <a:pos x="134" y="263"/>
                  </a:cxn>
                  <a:cxn ang="0">
                    <a:pos x="118" y="255"/>
                  </a:cxn>
                  <a:cxn ang="0">
                    <a:pos x="100" y="241"/>
                  </a:cxn>
                  <a:cxn ang="0">
                    <a:pos x="83" y="226"/>
                  </a:cxn>
                  <a:cxn ang="0">
                    <a:pos x="65" y="205"/>
                  </a:cxn>
                  <a:cxn ang="0">
                    <a:pos x="49" y="182"/>
                  </a:cxn>
                  <a:cxn ang="0">
                    <a:pos x="33" y="156"/>
                  </a:cxn>
                  <a:cxn ang="0">
                    <a:pos x="19" y="129"/>
                  </a:cxn>
                  <a:cxn ang="0">
                    <a:pos x="10" y="102"/>
                  </a:cxn>
                  <a:cxn ang="0">
                    <a:pos x="2" y="78"/>
                  </a:cxn>
                  <a:cxn ang="0">
                    <a:pos x="0" y="56"/>
                  </a:cxn>
                  <a:cxn ang="0">
                    <a:pos x="0" y="36"/>
                  </a:cxn>
                  <a:cxn ang="0">
                    <a:pos x="3" y="20"/>
                  </a:cxn>
                  <a:cxn ang="0">
                    <a:pos x="11" y="8"/>
                  </a:cxn>
                  <a:cxn ang="0">
                    <a:pos x="22" y="1"/>
                  </a:cxn>
                  <a:cxn ang="0">
                    <a:pos x="35" y="0"/>
                  </a:cxn>
                </a:cxnLst>
                <a:rect l="0" t="0" r="r" b="b"/>
                <a:pathLst>
                  <a:path w="185" h="266">
                    <a:moveTo>
                      <a:pt x="35" y="0"/>
                    </a:moveTo>
                    <a:lnTo>
                      <a:pt x="51" y="2"/>
                    </a:lnTo>
                    <a:lnTo>
                      <a:pt x="67" y="11"/>
                    </a:lnTo>
                    <a:lnTo>
                      <a:pt x="85" y="24"/>
                    </a:lnTo>
                    <a:lnTo>
                      <a:pt x="102" y="40"/>
                    </a:lnTo>
                    <a:lnTo>
                      <a:pt x="121" y="61"/>
                    </a:lnTo>
                    <a:lnTo>
                      <a:pt x="138" y="84"/>
                    </a:lnTo>
                    <a:lnTo>
                      <a:pt x="154" y="110"/>
                    </a:lnTo>
                    <a:lnTo>
                      <a:pt x="167" y="136"/>
                    </a:lnTo>
                    <a:lnTo>
                      <a:pt x="177" y="163"/>
                    </a:lnTo>
                    <a:lnTo>
                      <a:pt x="183" y="188"/>
                    </a:lnTo>
                    <a:lnTo>
                      <a:pt x="185" y="210"/>
                    </a:lnTo>
                    <a:lnTo>
                      <a:pt x="185" y="229"/>
                    </a:lnTo>
                    <a:lnTo>
                      <a:pt x="182" y="245"/>
                    </a:lnTo>
                    <a:lnTo>
                      <a:pt x="174" y="257"/>
                    </a:lnTo>
                    <a:lnTo>
                      <a:pt x="163" y="265"/>
                    </a:lnTo>
                    <a:lnTo>
                      <a:pt x="150" y="266"/>
                    </a:lnTo>
                    <a:lnTo>
                      <a:pt x="134" y="263"/>
                    </a:lnTo>
                    <a:lnTo>
                      <a:pt x="118" y="255"/>
                    </a:lnTo>
                    <a:lnTo>
                      <a:pt x="100" y="241"/>
                    </a:lnTo>
                    <a:lnTo>
                      <a:pt x="83" y="226"/>
                    </a:lnTo>
                    <a:lnTo>
                      <a:pt x="65" y="205"/>
                    </a:lnTo>
                    <a:lnTo>
                      <a:pt x="49" y="182"/>
                    </a:lnTo>
                    <a:lnTo>
                      <a:pt x="33" y="156"/>
                    </a:lnTo>
                    <a:lnTo>
                      <a:pt x="19" y="129"/>
                    </a:lnTo>
                    <a:lnTo>
                      <a:pt x="10" y="102"/>
                    </a:lnTo>
                    <a:lnTo>
                      <a:pt x="2" y="78"/>
                    </a:lnTo>
                    <a:lnTo>
                      <a:pt x="0" y="56"/>
                    </a:lnTo>
                    <a:lnTo>
                      <a:pt x="0" y="36"/>
                    </a:lnTo>
                    <a:lnTo>
                      <a:pt x="3" y="20"/>
                    </a:lnTo>
                    <a:lnTo>
                      <a:pt x="11" y="8"/>
                    </a:lnTo>
                    <a:lnTo>
                      <a:pt x="22" y="1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chemeClr val="bg1"/>
              </a:solidFill>
              <a:ln w="0">
                <a:noFill/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5" name="PA_任意多边形 16"/>
              <p:cNvSpPr/>
              <p:nvPr>
                <p:custDataLst>
                  <p:tags r:id="rId33"/>
                </p:custDataLst>
              </p:nvPr>
            </p:nvSpPr>
            <p:spPr bwMode="auto">
              <a:xfrm>
                <a:off x="4111851" y="5268056"/>
                <a:ext cx="194069" cy="277539"/>
              </a:xfrm>
              <a:custGeom>
                <a:avLst/>
                <a:gdLst/>
                <a:ahLst/>
                <a:cxnLst>
                  <a:cxn ang="0">
                    <a:pos x="37" y="0"/>
                  </a:cxn>
                  <a:cxn ang="0">
                    <a:pos x="53" y="4"/>
                  </a:cxn>
                  <a:cxn ang="0">
                    <a:pos x="69" y="11"/>
                  </a:cxn>
                  <a:cxn ang="0">
                    <a:pos x="87" y="24"/>
                  </a:cxn>
                  <a:cxn ang="0">
                    <a:pos x="104" y="40"/>
                  </a:cxn>
                  <a:cxn ang="0">
                    <a:pos x="122" y="61"/>
                  </a:cxn>
                  <a:cxn ang="0">
                    <a:pos x="140" y="84"/>
                  </a:cxn>
                  <a:cxn ang="0">
                    <a:pos x="155" y="110"/>
                  </a:cxn>
                  <a:cxn ang="0">
                    <a:pos x="169" y="137"/>
                  </a:cxn>
                  <a:cxn ang="0">
                    <a:pos x="179" y="164"/>
                  </a:cxn>
                  <a:cxn ang="0">
                    <a:pos x="185" y="188"/>
                  </a:cxn>
                  <a:cxn ang="0">
                    <a:pos x="187" y="210"/>
                  </a:cxn>
                  <a:cxn ang="0">
                    <a:pos x="187" y="230"/>
                  </a:cxn>
                  <a:cxn ang="0">
                    <a:pos x="184" y="245"/>
                  </a:cxn>
                  <a:cxn ang="0">
                    <a:pos x="176" y="258"/>
                  </a:cxn>
                  <a:cxn ang="0">
                    <a:pos x="165" y="265"/>
                  </a:cxn>
                  <a:cxn ang="0">
                    <a:pos x="152" y="266"/>
                  </a:cxn>
                  <a:cxn ang="0">
                    <a:pos x="136" y="264"/>
                  </a:cxn>
                  <a:cxn ang="0">
                    <a:pos x="119" y="255"/>
                  </a:cxn>
                  <a:cxn ang="0">
                    <a:pos x="102" y="242"/>
                  </a:cxn>
                  <a:cxn ang="0">
                    <a:pos x="83" y="226"/>
                  </a:cxn>
                  <a:cxn ang="0">
                    <a:pos x="66" y="205"/>
                  </a:cxn>
                  <a:cxn ang="0">
                    <a:pos x="49" y="182"/>
                  </a:cxn>
                  <a:cxn ang="0">
                    <a:pos x="33" y="156"/>
                  </a:cxn>
                  <a:cxn ang="0">
                    <a:pos x="20" y="129"/>
                  </a:cxn>
                  <a:cxn ang="0">
                    <a:pos x="10" y="102"/>
                  </a:cxn>
                  <a:cxn ang="0">
                    <a:pos x="4" y="78"/>
                  </a:cxn>
                  <a:cxn ang="0">
                    <a:pos x="0" y="56"/>
                  </a:cxn>
                  <a:cxn ang="0">
                    <a:pos x="1" y="36"/>
                  </a:cxn>
                  <a:cxn ang="0">
                    <a:pos x="5" y="21"/>
                  </a:cxn>
                  <a:cxn ang="0">
                    <a:pos x="12" y="10"/>
                  </a:cxn>
                  <a:cxn ang="0">
                    <a:pos x="23" y="2"/>
                  </a:cxn>
                  <a:cxn ang="0">
                    <a:pos x="37" y="0"/>
                  </a:cxn>
                </a:cxnLst>
                <a:rect l="0" t="0" r="r" b="b"/>
                <a:pathLst>
                  <a:path w="187" h="266">
                    <a:moveTo>
                      <a:pt x="37" y="0"/>
                    </a:moveTo>
                    <a:lnTo>
                      <a:pt x="53" y="4"/>
                    </a:lnTo>
                    <a:lnTo>
                      <a:pt x="69" y="11"/>
                    </a:lnTo>
                    <a:lnTo>
                      <a:pt x="87" y="24"/>
                    </a:lnTo>
                    <a:lnTo>
                      <a:pt x="104" y="40"/>
                    </a:lnTo>
                    <a:lnTo>
                      <a:pt x="122" y="61"/>
                    </a:lnTo>
                    <a:lnTo>
                      <a:pt x="140" y="84"/>
                    </a:lnTo>
                    <a:lnTo>
                      <a:pt x="155" y="110"/>
                    </a:lnTo>
                    <a:lnTo>
                      <a:pt x="169" y="137"/>
                    </a:lnTo>
                    <a:lnTo>
                      <a:pt x="179" y="164"/>
                    </a:lnTo>
                    <a:lnTo>
                      <a:pt x="185" y="188"/>
                    </a:lnTo>
                    <a:lnTo>
                      <a:pt x="187" y="210"/>
                    </a:lnTo>
                    <a:lnTo>
                      <a:pt x="187" y="230"/>
                    </a:lnTo>
                    <a:lnTo>
                      <a:pt x="184" y="245"/>
                    </a:lnTo>
                    <a:lnTo>
                      <a:pt x="176" y="258"/>
                    </a:lnTo>
                    <a:lnTo>
                      <a:pt x="165" y="265"/>
                    </a:lnTo>
                    <a:lnTo>
                      <a:pt x="152" y="266"/>
                    </a:lnTo>
                    <a:lnTo>
                      <a:pt x="136" y="264"/>
                    </a:lnTo>
                    <a:lnTo>
                      <a:pt x="119" y="255"/>
                    </a:lnTo>
                    <a:lnTo>
                      <a:pt x="102" y="242"/>
                    </a:lnTo>
                    <a:lnTo>
                      <a:pt x="83" y="226"/>
                    </a:lnTo>
                    <a:lnTo>
                      <a:pt x="66" y="205"/>
                    </a:lnTo>
                    <a:lnTo>
                      <a:pt x="49" y="182"/>
                    </a:lnTo>
                    <a:lnTo>
                      <a:pt x="33" y="156"/>
                    </a:lnTo>
                    <a:lnTo>
                      <a:pt x="20" y="129"/>
                    </a:lnTo>
                    <a:lnTo>
                      <a:pt x="10" y="102"/>
                    </a:lnTo>
                    <a:lnTo>
                      <a:pt x="4" y="78"/>
                    </a:lnTo>
                    <a:lnTo>
                      <a:pt x="0" y="56"/>
                    </a:lnTo>
                    <a:lnTo>
                      <a:pt x="1" y="36"/>
                    </a:lnTo>
                    <a:lnTo>
                      <a:pt x="5" y="21"/>
                    </a:lnTo>
                    <a:lnTo>
                      <a:pt x="12" y="10"/>
                    </a:lnTo>
                    <a:lnTo>
                      <a:pt x="23" y="2"/>
                    </a:lnTo>
                    <a:lnTo>
                      <a:pt x="37" y="0"/>
                    </a:lnTo>
                    <a:close/>
                  </a:path>
                </a:pathLst>
              </a:custGeom>
              <a:solidFill>
                <a:schemeClr val="bg1"/>
              </a:solidFill>
              <a:ln w="0">
                <a:noFill/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6" name="PA_任意多边形 33"/>
              <p:cNvSpPr>
                <a:spLocks noEditPoints="1"/>
              </p:cNvSpPr>
              <p:nvPr>
                <p:custDataLst>
                  <p:tags r:id="rId34"/>
                </p:custDataLst>
              </p:nvPr>
            </p:nvSpPr>
            <p:spPr bwMode="auto">
              <a:xfrm>
                <a:off x="3613115" y="3945051"/>
                <a:ext cx="1982422" cy="1825914"/>
              </a:xfrm>
              <a:custGeom>
                <a:avLst/>
                <a:gdLst/>
                <a:ahLst/>
                <a:cxnLst>
                  <a:cxn ang="0">
                    <a:pos x="946" y="723"/>
                  </a:cxn>
                  <a:cxn ang="0">
                    <a:pos x="942" y="726"/>
                  </a:cxn>
                  <a:cxn ang="0">
                    <a:pos x="865" y="746"/>
                  </a:cxn>
                  <a:cxn ang="0">
                    <a:pos x="799" y="745"/>
                  </a:cxn>
                  <a:cxn ang="0">
                    <a:pos x="762" y="738"/>
                  </a:cxn>
                  <a:cxn ang="0">
                    <a:pos x="742" y="728"/>
                  </a:cxn>
                  <a:cxn ang="0">
                    <a:pos x="734" y="734"/>
                  </a:cxn>
                  <a:cxn ang="0">
                    <a:pos x="769" y="785"/>
                  </a:cxn>
                  <a:cxn ang="0">
                    <a:pos x="790" y="809"/>
                  </a:cxn>
                  <a:cxn ang="0">
                    <a:pos x="807" y="850"/>
                  </a:cxn>
                  <a:cxn ang="0">
                    <a:pos x="830" y="869"/>
                  </a:cxn>
                  <a:cxn ang="0">
                    <a:pos x="856" y="850"/>
                  </a:cxn>
                  <a:cxn ang="0">
                    <a:pos x="920" y="768"/>
                  </a:cxn>
                  <a:cxn ang="0">
                    <a:pos x="955" y="734"/>
                  </a:cxn>
                  <a:cxn ang="0">
                    <a:pos x="959" y="722"/>
                  </a:cxn>
                  <a:cxn ang="0">
                    <a:pos x="6" y="2"/>
                  </a:cxn>
                  <a:cxn ang="0">
                    <a:pos x="37" y="27"/>
                  </a:cxn>
                  <a:cxn ang="0">
                    <a:pos x="69" y="55"/>
                  </a:cxn>
                  <a:cxn ang="0">
                    <a:pos x="701" y="650"/>
                  </a:cxn>
                  <a:cxn ang="0">
                    <a:pos x="810" y="696"/>
                  </a:cxn>
                  <a:cxn ang="0">
                    <a:pos x="905" y="701"/>
                  </a:cxn>
                  <a:cxn ang="0">
                    <a:pos x="979" y="682"/>
                  </a:cxn>
                  <a:cxn ang="0">
                    <a:pos x="1017" y="662"/>
                  </a:cxn>
                  <a:cxn ang="0">
                    <a:pos x="1824" y="241"/>
                  </a:cxn>
                  <a:cxn ang="0">
                    <a:pos x="1879" y="217"/>
                  </a:cxn>
                  <a:cxn ang="0">
                    <a:pos x="1899" y="215"/>
                  </a:cxn>
                  <a:cxn ang="0">
                    <a:pos x="1885" y="233"/>
                  </a:cxn>
                  <a:cxn ang="0">
                    <a:pos x="1848" y="261"/>
                  </a:cxn>
                  <a:cxn ang="0">
                    <a:pos x="1816" y="283"/>
                  </a:cxn>
                  <a:cxn ang="0">
                    <a:pos x="1080" y="707"/>
                  </a:cxn>
                  <a:cxn ang="0">
                    <a:pos x="956" y="789"/>
                  </a:cxn>
                  <a:cxn ang="0">
                    <a:pos x="888" y="866"/>
                  </a:cxn>
                  <a:cxn ang="0">
                    <a:pos x="858" y="925"/>
                  </a:cxn>
                  <a:cxn ang="0">
                    <a:pos x="852" y="955"/>
                  </a:cxn>
                  <a:cxn ang="0">
                    <a:pos x="825" y="1691"/>
                  </a:cxn>
                  <a:cxn ang="0">
                    <a:pos x="814" y="1741"/>
                  </a:cxn>
                  <a:cxn ang="0">
                    <a:pos x="805" y="1746"/>
                  </a:cxn>
                  <a:cxn ang="0">
                    <a:pos x="796" y="1712"/>
                  </a:cxn>
                  <a:cxn ang="0">
                    <a:pos x="792" y="1677"/>
                  </a:cxn>
                  <a:cxn ang="0">
                    <a:pos x="780" y="888"/>
                  </a:cxn>
                  <a:cxn ang="0">
                    <a:pos x="739" y="793"/>
                  </a:cxn>
                  <a:cxn ang="0">
                    <a:pos x="689" y="717"/>
                  </a:cxn>
                  <a:cxn ang="0">
                    <a:pos x="645" y="666"/>
                  </a:cxn>
                  <a:cxn ang="0">
                    <a:pos x="31" y="45"/>
                  </a:cxn>
                  <a:cxn ang="0">
                    <a:pos x="3" y="10"/>
                  </a:cxn>
                  <a:cxn ang="0">
                    <a:pos x="1" y="0"/>
                  </a:cxn>
                </a:cxnLst>
                <a:rect l="0" t="0" r="r" b="b"/>
                <a:pathLst>
                  <a:path w="1899" h="1749">
                    <a:moveTo>
                      <a:pt x="953" y="722"/>
                    </a:moveTo>
                    <a:lnTo>
                      <a:pt x="949" y="723"/>
                    </a:lnTo>
                    <a:lnTo>
                      <a:pt x="946" y="723"/>
                    </a:lnTo>
                    <a:lnTo>
                      <a:pt x="944" y="724"/>
                    </a:lnTo>
                    <a:lnTo>
                      <a:pt x="943" y="726"/>
                    </a:lnTo>
                    <a:lnTo>
                      <a:pt x="942" y="726"/>
                    </a:lnTo>
                    <a:lnTo>
                      <a:pt x="916" y="737"/>
                    </a:lnTo>
                    <a:lnTo>
                      <a:pt x="889" y="743"/>
                    </a:lnTo>
                    <a:lnTo>
                      <a:pt x="865" y="746"/>
                    </a:lnTo>
                    <a:lnTo>
                      <a:pt x="840" y="748"/>
                    </a:lnTo>
                    <a:lnTo>
                      <a:pt x="818" y="746"/>
                    </a:lnTo>
                    <a:lnTo>
                      <a:pt x="799" y="745"/>
                    </a:lnTo>
                    <a:lnTo>
                      <a:pt x="783" y="741"/>
                    </a:lnTo>
                    <a:lnTo>
                      <a:pt x="770" y="739"/>
                    </a:lnTo>
                    <a:lnTo>
                      <a:pt x="762" y="738"/>
                    </a:lnTo>
                    <a:lnTo>
                      <a:pt x="759" y="737"/>
                    </a:lnTo>
                    <a:lnTo>
                      <a:pt x="750" y="730"/>
                    </a:lnTo>
                    <a:lnTo>
                      <a:pt x="742" y="728"/>
                    </a:lnTo>
                    <a:lnTo>
                      <a:pt x="737" y="727"/>
                    </a:lnTo>
                    <a:lnTo>
                      <a:pt x="734" y="729"/>
                    </a:lnTo>
                    <a:lnTo>
                      <a:pt x="734" y="734"/>
                    </a:lnTo>
                    <a:lnTo>
                      <a:pt x="737" y="743"/>
                    </a:lnTo>
                    <a:lnTo>
                      <a:pt x="744" y="752"/>
                    </a:lnTo>
                    <a:lnTo>
                      <a:pt x="769" y="785"/>
                    </a:lnTo>
                    <a:lnTo>
                      <a:pt x="778" y="795"/>
                    </a:lnTo>
                    <a:lnTo>
                      <a:pt x="785" y="804"/>
                    </a:lnTo>
                    <a:lnTo>
                      <a:pt x="790" y="809"/>
                    </a:lnTo>
                    <a:lnTo>
                      <a:pt x="791" y="811"/>
                    </a:lnTo>
                    <a:lnTo>
                      <a:pt x="799" y="834"/>
                    </a:lnTo>
                    <a:lnTo>
                      <a:pt x="807" y="850"/>
                    </a:lnTo>
                    <a:lnTo>
                      <a:pt x="814" y="861"/>
                    </a:lnTo>
                    <a:lnTo>
                      <a:pt x="823" y="867"/>
                    </a:lnTo>
                    <a:lnTo>
                      <a:pt x="830" y="869"/>
                    </a:lnTo>
                    <a:lnTo>
                      <a:pt x="840" y="866"/>
                    </a:lnTo>
                    <a:lnTo>
                      <a:pt x="849" y="859"/>
                    </a:lnTo>
                    <a:lnTo>
                      <a:pt x="856" y="850"/>
                    </a:lnTo>
                    <a:lnTo>
                      <a:pt x="862" y="842"/>
                    </a:lnTo>
                    <a:lnTo>
                      <a:pt x="867" y="832"/>
                    </a:lnTo>
                    <a:lnTo>
                      <a:pt x="920" y="768"/>
                    </a:lnTo>
                    <a:lnTo>
                      <a:pt x="937" y="754"/>
                    </a:lnTo>
                    <a:lnTo>
                      <a:pt x="948" y="741"/>
                    </a:lnTo>
                    <a:lnTo>
                      <a:pt x="955" y="734"/>
                    </a:lnTo>
                    <a:lnTo>
                      <a:pt x="959" y="728"/>
                    </a:lnTo>
                    <a:lnTo>
                      <a:pt x="960" y="724"/>
                    </a:lnTo>
                    <a:lnTo>
                      <a:pt x="959" y="722"/>
                    </a:lnTo>
                    <a:lnTo>
                      <a:pt x="953" y="722"/>
                    </a:lnTo>
                    <a:close/>
                    <a:moveTo>
                      <a:pt x="1" y="0"/>
                    </a:moveTo>
                    <a:lnTo>
                      <a:pt x="6" y="2"/>
                    </a:lnTo>
                    <a:lnTo>
                      <a:pt x="14" y="8"/>
                    </a:lnTo>
                    <a:lnTo>
                      <a:pt x="25" y="16"/>
                    </a:lnTo>
                    <a:lnTo>
                      <a:pt x="37" y="27"/>
                    </a:lnTo>
                    <a:lnTo>
                      <a:pt x="48" y="37"/>
                    </a:lnTo>
                    <a:lnTo>
                      <a:pt x="59" y="48"/>
                    </a:lnTo>
                    <a:lnTo>
                      <a:pt x="69" y="55"/>
                    </a:lnTo>
                    <a:lnTo>
                      <a:pt x="78" y="63"/>
                    </a:lnTo>
                    <a:lnTo>
                      <a:pt x="662" y="623"/>
                    </a:lnTo>
                    <a:lnTo>
                      <a:pt x="701" y="650"/>
                    </a:lnTo>
                    <a:lnTo>
                      <a:pt x="739" y="671"/>
                    </a:lnTo>
                    <a:lnTo>
                      <a:pt x="775" y="686"/>
                    </a:lnTo>
                    <a:lnTo>
                      <a:pt x="810" y="696"/>
                    </a:lnTo>
                    <a:lnTo>
                      <a:pt x="843" y="702"/>
                    </a:lnTo>
                    <a:lnTo>
                      <a:pt x="873" y="704"/>
                    </a:lnTo>
                    <a:lnTo>
                      <a:pt x="905" y="701"/>
                    </a:lnTo>
                    <a:lnTo>
                      <a:pt x="934" y="696"/>
                    </a:lnTo>
                    <a:lnTo>
                      <a:pt x="959" y="690"/>
                    </a:lnTo>
                    <a:lnTo>
                      <a:pt x="979" y="682"/>
                    </a:lnTo>
                    <a:lnTo>
                      <a:pt x="997" y="673"/>
                    </a:lnTo>
                    <a:lnTo>
                      <a:pt x="1010" y="667"/>
                    </a:lnTo>
                    <a:lnTo>
                      <a:pt x="1017" y="662"/>
                    </a:lnTo>
                    <a:lnTo>
                      <a:pt x="1020" y="660"/>
                    </a:lnTo>
                    <a:lnTo>
                      <a:pt x="1796" y="254"/>
                    </a:lnTo>
                    <a:lnTo>
                      <a:pt x="1824" y="241"/>
                    </a:lnTo>
                    <a:lnTo>
                      <a:pt x="1847" y="231"/>
                    </a:lnTo>
                    <a:lnTo>
                      <a:pt x="1865" y="222"/>
                    </a:lnTo>
                    <a:lnTo>
                      <a:pt x="1879" y="217"/>
                    </a:lnTo>
                    <a:lnTo>
                      <a:pt x="1890" y="215"/>
                    </a:lnTo>
                    <a:lnTo>
                      <a:pt x="1896" y="214"/>
                    </a:lnTo>
                    <a:lnTo>
                      <a:pt x="1899" y="215"/>
                    </a:lnTo>
                    <a:lnTo>
                      <a:pt x="1898" y="220"/>
                    </a:lnTo>
                    <a:lnTo>
                      <a:pt x="1893" y="226"/>
                    </a:lnTo>
                    <a:lnTo>
                      <a:pt x="1885" y="233"/>
                    </a:lnTo>
                    <a:lnTo>
                      <a:pt x="1874" y="242"/>
                    </a:lnTo>
                    <a:lnTo>
                      <a:pt x="1862" y="252"/>
                    </a:lnTo>
                    <a:lnTo>
                      <a:pt x="1848" y="261"/>
                    </a:lnTo>
                    <a:lnTo>
                      <a:pt x="1836" y="270"/>
                    </a:lnTo>
                    <a:lnTo>
                      <a:pt x="1825" y="277"/>
                    </a:lnTo>
                    <a:lnTo>
                      <a:pt x="1816" y="283"/>
                    </a:lnTo>
                    <a:lnTo>
                      <a:pt x="1810" y="288"/>
                    </a:lnTo>
                    <a:lnTo>
                      <a:pt x="1808" y="289"/>
                    </a:lnTo>
                    <a:lnTo>
                      <a:pt x="1080" y="707"/>
                    </a:lnTo>
                    <a:lnTo>
                      <a:pt x="1031" y="735"/>
                    </a:lnTo>
                    <a:lnTo>
                      <a:pt x="990" y="762"/>
                    </a:lnTo>
                    <a:lnTo>
                      <a:pt x="956" y="789"/>
                    </a:lnTo>
                    <a:lnTo>
                      <a:pt x="928" y="816"/>
                    </a:lnTo>
                    <a:lnTo>
                      <a:pt x="905" y="842"/>
                    </a:lnTo>
                    <a:lnTo>
                      <a:pt x="888" y="866"/>
                    </a:lnTo>
                    <a:lnTo>
                      <a:pt x="874" y="888"/>
                    </a:lnTo>
                    <a:lnTo>
                      <a:pt x="866" y="908"/>
                    </a:lnTo>
                    <a:lnTo>
                      <a:pt x="858" y="925"/>
                    </a:lnTo>
                    <a:lnTo>
                      <a:pt x="855" y="938"/>
                    </a:lnTo>
                    <a:lnTo>
                      <a:pt x="854" y="949"/>
                    </a:lnTo>
                    <a:lnTo>
                      <a:pt x="852" y="955"/>
                    </a:lnTo>
                    <a:lnTo>
                      <a:pt x="852" y="958"/>
                    </a:lnTo>
                    <a:lnTo>
                      <a:pt x="829" y="1661"/>
                    </a:lnTo>
                    <a:lnTo>
                      <a:pt x="825" y="1691"/>
                    </a:lnTo>
                    <a:lnTo>
                      <a:pt x="821" y="1714"/>
                    </a:lnTo>
                    <a:lnTo>
                      <a:pt x="817" y="1730"/>
                    </a:lnTo>
                    <a:lnTo>
                      <a:pt x="814" y="1741"/>
                    </a:lnTo>
                    <a:lnTo>
                      <a:pt x="811" y="1747"/>
                    </a:lnTo>
                    <a:lnTo>
                      <a:pt x="808" y="1749"/>
                    </a:lnTo>
                    <a:lnTo>
                      <a:pt x="805" y="1746"/>
                    </a:lnTo>
                    <a:lnTo>
                      <a:pt x="801" y="1737"/>
                    </a:lnTo>
                    <a:lnTo>
                      <a:pt x="799" y="1725"/>
                    </a:lnTo>
                    <a:lnTo>
                      <a:pt x="796" y="1712"/>
                    </a:lnTo>
                    <a:lnTo>
                      <a:pt x="795" y="1698"/>
                    </a:lnTo>
                    <a:lnTo>
                      <a:pt x="794" y="1686"/>
                    </a:lnTo>
                    <a:lnTo>
                      <a:pt x="792" y="1677"/>
                    </a:lnTo>
                    <a:lnTo>
                      <a:pt x="792" y="958"/>
                    </a:lnTo>
                    <a:lnTo>
                      <a:pt x="788" y="922"/>
                    </a:lnTo>
                    <a:lnTo>
                      <a:pt x="780" y="888"/>
                    </a:lnTo>
                    <a:lnTo>
                      <a:pt x="768" y="855"/>
                    </a:lnTo>
                    <a:lnTo>
                      <a:pt x="755" y="823"/>
                    </a:lnTo>
                    <a:lnTo>
                      <a:pt x="739" y="793"/>
                    </a:lnTo>
                    <a:lnTo>
                      <a:pt x="723" y="766"/>
                    </a:lnTo>
                    <a:lnTo>
                      <a:pt x="706" y="740"/>
                    </a:lnTo>
                    <a:lnTo>
                      <a:pt x="689" y="717"/>
                    </a:lnTo>
                    <a:lnTo>
                      <a:pt x="672" y="696"/>
                    </a:lnTo>
                    <a:lnTo>
                      <a:pt x="657" y="679"/>
                    </a:lnTo>
                    <a:lnTo>
                      <a:pt x="645" y="666"/>
                    </a:lnTo>
                    <a:lnTo>
                      <a:pt x="65" y="87"/>
                    </a:lnTo>
                    <a:lnTo>
                      <a:pt x="46" y="63"/>
                    </a:lnTo>
                    <a:lnTo>
                      <a:pt x="31" y="45"/>
                    </a:lnTo>
                    <a:lnTo>
                      <a:pt x="19" y="30"/>
                    </a:lnTo>
                    <a:lnTo>
                      <a:pt x="9" y="18"/>
                    </a:lnTo>
                    <a:lnTo>
                      <a:pt x="3" y="10"/>
                    </a:lnTo>
                    <a:lnTo>
                      <a:pt x="1" y="4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1">
                  <a:alpha val="46000"/>
                </a:schemeClr>
              </a:solidFill>
              <a:ln w="0">
                <a:noFill/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7" name="PA_任意多边形 39"/>
              <p:cNvSpPr/>
              <p:nvPr>
                <p:custDataLst>
                  <p:tags r:id="rId35"/>
                </p:custDataLst>
              </p:nvPr>
            </p:nvSpPr>
            <p:spPr bwMode="auto">
              <a:xfrm>
                <a:off x="4378957" y="4698371"/>
                <a:ext cx="235805" cy="154420"/>
              </a:xfrm>
              <a:custGeom>
                <a:avLst/>
                <a:gdLst/>
                <a:ahLst/>
                <a:cxnLst>
                  <a:cxn ang="0">
                    <a:pos x="219" y="0"/>
                  </a:cxn>
                  <a:cxn ang="0">
                    <a:pos x="225" y="0"/>
                  </a:cxn>
                  <a:cxn ang="0">
                    <a:pos x="226" y="2"/>
                  </a:cxn>
                  <a:cxn ang="0">
                    <a:pos x="225" y="6"/>
                  </a:cxn>
                  <a:cxn ang="0">
                    <a:pos x="221" y="12"/>
                  </a:cxn>
                  <a:cxn ang="0">
                    <a:pos x="214" y="19"/>
                  </a:cxn>
                  <a:cxn ang="0">
                    <a:pos x="203" y="32"/>
                  </a:cxn>
                  <a:cxn ang="0">
                    <a:pos x="186" y="46"/>
                  </a:cxn>
                  <a:cxn ang="0">
                    <a:pos x="133" y="110"/>
                  </a:cxn>
                  <a:cxn ang="0">
                    <a:pos x="128" y="120"/>
                  </a:cxn>
                  <a:cxn ang="0">
                    <a:pos x="122" y="128"/>
                  </a:cxn>
                  <a:cxn ang="0">
                    <a:pos x="115" y="137"/>
                  </a:cxn>
                  <a:cxn ang="0">
                    <a:pos x="106" y="144"/>
                  </a:cxn>
                  <a:cxn ang="0">
                    <a:pos x="96" y="147"/>
                  </a:cxn>
                  <a:cxn ang="0">
                    <a:pos x="89" y="145"/>
                  </a:cxn>
                  <a:cxn ang="0">
                    <a:pos x="80" y="139"/>
                  </a:cxn>
                  <a:cxn ang="0">
                    <a:pos x="73" y="128"/>
                  </a:cxn>
                  <a:cxn ang="0">
                    <a:pos x="65" y="112"/>
                  </a:cxn>
                  <a:cxn ang="0">
                    <a:pos x="57" y="89"/>
                  </a:cxn>
                  <a:cxn ang="0">
                    <a:pos x="56" y="87"/>
                  </a:cxn>
                  <a:cxn ang="0">
                    <a:pos x="51" y="82"/>
                  </a:cxn>
                  <a:cxn ang="0">
                    <a:pos x="44" y="73"/>
                  </a:cxn>
                  <a:cxn ang="0">
                    <a:pos x="35" y="63"/>
                  </a:cxn>
                  <a:cxn ang="0">
                    <a:pos x="10" y="30"/>
                  </a:cxn>
                  <a:cxn ang="0">
                    <a:pos x="3" y="21"/>
                  </a:cxn>
                  <a:cxn ang="0">
                    <a:pos x="0" y="12"/>
                  </a:cxn>
                  <a:cxn ang="0">
                    <a:pos x="0" y="7"/>
                  </a:cxn>
                  <a:cxn ang="0">
                    <a:pos x="3" y="5"/>
                  </a:cxn>
                  <a:cxn ang="0">
                    <a:pos x="8" y="6"/>
                  </a:cxn>
                  <a:cxn ang="0">
                    <a:pos x="16" y="8"/>
                  </a:cxn>
                  <a:cxn ang="0">
                    <a:pos x="25" y="15"/>
                  </a:cxn>
                  <a:cxn ang="0">
                    <a:pos x="28" y="16"/>
                  </a:cxn>
                  <a:cxn ang="0">
                    <a:pos x="36" y="17"/>
                  </a:cxn>
                  <a:cxn ang="0">
                    <a:pos x="49" y="19"/>
                  </a:cxn>
                  <a:cxn ang="0">
                    <a:pos x="65" y="23"/>
                  </a:cxn>
                  <a:cxn ang="0">
                    <a:pos x="84" y="24"/>
                  </a:cxn>
                  <a:cxn ang="0">
                    <a:pos x="106" y="26"/>
                  </a:cxn>
                  <a:cxn ang="0">
                    <a:pos x="131" y="24"/>
                  </a:cxn>
                  <a:cxn ang="0">
                    <a:pos x="155" y="21"/>
                  </a:cxn>
                  <a:cxn ang="0">
                    <a:pos x="182" y="15"/>
                  </a:cxn>
                  <a:cxn ang="0">
                    <a:pos x="208" y="4"/>
                  </a:cxn>
                  <a:cxn ang="0">
                    <a:pos x="209" y="4"/>
                  </a:cxn>
                  <a:cxn ang="0">
                    <a:pos x="210" y="2"/>
                  </a:cxn>
                  <a:cxn ang="0">
                    <a:pos x="212" y="1"/>
                  </a:cxn>
                  <a:cxn ang="0">
                    <a:pos x="215" y="1"/>
                  </a:cxn>
                  <a:cxn ang="0">
                    <a:pos x="219" y="0"/>
                  </a:cxn>
                </a:cxnLst>
                <a:rect l="0" t="0" r="r" b="b"/>
                <a:pathLst>
                  <a:path w="226" h="147">
                    <a:moveTo>
                      <a:pt x="219" y="0"/>
                    </a:moveTo>
                    <a:lnTo>
                      <a:pt x="225" y="0"/>
                    </a:lnTo>
                    <a:lnTo>
                      <a:pt x="226" y="2"/>
                    </a:lnTo>
                    <a:lnTo>
                      <a:pt x="225" y="6"/>
                    </a:lnTo>
                    <a:lnTo>
                      <a:pt x="221" y="12"/>
                    </a:lnTo>
                    <a:lnTo>
                      <a:pt x="214" y="19"/>
                    </a:lnTo>
                    <a:lnTo>
                      <a:pt x="203" y="32"/>
                    </a:lnTo>
                    <a:lnTo>
                      <a:pt x="186" y="46"/>
                    </a:lnTo>
                    <a:lnTo>
                      <a:pt x="133" y="110"/>
                    </a:lnTo>
                    <a:lnTo>
                      <a:pt x="128" y="120"/>
                    </a:lnTo>
                    <a:lnTo>
                      <a:pt x="122" y="128"/>
                    </a:lnTo>
                    <a:lnTo>
                      <a:pt x="115" y="137"/>
                    </a:lnTo>
                    <a:lnTo>
                      <a:pt x="106" y="144"/>
                    </a:lnTo>
                    <a:lnTo>
                      <a:pt x="96" y="147"/>
                    </a:lnTo>
                    <a:lnTo>
                      <a:pt x="89" y="145"/>
                    </a:lnTo>
                    <a:lnTo>
                      <a:pt x="80" y="139"/>
                    </a:lnTo>
                    <a:lnTo>
                      <a:pt x="73" y="128"/>
                    </a:lnTo>
                    <a:lnTo>
                      <a:pt x="65" y="112"/>
                    </a:lnTo>
                    <a:lnTo>
                      <a:pt x="57" y="89"/>
                    </a:lnTo>
                    <a:lnTo>
                      <a:pt x="56" y="87"/>
                    </a:lnTo>
                    <a:lnTo>
                      <a:pt x="51" y="82"/>
                    </a:lnTo>
                    <a:lnTo>
                      <a:pt x="44" y="73"/>
                    </a:lnTo>
                    <a:lnTo>
                      <a:pt x="35" y="63"/>
                    </a:lnTo>
                    <a:lnTo>
                      <a:pt x="10" y="30"/>
                    </a:lnTo>
                    <a:lnTo>
                      <a:pt x="3" y="21"/>
                    </a:lnTo>
                    <a:lnTo>
                      <a:pt x="0" y="12"/>
                    </a:lnTo>
                    <a:lnTo>
                      <a:pt x="0" y="7"/>
                    </a:lnTo>
                    <a:lnTo>
                      <a:pt x="3" y="5"/>
                    </a:lnTo>
                    <a:lnTo>
                      <a:pt x="8" y="6"/>
                    </a:lnTo>
                    <a:lnTo>
                      <a:pt x="16" y="8"/>
                    </a:lnTo>
                    <a:lnTo>
                      <a:pt x="25" y="15"/>
                    </a:lnTo>
                    <a:lnTo>
                      <a:pt x="28" y="16"/>
                    </a:lnTo>
                    <a:lnTo>
                      <a:pt x="36" y="17"/>
                    </a:lnTo>
                    <a:lnTo>
                      <a:pt x="49" y="19"/>
                    </a:lnTo>
                    <a:lnTo>
                      <a:pt x="65" y="23"/>
                    </a:lnTo>
                    <a:lnTo>
                      <a:pt x="84" y="24"/>
                    </a:lnTo>
                    <a:lnTo>
                      <a:pt x="106" y="26"/>
                    </a:lnTo>
                    <a:lnTo>
                      <a:pt x="131" y="24"/>
                    </a:lnTo>
                    <a:lnTo>
                      <a:pt x="155" y="21"/>
                    </a:lnTo>
                    <a:lnTo>
                      <a:pt x="182" y="15"/>
                    </a:lnTo>
                    <a:lnTo>
                      <a:pt x="208" y="4"/>
                    </a:lnTo>
                    <a:lnTo>
                      <a:pt x="209" y="4"/>
                    </a:lnTo>
                    <a:lnTo>
                      <a:pt x="210" y="2"/>
                    </a:lnTo>
                    <a:lnTo>
                      <a:pt x="212" y="1"/>
                    </a:lnTo>
                    <a:lnTo>
                      <a:pt x="215" y="1"/>
                    </a:lnTo>
                    <a:lnTo>
                      <a:pt x="219" y="0"/>
                    </a:lnTo>
                    <a:close/>
                  </a:path>
                </a:pathLst>
              </a:custGeom>
              <a:solidFill>
                <a:schemeClr val="bg1">
                  <a:alpha val="86000"/>
                </a:schemeClr>
              </a:solidFill>
              <a:ln w="0">
                <a:noFill/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9" name="PA_任意多边形 16"/>
              <p:cNvSpPr/>
              <p:nvPr>
                <p:custDataLst>
                  <p:tags r:id="rId36"/>
                </p:custDataLst>
              </p:nvPr>
            </p:nvSpPr>
            <p:spPr bwMode="auto">
              <a:xfrm>
                <a:off x="3838726" y="4739682"/>
                <a:ext cx="194069" cy="277539"/>
              </a:xfrm>
              <a:custGeom>
                <a:avLst/>
                <a:gdLst/>
                <a:ahLst/>
                <a:cxnLst>
                  <a:cxn ang="0">
                    <a:pos x="37" y="0"/>
                  </a:cxn>
                  <a:cxn ang="0">
                    <a:pos x="53" y="4"/>
                  </a:cxn>
                  <a:cxn ang="0">
                    <a:pos x="69" y="11"/>
                  </a:cxn>
                  <a:cxn ang="0">
                    <a:pos x="87" y="24"/>
                  </a:cxn>
                  <a:cxn ang="0">
                    <a:pos x="104" y="40"/>
                  </a:cxn>
                  <a:cxn ang="0">
                    <a:pos x="122" y="61"/>
                  </a:cxn>
                  <a:cxn ang="0">
                    <a:pos x="140" y="84"/>
                  </a:cxn>
                  <a:cxn ang="0">
                    <a:pos x="155" y="110"/>
                  </a:cxn>
                  <a:cxn ang="0">
                    <a:pos x="169" y="137"/>
                  </a:cxn>
                  <a:cxn ang="0">
                    <a:pos x="179" y="164"/>
                  </a:cxn>
                  <a:cxn ang="0">
                    <a:pos x="185" y="188"/>
                  </a:cxn>
                  <a:cxn ang="0">
                    <a:pos x="187" y="210"/>
                  </a:cxn>
                  <a:cxn ang="0">
                    <a:pos x="187" y="230"/>
                  </a:cxn>
                  <a:cxn ang="0">
                    <a:pos x="184" y="245"/>
                  </a:cxn>
                  <a:cxn ang="0">
                    <a:pos x="176" y="258"/>
                  </a:cxn>
                  <a:cxn ang="0">
                    <a:pos x="165" y="265"/>
                  </a:cxn>
                  <a:cxn ang="0">
                    <a:pos x="152" y="266"/>
                  </a:cxn>
                  <a:cxn ang="0">
                    <a:pos x="136" y="264"/>
                  </a:cxn>
                  <a:cxn ang="0">
                    <a:pos x="119" y="255"/>
                  </a:cxn>
                  <a:cxn ang="0">
                    <a:pos x="102" y="242"/>
                  </a:cxn>
                  <a:cxn ang="0">
                    <a:pos x="83" y="226"/>
                  </a:cxn>
                  <a:cxn ang="0">
                    <a:pos x="66" y="205"/>
                  </a:cxn>
                  <a:cxn ang="0">
                    <a:pos x="49" y="182"/>
                  </a:cxn>
                  <a:cxn ang="0">
                    <a:pos x="33" y="156"/>
                  </a:cxn>
                  <a:cxn ang="0">
                    <a:pos x="20" y="129"/>
                  </a:cxn>
                  <a:cxn ang="0">
                    <a:pos x="10" y="102"/>
                  </a:cxn>
                  <a:cxn ang="0">
                    <a:pos x="4" y="78"/>
                  </a:cxn>
                  <a:cxn ang="0">
                    <a:pos x="0" y="56"/>
                  </a:cxn>
                  <a:cxn ang="0">
                    <a:pos x="1" y="36"/>
                  </a:cxn>
                  <a:cxn ang="0">
                    <a:pos x="5" y="21"/>
                  </a:cxn>
                  <a:cxn ang="0">
                    <a:pos x="12" y="10"/>
                  </a:cxn>
                  <a:cxn ang="0">
                    <a:pos x="23" y="2"/>
                  </a:cxn>
                  <a:cxn ang="0">
                    <a:pos x="37" y="0"/>
                  </a:cxn>
                </a:cxnLst>
                <a:rect l="0" t="0" r="r" b="b"/>
                <a:pathLst>
                  <a:path w="187" h="266">
                    <a:moveTo>
                      <a:pt x="37" y="0"/>
                    </a:moveTo>
                    <a:lnTo>
                      <a:pt x="53" y="4"/>
                    </a:lnTo>
                    <a:lnTo>
                      <a:pt x="69" y="11"/>
                    </a:lnTo>
                    <a:lnTo>
                      <a:pt x="87" y="24"/>
                    </a:lnTo>
                    <a:lnTo>
                      <a:pt x="104" y="40"/>
                    </a:lnTo>
                    <a:lnTo>
                      <a:pt x="122" y="61"/>
                    </a:lnTo>
                    <a:lnTo>
                      <a:pt x="140" y="84"/>
                    </a:lnTo>
                    <a:lnTo>
                      <a:pt x="155" y="110"/>
                    </a:lnTo>
                    <a:lnTo>
                      <a:pt x="169" y="137"/>
                    </a:lnTo>
                    <a:lnTo>
                      <a:pt x="179" y="164"/>
                    </a:lnTo>
                    <a:lnTo>
                      <a:pt x="185" y="188"/>
                    </a:lnTo>
                    <a:lnTo>
                      <a:pt x="187" y="210"/>
                    </a:lnTo>
                    <a:lnTo>
                      <a:pt x="187" y="230"/>
                    </a:lnTo>
                    <a:lnTo>
                      <a:pt x="184" y="245"/>
                    </a:lnTo>
                    <a:lnTo>
                      <a:pt x="176" y="258"/>
                    </a:lnTo>
                    <a:lnTo>
                      <a:pt x="165" y="265"/>
                    </a:lnTo>
                    <a:lnTo>
                      <a:pt x="152" y="266"/>
                    </a:lnTo>
                    <a:lnTo>
                      <a:pt x="136" y="264"/>
                    </a:lnTo>
                    <a:lnTo>
                      <a:pt x="119" y="255"/>
                    </a:lnTo>
                    <a:lnTo>
                      <a:pt x="102" y="242"/>
                    </a:lnTo>
                    <a:lnTo>
                      <a:pt x="83" y="226"/>
                    </a:lnTo>
                    <a:lnTo>
                      <a:pt x="66" y="205"/>
                    </a:lnTo>
                    <a:lnTo>
                      <a:pt x="49" y="182"/>
                    </a:lnTo>
                    <a:lnTo>
                      <a:pt x="33" y="156"/>
                    </a:lnTo>
                    <a:lnTo>
                      <a:pt x="20" y="129"/>
                    </a:lnTo>
                    <a:lnTo>
                      <a:pt x="10" y="102"/>
                    </a:lnTo>
                    <a:lnTo>
                      <a:pt x="4" y="78"/>
                    </a:lnTo>
                    <a:lnTo>
                      <a:pt x="0" y="56"/>
                    </a:lnTo>
                    <a:lnTo>
                      <a:pt x="1" y="36"/>
                    </a:lnTo>
                    <a:lnTo>
                      <a:pt x="5" y="21"/>
                    </a:lnTo>
                    <a:lnTo>
                      <a:pt x="12" y="10"/>
                    </a:lnTo>
                    <a:lnTo>
                      <a:pt x="23" y="2"/>
                    </a:lnTo>
                    <a:lnTo>
                      <a:pt x="37" y="0"/>
                    </a:lnTo>
                    <a:close/>
                  </a:path>
                </a:pathLst>
              </a:custGeom>
              <a:solidFill>
                <a:schemeClr val="bg1"/>
              </a:solidFill>
              <a:ln w="0">
                <a:noFill/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0" name="PA_任意多边形 13"/>
              <p:cNvSpPr/>
              <p:nvPr>
                <p:custDataLst>
                  <p:tags r:id="rId37"/>
                </p:custDataLst>
              </p:nvPr>
            </p:nvSpPr>
            <p:spPr bwMode="auto">
              <a:xfrm>
                <a:off x="4612045" y="5078616"/>
                <a:ext cx="254585" cy="275452"/>
              </a:xfrm>
              <a:custGeom>
                <a:avLst/>
                <a:gdLst/>
                <a:ahLst/>
                <a:cxnLst>
                  <a:cxn ang="0">
                    <a:pos x="163" y="0"/>
                  </a:cxn>
                  <a:cxn ang="0">
                    <a:pos x="184" y="0"/>
                  </a:cxn>
                  <a:cxn ang="0">
                    <a:pos x="204" y="5"/>
                  </a:cxn>
                  <a:cxn ang="0">
                    <a:pos x="221" y="15"/>
                  </a:cxn>
                  <a:cxn ang="0">
                    <a:pos x="233" y="30"/>
                  </a:cxn>
                  <a:cxn ang="0">
                    <a:pos x="242" y="48"/>
                  </a:cxn>
                  <a:cxn ang="0">
                    <a:pos x="244" y="70"/>
                  </a:cxn>
                  <a:cxn ang="0">
                    <a:pos x="243" y="93"/>
                  </a:cxn>
                  <a:cxn ang="0">
                    <a:pos x="238" y="117"/>
                  </a:cxn>
                  <a:cxn ang="0">
                    <a:pos x="227" y="143"/>
                  </a:cxn>
                  <a:cxn ang="0">
                    <a:pos x="214" y="169"/>
                  </a:cxn>
                  <a:cxn ang="0">
                    <a:pos x="195" y="193"/>
                  </a:cxn>
                  <a:cxn ang="0">
                    <a:pos x="173" y="216"/>
                  </a:cxn>
                  <a:cxn ang="0">
                    <a:pos x="151" y="235"/>
                  </a:cxn>
                  <a:cxn ang="0">
                    <a:pos x="127" y="249"/>
                  </a:cxn>
                  <a:cxn ang="0">
                    <a:pos x="104" y="259"/>
                  </a:cxn>
                  <a:cxn ang="0">
                    <a:pos x="80" y="265"/>
                  </a:cxn>
                  <a:cxn ang="0">
                    <a:pos x="60" y="265"/>
                  </a:cxn>
                  <a:cxn ang="0">
                    <a:pos x="40" y="260"/>
                  </a:cxn>
                  <a:cxn ang="0">
                    <a:pos x="24" y="251"/>
                  </a:cxn>
                  <a:cxn ang="0">
                    <a:pos x="11" y="236"/>
                  </a:cxn>
                  <a:cxn ang="0">
                    <a:pos x="3" y="218"/>
                  </a:cxn>
                  <a:cxn ang="0">
                    <a:pos x="0" y="197"/>
                  </a:cxn>
                  <a:cxn ang="0">
                    <a:pos x="1" y="174"/>
                  </a:cxn>
                  <a:cxn ang="0">
                    <a:pos x="6" y="148"/>
                  </a:cxn>
                  <a:cxn ang="0">
                    <a:pos x="17" y="122"/>
                  </a:cxn>
                  <a:cxn ang="0">
                    <a:pos x="30" y="97"/>
                  </a:cxn>
                  <a:cxn ang="0">
                    <a:pos x="49" y="72"/>
                  </a:cxn>
                  <a:cxn ang="0">
                    <a:pos x="71" y="49"/>
                  </a:cxn>
                  <a:cxn ang="0">
                    <a:pos x="93" y="31"/>
                  </a:cxn>
                  <a:cxn ang="0">
                    <a:pos x="117" y="16"/>
                  </a:cxn>
                  <a:cxn ang="0">
                    <a:pos x="140" y="6"/>
                  </a:cxn>
                  <a:cxn ang="0">
                    <a:pos x="163" y="0"/>
                  </a:cxn>
                </a:cxnLst>
                <a:rect l="0" t="0" r="r" b="b"/>
                <a:pathLst>
                  <a:path w="244" h="265">
                    <a:moveTo>
                      <a:pt x="163" y="0"/>
                    </a:moveTo>
                    <a:lnTo>
                      <a:pt x="184" y="0"/>
                    </a:lnTo>
                    <a:lnTo>
                      <a:pt x="204" y="5"/>
                    </a:lnTo>
                    <a:lnTo>
                      <a:pt x="221" y="15"/>
                    </a:lnTo>
                    <a:lnTo>
                      <a:pt x="233" y="30"/>
                    </a:lnTo>
                    <a:lnTo>
                      <a:pt x="242" y="48"/>
                    </a:lnTo>
                    <a:lnTo>
                      <a:pt x="244" y="70"/>
                    </a:lnTo>
                    <a:lnTo>
                      <a:pt x="243" y="93"/>
                    </a:lnTo>
                    <a:lnTo>
                      <a:pt x="238" y="117"/>
                    </a:lnTo>
                    <a:lnTo>
                      <a:pt x="227" y="143"/>
                    </a:lnTo>
                    <a:lnTo>
                      <a:pt x="214" y="169"/>
                    </a:lnTo>
                    <a:lnTo>
                      <a:pt x="195" y="193"/>
                    </a:lnTo>
                    <a:lnTo>
                      <a:pt x="173" y="216"/>
                    </a:lnTo>
                    <a:lnTo>
                      <a:pt x="151" y="235"/>
                    </a:lnTo>
                    <a:lnTo>
                      <a:pt x="127" y="249"/>
                    </a:lnTo>
                    <a:lnTo>
                      <a:pt x="104" y="259"/>
                    </a:lnTo>
                    <a:lnTo>
                      <a:pt x="80" y="265"/>
                    </a:lnTo>
                    <a:lnTo>
                      <a:pt x="60" y="265"/>
                    </a:lnTo>
                    <a:lnTo>
                      <a:pt x="40" y="260"/>
                    </a:lnTo>
                    <a:lnTo>
                      <a:pt x="24" y="251"/>
                    </a:lnTo>
                    <a:lnTo>
                      <a:pt x="11" y="236"/>
                    </a:lnTo>
                    <a:lnTo>
                      <a:pt x="3" y="218"/>
                    </a:lnTo>
                    <a:lnTo>
                      <a:pt x="0" y="197"/>
                    </a:lnTo>
                    <a:lnTo>
                      <a:pt x="1" y="174"/>
                    </a:lnTo>
                    <a:lnTo>
                      <a:pt x="6" y="148"/>
                    </a:lnTo>
                    <a:lnTo>
                      <a:pt x="17" y="122"/>
                    </a:lnTo>
                    <a:lnTo>
                      <a:pt x="30" y="97"/>
                    </a:lnTo>
                    <a:lnTo>
                      <a:pt x="49" y="72"/>
                    </a:lnTo>
                    <a:lnTo>
                      <a:pt x="71" y="49"/>
                    </a:lnTo>
                    <a:lnTo>
                      <a:pt x="93" y="31"/>
                    </a:lnTo>
                    <a:lnTo>
                      <a:pt x="117" y="16"/>
                    </a:lnTo>
                    <a:lnTo>
                      <a:pt x="140" y="6"/>
                    </a:lnTo>
                    <a:lnTo>
                      <a:pt x="163" y="0"/>
                    </a:lnTo>
                    <a:close/>
                  </a:path>
                </a:pathLst>
              </a:custGeom>
              <a:solidFill>
                <a:schemeClr val="bg1"/>
              </a:solidFill>
              <a:ln w="0">
                <a:noFill/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6" name="PA_任意多边形 13"/>
              <p:cNvSpPr/>
              <p:nvPr>
                <p:custDataLst>
                  <p:tags r:id="rId38"/>
                </p:custDataLst>
              </p:nvPr>
            </p:nvSpPr>
            <p:spPr bwMode="auto">
              <a:xfrm>
                <a:off x="4629801" y="4759021"/>
                <a:ext cx="254585" cy="275452"/>
              </a:xfrm>
              <a:custGeom>
                <a:avLst/>
                <a:gdLst/>
                <a:ahLst/>
                <a:cxnLst>
                  <a:cxn ang="0">
                    <a:pos x="163" y="0"/>
                  </a:cxn>
                  <a:cxn ang="0">
                    <a:pos x="184" y="0"/>
                  </a:cxn>
                  <a:cxn ang="0">
                    <a:pos x="204" y="5"/>
                  </a:cxn>
                  <a:cxn ang="0">
                    <a:pos x="221" y="15"/>
                  </a:cxn>
                  <a:cxn ang="0">
                    <a:pos x="233" y="30"/>
                  </a:cxn>
                  <a:cxn ang="0">
                    <a:pos x="242" y="48"/>
                  </a:cxn>
                  <a:cxn ang="0">
                    <a:pos x="244" y="70"/>
                  </a:cxn>
                  <a:cxn ang="0">
                    <a:pos x="243" y="93"/>
                  </a:cxn>
                  <a:cxn ang="0">
                    <a:pos x="238" y="117"/>
                  </a:cxn>
                  <a:cxn ang="0">
                    <a:pos x="227" y="143"/>
                  </a:cxn>
                  <a:cxn ang="0">
                    <a:pos x="214" y="169"/>
                  </a:cxn>
                  <a:cxn ang="0">
                    <a:pos x="195" y="193"/>
                  </a:cxn>
                  <a:cxn ang="0">
                    <a:pos x="173" y="216"/>
                  </a:cxn>
                  <a:cxn ang="0">
                    <a:pos x="151" y="235"/>
                  </a:cxn>
                  <a:cxn ang="0">
                    <a:pos x="127" y="249"/>
                  </a:cxn>
                  <a:cxn ang="0">
                    <a:pos x="104" y="259"/>
                  </a:cxn>
                  <a:cxn ang="0">
                    <a:pos x="80" y="265"/>
                  </a:cxn>
                  <a:cxn ang="0">
                    <a:pos x="60" y="265"/>
                  </a:cxn>
                  <a:cxn ang="0">
                    <a:pos x="40" y="260"/>
                  </a:cxn>
                  <a:cxn ang="0">
                    <a:pos x="24" y="251"/>
                  </a:cxn>
                  <a:cxn ang="0">
                    <a:pos x="11" y="236"/>
                  </a:cxn>
                  <a:cxn ang="0">
                    <a:pos x="3" y="218"/>
                  </a:cxn>
                  <a:cxn ang="0">
                    <a:pos x="0" y="197"/>
                  </a:cxn>
                  <a:cxn ang="0">
                    <a:pos x="1" y="174"/>
                  </a:cxn>
                  <a:cxn ang="0">
                    <a:pos x="6" y="148"/>
                  </a:cxn>
                  <a:cxn ang="0">
                    <a:pos x="17" y="122"/>
                  </a:cxn>
                  <a:cxn ang="0">
                    <a:pos x="30" y="97"/>
                  </a:cxn>
                  <a:cxn ang="0">
                    <a:pos x="49" y="72"/>
                  </a:cxn>
                  <a:cxn ang="0">
                    <a:pos x="71" y="49"/>
                  </a:cxn>
                  <a:cxn ang="0">
                    <a:pos x="93" y="31"/>
                  </a:cxn>
                  <a:cxn ang="0">
                    <a:pos x="117" y="16"/>
                  </a:cxn>
                  <a:cxn ang="0">
                    <a:pos x="140" y="6"/>
                  </a:cxn>
                  <a:cxn ang="0">
                    <a:pos x="163" y="0"/>
                  </a:cxn>
                </a:cxnLst>
                <a:rect l="0" t="0" r="r" b="b"/>
                <a:pathLst>
                  <a:path w="244" h="265">
                    <a:moveTo>
                      <a:pt x="163" y="0"/>
                    </a:moveTo>
                    <a:lnTo>
                      <a:pt x="184" y="0"/>
                    </a:lnTo>
                    <a:lnTo>
                      <a:pt x="204" y="5"/>
                    </a:lnTo>
                    <a:lnTo>
                      <a:pt x="221" y="15"/>
                    </a:lnTo>
                    <a:lnTo>
                      <a:pt x="233" y="30"/>
                    </a:lnTo>
                    <a:lnTo>
                      <a:pt x="242" y="48"/>
                    </a:lnTo>
                    <a:lnTo>
                      <a:pt x="244" y="70"/>
                    </a:lnTo>
                    <a:lnTo>
                      <a:pt x="243" y="93"/>
                    </a:lnTo>
                    <a:lnTo>
                      <a:pt x="238" y="117"/>
                    </a:lnTo>
                    <a:lnTo>
                      <a:pt x="227" y="143"/>
                    </a:lnTo>
                    <a:lnTo>
                      <a:pt x="214" y="169"/>
                    </a:lnTo>
                    <a:lnTo>
                      <a:pt x="195" y="193"/>
                    </a:lnTo>
                    <a:lnTo>
                      <a:pt x="173" y="216"/>
                    </a:lnTo>
                    <a:lnTo>
                      <a:pt x="151" y="235"/>
                    </a:lnTo>
                    <a:lnTo>
                      <a:pt x="127" y="249"/>
                    </a:lnTo>
                    <a:lnTo>
                      <a:pt x="104" y="259"/>
                    </a:lnTo>
                    <a:lnTo>
                      <a:pt x="80" y="265"/>
                    </a:lnTo>
                    <a:lnTo>
                      <a:pt x="60" y="265"/>
                    </a:lnTo>
                    <a:lnTo>
                      <a:pt x="40" y="260"/>
                    </a:lnTo>
                    <a:lnTo>
                      <a:pt x="24" y="251"/>
                    </a:lnTo>
                    <a:lnTo>
                      <a:pt x="11" y="236"/>
                    </a:lnTo>
                    <a:lnTo>
                      <a:pt x="3" y="218"/>
                    </a:lnTo>
                    <a:lnTo>
                      <a:pt x="0" y="197"/>
                    </a:lnTo>
                    <a:lnTo>
                      <a:pt x="1" y="174"/>
                    </a:lnTo>
                    <a:lnTo>
                      <a:pt x="6" y="148"/>
                    </a:lnTo>
                    <a:lnTo>
                      <a:pt x="17" y="122"/>
                    </a:lnTo>
                    <a:lnTo>
                      <a:pt x="30" y="97"/>
                    </a:lnTo>
                    <a:lnTo>
                      <a:pt x="49" y="72"/>
                    </a:lnTo>
                    <a:lnTo>
                      <a:pt x="71" y="49"/>
                    </a:lnTo>
                    <a:lnTo>
                      <a:pt x="93" y="31"/>
                    </a:lnTo>
                    <a:lnTo>
                      <a:pt x="117" y="16"/>
                    </a:lnTo>
                    <a:lnTo>
                      <a:pt x="140" y="6"/>
                    </a:lnTo>
                    <a:lnTo>
                      <a:pt x="163" y="0"/>
                    </a:lnTo>
                    <a:close/>
                  </a:path>
                </a:pathLst>
              </a:custGeom>
              <a:solidFill>
                <a:schemeClr val="bg1"/>
              </a:solidFill>
              <a:ln w="0">
                <a:noFill/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7" name="PA_任意多边形 13"/>
              <p:cNvSpPr/>
              <p:nvPr>
                <p:custDataLst>
                  <p:tags r:id="rId39"/>
                </p:custDataLst>
              </p:nvPr>
            </p:nvSpPr>
            <p:spPr bwMode="auto">
              <a:xfrm>
                <a:off x="5331184" y="4957507"/>
                <a:ext cx="254585" cy="275452"/>
              </a:xfrm>
              <a:custGeom>
                <a:avLst/>
                <a:gdLst/>
                <a:ahLst/>
                <a:cxnLst>
                  <a:cxn ang="0">
                    <a:pos x="163" y="0"/>
                  </a:cxn>
                  <a:cxn ang="0">
                    <a:pos x="184" y="0"/>
                  </a:cxn>
                  <a:cxn ang="0">
                    <a:pos x="204" y="5"/>
                  </a:cxn>
                  <a:cxn ang="0">
                    <a:pos x="221" y="15"/>
                  </a:cxn>
                  <a:cxn ang="0">
                    <a:pos x="233" y="30"/>
                  </a:cxn>
                  <a:cxn ang="0">
                    <a:pos x="242" y="48"/>
                  </a:cxn>
                  <a:cxn ang="0">
                    <a:pos x="244" y="70"/>
                  </a:cxn>
                  <a:cxn ang="0">
                    <a:pos x="243" y="93"/>
                  </a:cxn>
                  <a:cxn ang="0">
                    <a:pos x="238" y="117"/>
                  </a:cxn>
                  <a:cxn ang="0">
                    <a:pos x="227" y="143"/>
                  </a:cxn>
                  <a:cxn ang="0">
                    <a:pos x="214" y="169"/>
                  </a:cxn>
                  <a:cxn ang="0">
                    <a:pos x="195" y="193"/>
                  </a:cxn>
                  <a:cxn ang="0">
                    <a:pos x="173" y="216"/>
                  </a:cxn>
                  <a:cxn ang="0">
                    <a:pos x="151" y="235"/>
                  </a:cxn>
                  <a:cxn ang="0">
                    <a:pos x="127" y="249"/>
                  </a:cxn>
                  <a:cxn ang="0">
                    <a:pos x="104" y="259"/>
                  </a:cxn>
                  <a:cxn ang="0">
                    <a:pos x="80" y="265"/>
                  </a:cxn>
                  <a:cxn ang="0">
                    <a:pos x="60" y="265"/>
                  </a:cxn>
                  <a:cxn ang="0">
                    <a:pos x="40" y="260"/>
                  </a:cxn>
                  <a:cxn ang="0">
                    <a:pos x="24" y="251"/>
                  </a:cxn>
                  <a:cxn ang="0">
                    <a:pos x="11" y="236"/>
                  </a:cxn>
                  <a:cxn ang="0">
                    <a:pos x="3" y="218"/>
                  </a:cxn>
                  <a:cxn ang="0">
                    <a:pos x="0" y="197"/>
                  </a:cxn>
                  <a:cxn ang="0">
                    <a:pos x="1" y="174"/>
                  </a:cxn>
                  <a:cxn ang="0">
                    <a:pos x="6" y="148"/>
                  </a:cxn>
                  <a:cxn ang="0">
                    <a:pos x="17" y="122"/>
                  </a:cxn>
                  <a:cxn ang="0">
                    <a:pos x="30" y="97"/>
                  </a:cxn>
                  <a:cxn ang="0">
                    <a:pos x="49" y="72"/>
                  </a:cxn>
                  <a:cxn ang="0">
                    <a:pos x="71" y="49"/>
                  </a:cxn>
                  <a:cxn ang="0">
                    <a:pos x="93" y="31"/>
                  </a:cxn>
                  <a:cxn ang="0">
                    <a:pos x="117" y="16"/>
                  </a:cxn>
                  <a:cxn ang="0">
                    <a:pos x="140" y="6"/>
                  </a:cxn>
                  <a:cxn ang="0">
                    <a:pos x="163" y="0"/>
                  </a:cxn>
                </a:cxnLst>
                <a:rect l="0" t="0" r="r" b="b"/>
                <a:pathLst>
                  <a:path w="244" h="265">
                    <a:moveTo>
                      <a:pt x="163" y="0"/>
                    </a:moveTo>
                    <a:lnTo>
                      <a:pt x="184" y="0"/>
                    </a:lnTo>
                    <a:lnTo>
                      <a:pt x="204" y="5"/>
                    </a:lnTo>
                    <a:lnTo>
                      <a:pt x="221" y="15"/>
                    </a:lnTo>
                    <a:lnTo>
                      <a:pt x="233" y="30"/>
                    </a:lnTo>
                    <a:lnTo>
                      <a:pt x="242" y="48"/>
                    </a:lnTo>
                    <a:lnTo>
                      <a:pt x="244" y="70"/>
                    </a:lnTo>
                    <a:lnTo>
                      <a:pt x="243" y="93"/>
                    </a:lnTo>
                    <a:lnTo>
                      <a:pt x="238" y="117"/>
                    </a:lnTo>
                    <a:lnTo>
                      <a:pt x="227" y="143"/>
                    </a:lnTo>
                    <a:lnTo>
                      <a:pt x="214" y="169"/>
                    </a:lnTo>
                    <a:lnTo>
                      <a:pt x="195" y="193"/>
                    </a:lnTo>
                    <a:lnTo>
                      <a:pt x="173" y="216"/>
                    </a:lnTo>
                    <a:lnTo>
                      <a:pt x="151" y="235"/>
                    </a:lnTo>
                    <a:lnTo>
                      <a:pt x="127" y="249"/>
                    </a:lnTo>
                    <a:lnTo>
                      <a:pt x="104" y="259"/>
                    </a:lnTo>
                    <a:lnTo>
                      <a:pt x="80" y="265"/>
                    </a:lnTo>
                    <a:lnTo>
                      <a:pt x="60" y="265"/>
                    </a:lnTo>
                    <a:lnTo>
                      <a:pt x="40" y="260"/>
                    </a:lnTo>
                    <a:lnTo>
                      <a:pt x="24" y="251"/>
                    </a:lnTo>
                    <a:lnTo>
                      <a:pt x="11" y="236"/>
                    </a:lnTo>
                    <a:lnTo>
                      <a:pt x="3" y="218"/>
                    </a:lnTo>
                    <a:lnTo>
                      <a:pt x="0" y="197"/>
                    </a:lnTo>
                    <a:lnTo>
                      <a:pt x="1" y="174"/>
                    </a:lnTo>
                    <a:lnTo>
                      <a:pt x="6" y="148"/>
                    </a:lnTo>
                    <a:lnTo>
                      <a:pt x="17" y="122"/>
                    </a:lnTo>
                    <a:lnTo>
                      <a:pt x="30" y="97"/>
                    </a:lnTo>
                    <a:lnTo>
                      <a:pt x="49" y="72"/>
                    </a:lnTo>
                    <a:lnTo>
                      <a:pt x="71" y="49"/>
                    </a:lnTo>
                    <a:lnTo>
                      <a:pt x="93" y="31"/>
                    </a:lnTo>
                    <a:lnTo>
                      <a:pt x="117" y="16"/>
                    </a:lnTo>
                    <a:lnTo>
                      <a:pt x="140" y="6"/>
                    </a:lnTo>
                    <a:lnTo>
                      <a:pt x="163" y="0"/>
                    </a:lnTo>
                    <a:close/>
                  </a:path>
                </a:pathLst>
              </a:custGeom>
              <a:solidFill>
                <a:schemeClr val="bg1"/>
              </a:solidFill>
              <a:ln w="0">
                <a:noFill/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8" name="PA_任意多边形 13"/>
              <p:cNvSpPr/>
              <p:nvPr>
                <p:custDataLst>
                  <p:tags r:id="rId40"/>
                </p:custDataLst>
              </p:nvPr>
            </p:nvSpPr>
            <p:spPr bwMode="auto">
              <a:xfrm>
                <a:off x="5340062" y="4650241"/>
                <a:ext cx="254585" cy="275452"/>
              </a:xfrm>
              <a:custGeom>
                <a:avLst/>
                <a:gdLst/>
                <a:ahLst/>
                <a:cxnLst>
                  <a:cxn ang="0">
                    <a:pos x="163" y="0"/>
                  </a:cxn>
                  <a:cxn ang="0">
                    <a:pos x="184" y="0"/>
                  </a:cxn>
                  <a:cxn ang="0">
                    <a:pos x="204" y="5"/>
                  </a:cxn>
                  <a:cxn ang="0">
                    <a:pos x="221" y="15"/>
                  </a:cxn>
                  <a:cxn ang="0">
                    <a:pos x="233" y="30"/>
                  </a:cxn>
                  <a:cxn ang="0">
                    <a:pos x="242" y="48"/>
                  </a:cxn>
                  <a:cxn ang="0">
                    <a:pos x="244" y="70"/>
                  </a:cxn>
                  <a:cxn ang="0">
                    <a:pos x="243" y="93"/>
                  </a:cxn>
                  <a:cxn ang="0">
                    <a:pos x="238" y="117"/>
                  </a:cxn>
                  <a:cxn ang="0">
                    <a:pos x="227" y="143"/>
                  </a:cxn>
                  <a:cxn ang="0">
                    <a:pos x="214" y="169"/>
                  </a:cxn>
                  <a:cxn ang="0">
                    <a:pos x="195" y="193"/>
                  </a:cxn>
                  <a:cxn ang="0">
                    <a:pos x="173" y="216"/>
                  </a:cxn>
                  <a:cxn ang="0">
                    <a:pos x="151" y="235"/>
                  </a:cxn>
                  <a:cxn ang="0">
                    <a:pos x="127" y="249"/>
                  </a:cxn>
                  <a:cxn ang="0">
                    <a:pos x="104" y="259"/>
                  </a:cxn>
                  <a:cxn ang="0">
                    <a:pos x="80" y="265"/>
                  </a:cxn>
                  <a:cxn ang="0">
                    <a:pos x="60" y="265"/>
                  </a:cxn>
                  <a:cxn ang="0">
                    <a:pos x="40" y="260"/>
                  </a:cxn>
                  <a:cxn ang="0">
                    <a:pos x="24" y="251"/>
                  </a:cxn>
                  <a:cxn ang="0">
                    <a:pos x="11" y="236"/>
                  </a:cxn>
                  <a:cxn ang="0">
                    <a:pos x="3" y="218"/>
                  </a:cxn>
                  <a:cxn ang="0">
                    <a:pos x="0" y="197"/>
                  </a:cxn>
                  <a:cxn ang="0">
                    <a:pos x="1" y="174"/>
                  </a:cxn>
                  <a:cxn ang="0">
                    <a:pos x="6" y="148"/>
                  </a:cxn>
                  <a:cxn ang="0">
                    <a:pos x="17" y="122"/>
                  </a:cxn>
                  <a:cxn ang="0">
                    <a:pos x="30" y="97"/>
                  </a:cxn>
                  <a:cxn ang="0">
                    <a:pos x="49" y="72"/>
                  </a:cxn>
                  <a:cxn ang="0">
                    <a:pos x="71" y="49"/>
                  </a:cxn>
                  <a:cxn ang="0">
                    <a:pos x="93" y="31"/>
                  </a:cxn>
                  <a:cxn ang="0">
                    <a:pos x="117" y="16"/>
                  </a:cxn>
                  <a:cxn ang="0">
                    <a:pos x="140" y="6"/>
                  </a:cxn>
                  <a:cxn ang="0">
                    <a:pos x="163" y="0"/>
                  </a:cxn>
                </a:cxnLst>
                <a:rect l="0" t="0" r="r" b="b"/>
                <a:pathLst>
                  <a:path w="244" h="265">
                    <a:moveTo>
                      <a:pt x="163" y="0"/>
                    </a:moveTo>
                    <a:lnTo>
                      <a:pt x="184" y="0"/>
                    </a:lnTo>
                    <a:lnTo>
                      <a:pt x="204" y="5"/>
                    </a:lnTo>
                    <a:lnTo>
                      <a:pt x="221" y="15"/>
                    </a:lnTo>
                    <a:lnTo>
                      <a:pt x="233" y="30"/>
                    </a:lnTo>
                    <a:lnTo>
                      <a:pt x="242" y="48"/>
                    </a:lnTo>
                    <a:lnTo>
                      <a:pt x="244" y="70"/>
                    </a:lnTo>
                    <a:lnTo>
                      <a:pt x="243" y="93"/>
                    </a:lnTo>
                    <a:lnTo>
                      <a:pt x="238" y="117"/>
                    </a:lnTo>
                    <a:lnTo>
                      <a:pt x="227" y="143"/>
                    </a:lnTo>
                    <a:lnTo>
                      <a:pt x="214" y="169"/>
                    </a:lnTo>
                    <a:lnTo>
                      <a:pt x="195" y="193"/>
                    </a:lnTo>
                    <a:lnTo>
                      <a:pt x="173" y="216"/>
                    </a:lnTo>
                    <a:lnTo>
                      <a:pt x="151" y="235"/>
                    </a:lnTo>
                    <a:lnTo>
                      <a:pt x="127" y="249"/>
                    </a:lnTo>
                    <a:lnTo>
                      <a:pt x="104" y="259"/>
                    </a:lnTo>
                    <a:lnTo>
                      <a:pt x="80" y="265"/>
                    </a:lnTo>
                    <a:lnTo>
                      <a:pt x="60" y="265"/>
                    </a:lnTo>
                    <a:lnTo>
                      <a:pt x="40" y="260"/>
                    </a:lnTo>
                    <a:lnTo>
                      <a:pt x="24" y="251"/>
                    </a:lnTo>
                    <a:lnTo>
                      <a:pt x="11" y="236"/>
                    </a:lnTo>
                    <a:lnTo>
                      <a:pt x="3" y="218"/>
                    </a:lnTo>
                    <a:lnTo>
                      <a:pt x="0" y="197"/>
                    </a:lnTo>
                    <a:lnTo>
                      <a:pt x="1" y="174"/>
                    </a:lnTo>
                    <a:lnTo>
                      <a:pt x="6" y="148"/>
                    </a:lnTo>
                    <a:lnTo>
                      <a:pt x="17" y="122"/>
                    </a:lnTo>
                    <a:lnTo>
                      <a:pt x="30" y="97"/>
                    </a:lnTo>
                    <a:lnTo>
                      <a:pt x="49" y="72"/>
                    </a:lnTo>
                    <a:lnTo>
                      <a:pt x="71" y="49"/>
                    </a:lnTo>
                    <a:lnTo>
                      <a:pt x="93" y="31"/>
                    </a:lnTo>
                    <a:lnTo>
                      <a:pt x="117" y="16"/>
                    </a:lnTo>
                    <a:lnTo>
                      <a:pt x="140" y="6"/>
                    </a:lnTo>
                    <a:lnTo>
                      <a:pt x="163" y="0"/>
                    </a:lnTo>
                    <a:close/>
                  </a:path>
                </a:pathLst>
              </a:custGeom>
              <a:solidFill>
                <a:schemeClr val="bg1"/>
              </a:solidFill>
              <a:ln w="0">
                <a:noFill/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9" name="PA_任意多边形 13"/>
              <p:cNvSpPr/>
              <p:nvPr>
                <p:custDataLst>
                  <p:tags r:id="rId41"/>
                </p:custDataLst>
              </p:nvPr>
            </p:nvSpPr>
            <p:spPr bwMode="auto">
              <a:xfrm>
                <a:off x="5357818" y="4330646"/>
                <a:ext cx="254585" cy="275452"/>
              </a:xfrm>
              <a:custGeom>
                <a:avLst/>
                <a:gdLst/>
                <a:ahLst/>
                <a:cxnLst>
                  <a:cxn ang="0">
                    <a:pos x="163" y="0"/>
                  </a:cxn>
                  <a:cxn ang="0">
                    <a:pos x="184" y="0"/>
                  </a:cxn>
                  <a:cxn ang="0">
                    <a:pos x="204" y="5"/>
                  </a:cxn>
                  <a:cxn ang="0">
                    <a:pos x="221" y="15"/>
                  </a:cxn>
                  <a:cxn ang="0">
                    <a:pos x="233" y="30"/>
                  </a:cxn>
                  <a:cxn ang="0">
                    <a:pos x="242" y="48"/>
                  </a:cxn>
                  <a:cxn ang="0">
                    <a:pos x="244" y="70"/>
                  </a:cxn>
                  <a:cxn ang="0">
                    <a:pos x="243" y="93"/>
                  </a:cxn>
                  <a:cxn ang="0">
                    <a:pos x="238" y="117"/>
                  </a:cxn>
                  <a:cxn ang="0">
                    <a:pos x="227" y="143"/>
                  </a:cxn>
                  <a:cxn ang="0">
                    <a:pos x="214" y="169"/>
                  </a:cxn>
                  <a:cxn ang="0">
                    <a:pos x="195" y="193"/>
                  </a:cxn>
                  <a:cxn ang="0">
                    <a:pos x="173" y="216"/>
                  </a:cxn>
                  <a:cxn ang="0">
                    <a:pos x="151" y="235"/>
                  </a:cxn>
                  <a:cxn ang="0">
                    <a:pos x="127" y="249"/>
                  </a:cxn>
                  <a:cxn ang="0">
                    <a:pos x="104" y="259"/>
                  </a:cxn>
                  <a:cxn ang="0">
                    <a:pos x="80" y="265"/>
                  </a:cxn>
                  <a:cxn ang="0">
                    <a:pos x="60" y="265"/>
                  </a:cxn>
                  <a:cxn ang="0">
                    <a:pos x="40" y="260"/>
                  </a:cxn>
                  <a:cxn ang="0">
                    <a:pos x="24" y="251"/>
                  </a:cxn>
                  <a:cxn ang="0">
                    <a:pos x="11" y="236"/>
                  </a:cxn>
                  <a:cxn ang="0">
                    <a:pos x="3" y="218"/>
                  </a:cxn>
                  <a:cxn ang="0">
                    <a:pos x="0" y="197"/>
                  </a:cxn>
                  <a:cxn ang="0">
                    <a:pos x="1" y="174"/>
                  </a:cxn>
                  <a:cxn ang="0">
                    <a:pos x="6" y="148"/>
                  </a:cxn>
                  <a:cxn ang="0">
                    <a:pos x="17" y="122"/>
                  </a:cxn>
                  <a:cxn ang="0">
                    <a:pos x="30" y="97"/>
                  </a:cxn>
                  <a:cxn ang="0">
                    <a:pos x="49" y="72"/>
                  </a:cxn>
                  <a:cxn ang="0">
                    <a:pos x="71" y="49"/>
                  </a:cxn>
                  <a:cxn ang="0">
                    <a:pos x="93" y="31"/>
                  </a:cxn>
                  <a:cxn ang="0">
                    <a:pos x="117" y="16"/>
                  </a:cxn>
                  <a:cxn ang="0">
                    <a:pos x="140" y="6"/>
                  </a:cxn>
                  <a:cxn ang="0">
                    <a:pos x="163" y="0"/>
                  </a:cxn>
                </a:cxnLst>
                <a:rect l="0" t="0" r="r" b="b"/>
                <a:pathLst>
                  <a:path w="244" h="265">
                    <a:moveTo>
                      <a:pt x="163" y="0"/>
                    </a:moveTo>
                    <a:lnTo>
                      <a:pt x="184" y="0"/>
                    </a:lnTo>
                    <a:lnTo>
                      <a:pt x="204" y="5"/>
                    </a:lnTo>
                    <a:lnTo>
                      <a:pt x="221" y="15"/>
                    </a:lnTo>
                    <a:lnTo>
                      <a:pt x="233" y="30"/>
                    </a:lnTo>
                    <a:lnTo>
                      <a:pt x="242" y="48"/>
                    </a:lnTo>
                    <a:lnTo>
                      <a:pt x="244" y="70"/>
                    </a:lnTo>
                    <a:lnTo>
                      <a:pt x="243" y="93"/>
                    </a:lnTo>
                    <a:lnTo>
                      <a:pt x="238" y="117"/>
                    </a:lnTo>
                    <a:lnTo>
                      <a:pt x="227" y="143"/>
                    </a:lnTo>
                    <a:lnTo>
                      <a:pt x="214" y="169"/>
                    </a:lnTo>
                    <a:lnTo>
                      <a:pt x="195" y="193"/>
                    </a:lnTo>
                    <a:lnTo>
                      <a:pt x="173" y="216"/>
                    </a:lnTo>
                    <a:lnTo>
                      <a:pt x="151" y="235"/>
                    </a:lnTo>
                    <a:lnTo>
                      <a:pt x="127" y="249"/>
                    </a:lnTo>
                    <a:lnTo>
                      <a:pt x="104" y="259"/>
                    </a:lnTo>
                    <a:lnTo>
                      <a:pt x="80" y="265"/>
                    </a:lnTo>
                    <a:lnTo>
                      <a:pt x="60" y="265"/>
                    </a:lnTo>
                    <a:lnTo>
                      <a:pt x="40" y="260"/>
                    </a:lnTo>
                    <a:lnTo>
                      <a:pt x="24" y="251"/>
                    </a:lnTo>
                    <a:lnTo>
                      <a:pt x="11" y="236"/>
                    </a:lnTo>
                    <a:lnTo>
                      <a:pt x="3" y="218"/>
                    </a:lnTo>
                    <a:lnTo>
                      <a:pt x="0" y="197"/>
                    </a:lnTo>
                    <a:lnTo>
                      <a:pt x="1" y="174"/>
                    </a:lnTo>
                    <a:lnTo>
                      <a:pt x="6" y="148"/>
                    </a:lnTo>
                    <a:lnTo>
                      <a:pt x="17" y="122"/>
                    </a:lnTo>
                    <a:lnTo>
                      <a:pt x="30" y="97"/>
                    </a:lnTo>
                    <a:lnTo>
                      <a:pt x="49" y="72"/>
                    </a:lnTo>
                    <a:lnTo>
                      <a:pt x="71" y="49"/>
                    </a:lnTo>
                    <a:lnTo>
                      <a:pt x="93" y="31"/>
                    </a:lnTo>
                    <a:lnTo>
                      <a:pt x="117" y="16"/>
                    </a:lnTo>
                    <a:lnTo>
                      <a:pt x="140" y="6"/>
                    </a:lnTo>
                    <a:lnTo>
                      <a:pt x="163" y="0"/>
                    </a:lnTo>
                    <a:close/>
                  </a:path>
                </a:pathLst>
              </a:custGeom>
              <a:solidFill>
                <a:schemeClr val="bg1"/>
              </a:solidFill>
              <a:ln w="0">
                <a:noFill/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05" name="Group 129"/>
            <p:cNvGrpSpPr/>
            <p:nvPr/>
          </p:nvGrpSpPr>
          <p:grpSpPr>
            <a:xfrm>
              <a:off x="6803705" y="1556057"/>
              <a:ext cx="1474186" cy="1693136"/>
              <a:chOff x="3500430" y="3214686"/>
              <a:chExt cx="2262048" cy="2598014"/>
            </a:xfrm>
          </p:grpSpPr>
          <p:sp>
            <p:nvSpPr>
              <p:cNvPr id="106" name="PA_任意多边形 7"/>
              <p:cNvSpPr/>
              <p:nvPr>
                <p:custDataLst>
                  <p:tags r:id="rId14"/>
                </p:custDataLst>
              </p:nvPr>
            </p:nvSpPr>
            <p:spPr bwMode="auto">
              <a:xfrm>
                <a:off x="3500430" y="3214686"/>
                <a:ext cx="2262048" cy="2598014"/>
              </a:xfrm>
              <a:custGeom>
                <a:avLst/>
                <a:gdLst/>
                <a:ahLst/>
                <a:cxnLst>
                  <a:cxn ang="0">
                    <a:pos x="1239" y="3"/>
                  </a:cxn>
                  <a:cxn ang="0">
                    <a:pos x="1309" y="23"/>
                  </a:cxn>
                  <a:cxn ang="0">
                    <a:pos x="1381" y="67"/>
                  </a:cxn>
                  <a:cxn ang="0">
                    <a:pos x="2055" y="694"/>
                  </a:cxn>
                  <a:cxn ang="0">
                    <a:pos x="2075" y="719"/>
                  </a:cxn>
                  <a:cxn ang="0">
                    <a:pos x="2102" y="761"/>
                  </a:cxn>
                  <a:cxn ang="0">
                    <a:pos x="2130" y="817"/>
                  </a:cxn>
                  <a:cxn ang="0">
                    <a:pos x="2153" y="887"/>
                  </a:cxn>
                  <a:cxn ang="0">
                    <a:pos x="2166" y="970"/>
                  </a:cxn>
                  <a:cxn ang="0">
                    <a:pos x="2168" y="1008"/>
                  </a:cxn>
                  <a:cxn ang="0">
                    <a:pos x="2169" y="1105"/>
                  </a:cxn>
                  <a:cxn ang="0">
                    <a:pos x="2168" y="1382"/>
                  </a:cxn>
                  <a:cxn ang="0">
                    <a:pos x="2166" y="1472"/>
                  </a:cxn>
                  <a:cxn ang="0">
                    <a:pos x="2163" y="1549"/>
                  </a:cxn>
                  <a:cxn ang="0">
                    <a:pos x="2158" y="1606"/>
                  </a:cxn>
                  <a:cxn ang="0">
                    <a:pos x="2154" y="1638"/>
                  </a:cxn>
                  <a:cxn ang="0">
                    <a:pos x="2150" y="1674"/>
                  </a:cxn>
                  <a:cxn ang="0">
                    <a:pos x="2141" y="1725"/>
                  </a:cxn>
                  <a:cxn ang="0">
                    <a:pos x="2124" y="1786"/>
                  </a:cxn>
                  <a:cxn ang="0">
                    <a:pos x="2093" y="1850"/>
                  </a:cxn>
                  <a:cxn ang="0">
                    <a:pos x="2049" y="1908"/>
                  </a:cxn>
                  <a:cxn ang="0">
                    <a:pos x="1988" y="1957"/>
                  </a:cxn>
                  <a:cxn ang="0">
                    <a:pos x="1200" y="2423"/>
                  </a:cxn>
                  <a:cxn ang="0">
                    <a:pos x="1162" y="2442"/>
                  </a:cxn>
                  <a:cxn ang="0">
                    <a:pos x="1117" y="2460"/>
                  </a:cxn>
                  <a:cxn ang="0">
                    <a:pos x="1059" y="2478"/>
                  </a:cxn>
                  <a:cxn ang="0">
                    <a:pos x="993" y="2487"/>
                  </a:cxn>
                  <a:cxn ang="0">
                    <a:pos x="922" y="2486"/>
                  </a:cxn>
                  <a:cxn ang="0">
                    <a:pos x="852" y="2468"/>
                  </a:cxn>
                  <a:cxn ang="0">
                    <a:pos x="783" y="2427"/>
                  </a:cxn>
                  <a:cxn ang="0">
                    <a:pos x="132" y="1755"/>
                  </a:cxn>
                  <a:cxn ang="0">
                    <a:pos x="126" y="1746"/>
                  </a:cxn>
                  <a:cxn ang="0">
                    <a:pos x="109" y="1719"/>
                  </a:cxn>
                  <a:cxn ang="0">
                    <a:pos x="86" y="1676"/>
                  </a:cxn>
                  <a:cxn ang="0">
                    <a:pos x="60" y="1620"/>
                  </a:cxn>
                  <a:cxn ang="0">
                    <a:pos x="35" y="1555"/>
                  </a:cxn>
                  <a:cxn ang="0">
                    <a:pos x="15" y="1482"/>
                  </a:cxn>
                  <a:cxn ang="0">
                    <a:pos x="2" y="1404"/>
                  </a:cxn>
                  <a:cxn ang="0">
                    <a:pos x="1" y="826"/>
                  </a:cxn>
                  <a:cxn ang="0">
                    <a:pos x="0" y="785"/>
                  </a:cxn>
                  <a:cxn ang="0">
                    <a:pos x="4" y="741"/>
                  </a:cxn>
                  <a:cxn ang="0">
                    <a:pos x="16" y="688"/>
                  </a:cxn>
                  <a:cxn ang="0">
                    <a:pos x="39" y="630"/>
                  </a:cxn>
                  <a:cxn ang="0">
                    <a:pos x="76" y="576"/>
                  </a:cxn>
                  <a:cxn ang="0">
                    <a:pos x="132" y="530"/>
                  </a:cxn>
                  <a:cxn ang="0">
                    <a:pos x="1014" y="54"/>
                  </a:cxn>
                  <a:cxn ang="0">
                    <a:pos x="1032" y="43"/>
                  </a:cxn>
                  <a:cxn ang="0">
                    <a:pos x="1068" y="27"/>
                  </a:cxn>
                  <a:cxn ang="0">
                    <a:pos x="1116" y="11"/>
                  </a:cxn>
                  <a:cxn ang="0">
                    <a:pos x="1174" y="1"/>
                  </a:cxn>
                </a:cxnLst>
                <a:rect l="0" t="0" r="r" b="b"/>
                <a:pathLst>
                  <a:path w="2169" h="2489">
                    <a:moveTo>
                      <a:pt x="1206" y="0"/>
                    </a:moveTo>
                    <a:lnTo>
                      <a:pt x="1239" y="3"/>
                    </a:lnTo>
                    <a:lnTo>
                      <a:pt x="1274" y="11"/>
                    </a:lnTo>
                    <a:lnTo>
                      <a:pt x="1309" y="23"/>
                    </a:lnTo>
                    <a:lnTo>
                      <a:pt x="1345" y="41"/>
                    </a:lnTo>
                    <a:lnTo>
                      <a:pt x="1381" y="67"/>
                    </a:lnTo>
                    <a:lnTo>
                      <a:pt x="2047" y="685"/>
                    </a:lnTo>
                    <a:lnTo>
                      <a:pt x="2055" y="694"/>
                    </a:lnTo>
                    <a:lnTo>
                      <a:pt x="2064" y="705"/>
                    </a:lnTo>
                    <a:lnTo>
                      <a:pt x="2075" y="719"/>
                    </a:lnTo>
                    <a:lnTo>
                      <a:pt x="2088" y="739"/>
                    </a:lnTo>
                    <a:lnTo>
                      <a:pt x="2102" y="761"/>
                    </a:lnTo>
                    <a:lnTo>
                      <a:pt x="2116" y="788"/>
                    </a:lnTo>
                    <a:lnTo>
                      <a:pt x="2130" y="817"/>
                    </a:lnTo>
                    <a:lnTo>
                      <a:pt x="2142" y="850"/>
                    </a:lnTo>
                    <a:lnTo>
                      <a:pt x="2153" y="887"/>
                    </a:lnTo>
                    <a:lnTo>
                      <a:pt x="2161" y="927"/>
                    </a:lnTo>
                    <a:lnTo>
                      <a:pt x="2166" y="970"/>
                    </a:lnTo>
                    <a:lnTo>
                      <a:pt x="2166" y="987"/>
                    </a:lnTo>
                    <a:lnTo>
                      <a:pt x="2168" y="1008"/>
                    </a:lnTo>
                    <a:lnTo>
                      <a:pt x="2168" y="1068"/>
                    </a:lnTo>
                    <a:lnTo>
                      <a:pt x="2169" y="1105"/>
                    </a:lnTo>
                    <a:lnTo>
                      <a:pt x="2169" y="1334"/>
                    </a:lnTo>
                    <a:lnTo>
                      <a:pt x="2168" y="1382"/>
                    </a:lnTo>
                    <a:lnTo>
                      <a:pt x="2168" y="1428"/>
                    </a:lnTo>
                    <a:lnTo>
                      <a:pt x="2166" y="1472"/>
                    </a:lnTo>
                    <a:lnTo>
                      <a:pt x="2165" y="1512"/>
                    </a:lnTo>
                    <a:lnTo>
                      <a:pt x="2163" y="1549"/>
                    </a:lnTo>
                    <a:lnTo>
                      <a:pt x="2160" y="1581"/>
                    </a:lnTo>
                    <a:lnTo>
                      <a:pt x="2158" y="1606"/>
                    </a:lnTo>
                    <a:lnTo>
                      <a:pt x="2154" y="1625"/>
                    </a:lnTo>
                    <a:lnTo>
                      <a:pt x="2154" y="1638"/>
                    </a:lnTo>
                    <a:lnTo>
                      <a:pt x="2153" y="1654"/>
                    </a:lnTo>
                    <a:lnTo>
                      <a:pt x="2150" y="1674"/>
                    </a:lnTo>
                    <a:lnTo>
                      <a:pt x="2147" y="1698"/>
                    </a:lnTo>
                    <a:lnTo>
                      <a:pt x="2141" y="1725"/>
                    </a:lnTo>
                    <a:lnTo>
                      <a:pt x="2133" y="1755"/>
                    </a:lnTo>
                    <a:lnTo>
                      <a:pt x="2124" y="1786"/>
                    </a:lnTo>
                    <a:lnTo>
                      <a:pt x="2110" y="1818"/>
                    </a:lnTo>
                    <a:lnTo>
                      <a:pt x="2093" y="1850"/>
                    </a:lnTo>
                    <a:lnTo>
                      <a:pt x="2073" y="1880"/>
                    </a:lnTo>
                    <a:lnTo>
                      <a:pt x="2049" y="1908"/>
                    </a:lnTo>
                    <a:lnTo>
                      <a:pt x="2021" y="1935"/>
                    </a:lnTo>
                    <a:lnTo>
                      <a:pt x="1988" y="1957"/>
                    </a:lnTo>
                    <a:lnTo>
                      <a:pt x="1202" y="2421"/>
                    </a:lnTo>
                    <a:lnTo>
                      <a:pt x="1200" y="2423"/>
                    </a:lnTo>
                    <a:lnTo>
                      <a:pt x="1191" y="2427"/>
                    </a:lnTo>
                    <a:lnTo>
                      <a:pt x="1162" y="2442"/>
                    </a:lnTo>
                    <a:lnTo>
                      <a:pt x="1141" y="2451"/>
                    </a:lnTo>
                    <a:lnTo>
                      <a:pt x="1117" y="2460"/>
                    </a:lnTo>
                    <a:lnTo>
                      <a:pt x="1089" y="2469"/>
                    </a:lnTo>
                    <a:lnTo>
                      <a:pt x="1059" y="2478"/>
                    </a:lnTo>
                    <a:lnTo>
                      <a:pt x="1026" y="2484"/>
                    </a:lnTo>
                    <a:lnTo>
                      <a:pt x="993" y="2487"/>
                    </a:lnTo>
                    <a:lnTo>
                      <a:pt x="958" y="2489"/>
                    </a:lnTo>
                    <a:lnTo>
                      <a:pt x="922" y="2486"/>
                    </a:lnTo>
                    <a:lnTo>
                      <a:pt x="887" y="2480"/>
                    </a:lnTo>
                    <a:lnTo>
                      <a:pt x="852" y="2468"/>
                    </a:lnTo>
                    <a:lnTo>
                      <a:pt x="816" y="2451"/>
                    </a:lnTo>
                    <a:lnTo>
                      <a:pt x="783" y="2427"/>
                    </a:lnTo>
                    <a:lnTo>
                      <a:pt x="750" y="2398"/>
                    </a:lnTo>
                    <a:lnTo>
                      <a:pt x="132" y="1755"/>
                    </a:lnTo>
                    <a:lnTo>
                      <a:pt x="131" y="1753"/>
                    </a:lnTo>
                    <a:lnTo>
                      <a:pt x="126" y="1746"/>
                    </a:lnTo>
                    <a:lnTo>
                      <a:pt x="119" y="1733"/>
                    </a:lnTo>
                    <a:lnTo>
                      <a:pt x="109" y="1719"/>
                    </a:lnTo>
                    <a:lnTo>
                      <a:pt x="98" y="1698"/>
                    </a:lnTo>
                    <a:lnTo>
                      <a:pt x="86" y="1676"/>
                    </a:lnTo>
                    <a:lnTo>
                      <a:pt x="73" y="1649"/>
                    </a:lnTo>
                    <a:lnTo>
                      <a:pt x="60" y="1620"/>
                    </a:lnTo>
                    <a:lnTo>
                      <a:pt x="48" y="1588"/>
                    </a:lnTo>
                    <a:lnTo>
                      <a:pt x="35" y="1555"/>
                    </a:lnTo>
                    <a:lnTo>
                      <a:pt x="24" y="1518"/>
                    </a:lnTo>
                    <a:lnTo>
                      <a:pt x="15" y="1482"/>
                    </a:lnTo>
                    <a:lnTo>
                      <a:pt x="7" y="1443"/>
                    </a:lnTo>
                    <a:lnTo>
                      <a:pt x="2" y="1404"/>
                    </a:lnTo>
                    <a:lnTo>
                      <a:pt x="1" y="1363"/>
                    </a:lnTo>
                    <a:lnTo>
                      <a:pt x="1" y="826"/>
                    </a:lnTo>
                    <a:lnTo>
                      <a:pt x="0" y="817"/>
                    </a:lnTo>
                    <a:lnTo>
                      <a:pt x="0" y="785"/>
                    </a:lnTo>
                    <a:lnTo>
                      <a:pt x="1" y="765"/>
                    </a:lnTo>
                    <a:lnTo>
                      <a:pt x="4" y="741"/>
                    </a:lnTo>
                    <a:lnTo>
                      <a:pt x="9" y="715"/>
                    </a:lnTo>
                    <a:lnTo>
                      <a:pt x="16" y="688"/>
                    </a:lnTo>
                    <a:lnTo>
                      <a:pt x="26" y="660"/>
                    </a:lnTo>
                    <a:lnTo>
                      <a:pt x="39" y="630"/>
                    </a:lnTo>
                    <a:lnTo>
                      <a:pt x="55" y="603"/>
                    </a:lnTo>
                    <a:lnTo>
                      <a:pt x="76" y="576"/>
                    </a:lnTo>
                    <a:lnTo>
                      <a:pt x="101" y="552"/>
                    </a:lnTo>
                    <a:lnTo>
                      <a:pt x="132" y="530"/>
                    </a:lnTo>
                    <a:lnTo>
                      <a:pt x="1012" y="55"/>
                    </a:lnTo>
                    <a:lnTo>
                      <a:pt x="1014" y="54"/>
                    </a:lnTo>
                    <a:lnTo>
                      <a:pt x="1021" y="49"/>
                    </a:lnTo>
                    <a:lnTo>
                      <a:pt x="1032" y="43"/>
                    </a:lnTo>
                    <a:lnTo>
                      <a:pt x="1048" y="34"/>
                    </a:lnTo>
                    <a:lnTo>
                      <a:pt x="1068" y="27"/>
                    </a:lnTo>
                    <a:lnTo>
                      <a:pt x="1090" y="18"/>
                    </a:lnTo>
                    <a:lnTo>
                      <a:pt x="1116" y="11"/>
                    </a:lnTo>
                    <a:lnTo>
                      <a:pt x="1144" y="5"/>
                    </a:lnTo>
                    <a:lnTo>
                      <a:pt x="1174" y="1"/>
                    </a:lnTo>
                    <a:lnTo>
                      <a:pt x="1206" y="0"/>
                    </a:lnTo>
                    <a:close/>
                  </a:path>
                </a:pathLst>
              </a:custGeom>
              <a:solidFill>
                <a:schemeClr val="tx1"/>
              </a:solidFill>
              <a:ln w="0">
                <a:noFill/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7" name="PA_任意多边形 8"/>
              <p:cNvSpPr/>
              <p:nvPr>
                <p:custDataLst>
                  <p:tags r:id="rId15"/>
                </p:custDataLst>
              </p:nvPr>
            </p:nvSpPr>
            <p:spPr bwMode="auto">
              <a:xfrm>
                <a:off x="3909843" y="3812206"/>
                <a:ext cx="323447" cy="223284"/>
              </a:xfrm>
              <a:custGeom>
                <a:avLst/>
                <a:gdLst/>
                <a:ahLst/>
                <a:cxnLst>
                  <a:cxn ang="0">
                    <a:pos x="154" y="0"/>
                  </a:cxn>
                  <a:cxn ang="0">
                    <a:pos x="189" y="2"/>
                  </a:cxn>
                  <a:cxn ang="0">
                    <a:pos x="222" y="11"/>
                  </a:cxn>
                  <a:cxn ang="0">
                    <a:pos x="251" y="23"/>
                  </a:cxn>
                  <a:cxn ang="0">
                    <a:pos x="275" y="40"/>
                  </a:cxn>
                  <a:cxn ang="0">
                    <a:pos x="293" y="60"/>
                  </a:cxn>
                  <a:cxn ang="0">
                    <a:pos x="305" y="82"/>
                  </a:cxn>
                  <a:cxn ang="0">
                    <a:pos x="309" y="106"/>
                  </a:cxn>
                  <a:cxn ang="0">
                    <a:pos x="305" y="128"/>
                  </a:cxn>
                  <a:cxn ang="0">
                    <a:pos x="297" y="148"/>
                  </a:cxn>
                  <a:cxn ang="0">
                    <a:pos x="283" y="166"/>
                  </a:cxn>
                  <a:cxn ang="0">
                    <a:pos x="264" y="182"/>
                  </a:cxn>
                  <a:cxn ang="0">
                    <a:pos x="240" y="195"/>
                  </a:cxn>
                  <a:cxn ang="0">
                    <a:pos x="215" y="205"/>
                  </a:cxn>
                  <a:cxn ang="0">
                    <a:pos x="186" y="211"/>
                  </a:cxn>
                  <a:cxn ang="0">
                    <a:pos x="154" y="213"/>
                  </a:cxn>
                  <a:cxn ang="0">
                    <a:pos x="123" y="211"/>
                  </a:cxn>
                  <a:cxn ang="0">
                    <a:pos x="94" y="205"/>
                  </a:cxn>
                  <a:cxn ang="0">
                    <a:pos x="68" y="195"/>
                  </a:cxn>
                  <a:cxn ang="0">
                    <a:pos x="45" y="182"/>
                  </a:cxn>
                  <a:cxn ang="0">
                    <a:pos x="27" y="166"/>
                  </a:cxn>
                  <a:cxn ang="0">
                    <a:pos x="12" y="148"/>
                  </a:cxn>
                  <a:cxn ang="0">
                    <a:pos x="3" y="128"/>
                  </a:cxn>
                  <a:cxn ang="0">
                    <a:pos x="0" y="106"/>
                  </a:cxn>
                  <a:cxn ang="0">
                    <a:pos x="3" y="84"/>
                  </a:cxn>
                  <a:cxn ang="0">
                    <a:pos x="12" y="64"/>
                  </a:cxn>
                  <a:cxn ang="0">
                    <a:pos x="27" y="46"/>
                  </a:cxn>
                  <a:cxn ang="0">
                    <a:pos x="45" y="30"/>
                  </a:cxn>
                  <a:cxn ang="0">
                    <a:pos x="68" y="18"/>
                  </a:cxn>
                  <a:cxn ang="0">
                    <a:pos x="94" y="8"/>
                  </a:cxn>
                  <a:cxn ang="0">
                    <a:pos x="123" y="2"/>
                  </a:cxn>
                  <a:cxn ang="0">
                    <a:pos x="154" y="0"/>
                  </a:cxn>
                </a:cxnLst>
                <a:rect l="0" t="0" r="r" b="b"/>
                <a:pathLst>
                  <a:path w="309" h="213">
                    <a:moveTo>
                      <a:pt x="154" y="0"/>
                    </a:moveTo>
                    <a:lnTo>
                      <a:pt x="189" y="2"/>
                    </a:lnTo>
                    <a:lnTo>
                      <a:pt x="222" y="11"/>
                    </a:lnTo>
                    <a:lnTo>
                      <a:pt x="251" y="23"/>
                    </a:lnTo>
                    <a:lnTo>
                      <a:pt x="275" y="40"/>
                    </a:lnTo>
                    <a:lnTo>
                      <a:pt x="293" y="60"/>
                    </a:lnTo>
                    <a:lnTo>
                      <a:pt x="305" y="82"/>
                    </a:lnTo>
                    <a:lnTo>
                      <a:pt x="309" y="106"/>
                    </a:lnTo>
                    <a:lnTo>
                      <a:pt x="305" y="128"/>
                    </a:lnTo>
                    <a:lnTo>
                      <a:pt x="297" y="148"/>
                    </a:lnTo>
                    <a:lnTo>
                      <a:pt x="283" y="166"/>
                    </a:lnTo>
                    <a:lnTo>
                      <a:pt x="264" y="182"/>
                    </a:lnTo>
                    <a:lnTo>
                      <a:pt x="240" y="195"/>
                    </a:lnTo>
                    <a:lnTo>
                      <a:pt x="215" y="205"/>
                    </a:lnTo>
                    <a:lnTo>
                      <a:pt x="186" y="211"/>
                    </a:lnTo>
                    <a:lnTo>
                      <a:pt x="154" y="213"/>
                    </a:lnTo>
                    <a:lnTo>
                      <a:pt x="123" y="211"/>
                    </a:lnTo>
                    <a:lnTo>
                      <a:pt x="94" y="205"/>
                    </a:lnTo>
                    <a:lnTo>
                      <a:pt x="68" y="195"/>
                    </a:lnTo>
                    <a:lnTo>
                      <a:pt x="45" y="182"/>
                    </a:lnTo>
                    <a:lnTo>
                      <a:pt x="27" y="166"/>
                    </a:lnTo>
                    <a:lnTo>
                      <a:pt x="12" y="148"/>
                    </a:lnTo>
                    <a:lnTo>
                      <a:pt x="3" y="128"/>
                    </a:lnTo>
                    <a:lnTo>
                      <a:pt x="0" y="106"/>
                    </a:lnTo>
                    <a:lnTo>
                      <a:pt x="3" y="84"/>
                    </a:lnTo>
                    <a:lnTo>
                      <a:pt x="12" y="64"/>
                    </a:lnTo>
                    <a:lnTo>
                      <a:pt x="27" y="46"/>
                    </a:lnTo>
                    <a:lnTo>
                      <a:pt x="45" y="30"/>
                    </a:lnTo>
                    <a:lnTo>
                      <a:pt x="68" y="18"/>
                    </a:lnTo>
                    <a:lnTo>
                      <a:pt x="94" y="8"/>
                    </a:lnTo>
                    <a:lnTo>
                      <a:pt x="123" y="2"/>
                    </a:lnTo>
                    <a:lnTo>
                      <a:pt x="154" y="0"/>
                    </a:lnTo>
                    <a:close/>
                  </a:path>
                </a:pathLst>
              </a:custGeom>
              <a:solidFill>
                <a:schemeClr val="bg1"/>
              </a:solidFill>
              <a:ln w="0">
                <a:noFill/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8" name="PA_任意多边形 13"/>
              <p:cNvSpPr/>
              <p:nvPr>
                <p:custDataLst>
                  <p:tags r:id="rId16"/>
                </p:custDataLst>
              </p:nvPr>
            </p:nvSpPr>
            <p:spPr bwMode="auto">
              <a:xfrm>
                <a:off x="4603167" y="5385882"/>
                <a:ext cx="254585" cy="275452"/>
              </a:xfrm>
              <a:custGeom>
                <a:avLst/>
                <a:gdLst/>
                <a:ahLst/>
                <a:cxnLst>
                  <a:cxn ang="0">
                    <a:pos x="163" y="0"/>
                  </a:cxn>
                  <a:cxn ang="0">
                    <a:pos x="184" y="0"/>
                  </a:cxn>
                  <a:cxn ang="0">
                    <a:pos x="204" y="5"/>
                  </a:cxn>
                  <a:cxn ang="0">
                    <a:pos x="221" y="15"/>
                  </a:cxn>
                  <a:cxn ang="0">
                    <a:pos x="233" y="30"/>
                  </a:cxn>
                  <a:cxn ang="0">
                    <a:pos x="242" y="48"/>
                  </a:cxn>
                  <a:cxn ang="0">
                    <a:pos x="244" y="70"/>
                  </a:cxn>
                  <a:cxn ang="0">
                    <a:pos x="243" y="93"/>
                  </a:cxn>
                  <a:cxn ang="0">
                    <a:pos x="238" y="117"/>
                  </a:cxn>
                  <a:cxn ang="0">
                    <a:pos x="227" y="143"/>
                  </a:cxn>
                  <a:cxn ang="0">
                    <a:pos x="214" y="169"/>
                  </a:cxn>
                  <a:cxn ang="0">
                    <a:pos x="195" y="193"/>
                  </a:cxn>
                  <a:cxn ang="0">
                    <a:pos x="173" y="216"/>
                  </a:cxn>
                  <a:cxn ang="0">
                    <a:pos x="151" y="235"/>
                  </a:cxn>
                  <a:cxn ang="0">
                    <a:pos x="127" y="249"/>
                  </a:cxn>
                  <a:cxn ang="0">
                    <a:pos x="104" y="259"/>
                  </a:cxn>
                  <a:cxn ang="0">
                    <a:pos x="80" y="265"/>
                  </a:cxn>
                  <a:cxn ang="0">
                    <a:pos x="60" y="265"/>
                  </a:cxn>
                  <a:cxn ang="0">
                    <a:pos x="40" y="260"/>
                  </a:cxn>
                  <a:cxn ang="0">
                    <a:pos x="24" y="251"/>
                  </a:cxn>
                  <a:cxn ang="0">
                    <a:pos x="11" y="236"/>
                  </a:cxn>
                  <a:cxn ang="0">
                    <a:pos x="3" y="218"/>
                  </a:cxn>
                  <a:cxn ang="0">
                    <a:pos x="0" y="197"/>
                  </a:cxn>
                  <a:cxn ang="0">
                    <a:pos x="1" y="174"/>
                  </a:cxn>
                  <a:cxn ang="0">
                    <a:pos x="6" y="148"/>
                  </a:cxn>
                  <a:cxn ang="0">
                    <a:pos x="17" y="122"/>
                  </a:cxn>
                  <a:cxn ang="0">
                    <a:pos x="30" y="97"/>
                  </a:cxn>
                  <a:cxn ang="0">
                    <a:pos x="49" y="72"/>
                  </a:cxn>
                  <a:cxn ang="0">
                    <a:pos x="71" y="49"/>
                  </a:cxn>
                  <a:cxn ang="0">
                    <a:pos x="93" y="31"/>
                  </a:cxn>
                  <a:cxn ang="0">
                    <a:pos x="117" y="16"/>
                  </a:cxn>
                  <a:cxn ang="0">
                    <a:pos x="140" y="6"/>
                  </a:cxn>
                  <a:cxn ang="0">
                    <a:pos x="163" y="0"/>
                  </a:cxn>
                </a:cxnLst>
                <a:rect l="0" t="0" r="r" b="b"/>
                <a:pathLst>
                  <a:path w="244" h="265">
                    <a:moveTo>
                      <a:pt x="163" y="0"/>
                    </a:moveTo>
                    <a:lnTo>
                      <a:pt x="184" y="0"/>
                    </a:lnTo>
                    <a:lnTo>
                      <a:pt x="204" y="5"/>
                    </a:lnTo>
                    <a:lnTo>
                      <a:pt x="221" y="15"/>
                    </a:lnTo>
                    <a:lnTo>
                      <a:pt x="233" y="30"/>
                    </a:lnTo>
                    <a:lnTo>
                      <a:pt x="242" y="48"/>
                    </a:lnTo>
                    <a:lnTo>
                      <a:pt x="244" y="70"/>
                    </a:lnTo>
                    <a:lnTo>
                      <a:pt x="243" y="93"/>
                    </a:lnTo>
                    <a:lnTo>
                      <a:pt x="238" y="117"/>
                    </a:lnTo>
                    <a:lnTo>
                      <a:pt x="227" y="143"/>
                    </a:lnTo>
                    <a:lnTo>
                      <a:pt x="214" y="169"/>
                    </a:lnTo>
                    <a:lnTo>
                      <a:pt x="195" y="193"/>
                    </a:lnTo>
                    <a:lnTo>
                      <a:pt x="173" y="216"/>
                    </a:lnTo>
                    <a:lnTo>
                      <a:pt x="151" y="235"/>
                    </a:lnTo>
                    <a:lnTo>
                      <a:pt x="127" y="249"/>
                    </a:lnTo>
                    <a:lnTo>
                      <a:pt x="104" y="259"/>
                    </a:lnTo>
                    <a:lnTo>
                      <a:pt x="80" y="265"/>
                    </a:lnTo>
                    <a:lnTo>
                      <a:pt x="60" y="265"/>
                    </a:lnTo>
                    <a:lnTo>
                      <a:pt x="40" y="260"/>
                    </a:lnTo>
                    <a:lnTo>
                      <a:pt x="24" y="251"/>
                    </a:lnTo>
                    <a:lnTo>
                      <a:pt x="11" y="236"/>
                    </a:lnTo>
                    <a:lnTo>
                      <a:pt x="3" y="218"/>
                    </a:lnTo>
                    <a:lnTo>
                      <a:pt x="0" y="197"/>
                    </a:lnTo>
                    <a:lnTo>
                      <a:pt x="1" y="174"/>
                    </a:lnTo>
                    <a:lnTo>
                      <a:pt x="6" y="148"/>
                    </a:lnTo>
                    <a:lnTo>
                      <a:pt x="17" y="122"/>
                    </a:lnTo>
                    <a:lnTo>
                      <a:pt x="30" y="97"/>
                    </a:lnTo>
                    <a:lnTo>
                      <a:pt x="49" y="72"/>
                    </a:lnTo>
                    <a:lnTo>
                      <a:pt x="71" y="49"/>
                    </a:lnTo>
                    <a:lnTo>
                      <a:pt x="93" y="31"/>
                    </a:lnTo>
                    <a:lnTo>
                      <a:pt x="117" y="16"/>
                    </a:lnTo>
                    <a:lnTo>
                      <a:pt x="140" y="6"/>
                    </a:lnTo>
                    <a:lnTo>
                      <a:pt x="163" y="0"/>
                    </a:lnTo>
                    <a:close/>
                  </a:path>
                </a:pathLst>
              </a:custGeom>
              <a:solidFill>
                <a:schemeClr val="bg1"/>
              </a:solidFill>
              <a:ln w="0">
                <a:noFill/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9" name="PA_任意多边形 15"/>
              <p:cNvSpPr/>
              <p:nvPr>
                <p:custDataLst>
                  <p:tags r:id="rId17"/>
                </p:custDataLst>
              </p:nvPr>
            </p:nvSpPr>
            <p:spPr bwMode="auto">
              <a:xfrm>
                <a:off x="3590161" y="4151641"/>
                <a:ext cx="194069" cy="277539"/>
              </a:xfrm>
              <a:custGeom>
                <a:avLst/>
                <a:gdLst/>
                <a:ahLst/>
                <a:cxnLst>
                  <a:cxn ang="0">
                    <a:pos x="35" y="0"/>
                  </a:cxn>
                  <a:cxn ang="0">
                    <a:pos x="51" y="2"/>
                  </a:cxn>
                  <a:cxn ang="0">
                    <a:pos x="67" y="11"/>
                  </a:cxn>
                  <a:cxn ang="0">
                    <a:pos x="85" y="24"/>
                  </a:cxn>
                  <a:cxn ang="0">
                    <a:pos x="102" y="40"/>
                  </a:cxn>
                  <a:cxn ang="0">
                    <a:pos x="121" y="61"/>
                  </a:cxn>
                  <a:cxn ang="0">
                    <a:pos x="138" y="84"/>
                  </a:cxn>
                  <a:cxn ang="0">
                    <a:pos x="154" y="110"/>
                  </a:cxn>
                  <a:cxn ang="0">
                    <a:pos x="167" y="136"/>
                  </a:cxn>
                  <a:cxn ang="0">
                    <a:pos x="177" y="163"/>
                  </a:cxn>
                  <a:cxn ang="0">
                    <a:pos x="183" y="188"/>
                  </a:cxn>
                  <a:cxn ang="0">
                    <a:pos x="185" y="210"/>
                  </a:cxn>
                  <a:cxn ang="0">
                    <a:pos x="185" y="229"/>
                  </a:cxn>
                  <a:cxn ang="0">
                    <a:pos x="182" y="245"/>
                  </a:cxn>
                  <a:cxn ang="0">
                    <a:pos x="174" y="257"/>
                  </a:cxn>
                  <a:cxn ang="0">
                    <a:pos x="163" y="265"/>
                  </a:cxn>
                  <a:cxn ang="0">
                    <a:pos x="150" y="266"/>
                  </a:cxn>
                  <a:cxn ang="0">
                    <a:pos x="134" y="263"/>
                  </a:cxn>
                  <a:cxn ang="0">
                    <a:pos x="118" y="255"/>
                  </a:cxn>
                  <a:cxn ang="0">
                    <a:pos x="100" y="241"/>
                  </a:cxn>
                  <a:cxn ang="0">
                    <a:pos x="83" y="226"/>
                  </a:cxn>
                  <a:cxn ang="0">
                    <a:pos x="65" y="205"/>
                  </a:cxn>
                  <a:cxn ang="0">
                    <a:pos x="49" y="182"/>
                  </a:cxn>
                  <a:cxn ang="0">
                    <a:pos x="33" y="156"/>
                  </a:cxn>
                  <a:cxn ang="0">
                    <a:pos x="19" y="129"/>
                  </a:cxn>
                  <a:cxn ang="0">
                    <a:pos x="10" y="102"/>
                  </a:cxn>
                  <a:cxn ang="0">
                    <a:pos x="2" y="78"/>
                  </a:cxn>
                  <a:cxn ang="0">
                    <a:pos x="0" y="56"/>
                  </a:cxn>
                  <a:cxn ang="0">
                    <a:pos x="0" y="36"/>
                  </a:cxn>
                  <a:cxn ang="0">
                    <a:pos x="3" y="20"/>
                  </a:cxn>
                  <a:cxn ang="0">
                    <a:pos x="11" y="8"/>
                  </a:cxn>
                  <a:cxn ang="0">
                    <a:pos x="22" y="1"/>
                  </a:cxn>
                  <a:cxn ang="0">
                    <a:pos x="35" y="0"/>
                  </a:cxn>
                </a:cxnLst>
                <a:rect l="0" t="0" r="r" b="b"/>
                <a:pathLst>
                  <a:path w="185" h="266">
                    <a:moveTo>
                      <a:pt x="35" y="0"/>
                    </a:moveTo>
                    <a:lnTo>
                      <a:pt x="51" y="2"/>
                    </a:lnTo>
                    <a:lnTo>
                      <a:pt x="67" y="11"/>
                    </a:lnTo>
                    <a:lnTo>
                      <a:pt x="85" y="24"/>
                    </a:lnTo>
                    <a:lnTo>
                      <a:pt x="102" y="40"/>
                    </a:lnTo>
                    <a:lnTo>
                      <a:pt x="121" y="61"/>
                    </a:lnTo>
                    <a:lnTo>
                      <a:pt x="138" y="84"/>
                    </a:lnTo>
                    <a:lnTo>
                      <a:pt x="154" y="110"/>
                    </a:lnTo>
                    <a:lnTo>
                      <a:pt x="167" y="136"/>
                    </a:lnTo>
                    <a:lnTo>
                      <a:pt x="177" y="163"/>
                    </a:lnTo>
                    <a:lnTo>
                      <a:pt x="183" y="188"/>
                    </a:lnTo>
                    <a:lnTo>
                      <a:pt x="185" y="210"/>
                    </a:lnTo>
                    <a:lnTo>
                      <a:pt x="185" y="229"/>
                    </a:lnTo>
                    <a:lnTo>
                      <a:pt x="182" y="245"/>
                    </a:lnTo>
                    <a:lnTo>
                      <a:pt x="174" y="257"/>
                    </a:lnTo>
                    <a:lnTo>
                      <a:pt x="163" y="265"/>
                    </a:lnTo>
                    <a:lnTo>
                      <a:pt x="150" y="266"/>
                    </a:lnTo>
                    <a:lnTo>
                      <a:pt x="134" y="263"/>
                    </a:lnTo>
                    <a:lnTo>
                      <a:pt x="118" y="255"/>
                    </a:lnTo>
                    <a:lnTo>
                      <a:pt x="100" y="241"/>
                    </a:lnTo>
                    <a:lnTo>
                      <a:pt x="83" y="226"/>
                    </a:lnTo>
                    <a:lnTo>
                      <a:pt x="65" y="205"/>
                    </a:lnTo>
                    <a:lnTo>
                      <a:pt x="49" y="182"/>
                    </a:lnTo>
                    <a:lnTo>
                      <a:pt x="33" y="156"/>
                    </a:lnTo>
                    <a:lnTo>
                      <a:pt x="19" y="129"/>
                    </a:lnTo>
                    <a:lnTo>
                      <a:pt x="10" y="102"/>
                    </a:lnTo>
                    <a:lnTo>
                      <a:pt x="2" y="78"/>
                    </a:lnTo>
                    <a:lnTo>
                      <a:pt x="0" y="56"/>
                    </a:lnTo>
                    <a:lnTo>
                      <a:pt x="0" y="36"/>
                    </a:lnTo>
                    <a:lnTo>
                      <a:pt x="3" y="20"/>
                    </a:lnTo>
                    <a:lnTo>
                      <a:pt x="11" y="8"/>
                    </a:lnTo>
                    <a:lnTo>
                      <a:pt x="22" y="1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chemeClr val="bg1"/>
              </a:solidFill>
              <a:ln w="0">
                <a:noFill/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10" name="PA_任意多边形 16"/>
              <p:cNvSpPr/>
              <p:nvPr>
                <p:custDataLst>
                  <p:tags r:id="rId18"/>
                </p:custDataLst>
              </p:nvPr>
            </p:nvSpPr>
            <p:spPr bwMode="auto">
              <a:xfrm>
                <a:off x="4111851" y="5268056"/>
                <a:ext cx="194069" cy="277539"/>
              </a:xfrm>
              <a:custGeom>
                <a:avLst/>
                <a:gdLst/>
                <a:ahLst/>
                <a:cxnLst>
                  <a:cxn ang="0">
                    <a:pos x="37" y="0"/>
                  </a:cxn>
                  <a:cxn ang="0">
                    <a:pos x="53" y="4"/>
                  </a:cxn>
                  <a:cxn ang="0">
                    <a:pos x="69" y="11"/>
                  </a:cxn>
                  <a:cxn ang="0">
                    <a:pos x="87" y="24"/>
                  </a:cxn>
                  <a:cxn ang="0">
                    <a:pos x="104" y="40"/>
                  </a:cxn>
                  <a:cxn ang="0">
                    <a:pos x="122" y="61"/>
                  </a:cxn>
                  <a:cxn ang="0">
                    <a:pos x="140" y="84"/>
                  </a:cxn>
                  <a:cxn ang="0">
                    <a:pos x="155" y="110"/>
                  </a:cxn>
                  <a:cxn ang="0">
                    <a:pos x="169" y="137"/>
                  </a:cxn>
                  <a:cxn ang="0">
                    <a:pos x="179" y="164"/>
                  </a:cxn>
                  <a:cxn ang="0">
                    <a:pos x="185" y="188"/>
                  </a:cxn>
                  <a:cxn ang="0">
                    <a:pos x="187" y="210"/>
                  </a:cxn>
                  <a:cxn ang="0">
                    <a:pos x="187" y="230"/>
                  </a:cxn>
                  <a:cxn ang="0">
                    <a:pos x="184" y="245"/>
                  </a:cxn>
                  <a:cxn ang="0">
                    <a:pos x="176" y="258"/>
                  </a:cxn>
                  <a:cxn ang="0">
                    <a:pos x="165" y="265"/>
                  </a:cxn>
                  <a:cxn ang="0">
                    <a:pos x="152" y="266"/>
                  </a:cxn>
                  <a:cxn ang="0">
                    <a:pos x="136" y="264"/>
                  </a:cxn>
                  <a:cxn ang="0">
                    <a:pos x="119" y="255"/>
                  </a:cxn>
                  <a:cxn ang="0">
                    <a:pos x="102" y="242"/>
                  </a:cxn>
                  <a:cxn ang="0">
                    <a:pos x="83" y="226"/>
                  </a:cxn>
                  <a:cxn ang="0">
                    <a:pos x="66" y="205"/>
                  </a:cxn>
                  <a:cxn ang="0">
                    <a:pos x="49" y="182"/>
                  </a:cxn>
                  <a:cxn ang="0">
                    <a:pos x="33" y="156"/>
                  </a:cxn>
                  <a:cxn ang="0">
                    <a:pos x="20" y="129"/>
                  </a:cxn>
                  <a:cxn ang="0">
                    <a:pos x="10" y="102"/>
                  </a:cxn>
                  <a:cxn ang="0">
                    <a:pos x="4" y="78"/>
                  </a:cxn>
                  <a:cxn ang="0">
                    <a:pos x="0" y="56"/>
                  </a:cxn>
                  <a:cxn ang="0">
                    <a:pos x="1" y="36"/>
                  </a:cxn>
                  <a:cxn ang="0">
                    <a:pos x="5" y="21"/>
                  </a:cxn>
                  <a:cxn ang="0">
                    <a:pos x="12" y="10"/>
                  </a:cxn>
                  <a:cxn ang="0">
                    <a:pos x="23" y="2"/>
                  </a:cxn>
                  <a:cxn ang="0">
                    <a:pos x="37" y="0"/>
                  </a:cxn>
                </a:cxnLst>
                <a:rect l="0" t="0" r="r" b="b"/>
                <a:pathLst>
                  <a:path w="187" h="266">
                    <a:moveTo>
                      <a:pt x="37" y="0"/>
                    </a:moveTo>
                    <a:lnTo>
                      <a:pt x="53" y="4"/>
                    </a:lnTo>
                    <a:lnTo>
                      <a:pt x="69" y="11"/>
                    </a:lnTo>
                    <a:lnTo>
                      <a:pt x="87" y="24"/>
                    </a:lnTo>
                    <a:lnTo>
                      <a:pt x="104" y="40"/>
                    </a:lnTo>
                    <a:lnTo>
                      <a:pt x="122" y="61"/>
                    </a:lnTo>
                    <a:lnTo>
                      <a:pt x="140" y="84"/>
                    </a:lnTo>
                    <a:lnTo>
                      <a:pt x="155" y="110"/>
                    </a:lnTo>
                    <a:lnTo>
                      <a:pt x="169" y="137"/>
                    </a:lnTo>
                    <a:lnTo>
                      <a:pt x="179" y="164"/>
                    </a:lnTo>
                    <a:lnTo>
                      <a:pt x="185" y="188"/>
                    </a:lnTo>
                    <a:lnTo>
                      <a:pt x="187" y="210"/>
                    </a:lnTo>
                    <a:lnTo>
                      <a:pt x="187" y="230"/>
                    </a:lnTo>
                    <a:lnTo>
                      <a:pt x="184" y="245"/>
                    </a:lnTo>
                    <a:lnTo>
                      <a:pt x="176" y="258"/>
                    </a:lnTo>
                    <a:lnTo>
                      <a:pt x="165" y="265"/>
                    </a:lnTo>
                    <a:lnTo>
                      <a:pt x="152" y="266"/>
                    </a:lnTo>
                    <a:lnTo>
                      <a:pt x="136" y="264"/>
                    </a:lnTo>
                    <a:lnTo>
                      <a:pt x="119" y="255"/>
                    </a:lnTo>
                    <a:lnTo>
                      <a:pt x="102" y="242"/>
                    </a:lnTo>
                    <a:lnTo>
                      <a:pt x="83" y="226"/>
                    </a:lnTo>
                    <a:lnTo>
                      <a:pt x="66" y="205"/>
                    </a:lnTo>
                    <a:lnTo>
                      <a:pt x="49" y="182"/>
                    </a:lnTo>
                    <a:lnTo>
                      <a:pt x="33" y="156"/>
                    </a:lnTo>
                    <a:lnTo>
                      <a:pt x="20" y="129"/>
                    </a:lnTo>
                    <a:lnTo>
                      <a:pt x="10" y="102"/>
                    </a:lnTo>
                    <a:lnTo>
                      <a:pt x="4" y="78"/>
                    </a:lnTo>
                    <a:lnTo>
                      <a:pt x="0" y="56"/>
                    </a:lnTo>
                    <a:lnTo>
                      <a:pt x="1" y="36"/>
                    </a:lnTo>
                    <a:lnTo>
                      <a:pt x="5" y="21"/>
                    </a:lnTo>
                    <a:lnTo>
                      <a:pt x="12" y="10"/>
                    </a:lnTo>
                    <a:lnTo>
                      <a:pt x="23" y="2"/>
                    </a:lnTo>
                    <a:lnTo>
                      <a:pt x="37" y="0"/>
                    </a:lnTo>
                    <a:close/>
                  </a:path>
                </a:pathLst>
              </a:custGeom>
              <a:solidFill>
                <a:schemeClr val="bg1"/>
              </a:solidFill>
              <a:ln w="0">
                <a:noFill/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11" name="PA_任意多边形 33"/>
              <p:cNvSpPr>
                <a:spLocks noEditPoints="1"/>
              </p:cNvSpPr>
              <p:nvPr>
                <p:custDataLst>
                  <p:tags r:id="rId19"/>
                </p:custDataLst>
              </p:nvPr>
            </p:nvSpPr>
            <p:spPr bwMode="auto">
              <a:xfrm>
                <a:off x="3613115" y="3945051"/>
                <a:ext cx="1982422" cy="1825914"/>
              </a:xfrm>
              <a:custGeom>
                <a:avLst/>
                <a:gdLst/>
                <a:ahLst/>
                <a:cxnLst>
                  <a:cxn ang="0">
                    <a:pos x="946" y="723"/>
                  </a:cxn>
                  <a:cxn ang="0">
                    <a:pos x="942" y="726"/>
                  </a:cxn>
                  <a:cxn ang="0">
                    <a:pos x="865" y="746"/>
                  </a:cxn>
                  <a:cxn ang="0">
                    <a:pos x="799" y="745"/>
                  </a:cxn>
                  <a:cxn ang="0">
                    <a:pos x="762" y="738"/>
                  </a:cxn>
                  <a:cxn ang="0">
                    <a:pos x="742" y="728"/>
                  </a:cxn>
                  <a:cxn ang="0">
                    <a:pos x="734" y="734"/>
                  </a:cxn>
                  <a:cxn ang="0">
                    <a:pos x="769" y="785"/>
                  </a:cxn>
                  <a:cxn ang="0">
                    <a:pos x="790" y="809"/>
                  </a:cxn>
                  <a:cxn ang="0">
                    <a:pos x="807" y="850"/>
                  </a:cxn>
                  <a:cxn ang="0">
                    <a:pos x="830" y="869"/>
                  </a:cxn>
                  <a:cxn ang="0">
                    <a:pos x="856" y="850"/>
                  </a:cxn>
                  <a:cxn ang="0">
                    <a:pos x="920" y="768"/>
                  </a:cxn>
                  <a:cxn ang="0">
                    <a:pos x="955" y="734"/>
                  </a:cxn>
                  <a:cxn ang="0">
                    <a:pos x="959" y="722"/>
                  </a:cxn>
                  <a:cxn ang="0">
                    <a:pos x="6" y="2"/>
                  </a:cxn>
                  <a:cxn ang="0">
                    <a:pos x="37" y="27"/>
                  </a:cxn>
                  <a:cxn ang="0">
                    <a:pos x="69" y="55"/>
                  </a:cxn>
                  <a:cxn ang="0">
                    <a:pos x="701" y="650"/>
                  </a:cxn>
                  <a:cxn ang="0">
                    <a:pos x="810" y="696"/>
                  </a:cxn>
                  <a:cxn ang="0">
                    <a:pos x="905" y="701"/>
                  </a:cxn>
                  <a:cxn ang="0">
                    <a:pos x="979" y="682"/>
                  </a:cxn>
                  <a:cxn ang="0">
                    <a:pos x="1017" y="662"/>
                  </a:cxn>
                  <a:cxn ang="0">
                    <a:pos x="1824" y="241"/>
                  </a:cxn>
                  <a:cxn ang="0">
                    <a:pos x="1879" y="217"/>
                  </a:cxn>
                  <a:cxn ang="0">
                    <a:pos x="1899" y="215"/>
                  </a:cxn>
                  <a:cxn ang="0">
                    <a:pos x="1885" y="233"/>
                  </a:cxn>
                  <a:cxn ang="0">
                    <a:pos x="1848" y="261"/>
                  </a:cxn>
                  <a:cxn ang="0">
                    <a:pos x="1816" y="283"/>
                  </a:cxn>
                  <a:cxn ang="0">
                    <a:pos x="1080" y="707"/>
                  </a:cxn>
                  <a:cxn ang="0">
                    <a:pos x="956" y="789"/>
                  </a:cxn>
                  <a:cxn ang="0">
                    <a:pos x="888" y="866"/>
                  </a:cxn>
                  <a:cxn ang="0">
                    <a:pos x="858" y="925"/>
                  </a:cxn>
                  <a:cxn ang="0">
                    <a:pos x="852" y="955"/>
                  </a:cxn>
                  <a:cxn ang="0">
                    <a:pos x="825" y="1691"/>
                  </a:cxn>
                  <a:cxn ang="0">
                    <a:pos x="814" y="1741"/>
                  </a:cxn>
                  <a:cxn ang="0">
                    <a:pos x="805" y="1746"/>
                  </a:cxn>
                  <a:cxn ang="0">
                    <a:pos x="796" y="1712"/>
                  </a:cxn>
                  <a:cxn ang="0">
                    <a:pos x="792" y="1677"/>
                  </a:cxn>
                  <a:cxn ang="0">
                    <a:pos x="780" y="888"/>
                  </a:cxn>
                  <a:cxn ang="0">
                    <a:pos x="739" y="793"/>
                  </a:cxn>
                  <a:cxn ang="0">
                    <a:pos x="689" y="717"/>
                  </a:cxn>
                  <a:cxn ang="0">
                    <a:pos x="645" y="666"/>
                  </a:cxn>
                  <a:cxn ang="0">
                    <a:pos x="31" y="45"/>
                  </a:cxn>
                  <a:cxn ang="0">
                    <a:pos x="3" y="10"/>
                  </a:cxn>
                  <a:cxn ang="0">
                    <a:pos x="1" y="0"/>
                  </a:cxn>
                </a:cxnLst>
                <a:rect l="0" t="0" r="r" b="b"/>
                <a:pathLst>
                  <a:path w="1899" h="1749">
                    <a:moveTo>
                      <a:pt x="953" y="722"/>
                    </a:moveTo>
                    <a:lnTo>
                      <a:pt x="949" y="723"/>
                    </a:lnTo>
                    <a:lnTo>
                      <a:pt x="946" y="723"/>
                    </a:lnTo>
                    <a:lnTo>
                      <a:pt x="944" y="724"/>
                    </a:lnTo>
                    <a:lnTo>
                      <a:pt x="943" y="726"/>
                    </a:lnTo>
                    <a:lnTo>
                      <a:pt x="942" y="726"/>
                    </a:lnTo>
                    <a:lnTo>
                      <a:pt x="916" y="737"/>
                    </a:lnTo>
                    <a:lnTo>
                      <a:pt x="889" y="743"/>
                    </a:lnTo>
                    <a:lnTo>
                      <a:pt x="865" y="746"/>
                    </a:lnTo>
                    <a:lnTo>
                      <a:pt x="840" y="748"/>
                    </a:lnTo>
                    <a:lnTo>
                      <a:pt x="818" y="746"/>
                    </a:lnTo>
                    <a:lnTo>
                      <a:pt x="799" y="745"/>
                    </a:lnTo>
                    <a:lnTo>
                      <a:pt x="783" y="741"/>
                    </a:lnTo>
                    <a:lnTo>
                      <a:pt x="770" y="739"/>
                    </a:lnTo>
                    <a:lnTo>
                      <a:pt x="762" y="738"/>
                    </a:lnTo>
                    <a:lnTo>
                      <a:pt x="759" y="737"/>
                    </a:lnTo>
                    <a:lnTo>
                      <a:pt x="750" y="730"/>
                    </a:lnTo>
                    <a:lnTo>
                      <a:pt x="742" y="728"/>
                    </a:lnTo>
                    <a:lnTo>
                      <a:pt x="737" y="727"/>
                    </a:lnTo>
                    <a:lnTo>
                      <a:pt x="734" y="729"/>
                    </a:lnTo>
                    <a:lnTo>
                      <a:pt x="734" y="734"/>
                    </a:lnTo>
                    <a:lnTo>
                      <a:pt x="737" y="743"/>
                    </a:lnTo>
                    <a:lnTo>
                      <a:pt x="744" y="752"/>
                    </a:lnTo>
                    <a:lnTo>
                      <a:pt x="769" y="785"/>
                    </a:lnTo>
                    <a:lnTo>
                      <a:pt x="778" y="795"/>
                    </a:lnTo>
                    <a:lnTo>
                      <a:pt x="785" y="804"/>
                    </a:lnTo>
                    <a:lnTo>
                      <a:pt x="790" y="809"/>
                    </a:lnTo>
                    <a:lnTo>
                      <a:pt x="791" y="811"/>
                    </a:lnTo>
                    <a:lnTo>
                      <a:pt x="799" y="834"/>
                    </a:lnTo>
                    <a:lnTo>
                      <a:pt x="807" y="850"/>
                    </a:lnTo>
                    <a:lnTo>
                      <a:pt x="814" y="861"/>
                    </a:lnTo>
                    <a:lnTo>
                      <a:pt x="823" y="867"/>
                    </a:lnTo>
                    <a:lnTo>
                      <a:pt x="830" y="869"/>
                    </a:lnTo>
                    <a:lnTo>
                      <a:pt x="840" y="866"/>
                    </a:lnTo>
                    <a:lnTo>
                      <a:pt x="849" y="859"/>
                    </a:lnTo>
                    <a:lnTo>
                      <a:pt x="856" y="850"/>
                    </a:lnTo>
                    <a:lnTo>
                      <a:pt x="862" y="842"/>
                    </a:lnTo>
                    <a:lnTo>
                      <a:pt x="867" y="832"/>
                    </a:lnTo>
                    <a:lnTo>
                      <a:pt x="920" y="768"/>
                    </a:lnTo>
                    <a:lnTo>
                      <a:pt x="937" y="754"/>
                    </a:lnTo>
                    <a:lnTo>
                      <a:pt x="948" y="741"/>
                    </a:lnTo>
                    <a:lnTo>
                      <a:pt x="955" y="734"/>
                    </a:lnTo>
                    <a:lnTo>
                      <a:pt x="959" y="728"/>
                    </a:lnTo>
                    <a:lnTo>
                      <a:pt x="960" y="724"/>
                    </a:lnTo>
                    <a:lnTo>
                      <a:pt x="959" y="722"/>
                    </a:lnTo>
                    <a:lnTo>
                      <a:pt x="953" y="722"/>
                    </a:lnTo>
                    <a:close/>
                    <a:moveTo>
                      <a:pt x="1" y="0"/>
                    </a:moveTo>
                    <a:lnTo>
                      <a:pt x="6" y="2"/>
                    </a:lnTo>
                    <a:lnTo>
                      <a:pt x="14" y="8"/>
                    </a:lnTo>
                    <a:lnTo>
                      <a:pt x="25" y="16"/>
                    </a:lnTo>
                    <a:lnTo>
                      <a:pt x="37" y="27"/>
                    </a:lnTo>
                    <a:lnTo>
                      <a:pt x="48" y="37"/>
                    </a:lnTo>
                    <a:lnTo>
                      <a:pt x="59" y="48"/>
                    </a:lnTo>
                    <a:lnTo>
                      <a:pt x="69" y="55"/>
                    </a:lnTo>
                    <a:lnTo>
                      <a:pt x="78" y="63"/>
                    </a:lnTo>
                    <a:lnTo>
                      <a:pt x="662" y="623"/>
                    </a:lnTo>
                    <a:lnTo>
                      <a:pt x="701" y="650"/>
                    </a:lnTo>
                    <a:lnTo>
                      <a:pt x="739" y="671"/>
                    </a:lnTo>
                    <a:lnTo>
                      <a:pt x="775" y="686"/>
                    </a:lnTo>
                    <a:lnTo>
                      <a:pt x="810" y="696"/>
                    </a:lnTo>
                    <a:lnTo>
                      <a:pt x="843" y="702"/>
                    </a:lnTo>
                    <a:lnTo>
                      <a:pt x="873" y="704"/>
                    </a:lnTo>
                    <a:lnTo>
                      <a:pt x="905" y="701"/>
                    </a:lnTo>
                    <a:lnTo>
                      <a:pt x="934" y="696"/>
                    </a:lnTo>
                    <a:lnTo>
                      <a:pt x="959" y="690"/>
                    </a:lnTo>
                    <a:lnTo>
                      <a:pt x="979" y="682"/>
                    </a:lnTo>
                    <a:lnTo>
                      <a:pt x="997" y="673"/>
                    </a:lnTo>
                    <a:lnTo>
                      <a:pt x="1010" y="667"/>
                    </a:lnTo>
                    <a:lnTo>
                      <a:pt x="1017" y="662"/>
                    </a:lnTo>
                    <a:lnTo>
                      <a:pt x="1020" y="660"/>
                    </a:lnTo>
                    <a:lnTo>
                      <a:pt x="1796" y="254"/>
                    </a:lnTo>
                    <a:lnTo>
                      <a:pt x="1824" y="241"/>
                    </a:lnTo>
                    <a:lnTo>
                      <a:pt x="1847" y="231"/>
                    </a:lnTo>
                    <a:lnTo>
                      <a:pt x="1865" y="222"/>
                    </a:lnTo>
                    <a:lnTo>
                      <a:pt x="1879" y="217"/>
                    </a:lnTo>
                    <a:lnTo>
                      <a:pt x="1890" y="215"/>
                    </a:lnTo>
                    <a:lnTo>
                      <a:pt x="1896" y="214"/>
                    </a:lnTo>
                    <a:lnTo>
                      <a:pt x="1899" y="215"/>
                    </a:lnTo>
                    <a:lnTo>
                      <a:pt x="1898" y="220"/>
                    </a:lnTo>
                    <a:lnTo>
                      <a:pt x="1893" y="226"/>
                    </a:lnTo>
                    <a:lnTo>
                      <a:pt x="1885" y="233"/>
                    </a:lnTo>
                    <a:lnTo>
                      <a:pt x="1874" y="242"/>
                    </a:lnTo>
                    <a:lnTo>
                      <a:pt x="1862" y="252"/>
                    </a:lnTo>
                    <a:lnTo>
                      <a:pt x="1848" y="261"/>
                    </a:lnTo>
                    <a:lnTo>
                      <a:pt x="1836" y="270"/>
                    </a:lnTo>
                    <a:lnTo>
                      <a:pt x="1825" y="277"/>
                    </a:lnTo>
                    <a:lnTo>
                      <a:pt x="1816" y="283"/>
                    </a:lnTo>
                    <a:lnTo>
                      <a:pt x="1810" y="288"/>
                    </a:lnTo>
                    <a:lnTo>
                      <a:pt x="1808" y="289"/>
                    </a:lnTo>
                    <a:lnTo>
                      <a:pt x="1080" y="707"/>
                    </a:lnTo>
                    <a:lnTo>
                      <a:pt x="1031" y="735"/>
                    </a:lnTo>
                    <a:lnTo>
                      <a:pt x="990" y="762"/>
                    </a:lnTo>
                    <a:lnTo>
                      <a:pt x="956" y="789"/>
                    </a:lnTo>
                    <a:lnTo>
                      <a:pt x="928" y="816"/>
                    </a:lnTo>
                    <a:lnTo>
                      <a:pt x="905" y="842"/>
                    </a:lnTo>
                    <a:lnTo>
                      <a:pt x="888" y="866"/>
                    </a:lnTo>
                    <a:lnTo>
                      <a:pt x="874" y="888"/>
                    </a:lnTo>
                    <a:lnTo>
                      <a:pt x="866" y="908"/>
                    </a:lnTo>
                    <a:lnTo>
                      <a:pt x="858" y="925"/>
                    </a:lnTo>
                    <a:lnTo>
                      <a:pt x="855" y="938"/>
                    </a:lnTo>
                    <a:lnTo>
                      <a:pt x="854" y="949"/>
                    </a:lnTo>
                    <a:lnTo>
                      <a:pt x="852" y="955"/>
                    </a:lnTo>
                    <a:lnTo>
                      <a:pt x="852" y="958"/>
                    </a:lnTo>
                    <a:lnTo>
                      <a:pt x="829" y="1661"/>
                    </a:lnTo>
                    <a:lnTo>
                      <a:pt x="825" y="1691"/>
                    </a:lnTo>
                    <a:lnTo>
                      <a:pt x="821" y="1714"/>
                    </a:lnTo>
                    <a:lnTo>
                      <a:pt x="817" y="1730"/>
                    </a:lnTo>
                    <a:lnTo>
                      <a:pt x="814" y="1741"/>
                    </a:lnTo>
                    <a:lnTo>
                      <a:pt x="811" y="1747"/>
                    </a:lnTo>
                    <a:lnTo>
                      <a:pt x="808" y="1749"/>
                    </a:lnTo>
                    <a:lnTo>
                      <a:pt x="805" y="1746"/>
                    </a:lnTo>
                    <a:lnTo>
                      <a:pt x="801" y="1737"/>
                    </a:lnTo>
                    <a:lnTo>
                      <a:pt x="799" y="1725"/>
                    </a:lnTo>
                    <a:lnTo>
                      <a:pt x="796" y="1712"/>
                    </a:lnTo>
                    <a:lnTo>
                      <a:pt x="795" y="1698"/>
                    </a:lnTo>
                    <a:lnTo>
                      <a:pt x="794" y="1686"/>
                    </a:lnTo>
                    <a:lnTo>
                      <a:pt x="792" y="1677"/>
                    </a:lnTo>
                    <a:lnTo>
                      <a:pt x="792" y="958"/>
                    </a:lnTo>
                    <a:lnTo>
                      <a:pt x="788" y="922"/>
                    </a:lnTo>
                    <a:lnTo>
                      <a:pt x="780" y="888"/>
                    </a:lnTo>
                    <a:lnTo>
                      <a:pt x="768" y="855"/>
                    </a:lnTo>
                    <a:lnTo>
                      <a:pt x="755" y="823"/>
                    </a:lnTo>
                    <a:lnTo>
                      <a:pt x="739" y="793"/>
                    </a:lnTo>
                    <a:lnTo>
                      <a:pt x="723" y="766"/>
                    </a:lnTo>
                    <a:lnTo>
                      <a:pt x="706" y="740"/>
                    </a:lnTo>
                    <a:lnTo>
                      <a:pt x="689" y="717"/>
                    </a:lnTo>
                    <a:lnTo>
                      <a:pt x="672" y="696"/>
                    </a:lnTo>
                    <a:lnTo>
                      <a:pt x="657" y="679"/>
                    </a:lnTo>
                    <a:lnTo>
                      <a:pt x="645" y="666"/>
                    </a:lnTo>
                    <a:lnTo>
                      <a:pt x="65" y="87"/>
                    </a:lnTo>
                    <a:lnTo>
                      <a:pt x="46" y="63"/>
                    </a:lnTo>
                    <a:lnTo>
                      <a:pt x="31" y="45"/>
                    </a:lnTo>
                    <a:lnTo>
                      <a:pt x="19" y="30"/>
                    </a:lnTo>
                    <a:lnTo>
                      <a:pt x="9" y="18"/>
                    </a:lnTo>
                    <a:lnTo>
                      <a:pt x="3" y="10"/>
                    </a:lnTo>
                    <a:lnTo>
                      <a:pt x="1" y="4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1">
                  <a:alpha val="46000"/>
                </a:schemeClr>
              </a:solidFill>
              <a:ln w="0">
                <a:noFill/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12" name="PA_任意多边形 39"/>
              <p:cNvSpPr/>
              <p:nvPr>
                <p:custDataLst>
                  <p:tags r:id="rId20"/>
                </p:custDataLst>
              </p:nvPr>
            </p:nvSpPr>
            <p:spPr bwMode="auto">
              <a:xfrm>
                <a:off x="4378957" y="4698371"/>
                <a:ext cx="235805" cy="154420"/>
              </a:xfrm>
              <a:custGeom>
                <a:avLst/>
                <a:gdLst/>
                <a:ahLst/>
                <a:cxnLst>
                  <a:cxn ang="0">
                    <a:pos x="219" y="0"/>
                  </a:cxn>
                  <a:cxn ang="0">
                    <a:pos x="225" y="0"/>
                  </a:cxn>
                  <a:cxn ang="0">
                    <a:pos x="226" y="2"/>
                  </a:cxn>
                  <a:cxn ang="0">
                    <a:pos x="225" y="6"/>
                  </a:cxn>
                  <a:cxn ang="0">
                    <a:pos x="221" y="12"/>
                  </a:cxn>
                  <a:cxn ang="0">
                    <a:pos x="214" y="19"/>
                  </a:cxn>
                  <a:cxn ang="0">
                    <a:pos x="203" y="32"/>
                  </a:cxn>
                  <a:cxn ang="0">
                    <a:pos x="186" y="46"/>
                  </a:cxn>
                  <a:cxn ang="0">
                    <a:pos x="133" y="110"/>
                  </a:cxn>
                  <a:cxn ang="0">
                    <a:pos x="128" y="120"/>
                  </a:cxn>
                  <a:cxn ang="0">
                    <a:pos x="122" y="128"/>
                  </a:cxn>
                  <a:cxn ang="0">
                    <a:pos x="115" y="137"/>
                  </a:cxn>
                  <a:cxn ang="0">
                    <a:pos x="106" y="144"/>
                  </a:cxn>
                  <a:cxn ang="0">
                    <a:pos x="96" y="147"/>
                  </a:cxn>
                  <a:cxn ang="0">
                    <a:pos x="89" y="145"/>
                  </a:cxn>
                  <a:cxn ang="0">
                    <a:pos x="80" y="139"/>
                  </a:cxn>
                  <a:cxn ang="0">
                    <a:pos x="73" y="128"/>
                  </a:cxn>
                  <a:cxn ang="0">
                    <a:pos x="65" y="112"/>
                  </a:cxn>
                  <a:cxn ang="0">
                    <a:pos x="57" y="89"/>
                  </a:cxn>
                  <a:cxn ang="0">
                    <a:pos x="56" y="87"/>
                  </a:cxn>
                  <a:cxn ang="0">
                    <a:pos x="51" y="82"/>
                  </a:cxn>
                  <a:cxn ang="0">
                    <a:pos x="44" y="73"/>
                  </a:cxn>
                  <a:cxn ang="0">
                    <a:pos x="35" y="63"/>
                  </a:cxn>
                  <a:cxn ang="0">
                    <a:pos x="10" y="30"/>
                  </a:cxn>
                  <a:cxn ang="0">
                    <a:pos x="3" y="21"/>
                  </a:cxn>
                  <a:cxn ang="0">
                    <a:pos x="0" y="12"/>
                  </a:cxn>
                  <a:cxn ang="0">
                    <a:pos x="0" y="7"/>
                  </a:cxn>
                  <a:cxn ang="0">
                    <a:pos x="3" y="5"/>
                  </a:cxn>
                  <a:cxn ang="0">
                    <a:pos x="8" y="6"/>
                  </a:cxn>
                  <a:cxn ang="0">
                    <a:pos x="16" y="8"/>
                  </a:cxn>
                  <a:cxn ang="0">
                    <a:pos x="25" y="15"/>
                  </a:cxn>
                  <a:cxn ang="0">
                    <a:pos x="28" y="16"/>
                  </a:cxn>
                  <a:cxn ang="0">
                    <a:pos x="36" y="17"/>
                  </a:cxn>
                  <a:cxn ang="0">
                    <a:pos x="49" y="19"/>
                  </a:cxn>
                  <a:cxn ang="0">
                    <a:pos x="65" y="23"/>
                  </a:cxn>
                  <a:cxn ang="0">
                    <a:pos x="84" y="24"/>
                  </a:cxn>
                  <a:cxn ang="0">
                    <a:pos x="106" y="26"/>
                  </a:cxn>
                  <a:cxn ang="0">
                    <a:pos x="131" y="24"/>
                  </a:cxn>
                  <a:cxn ang="0">
                    <a:pos x="155" y="21"/>
                  </a:cxn>
                  <a:cxn ang="0">
                    <a:pos x="182" y="15"/>
                  </a:cxn>
                  <a:cxn ang="0">
                    <a:pos x="208" y="4"/>
                  </a:cxn>
                  <a:cxn ang="0">
                    <a:pos x="209" y="4"/>
                  </a:cxn>
                  <a:cxn ang="0">
                    <a:pos x="210" y="2"/>
                  </a:cxn>
                  <a:cxn ang="0">
                    <a:pos x="212" y="1"/>
                  </a:cxn>
                  <a:cxn ang="0">
                    <a:pos x="215" y="1"/>
                  </a:cxn>
                  <a:cxn ang="0">
                    <a:pos x="219" y="0"/>
                  </a:cxn>
                </a:cxnLst>
                <a:rect l="0" t="0" r="r" b="b"/>
                <a:pathLst>
                  <a:path w="226" h="147">
                    <a:moveTo>
                      <a:pt x="219" y="0"/>
                    </a:moveTo>
                    <a:lnTo>
                      <a:pt x="225" y="0"/>
                    </a:lnTo>
                    <a:lnTo>
                      <a:pt x="226" y="2"/>
                    </a:lnTo>
                    <a:lnTo>
                      <a:pt x="225" y="6"/>
                    </a:lnTo>
                    <a:lnTo>
                      <a:pt x="221" y="12"/>
                    </a:lnTo>
                    <a:lnTo>
                      <a:pt x="214" y="19"/>
                    </a:lnTo>
                    <a:lnTo>
                      <a:pt x="203" y="32"/>
                    </a:lnTo>
                    <a:lnTo>
                      <a:pt x="186" y="46"/>
                    </a:lnTo>
                    <a:lnTo>
                      <a:pt x="133" y="110"/>
                    </a:lnTo>
                    <a:lnTo>
                      <a:pt x="128" y="120"/>
                    </a:lnTo>
                    <a:lnTo>
                      <a:pt x="122" y="128"/>
                    </a:lnTo>
                    <a:lnTo>
                      <a:pt x="115" y="137"/>
                    </a:lnTo>
                    <a:lnTo>
                      <a:pt x="106" y="144"/>
                    </a:lnTo>
                    <a:lnTo>
                      <a:pt x="96" y="147"/>
                    </a:lnTo>
                    <a:lnTo>
                      <a:pt x="89" y="145"/>
                    </a:lnTo>
                    <a:lnTo>
                      <a:pt x="80" y="139"/>
                    </a:lnTo>
                    <a:lnTo>
                      <a:pt x="73" y="128"/>
                    </a:lnTo>
                    <a:lnTo>
                      <a:pt x="65" y="112"/>
                    </a:lnTo>
                    <a:lnTo>
                      <a:pt x="57" y="89"/>
                    </a:lnTo>
                    <a:lnTo>
                      <a:pt x="56" y="87"/>
                    </a:lnTo>
                    <a:lnTo>
                      <a:pt x="51" y="82"/>
                    </a:lnTo>
                    <a:lnTo>
                      <a:pt x="44" y="73"/>
                    </a:lnTo>
                    <a:lnTo>
                      <a:pt x="35" y="63"/>
                    </a:lnTo>
                    <a:lnTo>
                      <a:pt x="10" y="30"/>
                    </a:lnTo>
                    <a:lnTo>
                      <a:pt x="3" y="21"/>
                    </a:lnTo>
                    <a:lnTo>
                      <a:pt x="0" y="12"/>
                    </a:lnTo>
                    <a:lnTo>
                      <a:pt x="0" y="7"/>
                    </a:lnTo>
                    <a:lnTo>
                      <a:pt x="3" y="5"/>
                    </a:lnTo>
                    <a:lnTo>
                      <a:pt x="8" y="6"/>
                    </a:lnTo>
                    <a:lnTo>
                      <a:pt x="16" y="8"/>
                    </a:lnTo>
                    <a:lnTo>
                      <a:pt x="25" y="15"/>
                    </a:lnTo>
                    <a:lnTo>
                      <a:pt x="28" y="16"/>
                    </a:lnTo>
                    <a:lnTo>
                      <a:pt x="36" y="17"/>
                    </a:lnTo>
                    <a:lnTo>
                      <a:pt x="49" y="19"/>
                    </a:lnTo>
                    <a:lnTo>
                      <a:pt x="65" y="23"/>
                    </a:lnTo>
                    <a:lnTo>
                      <a:pt x="84" y="24"/>
                    </a:lnTo>
                    <a:lnTo>
                      <a:pt x="106" y="26"/>
                    </a:lnTo>
                    <a:lnTo>
                      <a:pt x="131" y="24"/>
                    </a:lnTo>
                    <a:lnTo>
                      <a:pt x="155" y="21"/>
                    </a:lnTo>
                    <a:lnTo>
                      <a:pt x="182" y="15"/>
                    </a:lnTo>
                    <a:lnTo>
                      <a:pt x="208" y="4"/>
                    </a:lnTo>
                    <a:lnTo>
                      <a:pt x="209" y="4"/>
                    </a:lnTo>
                    <a:lnTo>
                      <a:pt x="210" y="2"/>
                    </a:lnTo>
                    <a:lnTo>
                      <a:pt x="212" y="1"/>
                    </a:lnTo>
                    <a:lnTo>
                      <a:pt x="215" y="1"/>
                    </a:lnTo>
                    <a:lnTo>
                      <a:pt x="219" y="0"/>
                    </a:lnTo>
                    <a:close/>
                  </a:path>
                </a:pathLst>
              </a:custGeom>
              <a:solidFill>
                <a:schemeClr val="bg1">
                  <a:alpha val="86000"/>
                </a:schemeClr>
              </a:solidFill>
              <a:ln w="0">
                <a:noFill/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13" name="PA_任意多边形 16"/>
              <p:cNvSpPr/>
              <p:nvPr>
                <p:custDataLst>
                  <p:tags r:id="rId21"/>
                </p:custDataLst>
              </p:nvPr>
            </p:nvSpPr>
            <p:spPr bwMode="auto">
              <a:xfrm>
                <a:off x="3838726" y="4739682"/>
                <a:ext cx="194069" cy="277539"/>
              </a:xfrm>
              <a:custGeom>
                <a:avLst/>
                <a:gdLst/>
                <a:ahLst/>
                <a:cxnLst>
                  <a:cxn ang="0">
                    <a:pos x="37" y="0"/>
                  </a:cxn>
                  <a:cxn ang="0">
                    <a:pos x="53" y="4"/>
                  </a:cxn>
                  <a:cxn ang="0">
                    <a:pos x="69" y="11"/>
                  </a:cxn>
                  <a:cxn ang="0">
                    <a:pos x="87" y="24"/>
                  </a:cxn>
                  <a:cxn ang="0">
                    <a:pos x="104" y="40"/>
                  </a:cxn>
                  <a:cxn ang="0">
                    <a:pos x="122" y="61"/>
                  </a:cxn>
                  <a:cxn ang="0">
                    <a:pos x="140" y="84"/>
                  </a:cxn>
                  <a:cxn ang="0">
                    <a:pos x="155" y="110"/>
                  </a:cxn>
                  <a:cxn ang="0">
                    <a:pos x="169" y="137"/>
                  </a:cxn>
                  <a:cxn ang="0">
                    <a:pos x="179" y="164"/>
                  </a:cxn>
                  <a:cxn ang="0">
                    <a:pos x="185" y="188"/>
                  </a:cxn>
                  <a:cxn ang="0">
                    <a:pos x="187" y="210"/>
                  </a:cxn>
                  <a:cxn ang="0">
                    <a:pos x="187" y="230"/>
                  </a:cxn>
                  <a:cxn ang="0">
                    <a:pos x="184" y="245"/>
                  </a:cxn>
                  <a:cxn ang="0">
                    <a:pos x="176" y="258"/>
                  </a:cxn>
                  <a:cxn ang="0">
                    <a:pos x="165" y="265"/>
                  </a:cxn>
                  <a:cxn ang="0">
                    <a:pos x="152" y="266"/>
                  </a:cxn>
                  <a:cxn ang="0">
                    <a:pos x="136" y="264"/>
                  </a:cxn>
                  <a:cxn ang="0">
                    <a:pos x="119" y="255"/>
                  </a:cxn>
                  <a:cxn ang="0">
                    <a:pos x="102" y="242"/>
                  </a:cxn>
                  <a:cxn ang="0">
                    <a:pos x="83" y="226"/>
                  </a:cxn>
                  <a:cxn ang="0">
                    <a:pos x="66" y="205"/>
                  </a:cxn>
                  <a:cxn ang="0">
                    <a:pos x="49" y="182"/>
                  </a:cxn>
                  <a:cxn ang="0">
                    <a:pos x="33" y="156"/>
                  </a:cxn>
                  <a:cxn ang="0">
                    <a:pos x="20" y="129"/>
                  </a:cxn>
                  <a:cxn ang="0">
                    <a:pos x="10" y="102"/>
                  </a:cxn>
                  <a:cxn ang="0">
                    <a:pos x="4" y="78"/>
                  </a:cxn>
                  <a:cxn ang="0">
                    <a:pos x="0" y="56"/>
                  </a:cxn>
                  <a:cxn ang="0">
                    <a:pos x="1" y="36"/>
                  </a:cxn>
                  <a:cxn ang="0">
                    <a:pos x="5" y="21"/>
                  </a:cxn>
                  <a:cxn ang="0">
                    <a:pos x="12" y="10"/>
                  </a:cxn>
                  <a:cxn ang="0">
                    <a:pos x="23" y="2"/>
                  </a:cxn>
                  <a:cxn ang="0">
                    <a:pos x="37" y="0"/>
                  </a:cxn>
                </a:cxnLst>
                <a:rect l="0" t="0" r="r" b="b"/>
                <a:pathLst>
                  <a:path w="187" h="266">
                    <a:moveTo>
                      <a:pt x="37" y="0"/>
                    </a:moveTo>
                    <a:lnTo>
                      <a:pt x="53" y="4"/>
                    </a:lnTo>
                    <a:lnTo>
                      <a:pt x="69" y="11"/>
                    </a:lnTo>
                    <a:lnTo>
                      <a:pt x="87" y="24"/>
                    </a:lnTo>
                    <a:lnTo>
                      <a:pt x="104" y="40"/>
                    </a:lnTo>
                    <a:lnTo>
                      <a:pt x="122" y="61"/>
                    </a:lnTo>
                    <a:lnTo>
                      <a:pt x="140" y="84"/>
                    </a:lnTo>
                    <a:lnTo>
                      <a:pt x="155" y="110"/>
                    </a:lnTo>
                    <a:lnTo>
                      <a:pt x="169" y="137"/>
                    </a:lnTo>
                    <a:lnTo>
                      <a:pt x="179" y="164"/>
                    </a:lnTo>
                    <a:lnTo>
                      <a:pt x="185" y="188"/>
                    </a:lnTo>
                    <a:lnTo>
                      <a:pt x="187" y="210"/>
                    </a:lnTo>
                    <a:lnTo>
                      <a:pt x="187" y="230"/>
                    </a:lnTo>
                    <a:lnTo>
                      <a:pt x="184" y="245"/>
                    </a:lnTo>
                    <a:lnTo>
                      <a:pt x="176" y="258"/>
                    </a:lnTo>
                    <a:lnTo>
                      <a:pt x="165" y="265"/>
                    </a:lnTo>
                    <a:lnTo>
                      <a:pt x="152" y="266"/>
                    </a:lnTo>
                    <a:lnTo>
                      <a:pt x="136" y="264"/>
                    </a:lnTo>
                    <a:lnTo>
                      <a:pt x="119" y="255"/>
                    </a:lnTo>
                    <a:lnTo>
                      <a:pt x="102" y="242"/>
                    </a:lnTo>
                    <a:lnTo>
                      <a:pt x="83" y="226"/>
                    </a:lnTo>
                    <a:lnTo>
                      <a:pt x="66" y="205"/>
                    </a:lnTo>
                    <a:lnTo>
                      <a:pt x="49" y="182"/>
                    </a:lnTo>
                    <a:lnTo>
                      <a:pt x="33" y="156"/>
                    </a:lnTo>
                    <a:lnTo>
                      <a:pt x="20" y="129"/>
                    </a:lnTo>
                    <a:lnTo>
                      <a:pt x="10" y="102"/>
                    </a:lnTo>
                    <a:lnTo>
                      <a:pt x="4" y="78"/>
                    </a:lnTo>
                    <a:lnTo>
                      <a:pt x="0" y="56"/>
                    </a:lnTo>
                    <a:lnTo>
                      <a:pt x="1" y="36"/>
                    </a:lnTo>
                    <a:lnTo>
                      <a:pt x="5" y="21"/>
                    </a:lnTo>
                    <a:lnTo>
                      <a:pt x="12" y="10"/>
                    </a:lnTo>
                    <a:lnTo>
                      <a:pt x="23" y="2"/>
                    </a:lnTo>
                    <a:lnTo>
                      <a:pt x="37" y="0"/>
                    </a:lnTo>
                    <a:close/>
                  </a:path>
                </a:pathLst>
              </a:custGeom>
              <a:solidFill>
                <a:schemeClr val="bg1"/>
              </a:solidFill>
              <a:ln w="0">
                <a:noFill/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14" name="PA_任意多边形 13"/>
              <p:cNvSpPr/>
              <p:nvPr>
                <p:custDataLst>
                  <p:tags r:id="rId22"/>
                </p:custDataLst>
              </p:nvPr>
            </p:nvSpPr>
            <p:spPr bwMode="auto">
              <a:xfrm>
                <a:off x="5021157" y="4847842"/>
                <a:ext cx="254585" cy="275452"/>
              </a:xfrm>
              <a:custGeom>
                <a:avLst/>
                <a:gdLst/>
                <a:ahLst/>
                <a:cxnLst>
                  <a:cxn ang="0">
                    <a:pos x="163" y="0"/>
                  </a:cxn>
                  <a:cxn ang="0">
                    <a:pos x="184" y="0"/>
                  </a:cxn>
                  <a:cxn ang="0">
                    <a:pos x="204" y="5"/>
                  </a:cxn>
                  <a:cxn ang="0">
                    <a:pos x="221" y="15"/>
                  </a:cxn>
                  <a:cxn ang="0">
                    <a:pos x="233" y="30"/>
                  </a:cxn>
                  <a:cxn ang="0">
                    <a:pos x="242" y="48"/>
                  </a:cxn>
                  <a:cxn ang="0">
                    <a:pos x="244" y="70"/>
                  </a:cxn>
                  <a:cxn ang="0">
                    <a:pos x="243" y="93"/>
                  </a:cxn>
                  <a:cxn ang="0">
                    <a:pos x="238" y="117"/>
                  </a:cxn>
                  <a:cxn ang="0">
                    <a:pos x="227" y="143"/>
                  </a:cxn>
                  <a:cxn ang="0">
                    <a:pos x="214" y="169"/>
                  </a:cxn>
                  <a:cxn ang="0">
                    <a:pos x="195" y="193"/>
                  </a:cxn>
                  <a:cxn ang="0">
                    <a:pos x="173" y="216"/>
                  </a:cxn>
                  <a:cxn ang="0">
                    <a:pos x="151" y="235"/>
                  </a:cxn>
                  <a:cxn ang="0">
                    <a:pos x="127" y="249"/>
                  </a:cxn>
                  <a:cxn ang="0">
                    <a:pos x="104" y="259"/>
                  </a:cxn>
                  <a:cxn ang="0">
                    <a:pos x="80" y="265"/>
                  </a:cxn>
                  <a:cxn ang="0">
                    <a:pos x="60" y="265"/>
                  </a:cxn>
                  <a:cxn ang="0">
                    <a:pos x="40" y="260"/>
                  </a:cxn>
                  <a:cxn ang="0">
                    <a:pos x="24" y="251"/>
                  </a:cxn>
                  <a:cxn ang="0">
                    <a:pos x="11" y="236"/>
                  </a:cxn>
                  <a:cxn ang="0">
                    <a:pos x="3" y="218"/>
                  </a:cxn>
                  <a:cxn ang="0">
                    <a:pos x="0" y="197"/>
                  </a:cxn>
                  <a:cxn ang="0">
                    <a:pos x="1" y="174"/>
                  </a:cxn>
                  <a:cxn ang="0">
                    <a:pos x="6" y="148"/>
                  </a:cxn>
                  <a:cxn ang="0">
                    <a:pos x="17" y="122"/>
                  </a:cxn>
                  <a:cxn ang="0">
                    <a:pos x="30" y="97"/>
                  </a:cxn>
                  <a:cxn ang="0">
                    <a:pos x="49" y="72"/>
                  </a:cxn>
                  <a:cxn ang="0">
                    <a:pos x="71" y="49"/>
                  </a:cxn>
                  <a:cxn ang="0">
                    <a:pos x="93" y="31"/>
                  </a:cxn>
                  <a:cxn ang="0">
                    <a:pos x="117" y="16"/>
                  </a:cxn>
                  <a:cxn ang="0">
                    <a:pos x="140" y="6"/>
                  </a:cxn>
                  <a:cxn ang="0">
                    <a:pos x="163" y="0"/>
                  </a:cxn>
                </a:cxnLst>
                <a:rect l="0" t="0" r="r" b="b"/>
                <a:pathLst>
                  <a:path w="244" h="265">
                    <a:moveTo>
                      <a:pt x="163" y="0"/>
                    </a:moveTo>
                    <a:lnTo>
                      <a:pt x="184" y="0"/>
                    </a:lnTo>
                    <a:lnTo>
                      <a:pt x="204" y="5"/>
                    </a:lnTo>
                    <a:lnTo>
                      <a:pt x="221" y="15"/>
                    </a:lnTo>
                    <a:lnTo>
                      <a:pt x="233" y="30"/>
                    </a:lnTo>
                    <a:lnTo>
                      <a:pt x="242" y="48"/>
                    </a:lnTo>
                    <a:lnTo>
                      <a:pt x="244" y="70"/>
                    </a:lnTo>
                    <a:lnTo>
                      <a:pt x="243" y="93"/>
                    </a:lnTo>
                    <a:lnTo>
                      <a:pt x="238" y="117"/>
                    </a:lnTo>
                    <a:lnTo>
                      <a:pt x="227" y="143"/>
                    </a:lnTo>
                    <a:lnTo>
                      <a:pt x="214" y="169"/>
                    </a:lnTo>
                    <a:lnTo>
                      <a:pt x="195" y="193"/>
                    </a:lnTo>
                    <a:lnTo>
                      <a:pt x="173" y="216"/>
                    </a:lnTo>
                    <a:lnTo>
                      <a:pt x="151" y="235"/>
                    </a:lnTo>
                    <a:lnTo>
                      <a:pt x="127" y="249"/>
                    </a:lnTo>
                    <a:lnTo>
                      <a:pt x="104" y="259"/>
                    </a:lnTo>
                    <a:lnTo>
                      <a:pt x="80" y="265"/>
                    </a:lnTo>
                    <a:lnTo>
                      <a:pt x="60" y="265"/>
                    </a:lnTo>
                    <a:lnTo>
                      <a:pt x="40" y="260"/>
                    </a:lnTo>
                    <a:lnTo>
                      <a:pt x="24" y="251"/>
                    </a:lnTo>
                    <a:lnTo>
                      <a:pt x="11" y="236"/>
                    </a:lnTo>
                    <a:lnTo>
                      <a:pt x="3" y="218"/>
                    </a:lnTo>
                    <a:lnTo>
                      <a:pt x="0" y="197"/>
                    </a:lnTo>
                    <a:lnTo>
                      <a:pt x="1" y="174"/>
                    </a:lnTo>
                    <a:lnTo>
                      <a:pt x="6" y="148"/>
                    </a:lnTo>
                    <a:lnTo>
                      <a:pt x="17" y="122"/>
                    </a:lnTo>
                    <a:lnTo>
                      <a:pt x="30" y="97"/>
                    </a:lnTo>
                    <a:lnTo>
                      <a:pt x="49" y="72"/>
                    </a:lnTo>
                    <a:lnTo>
                      <a:pt x="71" y="49"/>
                    </a:lnTo>
                    <a:lnTo>
                      <a:pt x="93" y="31"/>
                    </a:lnTo>
                    <a:lnTo>
                      <a:pt x="117" y="16"/>
                    </a:lnTo>
                    <a:lnTo>
                      <a:pt x="140" y="6"/>
                    </a:lnTo>
                    <a:lnTo>
                      <a:pt x="163" y="0"/>
                    </a:lnTo>
                    <a:close/>
                  </a:path>
                </a:pathLst>
              </a:custGeom>
              <a:solidFill>
                <a:schemeClr val="bg1"/>
              </a:solidFill>
              <a:ln w="0">
                <a:noFill/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15" name="PA_任意多边形 13"/>
              <p:cNvSpPr/>
              <p:nvPr>
                <p:custDataLst>
                  <p:tags r:id="rId23"/>
                </p:custDataLst>
              </p:nvPr>
            </p:nvSpPr>
            <p:spPr bwMode="auto">
              <a:xfrm>
                <a:off x="4629801" y="4759021"/>
                <a:ext cx="254585" cy="275452"/>
              </a:xfrm>
              <a:custGeom>
                <a:avLst/>
                <a:gdLst/>
                <a:ahLst/>
                <a:cxnLst>
                  <a:cxn ang="0">
                    <a:pos x="163" y="0"/>
                  </a:cxn>
                  <a:cxn ang="0">
                    <a:pos x="184" y="0"/>
                  </a:cxn>
                  <a:cxn ang="0">
                    <a:pos x="204" y="5"/>
                  </a:cxn>
                  <a:cxn ang="0">
                    <a:pos x="221" y="15"/>
                  </a:cxn>
                  <a:cxn ang="0">
                    <a:pos x="233" y="30"/>
                  </a:cxn>
                  <a:cxn ang="0">
                    <a:pos x="242" y="48"/>
                  </a:cxn>
                  <a:cxn ang="0">
                    <a:pos x="244" y="70"/>
                  </a:cxn>
                  <a:cxn ang="0">
                    <a:pos x="243" y="93"/>
                  </a:cxn>
                  <a:cxn ang="0">
                    <a:pos x="238" y="117"/>
                  </a:cxn>
                  <a:cxn ang="0">
                    <a:pos x="227" y="143"/>
                  </a:cxn>
                  <a:cxn ang="0">
                    <a:pos x="214" y="169"/>
                  </a:cxn>
                  <a:cxn ang="0">
                    <a:pos x="195" y="193"/>
                  </a:cxn>
                  <a:cxn ang="0">
                    <a:pos x="173" y="216"/>
                  </a:cxn>
                  <a:cxn ang="0">
                    <a:pos x="151" y="235"/>
                  </a:cxn>
                  <a:cxn ang="0">
                    <a:pos x="127" y="249"/>
                  </a:cxn>
                  <a:cxn ang="0">
                    <a:pos x="104" y="259"/>
                  </a:cxn>
                  <a:cxn ang="0">
                    <a:pos x="80" y="265"/>
                  </a:cxn>
                  <a:cxn ang="0">
                    <a:pos x="60" y="265"/>
                  </a:cxn>
                  <a:cxn ang="0">
                    <a:pos x="40" y="260"/>
                  </a:cxn>
                  <a:cxn ang="0">
                    <a:pos x="24" y="251"/>
                  </a:cxn>
                  <a:cxn ang="0">
                    <a:pos x="11" y="236"/>
                  </a:cxn>
                  <a:cxn ang="0">
                    <a:pos x="3" y="218"/>
                  </a:cxn>
                  <a:cxn ang="0">
                    <a:pos x="0" y="197"/>
                  </a:cxn>
                  <a:cxn ang="0">
                    <a:pos x="1" y="174"/>
                  </a:cxn>
                  <a:cxn ang="0">
                    <a:pos x="6" y="148"/>
                  </a:cxn>
                  <a:cxn ang="0">
                    <a:pos x="17" y="122"/>
                  </a:cxn>
                  <a:cxn ang="0">
                    <a:pos x="30" y="97"/>
                  </a:cxn>
                  <a:cxn ang="0">
                    <a:pos x="49" y="72"/>
                  </a:cxn>
                  <a:cxn ang="0">
                    <a:pos x="71" y="49"/>
                  </a:cxn>
                  <a:cxn ang="0">
                    <a:pos x="93" y="31"/>
                  </a:cxn>
                  <a:cxn ang="0">
                    <a:pos x="117" y="16"/>
                  </a:cxn>
                  <a:cxn ang="0">
                    <a:pos x="140" y="6"/>
                  </a:cxn>
                  <a:cxn ang="0">
                    <a:pos x="163" y="0"/>
                  </a:cxn>
                </a:cxnLst>
                <a:rect l="0" t="0" r="r" b="b"/>
                <a:pathLst>
                  <a:path w="244" h="265">
                    <a:moveTo>
                      <a:pt x="163" y="0"/>
                    </a:moveTo>
                    <a:lnTo>
                      <a:pt x="184" y="0"/>
                    </a:lnTo>
                    <a:lnTo>
                      <a:pt x="204" y="5"/>
                    </a:lnTo>
                    <a:lnTo>
                      <a:pt x="221" y="15"/>
                    </a:lnTo>
                    <a:lnTo>
                      <a:pt x="233" y="30"/>
                    </a:lnTo>
                    <a:lnTo>
                      <a:pt x="242" y="48"/>
                    </a:lnTo>
                    <a:lnTo>
                      <a:pt x="244" y="70"/>
                    </a:lnTo>
                    <a:lnTo>
                      <a:pt x="243" y="93"/>
                    </a:lnTo>
                    <a:lnTo>
                      <a:pt x="238" y="117"/>
                    </a:lnTo>
                    <a:lnTo>
                      <a:pt x="227" y="143"/>
                    </a:lnTo>
                    <a:lnTo>
                      <a:pt x="214" y="169"/>
                    </a:lnTo>
                    <a:lnTo>
                      <a:pt x="195" y="193"/>
                    </a:lnTo>
                    <a:lnTo>
                      <a:pt x="173" y="216"/>
                    </a:lnTo>
                    <a:lnTo>
                      <a:pt x="151" y="235"/>
                    </a:lnTo>
                    <a:lnTo>
                      <a:pt x="127" y="249"/>
                    </a:lnTo>
                    <a:lnTo>
                      <a:pt x="104" y="259"/>
                    </a:lnTo>
                    <a:lnTo>
                      <a:pt x="80" y="265"/>
                    </a:lnTo>
                    <a:lnTo>
                      <a:pt x="60" y="265"/>
                    </a:lnTo>
                    <a:lnTo>
                      <a:pt x="40" y="260"/>
                    </a:lnTo>
                    <a:lnTo>
                      <a:pt x="24" y="251"/>
                    </a:lnTo>
                    <a:lnTo>
                      <a:pt x="11" y="236"/>
                    </a:lnTo>
                    <a:lnTo>
                      <a:pt x="3" y="218"/>
                    </a:lnTo>
                    <a:lnTo>
                      <a:pt x="0" y="197"/>
                    </a:lnTo>
                    <a:lnTo>
                      <a:pt x="1" y="174"/>
                    </a:lnTo>
                    <a:lnTo>
                      <a:pt x="6" y="148"/>
                    </a:lnTo>
                    <a:lnTo>
                      <a:pt x="17" y="122"/>
                    </a:lnTo>
                    <a:lnTo>
                      <a:pt x="30" y="97"/>
                    </a:lnTo>
                    <a:lnTo>
                      <a:pt x="49" y="72"/>
                    </a:lnTo>
                    <a:lnTo>
                      <a:pt x="71" y="49"/>
                    </a:lnTo>
                    <a:lnTo>
                      <a:pt x="93" y="31"/>
                    </a:lnTo>
                    <a:lnTo>
                      <a:pt x="117" y="16"/>
                    </a:lnTo>
                    <a:lnTo>
                      <a:pt x="140" y="6"/>
                    </a:lnTo>
                    <a:lnTo>
                      <a:pt x="163" y="0"/>
                    </a:lnTo>
                    <a:close/>
                  </a:path>
                </a:pathLst>
              </a:custGeom>
              <a:solidFill>
                <a:schemeClr val="bg1"/>
              </a:solidFill>
              <a:ln w="0">
                <a:noFill/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16" name="PA_任意多边形 13"/>
              <p:cNvSpPr/>
              <p:nvPr>
                <p:custDataLst>
                  <p:tags r:id="rId24"/>
                </p:custDataLst>
              </p:nvPr>
            </p:nvSpPr>
            <p:spPr bwMode="auto">
              <a:xfrm>
                <a:off x="5331184" y="4957507"/>
                <a:ext cx="254585" cy="275452"/>
              </a:xfrm>
              <a:custGeom>
                <a:avLst/>
                <a:gdLst/>
                <a:ahLst/>
                <a:cxnLst>
                  <a:cxn ang="0">
                    <a:pos x="163" y="0"/>
                  </a:cxn>
                  <a:cxn ang="0">
                    <a:pos x="184" y="0"/>
                  </a:cxn>
                  <a:cxn ang="0">
                    <a:pos x="204" y="5"/>
                  </a:cxn>
                  <a:cxn ang="0">
                    <a:pos x="221" y="15"/>
                  </a:cxn>
                  <a:cxn ang="0">
                    <a:pos x="233" y="30"/>
                  </a:cxn>
                  <a:cxn ang="0">
                    <a:pos x="242" y="48"/>
                  </a:cxn>
                  <a:cxn ang="0">
                    <a:pos x="244" y="70"/>
                  </a:cxn>
                  <a:cxn ang="0">
                    <a:pos x="243" y="93"/>
                  </a:cxn>
                  <a:cxn ang="0">
                    <a:pos x="238" y="117"/>
                  </a:cxn>
                  <a:cxn ang="0">
                    <a:pos x="227" y="143"/>
                  </a:cxn>
                  <a:cxn ang="0">
                    <a:pos x="214" y="169"/>
                  </a:cxn>
                  <a:cxn ang="0">
                    <a:pos x="195" y="193"/>
                  </a:cxn>
                  <a:cxn ang="0">
                    <a:pos x="173" y="216"/>
                  </a:cxn>
                  <a:cxn ang="0">
                    <a:pos x="151" y="235"/>
                  </a:cxn>
                  <a:cxn ang="0">
                    <a:pos x="127" y="249"/>
                  </a:cxn>
                  <a:cxn ang="0">
                    <a:pos x="104" y="259"/>
                  </a:cxn>
                  <a:cxn ang="0">
                    <a:pos x="80" y="265"/>
                  </a:cxn>
                  <a:cxn ang="0">
                    <a:pos x="60" y="265"/>
                  </a:cxn>
                  <a:cxn ang="0">
                    <a:pos x="40" y="260"/>
                  </a:cxn>
                  <a:cxn ang="0">
                    <a:pos x="24" y="251"/>
                  </a:cxn>
                  <a:cxn ang="0">
                    <a:pos x="11" y="236"/>
                  </a:cxn>
                  <a:cxn ang="0">
                    <a:pos x="3" y="218"/>
                  </a:cxn>
                  <a:cxn ang="0">
                    <a:pos x="0" y="197"/>
                  </a:cxn>
                  <a:cxn ang="0">
                    <a:pos x="1" y="174"/>
                  </a:cxn>
                  <a:cxn ang="0">
                    <a:pos x="6" y="148"/>
                  </a:cxn>
                  <a:cxn ang="0">
                    <a:pos x="17" y="122"/>
                  </a:cxn>
                  <a:cxn ang="0">
                    <a:pos x="30" y="97"/>
                  </a:cxn>
                  <a:cxn ang="0">
                    <a:pos x="49" y="72"/>
                  </a:cxn>
                  <a:cxn ang="0">
                    <a:pos x="71" y="49"/>
                  </a:cxn>
                  <a:cxn ang="0">
                    <a:pos x="93" y="31"/>
                  </a:cxn>
                  <a:cxn ang="0">
                    <a:pos x="117" y="16"/>
                  </a:cxn>
                  <a:cxn ang="0">
                    <a:pos x="140" y="6"/>
                  </a:cxn>
                  <a:cxn ang="0">
                    <a:pos x="163" y="0"/>
                  </a:cxn>
                </a:cxnLst>
                <a:rect l="0" t="0" r="r" b="b"/>
                <a:pathLst>
                  <a:path w="244" h="265">
                    <a:moveTo>
                      <a:pt x="163" y="0"/>
                    </a:moveTo>
                    <a:lnTo>
                      <a:pt x="184" y="0"/>
                    </a:lnTo>
                    <a:lnTo>
                      <a:pt x="204" y="5"/>
                    </a:lnTo>
                    <a:lnTo>
                      <a:pt x="221" y="15"/>
                    </a:lnTo>
                    <a:lnTo>
                      <a:pt x="233" y="30"/>
                    </a:lnTo>
                    <a:lnTo>
                      <a:pt x="242" y="48"/>
                    </a:lnTo>
                    <a:lnTo>
                      <a:pt x="244" y="70"/>
                    </a:lnTo>
                    <a:lnTo>
                      <a:pt x="243" y="93"/>
                    </a:lnTo>
                    <a:lnTo>
                      <a:pt x="238" y="117"/>
                    </a:lnTo>
                    <a:lnTo>
                      <a:pt x="227" y="143"/>
                    </a:lnTo>
                    <a:lnTo>
                      <a:pt x="214" y="169"/>
                    </a:lnTo>
                    <a:lnTo>
                      <a:pt x="195" y="193"/>
                    </a:lnTo>
                    <a:lnTo>
                      <a:pt x="173" y="216"/>
                    </a:lnTo>
                    <a:lnTo>
                      <a:pt x="151" y="235"/>
                    </a:lnTo>
                    <a:lnTo>
                      <a:pt x="127" y="249"/>
                    </a:lnTo>
                    <a:lnTo>
                      <a:pt x="104" y="259"/>
                    </a:lnTo>
                    <a:lnTo>
                      <a:pt x="80" y="265"/>
                    </a:lnTo>
                    <a:lnTo>
                      <a:pt x="60" y="265"/>
                    </a:lnTo>
                    <a:lnTo>
                      <a:pt x="40" y="260"/>
                    </a:lnTo>
                    <a:lnTo>
                      <a:pt x="24" y="251"/>
                    </a:lnTo>
                    <a:lnTo>
                      <a:pt x="11" y="236"/>
                    </a:lnTo>
                    <a:lnTo>
                      <a:pt x="3" y="218"/>
                    </a:lnTo>
                    <a:lnTo>
                      <a:pt x="0" y="197"/>
                    </a:lnTo>
                    <a:lnTo>
                      <a:pt x="1" y="174"/>
                    </a:lnTo>
                    <a:lnTo>
                      <a:pt x="6" y="148"/>
                    </a:lnTo>
                    <a:lnTo>
                      <a:pt x="17" y="122"/>
                    </a:lnTo>
                    <a:lnTo>
                      <a:pt x="30" y="97"/>
                    </a:lnTo>
                    <a:lnTo>
                      <a:pt x="49" y="72"/>
                    </a:lnTo>
                    <a:lnTo>
                      <a:pt x="71" y="49"/>
                    </a:lnTo>
                    <a:lnTo>
                      <a:pt x="93" y="31"/>
                    </a:lnTo>
                    <a:lnTo>
                      <a:pt x="117" y="16"/>
                    </a:lnTo>
                    <a:lnTo>
                      <a:pt x="140" y="6"/>
                    </a:lnTo>
                    <a:lnTo>
                      <a:pt x="163" y="0"/>
                    </a:lnTo>
                    <a:close/>
                  </a:path>
                </a:pathLst>
              </a:custGeom>
              <a:solidFill>
                <a:schemeClr val="bg1"/>
              </a:solidFill>
              <a:ln w="0">
                <a:noFill/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17" name="PA_任意多边形 13"/>
              <p:cNvSpPr/>
              <p:nvPr>
                <p:custDataLst>
                  <p:tags r:id="rId25"/>
                </p:custDataLst>
              </p:nvPr>
            </p:nvSpPr>
            <p:spPr bwMode="auto">
              <a:xfrm>
                <a:off x="5357818" y="4330646"/>
                <a:ext cx="254585" cy="275452"/>
              </a:xfrm>
              <a:custGeom>
                <a:avLst/>
                <a:gdLst/>
                <a:ahLst/>
                <a:cxnLst>
                  <a:cxn ang="0">
                    <a:pos x="163" y="0"/>
                  </a:cxn>
                  <a:cxn ang="0">
                    <a:pos x="184" y="0"/>
                  </a:cxn>
                  <a:cxn ang="0">
                    <a:pos x="204" y="5"/>
                  </a:cxn>
                  <a:cxn ang="0">
                    <a:pos x="221" y="15"/>
                  </a:cxn>
                  <a:cxn ang="0">
                    <a:pos x="233" y="30"/>
                  </a:cxn>
                  <a:cxn ang="0">
                    <a:pos x="242" y="48"/>
                  </a:cxn>
                  <a:cxn ang="0">
                    <a:pos x="244" y="70"/>
                  </a:cxn>
                  <a:cxn ang="0">
                    <a:pos x="243" y="93"/>
                  </a:cxn>
                  <a:cxn ang="0">
                    <a:pos x="238" y="117"/>
                  </a:cxn>
                  <a:cxn ang="0">
                    <a:pos x="227" y="143"/>
                  </a:cxn>
                  <a:cxn ang="0">
                    <a:pos x="214" y="169"/>
                  </a:cxn>
                  <a:cxn ang="0">
                    <a:pos x="195" y="193"/>
                  </a:cxn>
                  <a:cxn ang="0">
                    <a:pos x="173" y="216"/>
                  </a:cxn>
                  <a:cxn ang="0">
                    <a:pos x="151" y="235"/>
                  </a:cxn>
                  <a:cxn ang="0">
                    <a:pos x="127" y="249"/>
                  </a:cxn>
                  <a:cxn ang="0">
                    <a:pos x="104" y="259"/>
                  </a:cxn>
                  <a:cxn ang="0">
                    <a:pos x="80" y="265"/>
                  </a:cxn>
                  <a:cxn ang="0">
                    <a:pos x="60" y="265"/>
                  </a:cxn>
                  <a:cxn ang="0">
                    <a:pos x="40" y="260"/>
                  </a:cxn>
                  <a:cxn ang="0">
                    <a:pos x="24" y="251"/>
                  </a:cxn>
                  <a:cxn ang="0">
                    <a:pos x="11" y="236"/>
                  </a:cxn>
                  <a:cxn ang="0">
                    <a:pos x="3" y="218"/>
                  </a:cxn>
                  <a:cxn ang="0">
                    <a:pos x="0" y="197"/>
                  </a:cxn>
                  <a:cxn ang="0">
                    <a:pos x="1" y="174"/>
                  </a:cxn>
                  <a:cxn ang="0">
                    <a:pos x="6" y="148"/>
                  </a:cxn>
                  <a:cxn ang="0">
                    <a:pos x="17" y="122"/>
                  </a:cxn>
                  <a:cxn ang="0">
                    <a:pos x="30" y="97"/>
                  </a:cxn>
                  <a:cxn ang="0">
                    <a:pos x="49" y="72"/>
                  </a:cxn>
                  <a:cxn ang="0">
                    <a:pos x="71" y="49"/>
                  </a:cxn>
                  <a:cxn ang="0">
                    <a:pos x="93" y="31"/>
                  </a:cxn>
                  <a:cxn ang="0">
                    <a:pos x="117" y="16"/>
                  </a:cxn>
                  <a:cxn ang="0">
                    <a:pos x="140" y="6"/>
                  </a:cxn>
                  <a:cxn ang="0">
                    <a:pos x="163" y="0"/>
                  </a:cxn>
                </a:cxnLst>
                <a:rect l="0" t="0" r="r" b="b"/>
                <a:pathLst>
                  <a:path w="244" h="265">
                    <a:moveTo>
                      <a:pt x="163" y="0"/>
                    </a:moveTo>
                    <a:lnTo>
                      <a:pt x="184" y="0"/>
                    </a:lnTo>
                    <a:lnTo>
                      <a:pt x="204" y="5"/>
                    </a:lnTo>
                    <a:lnTo>
                      <a:pt x="221" y="15"/>
                    </a:lnTo>
                    <a:lnTo>
                      <a:pt x="233" y="30"/>
                    </a:lnTo>
                    <a:lnTo>
                      <a:pt x="242" y="48"/>
                    </a:lnTo>
                    <a:lnTo>
                      <a:pt x="244" y="70"/>
                    </a:lnTo>
                    <a:lnTo>
                      <a:pt x="243" y="93"/>
                    </a:lnTo>
                    <a:lnTo>
                      <a:pt x="238" y="117"/>
                    </a:lnTo>
                    <a:lnTo>
                      <a:pt x="227" y="143"/>
                    </a:lnTo>
                    <a:lnTo>
                      <a:pt x="214" y="169"/>
                    </a:lnTo>
                    <a:lnTo>
                      <a:pt x="195" y="193"/>
                    </a:lnTo>
                    <a:lnTo>
                      <a:pt x="173" y="216"/>
                    </a:lnTo>
                    <a:lnTo>
                      <a:pt x="151" y="235"/>
                    </a:lnTo>
                    <a:lnTo>
                      <a:pt x="127" y="249"/>
                    </a:lnTo>
                    <a:lnTo>
                      <a:pt x="104" y="259"/>
                    </a:lnTo>
                    <a:lnTo>
                      <a:pt x="80" y="265"/>
                    </a:lnTo>
                    <a:lnTo>
                      <a:pt x="60" y="265"/>
                    </a:lnTo>
                    <a:lnTo>
                      <a:pt x="40" y="260"/>
                    </a:lnTo>
                    <a:lnTo>
                      <a:pt x="24" y="251"/>
                    </a:lnTo>
                    <a:lnTo>
                      <a:pt x="11" y="236"/>
                    </a:lnTo>
                    <a:lnTo>
                      <a:pt x="3" y="218"/>
                    </a:lnTo>
                    <a:lnTo>
                      <a:pt x="0" y="197"/>
                    </a:lnTo>
                    <a:lnTo>
                      <a:pt x="1" y="174"/>
                    </a:lnTo>
                    <a:lnTo>
                      <a:pt x="6" y="148"/>
                    </a:lnTo>
                    <a:lnTo>
                      <a:pt x="17" y="122"/>
                    </a:lnTo>
                    <a:lnTo>
                      <a:pt x="30" y="97"/>
                    </a:lnTo>
                    <a:lnTo>
                      <a:pt x="49" y="72"/>
                    </a:lnTo>
                    <a:lnTo>
                      <a:pt x="71" y="49"/>
                    </a:lnTo>
                    <a:lnTo>
                      <a:pt x="93" y="31"/>
                    </a:lnTo>
                    <a:lnTo>
                      <a:pt x="117" y="16"/>
                    </a:lnTo>
                    <a:lnTo>
                      <a:pt x="140" y="6"/>
                    </a:lnTo>
                    <a:lnTo>
                      <a:pt x="163" y="0"/>
                    </a:lnTo>
                    <a:close/>
                  </a:path>
                </a:pathLst>
              </a:custGeom>
              <a:solidFill>
                <a:schemeClr val="bg1"/>
              </a:solidFill>
              <a:ln w="0">
                <a:noFill/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18" name="PA_任意多边形 8"/>
              <p:cNvSpPr/>
              <p:nvPr>
                <p:custDataLst>
                  <p:tags r:id="rId26"/>
                </p:custDataLst>
              </p:nvPr>
            </p:nvSpPr>
            <p:spPr bwMode="auto">
              <a:xfrm>
                <a:off x="4629801" y="3457037"/>
                <a:ext cx="323447" cy="223284"/>
              </a:xfrm>
              <a:custGeom>
                <a:avLst/>
                <a:gdLst/>
                <a:ahLst/>
                <a:cxnLst>
                  <a:cxn ang="0">
                    <a:pos x="154" y="0"/>
                  </a:cxn>
                  <a:cxn ang="0">
                    <a:pos x="189" y="2"/>
                  </a:cxn>
                  <a:cxn ang="0">
                    <a:pos x="222" y="11"/>
                  </a:cxn>
                  <a:cxn ang="0">
                    <a:pos x="251" y="23"/>
                  </a:cxn>
                  <a:cxn ang="0">
                    <a:pos x="275" y="40"/>
                  </a:cxn>
                  <a:cxn ang="0">
                    <a:pos x="293" y="60"/>
                  </a:cxn>
                  <a:cxn ang="0">
                    <a:pos x="305" y="82"/>
                  </a:cxn>
                  <a:cxn ang="0">
                    <a:pos x="309" y="106"/>
                  </a:cxn>
                  <a:cxn ang="0">
                    <a:pos x="305" y="128"/>
                  </a:cxn>
                  <a:cxn ang="0">
                    <a:pos x="297" y="148"/>
                  </a:cxn>
                  <a:cxn ang="0">
                    <a:pos x="283" y="166"/>
                  </a:cxn>
                  <a:cxn ang="0">
                    <a:pos x="264" y="182"/>
                  </a:cxn>
                  <a:cxn ang="0">
                    <a:pos x="240" y="195"/>
                  </a:cxn>
                  <a:cxn ang="0">
                    <a:pos x="215" y="205"/>
                  </a:cxn>
                  <a:cxn ang="0">
                    <a:pos x="186" y="211"/>
                  </a:cxn>
                  <a:cxn ang="0">
                    <a:pos x="154" y="213"/>
                  </a:cxn>
                  <a:cxn ang="0">
                    <a:pos x="123" y="211"/>
                  </a:cxn>
                  <a:cxn ang="0">
                    <a:pos x="94" y="205"/>
                  </a:cxn>
                  <a:cxn ang="0">
                    <a:pos x="68" y="195"/>
                  </a:cxn>
                  <a:cxn ang="0">
                    <a:pos x="45" y="182"/>
                  </a:cxn>
                  <a:cxn ang="0">
                    <a:pos x="27" y="166"/>
                  </a:cxn>
                  <a:cxn ang="0">
                    <a:pos x="12" y="148"/>
                  </a:cxn>
                  <a:cxn ang="0">
                    <a:pos x="3" y="128"/>
                  </a:cxn>
                  <a:cxn ang="0">
                    <a:pos x="0" y="106"/>
                  </a:cxn>
                  <a:cxn ang="0">
                    <a:pos x="3" y="84"/>
                  </a:cxn>
                  <a:cxn ang="0">
                    <a:pos x="12" y="64"/>
                  </a:cxn>
                  <a:cxn ang="0">
                    <a:pos x="27" y="46"/>
                  </a:cxn>
                  <a:cxn ang="0">
                    <a:pos x="45" y="30"/>
                  </a:cxn>
                  <a:cxn ang="0">
                    <a:pos x="68" y="18"/>
                  </a:cxn>
                  <a:cxn ang="0">
                    <a:pos x="94" y="8"/>
                  </a:cxn>
                  <a:cxn ang="0">
                    <a:pos x="123" y="2"/>
                  </a:cxn>
                  <a:cxn ang="0">
                    <a:pos x="154" y="0"/>
                  </a:cxn>
                </a:cxnLst>
                <a:rect l="0" t="0" r="r" b="b"/>
                <a:pathLst>
                  <a:path w="309" h="213">
                    <a:moveTo>
                      <a:pt x="154" y="0"/>
                    </a:moveTo>
                    <a:lnTo>
                      <a:pt x="189" y="2"/>
                    </a:lnTo>
                    <a:lnTo>
                      <a:pt x="222" y="11"/>
                    </a:lnTo>
                    <a:lnTo>
                      <a:pt x="251" y="23"/>
                    </a:lnTo>
                    <a:lnTo>
                      <a:pt x="275" y="40"/>
                    </a:lnTo>
                    <a:lnTo>
                      <a:pt x="293" y="60"/>
                    </a:lnTo>
                    <a:lnTo>
                      <a:pt x="305" y="82"/>
                    </a:lnTo>
                    <a:lnTo>
                      <a:pt x="309" y="106"/>
                    </a:lnTo>
                    <a:lnTo>
                      <a:pt x="305" y="128"/>
                    </a:lnTo>
                    <a:lnTo>
                      <a:pt x="297" y="148"/>
                    </a:lnTo>
                    <a:lnTo>
                      <a:pt x="283" y="166"/>
                    </a:lnTo>
                    <a:lnTo>
                      <a:pt x="264" y="182"/>
                    </a:lnTo>
                    <a:lnTo>
                      <a:pt x="240" y="195"/>
                    </a:lnTo>
                    <a:lnTo>
                      <a:pt x="215" y="205"/>
                    </a:lnTo>
                    <a:lnTo>
                      <a:pt x="186" y="211"/>
                    </a:lnTo>
                    <a:lnTo>
                      <a:pt x="154" y="213"/>
                    </a:lnTo>
                    <a:lnTo>
                      <a:pt x="123" y="211"/>
                    </a:lnTo>
                    <a:lnTo>
                      <a:pt x="94" y="205"/>
                    </a:lnTo>
                    <a:lnTo>
                      <a:pt x="68" y="195"/>
                    </a:lnTo>
                    <a:lnTo>
                      <a:pt x="45" y="182"/>
                    </a:lnTo>
                    <a:lnTo>
                      <a:pt x="27" y="166"/>
                    </a:lnTo>
                    <a:lnTo>
                      <a:pt x="12" y="148"/>
                    </a:lnTo>
                    <a:lnTo>
                      <a:pt x="3" y="128"/>
                    </a:lnTo>
                    <a:lnTo>
                      <a:pt x="0" y="106"/>
                    </a:lnTo>
                    <a:lnTo>
                      <a:pt x="3" y="84"/>
                    </a:lnTo>
                    <a:lnTo>
                      <a:pt x="12" y="64"/>
                    </a:lnTo>
                    <a:lnTo>
                      <a:pt x="27" y="46"/>
                    </a:lnTo>
                    <a:lnTo>
                      <a:pt x="45" y="30"/>
                    </a:lnTo>
                    <a:lnTo>
                      <a:pt x="68" y="18"/>
                    </a:lnTo>
                    <a:lnTo>
                      <a:pt x="94" y="8"/>
                    </a:lnTo>
                    <a:lnTo>
                      <a:pt x="123" y="2"/>
                    </a:lnTo>
                    <a:lnTo>
                      <a:pt x="154" y="0"/>
                    </a:lnTo>
                    <a:close/>
                  </a:path>
                </a:pathLst>
              </a:custGeom>
              <a:solidFill>
                <a:schemeClr val="bg1"/>
              </a:solidFill>
              <a:ln w="0">
                <a:noFill/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19" name="PA_任意多边形 8"/>
              <p:cNvSpPr/>
              <p:nvPr>
                <p:custDataLst>
                  <p:tags r:id="rId27"/>
                </p:custDataLst>
              </p:nvPr>
            </p:nvSpPr>
            <p:spPr bwMode="auto">
              <a:xfrm>
                <a:off x="5118603" y="3907154"/>
                <a:ext cx="323447" cy="223284"/>
              </a:xfrm>
              <a:custGeom>
                <a:avLst/>
                <a:gdLst/>
                <a:ahLst/>
                <a:cxnLst>
                  <a:cxn ang="0">
                    <a:pos x="154" y="0"/>
                  </a:cxn>
                  <a:cxn ang="0">
                    <a:pos x="189" y="2"/>
                  </a:cxn>
                  <a:cxn ang="0">
                    <a:pos x="222" y="11"/>
                  </a:cxn>
                  <a:cxn ang="0">
                    <a:pos x="251" y="23"/>
                  </a:cxn>
                  <a:cxn ang="0">
                    <a:pos x="275" y="40"/>
                  </a:cxn>
                  <a:cxn ang="0">
                    <a:pos x="293" y="60"/>
                  </a:cxn>
                  <a:cxn ang="0">
                    <a:pos x="305" y="82"/>
                  </a:cxn>
                  <a:cxn ang="0">
                    <a:pos x="309" y="106"/>
                  </a:cxn>
                  <a:cxn ang="0">
                    <a:pos x="305" y="128"/>
                  </a:cxn>
                  <a:cxn ang="0">
                    <a:pos x="297" y="148"/>
                  </a:cxn>
                  <a:cxn ang="0">
                    <a:pos x="283" y="166"/>
                  </a:cxn>
                  <a:cxn ang="0">
                    <a:pos x="264" y="182"/>
                  </a:cxn>
                  <a:cxn ang="0">
                    <a:pos x="240" y="195"/>
                  </a:cxn>
                  <a:cxn ang="0">
                    <a:pos x="215" y="205"/>
                  </a:cxn>
                  <a:cxn ang="0">
                    <a:pos x="186" y="211"/>
                  </a:cxn>
                  <a:cxn ang="0">
                    <a:pos x="154" y="213"/>
                  </a:cxn>
                  <a:cxn ang="0">
                    <a:pos x="123" y="211"/>
                  </a:cxn>
                  <a:cxn ang="0">
                    <a:pos x="94" y="205"/>
                  </a:cxn>
                  <a:cxn ang="0">
                    <a:pos x="68" y="195"/>
                  </a:cxn>
                  <a:cxn ang="0">
                    <a:pos x="45" y="182"/>
                  </a:cxn>
                  <a:cxn ang="0">
                    <a:pos x="27" y="166"/>
                  </a:cxn>
                  <a:cxn ang="0">
                    <a:pos x="12" y="148"/>
                  </a:cxn>
                  <a:cxn ang="0">
                    <a:pos x="3" y="128"/>
                  </a:cxn>
                  <a:cxn ang="0">
                    <a:pos x="0" y="106"/>
                  </a:cxn>
                  <a:cxn ang="0">
                    <a:pos x="3" y="84"/>
                  </a:cxn>
                  <a:cxn ang="0">
                    <a:pos x="12" y="64"/>
                  </a:cxn>
                  <a:cxn ang="0">
                    <a:pos x="27" y="46"/>
                  </a:cxn>
                  <a:cxn ang="0">
                    <a:pos x="45" y="30"/>
                  </a:cxn>
                  <a:cxn ang="0">
                    <a:pos x="68" y="18"/>
                  </a:cxn>
                  <a:cxn ang="0">
                    <a:pos x="94" y="8"/>
                  </a:cxn>
                  <a:cxn ang="0">
                    <a:pos x="123" y="2"/>
                  </a:cxn>
                  <a:cxn ang="0">
                    <a:pos x="154" y="0"/>
                  </a:cxn>
                </a:cxnLst>
                <a:rect l="0" t="0" r="r" b="b"/>
                <a:pathLst>
                  <a:path w="309" h="213">
                    <a:moveTo>
                      <a:pt x="154" y="0"/>
                    </a:moveTo>
                    <a:lnTo>
                      <a:pt x="189" y="2"/>
                    </a:lnTo>
                    <a:lnTo>
                      <a:pt x="222" y="11"/>
                    </a:lnTo>
                    <a:lnTo>
                      <a:pt x="251" y="23"/>
                    </a:lnTo>
                    <a:lnTo>
                      <a:pt x="275" y="40"/>
                    </a:lnTo>
                    <a:lnTo>
                      <a:pt x="293" y="60"/>
                    </a:lnTo>
                    <a:lnTo>
                      <a:pt x="305" y="82"/>
                    </a:lnTo>
                    <a:lnTo>
                      <a:pt x="309" y="106"/>
                    </a:lnTo>
                    <a:lnTo>
                      <a:pt x="305" y="128"/>
                    </a:lnTo>
                    <a:lnTo>
                      <a:pt x="297" y="148"/>
                    </a:lnTo>
                    <a:lnTo>
                      <a:pt x="283" y="166"/>
                    </a:lnTo>
                    <a:lnTo>
                      <a:pt x="264" y="182"/>
                    </a:lnTo>
                    <a:lnTo>
                      <a:pt x="240" y="195"/>
                    </a:lnTo>
                    <a:lnTo>
                      <a:pt x="215" y="205"/>
                    </a:lnTo>
                    <a:lnTo>
                      <a:pt x="186" y="211"/>
                    </a:lnTo>
                    <a:lnTo>
                      <a:pt x="154" y="213"/>
                    </a:lnTo>
                    <a:lnTo>
                      <a:pt x="123" y="211"/>
                    </a:lnTo>
                    <a:lnTo>
                      <a:pt x="94" y="205"/>
                    </a:lnTo>
                    <a:lnTo>
                      <a:pt x="68" y="195"/>
                    </a:lnTo>
                    <a:lnTo>
                      <a:pt x="45" y="182"/>
                    </a:lnTo>
                    <a:lnTo>
                      <a:pt x="27" y="166"/>
                    </a:lnTo>
                    <a:lnTo>
                      <a:pt x="12" y="148"/>
                    </a:lnTo>
                    <a:lnTo>
                      <a:pt x="3" y="128"/>
                    </a:lnTo>
                    <a:lnTo>
                      <a:pt x="0" y="106"/>
                    </a:lnTo>
                    <a:lnTo>
                      <a:pt x="3" y="84"/>
                    </a:lnTo>
                    <a:lnTo>
                      <a:pt x="12" y="64"/>
                    </a:lnTo>
                    <a:lnTo>
                      <a:pt x="27" y="46"/>
                    </a:lnTo>
                    <a:lnTo>
                      <a:pt x="45" y="30"/>
                    </a:lnTo>
                    <a:lnTo>
                      <a:pt x="68" y="18"/>
                    </a:lnTo>
                    <a:lnTo>
                      <a:pt x="94" y="8"/>
                    </a:lnTo>
                    <a:lnTo>
                      <a:pt x="123" y="2"/>
                    </a:lnTo>
                    <a:lnTo>
                      <a:pt x="154" y="0"/>
                    </a:lnTo>
                    <a:close/>
                  </a:path>
                </a:pathLst>
              </a:custGeom>
              <a:solidFill>
                <a:schemeClr val="bg1"/>
              </a:solidFill>
              <a:ln w="0">
                <a:noFill/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0" name="PA_任意多边形 8"/>
              <p:cNvSpPr/>
              <p:nvPr>
                <p:custDataLst>
                  <p:tags r:id="rId28"/>
                </p:custDataLst>
              </p:nvPr>
            </p:nvSpPr>
            <p:spPr bwMode="auto">
              <a:xfrm>
                <a:off x="4397690" y="4275981"/>
                <a:ext cx="323447" cy="223284"/>
              </a:xfrm>
              <a:custGeom>
                <a:avLst/>
                <a:gdLst/>
                <a:ahLst/>
                <a:cxnLst>
                  <a:cxn ang="0">
                    <a:pos x="154" y="0"/>
                  </a:cxn>
                  <a:cxn ang="0">
                    <a:pos x="189" y="2"/>
                  </a:cxn>
                  <a:cxn ang="0">
                    <a:pos x="222" y="11"/>
                  </a:cxn>
                  <a:cxn ang="0">
                    <a:pos x="251" y="23"/>
                  </a:cxn>
                  <a:cxn ang="0">
                    <a:pos x="275" y="40"/>
                  </a:cxn>
                  <a:cxn ang="0">
                    <a:pos x="293" y="60"/>
                  </a:cxn>
                  <a:cxn ang="0">
                    <a:pos x="305" y="82"/>
                  </a:cxn>
                  <a:cxn ang="0">
                    <a:pos x="309" y="106"/>
                  </a:cxn>
                  <a:cxn ang="0">
                    <a:pos x="305" y="128"/>
                  </a:cxn>
                  <a:cxn ang="0">
                    <a:pos x="297" y="148"/>
                  </a:cxn>
                  <a:cxn ang="0">
                    <a:pos x="283" y="166"/>
                  </a:cxn>
                  <a:cxn ang="0">
                    <a:pos x="264" y="182"/>
                  </a:cxn>
                  <a:cxn ang="0">
                    <a:pos x="240" y="195"/>
                  </a:cxn>
                  <a:cxn ang="0">
                    <a:pos x="215" y="205"/>
                  </a:cxn>
                  <a:cxn ang="0">
                    <a:pos x="186" y="211"/>
                  </a:cxn>
                  <a:cxn ang="0">
                    <a:pos x="154" y="213"/>
                  </a:cxn>
                  <a:cxn ang="0">
                    <a:pos x="123" y="211"/>
                  </a:cxn>
                  <a:cxn ang="0">
                    <a:pos x="94" y="205"/>
                  </a:cxn>
                  <a:cxn ang="0">
                    <a:pos x="68" y="195"/>
                  </a:cxn>
                  <a:cxn ang="0">
                    <a:pos x="45" y="182"/>
                  </a:cxn>
                  <a:cxn ang="0">
                    <a:pos x="27" y="166"/>
                  </a:cxn>
                  <a:cxn ang="0">
                    <a:pos x="12" y="148"/>
                  </a:cxn>
                  <a:cxn ang="0">
                    <a:pos x="3" y="128"/>
                  </a:cxn>
                  <a:cxn ang="0">
                    <a:pos x="0" y="106"/>
                  </a:cxn>
                  <a:cxn ang="0">
                    <a:pos x="3" y="84"/>
                  </a:cxn>
                  <a:cxn ang="0">
                    <a:pos x="12" y="64"/>
                  </a:cxn>
                  <a:cxn ang="0">
                    <a:pos x="27" y="46"/>
                  </a:cxn>
                  <a:cxn ang="0">
                    <a:pos x="45" y="30"/>
                  </a:cxn>
                  <a:cxn ang="0">
                    <a:pos x="68" y="18"/>
                  </a:cxn>
                  <a:cxn ang="0">
                    <a:pos x="94" y="8"/>
                  </a:cxn>
                  <a:cxn ang="0">
                    <a:pos x="123" y="2"/>
                  </a:cxn>
                  <a:cxn ang="0">
                    <a:pos x="154" y="0"/>
                  </a:cxn>
                </a:cxnLst>
                <a:rect l="0" t="0" r="r" b="b"/>
                <a:pathLst>
                  <a:path w="309" h="213">
                    <a:moveTo>
                      <a:pt x="154" y="0"/>
                    </a:moveTo>
                    <a:lnTo>
                      <a:pt x="189" y="2"/>
                    </a:lnTo>
                    <a:lnTo>
                      <a:pt x="222" y="11"/>
                    </a:lnTo>
                    <a:lnTo>
                      <a:pt x="251" y="23"/>
                    </a:lnTo>
                    <a:lnTo>
                      <a:pt x="275" y="40"/>
                    </a:lnTo>
                    <a:lnTo>
                      <a:pt x="293" y="60"/>
                    </a:lnTo>
                    <a:lnTo>
                      <a:pt x="305" y="82"/>
                    </a:lnTo>
                    <a:lnTo>
                      <a:pt x="309" y="106"/>
                    </a:lnTo>
                    <a:lnTo>
                      <a:pt x="305" y="128"/>
                    </a:lnTo>
                    <a:lnTo>
                      <a:pt x="297" y="148"/>
                    </a:lnTo>
                    <a:lnTo>
                      <a:pt x="283" y="166"/>
                    </a:lnTo>
                    <a:lnTo>
                      <a:pt x="264" y="182"/>
                    </a:lnTo>
                    <a:lnTo>
                      <a:pt x="240" y="195"/>
                    </a:lnTo>
                    <a:lnTo>
                      <a:pt x="215" y="205"/>
                    </a:lnTo>
                    <a:lnTo>
                      <a:pt x="186" y="211"/>
                    </a:lnTo>
                    <a:lnTo>
                      <a:pt x="154" y="213"/>
                    </a:lnTo>
                    <a:lnTo>
                      <a:pt x="123" y="211"/>
                    </a:lnTo>
                    <a:lnTo>
                      <a:pt x="94" y="205"/>
                    </a:lnTo>
                    <a:lnTo>
                      <a:pt x="68" y="195"/>
                    </a:lnTo>
                    <a:lnTo>
                      <a:pt x="45" y="182"/>
                    </a:lnTo>
                    <a:lnTo>
                      <a:pt x="27" y="166"/>
                    </a:lnTo>
                    <a:lnTo>
                      <a:pt x="12" y="148"/>
                    </a:lnTo>
                    <a:lnTo>
                      <a:pt x="3" y="128"/>
                    </a:lnTo>
                    <a:lnTo>
                      <a:pt x="0" y="106"/>
                    </a:lnTo>
                    <a:lnTo>
                      <a:pt x="3" y="84"/>
                    </a:lnTo>
                    <a:lnTo>
                      <a:pt x="12" y="64"/>
                    </a:lnTo>
                    <a:lnTo>
                      <a:pt x="27" y="46"/>
                    </a:lnTo>
                    <a:lnTo>
                      <a:pt x="45" y="30"/>
                    </a:lnTo>
                    <a:lnTo>
                      <a:pt x="68" y="18"/>
                    </a:lnTo>
                    <a:lnTo>
                      <a:pt x="94" y="8"/>
                    </a:lnTo>
                    <a:lnTo>
                      <a:pt x="123" y="2"/>
                    </a:lnTo>
                    <a:lnTo>
                      <a:pt x="154" y="0"/>
                    </a:lnTo>
                    <a:close/>
                  </a:path>
                </a:pathLst>
              </a:custGeom>
              <a:solidFill>
                <a:schemeClr val="bg1"/>
              </a:solidFill>
              <a:ln w="0">
                <a:noFill/>
                <a:prstDash val="solid"/>
                <a:round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2" fill="hold" nodeType="withEffect" p14:presetBounceEnd="33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33000">
                                          <p:cBhvr additive="base">
                                            <p:cTn id="7" dur="1000" fill="hold"/>
                                            <p:tgtEl>
                                              <p:spTgt spid="9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33000">
                                          <p:cBhvr additive="base">
                                            <p:cTn id="8" dur="1000" fill="hold"/>
                                            <p:tgtEl>
                                              <p:spTgt spid="9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2" fill="hold" nodeType="withEffect" p14:presetBounceEnd="33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33000">
                                          <p:cBhvr additive="base">
                                            <p:cTn id="11" dur="1000" fill="hold"/>
                                            <p:tgtEl>
                                              <p:spTgt spid="9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33000">
                                          <p:cBhvr additive="base">
                                            <p:cTn id="12" dur="1000" fill="hold"/>
                                            <p:tgtEl>
                                              <p:spTgt spid="9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2" fill="hold" nodeType="withEffect" p14:presetBounceEnd="33000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33000">
                                          <p:cBhvr additive="base">
                                            <p:cTn id="15" dur="1000" fill="hold"/>
                                            <p:tgtEl>
                                              <p:spTgt spid="9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33000">
                                          <p:cBhvr additive="base">
                                            <p:cTn id="16" dur="1000" fill="hold"/>
                                            <p:tgtEl>
                                              <p:spTgt spid="9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8" fill="hold" nodeType="withEffect" p14:presetBounceEnd="33000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33000">
                                          <p:cBhvr additive="base">
                                            <p:cTn id="19" dur="1000" fill="hold"/>
                                            <p:tgtEl>
                                              <p:spTgt spid="10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33000">
                                          <p:cBhvr additive="base">
                                            <p:cTn id="20" dur="1000" fill="hold"/>
                                            <p:tgtEl>
                                              <p:spTgt spid="10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8" fill="hold" nodeType="withEffect" p14:presetBounceEnd="33000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33000">
                                          <p:cBhvr additive="base">
                                            <p:cTn id="23" dur="1000" fill="hold"/>
                                            <p:tgtEl>
                                              <p:spTgt spid="10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33000">
                                          <p:cBhvr additive="base">
                                            <p:cTn id="24" dur="1000" fill="hold"/>
                                            <p:tgtEl>
                                              <p:spTgt spid="10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8" fill="hold" nodeType="withEffect" p14:presetBounceEnd="33000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33000">
                                          <p:cBhvr additive="base">
                                            <p:cTn id="27" dur="1000" fill="hold"/>
                                            <p:tgtEl>
                                              <p:spTgt spid="10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33000">
                                          <p:cBhvr additive="base">
                                            <p:cTn id="28" dur="1000" fill="hold"/>
                                            <p:tgtEl>
                                              <p:spTgt spid="10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2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000" fill="hold"/>
                                            <p:tgtEl>
                                              <p:spTgt spid="9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000" fill="hold"/>
                                            <p:tgtEl>
                                              <p:spTgt spid="9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2" fill="hold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000" fill="hold"/>
                                            <p:tgtEl>
                                              <p:spTgt spid="9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000" fill="hold"/>
                                            <p:tgtEl>
                                              <p:spTgt spid="9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2" fill="hold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1000" fill="hold"/>
                                            <p:tgtEl>
                                              <p:spTgt spid="9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1000" fill="hold"/>
                                            <p:tgtEl>
                                              <p:spTgt spid="9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8" fill="hold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1000" fill="hold"/>
                                            <p:tgtEl>
                                              <p:spTgt spid="10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1000" fill="hold"/>
                                            <p:tgtEl>
                                              <p:spTgt spid="10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8" fill="hold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1000" fill="hold"/>
                                            <p:tgtEl>
                                              <p:spTgt spid="10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1000" fill="hold"/>
                                            <p:tgtEl>
                                              <p:spTgt spid="10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8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1000" fill="hold"/>
                                            <p:tgtEl>
                                              <p:spTgt spid="10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1000" fill="hold"/>
                                            <p:tgtEl>
                                              <p:spTgt spid="10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Fallback>
  </mc:AlternateContent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6" name="PA_组合 95"/>
          <p:cNvGrpSpPr/>
          <p:nvPr>
            <p:custDataLst>
              <p:tags r:id="rId1"/>
            </p:custDataLst>
          </p:nvPr>
        </p:nvGrpSpPr>
        <p:grpSpPr>
          <a:xfrm>
            <a:off x="472852" y="2467799"/>
            <a:ext cx="3323137" cy="1022167"/>
            <a:chOff x="775788" y="1184908"/>
            <a:chExt cx="3323137" cy="1022167"/>
          </a:xfrm>
        </p:grpSpPr>
        <p:sp>
          <p:nvSpPr>
            <p:cNvPr id="3" name="PA_文本框 2"/>
            <p:cNvSpPr txBox="1"/>
            <p:nvPr>
              <p:custDataLst>
                <p:tags r:id="rId59"/>
              </p:custDataLst>
            </p:nvPr>
          </p:nvSpPr>
          <p:spPr>
            <a:xfrm>
              <a:off x="1147304" y="1184908"/>
              <a:ext cx="2951621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altLang="zh-CN" sz="1800" b="1" i="0" u="none" strike="noStrike" kern="1200" cap="none" spc="300" normalizeH="0" baseline="0" noProof="0" dirty="0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2.</a:t>
              </a:r>
              <a:r>
                <a:rPr kumimoji="0" lang="zh-CN" altLang="en-US" sz="1800" b="1" i="0" u="none" strike="noStrike" kern="1200" cap="none" spc="300" normalizeH="0" baseline="0" noProof="0" dirty="0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点击此处添加标题</a:t>
              </a:r>
            </a:p>
          </p:txBody>
        </p:sp>
        <p:sp>
          <p:nvSpPr>
            <p:cNvPr id="4" name="PA_文本框 3"/>
            <p:cNvSpPr txBox="1"/>
            <p:nvPr>
              <p:custDataLst>
                <p:tags r:id="rId60"/>
              </p:custDataLst>
            </p:nvPr>
          </p:nvSpPr>
          <p:spPr>
            <a:xfrm>
              <a:off x="1147304" y="1636791"/>
              <a:ext cx="1595309" cy="57028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50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点击此处添加文字说明</a:t>
              </a:r>
              <a:endParaRPr kumimoji="0" lang="en-US" altLang="zh-CN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endParaRPr>
            </a:p>
            <a:p>
              <a:pPr marL="0" marR="0" lvl="0" indent="0" algn="l" defTabSz="914400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50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点击此处添加文字说明</a:t>
              </a:r>
            </a:p>
          </p:txBody>
        </p:sp>
        <p:cxnSp>
          <p:nvCxnSpPr>
            <p:cNvPr id="6" name="PA_直接连接符 5"/>
            <p:cNvCxnSpPr/>
            <p:nvPr>
              <p:custDataLst>
                <p:tags r:id="rId61"/>
              </p:custDataLst>
            </p:nvPr>
          </p:nvCxnSpPr>
          <p:spPr>
            <a:xfrm>
              <a:off x="1213979" y="1595515"/>
              <a:ext cx="2358780" cy="0"/>
            </a:xfrm>
            <a:prstGeom prst="line">
              <a:avLst/>
            </a:prstGeom>
            <a:ln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PA_直接连接符 54"/>
            <p:cNvCxnSpPr/>
            <p:nvPr>
              <p:custDataLst>
                <p:tags r:id="rId62"/>
              </p:custDataLst>
            </p:nvPr>
          </p:nvCxnSpPr>
          <p:spPr>
            <a:xfrm>
              <a:off x="1213979" y="1644435"/>
              <a:ext cx="817523" cy="0"/>
            </a:xfrm>
            <a:prstGeom prst="line">
              <a:avLst/>
            </a:prstGeom>
            <a:ln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7" name="PA_任意多边形 255"/>
            <p:cNvSpPr>
              <a:spLocks noEditPoints="1"/>
            </p:cNvSpPr>
            <p:nvPr>
              <p:custDataLst>
                <p:tags r:id="rId63"/>
              </p:custDataLst>
            </p:nvPr>
          </p:nvSpPr>
          <p:spPr bwMode="auto">
            <a:xfrm>
              <a:off x="775788" y="1252537"/>
              <a:ext cx="319760" cy="224831"/>
            </a:xfrm>
            <a:custGeom>
              <a:avLst/>
              <a:gdLst>
                <a:gd name="T0" fmla="*/ 54 w 54"/>
                <a:gd name="T1" fmla="*/ 27 h 38"/>
                <a:gd name="T2" fmla="*/ 44 w 54"/>
                <a:gd name="T3" fmla="*/ 38 h 38"/>
                <a:gd name="T4" fmla="*/ 43 w 54"/>
                <a:gd name="T5" fmla="*/ 38 h 38"/>
                <a:gd name="T6" fmla="*/ 11 w 54"/>
                <a:gd name="T7" fmla="*/ 38 h 38"/>
                <a:gd name="T8" fmla="*/ 11 w 54"/>
                <a:gd name="T9" fmla="*/ 38 h 38"/>
                <a:gd name="T10" fmla="*/ 11 w 54"/>
                <a:gd name="T11" fmla="*/ 38 h 38"/>
                <a:gd name="T12" fmla="*/ 10 w 54"/>
                <a:gd name="T13" fmla="*/ 38 h 38"/>
                <a:gd name="T14" fmla="*/ 0 w 54"/>
                <a:gd name="T15" fmla="*/ 27 h 38"/>
                <a:gd name="T16" fmla="*/ 5 w 54"/>
                <a:gd name="T17" fmla="*/ 18 h 38"/>
                <a:gd name="T18" fmla="*/ 5 w 54"/>
                <a:gd name="T19" fmla="*/ 16 h 38"/>
                <a:gd name="T20" fmla="*/ 12 w 54"/>
                <a:gd name="T21" fmla="*/ 8 h 38"/>
                <a:gd name="T22" fmla="*/ 17 w 54"/>
                <a:gd name="T23" fmla="*/ 10 h 38"/>
                <a:gd name="T24" fmla="*/ 31 w 54"/>
                <a:gd name="T25" fmla="*/ 0 h 38"/>
                <a:gd name="T26" fmla="*/ 48 w 54"/>
                <a:gd name="T27" fmla="*/ 17 h 38"/>
                <a:gd name="T28" fmla="*/ 48 w 54"/>
                <a:gd name="T29" fmla="*/ 18 h 38"/>
                <a:gd name="T30" fmla="*/ 54 w 54"/>
                <a:gd name="T31" fmla="*/ 27 h 38"/>
                <a:gd name="T32" fmla="*/ 20 w 54"/>
                <a:gd name="T33" fmla="*/ 32 h 38"/>
                <a:gd name="T34" fmla="*/ 26 w 54"/>
                <a:gd name="T35" fmla="*/ 29 h 38"/>
                <a:gd name="T36" fmla="*/ 24 w 54"/>
                <a:gd name="T37" fmla="*/ 26 h 38"/>
                <a:gd name="T38" fmla="*/ 20 w 54"/>
                <a:gd name="T39" fmla="*/ 28 h 38"/>
                <a:gd name="T40" fmla="*/ 16 w 54"/>
                <a:gd name="T41" fmla="*/ 25 h 38"/>
                <a:gd name="T42" fmla="*/ 20 w 54"/>
                <a:gd name="T43" fmla="*/ 21 h 38"/>
                <a:gd name="T44" fmla="*/ 36 w 54"/>
                <a:gd name="T45" fmla="*/ 32 h 38"/>
                <a:gd name="T46" fmla="*/ 43 w 54"/>
                <a:gd name="T47" fmla="*/ 25 h 38"/>
                <a:gd name="T48" fmla="*/ 36 w 54"/>
                <a:gd name="T49" fmla="*/ 18 h 38"/>
                <a:gd name="T50" fmla="*/ 29 w 54"/>
                <a:gd name="T51" fmla="*/ 20 h 38"/>
                <a:gd name="T52" fmla="*/ 32 w 54"/>
                <a:gd name="T53" fmla="*/ 23 h 38"/>
                <a:gd name="T54" fmla="*/ 35 w 54"/>
                <a:gd name="T55" fmla="*/ 21 h 38"/>
                <a:gd name="T56" fmla="*/ 39 w 54"/>
                <a:gd name="T57" fmla="*/ 25 h 38"/>
                <a:gd name="T58" fmla="*/ 35 w 54"/>
                <a:gd name="T59" fmla="*/ 28 h 38"/>
                <a:gd name="T60" fmla="*/ 20 w 54"/>
                <a:gd name="T61" fmla="*/ 18 h 38"/>
                <a:gd name="T62" fmla="*/ 12 w 54"/>
                <a:gd name="T63" fmla="*/ 25 h 38"/>
                <a:gd name="T64" fmla="*/ 20 w 54"/>
                <a:gd name="T65" fmla="*/ 32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4" h="38">
                  <a:moveTo>
                    <a:pt x="54" y="27"/>
                  </a:moveTo>
                  <a:cubicBezTo>
                    <a:pt x="54" y="33"/>
                    <a:pt x="50" y="38"/>
                    <a:pt x="44" y="38"/>
                  </a:cubicBezTo>
                  <a:cubicBezTo>
                    <a:pt x="43" y="38"/>
                    <a:pt x="43" y="38"/>
                    <a:pt x="43" y="38"/>
                  </a:cubicBezTo>
                  <a:cubicBezTo>
                    <a:pt x="11" y="38"/>
                    <a:pt x="11" y="38"/>
                    <a:pt x="11" y="38"/>
                  </a:cubicBezTo>
                  <a:cubicBezTo>
                    <a:pt x="11" y="38"/>
                    <a:pt x="11" y="38"/>
                    <a:pt x="11" y="38"/>
                  </a:cubicBezTo>
                  <a:cubicBezTo>
                    <a:pt x="11" y="38"/>
                    <a:pt x="11" y="38"/>
                    <a:pt x="11" y="38"/>
                  </a:cubicBezTo>
                  <a:cubicBezTo>
                    <a:pt x="10" y="38"/>
                    <a:pt x="10" y="38"/>
                    <a:pt x="10" y="38"/>
                  </a:cubicBezTo>
                  <a:cubicBezTo>
                    <a:pt x="4" y="38"/>
                    <a:pt x="0" y="33"/>
                    <a:pt x="0" y="27"/>
                  </a:cubicBezTo>
                  <a:cubicBezTo>
                    <a:pt x="0" y="23"/>
                    <a:pt x="2" y="20"/>
                    <a:pt x="5" y="18"/>
                  </a:cubicBezTo>
                  <a:cubicBezTo>
                    <a:pt x="5" y="17"/>
                    <a:pt x="5" y="16"/>
                    <a:pt x="5" y="16"/>
                  </a:cubicBezTo>
                  <a:cubicBezTo>
                    <a:pt x="5" y="11"/>
                    <a:pt x="8" y="8"/>
                    <a:pt x="12" y="8"/>
                  </a:cubicBezTo>
                  <a:cubicBezTo>
                    <a:pt x="14" y="8"/>
                    <a:pt x="15" y="9"/>
                    <a:pt x="17" y="10"/>
                  </a:cubicBezTo>
                  <a:cubicBezTo>
                    <a:pt x="19" y="4"/>
                    <a:pt x="25" y="0"/>
                    <a:pt x="31" y="0"/>
                  </a:cubicBezTo>
                  <a:cubicBezTo>
                    <a:pt x="40" y="0"/>
                    <a:pt x="48" y="8"/>
                    <a:pt x="48" y="17"/>
                  </a:cubicBezTo>
                  <a:cubicBezTo>
                    <a:pt x="48" y="17"/>
                    <a:pt x="48" y="17"/>
                    <a:pt x="48" y="18"/>
                  </a:cubicBezTo>
                  <a:cubicBezTo>
                    <a:pt x="52" y="19"/>
                    <a:pt x="54" y="23"/>
                    <a:pt x="54" y="27"/>
                  </a:cubicBezTo>
                  <a:close/>
                  <a:moveTo>
                    <a:pt x="20" y="32"/>
                  </a:moveTo>
                  <a:cubicBezTo>
                    <a:pt x="23" y="32"/>
                    <a:pt x="24" y="31"/>
                    <a:pt x="26" y="29"/>
                  </a:cubicBezTo>
                  <a:cubicBezTo>
                    <a:pt x="26" y="28"/>
                    <a:pt x="25" y="27"/>
                    <a:pt x="24" y="26"/>
                  </a:cubicBezTo>
                  <a:cubicBezTo>
                    <a:pt x="23" y="27"/>
                    <a:pt x="22" y="28"/>
                    <a:pt x="20" y="28"/>
                  </a:cubicBezTo>
                  <a:cubicBezTo>
                    <a:pt x="18" y="28"/>
                    <a:pt x="16" y="27"/>
                    <a:pt x="16" y="25"/>
                  </a:cubicBezTo>
                  <a:cubicBezTo>
                    <a:pt x="16" y="23"/>
                    <a:pt x="18" y="21"/>
                    <a:pt x="20" y="21"/>
                  </a:cubicBezTo>
                  <a:cubicBezTo>
                    <a:pt x="26" y="21"/>
                    <a:pt x="27" y="32"/>
                    <a:pt x="36" y="32"/>
                  </a:cubicBezTo>
                  <a:cubicBezTo>
                    <a:pt x="40" y="32"/>
                    <a:pt x="43" y="29"/>
                    <a:pt x="43" y="25"/>
                  </a:cubicBezTo>
                  <a:cubicBezTo>
                    <a:pt x="43" y="20"/>
                    <a:pt x="40" y="18"/>
                    <a:pt x="36" y="18"/>
                  </a:cubicBezTo>
                  <a:cubicBezTo>
                    <a:pt x="33" y="18"/>
                    <a:pt x="31" y="18"/>
                    <a:pt x="29" y="20"/>
                  </a:cubicBezTo>
                  <a:cubicBezTo>
                    <a:pt x="30" y="21"/>
                    <a:pt x="31" y="22"/>
                    <a:pt x="32" y="23"/>
                  </a:cubicBezTo>
                  <a:cubicBezTo>
                    <a:pt x="33" y="22"/>
                    <a:pt x="34" y="21"/>
                    <a:pt x="35" y="21"/>
                  </a:cubicBezTo>
                  <a:cubicBezTo>
                    <a:pt x="37" y="21"/>
                    <a:pt x="39" y="23"/>
                    <a:pt x="39" y="25"/>
                  </a:cubicBezTo>
                  <a:cubicBezTo>
                    <a:pt x="39" y="27"/>
                    <a:pt x="37" y="28"/>
                    <a:pt x="35" y="28"/>
                  </a:cubicBezTo>
                  <a:cubicBezTo>
                    <a:pt x="30" y="28"/>
                    <a:pt x="28" y="18"/>
                    <a:pt x="20" y="18"/>
                  </a:cubicBezTo>
                  <a:cubicBezTo>
                    <a:pt x="16" y="18"/>
                    <a:pt x="12" y="20"/>
                    <a:pt x="12" y="25"/>
                  </a:cubicBezTo>
                  <a:cubicBezTo>
                    <a:pt x="12" y="29"/>
                    <a:pt x="16" y="32"/>
                    <a:pt x="20" y="32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100" name="PA_组合 99"/>
          <p:cNvGrpSpPr/>
          <p:nvPr>
            <p:custDataLst>
              <p:tags r:id="rId2"/>
            </p:custDataLst>
          </p:nvPr>
        </p:nvGrpSpPr>
        <p:grpSpPr>
          <a:xfrm>
            <a:off x="6422664" y="1762024"/>
            <a:ext cx="2960688" cy="1022167"/>
            <a:chOff x="8653198" y="1184908"/>
            <a:chExt cx="2960688" cy="1022167"/>
          </a:xfrm>
        </p:grpSpPr>
        <p:sp>
          <p:nvSpPr>
            <p:cNvPr id="69" name="PA_文本框 68"/>
            <p:cNvSpPr txBox="1"/>
            <p:nvPr>
              <p:custDataLst>
                <p:tags r:id="rId54"/>
              </p:custDataLst>
            </p:nvPr>
          </p:nvSpPr>
          <p:spPr>
            <a:xfrm>
              <a:off x="8978900" y="1184908"/>
              <a:ext cx="2634986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altLang="zh-CN" sz="1800" b="1" i="0" u="none" strike="noStrike" kern="1200" cap="none" spc="300" normalizeH="0" baseline="0" noProof="0" dirty="0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4.</a:t>
              </a:r>
              <a:r>
                <a:rPr kumimoji="0" lang="zh-CN" altLang="en-US" sz="1800" b="1" i="0" u="none" strike="noStrike" kern="1200" cap="none" spc="300" normalizeH="0" baseline="0" noProof="0" dirty="0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点击此处添加标题</a:t>
              </a:r>
            </a:p>
          </p:txBody>
        </p:sp>
        <p:sp>
          <p:nvSpPr>
            <p:cNvPr id="70" name="PA_文本框 69"/>
            <p:cNvSpPr txBox="1"/>
            <p:nvPr>
              <p:custDataLst>
                <p:tags r:id="rId55"/>
              </p:custDataLst>
            </p:nvPr>
          </p:nvSpPr>
          <p:spPr>
            <a:xfrm>
              <a:off x="8978900" y="1636791"/>
              <a:ext cx="1595309" cy="57028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50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点击此处添加文字说明</a:t>
              </a:r>
              <a:endParaRPr kumimoji="0" lang="en-US" altLang="zh-CN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endParaRPr>
            </a:p>
            <a:p>
              <a:pPr marL="0" marR="0" lvl="0" indent="0" algn="l" defTabSz="914400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50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点击此处添加文字说明</a:t>
              </a:r>
            </a:p>
          </p:txBody>
        </p:sp>
        <p:cxnSp>
          <p:nvCxnSpPr>
            <p:cNvPr id="71" name="PA_直接连接符 70"/>
            <p:cNvCxnSpPr/>
            <p:nvPr>
              <p:custDataLst>
                <p:tags r:id="rId56"/>
              </p:custDataLst>
            </p:nvPr>
          </p:nvCxnSpPr>
          <p:spPr>
            <a:xfrm>
              <a:off x="9045575" y="1595515"/>
              <a:ext cx="2379712" cy="0"/>
            </a:xfrm>
            <a:prstGeom prst="line">
              <a:avLst/>
            </a:prstGeom>
            <a:ln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2" name="PA_直接连接符 71"/>
            <p:cNvCxnSpPr/>
            <p:nvPr>
              <p:custDataLst>
                <p:tags r:id="rId57"/>
              </p:custDataLst>
            </p:nvPr>
          </p:nvCxnSpPr>
          <p:spPr>
            <a:xfrm>
              <a:off x="9045575" y="1644435"/>
              <a:ext cx="817523" cy="0"/>
            </a:xfrm>
            <a:prstGeom prst="line">
              <a:avLst/>
            </a:prstGeom>
            <a:ln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4" name="PA_任意多边形 315"/>
            <p:cNvSpPr>
              <a:spLocks noEditPoints="1"/>
            </p:cNvSpPr>
            <p:nvPr>
              <p:custDataLst>
                <p:tags r:id="rId58"/>
              </p:custDataLst>
            </p:nvPr>
          </p:nvSpPr>
          <p:spPr bwMode="auto">
            <a:xfrm>
              <a:off x="8653198" y="1246755"/>
              <a:ext cx="236393" cy="236393"/>
            </a:xfrm>
            <a:custGeom>
              <a:avLst/>
              <a:gdLst>
                <a:gd name="T0" fmla="*/ 41 w 41"/>
                <a:gd name="T1" fmla="*/ 34 h 41"/>
                <a:gd name="T2" fmla="*/ 33 w 41"/>
                <a:gd name="T3" fmla="*/ 41 h 41"/>
                <a:gd name="T4" fmla="*/ 8 w 41"/>
                <a:gd name="T5" fmla="*/ 41 h 41"/>
                <a:gd name="T6" fmla="*/ 0 w 41"/>
                <a:gd name="T7" fmla="*/ 34 h 41"/>
                <a:gd name="T8" fmla="*/ 0 w 41"/>
                <a:gd name="T9" fmla="*/ 8 h 41"/>
                <a:gd name="T10" fmla="*/ 8 w 41"/>
                <a:gd name="T11" fmla="*/ 0 h 41"/>
                <a:gd name="T12" fmla="*/ 33 w 41"/>
                <a:gd name="T13" fmla="*/ 0 h 41"/>
                <a:gd name="T14" fmla="*/ 41 w 41"/>
                <a:gd name="T15" fmla="*/ 8 h 41"/>
                <a:gd name="T16" fmla="*/ 41 w 41"/>
                <a:gd name="T17" fmla="*/ 34 h 41"/>
                <a:gd name="T18" fmla="*/ 29 w 41"/>
                <a:gd name="T19" fmla="*/ 20 h 41"/>
                <a:gd name="T20" fmla="*/ 21 w 41"/>
                <a:gd name="T21" fmla="*/ 12 h 41"/>
                <a:gd name="T22" fmla="*/ 7 w 41"/>
                <a:gd name="T23" fmla="*/ 27 h 41"/>
                <a:gd name="T24" fmla="*/ 7 w 41"/>
                <a:gd name="T25" fmla="*/ 34 h 41"/>
                <a:gd name="T26" fmla="*/ 15 w 41"/>
                <a:gd name="T27" fmla="*/ 34 h 41"/>
                <a:gd name="T28" fmla="*/ 29 w 41"/>
                <a:gd name="T29" fmla="*/ 20 h 41"/>
                <a:gd name="T30" fmla="*/ 15 w 41"/>
                <a:gd name="T31" fmla="*/ 30 h 41"/>
                <a:gd name="T32" fmla="*/ 14 w 41"/>
                <a:gd name="T33" fmla="*/ 32 h 41"/>
                <a:gd name="T34" fmla="*/ 12 w 41"/>
                <a:gd name="T35" fmla="*/ 32 h 41"/>
                <a:gd name="T36" fmla="*/ 12 w 41"/>
                <a:gd name="T37" fmla="*/ 29 h 41"/>
                <a:gd name="T38" fmla="*/ 9 w 41"/>
                <a:gd name="T39" fmla="*/ 29 h 41"/>
                <a:gd name="T40" fmla="*/ 9 w 41"/>
                <a:gd name="T41" fmla="*/ 28 h 41"/>
                <a:gd name="T42" fmla="*/ 11 w 41"/>
                <a:gd name="T43" fmla="*/ 26 h 41"/>
                <a:gd name="T44" fmla="*/ 15 w 41"/>
                <a:gd name="T45" fmla="*/ 30 h 41"/>
                <a:gd name="T46" fmla="*/ 22 w 41"/>
                <a:gd name="T47" fmla="*/ 17 h 41"/>
                <a:gd name="T48" fmla="*/ 14 w 41"/>
                <a:gd name="T49" fmla="*/ 24 h 41"/>
                <a:gd name="T50" fmla="*/ 13 w 41"/>
                <a:gd name="T51" fmla="*/ 25 h 41"/>
                <a:gd name="T52" fmla="*/ 13 w 41"/>
                <a:gd name="T53" fmla="*/ 24 h 41"/>
                <a:gd name="T54" fmla="*/ 21 w 41"/>
                <a:gd name="T55" fmla="*/ 16 h 41"/>
                <a:gd name="T56" fmla="*/ 22 w 41"/>
                <a:gd name="T57" fmla="*/ 16 h 41"/>
                <a:gd name="T58" fmla="*/ 22 w 41"/>
                <a:gd name="T59" fmla="*/ 17 h 41"/>
                <a:gd name="T60" fmla="*/ 33 w 41"/>
                <a:gd name="T61" fmla="*/ 16 h 41"/>
                <a:gd name="T62" fmla="*/ 33 w 41"/>
                <a:gd name="T63" fmla="*/ 12 h 41"/>
                <a:gd name="T64" fmla="*/ 29 w 41"/>
                <a:gd name="T65" fmla="*/ 8 h 41"/>
                <a:gd name="T66" fmla="*/ 26 w 41"/>
                <a:gd name="T67" fmla="*/ 8 h 41"/>
                <a:gd name="T68" fmla="*/ 23 w 41"/>
                <a:gd name="T69" fmla="*/ 10 h 41"/>
                <a:gd name="T70" fmla="*/ 31 w 41"/>
                <a:gd name="T71" fmla="*/ 18 h 41"/>
                <a:gd name="T72" fmla="*/ 33 w 41"/>
                <a:gd name="T73" fmla="*/ 1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41" h="41">
                  <a:moveTo>
                    <a:pt x="41" y="34"/>
                  </a:moveTo>
                  <a:cubicBezTo>
                    <a:pt x="41" y="38"/>
                    <a:pt x="38" y="41"/>
                    <a:pt x="33" y="41"/>
                  </a:cubicBezTo>
                  <a:cubicBezTo>
                    <a:pt x="8" y="41"/>
                    <a:pt x="8" y="41"/>
                    <a:pt x="8" y="41"/>
                  </a:cubicBezTo>
                  <a:cubicBezTo>
                    <a:pt x="4" y="41"/>
                    <a:pt x="0" y="38"/>
                    <a:pt x="0" y="34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4"/>
                    <a:pt x="4" y="0"/>
                    <a:pt x="8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8" y="0"/>
                    <a:pt x="41" y="4"/>
                    <a:pt x="41" y="8"/>
                  </a:cubicBezTo>
                  <a:lnTo>
                    <a:pt x="41" y="34"/>
                  </a:lnTo>
                  <a:close/>
                  <a:moveTo>
                    <a:pt x="29" y="20"/>
                  </a:moveTo>
                  <a:cubicBezTo>
                    <a:pt x="21" y="12"/>
                    <a:pt x="21" y="12"/>
                    <a:pt x="21" y="12"/>
                  </a:cubicBezTo>
                  <a:cubicBezTo>
                    <a:pt x="7" y="27"/>
                    <a:pt x="7" y="27"/>
                    <a:pt x="7" y="27"/>
                  </a:cubicBezTo>
                  <a:cubicBezTo>
                    <a:pt x="7" y="34"/>
                    <a:pt x="7" y="34"/>
                    <a:pt x="7" y="34"/>
                  </a:cubicBezTo>
                  <a:cubicBezTo>
                    <a:pt x="15" y="34"/>
                    <a:pt x="15" y="34"/>
                    <a:pt x="15" y="34"/>
                  </a:cubicBezTo>
                  <a:lnTo>
                    <a:pt x="29" y="20"/>
                  </a:lnTo>
                  <a:close/>
                  <a:moveTo>
                    <a:pt x="15" y="30"/>
                  </a:moveTo>
                  <a:cubicBezTo>
                    <a:pt x="14" y="32"/>
                    <a:pt x="14" y="32"/>
                    <a:pt x="14" y="32"/>
                  </a:cubicBezTo>
                  <a:cubicBezTo>
                    <a:pt x="12" y="32"/>
                    <a:pt x="12" y="32"/>
                    <a:pt x="12" y="32"/>
                  </a:cubicBezTo>
                  <a:cubicBezTo>
                    <a:pt x="12" y="29"/>
                    <a:pt x="12" y="29"/>
                    <a:pt x="12" y="29"/>
                  </a:cubicBezTo>
                  <a:cubicBezTo>
                    <a:pt x="9" y="29"/>
                    <a:pt x="9" y="29"/>
                    <a:pt x="9" y="29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11" y="26"/>
                    <a:pt x="11" y="26"/>
                    <a:pt x="11" y="26"/>
                  </a:cubicBezTo>
                  <a:lnTo>
                    <a:pt x="15" y="30"/>
                  </a:lnTo>
                  <a:close/>
                  <a:moveTo>
                    <a:pt x="22" y="17"/>
                  </a:moveTo>
                  <a:cubicBezTo>
                    <a:pt x="14" y="24"/>
                    <a:pt x="14" y="24"/>
                    <a:pt x="14" y="24"/>
                  </a:cubicBezTo>
                  <a:cubicBezTo>
                    <a:pt x="14" y="25"/>
                    <a:pt x="13" y="25"/>
                    <a:pt x="13" y="25"/>
                  </a:cubicBezTo>
                  <a:cubicBezTo>
                    <a:pt x="13" y="24"/>
                    <a:pt x="13" y="24"/>
                    <a:pt x="13" y="24"/>
                  </a:cubicBezTo>
                  <a:cubicBezTo>
                    <a:pt x="21" y="16"/>
                    <a:pt x="21" y="16"/>
                    <a:pt x="21" y="16"/>
                  </a:cubicBezTo>
                  <a:cubicBezTo>
                    <a:pt x="21" y="16"/>
                    <a:pt x="22" y="16"/>
                    <a:pt x="22" y="16"/>
                  </a:cubicBezTo>
                  <a:cubicBezTo>
                    <a:pt x="22" y="16"/>
                    <a:pt x="22" y="16"/>
                    <a:pt x="22" y="17"/>
                  </a:cubicBezTo>
                  <a:close/>
                  <a:moveTo>
                    <a:pt x="33" y="16"/>
                  </a:moveTo>
                  <a:cubicBezTo>
                    <a:pt x="34" y="15"/>
                    <a:pt x="34" y="13"/>
                    <a:pt x="33" y="12"/>
                  </a:cubicBezTo>
                  <a:cubicBezTo>
                    <a:pt x="29" y="8"/>
                    <a:pt x="29" y="8"/>
                    <a:pt x="29" y="8"/>
                  </a:cubicBezTo>
                  <a:cubicBezTo>
                    <a:pt x="28" y="7"/>
                    <a:pt x="27" y="7"/>
                    <a:pt x="26" y="8"/>
                  </a:cubicBezTo>
                  <a:cubicBezTo>
                    <a:pt x="23" y="10"/>
                    <a:pt x="23" y="10"/>
                    <a:pt x="23" y="10"/>
                  </a:cubicBezTo>
                  <a:cubicBezTo>
                    <a:pt x="31" y="18"/>
                    <a:pt x="31" y="18"/>
                    <a:pt x="31" y="18"/>
                  </a:cubicBezTo>
                  <a:lnTo>
                    <a:pt x="33" y="16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97" name="PA_组合 96"/>
          <p:cNvGrpSpPr/>
          <p:nvPr>
            <p:custDataLst>
              <p:tags r:id="rId3"/>
            </p:custDataLst>
          </p:nvPr>
        </p:nvGrpSpPr>
        <p:grpSpPr>
          <a:xfrm>
            <a:off x="476985" y="3772751"/>
            <a:ext cx="2935945" cy="1022167"/>
            <a:chOff x="821668" y="2906974"/>
            <a:chExt cx="2935945" cy="1022167"/>
          </a:xfrm>
        </p:grpSpPr>
        <p:sp>
          <p:nvSpPr>
            <p:cNvPr id="58" name="PA_文本框 57"/>
            <p:cNvSpPr txBox="1"/>
            <p:nvPr>
              <p:custDataLst>
                <p:tags r:id="rId49"/>
              </p:custDataLst>
            </p:nvPr>
          </p:nvSpPr>
          <p:spPr>
            <a:xfrm>
              <a:off x="1147304" y="2906974"/>
              <a:ext cx="2610309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altLang="zh-CN" sz="1800" b="1" i="0" u="none" strike="noStrike" kern="1200" cap="none" spc="300" normalizeH="0" baseline="0" noProof="0" dirty="0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1.</a:t>
              </a:r>
              <a:r>
                <a:rPr kumimoji="0" lang="zh-CN" altLang="en-US" sz="1800" b="1" i="0" u="none" strike="noStrike" kern="1200" cap="none" spc="300" normalizeH="0" baseline="0" noProof="0" dirty="0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点击此处添加标题</a:t>
              </a:r>
            </a:p>
          </p:txBody>
        </p:sp>
        <p:sp>
          <p:nvSpPr>
            <p:cNvPr id="59" name="PA_文本框 58"/>
            <p:cNvSpPr txBox="1"/>
            <p:nvPr>
              <p:custDataLst>
                <p:tags r:id="rId50"/>
              </p:custDataLst>
            </p:nvPr>
          </p:nvSpPr>
          <p:spPr>
            <a:xfrm>
              <a:off x="1147304" y="3358857"/>
              <a:ext cx="1595309" cy="57028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50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点击此处添加文字说明</a:t>
              </a:r>
              <a:endParaRPr kumimoji="0" lang="en-US" altLang="zh-CN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endParaRPr>
            </a:p>
            <a:p>
              <a:pPr marL="0" marR="0" lvl="0" indent="0" algn="l" defTabSz="914400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50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点击此处添加文字说明</a:t>
              </a:r>
            </a:p>
          </p:txBody>
        </p:sp>
        <p:cxnSp>
          <p:nvCxnSpPr>
            <p:cNvPr id="60" name="PA_直接连接符 59"/>
            <p:cNvCxnSpPr/>
            <p:nvPr>
              <p:custDataLst>
                <p:tags r:id="rId51"/>
              </p:custDataLst>
            </p:nvPr>
          </p:nvCxnSpPr>
          <p:spPr>
            <a:xfrm>
              <a:off x="1213979" y="3317581"/>
              <a:ext cx="2358780" cy="0"/>
            </a:xfrm>
            <a:prstGeom prst="line">
              <a:avLst/>
            </a:prstGeom>
            <a:ln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2" name="PA_直接连接符 61"/>
            <p:cNvCxnSpPr/>
            <p:nvPr>
              <p:custDataLst>
                <p:tags r:id="rId52"/>
              </p:custDataLst>
            </p:nvPr>
          </p:nvCxnSpPr>
          <p:spPr>
            <a:xfrm>
              <a:off x="1213979" y="3366501"/>
              <a:ext cx="817523" cy="0"/>
            </a:xfrm>
            <a:prstGeom prst="line">
              <a:avLst/>
            </a:prstGeom>
            <a:ln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5" name="PA_任意多边形 163"/>
            <p:cNvSpPr>
              <a:spLocks noEditPoints="1"/>
            </p:cNvSpPr>
            <p:nvPr>
              <p:custDataLst>
                <p:tags r:id="rId53"/>
              </p:custDataLst>
            </p:nvPr>
          </p:nvSpPr>
          <p:spPr bwMode="auto">
            <a:xfrm>
              <a:off x="821668" y="2962934"/>
              <a:ext cx="298748" cy="230613"/>
            </a:xfrm>
            <a:custGeom>
              <a:avLst/>
              <a:gdLst>
                <a:gd name="T0" fmla="*/ 38 w 48"/>
                <a:gd name="T1" fmla="*/ 30 h 37"/>
                <a:gd name="T2" fmla="*/ 30 w 48"/>
                <a:gd name="T3" fmla="*/ 37 h 37"/>
                <a:gd name="T4" fmla="*/ 8 w 48"/>
                <a:gd name="T5" fmla="*/ 37 h 37"/>
                <a:gd name="T6" fmla="*/ 0 w 48"/>
                <a:gd name="T7" fmla="*/ 30 h 37"/>
                <a:gd name="T8" fmla="*/ 0 w 48"/>
                <a:gd name="T9" fmla="*/ 7 h 37"/>
                <a:gd name="T10" fmla="*/ 8 w 48"/>
                <a:gd name="T11" fmla="*/ 0 h 37"/>
                <a:gd name="T12" fmla="*/ 30 w 48"/>
                <a:gd name="T13" fmla="*/ 0 h 37"/>
                <a:gd name="T14" fmla="*/ 33 w 48"/>
                <a:gd name="T15" fmla="*/ 0 h 37"/>
                <a:gd name="T16" fmla="*/ 34 w 48"/>
                <a:gd name="T17" fmla="*/ 1 h 37"/>
                <a:gd name="T18" fmla="*/ 34 w 48"/>
                <a:gd name="T19" fmla="*/ 2 h 37"/>
                <a:gd name="T20" fmla="*/ 32 w 48"/>
                <a:gd name="T21" fmla="*/ 3 h 37"/>
                <a:gd name="T22" fmla="*/ 31 w 48"/>
                <a:gd name="T23" fmla="*/ 3 h 37"/>
                <a:gd name="T24" fmla="*/ 30 w 48"/>
                <a:gd name="T25" fmla="*/ 3 h 37"/>
                <a:gd name="T26" fmla="*/ 8 w 48"/>
                <a:gd name="T27" fmla="*/ 3 h 37"/>
                <a:gd name="T28" fmla="*/ 4 w 48"/>
                <a:gd name="T29" fmla="*/ 7 h 37"/>
                <a:gd name="T30" fmla="*/ 4 w 48"/>
                <a:gd name="T31" fmla="*/ 30 h 37"/>
                <a:gd name="T32" fmla="*/ 8 w 48"/>
                <a:gd name="T33" fmla="*/ 34 h 37"/>
                <a:gd name="T34" fmla="*/ 30 w 48"/>
                <a:gd name="T35" fmla="*/ 34 h 37"/>
                <a:gd name="T36" fmla="*/ 34 w 48"/>
                <a:gd name="T37" fmla="*/ 30 h 37"/>
                <a:gd name="T38" fmla="*/ 34 w 48"/>
                <a:gd name="T39" fmla="*/ 26 h 37"/>
                <a:gd name="T40" fmla="*/ 35 w 48"/>
                <a:gd name="T41" fmla="*/ 26 h 37"/>
                <a:gd name="T42" fmla="*/ 36 w 48"/>
                <a:gd name="T43" fmla="*/ 24 h 37"/>
                <a:gd name="T44" fmla="*/ 37 w 48"/>
                <a:gd name="T45" fmla="*/ 24 h 37"/>
                <a:gd name="T46" fmla="*/ 38 w 48"/>
                <a:gd name="T47" fmla="*/ 25 h 37"/>
                <a:gd name="T48" fmla="*/ 38 w 48"/>
                <a:gd name="T49" fmla="*/ 30 h 37"/>
                <a:gd name="T50" fmla="*/ 43 w 48"/>
                <a:gd name="T51" fmla="*/ 13 h 37"/>
                <a:gd name="T52" fmla="*/ 25 w 48"/>
                <a:gd name="T53" fmla="*/ 31 h 37"/>
                <a:gd name="T54" fmla="*/ 17 w 48"/>
                <a:gd name="T55" fmla="*/ 31 h 37"/>
                <a:gd name="T56" fmla="*/ 17 w 48"/>
                <a:gd name="T57" fmla="*/ 23 h 37"/>
                <a:gd name="T58" fmla="*/ 35 w 48"/>
                <a:gd name="T59" fmla="*/ 5 h 37"/>
                <a:gd name="T60" fmla="*/ 43 w 48"/>
                <a:gd name="T61" fmla="*/ 13 h 37"/>
                <a:gd name="T62" fmla="*/ 27 w 48"/>
                <a:gd name="T63" fmla="*/ 25 h 37"/>
                <a:gd name="T64" fmla="*/ 23 w 48"/>
                <a:gd name="T65" fmla="*/ 21 h 37"/>
                <a:gd name="T66" fmla="*/ 20 w 48"/>
                <a:gd name="T67" fmla="*/ 24 h 37"/>
                <a:gd name="T68" fmla="*/ 20 w 48"/>
                <a:gd name="T69" fmla="*/ 25 h 37"/>
                <a:gd name="T70" fmla="*/ 22 w 48"/>
                <a:gd name="T71" fmla="*/ 25 h 37"/>
                <a:gd name="T72" fmla="*/ 22 w 48"/>
                <a:gd name="T73" fmla="*/ 28 h 37"/>
                <a:gd name="T74" fmla="*/ 24 w 48"/>
                <a:gd name="T75" fmla="*/ 28 h 37"/>
                <a:gd name="T76" fmla="*/ 27 w 48"/>
                <a:gd name="T77" fmla="*/ 25 h 37"/>
                <a:gd name="T78" fmla="*/ 35 w 48"/>
                <a:gd name="T79" fmla="*/ 9 h 37"/>
                <a:gd name="T80" fmla="*/ 25 w 48"/>
                <a:gd name="T81" fmla="*/ 18 h 37"/>
                <a:gd name="T82" fmla="*/ 25 w 48"/>
                <a:gd name="T83" fmla="*/ 19 h 37"/>
                <a:gd name="T84" fmla="*/ 26 w 48"/>
                <a:gd name="T85" fmla="*/ 19 h 37"/>
                <a:gd name="T86" fmla="*/ 36 w 48"/>
                <a:gd name="T87" fmla="*/ 10 h 37"/>
                <a:gd name="T88" fmla="*/ 36 w 48"/>
                <a:gd name="T89" fmla="*/ 9 h 37"/>
                <a:gd name="T90" fmla="*/ 35 w 48"/>
                <a:gd name="T91" fmla="*/ 9 h 37"/>
                <a:gd name="T92" fmla="*/ 45 w 48"/>
                <a:gd name="T93" fmla="*/ 11 h 37"/>
                <a:gd name="T94" fmla="*/ 37 w 48"/>
                <a:gd name="T95" fmla="*/ 3 h 37"/>
                <a:gd name="T96" fmla="*/ 39 w 48"/>
                <a:gd name="T97" fmla="*/ 1 h 37"/>
                <a:gd name="T98" fmla="*/ 43 w 48"/>
                <a:gd name="T99" fmla="*/ 1 h 37"/>
                <a:gd name="T100" fmla="*/ 47 w 48"/>
                <a:gd name="T101" fmla="*/ 5 h 37"/>
                <a:gd name="T102" fmla="*/ 47 w 48"/>
                <a:gd name="T103" fmla="*/ 8 h 37"/>
                <a:gd name="T104" fmla="*/ 45 w 48"/>
                <a:gd name="T105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8" h="37">
                  <a:moveTo>
                    <a:pt x="38" y="30"/>
                  </a:moveTo>
                  <a:cubicBezTo>
                    <a:pt x="38" y="34"/>
                    <a:pt x="34" y="37"/>
                    <a:pt x="30" y="37"/>
                  </a:cubicBezTo>
                  <a:cubicBezTo>
                    <a:pt x="8" y="37"/>
                    <a:pt x="8" y="37"/>
                    <a:pt x="8" y="37"/>
                  </a:cubicBezTo>
                  <a:cubicBezTo>
                    <a:pt x="4" y="37"/>
                    <a:pt x="0" y="34"/>
                    <a:pt x="0" y="30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3"/>
                    <a:pt x="4" y="0"/>
                    <a:pt x="8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1" y="0"/>
                    <a:pt x="32" y="0"/>
                    <a:pt x="33" y="0"/>
                  </a:cubicBezTo>
                  <a:cubicBezTo>
                    <a:pt x="34" y="0"/>
                    <a:pt x="34" y="1"/>
                    <a:pt x="34" y="1"/>
                  </a:cubicBezTo>
                  <a:cubicBezTo>
                    <a:pt x="34" y="1"/>
                    <a:pt x="34" y="2"/>
                    <a:pt x="34" y="2"/>
                  </a:cubicBezTo>
                  <a:cubicBezTo>
                    <a:pt x="32" y="3"/>
                    <a:pt x="32" y="3"/>
                    <a:pt x="32" y="3"/>
                  </a:cubicBezTo>
                  <a:cubicBezTo>
                    <a:pt x="32" y="3"/>
                    <a:pt x="32" y="3"/>
                    <a:pt x="31" y="3"/>
                  </a:cubicBezTo>
                  <a:cubicBezTo>
                    <a:pt x="31" y="3"/>
                    <a:pt x="31" y="3"/>
                    <a:pt x="30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6" y="3"/>
                    <a:pt x="4" y="5"/>
                    <a:pt x="4" y="7"/>
                  </a:cubicBezTo>
                  <a:cubicBezTo>
                    <a:pt x="4" y="30"/>
                    <a:pt x="4" y="30"/>
                    <a:pt x="4" y="30"/>
                  </a:cubicBezTo>
                  <a:cubicBezTo>
                    <a:pt x="4" y="32"/>
                    <a:pt x="6" y="34"/>
                    <a:pt x="8" y="34"/>
                  </a:cubicBezTo>
                  <a:cubicBezTo>
                    <a:pt x="30" y="34"/>
                    <a:pt x="30" y="34"/>
                    <a:pt x="30" y="34"/>
                  </a:cubicBezTo>
                  <a:cubicBezTo>
                    <a:pt x="33" y="34"/>
                    <a:pt x="34" y="32"/>
                    <a:pt x="34" y="30"/>
                  </a:cubicBezTo>
                  <a:cubicBezTo>
                    <a:pt x="34" y="26"/>
                    <a:pt x="34" y="26"/>
                    <a:pt x="34" y="26"/>
                  </a:cubicBezTo>
                  <a:cubicBezTo>
                    <a:pt x="34" y="26"/>
                    <a:pt x="35" y="26"/>
                    <a:pt x="35" y="26"/>
                  </a:cubicBezTo>
                  <a:cubicBezTo>
                    <a:pt x="36" y="24"/>
                    <a:pt x="36" y="24"/>
                    <a:pt x="36" y="24"/>
                  </a:cubicBezTo>
                  <a:cubicBezTo>
                    <a:pt x="37" y="24"/>
                    <a:pt x="37" y="24"/>
                    <a:pt x="37" y="24"/>
                  </a:cubicBezTo>
                  <a:cubicBezTo>
                    <a:pt x="38" y="24"/>
                    <a:pt x="38" y="24"/>
                    <a:pt x="38" y="25"/>
                  </a:cubicBezTo>
                  <a:lnTo>
                    <a:pt x="38" y="30"/>
                  </a:lnTo>
                  <a:close/>
                  <a:moveTo>
                    <a:pt x="43" y="13"/>
                  </a:moveTo>
                  <a:cubicBezTo>
                    <a:pt x="25" y="31"/>
                    <a:pt x="25" y="31"/>
                    <a:pt x="25" y="31"/>
                  </a:cubicBezTo>
                  <a:cubicBezTo>
                    <a:pt x="17" y="31"/>
                    <a:pt x="17" y="31"/>
                    <a:pt x="17" y="31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35" y="5"/>
                    <a:pt x="35" y="5"/>
                    <a:pt x="35" y="5"/>
                  </a:cubicBezTo>
                  <a:lnTo>
                    <a:pt x="43" y="13"/>
                  </a:lnTo>
                  <a:close/>
                  <a:moveTo>
                    <a:pt x="27" y="25"/>
                  </a:moveTo>
                  <a:cubicBezTo>
                    <a:pt x="23" y="21"/>
                    <a:pt x="23" y="21"/>
                    <a:pt x="23" y="21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4" y="28"/>
                    <a:pt x="24" y="28"/>
                    <a:pt x="24" y="28"/>
                  </a:cubicBezTo>
                  <a:lnTo>
                    <a:pt x="27" y="25"/>
                  </a:lnTo>
                  <a:close/>
                  <a:moveTo>
                    <a:pt x="35" y="9"/>
                  </a:moveTo>
                  <a:cubicBezTo>
                    <a:pt x="25" y="18"/>
                    <a:pt x="25" y="18"/>
                    <a:pt x="25" y="18"/>
                  </a:cubicBezTo>
                  <a:cubicBezTo>
                    <a:pt x="25" y="18"/>
                    <a:pt x="25" y="19"/>
                    <a:pt x="25" y="19"/>
                  </a:cubicBezTo>
                  <a:cubicBezTo>
                    <a:pt x="26" y="19"/>
                    <a:pt x="26" y="19"/>
                    <a:pt x="26" y="19"/>
                  </a:cubicBezTo>
                  <a:cubicBezTo>
                    <a:pt x="36" y="10"/>
                    <a:pt x="36" y="10"/>
                    <a:pt x="36" y="10"/>
                  </a:cubicBezTo>
                  <a:cubicBezTo>
                    <a:pt x="36" y="9"/>
                    <a:pt x="36" y="9"/>
                    <a:pt x="36" y="9"/>
                  </a:cubicBezTo>
                  <a:cubicBezTo>
                    <a:pt x="35" y="8"/>
                    <a:pt x="35" y="8"/>
                    <a:pt x="35" y="9"/>
                  </a:cubicBezTo>
                  <a:close/>
                  <a:moveTo>
                    <a:pt x="45" y="11"/>
                  </a:moveTo>
                  <a:cubicBezTo>
                    <a:pt x="37" y="3"/>
                    <a:pt x="37" y="3"/>
                    <a:pt x="37" y="3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40" y="0"/>
                    <a:pt x="42" y="0"/>
                    <a:pt x="43" y="1"/>
                  </a:cubicBezTo>
                  <a:cubicBezTo>
                    <a:pt x="47" y="5"/>
                    <a:pt x="47" y="5"/>
                    <a:pt x="47" y="5"/>
                  </a:cubicBezTo>
                  <a:cubicBezTo>
                    <a:pt x="48" y="6"/>
                    <a:pt x="48" y="7"/>
                    <a:pt x="47" y="8"/>
                  </a:cubicBezTo>
                  <a:lnTo>
                    <a:pt x="45" y="11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101" name="PA_组合 100"/>
          <p:cNvGrpSpPr/>
          <p:nvPr>
            <p:custDataLst>
              <p:tags r:id="rId4"/>
            </p:custDataLst>
          </p:nvPr>
        </p:nvGrpSpPr>
        <p:grpSpPr>
          <a:xfrm>
            <a:off x="8145344" y="2935035"/>
            <a:ext cx="2960688" cy="1022167"/>
            <a:chOff x="8653198" y="2906974"/>
            <a:chExt cx="2960688" cy="1022167"/>
          </a:xfrm>
        </p:grpSpPr>
        <p:sp>
          <p:nvSpPr>
            <p:cNvPr id="74" name="PA_文本框 73"/>
            <p:cNvSpPr txBox="1"/>
            <p:nvPr>
              <p:custDataLst>
                <p:tags r:id="rId44"/>
              </p:custDataLst>
            </p:nvPr>
          </p:nvSpPr>
          <p:spPr>
            <a:xfrm>
              <a:off x="8978900" y="2906974"/>
              <a:ext cx="2634986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altLang="zh-CN" sz="1800" b="1" i="0" u="none" strike="noStrike" kern="1200" cap="none" spc="300" normalizeH="0" baseline="0" noProof="0" dirty="0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5.</a:t>
              </a:r>
              <a:r>
                <a:rPr kumimoji="0" lang="zh-CN" altLang="en-US" sz="1800" b="1" i="0" u="none" strike="noStrike" kern="1200" cap="none" spc="300" normalizeH="0" baseline="0" noProof="0" dirty="0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点击此处添加标题</a:t>
              </a:r>
            </a:p>
          </p:txBody>
        </p:sp>
        <p:sp>
          <p:nvSpPr>
            <p:cNvPr id="75" name="PA_文本框 74"/>
            <p:cNvSpPr txBox="1"/>
            <p:nvPr>
              <p:custDataLst>
                <p:tags r:id="rId45"/>
              </p:custDataLst>
            </p:nvPr>
          </p:nvSpPr>
          <p:spPr>
            <a:xfrm>
              <a:off x="8978900" y="3358857"/>
              <a:ext cx="1595309" cy="57028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50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点击此处添加文字说明</a:t>
              </a:r>
              <a:endParaRPr kumimoji="0" lang="en-US" altLang="zh-CN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endParaRPr>
            </a:p>
            <a:p>
              <a:pPr marL="0" marR="0" lvl="0" indent="0" algn="l" defTabSz="914400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50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点击此处添加文字说明</a:t>
              </a:r>
            </a:p>
          </p:txBody>
        </p:sp>
        <p:cxnSp>
          <p:nvCxnSpPr>
            <p:cNvPr id="76" name="PA_直接连接符 75"/>
            <p:cNvCxnSpPr/>
            <p:nvPr>
              <p:custDataLst>
                <p:tags r:id="rId46"/>
              </p:custDataLst>
            </p:nvPr>
          </p:nvCxnSpPr>
          <p:spPr>
            <a:xfrm>
              <a:off x="9045575" y="3317581"/>
              <a:ext cx="2379712" cy="0"/>
            </a:xfrm>
            <a:prstGeom prst="line">
              <a:avLst/>
            </a:prstGeom>
            <a:ln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" name="PA_直接连接符 76"/>
            <p:cNvCxnSpPr/>
            <p:nvPr>
              <p:custDataLst>
                <p:tags r:id="rId47"/>
              </p:custDataLst>
            </p:nvPr>
          </p:nvCxnSpPr>
          <p:spPr>
            <a:xfrm>
              <a:off x="9045575" y="3366501"/>
              <a:ext cx="817523" cy="0"/>
            </a:xfrm>
            <a:prstGeom prst="line">
              <a:avLst/>
            </a:prstGeom>
            <a:ln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6" name="PA_任意多边形 342"/>
            <p:cNvSpPr>
              <a:spLocks noEditPoints="1"/>
            </p:cNvSpPr>
            <p:nvPr>
              <p:custDataLst>
                <p:tags r:id="rId48"/>
              </p:custDataLst>
            </p:nvPr>
          </p:nvSpPr>
          <p:spPr bwMode="auto">
            <a:xfrm>
              <a:off x="8653198" y="2964076"/>
              <a:ext cx="248911" cy="220527"/>
            </a:xfrm>
            <a:custGeom>
              <a:avLst/>
              <a:gdLst>
                <a:gd name="T0" fmla="*/ 48 w 48"/>
                <a:gd name="T1" fmla="*/ 10 h 43"/>
                <a:gd name="T2" fmla="*/ 39 w 48"/>
                <a:gd name="T3" fmla="*/ 19 h 43"/>
                <a:gd name="T4" fmla="*/ 39 w 48"/>
                <a:gd name="T5" fmla="*/ 19 h 43"/>
                <a:gd name="T6" fmla="*/ 38 w 48"/>
                <a:gd name="T7" fmla="*/ 18 h 43"/>
                <a:gd name="T8" fmla="*/ 38 w 48"/>
                <a:gd name="T9" fmla="*/ 13 h 43"/>
                <a:gd name="T10" fmla="*/ 31 w 48"/>
                <a:gd name="T11" fmla="*/ 13 h 43"/>
                <a:gd name="T12" fmla="*/ 24 w 48"/>
                <a:gd name="T13" fmla="*/ 18 h 43"/>
                <a:gd name="T14" fmla="*/ 22 w 48"/>
                <a:gd name="T15" fmla="*/ 23 h 43"/>
                <a:gd name="T16" fmla="*/ 7 w 48"/>
                <a:gd name="T17" fmla="*/ 37 h 43"/>
                <a:gd name="T18" fmla="*/ 1 w 48"/>
                <a:gd name="T19" fmla="*/ 37 h 43"/>
                <a:gd name="T20" fmla="*/ 0 w 48"/>
                <a:gd name="T21" fmla="*/ 36 h 43"/>
                <a:gd name="T22" fmla="*/ 0 w 48"/>
                <a:gd name="T23" fmla="*/ 31 h 43"/>
                <a:gd name="T24" fmla="*/ 1 w 48"/>
                <a:gd name="T25" fmla="*/ 30 h 43"/>
                <a:gd name="T26" fmla="*/ 7 w 48"/>
                <a:gd name="T27" fmla="*/ 30 h 43"/>
                <a:gd name="T28" fmla="*/ 14 w 48"/>
                <a:gd name="T29" fmla="*/ 25 h 43"/>
                <a:gd name="T30" fmla="*/ 16 w 48"/>
                <a:gd name="T31" fmla="*/ 20 h 43"/>
                <a:gd name="T32" fmla="*/ 31 w 48"/>
                <a:gd name="T33" fmla="*/ 6 h 43"/>
                <a:gd name="T34" fmla="*/ 38 w 48"/>
                <a:gd name="T35" fmla="*/ 6 h 43"/>
                <a:gd name="T36" fmla="*/ 38 w 48"/>
                <a:gd name="T37" fmla="*/ 1 h 43"/>
                <a:gd name="T38" fmla="*/ 39 w 48"/>
                <a:gd name="T39" fmla="*/ 0 h 43"/>
                <a:gd name="T40" fmla="*/ 39 w 48"/>
                <a:gd name="T41" fmla="*/ 1 h 43"/>
                <a:gd name="T42" fmla="*/ 48 w 48"/>
                <a:gd name="T43" fmla="*/ 9 h 43"/>
                <a:gd name="T44" fmla="*/ 48 w 48"/>
                <a:gd name="T45" fmla="*/ 10 h 43"/>
                <a:gd name="T46" fmla="*/ 48 w 48"/>
                <a:gd name="T47" fmla="*/ 10 h 43"/>
                <a:gd name="T48" fmla="*/ 14 w 48"/>
                <a:gd name="T49" fmla="*/ 20 h 43"/>
                <a:gd name="T50" fmla="*/ 7 w 48"/>
                <a:gd name="T51" fmla="*/ 13 h 43"/>
                <a:gd name="T52" fmla="*/ 1 w 48"/>
                <a:gd name="T53" fmla="*/ 13 h 43"/>
                <a:gd name="T54" fmla="*/ 0 w 48"/>
                <a:gd name="T55" fmla="*/ 12 h 43"/>
                <a:gd name="T56" fmla="*/ 0 w 48"/>
                <a:gd name="T57" fmla="*/ 7 h 43"/>
                <a:gd name="T58" fmla="*/ 1 w 48"/>
                <a:gd name="T59" fmla="*/ 6 h 43"/>
                <a:gd name="T60" fmla="*/ 7 w 48"/>
                <a:gd name="T61" fmla="*/ 6 h 43"/>
                <a:gd name="T62" fmla="*/ 18 w 48"/>
                <a:gd name="T63" fmla="*/ 12 h 43"/>
                <a:gd name="T64" fmla="*/ 14 w 48"/>
                <a:gd name="T65" fmla="*/ 20 h 43"/>
                <a:gd name="T66" fmla="*/ 48 w 48"/>
                <a:gd name="T67" fmla="*/ 34 h 43"/>
                <a:gd name="T68" fmla="*/ 39 w 48"/>
                <a:gd name="T69" fmla="*/ 43 h 43"/>
                <a:gd name="T70" fmla="*/ 39 w 48"/>
                <a:gd name="T71" fmla="*/ 43 h 43"/>
                <a:gd name="T72" fmla="*/ 38 w 48"/>
                <a:gd name="T73" fmla="*/ 42 h 43"/>
                <a:gd name="T74" fmla="*/ 38 w 48"/>
                <a:gd name="T75" fmla="*/ 37 h 43"/>
                <a:gd name="T76" fmla="*/ 20 w 48"/>
                <a:gd name="T77" fmla="*/ 31 h 43"/>
                <a:gd name="T78" fmla="*/ 24 w 48"/>
                <a:gd name="T79" fmla="*/ 24 h 43"/>
                <a:gd name="T80" fmla="*/ 31 w 48"/>
                <a:gd name="T81" fmla="*/ 30 h 43"/>
                <a:gd name="T82" fmla="*/ 38 w 48"/>
                <a:gd name="T83" fmla="*/ 30 h 43"/>
                <a:gd name="T84" fmla="*/ 38 w 48"/>
                <a:gd name="T85" fmla="*/ 25 h 43"/>
                <a:gd name="T86" fmla="*/ 39 w 48"/>
                <a:gd name="T87" fmla="*/ 24 h 43"/>
                <a:gd name="T88" fmla="*/ 39 w 48"/>
                <a:gd name="T89" fmla="*/ 25 h 43"/>
                <a:gd name="T90" fmla="*/ 48 w 48"/>
                <a:gd name="T91" fmla="*/ 33 h 43"/>
                <a:gd name="T92" fmla="*/ 48 w 48"/>
                <a:gd name="T93" fmla="*/ 34 h 43"/>
                <a:gd name="T94" fmla="*/ 48 w 48"/>
                <a:gd name="T95" fmla="*/ 34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8" h="43">
                  <a:moveTo>
                    <a:pt x="48" y="10"/>
                  </a:moveTo>
                  <a:cubicBezTo>
                    <a:pt x="39" y="19"/>
                    <a:pt x="39" y="19"/>
                    <a:pt x="39" y="19"/>
                  </a:cubicBezTo>
                  <a:cubicBezTo>
                    <a:pt x="39" y="19"/>
                    <a:pt x="39" y="19"/>
                    <a:pt x="39" y="19"/>
                  </a:cubicBezTo>
                  <a:cubicBezTo>
                    <a:pt x="38" y="19"/>
                    <a:pt x="38" y="19"/>
                    <a:pt x="38" y="18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1" y="13"/>
                    <a:pt x="31" y="13"/>
                    <a:pt x="31" y="13"/>
                  </a:cubicBezTo>
                  <a:cubicBezTo>
                    <a:pt x="27" y="13"/>
                    <a:pt x="26" y="16"/>
                    <a:pt x="24" y="18"/>
                  </a:cubicBezTo>
                  <a:cubicBezTo>
                    <a:pt x="24" y="20"/>
                    <a:pt x="23" y="22"/>
                    <a:pt x="22" y="23"/>
                  </a:cubicBezTo>
                  <a:cubicBezTo>
                    <a:pt x="19" y="30"/>
                    <a:pt x="16" y="37"/>
                    <a:pt x="7" y="37"/>
                  </a:cubicBezTo>
                  <a:cubicBezTo>
                    <a:pt x="1" y="37"/>
                    <a:pt x="1" y="37"/>
                    <a:pt x="1" y="37"/>
                  </a:cubicBezTo>
                  <a:cubicBezTo>
                    <a:pt x="1" y="37"/>
                    <a:pt x="0" y="37"/>
                    <a:pt x="0" y="36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1" y="30"/>
                    <a:pt x="1" y="30"/>
                  </a:cubicBezTo>
                  <a:cubicBezTo>
                    <a:pt x="7" y="30"/>
                    <a:pt x="7" y="30"/>
                    <a:pt x="7" y="30"/>
                  </a:cubicBezTo>
                  <a:cubicBezTo>
                    <a:pt x="11" y="30"/>
                    <a:pt x="12" y="28"/>
                    <a:pt x="14" y="25"/>
                  </a:cubicBezTo>
                  <a:cubicBezTo>
                    <a:pt x="15" y="23"/>
                    <a:pt x="15" y="22"/>
                    <a:pt x="16" y="20"/>
                  </a:cubicBezTo>
                  <a:cubicBezTo>
                    <a:pt x="19" y="13"/>
                    <a:pt x="22" y="6"/>
                    <a:pt x="31" y="6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38" y="1"/>
                    <a:pt x="38" y="0"/>
                    <a:pt x="39" y="0"/>
                  </a:cubicBezTo>
                  <a:cubicBezTo>
                    <a:pt x="39" y="0"/>
                    <a:pt x="39" y="0"/>
                    <a:pt x="39" y="1"/>
                  </a:cubicBezTo>
                  <a:cubicBezTo>
                    <a:pt x="48" y="9"/>
                    <a:pt x="48" y="9"/>
                    <a:pt x="48" y="9"/>
                  </a:cubicBezTo>
                  <a:cubicBezTo>
                    <a:pt x="48" y="9"/>
                    <a:pt x="48" y="10"/>
                    <a:pt x="48" y="10"/>
                  </a:cubicBezTo>
                  <a:cubicBezTo>
                    <a:pt x="48" y="10"/>
                    <a:pt x="48" y="10"/>
                    <a:pt x="48" y="10"/>
                  </a:cubicBezTo>
                  <a:close/>
                  <a:moveTo>
                    <a:pt x="14" y="20"/>
                  </a:moveTo>
                  <a:cubicBezTo>
                    <a:pt x="13" y="16"/>
                    <a:pt x="11" y="13"/>
                    <a:pt x="7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0" y="13"/>
                    <a:pt x="0" y="12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1" y="6"/>
                    <a:pt x="1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12" y="6"/>
                    <a:pt x="15" y="9"/>
                    <a:pt x="18" y="12"/>
                  </a:cubicBezTo>
                  <a:cubicBezTo>
                    <a:pt x="17" y="15"/>
                    <a:pt x="15" y="17"/>
                    <a:pt x="14" y="20"/>
                  </a:cubicBezTo>
                  <a:close/>
                  <a:moveTo>
                    <a:pt x="48" y="34"/>
                  </a:moveTo>
                  <a:cubicBezTo>
                    <a:pt x="39" y="43"/>
                    <a:pt x="39" y="43"/>
                    <a:pt x="39" y="43"/>
                  </a:cubicBezTo>
                  <a:cubicBezTo>
                    <a:pt x="39" y="43"/>
                    <a:pt x="39" y="43"/>
                    <a:pt x="39" y="43"/>
                  </a:cubicBezTo>
                  <a:cubicBezTo>
                    <a:pt x="38" y="43"/>
                    <a:pt x="38" y="43"/>
                    <a:pt x="38" y="42"/>
                  </a:cubicBezTo>
                  <a:cubicBezTo>
                    <a:pt x="38" y="37"/>
                    <a:pt x="38" y="37"/>
                    <a:pt x="38" y="37"/>
                  </a:cubicBezTo>
                  <a:cubicBezTo>
                    <a:pt x="30" y="37"/>
                    <a:pt x="25" y="38"/>
                    <a:pt x="20" y="31"/>
                  </a:cubicBezTo>
                  <a:cubicBezTo>
                    <a:pt x="22" y="29"/>
                    <a:pt x="23" y="26"/>
                    <a:pt x="24" y="24"/>
                  </a:cubicBezTo>
                  <a:cubicBezTo>
                    <a:pt x="25" y="27"/>
                    <a:pt x="27" y="30"/>
                    <a:pt x="31" y="30"/>
                  </a:cubicBezTo>
                  <a:cubicBezTo>
                    <a:pt x="38" y="30"/>
                    <a:pt x="38" y="30"/>
                    <a:pt x="38" y="30"/>
                  </a:cubicBezTo>
                  <a:cubicBezTo>
                    <a:pt x="38" y="25"/>
                    <a:pt x="38" y="25"/>
                    <a:pt x="38" y="25"/>
                  </a:cubicBezTo>
                  <a:cubicBezTo>
                    <a:pt x="38" y="25"/>
                    <a:pt x="38" y="24"/>
                    <a:pt x="39" y="24"/>
                  </a:cubicBezTo>
                  <a:cubicBezTo>
                    <a:pt x="39" y="24"/>
                    <a:pt x="39" y="24"/>
                    <a:pt x="39" y="25"/>
                  </a:cubicBezTo>
                  <a:cubicBezTo>
                    <a:pt x="48" y="33"/>
                    <a:pt x="48" y="33"/>
                    <a:pt x="48" y="33"/>
                  </a:cubicBezTo>
                  <a:cubicBezTo>
                    <a:pt x="48" y="33"/>
                    <a:pt x="48" y="34"/>
                    <a:pt x="48" y="34"/>
                  </a:cubicBezTo>
                  <a:cubicBezTo>
                    <a:pt x="48" y="34"/>
                    <a:pt x="48" y="34"/>
                    <a:pt x="48" y="34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99" name="PA_组合 98"/>
          <p:cNvGrpSpPr/>
          <p:nvPr>
            <p:custDataLst>
              <p:tags r:id="rId5"/>
            </p:custDataLst>
          </p:nvPr>
        </p:nvGrpSpPr>
        <p:grpSpPr>
          <a:xfrm>
            <a:off x="3242778" y="1751722"/>
            <a:ext cx="3144666" cy="1022167"/>
            <a:chOff x="785985" y="4624536"/>
            <a:chExt cx="3144666" cy="1022167"/>
          </a:xfrm>
        </p:grpSpPr>
        <p:sp>
          <p:nvSpPr>
            <p:cNvPr id="64" name="PA_文本框 63"/>
            <p:cNvSpPr txBox="1"/>
            <p:nvPr>
              <p:custDataLst>
                <p:tags r:id="rId39"/>
              </p:custDataLst>
            </p:nvPr>
          </p:nvSpPr>
          <p:spPr>
            <a:xfrm>
              <a:off x="1147304" y="4624536"/>
              <a:ext cx="2783347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altLang="zh-CN" sz="1800" b="1" i="0" u="none" strike="noStrike" kern="1200" cap="none" spc="300" normalizeH="0" baseline="0" noProof="0" dirty="0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3.</a:t>
              </a:r>
              <a:r>
                <a:rPr kumimoji="0" lang="zh-CN" altLang="en-US" sz="1800" b="1" i="0" u="none" strike="noStrike" kern="1200" cap="none" spc="300" normalizeH="0" baseline="0" noProof="0" dirty="0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点击此处添加标题</a:t>
              </a:r>
            </a:p>
          </p:txBody>
        </p:sp>
        <p:sp>
          <p:nvSpPr>
            <p:cNvPr id="65" name="PA_文本框 64"/>
            <p:cNvSpPr txBox="1"/>
            <p:nvPr>
              <p:custDataLst>
                <p:tags r:id="rId40"/>
              </p:custDataLst>
            </p:nvPr>
          </p:nvSpPr>
          <p:spPr>
            <a:xfrm>
              <a:off x="1147304" y="5076419"/>
              <a:ext cx="1595309" cy="57028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50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点击此处添加文字说明</a:t>
              </a:r>
              <a:endParaRPr kumimoji="0" lang="en-US" altLang="zh-CN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endParaRPr>
            </a:p>
            <a:p>
              <a:pPr marL="0" marR="0" lvl="0" indent="0" algn="l" defTabSz="914400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50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点击此处添加文字说明</a:t>
              </a:r>
            </a:p>
          </p:txBody>
        </p:sp>
        <p:cxnSp>
          <p:nvCxnSpPr>
            <p:cNvPr id="66" name="PA_直接连接符 65"/>
            <p:cNvCxnSpPr/>
            <p:nvPr>
              <p:custDataLst>
                <p:tags r:id="rId41"/>
              </p:custDataLst>
            </p:nvPr>
          </p:nvCxnSpPr>
          <p:spPr>
            <a:xfrm>
              <a:off x="1213979" y="5035143"/>
              <a:ext cx="2358780" cy="0"/>
            </a:xfrm>
            <a:prstGeom prst="line">
              <a:avLst/>
            </a:prstGeom>
            <a:ln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7" name="PA_直接连接符 66"/>
            <p:cNvCxnSpPr/>
            <p:nvPr>
              <p:custDataLst>
                <p:tags r:id="rId42"/>
              </p:custDataLst>
            </p:nvPr>
          </p:nvCxnSpPr>
          <p:spPr>
            <a:xfrm>
              <a:off x="1213979" y="5084063"/>
              <a:ext cx="817523" cy="0"/>
            </a:xfrm>
            <a:prstGeom prst="line">
              <a:avLst/>
            </a:prstGeom>
            <a:ln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7" name="PA_任意多边形 143"/>
            <p:cNvSpPr>
              <a:spLocks noEditPoints="1"/>
            </p:cNvSpPr>
            <p:nvPr>
              <p:custDataLst>
                <p:tags r:id="rId43"/>
              </p:custDataLst>
            </p:nvPr>
          </p:nvSpPr>
          <p:spPr bwMode="auto">
            <a:xfrm>
              <a:off x="785985" y="4690600"/>
              <a:ext cx="326099" cy="211678"/>
            </a:xfrm>
            <a:custGeom>
              <a:avLst/>
              <a:gdLst>
                <a:gd name="T0" fmla="*/ 47 w 48"/>
                <a:gd name="T1" fmla="*/ 17 h 31"/>
                <a:gd name="T2" fmla="*/ 24 w 48"/>
                <a:gd name="T3" fmla="*/ 31 h 31"/>
                <a:gd name="T4" fmla="*/ 0 w 48"/>
                <a:gd name="T5" fmla="*/ 17 h 31"/>
                <a:gd name="T6" fmla="*/ 0 w 48"/>
                <a:gd name="T7" fmla="*/ 15 h 31"/>
                <a:gd name="T8" fmla="*/ 0 w 48"/>
                <a:gd name="T9" fmla="*/ 14 h 31"/>
                <a:gd name="T10" fmla="*/ 24 w 48"/>
                <a:gd name="T11" fmla="*/ 0 h 31"/>
                <a:gd name="T12" fmla="*/ 47 w 48"/>
                <a:gd name="T13" fmla="*/ 14 h 31"/>
                <a:gd name="T14" fmla="*/ 48 w 48"/>
                <a:gd name="T15" fmla="*/ 15 h 31"/>
                <a:gd name="T16" fmla="*/ 47 w 48"/>
                <a:gd name="T17" fmla="*/ 17 h 31"/>
                <a:gd name="T18" fmla="*/ 34 w 48"/>
                <a:gd name="T19" fmla="*/ 6 h 31"/>
                <a:gd name="T20" fmla="*/ 36 w 48"/>
                <a:gd name="T21" fmla="*/ 12 h 31"/>
                <a:gd name="T22" fmla="*/ 24 w 48"/>
                <a:gd name="T23" fmla="*/ 24 h 31"/>
                <a:gd name="T24" fmla="*/ 12 w 48"/>
                <a:gd name="T25" fmla="*/ 12 h 31"/>
                <a:gd name="T26" fmla="*/ 13 w 48"/>
                <a:gd name="T27" fmla="*/ 6 h 31"/>
                <a:gd name="T28" fmla="*/ 3 w 48"/>
                <a:gd name="T29" fmla="*/ 15 h 31"/>
                <a:gd name="T30" fmla="*/ 24 w 48"/>
                <a:gd name="T31" fmla="*/ 27 h 31"/>
                <a:gd name="T32" fmla="*/ 44 w 48"/>
                <a:gd name="T33" fmla="*/ 15 h 31"/>
                <a:gd name="T34" fmla="*/ 34 w 48"/>
                <a:gd name="T35" fmla="*/ 6 h 31"/>
                <a:gd name="T36" fmla="*/ 24 w 48"/>
                <a:gd name="T37" fmla="*/ 4 h 31"/>
                <a:gd name="T38" fmla="*/ 15 w 48"/>
                <a:gd name="T39" fmla="*/ 12 h 31"/>
                <a:gd name="T40" fmla="*/ 17 w 48"/>
                <a:gd name="T41" fmla="*/ 13 h 31"/>
                <a:gd name="T42" fmla="*/ 18 w 48"/>
                <a:gd name="T43" fmla="*/ 12 h 31"/>
                <a:gd name="T44" fmla="*/ 24 w 48"/>
                <a:gd name="T45" fmla="*/ 6 h 31"/>
                <a:gd name="T46" fmla="*/ 25 w 48"/>
                <a:gd name="T47" fmla="*/ 5 h 31"/>
                <a:gd name="T48" fmla="*/ 24 w 48"/>
                <a:gd name="T49" fmla="*/ 4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48" h="31">
                  <a:moveTo>
                    <a:pt x="47" y="17"/>
                  </a:moveTo>
                  <a:cubicBezTo>
                    <a:pt x="42" y="25"/>
                    <a:pt x="33" y="31"/>
                    <a:pt x="24" y="31"/>
                  </a:cubicBezTo>
                  <a:cubicBezTo>
                    <a:pt x="14" y="31"/>
                    <a:pt x="5" y="25"/>
                    <a:pt x="0" y="17"/>
                  </a:cubicBezTo>
                  <a:cubicBezTo>
                    <a:pt x="0" y="17"/>
                    <a:pt x="0" y="16"/>
                    <a:pt x="0" y="15"/>
                  </a:cubicBezTo>
                  <a:cubicBezTo>
                    <a:pt x="0" y="15"/>
                    <a:pt x="0" y="14"/>
                    <a:pt x="0" y="14"/>
                  </a:cubicBezTo>
                  <a:cubicBezTo>
                    <a:pt x="5" y="5"/>
                    <a:pt x="14" y="0"/>
                    <a:pt x="24" y="0"/>
                  </a:cubicBezTo>
                  <a:cubicBezTo>
                    <a:pt x="33" y="0"/>
                    <a:pt x="42" y="5"/>
                    <a:pt x="47" y="14"/>
                  </a:cubicBezTo>
                  <a:cubicBezTo>
                    <a:pt x="47" y="14"/>
                    <a:pt x="48" y="15"/>
                    <a:pt x="48" y="15"/>
                  </a:cubicBezTo>
                  <a:cubicBezTo>
                    <a:pt x="48" y="16"/>
                    <a:pt x="47" y="17"/>
                    <a:pt x="47" y="17"/>
                  </a:cubicBezTo>
                  <a:close/>
                  <a:moveTo>
                    <a:pt x="34" y="6"/>
                  </a:moveTo>
                  <a:cubicBezTo>
                    <a:pt x="35" y="8"/>
                    <a:pt x="36" y="10"/>
                    <a:pt x="36" y="12"/>
                  </a:cubicBezTo>
                  <a:cubicBezTo>
                    <a:pt x="36" y="19"/>
                    <a:pt x="30" y="24"/>
                    <a:pt x="24" y="24"/>
                  </a:cubicBezTo>
                  <a:cubicBezTo>
                    <a:pt x="17" y="24"/>
                    <a:pt x="12" y="19"/>
                    <a:pt x="12" y="12"/>
                  </a:cubicBezTo>
                  <a:cubicBezTo>
                    <a:pt x="12" y="10"/>
                    <a:pt x="12" y="8"/>
                    <a:pt x="13" y="6"/>
                  </a:cubicBezTo>
                  <a:cubicBezTo>
                    <a:pt x="9" y="8"/>
                    <a:pt x="6" y="11"/>
                    <a:pt x="3" y="15"/>
                  </a:cubicBezTo>
                  <a:cubicBezTo>
                    <a:pt x="8" y="22"/>
                    <a:pt x="15" y="27"/>
                    <a:pt x="24" y="27"/>
                  </a:cubicBezTo>
                  <a:cubicBezTo>
                    <a:pt x="32" y="27"/>
                    <a:pt x="40" y="22"/>
                    <a:pt x="44" y="15"/>
                  </a:cubicBezTo>
                  <a:cubicBezTo>
                    <a:pt x="42" y="11"/>
                    <a:pt x="38" y="8"/>
                    <a:pt x="34" y="6"/>
                  </a:cubicBezTo>
                  <a:close/>
                  <a:moveTo>
                    <a:pt x="24" y="4"/>
                  </a:moveTo>
                  <a:cubicBezTo>
                    <a:pt x="19" y="4"/>
                    <a:pt x="15" y="7"/>
                    <a:pt x="15" y="12"/>
                  </a:cubicBezTo>
                  <a:cubicBezTo>
                    <a:pt x="15" y="13"/>
                    <a:pt x="16" y="13"/>
                    <a:pt x="17" y="13"/>
                  </a:cubicBezTo>
                  <a:cubicBezTo>
                    <a:pt x="17" y="13"/>
                    <a:pt x="18" y="13"/>
                    <a:pt x="18" y="12"/>
                  </a:cubicBezTo>
                  <a:cubicBezTo>
                    <a:pt x="18" y="9"/>
                    <a:pt x="21" y="6"/>
                    <a:pt x="24" y="6"/>
                  </a:cubicBezTo>
                  <a:cubicBezTo>
                    <a:pt x="24" y="6"/>
                    <a:pt x="25" y="6"/>
                    <a:pt x="25" y="5"/>
                  </a:cubicBezTo>
                  <a:cubicBezTo>
                    <a:pt x="25" y="4"/>
                    <a:pt x="24" y="4"/>
                    <a:pt x="24" y="4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102" name="PA_组合 101"/>
          <p:cNvGrpSpPr/>
          <p:nvPr>
            <p:custDataLst>
              <p:tags r:id="rId6"/>
            </p:custDataLst>
          </p:nvPr>
        </p:nvGrpSpPr>
        <p:grpSpPr>
          <a:xfrm>
            <a:off x="9046048" y="4516260"/>
            <a:ext cx="3022126" cy="1022167"/>
            <a:chOff x="8591760" y="4624536"/>
            <a:chExt cx="3022126" cy="1022167"/>
          </a:xfrm>
        </p:grpSpPr>
        <p:sp>
          <p:nvSpPr>
            <p:cNvPr id="79" name="PA_文本框 78"/>
            <p:cNvSpPr txBox="1"/>
            <p:nvPr>
              <p:custDataLst>
                <p:tags r:id="rId34"/>
              </p:custDataLst>
            </p:nvPr>
          </p:nvSpPr>
          <p:spPr>
            <a:xfrm>
              <a:off x="8978900" y="4624536"/>
              <a:ext cx="2634986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altLang="zh-CN" sz="1800" b="1" i="0" u="none" strike="noStrike" kern="1200" cap="none" spc="300" normalizeH="0" baseline="0" noProof="0" dirty="0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6.</a:t>
              </a:r>
              <a:r>
                <a:rPr kumimoji="0" lang="zh-CN" altLang="en-US" sz="1800" b="1" i="0" u="none" strike="noStrike" kern="1200" cap="none" spc="300" normalizeH="0" baseline="0" noProof="0" dirty="0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点击此处添加标题</a:t>
              </a:r>
            </a:p>
          </p:txBody>
        </p:sp>
        <p:sp>
          <p:nvSpPr>
            <p:cNvPr id="80" name="PA_文本框 79"/>
            <p:cNvSpPr txBox="1"/>
            <p:nvPr>
              <p:custDataLst>
                <p:tags r:id="rId35"/>
              </p:custDataLst>
            </p:nvPr>
          </p:nvSpPr>
          <p:spPr>
            <a:xfrm>
              <a:off x="8978900" y="5076419"/>
              <a:ext cx="1595309" cy="57028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50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点击此处添加文字说明</a:t>
              </a:r>
              <a:endParaRPr kumimoji="0" lang="en-US" altLang="zh-CN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endParaRPr>
            </a:p>
            <a:p>
              <a:pPr marL="0" marR="0" lvl="0" indent="0" algn="l" defTabSz="914400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50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点击此处添加文字说明</a:t>
              </a:r>
            </a:p>
          </p:txBody>
        </p:sp>
        <p:cxnSp>
          <p:nvCxnSpPr>
            <p:cNvPr id="81" name="PA_直接连接符 80"/>
            <p:cNvCxnSpPr/>
            <p:nvPr>
              <p:custDataLst>
                <p:tags r:id="rId36"/>
              </p:custDataLst>
            </p:nvPr>
          </p:nvCxnSpPr>
          <p:spPr>
            <a:xfrm>
              <a:off x="9045575" y="5035143"/>
              <a:ext cx="2379712" cy="0"/>
            </a:xfrm>
            <a:prstGeom prst="line">
              <a:avLst/>
            </a:prstGeom>
            <a:ln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" name="PA_直接连接符 81"/>
            <p:cNvCxnSpPr/>
            <p:nvPr>
              <p:custDataLst>
                <p:tags r:id="rId37"/>
              </p:custDataLst>
            </p:nvPr>
          </p:nvCxnSpPr>
          <p:spPr>
            <a:xfrm>
              <a:off x="9045575" y="5084063"/>
              <a:ext cx="817523" cy="0"/>
            </a:xfrm>
            <a:prstGeom prst="line">
              <a:avLst/>
            </a:prstGeom>
            <a:ln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8" name="PA_任意多边形 227"/>
            <p:cNvSpPr>
              <a:spLocks noEditPoints="1"/>
            </p:cNvSpPr>
            <p:nvPr>
              <p:custDataLst>
                <p:tags r:id="rId38"/>
              </p:custDataLst>
            </p:nvPr>
          </p:nvSpPr>
          <p:spPr bwMode="auto">
            <a:xfrm>
              <a:off x="8591760" y="4695057"/>
              <a:ext cx="344185" cy="227115"/>
            </a:xfrm>
            <a:custGeom>
              <a:avLst/>
              <a:gdLst>
                <a:gd name="T0" fmla="*/ 61 w 62"/>
                <a:gd name="T1" fmla="*/ 11 h 41"/>
                <a:gd name="T2" fmla="*/ 31 w 62"/>
                <a:gd name="T3" fmla="*/ 21 h 41"/>
                <a:gd name="T4" fmla="*/ 31 w 62"/>
                <a:gd name="T5" fmla="*/ 21 h 41"/>
                <a:gd name="T6" fmla="*/ 31 w 62"/>
                <a:gd name="T7" fmla="*/ 21 h 41"/>
                <a:gd name="T8" fmla="*/ 13 w 62"/>
                <a:gd name="T9" fmla="*/ 15 h 41"/>
                <a:gd name="T10" fmla="*/ 10 w 62"/>
                <a:gd name="T11" fmla="*/ 23 h 41"/>
                <a:gd name="T12" fmla="*/ 12 w 62"/>
                <a:gd name="T13" fmla="*/ 26 h 41"/>
                <a:gd name="T14" fmla="*/ 10 w 62"/>
                <a:gd name="T15" fmla="*/ 29 h 41"/>
                <a:gd name="T16" fmla="*/ 12 w 62"/>
                <a:gd name="T17" fmla="*/ 40 h 41"/>
                <a:gd name="T18" fmla="*/ 12 w 62"/>
                <a:gd name="T19" fmla="*/ 41 h 41"/>
                <a:gd name="T20" fmla="*/ 11 w 62"/>
                <a:gd name="T21" fmla="*/ 41 h 41"/>
                <a:gd name="T22" fmla="*/ 6 w 62"/>
                <a:gd name="T23" fmla="*/ 41 h 41"/>
                <a:gd name="T24" fmla="*/ 5 w 62"/>
                <a:gd name="T25" fmla="*/ 41 h 41"/>
                <a:gd name="T26" fmla="*/ 5 w 62"/>
                <a:gd name="T27" fmla="*/ 40 h 41"/>
                <a:gd name="T28" fmla="*/ 7 w 62"/>
                <a:gd name="T29" fmla="*/ 29 h 41"/>
                <a:gd name="T30" fmla="*/ 5 w 62"/>
                <a:gd name="T31" fmla="*/ 26 h 41"/>
                <a:gd name="T32" fmla="*/ 7 w 62"/>
                <a:gd name="T33" fmla="*/ 23 h 41"/>
                <a:gd name="T34" fmla="*/ 9 w 62"/>
                <a:gd name="T35" fmla="*/ 14 h 41"/>
                <a:gd name="T36" fmla="*/ 1 w 62"/>
                <a:gd name="T37" fmla="*/ 11 h 41"/>
                <a:gd name="T38" fmla="*/ 0 w 62"/>
                <a:gd name="T39" fmla="*/ 11 h 41"/>
                <a:gd name="T40" fmla="*/ 1 w 62"/>
                <a:gd name="T41" fmla="*/ 10 h 41"/>
                <a:gd name="T42" fmla="*/ 31 w 62"/>
                <a:gd name="T43" fmla="*/ 0 h 41"/>
                <a:gd name="T44" fmla="*/ 31 w 62"/>
                <a:gd name="T45" fmla="*/ 0 h 41"/>
                <a:gd name="T46" fmla="*/ 31 w 62"/>
                <a:gd name="T47" fmla="*/ 0 h 41"/>
                <a:gd name="T48" fmla="*/ 61 w 62"/>
                <a:gd name="T49" fmla="*/ 10 h 41"/>
                <a:gd name="T50" fmla="*/ 62 w 62"/>
                <a:gd name="T51" fmla="*/ 11 h 41"/>
                <a:gd name="T52" fmla="*/ 61 w 62"/>
                <a:gd name="T53" fmla="*/ 11 h 41"/>
                <a:gd name="T54" fmla="*/ 48 w 62"/>
                <a:gd name="T55" fmla="*/ 28 h 41"/>
                <a:gd name="T56" fmla="*/ 31 w 62"/>
                <a:gd name="T57" fmla="*/ 35 h 41"/>
                <a:gd name="T58" fmla="*/ 14 w 62"/>
                <a:gd name="T59" fmla="*/ 28 h 41"/>
                <a:gd name="T60" fmla="*/ 14 w 62"/>
                <a:gd name="T61" fmla="*/ 19 h 41"/>
                <a:gd name="T62" fmla="*/ 30 w 62"/>
                <a:gd name="T63" fmla="*/ 24 h 41"/>
                <a:gd name="T64" fmla="*/ 31 w 62"/>
                <a:gd name="T65" fmla="*/ 24 h 41"/>
                <a:gd name="T66" fmla="*/ 32 w 62"/>
                <a:gd name="T67" fmla="*/ 24 h 41"/>
                <a:gd name="T68" fmla="*/ 47 w 62"/>
                <a:gd name="T69" fmla="*/ 19 h 41"/>
                <a:gd name="T70" fmla="*/ 48 w 62"/>
                <a:gd name="T71" fmla="*/ 28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62" h="41">
                  <a:moveTo>
                    <a:pt x="61" y="11"/>
                  </a:move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2" y="17"/>
                    <a:pt x="10" y="19"/>
                    <a:pt x="10" y="23"/>
                  </a:cubicBezTo>
                  <a:cubicBezTo>
                    <a:pt x="11" y="24"/>
                    <a:pt x="12" y="25"/>
                    <a:pt x="12" y="26"/>
                  </a:cubicBezTo>
                  <a:cubicBezTo>
                    <a:pt x="12" y="27"/>
                    <a:pt x="11" y="28"/>
                    <a:pt x="10" y="29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12" y="41"/>
                    <a:pt x="12" y="41"/>
                    <a:pt x="12" y="41"/>
                  </a:cubicBezTo>
                  <a:cubicBezTo>
                    <a:pt x="12" y="41"/>
                    <a:pt x="11" y="41"/>
                    <a:pt x="11" y="41"/>
                  </a:cubicBezTo>
                  <a:cubicBezTo>
                    <a:pt x="6" y="41"/>
                    <a:pt x="6" y="41"/>
                    <a:pt x="6" y="41"/>
                  </a:cubicBezTo>
                  <a:cubicBezTo>
                    <a:pt x="6" y="41"/>
                    <a:pt x="5" y="41"/>
                    <a:pt x="5" y="41"/>
                  </a:cubicBezTo>
                  <a:cubicBezTo>
                    <a:pt x="5" y="41"/>
                    <a:pt x="5" y="41"/>
                    <a:pt x="5" y="40"/>
                  </a:cubicBezTo>
                  <a:cubicBezTo>
                    <a:pt x="7" y="29"/>
                    <a:pt x="7" y="29"/>
                    <a:pt x="7" y="29"/>
                  </a:cubicBezTo>
                  <a:cubicBezTo>
                    <a:pt x="6" y="28"/>
                    <a:pt x="5" y="27"/>
                    <a:pt x="5" y="26"/>
                  </a:cubicBezTo>
                  <a:cubicBezTo>
                    <a:pt x="5" y="25"/>
                    <a:pt x="6" y="24"/>
                    <a:pt x="7" y="23"/>
                  </a:cubicBezTo>
                  <a:cubicBezTo>
                    <a:pt x="7" y="20"/>
                    <a:pt x="8" y="17"/>
                    <a:pt x="9" y="14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0"/>
                    <a:pt x="0" y="10"/>
                    <a:pt x="1" y="1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61" y="10"/>
                    <a:pt x="61" y="10"/>
                    <a:pt x="61" y="10"/>
                  </a:cubicBezTo>
                  <a:cubicBezTo>
                    <a:pt x="61" y="10"/>
                    <a:pt x="62" y="10"/>
                    <a:pt x="62" y="11"/>
                  </a:cubicBezTo>
                  <a:cubicBezTo>
                    <a:pt x="62" y="11"/>
                    <a:pt x="61" y="11"/>
                    <a:pt x="61" y="11"/>
                  </a:cubicBezTo>
                  <a:close/>
                  <a:moveTo>
                    <a:pt x="48" y="28"/>
                  </a:moveTo>
                  <a:cubicBezTo>
                    <a:pt x="48" y="31"/>
                    <a:pt x="40" y="35"/>
                    <a:pt x="31" y="35"/>
                  </a:cubicBezTo>
                  <a:cubicBezTo>
                    <a:pt x="21" y="35"/>
                    <a:pt x="13" y="31"/>
                    <a:pt x="14" y="28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30" y="24"/>
                    <a:pt x="30" y="24"/>
                    <a:pt x="30" y="24"/>
                  </a:cubicBezTo>
                  <a:cubicBezTo>
                    <a:pt x="30" y="24"/>
                    <a:pt x="30" y="24"/>
                    <a:pt x="31" y="24"/>
                  </a:cubicBezTo>
                  <a:cubicBezTo>
                    <a:pt x="31" y="24"/>
                    <a:pt x="32" y="24"/>
                    <a:pt x="32" y="24"/>
                  </a:cubicBezTo>
                  <a:cubicBezTo>
                    <a:pt x="47" y="19"/>
                    <a:pt x="47" y="19"/>
                    <a:pt x="47" y="19"/>
                  </a:cubicBezTo>
                  <a:lnTo>
                    <a:pt x="48" y="28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28" name="PA_矩形 127"/>
          <p:cNvSpPr/>
          <p:nvPr>
            <p:custDataLst>
              <p:tags r:id="rId7"/>
            </p:custDataLst>
          </p:nvPr>
        </p:nvSpPr>
        <p:spPr>
          <a:xfrm>
            <a:off x="0" y="6545943"/>
            <a:ext cx="12192000" cy="312057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31" name="PA_任意多边形 130"/>
          <p:cNvSpPr/>
          <p:nvPr>
            <p:custDataLst>
              <p:tags r:id="rId8"/>
            </p:custDataLst>
          </p:nvPr>
        </p:nvSpPr>
        <p:spPr>
          <a:xfrm>
            <a:off x="10269304" y="6545943"/>
            <a:ext cx="1932222" cy="312057"/>
          </a:xfrm>
          <a:custGeom>
            <a:avLst/>
            <a:gdLst>
              <a:gd name="connsiteX0" fmla="*/ 0 w 1932222"/>
              <a:gd name="connsiteY0" fmla="*/ 0 h 312057"/>
              <a:gd name="connsiteX1" fmla="*/ 1932222 w 1932222"/>
              <a:gd name="connsiteY1" fmla="*/ 0 h 312057"/>
              <a:gd name="connsiteX2" fmla="*/ 1932222 w 1932222"/>
              <a:gd name="connsiteY2" fmla="*/ 312057 h 312057"/>
              <a:gd name="connsiteX3" fmla="*/ 154981 w 1932222"/>
              <a:gd name="connsiteY3" fmla="*/ 312057 h 3120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32222" h="312057">
                <a:moveTo>
                  <a:pt x="0" y="0"/>
                </a:moveTo>
                <a:lnTo>
                  <a:pt x="1932222" y="0"/>
                </a:lnTo>
                <a:lnTo>
                  <a:pt x="1932222" y="312057"/>
                </a:lnTo>
                <a:lnTo>
                  <a:pt x="154981" y="312057"/>
                </a:lnTo>
                <a:close/>
              </a:path>
            </a:pathLst>
          </a:custGeom>
          <a:solidFill>
            <a:schemeClr val="bg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32" name="PA_SlideNumberPlaceholder 131"/>
          <p:cNvSpPr>
            <a:spLocks noGrp="1"/>
          </p:cNvSpPr>
          <p:nvPr>
            <p:ph type="sldNum" sz="quarter" idx="12"/>
            <p:custDataLst>
              <p:tags r:id="rId9"/>
            </p:custDataLst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altLang="zh-CN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-</a:t>
            </a:r>
            <a:fld id="{D6B02234-A951-478D-B725-4AAC724CF730}" type="slidenum">
              <a:rPr kumimoji="0" lang="zh-CN" altLang="en-US" sz="1200" b="0" i="0" u="none" strike="noStrike" kern="120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27</a:t>
            </a:fld>
            <a:r>
              <a:rPr kumimoji="0" lang="en-US" altLang="zh-CN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-</a:t>
            </a:r>
            <a:endParaRPr kumimoji="0" lang="zh-CN" altLang="en-US" sz="1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33" name="PA_矩形 132"/>
          <p:cNvSpPr/>
          <p:nvPr>
            <p:custDataLst>
              <p:tags r:id="rId10"/>
            </p:custDataLst>
          </p:nvPr>
        </p:nvSpPr>
        <p:spPr>
          <a:xfrm>
            <a:off x="0" y="0"/>
            <a:ext cx="12192000" cy="696387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34" name="PA_矩形 133"/>
          <p:cNvSpPr/>
          <p:nvPr>
            <p:custDataLst>
              <p:tags r:id="rId11"/>
            </p:custDataLst>
          </p:nvPr>
        </p:nvSpPr>
        <p:spPr>
          <a:xfrm>
            <a:off x="0" y="0"/>
            <a:ext cx="138112" cy="696387"/>
          </a:xfrm>
          <a:prstGeom prst="rect">
            <a:avLst/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35" name="PA_文本框 134"/>
          <p:cNvSpPr txBox="1"/>
          <p:nvPr>
            <p:custDataLst>
              <p:tags r:id="rId12"/>
            </p:custDataLst>
          </p:nvPr>
        </p:nvSpPr>
        <p:spPr>
          <a:xfrm>
            <a:off x="254000" y="99391"/>
            <a:ext cx="5907386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lvl="0">
              <a:defRPr/>
            </a:pPr>
            <a:r>
              <a:rPr kumimoji="0" lang="zh-CN" altLang="en-US" sz="2800" b="1" i="0" u="none" strike="noStrike" kern="1200" cap="none" spc="600" normalizeH="0" baseline="0" noProof="0" dirty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rPr>
              <a:t>高矮不一的立体</a:t>
            </a:r>
            <a:r>
              <a:rPr kumimoji="0" lang="en-US" altLang="zh-CN" sz="2800" b="1" i="0" u="none" strike="noStrike" kern="1200" cap="none" spc="600" normalizeH="0" baseline="0" noProof="0" dirty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rPr>
              <a:t>PPT</a:t>
            </a:r>
            <a:r>
              <a:rPr lang="zh-CN" altLang="en-US" sz="2800" b="1" spc="600" dirty="0">
                <a:solidFill>
                  <a:srgbClr val="40404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创意饼</a:t>
            </a:r>
            <a:r>
              <a:rPr kumimoji="0" lang="zh-CN" altLang="en-US" sz="2800" b="1" i="0" u="none" strike="noStrike" kern="1200" cap="none" spc="600" normalizeH="0" baseline="0" noProof="0" dirty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rPr>
              <a:t>图</a:t>
            </a:r>
          </a:p>
        </p:txBody>
      </p:sp>
      <p:grpSp>
        <p:nvGrpSpPr>
          <p:cNvPr id="161" name="PA_组合 160"/>
          <p:cNvGrpSpPr/>
          <p:nvPr>
            <p:custDataLst>
              <p:tags r:id="rId13"/>
            </p:custDataLst>
          </p:nvPr>
        </p:nvGrpSpPr>
        <p:grpSpPr>
          <a:xfrm>
            <a:off x="2962073" y="3181135"/>
            <a:ext cx="5973872" cy="2966012"/>
            <a:chOff x="3126031" y="2355961"/>
            <a:chExt cx="5438775" cy="2700338"/>
          </a:xfrm>
        </p:grpSpPr>
        <p:grpSp>
          <p:nvGrpSpPr>
            <p:cNvPr id="162" name="Group 2"/>
            <p:cNvGrpSpPr/>
            <p:nvPr/>
          </p:nvGrpSpPr>
          <p:grpSpPr bwMode="auto">
            <a:xfrm>
              <a:off x="4381743" y="2355961"/>
              <a:ext cx="1733550" cy="1835150"/>
              <a:chOff x="1694" y="1460"/>
              <a:chExt cx="1186" cy="1256"/>
            </a:xfrm>
          </p:grpSpPr>
          <p:sp>
            <p:nvSpPr>
              <p:cNvPr id="180" name="PA_任意多边形 3"/>
              <p:cNvSpPr/>
              <p:nvPr>
                <p:custDataLst>
                  <p:tags r:id="rId32"/>
                </p:custDataLst>
              </p:nvPr>
            </p:nvSpPr>
            <p:spPr bwMode="auto">
              <a:xfrm>
                <a:off x="1694" y="1460"/>
                <a:ext cx="1186" cy="837"/>
              </a:xfrm>
              <a:custGeom>
                <a:avLst/>
                <a:gdLst>
                  <a:gd name="T0" fmla="*/ 0 w 1186"/>
                  <a:gd name="T1" fmla="*/ 246 h 837"/>
                  <a:gd name="T2" fmla="*/ 0 w 1186"/>
                  <a:gd name="T3" fmla="*/ 246 h 837"/>
                  <a:gd name="T4" fmla="*/ 58 w 1186"/>
                  <a:gd name="T5" fmla="*/ 218 h 837"/>
                  <a:gd name="T6" fmla="*/ 120 w 1186"/>
                  <a:gd name="T7" fmla="*/ 192 h 837"/>
                  <a:gd name="T8" fmla="*/ 182 w 1186"/>
                  <a:gd name="T9" fmla="*/ 167 h 837"/>
                  <a:gd name="T10" fmla="*/ 248 w 1186"/>
                  <a:gd name="T11" fmla="*/ 144 h 837"/>
                  <a:gd name="T12" fmla="*/ 316 w 1186"/>
                  <a:gd name="T13" fmla="*/ 121 h 837"/>
                  <a:gd name="T14" fmla="*/ 386 w 1186"/>
                  <a:gd name="T15" fmla="*/ 101 h 837"/>
                  <a:gd name="T16" fmla="*/ 459 w 1186"/>
                  <a:gd name="T17" fmla="*/ 82 h 837"/>
                  <a:gd name="T18" fmla="*/ 533 w 1186"/>
                  <a:gd name="T19" fmla="*/ 65 h 837"/>
                  <a:gd name="T20" fmla="*/ 610 w 1186"/>
                  <a:gd name="T21" fmla="*/ 51 h 837"/>
                  <a:gd name="T22" fmla="*/ 687 w 1186"/>
                  <a:gd name="T23" fmla="*/ 38 h 837"/>
                  <a:gd name="T24" fmla="*/ 767 w 1186"/>
                  <a:gd name="T25" fmla="*/ 27 h 837"/>
                  <a:gd name="T26" fmla="*/ 848 w 1186"/>
                  <a:gd name="T27" fmla="*/ 17 h 837"/>
                  <a:gd name="T28" fmla="*/ 930 w 1186"/>
                  <a:gd name="T29" fmla="*/ 10 h 837"/>
                  <a:gd name="T30" fmla="*/ 1015 w 1186"/>
                  <a:gd name="T31" fmla="*/ 4 h 837"/>
                  <a:gd name="T32" fmla="*/ 1099 w 1186"/>
                  <a:gd name="T33" fmla="*/ 1 h 837"/>
                  <a:gd name="T34" fmla="*/ 1186 w 1186"/>
                  <a:gd name="T35" fmla="*/ 0 h 837"/>
                  <a:gd name="T36" fmla="*/ 1186 w 1186"/>
                  <a:gd name="T37" fmla="*/ 837 h 837"/>
                  <a:gd name="T38" fmla="*/ 0 w 1186"/>
                  <a:gd name="T39" fmla="*/ 246 h 837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186"/>
                  <a:gd name="T61" fmla="*/ 0 h 837"/>
                  <a:gd name="T62" fmla="*/ 1186 w 1186"/>
                  <a:gd name="T63" fmla="*/ 837 h 837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186" h="837">
                    <a:moveTo>
                      <a:pt x="0" y="246"/>
                    </a:moveTo>
                    <a:lnTo>
                      <a:pt x="0" y="246"/>
                    </a:lnTo>
                    <a:lnTo>
                      <a:pt x="58" y="218"/>
                    </a:lnTo>
                    <a:lnTo>
                      <a:pt x="120" y="192"/>
                    </a:lnTo>
                    <a:lnTo>
                      <a:pt x="182" y="167"/>
                    </a:lnTo>
                    <a:lnTo>
                      <a:pt x="248" y="144"/>
                    </a:lnTo>
                    <a:lnTo>
                      <a:pt x="316" y="121"/>
                    </a:lnTo>
                    <a:lnTo>
                      <a:pt x="386" y="101"/>
                    </a:lnTo>
                    <a:lnTo>
                      <a:pt x="459" y="82"/>
                    </a:lnTo>
                    <a:lnTo>
                      <a:pt x="533" y="65"/>
                    </a:lnTo>
                    <a:lnTo>
                      <a:pt x="610" y="51"/>
                    </a:lnTo>
                    <a:lnTo>
                      <a:pt x="687" y="38"/>
                    </a:lnTo>
                    <a:lnTo>
                      <a:pt x="767" y="27"/>
                    </a:lnTo>
                    <a:lnTo>
                      <a:pt x="848" y="17"/>
                    </a:lnTo>
                    <a:lnTo>
                      <a:pt x="930" y="10"/>
                    </a:lnTo>
                    <a:lnTo>
                      <a:pt x="1015" y="4"/>
                    </a:lnTo>
                    <a:lnTo>
                      <a:pt x="1099" y="1"/>
                    </a:lnTo>
                    <a:lnTo>
                      <a:pt x="1186" y="0"/>
                    </a:lnTo>
                    <a:lnTo>
                      <a:pt x="1186" y="837"/>
                    </a:lnTo>
                    <a:lnTo>
                      <a:pt x="0" y="246"/>
                    </a:lnTo>
                    <a:close/>
                  </a:path>
                </a:pathLst>
              </a:custGeom>
              <a:solidFill>
                <a:srgbClr val="D7D3C8"/>
              </a:solidFill>
              <a:ln w="19050">
                <a:solidFill>
                  <a:schemeClr val="bg1"/>
                </a:solidFill>
                <a:round/>
              </a:ln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181" name="PA_任意多边形 4"/>
              <p:cNvSpPr/>
              <p:nvPr>
                <p:custDataLst>
                  <p:tags r:id="rId33"/>
                </p:custDataLst>
              </p:nvPr>
            </p:nvSpPr>
            <p:spPr bwMode="auto">
              <a:xfrm>
                <a:off x="1694" y="1706"/>
                <a:ext cx="1186" cy="1010"/>
              </a:xfrm>
              <a:custGeom>
                <a:avLst/>
                <a:gdLst>
                  <a:gd name="T0" fmla="*/ 1186 w 1186"/>
                  <a:gd name="T1" fmla="*/ 591 h 1010"/>
                  <a:gd name="T2" fmla="*/ 0 w 1186"/>
                  <a:gd name="T3" fmla="*/ 0 h 1010"/>
                  <a:gd name="T4" fmla="*/ 0 w 1186"/>
                  <a:gd name="T5" fmla="*/ 419 h 1010"/>
                  <a:gd name="T6" fmla="*/ 1186 w 1186"/>
                  <a:gd name="T7" fmla="*/ 1010 h 1010"/>
                  <a:gd name="T8" fmla="*/ 1186 w 1186"/>
                  <a:gd name="T9" fmla="*/ 591 h 10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86"/>
                  <a:gd name="T16" fmla="*/ 0 h 1010"/>
                  <a:gd name="T17" fmla="*/ 1186 w 1186"/>
                  <a:gd name="T18" fmla="*/ 1010 h 101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86" h="1010">
                    <a:moveTo>
                      <a:pt x="1186" y="591"/>
                    </a:moveTo>
                    <a:lnTo>
                      <a:pt x="0" y="0"/>
                    </a:lnTo>
                    <a:lnTo>
                      <a:pt x="0" y="419"/>
                    </a:lnTo>
                    <a:lnTo>
                      <a:pt x="1186" y="1010"/>
                    </a:lnTo>
                    <a:lnTo>
                      <a:pt x="1186" y="591"/>
                    </a:lnTo>
                    <a:close/>
                  </a:path>
                </a:pathLst>
              </a:custGeom>
              <a:solidFill>
                <a:srgbClr val="DDDDDD"/>
              </a:solidFill>
              <a:ln w="19050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宋体" panose="02010600030101010101" pitchFamily="2" charset="-122"/>
                  <a:cs typeface="+mn-cs"/>
                </a:endParaRPr>
              </a:p>
            </p:txBody>
          </p:sp>
        </p:grpSp>
        <p:grpSp>
          <p:nvGrpSpPr>
            <p:cNvPr id="163" name="Group 5"/>
            <p:cNvGrpSpPr/>
            <p:nvPr/>
          </p:nvGrpSpPr>
          <p:grpSpPr bwMode="auto">
            <a:xfrm>
              <a:off x="6115293" y="2509949"/>
              <a:ext cx="1733550" cy="1681162"/>
              <a:chOff x="2880" y="1565"/>
              <a:chExt cx="1185" cy="1151"/>
            </a:xfrm>
          </p:grpSpPr>
          <p:sp>
            <p:nvSpPr>
              <p:cNvPr id="178" name="PA_任意多边形 6"/>
              <p:cNvSpPr/>
              <p:nvPr>
                <p:custDataLst>
                  <p:tags r:id="rId30"/>
                </p:custDataLst>
              </p:nvPr>
            </p:nvSpPr>
            <p:spPr bwMode="auto">
              <a:xfrm>
                <a:off x="2880" y="1565"/>
                <a:ext cx="1185" cy="838"/>
              </a:xfrm>
              <a:custGeom>
                <a:avLst/>
                <a:gdLst>
                  <a:gd name="T0" fmla="*/ 1185 w 1185"/>
                  <a:gd name="T1" fmla="*/ 245 h 838"/>
                  <a:gd name="T2" fmla="*/ 1185 w 1185"/>
                  <a:gd name="T3" fmla="*/ 245 h 838"/>
                  <a:gd name="T4" fmla="*/ 1127 w 1185"/>
                  <a:gd name="T5" fmla="*/ 218 h 838"/>
                  <a:gd name="T6" fmla="*/ 1065 w 1185"/>
                  <a:gd name="T7" fmla="*/ 191 h 838"/>
                  <a:gd name="T8" fmla="*/ 1003 w 1185"/>
                  <a:gd name="T9" fmla="*/ 167 h 838"/>
                  <a:gd name="T10" fmla="*/ 937 w 1185"/>
                  <a:gd name="T11" fmla="*/ 143 h 838"/>
                  <a:gd name="T12" fmla="*/ 869 w 1185"/>
                  <a:gd name="T13" fmla="*/ 121 h 838"/>
                  <a:gd name="T14" fmla="*/ 799 w 1185"/>
                  <a:gd name="T15" fmla="*/ 101 h 838"/>
                  <a:gd name="T16" fmla="*/ 726 w 1185"/>
                  <a:gd name="T17" fmla="*/ 83 h 838"/>
                  <a:gd name="T18" fmla="*/ 652 w 1185"/>
                  <a:gd name="T19" fmla="*/ 66 h 838"/>
                  <a:gd name="T20" fmla="*/ 575 w 1185"/>
                  <a:gd name="T21" fmla="*/ 50 h 838"/>
                  <a:gd name="T22" fmla="*/ 498 w 1185"/>
                  <a:gd name="T23" fmla="*/ 37 h 838"/>
                  <a:gd name="T24" fmla="*/ 418 w 1185"/>
                  <a:gd name="T25" fmla="*/ 26 h 838"/>
                  <a:gd name="T26" fmla="*/ 337 w 1185"/>
                  <a:gd name="T27" fmla="*/ 17 h 838"/>
                  <a:gd name="T28" fmla="*/ 255 w 1185"/>
                  <a:gd name="T29" fmla="*/ 10 h 838"/>
                  <a:gd name="T30" fmla="*/ 170 w 1185"/>
                  <a:gd name="T31" fmla="*/ 5 h 838"/>
                  <a:gd name="T32" fmla="*/ 86 w 1185"/>
                  <a:gd name="T33" fmla="*/ 2 h 838"/>
                  <a:gd name="T34" fmla="*/ 0 w 1185"/>
                  <a:gd name="T35" fmla="*/ 0 h 838"/>
                  <a:gd name="T36" fmla="*/ 0 w 1185"/>
                  <a:gd name="T37" fmla="*/ 838 h 838"/>
                  <a:gd name="T38" fmla="*/ 1185 w 1185"/>
                  <a:gd name="T39" fmla="*/ 245 h 838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185"/>
                  <a:gd name="T61" fmla="*/ 0 h 838"/>
                  <a:gd name="T62" fmla="*/ 1185 w 1185"/>
                  <a:gd name="T63" fmla="*/ 838 h 838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185" h="838">
                    <a:moveTo>
                      <a:pt x="1185" y="245"/>
                    </a:moveTo>
                    <a:lnTo>
                      <a:pt x="1185" y="245"/>
                    </a:lnTo>
                    <a:lnTo>
                      <a:pt x="1127" y="218"/>
                    </a:lnTo>
                    <a:lnTo>
                      <a:pt x="1065" y="191"/>
                    </a:lnTo>
                    <a:lnTo>
                      <a:pt x="1003" y="167"/>
                    </a:lnTo>
                    <a:lnTo>
                      <a:pt x="937" y="143"/>
                    </a:lnTo>
                    <a:lnTo>
                      <a:pt x="869" y="121"/>
                    </a:lnTo>
                    <a:lnTo>
                      <a:pt x="799" y="101"/>
                    </a:lnTo>
                    <a:lnTo>
                      <a:pt x="726" y="83"/>
                    </a:lnTo>
                    <a:lnTo>
                      <a:pt x="652" y="66"/>
                    </a:lnTo>
                    <a:lnTo>
                      <a:pt x="575" y="50"/>
                    </a:lnTo>
                    <a:lnTo>
                      <a:pt x="498" y="37"/>
                    </a:lnTo>
                    <a:lnTo>
                      <a:pt x="418" y="26"/>
                    </a:lnTo>
                    <a:lnTo>
                      <a:pt x="337" y="17"/>
                    </a:lnTo>
                    <a:lnTo>
                      <a:pt x="255" y="10"/>
                    </a:lnTo>
                    <a:lnTo>
                      <a:pt x="170" y="5"/>
                    </a:lnTo>
                    <a:lnTo>
                      <a:pt x="86" y="2"/>
                    </a:lnTo>
                    <a:lnTo>
                      <a:pt x="0" y="0"/>
                    </a:lnTo>
                    <a:lnTo>
                      <a:pt x="0" y="838"/>
                    </a:lnTo>
                    <a:lnTo>
                      <a:pt x="1185" y="245"/>
                    </a:lnTo>
                    <a:close/>
                  </a:path>
                </a:pathLst>
              </a:custGeom>
              <a:solidFill>
                <a:srgbClr val="DFAB9D"/>
              </a:solidFill>
              <a:ln w="19050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179" name="PA_任意多边形 7"/>
              <p:cNvSpPr/>
              <p:nvPr>
                <p:custDataLst>
                  <p:tags r:id="rId31"/>
                </p:custDataLst>
              </p:nvPr>
            </p:nvSpPr>
            <p:spPr bwMode="auto">
              <a:xfrm>
                <a:off x="2880" y="1810"/>
                <a:ext cx="1185" cy="906"/>
              </a:xfrm>
              <a:custGeom>
                <a:avLst/>
                <a:gdLst>
                  <a:gd name="T0" fmla="*/ 0 w 1185"/>
                  <a:gd name="T1" fmla="*/ 593 h 906"/>
                  <a:gd name="T2" fmla="*/ 1185 w 1185"/>
                  <a:gd name="T3" fmla="*/ 0 h 906"/>
                  <a:gd name="T4" fmla="*/ 1185 w 1185"/>
                  <a:gd name="T5" fmla="*/ 315 h 906"/>
                  <a:gd name="T6" fmla="*/ 0 w 1185"/>
                  <a:gd name="T7" fmla="*/ 906 h 906"/>
                  <a:gd name="T8" fmla="*/ 0 w 1185"/>
                  <a:gd name="T9" fmla="*/ 593 h 9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85"/>
                  <a:gd name="T16" fmla="*/ 0 h 906"/>
                  <a:gd name="T17" fmla="*/ 1185 w 1185"/>
                  <a:gd name="T18" fmla="*/ 906 h 9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85" h="906">
                    <a:moveTo>
                      <a:pt x="0" y="593"/>
                    </a:moveTo>
                    <a:lnTo>
                      <a:pt x="1185" y="0"/>
                    </a:lnTo>
                    <a:lnTo>
                      <a:pt x="1185" y="315"/>
                    </a:lnTo>
                    <a:lnTo>
                      <a:pt x="0" y="906"/>
                    </a:lnTo>
                    <a:lnTo>
                      <a:pt x="0" y="593"/>
                    </a:lnTo>
                    <a:close/>
                  </a:path>
                </a:pathLst>
              </a:custGeom>
              <a:solidFill>
                <a:schemeClr val="accent2"/>
              </a:solidFill>
              <a:ln w="19050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宋体" panose="02010600030101010101" pitchFamily="2" charset="-122"/>
                  <a:cs typeface="+mn-cs"/>
                </a:endParaRPr>
              </a:p>
            </p:txBody>
          </p:sp>
        </p:grpSp>
        <p:grpSp>
          <p:nvGrpSpPr>
            <p:cNvPr id="164" name="Group 8"/>
            <p:cNvGrpSpPr/>
            <p:nvPr/>
          </p:nvGrpSpPr>
          <p:grpSpPr bwMode="auto">
            <a:xfrm>
              <a:off x="3662606" y="2560749"/>
              <a:ext cx="2451100" cy="1628775"/>
              <a:chOff x="1204" y="1601"/>
              <a:chExt cx="1676" cy="1115"/>
            </a:xfrm>
          </p:grpSpPr>
          <p:sp>
            <p:nvSpPr>
              <p:cNvPr id="176" name="PA_任意多边形 9"/>
              <p:cNvSpPr/>
              <p:nvPr>
                <p:custDataLst>
                  <p:tags r:id="rId28"/>
                </p:custDataLst>
              </p:nvPr>
            </p:nvSpPr>
            <p:spPr bwMode="auto">
              <a:xfrm>
                <a:off x="1204" y="1601"/>
                <a:ext cx="1676" cy="592"/>
              </a:xfrm>
              <a:custGeom>
                <a:avLst/>
                <a:gdLst>
                  <a:gd name="T0" fmla="*/ 1676 w 1676"/>
                  <a:gd name="T1" fmla="*/ 592 h 592"/>
                  <a:gd name="T2" fmla="*/ 490 w 1676"/>
                  <a:gd name="T3" fmla="*/ 0 h 592"/>
                  <a:gd name="T4" fmla="*/ 490 w 1676"/>
                  <a:gd name="T5" fmla="*/ 0 h 592"/>
                  <a:gd name="T6" fmla="*/ 436 w 1676"/>
                  <a:gd name="T7" fmla="*/ 28 h 592"/>
                  <a:gd name="T8" fmla="*/ 383 w 1676"/>
                  <a:gd name="T9" fmla="*/ 60 h 592"/>
                  <a:gd name="T10" fmla="*/ 333 w 1676"/>
                  <a:gd name="T11" fmla="*/ 91 h 592"/>
                  <a:gd name="T12" fmla="*/ 286 w 1676"/>
                  <a:gd name="T13" fmla="*/ 124 h 592"/>
                  <a:gd name="T14" fmla="*/ 242 w 1676"/>
                  <a:gd name="T15" fmla="*/ 158 h 592"/>
                  <a:gd name="T16" fmla="*/ 202 w 1676"/>
                  <a:gd name="T17" fmla="*/ 194 h 592"/>
                  <a:gd name="T18" fmla="*/ 165 w 1676"/>
                  <a:gd name="T19" fmla="*/ 229 h 592"/>
                  <a:gd name="T20" fmla="*/ 131 w 1676"/>
                  <a:gd name="T21" fmla="*/ 266 h 592"/>
                  <a:gd name="T22" fmla="*/ 101 w 1676"/>
                  <a:gd name="T23" fmla="*/ 305 h 592"/>
                  <a:gd name="T24" fmla="*/ 88 w 1676"/>
                  <a:gd name="T25" fmla="*/ 323 h 592"/>
                  <a:gd name="T26" fmla="*/ 75 w 1676"/>
                  <a:gd name="T27" fmla="*/ 343 h 592"/>
                  <a:gd name="T28" fmla="*/ 64 w 1676"/>
                  <a:gd name="T29" fmla="*/ 363 h 592"/>
                  <a:gd name="T30" fmla="*/ 53 w 1676"/>
                  <a:gd name="T31" fmla="*/ 383 h 592"/>
                  <a:gd name="T32" fmla="*/ 43 w 1676"/>
                  <a:gd name="T33" fmla="*/ 403 h 592"/>
                  <a:gd name="T34" fmla="*/ 34 w 1676"/>
                  <a:gd name="T35" fmla="*/ 423 h 592"/>
                  <a:gd name="T36" fmla="*/ 25 w 1676"/>
                  <a:gd name="T37" fmla="*/ 444 h 592"/>
                  <a:gd name="T38" fmla="*/ 20 w 1676"/>
                  <a:gd name="T39" fmla="*/ 464 h 592"/>
                  <a:gd name="T40" fmla="*/ 13 w 1676"/>
                  <a:gd name="T41" fmla="*/ 486 h 592"/>
                  <a:gd name="T42" fmla="*/ 8 w 1676"/>
                  <a:gd name="T43" fmla="*/ 507 h 592"/>
                  <a:gd name="T44" fmla="*/ 4 w 1676"/>
                  <a:gd name="T45" fmla="*/ 528 h 592"/>
                  <a:gd name="T46" fmla="*/ 3 w 1676"/>
                  <a:gd name="T47" fmla="*/ 550 h 592"/>
                  <a:gd name="T48" fmla="*/ 0 w 1676"/>
                  <a:gd name="T49" fmla="*/ 571 h 592"/>
                  <a:gd name="T50" fmla="*/ 0 w 1676"/>
                  <a:gd name="T51" fmla="*/ 592 h 592"/>
                  <a:gd name="T52" fmla="*/ 1676 w 1676"/>
                  <a:gd name="T53" fmla="*/ 592 h 592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1676"/>
                  <a:gd name="T82" fmla="*/ 0 h 592"/>
                  <a:gd name="T83" fmla="*/ 1676 w 1676"/>
                  <a:gd name="T84" fmla="*/ 592 h 592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1676" h="592">
                    <a:moveTo>
                      <a:pt x="1676" y="592"/>
                    </a:moveTo>
                    <a:lnTo>
                      <a:pt x="490" y="0"/>
                    </a:lnTo>
                    <a:lnTo>
                      <a:pt x="436" y="28"/>
                    </a:lnTo>
                    <a:lnTo>
                      <a:pt x="383" y="60"/>
                    </a:lnTo>
                    <a:lnTo>
                      <a:pt x="333" y="91"/>
                    </a:lnTo>
                    <a:lnTo>
                      <a:pt x="286" y="124"/>
                    </a:lnTo>
                    <a:lnTo>
                      <a:pt x="242" y="158"/>
                    </a:lnTo>
                    <a:lnTo>
                      <a:pt x="202" y="194"/>
                    </a:lnTo>
                    <a:lnTo>
                      <a:pt x="165" y="229"/>
                    </a:lnTo>
                    <a:lnTo>
                      <a:pt x="131" y="266"/>
                    </a:lnTo>
                    <a:lnTo>
                      <a:pt x="101" y="305"/>
                    </a:lnTo>
                    <a:lnTo>
                      <a:pt x="88" y="323"/>
                    </a:lnTo>
                    <a:lnTo>
                      <a:pt x="75" y="343"/>
                    </a:lnTo>
                    <a:lnTo>
                      <a:pt x="64" y="363"/>
                    </a:lnTo>
                    <a:lnTo>
                      <a:pt x="53" y="383"/>
                    </a:lnTo>
                    <a:lnTo>
                      <a:pt x="43" y="403"/>
                    </a:lnTo>
                    <a:lnTo>
                      <a:pt x="34" y="423"/>
                    </a:lnTo>
                    <a:lnTo>
                      <a:pt x="25" y="444"/>
                    </a:lnTo>
                    <a:lnTo>
                      <a:pt x="20" y="464"/>
                    </a:lnTo>
                    <a:lnTo>
                      <a:pt x="13" y="486"/>
                    </a:lnTo>
                    <a:lnTo>
                      <a:pt x="8" y="507"/>
                    </a:lnTo>
                    <a:lnTo>
                      <a:pt x="4" y="528"/>
                    </a:lnTo>
                    <a:lnTo>
                      <a:pt x="3" y="550"/>
                    </a:lnTo>
                    <a:lnTo>
                      <a:pt x="0" y="571"/>
                    </a:lnTo>
                    <a:lnTo>
                      <a:pt x="0" y="592"/>
                    </a:lnTo>
                    <a:lnTo>
                      <a:pt x="1676" y="592"/>
                    </a:lnTo>
                    <a:close/>
                  </a:path>
                </a:pathLst>
              </a:custGeom>
              <a:solidFill>
                <a:schemeClr val="accent6"/>
              </a:solidFill>
              <a:ln w="19050">
                <a:solidFill>
                  <a:schemeClr val="bg1"/>
                </a:solidFill>
                <a:round/>
              </a:ln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177" name="PA_矩形 10"/>
              <p:cNvSpPr>
                <a:spLocks noChangeArrowheads="1"/>
              </p:cNvSpPr>
              <p:nvPr>
                <p:custDataLst>
                  <p:tags r:id="rId29"/>
                </p:custDataLst>
              </p:nvPr>
            </p:nvSpPr>
            <p:spPr bwMode="auto">
              <a:xfrm>
                <a:off x="1204" y="2193"/>
                <a:ext cx="1676" cy="523"/>
              </a:xfrm>
              <a:prstGeom prst="rect">
                <a:avLst/>
              </a:prstGeom>
              <a:solidFill>
                <a:schemeClr val="accent6">
                  <a:lumMod val="75000"/>
                </a:schemeClr>
              </a:solidFill>
              <a:ln w="19050" algn="ctr">
                <a:solidFill>
                  <a:schemeClr val="bg1"/>
                </a:solidFill>
                <a:miter lim="800000"/>
              </a:ln>
            </p:spPr>
            <p:txBody>
              <a:bodyPr/>
              <a:lstStyle>
                <a:lvl1pPr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微软雅黑" panose="020B0503020204020204" pitchFamily="34" charset="-122"/>
                  </a:defRPr>
                </a:lvl1pPr>
                <a:lvl2pPr marL="742950" indent="-285750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微软雅黑" panose="020B0503020204020204" pitchFamily="34" charset="-122"/>
                  </a:defRPr>
                </a:lvl2pPr>
                <a:lvl3pPr marL="1143000" indent="-228600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微软雅黑" panose="020B0503020204020204" pitchFamily="34" charset="-122"/>
                  </a:defRPr>
                </a:lvl3pPr>
                <a:lvl4pPr marL="1600200" indent="-228600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微软雅黑" panose="020B0503020204020204" pitchFamily="34" charset="-122"/>
                  </a:defRPr>
                </a:lvl4pPr>
                <a:lvl5pPr marL="2057400" indent="-228600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微软雅黑" panose="020B0503020204020204" pitchFamily="34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微软雅黑" panose="020B0503020204020204" pitchFamily="34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微软雅黑" panose="020B0503020204020204" pitchFamily="34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微软雅黑" panose="020B0503020204020204" pitchFamily="34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微软雅黑" panose="020B0503020204020204" pitchFamily="34" charset="-122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endParaRPr>
              </a:p>
            </p:txBody>
          </p:sp>
        </p:grpSp>
        <p:grpSp>
          <p:nvGrpSpPr>
            <p:cNvPr id="165" name="Group 11"/>
            <p:cNvGrpSpPr/>
            <p:nvPr/>
          </p:nvGrpSpPr>
          <p:grpSpPr bwMode="auto">
            <a:xfrm>
              <a:off x="6115293" y="3022711"/>
              <a:ext cx="2449513" cy="1168400"/>
              <a:chOff x="2880" y="1916"/>
              <a:chExt cx="1675" cy="800"/>
            </a:xfrm>
          </p:grpSpPr>
          <p:sp>
            <p:nvSpPr>
              <p:cNvPr id="174" name="PA_任意多边形 12"/>
              <p:cNvSpPr/>
              <p:nvPr>
                <p:custDataLst>
                  <p:tags r:id="rId26"/>
                </p:custDataLst>
              </p:nvPr>
            </p:nvSpPr>
            <p:spPr bwMode="auto">
              <a:xfrm>
                <a:off x="2880" y="1916"/>
                <a:ext cx="1675" cy="591"/>
              </a:xfrm>
              <a:custGeom>
                <a:avLst/>
                <a:gdLst>
                  <a:gd name="T0" fmla="*/ 0 w 1675"/>
                  <a:gd name="T1" fmla="*/ 591 h 591"/>
                  <a:gd name="T2" fmla="*/ 1185 w 1675"/>
                  <a:gd name="T3" fmla="*/ 0 h 591"/>
                  <a:gd name="T4" fmla="*/ 1185 w 1675"/>
                  <a:gd name="T5" fmla="*/ 0 h 591"/>
                  <a:gd name="T6" fmla="*/ 1239 w 1675"/>
                  <a:gd name="T7" fmla="*/ 28 h 591"/>
                  <a:gd name="T8" fmla="*/ 1292 w 1675"/>
                  <a:gd name="T9" fmla="*/ 58 h 591"/>
                  <a:gd name="T10" fmla="*/ 1342 w 1675"/>
                  <a:gd name="T11" fmla="*/ 89 h 591"/>
                  <a:gd name="T12" fmla="*/ 1389 w 1675"/>
                  <a:gd name="T13" fmla="*/ 124 h 591"/>
                  <a:gd name="T14" fmla="*/ 1433 w 1675"/>
                  <a:gd name="T15" fmla="*/ 156 h 591"/>
                  <a:gd name="T16" fmla="*/ 1473 w 1675"/>
                  <a:gd name="T17" fmla="*/ 192 h 591"/>
                  <a:gd name="T18" fmla="*/ 1510 w 1675"/>
                  <a:gd name="T19" fmla="*/ 228 h 591"/>
                  <a:gd name="T20" fmla="*/ 1544 w 1675"/>
                  <a:gd name="T21" fmla="*/ 265 h 591"/>
                  <a:gd name="T22" fmla="*/ 1574 w 1675"/>
                  <a:gd name="T23" fmla="*/ 303 h 591"/>
                  <a:gd name="T24" fmla="*/ 1587 w 1675"/>
                  <a:gd name="T25" fmla="*/ 323 h 591"/>
                  <a:gd name="T26" fmla="*/ 1600 w 1675"/>
                  <a:gd name="T27" fmla="*/ 342 h 591"/>
                  <a:gd name="T28" fmla="*/ 1611 w 1675"/>
                  <a:gd name="T29" fmla="*/ 361 h 591"/>
                  <a:gd name="T30" fmla="*/ 1622 w 1675"/>
                  <a:gd name="T31" fmla="*/ 381 h 591"/>
                  <a:gd name="T32" fmla="*/ 1632 w 1675"/>
                  <a:gd name="T33" fmla="*/ 401 h 591"/>
                  <a:gd name="T34" fmla="*/ 1641 w 1675"/>
                  <a:gd name="T35" fmla="*/ 423 h 591"/>
                  <a:gd name="T36" fmla="*/ 1650 w 1675"/>
                  <a:gd name="T37" fmla="*/ 443 h 591"/>
                  <a:gd name="T38" fmla="*/ 1655 w 1675"/>
                  <a:gd name="T39" fmla="*/ 464 h 591"/>
                  <a:gd name="T40" fmla="*/ 1662 w 1675"/>
                  <a:gd name="T41" fmla="*/ 484 h 591"/>
                  <a:gd name="T42" fmla="*/ 1667 w 1675"/>
                  <a:gd name="T43" fmla="*/ 505 h 591"/>
                  <a:gd name="T44" fmla="*/ 1671 w 1675"/>
                  <a:gd name="T45" fmla="*/ 527 h 591"/>
                  <a:gd name="T46" fmla="*/ 1672 w 1675"/>
                  <a:gd name="T47" fmla="*/ 548 h 591"/>
                  <a:gd name="T48" fmla="*/ 1675 w 1675"/>
                  <a:gd name="T49" fmla="*/ 569 h 591"/>
                  <a:gd name="T50" fmla="*/ 1675 w 1675"/>
                  <a:gd name="T51" fmla="*/ 591 h 591"/>
                  <a:gd name="T52" fmla="*/ 0 w 1675"/>
                  <a:gd name="T53" fmla="*/ 591 h 591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1675"/>
                  <a:gd name="T82" fmla="*/ 0 h 591"/>
                  <a:gd name="T83" fmla="*/ 1675 w 1675"/>
                  <a:gd name="T84" fmla="*/ 591 h 591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1675" h="591">
                    <a:moveTo>
                      <a:pt x="0" y="591"/>
                    </a:moveTo>
                    <a:lnTo>
                      <a:pt x="1185" y="0"/>
                    </a:lnTo>
                    <a:lnTo>
                      <a:pt x="1239" y="28"/>
                    </a:lnTo>
                    <a:lnTo>
                      <a:pt x="1292" y="58"/>
                    </a:lnTo>
                    <a:lnTo>
                      <a:pt x="1342" y="89"/>
                    </a:lnTo>
                    <a:lnTo>
                      <a:pt x="1389" y="124"/>
                    </a:lnTo>
                    <a:lnTo>
                      <a:pt x="1433" y="156"/>
                    </a:lnTo>
                    <a:lnTo>
                      <a:pt x="1473" y="192"/>
                    </a:lnTo>
                    <a:lnTo>
                      <a:pt x="1510" y="228"/>
                    </a:lnTo>
                    <a:lnTo>
                      <a:pt x="1544" y="265"/>
                    </a:lnTo>
                    <a:lnTo>
                      <a:pt x="1574" y="303"/>
                    </a:lnTo>
                    <a:lnTo>
                      <a:pt x="1587" y="323"/>
                    </a:lnTo>
                    <a:lnTo>
                      <a:pt x="1600" y="342"/>
                    </a:lnTo>
                    <a:lnTo>
                      <a:pt x="1611" y="361"/>
                    </a:lnTo>
                    <a:lnTo>
                      <a:pt x="1622" y="381"/>
                    </a:lnTo>
                    <a:lnTo>
                      <a:pt x="1632" y="401"/>
                    </a:lnTo>
                    <a:lnTo>
                      <a:pt x="1641" y="423"/>
                    </a:lnTo>
                    <a:lnTo>
                      <a:pt x="1650" y="443"/>
                    </a:lnTo>
                    <a:lnTo>
                      <a:pt x="1655" y="464"/>
                    </a:lnTo>
                    <a:lnTo>
                      <a:pt x="1662" y="484"/>
                    </a:lnTo>
                    <a:lnTo>
                      <a:pt x="1667" y="505"/>
                    </a:lnTo>
                    <a:lnTo>
                      <a:pt x="1671" y="527"/>
                    </a:lnTo>
                    <a:lnTo>
                      <a:pt x="1672" y="548"/>
                    </a:lnTo>
                    <a:lnTo>
                      <a:pt x="1675" y="569"/>
                    </a:lnTo>
                    <a:lnTo>
                      <a:pt x="1675" y="591"/>
                    </a:lnTo>
                    <a:lnTo>
                      <a:pt x="0" y="591"/>
                    </a:lnTo>
                    <a:close/>
                  </a:path>
                </a:pathLst>
              </a:custGeom>
              <a:solidFill>
                <a:schemeClr val="accent3"/>
              </a:solidFill>
              <a:ln w="19050">
                <a:solidFill>
                  <a:schemeClr val="bg1"/>
                </a:solidFill>
                <a:round/>
              </a:ln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175" name="PA_矩形 13"/>
              <p:cNvSpPr>
                <a:spLocks noChangeArrowheads="1"/>
              </p:cNvSpPr>
              <p:nvPr>
                <p:custDataLst>
                  <p:tags r:id="rId27"/>
                </p:custDataLst>
              </p:nvPr>
            </p:nvSpPr>
            <p:spPr bwMode="auto">
              <a:xfrm>
                <a:off x="2880" y="2507"/>
                <a:ext cx="1675" cy="209"/>
              </a:xfrm>
              <a:prstGeom prst="rect">
                <a:avLst/>
              </a:prstGeom>
              <a:solidFill>
                <a:schemeClr val="accent3">
                  <a:lumMod val="75000"/>
                </a:schemeClr>
              </a:solidFill>
              <a:ln w="19050" algn="ctr">
                <a:solidFill>
                  <a:schemeClr val="bg1"/>
                </a:solidFill>
                <a:miter lim="800000"/>
              </a:ln>
            </p:spPr>
            <p:txBody>
              <a:bodyPr/>
              <a:lstStyle>
                <a:lvl1pPr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微软雅黑" panose="020B0503020204020204" pitchFamily="34" charset="-122"/>
                  </a:defRPr>
                </a:lvl1pPr>
                <a:lvl2pPr marL="742950" indent="-285750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微软雅黑" panose="020B0503020204020204" pitchFamily="34" charset="-122"/>
                  </a:defRPr>
                </a:lvl2pPr>
                <a:lvl3pPr marL="1143000" indent="-228600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微软雅黑" panose="020B0503020204020204" pitchFamily="34" charset="-122"/>
                  </a:defRPr>
                </a:lvl3pPr>
                <a:lvl4pPr marL="1600200" indent="-228600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微软雅黑" panose="020B0503020204020204" pitchFamily="34" charset="-122"/>
                  </a:defRPr>
                </a:lvl4pPr>
                <a:lvl5pPr marL="2057400" indent="-228600" eaLnBrk="0" hangingPunct="0"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微软雅黑" panose="020B0503020204020204" pitchFamily="34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微软雅黑" panose="020B0503020204020204" pitchFamily="34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微软雅黑" panose="020B0503020204020204" pitchFamily="34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微软雅黑" panose="020B0503020204020204" pitchFamily="34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微软雅黑" panose="020B0503020204020204" pitchFamily="34" charset="-122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endParaRPr>
              </a:p>
            </p:txBody>
          </p:sp>
        </p:grpSp>
        <p:grpSp>
          <p:nvGrpSpPr>
            <p:cNvPr id="166" name="Group 14"/>
            <p:cNvGrpSpPr/>
            <p:nvPr/>
          </p:nvGrpSpPr>
          <p:grpSpPr bwMode="auto">
            <a:xfrm>
              <a:off x="3126031" y="3273536"/>
              <a:ext cx="2449512" cy="1782763"/>
              <a:chOff x="1204" y="2088"/>
              <a:chExt cx="1676" cy="1221"/>
            </a:xfrm>
          </p:grpSpPr>
          <p:sp>
            <p:nvSpPr>
              <p:cNvPr id="171" name="PA_任意多边形 15"/>
              <p:cNvSpPr/>
              <p:nvPr>
                <p:custDataLst>
                  <p:tags r:id="rId23"/>
                </p:custDataLst>
              </p:nvPr>
            </p:nvSpPr>
            <p:spPr bwMode="auto">
              <a:xfrm>
                <a:off x="1204" y="2088"/>
                <a:ext cx="1676" cy="593"/>
              </a:xfrm>
              <a:custGeom>
                <a:avLst/>
                <a:gdLst>
                  <a:gd name="T0" fmla="*/ 1676 w 1676"/>
                  <a:gd name="T1" fmla="*/ 0 h 593"/>
                  <a:gd name="T2" fmla="*/ 490 w 1676"/>
                  <a:gd name="T3" fmla="*/ 593 h 593"/>
                  <a:gd name="T4" fmla="*/ 490 w 1676"/>
                  <a:gd name="T5" fmla="*/ 593 h 593"/>
                  <a:gd name="T6" fmla="*/ 436 w 1676"/>
                  <a:gd name="T7" fmla="*/ 564 h 593"/>
                  <a:gd name="T8" fmla="*/ 383 w 1676"/>
                  <a:gd name="T9" fmla="*/ 533 h 593"/>
                  <a:gd name="T10" fmla="*/ 333 w 1676"/>
                  <a:gd name="T11" fmla="*/ 501 h 593"/>
                  <a:gd name="T12" fmla="*/ 286 w 1676"/>
                  <a:gd name="T13" fmla="*/ 469 h 593"/>
                  <a:gd name="T14" fmla="*/ 242 w 1676"/>
                  <a:gd name="T15" fmla="*/ 434 h 593"/>
                  <a:gd name="T16" fmla="*/ 202 w 1676"/>
                  <a:gd name="T17" fmla="*/ 400 h 593"/>
                  <a:gd name="T18" fmla="*/ 165 w 1676"/>
                  <a:gd name="T19" fmla="*/ 363 h 593"/>
                  <a:gd name="T20" fmla="*/ 131 w 1676"/>
                  <a:gd name="T21" fmla="*/ 326 h 593"/>
                  <a:gd name="T22" fmla="*/ 101 w 1676"/>
                  <a:gd name="T23" fmla="*/ 288 h 593"/>
                  <a:gd name="T24" fmla="*/ 88 w 1676"/>
                  <a:gd name="T25" fmla="*/ 269 h 593"/>
                  <a:gd name="T26" fmla="*/ 75 w 1676"/>
                  <a:gd name="T27" fmla="*/ 249 h 593"/>
                  <a:gd name="T28" fmla="*/ 64 w 1676"/>
                  <a:gd name="T29" fmla="*/ 229 h 593"/>
                  <a:gd name="T30" fmla="*/ 53 w 1676"/>
                  <a:gd name="T31" fmla="*/ 209 h 593"/>
                  <a:gd name="T32" fmla="*/ 43 w 1676"/>
                  <a:gd name="T33" fmla="*/ 189 h 593"/>
                  <a:gd name="T34" fmla="*/ 34 w 1676"/>
                  <a:gd name="T35" fmla="*/ 170 h 593"/>
                  <a:gd name="T36" fmla="*/ 25 w 1676"/>
                  <a:gd name="T37" fmla="*/ 148 h 593"/>
                  <a:gd name="T38" fmla="*/ 20 w 1676"/>
                  <a:gd name="T39" fmla="*/ 128 h 593"/>
                  <a:gd name="T40" fmla="*/ 13 w 1676"/>
                  <a:gd name="T41" fmla="*/ 107 h 593"/>
                  <a:gd name="T42" fmla="*/ 8 w 1676"/>
                  <a:gd name="T43" fmla="*/ 85 h 593"/>
                  <a:gd name="T44" fmla="*/ 4 w 1676"/>
                  <a:gd name="T45" fmla="*/ 66 h 593"/>
                  <a:gd name="T46" fmla="*/ 3 w 1676"/>
                  <a:gd name="T47" fmla="*/ 44 h 593"/>
                  <a:gd name="T48" fmla="*/ 0 w 1676"/>
                  <a:gd name="T49" fmla="*/ 21 h 593"/>
                  <a:gd name="T50" fmla="*/ 0 w 1676"/>
                  <a:gd name="T51" fmla="*/ 0 h 593"/>
                  <a:gd name="T52" fmla="*/ 1676 w 1676"/>
                  <a:gd name="T53" fmla="*/ 0 h 593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1676"/>
                  <a:gd name="T82" fmla="*/ 0 h 593"/>
                  <a:gd name="T83" fmla="*/ 1676 w 1676"/>
                  <a:gd name="T84" fmla="*/ 593 h 593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1676" h="593">
                    <a:moveTo>
                      <a:pt x="1676" y="0"/>
                    </a:moveTo>
                    <a:lnTo>
                      <a:pt x="490" y="593"/>
                    </a:lnTo>
                    <a:lnTo>
                      <a:pt x="436" y="564"/>
                    </a:lnTo>
                    <a:lnTo>
                      <a:pt x="383" y="533"/>
                    </a:lnTo>
                    <a:lnTo>
                      <a:pt x="333" y="501"/>
                    </a:lnTo>
                    <a:lnTo>
                      <a:pt x="286" y="469"/>
                    </a:lnTo>
                    <a:lnTo>
                      <a:pt x="242" y="434"/>
                    </a:lnTo>
                    <a:lnTo>
                      <a:pt x="202" y="400"/>
                    </a:lnTo>
                    <a:lnTo>
                      <a:pt x="165" y="363"/>
                    </a:lnTo>
                    <a:lnTo>
                      <a:pt x="131" y="326"/>
                    </a:lnTo>
                    <a:lnTo>
                      <a:pt x="101" y="288"/>
                    </a:lnTo>
                    <a:lnTo>
                      <a:pt x="88" y="269"/>
                    </a:lnTo>
                    <a:lnTo>
                      <a:pt x="75" y="249"/>
                    </a:lnTo>
                    <a:lnTo>
                      <a:pt x="64" y="229"/>
                    </a:lnTo>
                    <a:lnTo>
                      <a:pt x="53" y="209"/>
                    </a:lnTo>
                    <a:lnTo>
                      <a:pt x="43" y="189"/>
                    </a:lnTo>
                    <a:lnTo>
                      <a:pt x="34" y="170"/>
                    </a:lnTo>
                    <a:lnTo>
                      <a:pt x="25" y="148"/>
                    </a:lnTo>
                    <a:lnTo>
                      <a:pt x="20" y="128"/>
                    </a:lnTo>
                    <a:lnTo>
                      <a:pt x="13" y="107"/>
                    </a:lnTo>
                    <a:lnTo>
                      <a:pt x="8" y="85"/>
                    </a:lnTo>
                    <a:lnTo>
                      <a:pt x="4" y="66"/>
                    </a:lnTo>
                    <a:lnTo>
                      <a:pt x="3" y="44"/>
                    </a:lnTo>
                    <a:lnTo>
                      <a:pt x="0" y="21"/>
                    </a:lnTo>
                    <a:lnTo>
                      <a:pt x="0" y="0"/>
                    </a:lnTo>
                    <a:lnTo>
                      <a:pt x="1676" y="0"/>
                    </a:lnTo>
                    <a:close/>
                  </a:path>
                </a:pathLst>
              </a:custGeom>
              <a:solidFill>
                <a:schemeClr val="accent4"/>
              </a:solidFill>
              <a:ln w="19050">
                <a:solidFill>
                  <a:schemeClr val="bg1"/>
                </a:solidFill>
                <a:round/>
              </a:ln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172" name="PA_任意多边形 16"/>
              <p:cNvSpPr/>
              <p:nvPr>
                <p:custDataLst>
                  <p:tags r:id="rId24"/>
                </p:custDataLst>
              </p:nvPr>
            </p:nvSpPr>
            <p:spPr bwMode="auto">
              <a:xfrm>
                <a:off x="1204" y="2088"/>
                <a:ext cx="490" cy="1221"/>
              </a:xfrm>
              <a:custGeom>
                <a:avLst/>
                <a:gdLst>
                  <a:gd name="T0" fmla="*/ 490 w 490"/>
                  <a:gd name="T1" fmla="*/ 593 h 1221"/>
                  <a:gd name="T2" fmla="*/ 490 w 490"/>
                  <a:gd name="T3" fmla="*/ 593 h 1221"/>
                  <a:gd name="T4" fmla="*/ 436 w 490"/>
                  <a:gd name="T5" fmla="*/ 564 h 1221"/>
                  <a:gd name="T6" fmla="*/ 383 w 490"/>
                  <a:gd name="T7" fmla="*/ 533 h 1221"/>
                  <a:gd name="T8" fmla="*/ 333 w 490"/>
                  <a:gd name="T9" fmla="*/ 501 h 1221"/>
                  <a:gd name="T10" fmla="*/ 286 w 490"/>
                  <a:gd name="T11" fmla="*/ 469 h 1221"/>
                  <a:gd name="T12" fmla="*/ 242 w 490"/>
                  <a:gd name="T13" fmla="*/ 434 h 1221"/>
                  <a:gd name="T14" fmla="*/ 202 w 490"/>
                  <a:gd name="T15" fmla="*/ 400 h 1221"/>
                  <a:gd name="T16" fmla="*/ 165 w 490"/>
                  <a:gd name="T17" fmla="*/ 363 h 1221"/>
                  <a:gd name="T18" fmla="*/ 131 w 490"/>
                  <a:gd name="T19" fmla="*/ 326 h 1221"/>
                  <a:gd name="T20" fmla="*/ 101 w 490"/>
                  <a:gd name="T21" fmla="*/ 288 h 1221"/>
                  <a:gd name="T22" fmla="*/ 88 w 490"/>
                  <a:gd name="T23" fmla="*/ 269 h 1221"/>
                  <a:gd name="T24" fmla="*/ 75 w 490"/>
                  <a:gd name="T25" fmla="*/ 249 h 1221"/>
                  <a:gd name="T26" fmla="*/ 64 w 490"/>
                  <a:gd name="T27" fmla="*/ 229 h 1221"/>
                  <a:gd name="T28" fmla="*/ 53 w 490"/>
                  <a:gd name="T29" fmla="*/ 209 h 1221"/>
                  <a:gd name="T30" fmla="*/ 43 w 490"/>
                  <a:gd name="T31" fmla="*/ 189 h 1221"/>
                  <a:gd name="T32" fmla="*/ 34 w 490"/>
                  <a:gd name="T33" fmla="*/ 170 h 1221"/>
                  <a:gd name="T34" fmla="*/ 25 w 490"/>
                  <a:gd name="T35" fmla="*/ 148 h 1221"/>
                  <a:gd name="T36" fmla="*/ 20 w 490"/>
                  <a:gd name="T37" fmla="*/ 128 h 1221"/>
                  <a:gd name="T38" fmla="*/ 13 w 490"/>
                  <a:gd name="T39" fmla="*/ 107 h 1221"/>
                  <a:gd name="T40" fmla="*/ 8 w 490"/>
                  <a:gd name="T41" fmla="*/ 85 h 1221"/>
                  <a:gd name="T42" fmla="*/ 4 w 490"/>
                  <a:gd name="T43" fmla="*/ 66 h 1221"/>
                  <a:gd name="T44" fmla="*/ 3 w 490"/>
                  <a:gd name="T45" fmla="*/ 44 h 1221"/>
                  <a:gd name="T46" fmla="*/ 0 w 490"/>
                  <a:gd name="T47" fmla="*/ 21 h 1221"/>
                  <a:gd name="T48" fmla="*/ 0 w 490"/>
                  <a:gd name="T49" fmla="*/ 0 h 1221"/>
                  <a:gd name="T50" fmla="*/ 0 w 490"/>
                  <a:gd name="T51" fmla="*/ 628 h 1221"/>
                  <a:gd name="T52" fmla="*/ 0 w 490"/>
                  <a:gd name="T53" fmla="*/ 628 h 1221"/>
                  <a:gd name="T54" fmla="*/ 0 w 490"/>
                  <a:gd name="T55" fmla="*/ 650 h 1221"/>
                  <a:gd name="T56" fmla="*/ 3 w 490"/>
                  <a:gd name="T57" fmla="*/ 672 h 1221"/>
                  <a:gd name="T58" fmla="*/ 4 w 490"/>
                  <a:gd name="T59" fmla="*/ 694 h 1221"/>
                  <a:gd name="T60" fmla="*/ 8 w 490"/>
                  <a:gd name="T61" fmla="*/ 714 h 1221"/>
                  <a:gd name="T62" fmla="*/ 13 w 490"/>
                  <a:gd name="T63" fmla="*/ 735 h 1221"/>
                  <a:gd name="T64" fmla="*/ 20 w 490"/>
                  <a:gd name="T65" fmla="*/ 756 h 1221"/>
                  <a:gd name="T66" fmla="*/ 25 w 490"/>
                  <a:gd name="T67" fmla="*/ 776 h 1221"/>
                  <a:gd name="T68" fmla="*/ 34 w 490"/>
                  <a:gd name="T69" fmla="*/ 798 h 1221"/>
                  <a:gd name="T70" fmla="*/ 43 w 490"/>
                  <a:gd name="T71" fmla="*/ 818 h 1221"/>
                  <a:gd name="T72" fmla="*/ 53 w 490"/>
                  <a:gd name="T73" fmla="*/ 838 h 1221"/>
                  <a:gd name="T74" fmla="*/ 64 w 490"/>
                  <a:gd name="T75" fmla="*/ 858 h 1221"/>
                  <a:gd name="T76" fmla="*/ 75 w 490"/>
                  <a:gd name="T77" fmla="*/ 877 h 1221"/>
                  <a:gd name="T78" fmla="*/ 88 w 490"/>
                  <a:gd name="T79" fmla="*/ 897 h 1221"/>
                  <a:gd name="T80" fmla="*/ 101 w 490"/>
                  <a:gd name="T81" fmla="*/ 916 h 1221"/>
                  <a:gd name="T82" fmla="*/ 131 w 490"/>
                  <a:gd name="T83" fmla="*/ 954 h 1221"/>
                  <a:gd name="T84" fmla="*/ 165 w 490"/>
                  <a:gd name="T85" fmla="*/ 991 h 1221"/>
                  <a:gd name="T86" fmla="*/ 202 w 490"/>
                  <a:gd name="T87" fmla="*/ 1028 h 1221"/>
                  <a:gd name="T88" fmla="*/ 242 w 490"/>
                  <a:gd name="T89" fmla="*/ 1063 h 1221"/>
                  <a:gd name="T90" fmla="*/ 286 w 490"/>
                  <a:gd name="T91" fmla="*/ 1097 h 1221"/>
                  <a:gd name="T92" fmla="*/ 333 w 490"/>
                  <a:gd name="T93" fmla="*/ 1130 h 1221"/>
                  <a:gd name="T94" fmla="*/ 383 w 490"/>
                  <a:gd name="T95" fmla="*/ 1161 h 1221"/>
                  <a:gd name="T96" fmla="*/ 436 w 490"/>
                  <a:gd name="T97" fmla="*/ 1192 h 1221"/>
                  <a:gd name="T98" fmla="*/ 490 w 490"/>
                  <a:gd name="T99" fmla="*/ 1221 h 1221"/>
                  <a:gd name="T100" fmla="*/ 490 w 490"/>
                  <a:gd name="T101" fmla="*/ 593 h 1221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490"/>
                  <a:gd name="T154" fmla="*/ 0 h 1221"/>
                  <a:gd name="T155" fmla="*/ 490 w 490"/>
                  <a:gd name="T156" fmla="*/ 1221 h 1221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490" h="1221">
                    <a:moveTo>
                      <a:pt x="490" y="593"/>
                    </a:moveTo>
                    <a:lnTo>
                      <a:pt x="490" y="593"/>
                    </a:lnTo>
                    <a:lnTo>
                      <a:pt x="436" y="564"/>
                    </a:lnTo>
                    <a:lnTo>
                      <a:pt x="383" y="533"/>
                    </a:lnTo>
                    <a:lnTo>
                      <a:pt x="333" y="501"/>
                    </a:lnTo>
                    <a:lnTo>
                      <a:pt x="286" y="469"/>
                    </a:lnTo>
                    <a:lnTo>
                      <a:pt x="242" y="434"/>
                    </a:lnTo>
                    <a:lnTo>
                      <a:pt x="202" y="400"/>
                    </a:lnTo>
                    <a:lnTo>
                      <a:pt x="165" y="363"/>
                    </a:lnTo>
                    <a:lnTo>
                      <a:pt x="131" y="326"/>
                    </a:lnTo>
                    <a:lnTo>
                      <a:pt x="101" y="288"/>
                    </a:lnTo>
                    <a:lnTo>
                      <a:pt x="88" y="269"/>
                    </a:lnTo>
                    <a:lnTo>
                      <a:pt x="75" y="249"/>
                    </a:lnTo>
                    <a:lnTo>
                      <a:pt x="64" y="229"/>
                    </a:lnTo>
                    <a:lnTo>
                      <a:pt x="53" y="209"/>
                    </a:lnTo>
                    <a:lnTo>
                      <a:pt x="43" y="189"/>
                    </a:lnTo>
                    <a:lnTo>
                      <a:pt x="34" y="170"/>
                    </a:lnTo>
                    <a:lnTo>
                      <a:pt x="25" y="148"/>
                    </a:lnTo>
                    <a:lnTo>
                      <a:pt x="20" y="128"/>
                    </a:lnTo>
                    <a:lnTo>
                      <a:pt x="13" y="107"/>
                    </a:lnTo>
                    <a:lnTo>
                      <a:pt x="8" y="85"/>
                    </a:lnTo>
                    <a:lnTo>
                      <a:pt x="4" y="66"/>
                    </a:lnTo>
                    <a:lnTo>
                      <a:pt x="3" y="44"/>
                    </a:lnTo>
                    <a:lnTo>
                      <a:pt x="0" y="21"/>
                    </a:lnTo>
                    <a:lnTo>
                      <a:pt x="0" y="0"/>
                    </a:lnTo>
                    <a:lnTo>
                      <a:pt x="0" y="628"/>
                    </a:lnTo>
                    <a:lnTo>
                      <a:pt x="0" y="650"/>
                    </a:lnTo>
                    <a:lnTo>
                      <a:pt x="3" y="672"/>
                    </a:lnTo>
                    <a:lnTo>
                      <a:pt x="4" y="694"/>
                    </a:lnTo>
                    <a:lnTo>
                      <a:pt x="8" y="714"/>
                    </a:lnTo>
                    <a:lnTo>
                      <a:pt x="13" y="735"/>
                    </a:lnTo>
                    <a:lnTo>
                      <a:pt x="20" y="756"/>
                    </a:lnTo>
                    <a:lnTo>
                      <a:pt x="25" y="776"/>
                    </a:lnTo>
                    <a:lnTo>
                      <a:pt x="34" y="798"/>
                    </a:lnTo>
                    <a:lnTo>
                      <a:pt x="43" y="818"/>
                    </a:lnTo>
                    <a:lnTo>
                      <a:pt x="53" y="838"/>
                    </a:lnTo>
                    <a:lnTo>
                      <a:pt x="64" y="858"/>
                    </a:lnTo>
                    <a:lnTo>
                      <a:pt x="75" y="877"/>
                    </a:lnTo>
                    <a:lnTo>
                      <a:pt x="88" y="897"/>
                    </a:lnTo>
                    <a:lnTo>
                      <a:pt x="101" y="916"/>
                    </a:lnTo>
                    <a:lnTo>
                      <a:pt x="131" y="954"/>
                    </a:lnTo>
                    <a:lnTo>
                      <a:pt x="165" y="991"/>
                    </a:lnTo>
                    <a:lnTo>
                      <a:pt x="202" y="1028"/>
                    </a:lnTo>
                    <a:lnTo>
                      <a:pt x="242" y="1063"/>
                    </a:lnTo>
                    <a:lnTo>
                      <a:pt x="286" y="1097"/>
                    </a:lnTo>
                    <a:lnTo>
                      <a:pt x="333" y="1130"/>
                    </a:lnTo>
                    <a:lnTo>
                      <a:pt x="383" y="1161"/>
                    </a:lnTo>
                    <a:lnTo>
                      <a:pt x="436" y="1192"/>
                    </a:lnTo>
                    <a:lnTo>
                      <a:pt x="490" y="1221"/>
                    </a:lnTo>
                    <a:lnTo>
                      <a:pt x="490" y="593"/>
                    </a:lnTo>
                    <a:close/>
                  </a:path>
                </a:pathLst>
              </a:custGeom>
              <a:solidFill>
                <a:srgbClr val="802D03"/>
              </a:solidFill>
              <a:ln w="19050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173" name="PA_任意多边形 17"/>
              <p:cNvSpPr/>
              <p:nvPr>
                <p:custDataLst>
                  <p:tags r:id="rId25"/>
                </p:custDataLst>
              </p:nvPr>
            </p:nvSpPr>
            <p:spPr bwMode="auto">
              <a:xfrm>
                <a:off x="1694" y="2088"/>
                <a:ext cx="1186" cy="1221"/>
              </a:xfrm>
              <a:custGeom>
                <a:avLst/>
                <a:gdLst>
                  <a:gd name="T0" fmla="*/ 1186 w 1186"/>
                  <a:gd name="T1" fmla="*/ 628 h 1221"/>
                  <a:gd name="T2" fmla="*/ 0 w 1186"/>
                  <a:gd name="T3" fmla="*/ 1221 h 1221"/>
                  <a:gd name="T4" fmla="*/ 0 w 1186"/>
                  <a:gd name="T5" fmla="*/ 593 h 1221"/>
                  <a:gd name="T6" fmla="*/ 1186 w 1186"/>
                  <a:gd name="T7" fmla="*/ 0 h 1221"/>
                  <a:gd name="T8" fmla="*/ 1186 w 1186"/>
                  <a:gd name="T9" fmla="*/ 628 h 122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86"/>
                  <a:gd name="T16" fmla="*/ 0 h 1221"/>
                  <a:gd name="T17" fmla="*/ 1186 w 1186"/>
                  <a:gd name="T18" fmla="*/ 1221 h 122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86" h="1221">
                    <a:moveTo>
                      <a:pt x="1186" y="628"/>
                    </a:moveTo>
                    <a:lnTo>
                      <a:pt x="0" y="1221"/>
                    </a:lnTo>
                    <a:lnTo>
                      <a:pt x="0" y="593"/>
                    </a:lnTo>
                    <a:lnTo>
                      <a:pt x="1186" y="0"/>
                    </a:lnTo>
                    <a:lnTo>
                      <a:pt x="1186" y="628"/>
                    </a:lnTo>
                    <a:close/>
                  </a:path>
                </a:pathLst>
              </a:custGeom>
              <a:solidFill>
                <a:srgbClr val="AA600D"/>
              </a:solidFill>
              <a:ln w="19050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宋体" panose="02010600030101010101" pitchFamily="2" charset="-122"/>
                  <a:cs typeface="+mn-cs"/>
                </a:endParaRPr>
              </a:p>
            </p:txBody>
          </p:sp>
        </p:grpSp>
        <p:grpSp>
          <p:nvGrpSpPr>
            <p:cNvPr id="167" name="Group 18"/>
            <p:cNvGrpSpPr/>
            <p:nvPr/>
          </p:nvGrpSpPr>
          <p:grpSpPr bwMode="auto">
            <a:xfrm>
              <a:off x="6115293" y="4038711"/>
              <a:ext cx="2449513" cy="1017588"/>
              <a:chOff x="2880" y="2612"/>
              <a:chExt cx="1675" cy="697"/>
            </a:xfrm>
          </p:grpSpPr>
          <p:sp>
            <p:nvSpPr>
              <p:cNvPr id="168" name="PA_任意多边形 19"/>
              <p:cNvSpPr/>
              <p:nvPr>
                <p:custDataLst>
                  <p:tags r:id="rId20"/>
                </p:custDataLst>
              </p:nvPr>
            </p:nvSpPr>
            <p:spPr bwMode="auto">
              <a:xfrm>
                <a:off x="2880" y="2612"/>
                <a:ext cx="1675" cy="593"/>
              </a:xfrm>
              <a:custGeom>
                <a:avLst/>
                <a:gdLst>
                  <a:gd name="T0" fmla="*/ 0 w 1675"/>
                  <a:gd name="T1" fmla="*/ 0 h 593"/>
                  <a:gd name="T2" fmla="*/ 1185 w 1675"/>
                  <a:gd name="T3" fmla="*/ 593 h 593"/>
                  <a:gd name="T4" fmla="*/ 1185 w 1675"/>
                  <a:gd name="T5" fmla="*/ 593 h 593"/>
                  <a:gd name="T6" fmla="*/ 1239 w 1675"/>
                  <a:gd name="T7" fmla="*/ 563 h 593"/>
                  <a:gd name="T8" fmla="*/ 1292 w 1675"/>
                  <a:gd name="T9" fmla="*/ 533 h 593"/>
                  <a:gd name="T10" fmla="*/ 1342 w 1675"/>
                  <a:gd name="T11" fmla="*/ 502 h 593"/>
                  <a:gd name="T12" fmla="*/ 1389 w 1675"/>
                  <a:gd name="T13" fmla="*/ 469 h 593"/>
                  <a:gd name="T14" fmla="*/ 1433 w 1675"/>
                  <a:gd name="T15" fmla="*/ 435 h 593"/>
                  <a:gd name="T16" fmla="*/ 1473 w 1675"/>
                  <a:gd name="T17" fmla="*/ 399 h 593"/>
                  <a:gd name="T18" fmla="*/ 1510 w 1675"/>
                  <a:gd name="T19" fmla="*/ 363 h 593"/>
                  <a:gd name="T20" fmla="*/ 1544 w 1675"/>
                  <a:gd name="T21" fmla="*/ 326 h 593"/>
                  <a:gd name="T22" fmla="*/ 1574 w 1675"/>
                  <a:gd name="T23" fmla="*/ 288 h 593"/>
                  <a:gd name="T24" fmla="*/ 1587 w 1675"/>
                  <a:gd name="T25" fmla="*/ 268 h 593"/>
                  <a:gd name="T26" fmla="*/ 1600 w 1675"/>
                  <a:gd name="T27" fmla="*/ 249 h 593"/>
                  <a:gd name="T28" fmla="*/ 1611 w 1675"/>
                  <a:gd name="T29" fmla="*/ 230 h 593"/>
                  <a:gd name="T30" fmla="*/ 1622 w 1675"/>
                  <a:gd name="T31" fmla="*/ 210 h 593"/>
                  <a:gd name="T32" fmla="*/ 1632 w 1675"/>
                  <a:gd name="T33" fmla="*/ 190 h 593"/>
                  <a:gd name="T34" fmla="*/ 1641 w 1675"/>
                  <a:gd name="T35" fmla="*/ 168 h 593"/>
                  <a:gd name="T36" fmla="*/ 1650 w 1675"/>
                  <a:gd name="T37" fmla="*/ 148 h 593"/>
                  <a:gd name="T38" fmla="*/ 1655 w 1675"/>
                  <a:gd name="T39" fmla="*/ 127 h 593"/>
                  <a:gd name="T40" fmla="*/ 1662 w 1675"/>
                  <a:gd name="T41" fmla="*/ 107 h 593"/>
                  <a:gd name="T42" fmla="*/ 1667 w 1675"/>
                  <a:gd name="T43" fmla="*/ 86 h 593"/>
                  <a:gd name="T44" fmla="*/ 1671 w 1675"/>
                  <a:gd name="T45" fmla="*/ 64 h 593"/>
                  <a:gd name="T46" fmla="*/ 1672 w 1675"/>
                  <a:gd name="T47" fmla="*/ 43 h 593"/>
                  <a:gd name="T48" fmla="*/ 1675 w 1675"/>
                  <a:gd name="T49" fmla="*/ 22 h 593"/>
                  <a:gd name="T50" fmla="*/ 1675 w 1675"/>
                  <a:gd name="T51" fmla="*/ 0 h 593"/>
                  <a:gd name="T52" fmla="*/ 0 w 1675"/>
                  <a:gd name="T53" fmla="*/ 0 h 593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1675"/>
                  <a:gd name="T82" fmla="*/ 0 h 593"/>
                  <a:gd name="T83" fmla="*/ 1675 w 1675"/>
                  <a:gd name="T84" fmla="*/ 593 h 593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1675" h="593">
                    <a:moveTo>
                      <a:pt x="0" y="0"/>
                    </a:moveTo>
                    <a:lnTo>
                      <a:pt x="1185" y="593"/>
                    </a:lnTo>
                    <a:lnTo>
                      <a:pt x="1239" y="563"/>
                    </a:lnTo>
                    <a:lnTo>
                      <a:pt x="1292" y="533"/>
                    </a:lnTo>
                    <a:lnTo>
                      <a:pt x="1342" y="502"/>
                    </a:lnTo>
                    <a:lnTo>
                      <a:pt x="1389" y="469"/>
                    </a:lnTo>
                    <a:lnTo>
                      <a:pt x="1433" y="435"/>
                    </a:lnTo>
                    <a:lnTo>
                      <a:pt x="1473" y="399"/>
                    </a:lnTo>
                    <a:lnTo>
                      <a:pt x="1510" y="363"/>
                    </a:lnTo>
                    <a:lnTo>
                      <a:pt x="1544" y="326"/>
                    </a:lnTo>
                    <a:lnTo>
                      <a:pt x="1574" y="288"/>
                    </a:lnTo>
                    <a:lnTo>
                      <a:pt x="1587" y="268"/>
                    </a:lnTo>
                    <a:lnTo>
                      <a:pt x="1600" y="249"/>
                    </a:lnTo>
                    <a:lnTo>
                      <a:pt x="1611" y="230"/>
                    </a:lnTo>
                    <a:lnTo>
                      <a:pt x="1622" y="210"/>
                    </a:lnTo>
                    <a:lnTo>
                      <a:pt x="1632" y="190"/>
                    </a:lnTo>
                    <a:lnTo>
                      <a:pt x="1641" y="168"/>
                    </a:lnTo>
                    <a:lnTo>
                      <a:pt x="1650" y="148"/>
                    </a:lnTo>
                    <a:lnTo>
                      <a:pt x="1655" y="127"/>
                    </a:lnTo>
                    <a:lnTo>
                      <a:pt x="1662" y="107"/>
                    </a:lnTo>
                    <a:lnTo>
                      <a:pt x="1667" y="86"/>
                    </a:lnTo>
                    <a:lnTo>
                      <a:pt x="1671" y="64"/>
                    </a:lnTo>
                    <a:lnTo>
                      <a:pt x="1672" y="43"/>
                    </a:lnTo>
                    <a:lnTo>
                      <a:pt x="1675" y="22"/>
                    </a:lnTo>
                    <a:lnTo>
                      <a:pt x="1675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 w="19050">
                <a:solidFill>
                  <a:schemeClr val="bg1"/>
                </a:solidFill>
                <a:round/>
              </a:ln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169" name="PA_任意多边形 20"/>
              <p:cNvSpPr/>
              <p:nvPr>
                <p:custDataLst>
                  <p:tags r:id="rId21"/>
                </p:custDataLst>
              </p:nvPr>
            </p:nvSpPr>
            <p:spPr bwMode="auto">
              <a:xfrm>
                <a:off x="4065" y="2612"/>
                <a:ext cx="490" cy="697"/>
              </a:xfrm>
              <a:custGeom>
                <a:avLst/>
                <a:gdLst>
                  <a:gd name="T0" fmla="*/ 0 w 490"/>
                  <a:gd name="T1" fmla="*/ 593 h 697"/>
                  <a:gd name="T2" fmla="*/ 0 w 490"/>
                  <a:gd name="T3" fmla="*/ 593 h 697"/>
                  <a:gd name="T4" fmla="*/ 54 w 490"/>
                  <a:gd name="T5" fmla="*/ 563 h 697"/>
                  <a:gd name="T6" fmla="*/ 107 w 490"/>
                  <a:gd name="T7" fmla="*/ 533 h 697"/>
                  <a:gd name="T8" fmla="*/ 157 w 490"/>
                  <a:gd name="T9" fmla="*/ 502 h 697"/>
                  <a:gd name="T10" fmla="*/ 204 w 490"/>
                  <a:gd name="T11" fmla="*/ 469 h 697"/>
                  <a:gd name="T12" fmla="*/ 248 w 490"/>
                  <a:gd name="T13" fmla="*/ 435 h 697"/>
                  <a:gd name="T14" fmla="*/ 288 w 490"/>
                  <a:gd name="T15" fmla="*/ 399 h 697"/>
                  <a:gd name="T16" fmla="*/ 325 w 490"/>
                  <a:gd name="T17" fmla="*/ 363 h 697"/>
                  <a:gd name="T18" fmla="*/ 359 w 490"/>
                  <a:gd name="T19" fmla="*/ 326 h 697"/>
                  <a:gd name="T20" fmla="*/ 389 w 490"/>
                  <a:gd name="T21" fmla="*/ 288 h 697"/>
                  <a:gd name="T22" fmla="*/ 402 w 490"/>
                  <a:gd name="T23" fmla="*/ 268 h 697"/>
                  <a:gd name="T24" fmla="*/ 415 w 490"/>
                  <a:gd name="T25" fmla="*/ 249 h 697"/>
                  <a:gd name="T26" fmla="*/ 426 w 490"/>
                  <a:gd name="T27" fmla="*/ 230 h 697"/>
                  <a:gd name="T28" fmla="*/ 437 w 490"/>
                  <a:gd name="T29" fmla="*/ 210 h 697"/>
                  <a:gd name="T30" fmla="*/ 447 w 490"/>
                  <a:gd name="T31" fmla="*/ 190 h 697"/>
                  <a:gd name="T32" fmla="*/ 456 w 490"/>
                  <a:gd name="T33" fmla="*/ 168 h 697"/>
                  <a:gd name="T34" fmla="*/ 465 w 490"/>
                  <a:gd name="T35" fmla="*/ 148 h 697"/>
                  <a:gd name="T36" fmla="*/ 470 w 490"/>
                  <a:gd name="T37" fmla="*/ 127 h 697"/>
                  <a:gd name="T38" fmla="*/ 477 w 490"/>
                  <a:gd name="T39" fmla="*/ 107 h 697"/>
                  <a:gd name="T40" fmla="*/ 482 w 490"/>
                  <a:gd name="T41" fmla="*/ 86 h 697"/>
                  <a:gd name="T42" fmla="*/ 486 w 490"/>
                  <a:gd name="T43" fmla="*/ 64 h 697"/>
                  <a:gd name="T44" fmla="*/ 487 w 490"/>
                  <a:gd name="T45" fmla="*/ 43 h 697"/>
                  <a:gd name="T46" fmla="*/ 490 w 490"/>
                  <a:gd name="T47" fmla="*/ 22 h 697"/>
                  <a:gd name="T48" fmla="*/ 490 w 490"/>
                  <a:gd name="T49" fmla="*/ 0 h 697"/>
                  <a:gd name="T50" fmla="*/ 490 w 490"/>
                  <a:gd name="T51" fmla="*/ 104 h 697"/>
                  <a:gd name="T52" fmla="*/ 490 w 490"/>
                  <a:gd name="T53" fmla="*/ 104 h 697"/>
                  <a:gd name="T54" fmla="*/ 490 w 490"/>
                  <a:gd name="T55" fmla="*/ 126 h 697"/>
                  <a:gd name="T56" fmla="*/ 487 w 490"/>
                  <a:gd name="T57" fmla="*/ 148 h 697"/>
                  <a:gd name="T58" fmla="*/ 486 w 490"/>
                  <a:gd name="T59" fmla="*/ 170 h 697"/>
                  <a:gd name="T60" fmla="*/ 482 w 490"/>
                  <a:gd name="T61" fmla="*/ 190 h 697"/>
                  <a:gd name="T62" fmla="*/ 477 w 490"/>
                  <a:gd name="T63" fmla="*/ 211 h 697"/>
                  <a:gd name="T64" fmla="*/ 470 w 490"/>
                  <a:gd name="T65" fmla="*/ 232 h 697"/>
                  <a:gd name="T66" fmla="*/ 465 w 490"/>
                  <a:gd name="T67" fmla="*/ 252 h 697"/>
                  <a:gd name="T68" fmla="*/ 456 w 490"/>
                  <a:gd name="T69" fmla="*/ 274 h 697"/>
                  <a:gd name="T70" fmla="*/ 447 w 490"/>
                  <a:gd name="T71" fmla="*/ 294 h 697"/>
                  <a:gd name="T72" fmla="*/ 437 w 490"/>
                  <a:gd name="T73" fmla="*/ 314 h 697"/>
                  <a:gd name="T74" fmla="*/ 426 w 490"/>
                  <a:gd name="T75" fmla="*/ 334 h 697"/>
                  <a:gd name="T76" fmla="*/ 415 w 490"/>
                  <a:gd name="T77" fmla="*/ 353 h 697"/>
                  <a:gd name="T78" fmla="*/ 402 w 490"/>
                  <a:gd name="T79" fmla="*/ 373 h 697"/>
                  <a:gd name="T80" fmla="*/ 389 w 490"/>
                  <a:gd name="T81" fmla="*/ 392 h 697"/>
                  <a:gd name="T82" fmla="*/ 359 w 490"/>
                  <a:gd name="T83" fmla="*/ 430 h 697"/>
                  <a:gd name="T84" fmla="*/ 325 w 490"/>
                  <a:gd name="T85" fmla="*/ 467 h 697"/>
                  <a:gd name="T86" fmla="*/ 288 w 490"/>
                  <a:gd name="T87" fmla="*/ 504 h 697"/>
                  <a:gd name="T88" fmla="*/ 248 w 490"/>
                  <a:gd name="T89" fmla="*/ 539 h 697"/>
                  <a:gd name="T90" fmla="*/ 204 w 490"/>
                  <a:gd name="T91" fmla="*/ 573 h 697"/>
                  <a:gd name="T92" fmla="*/ 157 w 490"/>
                  <a:gd name="T93" fmla="*/ 606 h 697"/>
                  <a:gd name="T94" fmla="*/ 107 w 490"/>
                  <a:gd name="T95" fmla="*/ 637 h 697"/>
                  <a:gd name="T96" fmla="*/ 54 w 490"/>
                  <a:gd name="T97" fmla="*/ 668 h 697"/>
                  <a:gd name="T98" fmla="*/ 0 w 490"/>
                  <a:gd name="T99" fmla="*/ 697 h 697"/>
                  <a:gd name="T100" fmla="*/ 0 w 490"/>
                  <a:gd name="T101" fmla="*/ 593 h 697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490"/>
                  <a:gd name="T154" fmla="*/ 0 h 697"/>
                  <a:gd name="T155" fmla="*/ 490 w 490"/>
                  <a:gd name="T156" fmla="*/ 697 h 697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490" h="697">
                    <a:moveTo>
                      <a:pt x="0" y="593"/>
                    </a:moveTo>
                    <a:lnTo>
                      <a:pt x="0" y="593"/>
                    </a:lnTo>
                    <a:lnTo>
                      <a:pt x="54" y="563"/>
                    </a:lnTo>
                    <a:lnTo>
                      <a:pt x="107" y="533"/>
                    </a:lnTo>
                    <a:lnTo>
                      <a:pt x="157" y="502"/>
                    </a:lnTo>
                    <a:lnTo>
                      <a:pt x="204" y="469"/>
                    </a:lnTo>
                    <a:lnTo>
                      <a:pt x="248" y="435"/>
                    </a:lnTo>
                    <a:lnTo>
                      <a:pt x="288" y="399"/>
                    </a:lnTo>
                    <a:lnTo>
                      <a:pt x="325" y="363"/>
                    </a:lnTo>
                    <a:lnTo>
                      <a:pt x="359" y="326"/>
                    </a:lnTo>
                    <a:lnTo>
                      <a:pt x="389" y="288"/>
                    </a:lnTo>
                    <a:lnTo>
                      <a:pt x="402" y="268"/>
                    </a:lnTo>
                    <a:lnTo>
                      <a:pt x="415" y="249"/>
                    </a:lnTo>
                    <a:lnTo>
                      <a:pt x="426" y="230"/>
                    </a:lnTo>
                    <a:lnTo>
                      <a:pt x="437" y="210"/>
                    </a:lnTo>
                    <a:lnTo>
                      <a:pt x="447" y="190"/>
                    </a:lnTo>
                    <a:lnTo>
                      <a:pt x="456" y="168"/>
                    </a:lnTo>
                    <a:lnTo>
                      <a:pt x="465" y="148"/>
                    </a:lnTo>
                    <a:lnTo>
                      <a:pt x="470" y="127"/>
                    </a:lnTo>
                    <a:lnTo>
                      <a:pt x="477" y="107"/>
                    </a:lnTo>
                    <a:lnTo>
                      <a:pt x="482" y="86"/>
                    </a:lnTo>
                    <a:lnTo>
                      <a:pt x="486" y="64"/>
                    </a:lnTo>
                    <a:lnTo>
                      <a:pt x="487" y="43"/>
                    </a:lnTo>
                    <a:lnTo>
                      <a:pt x="490" y="22"/>
                    </a:lnTo>
                    <a:lnTo>
                      <a:pt x="490" y="0"/>
                    </a:lnTo>
                    <a:lnTo>
                      <a:pt x="490" y="104"/>
                    </a:lnTo>
                    <a:lnTo>
                      <a:pt x="490" y="126"/>
                    </a:lnTo>
                    <a:lnTo>
                      <a:pt x="487" y="148"/>
                    </a:lnTo>
                    <a:lnTo>
                      <a:pt x="486" y="170"/>
                    </a:lnTo>
                    <a:lnTo>
                      <a:pt x="482" y="190"/>
                    </a:lnTo>
                    <a:lnTo>
                      <a:pt x="477" y="211"/>
                    </a:lnTo>
                    <a:lnTo>
                      <a:pt x="470" y="232"/>
                    </a:lnTo>
                    <a:lnTo>
                      <a:pt x="465" y="252"/>
                    </a:lnTo>
                    <a:lnTo>
                      <a:pt x="456" y="274"/>
                    </a:lnTo>
                    <a:lnTo>
                      <a:pt x="447" y="294"/>
                    </a:lnTo>
                    <a:lnTo>
                      <a:pt x="437" y="314"/>
                    </a:lnTo>
                    <a:lnTo>
                      <a:pt x="426" y="334"/>
                    </a:lnTo>
                    <a:lnTo>
                      <a:pt x="415" y="353"/>
                    </a:lnTo>
                    <a:lnTo>
                      <a:pt x="402" y="373"/>
                    </a:lnTo>
                    <a:lnTo>
                      <a:pt x="389" y="392"/>
                    </a:lnTo>
                    <a:lnTo>
                      <a:pt x="359" y="430"/>
                    </a:lnTo>
                    <a:lnTo>
                      <a:pt x="325" y="467"/>
                    </a:lnTo>
                    <a:lnTo>
                      <a:pt x="288" y="504"/>
                    </a:lnTo>
                    <a:lnTo>
                      <a:pt x="248" y="539"/>
                    </a:lnTo>
                    <a:lnTo>
                      <a:pt x="204" y="573"/>
                    </a:lnTo>
                    <a:lnTo>
                      <a:pt x="157" y="606"/>
                    </a:lnTo>
                    <a:lnTo>
                      <a:pt x="107" y="637"/>
                    </a:lnTo>
                    <a:lnTo>
                      <a:pt x="54" y="668"/>
                    </a:lnTo>
                    <a:lnTo>
                      <a:pt x="0" y="697"/>
                    </a:lnTo>
                    <a:lnTo>
                      <a:pt x="0" y="593"/>
                    </a:lnTo>
                    <a:close/>
                  </a:path>
                </a:pathLst>
              </a:custGeom>
              <a:solidFill>
                <a:srgbClr val="9A6E00"/>
              </a:solidFill>
              <a:ln w="19050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170" name="PA_任意多边形 21"/>
              <p:cNvSpPr/>
              <p:nvPr>
                <p:custDataLst>
                  <p:tags r:id="rId22"/>
                </p:custDataLst>
              </p:nvPr>
            </p:nvSpPr>
            <p:spPr bwMode="auto">
              <a:xfrm>
                <a:off x="2880" y="2612"/>
                <a:ext cx="1185" cy="697"/>
              </a:xfrm>
              <a:custGeom>
                <a:avLst/>
                <a:gdLst>
                  <a:gd name="T0" fmla="*/ 0 w 1185"/>
                  <a:gd name="T1" fmla="*/ 104 h 697"/>
                  <a:gd name="T2" fmla="*/ 1185 w 1185"/>
                  <a:gd name="T3" fmla="*/ 697 h 697"/>
                  <a:gd name="T4" fmla="*/ 1185 w 1185"/>
                  <a:gd name="T5" fmla="*/ 593 h 697"/>
                  <a:gd name="T6" fmla="*/ 0 w 1185"/>
                  <a:gd name="T7" fmla="*/ 0 h 697"/>
                  <a:gd name="T8" fmla="*/ 0 w 1185"/>
                  <a:gd name="T9" fmla="*/ 104 h 69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85"/>
                  <a:gd name="T16" fmla="*/ 0 h 697"/>
                  <a:gd name="T17" fmla="*/ 1185 w 1185"/>
                  <a:gd name="T18" fmla="*/ 697 h 69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85" h="697">
                    <a:moveTo>
                      <a:pt x="0" y="104"/>
                    </a:moveTo>
                    <a:lnTo>
                      <a:pt x="1185" y="697"/>
                    </a:lnTo>
                    <a:lnTo>
                      <a:pt x="1185" y="593"/>
                    </a:lnTo>
                    <a:lnTo>
                      <a:pt x="0" y="0"/>
                    </a:lnTo>
                    <a:lnTo>
                      <a:pt x="0" y="104"/>
                    </a:lnTo>
                    <a:close/>
                  </a:path>
                </a:pathLst>
              </a:custGeom>
              <a:solidFill>
                <a:srgbClr val="C08900"/>
              </a:solidFill>
              <a:ln w="19050">
                <a:solidFill>
                  <a:schemeClr val="bg1"/>
                </a:solidFill>
                <a:round/>
              </a:ln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宋体" panose="02010600030101010101" pitchFamily="2" charset="-122"/>
                  <a:cs typeface="+mn-cs"/>
                </a:endParaRPr>
              </a:p>
            </p:txBody>
          </p:sp>
        </p:grpSp>
      </p:grpSp>
      <p:sp>
        <p:nvSpPr>
          <p:cNvPr id="68" name="PA_文本框 67"/>
          <p:cNvSpPr txBox="1"/>
          <p:nvPr>
            <p:custDataLst>
              <p:tags r:id="rId14"/>
            </p:custDataLst>
          </p:nvPr>
        </p:nvSpPr>
        <p:spPr>
          <a:xfrm>
            <a:off x="5546335" y="3346496"/>
            <a:ext cx="402674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altLang="zh-CN" sz="3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mpact" panose="020B0806030902050204" pitchFamily="34" charset="0"/>
                <a:ea typeface="宋体" panose="02010600030101010101" pitchFamily="2" charset="-122"/>
                <a:cs typeface="+mn-cs"/>
              </a:rPr>
              <a:t>3</a:t>
            </a:r>
            <a:endParaRPr kumimoji="0" lang="zh-CN" altLang="en-US" sz="3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Impact" panose="020B0806030902050204" pitchFamily="3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3" name="PA_文本框 72"/>
          <p:cNvSpPr txBox="1"/>
          <p:nvPr>
            <p:custDataLst>
              <p:tags r:id="rId15"/>
            </p:custDataLst>
          </p:nvPr>
        </p:nvSpPr>
        <p:spPr>
          <a:xfrm>
            <a:off x="6659057" y="3462641"/>
            <a:ext cx="402674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altLang="zh-CN" sz="3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mpact" panose="020B0806030902050204" pitchFamily="34" charset="0"/>
                <a:ea typeface="宋体" panose="02010600030101010101" pitchFamily="2" charset="-122"/>
                <a:cs typeface="+mn-cs"/>
              </a:rPr>
              <a:t>4</a:t>
            </a:r>
            <a:endParaRPr kumimoji="0" lang="zh-CN" altLang="en-US" sz="3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Impact" panose="020B0806030902050204" pitchFamily="3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8" name="PA_文本框 77"/>
          <p:cNvSpPr txBox="1"/>
          <p:nvPr>
            <p:custDataLst>
              <p:tags r:id="rId16"/>
            </p:custDataLst>
          </p:nvPr>
        </p:nvSpPr>
        <p:spPr>
          <a:xfrm>
            <a:off x="4319569" y="3651412"/>
            <a:ext cx="431427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altLang="zh-CN" sz="3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mpact" panose="020B0806030902050204" pitchFamily="34" charset="0"/>
                <a:ea typeface="宋体" panose="02010600030101010101" pitchFamily="2" charset="-122"/>
                <a:cs typeface="+mn-cs"/>
              </a:rPr>
              <a:t>2</a:t>
            </a:r>
            <a:endParaRPr kumimoji="0" lang="zh-CN" altLang="en-US" sz="3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Impact" panose="020B0806030902050204" pitchFamily="3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83" name="PA_文本框 82"/>
          <p:cNvSpPr txBox="1"/>
          <p:nvPr>
            <p:custDataLst>
              <p:tags r:id="rId17"/>
            </p:custDataLst>
          </p:nvPr>
        </p:nvSpPr>
        <p:spPr>
          <a:xfrm flipH="1">
            <a:off x="3647621" y="4251651"/>
            <a:ext cx="349678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altLang="zh-CN" sz="3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mpact" panose="020B0806030902050204" pitchFamily="34" charset="0"/>
                <a:ea typeface="宋体" panose="02010600030101010101" pitchFamily="2" charset="-122"/>
                <a:cs typeface="+mn-cs"/>
              </a:rPr>
              <a:t>1</a:t>
            </a:r>
            <a:endParaRPr kumimoji="0" lang="zh-CN" altLang="en-US" sz="3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Impact" panose="020B0806030902050204" pitchFamily="3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89" name="PA_文本框 88"/>
          <p:cNvSpPr txBox="1"/>
          <p:nvPr>
            <p:custDataLst>
              <p:tags r:id="rId18"/>
            </p:custDataLst>
          </p:nvPr>
        </p:nvSpPr>
        <p:spPr>
          <a:xfrm>
            <a:off x="7789822" y="4190903"/>
            <a:ext cx="402674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altLang="zh-CN" sz="3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mpact" panose="020B0806030902050204" pitchFamily="34" charset="0"/>
                <a:ea typeface="宋体" panose="02010600030101010101" pitchFamily="2" charset="-122"/>
                <a:cs typeface="+mn-cs"/>
              </a:rPr>
              <a:t>5</a:t>
            </a:r>
            <a:endParaRPr kumimoji="0" lang="zh-CN" altLang="en-US" sz="3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Impact" panose="020B0806030902050204" pitchFamily="3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90" name="PA_文本框 89"/>
          <p:cNvSpPr txBox="1"/>
          <p:nvPr>
            <p:custDataLst>
              <p:tags r:id="rId19"/>
            </p:custDataLst>
          </p:nvPr>
        </p:nvSpPr>
        <p:spPr>
          <a:xfrm>
            <a:off x="7867125" y="5104825"/>
            <a:ext cx="407484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altLang="zh-CN" sz="3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mpact" panose="020B0806030902050204" pitchFamily="34" charset="0"/>
                <a:ea typeface="宋体" panose="02010600030101010101" pitchFamily="2" charset="-122"/>
                <a:cs typeface="+mn-cs"/>
              </a:rPr>
              <a:t>6</a:t>
            </a:r>
            <a:endParaRPr kumimoji="0" lang="zh-CN" altLang="en-US" sz="3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Impact" panose="020B0806030902050204" pitchFamily="34" charset="0"/>
              <a:ea typeface="宋体" panose="02010600030101010101" pitchFamily="2" charset="-122"/>
              <a:cs typeface="+mn-cs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2" fill="hold" nodeType="withEffect" p14:presetBounceEnd="33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33000">
                                          <p:cBhvr additive="base">
                                            <p:cTn id="7" dur="1000" fill="hold"/>
                                            <p:tgtEl>
                                              <p:spTgt spid="9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33000">
                                          <p:cBhvr additive="base">
                                            <p:cTn id="8" dur="1000" fill="hold"/>
                                            <p:tgtEl>
                                              <p:spTgt spid="9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2" fill="hold" nodeType="withEffect" p14:presetBounceEnd="33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33000">
                                          <p:cBhvr additive="base">
                                            <p:cTn id="11" dur="1000" fill="hold"/>
                                            <p:tgtEl>
                                              <p:spTgt spid="9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33000">
                                          <p:cBhvr additive="base">
                                            <p:cTn id="12" dur="1000" fill="hold"/>
                                            <p:tgtEl>
                                              <p:spTgt spid="9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2" fill="hold" nodeType="withEffect" p14:presetBounceEnd="33000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33000">
                                          <p:cBhvr additive="base">
                                            <p:cTn id="15" dur="1000" fill="hold"/>
                                            <p:tgtEl>
                                              <p:spTgt spid="9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33000">
                                          <p:cBhvr additive="base">
                                            <p:cTn id="16" dur="1000" fill="hold"/>
                                            <p:tgtEl>
                                              <p:spTgt spid="9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8" fill="hold" nodeType="withEffect" p14:presetBounceEnd="33000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33000">
                                          <p:cBhvr additive="base">
                                            <p:cTn id="19" dur="1000" fill="hold"/>
                                            <p:tgtEl>
                                              <p:spTgt spid="10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33000">
                                          <p:cBhvr additive="base">
                                            <p:cTn id="20" dur="1000" fill="hold"/>
                                            <p:tgtEl>
                                              <p:spTgt spid="10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8" fill="hold" nodeType="withEffect" p14:presetBounceEnd="33000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33000">
                                          <p:cBhvr additive="base">
                                            <p:cTn id="23" dur="1000" fill="hold"/>
                                            <p:tgtEl>
                                              <p:spTgt spid="10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33000">
                                          <p:cBhvr additive="base">
                                            <p:cTn id="24" dur="1000" fill="hold"/>
                                            <p:tgtEl>
                                              <p:spTgt spid="10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8" fill="hold" nodeType="withEffect" p14:presetBounceEnd="33000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33000">
                                          <p:cBhvr additive="base">
                                            <p:cTn id="27" dur="1000" fill="hold"/>
                                            <p:tgtEl>
                                              <p:spTgt spid="10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33000">
                                          <p:cBhvr additive="base">
                                            <p:cTn id="28" dur="1000" fill="hold"/>
                                            <p:tgtEl>
                                              <p:spTgt spid="10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2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000" fill="hold"/>
                                            <p:tgtEl>
                                              <p:spTgt spid="9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000" fill="hold"/>
                                            <p:tgtEl>
                                              <p:spTgt spid="9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2" fill="hold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000" fill="hold"/>
                                            <p:tgtEl>
                                              <p:spTgt spid="9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000" fill="hold"/>
                                            <p:tgtEl>
                                              <p:spTgt spid="9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2" fill="hold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1000" fill="hold"/>
                                            <p:tgtEl>
                                              <p:spTgt spid="9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1000" fill="hold"/>
                                            <p:tgtEl>
                                              <p:spTgt spid="9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8" fill="hold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1000" fill="hold"/>
                                            <p:tgtEl>
                                              <p:spTgt spid="10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1000" fill="hold"/>
                                            <p:tgtEl>
                                              <p:spTgt spid="10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8" fill="hold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1000" fill="hold"/>
                                            <p:tgtEl>
                                              <p:spTgt spid="10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1000" fill="hold"/>
                                            <p:tgtEl>
                                              <p:spTgt spid="10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8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1000" fill="hold"/>
                                            <p:tgtEl>
                                              <p:spTgt spid="10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1000" fill="hold"/>
                                            <p:tgtEl>
                                              <p:spTgt spid="10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Fallback>
  </mc:AlternateContent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8" name="矩形 127"/>
          <p:cNvSpPr/>
          <p:nvPr/>
        </p:nvSpPr>
        <p:spPr>
          <a:xfrm>
            <a:off x="0" y="6545943"/>
            <a:ext cx="12192000" cy="312057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31" name="任意多边形 130"/>
          <p:cNvSpPr/>
          <p:nvPr/>
        </p:nvSpPr>
        <p:spPr>
          <a:xfrm>
            <a:off x="10269304" y="6545943"/>
            <a:ext cx="1932222" cy="312057"/>
          </a:xfrm>
          <a:custGeom>
            <a:avLst/>
            <a:gdLst>
              <a:gd name="connsiteX0" fmla="*/ 0 w 1932222"/>
              <a:gd name="connsiteY0" fmla="*/ 0 h 312057"/>
              <a:gd name="connsiteX1" fmla="*/ 1932222 w 1932222"/>
              <a:gd name="connsiteY1" fmla="*/ 0 h 312057"/>
              <a:gd name="connsiteX2" fmla="*/ 1932222 w 1932222"/>
              <a:gd name="connsiteY2" fmla="*/ 312057 h 312057"/>
              <a:gd name="connsiteX3" fmla="*/ 154981 w 1932222"/>
              <a:gd name="connsiteY3" fmla="*/ 312057 h 3120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32222" h="312057">
                <a:moveTo>
                  <a:pt x="0" y="0"/>
                </a:moveTo>
                <a:lnTo>
                  <a:pt x="1932222" y="0"/>
                </a:lnTo>
                <a:lnTo>
                  <a:pt x="1932222" y="312057"/>
                </a:lnTo>
                <a:lnTo>
                  <a:pt x="154981" y="312057"/>
                </a:lnTo>
                <a:close/>
              </a:path>
            </a:pathLst>
          </a:custGeom>
          <a:solidFill>
            <a:schemeClr val="bg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32" name="灯片编号占位符 13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altLang="zh-CN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-</a:t>
            </a:r>
            <a:fld id="{D6B02234-A951-478D-B725-4AAC724CF730}" type="slidenum">
              <a:rPr kumimoji="0" lang="zh-CN" altLang="en-US" sz="1200" b="0" i="0" u="none" strike="noStrike" kern="120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28</a:t>
            </a:fld>
            <a:r>
              <a:rPr kumimoji="0" lang="en-US" altLang="zh-CN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-</a:t>
            </a:r>
            <a:endParaRPr kumimoji="0" lang="zh-CN" altLang="en-US" sz="1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33" name="矩形 132"/>
          <p:cNvSpPr/>
          <p:nvPr/>
        </p:nvSpPr>
        <p:spPr>
          <a:xfrm>
            <a:off x="0" y="0"/>
            <a:ext cx="12192000" cy="696387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34" name="矩形 133"/>
          <p:cNvSpPr/>
          <p:nvPr/>
        </p:nvSpPr>
        <p:spPr>
          <a:xfrm>
            <a:off x="0" y="0"/>
            <a:ext cx="138112" cy="696387"/>
          </a:xfrm>
          <a:prstGeom prst="rect">
            <a:avLst/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35" name="文本框 134"/>
          <p:cNvSpPr txBox="1"/>
          <p:nvPr/>
        </p:nvSpPr>
        <p:spPr>
          <a:xfrm>
            <a:off x="254000" y="99391"/>
            <a:ext cx="6779420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lvl="0">
              <a:defRPr/>
            </a:pPr>
            <a:r>
              <a:rPr kumimoji="0" lang="zh-CN" altLang="en-US" sz="2800" b="1" i="0" u="none" strike="noStrike" kern="1200" cap="none" spc="600" normalizeH="0" baseline="0" noProof="0" dirty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rPr>
              <a:t>金字塔堆积层次关系</a:t>
            </a:r>
            <a:r>
              <a:rPr kumimoji="0" lang="en-US" altLang="zh-CN" sz="2800" b="1" i="0" u="none" strike="noStrike" kern="1200" cap="none" spc="600" normalizeH="0" baseline="0" noProof="0" dirty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rPr>
              <a:t>PPT</a:t>
            </a:r>
            <a:r>
              <a:rPr lang="zh-CN" altLang="en-US" sz="2800" b="1" spc="600" dirty="0">
                <a:solidFill>
                  <a:srgbClr val="40404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创意图表</a:t>
            </a:r>
            <a:endParaRPr kumimoji="0" lang="zh-CN" altLang="en-US" sz="2800" b="1" i="0" u="none" strike="noStrike" kern="1200" cap="none" spc="600" normalizeH="0" baseline="0" noProof="0" dirty="0">
              <a:ln>
                <a:noFill/>
              </a:ln>
              <a:solidFill>
                <a:srgbClr val="404040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</a:endParaRPr>
          </a:p>
        </p:txBody>
      </p:sp>
      <p:grpSp>
        <p:nvGrpSpPr>
          <p:cNvPr id="53" name="组合 52"/>
          <p:cNvGrpSpPr/>
          <p:nvPr/>
        </p:nvGrpSpPr>
        <p:grpSpPr>
          <a:xfrm>
            <a:off x="775788" y="1591308"/>
            <a:ext cx="3323137" cy="1022167"/>
            <a:chOff x="775788" y="1184908"/>
            <a:chExt cx="3323137" cy="1022167"/>
          </a:xfrm>
        </p:grpSpPr>
        <p:sp>
          <p:nvSpPr>
            <p:cNvPr id="54" name="文本框 53"/>
            <p:cNvSpPr txBox="1"/>
            <p:nvPr/>
          </p:nvSpPr>
          <p:spPr>
            <a:xfrm>
              <a:off x="1147304" y="1184908"/>
              <a:ext cx="2951621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altLang="zh-CN" sz="1800" b="1" i="0" u="none" strike="noStrike" kern="1200" cap="none" spc="300" normalizeH="0" baseline="0" noProof="0" dirty="0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1.</a:t>
              </a:r>
              <a:r>
                <a:rPr kumimoji="0" lang="zh-CN" altLang="en-US" sz="1800" b="1" i="0" u="none" strike="noStrike" kern="1200" cap="none" spc="300" normalizeH="0" baseline="0" noProof="0" dirty="0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点击此处添加标题</a:t>
              </a:r>
            </a:p>
          </p:txBody>
        </p:sp>
        <p:sp>
          <p:nvSpPr>
            <p:cNvPr id="55" name="文本框 54"/>
            <p:cNvSpPr txBox="1"/>
            <p:nvPr/>
          </p:nvSpPr>
          <p:spPr>
            <a:xfrm>
              <a:off x="1147304" y="1636791"/>
              <a:ext cx="1595309" cy="57028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50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点击此处添加文字说明</a:t>
              </a:r>
              <a:endParaRPr kumimoji="0" lang="en-US" altLang="zh-CN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endParaRPr>
            </a:p>
            <a:p>
              <a:pPr marL="0" marR="0" lvl="0" indent="0" algn="l" defTabSz="914400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50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点击此处添加文字说明</a:t>
              </a:r>
            </a:p>
          </p:txBody>
        </p:sp>
        <p:cxnSp>
          <p:nvCxnSpPr>
            <p:cNvPr id="56" name="直接连接符 55"/>
            <p:cNvCxnSpPr/>
            <p:nvPr/>
          </p:nvCxnSpPr>
          <p:spPr>
            <a:xfrm>
              <a:off x="1213979" y="1595515"/>
              <a:ext cx="2358780" cy="0"/>
            </a:xfrm>
            <a:prstGeom prst="line">
              <a:avLst/>
            </a:prstGeom>
            <a:ln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" name="直接连接符 56"/>
            <p:cNvCxnSpPr/>
            <p:nvPr/>
          </p:nvCxnSpPr>
          <p:spPr>
            <a:xfrm>
              <a:off x="1213979" y="1644435"/>
              <a:ext cx="817523" cy="0"/>
            </a:xfrm>
            <a:prstGeom prst="line">
              <a:avLst/>
            </a:prstGeom>
            <a:ln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8" name="Freeform 255"/>
            <p:cNvSpPr>
              <a:spLocks noEditPoints="1"/>
            </p:cNvSpPr>
            <p:nvPr/>
          </p:nvSpPr>
          <p:spPr bwMode="auto">
            <a:xfrm>
              <a:off x="775788" y="1252537"/>
              <a:ext cx="319760" cy="224831"/>
            </a:xfrm>
            <a:custGeom>
              <a:avLst/>
              <a:gdLst>
                <a:gd name="T0" fmla="*/ 54 w 54"/>
                <a:gd name="T1" fmla="*/ 27 h 38"/>
                <a:gd name="T2" fmla="*/ 44 w 54"/>
                <a:gd name="T3" fmla="*/ 38 h 38"/>
                <a:gd name="T4" fmla="*/ 43 w 54"/>
                <a:gd name="T5" fmla="*/ 38 h 38"/>
                <a:gd name="T6" fmla="*/ 11 w 54"/>
                <a:gd name="T7" fmla="*/ 38 h 38"/>
                <a:gd name="T8" fmla="*/ 11 w 54"/>
                <a:gd name="T9" fmla="*/ 38 h 38"/>
                <a:gd name="T10" fmla="*/ 11 w 54"/>
                <a:gd name="T11" fmla="*/ 38 h 38"/>
                <a:gd name="T12" fmla="*/ 10 w 54"/>
                <a:gd name="T13" fmla="*/ 38 h 38"/>
                <a:gd name="T14" fmla="*/ 0 w 54"/>
                <a:gd name="T15" fmla="*/ 27 h 38"/>
                <a:gd name="T16" fmla="*/ 5 w 54"/>
                <a:gd name="T17" fmla="*/ 18 h 38"/>
                <a:gd name="T18" fmla="*/ 5 w 54"/>
                <a:gd name="T19" fmla="*/ 16 h 38"/>
                <a:gd name="T20" fmla="*/ 12 w 54"/>
                <a:gd name="T21" fmla="*/ 8 h 38"/>
                <a:gd name="T22" fmla="*/ 17 w 54"/>
                <a:gd name="T23" fmla="*/ 10 h 38"/>
                <a:gd name="T24" fmla="*/ 31 w 54"/>
                <a:gd name="T25" fmla="*/ 0 h 38"/>
                <a:gd name="T26" fmla="*/ 48 w 54"/>
                <a:gd name="T27" fmla="*/ 17 h 38"/>
                <a:gd name="T28" fmla="*/ 48 w 54"/>
                <a:gd name="T29" fmla="*/ 18 h 38"/>
                <a:gd name="T30" fmla="*/ 54 w 54"/>
                <a:gd name="T31" fmla="*/ 27 h 38"/>
                <a:gd name="T32" fmla="*/ 20 w 54"/>
                <a:gd name="T33" fmla="*/ 32 h 38"/>
                <a:gd name="T34" fmla="*/ 26 w 54"/>
                <a:gd name="T35" fmla="*/ 29 h 38"/>
                <a:gd name="T36" fmla="*/ 24 w 54"/>
                <a:gd name="T37" fmla="*/ 26 h 38"/>
                <a:gd name="T38" fmla="*/ 20 w 54"/>
                <a:gd name="T39" fmla="*/ 28 h 38"/>
                <a:gd name="T40" fmla="*/ 16 w 54"/>
                <a:gd name="T41" fmla="*/ 25 h 38"/>
                <a:gd name="T42" fmla="*/ 20 w 54"/>
                <a:gd name="T43" fmla="*/ 21 h 38"/>
                <a:gd name="T44" fmla="*/ 36 w 54"/>
                <a:gd name="T45" fmla="*/ 32 h 38"/>
                <a:gd name="T46" fmla="*/ 43 w 54"/>
                <a:gd name="T47" fmla="*/ 25 h 38"/>
                <a:gd name="T48" fmla="*/ 36 w 54"/>
                <a:gd name="T49" fmla="*/ 18 h 38"/>
                <a:gd name="T50" fmla="*/ 29 w 54"/>
                <a:gd name="T51" fmla="*/ 20 h 38"/>
                <a:gd name="T52" fmla="*/ 32 w 54"/>
                <a:gd name="T53" fmla="*/ 23 h 38"/>
                <a:gd name="T54" fmla="*/ 35 w 54"/>
                <a:gd name="T55" fmla="*/ 21 h 38"/>
                <a:gd name="T56" fmla="*/ 39 w 54"/>
                <a:gd name="T57" fmla="*/ 25 h 38"/>
                <a:gd name="T58" fmla="*/ 35 w 54"/>
                <a:gd name="T59" fmla="*/ 28 h 38"/>
                <a:gd name="T60" fmla="*/ 20 w 54"/>
                <a:gd name="T61" fmla="*/ 18 h 38"/>
                <a:gd name="T62" fmla="*/ 12 w 54"/>
                <a:gd name="T63" fmla="*/ 25 h 38"/>
                <a:gd name="T64" fmla="*/ 20 w 54"/>
                <a:gd name="T65" fmla="*/ 32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4" h="38">
                  <a:moveTo>
                    <a:pt x="54" y="27"/>
                  </a:moveTo>
                  <a:cubicBezTo>
                    <a:pt x="54" y="33"/>
                    <a:pt x="50" y="38"/>
                    <a:pt x="44" y="38"/>
                  </a:cubicBezTo>
                  <a:cubicBezTo>
                    <a:pt x="43" y="38"/>
                    <a:pt x="43" y="38"/>
                    <a:pt x="43" y="38"/>
                  </a:cubicBezTo>
                  <a:cubicBezTo>
                    <a:pt x="11" y="38"/>
                    <a:pt x="11" y="38"/>
                    <a:pt x="11" y="38"/>
                  </a:cubicBezTo>
                  <a:cubicBezTo>
                    <a:pt x="11" y="38"/>
                    <a:pt x="11" y="38"/>
                    <a:pt x="11" y="38"/>
                  </a:cubicBezTo>
                  <a:cubicBezTo>
                    <a:pt x="11" y="38"/>
                    <a:pt x="11" y="38"/>
                    <a:pt x="11" y="38"/>
                  </a:cubicBezTo>
                  <a:cubicBezTo>
                    <a:pt x="10" y="38"/>
                    <a:pt x="10" y="38"/>
                    <a:pt x="10" y="38"/>
                  </a:cubicBezTo>
                  <a:cubicBezTo>
                    <a:pt x="4" y="38"/>
                    <a:pt x="0" y="33"/>
                    <a:pt x="0" y="27"/>
                  </a:cubicBezTo>
                  <a:cubicBezTo>
                    <a:pt x="0" y="23"/>
                    <a:pt x="2" y="20"/>
                    <a:pt x="5" y="18"/>
                  </a:cubicBezTo>
                  <a:cubicBezTo>
                    <a:pt x="5" y="17"/>
                    <a:pt x="5" y="16"/>
                    <a:pt x="5" y="16"/>
                  </a:cubicBezTo>
                  <a:cubicBezTo>
                    <a:pt x="5" y="11"/>
                    <a:pt x="8" y="8"/>
                    <a:pt x="12" y="8"/>
                  </a:cubicBezTo>
                  <a:cubicBezTo>
                    <a:pt x="14" y="8"/>
                    <a:pt x="15" y="9"/>
                    <a:pt x="17" y="10"/>
                  </a:cubicBezTo>
                  <a:cubicBezTo>
                    <a:pt x="19" y="4"/>
                    <a:pt x="25" y="0"/>
                    <a:pt x="31" y="0"/>
                  </a:cubicBezTo>
                  <a:cubicBezTo>
                    <a:pt x="40" y="0"/>
                    <a:pt x="48" y="8"/>
                    <a:pt x="48" y="17"/>
                  </a:cubicBezTo>
                  <a:cubicBezTo>
                    <a:pt x="48" y="17"/>
                    <a:pt x="48" y="17"/>
                    <a:pt x="48" y="18"/>
                  </a:cubicBezTo>
                  <a:cubicBezTo>
                    <a:pt x="52" y="19"/>
                    <a:pt x="54" y="23"/>
                    <a:pt x="54" y="27"/>
                  </a:cubicBezTo>
                  <a:close/>
                  <a:moveTo>
                    <a:pt x="20" y="32"/>
                  </a:moveTo>
                  <a:cubicBezTo>
                    <a:pt x="23" y="32"/>
                    <a:pt x="24" y="31"/>
                    <a:pt x="26" y="29"/>
                  </a:cubicBezTo>
                  <a:cubicBezTo>
                    <a:pt x="26" y="28"/>
                    <a:pt x="25" y="27"/>
                    <a:pt x="24" y="26"/>
                  </a:cubicBezTo>
                  <a:cubicBezTo>
                    <a:pt x="23" y="27"/>
                    <a:pt x="22" y="28"/>
                    <a:pt x="20" y="28"/>
                  </a:cubicBezTo>
                  <a:cubicBezTo>
                    <a:pt x="18" y="28"/>
                    <a:pt x="16" y="27"/>
                    <a:pt x="16" y="25"/>
                  </a:cubicBezTo>
                  <a:cubicBezTo>
                    <a:pt x="16" y="23"/>
                    <a:pt x="18" y="21"/>
                    <a:pt x="20" y="21"/>
                  </a:cubicBezTo>
                  <a:cubicBezTo>
                    <a:pt x="26" y="21"/>
                    <a:pt x="27" y="32"/>
                    <a:pt x="36" y="32"/>
                  </a:cubicBezTo>
                  <a:cubicBezTo>
                    <a:pt x="40" y="32"/>
                    <a:pt x="43" y="29"/>
                    <a:pt x="43" y="25"/>
                  </a:cubicBezTo>
                  <a:cubicBezTo>
                    <a:pt x="43" y="20"/>
                    <a:pt x="40" y="18"/>
                    <a:pt x="36" y="18"/>
                  </a:cubicBezTo>
                  <a:cubicBezTo>
                    <a:pt x="33" y="18"/>
                    <a:pt x="31" y="18"/>
                    <a:pt x="29" y="20"/>
                  </a:cubicBezTo>
                  <a:cubicBezTo>
                    <a:pt x="30" y="21"/>
                    <a:pt x="31" y="22"/>
                    <a:pt x="32" y="23"/>
                  </a:cubicBezTo>
                  <a:cubicBezTo>
                    <a:pt x="33" y="22"/>
                    <a:pt x="34" y="21"/>
                    <a:pt x="35" y="21"/>
                  </a:cubicBezTo>
                  <a:cubicBezTo>
                    <a:pt x="37" y="21"/>
                    <a:pt x="39" y="23"/>
                    <a:pt x="39" y="25"/>
                  </a:cubicBezTo>
                  <a:cubicBezTo>
                    <a:pt x="39" y="27"/>
                    <a:pt x="37" y="28"/>
                    <a:pt x="35" y="28"/>
                  </a:cubicBezTo>
                  <a:cubicBezTo>
                    <a:pt x="30" y="28"/>
                    <a:pt x="28" y="18"/>
                    <a:pt x="20" y="18"/>
                  </a:cubicBezTo>
                  <a:cubicBezTo>
                    <a:pt x="16" y="18"/>
                    <a:pt x="12" y="20"/>
                    <a:pt x="12" y="25"/>
                  </a:cubicBezTo>
                  <a:cubicBezTo>
                    <a:pt x="12" y="29"/>
                    <a:pt x="16" y="32"/>
                    <a:pt x="20" y="32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59" name="组合 58"/>
          <p:cNvGrpSpPr/>
          <p:nvPr/>
        </p:nvGrpSpPr>
        <p:grpSpPr>
          <a:xfrm>
            <a:off x="8653198" y="3321789"/>
            <a:ext cx="2960688" cy="1022167"/>
            <a:chOff x="8653198" y="1184908"/>
            <a:chExt cx="2960688" cy="1022167"/>
          </a:xfrm>
        </p:grpSpPr>
        <p:sp>
          <p:nvSpPr>
            <p:cNvPr id="60" name="文本框 59"/>
            <p:cNvSpPr txBox="1"/>
            <p:nvPr/>
          </p:nvSpPr>
          <p:spPr>
            <a:xfrm>
              <a:off x="8978900" y="1184908"/>
              <a:ext cx="2634986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altLang="zh-CN" sz="1800" b="1" i="0" u="none" strike="noStrike" kern="1200" cap="none" spc="300" normalizeH="0" baseline="0" noProof="0" dirty="0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4.</a:t>
              </a:r>
              <a:r>
                <a:rPr kumimoji="0" lang="zh-CN" altLang="en-US" sz="1800" b="1" i="0" u="none" strike="noStrike" kern="1200" cap="none" spc="300" normalizeH="0" baseline="0" noProof="0" dirty="0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点击此处添加标题</a:t>
              </a:r>
            </a:p>
          </p:txBody>
        </p:sp>
        <p:sp>
          <p:nvSpPr>
            <p:cNvPr id="61" name="文本框 60"/>
            <p:cNvSpPr txBox="1"/>
            <p:nvPr/>
          </p:nvSpPr>
          <p:spPr>
            <a:xfrm>
              <a:off x="8978900" y="1636791"/>
              <a:ext cx="1595309" cy="57028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50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点击此处添加文字说明</a:t>
              </a:r>
              <a:endParaRPr kumimoji="0" lang="en-US" altLang="zh-CN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endParaRPr>
            </a:p>
            <a:p>
              <a:pPr marL="0" marR="0" lvl="0" indent="0" algn="l" defTabSz="914400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50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点击此处添加文字说明</a:t>
              </a:r>
            </a:p>
          </p:txBody>
        </p:sp>
        <p:cxnSp>
          <p:nvCxnSpPr>
            <p:cNvPr id="62" name="直接连接符 61"/>
            <p:cNvCxnSpPr/>
            <p:nvPr/>
          </p:nvCxnSpPr>
          <p:spPr>
            <a:xfrm>
              <a:off x="9045575" y="1595515"/>
              <a:ext cx="2379712" cy="0"/>
            </a:xfrm>
            <a:prstGeom prst="line">
              <a:avLst/>
            </a:prstGeom>
            <a:ln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3" name="直接连接符 62"/>
            <p:cNvCxnSpPr/>
            <p:nvPr/>
          </p:nvCxnSpPr>
          <p:spPr>
            <a:xfrm>
              <a:off x="9045575" y="1644435"/>
              <a:ext cx="817523" cy="0"/>
            </a:xfrm>
            <a:prstGeom prst="line">
              <a:avLst/>
            </a:prstGeom>
            <a:ln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4" name="Freeform 315"/>
            <p:cNvSpPr>
              <a:spLocks noEditPoints="1"/>
            </p:cNvSpPr>
            <p:nvPr/>
          </p:nvSpPr>
          <p:spPr bwMode="auto">
            <a:xfrm>
              <a:off x="8653198" y="1246755"/>
              <a:ext cx="236393" cy="236393"/>
            </a:xfrm>
            <a:custGeom>
              <a:avLst/>
              <a:gdLst>
                <a:gd name="T0" fmla="*/ 41 w 41"/>
                <a:gd name="T1" fmla="*/ 34 h 41"/>
                <a:gd name="T2" fmla="*/ 33 w 41"/>
                <a:gd name="T3" fmla="*/ 41 h 41"/>
                <a:gd name="T4" fmla="*/ 8 w 41"/>
                <a:gd name="T5" fmla="*/ 41 h 41"/>
                <a:gd name="T6" fmla="*/ 0 w 41"/>
                <a:gd name="T7" fmla="*/ 34 h 41"/>
                <a:gd name="T8" fmla="*/ 0 w 41"/>
                <a:gd name="T9" fmla="*/ 8 h 41"/>
                <a:gd name="T10" fmla="*/ 8 w 41"/>
                <a:gd name="T11" fmla="*/ 0 h 41"/>
                <a:gd name="T12" fmla="*/ 33 w 41"/>
                <a:gd name="T13" fmla="*/ 0 h 41"/>
                <a:gd name="T14" fmla="*/ 41 w 41"/>
                <a:gd name="T15" fmla="*/ 8 h 41"/>
                <a:gd name="T16" fmla="*/ 41 w 41"/>
                <a:gd name="T17" fmla="*/ 34 h 41"/>
                <a:gd name="T18" fmla="*/ 29 w 41"/>
                <a:gd name="T19" fmla="*/ 20 h 41"/>
                <a:gd name="T20" fmla="*/ 21 w 41"/>
                <a:gd name="T21" fmla="*/ 12 h 41"/>
                <a:gd name="T22" fmla="*/ 7 w 41"/>
                <a:gd name="T23" fmla="*/ 27 h 41"/>
                <a:gd name="T24" fmla="*/ 7 w 41"/>
                <a:gd name="T25" fmla="*/ 34 h 41"/>
                <a:gd name="T26" fmla="*/ 15 w 41"/>
                <a:gd name="T27" fmla="*/ 34 h 41"/>
                <a:gd name="T28" fmla="*/ 29 w 41"/>
                <a:gd name="T29" fmla="*/ 20 h 41"/>
                <a:gd name="T30" fmla="*/ 15 w 41"/>
                <a:gd name="T31" fmla="*/ 30 h 41"/>
                <a:gd name="T32" fmla="*/ 14 w 41"/>
                <a:gd name="T33" fmla="*/ 32 h 41"/>
                <a:gd name="T34" fmla="*/ 12 w 41"/>
                <a:gd name="T35" fmla="*/ 32 h 41"/>
                <a:gd name="T36" fmla="*/ 12 w 41"/>
                <a:gd name="T37" fmla="*/ 29 h 41"/>
                <a:gd name="T38" fmla="*/ 9 w 41"/>
                <a:gd name="T39" fmla="*/ 29 h 41"/>
                <a:gd name="T40" fmla="*/ 9 w 41"/>
                <a:gd name="T41" fmla="*/ 28 h 41"/>
                <a:gd name="T42" fmla="*/ 11 w 41"/>
                <a:gd name="T43" fmla="*/ 26 h 41"/>
                <a:gd name="T44" fmla="*/ 15 w 41"/>
                <a:gd name="T45" fmla="*/ 30 h 41"/>
                <a:gd name="T46" fmla="*/ 22 w 41"/>
                <a:gd name="T47" fmla="*/ 17 h 41"/>
                <a:gd name="T48" fmla="*/ 14 w 41"/>
                <a:gd name="T49" fmla="*/ 24 h 41"/>
                <a:gd name="T50" fmla="*/ 13 w 41"/>
                <a:gd name="T51" fmla="*/ 25 h 41"/>
                <a:gd name="T52" fmla="*/ 13 w 41"/>
                <a:gd name="T53" fmla="*/ 24 h 41"/>
                <a:gd name="T54" fmla="*/ 21 w 41"/>
                <a:gd name="T55" fmla="*/ 16 h 41"/>
                <a:gd name="T56" fmla="*/ 22 w 41"/>
                <a:gd name="T57" fmla="*/ 16 h 41"/>
                <a:gd name="T58" fmla="*/ 22 w 41"/>
                <a:gd name="T59" fmla="*/ 17 h 41"/>
                <a:gd name="T60" fmla="*/ 33 w 41"/>
                <a:gd name="T61" fmla="*/ 16 h 41"/>
                <a:gd name="T62" fmla="*/ 33 w 41"/>
                <a:gd name="T63" fmla="*/ 12 h 41"/>
                <a:gd name="T64" fmla="*/ 29 w 41"/>
                <a:gd name="T65" fmla="*/ 8 h 41"/>
                <a:gd name="T66" fmla="*/ 26 w 41"/>
                <a:gd name="T67" fmla="*/ 8 h 41"/>
                <a:gd name="T68" fmla="*/ 23 w 41"/>
                <a:gd name="T69" fmla="*/ 10 h 41"/>
                <a:gd name="T70" fmla="*/ 31 w 41"/>
                <a:gd name="T71" fmla="*/ 18 h 41"/>
                <a:gd name="T72" fmla="*/ 33 w 41"/>
                <a:gd name="T73" fmla="*/ 1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41" h="41">
                  <a:moveTo>
                    <a:pt x="41" y="34"/>
                  </a:moveTo>
                  <a:cubicBezTo>
                    <a:pt x="41" y="38"/>
                    <a:pt x="38" y="41"/>
                    <a:pt x="33" y="41"/>
                  </a:cubicBezTo>
                  <a:cubicBezTo>
                    <a:pt x="8" y="41"/>
                    <a:pt x="8" y="41"/>
                    <a:pt x="8" y="41"/>
                  </a:cubicBezTo>
                  <a:cubicBezTo>
                    <a:pt x="4" y="41"/>
                    <a:pt x="0" y="38"/>
                    <a:pt x="0" y="34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4"/>
                    <a:pt x="4" y="0"/>
                    <a:pt x="8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8" y="0"/>
                    <a:pt x="41" y="4"/>
                    <a:pt x="41" y="8"/>
                  </a:cubicBezTo>
                  <a:lnTo>
                    <a:pt x="41" y="34"/>
                  </a:lnTo>
                  <a:close/>
                  <a:moveTo>
                    <a:pt x="29" y="20"/>
                  </a:moveTo>
                  <a:cubicBezTo>
                    <a:pt x="21" y="12"/>
                    <a:pt x="21" y="12"/>
                    <a:pt x="21" y="12"/>
                  </a:cubicBezTo>
                  <a:cubicBezTo>
                    <a:pt x="7" y="27"/>
                    <a:pt x="7" y="27"/>
                    <a:pt x="7" y="27"/>
                  </a:cubicBezTo>
                  <a:cubicBezTo>
                    <a:pt x="7" y="34"/>
                    <a:pt x="7" y="34"/>
                    <a:pt x="7" y="34"/>
                  </a:cubicBezTo>
                  <a:cubicBezTo>
                    <a:pt x="15" y="34"/>
                    <a:pt x="15" y="34"/>
                    <a:pt x="15" y="34"/>
                  </a:cubicBezTo>
                  <a:lnTo>
                    <a:pt x="29" y="20"/>
                  </a:lnTo>
                  <a:close/>
                  <a:moveTo>
                    <a:pt x="15" y="30"/>
                  </a:moveTo>
                  <a:cubicBezTo>
                    <a:pt x="14" y="32"/>
                    <a:pt x="14" y="32"/>
                    <a:pt x="14" y="32"/>
                  </a:cubicBezTo>
                  <a:cubicBezTo>
                    <a:pt x="12" y="32"/>
                    <a:pt x="12" y="32"/>
                    <a:pt x="12" y="32"/>
                  </a:cubicBezTo>
                  <a:cubicBezTo>
                    <a:pt x="12" y="29"/>
                    <a:pt x="12" y="29"/>
                    <a:pt x="12" y="29"/>
                  </a:cubicBezTo>
                  <a:cubicBezTo>
                    <a:pt x="9" y="29"/>
                    <a:pt x="9" y="29"/>
                    <a:pt x="9" y="29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11" y="26"/>
                    <a:pt x="11" y="26"/>
                    <a:pt x="11" y="26"/>
                  </a:cubicBezTo>
                  <a:lnTo>
                    <a:pt x="15" y="30"/>
                  </a:lnTo>
                  <a:close/>
                  <a:moveTo>
                    <a:pt x="22" y="17"/>
                  </a:moveTo>
                  <a:cubicBezTo>
                    <a:pt x="14" y="24"/>
                    <a:pt x="14" y="24"/>
                    <a:pt x="14" y="24"/>
                  </a:cubicBezTo>
                  <a:cubicBezTo>
                    <a:pt x="14" y="25"/>
                    <a:pt x="13" y="25"/>
                    <a:pt x="13" y="25"/>
                  </a:cubicBezTo>
                  <a:cubicBezTo>
                    <a:pt x="13" y="24"/>
                    <a:pt x="13" y="24"/>
                    <a:pt x="13" y="24"/>
                  </a:cubicBezTo>
                  <a:cubicBezTo>
                    <a:pt x="21" y="16"/>
                    <a:pt x="21" y="16"/>
                    <a:pt x="21" y="16"/>
                  </a:cubicBezTo>
                  <a:cubicBezTo>
                    <a:pt x="21" y="16"/>
                    <a:pt x="22" y="16"/>
                    <a:pt x="22" y="16"/>
                  </a:cubicBezTo>
                  <a:cubicBezTo>
                    <a:pt x="22" y="16"/>
                    <a:pt x="22" y="16"/>
                    <a:pt x="22" y="17"/>
                  </a:cubicBezTo>
                  <a:close/>
                  <a:moveTo>
                    <a:pt x="33" y="16"/>
                  </a:moveTo>
                  <a:cubicBezTo>
                    <a:pt x="34" y="15"/>
                    <a:pt x="34" y="13"/>
                    <a:pt x="33" y="12"/>
                  </a:cubicBezTo>
                  <a:cubicBezTo>
                    <a:pt x="29" y="8"/>
                    <a:pt x="29" y="8"/>
                    <a:pt x="29" y="8"/>
                  </a:cubicBezTo>
                  <a:cubicBezTo>
                    <a:pt x="28" y="7"/>
                    <a:pt x="27" y="7"/>
                    <a:pt x="26" y="8"/>
                  </a:cubicBezTo>
                  <a:cubicBezTo>
                    <a:pt x="23" y="10"/>
                    <a:pt x="23" y="10"/>
                    <a:pt x="23" y="10"/>
                  </a:cubicBezTo>
                  <a:cubicBezTo>
                    <a:pt x="31" y="18"/>
                    <a:pt x="31" y="18"/>
                    <a:pt x="31" y="18"/>
                  </a:cubicBezTo>
                  <a:lnTo>
                    <a:pt x="33" y="16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65" name="组合 64"/>
          <p:cNvGrpSpPr/>
          <p:nvPr/>
        </p:nvGrpSpPr>
        <p:grpSpPr>
          <a:xfrm>
            <a:off x="821668" y="3313374"/>
            <a:ext cx="2935945" cy="1022167"/>
            <a:chOff x="821668" y="2906974"/>
            <a:chExt cx="2935945" cy="1022167"/>
          </a:xfrm>
        </p:grpSpPr>
        <p:sp>
          <p:nvSpPr>
            <p:cNvPr id="66" name="文本框 65"/>
            <p:cNvSpPr txBox="1"/>
            <p:nvPr/>
          </p:nvSpPr>
          <p:spPr>
            <a:xfrm>
              <a:off x="1147304" y="2906974"/>
              <a:ext cx="2610309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altLang="zh-CN" sz="1800" b="1" i="0" u="none" strike="noStrike" kern="1200" cap="none" spc="300" normalizeH="0" baseline="0" noProof="0" dirty="0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2.</a:t>
              </a:r>
              <a:r>
                <a:rPr kumimoji="0" lang="zh-CN" altLang="en-US" sz="1800" b="1" i="0" u="none" strike="noStrike" kern="1200" cap="none" spc="300" normalizeH="0" baseline="0" noProof="0" dirty="0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点击此处添加标题</a:t>
              </a:r>
            </a:p>
          </p:txBody>
        </p:sp>
        <p:sp>
          <p:nvSpPr>
            <p:cNvPr id="67" name="文本框 66"/>
            <p:cNvSpPr txBox="1"/>
            <p:nvPr/>
          </p:nvSpPr>
          <p:spPr>
            <a:xfrm>
              <a:off x="1147304" y="3358857"/>
              <a:ext cx="1595309" cy="57028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50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点击此处添加文字说明</a:t>
              </a:r>
              <a:endParaRPr kumimoji="0" lang="en-US" altLang="zh-CN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endParaRPr>
            </a:p>
            <a:p>
              <a:pPr marL="0" marR="0" lvl="0" indent="0" algn="l" defTabSz="914400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50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点击此处添加文字说明</a:t>
              </a:r>
            </a:p>
          </p:txBody>
        </p:sp>
        <p:cxnSp>
          <p:nvCxnSpPr>
            <p:cNvPr id="68" name="直接连接符 67"/>
            <p:cNvCxnSpPr/>
            <p:nvPr/>
          </p:nvCxnSpPr>
          <p:spPr>
            <a:xfrm>
              <a:off x="1213979" y="3317581"/>
              <a:ext cx="2358780" cy="0"/>
            </a:xfrm>
            <a:prstGeom prst="line">
              <a:avLst/>
            </a:prstGeom>
            <a:ln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" name="直接连接符 68"/>
            <p:cNvCxnSpPr/>
            <p:nvPr/>
          </p:nvCxnSpPr>
          <p:spPr>
            <a:xfrm>
              <a:off x="1213979" y="3366501"/>
              <a:ext cx="817523" cy="0"/>
            </a:xfrm>
            <a:prstGeom prst="line">
              <a:avLst/>
            </a:prstGeom>
            <a:ln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0" name="Freeform 163"/>
            <p:cNvSpPr>
              <a:spLocks noEditPoints="1"/>
            </p:cNvSpPr>
            <p:nvPr/>
          </p:nvSpPr>
          <p:spPr bwMode="auto">
            <a:xfrm>
              <a:off x="821668" y="2962934"/>
              <a:ext cx="298748" cy="230613"/>
            </a:xfrm>
            <a:custGeom>
              <a:avLst/>
              <a:gdLst>
                <a:gd name="T0" fmla="*/ 38 w 48"/>
                <a:gd name="T1" fmla="*/ 30 h 37"/>
                <a:gd name="T2" fmla="*/ 30 w 48"/>
                <a:gd name="T3" fmla="*/ 37 h 37"/>
                <a:gd name="T4" fmla="*/ 8 w 48"/>
                <a:gd name="T5" fmla="*/ 37 h 37"/>
                <a:gd name="T6" fmla="*/ 0 w 48"/>
                <a:gd name="T7" fmla="*/ 30 h 37"/>
                <a:gd name="T8" fmla="*/ 0 w 48"/>
                <a:gd name="T9" fmla="*/ 7 h 37"/>
                <a:gd name="T10" fmla="*/ 8 w 48"/>
                <a:gd name="T11" fmla="*/ 0 h 37"/>
                <a:gd name="T12" fmla="*/ 30 w 48"/>
                <a:gd name="T13" fmla="*/ 0 h 37"/>
                <a:gd name="T14" fmla="*/ 33 w 48"/>
                <a:gd name="T15" fmla="*/ 0 h 37"/>
                <a:gd name="T16" fmla="*/ 34 w 48"/>
                <a:gd name="T17" fmla="*/ 1 h 37"/>
                <a:gd name="T18" fmla="*/ 34 w 48"/>
                <a:gd name="T19" fmla="*/ 2 h 37"/>
                <a:gd name="T20" fmla="*/ 32 w 48"/>
                <a:gd name="T21" fmla="*/ 3 h 37"/>
                <a:gd name="T22" fmla="*/ 31 w 48"/>
                <a:gd name="T23" fmla="*/ 3 h 37"/>
                <a:gd name="T24" fmla="*/ 30 w 48"/>
                <a:gd name="T25" fmla="*/ 3 h 37"/>
                <a:gd name="T26" fmla="*/ 8 w 48"/>
                <a:gd name="T27" fmla="*/ 3 h 37"/>
                <a:gd name="T28" fmla="*/ 4 w 48"/>
                <a:gd name="T29" fmla="*/ 7 h 37"/>
                <a:gd name="T30" fmla="*/ 4 w 48"/>
                <a:gd name="T31" fmla="*/ 30 h 37"/>
                <a:gd name="T32" fmla="*/ 8 w 48"/>
                <a:gd name="T33" fmla="*/ 34 h 37"/>
                <a:gd name="T34" fmla="*/ 30 w 48"/>
                <a:gd name="T35" fmla="*/ 34 h 37"/>
                <a:gd name="T36" fmla="*/ 34 w 48"/>
                <a:gd name="T37" fmla="*/ 30 h 37"/>
                <a:gd name="T38" fmla="*/ 34 w 48"/>
                <a:gd name="T39" fmla="*/ 26 h 37"/>
                <a:gd name="T40" fmla="*/ 35 w 48"/>
                <a:gd name="T41" fmla="*/ 26 h 37"/>
                <a:gd name="T42" fmla="*/ 36 w 48"/>
                <a:gd name="T43" fmla="*/ 24 h 37"/>
                <a:gd name="T44" fmla="*/ 37 w 48"/>
                <a:gd name="T45" fmla="*/ 24 h 37"/>
                <a:gd name="T46" fmla="*/ 38 w 48"/>
                <a:gd name="T47" fmla="*/ 25 h 37"/>
                <a:gd name="T48" fmla="*/ 38 w 48"/>
                <a:gd name="T49" fmla="*/ 30 h 37"/>
                <a:gd name="T50" fmla="*/ 43 w 48"/>
                <a:gd name="T51" fmla="*/ 13 h 37"/>
                <a:gd name="T52" fmla="*/ 25 w 48"/>
                <a:gd name="T53" fmla="*/ 31 h 37"/>
                <a:gd name="T54" fmla="*/ 17 w 48"/>
                <a:gd name="T55" fmla="*/ 31 h 37"/>
                <a:gd name="T56" fmla="*/ 17 w 48"/>
                <a:gd name="T57" fmla="*/ 23 h 37"/>
                <a:gd name="T58" fmla="*/ 35 w 48"/>
                <a:gd name="T59" fmla="*/ 5 h 37"/>
                <a:gd name="T60" fmla="*/ 43 w 48"/>
                <a:gd name="T61" fmla="*/ 13 h 37"/>
                <a:gd name="T62" fmla="*/ 27 w 48"/>
                <a:gd name="T63" fmla="*/ 25 h 37"/>
                <a:gd name="T64" fmla="*/ 23 w 48"/>
                <a:gd name="T65" fmla="*/ 21 h 37"/>
                <a:gd name="T66" fmla="*/ 20 w 48"/>
                <a:gd name="T67" fmla="*/ 24 h 37"/>
                <a:gd name="T68" fmla="*/ 20 w 48"/>
                <a:gd name="T69" fmla="*/ 25 h 37"/>
                <a:gd name="T70" fmla="*/ 22 w 48"/>
                <a:gd name="T71" fmla="*/ 25 h 37"/>
                <a:gd name="T72" fmla="*/ 22 w 48"/>
                <a:gd name="T73" fmla="*/ 28 h 37"/>
                <a:gd name="T74" fmla="*/ 24 w 48"/>
                <a:gd name="T75" fmla="*/ 28 h 37"/>
                <a:gd name="T76" fmla="*/ 27 w 48"/>
                <a:gd name="T77" fmla="*/ 25 h 37"/>
                <a:gd name="T78" fmla="*/ 35 w 48"/>
                <a:gd name="T79" fmla="*/ 9 h 37"/>
                <a:gd name="T80" fmla="*/ 25 w 48"/>
                <a:gd name="T81" fmla="*/ 18 h 37"/>
                <a:gd name="T82" fmla="*/ 25 w 48"/>
                <a:gd name="T83" fmla="*/ 19 h 37"/>
                <a:gd name="T84" fmla="*/ 26 w 48"/>
                <a:gd name="T85" fmla="*/ 19 h 37"/>
                <a:gd name="T86" fmla="*/ 36 w 48"/>
                <a:gd name="T87" fmla="*/ 10 h 37"/>
                <a:gd name="T88" fmla="*/ 36 w 48"/>
                <a:gd name="T89" fmla="*/ 9 h 37"/>
                <a:gd name="T90" fmla="*/ 35 w 48"/>
                <a:gd name="T91" fmla="*/ 9 h 37"/>
                <a:gd name="T92" fmla="*/ 45 w 48"/>
                <a:gd name="T93" fmla="*/ 11 h 37"/>
                <a:gd name="T94" fmla="*/ 37 w 48"/>
                <a:gd name="T95" fmla="*/ 3 h 37"/>
                <a:gd name="T96" fmla="*/ 39 w 48"/>
                <a:gd name="T97" fmla="*/ 1 h 37"/>
                <a:gd name="T98" fmla="*/ 43 w 48"/>
                <a:gd name="T99" fmla="*/ 1 h 37"/>
                <a:gd name="T100" fmla="*/ 47 w 48"/>
                <a:gd name="T101" fmla="*/ 5 h 37"/>
                <a:gd name="T102" fmla="*/ 47 w 48"/>
                <a:gd name="T103" fmla="*/ 8 h 37"/>
                <a:gd name="T104" fmla="*/ 45 w 48"/>
                <a:gd name="T105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8" h="37">
                  <a:moveTo>
                    <a:pt x="38" y="30"/>
                  </a:moveTo>
                  <a:cubicBezTo>
                    <a:pt x="38" y="34"/>
                    <a:pt x="34" y="37"/>
                    <a:pt x="30" y="37"/>
                  </a:cubicBezTo>
                  <a:cubicBezTo>
                    <a:pt x="8" y="37"/>
                    <a:pt x="8" y="37"/>
                    <a:pt x="8" y="37"/>
                  </a:cubicBezTo>
                  <a:cubicBezTo>
                    <a:pt x="4" y="37"/>
                    <a:pt x="0" y="34"/>
                    <a:pt x="0" y="30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3"/>
                    <a:pt x="4" y="0"/>
                    <a:pt x="8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1" y="0"/>
                    <a:pt x="32" y="0"/>
                    <a:pt x="33" y="0"/>
                  </a:cubicBezTo>
                  <a:cubicBezTo>
                    <a:pt x="34" y="0"/>
                    <a:pt x="34" y="1"/>
                    <a:pt x="34" y="1"/>
                  </a:cubicBezTo>
                  <a:cubicBezTo>
                    <a:pt x="34" y="1"/>
                    <a:pt x="34" y="2"/>
                    <a:pt x="34" y="2"/>
                  </a:cubicBezTo>
                  <a:cubicBezTo>
                    <a:pt x="32" y="3"/>
                    <a:pt x="32" y="3"/>
                    <a:pt x="32" y="3"/>
                  </a:cubicBezTo>
                  <a:cubicBezTo>
                    <a:pt x="32" y="3"/>
                    <a:pt x="32" y="3"/>
                    <a:pt x="31" y="3"/>
                  </a:cubicBezTo>
                  <a:cubicBezTo>
                    <a:pt x="31" y="3"/>
                    <a:pt x="31" y="3"/>
                    <a:pt x="30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6" y="3"/>
                    <a:pt x="4" y="5"/>
                    <a:pt x="4" y="7"/>
                  </a:cubicBezTo>
                  <a:cubicBezTo>
                    <a:pt x="4" y="30"/>
                    <a:pt x="4" y="30"/>
                    <a:pt x="4" y="30"/>
                  </a:cubicBezTo>
                  <a:cubicBezTo>
                    <a:pt x="4" y="32"/>
                    <a:pt x="6" y="34"/>
                    <a:pt x="8" y="34"/>
                  </a:cubicBezTo>
                  <a:cubicBezTo>
                    <a:pt x="30" y="34"/>
                    <a:pt x="30" y="34"/>
                    <a:pt x="30" y="34"/>
                  </a:cubicBezTo>
                  <a:cubicBezTo>
                    <a:pt x="33" y="34"/>
                    <a:pt x="34" y="32"/>
                    <a:pt x="34" y="30"/>
                  </a:cubicBezTo>
                  <a:cubicBezTo>
                    <a:pt x="34" y="26"/>
                    <a:pt x="34" y="26"/>
                    <a:pt x="34" y="26"/>
                  </a:cubicBezTo>
                  <a:cubicBezTo>
                    <a:pt x="34" y="26"/>
                    <a:pt x="35" y="26"/>
                    <a:pt x="35" y="26"/>
                  </a:cubicBezTo>
                  <a:cubicBezTo>
                    <a:pt x="36" y="24"/>
                    <a:pt x="36" y="24"/>
                    <a:pt x="36" y="24"/>
                  </a:cubicBezTo>
                  <a:cubicBezTo>
                    <a:pt x="37" y="24"/>
                    <a:pt x="37" y="24"/>
                    <a:pt x="37" y="24"/>
                  </a:cubicBezTo>
                  <a:cubicBezTo>
                    <a:pt x="38" y="24"/>
                    <a:pt x="38" y="24"/>
                    <a:pt x="38" y="25"/>
                  </a:cubicBezTo>
                  <a:lnTo>
                    <a:pt x="38" y="30"/>
                  </a:lnTo>
                  <a:close/>
                  <a:moveTo>
                    <a:pt x="43" y="13"/>
                  </a:moveTo>
                  <a:cubicBezTo>
                    <a:pt x="25" y="31"/>
                    <a:pt x="25" y="31"/>
                    <a:pt x="25" y="31"/>
                  </a:cubicBezTo>
                  <a:cubicBezTo>
                    <a:pt x="17" y="31"/>
                    <a:pt x="17" y="31"/>
                    <a:pt x="17" y="31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35" y="5"/>
                    <a:pt x="35" y="5"/>
                    <a:pt x="35" y="5"/>
                  </a:cubicBezTo>
                  <a:lnTo>
                    <a:pt x="43" y="13"/>
                  </a:lnTo>
                  <a:close/>
                  <a:moveTo>
                    <a:pt x="27" y="25"/>
                  </a:moveTo>
                  <a:cubicBezTo>
                    <a:pt x="23" y="21"/>
                    <a:pt x="23" y="21"/>
                    <a:pt x="23" y="21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4" y="28"/>
                    <a:pt x="24" y="28"/>
                    <a:pt x="24" y="28"/>
                  </a:cubicBezTo>
                  <a:lnTo>
                    <a:pt x="27" y="25"/>
                  </a:lnTo>
                  <a:close/>
                  <a:moveTo>
                    <a:pt x="35" y="9"/>
                  </a:moveTo>
                  <a:cubicBezTo>
                    <a:pt x="25" y="18"/>
                    <a:pt x="25" y="18"/>
                    <a:pt x="25" y="18"/>
                  </a:cubicBezTo>
                  <a:cubicBezTo>
                    <a:pt x="25" y="18"/>
                    <a:pt x="25" y="19"/>
                    <a:pt x="25" y="19"/>
                  </a:cubicBezTo>
                  <a:cubicBezTo>
                    <a:pt x="26" y="19"/>
                    <a:pt x="26" y="19"/>
                    <a:pt x="26" y="19"/>
                  </a:cubicBezTo>
                  <a:cubicBezTo>
                    <a:pt x="36" y="10"/>
                    <a:pt x="36" y="10"/>
                    <a:pt x="36" y="10"/>
                  </a:cubicBezTo>
                  <a:cubicBezTo>
                    <a:pt x="36" y="9"/>
                    <a:pt x="36" y="9"/>
                    <a:pt x="36" y="9"/>
                  </a:cubicBezTo>
                  <a:cubicBezTo>
                    <a:pt x="35" y="8"/>
                    <a:pt x="35" y="8"/>
                    <a:pt x="35" y="9"/>
                  </a:cubicBezTo>
                  <a:close/>
                  <a:moveTo>
                    <a:pt x="45" y="11"/>
                  </a:moveTo>
                  <a:cubicBezTo>
                    <a:pt x="37" y="3"/>
                    <a:pt x="37" y="3"/>
                    <a:pt x="37" y="3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40" y="0"/>
                    <a:pt x="42" y="0"/>
                    <a:pt x="43" y="1"/>
                  </a:cubicBezTo>
                  <a:cubicBezTo>
                    <a:pt x="47" y="5"/>
                    <a:pt x="47" y="5"/>
                    <a:pt x="47" y="5"/>
                  </a:cubicBezTo>
                  <a:cubicBezTo>
                    <a:pt x="48" y="6"/>
                    <a:pt x="48" y="7"/>
                    <a:pt x="47" y="8"/>
                  </a:cubicBezTo>
                  <a:lnTo>
                    <a:pt x="45" y="11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71" name="组合 70"/>
          <p:cNvGrpSpPr/>
          <p:nvPr/>
        </p:nvGrpSpPr>
        <p:grpSpPr>
          <a:xfrm>
            <a:off x="8653198" y="5043855"/>
            <a:ext cx="2960688" cy="1022167"/>
            <a:chOff x="8653198" y="2906974"/>
            <a:chExt cx="2960688" cy="1022167"/>
          </a:xfrm>
        </p:grpSpPr>
        <p:sp>
          <p:nvSpPr>
            <p:cNvPr id="72" name="文本框 71"/>
            <p:cNvSpPr txBox="1"/>
            <p:nvPr/>
          </p:nvSpPr>
          <p:spPr>
            <a:xfrm>
              <a:off x="8978900" y="2906974"/>
              <a:ext cx="2634986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altLang="zh-CN" sz="1800" b="1" i="0" u="none" strike="noStrike" kern="1200" cap="none" spc="300" normalizeH="0" baseline="0" noProof="0" dirty="0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5.</a:t>
              </a:r>
              <a:r>
                <a:rPr kumimoji="0" lang="zh-CN" altLang="en-US" sz="1800" b="1" i="0" u="none" strike="noStrike" kern="1200" cap="none" spc="300" normalizeH="0" baseline="0" noProof="0" dirty="0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点击此处添加标题</a:t>
              </a:r>
            </a:p>
          </p:txBody>
        </p:sp>
        <p:sp>
          <p:nvSpPr>
            <p:cNvPr id="73" name="文本框 72"/>
            <p:cNvSpPr txBox="1"/>
            <p:nvPr/>
          </p:nvSpPr>
          <p:spPr>
            <a:xfrm>
              <a:off x="8978900" y="3358857"/>
              <a:ext cx="1595309" cy="57028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50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点击此处添加文字说明</a:t>
              </a:r>
              <a:endParaRPr kumimoji="0" lang="en-US" altLang="zh-CN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endParaRPr>
            </a:p>
            <a:p>
              <a:pPr marL="0" marR="0" lvl="0" indent="0" algn="l" defTabSz="914400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50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点击此处添加文字说明</a:t>
              </a:r>
            </a:p>
          </p:txBody>
        </p:sp>
        <p:cxnSp>
          <p:nvCxnSpPr>
            <p:cNvPr id="74" name="直接连接符 73"/>
            <p:cNvCxnSpPr/>
            <p:nvPr/>
          </p:nvCxnSpPr>
          <p:spPr>
            <a:xfrm>
              <a:off x="9045575" y="3317581"/>
              <a:ext cx="2379712" cy="0"/>
            </a:xfrm>
            <a:prstGeom prst="line">
              <a:avLst/>
            </a:prstGeom>
            <a:ln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5" name="直接连接符 74"/>
            <p:cNvCxnSpPr/>
            <p:nvPr/>
          </p:nvCxnSpPr>
          <p:spPr>
            <a:xfrm>
              <a:off x="9045575" y="3366501"/>
              <a:ext cx="817523" cy="0"/>
            </a:xfrm>
            <a:prstGeom prst="line">
              <a:avLst/>
            </a:prstGeom>
            <a:ln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6" name="Freeform 342"/>
            <p:cNvSpPr>
              <a:spLocks noEditPoints="1"/>
            </p:cNvSpPr>
            <p:nvPr/>
          </p:nvSpPr>
          <p:spPr bwMode="auto">
            <a:xfrm>
              <a:off x="8653198" y="2964076"/>
              <a:ext cx="248911" cy="220527"/>
            </a:xfrm>
            <a:custGeom>
              <a:avLst/>
              <a:gdLst>
                <a:gd name="T0" fmla="*/ 48 w 48"/>
                <a:gd name="T1" fmla="*/ 10 h 43"/>
                <a:gd name="T2" fmla="*/ 39 w 48"/>
                <a:gd name="T3" fmla="*/ 19 h 43"/>
                <a:gd name="T4" fmla="*/ 39 w 48"/>
                <a:gd name="T5" fmla="*/ 19 h 43"/>
                <a:gd name="T6" fmla="*/ 38 w 48"/>
                <a:gd name="T7" fmla="*/ 18 h 43"/>
                <a:gd name="T8" fmla="*/ 38 w 48"/>
                <a:gd name="T9" fmla="*/ 13 h 43"/>
                <a:gd name="T10" fmla="*/ 31 w 48"/>
                <a:gd name="T11" fmla="*/ 13 h 43"/>
                <a:gd name="T12" fmla="*/ 24 w 48"/>
                <a:gd name="T13" fmla="*/ 18 h 43"/>
                <a:gd name="T14" fmla="*/ 22 w 48"/>
                <a:gd name="T15" fmla="*/ 23 h 43"/>
                <a:gd name="T16" fmla="*/ 7 w 48"/>
                <a:gd name="T17" fmla="*/ 37 h 43"/>
                <a:gd name="T18" fmla="*/ 1 w 48"/>
                <a:gd name="T19" fmla="*/ 37 h 43"/>
                <a:gd name="T20" fmla="*/ 0 w 48"/>
                <a:gd name="T21" fmla="*/ 36 h 43"/>
                <a:gd name="T22" fmla="*/ 0 w 48"/>
                <a:gd name="T23" fmla="*/ 31 h 43"/>
                <a:gd name="T24" fmla="*/ 1 w 48"/>
                <a:gd name="T25" fmla="*/ 30 h 43"/>
                <a:gd name="T26" fmla="*/ 7 w 48"/>
                <a:gd name="T27" fmla="*/ 30 h 43"/>
                <a:gd name="T28" fmla="*/ 14 w 48"/>
                <a:gd name="T29" fmla="*/ 25 h 43"/>
                <a:gd name="T30" fmla="*/ 16 w 48"/>
                <a:gd name="T31" fmla="*/ 20 h 43"/>
                <a:gd name="T32" fmla="*/ 31 w 48"/>
                <a:gd name="T33" fmla="*/ 6 h 43"/>
                <a:gd name="T34" fmla="*/ 38 w 48"/>
                <a:gd name="T35" fmla="*/ 6 h 43"/>
                <a:gd name="T36" fmla="*/ 38 w 48"/>
                <a:gd name="T37" fmla="*/ 1 h 43"/>
                <a:gd name="T38" fmla="*/ 39 w 48"/>
                <a:gd name="T39" fmla="*/ 0 h 43"/>
                <a:gd name="T40" fmla="*/ 39 w 48"/>
                <a:gd name="T41" fmla="*/ 1 h 43"/>
                <a:gd name="T42" fmla="*/ 48 w 48"/>
                <a:gd name="T43" fmla="*/ 9 h 43"/>
                <a:gd name="T44" fmla="*/ 48 w 48"/>
                <a:gd name="T45" fmla="*/ 10 h 43"/>
                <a:gd name="T46" fmla="*/ 48 w 48"/>
                <a:gd name="T47" fmla="*/ 10 h 43"/>
                <a:gd name="T48" fmla="*/ 14 w 48"/>
                <a:gd name="T49" fmla="*/ 20 h 43"/>
                <a:gd name="T50" fmla="*/ 7 w 48"/>
                <a:gd name="T51" fmla="*/ 13 h 43"/>
                <a:gd name="T52" fmla="*/ 1 w 48"/>
                <a:gd name="T53" fmla="*/ 13 h 43"/>
                <a:gd name="T54" fmla="*/ 0 w 48"/>
                <a:gd name="T55" fmla="*/ 12 h 43"/>
                <a:gd name="T56" fmla="*/ 0 w 48"/>
                <a:gd name="T57" fmla="*/ 7 h 43"/>
                <a:gd name="T58" fmla="*/ 1 w 48"/>
                <a:gd name="T59" fmla="*/ 6 h 43"/>
                <a:gd name="T60" fmla="*/ 7 w 48"/>
                <a:gd name="T61" fmla="*/ 6 h 43"/>
                <a:gd name="T62" fmla="*/ 18 w 48"/>
                <a:gd name="T63" fmla="*/ 12 h 43"/>
                <a:gd name="T64" fmla="*/ 14 w 48"/>
                <a:gd name="T65" fmla="*/ 20 h 43"/>
                <a:gd name="T66" fmla="*/ 48 w 48"/>
                <a:gd name="T67" fmla="*/ 34 h 43"/>
                <a:gd name="T68" fmla="*/ 39 w 48"/>
                <a:gd name="T69" fmla="*/ 43 h 43"/>
                <a:gd name="T70" fmla="*/ 39 w 48"/>
                <a:gd name="T71" fmla="*/ 43 h 43"/>
                <a:gd name="T72" fmla="*/ 38 w 48"/>
                <a:gd name="T73" fmla="*/ 42 h 43"/>
                <a:gd name="T74" fmla="*/ 38 w 48"/>
                <a:gd name="T75" fmla="*/ 37 h 43"/>
                <a:gd name="T76" fmla="*/ 20 w 48"/>
                <a:gd name="T77" fmla="*/ 31 h 43"/>
                <a:gd name="T78" fmla="*/ 24 w 48"/>
                <a:gd name="T79" fmla="*/ 24 h 43"/>
                <a:gd name="T80" fmla="*/ 31 w 48"/>
                <a:gd name="T81" fmla="*/ 30 h 43"/>
                <a:gd name="T82" fmla="*/ 38 w 48"/>
                <a:gd name="T83" fmla="*/ 30 h 43"/>
                <a:gd name="T84" fmla="*/ 38 w 48"/>
                <a:gd name="T85" fmla="*/ 25 h 43"/>
                <a:gd name="T86" fmla="*/ 39 w 48"/>
                <a:gd name="T87" fmla="*/ 24 h 43"/>
                <a:gd name="T88" fmla="*/ 39 w 48"/>
                <a:gd name="T89" fmla="*/ 25 h 43"/>
                <a:gd name="T90" fmla="*/ 48 w 48"/>
                <a:gd name="T91" fmla="*/ 33 h 43"/>
                <a:gd name="T92" fmla="*/ 48 w 48"/>
                <a:gd name="T93" fmla="*/ 34 h 43"/>
                <a:gd name="T94" fmla="*/ 48 w 48"/>
                <a:gd name="T95" fmla="*/ 34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8" h="43">
                  <a:moveTo>
                    <a:pt x="48" y="10"/>
                  </a:moveTo>
                  <a:cubicBezTo>
                    <a:pt x="39" y="19"/>
                    <a:pt x="39" y="19"/>
                    <a:pt x="39" y="19"/>
                  </a:cubicBezTo>
                  <a:cubicBezTo>
                    <a:pt x="39" y="19"/>
                    <a:pt x="39" y="19"/>
                    <a:pt x="39" y="19"/>
                  </a:cubicBezTo>
                  <a:cubicBezTo>
                    <a:pt x="38" y="19"/>
                    <a:pt x="38" y="19"/>
                    <a:pt x="38" y="18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1" y="13"/>
                    <a:pt x="31" y="13"/>
                    <a:pt x="31" y="13"/>
                  </a:cubicBezTo>
                  <a:cubicBezTo>
                    <a:pt x="27" y="13"/>
                    <a:pt x="26" y="16"/>
                    <a:pt x="24" y="18"/>
                  </a:cubicBezTo>
                  <a:cubicBezTo>
                    <a:pt x="24" y="20"/>
                    <a:pt x="23" y="22"/>
                    <a:pt x="22" y="23"/>
                  </a:cubicBezTo>
                  <a:cubicBezTo>
                    <a:pt x="19" y="30"/>
                    <a:pt x="16" y="37"/>
                    <a:pt x="7" y="37"/>
                  </a:cubicBezTo>
                  <a:cubicBezTo>
                    <a:pt x="1" y="37"/>
                    <a:pt x="1" y="37"/>
                    <a:pt x="1" y="37"/>
                  </a:cubicBezTo>
                  <a:cubicBezTo>
                    <a:pt x="1" y="37"/>
                    <a:pt x="0" y="37"/>
                    <a:pt x="0" y="36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1" y="30"/>
                    <a:pt x="1" y="30"/>
                  </a:cubicBezTo>
                  <a:cubicBezTo>
                    <a:pt x="7" y="30"/>
                    <a:pt x="7" y="30"/>
                    <a:pt x="7" y="30"/>
                  </a:cubicBezTo>
                  <a:cubicBezTo>
                    <a:pt x="11" y="30"/>
                    <a:pt x="12" y="28"/>
                    <a:pt x="14" y="25"/>
                  </a:cubicBezTo>
                  <a:cubicBezTo>
                    <a:pt x="15" y="23"/>
                    <a:pt x="15" y="22"/>
                    <a:pt x="16" y="20"/>
                  </a:cubicBezTo>
                  <a:cubicBezTo>
                    <a:pt x="19" y="13"/>
                    <a:pt x="22" y="6"/>
                    <a:pt x="31" y="6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38" y="1"/>
                    <a:pt x="38" y="0"/>
                    <a:pt x="39" y="0"/>
                  </a:cubicBezTo>
                  <a:cubicBezTo>
                    <a:pt x="39" y="0"/>
                    <a:pt x="39" y="0"/>
                    <a:pt x="39" y="1"/>
                  </a:cubicBezTo>
                  <a:cubicBezTo>
                    <a:pt x="48" y="9"/>
                    <a:pt x="48" y="9"/>
                    <a:pt x="48" y="9"/>
                  </a:cubicBezTo>
                  <a:cubicBezTo>
                    <a:pt x="48" y="9"/>
                    <a:pt x="48" y="10"/>
                    <a:pt x="48" y="10"/>
                  </a:cubicBezTo>
                  <a:cubicBezTo>
                    <a:pt x="48" y="10"/>
                    <a:pt x="48" y="10"/>
                    <a:pt x="48" y="10"/>
                  </a:cubicBezTo>
                  <a:close/>
                  <a:moveTo>
                    <a:pt x="14" y="20"/>
                  </a:moveTo>
                  <a:cubicBezTo>
                    <a:pt x="13" y="16"/>
                    <a:pt x="11" y="13"/>
                    <a:pt x="7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0" y="13"/>
                    <a:pt x="0" y="12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1" y="6"/>
                    <a:pt x="1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12" y="6"/>
                    <a:pt x="15" y="9"/>
                    <a:pt x="18" y="12"/>
                  </a:cubicBezTo>
                  <a:cubicBezTo>
                    <a:pt x="17" y="15"/>
                    <a:pt x="15" y="17"/>
                    <a:pt x="14" y="20"/>
                  </a:cubicBezTo>
                  <a:close/>
                  <a:moveTo>
                    <a:pt x="48" y="34"/>
                  </a:moveTo>
                  <a:cubicBezTo>
                    <a:pt x="39" y="43"/>
                    <a:pt x="39" y="43"/>
                    <a:pt x="39" y="43"/>
                  </a:cubicBezTo>
                  <a:cubicBezTo>
                    <a:pt x="39" y="43"/>
                    <a:pt x="39" y="43"/>
                    <a:pt x="39" y="43"/>
                  </a:cubicBezTo>
                  <a:cubicBezTo>
                    <a:pt x="38" y="43"/>
                    <a:pt x="38" y="43"/>
                    <a:pt x="38" y="42"/>
                  </a:cubicBezTo>
                  <a:cubicBezTo>
                    <a:pt x="38" y="37"/>
                    <a:pt x="38" y="37"/>
                    <a:pt x="38" y="37"/>
                  </a:cubicBezTo>
                  <a:cubicBezTo>
                    <a:pt x="30" y="37"/>
                    <a:pt x="25" y="38"/>
                    <a:pt x="20" y="31"/>
                  </a:cubicBezTo>
                  <a:cubicBezTo>
                    <a:pt x="22" y="29"/>
                    <a:pt x="23" y="26"/>
                    <a:pt x="24" y="24"/>
                  </a:cubicBezTo>
                  <a:cubicBezTo>
                    <a:pt x="25" y="27"/>
                    <a:pt x="27" y="30"/>
                    <a:pt x="31" y="30"/>
                  </a:cubicBezTo>
                  <a:cubicBezTo>
                    <a:pt x="38" y="30"/>
                    <a:pt x="38" y="30"/>
                    <a:pt x="38" y="30"/>
                  </a:cubicBezTo>
                  <a:cubicBezTo>
                    <a:pt x="38" y="25"/>
                    <a:pt x="38" y="25"/>
                    <a:pt x="38" y="25"/>
                  </a:cubicBezTo>
                  <a:cubicBezTo>
                    <a:pt x="38" y="25"/>
                    <a:pt x="38" y="24"/>
                    <a:pt x="39" y="24"/>
                  </a:cubicBezTo>
                  <a:cubicBezTo>
                    <a:pt x="39" y="24"/>
                    <a:pt x="39" y="24"/>
                    <a:pt x="39" y="25"/>
                  </a:cubicBezTo>
                  <a:cubicBezTo>
                    <a:pt x="48" y="33"/>
                    <a:pt x="48" y="33"/>
                    <a:pt x="48" y="33"/>
                  </a:cubicBezTo>
                  <a:cubicBezTo>
                    <a:pt x="48" y="33"/>
                    <a:pt x="48" y="34"/>
                    <a:pt x="48" y="34"/>
                  </a:cubicBezTo>
                  <a:cubicBezTo>
                    <a:pt x="48" y="34"/>
                    <a:pt x="48" y="34"/>
                    <a:pt x="48" y="34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77" name="组合 76"/>
          <p:cNvGrpSpPr/>
          <p:nvPr/>
        </p:nvGrpSpPr>
        <p:grpSpPr>
          <a:xfrm>
            <a:off x="785985" y="5030936"/>
            <a:ext cx="3144666" cy="1022167"/>
            <a:chOff x="785985" y="4624536"/>
            <a:chExt cx="3144666" cy="1022167"/>
          </a:xfrm>
        </p:grpSpPr>
        <p:sp>
          <p:nvSpPr>
            <p:cNvPr id="78" name="文本框 77"/>
            <p:cNvSpPr txBox="1"/>
            <p:nvPr/>
          </p:nvSpPr>
          <p:spPr>
            <a:xfrm>
              <a:off x="1147304" y="4624536"/>
              <a:ext cx="2783347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altLang="zh-CN" sz="1800" b="1" i="0" u="none" strike="noStrike" kern="1200" cap="none" spc="300" normalizeH="0" baseline="0" noProof="0" dirty="0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3.</a:t>
              </a:r>
              <a:r>
                <a:rPr kumimoji="0" lang="zh-CN" altLang="en-US" sz="1800" b="1" i="0" u="none" strike="noStrike" kern="1200" cap="none" spc="300" normalizeH="0" baseline="0" noProof="0" dirty="0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点击此处添加标题</a:t>
              </a:r>
            </a:p>
          </p:txBody>
        </p:sp>
        <p:sp>
          <p:nvSpPr>
            <p:cNvPr id="79" name="文本框 78"/>
            <p:cNvSpPr txBox="1"/>
            <p:nvPr/>
          </p:nvSpPr>
          <p:spPr>
            <a:xfrm>
              <a:off x="1147304" y="5076419"/>
              <a:ext cx="1595309" cy="57028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50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点击此处添加文字说明</a:t>
              </a:r>
              <a:endParaRPr kumimoji="0" lang="en-US" altLang="zh-CN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endParaRPr>
            </a:p>
            <a:p>
              <a:pPr marL="0" marR="0" lvl="0" indent="0" algn="l" defTabSz="914400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50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点击此处添加文字说明</a:t>
              </a:r>
            </a:p>
          </p:txBody>
        </p:sp>
        <p:cxnSp>
          <p:nvCxnSpPr>
            <p:cNvPr id="80" name="直接连接符 79"/>
            <p:cNvCxnSpPr/>
            <p:nvPr/>
          </p:nvCxnSpPr>
          <p:spPr>
            <a:xfrm>
              <a:off x="1213979" y="5035143"/>
              <a:ext cx="2358780" cy="0"/>
            </a:xfrm>
            <a:prstGeom prst="line">
              <a:avLst/>
            </a:prstGeom>
            <a:ln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" name="直接连接符 80"/>
            <p:cNvCxnSpPr/>
            <p:nvPr/>
          </p:nvCxnSpPr>
          <p:spPr>
            <a:xfrm>
              <a:off x="1213979" y="5084063"/>
              <a:ext cx="817523" cy="0"/>
            </a:xfrm>
            <a:prstGeom prst="line">
              <a:avLst/>
            </a:prstGeom>
            <a:ln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2" name="Freeform 143"/>
            <p:cNvSpPr>
              <a:spLocks noEditPoints="1"/>
            </p:cNvSpPr>
            <p:nvPr/>
          </p:nvSpPr>
          <p:spPr bwMode="auto">
            <a:xfrm>
              <a:off x="785985" y="4690600"/>
              <a:ext cx="326099" cy="211678"/>
            </a:xfrm>
            <a:custGeom>
              <a:avLst/>
              <a:gdLst>
                <a:gd name="T0" fmla="*/ 47 w 48"/>
                <a:gd name="T1" fmla="*/ 17 h 31"/>
                <a:gd name="T2" fmla="*/ 24 w 48"/>
                <a:gd name="T3" fmla="*/ 31 h 31"/>
                <a:gd name="T4" fmla="*/ 0 w 48"/>
                <a:gd name="T5" fmla="*/ 17 h 31"/>
                <a:gd name="T6" fmla="*/ 0 w 48"/>
                <a:gd name="T7" fmla="*/ 15 h 31"/>
                <a:gd name="T8" fmla="*/ 0 w 48"/>
                <a:gd name="T9" fmla="*/ 14 h 31"/>
                <a:gd name="T10" fmla="*/ 24 w 48"/>
                <a:gd name="T11" fmla="*/ 0 h 31"/>
                <a:gd name="T12" fmla="*/ 47 w 48"/>
                <a:gd name="T13" fmla="*/ 14 h 31"/>
                <a:gd name="T14" fmla="*/ 48 w 48"/>
                <a:gd name="T15" fmla="*/ 15 h 31"/>
                <a:gd name="T16" fmla="*/ 47 w 48"/>
                <a:gd name="T17" fmla="*/ 17 h 31"/>
                <a:gd name="T18" fmla="*/ 34 w 48"/>
                <a:gd name="T19" fmla="*/ 6 h 31"/>
                <a:gd name="T20" fmla="*/ 36 w 48"/>
                <a:gd name="T21" fmla="*/ 12 h 31"/>
                <a:gd name="T22" fmla="*/ 24 w 48"/>
                <a:gd name="T23" fmla="*/ 24 h 31"/>
                <a:gd name="T24" fmla="*/ 12 w 48"/>
                <a:gd name="T25" fmla="*/ 12 h 31"/>
                <a:gd name="T26" fmla="*/ 13 w 48"/>
                <a:gd name="T27" fmla="*/ 6 h 31"/>
                <a:gd name="T28" fmla="*/ 3 w 48"/>
                <a:gd name="T29" fmla="*/ 15 h 31"/>
                <a:gd name="T30" fmla="*/ 24 w 48"/>
                <a:gd name="T31" fmla="*/ 27 h 31"/>
                <a:gd name="T32" fmla="*/ 44 w 48"/>
                <a:gd name="T33" fmla="*/ 15 h 31"/>
                <a:gd name="T34" fmla="*/ 34 w 48"/>
                <a:gd name="T35" fmla="*/ 6 h 31"/>
                <a:gd name="T36" fmla="*/ 24 w 48"/>
                <a:gd name="T37" fmla="*/ 4 h 31"/>
                <a:gd name="T38" fmla="*/ 15 w 48"/>
                <a:gd name="T39" fmla="*/ 12 h 31"/>
                <a:gd name="T40" fmla="*/ 17 w 48"/>
                <a:gd name="T41" fmla="*/ 13 h 31"/>
                <a:gd name="T42" fmla="*/ 18 w 48"/>
                <a:gd name="T43" fmla="*/ 12 h 31"/>
                <a:gd name="T44" fmla="*/ 24 w 48"/>
                <a:gd name="T45" fmla="*/ 6 h 31"/>
                <a:gd name="T46" fmla="*/ 25 w 48"/>
                <a:gd name="T47" fmla="*/ 5 h 31"/>
                <a:gd name="T48" fmla="*/ 24 w 48"/>
                <a:gd name="T49" fmla="*/ 4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48" h="31">
                  <a:moveTo>
                    <a:pt x="47" y="17"/>
                  </a:moveTo>
                  <a:cubicBezTo>
                    <a:pt x="42" y="25"/>
                    <a:pt x="33" y="31"/>
                    <a:pt x="24" y="31"/>
                  </a:cubicBezTo>
                  <a:cubicBezTo>
                    <a:pt x="14" y="31"/>
                    <a:pt x="5" y="25"/>
                    <a:pt x="0" y="17"/>
                  </a:cubicBezTo>
                  <a:cubicBezTo>
                    <a:pt x="0" y="17"/>
                    <a:pt x="0" y="16"/>
                    <a:pt x="0" y="15"/>
                  </a:cubicBezTo>
                  <a:cubicBezTo>
                    <a:pt x="0" y="15"/>
                    <a:pt x="0" y="14"/>
                    <a:pt x="0" y="14"/>
                  </a:cubicBezTo>
                  <a:cubicBezTo>
                    <a:pt x="5" y="5"/>
                    <a:pt x="14" y="0"/>
                    <a:pt x="24" y="0"/>
                  </a:cubicBezTo>
                  <a:cubicBezTo>
                    <a:pt x="33" y="0"/>
                    <a:pt x="42" y="5"/>
                    <a:pt x="47" y="14"/>
                  </a:cubicBezTo>
                  <a:cubicBezTo>
                    <a:pt x="47" y="14"/>
                    <a:pt x="48" y="15"/>
                    <a:pt x="48" y="15"/>
                  </a:cubicBezTo>
                  <a:cubicBezTo>
                    <a:pt x="48" y="16"/>
                    <a:pt x="47" y="17"/>
                    <a:pt x="47" y="17"/>
                  </a:cubicBezTo>
                  <a:close/>
                  <a:moveTo>
                    <a:pt x="34" y="6"/>
                  </a:moveTo>
                  <a:cubicBezTo>
                    <a:pt x="35" y="8"/>
                    <a:pt x="36" y="10"/>
                    <a:pt x="36" y="12"/>
                  </a:cubicBezTo>
                  <a:cubicBezTo>
                    <a:pt x="36" y="19"/>
                    <a:pt x="30" y="24"/>
                    <a:pt x="24" y="24"/>
                  </a:cubicBezTo>
                  <a:cubicBezTo>
                    <a:pt x="17" y="24"/>
                    <a:pt x="12" y="19"/>
                    <a:pt x="12" y="12"/>
                  </a:cubicBezTo>
                  <a:cubicBezTo>
                    <a:pt x="12" y="10"/>
                    <a:pt x="12" y="8"/>
                    <a:pt x="13" y="6"/>
                  </a:cubicBezTo>
                  <a:cubicBezTo>
                    <a:pt x="9" y="8"/>
                    <a:pt x="6" y="11"/>
                    <a:pt x="3" y="15"/>
                  </a:cubicBezTo>
                  <a:cubicBezTo>
                    <a:pt x="8" y="22"/>
                    <a:pt x="15" y="27"/>
                    <a:pt x="24" y="27"/>
                  </a:cubicBezTo>
                  <a:cubicBezTo>
                    <a:pt x="32" y="27"/>
                    <a:pt x="40" y="22"/>
                    <a:pt x="44" y="15"/>
                  </a:cubicBezTo>
                  <a:cubicBezTo>
                    <a:pt x="42" y="11"/>
                    <a:pt x="38" y="8"/>
                    <a:pt x="34" y="6"/>
                  </a:cubicBezTo>
                  <a:close/>
                  <a:moveTo>
                    <a:pt x="24" y="4"/>
                  </a:moveTo>
                  <a:cubicBezTo>
                    <a:pt x="19" y="4"/>
                    <a:pt x="15" y="7"/>
                    <a:pt x="15" y="12"/>
                  </a:cubicBezTo>
                  <a:cubicBezTo>
                    <a:pt x="15" y="13"/>
                    <a:pt x="16" y="13"/>
                    <a:pt x="17" y="13"/>
                  </a:cubicBezTo>
                  <a:cubicBezTo>
                    <a:pt x="17" y="13"/>
                    <a:pt x="18" y="13"/>
                    <a:pt x="18" y="12"/>
                  </a:cubicBezTo>
                  <a:cubicBezTo>
                    <a:pt x="18" y="9"/>
                    <a:pt x="21" y="6"/>
                    <a:pt x="24" y="6"/>
                  </a:cubicBezTo>
                  <a:cubicBezTo>
                    <a:pt x="24" y="6"/>
                    <a:pt x="25" y="6"/>
                    <a:pt x="25" y="5"/>
                  </a:cubicBezTo>
                  <a:cubicBezTo>
                    <a:pt x="25" y="4"/>
                    <a:pt x="24" y="4"/>
                    <a:pt x="24" y="4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83" name="组合 82"/>
          <p:cNvGrpSpPr/>
          <p:nvPr/>
        </p:nvGrpSpPr>
        <p:grpSpPr>
          <a:xfrm>
            <a:off x="4159250" y="1628959"/>
            <a:ext cx="4013200" cy="4437063"/>
            <a:chOff x="4159250" y="1309888"/>
            <a:chExt cx="4013200" cy="4437063"/>
          </a:xfrm>
          <a:solidFill>
            <a:schemeClr val="accent1"/>
          </a:solidFill>
        </p:grpSpPr>
        <p:sp>
          <p:nvSpPr>
            <p:cNvPr id="84" name="Freeform 35"/>
            <p:cNvSpPr/>
            <p:nvPr/>
          </p:nvSpPr>
          <p:spPr bwMode="auto">
            <a:xfrm>
              <a:off x="6537325" y="3830838"/>
              <a:ext cx="1635125" cy="1916113"/>
            </a:xfrm>
            <a:custGeom>
              <a:avLst/>
              <a:gdLst>
                <a:gd name="T0" fmla="*/ 1272831 w 1873"/>
                <a:gd name="T1" fmla="*/ 0 h 2171"/>
                <a:gd name="T2" fmla="*/ 0 w 1873"/>
                <a:gd name="T3" fmla="*/ 1011453 h 2171"/>
                <a:gd name="T4" fmla="*/ 96903 w 1873"/>
                <a:gd name="T5" fmla="*/ 1916113 h 2171"/>
                <a:gd name="T6" fmla="*/ 1635125 w 1873"/>
                <a:gd name="T7" fmla="*/ 592221 h 2171"/>
                <a:gd name="T8" fmla="*/ 1272831 w 1873"/>
                <a:gd name="T9" fmla="*/ 0 h 217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873"/>
                <a:gd name="T16" fmla="*/ 0 h 2171"/>
                <a:gd name="T17" fmla="*/ 1873 w 1873"/>
                <a:gd name="T18" fmla="*/ 2171 h 217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873" h="2171">
                  <a:moveTo>
                    <a:pt x="1458" y="0"/>
                  </a:moveTo>
                  <a:lnTo>
                    <a:pt x="0" y="1146"/>
                  </a:lnTo>
                  <a:lnTo>
                    <a:pt x="111" y="2171"/>
                  </a:lnTo>
                  <a:lnTo>
                    <a:pt x="1873" y="671"/>
                  </a:lnTo>
                  <a:lnTo>
                    <a:pt x="1458" y="0"/>
                  </a:lnTo>
                  <a:close/>
                </a:path>
              </a:pathLst>
            </a:custGeom>
            <a:grpFill/>
            <a:ln w="19050">
              <a:solidFill>
                <a:schemeClr val="bg1"/>
              </a:solidFill>
            </a:ln>
            <a:effectLst/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85" name="Freeform 44"/>
            <p:cNvSpPr/>
            <p:nvPr/>
          </p:nvSpPr>
          <p:spPr bwMode="auto">
            <a:xfrm>
              <a:off x="4159250" y="3924501"/>
              <a:ext cx="2495550" cy="1822450"/>
            </a:xfrm>
            <a:custGeom>
              <a:avLst/>
              <a:gdLst>
                <a:gd name="T0" fmla="*/ 334428 w 2858"/>
                <a:gd name="T1" fmla="*/ 0 h 2069"/>
                <a:gd name="T2" fmla="*/ 0 w 2858"/>
                <a:gd name="T3" fmla="*/ 539072 h 2069"/>
                <a:gd name="T4" fmla="*/ 2495550 w 2858"/>
                <a:gd name="T5" fmla="*/ 1822450 h 2069"/>
                <a:gd name="T6" fmla="*/ 2395134 w 2858"/>
                <a:gd name="T7" fmla="*/ 915189 h 2069"/>
                <a:gd name="T8" fmla="*/ 334428 w 2858"/>
                <a:gd name="T9" fmla="*/ 0 h 206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858"/>
                <a:gd name="T16" fmla="*/ 0 h 2069"/>
                <a:gd name="T17" fmla="*/ 2858 w 2858"/>
                <a:gd name="T18" fmla="*/ 2069 h 206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858" h="2069">
                  <a:moveTo>
                    <a:pt x="383" y="0"/>
                  </a:moveTo>
                  <a:lnTo>
                    <a:pt x="0" y="612"/>
                  </a:lnTo>
                  <a:lnTo>
                    <a:pt x="2858" y="2069"/>
                  </a:lnTo>
                  <a:lnTo>
                    <a:pt x="2743" y="1039"/>
                  </a:lnTo>
                  <a:lnTo>
                    <a:pt x="383" y="0"/>
                  </a:lnTo>
                  <a:close/>
                </a:path>
              </a:pathLst>
            </a:custGeom>
            <a:grpFill/>
            <a:ln w="19050">
              <a:solidFill>
                <a:schemeClr val="bg1"/>
              </a:solidFill>
            </a:ln>
            <a:effectLst/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86" name="Freeform 34"/>
            <p:cNvSpPr/>
            <p:nvPr/>
          </p:nvSpPr>
          <p:spPr bwMode="auto">
            <a:xfrm>
              <a:off x="4476750" y="3386338"/>
              <a:ext cx="3341688" cy="1449388"/>
            </a:xfrm>
            <a:custGeom>
              <a:avLst/>
              <a:gdLst>
                <a:gd name="T0" fmla="*/ 0 w 3825"/>
                <a:gd name="T1" fmla="*/ 543957 h 1660"/>
                <a:gd name="T2" fmla="*/ 2061800 w 3825"/>
                <a:gd name="T3" fmla="*/ 1449388 h 1660"/>
                <a:gd name="T4" fmla="*/ 3341688 w 3825"/>
                <a:gd name="T5" fmla="*/ 455771 h 1660"/>
                <a:gd name="T6" fmla="*/ 1611873 w 3825"/>
                <a:gd name="T7" fmla="*/ 0 h 1660"/>
                <a:gd name="T8" fmla="*/ 0 w 3825"/>
                <a:gd name="T9" fmla="*/ 543957 h 16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825"/>
                <a:gd name="T16" fmla="*/ 0 h 1660"/>
                <a:gd name="T17" fmla="*/ 3825 w 3825"/>
                <a:gd name="T18" fmla="*/ 1660 h 166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825" h="1660">
                  <a:moveTo>
                    <a:pt x="0" y="623"/>
                  </a:moveTo>
                  <a:lnTo>
                    <a:pt x="2360" y="1660"/>
                  </a:lnTo>
                  <a:lnTo>
                    <a:pt x="3825" y="522"/>
                  </a:lnTo>
                  <a:lnTo>
                    <a:pt x="1845" y="0"/>
                  </a:lnTo>
                  <a:lnTo>
                    <a:pt x="0" y="623"/>
                  </a:lnTo>
                  <a:close/>
                </a:path>
              </a:pathLst>
            </a:custGeom>
            <a:grpFill/>
            <a:ln w="19050">
              <a:solidFill>
                <a:schemeClr val="bg1"/>
              </a:solidFill>
            </a:ln>
            <a:effectLst/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87" name="Freeform 31"/>
            <p:cNvSpPr/>
            <p:nvPr/>
          </p:nvSpPr>
          <p:spPr bwMode="auto">
            <a:xfrm>
              <a:off x="5705475" y="1825826"/>
              <a:ext cx="820738" cy="236537"/>
            </a:xfrm>
            <a:custGeom>
              <a:avLst/>
              <a:gdLst>
                <a:gd name="T0" fmla="*/ 0 w 517"/>
                <a:gd name="T1" fmla="*/ 112712 h 149"/>
                <a:gd name="T2" fmla="*/ 503238 w 517"/>
                <a:gd name="T3" fmla="*/ 236537 h 149"/>
                <a:gd name="T4" fmla="*/ 820738 w 517"/>
                <a:gd name="T5" fmla="*/ 73025 h 149"/>
                <a:gd name="T6" fmla="*/ 379413 w 517"/>
                <a:gd name="T7" fmla="*/ 0 h 149"/>
                <a:gd name="T8" fmla="*/ 0 w 517"/>
                <a:gd name="T9" fmla="*/ 112712 h 14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17"/>
                <a:gd name="T16" fmla="*/ 0 h 149"/>
                <a:gd name="T17" fmla="*/ 517 w 517"/>
                <a:gd name="T18" fmla="*/ 149 h 14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17" h="149">
                  <a:moveTo>
                    <a:pt x="0" y="71"/>
                  </a:moveTo>
                  <a:lnTo>
                    <a:pt x="317" y="149"/>
                  </a:lnTo>
                  <a:lnTo>
                    <a:pt x="517" y="46"/>
                  </a:lnTo>
                  <a:lnTo>
                    <a:pt x="239" y="0"/>
                  </a:lnTo>
                  <a:lnTo>
                    <a:pt x="0" y="71"/>
                  </a:lnTo>
                  <a:close/>
                </a:path>
              </a:pathLst>
            </a:custGeom>
            <a:grpFill/>
            <a:ln w="19050">
              <a:solidFill>
                <a:schemeClr val="bg1"/>
              </a:solidFill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88" name="Freeform 32"/>
            <p:cNvSpPr/>
            <p:nvPr/>
          </p:nvSpPr>
          <p:spPr bwMode="auto">
            <a:xfrm>
              <a:off x="5308600" y="2487813"/>
              <a:ext cx="1635125" cy="406400"/>
            </a:xfrm>
            <a:custGeom>
              <a:avLst/>
              <a:gdLst>
                <a:gd name="T0" fmla="*/ 3492 w 1873"/>
                <a:gd name="T1" fmla="*/ 119478 h 466"/>
                <a:gd name="T2" fmla="*/ 1064184 w 1873"/>
                <a:gd name="T3" fmla="*/ 406400 h 466"/>
                <a:gd name="T4" fmla="*/ 1635125 w 1873"/>
                <a:gd name="T5" fmla="*/ 99420 h 466"/>
                <a:gd name="T6" fmla="*/ 873871 w 1873"/>
                <a:gd name="T7" fmla="*/ 0 h 466"/>
                <a:gd name="T8" fmla="*/ 0 w 1873"/>
                <a:gd name="T9" fmla="*/ 93315 h 466"/>
                <a:gd name="T10" fmla="*/ 3492 w 1873"/>
                <a:gd name="T11" fmla="*/ 119478 h 46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873"/>
                <a:gd name="T19" fmla="*/ 0 h 466"/>
                <a:gd name="T20" fmla="*/ 1873 w 1873"/>
                <a:gd name="T21" fmla="*/ 466 h 46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873" h="466">
                  <a:moveTo>
                    <a:pt x="4" y="137"/>
                  </a:moveTo>
                  <a:lnTo>
                    <a:pt x="1219" y="466"/>
                  </a:lnTo>
                  <a:lnTo>
                    <a:pt x="1873" y="114"/>
                  </a:lnTo>
                  <a:lnTo>
                    <a:pt x="1001" y="0"/>
                  </a:lnTo>
                  <a:lnTo>
                    <a:pt x="0" y="107"/>
                  </a:lnTo>
                  <a:lnTo>
                    <a:pt x="4" y="137"/>
                  </a:lnTo>
                  <a:close/>
                </a:path>
              </a:pathLst>
            </a:custGeom>
            <a:grpFill/>
            <a:ln w="19050">
              <a:solidFill>
                <a:schemeClr val="bg1"/>
              </a:solidFill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89" name="Freeform 33"/>
            <p:cNvSpPr/>
            <p:nvPr/>
          </p:nvSpPr>
          <p:spPr bwMode="auto">
            <a:xfrm>
              <a:off x="4911725" y="2894213"/>
              <a:ext cx="2487613" cy="936625"/>
            </a:xfrm>
            <a:custGeom>
              <a:avLst/>
              <a:gdLst>
                <a:gd name="T0" fmla="*/ 0 w 1567"/>
                <a:gd name="T1" fmla="*/ 360363 h 590"/>
                <a:gd name="T2" fmla="*/ 1519238 w 1567"/>
                <a:gd name="T3" fmla="*/ 936625 h 590"/>
                <a:gd name="T4" fmla="*/ 2487613 w 1567"/>
                <a:gd name="T5" fmla="*/ 368300 h 590"/>
                <a:gd name="T6" fmla="*/ 1144588 w 1567"/>
                <a:gd name="T7" fmla="*/ 0 h 590"/>
                <a:gd name="T8" fmla="*/ 0 w 1567"/>
                <a:gd name="T9" fmla="*/ 360363 h 59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567"/>
                <a:gd name="T16" fmla="*/ 0 h 590"/>
                <a:gd name="T17" fmla="*/ 1567 w 1567"/>
                <a:gd name="T18" fmla="*/ 590 h 59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567" h="590">
                  <a:moveTo>
                    <a:pt x="0" y="227"/>
                  </a:moveTo>
                  <a:lnTo>
                    <a:pt x="957" y="590"/>
                  </a:lnTo>
                  <a:lnTo>
                    <a:pt x="1567" y="232"/>
                  </a:lnTo>
                  <a:lnTo>
                    <a:pt x="721" y="0"/>
                  </a:lnTo>
                  <a:lnTo>
                    <a:pt x="0" y="227"/>
                  </a:lnTo>
                  <a:close/>
                </a:path>
              </a:pathLst>
            </a:custGeom>
            <a:grpFill/>
            <a:ln w="19050">
              <a:solidFill>
                <a:schemeClr val="bg1"/>
              </a:solidFill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90" name="Freeform 36"/>
            <p:cNvSpPr/>
            <p:nvPr/>
          </p:nvSpPr>
          <p:spPr bwMode="auto">
            <a:xfrm>
              <a:off x="6432550" y="3251401"/>
              <a:ext cx="1292225" cy="1392237"/>
            </a:xfrm>
            <a:custGeom>
              <a:avLst/>
              <a:gdLst>
                <a:gd name="T0" fmla="*/ 952809 w 1481"/>
                <a:gd name="T1" fmla="*/ 0 h 1594"/>
                <a:gd name="T2" fmla="*/ 0 w 1481"/>
                <a:gd name="T3" fmla="*/ 536282 h 1594"/>
                <a:gd name="T4" fmla="*/ 96851 w 1481"/>
                <a:gd name="T5" fmla="*/ 1392237 h 1594"/>
                <a:gd name="T6" fmla="*/ 1292225 w 1481"/>
                <a:gd name="T7" fmla="*/ 526674 h 1594"/>
                <a:gd name="T8" fmla="*/ 952809 w 1481"/>
                <a:gd name="T9" fmla="*/ 0 h 159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81"/>
                <a:gd name="T16" fmla="*/ 0 h 1594"/>
                <a:gd name="T17" fmla="*/ 1481 w 1481"/>
                <a:gd name="T18" fmla="*/ 1594 h 159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81" h="1594">
                  <a:moveTo>
                    <a:pt x="1092" y="0"/>
                  </a:moveTo>
                  <a:lnTo>
                    <a:pt x="0" y="614"/>
                  </a:lnTo>
                  <a:lnTo>
                    <a:pt x="111" y="1594"/>
                  </a:lnTo>
                  <a:lnTo>
                    <a:pt x="1481" y="603"/>
                  </a:lnTo>
                  <a:lnTo>
                    <a:pt x="1092" y="0"/>
                  </a:lnTo>
                  <a:close/>
                </a:path>
              </a:pathLst>
            </a:custGeom>
            <a:grpFill/>
            <a:ln w="19050">
              <a:solidFill>
                <a:schemeClr val="bg1"/>
              </a:solidFill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91" name="Freeform 37"/>
            <p:cNvSpPr/>
            <p:nvPr/>
          </p:nvSpPr>
          <p:spPr bwMode="auto">
            <a:xfrm>
              <a:off x="6299200" y="2576713"/>
              <a:ext cx="976313" cy="1027113"/>
            </a:xfrm>
            <a:custGeom>
              <a:avLst/>
              <a:gdLst>
                <a:gd name="T0" fmla="*/ 641852 w 1118"/>
                <a:gd name="T1" fmla="*/ 0 h 1221"/>
                <a:gd name="T2" fmla="*/ 0 w 1118"/>
                <a:gd name="T3" fmla="*/ 286010 h 1221"/>
                <a:gd name="T4" fmla="*/ 82960 w 1118"/>
                <a:gd name="T5" fmla="*/ 1027113 h 1221"/>
                <a:gd name="T6" fmla="*/ 976313 w 1118"/>
                <a:gd name="T7" fmla="*/ 522389 h 1221"/>
                <a:gd name="T8" fmla="*/ 641852 w 1118"/>
                <a:gd name="T9" fmla="*/ 0 h 122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18"/>
                <a:gd name="T16" fmla="*/ 0 h 1221"/>
                <a:gd name="T17" fmla="*/ 1118 w 1118"/>
                <a:gd name="T18" fmla="*/ 1221 h 122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18" h="1221">
                  <a:moveTo>
                    <a:pt x="735" y="0"/>
                  </a:moveTo>
                  <a:lnTo>
                    <a:pt x="0" y="340"/>
                  </a:lnTo>
                  <a:lnTo>
                    <a:pt x="95" y="1221"/>
                  </a:lnTo>
                  <a:lnTo>
                    <a:pt x="1118" y="621"/>
                  </a:lnTo>
                  <a:lnTo>
                    <a:pt x="735" y="0"/>
                  </a:lnTo>
                  <a:close/>
                </a:path>
              </a:pathLst>
            </a:custGeom>
            <a:grpFill/>
            <a:ln w="19050">
              <a:solidFill>
                <a:schemeClr val="bg1"/>
              </a:solidFill>
            </a:ln>
            <a:effectLst/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92" name="Freeform 38"/>
            <p:cNvSpPr/>
            <p:nvPr/>
          </p:nvSpPr>
          <p:spPr bwMode="auto">
            <a:xfrm>
              <a:off x="6110288" y="1309888"/>
              <a:ext cx="268287" cy="527050"/>
            </a:xfrm>
            <a:custGeom>
              <a:avLst/>
              <a:gdLst>
                <a:gd name="T0" fmla="*/ 0 w 307"/>
                <a:gd name="T1" fmla="*/ 0 h 603"/>
                <a:gd name="T2" fmla="*/ 57677 w 307"/>
                <a:gd name="T3" fmla="*/ 527050 h 603"/>
                <a:gd name="T4" fmla="*/ 268287 w 307"/>
                <a:gd name="T5" fmla="*/ 434401 h 603"/>
                <a:gd name="T6" fmla="*/ 0 w 307"/>
                <a:gd name="T7" fmla="*/ 0 h 60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07"/>
                <a:gd name="T13" fmla="*/ 0 h 603"/>
                <a:gd name="T14" fmla="*/ 307 w 307"/>
                <a:gd name="T15" fmla="*/ 603 h 60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07" h="603">
                  <a:moveTo>
                    <a:pt x="0" y="0"/>
                  </a:moveTo>
                  <a:lnTo>
                    <a:pt x="66" y="603"/>
                  </a:lnTo>
                  <a:lnTo>
                    <a:pt x="307" y="49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19050">
              <a:solidFill>
                <a:schemeClr val="bg1"/>
              </a:solidFill>
            </a:ln>
            <a:effectLst/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93" name="Freeform 39"/>
            <p:cNvSpPr/>
            <p:nvPr/>
          </p:nvSpPr>
          <p:spPr bwMode="auto">
            <a:xfrm>
              <a:off x="6210300" y="1903613"/>
              <a:ext cx="642938" cy="792163"/>
            </a:xfrm>
            <a:custGeom>
              <a:avLst/>
              <a:gdLst>
                <a:gd name="T0" fmla="*/ 316671 w 737"/>
                <a:gd name="T1" fmla="*/ 0 h 907"/>
                <a:gd name="T2" fmla="*/ 0 w 737"/>
                <a:gd name="T3" fmla="*/ 127515 h 907"/>
                <a:gd name="T4" fmla="*/ 71534 w 737"/>
                <a:gd name="T5" fmla="*/ 792163 h 907"/>
                <a:gd name="T6" fmla="*/ 642938 w 737"/>
                <a:gd name="T7" fmla="*/ 527526 h 907"/>
                <a:gd name="T8" fmla="*/ 316671 w 737"/>
                <a:gd name="T9" fmla="*/ 0 h 90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37"/>
                <a:gd name="T16" fmla="*/ 0 h 907"/>
                <a:gd name="T17" fmla="*/ 737 w 737"/>
                <a:gd name="T18" fmla="*/ 907 h 90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37" h="907">
                  <a:moveTo>
                    <a:pt x="363" y="0"/>
                  </a:moveTo>
                  <a:lnTo>
                    <a:pt x="0" y="146"/>
                  </a:lnTo>
                  <a:lnTo>
                    <a:pt x="82" y="907"/>
                  </a:lnTo>
                  <a:lnTo>
                    <a:pt x="737" y="604"/>
                  </a:lnTo>
                  <a:lnTo>
                    <a:pt x="363" y="0"/>
                  </a:lnTo>
                  <a:close/>
                </a:path>
              </a:pathLst>
            </a:custGeom>
            <a:grpFill/>
            <a:ln w="19050">
              <a:solidFill>
                <a:schemeClr val="bg1"/>
              </a:solidFill>
            </a:ln>
            <a:effectLst/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20" name="Freeform 40"/>
            <p:cNvSpPr/>
            <p:nvPr/>
          </p:nvSpPr>
          <p:spPr bwMode="auto">
            <a:xfrm>
              <a:off x="5835650" y="1309888"/>
              <a:ext cx="344488" cy="533400"/>
            </a:xfrm>
            <a:custGeom>
              <a:avLst/>
              <a:gdLst>
                <a:gd name="T0" fmla="*/ 284312 w 395"/>
                <a:gd name="T1" fmla="*/ 0 h 610"/>
                <a:gd name="T2" fmla="*/ 0 w 395"/>
                <a:gd name="T3" fmla="*/ 463446 h 610"/>
                <a:gd name="T4" fmla="*/ 344488 w 395"/>
                <a:gd name="T5" fmla="*/ 533400 h 610"/>
                <a:gd name="T6" fmla="*/ 284312 w 395"/>
                <a:gd name="T7" fmla="*/ 0 h 61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95"/>
                <a:gd name="T13" fmla="*/ 0 h 610"/>
                <a:gd name="T14" fmla="*/ 395 w 395"/>
                <a:gd name="T15" fmla="*/ 610 h 61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95" h="610">
                  <a:moveTo>
                    <a:pt x="326" y="0"/>
                  </a:moveTo>
                  <a:lnTo>
                    <a:pt x="0" y="530"/>
                  </a:lnTo>
                  <a:lnTo>
                    <a:pt x="395" y="610"/>
                  </a:lnTo>
                  <a:lnTo>
                    <a:pt x="326" y="0"/>
                  </a:lnTo>
                  <a:close/>
                </a:path>
              </a:pathLst>
            </a:custGeom>
            <a:grpFill/>
            <a:ln w="19050">
              <a:solidFill>
                <a:schemeClr val="bg1"/>
              </a:solidFill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21" name="Freeform 41"/>
            <p:cNvSpPr/>
            <p:nvPr/>
          </p:nvSpPr>
          <p:spPr bwMode="auto">
            <a:xfrm>
              <a:off x="5387975" y="1936951"/>
              <a:ext cx="901700" cy="760412"/>
            </a:xfrm>
            <a:custGeom>
              <a:avLst/>
              <a:gdLst>
                <a:gd name="T0" fmla="*/ 323844 w 1033"/>
                <a:gd name="T1" fmla="*/ 0 h 870"/>
                <a:gd name="T2" fmla="*/ 0 w 1033"/>
                <a:gd name="T3" fmla="*/ 525296 h 870"/>
                <a:gd name="T4" fmla="*/ 901700 w 1033"/>
                <a:gd name="T5" fmla="*/ 760412 h 870"/>
                <a:gd name="T6" fmla="*/ 829250 w 1033"/>
                <a:gd name="T7" fmla="*/ 99640 h 870"/>
                <a:gd name="T8" fmla="*/ 323844 w 1033"/>
                <a:gd name="T9" fmla="*/ 0 h 87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033"/>
                <a:gd name="T16" fmla="*/ 0 h 870"/>
                <a:gd name="T17" fmla="*/ 1033 w 1033"/>
                <a:gd name="T18" fmla="*/ 870 h 87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033" h="870">
                  <a:moveTo>
                    <a:pt x="371" y="0"/>
                  </a:moveTo>
                  <a:lnTo>
                    <a:pt x="0" y="601"/>
                  </a:lnTo>
                  <a:lnTo>
                    <a:pt x="1033" y="870"/>
                  </a:lnTo>
                  <a:lnTo>
                    <a:pt x="950" y="114"/>
                  </a:lnTo>
                  <a:lnTo>
                    <a:pt x="371" y="0"/>
                  </a:lnTo>
                  <a:close/>
                </a:path>
              </a:pathLst>
            </a:custGeom>
            <a:grpFill/>
            <a:ln w="19050">
              <a:solidFill>
                <a:schemeClr val="bg1"/>
              </a:solidFill>
            </a:ln>
            <a:effectLst/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22" name="Freeform 42"/>
            <p:cNvSpPr/>
            <p:nvPr/>
          </p:nvSpPr>
          <p:spPr bwMode="auto">
            <a:xfrm>
              <a:off x="4991100" y="2576713"/>
              <a:ext cx="1400175" cy="1031875"/>
            </a:xfrm>
            <a:custGeom>
              <a:avLst/>
              <a:gdLst>
                <a:gd name="T0" fmla="*/ 325805 w 1603"/>
                <a:gd name="T1" fmla="*/ 0 h 1205"/>
                <a:gd name="T2" fmla="*/ 0 w 1603"/>
                <a:gd name="T3" fmla="*/ 521504 h 1205"/>
                <a:gd name="T4" fmla="*/ 1400175 w 1603"/>
                <a:gd name="T5" fmla="*/ 1031875 h 1205"/>
                <a:gd name="T6" fmla="*/ 1318069 w 1603"/>
                <a:gd name="T7" fmla="*/ 276594 h 1205"/>
                <a:gd name="T8" fmla="*/ 325805 w 1603"/>
                <a:gd name="T9" fmla="*/ 0 h 120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603"/>
                <a:gd name="T16" fmla="*/ 0 h 1205"/>
                <a:gd name="T17" fmla="*/ 1603 w 1603"/>
                <a:gd name="T18" fmla="*/ 1205 h 120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603" h="1205">
                  <a:moveTo>
                    <a:pt x="373" y="0"/>
                  </a:moveTo>
                  <a:lnTo>
                    <a:pt x="0" y="609"/>
                  </a:lnTo>
                  <a:lnTo>
                    <a:pt x="1603" y="1205"/>
                  </a:lnTo>
                  <a:lnTo>
                    <a:pt x="1509" y="323"/>
                  </a:lnTo>
                  <a:lnTo>
                    <a:pt x="373" y="0"/>
                  </a:lnTo>
                  <a:close/>
                </a:path>
              </a:pathLst>
            </a:custGeom>
            <a:grpFill/>
            <a:ln w="19050">
              <a:solidFill>
                <a:schemeClr val="bg1"/>
              </a:solidFill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23" name="Freeform 43"/>
            <p:cNvSpPr/>
            <p:nvPr/>
          </p:nvSpPr>
          <p:spPr bwMode="auto">
            <a:xfrm>
              <a:off x="4589463" y="3251401"/>
              <a:ext cx="1947862" cy="1385887"/>
            </a:xfrm>
            <a:custGeom>
              <a:avLst/>
              <a:gdLst>
                <a:gd name="T0" fmla="*/ 328429 w 2230"/>
                <a:gd name="T1" fmla="*/ 0 h 1620"/>
                <a:gd name="T2" fmla="*/ 0 w 2230"/>
                <a:gd name="T3" fmla="*/ 529546 h 1620"/>
                <a:gd name="T4" fmla="*/ 1947862 w 2230"/>
                <a:gd name="T5" fmla="*/ 1385887 h 1620"/>
                <a:gd name="T6" fmla="*/ 1855273 w 2230"/>
                <a:gd name="T7" fmla="*/ 543233 h 1620"/>
                <a:gd name="T8" fmla="*/ 328429 w 2230"/>
                <a:gd name="T9" fmla="*/ 0 h 162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30"/>
                <a:gd name="T16" fmla="*/ 0 h 1620"/>
                <a:gd name="T17" fmla="*/ 2230 w 2230"/>
                <a:gd name="T18" fmla="*/ 1620 h 162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30" h="1620">
                  <a:moveTo>
                    <a:pt x="376" y="0"/>
                  </a:moveTo>
                  <a:lnTo>
                    <a:pt x="0" y="619"/>
                  </a:lnTo>
                  <a:lnTo>
                    <a:pt x="2230" y="1620"/>
                  </a:lnTo>
                  <a:lnTo>
                    <a:pt x="2124" y="635"/>
                  </a:lnTo>
                  <a:lnTo>
                    <a:pt x="376" y="0"/>
                  </a:lnTo>
                  <a:close/>
                </a:path>
              </a:pathLst>
            </a:custGeom>
            <a:grpFill/>
            <a:ln w="19050">
              <a:solidFill>
                <a:schemeClr val="bg1"/>
              </a:solidFill>
            </a:ln>
            <a:effectLst/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</p:grpSp>
      <p:sp>
        <p:nvSpPr>
          <p:cNvPr id="94" name="文本框 93"/>
          <p:cNvSpPr txBox="1"/>
          <p:nvPr/>
        </p:nvSpPr>
        <p:spPr>
          <a:xfrm>
            <a:off x="5587057" y="3092065"/>
            <a:ext cx="402674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altLang="zh-CN" sz="3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mpact" panose="020B0806030902050204" pitchFamily="34" charset="0"/>
                <a:ea typeface="宋体" panose="02010600030101010101" pitchFamily="2" charset="-122"/>
                <a:cs typeface="+mn-cs"/>
              </a:rPr>
              <a:t>3</a:t>
            </a:r>
            <a:endParaRPr kumimoji="0" lang="zh-CN" altLang="en-US" sz="3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Impact" panose="020B0806030902050204" pitchFamily="3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95" name="文本框 94"/>
          <p:cNvSpPr txBox="1"/>
          <p:nvPr/>
        </p:nvSpPr>
        <p:spPr>
          <a:xfrm>
            <a:off x="5756551" y="2349892"/>
            <a:ext cx="402674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altLang="zh-CN" sz="3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mpact" panose="020B0806030902050204" pitchFamily="34" charset="0"/>
                <a:ea typeface="宋体" panose="02010600030101010101" pitchFamily="2" charset="-122"/>
                <a:cs typeface="+mn-cs"/>
              </a:rPr>
              <a:t>4</a:t>
            </a:r>
            <a:endParaRPr kumimoji="0" lang="zh-CN" altLang="en-US" sz="3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Impact" panose="020B0806030902050204" pitchFamily="3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96" name="文本框 95"/>
          <p:cNvSpPr txBox="1"/>
          <p:nvPr/>
        </p:nvSpPr>
        <p:spPr>
          <a:xfrm>
            <a:off x="5382185" y="3930192"/>
            <a:ext cx="431427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altLang="zh-CN" sz="3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mpact" panose="020B0806030902050204" pitchFamily="34" charset="0"/>
                <a:ea typeface="宋体" panose="02010600030101010101" pitchFamily="2" charset="-122"/>
                <a:cs typeface="+mn-cs"/>
              </a:rPr>
              <a:t>2</a:t>
            </a:r>
            <a:endParaRPr kumimoji="0" lang="zh-CN" altLang="en-US" sz="3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Impact" panose="020B0806030902050204" pitchFamily="3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97" name="文本框 96"/>
          <p:cNvSpPr txBox="1"/>
          <p:nvPr/>
        </p:nvSpPr>
        <p:spPr>
          <a:xfrm flipH="1">
            <a:off x="5133761" y="4733247"/>
            <a:ext cx="349678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altLang="zh-CN" sz="3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mpact" panose="020B0806030902050204" pitchFamily="34" charset="0"/>
                <a:ea typeface="宋体" panose="02010600030101010101" pitchFamily="2" charset="-122"/>
                <a:cs typeface="+mn-cs"/>
              </a:rPr>
              <a:t>1</a:t>
            </a:r>
            <a:endParaRPr kumimoji="0" lang="zh-CN" altLang="en-US" sz="3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Impact" panose="020B0806030902050204" pitchFamily="3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98" name="文本框 97"/>
          <p:cNvSpPr txBox="1"/>
          <p:nvPr/>
        </p:nvSpPr>
        <p:spPr>
          <a:xfrm>
            <a:off x="5921907" y="1763867"/>
            <a:ext cx="322524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altLang="zh-CN" sz="2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mpact" panose="020B0806030902050204" pitchFamily="34" charset="0"/>
                <a:ea typeface="宋体" panose="02010600030101010101" pitchFamily="2" charset="-122"/>
                <a:cs typeface="+mn-cs"/>
              </a:rPr>
              <a:t>5</a:t>
            </a:r>
            <a:endParaRPr kumimoji="0" lang="zh-CN" altLang="en-US" sz="20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Impact" panose="020B0806030902050204" pitchFamily="34" charset="0"/>
              <a:ea typeface="宋体" panose="02010600030101010101" pitchFamily="2" charset="-122"/>
              <a:cs typeface="+mn-cs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2" fill="hold" nodeType="withEffect" p14:presetBounceEnd="33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33000">
                                          <p:cBhvr additive="base">
                                            <p:cTn id="7" dur="1000" fill="hold"/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33000">
                                          <p:cBhvr additive="base">
                                            <p:cTn id="8" dur="1000" fill="hold"/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2" fill="hold" nodeType="withEffect" p14:presetBounceEnd="33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33000">
                                          <p:cBhvr additive="base">
                                            <p:cTn id="11" dur="1000" fill="hold"/>
                                            <p:tgtEl>
                                              <p:spTgt spid="6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33000">
                                          <p:cBhvr additive="base">
                                            <p:cTn id="12" dur="1000" fill="hold"/>
                                            <p:tgtEl>
                                              <p:spTgt spid="6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2" fill="hold" nodeType="withEffect" p14:presetBounceEnd="33000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33000">
                                          <p:cBhvr additive="base">
                                            <p:cTn id="15" dur="1000" fill="hold"/>
                                            <p:tgtEl>
                                              <p:spTgt spid="7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33000">
                                          <p:cBhvr additive="base">
                                            <p:cTn id="16" dur="1000" fill="hold"/>
                                            <p:tgtEl>
                                              <p:spTgt spid="7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8" fill="hold" nodeType="withEffect" p14:presetBounceEnd="33000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33000">
                                          <p:cBhvr additive="base">
                                            <p:cTn id="19" dur="1000" fill="hold"/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33000">
                                          <p:cBhvr additive="base">
                                            <p:cTn id="20" dur="1000" fill="hold"/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8" fill="hold" nodeType="withEffect" p14:presetBounceEnd="33000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33000">
                                          <p:cBhvr additive="base">
                                            <p:cTn id="23" dur="1000" fill="hold"/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33000">
                                          <p:cBhvr additive="base">
                                            <p:cTn id="24" dur="1000" fill="hold"/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2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000" fill="hold"/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000" fill="hold"/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2" fill="hold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000" fill="hold"/>
                                            <p:tgtEl>
                                              <p:spTgt spid="6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000" fill="hold"/>
                                            <p:tgtEl>
                                              <p:spTgt spid="6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2" fill="hold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1000" fill="hold"/>
                                            <p:tgtEl>
                                              <p:spTgt spid="7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1000" fill="hold"/>
                                            <p:tgtEl>
                                              <p:spTgt spid="7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8" fill="hold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1000" fill="hold"/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1000" fill="hold"/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8" fill="hold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1000" fill="hold"/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1000" fill="hold"/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Fallback>
  </mc:AlternateContent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6" name="PA_组合 95"/>
          <p:cNvGrpSpPr/>
          <p:nvPr>
            <p:custDataLst>
              <p:tags r:id="rId1"/>
            </p:custDataLst>
          </p:nvPr>
        </p:nvGrpSpPr>
        <p:grpSpPr>
          <a:xfrm>
            <a:off x="775788" y="1591308"/>
            <a:ext cx="3323137" cy="1022167"/>
            <a:chOff x="775788" y="1184908"/>
            <a:chExt cx="3323137" cy="1022167"/>
          </a:xfrm>
        </p:grpSpPr>
        <p:sp>
          <p:nvSpPr>
            <p:cNvPr id="3" name="PA_文本框 2"/>
            <p:cNvSpPr txBox="1"/>
            <p:nvPr>
              <p:custDataLst>
                <p:tags r:id="rId87"/>
              </p:custDataLst>
            </p:nvPr>
          </p:nvSpPr>
          <p:spPr>
            <a:xfrm>
              <a:off x="1147304" y="1184908"/>
              <a:ext cx="2951621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altLang="zh-CN" sz="1800" b="1" i="0" u="none" strike="noStrike" kern="1200" cap="none" spc="300" normalizeH="0" baseline="0" noProof="0" dirty="0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1.</a:t>
              </a:r>
              <a:r>
                <a:rPr kumimoji="0" lang="zh-CN" altLang="en-US" sz="1800" b="1" i="0" u="none" strike="noStrike" kern="1200" cap="none" spc="300" normalizeH="0" baseline="0" noProof="0" dirty="0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点击此处添加标题</a:t>
              </a:r>
            </a:p>
          </p:txBody>
        </p:sp>
        <p:sp>
          <p:nvSpPr>
            <p:cNvPr id="4" name="PA_文本框 3"/>
            <p:cNvSpPr txBox="1"/>
            <p:nvPr>
              <p:custDataLst>
                <p:tags r:id="rId88"/>
              </p:custDataLst>
            </p:nvPr>
          </p:nvSpPr>
          <p:spPr>
            <a:xfrm>
              <a:off x="1147304" y="1636791"/>
              <a:ext cx="1595309" cy="57028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50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点击此处添加文字说明</a:t>
              </a:r>
              <a:endParaRPr kumimoji="0" lang="en-US" altLang="zh-CN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endParaRPr>
            </a:p>
            <a:p>
              <a:pPr marL="0" marR="0" lvl="0" indent="0" algn="l" defTabSz="914400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50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点击此处添加文字说明</a:t>
              </a:r>
            </a:p>
          </p:txBody>
        </p:sp>
        <p:cxnSp>
          <p:nvCxnSpPr>
            <p:cNvPr id="6" name="PA_直接连接符 5"/>
            <p:cNvCxnSpPr/>
            <p:nvPr>
              <p:custDataLst>
                <p:tags r:id="rId89"/>
              </p:custDataLst>
            </p:nvPr>
          </p:nvCxnSpPr>
          <p:spPr>
            <a:xfrm>
              <a:off x="1213979" y="1595515"/>
              <a:ext cx="2358780" cy="0"/>
            </a:xfrm>
            <a:prstGeom prst="line">
              <a:avLst/>
            </a:prstGeom>
            <a:ln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PA_直接连接符 54"/>
            <p:cNvCxnSpPr/>
            <p:nvPr>
              <p:custDataLst>
                <p:tags r:id="rId90"/>
              </p:custDataLst>
            </p:nvPr>
          </p:nvCxnSpPr>
          <p:spPr>
            <a:xfrm>
              <a:off x="1213979" y="1644435"/>
              <a:ext cx="817523" cy="0"/>
            </a:xfrm>
            <a:prstGeom prst="line">
              <a:avLst/>
            </a:prstGeom>
            <a:ln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7" name="PA_任意多边形 255"/>
            <p:cNvSpPr>
              <a:spLocks noEditPoints="1"/>
            </p:cNvSpPr>
            <p:nvPr>
              <p:custDataLst>
                <p:tags r:id="rId91"/>
              </p:custDataLst>
            </p:nvPr>
          </p:nvSpPr>
          <p:spPr bwMode="auto">
            <a:xfrm>
              <a:off x="775788" y="1252537"/>
              <a:ext cx="319760" cy="224831"/>
            </a:xfrm>
            <a:custGeom>
              <a:avLst/>
              <a:gdLst>
                <a:gd name="T0" fmla="*/ 54 w 54"/>
                <a:gd name="T1" fmla="*/ 27 h 38"/>
                <a:gd name="T2" fmla="*/ 44 w 54"/>
                <a:gd name="T3" fmla="*/ 38 h 38"/>
                <a:gd name="T4" fmla="*/ 43 w 54"/>
                <a:gd name="T5" fmla="*/ 38 h 38"/>
                <a:gd name="T6" fmla="*/ 11 w 54"/>
                <a:gd name="T7" fmla="*/ 38 h 38"/>
                <a:gd name="T8" fmla="*/ 11 w 54"/>
                <a:gd name="T9" fmla="*/ 38 h 38"/>
                <a:gd name="T10" fmla="*/ 11 w 54"/>
                <a:gd name="T11" fmla="*/ 38 h 38"/>
                <a:gd name="T12" fmla="*/ 10 w 54"/>
                <a:gd name="T13" fmla="*/ 38 h 38"/>
                <a:gd name="T14" fmla="*/ 0 w 54"/>
                <a:gd name="T15" fmla="*/ 27 h 38"/>
                <a:gd name="T16" fmla="*/ 5 w 54"/>
                <a:gd name="T17" fmla="*/ 18 h 38"/>
                <a:gd name="T18" fmla="*/ 5 w 54"/>
                <a:gd name="T19" fmla="*/ 16 h 38"/>
                <a:gd name="T20" fmla="*/ 12 w 54"/>
                <a:gd name="T21" fmla="*/ 8 h 38"/>
                <a:gd name="T22" fmla="*/ 17 w 54"/>
                <a:gd name="T23" fmla="*/ 10 h 38"/>
                <a:gd name="T24" fmla="*/ 31 w 54"/>
                <a:gd name="T25" fmla="*/ 0 h 38"/>
                <a:gd name="T26" fmla="*/ 48 w 54"/>
                <a:gd name="T27" fmla="*/ 17 h 38"/>
                <a:gd name="T28" fmla="*/ 48 w 54"/>
                <a:gd name="T29" fmla="*/ 18 h 38"/>
                <a:gd name="T30" fmla="*/ 54 w 54"/>
                <a:gd name="T31" fmla="*/ 27 h 38"/>
                <a:gd name="T32" fmla="*/ 20 w 54"/>
                <a:gd name="T33" fmla="*/ 32 h 38"/>
                <a:gd name="T34" fmla="*/ 26 w 54"/>
                <a:gd name="T35" fmla="*/ 29 h 38"/>
                <a:gd name="T36" fmla="*/ 24 w 54"/>
                <a:gd name="T37" fmla="*/ 26 h 38"/>
                <a:gd name="T38" fmla="*/ 20 w 54"/>
                <a:gd name="T39" fmla="*/ 28 h 38"/>
                <a:gd name="T40" fmla="*/ 16 w 54"/>
                <a:gd name="T41" fmla="*/ 25 h 38"/>
                <a:gd name="T42" fmla="*/ 20 w 54"/>
                <a:gd name="T43" fmla="*/ 21 h 38"/>
                <a:gd name="T44" fmla="*/ 36 w 54"/>
                <a:gd name="T45" fmla="*/ 32 h 38"/>
                <a:gd name="T46" fmla="*/ 43 w 54"/>
                <a:gd name="T47" fmla="*/ 25 h 38"/>
                <a:gd name="T48" fmla="*/ 36 w 54"/>
                <a:gd name="T49" fmla="*/ 18 h 38"/>
                <a:gd name="T50" fmla="*/ 29 w 54"/>
                <a:gd name="T51" fmla="*/ 20 h 38"/>
                <a:gd name="T52" fmla="*/ 32 w 54"/>
                <a:gd name="T53" fmla="*/ 23 h 38"/>
                <a:gd name="T54" fmla="*/ 35 w 54"/>
                <a:gd name="T55" fmla="*/ 21 h 38"/>
                <a:gd name="T56" fmla="*/ 39 w 54"/>
                <a:gd name="T57" fmla="*/ 25 h 38"/>
                <a:gd name="T58" fmla="*/ 35 w 54"/>
                <a:gd name="T59" fmla="*/ 28 h 38"/>
                <a:gd name="T60" fmla="*/ 20 w 54"/>
                <a:gd name="T61" fmla="*/ 18 h 38"/>
                <a:gd name="T62" fmla="*/ 12 w 54"/>
                <a:gd name="T63" fmla="*/ 25 h 38"/>
                <a:gd name="T64" fmla="*/ 20 w 54"/>
                <a:gd name="T65" fmla="*/ 32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4" h="38">
                  <a:moveTo>
                    <a:pt x="54" y="27"/>
                  </a:moveTo>
                  <a:cubicBezTo>
                    <a:pt x="54" y="33"/>
                    <a:pt x="50" y="38"/>
                    <a:pt x="44" y="38"/>
                  </a:cubicBezTo>
                  <a:cubicBezTo>
                    <a:pt x="43" y="38"/>
                    <a:pt x="43" y="38"/>
                    <a:pt x="43" y="38"/>
                  </a:cubicBezTo>
                  <a:cubicBezTo>
                    <a:pt x="11" y="38"/>
                    <a:pt x="11" y="38"/>
                    <a:pt x="11" y="38"/>
                  </a:cubicBezTo>
                  <a:cubicBezTo>
                    <a:pt x="11" y="38"/>
                    <a:pt x="11" y="38"/>
                    <a:pt x="11" y="38"/>
                  </a:cubicBezTo>
                  <a:cubicBezTo>
                    <a:pt x="11" y="38"/>
                    <a:pt x="11" y="38"/>
                    <a:pt x="11" y="38"/>
                  </a:cubicBezTo>
                  <a:cubicBezTo>
                    <a:pt x="10" y="38"/>
                    <a:pt x="10" y="38"/>
                    <a:pt x="10" y="38"/>
                  </a:cubicBezTo>
                  <a:cubicBezTo>
                    <a:pt x="4" y="38"/>
                    <a:pt x="0" y="33"/>
                    <a:pt x="0" y="27"/>
                  </a:cubicBezTo>
                  <a:cubicBezTo>
                    <a:pt x="0" y="23"/>
                    <a:pt x="2" y="20"/>
                    <a:pt x="5" y="18"/>
                  </a:cubicBezTo>
                  <a:cubicBezTo>
                    <a:pt x="5" y="17"/>
                    <a:pt x="5" y="16"/>
                    <a:pt x="5" y="16"/>
                  </a:cubicBezTo>
                  <a:cubicBezTo>
                    <a:pt x="5" y="11"/>
                    <a:pt x="8" y="8"/>
                    <a:pt x="12" y="8"/>
                  </a:cubicBezTo>
                  <a:cubicBezTo>
                    <a:pt x="14" y="8"/>
                    <a:pt x="15" y="9"/>
                    <a:pt x="17" y="10"/>
                  </a:cubicBezTo>
                  <a:cubicBezTo>
                    <a:pt x="19" y="4"/>
                    <a:pt x="25" y="0"/>
                    <a:pt x="31" y="0"/>
                  </a:cubicBezTo>
                  <a:cubicBezTo>
                    <a:pt x="40" y="0"/>
                    <a:pt x="48" y="8"/>
                    <a:pt x="48" y="17"/>
                  </a:cubicBezTo>
                  <a:cubicBezTo>
                    <a:pt x="48" y="17"/>
                    <a:pt x="48" y="17"/>
                    <a:pt x="48" y="18"/>
                  </a:cubicBezTo>
                  <a:cubicBezTo>
                    <a:pt x="52" y="19"/>
                    <a:pt x="54" y="23"/>
                    <a:pt x="54" y="27"/>
                  </a:cubicBezTo>
                  <a:close/>
                  <a:moveTo>
                    <a:pt x="20" y="32"/>
                  </a:moveTo>
                  <a:cubicBezTo>
                    <a:pt x="23" y="32"/>
                    <a:pt x="24" y="31"/>
                    <a:pt x="26" y="29"/>
                  </a:cubicBezTo>
                  <a:cubicBezTo>
                    <a:pt x="26" y="28"/>
                    <a:pt x="25" y="27"/>
                    <a:pt x="24" y="26"/>
                  </a:cubicBezTo>
                  <a:cubicBezTo>
                    <a:pt x="23" y="27"/>
                    <a:pt x="22" y="28"/>
                    <a:pt x="20" y="28"/>
                  </a:cubicBezTo>
                  <a:cubicBezTo>
                    <a:pt x="18" y="28"/>
                    <a:pt x="16" y="27"/>
                    <a:pt x="16" y="25"/>
                  </a:cubicBezTo>
                  <a:cubicBezTo>
                    <a:pt x="16" y="23"/>
                    <a:pt x="18" y="21"/>
                    <a:pt x="20" y="21"/>
                  </a:cubicBezTo>
                  <a:cubicBezTo>
                    <a:pt x="26" y="21"/>
                    <a:pt x="27" y="32"/>
                    <a:pt x="36" y="32"/>
                  </a:cubicBezTo>
                  <a:cubicBezTo>
                    <a:pt x="40" y="32"/>
                    <a:pt x="43" y="29"/>
                    <a:pt x="43" y="25"/>
                  </a:cubicBezTo>
                  <a:cubicBezTo>
                    <a:pt x="43" y="20"/>
                    <a:pt x="40" y="18"/>
                    <a:pt x="36" y="18"/>
                  </a:cubicBezTo>
                  <a:cubicBezTo>
                    <a:pt x="33" y="18"/>
                    <a:pt x="31" y="18"/>
                    <a:pt x="29" y="20"/>
                  </a:cubicBezTo>
                  <a:cubicBezTo>
                    <a:pt x="30" y="21"/>
                    <a:pt x="31" y="22"/>
                    <a:pt x="32" y="23"/>
                  </a:cubicBezTo>
                  <a:cubicBezTo>
                    <a:pt x="33" y="22"/>
                    <a:pt x="34" y="21"/>
                    <a:pt x="35" y="21"/>
                  </a:cubicBezTo>
                  <a:cubicBezTo>
                    <a:pt x="37" y="21"/>
                    <a:pt x="39" y="23"/>
                    <a:pt x="39" y="25"/>
                  </a:cubicBezTo>
                  <a:cubicBezTo>
                    <a:pt x="39" y="27"/>
                    <a:pt x="37" y="28"/>
                    <a:pt x="35" y="28"/>
                  </a:cubicBezTo>
                  <a:cubicBezTo>
                    <a:pt x="30" y="28"/>
                    <a:pt x="28" y="18"/>
                    <a:pt x="20" y="18"/>
                  </a:cubicBezTo>
                  <a:cubicBezTo>
                    <a:pt x="16" y="18"/>
                    <a:pt x="12" y="20"/>
                    <a:pt x="12" y="25"/>
                  </a:cubicBezTo>
                  <a:cubicBezTo>
                    <a:pt x="12" y="29"/>
                    <a:pt x="16" y="32"/>
                    <a:pt x="20" y="32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100" name="PA_组合 99"/>
          <p:cNvGrpSpPr/>
          <p:nvPr>
            <p:custDataLst>
              <p:tags r:id="rId2"/>
            </p:custDataLst>
          </p:nvPr>
        </p:nvGrpSpPr>
        <p:grpSpPr>
          <a:xfrm>
            <a:off x="8653198" y="1591308"/>
            <a:ext cx="2960688" cy="1022167"/>
            <a:chOff x="8653198" y="1184908"/>
            <a:chExt cx="2960688" cy="1022167"/>
          </a:xfrm>
        </p:grpSpPr>
        <p:sp>
          <p:nvSpPr>
            <p:cNvPr id="69" name="PA_文本框 68"/>
            <p:cNvSpPr txBox="1"/>
            <p:nvPr>
              <p:custDataLst>
                <p:tags r:id="rId82"/>
              </p:custDataLst>
            </p:nvPr>
          </p:nvSpPr>
          <p:spPr>
            <a:xfrm>
              <a:off x="8978900" y="1184908"/>
              <a:ext cx="2634986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altLang="zh-CN" sz="1800" b="1" i="0" u="none" strike="noStrike" kern="1200" cap="none" spc="300" normalizeH="0" baseline="0" noProof="0" dirty="0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2.</a:t>
              </a:r>
              <a:r>
                <a:rPr kumimoji="0" lang="zh-CN" altLang="en-US" sz="1800" b="1" i="0" u="none" strike="noStrike" kern="1200" cap="none" spc="300" normalizeH="0" baseline="0" noProof="0" dirty="0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点击此处添加标题</a:t>
              </a:r>
            </a:p>
          </p:txBody>
        </p:sp>
        <p:sp>
          <p:nvSpPr>
            <p:cNvPr id="70" name="PA_文本框 69"/>
            <p:cNvSpPr txBox="1"/>
            <p:nvPr>
              <p:custDataLst>
                <p:tags r:id="rId83"/>
              </p:custDataLst>
            </p:nvPr>
          </p:nvSpPr>
          <p:spPr>
            <a:xfrm>
              <a:off x="8978900" y="1636791"/>
              <a:ext cx="1595309" cy="57028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50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点击此处添加文字说明</a:t>
              </a:r>
              <a:endParaRPr kumimoji="0" lang="en-US" altLang="zh-CN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endParaRPr>
            </a:p>
            <a:p>
              <a:pPr marL="0" marR="0" lvl="0" indent="0" algn="l" defTabSz="914400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50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点击此处添加文字说明</a:t>
              </a:r>
            </a:p>
          </p:txBody>
        </p:sp>
        <p:cxnSp>
          <p:nvCxnSpPr>
            <p:cNvPr id="71" name="PA_直接连接符 70"/>
            <p:cNvCxnSpPr/>
            <p:nvPr>
              <p:custDataLst>
                <p:tags r:id="rId84"/>
              </p:custDataLst>
            </p:nvPr>
          </p:nvCxnSpPr>
          <p:spPr>
            <a:xfrm>
              <a:off x="9045575" y="1595515"/>
              <a:ext cx="2379712" cy="0"/>
            </a:xfrm>
            <a:prstGeom prst="line">
              <a:avLst/>
            </a:prstGeom>
            <a:ln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2" name="PA_直接连接符 71"/>
            <p:cNvCxnSpPr/>
            <p:nvPr>
              <p:custDataLst>
                <p:tags r:id="rId85"/>
              </p:custDataLst>
            </p:nvPr>
          </p:nvCxnSpPr>
          <p:spPr>
            <a:xfrm>
              <a:off x="9045575" y="1644435"/>
              <a:ext cx="817523" cy="0"/>
            </a:xfrm>
            <a:prstGeom prst="line">
              <a:avLst/>
            </a:prstGeom>
            <a:ln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4" name="PA_任意多边形 315"/>
            <p:cNvSpPr>
              <a:spLocks noEditPoints="1"/>
            </p:cNvSpPr>
            <p:nvPr>
              <p:custDataLst>
                <p:tags r:id="rId86"/>
              </p:custDataLst>
            </p:nvPr>
          </p:nvSpPr>
          <p:spPr bwMode="auto">
            <a:xfrm>
              <a:off x="8653198" y="1246755"/>
              <a:ext cx="236393" cy="236393"/>
            </a:xfrm>
            <a:custGeom>
              <a:avLst/>
              <a:gdLst>
                <a:gd name="T0" fmla="*/ 41 w 41"/>
                <a:gd name="T1" fmla="*/ 34 h 41"/>
                <a:gd name="T2" fmla="*/ 33 w 41"/>
                <a:gd name="T3" fmla="*/ 41 h 41"/>
                <a:gd name="T4" fmla="*/ 8 w 41"/>
                <a:gd name="T5" fmla="*/ 41 h 41"/>
                <a:gd name="T6" fmla="*/ 0 w 41"/>
                <a:gd name="T7" fmla="*/ 34 h 41"/>
                <a:gd name="T8" fmla="*/ 0 w 41"/>
                <a:gd name="T9" fmla="*/ 8 h 41"/>
                <a:gd name="T10" fmla="*/ 8 w 41"/>
                <a:gd name="T11" fmla="*/ 0 h 41"/>
                <a:gd name="T12" fmla="*/ 33 w 41"/>
                <a:gd name="T13" fmla="*/ 0 h 41"/>
                <a:gd name="T14" fmla="*/ 41 w 41"/>
                <a:gd name="T15" fmla="*/ 8 h 41"/>
                <a:gd name="T16" fmla="*/ 41 w 41"/>
                <a:gd name="T17" fmla="*/ 34 h 41"/>
                <a:gd name="T18" fmla="*/ 29 w 41"/>
                <a:gd name="T19" fmla="*/ 20 h 41"/>
                <a:gd name="T20" fmla="*/ 21 w 41"/>
                <a:gd name="T21" fmla="*/ 12 h 41"/>
                <a:gd name="T22" fmla="*/ 7 w 41"/>
                <a:gd name="T23" fmla="*/ 27 h 41"/>
                <a:gd name="T24" fmla="*/ 7 w 41"/>
                <a:gd name="T25" fmla="*/ 34 h 41"/>
                <a:gd name="T26" fmla="*/ 15 w 41"/>
                <a:gd name="T27" fmla="*/ 34 h 41"/>
                <a:gd name="T28" fmla="*/ 29 w 41"/>
                <a:gd name="T29" fmla="*/ 20 h 41"/>
                <a:gd name="T30" fmla="*/ 15 w 41"/>
                <a:gd name="T31" fmla="*/ 30 h 41"/>
                <a:gd name="T32" fmla="*/ 14 w 41"/>
                <a:gd name="T33" fmla="*/ 32 h 41"/>
                <a:gd name="T34" fmla="*/ 12 w 41"/>
                <a:gd name="T35" fmla="*/ 32 h 41"/>
                <a:gd name="T36" fmla="*/ 12 w 41"/>
                <a:gd name="T37" fmla="*/ 29 h 41"/>
                <a:gd name="T38" fmla="*/ 9 w 41"/>
                <a:gd name="T39" fmla="*/ 29 h 41"/>
                <a:gd name="T40" fmla="*/ 9 w 41"/>
                <a:gd name="T41" fmla="*/ 28 h 41"/>
                <a:gd name="T42" fmla="*/ 11 w 41"/>
                <a:gd name="T43" fmla="*/ 26 h 41"/>
                <a:gd name="T44" fmla="*/ 15 w 41"/>
                <a:gd name="T45" fmla="*/ 30 h 41"/>
                <a:gd name="T46" fmla="*/ 22 w 41"/>
                <a:gd name="T47" fmla="*/ 17 h 41"/>
                <a:gd name="T48" fmla="*/ 14 w 41"/>
                <a:gd name="T49" fmla="*/ 24 h 41"/>
                <a:gd name="T50" fmla="*/ 13 w 41"/>
                <a:gd name="T51" fmla="*/ 25 h 41"/>
                <a:gd name="T52" fmla="*/ 13 w 41"/>
                <a:gd name="T53" fmla="*/ 24 h 41"/>
                <a:gd name="T54" fmla="*/ 21 w 41"/>
                <a:gd name="T55" fmla="*/ 16 h 41"/>
                <a:gd name="T56" fmla="*/ 22 w 41"/>
                <a:gd name="T57" fmla="*/ 16 h 41"/>
                <a:gd name="T58" fmla="*/ 22 w 41"/>
                <a:gd name="T59" fmla="*/ 17 h 41"/>
                <a:gd name="T60" fmla="*/ 33 w 41"/>
                <a:gd name="T61" fmla="*/ 16 h 41"/>
                <a:gd name="T62" fmla="*/ 33 w 41"/>
                <a:gd name="T63" fmla="*/ 12 h 41"/>
                <a:gd name="T64" fmla="*/ 29 w 41"/>
                <a:gd name="T65" fmla="*/ 8 h 41"/>
                <a:gd name="T66" fmla="*/ 26 w 41"/>
                <a:gd name="T67" fmla="*/ 8 h 41"/>
                <a:gd name="T68" fmla="*/ 23 w 41"/>
                <a:gd name="T69" fmla="*/ 10 h 41"/>
                <a:gd name="T70" fmla="*/ 31 w 41"/>
                <a:gd name="T71" fmla="*/ 18 h 41"/>
                <a:gd name="T72" fmla="*/ 33 w 41"/>
                <a:gd name="T73" fmla="*/ 1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41" h="41">
                  <a:moveTo>
                    <a:pt x="41" y="34"/>
                  </a:moveTo>
                  <a:cubicBezTo>
                    <a:pt x="41" y="38"/>
                    <a:pt x="38" y="41"/>
                    <a:pt x="33" y="41"/>
                  </a:cubicBezTo>
                  <a:cubicBezTo>
                    <a:pt x="8" y="41"/>
                    <a:pt x="8" y="41"/>
                    <a:pt x="8" y="41"/>
                  </a:cubicBezTo>
                  <a:cubicBezTo>
                    <a:pt x="4" y="41"/>
                    <a:pt x="0" y="38"/>
                    <a:pt x="0" y="34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4"/>
                    <a:pt x="4" y="0"/>
                    <a:pt x="8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8" y="0"/>
                    <a:pt x="41" y="4"/>
                    <a:pt x="41" y="8"/>
                  </a:cubicBezTo>
                  <a:lnTo>
                    <a:pt x="41" y="34"/>
                  </a:lnTo>
                  <a:close/>
                  <a:moveTo>
                    <a:pt x="29" y="20"/>
                  </a:moveTo>
                  <a:cubicBezTo>
                    <a:pt x="21" y="12"/>
                    <a:pt x="21" y="12"/>
                    <a:pt x="21" y="12"/>
                  </a:cubicBezTo>
                  <a:cubicBezTo>
                    <a:pt x="7" y="27"/>
                    <a:pt x="7" y="27"/>
                    <a:pt x="7" y="27"/>
                  </a:cubicBezTo>
                  <a:cubicBezTo>
                    <a:pt x="7" y="34"/>
                    <a:pt x="7" y="34"/>
                    <a:pt x="7" y="34"/>
                  </a:cubicBezTo>
                  <a:cubicBezTo>
                    <a:pt x="15" y="34"/>
                    <a:pt x="15" y="34"/>
                    <a:pt x="15" y="34"/>
                  </a:cubicBezTo>
                  <a:lnTo>
                    <a:pt x="29" y="20"/>
                  </a:lnTo>
                  <a:close/>
                  <a:moveTo>
                    <a:pt x="15" y="30"/>
                  </a:moveTo>
                  <a:cubicBezTo>
                    <a:pt x="14" y="32"/>
                    <a:pt x="14" y="32"/>
                    <a:pt x="14" y="32"/>
                  </a:cubicBezTo>
                  <a:cubicBezTo>
                    <a:pt x="12" y="32"/>
                    <a:pt x="12" y="32"/>
                    <a:pt x="12" y="32"/>
                  </a:cubicBezTo>
                  <a:cubicBezTo>
                    <a:pt x="12" y="29"/>
                    <a:pt x="12" y="29"/>
                    <a:pt x="12" y="29"/>
                  </a:cubicBezTo>
                  <a:cubicBezTo>
                    <a:pt x="9" y="29"/>
                    <a:pt x="9" y="29"/>
                    <a:pt x="9" y="29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11" y="26"/>
                    <a:pt x="11" y="26"/>
                    <a:pt x="11" y="26"/>
                  </a:cubicBezTo>
                  <a:lnTo>
                    <a:pt x="15" y="30"/>
                  </a:lnTo>
                  <a:close/>
                  <a:moveTo>
                    <a:pt x="22" y="17"/>
                  </a:moveTo>
                  <a:cubicBezTo>
                    <a:pt x="14" y="24"/>
                    <a:pt x="14" y="24"/>
                    <a:pt x="14" y="24"/>
                  </a:cubicBezTo>
                  <a:cubicBezTo>
                    <a:pt x="14" y="25"/>
                    <a:pt x="13" y="25"/>
                    <a:pt x="13" y="25"/>
                  </a:cubicBezTo>
                  <a:cubicBezTo>
                    <a:pt x="13" y="24"/>
                    <a:pt x="13" y="24"/>
                    <a:pt x="13" y="24"/>
                  </a:cubicBezTo>
                  <a:cubicBezTo>
                    <a:pt x="21" y="16"/>
                    <a:pt x="21" y="16"/>
                    <a:pt x="21" y="16"/>
                  </a:cubicBezTo>
                  <a:cubicBezTo>
                    <a:pt x="21" y="16"/>
                    <a:pt x="22" y="16"/>
                    <a:pt x="22" y="16"/>
                  </a:cubicBezTo>
                  <a:cubicBezTo>
                    <a:pt x="22" y="16"/>
                    <a:pt x="22" y="16"/>
                    <a:pt x="22" y="17"/>
                  </a:cubicBezTo>
                  <a:close/>
                  <a:moveTo>
                    <a:pt x="33" y="16"/>
                  </a:moveTo>
                  <a:cubicBezTo>
                    <a:pt x="34" y="15"/>
                    <a:pt x="34" y="13"/>
                    <a:pt x="33" y="12"/>
                  </a:cubicBezTo>
                  <a:cubicBezTo>
                    <a:pt x="29" y="8"/>
                    <a:pt x="29" y="8"/>
                    <a:pt x="29" y="8"/>
                  </a:cubicBezTo>
                  <a:cubicBezTo>
                    <a:pt x="28" y="7"/>
                    <a:pt x="27" y="7"/>
                    <a:pt x="26" y="8"/>
                  </a:cubicBezTo>
                  <a:cubicBezTo>
                    <a:pt x="23" y="10"/>
                    <a:pt x="23" y="10"/>
                    <a:pt x="23" y="10"/>
                  </a:cubicBezTo>
                  <a:cubicBezTo>
                    <a:pt x="31" y="18"/>
                    <a:pt x="31" y="18"/>
                    <a:pt x="31" y="18"/>
                  </a:cubicBezTo>
                  <a:lnTo>
                    <a:pt x="33" y="16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97" name="PA_组合 96"/>
          <p:cNvGrpSpPr/>
          <p:nvPr>
            <p:custDataLst>
              <p:tags r:id="rId3"/>
            </p:custDataLst>
          </p:nvPr>
        </p:nvGrpSpPr>
        <p:grpSpPr>
          <a:xfrm>
            <a:off x="821668" y="3313374"/>
            <a:ext cx="2935945" cy="1022167"/>
            <a:chOff x="821668" y="2906974"/>
            <a:chExt cx="2935945" cy="1022167"/>
          </a:xfrm>
        </p:grpSpPr>
        <p:sp>
          <p:nvSpPr>
            <p:cNvPr id="58" name="PA_文本框 57"/>
            <p:cNvSpPr txBox="1"/>
            <p:nvPr>
              <p:custDataLst>
                <p:tags r:id="rId77"/>
              </p:custDataLst>
            </p:nvPr>
          </p:nvSpPr>
          <p:spPr>
            <a:xfrm>
              <a:off x="1147304" y="2906974"/>
              <a:ext cx="2610309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altLang="zh-CN" sz="1800" b="1" i="0" u="none" strike="noStrike" kern="1200" cap="none" spc="300" normalizeH="0" baseline="0" noProof="0" dirty="0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7.</a:t>
              </a:r>
              <a:r>
                <a:rPr kumimoji="0" lang="zh-CN" altLang="en-US" sz="1800" b="1" i="0" u="none" strike="noStrike" kern="1200" cap="none" spc="300" normalizeH="0" baseline="0" noProof="0" dirty="0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点击此处添加标题</a:t>
              </a:r>
            </a:p>
          </p:txBody>
        </p:sp>
        <p:sp>
          <p:nvSpPr>
            <p:cNvPr id="59" name="PA_文本框 58"/>
            <p:cNvSpPr txBox="1"/>
            <p:nvPr>
              <p:custDataLst>
                <p:tags r:id="rId78"/>
              </p:custDataLst>
            </p:nvPr>
          </p:nvSpPr>
          <p:spPr>
            <a:xfrm>
              <a:off x="1147304" y="3358857"/>
              <a:ext cx="1595309" cy="57028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50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点击此处添加文字说明</a:t>
              </a:r>
              <a:endParaRPr kumimoji="0" lang="en-US" altLang="zh-CN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endParaRPr>
            </a:p>
            <a:p>
              <a:pPr marL="0" marR="0" lvl="0" indent="0" algn="l" defTabSz="914400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50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点击此处添加文字说明</a:t>
              </a:r>
            </a:p>
          </p:txBody>
        </p:sp>
        <p:cxnSp>
          <p:nvCxnSpPr>
            <p:cNvPr id="60" name="PA_直接连接符 59"/>
            <p:cNvCxnSpPr/>
            <p:nvPr>
              <p:custDataLst>
                <p:tags r:id="rId79"/>
              </p:custDataLst>
            </p:nvPr>
          </p:nvCxnSpPr>
          <p:spPr>
            <a:xfrm>
              <a:off x="1213979" y="3317581"/>
              <a:ext cx="2358780" cy="0"/>
            </a:xfrm>
            <a:prstGeom prst="line">
              <a:avLst/>
            </a:prstGeom>
            <a:ln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2" name="PA_直接连接符 61"/>
            <p:cNvCxnSpPr/>
            <p:nvPr>
              <p:custDataLst>
                <p:tags r:id="rId80"/>
              </p:custDataLst>
            </p:nvPr>
          </p:nvCxnSpPr>
          <p:spPr>
            <a:xfrm>
              <a:off x="1213979" y="3366501"/>
              <a:ext cx="817523" cy="0"/>
            </a:xfrm>
            <a:prstGeom prst="line">
              <a:avLst/>
            </a:prstGeom>
            <a:ln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5" name="PA_任意多边形 163"/>
            <p:cNvSpPr>
              <a:spLocks noEditPoints="1"/>
            </p:cNvSpPr>
            <p:nvPr>
              <p:custDataLst>
                <p:tags r:id="rId81"/>
              </p:custDataLst>
            </p:nvPr>
          </p:nvSpPr>
          <p:spPr bwMode="auto">
            <a:xfrm>
              <a:off x="821668" y="2962934"/>
              <a:ext cx="298748" cy="230613"/>
            </a:xfrm>
            <a:custGeom>
              <a:avLst/>
              <a:gdLst>
                <a:gd name="T0" fmla="*/ 38 w 48"/>
                <a:gd name="T1" fmla="*/ 30 h 37"/>
                <a:gd name="T2" fmla="*/ 30 w 48"/>
                <a:gd name="T3" fmla="*/ 37 h 37"/>
                <a:gd name="T4" fmla="*/ 8 w 48"/>
                <a:gd name="T5" fmla="*/ 37 h 37"/>
                <a:gd name="T6" fmla="*/ 0 w 48"/>
                <a:gd name="T7" fmla="*/ 30 h 37"/>
                <a:gd name="T8" fmla="*/ 0 w 48"/>
                <a:gd name="T9" fmla="*/ 7 h 37"/>
                <a:gd name="T10" fmla="*/ 8 w 48"/>
                <a:gd name="T11" fmla="*/ 0 h 37"/>
                <a:gd name="T12" fmla="*/ 30 w 48"/>
                <a:gd name="T13" fmla="*/ 0 h 37"/>
                <a:gd name="T14" fmla="*/ 33 w 48"/>
                <a:gd name="T15" fmla="*/ 0 h 37"/>
                <a:gd name="T16" fmla="*/ 34 w 48"/>
                <a:gd name="T17" fmla="*/ 1 h 37"/>
                <a:gd name="T18" fmla="*/ 34 w 48"/>
                <a:gd name="T19" fmla="*/ 2 h 37"/>
                <a:gd name="T20" fmla="*/ 32 w 48"/>
                <a:gd name="T21" fmla="*/ 3 h 37"/>
                <a:gd name="T22" fmla="*/ 31 w 48"/>
                <a:gd name="T23" fmla="*/ 3 h 37"/>
                <a:gd name="T24" fmla="*/ 30 w 48"/>
                <a:gd name="T25" fmla="*/ 3 h 37"/>
                <a:gd name="T26" fmla="*/ 8 w 48"/>
                <a:gd name="T27" fmla="*/ 3 h 37"/>
                <a:gd name="T28" fmla="*/ 4 w 48"/>
                <a:gd name="T29" fmla="*/ 7 h 37"/>
                <a:gd name="T30" fmla="*/ 4 w 48"/>
                <a:gd name="T31" fmla="*/ 30 h 37"/>
                <a:gd name="T32" fmla="*/ 8 w 48"/>
                <a:gd name="T33" fmla="*/ 34 h 37"/>
                <a:gd name="T34" fmla="*/ 30 w 48"/>
                <a:gd name="T35" fmla="*/ 34 h 37"/>
                <a:gd name="T36" fmla="*/ 34 w 48"/>
                <a:gd name="T37" fmla="*/ 30 h 37"/>
                <a:gd name="T38" fmla="*/ 34 w 48"/>
                <a:gd name="T39" fmla="*/ 26 h 37"/>
                <a:gd name="T40" fmla="*/ 35 w 48"/>
                <a:gd name="T41" fmla="*/ 26 h 37"/>
                <a:gd name="T42" fmla="*/ 36 w 48"/>
                <a:gd name="T43" fmla="*/ 24 h 37"/>
                <a:gd name="T44" fmla="*/ 37 w 48"/>
                <a:gd name="T45" fmla="*/ 24 h 37"/>
                <a:gd name="T46" fmla="*/ 38 w 48"/>
                <a:gd name="T47" fmla="*/ 25 h 37"/>
                <a:gd name="T48" fmla="*/ 38 w 48"/>
                <a:gd name="T49" fmla="*/ 30 h 37"/>
                <a:gd name="T50" fmla="*/ 43 w 48"/>
                <a:gd name="T51" fmla="*/ 13 h 37"/>
                <a:gd name="T52" fmla="*/ 25 w 48"/>
                <a:gd name="T53" fmla="*/ 31 h 37"/>
                <a:gd name="T54" fmla="*/ 17 w 48"/>
                <a:gd name="T55" fmla="*/ 31 h 37"/>
                <a:gd name="T56" fmla="*/ 17 w 48"/>
                <a:gd name="T57" fmla="*/ 23 h 37"/>
                <a:gd name="T58" fmla="*/ 35 w 48"/>
                <a:gd name="T59" fmla="*/ 5 h 37"/>
                <a:gd name="T60" fmla="*/ 43 w 48"/>
                <a:gd name="T61" fmla="*/ 13 h 37"/>
                <a:gd name="T62" fmla="*/ 27 w 48"/>
                <a:gd name="T63" fmla="*/ 25 h 37"/>
                <a:gd name="T64" fmla="*/ 23 w 48"/>
                <a:gd name="T65" fmla="*/ 21 h 37"/>
                <a:gd name="T66" fmla="*/ 20 w 48"/>
                <a:gd name="T67" fmla="*/ 24 h 37"/>
                <a:gd name="T68" fmla="*/ 20 w 48"/>
                <a:gd name="T69" fmla="*/ 25 h 37"/>
                <a:gd name="T70" fmla="*/ 22 w 48"/>
                <a:gd name="T71" fmla="*/ 25 h 37"/>
                <a:gd name="T72" fmla="*/ 22 w 48"/>
                <a:gd name="T73" fmla="*/ 28 h 37"/>
                <a:gd name="T74" fmla="*/ 24 w 48"/>
                <a:gd name="T75" fmla="*/ 28 h 37"/>
                <a:gd name="T76" fmla="*/ 27 w 48"/>
                <a:gd name="T77" fmla="*/ 25 h 37"/>
                <a:gd name="T78" fmla="*/ 35 w 48"/>
                <a:gd name="T79" fmla="*/ 9 h 37"/>
                <a:gd name="T80" fmla="*/ 25 w 48"/>
                <a:gd name="T81" fmla="*/ 18 h 37"/>
                <a:gd name="T82" fmla="*/ 25 w 48"/>
                <a:gd name="T83" fmla="*/ 19 h 37"/>
                <a:gd name="T84" fmla="*/ 26 w 48"/>
                <a:gd name="T85" fmla="*/ 19 h 37"/>
                <a:gd name="T86" fmla="*/ 36 w 48"/>
                <a:gd name="T87" fmla="*/ 10 h 37"/>
                <a:gd name="T88" fmla="*/ 36 w 48"/>
                <a:gd name="T89" fmla="*/ 9 h 37"/>
                <a:gd name="T90" fmla="*/ 35 w 48"/>
                <a:gd name="T91" fmla="*/ 9 h 37"/>
                <a:gd name="T92" fmla="*/ 45 w 48"/>
                <a:gd name="T93" fmla="*/ 11 h 37"/>
                <a:gd name="T94" fmla="*/ 37 w 48"/>
                <a:gd name="T95" fmla="*/ 3 h 37"/>
                <a:gd name="T96" fmla="*/ 39 w 48"/>
                <a:gd name="T97" fmla="*/ 1 h 37"/>
                <a:gd name="T98" fmla="*/ 43 w 48"/>
                <a:gd name="T99" fmla="*/ 1 h 37"/>
                <a:gd name="T100" fmla="*/ 47 w 48"/>
                <a:gd name="T101" fmla="*/ 5 h 37"/>
                <a:gd name="T102" fmla="*/ 47 w 48"/>
                <a:gd name="T103" fmla="*/ 8 h 37"/>
                <a:gd name="T104" fmla="*/ 45 w 48"/>
                <a:gd name="T105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8" h="37">
                  <a:moveTo>
                    <a:pt x="38" y="30"/>
                  </a:moveTo>
                  <a:cubicBezTo>
                    <a:pt x="38" y="34"/>
                    <a:pt x="34" y="37"/>
                    <a:pt x="30" y="37"/>
                  </a:cubicBezTo>
                  <a:cubicBezTo>
                    <a:pt x="8" y="37"/>
                    <a:pt x="8" y="37"/>
                    <a:pt x="8" y="37"/>
                  </a:cubicBezTo>
                  <a:cubicBezTo>
                    <a:pt x="4" y="37"/>
                    <a:pt x="0" y="34"/>
                    <a:pt x="0" y="30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3"/>
                    <a:pt x="4" y="0"/>
                    <a:pt x="8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1" y="0"/>
                    <a:pt x="32" y="0"/>
                    <a:pt x="33" y="0"/>
                  </a:cubicBezTo>
                  <a:cubicBezTo>
                    <a:pt x="34" y="0"/>
                    <a:pt x="34" y="1"/>
                    <a:pt x="34" y="1"/>
                  </a:cubicBezTo>
                  <a:cubicBezTo>
                    <a:pt x="34" y="1"/>
                    <a:pt x="34" y="2"/>
                    <a:pt x="34" y="2"/>
                  </a:cubicBezTo>
                  <a:cubicBezTo>
                    <a:pt x="32" y="3"/>
                    <a:pt x="32" y="3"/>
                    <a:pt x="32" y="3"/>
                  </a:cubicBezTo>
                  <a:cubicBezTo>
                    <a:pt x="32" y="3"/>
                    <a:pt x="32" y="3"/>
                    <a:pt x="31" y="3"/>
                  </a:cubicBezTo>
                  <a:cubicBezTo>
                    <a:pt x="31" y="3"/>
                    <a:pt x="31" y="3"/>
                    <a:pt x="30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6" y="3"/>
                    <a:pt x="4" y="5"/>
                    <a:pt x="4" y="7"/>
                  </a:cubicBezTo>
                  <a:cubicBezTo>
                    <a:pt x="4" y="30"/>
                    <a:pt x="4" y="30"/>
                    <a:pt x="4" y="30"/>
                  </a:cubicBezTo>
                  <a:cubicBezTo>
                    <a:pt x="4" y="32"/>
                    <a:pt x="6" y="34"/>
                    <a:pt x="8" y="34"/>
                  </a:cubicBezTo>
                  <a:cubicBezTo>
                    <a:pt x="30" y="34"/>
                    <a:pt x="30" y="34"/>
                    <a:pt x="30" y="34"/>
                  </a:cubicBezTo>
                  <a:cubicBezTo>
                    <a:pt x="33" y="34"/>
                    <a:pt x="34" y="32"/>
                    <a:pt x="34" y="30"/>
                  </a:cubicBezTo>
                  <a:cubicBezTo>
                    <a:pt x="34" y="26"/>
                    <a:pt x="34" y="26"/>
                    <a:pt x="34" y="26"/>
                  </a:cubicBezTo>
                  <a:cubicBezTo>
                    <a:pt x="34" y="26"/>
                    <a:pt x="35" y="26"/>
                    <a:pt x="35" y="26"/>
                  </a:cubicBezTo>
                  <a:cubicBezTo>
                    <a:pt x="36" y="24"/>
                    <a:pt x="36" y="24"/>
                    <a:pt x="36" y="24"/>
                  </a:cubicBezTo>
                  <a:cubicBezTo>
                    <a:pt x="37" y="24"/>
                    <a:pt x="37" y="24"/>
                    <a:pt x="37" y="24"/>
                  </a:cubicBezTo>
                  <a:cubicBezTo>
                    <a:pt x="38" y="24"/>
                    <a:pt x="38" y="24"/>
                    <a:pt x="38" y="25"/>
                  </a:cubicBezTo>
                  <a:lnTo>
                    <a:pt x="38" y="30"/>
                  </a:lnTo>
                  <a:close/>
                  <a:moveTo>
                    <a:pt x="43" y="13"/>
                  </a:moveTo>
                  <a:cubicBezTo>
                    <a:pt x="25" y="31"/>
                    <a:pt x="25" y="31"/>
                    <a:pt x="25" y="31"/>
                  </a:cubicBezTo>
                  <a:cubicBezTo>
                    <a:pt x="17" y="31"/>
                    <a:pt x="17" y="31"/>
                    <a:pt x="17" y="31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35" y="5"/>
                    <a:pt x="35" y="5"/>
                    <a:pt x="35" y="5"/>
                  </a:cubicBezTo>
                  <a:lnTo>
                    <a:pt x="43" y="13"/>
                  </a:lnTo>
                  <a:close/>
                  <a:moveTo>
                    <a:pt x="27" y="25"/>
                  </a:moveTo>
                  <a:cubicBezTo>
                    <a:pt x="23" y="21"/>
                    <a:pt x="23" y="21"/>
                    <a:pt x="23" y="21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4" y="28"/>
                    <a:pt x="24" y="28"/>
                    <a:pt x="24" y="28"/>
                  </a:cubicBezTo>
                  <a:lnTo>
                    <a:pt x="27" y="25"/>
                  </a:lnTo>
                  <a:close/>
                  <a:moveTo>
                    <a:pt x="35" y="9"/>
                  </a:moveTo>
                  <a:cubicBezTo>
                    <a:pt x="25" y="18"/>
                    <a:pt x="25" y="18"/>
                    <a:pt x="25" y="18"/>
                  </a:cubicBezTo>
                  <a:cubicBezTo>
                    <a:pt x="25" y="18"/>
                    <a:pt x="25" y="19"/>
                    <a:pt x="25" y="19"/>
                  </a:cubicBezTo>
                  <a:cubicBezTo>
                    <a:pt x="26" y="19"/>
                    <a:pt x="26" y="19"/>
                    <a:pt x="26" y="19"/>
                  </a:cubicBezTo>
                  <a:cubicBezTo>
                    <a:pt x="36" y="10"/>
                    <a:pt x="36" y="10"/>
                    <a:pt x="36" y="10"/>
                  </a:cubicBezTo>
                  <a:cubicBezTo>
                    <a:pt x="36" y="9"/>
                    <a:pt x="36" y="9"/>
                    <a:pt x="36" y="9"/>
                  </a:cubicBezTo>
                  <a:cubicBezTo>
                    <a:pt x="35" y="8"/>
                    <a:pt x="35" y="8"/>
                    <a:pt x="35" y="9"/>
                  </a:cubicBezTo>
                  <a:close/>
                  <a:moveTo>
                    <a:pt x="45" y="11"/>
                  </a:moveTo>
                  <a:cubicBezTo>
                    <a:pt x="37" y="3"/>
                    <a:pt x="37" y="3"/>
                    <a:pt x="37" y="3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40" y="0"/>
                    <a:pt x="42" y="0"/>
                    <a:pt x="43" y="1"/>
                  </a:cubicBezTo>
                  <a:cubicBezTo>
                    <a:pt x="47" y="5"/>
                    <a:pt x="47" y="5"/>
                    <a:pt x="47" y="5"/>
                  </a:cubicBezTo>
                  <a:cubicBezTo>
                    <a:pt x="48" y="6"/>
                    <a:pt x="48" y="7"/>
                    <a:pt x="47" y="8"/>
                  </a:cubicBezTo>
                  <a:lnTo>
                    <a:pt x="45" y="11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101" name="PA_组合 100"/>
          <p:cNvGrpSpPr/>
          <p:nvPr>
            <p:custDataLst>
              <p:tags r:id="rId4"/>
            </p:custDataLst>
          </p:nvPr>
        </p:nvGrpSpPr>
        <p:grpSpPr>
          <a:xfrm>
            <a:off x="8653198" y="2803922"/>
            <a:ext cx="2960688" cy="1022167"/>
            <a:chOff x="8653198" y="2906974"/>
            <a:chExt cx="2960688" cy="1022167"/>
          </a:xfrm>
        </p:grpSpPr>
        <p:sp>
          <p:nvSpPr>
            <p:cNvPr id="74" name="PA_文本框 73"/>
            <p:cNvSpPr txBox="1"/>
            <p:nvPr>
              <p:custDataLst>
                <p:tags r:id="rId72"/>
              </p:custDataLst>
            </p:nvPr>
          </p:nvSpPr>
          <p:spPr>
            <a:xfrm>
              <a:off x="8978900" y="2906974"/>
              <a:ext cx="2634986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altLang="zh-CN" sz="1800" b="1" i="0" u="none" strike="noStrike" kern="1200" cap="none" spc="300" normalizeH="0" baseline="0" noProof="0" dirty="0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3.</a:t>
              </a:r>
              <a:r>
                <a:rPr kumimoji="0" lang="zh-CN" altLang="en-US" sz="1800" b="1" i="0" u="none" strike="noStrike" kern="1200" cap="none" spc="300" normalizeH="0" baseline="0" noProof="0" dirty="0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点击此处添加标题</a:t>
              </a:r>
            </a:p>
          </p:txBody>
        </p:sp>
        <p:sp>
          <p:nvSpPr>
            <p:cNvPr id="75" name="PA_文本框 74"/>
            <p:cNvSpPr txBox="1"/>
            <p:nvPr>
              <p:custDataLst>
                <p:tags r:id="rId73"/>
              </p:custDataLst>
            </p:nvPr>
          </p:nvSpPr>
          <p:spPr>
            <a:xfrm>
              <a:off x="8978900" y="3358857"/>
              <a:ext cx="1595309" cy="57028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50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点击此处添加文字说明</a:t>
              </a:r>
              <a:endParaRPr kumimoji="0" lang="en-US" altLang="zh-CN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endParaRPr>
            </a:p>
            <a:p>
              <a:pPr marL="0" marR="0" lvl="0" indent="0" algn="l" defTabSz="914400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50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点击此处添加文字说明</a:t>
              </a:r>
            </a:p>
          </p:txBody>
        </p:sp>
        <p:cxnSp>
          <p:nvCxnSpPr>
            <p:cNvPr id="76" name="PA_直接连接符 75"/>
            <p:cNvCxnSpPr/>
            <p:nvPr>
              <p:custDataLst>
                <p:tags r:id="rId74"/>
              </p:custDataLst>
            </p:nvPr>
          </p:nvCxnSpPr>
          <p:spPr>
            <a:xfrm>
              <a:off x="9045575" y="3317581"/>
              <a:ext cx="2379712" cy="0"/>
            </a:xfrm>
            <a:prstGeom prst="line">
              <a:avLst/>
            </a:prstGeom>
            <a:ln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" name="PA_直接连接符 76"/>
            <p:cNvCxnSpPr/>
            <p:nvPr>
              <p:custDataLst>
                <p:tags r:id="rId75"/>
              </p:custDataLst>
            </p:nvPr>
          </p:nvCxnSpPr>
          <p:spPr>
            <a:xfrm>
              <a:off x="9045575" y="3366501"/>
              <a:ext cx="817523" cy="0"/>
            </a:xfrm>
            <a:prstGeom prst="line">
              <a:avLst/>
            </a:prstGeom>
            <a:ln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6" name="PA_任意多边形 342"/>
            <p:cNvSpPr>
              <a:spLocks noEditPoints="1"/>
            </p:cNvSpPr>
            <p:nvPr>
              <p:custDataLst>
                <p:tags r:id="rId76"/>
              </p:custDataLst>
            </p:nvPr>
          </p:nvSpPr>
          <p:spPr bwMode="auto">
            <a:xfrm>
              <a:off x="8653198" y="2964076"/>
              <a:ext cx="248911" cy="220527"/>
            </a:xfrm>
            <a:custGeom>
              <a:avLst/>
              <a:gdLst>
                <a:gd name="T0" fmla="*/ 48 w 48"/>
                <a:gd name="T1" fmla="*/ 10 h 43"/>
                <a:gd name="T2" fmla="*/ 39 w 48"/>
                <a:gd name="T3" fmla="*/ 19 h 43"/>
                <a:gd name="T4" fmla="*/ 39 w 48"/>
                <a:gd name="T5" fmla="*/ 19 h 43"/>
                <a:gd name="T6" fmla="*/ 38 w 48"/>
                <a:gd name="T7" fmla="*/ 18 h 43"/>
                <a:gd name="T8" fmla="*/ 38 w 48"/>
                <a:gd name="T9" fmla="*/ 13 h 43"/>
                <a:gd name="T10" fmla="*/ 31 w 48"/>
                <a:gd name="T11" fmla="*/ 13 h 43"/>
                <a:gd name="T12" fmla="*/ 24 w 48"/>
                <a:gd name="T13" fmla="*/ 18 h 43"/>
                <a:gd name="T14" fmla="*/ 22 w 48"/>
                <a:gd name="T15" fmla="*/ 23 h 43"/>
                <a:gd name="T16" fmla="*/ 7 w 48"/>
                <a:gd name="T17" fmla="*/ 37 h 43"/>
                <a:gd name="T18" fmla="*/ 1 w 48"/>
                <a:gd name="T19" fmla="*/ 37 h 43"/>
                <a:gd name="T20" fmla="*/ 0 w 48"/>
                <a:gd name="T21" fmla="*/ 36 h 43"/>
                <a:gd name="T22" fmla="*/ 0 w 48"/>
                <a:gd name="T23" fmla="*/ 31 h 43"/>
                <a:gd name="T24" fmla="*/ 1 w 48"/>
                <a:gd name="T25" fmla="*/ 30 h 43"/>
                <a:gd name="T26" fmla="*/ 7 w 48"/>
                <a:gd name="T27" fmla="*/ 30 h 43"/>
                <a:gd name="T28" fmla="*/ 14 w 48"/>
                <a:gd name="T29" fmla="*/ 25 h 43"/>
                <a:gd name="T30" fmla="*/ 16 w 48"/>
                <a:gd name="T31" fmla="*/ 20 h 43"/>
                <a:gd name="T32" fmla="*/ 31 w 48"/>
                <a:gd name="T33" fmla="*/ 6 h 43"/>
                <a:gd name="T34" fmla="*/ 38 w 48"/>
                <a:gd name="T35" fmla="*/ 6 h 43"/>
                <a:gd name="T36" fmla="*/ 38 w 48"/>
                <a:gd name="T37" fmla="*/ 1 h 43"/>
                <a:gd name="T38" fmla="*/ 39 w 48"/>
                <a:gd name="T39" fmla="*/ 0 h 43"/>
                <a:gd name="T40" fmla="*/ 39 w 48"/>
                <a:gd name="T41" fmla="*/ 1 h 43"/>
                <a:gd name="T42" fmla="*/ 48 w 48"/>
                <a:gd name="T43" fmla="*/ 9 h 43"/>
                <a:gd name="T44" fmla="*/ 48 w 48"/>
                <a:gd name="T45" fmla="*/ 10 h 43"/>
                <a:gd name="T46" fmla="*/ 48 w 48"/>
                <a:gd name="T47" fmla="*/ 10 h 43"/>
                <a:gd name="T48" fmla="*/ 14 w 48"/>
                <a:gd name="T49" fmla="*/ 20 h 43"/>
                <a:gd name="T50" fmla="*/ 7 w 48"/>
                <a:gd name="T51" fmla="*/ 13 h 43"/>
                <a:gd name="T52" fmla="*/ 1 w 48"/>
                <a:gd name="T53" fmla="*/ 13 h 43"/>
                <a:gd name="T54" fmla="*/ 0 w 48"/>
                <a:gd name="T55" fmla="*/ 12 h 43"/>
                <a:gd name="T56" fmla="*/ 0 w 48"/>
                <a:gd name="T57" fmla="*/ 7 h 43"/>
                <a:gd name="T58" fmla="*/ 1 w 48"/>
                <a:gd name="T59" fmla="*/ 6 h 43"/>
                <a:gd name="T60" fmla="*/ 7 w 48"/>
                <a:gd name="T61" fmla="*/ 6 h 43"/>
                <a:gd name="T62" fmla="*/ 18 w 48"/>
                <a:gd name="T63" fmla="*/ 12 h 43"/>
                <a:gd name="T64" fmla="*/ 14 w 48"/>
                <a:gd name="T65" fmla="*/ 20 h 43"/>
                <a:gd name="T66" fmla="*/ 48 w 48"/>
                <a:gd name="T67" fmla="*/ 34 h 43"/>
                <a:gd name="T68" fmla="*/ 39 w 48"/>
                <a:gd name="T69" fmla="*/ 43 h 43"/>
                <a:gd name="T70" fmla="*/ 39 w 48"/>
                <a:gd name="T71" fmla="*/ 43 h 43"/>
                <a:gd name="T72" fmla="*/ 38 w 48"/>
                <a:gd name="T73" fmla="*/ 42 h 43"/>
                <a:gd name="T74" fmla="*/ 38 w 48"/>
                <a:gd name="T75" fmla="*/ 37 h 43"/>
                <a:gd name="T76" fmla="*/ 20 w 48"/>
                <a:gd name="T77" fmla="*/ 31 h 43"/>
                <a:gd name="T78" fmla="*/ 24 w 48"/>
                <a:gd name="T79" fmla="*/ 24 h 43"/>
                <a:gd name="T80" fmla="*/ 31 w 48"/>
                <a:gd name="T81" fmla="*/ 30 h 43"/>
                <a:gd name="T82" fmla="*/ 38 w 48"/>
                <a:gd name="T83" fmla="*/ 30 h 43"/>
                <a:gd name="T84" fmla="*/ 38 w 48"/>
                <a:gd name="T85" fmla="*/ 25 h 43"/>
                <a:gd name="T86" fmla="*/ 39 w 48"/>
                <a:gd name="T87" fmla="*/ 24 h 43"/>
                <a:gd name="T88" fmla="*/ 39 w 48"/>
                <a:gd name="T89" fmla="*/ 25 h 43"/>
                <a:gd name="T90" fmla="*/ 48 w 48"/>
                <a:gd name="T91" fmla="*/ 33 h 43"/>
                <a:gd name="T92" fmla="*/ 48 w 48"/>
                <a:gd name="T93" fmla="*/ 34 h 43"/>
                <a:gd name="T94" fmla="*/ 48 w 48"/>
                <a:gd name="T95" fmla="*/ 34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8" h="43">
                  <a:moveTo>
                    <a:pt x="48" y="10"/>
                  </a:moveTo>
                  <a:cubicBezTo>
                    <a:pt x="39" y="19"/>
                    <a:pt x="39" y="19"/>
                    <a:pt x="39" y="19"/>
                  </a:cubicBezTo>
                  <a:cubicBezTo>
                    <a:pt x="39" y="19"/>
                    <a:pt x="39" y="19"/>
                    <a:pt x="39" y="19"/>
                  </a:cubicBezTo>
                  <a:cubicBezTo>
                    <a:pt x="38" y="19"/>
                    <a:pt x="38" y="19"/>
                    <a:pt x="38" y="18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1" y="13"/>
                    <a:pt x="31" y="13"/>
                    <a:pt x="31" y="13"/>
                  </a:cubicBezTo>
                  <a:cubicBezTo>
                    <a:pt x="27" y="13"/>
                    <a:pt x="26" y="16"/>
                    <a:pt x="24" y="18"/>
                  </a:cubicBezTo>
                  <a:cubicBezTo>
                    <a:pt x="24" y="20"/>
                    <a:pt x="23" y="22"/>
                    <a:pt x="22" y="23"/>
                  </a:cubicBezTo>
                  <a:cubicBezTo>
                    <a:pt x="19" y="30"/>
                    <a:pt x="16" y="37"/>
                    <a:pt x="7" y="37"/>
                  </a:cubicBezTo>
                  <a:cubicBezTo>
                    <a:pt x="1" y="37"/>
                    <a:pt x="1" y="37"/>
                    <a:pt x="1" y="37"/>
                  </a:cubicBezTo>
                  <a:cubicBezTo>
                    <a:pt x="1" y="37"/>
                    <a:pt x="0" y="37"/>
                    <a:pt x="0" y="36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1" y="30"/>
                    <a:pt x="1" y="30"/>
                  </a:cubicBezTo>
                  <a:cubicBezTo>
                    <a:pt x="7" y="30"/>
                    <a:pt x="7" y="30"/>
                    <a:pt x="7" y="30"/>
                  </a:cubicBezTo>
                  <a:cubicBezTo>
                    <a:pt x="11" y="30"/>
                    <a:pt x="12" y="28"/>
                    <a:pt x="14" y="25"/>
                  </a:cubicBezTo>
                  <a:cubicBezTo>
                    <a:pt x="15" y="23"/>
                    <a:pt x="15" y="22"/>
                    <a:pt x="16" y="20"/>
                  </a:cubicBezTo>
                  <a:cubicBezTo>
                    <a:pt x="19" y="13"/>
                    <a:pt x="22" y="6"/>
                    <a:pt x="31" y="6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38" y="1"/>
                    <a:pt x="38" y="0"/>
                    <a:pt x="39" y="0"/>
                  </a:cubicBezTo>
                  <a:cubicBezTo>
                    <a:pt x="39" y="0"/>
                    <a:pt x="39" y="0"/>
                    <a:pt x="39" y="1"/>
                  </a:cubicBezTo>
                  <a:cubicBezTo>
                    <a:pt x="48" y="9"/>
                    <a:pt x="48" y="9"/>
                    <a:pt x="48" y="9"/>
                  </a:cubicBezTo>
                  <a:cubicBezTo>
                    <a:pt x="48" y="9"/>
                    <a:pt x="48" y="10"/>
                    <a:pt x="48" y="10"/>
                  </a:cubicBezTo>
                  <a:cubicBezTo>
                    <a:pt x="48" y="10"/>
                    <a:pt x="48" y="10"/>
                    <a:pt x="48" y="10"/>
                  </a:cubicBezTo>
                  <a:close/>
                  <a:moveTo>
                    <a:pt x="14" y="20"/>
                  </a:moveTo>
                  <a:cubicBezTo>
                    <a:pt x="13" y="16"/>
                    <a:pt x="11" y="13"/>
                    <a:pt x="7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0" y="13"/>
                    <a:pt x="0" y="12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1" y="6"/>
                    <a:pt x="1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12" y="6"/>
                    <a:pt x="15" y="9"/>
                    <a:pt x="18" y="12"/>
                  </a:cubicBezTo>
                  <a:cubicBezTo>
                    <a:pt x="17" y="15"/>
                    <a:pt x="15" y="17"/>
                    <a:pt x="14" y="20"/>
                  </a:cubicBezTo>
                  <a:close/>
                  <a:moveTo>
                    <a:pt x="48" y="34"/>
                  </a:moveTo>
                  <a:cubicBezTo>
                    <a:pt x="39" y="43"/>
                    <a:pt x="39" y="43"/>
                    <a:pt x="39" y="43"/>
                  </a:cubicBezTo>
                  <a:cubicBezTo>
                    <a:pt x="39" y="43"/>
                    <a:pt x="39" y="43"/>
                    <a:pt x="39" y="43"/>
                  </a:cubicBezTo>
                  <a:cubicBezTo>
                    <a:pt x="38" y="43"/>
                    <a:pt x="38" y="43"/>
                    <a:pt x="38" y="42"/>
                  </a:cubicBezTo>
                  <a:cubicBezTo>
                    <a:pt x="38" y="37"/>
                    <a:pt x="38" y="37"/>
                    <a:pt x="38" y="37"/>
                  </a:cubicBezTo>
                  <a:cubicBezTo>
                    <a:pt x="30" y="37"/>
                    <a:pt x="25" y="38"/>
                    <a:pt x="20" y="31"/>
                  </a:cubicBezTo>
                  <a:cubicBezTo>
                    <a:pt x="22" y="29"/>
                    <a:pt x="23" y="26"/>
                    <a:pt x="24" y="24"/>
                  </a:cubicBezTo>
                  <a:cubicBezTo>
                    <a:pt x="25" y="27"/>
                    <a:pt x="27" y="30"/>
                    <a:pt x="31" y="30"/>
                  </a:cubicBezTo>
                  <a:cubicBezTo>
                    <a:pt x="38" y="30"/>
                    <a:pt x="38" y="30"/>
                    <a:pt x="38" y="30"/>
                  </a:cubicBezTo>
                  <a:cubicBezTo>
                    <a:pt x="38" y="25"/>
                    <a:pt x="38" y="25"/>
                    <a:pt x="38" y="25"/>
                  </a:cubicBezTo>
                  <a:cubicBezTo>
                    <a:pt x="38" y="25"/>
                    <a:pt x="38" y="24"/>
                    <a:pt x="39" y="24"/>
                  </a:cubicBezTo>
                  <a:cubicBezTo>
                    <a:pt x="39" y="24"/>
                    <a:pt x="39" y="24"/>
                    <a:pt x="39" y="25"/>
                  </a:cubicBezTo>
                  <a:cubicBezTo>
                    <a:pt x="48" y="33"/>
                    <a:pt x="48" y="33"/>
                    <a:pt x="48" y="33"/>
                  </a:cubicBezTo>
                  <a:cubicBezTo>
                    <a:pt x="48" y="33"/>
                    <a:pt x="48" y="34"/>
                    <a:pt x="48" y="34"/>
                  </a:cubicBezTo>
                  <a:cubicBezTo>
                    <a:pt x="48" y="34"/>
                    <a:pt x="48" y="34"/>
                    <a:pt x="48" y="34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99" name="PA_组合 98"/>
          <p:cNvGrpSpPr/>
          <p:nvPr>
            <p:custDataLst>
              <p:tags r:id="rId5"/>
            </p:custDataLst>
          </p:nvPr>
        </p:nvGrpSpPr>
        <p:grpSpPr>
          <a:xfrm>
            <a:off x="785985" y="5030936"/>
            <a:ext cx="3144666" cy="1022167"/>
            <a:chOff x="785985" y="4624536"/>
            <a:chExt cx="3144666" cy="1022167"/>
          </a:xfrm>
        </p:grpSpPr>
        <p:sp>
          <p:nvSpPr>
            <p:cNvPr id="64" name="PA_文本框 63"/>
            <p:cNvSpPr txBox="1"/>
            <p:nvPr>
              <p:custDataLst>
                <p:tags r:id="rId67"/>
              </p:custDataLst>
            </p:nvPr>
          </p:nvSpPr>
          <p:spPr>
            <a:xfrm>
              <a:off x="1147304" y="4624536"/>
              <a:ext cx="2783347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altLang="zh-CN" sz="1800" b="1" i="0" u="none" strike="noStrike" kern="1200" cap="none" spc="300" normalizeH="0" baseline="0" noProof="0" dirty="0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6.</a:t>
              </a:r>
              <a:r>
                <a:rPr kumimoji="0" lang="zh-CN" altLang="en-US" sz="1800" b="1" i="0" u="none" strike="noStrike" kern="1200" cap="none" spc="300" normalizeH="0" baseline="0" noProof="0" dirty="0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点击此处添加标题</a:t>
              </a:r>
            </a:p>
          </p:txBody>
        </p:sp>
        <p:sp>
          <p:nvSpPr>
            <p:cNvPr id="65" name="PA_文本框 64"/>
            <p:cNvSpPr txBox="1"/>
            <p:nvPr>
              <p:custDataLst>
                <p:tags r:id="rId68"/>
              </p:custDataLst>
            </p:nvPr>
          </p:nvSpPr>
          <p:spPr>
            <a:xfrm>
              <a:off x="1147304" y="5076419"/>
              <a:ext cx="1595309" cy="57028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50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点击此处添加文字说明</a:t>
              </a:r>
              <a:endParaRPr kumimoji="0" lang="en-US" altLang="zh-CN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endParaRPr>
            </a:p>
            <a:p>
              <a:pPr marL="0" marR="0" lvl="0" indent="0" algn="l" defTabSz="914400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50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点击此处添加文字说明</a:t>
              </a:r>
            </a:p>
          </p:txBody>
        </p:sp>
        <p:cxnSp>
          <p:nvCxnSpPr>
            <p:cNvPr id="66" name="PA_直接连接符 65"/>
            <p:cNvCxnSpPr/>
            <p:nvPr>
              <p:custDataLst>
                <p:tags r:id="rId69"/>
              </p:custDataLst>
            </p:nvPr>
          </p:nvCxnSpPr>
          <p:spPr>
            <a:xfrm>
              <a:off x="1213979" y="5035143"/>
              <a:ext cx="2358780" cy="0"/>
            </a:xfrm>
            <a:prstGeom prst="line">
              <a:avLst/>
            </a:prstGeom>
            <a:ln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7" name="PA_直接连接符 66"/>
            <p:cNvCxnSpPr/>
            <p:nvPr>
              <p:custDataLst>
                <p:tags r:id="rId70"/>
              </p:custDataLst>
            </p:nvPr>
          </p:nvCxnSpPr>
          <p:spPr>
            <a:xfrm>
              <a:off x="1213979" y="5084063"/>
              <a:ext cx="817523" cy="0"/>
            </a:xfrm>
            <a:prstGeom prst="line">
              <a:avLst/>
            </a:prstGeom>
            <a:ln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7" name="PA_任意多边形 143"/>
            <p:cNvSpPr>
              <a:spLocks noEditPoints="1"/>
            </p:cNvSpPr>
            <p:nvPr>
              <p:custDataLst>
                <p:tags r:id="rId71"/>
              </p:custDataLst>
            </p:nvPr>
          </p:nvSpPr>
          <p:spPr bwMode="auto">
            <a:xfrm>
              <a:off x="785985" y="4690600"/>
              <a:ext cx="326099" cy="211678"/>
            </a:xfrm>
            <a:custGeom>
              <a:avLst/>
              <a:gdLst>
                <a:gd name="T0" fmla="*/ 47 w 48"/>
                <a:gd name="T1" fmla="*/ 17 h 31"/>
                <a:gd name="T2" fmla="*/ 24 w 48"/>
                <a:gd name="T3" fmla="*/ 31 h 31"/>
                <a:gd name="T4" fmla="*/ 0 w 48"/>
                <a:gd name="T5" fmla="*/ 17 h 31"/>
                <a:gd name="T6" fmla="*/ 0 w 48"/>
                <a:gd name="T7" fmla="*/ 15 h 31"/>
                <a:gd name="T8" fmla="*/ 0 w 48"/>
                <a:gd name="T9" fmla="*/ 14 h 31"/>
                <a:gd name="T10" fmla="*/ 24 w 48"/>
                <a:gd name="T11" fmla="*/ 0 h 31"/>
                <a:gd name="T12" fmla="*/ 47 w 48"/>
                <a:gd name="T13" fmla="*/ 14 h 31"/>
                <a:gd name="T14" fmla="*/ 48 w 48"/>
                <a:gd name="T15" fmla="*/ 15 h 31"/>
                <a:gd name="T16" fmla="*/ 47 w 48"/>
                <a:gd name="T17" fmla="*/ 17 h 31"/>
                <a:gd name="T18" fmla="*/ 34 w 48"/>
                <a:gd name="T19" fmla="*/ 6 h 31"/>
                <a:gd name="T20" fmla="*/ 36 w 48"/>
                <a:gd name="T21" fmla="*/ 12 h 31"/>
                <a:gd name="T22" fmla="*/ 24 w 48"/>
                <a:gd name="T23" fmla="*/ 24 h 31"/>
                <a:gd name="T24" fmla="*/ 12 w 48"/>
                <a:gd name="T25" fmla="*/ 12 h 31"/>
                <a:gd name="T26" fmla="*/ 13 w 48"/>
                <a:gd name="T27" fmla="*/ 6 h 31"/>
                <a:gd name="T28" fmla="*/ 3 w 48"/>
                <a:gd name="T29" fmla="*/ 15 h 31"/>
                <a:gd name="T30" fmla="*/ 24 w 48"/>
                <a:gd name="T31" fmla="*/ 27 h 31"/>
                <a:gd name="T32" fmla="*/ 44 w 48"/>
                <a:gd name="T33" fmla="*/ 15 h 31"/>
                <a:gd name="T34" fmla="*/ 34 w 48"/>
                <a:gd name="T35" fmla="*/ 6 h 31"/>
                <a:gd name="T36" fmla="*/ 24 w 48"/>
                <a:gd name="T37" fmla="*/ 4 h 31"/>
                <a:gd name="T38" fmla="*/ 15 w 48"/>
                <a:gd name="T39" fmla="*/ 12 h 31"/>
                <a:gd name="T40" fmla="*/ 17 w 48"/>
                <a:gd name="T41" fmla="*/ 13 h 31"/>
                <a:gd name="T42" fmla="*/ 18 w 48"/>
                <a:gd name="T43" fmla="*/ 12 h 31"/>
                <a:gd name="T44" fmla="*/ 24 w 48"/>
                <a:gd name="T45" fmla="*/ 6 h 31"/>
                <a:gd name="T46" fmla="*/ 25 w 48"/>
                <a:gd name="T47" fmla="*/ 5 h 31"/>
                <a:gd name="T48" fmla="*/ 24 w 48"/>
                <a:gd name="T49" fmla="*/ 4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48" h="31">
                  <a:moveTo>
                    <a:pt x="47" y="17"/>
                  </a:moveTo>
                  <a:cubicBezTo>
                    <a:pt x="42" y="25"/>
                    <a:pt x="33" y="31"/>
                    <a:pt x="24" y="31"/>
                  </a:cubicBezTo>
                  <a:cubicBezTo>
                    <a:pt x="14" y="31"/>
                    <a:pt x="5" y="25"/>
                    <a:pt x="0" y="17"/>
                  </a:cubicBezTo>
                  <a:cubicBezTo>
                    <a:pt x="0" y="17"/>
                    <a:pt x="0" y="16"/>
                    <a:pt x="0" y="15"/>
                  </a:cubicBezTo>
                  <a:cubicBezTo>
                    <a:pt x="0" y="15"/>
                    <a:pt x="0" y="14"/>
                    <a:pt x="0" y="14"/>
                  </a:cubicBezTo>
                  <a:cubicBezTo>
                    <a:pt x="5" y="5"/>
                    <a:pt x="14" y="0"/>
                    <a:pt x="24" y="0"/>
                  </a:cubicBezTo>
                  <a:cubicBezTo>
                    <a:pt x="33" y="0"/>
                    <a:pt x="42" y="5"/>
                    <a:pt x="47" y="14"/>
                  </a:cubicBezTo>
                  <a:cubicBezTo>
                    <a:pt x="47" y="14"/>
                    <a:pt x="48" y="15"/>
                    <a:pt x="48" y="15"/>
                  </a:cubicBezTo>
                  <a:cubicBezTo>
                    <a:pt x="48" y="16"/>
                    <a:pt x="47" y="17"/>
                    <a:pt x="47" y="17"/>
                  </a:cubicBezTo>
                  <a:close/>
                  <a:moveTo>
                    <a:pt x="34" y="6"/>
                  </a:moveTo>
                  <a:cubicBezTo>
                    <a:pt x="35" y="8"/>
                    <a:pt x="36" y="10"/>
                    <a:pt x="36" y="12"/>
                  </a:cubicBezTo>
                  <a:cubicBezTo>
                    <a:pt x="36" y="19"/>
                    <a:pt x="30" y="24"/>
                    <a:pt x="24" y="24"/>
                  </a:cubicBezTo>
                  <a:cubicBezTo>
                    <a:pt x="17" y="24"/>
                    <a:pt x="12" y="19"/>
                    <a:pt x="12" y="12"/>
                  </a:cubicBezTo>
                  <a:cubicBezTo>
                    <a:pt x="12" y="10"/>
                    <a:pt x="12" y="8"/>
                    <a:pt x="13" y="6"/>
                  </a:cubicBezTo>
                  <a:cubicBezTo>
                    <a:pt x="9" y="8"/>
                    <a:pt x="6" y="11"/>
                    <a:pt x="3" y="15"/>
                  </a:cubicBezTo>
                  <a:cubicBezTo>
                    <a:pt x="8" y="22"/>
                    <a:pt x="15" y="27"/>
                    <a:pt x="24" y="27"/>
                  </a:cubicBezTo>
                  <a:cubicBezTo>
                    <a:pt x="32" y="27"/>
                    <a:pt x="40" y="22"/>
                    <a:pt x="44" y="15"/>
                  </a:cubicBezTo>
                  <a:cubicBezTo>
                    <a:pt x="42" y="11"/>
                    <a:pt x="38" y="8"/>
                    <a:pt x="34" y="6"/>
                  </a:cubicBezTo>
                  <a:close/>
                  <a:moveTo>
                    <a:pt x="24" y="4"/>
                  </a:moveTo>
                  <a:cubicBezTo>
                    <a:pt x="19" y="4"/>
                    <a:pt x="15" y="7"/>
                    <a:pt x="15" y="12"/>
                  </a:cubicBezTo>
                  <a:cubicBezTo>
                    <a:pt x="15" y="13"/>
                    <a:pt x="16" y="13"/>
                    <a:pt x="17" y="13"/>
                  </a:cubicBezTo>
                  <a:cubicBezTo>
                    <a:pt x="17" y="13"/>
                    <a:pt x="18" y="13"/>
                    <a:pt x="18" y="12"/>
                  </a:cubicBezTo>
                  <a:cubicBezTo>
                    <a:pt x="18" y="9"/>
                    <a:pt x="21" y="6"/>
                    <a:pt x="24" y="6"/>
                  </a:cubicBezTo>
                  <a:cubicBezTo>
                    <a:pt x="24" y="6"/>
                    <a:pt x="25" y="6"/>
                    <a:pt x="25" y="5"/>
                  </a:cubicBezTo>
                  <a:cubicBezTo>
                    <a:pt x="25" y="4"/>
                    <a:pt x="24" y="4"/>
                    <a:pt x="24" y="4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102" name="PA_组合 101"/>
          <p:cNvGrpSpPr/>
          <p:nvPr>
            <p:custDataLst>
              <p:tags r:id="rId6"/>
            </p:custDataLst>
          </p:nvPr>
        </p:nvGrpSpPr>
        <p:grpSpPr>
          <a:xfrm>
            <a:off x="8591760" y="3898041"/>
            <a:ext cx="3022126" cy="1022167"/>
            <a:chOff x="8591760" y="4624536"/>
            <a:chExt cx="3022126" cy="1022167"/>
          </a:xfrm>
        </p:grpSpPr>
        <p:sp>
          <p:nvSpPr>
            <p:cNvPr id="79" name="PA_文本框 78"/>
            <p:cNvSpPr txBox="1"/>
            <p:nvPr>
              <p:custDataLst>
                <p:tags r:id="rId62"/>
              </p:custDataLst>
            </p:nvPr>
          </p:nvSpPr>
          <p:spPr>
            <a:xfrm>
              <a:off x="8978900" y="4624536"/>
              <a:ext cx="2634986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altLang="zh-CN" sz="1800" b="1" i="0" u="none" strike="noStrike" kern="1200" cap="none" spc="300" normalizeH="0" baseline="0" noProof="0" dirty="0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4.</a:t>
              </a:r>
              <a:r>
                <a:rPr kumimoji="0" lang="zh-CN" altLang="en-US" sz="1800" b="1" i="0" u="none" strike="noStrike" kern="1200" cap="none" spc="300" normalizeH="0" baseline="0" noProof="0" dirty="0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点击此处添加标题</a:t>
              </a:r>
            </a:p>
          </p:txBody>
        </p:sp>
        <p:sp>
          <p:nvSpPr>
            <p:cNvPr id="80" name="PA_文本框 79"/>
            <p:cNvSpPr txBox="1"/>
            <p:nvPr>
              <p:custDataLst>
                <p:tags r:id="rId63"/>
              </p:custDataLst>
            </p:nvPr>
          </p:nvSpPr>
          <p:spPr>
            <a:xfrm>
              <a:off x="8978900" y="5076419"/>
              <a:ext cx="1595309" cy="57028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50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点击此处添加文字说明</a:t>
              </a:r>
              <a:endParaRPr kumimoji="0" lang="en-US" altLang="zh-CN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endParaRPr>
            </a:p>
            <a:p>
              <a:pPr marL="0" marR="0" lvl="0" indent="0" algn="l" defTabSz="914400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50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点击此处添加文字说明</a:t>
              </a:r>
            </a:p>
          </p:txBody>
        </p:sp>
        <p:cxnSp>
          <p:nvCxnSpPr>
            <p:cNvPr id="81" name="PA_直接连接符 80"/>
            <p:cNvCxnSpPr/>
            <p:nvPr>
              <p:custDataLst>
                <p:tags r:id="rId64"/>
              </p:custDataLst>
            </p:nvPr>
          </p:nvCxnSpPr>
          <p:spPr>
            <a:xfrm>
              <a:off x="9045575" y="5035143"/>
              <a:ext cx="2379712" cy="0"/>
            </a:xfrm>
            <a:prstGeom prst="line">
              <a:avLst/>
            </a:prstGeom>
            <a:ln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" name="PA_直接连接符 81"/>
            <p:cNvCxnSpPr/>
            <p:nvPr>
              <p:custDataLst>
                <p:tags r:id="rId65"/>
              </p:custDataLst>
            </p:nvPr>
          </p:nvCxnSpPr>
          <p:spPr>
            <a:xfrm>
              <a:off x="9045575" y="5084063"/>
              <a:ext cx="817523" cy="0"/>
            </a:xfrm>
            <a:prstGeom prst="line">
              <a:avLst/>
            </a:prstGeom>
            <a:ln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8" name="PA_任意多边形 227"/>
            <p:cNvSpPr>
              <a:spLocks noEditPoints="1"/>
            </p:cNvSpPr>
            <p:nvPr>
              <p:custDataLst>
                <p:tags r:id="rId66"/>
              </p:custDataLst>
            </p:nvPr>
          </p:nvSpPr>
          <p:spPr bwMode="auto">
            <a:xfrm>
              <a:off x="8591760" y="4695057"/>
              <a:ext cx="344185" cy="227115"/>
            </a:xfrm>
            <a:custGeom>
              <a:avLst/>
              <a:gdLst>
                <a:gd name="T0" fmla="*/ 61 w 62"/>
                <a:gd name="T1" fmla="*/ 11 h 41"/>
                <a:gd name="T2" fmla="*/ 31 w 62"/>
                <a:gd name="T3" fmla="*/ 21 h 41"/>
                <a:gd name="T4" fmla="*/ 31 w 62"/>
                <a:gd name="T5" fmla="*/ 21 h 41"/>
                <a:gd name="T6" fmla="*/ 31 w 62"/>
                <a:gd name="T7" fmla="*/ 21 h 41"/>
                <a:gd name="T8" fmla="*/ 13 w 62"/>
                <a:gd name="T9" fmla="*/ 15 h 41"/>
                <a:gd name="T10" fmla="*/ 10 w 62"/>
                <a:gd name="T11" fmla="*/ 23 h 41"/>
                <a:gd name="T12" fmla="*/ 12 w 62"/>
                <a:gd name="T13" fmla="*/ 26 h 41"/>
                <a:gd name="T14" fmla="*/ 10 w 62"/>
                <a:gd name="T15" fmla="*/ 29 h 41"/>
                <a:gd name="T16" fmla="*/ 12 w 62"/>
                <a:gd name="T17" fmla="*/ 40 h 41"/>
                <a:gd name="T18" fmla="*/ 12 w 62"/>
                <a:gd name="T19" fmla="*/ 41 h 41"/>
                <a:gd name="T20" fmla="*/ 11 w 62"/>
                <a:gd name="T21" fmla="*/ 41 h 41"/>
                <a:gd name="T22" fmla="*/ 6 w 62"/>
                <a:gd name="T23" fmla="*/ 41 h 41"/>
                <a:gd name="T24" fmla="*/ 5 w 62"/>
                <a:gd name="T25" fmla="*/ 41 h 41"/>
                <a:gd name="T26" fmla="*/ 5 w 62"/>
                <a:gd name="T27" fmla="*/ 40 h 41"/>
                <a:gd name="T28" fmla="*/ 7 w 62"/>
                <a:gd name="T29" fmla="*/ 29 h 41"/>
                <a:gd name="T30" fmla="*/ 5 w 62"/>
                <a:gd name="T31" fmla="*/ 26 h 41"/>
                <a:gd name="T32" fmla="*/ 7 w 62"/>
                <a:gd name="T33" fmla="*/ 23 h 41"/>
                <a:gd name="T34" fmla="*/ 9 w 62"/>
                <a:gd name="T35" fmla="*/ 14 h 41"/>
                <a:gd name="T36" fmla="*/ 1 w 62"/>
                <a:gd name="T37" fmla="*/ 11 h 41"/>
                <a:gd name="T38" fmla="*/ 0 w 62"/>
                <a:gd name="T39" fmla="*/ 11 h 41"/>
                <a:gd name="T40" fmla="*/ 1 w 62"/>
                <a:gd name="T41" fmla="*/ 10 h 41"/>
                <a:gd name="T42" fmla="*/ 31 w 62"/>
                <a:gd name="T43" fmla="*/ 0 h 41"/>
                <a:gd name="T44" fmla="*/ 31 w 62"/>
                <a:gd name="T45" fmla="*/ 0 h 41"/>
                <a:gd name="T46" fmla="*/ 31 w 62"/>
                <a:gd name="T47" fmla="*/ 0 h 41"/>
                <a:gd name="T48" fmla="*/ 61 w 62"/>
                <a:gd name="T49" fmla="*/ 10 h 41"/>
                <a:gd name="T50" fmla="*/ 62 w 62"/>
                <a:gd name="T51" fmla="*/ 11 h 41"/>
                <a:gd name="T52" fmla="*/ 61 w 62"/>
                <a:gd name="T53" fmla="*/ 11 h 41"/>
                <a:gd name="T54" fmla="*/ 48 w 62"/>
                <a:gd name="T55" fmla="*/ 28 h 41"/>
                <a:gd name="T56" fmla="*/ 31 w 62"/>
                <a:gd name="T57" fmla="*/ 35 h 41"/>
                <a:gd name="T58" fmla="*/ 14 w 62"/>
                <a:gd name="T59" fmla="*/ 28 h 41"/>
                <a:gd name="T60" fmla="*/ 14 w 62"/>
                <a:gd name="T61" fmla="*/ 19 h 41"/>
                <a:gd name="T62" fmla="*/ 30 w 62"/>
                <a:gd name="T63" fmla="*/ 24 h 41"/>
                <a:gd name="T64" fmla="*/ 31 w 62"/>
                <a:gd name="T65" fmla="*/ 24 h 41"/>
                <a:gd name="T66" fmla="*/ 32 w 62"/>
                <a:gd name="T67" fmla="*/ 24 h 41"/>
                <a:gd name="T68" fmla="*/ 47 w 62"/>
                <a:gd name="T69" fmla="*/ 19 h 41"/>
                <a:gd name="T70" fmla="*/ 48 w 62"/>
                <a:gd name="T71" fmla="*/ 28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62" h="41">
                  <a:moveTo>
                    <a:pt x="61" y="11"/>
                  </a:move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2" y="17"/>
                    <a:pt x="10" y="19"/>
                    <a:pt x="10" y="23"/>
                  </a:cubicBezTo>
                  <a:cubicBezTo>
                    <a:pt x="11" y="24"/>
                    <a:pt x="12" y="25"/>
                    <a:pt x="12" y="26"/>
                  </a:cubicBezTo>
                  <a:cubicBezTo>
                    <a:pt x="12" y="27"/>
                    <a:pt x="11" y="28"/>
                    <a:pt x="10" y="29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12" y="41"/>
                    <a:pt x="12" y="41"/>
                    <a:pt x="12" y="41"/>
                  </a:cubicBezTo>
                  <a:cubicBezTo>
                    <a:pt x="12" y="41"/>
                    <a:pt x="11" y="41"/>
                    <a:pt x="11" y="41"/>
                  </a:cubicBezTo>
                  <a:cubicBezTo>
                    <a:pt x="6" y="41"/>
                    <a:pt x="6" y="41"/>
                    <a:pt x="6" y="41"/>
                  </a:cubicBezTo>
                  <a:cubicBezTo>
                    <a:pt x="6" y="41"/>
                    <a:pt x="5" y="41"/>
                    <a:pt x="5" y="41"/>
                  </a:cubicBezTo>
                  <a:cubicBezTo>
                    <a:pt x="5" y="41"/>
                    <a:pt x="5" y="41"/>
                    <a:pt x="5" y="40"/>
                  </a:cubicBezTo>
                  <a:cubicBezTo>
                    <a:pt x="7" y="29"/>
                    <a:pt x="7" y="29"/>
                    <a:pt x="7" y="29"/>
                  </a:cubicBezTo>
                  <a:cubicBezTo>
                    <a:pt x="6" y="28"/>
                    <a:pt x="5" y="27"/>
                    <a:pt x="5" y="26"/>
                  </a:cubicBezTo>
                  <a:cubicBezTo>
                    <a:pt x="5" y="25"/>
                    <a:pt x="6" y="24"/>
                    <a:pt x="7" y="23"/>
                  </a:cubicBezTo>
                  <a:cubicBezTo>
                    <a:pt x="7" y="20"/>
                    <a:pt x="8" y="17"/>
                    <a:pt x="9" y="14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0"/>
                    <a:pt x="0" y="10"/>
                    <a:pt x="1" y="1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61" y="10"/>
                    <a:pt x="61" y="10"/>
                    <a:pt x="61" y="10"/>
                  </a:cubicBezTo>
                  <a:cubicBezTo>
                    <a:pt x="61" y="10"/>
                    <a:pt x="62" y="10"/>
                    <a:pt x="62" y="11"/>
                  </a:cubicBezTo>
                  <a:cubicBezTo>
                    <a:pt x="62" y="11"/>
                    <a:pt x="61" y="11"/>
                    <a:pt x="61" y="11"/>
                  </a:cubicBezTo>
                  <a:close/>
                  <a:moveTo>
                    <a:pt x="48" y="28"/>
                  </a:moveTo>
                  <a:cubicBezTo>
                    <a:pt x="48" y="31"/>
                    <a:pt x="40" y="35"/>
                    <a:pt x="31" y="35"/>
                  </a:cubicBezTo>
                  <a:cubicBezTo>
                    <a:pt x="21" y="35"/>
                    <a:pt x="13" y="31"/>
                    <a:pt x="14" y="28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30" y="24"/>
                    <a:pt x="30" y="24"/>
                    <a:pt x="30" y="24"/>
                  </a:cubicBezTo>
                  <a:cubicBezTo>
                    <a:pt x="30" y="24"/>
                    <a:pt x="30" y="24"/>
                    <a:pt x="31" y="24"/>
                  </a:cubicBezTo>
                  <a:cubicBezTo>
                    <a:pt x="31" y="24"/>
                    <a:pt x="32" y="24"/>
                    <a:pt x="32" y="24"/>
                  </a:cubicBezTo>
                  <a:cubicBezTo>
                    <a:pt x="47" y="19"/>
                    <a:pt x="47" y="19"/>
                    <a:pt x="47" y="19"/>
                  </a:cubicBezTo>
                  <a:lnTo>
                    <a:pt x="48" y="28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28" name="PA_矩形 127"/>
          <p:cNvSpPr/>
          <p:nvPr>
            <p:custDataLst>
              <p:tags r:id="rId7"/>
            </p:custDataLst>
          </p:nvPr>
        </p:nvSpPr>
        <p:spPr>
          <a:xfrm>
            <a:off x="0" y="6545943"/>
            <a:ext cx="12192000" cy="312057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31" name="PA_任意多边形 130"/>
          <p:cNvSpPr/>
          <p:nvPr>
            <p:custDataLst>
              <p:tags r:id="rId8"/>
            </p:custDataLst>
          </p:nvPr>
        </p:nvSpPr>
        <p:spPr>
          <a:xfrm>
            <a:off x="10269304" y="6545943"/>
            <a:ext cx="1932222" cy="312057"/>
          </a:xfrm>
          <a:custGeom>
            <a:avLst/>
            <a:gdLst>
              <a:gd name="connsiteX0" fmla="*/ 0 w 1932222"/>
              <a:gd name="connsiteY0" fmla="*/ 0 h 312057"/>
              <a:gd name="connsiteX1" fmla="*/ 1932222 w 1932222"/>
              <a:gd name="connsiteY1" fmla="*/ 0 h 312057"/>
              <a:gd name="connsiteX2" fmla="*/ 1932222 w 1932222"/>
              <a:gd name="connsiteY2" fmla="*/ 312057 h 312057"/>
              <a:gd name="connsiteX3" fmla="*/ 154981 w 1932222"/>
              <a:gd name="connsiteY3" fmla="*/ 312057 h 3120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32222" h="312057">
                <a:moveTo>
                  <a:pt x="0" y="0"/>
                </a:moveTo>
                <a:lnTo>
                  <a:pt x="1932222" y="0"/>
                </a:lnTo>
                <a:lnTo>
                  <a:pt x="1932222" y="312057"/>
                </a:lnTo>
                <a:lnTo>
                  <a:pt x="154981" y="312057"/>
                </a:lnTo>
                <a:close/>
              </a:path>
            </a:pathLst>
          </a:custGeom>
          <a:solidFill>
            <a:schemeClr val="bg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32" name="PA_SlideNumberPlaceholder 131"/>
          <p:cNvSpPr>
            <a:spLocks noGrp="1"/>
          </p:cNvSpPr>
          <p:nvPr>
            <p:ph type="sldNum" sz="quarter" idx="12"/>
            <p:custDataLst>
              <p:tags r:id="rId9"/>
            </p:custDataLst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altLang="zh-CN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-</a:t>
            </a:r>
            <a:fld id="{D6B02234-A951-478D-B725-4AAC724CF730}" type="slidenum">
              <a:rPr kumimoji="0" lang="zh-CN" altLang="en-US" sz="1200" b="0" i="0" u="none" strike="noStrike" kern="120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29</a:t>
            </a:fld>
            <a:r>
              <a:rPr kumimoji="0" lang="en-US" altLang="zh-CN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-</a:t>
            </a:r>
            <a:endParaRPr kumimoji="0" lang="zh-CN" altLang="en-US" sz="1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33" name="PA_矩形 132"/>
          <p:cNvSpPr/>
          <p:nvPr>
            <p:custDataLst>
              <p:tags r:id="rId10"/>
            </p:custDataLst>
          </p:nvPr>
        </p:nvSpPr>
        <p:spPr>
          <a:xfrm>
            <a:off x="0" y="0"/>
            <a:ext cx="12192000" cy="696387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34" name="PA_矩形 133"/>
          <p:cNvSpPr/>
          <p:nvPr>
            <p:custDataLst>
              <p:tags r:id="rId11"/>
            </p:custDataLst>
          </p:nvPr>
        </p:nvSpPr>
        <p:spPr>
          <a:xfrm>
            <a:off x="0" y="0"/>
            <a:ext cx="138112" cy="696387"/>
          </a:xfrm>
          <a:prstGeom prst="rect">
            <a:avLst/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35" name="PA_文本框 134"/>
          <p:cNvSpPr txBox="1"/>
          <p:nvPr>
            <p:custDataLst>
              <p:tags r:id="rId12"/>
            </p:custDataLst>
          </p:nvPr>
        </p:nvSpPr>
        <p:spPr>
          <a:xfrm>
            <a:off x="254000" y="99391"/>
            <a:ext cx="6343403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lvl="0">
              <a:defRPr/>
            </a:pPr>
            <a:r>
              <a:rPr lang="zh-CN" altLang="en-US" sz="2800" b="1" spc="600" dirty="0">
                <a:solidFill>
                  <a:srgbClr val="40404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七项箭头循环拼合</a:t>
            </a:r>
            <a:r>
              <a:rPr lang="en-US" altLang="zh-CN" sz="2800" b="1" spc="600" dirty="0">
                <a:solidFill>
                  <a:srgbClr val="40404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PPT</a:t>
            </a:r>
            <a:r>
              <a:rPr lang="zh-CN" altLang="en-US" sz="2800" b="1" spc="600" dirty="0">
                <a:solidFill>
                  <a:srgbClr val="40404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创意图表</a:t>
            </a:r>
            <a:endParaRPr lang="en-US" altLang="zh-CN" sz="2800" b="1" spc="600" dirty="0">
              <a:solidFill>
                <a:srgbClr val="404040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grpSp>
        <p:nvGrpSpPr>
          <p:cNvPr id="2" name="PA_组合 1"/>
          <p:cNvGrpSpPr/>
          <p:nvPr>
            <p:custDataLst>
              <p:tags r:id="rId13"/>
            </p:custDataLst>
          </p:nvPr>
        </p:nvGrpSpPr>
        <p:grpSpPr>
          <a:xfrm>
            <a:off x="8745502" y="5088834"/>
            <a:ext cx="2868384" cy="1022167"/>
            <a:chOff x="8745502" y="5088834"/>
            <a:chExt cx="2868384" cy="1022167"/>
          </a:xfrm>
        </p:grpSpPr>
        <p:grpSp>
          <p:nvGrpSpPr>
            <p:cNvPr id="228" name="组合 227"/>
            <p:cNvGrpSpPr/>
            <p:nvPr/>
          </p:nvGrpSpPr>
          <p:grpSpPr>
            <a:xfrm>
              <a:off x="8978900" y="5088834"/>
              <a:ext cx="2634986" cy="1022167"/>
              <a:chOff x="8978900" y="4624536"/>
              <a:chExt cx="2634986" cy="1022167"/>
            </a:xfrm>
          </p:grpSpPr>
          <p:sp>
            <p:nvSpPr>
              <p:cNvPr id="229" name="PA_文本框 228"/>
              <p:cNvSpPr txBox="1"/>
              <p:nvPr>
                <p:custDataLst>
                  <p:tags r:id="rId58"/>
                </p:custDataLst>
              </p:nvPr>
            </p:nvSpPr>
            <p:spPr>
              <a:xfrm>
                <a:off x="8978900" y="4624536"/>
                <a:ext cx="2634986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r>
                  <a:rPr kumimoji="0" lang="en-US" altLang="zh-CN" sz="1800" b="1" i="0" u="none" strike="noStrike" kern="1200" cap="none" spc="300" normalizeH="0" baseline="0" noProof="0" dirty="0">
                    <a:ln>
                      <a:noFill/>
                    </a:ln>
                    <a:solidFill>
                      <a:prstClr val="black">
                        <a:lumMod val="65000"/>
                        <a:lumOff val="35000"/>
                      </a:prstClr>
                    </a:solidFill>
                    <a:effectLst/>
                    <a:uLnTx/>
                    <a:uFillTx/>
                    <a:latin typeface="微软雅黑" panose="020B0503020204020204" pitchFamily="34" charset="-122"/>
                    <a:ea typeface="微软雅黑" panose="020B0503020204020204" pitchFamily="34" charset="-122"/>
                    <a:cs typeface="+mn-cs"/>
                  </a:rPr>
                  <a:t>5.</a:t>
                </a:r>
                <a:r>
                  <a:rPr kumimoji="0" lang="zh-CN" altLang="en-US" sz="1800" b="1" i="0" u="none" strike="noStrike" kern="1200" cap="none" spc="300" normalizeH="0" baseline="0" noProof="0" dirty="0">
                    <a:ln>
                      <a:noFill/>
                    </a:ln>
                    <a:solidFill>
                      <a:prstClr val="black">
                        <a:lumMod val="65000"/>
                        <a:lumOff val="35000"/>
                      </a:prstClr>
                    </a:solidFill>
                    <a:effectLst/>
                    <a:uLnTx/>
                    <a:uFillTx/>
                    <a:latin typeface="微软雅黑" panose="020B0503020204020204" pitchFamily="34" charset="-122"/>
                    <a:ea typeface="微软雅黑" panose="020B0503020204020204" pitchFamily="34" charset="-122"/>
                    <a:cs typeface="+mn-cs"/>
                  </a:rPr>
                  <a:t>点击此处添加标题</a:t>
                </a:r>
              </a:p>
            </p:txBody>
          </p:sp>
          <p:sp>
            <p:nvSpPr>
              <p:cNvPr id="230" name="PA_文本框 229"/>
              <p:cNvSpPr txBox="1"/>
              <p:nvPr>
                <p:custDataLst>
                  <p:tags r:id="rId59"/>
                </p:custDataLst>
              </p:nvPr>
            </p:nvSpPr>
            <p:spPr>
              <a:xfrm>
                <a:off x="8978900" y="5076419"/>
                <a:ext cx="1595309" cy="57028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5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r>
                  <a:rPr kumimoji="0" lang="zh-CN" altLang="en-US" sz="11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>
                        <a:lumMod val="50000"/>
                      </a:prstClr>
                    </a:solidFill>
                    <a:effectLst/>
                    <a:uLnTx/>
                    <a:uFillTx/>
                    <a:latin typeface="微软雅黑" panose="020B0503020204020204" pitchFamily="34" charset="-122"/>
                    <a:ea typeface="微软雅黑" panose="020B0503020204020204" pitchFamily="34" charset="-122"/>
                    <a:cs typeface="+mn-cs"/>
                  </a:rPr>
                  <a:t>点击此处添加文字说明</a:t>
                </a:r>
                <a:endParaRPr kumimoji="0" lang="en-US" altLang="zh-CN" sz="11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50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endParaRPr>
              </a:p>
              <a:p>
                <a:pPr marL="0" marR="0" lvl="0" indent="0" algn="l" defTabSz="914400" rtl="0" eaLnBrk="1" fontAlgn="auto" latinLnBrk="0" hangingPunct="1">
                  <a:lnSpc>
                    <a:spcPct val="15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r>
                  <a:rPr kumimoji="0" lang="zh-CN" altLang="en-US" sz="11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>
                        <a:lumMod val="50000"/>
                      </a:prstClr>
                    </a:solidFill>
                    <a:effectLst/>
                    <a:uLnTx/>
                    <a:uFillTx/>
                    <a:latin typeface="微软雅黑" panose="020B0503020204020204" pitchFamily="34" charset="-122"/>
                    <a:ea typeface="微软雅黑" panose="020B0503020204020204" pitchFamily="34" charset="-122"/>
                    <a:cs typeface="+mn-cs"/>
                  </a:rPr>
                  <a:t>点击此处添加文字说明</a:t>
                </a:r>
              </a:p>
            </p:txBody>
          </p:sp>
          <p:cxnSp>
            <p:nvCxnSpPr>
              <p:cNvPr id="231" name="PA_直接连接符 230"/>
              <p:cNvCxnSpPr/>
              <p:nvPr>
                <p:custDataLst>
                  <p:tags r:id="rId60"/>
                </p:custDataLst>
              </p:nvPr>
            </p:nvCxnSpPr>
            <p:spPr>
              <a:xfrm>
                <a:off x="9045575" y="5035143"/>
                <a:ext cx="2379712" cy="0"/>
              </a:xfrm>
              <a:prstGeom prst="line">
                <a:avLst/>
              </a:prstGeom>
              <a:ln>
                <a:solidFill>
                  <a:schemeClr val="bg1">
                    <a:lumMod val="6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32" name="PA_直接连接符 231"/>
              <p:cNvCxnSpPr/>
              <p:nvPr>
                <p:custDataLst>
                  <p:tags r:id="rId61"/>
                </p:custDataLst>
              </p:nvPr>
            </p:nvCxnSpPr>
            <p:spPr>
              <a:xfrm>
                <a:off x="9045575" y="5084063"/>
                <a:ext cx="817523" cy="0"/>
              </a:xfrm>
              <a:prstGeom prst="line">
                <a:avLst/>
              </a:prstGeom>
              <a:ln>
                <a:solidFill>
                  <a:schemeClr val="bg1">
                    <a:lumMod val="6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34" name="PA_任意多边形 288"/>
            <p:cNvSpPr>
              <a:spLocks noEditPoints="1"/>
            </p:cNvSpPr>
            <p:nvPr>
              <p:custDataLst>
                <p:tags r:id="rId57"/>
              </p:custDataLst>
            </p:nvPr>
          </p:nvSpPr>
          <p:spPr bwMode="auto">
            <a:xfrm>
              <a:off x="8745502" y="5093861"/>
              <a:ext cx="218716" cy="336752"/>
            </a:xfrm>
            <a:custGeom>
              <a:avLst/>
              <a:gdLst>
                <a:gd name="T0" fmla="*/ 26 w 27"/>
                <a:gd name="T1" fmla="*/ 18 h 41"/>
                <a:gd name="T2" fmla="*/ 17 w 27"/>
                <a:gd name="T3" fmla="*/ 39 h 41"/>
                <a:gd name="T4" fmla="*/ 14 w 27"/>
                <a:gd name="T5" fmla="*/ 41 h 41"/>
                <a:gd name="T6" fmla="*/ 10 w 27"/>
                <a:gd name="T7" fmla="*/ 39 h 41"/>
                <a:gd name="T8" fmla="*/ 1 w 27"/>
                <a:gd name="T9" fmla="*/ 18 h 41"/>
                <a:gd name="T10" fmla="*/ 0 w 27"/>
                <a:gd name="T11" fmla="*/ 13 h 41"/>
                <a:gd name="T12" fmla="*/ 14 w 27"/>
                <a:gd name="T13" fmla="*/ 0 h 41"/>
                <a:gd name="T14" fmla="*/ 27 w 27"/>
                <a:gd name="T15" fmla="*/ 13 h 41"/>
                <a:gd name="T16" fmla="*/ 26 w 27"/>
                <a:gd name="T17" fmla="*/ 18 h 41"/>
                <a:gd name="T18" fmla="*/ 14 w 27"/>
                <a:gd name="T19" fmla="*/ 7 h 41"/>
                <a:gd name="T20" fmla="*/ 7 w 27"/>
                <a:gd name="T21" fmla="*/ 13 h 41"/>
                <a:gd name="T22" fmla="*/ 14 w 27"/>
                <a:gd name="T23" fmla="*/ 20 h 41"/>
                <a:gd name="T24" fmla="*/ 20 w 27"/>
                <a:gd name="T25" fmla="*/ 13 h 41"/>
                <a:gd name="T26" fmla="*/ 14 w 27"/>
                <a:gd name="T27" fmla="*/ 7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7" h="41">
                  <a:moveTo>
                    <a:pt x="26" y="18"/>
                  </a:moveTo>
                  <a:cubicBezTo>
                    <a:pt x="17" y="39"/>
                    <a:pt x="17" y="39"/>
                    <a:pt x="17" y="39"/>
                  </a:cubicBezTo>
                  <a:cubicBezTo>
                    <a:pt x="16" y="40"/>
                    <a:pt x="15" y="41"/>
                    <a:pt x="14" y="41"/>
                  </a:cubicBezTo>
                  <a:cubicBezTo>
                    <a:pt x="12" y="41"/>
                    <a:pt x="11" y="40"/>
                    <a:pt x="10" y="39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0" y="17"/>
                    <a:pt x="0" y="15"/>
                    <a:pt x="0" y="13"/>
                  </a:cubicBezTo>
                  <a:cubicBezTo>
                    <a:pt x="0" y="6"/>
                    <a:pt x="6" y="0"/>
                    <a:pt x="14" y="0"/>
                  </a:cubicBezTo>
                  <a:cubicBezTo>
                    <a:pt x="21" y="0"/>
                    <a:pt x="27" y="6"/>
                    <a:pt x="27" y="13"/>
                  </a:cubicBezTo>
                  <a:cubicBezTo>
                    <a:pt x="27" y="15"/>
                    <a:pt x="27" y="17"/>
                    <a:pt x="26" y="18"/>
                  </a:cubicBezTo>
                  <a:close/>
                  <a:moveTo>
                    <a:pt x="14" y="7"/>
                  </a:moveTo>
                  <a:cubicBezTo>
                    <a:pt x="10" y="7"/>
                    <a:pt x="7" y="10"/>
                    <a:pt x="7" y="13"/>
                  </a:cubicBezTo>
                  <a:cubicBezTo>
                    <a:pt x="7" y="17"/>
                    <a:pt x="10" y="20"/>
                    <a:pt x="14" y="20"/>
                  </a:cubicBezTo>
                  <a:cubicBezTo>
                    <a:pt x="17" y="20"/>
                    <a:pt x="20" y="17"/>
                    <a:pt x="20" y="13"/>
                  </a:cubicBezTo>
                  <a:cubicBezTo>
                    <a:pt x="20" y="10"/>
                    <a:pt x="17" y="7"/>
                    <a:pt x="14" y="7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35" name="PA_组合 234"/>
          <p:cNvGrpSpPr/>
          <p:nvPr>
            <p:custDataLst>
              <p:tags r:id="rId14"/>
            </p:custDataLst>
          </p:nvPr>
        </p:nvGrpSpPr>
        <p:grpSpPr>
          <a:xfrm>
            <a:off x="3993528" y="1549371"/>
            <a:ext cx="4344660" cy="4349220"/>
            <a:chOff x="3067050" y="400050"/>
            <a:chExt cx="6051550" cy="6057901"/>
          </a:xfrm>
        </p:grpSpPr>
        <p:sp>
          <p:nvSpPr>
            <p:cNvPr id="236" name="PA_任意多边形 5"/>
            <p:cNvSpPr/>
            <p:nvPr>
              <p:custDataLst>
                <p:tags r:id="rId22"/>
              </p:custDataLst>
            </p:nvPr>
          </p:nvSpPr>
          <p:spPr bwMode="auto">
            <a:xfrm>
              <a:off x="7716838" y="1331913"/>
              <a:ext cx="555625" cy="1285875"/>
            </a:xfrm>
            <a:custGeom>
              <a:avLst/>
              <a:gdLst>
                <a:gd name="T0" fmla="*/ 62 w 350"/>
                <a:gd name="T1" fmla="*/ 277 h 810"/>
                <a:gd name="T2" fmla="*/ 0 w 350"/>
                <a:gd name="T3" fmla="*/ 810 h 810"/>
                <a:gd name="T4" fmla="*/ 272 w 350"/>
                <a:gd name="T5" fmla="*/ 675 h 810"/>
                <a:gd name="T6" fmla="*/ 350 w 350"/>
                <a:gd name="T7" fmla="*/ 0 h 810"/>
                <a:gd name="T8" fmla="*/ 62 w 350"/>
                <a:gd name="T9" fmla="*/ 277 h 8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0" h="810">
                  <a:moveTo>
                    <a:pt x="62" y="277"/>
                  </a:moveTo>
                  <a:lnTo>
                    <a:pt x="0" y="810"/>
                  </a:lnTo>
                  <a:lnTo>
                    <a:pt x="272" y="675"/>
                  </a:lnTo>
                  <a:lnTo>
                    <a:pt x="350" y="0"/>
                  </a:lnTo>
                  <a:lnTo>
                    <a:pt x="62" y="277"/>
                  </a:lnTo>
                  <a:close/>
                </a:path>
              </a:pathLst>
            </a:custGeom>
            <a:solidFill>
              <a:srgbClr val="58575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237" name="PA_任意多边形 6"/>
            <p:cNvSpPr/>
            <p:nvPr>
              <p:custDataLst>
                <p:tags r:id="rId23"/>
              </p:custDataLst>
            </p:nvPr>
          </p:nvSpPr>
          <p:spPr bwMode="auto">
            <a:xfrm>
              <a:off x="6796088" y="2192338"/>
              <a:ext cx="1289050" cy="361950"/>
            </a:xfrm>
            <a:custGeom>
              <a:avLst/>
              <a:gdLst>
                <a:gd name="T0" fmla="*/ 812 w 812"/>
                <a:gd name="T1" fmla="*/ 81 h 228"/>
                <a:gd name="T2" fmla="*/ 547 w 812"/>
                <a:gd name="T3" fmla="*/ 228 h 228"/>
                <a:gd name="T4" fmla="*/ 0 w 812"/>
                <a:gd name="T5" fmla="*/ 166 h 228"/>
                <a:gd name="T6" fmla="*/ 121 w 812"/>
                <a:gd name="T7" fmla="*/ 0 h 228"/>
                <a:gd name="T8" fmla="*/ 812 w 812"/>
                <a:gd name="T9" fmla="*/ 81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12" h="228">
                  <a:moveTo>
                    <a:pt x="812" y="81"/>
                  </a:moveTo>
                  <a:lnTo>
                    <a:pt x="547" y="228"/>
                  </a:lnTo>
                  <a:lnTo>
                    <a:pt x="0" y="166"/>
                  </a:lnTo>
                  <a:lnTo>
                    <a:pt x="121" y="0"/>
                  </a:lnTo>
                  <a:lnTo>
                    <a:pt x="812" y="81"/>
                  </a:lnTo>
                  <a:close/>
                </a:path>
              </a:pathLst>
            </a:custGeom>
            <a:solidFill>
              <a:srgbClr val="575B0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238" name="PA_任意多边形 7"/>
            <p:cNvSpPr/>
            <p:nvPr>
              <p:custDataLst>
                <p:tags r:id="rId24"/>
              </p:custDataLst>
            </p:nvPr>
          </p:nvSpPr>
          <p:spPr bwMode="auto">
            <a:xfrm>
              <a:off x="7724775" y="3725863"/>
              <a:ext cx="1371600" cy="665163"/>
            </a:xfrm>
            <a:custGeom>
              <a:avLst/>
              <a:gdLst>
                <a:gd name="T0" fmla="*/ 277 w 864"/>
                <a:gd name="T1" fmla="*/ 419 h 419"/>
                <a:gd name="T2" fmla="*/ 0 w 864"/>
                <a:gd name="T3" fmla="*/ 291 h 419"/>
                <a:gd name="T4" fmla="*/ 464 w 864"/>
                <a:gd name="T5" fmla="*/ 0 h 419"/>
                <a:gd name="T6" fmla="*/ 864 w 864"/>
                <a:gd name="T7" fmla="*/ 52 h 419"/>
                <a:gd name="T8" fmla="*/ 277 w 864"/>
                <a:gd name="T9" fmla="*/ 419 h 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64" h="419">
                  <a:moveTo>
                    <a:pt x="277" y="419"/>
                  </a:moveTo>
                  <a:lnTo>
                    <a:pt x="0" y="291"/>
                  </a:lnTo>
                  <a:lnTo>
                    <a:pt x="464" y="0"/>
                  </a:lnTo>
                  <a:lnTo>
                    <a:pt x="864" y="52"/>
                  </a:lnTo>
                  <a:lnTo>
                    <a:pt x="277" y="419"/>
                  </a:lnTo>
                  <a:close/>
                </a:path>
              </a:pathLst>
            </a:custGeom>
            <a:solidFill>
              <a:srgbClr val="8C3C0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239" name="PA_任意多边形 8"/>
            <p:cNvSpPr/>
            <p:nvPr>
              <p:custDataLst>
                <p:tags r:id="rId25"/>
              </p:custDataLst>
            </p:nvPr>
          </p:nvSpPr>
          <p:spPr bwMode="auto">
            <a:xfrm>
              <a:off x="7296150" y="3376613"/>
              <a:ext cx="890588" cy="912813"/>
            </a:xfrm>
            <a:custGeom>
              <a:avLst/>
              <a:gdLst>
                <a:gd name="T0" fmla="*/ 561 w 561"/>
                <a:gd name="T1" fmla="*/ 575 h 575"/>
                <a:gd name="T2" fmla="*/ 282 w 561"/>
                <a:gd name="T3" fmla="*/ 461 h 575"/>
                <a:gd name="T4" fmla="*/ 0 w 561"/>
                <a:gd name="T5" fmla="*/ 7 h 575"/>
                <a:gd name="T6" fmla="*/ 201 w 561"/>
                <a:gd name="T7" fmla="*/ 0 h 575"/>
                <a:gd name="T8" fmla="*/ 561 w 561"/>
                <a:gd name="T9" fmla="*/ 575 h 5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1" h="575">
                  <a:moveTo>
                    <a:pt x="561" y="575"/>
                  </a:moveTo>
                  <a:lnTo>
                    <a:pt x="282" y="461"/>
                  </a:lnTo>
                  <a:lnTo>
                    <a:pt x="0" y="7"/>
                  </a:lnTo>
                  <a:lnTo>
                    <a:pt x="201" y="0"/>
                  </a:lnTo>
                  <a:lnTo>
                    <a:pt x="561" y="575"/>
                  </a:lnTo>
                  <a:close/>
                </a:path>
              </a:pathLst>
            </a:custGeom>
            <a:solidFill>
              <a:srgbClr val="58575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240" name="PA_任意多边形 9"/>
            <p:cNvSpPr/>
            <p:nvPr>
              <p:custDataLst>
                <p:tags r:id="rId26"/>
              </p:custDataLst>
            </p:nvPr>
          </p:nvSpPr>
          <p:spPr bwMode="auto">
            <a:xfrm>
              <a:off x="6883400" y="2279650"/>
              <a:ext cx="731838" cy="1108075"/>
            </a:xfrm>
            <a:custGeom>
              <a:avLst/>
              <a:gdLst>
                <a:gd name="T0" fmla="*/ 183 w 195"/>
                <a:gd name="T1" fmla="*/ 207 h 295"/>
                <a:gd name="T2" fmla="*/ 155 w 195"/>
                <a:gd name="T3" fmla="*/ 129 h 295"/>
                <a:gd name="T4" fmla="*/ 112 w 195"/>
                <a:gd name="T5" fmla="*/ 60 h 295"/>
                <a:gd name="T6" fmla="*/ 56 w 195"/>
                <a:gd name="T7" fmla="*/ 0 h 295"/>
                <a:gd name="T8" fmla="*/ 0 w 195"/>
                <a:gd name="T9" fmla="*/ 65 h 295"/>
                <a:gd name="T10" fmla="*/ 44 w 195"/>
                <a:gd name="T11" fmla="*/ 112 h 295"/>
                <a:gd name="T12" fmla="*/ 78 w 195"/>
                <a:gd name="T13" fmla="*/ 167 h 295"/>
                <a:gd name="T14" fmla="*/ 100 w 195"/>
                <a:gd name="T15" fmla="*/ 228 h 295"/>
                <a:gd name="T16" fmla="*/ 110 w 195"/>
                <a:gd name="T17" fmla="*/ 295 h 295"/>
                <a:gd name="T18" fmla="*/ 195 w 195"/>
                <a:gd name="T19" fmla="*/ 292 h 295"/>
                <a:gd name="T20" fmla="*/ 183 w 195"/>
                <a:gd name="T21" fmla="*/ 207 h 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5" h="295">
                  <a:moveTo>
                    <a:pt x="183" y="207"/>
                  </a:moveTo>
                  <a:cubicBezTo>
                    <a:pt x="176" y="180"/>
                    <a:pt x="167" y="154"/>
                    <a:pt x="155" y="129"/>
                  </a:cubicBezTo>
                  <a:cubicBezTo>
                    <a:pt x="143" y="105"/>
                    <a:pt x="129" y="81"/>
                    <a:pt x="112" y="60"/>
                  </a:cubicBezTo>
                  <a:cubicBezTo>
                    <a:pt x="95" y="38"/>
                    <a:pt x="77" y="18"/>
                    <a:pt x="56" y="0"/>
                  </a:cubicBezTo>
                  <a:cubicBezTo>
                    <a:pt x="0" y="65"/>
                    <a:pt x="0" y="65"/>
                    <a:pt x="0" y="65"/>
                  </a:cubicBezTo>
                  <a:cubicBezTo>
                    <a:pt x="16" y="79"/>
                    <a:pt x="31" y="95"/>
                    <a:pt x="44" y="112"/>
                  </a:cubicBezTo>
                  <a:cubicBezTo>
                    <a:pt x="57" y="129"/>
                    <a:pt x="68" y="147"/>
                    <a:pt x="78" y="167"/>
                  </a:cubicBezTo>
                  <a:cubicBezTo>
                    <a:pt x="87" y="186"/>
                    <a:pt x="95" y="207"/>
                    <a:pt x="100" y="228"/>
                  </a:cubicBezTo>
                  <a:cubicBezTo>
                    <a:pt x="106" y="250"/>
                    <a:pt x="109" y="272"/>
                    <a:pt x="110" y="295"/>
                  </a:cubicBezTo>
                  <a:cubicBezTo>
                    <a:pt x="195" y="292"/>
                    <a:pt x="195" y="292"/>
                    <a:pt x="195" y="292"/>
                  </a:cubicBezTo>
                  <a:cubicBezTo>
                    <a:pt x="194" y="263"/>
                    <a:pt x="190" y="235"/>
                    <a:pt x="183" y="207"/>
                  </a:cubicBezTo>
                  <a:close/>
                </a:path>
              </a:pathLst>
            </a:custGeom>
            <a:solidFill>
              <a:srgbClr val="58575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241" name="PA_任意多边形 10"/>
            <p:cNvSpPr/>
            <p:nvPr>
              <p:custDataLst>
                <p:tags r:id="rId27"/>
              </p:custDataLst>
            </p:nvPr>
          </p:nvSpPr>
          <p:spPr bwMode="auto">
            <a:xfrm>
              <a:off x="5786438" y="415925"/>
              <a:ext cx="777875" cy="1250950"/>
            </a:xfrm>
            <a:custGeom>
              <a:avLst/>
              <a:gdLst>
                <a:gd name="T0" fmla="*/ 0 w 490"/>
                <a:gd name="T1" fmla="*/ 0 h 788"/>
                <a:gd name="T2" fmla="*/ 40 w 490"/>
                <a:gd name="T3" fmla="*/ 400 h 788"/>
                <a:gd name="T4" fmla="*/ 426 w 490"/>
                <a:gd name="T5" fmla="*/ 788 h 788"/>
                <a:gd name="T6" fmla="*/ 490 w 490"/>
                <a:gd name="T7" fmla="*/ 490 h 788"/>
                <a:gd name="T8" fmla="*/ 0 w 490"/>
                <a:gd name="T9" fmla="*/ 0 h 7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0" h="788">
                  <a:moveTo>
                    <a:pt x="0" y="0"/>
                  </a:moveTo>
                  <a:lnTo>
                    <a:pt x="40" y="400"/>
                  </a:lnTo>
                  <a:lnTo>
                    <a:pt x="426" y="788"/>
                  </a:lnTo>
                  <a:lnTo>
                    <a:pt x="490" y="49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75B0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242" name="PA_任意多边形 11"/>
            <p:cNvSpPr/>
            <p:nvPr>
              <p:custDataLst>
                <p:tags r:id="rId28"/>
              </p:custDataLst>
            </p:nvPr>
          </p:nvSpPr>
          <p:spPr bwMode="auto">
            <a:xfrm>
              <a:off x="5699125" y="1193800"/>
              <a:ext cx="758825" cy="1069975"/>
            </a:xfrm>
            <a:custGeom>
              <a:avLst/>
              <a:gdLst>
                <a:gd name="T0" fmla="*/ 0 w 478"/>
                <a:gd name="T1" fmla="*/ 480 h 674"/>
                <a:gd name="T2" fmla="*/ 52 w 478"/>
                <a:gd name="T3" fmla="*/ 674 h 674"/>
                <a:gd name="T4" fmla="*/ 431 w 478"/>
                <a:gd name="T5" fmla="*/ 298 h 674"/>
                <a:gd name="T6" fmla="*/ 478 w 478"/>
                <a:gd name="T7" fmla="*/ 0 h 674"/>
                <a:gd name="T8" fmla="*/ 0 w 478"/>
                <a:gd name="T9" fmla="*/ 480 h 6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8" h="674">
                  <a:moveTo>
                    <a:pt x="0" y="480"/>
                  </a:moveTo>
                  <a:lnTo>
                    <a:pt x="52" y="674"/>
                  </a:lnTo>
                  <a:lnTo>
                    <a:pt x="431" y="298"/>
                  </a:lnTo>
                  <a:lnTo>
                    <a:pt x="478" y="0"/>
                  </a:lnTo>
                  <a:lnTo>
                    <a:pt x="0" y="480"/>
                  </a:lnTo>
                  <a:close/>
                </a:path>
              </a:pathLst>
            </a:custGeom>
            <a:solidFill>
              <a:srgbClr val="8C3C0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243" name="PA_任意多边形 12"/>
            <p:cNvSpPr/>
            <p:nvPr>
              <p:custDataLst>
                <p:tags r:id="rId29"/>
              </p:custDataLst>
            </p:nvPr>
          </p:nvSpPr>
          <p:spPr bwMode="auto">
            <a:xfrm>
              <a:off x="5830888" y="1903413"/>
              <a:ext cx="1157288" cy="552450"/>
            </a:xfrm>
            <a:custGeom>
              <a:avLst/>
              <a:gdLst>
                <a:gd name="T0" fmla="*/ 255 w 308"/>
                <a:gd name="T1" fmla="*/ 45 h 147"/>
                <a:gd name="T2" fmla="*/ 197 w 308"/>
                <a:gd name="T3" fmla="*/ 20 h 147"/>
                <a:gd name="T4" fmla="*/ 135 w 308"/>
                <a:gd name="T5" fmla="*/ 5 h 147"/>
                <a:gd name="T6" fmla="*/ 70 w 308"/>
                <a:gd name="T7" fmla="*/ 0 h 147"/>
                <a:gd name="T8" fmla="*/ 52 w 308"/>
                <a:gd name="T9" fmla="*/ 0 h 147"/>
                <a:gd name="T10" fmla="*/ 34 w 308"/>
                <a:gd name="T11" fmla="*/ 1 h 147"/>
                <a:gd name="T12" fmla="*/ 17 w 308"/>
                <a:gd name="T13" fmla="*/ 3 h 147"/>
                <a:gd name="T14" fmla="*/ 0 w 308"/>
                <a:gd name="T15" fmla="*/ 6 h 147"/>
                <a:gd name="T16" fmla="*/ 15 w 308"/>
                <a:gd name="T17" fmla="*/ 90 h 147"/>
                <a:gd name="T18" fmla="*/ 28 w 308"/>
                <a:gd name="T19" fmla="*/ 88 h 147"/>
                <a:gd name="T20" fmla="*/ 42 w 308"/>
                <a:gd name="T21" fmla="*/ 87 h 147"/>
                <a:gd name="T22" fmla="*/ 56 w 308"/>
                <a:gd name="T23" fmla="*/ 86 h 147"/>
                <a:gd name="T24" fmla="*/ 70 w 308"/>
                <a:gd name="T25" fmla="*/ 85 h 147"/>
                <a:gd name="T26" fmla="*/ 121 w 308"/>
                <a:gd name="T27" fmla="*/ 90 h 147"/>
                <a:gd name="T28" fmla="*/ 170 w 308"/>
                <a:gd name="T29" fmla="*/ 102 h 147"/>
                <a:gd name="T30" fmla="*/ 216 w 308"/>
                <a:gd name="T31" fmla="*/ 121 h 147"/>
                <a:gd name="T32" fmla="*/ 257 w 308"/>
                <a:gd name="T33" fmla="*/ 147 h 147"/>
                <a:gd name="T34" fmla="*/ 308 w 308"/>
                <a:gd name="T35" fmla="*/ 77 h 147"/>
                <a:gd name="T36" fmla="*/ 255 w 308"/>
                <a:gd name="T37" fmla="*/ 45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08" h="147">
                  <a:moveTo>
                    <a:pt x="255" y="45"/>
                  </a:moveTo>
                  <a:cubicBezTo>
                    <a:pt x="236" y="35"/>
                    <a:pt x="217" y="27"/>
                    <a:pt x="197" y="20"/>
                  </a:cubicBezTo>
                  <a:cubicBezTo>
                    <a:pt x="177" y="14"/>
                    <a:pt x="156" y="9"/>
                    <a:pt x="135" y="5"/>
                  </a:cubicBezTo>
                  <a:cubicBezTo>
                    <a:pt x="114" y="2"/>
                    <a:pt x="92" y="0"/>
                    <a:pt x="70" y="0"/>
                  </a:cubicBezTo>
                  <a:cubicBezTo>
                    <a:pt x="64" y="0"/>
                    <a:pt x="58" y="0"/>
                    <a:pt x="52" y="0"/>
                  </a:cubicBezTo>
                  <a:cubicBezTo>
                    <a:pt x="46" y="0"/>
                    <a:pt x="40" y="1"/>
                    <a:pt x="34" y="1"/>
                  </a:cubicBezTo>
                  <a:cubicBezTo>
                    <a:pt x="29" y="2"/>
                    <a:pt x="23" y="2"/>
                    <a:pt x="17" y="3"/>
                  </a:cubicBezTo>
                  <a:cubicBezTo>
                    <a:pt x="11" y="4"/>
                    <a:pt x="6" y="5"/>
                    <a:pt x="0" y="6"/>
                  </a:cubicBezTo>
                  <a:cubicBezTo>
                    <a:pt x="15" y="90"/>
                    <a:pt x="15" y="90"/>
                    <a:pt x="15" y="90"/>
                  </a:cubicBezTo>
                  <a:cubicBezTo>
                    <a:pt x="19" y="89"/>
                    <a:pt x="24" y="89"/>
                    <a:pt x="28" y="88"/>
                  </a:cubicBezTo>
                  <a:cubicBezTo>
                    <a:pt x="33" y="88"/>
                    <a:pt x="37" y="87"/>
                    <a:pt x="42" y="87"/>
                  </a:cubicBezTo>
                  <a:cubicBezTo>
                    <a:pt x="46" y="86"/>
                    <a:pt x="51" y="86"/>
                    <a:pt x="56" y="86"/>
                  </a:cubicBezTo>
                  <a:cubicBezTo>
                    <a:pt x="60" y="86"/>
                    <a:pt x="65" y="85"/>
                    <a:pt x="70" y="85"/>
                  </a:cubicBezTo>
                  <a:cubicBezTo>
                    <a:pt x="87" y="85"/>
                    <a:pt x="104" y="87"/>
                    <a:pt x="121" y="90"/>
                  </a:cubicBezTo>
                  <a:cubicBezTo>
                    <a:pt x="138" y="92"/>
                    <a:pt x="154" y="96"/>
                    <a:pt x="170" y="102"/>
                  </a:cubicBezTo>
                  <a:cubicBezTo>
                    <a:pt x="186" y="107"/>
                    <a:pt x="201" y="113"/>
                    <a:pt x="216" y="121"/>
                  </a:cubicBezTo>
                  <a:cubicBezTo>
                    <a:pt x="230" y="128"/>
                    <a:pt x="244" y="137"/>
                    <a:pt x="257" y="147"/>
                  </a:cubicBezTo>
                  <a:cubicBezTo>
                    <a:pt x="308" y="77"/>
                    <a:pt x="308" y="77"/>
                    <a:pt x="308" y="77"/>
                  </a:cubicBezTo>
                  <a:cubicBezTo>
                    <a:pt x="291" y="65"/>
                    <a:pt x="273" y="54"/>
                    <a:pt x="255" y="45"/>
                  </a:cubicBezTo>
                  <a:close/>
                </a:path>
              </a:pathLst>
            </a:custGeom>
            <a:solidFill>
              <a:srgbClr val="575B0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244" name="PA_任意多边形 13"/>
            <p:cNvSpPr/>
            <p:nvPr>
              <p:custDataLst>
                <p:tags r:id="rId30"/>
              </p:custDataLst>
            </p:nvPr>
          </p:nvSpPr>
          <p:spPr bwMode="auto">
            <a:xfrm>
              <a:off x="3224213" y="3455988"/>
              <a:ext cx="1066800" cy="938213"/>
            </a:xfrm>
            <a:custGeom>
              <a:avLst/>
              <a:gdLst>
                <a:gd name="T0" fmla="*/ 369 w 672"/>
                <a:gd name="T1" fmla="*/ 4 h 591"/>
                <a:gd name="T2" fmla="*/ 0 w 672"/>
                <a:gd name="T3" fmla="*/ 591 h 591"/>
                <a:gd name="T4" fmla="*/ 381 w 672"/>
                <a:gd name="T5" fmla="*/ 463 h 591"/>
                <a:gd name="T6" fmla="*/ 672 w 672"/>
                <a:gd name="T7" fmla="*/ 0 h 591"/>
                <a:gd name="T8" fmla="*/ 369 w 672"/>
                <a:gd name="T9" fmla="*/ 4 h 5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2" h="591">
                  <a:moveTo>
                    <a:pt x="369" y="4"/>
                  </a:moveTo>
                  <a:lnTo>
                    <a:pt x="0" y="591"/>
                  </a:lnTo>
                  <a:lnTo>
                    <a:pt x="381" y="463"/>
                  </a:lnTo>
                  <a:lnTo>
                    <a:pt x="672" y="0"/>
                  </a:lnTo>
                  <a:lnTo>
                    <a:pt x="369" y="4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245" name="PA_任意多边形 14"/>
            <p:cNvSpPr/>
            <p:nvPr>
              <p:custDataLst>
                <p:tags r:id="rId31"/>
              </p:custDataLst>
            </p:nvPr>
          </p:nvSpPr>
          <p:spPr bwMode="auto">
            <a:xfrm>
              <a:off x="3832225" y="3533775"/>
              <a:ext cx="1195388" cy="604838"/>
            </a:xfrm>
            <a:custGeom>
              <a:avLst/>
              <a:gdLst>
                <a:gd name="T0" fmla="*/ 301 w 753"/>
                <a:gd name="T1" fmla="*/ 0 h 381"/>
                <a:gd name="T2" fmla="*/ 0 w 753"/>
                <a:gd name="T3" fmla="*/ 19 h 381"/>
                <a:gd name="T4" fmla="*/ 573 w 753"/>
                <a:gd name="T5" fmla="*/ 381 h 381"/>
                <a:gd name="T6" fmla="*/ 753 w 753"/>
                <a:gd name="T7" fmla="*/ 287 h 381"/>
                <a:gd name="T8" fmla="*/ 301 w 753"/>
                <a:gd name="T9" fmla="*/ 0 h 3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3" h="381">
                  <a:moveTo>
                    <a:pt x="301" y="0"/>
                  </a:moveTo>
                  <a:lnTo>
                    <a:pt x="0" y="19"/>
                  </a:lnTo>
                  <a:lnTo>
                    <a:pt x="573" y="381"/>
                  </a:lnTo>
                  <a:lnTo>
                    <a:pt x="753" y="287"/>
                  </a:lnTo>
                  <a:lnTo>
                    <a:pt x="301" y="0"/>
                  </a:lnTo>
                  <a:close/>
                </a:path>
              </a:pathLst>
            </a:custGeom>
            <a:solidFill>
              <a:srgbClr val="9C325E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246" name="PA_任意多边形 15"/>
            <p:cNvSpPr/>
            <p:nvPr>
              <p:custDataLst>
                <p:tags r:id="rId32"/>
              </p:custDataLst>
            </p:nvPr>
          </p:nvSpPr>
          <p:spPr bwMode="auto">
            <a:xfrm>
              <a:off x="3548063" y="1666875"/>
              <a:ext cx="1397000" cy="465138"/>
            </a:xfrm>
            <a:custGeom>
              <a:avLst/>
              <a:gdLst>
                <a:gd name="T0" fmla="*/ 688 w 880"/>
                <a:gd name="T1" fmla="*/ 0 h 293"/>
                <a:gd name="T2" fmla="*/ 0 w 880"/>
                <a:gd name="T3" fmla="*/ 76 h 293"/>
                <a:gd name="T4" fmla="*/ 338 w 880"/>
                <a:gd name="T5" fmla="*/ 293 h 293"/>
                <a:gd name="T6" fmla="*/ 880 w 880"/>
                <a:gd name="T7" fmla="*/ 234 h 293"/>
                <a:gd name="T8" fmla="*/ 688 w 880"/>
                <a:gd name="T9" fmla="*/ 0 h 2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80" h="293">
                  <a:moveTo>
                    <a:pt x="688" y="0"/>
                  </a:moveTo>
                  <a:lnTo>
                    <a:pt x="0" y="76"/>
                  </a:lnTo>
                  <a:lnTo>
                    <a:pt x="338" y="293"/>
                  </a:lnTo>
                  <a:lnTo>
                    <a:pt x="880" y="234"/>
                  </a:lnTo>
                  <a:lnTo>
                    <a:pt x="688" y="0"/>
                  </a:lnTo>
                  <a:close/>
                </a:path>
              </a:pathLst>
            </a:custGeom>
            <a:solidFill>
              <a:srgbClr val="8C3C0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247" name="PA_任意多边形 16"/>
            <p:cNvSpPr/>
            <p:nvPr>
              <p:custDataLst>
                <p:tags r:id="rId33"/>
              </p:custDataLst>
            </p:nvPr>
          </p:nvSpPr>
          <p:spPr bwMode="auto">
            <a:xfrm>
              <a:off x="4576763" y="1746250"/>
              <a:ext cx="412750" cy="1198563"/>
            </a:xfrm>
            <a:custGeom>
              <a:avLst/>
              <a:gdLst>
                <a:gd name="T0" fmla="*/ 201 w 260"/>
                <a:gd name="T1" fmla="*/ 225 h 755"/>
                <a:gd name="T2" fmla="*/ 0 w 260"/>
                <a:gd name="T3" fmla="*/ 0 h 755"/>
                <a:gd name="T4" fmla="*/ 76 w 260"/>
                <a:gd name="T5" fmla="*/ 674 h 755"/>
                <a:gd name="T6" fmla="*/ 260 w 260"/>
                <a:gd name="T7" fmla="*/ 755 h 755"/>
                <a:gd name="T8" fmla="*/ 201 w 260"/>
                <a:gd name="T9" fmla="*/ 225 h 7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0" h="755">
                  <a:moveTo>
                    <a:pt x="201" y="225"/>
                  </a:moveTo>
                  <a:lnTo>
                    <a:pt x="0" y="0"/>
                  </a:lnTo>
                  <a:lnTo>
                    <a:pt x="76" y="674"/>
                  </a:lnTo>
                  <a:lnTo>
                    <a:pt x="260" y="755"/>
                  </a:lnTo>
                  <a:lnTo>
                    <a:pt x="201" y="225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248" name="PA_任意多边形 17"/>
            <p:cNvSpPr/>
            <p:nvPr>
              <p:custDataLst>
                <p:tags r:id="rId34"/>
              </p:custDataLst>
            </p:nvPr>
          </p:nvSpPr>
          <p:spPr bwMode="auto">
            <a:xfrm>
              <a:off x="4568825" y="2816225"/>
              <a:ext cx="420688" cy="1198563"/>
            </a:xfrm>
            <a:custGeom>
              <a:avLst/>
              <a:gdLst>
                <a:gd name="T0" fmla="*/ 101 w 112"/>
                <a:gd name="T1" fmla="*/ 264 h 319"/>
                <a:gd name="T2" fmla="*/ 97 w 112"/>
                <a:gd name="T3" fmla="*/ 248 h 319"/>
                <a:gd name="T4" fmla="*/ 93 w 112"/>
                <a:gd name="T5" fmla="*/ 232 h 319"/>
                <a:gd name="T6" fmla="*/ 89 w 112"/>
                <a:gd name="T7" fmla="*/ 214 h 319"/>
                <a:gd name="T8" fmla="*/ 87 w 112"/>
                <a:gd name="T9" fmla="*/ 195 h 319"/>
                <a:gd name="T10" fmla="*/ 86 w 112"/>
                <a:gd name="T11" fmla="*/ 181 h 319"/>
                <a:gd name="T12" fmla="*/ 85 w 112"/>
                <a:gd name="T13" fmla="*/ 163 h 319"/>
                <a:gd name="T14" fmla="*/ 86 w 112"/>
                <a:gd name="T15" fmla="*/ 145 h 319"/>
                <a:gd name="T16" fmla="*/ 87 w 112"/>
                <a:gd name="T17" fmla="*/ 127 h 319"/>
                <a:gd name="T18" fmla="*/ 89 w 112"/>
                <a:gd name="T19" fmla="*/ 111 h 319"/>
                <a:gd name="T20" fmla="*/ 96 w 112"/>
                <a:gd name="T21" fmla="*/ 82 h 319"/>
                <a:gd name="T22" fmla="*/ 100 w 112"/>
                <a:gd name="T23" fmla="*/ 66 h 319"/>
                <a:gd name="T24" fmla="*/ 106 w 112"/>
                <a:gd name="T25" fmla="*/ 51 h 319"/>
                <a:gd name="T26" fmla="*/ 112 w 112"/>
                <a:gd name="T27" fmla="*/ 34 h 319"/>
                <a:gd name="T28" fmla="*/ 29 w 112"/>
                <a:gd name="T29" fmla="*/ 12 h 319"/>
                <a:gd name="T30" fmla="*/ 25 w 112"/>
                <a:gd name="T31" fmla="*/ 21 h 319"/>
                <a:gd name="T32" fmla="*/ 20 w 112"/>
                <a:gd name="T33" fmla="*/ 36 h 319"/>
                <a:gd name="T34" fmla="*/ 19 w 112"/>
                <a:gd name="T35" fmla="*/ 38 h 319"/>
                <a:gd name="T36" fmla="*/ 16 w 112"/>
                <a:gd name="T37" fmla="*/ 48 h 319"/>
                <a:gd name="T38" fmla="*/ 13 w 112"/>
                <a:gd name="T39" fmla="*/ 60 h 319"/>
                <a:gd name="T40" fmla="*/ 8 w 112"/>
                <a:gd name="T41" fmla="*/ 78 h 319"/>
                <a:gd name="T42" fmla="*/ 5 w 112"/>
                <a:gd name="T43" fmla="*/ 97 h 319"/>
                <a:gd name="T44" fmla="*/ 3 w 112"/>
                <a:gd name="T45" fmla="*/ 110 h 319"/>
                <a:gd name="T46" fmla="*/ 2 w 112"/>
                <a:gd name="T47" fmla="*/ 120 h 319"/>
                <a:gd name="T48" fmla="*/ 2 w 112"/>
                <a:gd name="T49" fmla="*/ 123 h 319"/>
                <a:gd name="T50" fmla="*/ 0 w 112"/>
                <a:gd name="T51" fmla="*/ 139 h 319"/>
                <a:gd name="T52" fmla="*/ 0 w 112"/>
                <a:gd name="T53" fmla="*/ 149 h 319"/>
                <a:gd name="T54" fmla="*/ 0 w 112"/>
                <a:gd name="T55" fmla="*/ 165 h 319"/>
                <a:gd name="T56" fmla="*/ 0 w 112"/>
                <a:gd name="T57" fmla="*/ 169 h 319"/>
                <a:gd name="T58" fmla="*/ 0 w 112"/>
                <a:gd name="T59" fmla="*/ 179 h 319"/>
                <a:gd name="T60" fmla="*/ 0 w 112"/>
                <a:gd name="T61" fmla="*/ 188 h 319"/>
                <a:gd name="T62" fmla="*/ 2 w 112"/>
                <a:gd name="T63" fmla="*/ 204 h 319"/>
                <a:gd name="T64" fmla="*/ 2 w 112"/>
                <a:gd name="T65" fmla="*/ 204 h 319"/>
                <a:gd name="T66" fmla="*/ 4 w 112"/>
                <a:gd name="T67" fmla="*/ 223 h 319"/>
                <a:gd name="T68" fmla="*/ 6 w 112"/>
                <a:gd name="T69" fmla="*/ 237 h 319"/>
                <a:gd name="T70" fmla="*/ 8 w 112"/>
                <a:gd name="T71" fmla="*/ 244 h 319"/>
                <a:gd name="T72" fmla="*/ 11 w 112"/>
                <a:gd name="T73" fmla="*/ 257 h 319"/>
                <a:gd name="T74" fmla="*/ 14 w 112"/>
                <a:gd name="T75" fmla="*/ 271 h 319"/>
                <a:gd name="T76" fmla="*/ 17 w 112"/>
                <a:gd name="T77" fmla="*/ 280 h 319"/>
                <a:gd name="T78" fmla="*/ 20 w 112"/>
                <a:gd name="T79" fmla="*/ 290 h 319"/>
                <a:gd name="T80" fmla="*/ 23 w 112"/>
                <a:gd name="T81" fmla="*/ 299 h 319"/>
                <a:gd name="T82" fmla="*/ 30 w 112"/>
                <a:gd name="T83" fmla="*/ 316 h 319"/>
                <a:gd name="T84" fmla="*/ 30 w 112"/>
                <a:gd name="T85" fmla="*/ 318 h 319"/>
                <a:gd name="T86" fmla="*/ 31 w 112"/>
                <a:gd name="T87" fmla="*/ 319 h 319"/>
                <a:gd name="T88" fmla="*/ 107 w 112"/>
                <a:gd name="T89" fmla="*/ 279 h 3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12" h="319">
                  <a:moveTo>
                    <a:pt x="104" y="270"/>
                  </a:moveTo>
                  <a:cubicBezTo>
                    <a:pt x="103" y="268"/>
                    <a:pt x="102" y="266"/>
                    <a:pt x="101" y="264"/>
                  </a:cubicBezTo>
                  <a:cubicBezTo>
                    <a:pt x="101" y="261"/>
                    <a:pt x="100" y="258"/>
                    <a:pt x="99" y="255"/>
                  </a:cubicBezTo>
                  <a:cubicBezTo>
                    <a:pt x="98" y="253"/>
                    <a:pt x="97" y="250"/>
                    <a:pt x="97" y="248"/>
                  </a:cubicBezTo>
                  <a:cubicBezTo>
                    <a:pt x="96" y="245"/>
                    <a:pt x="95" y="242"/>
                    <a:pt x="95" y="240"/>
                  </a:cubicBezTo>
                  <a:cubicBezTo>
                    <a:pt x="94" y="237"/>
                    <a:pt x="93" y="235"/>
                    <a:pt x="93" y="232"/>
                  </a:cubicBezTo>
                  <a:cubicBezTo>
                    <a:pt x="92" y="229"/>
                    <a:pt x="92" y="227"/>
                    <a:pt x="91" y="224"/>
                  </a:cubicBezTo>
                  <a:cubicBezTo>
                    <a:pt x="90" y="221"/>
                    <a:pt x="90" y="218"/>
                    <a:pt x="89" y="214"/>
                  </a:cubicBezTo>
                  <a:cubicBezTo>
                    <a:pt x="89" y="213"/>
                    <a:pt x="89" y="211"/>
                    <a:pt x="89" y="210"/>
                  </a:cubicBezTo>
                  <a:cubicBezTo>
                    <a:pt x="88" y="205"/>
                    <a:pt x="87" y="200"/>
                    <a:pt x="87" y="195"/>
                  </a:cubicBezTo>
                  <a:cubicBezTo>
                    <a:pt x="87" y="195"/>
                    <a:pt x="87" y="195"/>
                    <a:pt x="87" y="194"/>
                  </a:cubicBezTo>
                  <a:cubicBezTo>
                    <a:pt x="86" y="190"/>
                    <a:pt x="86" y="185"/>
                    <a:pt x="86" y="181"/>
                  </a:cubicBezTo>
                  <a:cubicBezTo>
                    <a:pt x="86" y="179"/>
                    <a:pt x="86" y="178"/>
                    <a:pt x="86" y="176"/>
                  </a:cubicBezTo>
                  <a:cubicBezTo>
                    <a:pt x="85" y="172"/>
                    <a:pt x="85" y="167"/>
                    <a:pt x="85" y="163"/>
                  </a:cubicBezTo>
                  <a:cubicBezTo>
                    <a:pt x="85" y="158"/>
                    <a:pt x="85" y="152"/>
                    <a:pt x="86" y="147"/>
                  </a:cubicBezTo>
                  <a:cubicBezTo>
                    <a:pt x="86" y="146"/>
                    <a:pt x="86" y="146"/>
                    <a:pt x="86" y="145"/>
                  </a:cubicBezTo>
                  <a:cubicBezTo>
                    <a:pt x="86" y="140"/>
                    <a:pt x="86" y="135"/>
                    <a:pt x="87" y="130"/>
                  </a:cubicBezTo>
                  <a:cubicBezTo>
                    <a:pt x="87" y="129"/>
                    <a:pt x="87" y="128"/>
                    <a:pt x="87" y="127"/>
                  </a:cubicBezTo>
                  <a:cubicBezTo>
                    <a:pt x="88" y="123"/>
                    <a:pt x="88" y="119"/>
                    <a:pt x="89" y="116"/>
                  </a:cubicBezTo>
                  <a:cubicBezTo>
                    <a:pt x="89" y="114"/>
                    <a:pt x="89" y="112"/>
                    <a:pt x="89" y="111"/>
                  </a:cubicBezTo>
                  <a:cubicBezTo>
                    <a:pt x="90" y="106"/>
                    <a:pt x="91" y="101"/>
                    <a:pt x="92" y="96"/>
                  </a:cubicBezTo>
                  <a:cubicBezTo>
                    <a:pt x="93" y="91"/>
                    <a:pt x="94" y="87"/>
                    <a:pt x="96" y="82"/>
                  </a:cubicBezTo>
                  <a:cubicBezTo>
                    <a:pt x="96" y="80"/>
                    <a:pt x="96" y="79"/>
                    <a:pt x="97" y="78"/>
                  </a:cubicBezTo>
                  <a:cubicBezTo>
                    <a:pt x="98" y="74"/>
                    <a:pt x="99" y="70"/>
                    <a:pt x="100" y="66"/>
                  </a:cubicBezTo>
                  <a:cubicBezTo>
                    <a:pt x="100" y="65"/>
                    <a:pt x="101" y="65"/>
                    <a:pt x="101" y="64"/>
                  </a:cubicBezTo>
                  <a:cubicBezTo>
                    <a:pt x="102" y="59"/>
                    <a:pt x="104" y="55"/>
                    <a:pt x="106" y="51"/>
                  </a:cubicBezTo>
                  <a:cubicBezTo>
                    <a:pt x="106" y="50"/>
                    <a:pt x="106" y="49"/>
                    <a:pt x="107" y="48"/>
                  </a:cubicBezTo>
                  <a:cubicBezTo>
                    <a:pt x="108" y="43"/>
                    <a:pt x="110" y="39"/>
                    <a:pt x="112" y="34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32" y="4"/>
                    <a:pt x="30" y="8"/>
                    <a:pt x="29" y="12"/>
                  </a:cubicBezTo>
                  <a:cubicBezTo>
                    <a:pt x="28" y="13"/>
                    <a:pt x="27" y="15"/>
                    <a:pt x="27" y="17"/>
                  </a:cubicBezTo>
                  <a:cubicBezTo>
                    <a:pt x="26" y="18"/>
                    <a:pt x="26" y="19"/>
                    <a:pt x="25" y="21"/>
                  </a:cubicBezTo>
                  <a:cubicBezTo>
                    <a:pt x="25" y="22"/>
                    <a:pt x="25" y="23"/>
                    <a:pt x="24" y="24"/>
                  </a:cubicBezTo>
                  <a:cubicBezTo>
                    <a:pt x="23" y="28"/>
                    <a:pt x="21" y="32"/>
                    <a:pt x="20" y="36"/>
                  </a:cubicBezTo>
                  <a:cubicBezTo>
                    <a:pt x="20" y="36"/>
                    <a:pt x="20" y="37"/>
                    <a:pt x="19" y="37"/>
                  </a:cubicBezTo>
                  <a:cubicBezTo>
                    <a:pt x="19" y="38"/>
                    <a:pt x="19" y="38"/>
                    <a:pt x="19" y="38"/>
                  </a:cubicBezTo>
                  <a:cubicBezTo>
                    <a:pt x="19" y="39"/>
                    <a:pt x="19" y="40"/>
                    <a:pt x="19" y="40"/>
                  </a:cubicBezTo>
                  <a:cubicBezTo>
                    <a:pt x="18" y="43"/>
                    <a:pt x="17" y="45"/>
                    <a:pt x="16" y="48"/>
                  </a:cubicBezTo>
                  <a:cubicBezTo>
                    <a:pt x="15" y="50"/>
                    <a:pt x="15" y="53"/>
                    <a:pt x="14" y="55"/>
                  </a:cubicBezTo>
                  <a:cubicBezTo>
                    <a:pt x="14" y="57"/>
                    <a:pt x="13" y="58"/>
                    <a:pt x="13" y="60"/>
                  </a:cubicBezTo>
                  <a:cubicBezTo>
                    <a:pt x="13" y="61"/>
                    <a:pt x="12" y="62"/>
                    <a:pt x="12" y="63"/>
                  </a:cubicBezTo>
                  <a:cubicBezTo>
                    <a:pt x="11" y="68"/>
                    <a:pt x="10" y="73"/>
                    <a:pt x="8" y="78"/>
                  </a:cubicBezTo>
                  <a:cubicBezTo>
                    <a:pt x="7" y="84"/>
                    <a:pt x="6" y="89"/>
                    <a:pt x="5" y="94"/>
                  </a:cubicBezTo>
                  <a:cubicBezTo>
                    <a:pt x="5" y="95"/>
                    <a:pt x="5" y="96"/>
                    <a:pt x="5" y="97"/>
                  </a:cubicBezTo>
                  <a:cubicBezTo>
                    <a:pt x="5" y="99"/>
                    <a:pt x="4" y="101"/>
                    <a:pt x="4" y="103"/>
                  </a:cubicBezTo>
                  <a:cubicBezTo>
                    <a:pt x="4" y="105"/>
                    <a:pt x="3" y="107"/>
                    <a:pt x="3" y="110"/>
                  </a:cubicBezTo>
                  <a:cubicBezTo>
                    <a:pt x="3" y="112"/>
                    <a:pt x="2" y="115"/>
                    <a:pt x="2" y="118"/>
                  </a:cubicBezTo>
                  <a:cubicBezTo>
                    <a:pt x="2" y="119"/>
                    <a:pt x="2" y="119"/>
                    <a:pt x="2" y="120"/>
                  </a:cubicBezTo>
                  <a:cubicBezTo>
                    <a:pt x="2" y="120"/>
                    <a:pt x="2" y="121"/>
                    <a:pt x="2" y="121"/>
                  </a:cubicBezTo>
                  <a:cubicBezTo>
                    <a:pt x="2" y="122"/>
                    <a:pt x="2" y="122"/>
                    <a:pt x="2" y="123"/>
                  </a:cubicBezTo>
                  <a:cubicBezTo>
                    <a:pt x="1" y="127"/>
                    <a:pt x="1" y="132"/>
                    <a:pt x="0" y="136"/>
                  </a:cubicBezTo>
                  <a:cubicBezTo>
                    <a:pt x="0" y="137"/>
                    <a:pt x="0" y="138"/>
                    <a:pt x="0" y="139"/>
                  </a:cubicBezTo>
                  <a:cubicBezTo>
                    <a:pt x="0" y="141"/>
                    <a:pt x="0" y="142"/>
                    <a:pt x="0" y="144"/>
                  </a:cubicBezTo>
                  <a:cubicBezTo>
                    <a:pt x="0" y="146"/>
                    <a:pt x="0" y="147"/>
                    <a:pt x="0" y="149"/>
                  </a:cubicBezTo>
                  <a:cubicBezTo>
                    <a:pt x="0" y="154"/>
                    <a:pt x="0" y="158"/>
                    <a:pt x="0" y="163"/>
                  </a:cubicBezTo>
                  <a:cubicBezTo>
                    <a:pt x="0" y="164"/>
                    <a:pt x="0" y="164"/>
                    <a:pt x="0" y="165"/>
                  </a:cubicBezTo>
                  <a:cubicBezTo>
                    <a:pt x="0" y="166"/>
                    <a:pt x="0" y="166"/>
                    <a:pt x="0" y="167"/>
                  </a:cubicBezTo>
                  <a:cubicBezTo>
                    <a:pt x="0" y="168"/>
                    <a:pt x="0" y="168"/>
                    <a:pt x="0" y="169"/>
                  </a:cubicBezTo>
                  <a:cubicBezTo>
                    <a:pt x="0" y="170"/>
                    <a:pt x="0" y="171"/>
                    <a:pt x="0" y="171"/>
                  </a:cubicBezTo>
                  <a:cubicBezTo>
                    <a:pt x="0" y="174"/>
                    <a:pt x="0" y="177"/>
                    <a:pt x="0" y="179"/>
                  </a:cubicBezTo>
                  <a:cubicBezTo>
                    <a:pt x="0" y="181"/>
                    <a:pt x="0" y="183"/>
                    <a:pt x="0" y="185"/>
                  </a:cubicBezTo>
                  <a:cubicBezTo>
                    <a:pt x="0" y="186"/>
                    <a:pt x="0" y="187"/>
                    <a:pt x="0" y="188"/>
                  </a:cubicBezTo>
                  <a:cubicBezTo>
                    <a:pt x="1" y="193"/>
                    <a:pt x="1" y="198"/>
                    <a:pt x="2" y="203"/>
                  </a:cubicBezTo>
                  <a:cubicBezTo>
                    <a:pt x="2" y="203"/>
                    <a:pt x="2" y="204"/>
                    <a:pt x="2" y="204"/>
                  </a:cubicBezTo>
                  <a:cubicBezTo>
                    <a:pt x="2" y="204"/>
                    <a:pt x="2" y="204"/>
                    <a:pt x="2" y="204"/>
                  </a:cubicBezTo>
                  <a:cubicBezTo>
                    <a:pt x="2" y="204"/>
                    <a:pt x="2" y="204"/>
                    <a:pt x="2" y="204"/>
                  </a:cubicBezTo>
                  <a:cubicBezTo>
                    <a:pt x="2" y="210"/>
                    <a:pt x="3" y="215"/>
                    <a:pt x="4" y="221"/>
                  </a:cubicBezTo>
                  <a:cubicBezTo>
                    <a:pt x="4" y="221"/>
                    <a:pt x="4" y="222"/>
                    <a:pt x="4" y="223"/>
                  </a:cubicBezTo>
                  <a:cubicBezTo>
                    <a:pt x="4" y="224"/>
                    <a:pt x="5" y="226"/>
                    <a:pt x="5" y="228"/>
                  </a:cubicBezTo>
                  <a:cubicBezTo>
                    <a:pt x="5" y="231"/>
                    <a:pt x="6" y="234"/>
                    <a:pt x="6" y="237"/>
                  </a:cubicBezTo>
                  <a:cubicBezTo>
                    <a:pt x="7" y="238"/>
                    <a:pt x="7" y="239"/>
                    <a:pt x="7" y="240"/>
                  </a:cubicBezTo>
                  <a:cubicBezTo>
                    <a:pt x="7" y="241"/>
                    <a:pt x="7" y="243"/>
                    <a:pt x="8" y="244"/>
                  </a:cubicBezTo>
                  <a:cubicBezTo>
                    <a:pt x="8" y="246"/>
                    <a:pt x="9" y="249"/>
                    <a:pt x="9" y="251"/>
                  </a:cubicBezTo>
                  <a:cubicBezTo>
                    <a:pt x="10" y="253"/>
                    <a:pt x="10" y="255"/>
                    <a:pt x="11" y="257"/>
                  </a:cubicBezTo>
                  <a:cubicBezTo>
                    <a:pt x="11" y="258"/>
                    <a:pt x="11" y="259"/>
                    <a:pt x="11" y="260"/>
                  </a:cubicBezTo>
                  <a:cubicBezTo>
                    <a:pt x="12" y="264"/>
                    <a:pt x="13" y="267"/>
                    <a:pt x="14" y="271"/>
                  </a:cubicBezTo>
                  <a:cubicBezTo>
                    <a:pt x="15" y="273"/>
                    <a:pt x="15" y="275"/>
                    <a:pt x="16" y="277"/>
                  </a:cubicBezTo>
                  <a:cubicBezTo>
                    <a:pt x="16" y="278"/>
                    <a:pt x="17" y="279"/>
                    <a:pt x="17" y="280"/>
                  </a:cubicBezTo>
                  <a:cubicBezTo>
                    <a:pt x="17" y="281"/>
                    <a:pt x="17" y="281"/>
                    <a:pt x="17" y="282"/>
                  </a:cubicBezTo>
                  <a:cubicBezTo>
                    <a:pt x="18" y="285"/>
                    <a:pt x="19" y="287"/>
                    <a:pt x="20" y="290"/>
                  </a:cubicBezTo>
                  <a:cubicBezTo>
                    <a:pt x="21" y="292"/>
                    <a:pt x="22" y="295"/>
                    <a:pt x="22" y="297"/>
                  </a:cubicBezTo>
                  <a:cubicBezTo>
                    <a:pt x="23" y="298"/>
                    <a:pt x="23" y="298"/>
                    <a:pt x="23" y="299"/>
                  </a:cubicBezTo>
                  <a:cubicBezTo>
                    <a:pt x="24" y="302"/>
                    <a:pt x="26" y="306"/>
                    <a:pt x="27" y="309"/>
                  </a:cubicBezTo>
                  <a:cubicBezTo>
                    <a:pt x="28" y="311"/>
                    <a:pt x="29" y="314"/>
                    <a:pt x="30" y="316"/>
                  </a:cubicBezTo>
                  <a:cubicBezTo>
                    <a:pt x="30" y="316"/>
                    <a:pt x="30" y="317"/>
                    <a:pt x="30" y="317"/>
                  </a:cubicBezTo>
                  <a:cubicBezTo>
                    <a:pt x="30" y="317"/>
                    <a:pt x="30" y="317"/>
                    <a:pt x="30" y="318"/>
                  </a:cubicBezTo>
                  <a:cubicBezTo>
                    <a:pt x="30" y="318"/>
                    <a:pt x="30" y="318"/>
                    <a:pt x="31" y="318"/>
                  </a:cubicBezTo>
                  <a:cubicBezTo>
                    <a:pt x="31" y="319"/>
                    <a:pt x="31" y="319"/>
                    <a:pt x="31" y="319"/>
                  </a:cubicBezTo>
                  <a:cubicBezTo>
                    <a:pt x="110" y="286"/>
                    <a:pt x="110" y="286"/>
                    <a:pt x="110" y="286"/>
                  </a:cubicBezTo>
                  <a:cubicBezTo>
                    <a:pt x="109" y="284"/>
                    <a:pt x="108" y="281"/>
                    <a:pt x="107" y="279"/>
                  </a:cubicBezTo>
                  <a:cubicBezTo>
                    <a:pt x="106" y="276"/>
                    <a:pt x="105" y="273"/>
                    <a:pt x="104" y="27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249" name="PA_任意多边形 18"/>
            <p:cNvSpPr/>
            <p:nvPr>
              <p:custDataLst>
                <p:tags r:id="rId35"/>
              </p:custDataLst>
            </p:nvPr>
          </p:nvSpPr>
          <p:spPr bwMode="auto">
            <a:xfrm>
              <a:off x="4697413" y="4852988"/>
              <a:ext cx="577850" cy="1420813"/>
            </a:xfrm>
            <a:custGeom>
              <a:avLst/>
              <a:gdLst>
                <a:gd name="T0" fmla="*/ 0 w 364"/>
                <a:gd name="T1" fmla="*/ 241 h 895"/>
                <a:gd name="T2" fmla="*/ 184 w 364"/>
                <a:gd name="T3" fmla="*/ 0 h 895"/>
                <a:gd name="T4" fmla="*/ 364 w 364"/>
                <a:gd name="T5" fmla="*/ 516 h 895"/>
                <a:gd name="T6" fmla="*/ 227 w 364"/>
                <a:gd name="T7" fmla="*/ 895 h 895"/>
                <a:gd name="T8" fmla="*/ 0 w 364"/>
                <a:gd name="T9" fmla="*/ 241 h 8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4" h="895">
                  <a:moveTo>
                    <a:pt x="0" y="241"/>
                  </a:moveTo>
                  <a:lnTo>
                    <a:pt x="184" y="0"/>
                  </a:lnTo>
                  <a:lnTo>
                    <a:pt x="364" y="516"/>
                  </a:lnTo>
                  <a:lnTo>
                    <a:pt x="227" y="895"/>
                  </a:lnTo>
                  <a:lnTo>
                    <a:pt x="0" y="241"/>
                  </a:lnTo>
                  <a:close/>
                </a:path>
              </a:pathLst>
            </a:custGeom>
            <a:solidFill>
              <a:srgbClr val="9C325E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250" name="PA_任意多边形 19"/>
            <p:cNvSpPr/>
            <p:nvPr>
              <p:custDataLst>
                <p:tags r:id="rId36"/>
              </p:custDataLst>
            </p:nvPr>
          </p:nvSpPr>
          <p:spPr bwMode="auto">
            <a:xfrm>
              <a:off x="4791075" y="4608513"/>
              <a:ext cx="1074738" cy="673100"/>
            </a:xfrm>
            <a:custGeom>
              <a:avLst/>
              <a:gdLst>
                <a:gd name="T0" fmla="*/ 173 w 677"/>
                <a:gd name="T1" fmla="*/ 178 h 424"/>
                <a:gd name="T2" fmla="*/ 0 w 677"/>
                <a:gd name="T3" fmla="*/ 424 h 424"/>
                <a:gd name="T4" fmla="*/ 639 w 677"/>
                <a:gd name="T5" fmla="*/ 199 h 424"/>
                <a:gd name="T6" fmla="*/ 677 w 677"/>
                <a:gd name="T7" fmla="*/ 0 h 424"/>
                <a:gd name="T8" fmla="*/ 173 w 677"/>
                <a:gd name="T9" fmla="*/ 178 h 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7" h="424">
                  <a:moveTo>
                    <a:pt x="173" y="178"/>
                  </a:moveTo>
                  <a:lnTo>
                    <a:pt x="0" y="424"/>
                  </a:lnTo>
                  <a:lnTo>
                    <a:pt x="639" y="199"/>
                  </a:lnTo>
                  <a:lnTo>
                    <a:pt x="677" y="0"/>
                  </a:lnTo>
                  <a:lnTo>
                    <a:pt x="173" y="178"/>
                  </a:lnTo>
                  <a:close/>
                </a:path>
              </a:pathLst>
            </a:custGeom>
            <a:solidFill>
              <a:schemeClr val="bg2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251" name="PA_任意多边形 20"/>
            <p:cNvSpPr/>
            <p:nvPr>
              <p:custDataLst>
                <p:tags r:id="rId37"/>
              </p:custDataLst>
            </p:nvPr>
          </p:nvSpPr>
          <p:spPr bwMode="auto">
            <a:xfrm>
              <a:off x="4741863" y="3989388"/>
              <a:ext cx="1022350" cy="904875"/>
            </a:xfrm>
            <a:custGeom>
              <a:avLst/>
              <a:gdLst>
                <a:gd name="T0" fmla="*/ 256 w 272"/>
                <a:gd name="T1" fmla="*/ 154 h 241"/>
                <a:gd name="T2" fmla="*/ 238 w 272"/>
                <a:gd name="T3" fmla="*/ 147 h 241"/>
                <a:gd name="T4" fmla="*/ 223 w 272"/>
                <a:gd name="T5" fmla="*/ 140 h 241"/>
                <a:gd name="T6" fmla="*/ 208 w 272"/>
                <a:gd name="T7" fmla="*/ 133 h 241"/>
                <a:gd name="T8" fmla="*/ 194 w 272"/>
                <a:gd name="T9" fmla="*/ 125 h 241"/>
                <a:gd name="T10" fmla="*/ 177 w 272"/>
                <a:gd name="T11" fmla="*/ 114 h 241"/>
                <a:gd name="T12" fmla="*/ 157 w 272"/>
                <a:gd name="T13" fmla="*/ 99 h 241"/>
                <a:gd name="T14" fmla="*/ 131 w 272"/>
                <a:gd name="T15" fmla="*/ 75 h 241"/>
                <a:gd name="T16" fmla="*/ 112 w 272"/>
                <a:gd name="T17" fmla="*/ 53 h 241"/>
                <a:gd name="T18" fmla="*/ 100 w 272"/>
                <a:gd name="T19" fmla="*/ 38 h 241"/>
                <a:gd name="T20" fmla="*/ 89 w 272"/>
                <a:gd name="T21" fmla="*/ 22 h 241"/>
                <a:gd name="T22" fmla="*/ 76 w 272"/>
                <a:gd name="T23" fmla="*/ 0 h 241"/>
                <a:gd name="T24" fmla="*/ 12 w 272"/>
                <a:gd name="T25" fmla="*/ 61 h 241"/>
                <a:gd name="T26" fmla="*/ 26 w 272"/>
                <a:gd name="T27" fmla="*/ 82 h 241"/>
                <a:gd name="T28" fmla="*/ 31 w 272"/>
                <a:gd name="T29" fmla="*/ 88 h 241"/>
                <a:gd name="T30" fmla="*/ 45 w 272"/>
                <a:gd name="T31" fmla="*/ 108 h 241"/>
                <a:gd name="T32" fmla="*/ 61 w 272"/>
                <a:gd name="T33" fmla="*/ 126 h 241"/>
                <a:gd name="T34" fmla="*/ 66 w 272"/>
                <a:gd name="T35" fmla="*/ 131 h 241"/>
                <a:gd name="T36" fmla="*/ 84 w 272"/>
                <a:gd name="T37" fmla="*/ 149 h 241"/>
                <a:gd name="T38" fmla="*/ 102 w 272"/>
                <a:gd name="T39" fmla="*/ 165 h 241"/>
                <a:gd name="T40" fmla="*/ 103 w 272"/>
                <a:gd name="T41" fmla="*/ 165 h 241"/>
                <a:gd name="T42" fmla="*/ 128 w 272"/>
                <a:gd name="T43" fmla="*/ 184 h 241"/>
                <a:gd name="T44" fmla="*/ 146 w 272"/>
                <a:gd name="T45" fmla="*/ 196 h 241"/>
                <a:gd name="T46" fmla="*/ 159 w 272"/>
                <a:gd name="T47" fmla="*/ 203 h 241"/>
                <a:gd name="T48" fmla="*/ 168 w 272"/>
                <a:gd name="T49" fmla="*/ 208 h 241"/>
                <a:gd name="T50" fmla="*/ 177 w 272"/>
                <a:gd name="T51" fmla="*/ 213 h 241"/>
                <a:gd name="T52" fmla="*/ 186 w 272"/>
                <a:gd name="T53" fmla="*/ 218 h 241"/>
                <a:gd name="T54" fmla="*/ 201 w 272"/>
                <a:gd name="T55" fmla="*/ 225 h 241"/>
                <a:gd name="T56" fmla="*/ 215 w 272"/>
                <a:gd name="T57" fmla="*/ 230 h 241"/>
                <a:gd name="T58" fmla="*/ 228 w 272"/>
                <a:gd name="T59" fmla="*/ 235 h 241"/>
                <a:gd name="T60" fmla="*/ 228 w 272"/>
                <a:gd name="T61" fmla="*/ 235 h 241"/>
                <a:gd name="T62" fmla="*/ 241 w 272"/>
                <a:gd name="T63" fmla="*/ 239 h 241"/>
                <a:gd name="T64" fmla="*/ 272 w 272"/>
                <a:gd name="T65" fmla="*/ 159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72" h="241">
                  <a:moveTo>
                    <a:pt x="256" y="154"/>
                  </a:moveTo>
                  <a:cubicBezTo>
                    <a:pt x="256" y="154"/>
                    <a:pt x="256" y="154"/>
                    <a:pt x="256" y="154"/>
                  </a:cubicBezTo>
                  <a:cubicBezTo>
                    <a:pt x="252" y="153"/>
                    <a:pt x="249" y="151"/>
                    <a:pt x="246" y="150"/>
                  </a:cubicBezTo>
                  <a:cubicBezTo>
                    <a:pt x="243" y="149"/>
                    <a:pt x="240" y="148"/>
                    <a:pt x="238" y="147"/>
                  </a:cubicBezTo>
                  <a:cubicBezTo>
                    <a:pt x="235" y="146"/>
                    <a:pt x="233" y="145"/>
                    <a:pt x="230" y="144"/>
                  </a:cubicBezTo>
                  <a:cubicBezTo>
                    <a:pt x="228" y="143"/>
                    <a:pt x="225" y="141"/>
                    <a:pt x="223" y="140"/>
                  </a:cubicBezTo>
                  <a:cubicBezTo>
                    <a:pt x="220" y="139"/>
                    <a:pt x="218" y="138"/>
                    <a:pt x="215" y="137"/>
                  </a:cubicBezTo>
                  <a:cubicBezTo>
                    <a:pt x="213" y="135"/>
                    <a:pt x="211" y="134"/>
                    <a:pt x="208" y="133"/>
                  </a:cubicBezTo>
                  <a:cubicBezTo>
                    <a:pt x="206" y="132"/>
                    <a:pt x="203" y="130"/>
                    <a:pt x="201" y="129"/>
                  </a:cubicBezTo>
                  <a:cubicBezTo>
                    <a:pt x="199" y="128"/>
                    <a:pt x="196" y="126"/>
                    <a:pt x="194" y="125"/>
                  </a:cubicBezTo>
                  <a:cubicBezTo>
                    <a:pt x="192" y="124"/>
                    <a:pt x="190" y="122"/>
                    <a:pt x="188" y="121"/>
                  </a:cubicBezTo>
                  <a:cubicBezTo>
                    <a:pt x="184" y="119"/>
                    <a:pt x="181" y="116"/>
                    <a:pt x="177" y="114"/>
                  </a:cubicBezTo>
                  <a:cubicBezTo>
                    <a:pt x="175" y="112"/>
                    <a:pt x="174" y="111"/>
                    <a:pt x="172" y="110"/>
                  </a:cubicBezTo>
                  <a:cubicBezTo>
                    <a:pt x="167" y="107"/>
                    <a:pt x="162" y="103"/>
                    <a:pt x="157" y="99"/>
                  </a:cubicBezTo>
                  <a:cubicBezTo>
                    <a:pt x="150" y="93"/>
                    <a:pt x="143" y="86"/>
                    <a:pt x="136" y="80"/>
                  </a:cubicBezTo>
                  <a:cubicBezTo>
                    <a:pt x="134" y="78"/>
                    <a:pt x="133" y="76"/>
                    <a:pt x="131" y="75"/>
                  </a:cubicBezTo>
                  <a:cubicBezTo>
                    <a:pt x="125" y="68"/>
                    <a:pt x="118" y="61"/>
                    <a:pt x="113" y="54"/>
                  </a:cubicBezTo>
                  <a:cubicBezTo>
                    <a:pt x="112" y="54"/>
                    <a:pt x="112" y="54"/>
                    <a:pt x="112" y="53"/>
                  </a:cubicBezTo>
                  <a:cubicBezTo>
                    <a:pt x="111" y="53"/>
                    <a:pt x="111" y="53"/>
                    <a:pt x="111" y="53"/>
                  </a:cubicBezTo>
                  <a:cubicBezTo>
                    <a:pt x="107" y="48"/>
                    <a:pt x="104" y="43"/>
                    <a:pt x="100" y="38"/>
                  </a:cubicBezTo>
                  <a:cubicBezTo>
                    <a:pt x="99" y="37"/>
                    <a:pt x="98" y="35"/>
                    <a:pt x="97" y="34"/>
                  </a:cubicBezTo>
                  <a:cubicBezTo>
                    <a:pt x="94" y="30"/>
                    <a:pt x="91" y="26"/>
                    <a:pt x="89" y="22"/>
                  </a:cubicBezTo>
                  <a:cubicBezTo>
                    <a:pt x="88" y="20"/>
                    <a:pt x="87" y="18"/>
                    <a:pt x="86" y="17"/>
                  </a:cubicBezTo>
                  <a:cubicBezTo>
                    <a:pt x="82" y="11"/>
                    <a:pt x="79" y="6"/>
                    <a:pt x="76" y="0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4" y="47"/>
                    <a:pt x="8" y="54"/>
                    <a:pt x="12" y="61"/>
                  </a:cubicBezTo>
                  <a:cubicBezTo>
                    <a:pt x="14" y="63"/>
                    <a:pt x="15" y="65"/>
                    <a:pt x="16" y="67"/>
                  </a:cubicBezTo>
                  <a:cubicBezTo>
                    <a:pt x="20" y="72"/>
                    <a:pt x="23" y="77"/>
                    <a:pt x="26" y="82"/>
                  </a:cubicBezTo>
                  <a:cubicBezTo>
                    <a:pt x="27" y="83"/>
                    <a:pt x="28" y="85"/>
                    <a:pt x="29" y="86"/>
                  </a:cubicBezTo>
                  <a:cubicBezTo>
                    <a:pt x="29" y="87"/>
                    <a:pt x="30" y="87"/>
                    <a:pt x="31" y="88"/>
                  </a:cubicBezTo>
                  <a:cubicBezTo>
                    <a:pt x="35" y="94"/>
                    <a:pt x="40" y="100"/>
                    <a:pt x="44" y="106"/>
                  </a:cubicBezTo>
                  <a:cubicBezTo>
                    <a:pt x="45" y="107"/>
                    <a:pt x="45" y="107"/>
                    <a:pt x="45" y="108"/>
                  </a:cubicBezTo>
                  <a:cubicBezTo>
                    <a:pt x="45" y="108"/>
                    <a:pt x="46" y="108"/>
                    <a:pt x="46" y="108"/>
                  </a:cubicBezTo>
                  <a:cubicBezTo>
                    <a:pt x="51" y="114"/>
                    <a:pt x="56" y="120"/>
                    <a:pt x="61" y="126"/>
                  </a:cubicBezTo>
                  <a:cubicBezTo>
                    <a:pt x="62" y="126"/>
                    <a:pt x="62" y="127"/>
                    <a:pt x="63" y="128"/>
                  </a:cubicBezTo>
                  <a:cubicBezTo>
                    <a:pt x="64" y="129"/>
                    <a:pt x="65" y="130"/>
                    <a:pt x="66" y="131"/>
                  </a:cubicBezTo>
                  <a:cubicBezTo>
                    <a:pt x="70" y="135"/>
                    <a:pt x="75" y="139"/>
                    <a:pt x="79" y="144"/>
                  </a:cubicBezTo>
                  <a:cubicBezTo>
                    <a:pt x="81" y="145"/>
                    <a:pt x="83" y="147"/>
                    <a:pt x="84" y="149"/>
                  </a:cubicBezTo>
                  <a:cubicBezTo>
                    <a:pt x="90" y="154"/>
                    <a:pt x="95" y="158"/>
                    <a:pt x="100" y="163"/>
                  </a:cubicBezTo>
                  <a:cubicBezTo>
                    <a:pt x="101" y="163"/>
                    <a:pt x="102" y="164"/>
                    <a:pt x="102" y="165"/>
                  </a:cubicBezTo>
                  <a:cubicBezTo>
                    <a:pt x="103" y="165"/>
                    <a:pt x="103" y="165"/>
                    <a:pt x="103" y="165"/>
                  </a:cubicBezTo>
                  <a:cubicBezTo>
                    <a:pt x="103" y="165"/>
                    <a:pt x="103" y="165"/>
                    <a:pt x="103" y="165"/>
                  </a:cubicBezTo>
                  <a:cubicBezTo>
                    <a:pt x="109" y="170"/>
                    <a:pt x="116" y="175"/>
                    <a:pt x="122" y="180"/>
                  </a:cubicBezTo>
                  <a:cubicBezTo>
                    <a:pt x="124" y="181"/>
                    <a:pt x="126" y="182"/>
                    <a:pt x="128" y="184"/>
                  </a:cubicBezTo>
                  <a:cubicBezTo>
                    <a:pt x="133" y="187"/>
                    <a:pt x="138" y="190"/>
                    <a:pt x="143" y="194"/>
                  </a:cubicBezTo>
                  <a:cubicBezTo>
                    <a:pt x="144" y="194"/>
                    <a:pt x="145" y="195"/>
                    <a:pt x="146" y="196"/>
                  </a:cubicBezTo>
                  <a:cubicBezTo>
                    <a:pt x="148" y="197"/>
                    <a:pt x="149" y="197"/>
                    <a:pt x="150" y="198"/>
                  </a:cubicBezTo>
                  <a:cubicBezTo>
                    <a:pt x="153" y="200"/>
                    <a:pt x="156" y="202"/>
                    <a:pt x="159" y="203"/>
                  </a:cubicBezTo>
                  <a:cubicBezTo>
                    <a:pt x="160" y="204"/>
                    <a:pt x="162" y="205"/>
                    <a:pt x="164" y="206"/>
                  </a:cubicBezTo>
                  <a:cubicBezTo>
                    <a:pt x="165" y="207"/>
                    <a:pt x="167" y="208"/>
                    <a:pt x="168" y="208"/>
                  </a:cubicBezTo>
                  <a:cubicBezTo>
                    <a:pt x="169" y="209"/>
                    <a:pt x="170" y="210"/>
                    <a:pt x="171" y="210"/>
                  </a:cubicBezTo>
                  <a:cubicBezTo>
                    <a:pt x="173" y="211"/>
                    <a:pt x="175" y="212"/>
                    <a:pt x="177" y="213"/>
                  </a:cubicBezTo>
                  <a:cubicBezTo>
                    <a:pt x="179" y="214"/>
                    <a:pt x="181" y="215"/>
                    <a:pt x="183" y="216"/>
                  </a:cubicBezTo>
                  <a:cubicBezTo>
                    <a:pt x="184" y="217"/>
                    <a:pt x="185" y="217"/>
                    <a:pt x="186" y="218"/>
                  </a:cubicBezTo>
                  <a:cubicBezTo>
                    <a:pt x="189" y="219"/>
                    <a:pt x="193" y="221"/>
                    <a:pt x="196" y="222"/>
                  </a:cubicBezTo>
                  <a:cubicBezTo>
                    <a:pt x="198" y="223"/>
                    <a:pt x="200" y="224"/>
                    <a:pt x="201" y="225"/>
                  </a:cubicBezTo>
                  <a:cubicBezTo>
                    <a:pt x="203" y="225"/>
                    <a:pt x="204" y="226"/>
                    <a:pt x="205" y="226"/>
                  </a:cubicBezTo>
                  <a:cubicBezTo>
                    <a:pt x="208" y="227"/>
                    <a:pt x="212" y="229"/>
                    <a:pt x="215" y="230"/>
                  </a:cubicBezTo>
                  <a:cubicBezTo>
                    <a:pt x="217" y="231"/>
                    <a:pt x="219" y="232"/>
                    <a:pt x="221" y="232"/>
                  </a:cubicBezTo>
                  <a:cubicBezTo>
                    <a:pt x="223" y="233"/>
                    <a:pt x="225" y="234"/>
                    <a:pt x="228" y="235"/>
                  </a:cubicBezTo>
                  <a:cubicBezTo>
                    <a:pt x="228" y="235"/>
                    <a:pt x="228" y="235"/>
                    <a:pt x="228" y="235"/>
                  </a:cubicBezTo>
                  <a:cubicBezTo>
                    <a:pt x="228" y="235"/>
                    <a:pt x="228" y="235"/>
                    <a:pt x="228" y="235"/>
                  </a:cubicBezTo>
                  <a:cubicBezTo>
                    <a:pt x="230" y="236"/>
                    <a:pt x="232" y="236"/>
                    <a:pt x="234" y="237"/>
                  </a:cubicBezTo>
                  <a:cubicBezTo>
                    <a:pt x="237" y="238"/>
                    <a:pt x="239" y="238"/>
                    <a:pt x="241" y="239"/>
                  </a:cubicBezTo>
                  <a:cubicBezTo>
                    <a:pt x="243" y="240"/>
                    <a:pt x="246" y="240"/>
                    <a:pt x="248" y="241"/>
                  </a:cubicBezTo>
                  <a:cubicBezTo>
                    <a:pt x="272" y="159"/>
                    <a:pt x="272" y="159"/>
                    <a:pt x="272" y="159"/>
                  </a:cubicBezTo>
                  <a:cubicBezTo>
                    <a:pt x="266" y="157"/>
                    <a:pt x="261" y="156"/>
                    <a:pt x="256" y="154"/>
                  </a:cubicBezTo>
                  <a:close/>
                </a:path>
              </a:pathLst>
            </a:custGeom>
            <a:solidFill>
              <a:srgbClr val="931E4E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252" name="PA_任意多边形 21"/>
            <p:cNvSpPr/>
            <p:nvPr>
              <p:custDataLst>
                <p:tags r:id="rId38"/>
              </p:custDataLst>
            </p:nvPr>
          </p:nvSpPr>
          <p:spPr bwMode="auto">
            <a:xfrm>
              <a:off x="6518275" y="5180013"/>
              <a:ext cx="1149350" cy="830263"/>
            </a:xfrm>
            <a:custGeom>
              <a:avLst/>
              <a:gdLst>
                <a:gd name="T0" fmla="*/ 71 w 724"/>
                <a:gd name="T1" fmla="*/ 293 h 523"/>
                <a:gd name="T2" fmla="*/ 0 w 724"/>
                <a:gd name="T3" fmla="*/ 0 h 523"/>
                <a:gd name="T4" fmla="*/ 516 w 724"/>
                <a:gd name="T5" fmla="*/ 180 h 523"/>
                <a:gd name="T6" fmla="*/ 724 w 724"/>
                <a:gd name="T7" fmla="*/ 523 h 523"/>
                <a:gd name="T8" fmla="*/ 71 w 724"/>
                <a:gd name="T9" fmla="*/ 293 h 5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4" h="523">
                  <a:moveTo>
                    <a:pt x="71" y="293"/>
                  </a:moveTo>
                  <a:lnTo>
                    <a:pt x="0" y="0"/>
                  </a:lnTo>
                  <a:lnTo>
                    <a:pt x="516" y="180"/>
                  </a:lnTo>
                  <a:lnTo>
                    <a:pt x="724" y="523"/>
                  </a:lnTo>
                  <a:lnTo>
                    <a:pt x="71" y="293"/>
                  </a:lnTo>
                  <a:close/>
                </a:path>
              </a:pathLst>
            </a:custGeom>
            <a:solidFill>
              <a:srgbClr val="34434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253" name="PA_任意多边形 22"/>
            <p:cNvSpPr/>
            <p:nvPr>
              <p:custDataLst>
                <p:tags r:id="rId39"/>
              </p:custDataLst>
            </p:nvPr>
          </p:nvSpPr>
          <p:spPr bwMode="auto">
            <a:xfrm>
              <a:off x="6594475" y="4341813"/>
              <a:ext cx="492125" cy="1258888"/>
            </a:xfrm>
            <a:custGeom>
              <a:avLst/>
              <a:gdLst>
                <a:gd name="T0" fmla="*/ 82 w 310"/>
                <a:gd name="T1" fmla="*/ 793 h 793"/>
                <a:gd name="T2" fmla="*/ 0 w 310"/>
                <a:gd name="T3" fmla="*/ 504 h 793"/>
                <a:gd name="T4" fmla="*/ 177 w 310"/>
                <a:gd name="T5" fmla="*/ 0 h 793"/>
                <a:gd name="T6" fmla="*/ 310 w 310"/>
                <a:gd name="T7" fmla="*/ 154 h 793"/>
                <a:gd name="T8" fmla="*/ 82 w 310"/>
                <a:gd name="T9" fmla="*/ 793 h 7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0" h="793">
                  <a:moveTo>
                    <a:pt x="82" y="793"/>
                  </a:moveTo>
                  <a:lnTo>
                    <a:pt x="0" y="504"/>
                  </a:lnTo>
                  <a:lnTo>
                    <a:pt x="177" y="0"/>
                  </a:lnTo>
                  <a:lnTo>
                    <a:pt x="310" y="154"/>
                  </a:lnTo>
                  <a:lnTo>
                    <a:pt x="82" y="793"/>
                  </a:lnTo>
                  <a:close/>
                </a:path>
              </a:pathLst>
            </a:custGeom>
            <a:solidFill>
              <a:srgbClr val="8C3C0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254" name="PA_任意多边形 23"/>
            <p:cNvSpPr/>
            <p:nvPr>
              <p:custDataLst>
                <p:tags r:id="rId40"/>
              </p:custDataLst>
            </p:nvPr>
          </p:nvSpPr>
          <p:spPr bwMode="auto">
            <a:xfrm>
              <a:off x="6875463" y="3492500"/>
              <a:ext cx="739775" cy="1093788"/>
            </a:xfrm>
            <a:custGeom>
              <a:avLst/>
              <a:gdLst>
                <a:gd name="T0" fmla="*/ 111 w 197"/>
                <a:gd name="T1" fmla="*/ 0 h 291"/>
                <a:gd name="T2" fmla="*/ 101 w 197"/>
                <a:gd name="T3" fmla="*/ 66 h 291"/>
                <a:gd name="T4" fmla="*/ 78 w 197"/>
                <a:gd name="T5" fmla="*/ 126 h 291"/>
                <a:gd name="T6" fmla="*/ 44 w 197"/>
                <a:gd name="T7" fmla="*/ 180 h 291"/>
                <a:gd name="T8" fmla="*/ 0 w 197"/>
                <a:gd name="T9" fmla="*/ 226 h 291"/>
                <a:gd name="T10" fmla="*/ 56 w 197"/>
                <a:gd name="T11" fmla="*/ 291 h 291"/>
                <a:gd name="T12" fmla="*/ 111 w 197"/>
                <a:gd name="T13" fmla="*/ 233 h 291"/>
                <a:gd name="T14" fmla="*/ 154 w 197"/>
                <a:gd name="T15" fmla="*/ 164 h 291"/>
                <a:gd name="T16" fmla="*/ 184 w 197"/>
                <a:gd name="T17" fmla="*/ 88 h 291"/>
                <a:gd name="T18" fmla="*/ 197 w 197"/>
                <a:gd name="T19" fmla="*/ 5 h 291"/>
                <a:gd name="T20" fmla="*/ 111 w 197"/>
                <a:gd name="T21" fmla="*/ 0 h 2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7" h="291">
                  <a:moveTo>
                    <a:pt x="111" y="0"/>
                  </a:moveTo>
                  <a:cubicBezTo>
                    <a:pt x="110" y="23"/>
                    <a:pt x="107" y="45"/>
                    <a:pt x="101" y="66"/>
                  </a:cubicBezTo>
                  <a:cubicBezTo>
                    <a:pt x="95" y="87"/>
                    <a:pt x="87" y="107"/>
                    <a:pt x="78" y="126"/>
                  </a:cubicBezTo>
                  <a:cubicBezTo>
                    <a:pt x="68" y="145"/>
                    <a:pt x="57" y="163"/>
                    <a:pt x="44" y="180"/>
                  </a:cubicBezTo>
                  <a:cubicBezTo>
                    <a:pt x="31" y="197"/>
                    <a:pt x="16" y="212"/>
                    <a:pt x="0" y="226"/>
                  </a:cubicBezTo>
                  <a:cubicBezTo>
                    <a:pt x="56" y="291"/>
                    <a:pt x="56" y="291"/>
                    <a:pt x="56" y="291"/>
                  </a:cubicBezTo>
                  <a:cubicBezTo>
                    <a:pt x="76" y="273"/>
                    <a:pt x="95" y="254"/>
                    <a:pt x="111" y="233"/>
                  </a:cubicBezTo>
                  <a:cubicBezTo>
                    <a:pt x="128" y="211"/>
                    <a:pt x="142" y="189"/>
                    <a:pt x="154" y="164"/>
                  </a:cubicBezTo>
                  <a:cubicBezTo>
                    <a:pt x="167" y="140"/>
                    <a:pt x="176" y="115"/>
                    <a:pt x="184" y="88"/>
                  </a:cubicBezTo>
                  <a:cubicBezTo>
                    <a:pt x="191" y="61"/>
                    <a:pt x="195" y="34"/>
                    <a:pt x="197" y="5"/>
                  </a:cubicBezTo>
                  <a:lnTo>
                    <a:pt x="111" y="0"/>
                  </a:lnTo>
                  <a:close/>
                </a:path>
              </a:pathLst>
            </a:custGeom>
            <a:solidFill>
              <a:srgbClr val="8C3C0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255" name="PA_任意多边形 24"/>
            <p:cNvSpPr/>
            <p:nvPr>
              <p:custDataLst>
                <p:tags r:id="rId41"/>
              </p:custDataLst>
            </p:nvPr>
          </p:nvSpPr>
          <p:spPr bwMode="auto">
            <a:xfrm>
              <a:off x="5805488" y="4405313"/>
              <a:ext cx="1171575" cy="549275"/>
            </a:xfrm>
            <a:custGeom>
              <a:avLst/>
              <a:gdLst>
                <a:gd name="T0" fmla="*/ 312 w 312"/>
                <a:gd name="T1" fmla="*/ 70 h 146"/>
                <a:gd name="T2" fmla="*/ 242 w 312"/>
                <a:gd name="T3" fmla="*/ 14 h 146"/>
                <a:gd name="T4" fmla="*/ 220 w 312"/>
                <a:gd name="T5" fmla="*/ 26 h 146"/>
                <a:gd name="T6" fmla="*/ 197 w 312"/>
                <a:gd name="T7" fmla="*/ 36 h 146"/>
                <a:gd name="T8" fmla="*/ 174 w 312"/>
                <a:gd name="T9" fmla="*/ 45 h 146"/>
                <a:gd name="T10" fmla="*/ 150 w 312"/>
                <a:gd name="T11" fmla="*/ 52 h 146"/>
                <a:gd name="T12" fmla="*/ 126 w 312"/>
                <a:gd name="T13" fmla="*/ 56 h 146"/>
                <a:gd name="T14" fmla="*/ 101 w 312"/>
                <a:gd name="T15" fmla="*/ 59 h 146"/>
                <a:gd name="T16" fmla="*/ 63 w 312"/>
                <a:gd name="T17" fmla="*/ 60 h 146"/>
                <a:gd name="T18" fmla="*/ 49 w 312"/>
                <a:gd name="T19" fmla="*/ 59 h 146"/>
                <a:gd name="T20" fmla="*/ 34 w 312"/>
                <a:gd name="T21" fmla="*/ 57 h 146"/>
                <a:gd name="T22" fmla="*/ 16 w 312"/>
                <a:gd name="T23" fmla="*/ 54 h 146"/>
                <a:gd name="T24" fmla="*/ 0 w 312"/>
                <a:gd name="T25" fmla="*/ 138 h 146"/>
                <a:gd name="T26" fmla="*/ 0 w 312"/>
                <a:gd name="T27" fmla="*/ 139 h 146"/>
                <a:gd name="T28" fmla="*/ 16 w 312"/>
                <a:gd name="T29" fmla="*/ 141 h 146"/>
                <a:gd name="T30" fmla="*/ 19 w 312"/>
                <a:gd name="T31" fmla="*/ 142 h 146"/>
                <a:gd name="T32" fmla="*/ 31 w 312"/>
                <a:gd name="T33" fmla="*/ 143 h 146"/>
                <a:gd name="T34" fmla="*/ 38 w 312"/>
                <a:gd name="T35" fmla="*/ 144 h 146"/>
                <a:gd name="T36" fmla="*/ 47 w 312"/>
                <a:gd name="T37" fmla="*/ 145 h 146"/>
                <a:gd name="T38" fmla="*/ 57 w 312"/>
                <a:gd name="T39" fmla="*/ 145 h 146"/>
                <a:gd name="T40" fmla="*/ 63 w 312"/>
                <a:gd name="T41" fmla="*/ 146 h 146"/>
                <a:gd name="T42" fmla="*/ 70 w 312"/>
                <a:gd name="T43" fmla="*/ 146 h 146"/>
                <a:gd name="T44" fmla="*/ 77 w 312"/>
                <a:gd name="T45" fmla="*/ 146 h 146"/>
                <a:gd name="T46" fmla="*/ 101 w 312"/>
                <a:gd name="T47" fmla="*/ 145 h 146"/>
                <a:gd name="T48" fmla="*/ 110 w 312"/>
                <a:gd name="T49" fmla="*/ 144 h 146"/>
                <a:gd name="T50" fmla="*/ 126 w 312"/>
                <a:gd name="T51" fmla="*/ 143 h 146"/>
                <a:gd name="T52" fmla="*/ 141 w 312"/>
                <a:gd name="T53" fmla="*/ 141 h 146"/>
                <a:gd name="T54" fmla="*/ 144 w 312"/>
                <a:gd name="T55" fmla="*/ 140 h 146"/>
                <a:gd name="T56" fmla="*/ 169 w 312"/>
                <a:gd name="T57" fmla="*/ 135 h 146"/>
                <a:gd name="T58" fmla="*/ 180 w 312"/>
                <a:gd name="T59" fmla="*/ 132 h 146"/>
                <a:gd name="T60" fmla="*/ 200 w 312"/>
                <a:gd name="T61" fmla="*/ 126 h 146"/>
                <a:gd name="T62" fmla="*/ 217 w 312"/>
                <a:gd name="T63" fmla="*/ 120 h 146"/>
                <a:gd name="T64" fmla="*/ 230 w 312"/>
                <a:gd name="T65" fmla="*/ 116 h 146"/>
                <a:gd name="T66" fmla="*/ 257 w 312"/>
                <a:gd name="T67" fmla="*/ 103 h 146"/>
                <a:gd name="T68" fmla="*/ 260 w 312"/>
                <a:gd name="T69" fmla="*/ 102 h 146"/>
                <a:gd name="T70" fmla="*/ 285 w 312"/>
                <a:gd name="T71" fmla="*/ 88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12" h="146">
                  <a:moveTo>
                    <a:pt x="286" y="87"/>
                  </a:moveTo>
                  <a:cubicBezTo>
                    <a:pt x="295" y="82"/>
                    <a:pt x="304" y="76"/>
                    <a:pt x="312" y="70"/>
                  </a:cubicBezTo>
                  <a:cubicBezTo>
                    <a:pt x="262" y="0"/>
                    <a:pt x="262" y="0"/>
                    <a:pt x="262" y="0"/>
                  </a:cubicBezTo>
                  <a:cubicBezTo>
                    <a:pt x="256" y="5"/>
                    <a:pt x="249" y="10"/>
                    <a:pt x="242" y="14"/>
                  </a:cubicBezTo>
                  <a:cubicBezTo>
                    <a:pt x="239" y="15"/>
                    <a:pt x="237" y="17"/>
                    <a:pt x="234" y="18"/>
                  </a:cubicBezTo>
                  <a:cubicBezTo>
                    <a:pt x="230" y="21"/>
                    <a:pt x="225" y="24"/>
                    <a:pt x="220" y="26"/>
                  </a:cubicBezTo>
                  <a:cubicBezTo>
                    <a:pt x="217" y="28"/>
                    <a:pt x="214" y="29"/>
                    <a:pt x="211" y="30"/>
                  </a:cubicBezTo>
                  <a:cubicBezTo>
                    <a:pt x="206" y="32"/>
                    <a:pt x="202" y="34"/>
                    <a:pt x="197" y="36"/>
                  </a:cubicBezTo>
                  <a:cubicBezTo>
                    <a:pt x="194" y="38"/>
                    <a:pt x="191" y="39"/>
                    <a:pt x="188" y="40"/>
                  </a:cubicBezTo>
                  <a:cubicBezTo>
                    <a:pt x="183" y="42"/>
                    <a:pt x="178" y="43"/>
                    <a:pt x="174" y="45"/>
                  </a:cubicBezTo>
                  <a:cubicBezTo>
                    <a:pt x="167" y="47"/>
                    <a:pt x="161" y="49"/>
                    <a:pt x="154" y="51"/>
                  </a:cubicBezTo>
                  <a:cubicBezTo>
                    <a:pt x="153" y="51"/>
                    <a:pt x="151" y="51"/>
                    <a:pt x="150" y="52"/>
                  </a:cubicBezTo>
                  <a:cubicBezTo>
                    <a:pt x="143" y="53"/>
                    <a:pt x="135" y="55"/>
                    <a:pt x="128" y="56"/>
                  </a:cubicBezTo>
                  <a:cubicBezTo>
                    <a:pt x="127" y="56"/>
                    <a:pt x="126" y="56"/>
                    <a:pt x="126" y="56"/>
                  </a:cubicBezTo>
                  <a:cubicBezTo>
                    <a:pt x="118" y="57"/>
                    <a:pt x="111" y="58"/>
                    <a:pt x="103" y="59"/>
                  </a:cubicBezTo>
                  <a:cubicBezTo>
                    <a:pt x="102" y="59"/>
                    <a:pt x="102" y="59"/>
                    <a:pt x="101" y="59"/>
                  </a:cubicBezTo>
                  <a:cubicBezTo>
                    <a:pt x="93" y="60"/>
                    <a:pt x="85" y="60"/>
                    <a:pt x="77" y="60"/>
                  </a:cubicBezTo>
                  <a:cubicBezTo>
                    <a:pt x="72" y="60"/>
                    <a:pt x="67" y="60"/>
                    <a:pt x="63" y="60"/>
                  </a:cubicBezTo>
                  <a:cubicBezTo>
                    <a:pt x="61" y="60"/>
                    <a:pt x="60" y="60"/>
                    <a:pt x="58" y="60"/>
                  </a:cubicBezTo>
                  <a:cubicBezTo>
                    <a:pt x="55" y="59"/>
                    <a:pt x="52" y="59"/>
                    <a:pt x="49" y="59"/>
                  </a:cubicBezTo>
                  <a:cubicBezTo>
                    <a:pt x="47" y="59"/>
                    <a:pt x="45" y="59"/>
                    <a:pt x="44" y="58"/>
                  </a:cubicBezTo>
                  <a:cubicBezTo>
                    <a:pt x="41" y="58"/>
                    <a:pt x="37" y="58"/>
                    <a:pt x="34" y="57"/>
                  </a:cubicBezTo>
                  <a:cubicBezTo>
                    <a:pt x="33" y="57"/>
                    <a:pt x="31" y="57"/>
                    <a:pt x="30" y="57"/>
                  </a:cubicBezTo>
                  <a:cubicBezTo>
                    <a:pt x="25" y="56"/>
                    <a:pt x="21" y="55"/>
                    <a:pt x="16" y="54"/>
                  </a:cubicBezTo>
                  <a:cubicBezTo>
                    <a:pt x="0" y="138"/>
                    <a:pt x="0" y="138"/>
                    <a:pt x="0" y="138"/>
                  </a:cubicBezTo>
                  <a:cubicBezTo>
                    <a:pt x="0" y="138"/>
                    <a:pt x="0" y="138"/>
                    <a:pt x="0" y="138"/>
                  </a:cubicBezTo>
                  <a:cubicBezTo>
                    <a:pt x="0" y="138"/>
                    <a:pt x="0" y="138"/>
                    <a:pt x="0" y="139"/>
                  </a:cubicBezTo>
                  <a:cubicBezTo>
                    <a:pt x="0" y="139"/>
                    <a:pt x="0" y="139"/>
                    <a:pt x="0" y="139"/>
                  </a:cubicBezTo>
                  <a:cubicBezTo>
                    <a:pt x="0" y="139"/>
                    <a:pt x="0" y="139"/>
                    <a:pt x="0" y="139"/>
                  </a:cubicBezTo>
                  <a:cubicBezTo>
                    <a:pt x="5" y="139"/>
                    <a:pt x="11" y="140"/>
                    <a:pt x="16" y="141"/>
                  </a:cubicBezTo>
                  <a:cubicBezTo>
                    <a:pt x="16" y="141"/>
                    <a:pt x="17" y="141"/>
                    <a:pt x="17" y="141"/>
                  </a:cubicBezTo>
                  <a:cubicBezTo>
                    <a:pt x="18" y="141"/>
                    <a:pt x="18" y="142"/>
                    <a:pt x="19" y="142"/>
                  </a:cubicBezTo>
                  <a:cubicBezTo>
                    <a:pt x="20" y="142"/>
                    <a:pt x="21" y="142"/>
                    <a:pt x="23" y="142"/>
                  </a:cubicBezTo>
                  <a:cubicBezTo>
                    <a:pt x="25" y="142"/>
                    <a:pt x="28" y="143"/>
                    <a:pt x="31" y="143"/>
                  </a:cubicBezTo>
                  <a:cubicBezTo>
                    <a:pt x="32" y="143"/>
                    <a:pt x="34" y="143"/>
                    <a:pt x="35" y="144"/>
                  </a:cubicBezTo>
                  <a:cubicBezTo>
                    <a:pt x="36" y="144"/>
                    <a:pt x="37" y="144"/>
                    <a:pt x="38" y="144"/>
                  </a:cubicBezTo>
                  <a:cubicBezTo>
                    <a:pt x="39" y="144"/>
                    <a:pt x="40" y="144"/>
                    <a:pt x="41" y="144"/>
                  </a:cubicBezTo>
                  <a:cubicBezTo>
                    <a:pt x="43" y="144"/>
                    <a:pt x="45" y="145"/>
                    <a:pt x="47" y="145"/>
                  </a:cubicBezTo>
                  <a:cubicBezTo>
                    <a:pt x="49" y="145"/>
                    <a:pt x="51" y="145"/>
                    <a:pt x="53" y="145"/>
                  </a:cubicBezTo>
                  <a:cubicBezTo>
                    <a:pt x="54" y="145"/>
                    <a:pt x="56" y="145"/>
                    <a:pt x="57" y="145"/>
                  </a:cubicBezTo>
                  <a:cubicBezTo>
                    <a:pt x="58" y="145"/>
                    <a:pt x="59" y="145"/>
                    <a:pt x="59" y="145"/>
                  </a:cubicBezTo>
                  <a:cubicBezTo>
                    <a:pt x="60" y="145"/>
                    <a:pt x="62" y="145"/>
                    <a:pt x="63" y="146"/>
                  </a:cubicBezTo>
                  <a:cubicBezTo>
                    <a:pt x="64" y="146"/>
                    <a:pt x="65" y="146"/>
                    <a:pt x="66" y="146"/>
                  </a:cubicBezTo>
                  <a:cubicBezTo>
                    <a:pt x="67" y="146"/>
                    <a:pt x="68" y="146"/>
                    <a:pt x="70" y="146"/>
                  </a:cubicBezTo>
                  <a:cubicBezTo>
                    <a:pt x="71" y="146"/>
                    <a:pt x="72" y="146"/>
                    <a:pt x="73" y="146"/>
                  </a:cubicBezTo>
                  <a:cubicBezTo>
                    <a:pt x="74" y="146"/>
                    <a:pt x="75" y="146"/>
                    <a:pt x="77" y="146"/>
                  </a:cubicBezTo>
                  <a:cubicBezTo>
                    <a:pt x="81" y="146"/>
                    <a:pt x="85" y="146"/>
                    <a:pt x="89" y="146"/>
                  </a:cubicBezTo>
                  <a:cubicBezTo>
                    <a:pt x="93" y="145"/>
                    <a:pt x="97" y="145"/>
                    <a:pt x="101" y="145"/>
                  </a:cubicBezTo>
                  <a:cubicBezTo>
                    <a:pt x="104" y="145"/>
                    <a:pt x="106" y="145"/>
                    <a:pt x="108" y="145"/>
                  </a:cubicBezTo>
                  <a:cubicBezTo>
                    <a:pt x="109" y="144"/>
                    <a:pt x="109" y="144"/>
                    <a:pt x="110" y="144"/>
                  </a:cubicBezTo>
                  <a:cubicBezTo>
                    <a:pt x="111" y="144"/>
                    <a:pt x="112" y="144"/>
                    <a:pt x="114" y="144"/>
                  </a:cubicBezTo>
                  <a:cubicBezTo>
                    <a:pt x="118" y="144"/>
                    <a:pt x="122" y="143"/>
                    <a:pt x="126" y="143"/>
                  </a:cubicBezTo>
                  <a:cubicBezTo>
                    <a:pt x="130" y="142"/>
                    <a:pt x="134" y="142"/>
                    <a:pt x="139" y="141"/>
                  </a:cubicBezTo>
                  <a:cubicBezTo>
                    <a:pt x="139" y="141"/>
                    <a:pt x="140" y="141"/>
                    <a:pt x="141" y="141"/>
                  </a:cubicBezTo>
                  <a:cubicBezTo>
                    <a:pt x="141" y="141"/>
                    <a:pt x="142" y="140"/>
                    <a:pt x="142" y="140"/>
                  </a:cubicBezTo>
                  <a:cubicBezTo>
                    <a:pt x="143" y="140"/>
                    <a:pt x="143" y="140"/>
                    <a:pt x="144" y="140"/>
                  </a:cubicBezTo>
                  <a:cubicBezTo>
                    <a:pt x="150" y="139"/>
                    <a:pt x="156" y="138"/>
                    <a:pt x="162" y="137"/>
                  </a:cubicBezTo>
                  <a:cubicBezTo>
                    <a:pt x="165" y="136"/>
                    <a:pt x="167" y="135"/>
                    <a:pt x="169" y="135"/>
                  </a:cubicBezTo>
                  <a:cubicBezTo>
                    <a:pt x="171" y="135"/>
                    <a:pt x="173" y="134"/>
                    <a:pt x="175" y="134"/>
                  </a:cubicBezTo>
                  <a:cubicBezTo>
                    <a:pt x="176" y="133"/>
                    <a:pt x="178" y="133"/>
                    <a:pt x="180" y="132"/>
                  </a:cubicBezTo>
                  <a:cubicBezTo>
                    <a:pt x="186" y="131"/>
                    <a:pt x="192" y="129"/>
                    <a:pt x="197" y="127"/>
                  </a:cubicBezTo>
                  <a:cubicBezTo>
                    <a:pt x="198" y="127"/>
                    <a:pt x="199" y="127"/>
                    <a:pt x="200" y="126"/>
                  </a:cubicBezTo>
                  <a:cubicBezTo>
                    <a:pt x="201" y="126"/>
                    <a:pt x="201" y="126"/>
                    <a:pt x="202" y="126"/>
                  </a:cubicBezTo>
                  <a:cubicBezTo>
                    <a:pt x="207" y="124"/>
                    <a:pt x="212" y="122"/>
                    <a:pt x="217" y="120"/>
                  </a:cubicBezTo>
                  <a:cubicBezTo>
                    <a:pt x="221" y="119"/>
                    <a:pt x="224" y="118"/>
                    <a:pt x="228" y="116"/>
                  </a:cubicBezTo>
                  <a:cubicBezTo>
                    <a:pt x="229" y="116"/>
                    <a:pt x="229" y="116"/>
                    <a:pt x="230" y="116"/>
                  </a:cubicBezTo>
                  <a:cubicBezTo>
                    <a:pt x="236" y="113"/>
                    <a:pt x="242" y="110"/>
                    <a:pt x="248" y="107"/>
                  </a:cubicBezTo>
                  <a:cubicBezTo>
                    <a:pt x="251" y="106"/>
                    <a:pt x="254" y="105"/>
                    <a:pt x="257" y="103"/>
                  </a:cubicBezTo>
                  <a:cubicBezTo>
                    <a:pt x="258" y="103"/>
                    <a:pt x="258" y="103"/>
                    <a:pt x="258" y="103"/>
                  </a:cubicBezTo>
                  <a:cubicBezTo>
                    <a:pt x="259" y="102"/>
                    <a:pt x="259" y="102"/>
                    <a:pt x="260" y="102"/>
                  </a:cubicBezTo>
                  <a:cubicBezTo>
                    <a:pt x="266" y="99"/>
                    <a:pt x="272" y="95"/>
                    <a:pt x="278" y="92"/>
                  </a:cubicBezTo>
                  <a:cubicBezTo>
                    <a:pt x="280" y="90"/>
                    <a:pt x="283" y="89"/>
                    <a:pt x="285" y="88"/>
                  </a:cubicBezTo>
                  <a:cubicBezTo>
                    <a:pt x="286" y="88"/>
                    <a:pt x="286" y="87"/>
                    <a:pt x="286" y="87"/>
                  </a:cubicBezTo>
                  <a:close/>
                </a:path>
              </a:pathLst>
            </a:custGeom>
            <a:solidFill>
              <a:schemeClr val="bg2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256" name="PA_任意多边形 25"/>
            <p:cNvSpPr/>
            <p:nvPr>
              <p:custDataLst>
                <p:tags r:id="rId42"/>
              </p:custDataLst>
            </p:nvPr>
          </p:nvSpPr>
          <p:spPr bwMode="auto">
            <a:xfrm>
              <a:off x="4756150" y="1955800"/>
              <a:ext cx="1025525" cy="895350"/>
            </a:xfrm>
            <a:custGeom>
              <a:avLst/>
              <a:gdLst>
                <a:gd name="T0" fmla="*/ 251 w 273"/>
                <a:gd name="T1" fmla="*/ 0 h 238"/>
                <a:gd name="T2" fmla="*/ 173 w 273"/>
                <a:gd name="T3" fmla="*/ 29 h 238"/>
                <a:gd name="T4" fmla="*/ 105 w 273"/>
                <a:gd name="T5" fmla="*/ 73 h 238"/>
                <a:gd name="T6" fmla="*/ 46 w 273"/>
                <a:gd name="T7" fmla="*/ 130 h 238"/>
                <a:gd name="T8" fmla="*/ 0 w 273"/>
                <a:gd name="T9" fmla="*/ 197 h 238"/>
                <a:gd name="T10" fmla="*/ 75 w 273"/>
                <a:gd name="T11" fmla="*/ 238 h 238"/>
                <a:gd name="T12" fmla="*/ 111 w 273"/>
                <a:gd name="T13" fmla="*/ 185 h 238"/>
                <a:gd name="T14" fmla="*/ 157 w 273"/>
                <a:gd name="T15" fmla="*/ 140 h 238"/>
                <a:gd name="T16" fmla="*/ 212 w 273"/>
                <a:gd name="T17" fmla="*/ 106 h 238"/>
                <a:gd name="T18" fmla="*/ 273 w 273"/>
                <a:gd name="T19" fmla="*/ 82 h 238"/>
                <a:gd name="T20" fmla="*/ 251 w 273"/>
                <a:gd name="T21" fmla="*/ 0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73" h="238">
                  <a:moveTo>
                    <a:pt x="251" y="0"/>
                  </a:moveTo>
                  <a:cubicBezTo>
                    <a:pt x="224" y="7"/>
                    <a:pt x="198" y="17"/>
                    <a:pt x="173" y="29"/>
                  </a:cubicBezTo>
                  <a:cubicBezTo>
                    <a:pt x="149" y="41"/>
                    <a:pt x="126" y="56"/>
                    <a:pt x="105" y="73"/>
                  </a:cubicBezTo>
                  <a:cubicBezTo>
                    <a:pt x="83" y="90"/>
                    <a:pt x="64" y="109"/>
                    <a:pt x="46" y="130"/>
                  </a:cubicBezTo>
                  <a:cubicBezTo>
                    <a:pt x="28" y="150"/>
                    <a:pt x="13" y="173"/>
                    <a:pt x="0" y="197"/>
                  </a:cubicBezTo>
                  <a:cubicBezTo>
                    <a:pt x="75" y="238"/>
                    <a:pt x="75" y="238"/>
                    <a:pt x="75" y="238"/>
                  </a:cubicBezTo>
                  <a:cubicBezTo>
                    <a:pt x="85" y="219"/>
                    <a:pt x="97" y="201"/>
                    <a:pt x="111" y="185"/>
                  </a:cubicBezTo>
                  <a:cubicBezTo>
                    <a:pt x="125" y="168"/>
                    <a:pt x="141" y="154"/>
                    <a:pt x="157" y="140"/>
                  </a:cubicBezTo>
                  <a:cubicBezTo>
                    <a:pt x="174" y="127"/>
                    <a:pt x="193" y="115"/>
                    <a:pt x="212" y="106"/>
                  </a:cubicBezTo>
                  <a:cubicBezTo>
                    <a:pt x="231" y="96"/>
                    <a:pt x="252" y="88"/>
                    <a:pt x="273" y="82"/>
                  </a:cubicBezTo>
                  <a:lnTo>
                    <a:pt x="251" y="0"/>
                  </a:lnTo>
                  <a:close/>
                </a:path>
              </a:pathLst>
            </a:custGeom>
            <a:solidFill>
              <a:srgbClr val="7A1A0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257" name="PA_任意多边形 26"/>
            <p:cNvSpPr/>
            <p:nvPr>
              <p:custDataLst>
                <p:tags r:id="rId43"/>
              </p:custDataLst>
            </p:nvPr>
          </p:nvSpPr>
          <p:spPr bwMode="auto">
            <a:xfrm>
              <a:off x="7092950" y="1331913"/>
              <a:ext cx="2025650" cy="2957513"/>
            </a:xfrm>
            <a:custGeom>
              <a:avLst/>
              <a:gdLst>
                <a:gd name="T0" fmla="*/ 314 w 539"/>
                <a:gd name="T1" fmla="*/ 0 h 787"/>
                <a:gd name="T2" fmla="*/ 408 w 539"/>
                <a:gd name="T3" fmla="*/ 118 h 787"/>
                <a:gd name="T4" fmla="*/ 479 w 539"/>
                <a:gd name="T5" fmla="*/ 252 h 787"/>
                <a:gd name="T6" fmla="*/ 524 w 539"/>
                <a:gd name="T7" fmla="*/ 400 h 787"/>
                <a:gd name="T8" fmla="*/ 539 w 539"/>
                <a:gd name="T9" fmla="*/ 558 h 787"/>
                <a:gd name="T10" fmla="*/ 539 w 539"/>
                <a:gd name="T11" fmla="*/ 577 h 787"/>
                <a:gd name="T12" fmla="*/ 538 w 539"/>
                <a:gd name="T13" fmla="*/ 596 h 787"/>
                <a:gd name="T14" fmla="*/ 537 w 539"/>
                <a:gd name="T15" fmla="*/ 615 h 787"/>
                <a:gd name="T16" fmla="*/ 536 w 539"/>
                <a:gd name="T17" fmla="*/ 634 h 787"/>
                <a:gd name="T18" fmla="*/ 291 w 539"/>
                <a:gd name="T19" fmla="*/ 787 h 787"/>
                <a:gd name="T20" fmla="*/ 139 w 539"/>
                <a:gd name="T21" fmla="*/ 544 h 787"/>
                <a:gd name="T22" fmla="*/ 127 w 539"/>
                <a:gd name="T23" fmla="*/ 459 h 787"/>
                <a:gd name="T24" fmla="*/ 99 w 539"/>
                <a:gd name="T25" fmla="*/ 381 h 787"/>
                <a:gd name="T26" fmla="*/ 56 w 539"/>
                <a:gd name="T27" fmla="*/ 312 h 787"/>
                <a:gd name="T28" fmla="*/ 0 w 539"/>
                <a:gd name="T29" fmla="*/ 252 h 787"/>
                <a:gd name="T30" fmla="*/ 281 w 539"/>
                <a:gd name="T31" fmla="*/ 285 h 787"/>
                <a:gd name="T32" fmla="*/ 314 w 539"/>
                <a:gd name="T33" fmla="*/ 0 h 7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39" h="787">
                  <a:moveTo>
                    <a:pt x="314" y="0"/>
                  </a:moveTo>
                  <a:cubicBezTo>
                    <a:pt x="349" y="36"/>
                    <a:pt x="380" y="75"/>
                    <a:pt x="408" y="118"/>
                  </a:cubicBezTo>
                  <a:cubicBezTo>
                    <a:pt x="436" y="160"/>
                    <a:pt x="460" y="205"/>
                    <a:pt x="479" y="252"/>
                  </a:cubicBezTo>
                  <a:cubicBezTo>
                    <a:pt x="498" y="299"/>
                    <a:pt x="514" y="349"/>
                    <a:pt x="524" y="400"/>
                  </a:cubicBezTo>
                  <a:cubicBezTo>
                    <a:pt x="534" y="451"/>
                    <a:pt x="539" y="504"/>
                    <a:pt x="539" y="558"/>
                  </a:cubicBezTo>
                  <a:cubicBezTo>
                    <a:pt x="539" y="564"/>
                    <a:pt x="539" y="571"/>
                    <a:pt x="539" y="577"/>
                  </a:cubicBezTo>
                  <a:cubicBezTo>
                    <a:pt x="539" y="583"/>
                    <a:pt x="539" y="590"/>
                    <a:pt x="538" y="596"/>
                  </a:cubicBezTo>
                  <a:cubicBezTo>
                    <a:pt x="538" y="602"/>
                    <a:pt x="538" y="609"/>
                    <a:pt x="537" y="615"/>
                  </a:cubicBezTo>
                  <a:cubicBezTo>
                    <a:pt x="537" y="621"/>
                    <a:pt x="536" y="628"/>
                    <a:pt x="536" y="634"/>
                  </a:cubicBezTo>
                  <a:cubicBezTo>
                    <a:pt x="291" y="787"/>
                    <a:pt x="291" y="787"/>
                    <a:pt x="291" y="787"/>
                  </a:cubicBezTo>
                  <a:cubicBezTo>
                    <a:pt x="139" y="544"/>
                    <a:pt x="139" y="544"/>
                    <a:pt x="139" y="544"/>
                  </a:cubicBezTo>
                  <a:cubicBezTo>
                    <a:pt x="138" y="515"/>
                    <a:pt x="134" y="487"/>
                    <a:pt x="127" y="459"/>
                  </a:cubicBezTo>
                  <a:cubicBezTo>
                    <a:pt x="120" y="432"/>
                    <a:pt x="111" y="406"/>
                    <a:pt x="99" y="381"/>
                  </a:cubicBezTo>
                  <a:cubicBezTo>
                    <a:pt x="87" y="357"/>
                    <a:pt x="73" y="333"/>
                    <a:pt x="56" y="312"/>
                  </a:cubicBezTo>
                  <a:cubicBezTo>
                    <a:pt x="39" y="290"/>
                    <a:pt x="21" y="270"/>
                    <a:pt x="0" y="252"/>
                  </a:cubicBezTo>
                  <a:cubicBezTo>
                    <a:pt x="281" y="285"/>
                    <a:pt x="281" y="285"/>
                    <a:pt x="281" y="285"/>
                  </a:cubicBezTo>
                  <a:lnTo>
                    <a:pt x="3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258" name="PA_任意多边形 27"/>
            <p:cNvSpPr/>
            <p:nvPr>
              <p:custDataLst>
                <p:tags r:id="rId44"/>
              </p:custDataLst>
            </p:nvPr>
          </p:nvSpPr>
          <p:spPr bwMode="auto">
            <a:xfrm>
              <a:off x="7224713" y="1433513"/>
              <a:ext cx="1847850" cy="2792413"/>
            </a:xfrm>
            <a:custGeom>
              <a:avLst/>
              <a:gdLst>
                <a:gd name="T0" fmla="*/ 116 w 492"/>
                <a:gd name="T1" fmla="*/ 513 h 743"/>
                <a:gd name="T2" fmla="*/ 104 w 492"/>
                <a:gd name="T3" fmla="*/ 429 h 743"/>
                <a:gd name="T4" fmla="*/ 75 w 492"/>
                <a:gd name="T5" fmla="*/ 349 h 743"/>
                <a:gd name="T6" fmla="*/ 31 w 492"/>
                <a:gd name="T7" fmla="*/ 277 h 743"/>
                <a:gd name="T8" fmla="*/ 0 w 492"/>
                <a:gd name="T9" fmla="*/ 241 h 743"/>
                <a:gd name="T10" fmla="*/ 257 w 492"/>
                <a:gd name="T11" fmla="*/ 271 h 743"/>
                <a:gd name="T12" fmla="*/ 288 w 492"/>
                <a:gd name="T13" fmla="*/ 0 h 743"/>
                <a:gd name="T14" fmla="*/ 363 w 492"/>
                <a:gd name="T15" fmla="*/ 97 h 743"/>
                <a:gd name="T16" fmla="*/ 433 w 492"/>
                <a:gd name="T17" fmla="*/ 230 h 743"/>
                <a:gd name="T18" fmla="*/ 477 w 492"/>
                <a:gd name="T19" fmla="*/ 375 h 743"/>
                <a:gd name="T20" fmla="*/ 492 w 492"/>
                <a:gd name="T21" fmla="*/ 531 h 743"/>
                <a:gd name="T22" fmla="*/ 492 w 492"/>
                <a:gd name="T23" fmla="*/ 550 h 743"/>
                <a:gd name="T24" fmla="*/ 491 w 492"/>
                <a:gd name="T25" fmla="*/ 568 h 743"/>
                <a:gd name="T26" fmla="*/ 490 w 492"/>
                <a:gd name="T27" fmla="*/ 587 h 743"/>
                <a:gd name="T28" fmla="*/ 489 w 492"/>
                <a:gd name="T29" fmla="*/ 600 h 743"/>
                <a:gd name="T30" fmla="*/ 260 w 492"/>
                <a:gd name="T31" fmla="*/ 743 h 743"/>
                <a:gd name="T32" fmla="*/ 116 w 492"/>
                <a:gd name="T33" fmla="*/ 513 h 7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92" h="743">
                  <a:moveTo>
                    <a:pt x="116" y="513"/>
                  </a:moveTo>
                  <a:cubicBezTo>
                    <a:pt x="115" y="485"/>
                    <a:pt x="111" y="457"/>
                    <a:pt x="104" y="429"/>
                  </a:cubicBezTo>
                  <a:cubicBezTo>
                    <a:pt x="97" y="402"/>
                    <a:pt x="87" y="375"/>
                    <a:pt x="75" y="349"/>
                  </a:cubicBezTo>
                  <a:cubicBezTo>
                    <a:pt x="63" y="324"/>
                    <a:pt x="48" y="300"/>
                    <a:pt x="31" y="277"/>
                  </a:cubicBezTo>
                  <a:cubicBezTo>
                    <a:pt x="21" y="265"/>
                    <a:pt x="11" y="253"/>
                    <a:pt x="0" y="241"/>
                  </a:cubicBezTo>
                  <a:cubicBezTo>
                    <a:pt x="257" y="271"/>
                    <a:pt x="257" y="271"/>
                    <a:pt x="257" y="271"/>
                  </a:cubicBezTo>
                  <a:cubicBezTo>
                    <a:pt x="288" y="0"/>
                    <a:pt x="288" y="0"/>
                    <a:pt x="288" y="0"/>
                  </a:cubicBezTo>
                  <a:cubicBezTo>
                    <a:pt x="315" y="31"/>
                    <a:pt x="341" y="63"/>
                    <a:pt x="363" y="97"/>
                  </a:cubicBezTo>
                  <a:cubicBezTo>
                    <a:pt x="390" y="139"/>
                    <a:pt x="414" y="184"/>
                    <a:pt x="433" y="230"/>
                  </a:cubicBezTo>
                  <a:cubicBezTo>
                    <a:pt x="452" y="276"/>
                    <a:pt x="467" y="325"/>
                    <a:pt x="477" y="375"/>
                  </a:cubicBezTo>
                  <a:cubicBezTo>
                    <a:pt x="487" y="426"/>
                    <a:pt x="492" y="478"/>
                    <a:pt x="492" y="531"/>
                  </a:cubicBezTo>
                  <a:cubicBezTo>
                    <a:pt x="492" y="537"/>
                    <a:pt x="492" y="543"/>
                    <a:pt x="492" y="550"/>
                  </a:cubicBezTo>
                  <a:cubicBezTo>
                    <a:pt x="492" y="556"/>
                    <a:pt x="492" y="562"/>
                    <a:pt x="491" y="568"/>
                  </a:cubicBezTo>
                  <a:cubicBezTo>
                    <a:pt x="491" y="575"/>
                    <a:pt x="491" y="581"/>
                    <a:pt x="490" y="587"/>
                  </a:cubicBezTo>
                  <a:cubicBezTo>
                    <a:pt x="490" y="591"/>
                    <a:pt x="490" y="596"/>
                    <a:pt x="489" y="600"/>
                  </a:cubicBezTo>
                  <a:cubicBezTo>
                    <a:pt x="260" y="743"/>
                    <a:pt x="260" y="743"/>
                    <a:pt x="260" y="743"/>
                  </a:cubicBezTo>
                  <a:lnTo>
                    <a:pt x="116" y="513"/>
                  </a:lnTo>
                  <a:close/>
                </a:path>
              </a:pathLst>
            </a:custGeom>
            <a:solidFill>
              <a:srgbClr val="9B999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259" name="PA_任意多边形 28"/>
            <p:cNvSpPr/>
            <p:nvPr>
              <p:custDataLst>
                <p:tags r:id="rId45"/>
              </p:custDataLst>
            </p:nvPr>
          </p:nvSpPr>
          <p:spPr bwMode="auto">
            <a:xfrm>
              <a:off x="5786438" y="400050"/>
              <a:ext cx="2422525" cy="1920875"/>
            </a:xfrm>
            <a:custGeom>
              <a:avLst/>
              <a:gdLst>
                <a:gd name="T0" fmla="*/ 82 w 645"/>
                <a:gd name="T1" fmla="*/ 0 h 511"/>
                <a:gd name="T2" fmla="*/ 241 w 645"/>
                <a:gd name="T3" fmla="*/ 16 h 511"/>
                <a:gd name="T4" fmla="*/ 391 w 645"/>
                <a:gd name="T5" fmla="*/ 62 h 511"/>
                <a:gd name="T6" fmla="*/ 526 w 645"/>
                <a:gd name="T7" fmla="*/ 134 h 511"/>
                <a:gd name="T8" fmla="*/ 645 w 645"/>
                <a:gd name="T9" fmla="*/ 230 h 511"/>
                <a:gd name="T10" fmla="*/ 612 w 645"/>
                <a:gd name="T11" fmla="*/ 511 h 511"/>
                <a:gd name="T12" fmla="*/ 320 w 645"/>
                <a:gd name="T13" fmla="*/ 477 h 511"/>
                <a:gd name="T14" fmla="*/ 267 w 645"/>
                <a:gd name="T15" fmla="*/ 445 h 511"/>
                <a:gd name="T16" fmla="*/ 209 w 645"/>
                <a:gd name="T17" fmla="*/ 420 h 511"/>
                <a:gd name="T18" fmla="*/ 147 w 645"/>
                <a:gd name="T19" fmla="*/ 405 h 511"/>
                <a:gd name="T20" fmla="*/ 82 w 645"/>
                <a:gd name="T21" fmla="*/ 400 h 511"/>
                <a:gd name="T22" fmla="*/ 64 w 645"/>
                <a:gd name="T23" fmla="*/ 400 h 511"/>
                <a:gd name="T24" fmla="*/ 46 w 645"/>
                <a:gd name="T25" fmla="*/ 401 h 511"/>
                <a:gd name="T26" fmla="*/ 29 w 645"/>
                <a:gd name="T27" fmla="*/ 403 h 511"/>
                <a:gd name="T28" fmla="*/ 12 w 645"/>
                <a:gd name="T29" fmla="*/ 406 h 511"/>
                <a:gd name="T30" fmla="*/ 207 w 645"/>
                <a:gd name="T31" fmla="*/ 211 h 511"/>
                <a:gd name="T32" fmla="*/ 0 w 645"/>
                <a:gd name="T33" fmla="*/ 4 h 511"/>
                <a:gd name="T34" fmla="*/ 20 w 645"/>
                <a:gd name="T35" fmla="*/ 2 h 511"/>
                <a:gd name="T36" fmla="*/ 40 w 645"/>
                <a:gd name="T37" fmla="*/ 1 h 511"/>
                <a:gd name="T38" fmla="*/ 61 w 645"/>
                <a:gd name="T39" fmla="*/ 0 h 511"/>
                <a:gd name="T40" fmla="*/ 82 w 645"/>
                <a:gd name="T41" fmla="*/ 0 h 5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45" h="511">
                  <a:moveTo>
                    <a:pt x="82" y="0"/>
                  </a:moveTo>
                  <a:cubicBezTo>
                    <a:pt x="136" y="0"/>
                    <a:pt x="190" y="5"/>
                    <a:pt x="241" y="16"/>
                  </a:cubicBezTo>
                  <a:cubicBezTo>
                    <a:pt x="293" y="26"/>
                    <a:pt x="343" y="42"/>
                    <a:pt x="391" y="62"/>
                  </a:cubicBezTo>
                  <a:cubicBezTo>
                    <a:pt x="438" y="82"/>
                    <a:pt x="484" y="106"/>
                    <a:pt x="526" y="134"/>
                  </a:cubicBezTo>
                  <a:cubicBezTo>
                    <a:pt x="569" y="162"/>
                    <a:pt x="608" y="195"/>
                    <a:pt x="645" y="230"/>
                  </a:cubicBezTo>
                  <a:cubicBezTo>
                    <a:pt x="612" y="511"/>
                    <a:pt x="612" y="511"/>
                    <a:pt x="612" y="511"/>
                  </a:cubicBezTo>
                  <a:cubicBezTo>
                    <a:pt x="320" y="477"/>
                    <a:pt x="320" y="477"/>
                    <a:pt x="320" y="477"/>
                  </a:cubicBezTo>
                  <a:cubicBezTo>
                    <a:pt x="303" y="465"/>
                    <a:pt x="285" y="454"/>
                    <a:pt x="267" y="445"/>
                  </a:cubicBezTo>
                  <a:cubicBezTo>
                    <a:pt x="248" y="435"/>
                    <a:pt x="229" y="427"/>
                    <a:pt x="209" y="420"/>
                  </a:cubicBezTo>
                  <a:cubicBezTo>
                    <a:pt x="189" y="414"/>
                    <a:pt x="168" y="409"/>
                    <a:pt x="147" y="405"/>
                  </a:cubicBezTo>
                  <a:cubicBezTo>
                    <a:pt x="126" y="402"/>
                    <a:pt x="104" y="400"/>
                    <a:pt x="82" y="400"/>
                  </a:cubicBezTo>
                  <a:cubicBezTo>
                    <a:pt x="76" y="400"/>
                    <a:pt x="70" y="400"/>
                    <a:pt x="64" y="400"/>
                  </a:cubicBezTo>
                  <a:cubicBezTo>
                    <a:pt x="58" y="400"/>
                    <a:pt x="52" y="401"/>
                    <a:pt x="46" y="401"/>
                  </a:cubicBezTo>
                  <a:cubicBezTo>
                    <a:pt x="41" y="402"/>
                    <a:pt x="35" y="402"/>
                    <a:pt x="29" y="403"/>
                  </a:cubicBezTo>
                  <a:cubicBezTo>
                    <a:pt x="23" y="404"/>
                    <a:pt x="18" y="405"/>
                    <a:pt x="12" y="406"/>
                  </a:cubicBezTo>
                  <a:cubicBezTo>
                    <a:pt x="207" y="211"/>
                    <a:pt x="207" y="211"/>
                    <a:pt x="207" y="21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6" y="3"/>
                    <a:pt x="13" y="3"/>
                    <a:pt x="20" y="2"/>
                  </a:cubicBezTo>
                  <a:cubicBezTo>
                    <a:pt x="27" y="2"/>
                    <a:pt x="33" y="1"/>
                    <a:pt x="40" y="1"/>
                  </a:cubicBezTo>
                  <a:cubicBezTo>
                    <a:pt x="47" y="1"/>
                    <a:pt x="54" y="0"/>
                    <a:pt x="61" y="0"/>
                  </a:cubicBezTo>
                  <a:cubicBezTo>
                    <a:pt x="68" y="0"/>
                    <a:pt x="75" y="0"/>
                    <a:pt x="8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260" name="PA_任意多边形 29"/>
            <p:cNvSpPr/>
            <p:nvPr>
              <p:custDataLst>
                <p:tags r:id="rId46"/>
              </p:custDataLst>
            </p:nvPr>
          </p:nvSpPr>
          <p:spPr bwMode="auto">
            <a:xfrm>
              <a:off x="5888038" y="446088"/>
              <a:ext cx="2271713" cy="1825625"/>
            </a:xfrm>
            <a:custGeom>
              <a:avLst/>
              <a:gdLst>
                <a:gd name="T0" fmla="*/ 297 w 605"/>
                <a:gd name="T1" fmla="*/ 454 h 486"/>
                <a:gd name="T2" fmla="*/ 245 w 605"/>
                <a:gd name="T3" fmla="*/ 422 h 486"/>
                <a:gd name="T4" fmla="*/ 186 w 605"/>
                <a:gd name="T5" fmla="*/ 397 h 486"/>
                <a:gd name="T6" fmla="*/ 122 w 605"/>
                <a:gd name="T7" fmla="*/ 381 h 486"/>
                <a:gd name="T8" fmla="*/ 55 w 605"/>
                <a:gd name="T9" fmla="*/ 376 h 486"/>
                <a:gd name="T10" fmla="*/ 36 w 605"/>
                <a:gd name="T11" fmla="*/ 376 h 486"/>
                <a:gd name="T12" fmla="*/ 19 w 605"/>
                <a:gd name="T13" fmla="*/ 377 h 486"/>
                <a:gd name="T14" fmla="*/ 197 w 605"/>
                <a:gd name="T15" fmla="*/ 199 h 486"/>
                <a:gd name="T16" fmla="*/ 0 w 605"/>
                <a:gd name="T17" fmla="*/ 2 h 486"/>
                <a:gd name="T18" fmla="*/ 14 w 605"/>
                <a:gd name="T19" fmla="*/ 1 h 486"/>
                <a:gd name="T20" fmla="*/ 34 w 605"/>
                <a:gd name="T21" fmla="*/ 0 h 486"/>
                <a:gd name="T22" fmla="*/ 55 w 605"/>
                <a:gd name="T23" fmla="*/ 0 h 486"/>
                <a:gd name="T24" fmla="*/ 212 w 605"/>
                <a:gd name="T25" fmla="*/ 16 h 486"/>
                <a:gd name="T26" fmla="*/ 359 w 605"/>
                <a:gd name="T27" fmla="*/ 61 h 486"/>
                <a:gd name="T28" fmla="*/ 492 w 605"/>
                <a:gd name="T29" fmla="*/ 132 h 486"/>
                <a:gd name="T30" fmla="*/ 605 w 605"/>
                <a:gd name="T31" fmla="*/ 223 h 486"/>
                <a:gd name="T32" fmla="*/ 574 w 605"/>
                <a:gd name="T33" fmla="*/ 486 h 486"/>
                <a:gd name="T34" fmla="*/ 297 w 605"/>
                <a:gd name="T35" fmla="*/ 454 h 4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605" h="486">
                  <a:moveTo>
                    <a:pt x="297" y="454"/>
                  </a:moveTo>
                  <a:cubicBezTo>
                    <a:pt x="281" y="442"/>
                    <a:pt x="263" y="431"/>
                    <a:pt x="245" y="422"/>
                  </a:cubicBezTo>
                  <a:cubicBezTo>
                    <a:pt x="226" y="412"/>
                    <a:pt x="206" y="404"/>
                    <a:pt x="186" y="397"/>
                  </a:cubicBezTo>
                  <a:cubicBezTo>
                    <a:pt x="165" y="390"/>
                    <a:pt x="143" y="385"/>
                    <a:pt x="122" y="381"/>
                  </a:cubicBezTo>
                  <a:cubicBezTo>
                    <a:pt x="100" y="377"/>
                    <a:pt x="77" y="376"/>
                    <a:pt x="55" y="376"/>
                  </a:cubicBezTo>
                  <a:cubicBezTo>
                    <a:pt x="48" y="376"/>
                    <a:pt x="42" y="376"/>
                    <a:pt x="36" y="376"/>
                  </a:cubicBezTo>
                  <a:cubicBezTo>
                    <a:pt x="30" y="376"/>
                    <a:pt x="25" y="377"/>
                    <a:pt x="19" y="377"/>
                  </a:cubicBezTo>
                  <a:cubicBezTo>
                    <a:pt x="197" y="199"/>
                    <a:pt x="197" y="199"/>
                    <a:pt x="197" y="199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4" y="2"/>
                    <a:pt x="9" y="1"/>
                    <a:pt x="14" y="1"/>
                  </a:cubicBezTo>
                  <a:cubicBezTo>
                    <a:pt x="21" y="1"/>
                    <a:pt x="27" y="0"/>
                    <a:pt x="34" y="0"/>
                  </a:cubicBezTo>
                  <a:cubicBezTo>
                    <a:pt x="41" y="0"/>
                    <a:pt x="48" y="0"/>
                    <a:pt x="55" y="0"/>
                  </a:cubicBezTo>
                  <a:cubicBezTo>
                    <a:pt x="108" y="0"/>
                    <a:pt x="161" y="5"/>
                    <a:pt x="212" y="16"/>
                  </a:cubicBezTo>
                  <a:cubicBezTo>
                    <a:pt x="262" y="26"/>
                    <a:pt x="312" y="41"/>
                    <a:pt x="359" y="61"/>
                  </a:cubicBezTo>
                  <a:cubicBezTo>
                    <a:pt x="405" y="80"/>
                    <a:pt x="450" y="104"/>
                    <a:pt x="492" y="132"/>
                  </a:cubicBezTo>
                  <a:cubicBezTo>
                    <a:pt x="532" y="159"/>
                    <a:pt x="570" y="189"/>
                    <a:pt x="605" y="223"/>
                  </a:cubicBezTo>
                  <a:cubicBezTo>
                    <a:pt x="574" y="486"/>
                    <a:pt x="574" y="486"/>
                    <a:pt x="574" y="486"/>
                  </a:cubicBezTo>
                  <a:lnTo>
                    <a:pt x="297" y="454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261" name="PA_任意多边形 30"/>
            <p:cNvSpPr/>
            <p:nvPr>
              <p:custDataLst>
                <p:tags r:id="rId47"/>
              </p:custDataLst>
            </p:nvPr>
          </p:nvSpPr>
          <p:spPr bwMode="auto">
            <a:xfrm>
              <a:off x="3067050" y="1746250"/>
              <a:ext cx="1630363" cy="2647950"/>
            </a:xfrm>
            <a:custGeom>
              <a:avLst/>
              <a:gdLst>
                <a:gd name="T0" fmla="*/ 402 w 434"/>
                <a:gd name="T1" fmla="*/ 0 h 705"/>
                <a:gd name="T2" fmla="*/ 434 w 434"/>
                <a:gd name="T3" fmla="*/ 285 h 705"/>
                <a:gd name="T4" fmla="*/ 419 w 434"/>
                <a:gd name="T5" fmla="*/ 323 h 705"/>
                <a:gd name="T6" fmla="*/ 408 w 434"/>
                <a:gd name="T7" fmla="*/ 363 h 705"/>
                <a:gd name="T8" fmla="*/ 402 w 434"/>
                <a:gd name="T9" fmla="*/ 405 h 705"/>
                <a:gd name="T10" fmla="*/ 400 w 434"/>
                <a:gd name="T11" fmla="*/ 448 h 705"/>
                <a:gd name="T12" fmla="*/ 402 w 434"/>
                <a:gd name="T13" fmla="*/ 489 h 705"/>
                <a:gd name="T14" fmla="*/ 408 w 434"/>
                <a:gd name="T15" fmla="*/ 529 h 705"/>
                <a:gd name="T16" fmla="*/ 417 w 434"/>
                <a:gd name="T17" fmla="*/ 567 h 705"/>
                <a:gd name="T18" fmla="*/ 431 w 434"/>
                <a:gd name="T19" fmla="*/ 604 h 705"/>
                <a:gd name="T20" fmla="*/ 198 w 434"/>
                <a:gd name="T21" fmla="*/ 457 h 705"/>
                <a:gd name="T22" fmla="*/ 42 w 434"/>
                <a:gd name="T23" fmla="*/ 705 h 705"/>
                <a:gd name="T24" fmla="*/ 24 w 434"/>
                <a:gd name="T25" fmla="*/ 643 h 705"/>
                <a:gd name="T26" fmla="*/ 11 w 434"/>
                <a:gd name="T27" fmla="*/ 580 h 705"/>
                <a:gd name="T28" fmla="*/ 2 w 434"/>
                <a:gd name="T29" fmla="*/ 515 h 705"/>
                <a:gd name="T30" fmla="*/ 0 w 434"/>
                <a:gd name="T31" fmla="*/ 448 h 705"/>
                <a:gd name="T32" fmla="*/ 7 w 434"/>
                <a:gd name="T33" fmla="*/ 336 h 705"/>
                <a:gd name="T34" fmla="*/ 30 w 434"/>
                <a:gd name="T35" fmla="*/ 229 h 705"/>
                <a:gd name="T36" fmla="*/ 66 w 434"/>
                <a:gd name="T37" fmla="*/ 127 h 705"/>
                <a:gd name="T38" fmla="*/ 115 w 434"/>
                <a:gd name="T39" fmla="*/ 32 h 705"/>
                <a:gd name="T40" fmla="*/ 402 w 434"/>
                <a:gd name="T41" fmla="*/ 0 h 7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34" h="705">
                  <a:moveTo>
                    <a:pt x="402" y="0"/>
                  </a:moveTo>
                  <a:cubicBezTo>
                    <a:pt x="434" y="285"/>
                    <a:pt x="434" y="285"/>
                    <a:pt x="434" y="285"/>
                  </a:cubicBezTo>
                  <a:cubicBezTo>
                    <a:pt x="428" y="297"/>
                    <a:pt x="423" y="310"/>
                    <a:pt x="419" y="323"/>
                  </a:cubicBezTo>
                  <a:cubicBezTo>
                    <a:pt x="415" y="336"/>
                    <a:pt x="411" y="350"/>
                    <a:pt x="408" y="363"/>
                  </a:cubicBezTo>
                  <a:cubicBezTo>
                    <a:pt x="406" y="377"/>
                    <a:pt x="403" y="391"/>
                    <a:pt x="402" y="405"/>
                  </a:cubicBezTo>
                  <a:cubicBezTo>
                    <a:pt x="400" y="419"/>
                    <a:pt x="400" y="433"/>
                    <a:pt x="400" y="448"/>
                  </a:cubicBezTo>
                  <a:cubicBezTo>
                    <a:pt x="400" y="462"/>
                    <a:pt x="400" y="475"/>
                    <a:pt x="402" y="489"/>
                  </a:cubicBezTo>
                  <a:cubicBezTo>
                    <a:pt x="403" y="502"/>
                    <a:pt x="405" y="516"/>
                    <a:pt x="408" y="529"/>
                  </a:cubicBezTo>
                  <a:cubicBezTo>
                    <a:pt x="410" y="542"/>
                    <a:pt x="414" y="555"/>
                    <a:pt x="417" y="567"/>
                  </a:cubicBezTo>
                  <a:cubicBezTo>
                    <a:pt x="421" y="580"/>
                    <a:pt x="426" y="592"/>
                    <a:pt x="431" y="604"/>
                  </a:cubicBezTo>
                  <a:cubicBezTo>
                    <a:pt x="198" y="457"/>
                    <a:pt x="198" y="457"/>
                    <a:pt x="198" y="457"/>
                  </a:cubicBezTo>
                  <a:cubicBezTo>
                    <a:pt x="42" y="705"/>
                    <a:pt x="42" y="705"/>
                    <a:pt x="42" y="705"/>
                  </a:cubicBezTo>
                  <a:cubicBezTo>
                    <a:pt x="35" y="685"/>
                    <a:pt x="29" y="664"/>
                    <a:pt x="24" y="643"/>
                  </a:cubicBezTo>
                  <a:cubicBezTo>
                    <a:pt x="19" y="622"/>
                    <a:pt x="14" y="601"/>
                    <a:pt x="11" y="580"/>
                  </a:cubicBezTo>
                  <a:cubicBezTo>
                    <a:pt x="7" y="558"/>
                    <a:pt x="4" y="537"/>
                    <a:pt x="2" y="515"/>
                  </a:cubicBezTo>
                  <a:cubicBezTo>
                    <a:pt x="1" y="493"/>
                    <a:pt x="0" y="470"/>
                    <a:pt x="0" y="448"/>
                  </a:cubicBezTo>
                  <a:cubicBezTo>
                    <a:pt x="0" y="410"/>
                    <a:pt x="2" y="373"/>
                    <a:pt x="7" y="336"/>
                  </a:cubicBezTo>
                  <a:cubicBezTo>
                    <a:pt x="12" y="299"/>
                    <a:pt x="20" y="264"/>
                    <a:pt x="30" y="229"/>
                  </a:cubicBezTo>
                  <a:cubicBezTo>
                    <a:pt x="40" y="194"/>
                    <a:pt x="52" y="160"/>
                    <a:pt x="66" y="127"/>
                  </a:cubicBezTo>
                  <a:cubicBezTo>
                    <a:pt x="80" y="94"/>
                    <a:pt x="97" y="63"/>
                    <a:pt x="115" y="32"/>
                  </a:cubicBezTo>
                  <a:lnTo>
                    <a:pt x="4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262" name="PA_任意多边形 31"/>
            <p:cNvSpPr/>
            <p:nvPr>
              <p:custDataLst>
                <p:tags r:id="rId48"/>
              </p:custDataLst>
            </p:nvPr>
          </p:nvSpPr>
          <p:spPr bwMode="auto">
            <a:xfrm>
              <a:off x="3111500" y="1798638"/>
              <a:ext cx="1536700" cy="2490788"/>
            </a:xfrm>
            <a:custGeom>
              <a:avLst/>
              <a:gdLst>
                <a:gd name="T0" fmla="*/ 34 w 409"/>
                <a:gd name="T1" fmla="*/ 663 h 663"/>
                <a:gd name="T2" fmla="*/ 24 w 409"/>
                <a:gd name="T3" fmla="*/ 626 h 663"/>
                <a:gd name="T4" fmla="*/ 10 w 409"/>
                <a:gd name="T5" fmla="*/ 564 h 663"/>
                <a:gd name="T6" fmla="*/ 2 w 409"/>
                <a:gd name="T7" fmla="*/ 500 h 663"/>
                <a:gd name="T8" fmla="*/ 0 w 409"/>
                <a:gd name="T9" fmla="*/ 434 h 663"/>
                <a:gd name="T10" fmla="*/ 7 w 409"/>
                <a:gd name="T11" fmla="*/ 324 h 663"/>
                <a:gd name="T12" fmla="*/ 30 w 409"/>
                <a:gd name="T13" fmla="*/ 218 h 663"/>
                <a:gd name="T14" fmla="*/ 65 w 409"/>
                <a:gd name="T15" fmla="*/ 118 h 663"/>
                <a:gd name="T16" fmla="*/ 110 w 409"/>
                <a:gd name="T17" fmla="*/ 30 h 663"/>
                <a:gd name="T18" fmla="*/ 379 w 409"/>
                <a:gd name="T19" fmla="*/ 0 h 663"/>
                <a:gd name="T20" fmla="*/ 409 w 409"/>
                <a:gd name="T21" fmla="*/ 269 h 663"/>
                <a:gd name="T22" fmla="*/ 396 w 409"/>
                <a:gd name="T23" fmla="*/ 306 h 663"/>
                <a:gd name="T24" fmla="*/ 385 w 409"/>
                <a:gd name="T25" fmla="*/ 347 h 663"/>
                <a:gd name="T26" fmla="*/ 378 w 409"/>
                <a:gd name="T27" fmla="*/ 390 h 663"/>
                <a:gd name="T28" fmla="*/ 375 w 409"/>
                <a:gd name="T29" fmla="*/ 434 h 663"/>
                <a:gd name="T30" fmla="*/ 378 w 409"/>
                <a:gd name="T31" fmla="*/ 476 h 663"/>
                <a:gd name="T32" fmla="*/ 384 w 409"/>
                <a:gd name="T33" fmla="*/ 517 h 663"/>
                <a:gd name="T34" fmla="*/ 394 w 409"/>
                <a:gd name="T35" fmla="*/ 557 h 663"/>
                <a:gd name="T36" fmla="*/ 395 w 409"/>
                <a:gd name="T37" fmla="*/ 561 h 663"/>
                <a:gd name="T38" fmla="*/ 182 w 409"/>
                <a:gd name="T39" fmla="*/ 427 h 663"/>
                <a:gd name="T40" fmla="*/ 34 w 409"/>
                <a:gd name="T41" fmla="*/ 663 h 6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09" h="663">
                  <a:moveTo>
                    <a:pt x="34" y="663"/>
                  </a:moveTo>
                  <a:cubicBezTo>
                    <a:pt x="30" y="650"/>
                    <a:pt x="27" y="638"/>
                    <a:pt x="24" y="626"/>
                  </a:cubicBezTo>
                  <a:cubicBezTo>
                    <a:pt x="18" y="606"/>
                    <a:pt x="14" y="585"/>
                    <a:pt x="10" y="564"/>
                  </a:cubicBezTo>
                  <a:cubicBezTo>
                    <a:pt x="7" y="543"/>
                    <a:pt x="4" y="521"/>
                    <a:pt x="2" y="500"/>
                  </a:cubicBezTo>
                  <a:cubicBezTo>
                    <a:pt x="1" y="478"/>
                    <a:pt x="0" y="456"/>
                    <a:pt x="0" y="434"/>
                  </a:cubicBezTo>
                  <a:cubicBezTo>
                    <a:pt x="0" y="397"/>
                    <a:pt x="2" y="360"/>
                    <a:pt x="7" y="324"/>
                  </a:cubicBezTo>
                  <a:cubicBezTo>
                    <a:pt x="12" y="288"/>
                    <a:pt x="20" y="253"/>
                    <a:pt x="30" y="218"/>
                  </a:cubicBezTo>
                  <a:cubicBezTo>
                    <a:pt x="39" y="184"/>
                    <a:pt x="51" y="150"/>
                    <a:pt x="65" y="118"/>
                  </a:cubicBezTo>
                  <a:cubicBezTo>
                    <a:pt x="78" y="88"/>
                    <a:pt x="94" y="58"/>
                    <a:pt x="110" y="30"/>
                  </a:cubicBezTo>
                  <a:cubicBezTo>
                    <a:pt x="379" y="0"/>
                    <a:pt x="379" y="0"/>
                    <a:pt x="379" y="0"/>
                  </a:cubicBezTo>
                  <a:cubicBezTo>
                    <a:pt x="409" y="269"/>
                    <a:pt x="409" y="269"/>
                    <a:pt x="409" y="269"/>
                  </a:cubicBezTo>
                  <a:cubicBezTo>
                    <a:pt x="404" y="281"/>
                    <a:pt x="400" y="293"/>
                    <a:pt x="396" y="306"/>
                  </a:cubicBezTo>
                  <a:cubicBezTo>
                    <a:pt x="391" y="319"/>
                    <a:pt x="387" y="333"/>
                    <a:pt x="385" y="347"/>
                  </a:cubicBezTo>
                  <a:cubicBezTo>
                    <a:pt x="382" y="361"/>
                    <a:pt x="379" y="375"/>
                    <a:pt x="378" y="390"/>
                  </a:cubicBezTo>
                  <a:cubicBezTo>
                    <a:pt x="376" y="404"/>
                    <a:pt x="375" y="419"/>
                    <a:pt x="375" y="434"/>
                  </a:cubicBezTo>
                  <a:cubicBezTo>
                    <a:pt x="375" y="448"/>
                    <a:pt x="376" y="462"/>
                    <a:pt x="378" y="476"/>
                  </a:cubicBezTo>
                  <a:cubicBezTo>
                    <a:pt x="379" y="490"/>
                    <a:pt x="381" y="504"/>
                    <a:pt x="384" y="517"/>
                  </a:cubicBezTo>
                  <a:cubicBezTo>
                    <a:pt x="386" y="531"/>
                    <a:pt x="390" y="544"/>
                    <a:pt x="394" y="557"/>
                  </a:cubicBezTo>
                  <a:cubicBezTo>
                    <a:pt x="394" y="558"/>
                    <a:pt x="395" y="560"/>
                    <a:pt x="395" y="561"/>
                  </a:cubicBezTo>
                  <a:cubicBezTo>
                    <a:pt x="182" y="427"/>
                    <a:pt x="182" y="427"/>
                    <a:pt x="182" y="427"/>
                  </a:cubicBezTo>
                  <a:lnTo>
                    <a:pt x="34" y="663"/>
                  </a:lnTo>
                  <a:close/>
                </a:path>
              </a:pathLst>
            </a:custGeom>
            <a:solidFill>
              <a:srgbClr val="DFAB9D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263" name="PA_任意多边形 32"/>
            <p:cNvSpPr/>
            <p:nvPr>
              <p:custDataLst>
                <p:tags r:id="rId49"/>
              </p:custDataLst>
            </p:nvPr>
          </p:nvSpPr>
          <p:spPr bwMode="auto">
            <a:xfrm>
              <a:off x="3254375" y="3563938"/>
              <a:ext cx="2419350" cy="2709863"/>
            </a:xfrm>
            <a:custGeom>
              <a:avLst/>
              <a:gdLst>
                <a:gd name="T0" fmla="*/ 154 w 644"/>
                <a:gd name="T1" fmla="*/ 0 h 721"/>
                <a:gd name="T2" fmla="*/ 396 w 644"/>
                <a:gd name="T3" fmla="*/ 153 h 721"/>
                <a:gd name="T4" fmla="*/ 442 w 644"/>
                <a:gd name="T5" fmla="*/ 221 h 721"/>
                <a:gd name="T6" fmla="*/ 499 w 644"/>
                <a:gd name="T7" fmla="*/ 278 h 721"/>
                <a:gd name="T8" fmla="*/ 567 w 644"/>
                <a:gd name="T9" fmla="*/ 323 h 721"/>
                <a:gd name="T10" fmla="*/ 644 w 644"/>
                <a:gd name="T11" fmla="*/ 354 h 721"/>
                <a:gd name="T12" fmla="*/ 384 w 644"/>
                <a:gd name="T13" fmla="*/ 445 h 721"/>
                <a:gd name="T14" fmla="*/ 480 w 644"/>
                <a:gd name="T15" fmla="*/ 721 h 721"/>
                <a:gd name="T16" fmla="*/ 323 w 644"/>
                <a:gd name="T17" fmla="*/ 644 h 721"/>
                <a:gd name="T18" fmla="*/ 188 w 644"/>
                <a:gd name="T19" fmla="*/ 535 h 721"/>
                <a:gd name="T20" fmla="*/ 79 w 644"/>
                <a:gd name="T21" fmla="*/ 401 h 721"/>
                <a:gd name="T22" fmla="*/ 0 w 644"/>
                <a:gd name="T23" fmla="*/ 244 h 721"/>
                <a:gd name="T24" fmla="*/ 154 w 644"/>
                <a:gd name="T25" fmla="*/ 0 h 7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44" h="721">
                  <a:moveTo>
                    <a:pt x="154" y="0"/>
                  </a:moveTo>
                  <a:cubicBezTo>
                    <a:pt x="396" y="153"/>
                    <a:pt x="396" y="153"/>
                    <a:pt x="396" y="153"/>
                  </a:cubicBezTo>
                  <a:cubicBezTo>
                    <a:pt x="409" y="177"/>
                    <a:pt x="424" y="200"/>
                    <a:pt x="442" y="221"/>
                  </a:cubicBezTo>
                  <a:cubicBezTo>
                    <a:pt x="459" y="242"/>
                    <a:pt x="478" y="261"/>
                    <a:pt x="499" y="278"/>
                  </a:cubicBezTo>
                  <a:cubicBezTo>
                    <a:pt x="520" y="295"/>
                    <a:pt x="543" y="311"/>
                    <a:pt x="567" y="323"/>
                  </a:cubicBezTo>
                  <a:cubicBezTo>
                    <a:pt x="592" y="336"/>
                    <a:pt x="617" y="346"/>
                    <a:pt x="644" y="354"/>
                  </a:cubicBezTo>
                  <a:cubicBezTo>
                    <a:pt x="384" y="445"/>
                    <a:pt x="384" y="445"/>
                    <a:pt x="384" y="445"/>
                  </a:cubicBezTo>
                  <a:cubicBezTo>
                    <a:pt x="480" y="721"/>
                    <a:pt x="480" y="721"/>
                    <a:pt x="480" y="721"/>
                  </a:cubicBezTo>
                  <a:cubicBezTo>
                    <a:pt x="425" y="701"/>
                    <a:pt x="372" y="675"/>
                    <a:pt x="323" y="644"/>
                  </a:cubicBezTo>
                  <a:cubicBezTo>
                    <a:pt x="274" y="612"/>
                    <a:pt x="229" y="576"/>
                    <a:pt x="188" y="535"/>
                  </a:cubicBezTo>
                  <a:cubicBezTo>
                    <a:pt x="147" y="495"/>
                    <a:pt x="110" y="449"/>
                    <a:pt x="79" y="401"/>
                  </a:cubicBezTo>
                  <a:cubicBezTo>
                    <a:pt x="47" y="352"/>
                    <a:pt x="21" y="300"/>
                    <a:pt x="0" y="244"/>
                  </a:cubicBezTo>
                  <a:lnTo>
                    <a:pt x="15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264" name="PA_任意多边形 33"/>
            <p:cNvSpPr/>
            <p:nvPr>
              <p:custDataLst>
                <p:tags r:id="rId50"/>
              </p:custDataLst>
            </p:nvPr>
          </p:nvSpPr>
          <p:spPr bwMode="auto">
            <a:xfrm>
              <a:off x="3306763" y="3627438"/>
              <a:ext cx="2227263" cy="2570163"/>
            </a:xfrm>
            <a:custGeom>
              <a:avLst/>
              <a:gdLst>
                <a:gd name="T0" fmla="*/ 446 w 593"/>
                <a:gd name="T1" fmla="*/ 684 h 684"/>
                <a:gd name="T2" fmla="*/ 316 w 593"/>
                <a:gd name="T3" fmla="*/ 616 h 684"/>
                <a:gd name="T4" fmla="*/ 183 w 593"/>
                <a:gd name="T5" fmla="*/ 510 h 684"/>
                <a:gd name="T6" fmla="*/ 75 w 593"/>
                <a:gd name="T7" fmla="*/ 377 h 684"/>
                <a:gd name="T8" fmla="*/ 0 w 593"/>
                <a:gd name="T9" fmla="*/ 229 h 684"/>
                <a:gd name="T10" fmla="*/ 144 w 593"/>
                <a:gd name="T11" fmla="*/ 0 h 684"/>
                <a:gd name="T12" fmla="*/ 373 w 593"/>
                <a:gd name="T13" fmla="*/ 144 h 684"/>
                <a:gd name="T14" fmla="*/ 418 w 593"/>
                <a:gd name="T15" fmla="*/ 212 h 684"/>
                <a:gd name="T16" fmla="*/ 478 w 593"/>
                <a:gd name="T17" fmla="*/ 271 h 684"/>
                <a:gd name="T18" fmla="*/ 548 w 593"/>
                <a:gd name="T19" fmla="*/ 317 h 684"/>
                <a:gd name="T20" fmla="*/ 593 w 593"/>
                <a:gd name="T21" fmla="*/ 337 h 684"/>
                <a:gd name="T22" fmla="*/ 354 w 593"/>
                <a:gd name="T23" fmla="*/ 420 h 684"/>
                <a:gd name="T24" fmla="*/ 446 w 593"/>
                <a:gd name="T25" fmla="*/ 684 h 6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93" h="684">
                  <a:moveTo>
                    <a:pt x="446" y="684"/>
                  </a:moveTo>
                  <a:cubicBezTo>
                    <a:pt x="401" y="665"/>
                    <a:pt x="357" y="643"/>
                    <a:pt x="316" y="616"/>
                  </a:cubicBezTo>
                  <a:cubicBezTo>
                    <a:pt x="268" y="586"/>
                    <a:pt x="223" y="550"/>
                    <a:pt x="183" y="510"/>
                  </a:cubicBezTo>
                  <a:cubicBezTo>
                    <a:pt x="142" y="470"/>
                    <a:pt x="106" y="425"/>
                    <a:pt x="75" y="377"/>
                  </a:cubicBezTo>
                  <a:cubicBezTo>
                    <a:pt x="45" y="331"/>
                    <a:pt x="19" y="281"/>
                    <a:pt x="0" y="229"/>
                  </a:cubicBezTo>
                  <a:cubicBezTo>
                    <a:pt x="144" y="0"/>
                    <a:pt x="144" y="0"/>
                    <a:pt x="144" y="0"/>
                  </a:cubicBezTo>
                  <a:cubicBezTo>
                    <a:pt x="373" y="144"/>
                    <a:pt x="373" y="144"/>
                    <a:pt x="373" y="144"/>
                  </a:cubicBezTo>
                  <a:cubicBezTo>
                    <a:pt x="386" y="168"/>
                    <a:pt x="401" y="191"/>
                    <a:pt x="418" y="212"/>
                  </a:cubicBezTo>
                  <a:cubicBezTo>
                    <a:pt x="436" y="233"/>
                    <a:pt x="456" y="253"/>
                    <a:pt x="478" y="271"/>
                  </a:cubicBezTo>
                  <a:cubicBezTo>
                    <a:pt x="499" y="288"/>
                    <a:pt x="523" y="304"/>
                    <a:pt x="548" y="317"/>
                  </a:cubicBezTo>
                  <a:cubicBezTo>
                    <a:pt x="562" y="325"/>
                    <a:pt x="577" y="331"/>
                    <a:pt x="593" y="337"/>
                  </a:cubicBezTo>
                  <a:cubicBezTo>
                    <a:pt x="354" y="420"/>
                    <a:pt x="354" y="420"/>
                    <a:pt x="354" y="420"/>
                  </a:cubicBezTo>
                  <a:lnTo>
                    <a:pt x="446" y="684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265" name="PA_任意多边形 34"/>
            <p:cNvSpPr/>
            <p:nvPr>
              <p:custDataLst>
                <p:tags r:id="rId51"/>
              </p:custDataLst>
            </p:nvPr>
          </p:nvSpPr>
          <p:spPr bwMode="auto">
            <a:xfrm>
              <a:off x="6724650" y="3511550"/>
              <a:ext cx="2371725" cy="2449513"/>
            </a:xfrm>
            <a:custGeom>
              <a:avLst/>
              <a:gdLst>
                <a:gd name="T0" fmla="*/ 237 w 631"/>
                <a:gd name="T1" fmla="*/ 0 h 652"/>
                <a:gd name="T2" fmla="*/ 383 w 631"/>
                <a:gd name="T3" fmla="*/ 234 h 652"/>
                <a:gd name="T4" fmla="*/ 631 w 631"/>
                <a:gd name="T5" fmla="*/ 79 h 652"/>
                <a:gd name="T6" fmla="*/ 589 w 631"/>
                <a:gd name="T7" fmla="*/ 251 h 652"/>
                <a:gd name="T8" fmla="*/ 513 w 631"/>
                <a:gd name="T9" fmla="*/ 408 h 652"/>
                <a:gd name="T10" fmla="*/ 405 w 631"/>
                <a:gd name="T11" fmla="*/ 543 h 652"/>
                <a:gd name="T12" fmla="*/ 272 w 631"/>
                <a:gd name="T13" fmla="*/ 652 h 652"/>
                <a:gd name="T14" fmla="*/ 0 w 631"/>
                <a:gd name="T15" fmla="*/ 556 h 652"/>
                <a:gd name="T16" fmla="*/ 96 w 631"/>
                <a:gd name="T17" fmla="*/ 286 h 652"/>
                <a:gd name="T18" fmla="*/ 151 w 631"/>
                <a:gd name="T19" fmla="*/ 228 h 652"/>
                <a:gd name="T20" fmla="*/ 194 w 631"/>
                <a:gd name="T21" fmla="*/ 159 h 652"/>
                <a:gd name="T22" fmla="*/ 224 w 631"/>
                <a:gd name="T23" fmla="*/ 83 h 652"/>
                <a:gd name="T24" fmla="*/ 237 w 631"/>
                <a:gd name="T25" fmla="*/ 0 h 6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31" h="652">
                  <a:moveTo>
                    <a:pt x="237" y="0"/>
                  </a:moveTo>
                  <a:cubicBezTo>
                    <a:pt x="383" y="234"/>
                    <a:pt x="383" y="234"/>
                    <a:pt x="383" y="234"/>
                  </a:cubicBezTo>
                  <a:cubicBezTo>
                    <a:pt x="631" y="79"/>
                    <a:pt x="631" y="79"/>
                    <a:pt x="631" y="79"/>
                  </a:cubicBezTo>
                  <a:cubicBezTo>
                    <a:pt x="623" y="139"/>
                    <a:pt x="609" y="196"/>
                    <a:pt x="589" y="251"/>
                  </a:cubicBezTo>
                  <a:cubicBezTo>
                    <a:pt x="569" y="307"/>
                    <a:pt x="543" y="359"/>
                    <a:pt x="513" y="408"/>
                  </a:cubicBezTo>
                  <a:cubicBezTo>
                    <a:pt x="482" y="457"/>
                    <a:pt x="446" y="502"/>
                    <a:pt x="405" y="543"/>
                  </a:cubicBezTo>
                  <a:cubicBezTo>
                    <a:pt x="365" y="584"/>
                    <a:pt x="320" y="620"/>
                    <a:pt x="272" y="652"/>
                  </a:cubicBezTo>
                  <a:cubicBezTo>
                    <a:pt x="0" y="556"/>
                    <a:pt x="0" y="556"/>
                    <a:pt x="0" y="556"/>
                  </a:cubicBezTo>
                  <a:cubicBezTo>
                    <a:pt x="96" y="286"/>
                    <a:pt x="96" y="286"/>
                    <a:pt x="96" y="286"/>
                  </a:cubicBezTo>
                  <a:cubicBezTo>
                    <a:pt x="116" y="268"/>
                    <a:pt x="135" y="249"/>
                    <a:pt x="151" y="228"/>
                  </a:cubicBezTo>
                  <a:cubicBezTo>
                    <a:pt x="168" y="206"/>
                    <a:pt x="182" y="184"/>
                    <a:pt x="194" y="159"/>
                  </a:cubicBezTo>
                  <a:cubicBezTo>
                    <a:pt x="207" y="135"/>
                    <a:pt x="216" y="110"/>
                    <a:pt x="224" y="83"/>
                  </a:cubicBezTo>
                  <a:cubicBezTo>
                    <a:pt x="231" y="56"/>
                    <a:pt x="235" y="29"/>
                    <a:pt x="23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266" name="PA_任意多边形 35"/>
            <p:cNvSpPr/>
            <p:nvPr>
              <p:custDataLst>
                <p:tags r:id="rId52"/>
              </p:custDataLst>
            </p:nvPr>
          </p:nvSpPr>
          <p:spPr bwMode="auto">
            <a:xfrm>
              <a:off x="6784975" y="3651250"/>
              <a:ext cx="2251075" cy="2260600"/>
            </a:xfrm>
            <a:custGeom>
              <a:avLst/>
              <a:gdLst>
                <a:gd name="T0" fmla="*/ 0 w 599"/>
                <a:gd name="T1" fmla="*/ 512 h 602"/>
                <a:gd name="T2" fmla="*/ 90 w 599"/>
                <a:gd name="T3" fmla="*/ 256 h 602"/>
                <a:gd name="T4" fmla="*/ 145 w 599"/>
                <a:gd name="T5" fmla="*/ 198 h 602"/>
                <a:gd name="T6" fmla="*/ 189 w 599"/>
                <a:gd name="T7" fmla="*/ 128 h 602"/>
                <a:gd name="T8" fmla="*/ 219 w 599"/>
                <a:gd name="T9" fmla="*/ 49 h 602"/>
                <a:gd name="T10" fmla="*/ 229 w 599"/>
                <a:gd name="T11" fmla="*/ 0 h 602"/>
                <a:gd name="T12" fmla="*/ 363 w 599"/>
                <a:gd name="T13" fmla="*/ 213 h 602"/>
                <a:gd name="T14" fmla="*/ 599 w 599"/>
                <a:gd name="T15" fmla="*/ 66 h 602"/>
                <a:gd name="T16" fmla="*/ 562 w 599"/>
                <a:gd name="T17" fmla="*/ 210 h 602"/>
                <a:gd name="T18" fmla="*/ 486 w 599"/>
                <a:gd name="T19" fmla="*/ 364 h 602"/>
                <a:gd name="T20" fmla="*/ 381 w 599"/>
                <a:gd name="T21" fmla="*/ 497 h 602"/>
                <a:gd name="T22" fmla="*/ 254 w 599"/>
                <a:gd name="T23" fmla="*/ 602 h 602"/>
                <a:gd name="T24" fmla="*/ 0 w 599"/>
                <a:gd name="T25" fmla="*/ 512 h 6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99" h="602">
                  <a:moveTo>
                    <a:pt x="0" y="512"/>
                  </a:moveTo>
                  <a:cubicBezTo>
                    <a:pt x="90" y="256"/>
                    <a:pt x="90" y="256"/>
                    <a:pt x="90" y="256"/>
                  </a:cubicBezTo>
                  <a:cubicBezTo>
                    <a:pt x="110" y="238"/>
                    <a:pt x="128" y="219"/>
                    <a:pt x="145" y="198"/>
                  </a:cubicBezTo>
                  <a:cubicBezTo>
                    <a:pt x="162" y="176"/>
                    <a:pt x="177" y="153"/>
                    <a:pt x="189" y="128"/>
                  </a:cubicBezTo>
                  <a:cubicBezTo>
                    <a:pt x="202" y="103"/>
                    <a:pt x="212" y="76"/>
                    <a:pt x="219" y="49"/>
                  </a:cubicBezTo>
                  <a:cubicBezTo>
                    <a:pt x="224" y="33"/>
                    <a:pt x="227" y="16"/>
                    <a:pt x="229" y="0"/>
                  </a:cubicBezTo>
                  <a:cubicBezTo>
                    <a:pt x="363" y="213"/>
                    <a:pt x="363" y="213"/>
                    <a:pt x="363" y="213"/>
                  </a:cubicBezTo>
                  <a:cubicBezTo>
                    <a:pt x="599" y="66"/>
                    <a:pt x="599" y="66"/>
                    <a:pt x="599" y="66"/>
                  </a:cubicBezTo>
                  <a:cubicBezTo>
                    <a:pt x="591" y="115"/>
                    <a:pt x="579" y="164"/>
                    <a:pt x="562" y="210"/>
                  </a:cubicBezTo>
                  <a:cubicBezTo>
                    <a:pt x="542" y="264"/>
                    <a:pt x="517" y="316"/>
                    <a:pt x="486" y="364"/>
                  </a:cubicBezTo>
                  <a:cubicBezTo>
                    <a:pt x="456" y="412"/>
                    <a:pt x="421" y="457"/>
                    <a:pt x="381" y="497"/>
                  </a:cubicBezTo>
                  <a:cubicBezTo>
                    <a:pt x="342" y="536"/>
                    <a:pt x="300" y="571"/>
                    <a:pt x="254" y="602"/>
                  </a:cubicBezTo>
                  <a:lnTo>
                    <a:pt x="0" y="51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267" name="PA_任意多边形 36"/>
            <p:cNvSpPr/>
            <p:nvPr>
              <p:custDataLst>
                <p:tags r:id="rId53"/>
              </p:custDataLst>
            </p:nvPr>
          </p:nvSpPr>
          <p:spPr bwMode="auto">
            <a:xfrm>
              <a:off x="4791075" y="4668838"/>
              <a:ext cx="2876550" cy="1789113"/>
            </a:xfrm>
            <a:custGeom>
              <a:avLst/>
              <a:gdLst>
                <a:gd name="T0" fmla="*/ 582 w 766"/>
                <a:gd name="T1" fmla="*/ 0 h 476"/>
                <a:gd name="T2" fmla="*/ 490 w 766"/>
                <a:gd name="T3" fmla="*/ 260 h 476"/>
                <a:gd name="T4" fmla="*/ 766 w 766"/>
                <a:gd name="T5" fmla="*/ 357 h 476"/>
                <a:gd name="T6" fmla="*/ 671 w 766"/>
                <a:gd name="T7" fmla="*/ 407 h 476"/>
                <a:gd name="T8" fmla="*/ 568 w 766"/>
                <a:gd name="T9" fmla="*/ 445 h 476"/>
                <a:gd name="T10" fmla="*/ 460 w 766"/>
                <a:gd name="T11" fmla="*/ 468 h 476"/>
                <a:gd name="T12" fmla="*/ 347 w 766"/>
                <a:gd name="T13" fmla="*/ 476 h 476"/>
                <a:gd name="T14" fmla="*/ 281 w 766"/>
                <a:gd name="T15" fmla="*/ 473 h 476"/>
                <a:gd name="T16" fmla="*/ 217 w 766"/>
                <a:gd name="T17" fmla="*/ 465 h 476"/>
                <a:gd name="T18" fmla="*/ 155 w 766"/>
                <a:gd name="T19" fmla="*/ 453 h 476"/>
                <a:gd name="T20" fmla="*/ 95 w 766"/>
                <a:gd name="T21" fmla="*/ 435 h 476"/>
                <a:gd name="T22" fmla="*/ 0 w 766"/>
                <a:gd name="T23" fmla="*/ 163 h 476"/>
                <a:gd name="T24" fmla="*/ 270 w 766"/>
                <a:gd name="T25" fmla="*/ 68 h 476"/>
                <a:gd name="T26" fmla="*/ 289 w 766"/>
                <a:gd name="T27" fmla="*/ 72 h 476"/>
                <a:gd name="T28" fmla="*/ 308 w 766"/>
                <a:gd name="T29" fmla="*/ 74 h 476"/>
                <a:gd name="T30" fmla="*/ 327 w 766"/>
                <a:gd name="T31" fmla="*/ 75 h 476"/>
                <a:gd name="T32" fmla="*/ 347 w 766"/>
                <a:gd name="T33" fmla="*/ 76 h 476"/>
                <a:gd name="T34" fmla="*/ 411 w 766"/>
                <a:gd name="T35" fmla="*/ 71 h 476"/>
                <a:gd name="T36" fmla="*/ 472 w 766"/>
                <a:gd name="T37" fmla="*/ 56 h 476"/>
                <a:gd name="T38" fmla="*/ 530 w 766"/>
                <a:gd name="T39" fmla="*/ 32 h 476"/>
                <a:gd name="T40" fmla="*/ 582 w 766"/>
                <a:gd name="T41" fmla="*/ 0 h 4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66" h="476">
                  <a:moveTo>
                    <a:pt x="582" y="0"/>
                  </a:moveTo>
                  <a:cubicBezTo>
                    <a:pt x="490" y="260"/>
                    <a:pt x="490" y="260"/>
                    <a:pt x="490" y="260"/>
                  </a:cubicBezTo>
                  <a:cubicBezTo>
                    <a:pt x="766" y="357"/>
                    <a:pt x="766" y="357"/>
                    <a:pt x="766" y="357"/>
                  </a:cubicBezTo>
                  <a:cubicBezTo>
                    <a:pt x="736" y="376"/>
                    <a:pt x="704" y="393"/>
                    <a:pt x="671" y="407"/>
                  </a:cubicBezTo>
                  <a:cubicBezTo>
                    <a:pt x="638" y="422"/>
                    <a:pt x="603" y="435"/>
                    <a:pt x="568" y="445"/>
                  </a:cubicBezTo>
                  <a:cubicBezTo>
                    <a:pt x="533" y="455"/>
                    <a:pt x="497" y="463"/>
                    <a:pt x="460" y="468"/>
                  </a:cubicBezTo>
                  <a:cubicBezTo>
                    <a:pt x="423" y="473"/>
                    <a:pt x="385" y="476"/>
                    <a:pt x="347" y="476"/>
                  </a:cubicBezTo>
                  <a:cubicBezTo>
                    <a:pt x="325" y="476"/>
                    <a:pt x="303" y="475"/>
                    <a:pt x="281" y="473"/>
                  </a:cubicBezTo>
                  <a:cubicBezTo>
                    <a:pt x="260" y="471"/>
                    <a:pt x="238" y="469"/>
                    <a:pt x="217" y="465"/>
                  </a:cubicBezTo>
                  <a:cubicBezTo>
                    <a:pt x="196" y="462"/>
                    <a:pt x="175" y="458"/>
                    <a:pt x="155" y="453"/>
                  </a:cubicBezTo>
                  <a:cubicBezTo>
                    <a:pt x="135" y="447"/>
                    <a:pt x="114" y="442"/>
                    <a:pt x="95" y="435"/>
                  </a:cubicBezTo>
                  <a:cubicBezTo>
                    <a:pt x="0" y="163"/>
                    <a:pt x="0" y="163"/>
                    <a:pt x="0" y="163"/>
                  </a:cubicBezTo>
                  <a:cubicBezTo>
                    <a:pt x="270" y="68"/>
                    <a:pt x="270" y="68"/>
                    <a:pt x="270" y="68"/>
                  </a:cubicBezTo>
                  <a:cubicBezTo>
                    <a:pt x="276" y="70"/>
                    <a:pt x="282" y="71"/>
                    <a:pt x="289" y="72"/>
                  </a:cubicBezTo>
                  <a:cubicBezTo>
                    <a:pt x="295" y="73"/>
                    <a:pt x="301" y="73"/>
                    <a:pt x="308" y="74"/>
                  </a:cubicBezTo>
                  <a:cubicBezTo>
                    <a:pt x="314" y="74"/>
                    <a:pt x="321" y="75"/>
                    <a:pt x="327" y="75"/>
                  </a:cubicBezTo>
                  <a:cubicBezTo>
                    <a:pt x="333" y="76"/>
                    <a:pt x="340" y="76"/>
                    <a:pt x="347" y="76"/>
                  </a:cubicBezTo>
                  <a:cubicBezTo>
                    <a:pt x="368" y="76"/>
                    <a:pt x="390" y="74"/>
                    <a:pt x="411" y="71"/>
                  </a:cubicBezTo>
                  <a:cubicBezTo>
                    <a:pt x="432" y="67"/>
                    <a:pt x="453" y="62"/>
                    <a:pt x="472" y="56"/>
                  </a:cubicBezTo>
                  <a:cubicBezTo>
                    <a:pt x="492" y="49"/>
                    <a:pt x="511" y="41"/>
                    <a:pt x="530" y="32"/>
                  </a:cubicBezTo>
                  <a:cubicBezTo>
                    <a:pt x="548" y="23"/>
                    <a:pt x="565" y="12"/>
                    <a:pt x="58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268" name="PA_任意多边形 37"/>
            <p:cNvSpPr/>
            <p:nvPr>
              <p:custDataLst>
                <p:tags r:id="rId54"/>
              </p:custDataLst>
            </p:nvPr>
          </p:nvSpPr>
          <p:spPr bwMode="auto">
            <a:xfrm>
              <a:off x="4846638" y="4781550"/>
              <a:ext cx="2716213" cy="1630363"/>
            </a:xfrm>
            <a:custGeom>
              <a:avLst/>
              <a:gdLst>
                <a:gd name="T0" fmla="*/ 332 w 723"/>
                <a:gd name="T1" fmla="*/ 434 h 434"/>
                <a:gd name="T2" fmla="*/ 267 w 723"/>
                <a:gd name="T3" fmla="*/ 431 h 434"/>
                <a:gd name="T4" fmla="*/ 204 w 723"/>
                <a:gd name="T5" fmla="*/ 423 h 434"/>
                <a:gd name="T6" fmla="*/ 143 w 723"/>
                <a:gd name="T7" fmla="*/ 411 h 434"/>
                <a:gd name="T8" fmla="*/ 89 w 723"/>
                <a:gd name="T9" fmla="*/ 395 h 434"/>
                <a:gd name="T10" fmla="*/ 0 w 723"/>
                <a:gd name="T11" fmla="*/ 140 h 434"/>
                <a:gd name="T12" fmla="*/ 256 w 723"/>
                <a:gd name="T13" fmla="*/ 51 h 434"/>
                <a:gd name="T14" fmla="*/ 272 w 723"/>
                <a:gd name="T15" fmla="*/ 54 h 434"/>
                <a:gd name="T16" fmla="*/ 292 w 723"/>
                <a:gd name="T17" fmla="*/ 56 h 434"/>
                <a:gd name="T18" fmla="*/ 311 w 723"/>
                <a:gd name="T19" fmla="*/ 57 h 434"/>
                <a:gd name="T20" fmla="*/ 332 w 723"/>
                <a:gd name="T21" fmla="*/ 58 h 434"/>
                <a:gd name="T22" fmla="*/ 398 w 723"/>
                <a:gd name="T23" fmla="*/ 53 h 434"/>
                <a:gd name="T24" fmla="*/ 461 w 723"/>
                <a:gd name="T25" fmla="*/ 37 h 434"/>
                <a:gd name="T26" fmla="*/ 520 w 723"/>
                <a:gd name="T27" fmla="*/ 13 h 434"/>
                <a:gd name="T28" fmla="*/ 544 w 723"/>
                <a:gd name="T29" fmla="*/ 0 h 434"/>
                <a:gd name="T30" fmla="*/ 460 w 723"/>
                <a:gd name="T31" fmla="*/ 238 h 434"/>
                <a:gd name="T32" fmla="*/ 723 w 723"/>
                <a:gd name="T33" fmla="*/ 330 h 434"/>
                <a:gd name="T34" fmla="*/ 651 w 723"/>
                <a:gd name="T35" fmla="*/ 366 h 434"/>
                <a:gd name="T36" fmla="*/ 550 w 723"/>
                <a:gd name="T37" fmla="*/ 403 h 434"/>
                <a:gd name="T38" fmla="*/ 443 w 723"/>
                <a:gd name="T39" fmla="*/ 426 h 434"/>
                <a:gd name="T40" fmla="*/ 332 w 723"/>
                <a:gd name="T41" fmla="*/ 434 h 4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23" h="434">
                  <a:moveTo>
                    <a:pt x="332" y="434"/>
                  </a:moveTo>
                  <a:cubicBezTo>
                    <a:pt x="310" y="434"/>
                    <a:pt x="288" y="433"/>
                    <a:pt x="267" y="431"/>
                  </a:cubicBezTo>
                  <a:cubicBezTo>
                    <a:pt x="246" y="429"/>
                    <a:pt x="225" y="427"/>
                    <a:pt x="204" y="423"/>
                  </a:cubicBezTo>
                  <a:cubicBezTo>
                    <a:pt x="184" y="420"/>
                    <a:pt x="163" y="416"/>
                    <a:pt x="143" y="411"/>
                  </a:cubicBezTo>
                  <a:cubicBezTo>
                    <a:pt x="125" y="406"/>
                    <a:pt x="107" y="401"/>
                    <a:pt x="89" y="395"/>
                  </a:cubicBezTo>
                  <a:cubicBezTo>
                    <a:pt x="0" y="140"/>
                    <a:pt x="0" y="140"/>
                    <a:pt x="0" y="140"/>
                  </a:cubicBezTo>
                  <a:cubicBezTo>
                    <a:pt x="256" y="51"/>
                    <a:pt x="256" y="51"/>
                    <a:pt x="256" y="51"/>
                  </a:cubicBezTo>
                  <a:cubicBezTo>
                    <a:pt x="261" y="52"/>
                    <a:pt x="267" y="53"/>
                    <a:pt x="272" y="54"/>
                  </a:cubicBezTo>
                  <a:cubicBezTo>
                    <a:pt x="278" y="55"/>
                    <a:pt x="285" y="55"/>
                    <a:pt x="292" y="56"/>
                  </a:cubicBezTo>
                  <a:cubicBezTo>
                    <a:pt x="298" y="57"/>
                    <a:pt x="305" y="57"/>
                    <a:pt x="311" y="57"/>
                  </a:cubicBezTo>
                  <a:cubicBezTo>
                    <a:pt x="318" y="58"/>
                    <a:pt x="325" y="58"/>
                    <a:pt x="332" y="58"/>
                  </a:cubicBezTo>
                  <a:cubicBezTo>
                    <a:pt x="354" y="58"/>
                    <a:pt x="376" y="56"/>
                    <a:pt x="398" y="53"/>
                  </a:cubicBezTo>
                  <a:cubicBezTo>
                    <a:pt x="419" y="49"/>
                    <a:pt x="441" y="44"/>
                    <a:pt x="461" y="37"/>
                  </a:cubicBezTo>
                  <a:cubicBezTo>
                    <a:pt x="481" y="31"/>
                    <a:pt x="501" y="22"/>
                    <a:pt x="520" y="13"/>
                  </a:cubicBezTo>
                  <a:cubicBezTo>
                    <a:pt x="528" y="9"/>
                    <a:pt x="536" y="4"/>
                    <a:pt x="544" y="0"/>
                  </a:cubicBezTo>
                  <a:cubicBezTo>
                    <a:pt x="460" y="238"/>
                    <a:pt x="460" y="238"/>
                    <a:pt x="460" y="238"/>
                  </a:cubicBezTo>
                  <a:cubicBezTo>
                    <a:pt x="723" y="330"/>
                    <a:pt x="723" y="330"/>
                    <a:pt x="723" y="330"/>
                  </a:cubicBezTo>
                  <a:cubicBezTo>
                    <a:pt x="699" y="343"/>
                    <a:pt x="675" y="356"/>
                    <a:pt x="651" y="366"/>
                  </a:cubicBezTo>
                  <a:cubicBezTo>
                    <a:pt x="618" y="381"/>
                    <a:pt x="584" y="393"/>
                    <a:pt x="550" y="403"/>
                  </a:cubicBezTo>
                  <a:cubicBezTo>
                    <a:pt x="515" y="413"/>
                    <a:pt x="479" y="421"/>
                    <a:pt x="443" y="426"/>
                  </a:cubicBezTo>
                  <a:cubicBezTo>
                    <a:pt x="406" y="431"/>
                    <a:pt x="369" y="434"/>
                    <a:pt x="332" y="434"/>
                  </a:cubicBezTo>
                  <a:close/>
                </a:path>
              </a:pathLst>
            </a:custGeom>
            <a:solidFill>
              <a:schemeClr val="bg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269" name="PA_任意多边形 38"/>
            <p:cNvSpPr/>
            <p:nvPr>
              <p:custDataLst>
                <p:tags r:id="rId55"/>
              </p:custDataLst>
            </p:nvPr>
          </p:nvSpPr>
          <p:spPr bwMode="auto">
            <a:xfrm>
              <a:off x="3548063" y="427038"/>
              <a:ext cx="2909888" cy="2268538"/>
            </a:xfrm>
            <a:custGeom>
              <a:avLst/>
              <a:gdLst>
                <a:gd name="T0" fmla="*/ 571 w 775"/>
                <a:gd name="T1" fmla="*/ 0 h 604"/>
                <a:gd name="T2" fmla="*/ 775 w 775"/>
                <a:gd name="T3" fmla="*/ 204 h 604"/>
                <a:gd name="T4" fmla="*/ 573 w 775"/>
                <a:gd name="T5" fmla="*/ 407 h 604"/>
                <a:gd name="T6" fmla="*/ 495 w 775"/>
                <a:gd name="T7" fmla="*/ 436 h 604"/>
                <a:gd name="T8" fmla="*/ 427 w 775"/>
                <a:gd name="T9" fmla="*/ 480 h 604"/>
                <a:gd name="T10" fmla="*/ 368 w 775"/>
                <a:gd name="T11" fmla="*/ 537 h 604"/>
                <a:gd name="T12" fmla="*/ 322 w 775"/>
                <a:gd name="T13" fmla="*/ 604 h 604"/>
                <a:gd name="T14" fmla="*/ 291 w 775"/>
                <a:gd name="T15" fmla="*/ 330 h 604"/>
                <a:gd name="T16" fmla="*/ 0 w 775"/>
                <a:gd name="T17" fmla="*/ 362 h 604"/>
                <a:gd name="T18" fmla="*/ 109 w 775"/>
                <a:gd name="T19" fmla="*/ 228 h 604"/>
                <a:gd name="T20" fmla="*/ 243 w 775"/>
                <a:gd name="T21" fmla="*/ 120 h 604"/>
                <a:gd name="T22" fmla="*/ 399 w 775"/>
                <a:gd name="T23" fmla="*/ 43 h 604"/>
                <a:gd name="T24" fmla="*/ 571 w 775"/>
                <a:gd name="T25" fmla="*/ 0 h 6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75" h="604">
                  <a:moveTo>
                    <a:pt x="571" y="0"/>
                  </a:moveTo>
                  <a:cubicBezTo>
                    <a:pt x="775" y="204"/>
                    <a:pt x="775" y="204"/>
                    <a:pt x="775" y="204"/>
                  </a:cubicBezTo>
                  <a:cubicBezTo>
                    <a:pt x="573" y="407"/>
                    <a:pt x="573" y="407"/>
                    <a:pt x="573" y="407"/>
                  </a:cubicBezTo>
                  <a:cubicBezTo>
                    <a:pt x="546" y="414"/>
                    <a:pt x="520" y="424"/>
                    <a:pt x="495" y="436"/>
                  </a:cubicBezTo>
                  <a:cubicBezTo>
                    <a:pt x="471" y="448"/>
                    <a:pt x="448" y="463"/>
                    <a:pt x="427" y="480"/>
                  </a:cubicBezTo>
                  <a:cubicBezTo>
                    <a:pt x="405" y="497"/>
                    <a:pt x="386" y="516"/>
                    <a:pt x="368" y="537"/>
                  </a:cubicBezTo>
                  <a:cubicBezTo>
                    <a:pt x="350" y="557"/>
                    <a:pt x="335" y="580"/>
                    <a:pt x="322" y="604"/>
                  </a:cubicBezTo>
                  <a:cubicBezTo>
                    <a:pt x="291" y="330"/>
                    <a:pt x="291" y="330"/>
                    <a:pt x="291" y="330"/>
                  </a:cubicBezTo>
                  <a:cubicBezTo>
                    <a:pt x="0" y="362"/>
                    <a:pt x="0" y="362"/>
                    <a:pt x="0" y="362"/>
                  </a:cubicBezTo>
                  <a:cubicBezTo>
                    <a:pt x="32" y="314"/>
                    <a:pt x="68" y="269"/>
                    <a:pt x="109" y="228"/>
                  </a:cubicBezTo>
                  <a:cubicBezTo>
                    <a:pt x="150" y="188"/>
                    <a:pt x="195" y="152"/>
                    <a:pt x="243" y="120"/>
                  </a:cubicBezTo>
                  <a:cubicBezTo>
                    <a:pt x="292" y="89"/>
                    <a:pt x="344" y="63"/>
                    <a:pt x="399" y="43"/>
                  </a:cubicBezTo>
                  <a:cubicBezTo>
                    <a:pt x="454" y="23"/>
                    <a:pt x="512" y="8"/>
                    <a:pt x="57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270" name="PA_任意多边形 39"/>
            <p:cNvSpPr/>
            <p:nvPr>
              <p:custDataLst>
                <p:tags r:id="rId56"/>
              </p:custDataLst>
            </p:nvPr>
          </p:nvSpPr>
          <p:spPr bwMode="auto">
            <a:xfrm>
              <a:off x="3641725" y="476250"/>
              <a:ext cx="2752725" cy="2081213"/>
            </a:xfrm>
            <a:custGeom>
              <a:avLst/>
              <a:gdLst>
                <a:gd name="T0" fmla="*/ 277 w 733"/>
                <a:gd name="T1" fmla="*/ 304 h 554"/>
                <a:gd name="T2" fmla="*/ 0 w 733"/>
                <a:gd name="T3" fmla="*/ 334 h 554"/>
                <a:gd name="T4" fmla="*/ 92 w 733"/>
                <a:gd name="T5" fmla="*/ 224 h 554"/>
                <a:gd name="T6" fmla="*/ 225 w 733"/>
                <a:gd name="T7" fmla="*/ 118 h 554"/>
                <a:gd name="T8" fmla="*/ 378 w 733"/>
                <a:gd name="T9" fmla="*/ 41 h 554"/>
                <a:gd name="T10" fmla="*/ 542 w 733"/>
                <a:gd name="T11" fmla="*/ 0 h 554"/>
                <a:gd name="T12" fmla="*/ 733 w 733"/>
                <a:gd name="T13" fmla="*/ 191 h 554"/>
                <a:gd name="T14" fmla="*/ 542 w 733"/>
                <a:gd name="T15" fmla="*/ 383 h 554"/>
                <a:gd name="T16" fmla="*/ 465 w 733"/>
                <a:gd name="T17" fmla="*/ 412 h 554"/>
                <a:gd name="T18" fmla="*/ 394 w 733"/>
                <a:gd name="T19" fmla="*/ 457 h 554"/>
                <a:gd name="T20" fmla="*/ 334 w 733"/>
                <a:gd name="T21" fmla="*/ 516 h 554"/>
                <a:gd name="T22" fmla="*/ 305 w 733"/>
                <a:gd name="T23" fmla="*/ 554 h 554"/>
                <a:gd name="T24" fmla="*/ 277 w 733"/>
                <a:gd name="T25" fmla="*/ 304 h 5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33" h="554">
                  <a:moveTo>
                    <a:pt x="277" y="304"/>
                  </a:moveTo>
                  <a:cubicBezTo>
                    <a:pt x="0" y="334"/>
                    <a:pt x="0" y="334"/>
                    <a:pt x="0" y="334"/>
                  </a:cubicBezTo>
                  <a:cubicBezTo>
                    <a:pt x="27" y="295"/>
                    <a:pt x="58" y="258"/>
                    <a:pt x="92" y="224"/>
                  </a:cubicBezTo>
                  <a:cubicBezTo>
                    <a:pt x="133" y="184"/>
                    <a:pt x="177" y="148"/>
                    <a:pt x="225" y="118"/>
                  </a:cubicBezTo>
                  <a:cubicBezTo>
                    <a:pt x="273" y="87"/>
                    <a:pt x="325" y="61"/>
                    <a:pt x="378" y="41"/>
                  </a:cubicBezTo>
                  <a:cubicBezTo>
                    <a:pt x="431" y="22"/>
                    <a:pt x="486" y="8"/>
                    <a:pt x="542" y="0"/>
                  </a:cubicBezTo>
                  <a:cubicBezTo>
                    <a:pt x="733" y="191"/>
                    <a:pt x="733" y="191"/>
                    <a:pt x="733" y="191"/>
                  </a:cubicBezTo>
                  <a:cubicBezTo>
                    <a:pt x="542" y="383"/>
                    <a:pt x="542" y="383"/>
                    <a:pt x="542" y="383"/>
                  </a:cubicBezTo>
                  <a:cubicBezTo>
                    <a:pt x="515" y="390"/>
                    <a:pt x="489" y="400"/>
                    <a:pt x="465" y="412"/>
                  </a:cubicBezTo>
                  <a:cubicBezTo>
                    <a:pt x="440" y="425"/>
                    <a:pt x="416" y="440"/>
                    <a:pt x="394" y="457"/>
                  </a:cubicBezTo>
                  <a:cubicBezTo>
                    <a:pt x="372" y="475"/>
                    <a:pt x="352" y="494"/>
                    <a:pt x="334" y="516"/>
                  </a:cubicBezTo>
                  <a:cubicBezTo>
                    <a:pt x="323" y="528"/>
                    <a:pt x="314" y="541"/>
                    <a:pt x="305" y="554"/>
                  </a:cubicBezTo>
                  <a:lnTo>
                    <a:pt x="277" y="304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</p:grpSp>
      <p:sp>
        <p:nvSpPr>
          <p:cNvPr id="89" name="PA_文本框 88"/>
          <p:cNvSpPr txBox="1"/>
          <p:nvPr>
            <p:custDataLst>
              <p:tags r:id="rId15"/>
            </p:custDataLst>
          </p:nvPr>
        </p:nvSpPr>
        <p:spPr>
          <a:xfrm>
            <a:off x="5305178" y="1904838"/>
            <a:ext cx="34176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altLang="zh-CN" sz="3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mpact" panose="020B0806030902050204" pitchFamily="34" charset="0"/>
                <a:ea typeface="宋体" panose="02010600030101010101" pitchFamily="2" charset="-122"/>
                <a:cs typeface="+mn-cs"/>
              </a:rPr>
              <a:t>1</a:t>
            </a:r>
            <a:endParaRPr kumimoji="0" lang="zh-CN" altLang="en-US" sz="3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Impact" panose="020B0806030902050204" pitchFamily="3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90" name="PA_文本框 89"/>
          <p:cNvSpPr txBox="1"/>
          <p:nvPr>
            <p:custDataLst>
              <p:tags r:id="rId16"/>
            </p:custDataLst>
          </p:nvPr>
        </p:nvSpPr>
        <p:spPr>
          <a:xfrm>
            <a:off x="6834048" y="2043767"/>
            <a:ext cx="391454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altLang="zh-CN" sz="3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mpact" panose="020B0806030902050204" pitchFamily="34" charset="0"/>
                <a:ea typeface="宋体" panose="02010600030101010101" pitchFamily="2" charset="-122"/>
                <a:cs typeface="+mn-cs"/>
              </a:rPr>
              <a:t>2</a:t>
            </a:r>
            <a:endParaRPr kumimoji="0" lang="zh-CN" altLang="en-US" sz="3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Impact" panose="020B0806030902050204" pitchFamily="3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91" name="PA_文本框 90"/>
          <p:cNvSpPr txBox="1"/>
          <p:nvPr>
            <p:custDataLst>
              <p:tags r:id="rId17"/>
            </p:custDataLst>
          </p:nvPr>
        </p:nvSpPr>
        <p:spPr>
          <a:xfrm>
            <a:off x="7218714" y="4586030"/>
            <a:ext cx="402674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altLang="zh-CN" sz="3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mpact" panose="020B0806030902050204" pitchFamily="34" charset="0"/>
                <a:ea typeface="宋体" panose="02010600030101010101" pitchFamily="2" charset="-122"/>
                <a:cs typeface="+mn-cs"/>
              </a:rPr>
              <a:t>4</a:t>
            </a:r>
            <a:endParaRPr kumimoji="0" lang="zh-CN" altLang="en-US" sz="3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Impact" panose="020B0806030902050204" pitchFamily="3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92" name="PA_文本框 91"/>
          <p:cNvSpPr txBox="1"/>
          <p:nvPr>
            <p:custDataLst>
              <p:tags r:id="rId18"/>
            </p:custDataLst>
          </p:nvPr>
        </p:nvSpPr>
        <p:spPr>
          <a:xfrm>
            <a:off x="7580661" y="3191110"/>
            <a:ext cx="402674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altLang="zh-CN" sz="3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mpact" panose="020B0806030902050204" pitchFamily="34" charset="0"/>
                <a:ea typeface="宋体" panose="02010600030101010101" pitchFamily="2" charset="-122"/>
                <a:cs typeface="+mn-cs"/>
              </a:rPr>
              <a:t>3</a:t>
            </a:r>
            <a:endParaRPr kumimoji="0" lang="zh-CN" altLang="en-US" sz="3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Impact" panose="020B0806030902050204" pitchFamily="3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93" name="PA_文本框 92"/>
          <p:cNvSpPr txBox="1"/>
          <p:nvPr>
            <p:custDataLst>
              <p:tags r:id="rId19"/>
            </p:custDataLst>
          </p:nvPr>
        </p:nvSpPr>
        <p:spPr>
          <a:xfrm>
            <a:off x="5778184" y="5067363"/>
            <a:ext cx="402674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altLang="zh-CN" sz="3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mpact" panose="020B0806030902050204" pitchFamily="34" charset="0"/>
                <a:ea typeface="宋体" panose="02010600030101010101" pitchFamily="2" charset="-122"/>
                <a:cs typeface="+mn-cs"/>
              </a:rPr>
              <a:t>5</a:t>
            </a:r>
            <a:endParaRPr kumimoji="0" lang="zh-CN" altLang="en-US" sz="3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Impact" panose="020B0806030902050204" pitchFamily="3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94" name="PA_文本框 93"/>
          <p:cNvSpPr txBox="1"/>
          <p:nvPr>
            <p:custDataLst>
              <p:tags r:id="rId20"/>
            </p:custDataLst>
          </p:nvPr>
        </p:nvSpPr>
        <p:spPr>
          <a:xfrm>
            <a:off x="4577612" y="4281915"/>
            <a:ext cx="407484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altLang="zh-CN" sz="3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mpact" panose="020B0806030902050204" pitchFamily="34" charset="0"/>
                <a:ea typeface="宋体" panose="02010600030101010101" pitchFamily="2" charset="-122"/>
                <a:cs typeface="+mn-cs"/>
              </a:rPr>
              <a:t>6</a:t>
            </a:r>
            <a:endParaRPr kumimoji="0" lang="zh-CN" altLang="en-US" sz="3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Impact" panose="020B0806030902050204" pitchFamily="3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95" name="PA_文本框 94"/>
          <p:cNvSpPr txBox="1"/>
          <p:nvPr>
            <p:custDataLst>
              <p:tags r:id="rId21"/>
            </p:custDataLst>
          </p:nvPr>
        </p:nvSpPr>
        <p:spPr>
          <a:xfrm>
            <a:off x="4373870" y="2994984"/>
            <a:ext cx="344966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altLang="zh-CN" sz="3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mpact" panose="020B0806030902050204" pitchFamily="34" charset="0"/>
                <a:ea typeface="宋体" panose="02010600030101010101" pitchFamily="2" charset="-122"/>
                <a:cs typeface="+mn-cs"/>
              </a:rPr>
              <a:t>7</a:t>
            </a:r>
            <a:endParaRPr kumimoji="0" lang="zh-CN" altLang="en-US" sz="3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Impact" panose="020B0806030902050204" pitchFamily="34" charset="0"/>
              <a:ea typeface="宋体" panose="02010600030101010101" pitchFamily="2" charset="-122"/>
              <a:cs typeface="+mn-cs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2" fill="hold" nodeType="withEffect" p14:presetBounceEnd="33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33000">
                                          <p:cBhvr additive="base">
                                            <p:cTn id="7" dur="1000" fill="hold"/>
                                            <p:tgtEl>
                                              <p:spTgt spid="9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33000">
                                          <p:cBhvr additive="base">
                                            <p:cTn id="8" dur="1000" fill="hold"/>
                                            <p:tgtEl>
                                              <p:spTgt spid="9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2" fill="hold" nodeType="withEffect" p14:presetBounceEnd="33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33000">
                                          <p:cBhvr additive="base">
                                            <p:cTn id="11" dur="1000" fill="hold"/>
                                            <p:tgtEl>
                                              <p:spTgt spid="9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33000">
                                          <p:cBhvr additive="base">
                                            <p:cTn id="12" dur="1000" fill="hold"/>
                                            <p:tgtEl>
                                              <p:spTgt spid="9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2" fill="hold" nodeType="withEffect" p14:presetBounceEnd="33000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33000">
                                          <p:cBhvr additive="base">
                                            <p:cTn id="15" dur="1000" fill="hold"/>
                                            <p:tgtEl>
                                              <p:spTgt spid="9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33000">
                                          <p:cBhvr additive="base">
                                            <p:cTn id="16" dur="1000" fill="hold"/>
                                            <p:tgtEl>
                                              <p:spTgt spid="9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8" fill="hold" nodeType="withEffect" p14:presetBounceEnd="33000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33000">
                                          <p:cBhvr additive="base">
                                            <p:cTn id="19" dur="1000" fill="hold"/>
                                            <p:tgtEl>
                                              <p:spTgt spid="10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33000">
                                          <p:cBhvr additive="base">
                                            <p:cTn id="20" dur="1000" fill="hold"/>
                                            <p:tgtEl>
                                              <p:spTgt spid="10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8" fill="hold" nodeType="withEffect" p14:presetBounceEnd="33000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33000">
                                          <p:cBhvr additive="base">
                                            <p:cTn id="23" dur="1000" fill="hold"/>
                                            <p:tgtEl>
                                              <p:spTgt spid="10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33000">
                                          <p:cBhvr additive="base">
                                            <p:cTn id="24" dur="1000" fill="hold"/>
                                            <p:tgtEl>
                                              <p:spTgt spid="10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8" fill="hold" nodeType="withEffect" p14:presetBounceEnd="33000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33000">
                                          <p:cBhvr additive="base">
                                            <p:cTn id="27" dur="1000" fill="hold"/>
                                            <p:tgtEl>
                                              <p:spTgt spid="10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33000">
                                          <p:cBhvr additive="base">
                                            <p:cTn id="28" dur="1000" fill="hold"/>
                                            <p:tgtEl>
                                              <p:spTgt spid="10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8" fill="hold" nodeType="withEffect" p14:presetBounceEnd="33000">
                                      <p:stCondLst>
                                        <p:cond delay="12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33000">
                                          <p:cBhvr additive="base">
                                            <p:cTn id="31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33000">
                                          <p:cBhvr additive="base">
                                            <p:cTn id="32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2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000" fill="hold"/>
                                            <p:tgtEl>
                                              <p:spTgt spid="9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000" fill="hold"/>
                                            <p:tgtEl>
                                              <p:spTgt spid="9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2" fill="hold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000" fill="hold"/>
                                            <p:tgtEl>
                                              <p:spTgt spid="9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000" fill="hold"/>
                                            <p:tgtEl>
                                              <p:spTgt spid="9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2" fill="hold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1000" fill="hold"/>
                                            <p:tgtEl>
                                              <p:spTgt spid="9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1000" fill="hold"/>
                                            <p:tgtEl>
                                              <p:spTgt spid="9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8" fill="hold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1000" fill="hold"/>
                                            <p:tgtEl>
                                              <p:spTgt spid="10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1000" fill="hold"/>
                                            <p:tgtEl>
                                              <p:spTgt spid="10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8" fill="hold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1000" fill="hold"/>
                                            <p:tgtEl>
                                              <p:spTgt spid="10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1000" fill="hold"/>
                                            <p:tgtEl>
                                              <p:spTgt spid="10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8" fill="hold" nodeType="withEffect">
                                      <p:stCondLst>
                                        <p:cond delay="100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1000" fill="hold"/>
                                            <p:tgtEl>
                                              <p:spTgt spid="10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1000" fill="hold"/>
                                            <p:tgtEl>
                                              <p:spTgt spid="10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9" presetID="2" presetClass="entr" presetSubtype="8" fill="hold" nodeType="withEffect">
                                      <p:stCondLst>
                                        <p:cond delay="120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Fallback>
  </mc:AlternateContent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8" name="PA_矩形 127"/>
          <p:cNvSpPr/>
          <p:nvPr>
            <p:custDataLst>
              <p:tags r:id="rId1"/>
            </p:custDataLst>
          </p:nvPr>
        </p:nvSpPr>
        <p:spPr>
          <a:xfrm>
            <a:off x="0" y="6545943"/>
            <a:ext cx="12192000" cy="312057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31" name="PA_任意多边形 130"/>
          <p:cNvSpPr/>
          <p:nvPr>
            <p:custDataLst>
              <p:tags r:id="rId2"/>
            </p:custDataLst>
          </p:nvPr>
        </p:nvSpPr>
        <p:spPr>
          <a:xfrm>
            <a:off x="10269304" y="6545943"/>
            <a:ext cx="1932222" cy="312057"/>
          </a:xfrm>
          <a:custGeom>
            <a:avLst/>
            <a:gdLst>
              <a:gd name="connsiteX0" fmla="*/ 0 w 1932222"/>
              <a:gd name="connsiteY0" fmla="*/ 0 h 312057"/>
              <a:gd name="connsiteX1" fmla="*/ 1932222 w 1932222"/>
              <a:gd name="connsiteY1" fmla="*/ 0 h 312057"/>
              <a:gd name="connsiteX2" fmla="*/ 1932222 w 1932222"/>
              <a:gd name="connsiteY2" fmla="*/ 312057 h 312057"/>
              <a:gd name="connsiteX3" fmla="*/ 154981 w 1932222"/>
              <a:gd name="connsiteY3" fmla="*/ 312057 h 3120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32222" h="312057">
                <a:moveTo>
                  <a:pt x="0" y="0"/>
                </a:moveTo>
                <a:lnTo>
                  <a:pt x="1932222" y="0"/>
                </a:lnTo>
                <a:lnTo>
                  <a:pt x="1932222" y="312057"/>
                </a:lnTo>
                <a:lnTo>
                  <a:pt x="154981" y="312057"/>
                </a:lnTo>
                <a:close/>
              </a:path>
            </a:pathLst>
          </a:custGeom>
          <a:solidFill>
            <a:schemeClr val="bg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32" name="PA_SlideNumberPlaceholder 131"/>
          <p:cNvSpPr>
            <a:spLocks noGrp="1"/>
          </p:cNvSpPr>
          <p:nvPr>
            <p:ph type="sldNum" sz="quarter" idx="12"/>
            <p:custDataLst>
              <p:tags r:id="rId3"/>
            </p:custDataLst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altLang="zh-CN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-</a:t>
            </a:r>
            <a:fld id="{D6B02234-A951-478D-B725-4AAC724CF730}" type="slidenum">
              <a:rPr kumimoji="0" lang="zh-CN" altLang="en-US" sz="1200" b="0" i="0" u="none" strike="noStrike" kern="120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3</a:t>
            </a:fld>
            <a:r>
              <a:rPr kumimoji="0" lang="en-US" altLang="zh-CN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-</a:t>
            </a:r>
            <a:endParaRPr kumimoji="0" lang="zh-CN" altLang="en-US" sz="1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33" name="PA_矩形 132"/>
          <p:cNvSpPr/>
          <p:nvPr>
            <p:custDataLst>
              <p:tags r:id="rId4"/>
            </p:custDataLst>
          </p:nvPr>
        </p:nvSpPr>
        <p:spPr>
          <a:xfrm>
            <a:off x="0" y="0"/>
            <a:ext cx="12192000" cy="696387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34" name="PA_矩形 133"/>
          <p:cNvSpPr/>
          <p:nvPr>
            <p:custDataLst>
              <p:tags r:id="rId5"/>
            </p:custDataLst>
          </p:nvPr>
        </p:nvSpPr>
        <p:spPr>
          <a:xfrm>
            <a:off x="0" y="0"/>
            <a:ext cx="138112" cy="696387"/>
          </a:xfrm>
          <a:prstGeom prst="rect">
            <a:avLst/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35" name="PA_文本框 134"/>
          <p:cNvSpPr txBox="1"/>
          <p:nvPr>
            <p:custDataLst>
              <p:tags r:id="rId6"/>
            </p:custDataLst>
          </p:nvPr>
        </p:nvSpPr>
        <p:spPr>
          <a:xfrm>
            <a:off x="254000" y="99391"/>
            <a:ext cx="6343403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lvl="0">
              <a:defRPr/>
            </a:pPr>
            <a:r>
              <a:rPr kumimoji="0" lang="zh-CN" altLang="en-US" sz="2800" b="1" i="0" u="none" strike="noStrike" kern="1200" cap="none" spc="600" normalizeH="0" baseline="0" noProof="0" dirty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rPr>
              <a:t>四个小人举手欢呼</a:t>
            </a:r>
            <a:r>
              <a:rPr kumimoji="0" lang="en-US" altLang="zh-CN" sz="2800" b="1" i="0" u="none" strike="noStrike" kern="1200" cap="none" spc="600" normalizeH="0" baseline="0" noProof="0" dirty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rPr>
              <a:t>PPT</a:t>
            </a:r>
            <a:r>
              <a:rPr lang="zh-CN" altLang="en-US" sz="2800" b="1" spc="600" dirty="0">
                <a:solidFill>
                  <a:srgbClr val="40404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创意图表</a:t>
            </a:r>
            <a:endParaRPr kumimoji="0" lang="zh-CN" altLang="en-US" sz="2800" b="1" i="0" u="none" strike="noStrike" kern="1200" cap="none" spc="600" normalizeH="0" baseline="0" noProof="0" dirty="0">
              <a:ln>
                <a:noFill/>
              </a:ln>
              <a:solidFill>
                <a:srgbClr val="404040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</a:endParaRPr>
          </a:p>
        </p:txBody>
      </p:sp>
      <p:grpSp>
        <p:nvGrpSpPr>
          <p:cNvPr id="208" name="PA_组合 207"/>
          <p:cNvGrpSpPr/>
          <p:nvPr>
            <p:custDataLst>
              <p:tags r:id="rId7"/>
            </p:custDataLst>
          </p:nvPr>
        </p:nvGrpSpPr>
        <p:grpSpPr>
          <a:xfrm>
            <a:off x="775788" y="1996967"/>
            <a:ext cx="3323137" cy="1022167"/>
            <a:chOff x="775788" y="1184908"/>
            <a:chExt cx="3323137" cy="1022167"/>
          </a:xfrm>
        </p:grpSpPr>
        <p:sp>
          <p:nvSpPr>
            <p:cNvPr id="209" name="PA_文本框 208"/>
            <p:cNvSpPr txBox="1"/>
            <p:nvPr>
              <p:custDataLst>
                <p:tags r:id="rId77"/>
              </p:custDataLst>
            </p:nvPr>
          </p:nvSpPr>
          <p:spPr>
            <a:xfrm>
              <a:off x="1147304" y="1184908"/>
              <a:ext cx="2951621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altLang="zh-CN" sz="1800" b="1" i="0" u="none" strike="noStrike" kern="1200" cap="none" spc="300" normalizeH="0" baseline="0" noProof="0" dirty="0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1.</a:t>
              </a:r>
              <a:r>
                <a:rPr kumimoji="0" lang="zh-CN" altLang="en-US" sz="1800" b="1" i="0" u="none" strike="noStrike" kern="1200" cap="none" spc="300" normalizeH="0" baseline="0" noProof="0" dirty="0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点击此处添加标题</a:t>
              </a:r>
            </a:p>
          </p:txBody>
        </p:sp>
        <p:sp>
          <p:nvSpPr>
            <p:cNvPr id="210" name="PA_文本框 209"/>
            <p:cNvSpPr txBox="1"/>
            <p:nvPr>
              <p:custDataLst>
                <p:tags r:id="rId78"/>
              </p:custDataLst>
            </p:nvPr>
          </p:nvSpPr>
          <p:spPr>
            <a:xfrm>
              <a:off x="1147304" y="1636791"/>
              <a:ext cx="1595309" cy="57028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50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点击此处添加文字说明</a:t>
              </a:r>
              <a:endParaRPr kumimoji="0" lang="en-US" altLang="zh-CN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endParaRPr>
            </a:p>
            <a:p>
              <a:pPr marL="0" marR="0" lvl="0" indent="0" algn="l" defTabSz="914400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50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点击此处添加文字说明</a:t>
              </a:r>
            </a:p>
          </p:txBody>
        </p:sp>
        <p:cxnSp>
          <p:nvCxnSpPr>
            <p:cNvPr id="211" name="PA_直接连接符 210"/>
            <p:cNvCxnSpPr/>
            <p:nvPr>
              <p:custDataLst>
                <p:tags r:id="rId79"/>
              </p:custDataLst>
            </p:nvPr>
          </p:nvCxnSpPr>
          <p:spPr>
            <a:xfrm>
              <a:off x="1213979" y="1595515"/>
              <a:ext cx="2358780" cy="0"/>
            </a:xfrm>
            <a:prstGeom prst="line">
              <a:avLst/>
            </a:prstGeom>
            <a:ln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2" name="PA_直接连接符 211"/>
            <p:cNvCxnSpPr/>
            <p:nvPr>
              <p:custDataLst>
                <p:tags r:id="rId80"/>
              </p:custDataLst>
            </p:nvPr>
          </p:nvCxnSpPr>
          <p:spPr>
            <a:xfrm>
              <a:off x="1213979" y="1644435"/>
              <a:ext cx="817523" cy="0"/>
            </a:xfrm>
            <a:prstGeom prst="line">
              <a:avLst/>
            </a:prstGeom>
            <a:ln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13" name="PA_任意多边形 255"/>
            <p:cNvSpPr>
              <a:spLocks noEditPoints="1"/>
            </p:cNvSpPr>
            <p:nvPr>
              <p:custDataLst>
                <p:tags r:id="rId81"/>
              </p:custDataLst>
            </p:nvPr>
          </p:nvSpPr>
          <p:spPr bwMode="auto">
            <a:xfrm>
              <a:off x="775788" y="1252537"/>
              <a:ext cx="319760" cy="224831"/>
            </a:xfrm>
            <a:custGeom>
              <a:avLst/>
              <a:gdLst>
                <a:gd name="T0" fmla="*/ 54 w 54"/>
                <a:gd name="T1" fmla="*/ 27 h 38"/>
                <a:gd name="T2" fmla="*/ 44 w 54"/>
                <a:gd name="T3" fmla="*/ 38 h 38"/>
                <a:gd name="T4" fmla="*/ 43 w 54"/>
                <a:gd name="T5" fmla="*/ 38 h 38"/>
                <a:gd name="T6" fmla="*/ 11 w 54"/>
                <a:gd name="T7" fmla="*/ 38 h 38"/>
                <a:gd name="T8" fmla="*/ 11 w 54"/>
                <a:gd name="T9" fmla="*/ 38 h 38"/>
                <a:gd name="T10" fmla="*/ 11 w 54"/>
                <a:gd name="T11" fmla="*/ 38 h 38"/>
                <a:gd name="T12" fmla="*/ 10 w 54"/>
                <a:gd name="T13" fmla="*/ 38 h 38"/>
                <a:gd name="T14" fmla="*/ 0 w 54"/>
                <a:gd name="T15" fmla="*/ 27 h 38"/>
                <a:gd name="T16" fmla="*/ 5 w 54"/>
                <a:gd name="T17" fmla="*/ 18 h 38"/>
                <a:gd name="T18" fmla="*/ 5 w 54"/>
                <a:gd name="T19" fmla="*/ 16 h 38"/>
                <a:gd name="T20" fmla="*/ 12 w 54"/>
                <a:gd name="T21" fmla="*/ 8 h 38"/>
                <a:gd name="T22" fmla="*/ 17 w 54"/>
                <a:gd name="T23" fmla="*/ 10 h 38"/>
                <a:gd name="T24" fmla="*/ 31 w 54"/>
                <a:gd name="T25" fmla="*/ 0 h 38"/>
                <a:gd name="T26" fmla="*/ 48 w 54"/>
                <a:gd name="T27" fmla="*/ 17 h 38"/>
                <a:gd name="T28" fmla="*/ 48 w 54"/>
                <a:gd name="T29" fmla="*/ 18 h 38"/>
                <a:gd name="T30" fmla="*/ 54 w 54"/>
                <a:gd name="T31" fmla="*/ 27 h 38"/>
                <a:gd name="T32" fmla="*/ 20 w 54"/>
                <a:gd name="T33" fmla="*/ 32 h 38"/>
                <a:gd name="T34" fmla="*/ 26 w 54"/>
                <a:gd name="T35" fmla="*/ 29 h 38"/>
                <a:gd name="T36" fmla="*/ 24 w 54"/>
                <a:gd name="T37" fmla="*/ 26 h 38"/>
                <a:gd name="T38" fmla="*/ 20 w 54"/>
                <a:gd name="T39" fmla="*/ 28 h 38"/>
                <a:gd name="T40" fmla="*/ 16 w 54"/>
                <a:gd name="T41" fmla="*/ 25 h 38"/>
                <a:gd name="T42" fmla="*/ 20 w 54"/>
                <a:gd name="T43" fmla="*/ 21 h 38"/>
                <a:gd name="T44" fmla="*/ 36 w 54"/>
                <a:gd name="T45" fmla="*/ 32 h 38"/>
                <a:gd name="T46" fmla="*/ 43 w 54"/>
                <a:gd name="T47" fmla="*/ 25 h 38"/>
                <a:gd name="T48" fmla="*/ 36 w 54"/>
                <a:gd name="T49" fmla="*/ 18 h 38"/>
                <a:gd name="T50" fmla="*/ 29 w 54"/>
                <a:gd name="T51" fmla="*/ 20 h 38"/>
                <a:gd name="T52" fmla="*/ 32 w 54"/>
                <a:gd name="T53" fmla="*/ 23 h 38"/>
                <a:gd name="T54" fmla="*/ 35 w 54"/>
                <a:gd name="T55" fmla="*/ 21 h 38"/>
                <a:gd name="T56" fmla="*/ 39 w 54"/>
                <a:gd name="T57" fmla="*/ 25 h 38"/>
                <a:gd name="T58" fmla="*/ 35 w 54"/>
                <a:gd name="T59" fmla="*/ 28 h 38"/>
                <a:gd name="T60" fmla="*/ 20 w 54"/>
                <a:gd name="T61" fmla="*/ 18 h 38"/>
                <a:gd name="T62" fmla="*/ 12 w 54"/>
                <a:gd name="T63" fmla="*/ 25 h 38"/>
                <a:gd name="T64" fmla="*/ 20 w 54"/>
                <a:gd name="T65" fmla="*/ 32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4" h="38">
                  <a:moveTo>
                    <a:pt x="54" y="27"/>
                  </a:moveTo>
                  <a:cubicBezTo>
                    <a:pt x="54" y="33"/>
                    <a:pt x="50" y="38"/>
                    <a:pt x="44" y="38"/>
                  </a:cubicBezTo>
                  <a:cubicBezTo>
                    <a:pt x="43" y="38"/>
                    <a:pt x="43" y="38"/>
                    <a:pt x="43" y="38"/>
                  </a:cubicBezTo>
                  <a:cubicBezTo>
                    <a:pt x="11" y="38"/>
                    <a:pt x="11" y="38"/>
                    <a:pt x="11" y="38"/>
                  </a:cubicBezTo>
                  <a:cubicBezTo>
                    <a:pt x="11" y="38"/>
                    <a:pt x="11" y="38"/>
                    <a:pt x="11" y="38"/>
                  </a:cubicBezTo>
                  <a:cubicBezTo>
                    <a:pt x="11" y="38"/>
                    <a:pt x="11" y="38"/>
                    <a:pt x="11" y="38"/>
                  </a:cubicBezTo>
                  <a:cubicBezTo>
                    <a:pt x="10" y="38"/>
                    <a:pt x="10" y="38"/>
                    <a:pt x="10" y="38"/>
                  </a:cubicBezTo>
                  <a:cubicBezTo>
                    <a:pt x="4" y="38"/>
                    <a:pt x="0" y="33"/>
                    <a:pt x="0" y="27"/>
                  </a:cubicBezTo>
                  <a:cubicBezTo>
                    <a:pt x="0" y="23"/>
                    <a:pt x="2" y="20"/>
                    <a:pt x="5" y="18"/>
                  </a:cubicBezTo>
                  <a:cubicBezTo>
                    <a:pt x="5" y="17"/>
                    <a:pt x="5" y="16"/>
                    <a:pt x="5" y="16"/>
                  </a:cubicBezTo>
                  <a:cubicBezTo>
                    <a:pt x="5" y="11"/>
                    <a:pt x="8" y="8"/>
                    <a:pt x="12" y="8"/>
                  </a:cubicBezTo>
                  <a:cubicBezTo>
                    <a:pt x="14" y="8"/>
                    <a:pt x="15" y="9"/>
                    <a:pt x="17" y="10"/>
                  </a:cubicBezTo>
                  <a:cubicBezTo>
                    <a:pt x="19" y="4"/>
                    <a:pt x="25" y="0"/>
                    <a:pt x="31" y="0"/>
                  </a:cubicBezTo>
                  <a:cubicBezTo>
                    <a:pt x="40" y="0"/>
                    <a:pt x="48" y="8"/>
                    <a:pt x="48" y="17"/>
                  </a:cubicBezTo>
                  <a:cubicBezTo>
                    <a:pt x="48" y="17"/>
                    <a:pt x="48" y="17"/>
                    <a:pt x="48" y="18"/>
                  </a:cubicBezTo>
                  <a:cubicBezTo>
                    <a:pt x="52" y="19"/>
                    <a:pt x="54" y="23"/>
                    <a:pt x="54" y="27"/>
                  </a:cubicBezTo>
                  <a:close/>
                  <a:moveTo>
                    <a:pt x="20" y="32"/>
                  </a:moveTo>
                  <a:cubicBezTo>
                    <a:pt x="23" y="32"/>
                    <a:pt x="24" y="31"/>
                    <a:pt x="26" y="29"/>
                  </a:cubicBezTo>
                  <a:cubicBezTo>
                    <a:pt x="26" y="28"/>
                    <a:pt x="25" y="27"/>
                    <a:pt x="24" y="26"/>
                  </a:cubicBezTo>
                  <a:cubicBezTo>
                    <a:pt x="23" y="27"/>
                    <a:pt x="22" y="28"/>
                    <a:pt x="20" y="28"/>
                  </a:cubicBezTo>
                  <a:cubicBezTo>
                    <a:pt x="18" y="28"/>
                    <a:pt x="16" y="27"/>
                    <a:pt x="16" y="25"/>
                  </a:cubicBezTo>
                  <a:cubicBezTo>
                    <a:pt x="16" y="23"/>
                    <a:pt x="18" y="21"/>
                    <a:pt x="20" y="21"/>
                  </a:cubicBezTo>
                  <a:cubicBezTo>
                    <a:pt x="26" y="21"/>
                    <a:pt x="27" y="32"/>
                    <a:pt x="36" y="32"/>
                  </a:cubicBezTo>
                  <a:cubicBezTo>
                    <a:pt x="40" y="32"/>
                    <a:pt x="43" y="29"/>
                    <a:pt x="43" y="25"/>
                  </a:cubicBezTo>
                  <a:cubicBezTo>
                    <a:pt x="43" y="20"/>
                    <a:pt x="40" y="18"/>
                    <a:pt x="36" y="18"/>
                  </a:cubicBezTo>
                  <a:cubicBezTo>
                    <a:pt x="33" y="18"/>
                    <a:pt x="31" y="18"/>
                    <a:pt x="29" y="20"/>
                  </a:cubicBezTo>
                  <a:cubicBezTo>
                    <a:pt x="30" y="21"/>
                    <a:pt x="31" y="22"/>
                    <a:pt x="32" y="23"/>
                  </a:cubicBezTo>
                  <a:cubicBezTo>
                    <a:pt x="33" y="22"/>
                    <a:pt x="34" y="21"/>
                    <a:pt x="35" y="21"/>
                  </a:cubicBezTo>
                  <a:cubicBezTo>
                    <a:pt x="37" y="21"/>
                    <a:pt x="39" y="23"/>
                    <a:pt x="39" y="25"/>
                  </a:cubicBezTo>
                  <a:cubicBezTo>
                    <a:pt x="39" y="27"/>
                    <a:pt x="37" y="28"/>
                    <a:pt x="35" y="28"/>
                  </a:cubicBezTo>
                  <a:cubicBezTo>
                    <a:pt x="30" y="28"/>
                    <a:pt x="28" y="18"/>
                    <a:pt x="20" y="18"/>
                  </a:cubicBezTo>
                  <a:cubicBezTo>
                    <a:pt x="16" y="18"/>
                    <a:pt x="12" y="20"/>
                    <a:pt x="12" y="25"/>
                  </a:cubicBezTo>
                  <a:cubicBezTo>
                    <a:pt x="12" y="29"/>
                    <a:pt x="16" y="32"/>
                    <a:pt x="20" y="32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14" name="PA_组合 213"/>
          <p:cNvGrpSpPr/>
          <p:nvPr>
            <p:custDataLst>
              <p:tags r:id="rId8"/>
            </p:custDataLst>
          </p:nvPr>
        </p:nvGrpSpPr>
        <p:grpSpPr>
          <a:xfrm>
            <a:off x="8653198" y="1996967"/>
            <a:ext cx="3190870" cy="1022167"/>
            <a:chOff x="8653198" y="1184908"/>
            <a:chExt cx="3190870" cy="1022167"/>
          </a:xfrm>
        </p:grpSpPr>
        <p:sp>
          <p:nvSpPr>
            <p:cNvPr id="215" name="PA_文本框 214"/>
            <p:cNvSpPr txBox="1"/>
            <p:nvPr>
              <p:custDataLst>
                <p:tags r:id="rId72"/>
              </p:custDataLst>
            </p:nvPr>
          </p:nvSpPr>
          <p:spPr>
            <a:xfrm>
              <a:off x="8978900" y="1184908"/>
              <a:ext cx="2865168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altLang="zh-CN" sz="1800" b="1" i="0" u="none" strike="noStrike" kern="1200" cap="none" spc="300" normalizeH="0" baseline="0" noProof="0" dirty="0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3.</a:t>
              </a:r>
              <a:r>
                <a:rPr kumimoji="0" lang="zh-CN" altLang="en-US" sz="1800" b="1" i="0" u="none" strike="noStrike" kern="1200" cap="none" spc="300" normalizeH="0" baseline="0" noProof="0" dirty="0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点击此处添加标题</a:t>
              </a:r>
            </a:p>
          </p:txBody>
        </p:sp>
        <p:sp>
          <p:nvSpPr>
            <p:cNvPr id="216" name="PA_文本框 215"/>
            <p:cNvSpPr txBox="1"/>
            <p:nvPr>
              <p:custDataLst>
                <p:tags r:id="rId73"/>
              </p:custDataLst>
            </p:nvPr>
          </p:nvSpPr>
          <p:spPr>
            <a:xfrm>
              <a:off x="8978900" y="1636791"/>
              <a:ext cx="1595309" cy="57028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50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点击此处添加文字说明</a:t>
              </a:r>
              <a:endParaRPr kumimoji="0" lang="en-US" altLang="zh-CN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endParaRPr>
            </a:p>
            <a:p>
              <a:pPr marL="0" marR="0" lvl="0" indent="0" algn="l" defTabSz="914400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50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点击此处添加文字说明</a:t>
              </a:r>
            </a:p>
          </p:txBody>
        </p:sp>
        <p:cxnSp>
          <p:nvCxnSpPr>
            <p:cNvPr id="217" name="PA_直接连接符 216"/>
            <p:cNvCxnSpPr/>
            <p:nvPr>
              <p:custDataLst>
                <p:tags r:id="rId74"/>
              </p:custDataLst>
            </p:nvPr>
          </p:nvCxnSpPr>
          <p:spPr>
            <a:xfrm>
              <a:off x="9045575" y="1595515"/>
              <a:ext cx="2379712" cy="0"/>
            </a:xfrm>
            <a:prstGeom prst="line">
              <a:avLst/>
            </a:prstGeom>
            <a:ln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8" name="PA_直接连接符 217"/>
            <p:cNvCxnSpPr/>
            <p:nvPr>
              <p:custDataLst>
                <p:tags r:id="rId75"/>
              </p:custDataLst>
            </p:nvPr>
          </p:nvCxnSpPr>
          <p:spPr>
            <a:xfrm>
              <a:off x="9045575" y="1644435"/>
              <a:ext cx="817523" cy="0"/>
            </a:xfrm>
            <a:prstGeom prst="line">
              <a:avLst/>
            </a:prstGeom>
            <a:ln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19" name="PA_任意多边形 315"/>
            <p:cNvSpPr>
              <a:spLocks noEditPoints="1"/>
            </p:cNvSpPr>
            <p:nvPr>
              <p:custDataLst>
                <p:tags r:id="rId76"/>
              </p:custDataLst>
            </p:nvPr>
          </p:nvSpPr>
          <p:spPr bwMode="auto">
            <a:xfrm>
              <a:off x="8653198" y="1246755"/>
              <a:ext cx="236393" cy="236393"/>
            </a:xfrm>
            <a:custGeom>
              <a:avLst/>
              <a:gdLst>
                <a:gd name="T0" fmla="*/ 41 w 41"/>
                <a:gd name="T1" fmla="*/ 34 h 41"/>
                <a:gd name="T2" fmla="*/ 33 w 41"/>
                <a:gd name="T3" fmla="*/ 41 h 41"/>
                <a:gd name="T4" fmla="*/ 8 w 41"/>
                <a:gd name="T5" fmla="*/ 41 h 41"/>
                <a:gd name="T6" fmla="*/ 0 w 41"/>
                <a:gd name="T7" fmla="*/ 34 h 41"/>
                <a:gd name="T8" fmla="*/ 0 w 41"/>
                <a:gd name="T9" fmla="*/ 8 h 41"/>
                <a:gd name="T10" fmla="*/ 8 w 41"/>
                <a:gd name="T11" fmla="*/ 0 h 41"/>
                <a:gd name="T12" fmla="*/ 33 w 41"/>
                <a:gd name="T13" fmla="*/ 0 h 41"/>
                <a:gd name="T14" fmla="*/ 41 w 41"/>
                <a:gd name="T15" fmla="*/ 8 h 41"/>
                <a:gd name="T16" fmla="*/ 41 w 41"/>
                <a:gd name="T17" fmla="*/ 34 h 41"/>
                <a:gd name="T18" fmla="*/ 29 w 41"/>
                <a:gd name="T19" fmla="*/ 20 h 41"/>
                <a:gd name="T20" fmla="*/ 21 w 41"/>
                <a:gd name="T21" fmla="*/ 12 h 41"/>
                <a:gd name="T22" fmla="*/ 7 w 41"/>
                <a:gd name="T23" fmla="*/ 27 h 41"/>
                <a:gd name="T24" fmla="*/ 7 w 41"/>
                <a:gd name="T25" fmla="*/ 34 h 41"/>
                <a:gd name="T26" fmla="*/ 15 w 41"/>
                <a:gd name="T27" fmla="*/ 34 h 41"/>
                <a:gd name="T28" fmla="*/ 29 w 41"/>
                <a:gd name="T29" fmla="*/ 20 h 41"/>
                <a:gd name="T30" fmla="*/ 15 w 41"/>
                <a:gd name="T31" fmla="*/ 30 h 41"/>
                <a:gd name="T32" fmla="*/ 14 w 41"/>
                <a:gd name="T33" fmla="*/ 32 h 41"/>
                <a:gd name="T34" fmla="*/ 12 w 41"/>
                <a:gd name="T35" fmla="*/ 32 h 41"/>
                <a:gd name="T36" fmla="*/ 12 w 41"/>
                <a:gd name="T37" fmla="*/ 29 h 41"/>
                <a:gd name="T38" fmla="*/ 9 w 41"/>
                <a:gd name="T39" fmla="*/ 29 h 41"/>
                <a:gd name="T40" fmla="*/ 9 w 41"/>
                <a:gd name="T41" fmla="*/ 28 h 41"/>
                <a:gd name="T42" fmla="*/ 11 w 41"/>
                <a:gd name="T43" fmla="*/ 26 h 41"/>
                <a:gd name="T44" fmla="*/ 15 w 41"/>
                <a:gd name="T45" fmla="*/ 30 h 41"/>
                <a:gd name="T46" fmla="*/ 22 w 41"/>
                <a:gd name="T47" fmla="*/ 17 h 41"/>
                <a:gd name="T48" fmla="*/ 14 w 41"/>
                <a:gd name="T49" fmla="*/ 24 h 41"/>
                <a:gd name="T50" fmla="*/ 13 w 41"/>
                <a:gd name="T51" fmla="*/ 25 h 41"/>
                <a:gd name="T52" fmla="*/ 13 w 41"/>
                <a:gd name="T53" fmla="*/ 24 h 41"/>
                <a:gd name="T54" fmla="*/ 21 w 41"/>
                <a:gd name="T55" fmla="*/ 16 h 41"/>
                <a:gd name="T56" fmla="*/ 22 w 41"/>
                <a:gd name="T57" fmla="*/ 16 h 41"/>
                <a:gd name="T58" fmla="*/ 22 w 41"/>
                <a:gd name="T59" fmla="*/ 17 h 41"/>
                <a:gd name="T60" fmla="*/ 33 w 41"/>
                <a:gd name="T61" fmla="*/ 16 h 41"/>
                <a:gd name="T62" fmla="*/ 33 w 41"/>
                <a:gd name="T63" fmla="*/ 12 h 41"/>
                <a:gd name="T64" fmla="*/ 29 w 41"/>
                <a:gd name="T65" fmla="*/ 8 h 41"/>
                <a:gd name="T66" fmla="*/ 26 w 41"/>
                <a:gd name="T67" fmla="*/ 8 h 41"/>
                <a:gd name="T68" fmla="*/ 23 w 41"/>
                <a:gd name="T69" fmla="*/ 10 h 41"/>
                <a:gd name="T70" fmla="*/ 31 w 41"/>
                <a:gd name="T71" fmla="*/ 18 h 41"/>
                <a:gd name="T72" fmla="*/ 33 w 41"/>
                <a:gd name="T73" fmla="*/ 1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41" h="41">
                  <a:moveTo>
                    <a:pt x="41" y="34"/>
                  </a:moveTo>
                  <a:cubicBezTo>
                    <a:pt x="41" y="38"/>
                    <a:pt x="38" y="41"/>
                    <a:pt x="33" y="41"/>
                  </a:cubicBezTo>
                  <a:cubicBezTo>
                    <a:pt x="8" y="41"/>
                    <a:pt x="8" y="41"/>
                    <a:pt x="8" y="41"/>
                  </a:cubicBezTo>
                  <a:cubicBezTo>
                    <a:pt x="4" y="41"/>
                    <a:pt x="0" y="38"/>
                    <a:pt x="0" y="34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4"/>
                    <a:pt x="4" y="0"/>
                    <a:pt x="8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8" y="0"/>
                    <a:pt x="41" y="4"/>
                    <a:pt x="41" y="8"/>
                  </a:cubicBezTo>
                  <a:lnTo>
                    <a:pt x="41" y="34"/>
                  </a:lnTo>
                  <a:close/>
                  <a:moveTo>
                    <a:pt x="29" y="20"/>
                  </a:moveTo>
                  <a:cubicBezTo>
                    <a:pt x="21" y="12"/>
                    <a:pt x="21" y="12"/>
                    <a:pt x="21" y="12"/>
                  </a:cubicBezTo>
                  <a:cubicBezTo>
                    <a:pt x="7" y="27"/>
                    <a:pt x="7" y="27"/>
                    <a:pt x="7" y="27"/>
                  </a:cubicBezTo>
                  <a:cubicBezTo>
                    <a:pt x="7" y="34"/>
                    <a:pt x="7" y="34"/>
                    <a:pt x="7" y="34"/>
                  </a:cubicBezTo>
                  <a:cubicBezTo>
                    <a:pt x="15" y="34"/>
                    <a:pt x="15" y="34"/>
                    <a:pt x="15" y="34"/>
                  </a:cubicBezTo>
                  <a:lnTo>
                    <a:pt x="29" y="20"/>
                  </a:lnTo>
                  <a:close/>
                  <a:moveTo>
                    <a:pt x="15" y="30"/>
                  </a:moveTo>
                  <a:cubicBezTo>
                    <a:pt x="14" y="32"/>
                    <a:pt x="14" y="32"/>
                    <a:pt x="14" y="32"/>
                  </a:cubicBezTo>
                  <a:cubicBezTo>
                    <a:pt x="12" y="32"/>
                    <a:pt x="12" y="32"/>
                    <a:pt x="12" y="32"/>
                  </a:cubicBezTo>
                  <a:cubicBezTo>
                    <a:pt x="12" y="29"/>
                    <a:pt x="12" y="29"/>
                    <a:pt x="12" y="29"/>
                  </a:cubicBezTo>
                  <a:cubicBezTo>
                    <a:pt x="9" y="29"/>
                    <a:pt x="9" y="29"/>
                    <a:pt x="9" y="29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11" y="26"/>
                    <a:pt x="11" y="26"/>
                    <a:pt x="11" y="26"/>
                  </a:cubicBezTo>
                  <a:lnTo>
                    <a:pt x="15" y="30"/>
                  </a:lnTo>
                  <a:close/>
                  <a:moveTo>
                    <a:pt x="22" y="17"/>
                  </a:moveTo>
                  <a:cubicBezTo>
                    <a:pt x="14" y="24"/>
                    <a:pt x="14" y="24"/>
                    <a:pt x="14" y="24"/>
                  </a:cubicBezTo>
                  <a:cubicBezTo>
                    <a:pt x="14" y="25"/>
                    <a:pt x="13" y="25"/>
                    <a:pt x="13" y="25"/>
                  </a:cubicBezTo>
                  <a:cubicBezTo>
                    <a:pt x="13" y="24"/>
                    <a:pt x="13" y="24"/>
                    <a:pt x="13" y="24"/>
                  </a:cubicBezTo>
                  <a:cubicBezTo>
                    <a:pt x="21" y="16"/>
                    <a:pt x="21" y="16"/>
                    <a:pt x="21" y="16"/>
                  </a:cubicBezTo>
                  <a:cubicBezTo>
                    <a:pt x="21" y="16"/>
                    <a:pt x="22" y="16"/>
                    <a:pt x="22" y="16"/>
                  </a:cubicBezTo>
                  <a:cubicBezTo>
                    <a:pt x="22" y="16"/>
                    <a:pt x="22" y="16"/>
                    <a:pt x="22" y="17"/>
                  </a:cubicBezTo>
                  <a:close/>
                  <a:moveTo>
                    <a:pt x="33" y="16"/>
                  </a:moveTo>
                  <a:cubicBezTo>
                    <a:pt x="34" y="15"/>
                    <a:pt x="34" y="13"/>
                    <a:pt x="33" y="12"/>
                  </a:cubicBezTo>
                  <a:cubicBezTo>
                    <a:pt x="29" y="8"/>
                    <a:pt x="29" y="8"/>
                    <a:pt x="29" y="8"/>
                  </a:cubicBezTo>
                  <a:cubicBezTo>
                    <a:pt x="28" y="7"/>
                    <a:pt x="27" y="7"/>
                    <a:pt x="26" y="8"/>
                  </a:cubicBezTo>
                  <a:cubicBezTo>
                    <a:pt x="23" y="10"/>
                    <a:pt x="23" y="10"/>
                    <a:pt x="23" y="10"/>
                  </a:cubicBezTo>
                  <a:cubicBezTo>
                    <a:pt x="31" y="18"/>
                    <a:pt x="31" y="18"/>
                    <a:pt x="31" y="18"/>
                  </a:cubicBezTo>
                  <a:lnTo>
                    <a:pt x="33" y="16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20" name="PA_组合 219"/>
          <p:cNvGrpSpPr/>
          <p:nvPr>
            <p:custDataLst>
              <p:tags r:id="rId9"/>
            </p:custDataLst>
          </p:nvPr>
        </p:nvGrpSpPr>
        <p:grpSpPr>
          <a:xfrm>
            <a:off x="821668" y="4922875"/>
            <a:ext cx="3192914" cy="1022167"/>
            <a:chOff x="821668" y="2906974"/>
            <a:chExt cx="3192914" cy="1022167"/>
          </a:xfrm>
        </p:grpSpPr>
        <p:sp>
          <p:nvSpPr>
            <p:cNvPr id="221" name="PA_文本框 220"/>
            <p:cNvSpPr txBox="1"/>
            <p:nvPr>
              <p:custDataLst>
                <p:tags r:id="rId67"/>
              </p:custDataLst>
            </p:nvPr>
          </p:nvSpPr>
          <p:spPr>
            <a:xfrm>
              <a:off x="1147304" y="2906974"/>
              <a:ext cx="2867278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altLang="zh-CN" sz="1800" b="1" i="0" u="none" strike="noStrike" kern="1200" cap="none" spc="300" normalizeH="0" baseline="0" noProof="0" dirty="0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2.</a:t>
              </a:r>
              <a:r>
                <a:rPr kumimoji="0" lang="zh-CN" altLang="en-US" sz="1800" b="1" i="0" u="none" strike="noStrike" kern="1200" cap="none" spc="300" normalizeH="0" baseline="0" noProof="0" dirty="0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点击此处添加标题</a:t>
              </a:r>
            </a:p>
          </p:txBody>
        </p:sp>
        <p:sp>
          <p:nvSpPr>
            <p:cNvPr id="222" name="PA_文本框 221"/>
            <p:cNvSpPr txBox="1"/>
            <p:nvPr>
              <p:custDataLst>
                <p:tags r:id="rId68"/>
              </p:custDataLst>
            </p:nvPr>
          </p:nvSpPr>
          <p:spPr>
            <a:xfrm>
              <a:off x="1147304" y="3358857"/>
              <a:ext cx="1595309" cy="57028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50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点击此处添加文字说明</a:t>
              </a:r>
              <a:endParaRPr kumimoji="0" lang="en-US" altLang="zh-CN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endParaRPr>
            </a:p>
            <a:p>
              <a:pPr marL="0" marR="0" lvl="0" indent="0" algn="l" defTabSz="914400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50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点击此处添加文字说明</a:t>
              </a:r>
            </a:p>
          </p:txBody>
        </p:sp>
        <p:cxnSp>
          <p:nvCxnSpPr>
            <p:cNvPr id="223" name="PA_直接连接符 222"/>
            <p:cNvCxnSpPr/>
            <p:nvPr>
              <p:custDataLst>
                <p:tags r:id="rId69"/>
              </p:custDataLst>
            </p:nvPr>
          </p:nvCxnSpPr>
          <p:spPr>
            <a:xfrm>
              <a:off x="1213979" y="3317581"/>
              <a:ext cx="2358780" cy="0"/>
            </a:xfrm>
            <a:prstGeom prst="line">
              <a:avLst/>
            </a:prstGeom>
            <a:ln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4" name="PA_直接连接符 223"/>
            <p:cNvCxnSpPr/>
            <p:nvPr>
              <p:custDataLst>
                <p:tags r:id="rId70"/>
              </p:custDataLst>
            </p:nvPr>
          </p:nvCxnSpPr>
          <p:spPr>
            <a:xfrm>
              <a:off x="1213979" y="3366501"/>
              <a:ext cx="817523" cy="0"/>
            </a:xfrm>
            <a:prstGeom prst="line">
              <a:avLst/>
            </a:prstGeom>
            <a:ln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25" name="PA_任意多边形 163"/>
            <p:cNvSpPr>
              <a:spLocks noEditPoints="1"/>
            </p:cNvSpPr>
            <p:nvPr>
              <p:custDataLst>
                <p:tags r:id="rId71"/>
              </p:custDataLst>
            </p:nvPr>
          </p:nvSpPr>
          <p:spPr bwMode="auto">
            <a:xfrm>
              <a:off x="821668" y="2962934"/>
              <a:ext cx="298748" cy="230613"/>
            </a:xfrm>
            <a:custGeom>
              <a:avLst/>
              <a:gdLst>
                <a:gd name="T0" fmla="*/ 38 w 48"/>
                <a:gd name="T1" fmla="*/ 30 h 37"/>
                <a:gd name="T2" fmla="*/ 30 w 48"/>
                <a:gd name="T3" fmla="*/ 37 h 37"/>
                <a:gd name="T4" fmla="*/ 8 w 48"/>
                <a:gd name="T5" fmla="*/ 37 h 37"/>
                <a:gd name="T6" fmla="*/ 0 w 48"/>
                <a:gd name="T7" fmla="*/ 30 h 37"/>
                <a:gd name="T8" fmla="*/ 0 w 48"/>
                <a:gd name="T9" fmla="*/ 7 h 37"/>
                <a:gd name="T10" fmla="*/ 8 w 48"/>
                <a:gd name="T11" fmla="*/ 0 h 37"/>
                <a:gd name="T12" fmla="*/ 30 w 48"/>
                <a:gd name="T13" fmla="*/ 0 h 37"/>
                <a:gd name="T14" fmla="*/ 33 w 48"/>
                <a:gd name="T15" fmla="*/ 0 h 37"/>
                <a:gd name="T16" fmla="*/ 34 w 48"/>
                <a:gd name="T17" fmla="*/ 1 h 37"/>
                <a:gd name="T18" fmla="*/ 34 w 48"/>
                <a:gd name="T19" fmla="*/ 2 h 37"/>
                <a:gd name="T20" fmla="*/ 32 w 48"/>
                <a:gd name="T21" fmla="*/ 3 h 37"/>
                <a:gd name="T22" fmla="*/ 31 w 48"/>
                <a:gd name="T23" fmla="*/ 3 h 37"/>
                <a:gd name="T24" fmla="*/ 30 w 48"/>
                <a:gd name="T25" fmla="*/ 3 h 37"/>
                <a:gd name="T26" fmla="*/ 8 w 48"/>
                <a:gd name="T27" fmla="*/ 3 h 37"/>
                <a:gd name="T28" fmla="*/ 4 w 48"/>
                <a:gd name="T29" fmla="*/ 7 h 37"/>
                <a:gd name="T30" fmla="*/ 4 w 48"/>
                <a:gd name="T31" fmla="*/ 30 h 37"/>
                <a:gd name="T32" fmla="*/ 8 w 48"/>
                <a:gd name="T33" fmla="*/ 34 h 37"/>
                <a:gd name="T34" fmla="*/ 30 w 48"/>
                <a:gd name="T35" fmla="*/ 34 h 37"/>
                <a:gd name="T36" fmla="*/ 34 w 48"/>
                <a:gd name="T37" fmla="*/ 30 h 37"/>
                <a:gd name="T38" fmla="*/ 34 w 48"/>
                <a:gd name="T39" fmla="*/ 26 h 37"/>
                <a:gd name="T40" fmla="*/ 35 w 48"/>
                <a:gd name="T41" fmla="*/ 26 h 37"/>
                <a:gd name="T42" fmla="*/ 36 w 48"/>
                <a:gd name="T43" fmla="*/ 24 h 37"/>
                <a:gd name="T44" fmla="*/ 37 w 48"/>
                <a:gd name="T45" fmla="*/ 24 h 37"/>
                <a:gd name="T46" fmla="*/ 38 w 48"/>
                <a:gd name="T47" fmla="*/ 25 h 37"/>
                <a:gd name="T48" fmla="*/ 38 w 48"/>
                <a:gd name="T49" fmla="*/ 30 h 37"/>
                <a:gd name="T50" fmla="*/ 43 w 48"/>
                <a:gd name="T51" fmla="*/ 13 h 37"/>
                <a:gd name="T52" fmla="*/ 25 w 48"/>
                <a:gd name="T53" fmla="*/ 31 h 37"/>
                <a:gd name="T54" fmla="*/ 17 w 48"/>
                <a:gd name="T55" fmla="*/ 31 h 37"/>
                <a:gd name="T56" fmla="*/ 17 w 48"/>
                <a:gd name="T57" fmla="*/ 23 h 37"/>
                <a:gd name="T58" fmla="*/ 35 w 48"/>
                <a:gd name="T59" fmla="*/ 5 h 37"/>
                <a:gd name="T60" fmla="*/ 43 w 48"/>
                <a:gd name="T61" fmla="*/ 13 h 37"/>
                <a:gd name="T62" fmla="*/ 27 w 48"/>
                <a:gd name="T63" fmla="*/ 25 h 37"/>
                <a:gd name="T64" fmla="*/ 23 w 48"/>
                <a:gd name="T65" fmla="*/ 21 h 37"/>
                <a:gd name="T66" fmla="*/ 20 w 48"/>
                <a:gd name="T67" fmla="*/ 24 h 37"/>
                <a:gd name="T68" fmla="*/ 20 w 48"/>
                <a:gd name="T69" fmla="*/ 25 h 37"/>
                <a:gd name="T70" fmla="*/ 22 w 48"/>
                <a:gd name="T71" fmla="*/ 25 h 37"/>
                <a:gd name="T72" fmla="*/ 22 w 48"/>
                <a:gd name="T73" fmla="*/ 28 h 37"/>
                <a:gd name="T74" fmla="*/ 24 w 48"/>
                <a:gd name="T75" fmla="*/ 28 h 37"/>
                <a:gd name="T76" fmla="*/ 27 w 48"/>
                <a:gd name="T77" fmla="*/ 25 h 37"/>
                <a:gd name="T78" fmla="*/ 35 w 48"/>
                <a:gd name="T79" fmla="*/ 9 h 37"/>
                <a:gd name="T80" fmla="*/ 25 w 48"/>
                <a:gd name="T81" fmla="*/ 18 h 37"/>
                <a:gd name="T82" fmla="*/ 25 w 48"/>
                <a:gd name="T83" fmla="*/ 19 h 37"/>
                <a:gd name="T84" fmla="*/ 26 w 48"/>
                <a:gd name="T85" fmla="*/ 19 h 37"/>
                <a:gd name="T86" fmla="*/ 36 w 48"/>
                <a:gd name="T87" fmla="*/ 10 h 37"/>
                <a:gd name="T88" fmla="*/ 36 w 48"/>
                <a:gd name="T89" fmla="*/ 9 h 37"/>
                <a:gd name="T90" fmla="*/ 35 w 48"/>
                <a:gd name="T91" fmla="*/ 9 h 37"/>
                <a:gd name="T92" fmla="*/ 45 w 48"/>
                <a:gd name="T93" fmla="*/ 11 h 37"/>
                <a:gd name="T94" fmla="*/ 37 w 48"/>
                <a:gd name="T95" fmla="*/ 3 h 37"/>
                <a:gd name="T96" fmla="*/ 39 w 48"/>
                <a:gd name="T97" fmla="*/ 1 h 37"/>
                <a:gd name="T98" fmla="*/ 43 w 48"/>
                <a:gd name="T99" fmla="*/ 1 h 37"/>
                <a:gd name="T100" fmla="*/ 47 w 48"/>
                <a:gd name="T101" fmla="*/ 5 h 37"/>
                <a:gd name="T102" fmla="*/ 47 w 48"/>
                <a:gd name="T103" fmla="*/ 8 h 37"/>
                <a:gd name="T104" fmla="*/ 45 w 48"/>
                <a:gd name="T105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8" h="37">
                  <a:moveTo>
                    <a:pt x="38" y="30"/>
                  </a:moveTo>
                  <a:cubicBezTo>
                    <a:pt x="38" y="34"/>
                    <a:pt x="34" y="37"/>
                    <a:pt x="30" y="37"/>
                  </a:cubicBezTo>
                  <a:cubicBezTo>
                    <a:pt x="8" y="37"/>
                    <a:pt x="8" y="37"/>
                    <a:pt x="8" y="37"/>
                  </a:cubicBezTo>
                  <a:cubicBezTo>
                    <a:pt x="4" y="37"/>
                    <a:pt x="0" y="34"/>
                    <a:pt x="0" y="30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3"/>
                    <a:pt x="4" y="0"/>
                    <a:pt x="8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1" y="0"/>
                    <a:pt x="32" y="0"/>
                    <a:pt x="33" y="0"/>
                  </a:cubicBezTo>
                  <a:cubicBezTo>
                    <a:pt x="34" y="0"/>
                    <a:pt x="34" y="1"/>
                    <a:pt x="34" y="1"/>
                  </a:cubicBezTo>
                  <a:cubicBezTo>
                    <a:pt x="34" y="1"/>
                    <a:pt x="34" y="2"/>
                    <a:pt x="34" y="2"/>
                  </a:cubicBezTo>
                  <a:cubicBezTo>
                    <a:pt x="32" y="3"/>
                    <a:pt x="32" y="3"/>
                    <a:pt x="32" y="3"/>
                  </a:cubicBezTo>
                  <a:cubicBezTo>
                    <a:pt x="32" y="3"/>
                    <a:pt x="32" y="3"/>
                    <a:pt x="31" y="3"/>
                  </a:cubicBezTo>
                  <a:cubicBezTo>
                    <a:pt x="31" y="3"/>
                    <a:pt x="31" y="3"/>
                    <a:pt x="30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6" y="3"/>
                    <a:pt x="4" y="5"/>
                    <a:pt x="4" y="7"/>
                  </a:cubicBezTo>
                  <a:cubicBezTo>
                    <a:pt x="4" y="30"/>
                    <a:pt x="4" y="30"/>
                    <a:pt x="4" y="30"/>
                  </a:cubicBezTo>
                  <a:cubicBezTo>
                    <a:pt x="4" y="32"/>
                    <a:pt x="6" y="34"/>
                    <a:pt x="8" y="34"/>
                  </a:cubicBezTo>
                  <a:cubicBezTo>
                    <a:pt x="30" y="34"/>
                    <a:pt x="30" y="34"/>
                    <a:pt x="30" y="34"/>
                  </a:cubicBezTo>
                  <a:cubicBezTo>
                    <a:pt x="33" y="34"/>
                    <a:pt x="34" y="32"/>
                    <a:pt x="34" y="30"/>
                  </a:cubicBezTo>
                  <a:cubicBezTo>
                    <a:pt x="34" y="26"/>
                    <a:pt x="34" y="26"/>
                    <a:pt x="34" y="26"/>
                  </a:cubicBezTo>
                  <a:cubicBezTo>
                    <a:pt x="34" y="26"/>
                    <a:pt x="35" y="26"/>
                    <a:pt x="35" y="26"/>
                  </a:cubicBezTo>
                  <a:cubicBezTo>
                    <a:pt x="36" y="24"/>
                    <a:pt x="36" y="24"/>
                    <a:pt x="36" y="24"/>
                  </a:cubicBezTo>
                  <a:cubicBezTo>
                    <a:pt x="37" y="24"/>
                    <a:pt x="37" y="24"/>
                    <a:pt x="37" y="24"/>
                  </a:cubicBezTo>
                  <a:cubicBezTo>
                    <a:pt x="38" y="24"/>
                    <a:pt x="38" y="24"/>
                    <a:pt x="38" y="25"/>
                  </a:cubicBezTo>
                  <a:lnTo>
                    <a:pt x="38" y="30"/>
                  </a:lnTo>
                  <a:close/>
                  <a:moveTo>
                    <a:pt x="43" y="13"/>
                  </a:moveTo>
                  <a:cubicBezTo>
                    <a:pt x="25" y="31"/>
                    <a:pt x="25" y="31"/>
                    <a:pt x="25" y="31"/>
                  </a:cubicBezTo>
                  <a:cubicBezTo>
                    <a:pt x="17" y="31"/>
                    <a:pt x="17" y="31"/>
                    <a:pt x="17" y="31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35" y="5"/>
                    <a:pt x="35" y="5"/>
                    <a:pt x="35" y="5"/>
                  </a:cubicBezTo>
                  <a:lnTo>
                    <a:pt x="43" y="13"/>
                  </a:lnTo>
                  <a:close/>
                  <a:moveTo>
                    <a:pt x="27" y="25"/>
                  </a:moveTo>
                  <a:cubicBezTo>
                    <a:pt x="23" y="21"/>
                    <a:pt x="23" y="21"/>
                    <a:pt x="23" y="21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4" y="28"/>
                    <a:pt x="24" y="28"/>
                    <a:pt x="24" y="28"/>
                  </a:cubicBezTo>
                  <a:lnTo>
                    <a:pt x="27" y="25"/>
                  </a:lnTo>
                  <a:close/>
                  <a:moveTo>
                    <a:pt x="35" y="9"/>
                  </a:moveTo>
                  <a:cubicBezTo>
                    <a:pt x="25" y="18"/>
                    <a:pt x="25" y="18"/>
                    <a:pt x="25" y="18"/>
                  </a:cubicBezTo>
                  <a:cubicBezTo>
                    <a:pt x="25" y="18"/>
                    <a:pt x="25" y="19"/>
                    <a:pt x="25" y="19"/>
                  </a:cubicBezTo>
                  <a:cubicBezTo>
                    <a:pt x="26" y="19"/>
                    <a:pt x="26" y="19"/>
                    <a:pt x="26" y="19"/>
                  </a:cubicBezTo>
                  <a:cubicBezTo>
                    <a:pt x="36" y="10"/>
                    <a:pt x="36" y="10"/>
                    <a:pt x="36" y="10"/>
                  </a:cubicBezTo>
                  <a:cubicBezTo>
                    <a:pt x="36" y="9"/>
                    <a:pt x="36" y="9"/>
                    <a:pt x="36" y="9"/>
                  </a:cubicBezTo>
                  <a:cubicBezTo>
                    <a:pt x="35" y="8"/>
                    <a:pt x="35" y="8"/>
                    <a:pt x="35" y="9"/>
                  </a:cubicBezTo>
                  <a:close/>
                  <a:moveTo>
                    <a:pt x="45" y="11"/>
                  </a:moveTo>
                  <a:cubicBezTo>
                    <a:pt x="37" y="3"/>
                    <a:pt x="37" y="3"/>
                    <a:pt x="37" y="3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40" y="0"/>
                    <a:pt x="42" y="0"/>
                    <a:pt x="43" y="1"/>
                  </a:cubicBezTo>
                  <a:cubicBezTo>
                    <a:pt x="47" y="5"/>
                    <a:pt x="47" y="5"/>
                    <a:pt x="47" y="5"/>
                  </a:cubicBezTo>
                  <a:cubicBezTo>
                    <a:pt x="48" y="6"/>
                    <a:pt x="48" y="7"/>
                    <a:pt x="47" y="8"/>
                  </a:cubicBezTo>
                  <a:lnTo>
                    <a:pt x="45" y="11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26" name="PA_组合 225"/>
          <p:cNvGrpSpPr/>
          <p:nvPr>
            <p:custDataLst>
              <p:tags r:id="rId10"/>
            </p:custDataLst>
          </p:nvPr>
        </p:nvGrpSpPr>
        <p:grpSpPr>
          <a:xfrm>
            <a:off x="8653198" y="4922875"/>
            <a:ext cx="3268508" cy="1022167"/>
            <a:chOff x="8653198" y="2906974"/>
            <a:chExt cx="3268508" cy="1022167"/>
          </a:xfrm>
        </p:grpSpPr>
        <p:sp>
          <p:nvSpPr>
            <p:cNvPr id="227" name="PA_文本框 226"/>
            <p:cNvSpPr txBox="1"/>
            <p:nvPr>
              <p:custDataLst>
                <p:tags r:id="rId62"/>
              </p:custDataLst>
            </p:nvPr>
          </p:nvSpPr>
          <p:spPr>
            <a:xfrm>
              <a:off x="8978900" y="2906974"/>
              <a:ext cx="2942806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altLang="zh-CN" sz="1800" b="1" i="0" u="none" strike="noStrike" kern="1200" cap="none" spc="300" normalizeH="0" baseline="0" noProof="0" dirty="0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4.</a:t>
              </a:r>
              <a:r>
                <a:rPr kumimoji="0" lang="zh-CN" altLang="en-US" sz="1800" b="1" i="0" u="none" strike="noStrike" kern="1200" cap="none" spc="300" normalizeH="0" baseline="0" noProof="0" dirty="0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点击此处添加标题</a:t>
              </a:r>
            </a:p>
          </p:txBody>
        </p:sp>
        <p:sp>
          <p:nvSpPr>
            <p:cNvPr id="228" name="PA_文本框 227"/>
            <p:cNvSpPr txBox="1"/>
            <p:nvPr>
              <p:custDataLst>
                <p:tags r:id="rId63"/>
              </p:custDataLst>
            </p:nvPr>
          </p:nvSpPr>
          <p:spPr>
            <a:xfrm>
              <a:off x="8978900" y="3358857"/>
              <a:ext cx="1595309" cy="57028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50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点击此处添加文字说明</a:t>
              </a:r>
              <a:endParaRPr kumimoji="0" lang="en-US" altLang="zh-CN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endParaRPr>
            </a:p>
            <a:p>
              <a:pPr marL="0" marR="0" lvl="0" indent="0" algn="l" defTabSz="914400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50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点击此处添加文字说明</a:t>
              </a:r>
            </a:p>
          </p:txBody>
        </p:sp>
        <p:cxnSp>
          <p:nvCxnSpPr>
            <p:cNvPr id="229" name="PA_直接连接符 228"/>
            <p:cNvCxnSpPr/>
            <p:nvPr>
              <p:custDataLst>
                <p:tags r:id="rId64"/>
              </p:custDataLst>
            </p:nvPr>
          </p:nvCxnSpPr>
          <p:spPr>
            <a:xfrm>
              <a:off x="9045575" y="3317581"/>
              <a:ext cx="2379712" cy="0"/>
            </a:xfrm>
            <a:prstGeom prst="line">
              <a:avLst/>
            </a:prstGeom>
            <a:ln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0" name="PA_直接连接符 229"/>
            <p:cNvCxnSpPr/>
            <p:nvPr>
              <p:custDataLst>
                <p:tags r:id="rId65"/>
              </p:custDataLst>
            </p:nvPr>
          </p:nvCxnSpPr>
          <p:spPr>
            <a:xfrm>
              <a:off x="9045575" y="3366501"/>
              <a:ext cx="817523" cy="0"/>
            </a:xfrm>
            <a:prstGeom prst="line">
              <a:avLst/>
            </a:prstGeom>
            <a:ln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31" name="PA_任意多边形 342"/>
            <p:cNvSpPr>
              <a:spLocks noEditPoints="1"/>
            </p:cNvSpPr>
            <p:nvPr>
              <p:custDataLst>
                <p:tags r:id="rId66"/>
              </p:custDataLst>
            </p:nvPr>
          </p:nvSpPr>
          <p:spPr bwMode="auto">
            <a:xfrm>
              <a:off x="8653198" y="2964076"/>
              <a:ext cx="248911" cy="220527"/>
            </a:xfrm>
            <a:custGeom>
              <a:avLst/>
              <a:gdLst>
                <a:gd name="T0" fmla="*/ 48 w 48"/>
                <a:gd name="T1" fmla="*/ 10 h 43"/>
                <a:gd name="T2" fmla="*/ 39 w 48"/>
                <a:gd name="T3" fmla="*/ 19 h 43"/>
                <a:gd name="T4" fmla="*/ 39 w 48"/>
                <a:gd name="T5" fmla="*/ 19 h 43"/>
                <a:gd name="T6" fmla="*/ 38 w 48"/>
                <a:gd name="T7" fmla="*/ 18 h 43"/>
                <a:gd name="T8" fmla="*/ 38 w 48"/>
                <a:gd name="T9" fmla="*/ 13 h 43"/>
                <a:gd name="T10" fmla="*/ 31 w 48"/>
                <a:gd name="T11" fmla="*/ 13 h 43"/>
                <a:gd name="T12" fmla="*/ 24 w 48"/>
                <a:gd name="T13" fmla="*/ 18 h 43"/>
                <a:gd name="T14" fmla="*/ 22 w 48"/>
                <a:gd name="T15" fmla="*/ 23 h 43"/>
                <a:gd name="T16" fmla="*/ 7 w 48"/>
                <a:gd name="T17" fmla="*/ 37 h 43"/>
                <a:gd name="T18" fmla="*/ 1 w 48"/>
                <a:gd name="T19" fmla="*/ 37 h 43"/>
                <a:gd name="T20" fmla="*/ 0 w 48"/>
                <a:gd name="T21" fmla="*/ 36 h 43"/>
                <a:gd name="T22" fmla="*/ 0 w 48"/>
                <a:gd name="T23" fmla="*/ 31 h 43"/>
                <a:gd name="T24" fmla="*/ 1 w 48"/>
                <a:gd name="T25" fmla="*/ 30 h 43"/>
                <a:gd name="T26" fmla="*/ 7 w 48"/>
                <a:gd name="T27" fmla="*/ 30 h 43"/>
                <a:gd name="T28" fmla="*/ 14 w 48"/>
                <a:gd name="T29" fmla="*/ 25 h 43"/>
                <a:gd name="T30" fmla="*/ 16 w 48"/>
                <a:gd name="T31" fmla="*/ 20 h 43"/>
                <a:gd name="T32" fmla="*/ 31 w 48"/>
                <a:gd name="T33" fmla="*/ 6 h 43"/>
                <a:gd name="T34" fmla="*/ 38 w 48"/>
                <a:gd name="T35" fmla="*/ 6 h 43"/>
                <a:gd name="T36" fmla="*/ 38 w 48"/>
                <a:gd name="T37" fmla="*/ 1 h 43"/>
                <a:gd name="T38" fmla="*/ 39 w 48"/>
                <a:gd name="T39" fmla="*/ 0 h 43"/>
                <a:gd name="T40" fmla="*/ 39 w 48"/>
                <a:gd name="T41" fmla="*/ 1 h 43"/>
                <a:gd name="T42" fmla="*/ 48 w 48"/>
                <a:gd name="T43" fmla="*/ 9 h 43"/>
                <a:gd name="T44" fmla="*/ 48 w 48"/>
                <a:gd name="T45" fmla="*/ 10 h 43"/>
                <a:gd name="T46" fmla="*/ 48 w 48"/>
                <a:gd name="T47" fmla="*/ 10 h 43"/>
                <a:gd name="T48" fmla="*/ 14 w 48"/>
                <a:gd name="T49" fmla="*/ 20 h 43"/>
                <a:gd name="T50" fmla="*/ 7 w 48"/>
                <a:gd name="T51" fmla="*/ 13 h 43"/>
                <a:gd name="T52" fmla="*/ 1 w 48"/>
                <a:gd name="T53" fmla="*/ 13 h 43"/>
                <a:gd name="T54" fmla="*/ 0 w 48"/>
                <a:gd name="T55" fmla="*/ 12 h 43"/>
                <a:gd name="T56" fmla="*/ 0 w 48"/>
                <a:gd name="T57" fmla="*/ 7 h 43"/>
                <a:gd name="T58" fmla="*/ 1 w 48"/>
                <a:gd name="T59" fmla="*/ 6 h 43"/>
                <a:gd name="T60" fmla="*/ 7 w 48"/>
                <a:gd name="T61" fmla="*/ 6 h 43"/>
                <a:gd name="T62" fmla="*/ 18 w 48"/>
                <a:gd name="T63" fmla="*/ 12 h 43"/>
                <a:gd name="T64" fmla="*/ 14 w 48"/>
                <a:gd name="T65" fmla="*/ 20 h 43"/>
                <a:gd name="T66" fmla="*/ 48 w 48"/>
                <a:gd name="T67" fmla="*/ 34 h 43"/>
                <a:gd name="T68" fmla="*/ 39 w 48"/>
                <a:gd name="T69" fmla="*/ 43 h 43"/>
                <a:gd name="T70" fmla="*/ 39 w 48"/>
                <a:gd name="T71" fmla="*/ 43 h 43"/>
                <a:gd name="T72" fmla="*/ 38 w 48"/>
                <a:gd name="T73" fmla="*/ 42 h 43"/>
                <a:gd name="T74" fmla="*/ 38 w 48"/>
                <a:gd name="T75" fmla="*/ 37 h 43"/>
                <a:gd name="T76" fmla="*/ 20 w 48"/>
                <a:gd name="T77" fmla="*/ 31 h 43"/>
                <a:gd name="T78" fmla="*/ 24 w 48"/>
                <a:gd name="T79" fmla="*/ 24 h 43"/>
                <a:gd name="T80" fmla="*/ 31 w 48"/>
                <a:gd name="T81" fmla="*/ 30 h 43"/>
                <a:gd name="T82" fmla="*/ 38 w 48"/>
                <a:gd name="T83" fmla="*/ 30 h 43"/>
                <a:gd name="T84" fmla="*/ 38 w 48"/>
                <a:gd name="T85" fmla="*/ 25 h 43"/>
                <a:gd name="T86" fmla="*/ 39 w 48"/>
                <a:gd name="T87" fmla="*/ 24 h 43"/>
                <a:gd name="T88" fmla="*/ 39 w 48"/>
                <a:gd name="T89" fmla="*/ 25 h 43"/>
                <a:gd name="T90" fmla="*/ 48 w 48"/>
                <a:gd name="T91" fmla="*/ 33 h 43"/>
                <a:gd name="T92" fmla="*/ 48 w 48"/>
                <a:gd name="T93" fmla="*/ 34 h 43"/>
                <a:gd name="T94" fmla="*/ 48 w 48"/>
                <a:gd name="T95" fmla="*/ 34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8" h="43">
                  <a:moveTo>
                    <a:pt x="48" y="10"/>
                  </a:moveTo>
                  <a:cubicBezTo>
                    <a:pt x="39" y="19"/>
                    <a:pt x="39" y="19"/>
                    <a:pt x="39" y="19"/>
                  </a:cubicBezTo>
                  <a:cubicBezTo>
                    <a:pt x="39" y="19"/>
                    <a:pt x="39" y="19"/>
                    <a:pt x="39" y="19"/>
                  </a:cubicBezTo>
                  <a:cubicBezTo>
                    <a:pt x="38" y="19"/>
                    <a:pt x="38" y="19"/>
                    <a:pt x="38" y="18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1" y="13"/>
                    <a:pt x="31" y="13"/>
                    <a:pt x="31" y="13"/>
                  </a:cubicBezTo>
                  <a:cubicBezTo>
                    <a:pt x="27" y="13"/>
                    <a:pt x="26" y="16"/>
                    <a:pt x="24" y="18"/>
                  </a:cubicBezTo>
                  <a:cubicBezTo>
                    <a:pt x="24" y="20"/>
                    <a:pt x="23" y="22"/>
                    <a:pt x="22" y="23"/>
                  </a:cubicBezTo>
                  <a:cubicBezTo>
                    <a:pt x="19" y="30"/>
                    <a:pt x="16" y="37"/>
                    <a:pt x="7" y="37"/>
                  </a:cubicBezTo>
                  <a:cubicBezTo>
                    <a:pt x="1" y="37"/>
                    <a:pt x="1" y="37"/>
                    <a:pt x="1" y="37"/>
                  </a:cubicBezTo>
                  <a:cubicBezTo>
                    <a:pt x="1" y="37"/>
                    <a:pt x="0" y="37"/>
                    <a:pt x="0" y="36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1" y="30"/>
                    <a:pt x="1" y="30"/>
                  </a:cubicBezTo>
                  <a:cubicBezTo>
                    <a:pt x="7" y="30"/>
                    <a:pt x="7" y="30"/>
                    <a:pt x="7" y="30"/>
                  </a:cubicBezTo>
                  <a:cubicBezTo>
                    <a:pt x="11" y="30"/>
                    <a:pt x="12" y="28"/>
                    <a:pt x="14" y="25"/>
                  </a:cubicBezTo>
                  <a:cubicBezTo>
                    <a:pt x="15" y="23"/>
                    <a:pt x="15" y="22"/>
                    <a:pt x="16" y="20"/>
                  </a:cubicBezTo>
                  <a:cubicBezTo>
                    <a:pt x="19" y="13"/>
                    <a:pt x="22" y="6"/>
                    <a:pt x="31" y="6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38" y="1"/>
                    <a:pt x="38" y="0"/>
                    <a:pt x="39" y="0"/>
                  </a:cubicBezTo>
                  <a:cubicBezTo>
                    <a:pt x="39" y="0"/>
                    <a:pt x="39" y="0"/>
                    <a:pt x="39" y="1"/>
                  </a:cubicBezTo>
                  <a:cubicBezTo>
                    <a:pt x="48" y="9"/>
                    <a:pt x="48" y="9"/>
                    <a:pt x="48" y="9"/>
                  </a:cubicBezTo>
                  <a:cubicBezTo>
                    <a:pt x="48" y="9"/>
                    <a:pt x="48" y="10"/>
                    <a:pt x="48" y="10"/>
                  </a:cubicBezTo>
                  <a:cubicBezTo>
                    <a:pt x="48" y="10"/>
                    <a:pt x="48" y="10"/>
                    <a:pt x="48" y="10"/>
                  </a:cubicBezTo>
                  <a:close/>
                  <a:moveTo>
                    <a:pt x="14" y="20"/>
                  </a:moveTo>
                  <a:cubicBezTo>
                    <a:pt x="13" y="16"/>
                    <a:pt x="11" y="13"/>
                    <a:pt x="7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0" y="13"/>
                    <a:pt x="0" y="12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1" y="6"/>
                    <a:pt x="1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12" y="6"/>
                    <a:pt x="15" y="9"/>
                    <a:pt x="18" y="12"/>
                  </a:cubicBezTo>
                  <a:cubicBezTo>
                    <a:pt x="17" y="15"/>
                    <a:pt x="15" y="17"/>
                    <a:pt x="14" y="20"/>
                  </a:cubicBezTo>
                  <a:close/>
                  <a:moveTo>
                    <a:pt x="48" y="34"/>
                  </a:moveTo>
                  <a:cubicBezTo>
                    <a:pt x="39" y="43"/>
                    <a:pt x="39" y="43"/>
                    <a:pt x="39" y="43"/>
                  </a:cubicBezTo>
                  <a:cubicBezTo>
                    <a:pt x="39" y="43"/>
                    <a:pt x="39" y="43"/>
                    <a:pt x="39" y="43"/>
                  </a:cubicBezTo>
                  <a:cubicBezTo>
                    <a:pt x="38" y="43"/>
                    <a:pt x="38" y="43"/>
                    <a:pt x="38" y="42"/>
                  </a:cubicBezTo>
                  <a:cubicBezTo>
                    <a:pt x="38" y="37"/>
                    <a:pt x="38" y="37"/>
                    <a:pt x="38" y="37"/>
                  </a:cubicBezTo>
                  <a:cubicBezTo>
                    <a:pt x="30" y="37"/>
                    <a:pt x="25" y="38"/>
                    <a:pt x="20" y="31"/>
                  </a:cubicBezTo>
                  <a:cubicBezTo>
                    <a:pt x="22" y="29"/>
                    <a:pt x="23" y="26"/>
                    <a:pt x="24" y="24"/>
                  </a:cubicBezTo>
                  <a:cubicBezTo>
                    <a:pt x="25" y="27"/>
                    <a:pt x="27" y="30"/>
                    <a:pt x="31" y="30"/>
                  </a:cubicBezTo>
                  <a:cubicBezTo>
                    <a:pt x="38" y="30"/>
                    <a:pt x="38" y="30"/>
                    <a:pt x="38" y="30"/>
                  </a:cubicBezTo>
                  <a:cubicBezTo>
                    <a:pt x="38" y="25"/>
                    <a:pt x="38" y="25"/>
                    <a:pt x="38" y="25"/>
                  </a:cubicBezTo>
                  <a:cubicBezTo>
                    <a:pt x="38" y="25"/>
                    <a:pt x="38" y="24"/>
                    <a:pt x="39" y="24"/>
                  </a:cubicBezTo>
                  <a:cubicBezTo>
                    <a:pt x="39" y="24"/>
                    <a:pt x="39" y="24"/>
                    <a:pt x="39" y="25"/>
                  </a:cubicBezTo>
                  <a:cubicBezTo>
                    <a:pt x="48" y="33"/>
                    <a:pt x="48" y="33"/>
                    <a:pt x="48" y="33"/>
                  </a:cubicBezTo>
                  <a:cubicBezTo>
                    <a:pt x="48" y="33"/>
                    <a:pt x="48" y="34"/>
                    <a:pt x="48" y="34"/>
                  </a:cubicBezTo>
                  <a:cubicBezTo>
                    <a:pt x="48" y="34"/>
                    <a:pt x="48" y="34"/>
                    <a:pt x="48" y="34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73" name="PA_组合 72"/>
          <p:cNvGrpSpPr/>
          <p:nvPr>
            <p:custDataLst>
              <p:tags r:id="rId11"/>
            </p:custDataLst>
          </p:nvPr>
        </p:nvGrpSpPr>
        <p:grpSpPr>
          <a:xfrm>
            <a:off x="3761927" y="1908847"/>
            <a:ext cx="4668146" cy="4274030"/>
            <a:chOff x="2902858" y="499887"/>
            <a:chExt cx="6386286" cy="5847114"/>
          </a:xfrm>
        </p:grpSpPr>
        <p:sp>
          <p:nvSpPr>
            <p:cNvPr id="74" name="PA_任意多边形 5"/>
            <p:cNvSpPr/>
            <p:nvPr>
              <p:custDataLst>
                <p:tags r:id="rId16"/>
              </p:custDataLst>
            </p:nvPr>
          </p:nvSpPr>
          <p:spPr bwMode="auto">
            <a:xfrm>
              <a:off x="2956910" y="499887"/>
              <a:ext cx="3210710" cy="5593067"/>
            </a:xfrm>
            <a:custGeom>
              <a:avLst/>
              <a:gdLst>
                <a:gd name="T0" fmla="*/ 13 w 355"/>
                <a:gd name="T1" fmla="*/ 3 h 618"/>
                <a:gd name="T2" fmla="*/ 16 w 355"/>
                <a:gd name="T3" fmla="*/ 2 h 618"/>
                <a:gd name="T4" fmla="*/ 37 w 355"/>
                <a:gd name="T5" fmla="*/ 9 h 618"/>
                <a:gd name="T6" fmla="*/ 231 w 355"/>
                <a:gd name="T7" fmla="*/ 179 h 618"/>
                <a:gd name="T8" fmla="*/ 327 w 355"/>
                <a:gd name="T9" fmla="*/ 82 h 618"/>
                <a:gd name="T10" fmla="*/ 329 w 355"/>
                <a:gd name="T11" fmla="*/ 79 h 618"/>
                <a:gd name="T12" fmla="*/ 331 w 355"/>
                <a:gd name="T13" fmla="*/ 78 h 618"/>
                <a:gd name="T14" fmla="*/ 331 w 355"/>
                <a:gd name="T15" fmla="*/ 78 h 618"/>
                <a:gd name="T16" fmla="*/ 350 w 355"/>
                <a:gd name="T17" fmla="*/ 86 h 618"/>
                <a:gd name="T18" fmla="*/ 352 w 355"/>
                <a:gd name="T19" fmla="*/ 107 h 618"/>
                <a:gd name="T20" fmla="*/ 241 w 355"/>
                <a:gd name="T21" fmla="*/ 229 h 618"/>
                <a:gd name="T22" fmla="*/ 237 w 355"/>
                <a:gd name="T23" fmla="*/ 590 h 618"/>
                <a:gd name="T24" fmla="*/ 236 w 355"/>
                <a:gd name="T25" fmla="*/ 595 h 618"/>
                <a:gd name="T26" fmla="*/ 235 w 355"/>
                <a:gd name="T27" fmla="*/ 598 h 618"/>
                <a:gd name="T28" fmla="*/ 221 w 355"/>
                <a:gd name="T29" fmla="*/ 611 h 618"/>
                <a:gd name="T30" fmla="*/ 200 w 355"/>
                <a:gd name="T31" fmla="*/ 611 h 618"/>
                <a:gd name="T32" fmla="*/ 198 w 355"/>
                <a:gd name="T33" fmla="*/ 610 h 618"/>
                <a:gd name="T34" fmla="*/ 195 w 355"/>
                <a:gd name="T35" fmla="*/ 607 h 618"/>
                <a:gd name="T36" fmla="*/ 192 w 355"/>
                <a:gd name="T37" fmla="*/ 604 h 618"/>
                <a:gd name="T38" fmla="*/ 190 w 355"/>
                <a:gd name="T39" fmla="*/ 599 h 618"/>
                <a:gd name="T40" fmla="*/ 190 w 355"/>
                <a:gd name="T41" fmla="*/ 594 h 618"/>
                <a:gd name="T42" fmla="*/ 190 w 355"/>
                <a:gd name="T43" fmla="*/ 581 h 618"/>
                <a:gd name="T44" fmla="*/ 192 w 355"/>
                <a:gd name="T45" fmla="*/ 393 h 618"/>
                <a:gd name="T46" fmla="*/ 191 w 355"/>
                <a:gd name="T47" fmla="*/ 393 h 618"/>
                <a:gd name="T48" fmla="*/ 190 w 355"/>
                <a:gd name="T49" fmla="*/ 393 h 618"/>
                <a:gd name="T50" fmla="*/ 189 w 355"/>
                <a:gd name="T51" fmla="*/ 393 h 618"/>
                <a:gd name="T52" fmla="*/ 188 w 355"/>
                <a:gd name="T53" fmla="*/ 393 h 618"/>
                <a:gd name="T54" fmla="*/ 186 w 355"/>
                <a:gd name="T55" fmla="*/ 393 h 618"/>
                <a:gd name="T56" fmla="*/ 186 w 355"/>
                <a:gd name="T57" fmla="*/ 393 h 618"/>
                <a:gd name="T58" fmla="*/ 186 w 355"/>
                <a:gd name="T59" fmla="*/ 393 h 618"/>
                <a:gd name="T60" fmla="*/ 186 w 355"/>
                <a:gd name="T61" fmla="*/ 394 h 618"/>
                <a:gd name="T62" fmla="*/ 183 w 355"/>
                <a:gd name="T63" fmla="*/ 588 h 618"/>
                <a:gd name="T64" fmla="*/ 183 w 355"/>
                <a:gd name="T65" fmla="*/ 593 h 618"/>
                <a:gd name="T66" fmla="*/ 183 w 355"/>
                <a:gd name="T67" fmla="*/ 597 h 618"/>
                <a:gd name="T68" fmla="*/ 169 w 355"/>
                <a:gd name="T69" fmla="*/ 615 h 618"/>
                <a:gd name="T70" fmla="*/ 144 w 355"/>
                <a:gd name="T71" fmla="*/ 616 h 618"/>
                <a:gd name="T72" fmla="*/ 142 w 355"/>
                <a:gd name="T73" fmla="*/ 616 h 618"/>
                <a:gd name="T74" fmla="*/ 138 w 355"/>
                <a:gd name="T75" fmla="*/ 612 h 618"/>
                <a:gd name="T76" fmla="*/ 136 w 355"/>
                <a:gd name="T77" fmla="*/ 611 h 618"/>
                <a:gd name="T78" fmla="*/ 135 w 355"/>
                <a:gd name="T79" fmla="*/ 608 h 618"/>
                <a:gd name="T80" fmla="*/ 134 w 355"/>
                <a:gd name="T81" fmla="*/ 606 h 618"/>
                <a:gd name="T82" fmla="*/ 133 w 355"/>
                <a:gd name="T83" fmla="*/ 604 h 618"/>
                <a:gd name="T84" fmla="*/ 133 w 355"/>
                <a:gd name="T85" fmla="*/ 601 h 618"/>
                <a:gd name="T86" fmla="*/ 133 w 355"/>
                <a:gd name="T87" fmla="*/ 599 h 618"/>
                <a:gd name="T88" fmla="*/ 141 w 355"/>
                <a:gd name="T89" fmla="*/ 214 h 618"/>
                <a:gd name="T90" fmla="*/ 140 w 355"/>
                <a:gd name="T91" fmla="*/ 213 h 618"/>
                <a:gd name="T92" fmla="*/ 4 w 355"/>
                <a:gd name="T93" fmla="*/ 31 h 618"/>
                <a:gd name="T94" fmla="*/ 3 w 355"/>
                <a:gd name="T95" fmla="*/ 28 h 618"/>
                <a:gd name="T96" fmla="*/ 1 w 355"/>
                <a:gd name="T97" fmla="*/ 24 h 618"/>
                <a:gd name="T98" fmla="*/ 0 w 355"/>
                <a:gd name="T99" fmla="*/ 19 h 618"/>
                <a:gd name="T100" fmla="*/ 0 w 355"/>
                <a:gd name="T101" fmla="*/ 17 h 618"/>
                <a:gd name="T102" fmla="*/ 0 w 355"/>
                <a:gd name="T103" fmla="*/ 15 h 618"/>
                <a:gd name="T104" fmla="*/ 2 w 355"/>
                <a:gd name="T105" fmla="*/ 11 h 6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55" h="618">
                  <a:moveTo>
                    <a:pt x="2" y="11"/>
                  </a:moveTo>
                  <a:cubicBezTo>
                    <a:pt x="3" y="9"/>
                    <a:pt x="6" y="7"/>
                    <a:pt x="13" y="3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20" y="0"/>
                    <a:pt x="25" y="1"/>
                    <a:pt x="30" y="3"/>
                  </a:cubicBezTo>
                  <a:cubicBezTo>
                    <a:pt x="33" y="5"/>
                    <a:pt x="35" y="7"/>
                    <a:pt x="37" y="9"/>
                  </a:cubicBezTo>
                  <a:cubicBezTo>
                    <a:pt x="37" y="9"/>
                    <a:pt x="151" y="165"/>
                    <a:pt x="152" y="166"/>
                  </a:cubicBezTo>
                  <a:cubicBezTo>
                    <a:pt x="236" y="180"/>
                    <a:pt x="228" y="179"/>
                    <a:pt x="231" y="179"/>
                  </a:cubicBezTo>
                  <a:cubicBezTo>
                    <a:pt x="234" y="180"/>
                    <a:pt x="234" y="180"/>
                    <a:pt x="234" y="180"/>
                  </a:cubicBezTo>
                  <a:cubicBezTo>
                    <a:pt x="234" y="179"/>
                    <a:pt x="326" y="82"/>
                    <a:pt x="327" y="82"/>
                  </a:cubicBezTo>
                  <a:cubicBezTo>
                    <a:pt x="329" y="79"/>
                    <a:pt x="329" y="79"/>
                    <a:pt x="329" y="79"/>
                  </a:cubicBezTo>
                  <a:cubicBezTo>
                    <a:pt x="329" y="79"/>
                    <a:pt x="329" y="79"/>
                    <a:pt x="329" y="79"/>
                  </a:cubicBezTo>
                  <a:cubicBezTo>
                    <a:pt x="330" y="78"/>
                    <a:pt x="330" y="78"/>
                    <a:pt x="330" y="78"/>
                  </a:cubicBezTo>
                  <a:cubicBezTo>
                    <a:pt x="331" y="78"/>
                    <a:pt x="331" y="78"/>
                    <a:pt x="331" y="78"/>
                  </a:cubicBezTo>
                  <a:cubicBezTo>
                    <a:pt x="331" y="78"/>
                    <a:pt x="331" y="78"/>
                    <a:pt x="331" y="78"/>
                  </a:cubicBezTo>
                  <a:cubicBezTo>
                    <a:pt x="331" y="78"/>
                    <a:pt x="331" y="78"/>
                    <a:pt x="331" y="78"/>
                  </a:cubicBezTo>
                  <a:cubicBezTo>
                    <a:pt x="333" y="76"/>
                    <a:pt x="337" y="76"/>
                    <a:pt x="340" y="77"/>
                  </a:cubicBezTo>
                  <a:cubicBezTo>
                    <a:pt x="343" y="78"/>
                    <a:pt x="346" y="81"/>
                    <a:pt x="350" y="86"/>
                  </a:cubicBezTo>
                  <a:cubicBezTo>
                    <a:pt x="352" y="89"/>
                    <a:pt x="353" y="91"/>
                    <a:pt x="354" y="96"/>
                  </a:cubicBezTo>
                  <a:cubicBezTo>
                    <a:pt x="355" y="100"/>
                    <a:pt x="354" y="104"/>
                    <a:pt x="352" y="107"/>
                  </a:cubicBezTo>
                  <a:cubicBezTo>
                    <a:pt x="351" y="108"/>
                    <a:pt x="351" y="108"/>
                    <a:pt x="351" y="108"/>
                  </a:cubicBezTo>
                  <a:cubicBezTo>
                    <a:pt x="241" y="229"/>
                    <a:pt x="241" y="229"/>
                    <a:pt x="241" y="229"/>
                  </a:cubicBezTo>
                  <a:cubicBezTo>
                    <a:pt x="237" y="520"/>
                    <a:pt x="237" y="520"/>
                    <a:pt x="237" y="520"/>
                  </a:cubicBezTo>
                  <a:cubicBezTo>
                    <a:pt x="237" y="590"/>
                    <a:pt x="237" y="590"/>
                    <a:pt x="237" y="590"/>
                  </a:cubicBezTo>
                  <a:cubicBezTo>
                    <a:pt x="236" y="592"/>
                    <a:pt x="236" y="592"/>
                    <a:pt x="236" y="592"/>
                  </a:cubicBezTo>
                  <a:cubicBezTo>
                    <a:pt x="236" y="595"/>
                    <a:pt x="236" y="595"/>
                    <a:pt x="236" y="595"/>
                  </a:cubicBezTo>
                  <a:cubicBezTo>
                    <a:pt x="235" y="597"/>
                    <a:pt x="235" y="597"/>
                    <a:pt x="235" y="597"/>
                  </a:cubicBezTo>
                  <a:cubicBezTo>
                    <a:pt x="235" y="598"/>
                    <a:pt x="235" y="598"/>
                    <a:pt x="235" y="598"/>
                  </a:cubicBezTo>
                  <a:cubicBezTo>
                    <a:pt x="234" y="601"/>
                    <a:pt x="232" y="604"/>
                    <a:pt x="230" y="606"/>
                  </a:cubicBezTo>
                  <a:cubicBezTo>
                    <a:pt x="227" y="608"/>
                    <a:pt x="224" y="610"/>
                    <a:pt x="221" y="611"/>
                  </a:cubicBezTo>
                  <a:cubicBezTo>
                    <a:pt x="210" y="612"/>
                    <a:pt x="204" y="612"/>
                    <a:pt x="202" y="612"/>
                  </a:cubicBezTo>
                  <a:cubicBezTo>
                    <a:pt x="200" y="611"/>
                    <a:pt x="200" y="611"/>
                    <a:pt x="200" y="611"/>
                  </a:cubicBezTo>
                  <a:cubicBezTo>
                    <a:pt x="200" y="611"/>
                    <a:pt x="200" y="611"/>
                    <a:pt x="200" y="611"/>
                  </a:cubicBezTo>
                  <a:cubicBezTo>
                    <a:pt x="198" y="610"/>
                    <a:pt x="198" y="610"/>
                    <a:pt x="198" y="610"/>
                  </a:cubicBezTo>
                  <a:cubicBezTo>
                    <a:pt x="196" y="609"/>
                    <a:pt x="196" y="609"/>
                    <a:pt x="196" y="609"/>
                  </a:cubicBezTo>
                  <a:cubicBezTo>
                    <a:pt x="195" y="607"/>
                    <a:pt x="195" y="607"/>
                    <a:pt x="195" y="607"/>
                  </a:cubicBezTo>
                  <a:cubicBezTo>
                    <a:pt x="193" y="606"/>
                    <a:pt x="193" y="606"/>
                    <a:pt x="193" y="606"/>
                  </a:cubicBezTo>
                  <a:cubicBezTo>
                    <a:pt x="192" y="604"/>
                    <a:pt x="192" y="604"/>
                    <a:pt x="192" y="604"/>
                  </a:cubicBezTo>
                  <a:cubicBezTo>
                    <a:pt x="191" y="601"/>
                    <a:pt x="191" y="601"/>
                    <a:pt x="191" y="601"/>
                  </a:cubicBezTo>
                  <a:cubicBezTo>
                    <a:pt x="190" y="599"/>
                    <a:pt x="190" y="599"/>
                    <a:pt x="190" y="599"/>
                  </a:cubicBezTo>
                  <a:cubicBezTo>
                    <a:pt x="190" y="596"/>
                    <a:pt x="190" y="596"/>
                    <a:pt x="190" y="596"/>
                  </a:cubicBezTo>
                  <a:cubicBezTo>
                    <a:pt x="190" y="594"/>
                    <a:pt x="190" y="594"/>
                    <a:pt x="190" y="594"/>
                  </a:cubicBezTo>
                  <a:cubicBezTo>
                    <a:pt x="190" y="589"/>
                    <a:pt x="190" y="589"/>
                    <a:pt x="190" y="589"/>
                  </a:cubicBezTo>
                  <a:cubicBezTo>
                    <a:pt x="190" y="581"/>
                    <a:pt x="190" y="581"/>
                    <a:pt x="190" y="581"/>
                  </a:cubicBezTo>
                  <a:cubicBezTo>
                    <a:pt x="191" y="501"/>
                    <a:pt x="192" y="425"/>
                    <a:pt x="193" y="393"/>
                  </a:cubicBezTo>
                  <a:cubicBezTo>
                    <a:pt x="192" y="393"/>
                    <a:pt x="192" y="393"/>
                    <a:pt x="192" y="393"/>
                  </a:cubicBezTo>
                  <a:cubicBezTo>
                    <a:pt x="192" y="393"/>
                    <a:pt x="192" y="393"/>
                    <a:pt x="192" y="393"/>
                  </a:cubicBezTo>
                  <a:cubicBezTo>
                    <a:pt x="191" y="393"/>
                    <a:pt x="191" y="393"/>
                    <a:pt x="191" y="393"/>
                  </a:cubicBezTo>
                  <a:cubicBezTo>
                    <a:pt x="190" y="393"/>
                    <a:pt x="190" y="393"/>
                    <a:pt x="190" y="393"/>
                  </a:cubicBezTo>
                  <a:cubicBezTo>
                    <a:pt x="190" y="393"/>
                    <a:pt x="190" y="393"/>
                    <a:pt x="190" y="393"/>
                  </a:cubicBezTo>
                  <a:cubicBezTo>
                    <a:pt x="189" y="393"/>
                    <a:pt x="189" y="393"/>
                    <a:pt x="189" y="393"/>
                  </a:cubicBezTo>
                  <a:cubicBezTo>
                    <a:pt x="189" y="393"/>
                    <a:pt x="189" y="393"/>
                    <a:pt x="189" y="393"/>
                  </a:cubicBezTo>
                  <a:cubicBezTo>
                    <a:pt x="188" y="393"/>
                    <a:pt x="188" y="393"/>
                    <a:pt x="188" y="393"/>
                  </a:cubicBezTo>
                  <a:cubicBezTo>
                    <a:pt x="188" y="393"/>
                    <a:pt x="188" y="393"/>
                    <a:pt x="188" y="393"/>
                  </a:cubicBezTo>
                  <a:cubicBezTo>
                    <a:pt x="187" y="393"/>
                    <a:pt x="187" y="393"/>
                    <a:pt x="187" y="393"/>
                  </a:cubicBezTo>
                  <a:cubicBezTo>
                    <a:pt x="186" y="393"/>
                    <a:pt x="186" y="393"/>
                    <a:pt x="186" y="393"/>
                  </a:cubicBezTo>
                  <a:cubicBezTo>
                    <a:pt x="186" y="393"/>
                    <a:pt x="186" y="393"/>
                    <a:pt x="186" y="393"/>
                  </a:cubicBezTo>
                  <a:cubicBezTo>
                    <a:pt x="186" y="393"/>
                    <a:pt x="186" y="393"/>
                    <a:pt x="186" y="393"/>
                  </a:cubicBezTo>
                  <a:cubicBezTo>
                    <a:pt x="186" y="393"/>
                    <a:pt x="186" y="393"/>
                    <a:pt x="186" y="393"/>
                  </a:cubicBezTo>
                  <a:cubicBezTo>
                    <a:pt x="186" y="393"/>
                    <a:pt x="186" y="393"/>
                    <a:pt x="186" y="393"/>
                  </a:cubicBezTo>
                  <a:cubicBezTo>
                    <a:pt x="186" y="394"/>
                    <a:pt x="186" y="394"/>
                    <a:pt x="186" y="394"/>
                  </a:cubicBezTo>
                  <a:cubicBezTo>
                    <a:pt x="186" y="394"/>
                    <a:pt x="186" y="394"/>
                    <a:pt x="186" y="394"/>
                  </a:cubicBezTo>
                  <a:cubicBezTo>
                    <a:pt x="185" y="447"/>
                    <a:pt x="183" y="578"/>
                    <a:pt x="183" y="587"/>
                  </a:cubicBezTo>
                  <a:cubicBezTo>
                    <a:pt x="183" y="588"/>
                    <a:pt x="183" y="588"/>
                    <a:pt x="183" y="588"/>
                  </a:cubicBezTo>
                  <a:cubicBezTo>
                    <a:pt x="183" y="592"/>
                    <a:pt x="183" y="592"/>
                    <a:pt x="183" y="592"/>
                  </a:cubicBezTo>
                  <a:cubicBezTo>
                    <a:pt x="183" y="593"/>
                    <a:pt x="183" y="593"/>
                    <a:pt x="183" y="593"/>
                  </a:cubicBezTo>
                  <a:cubicBezTo>
                    <a:pt x="183" y="595"/>
                    <a:pt x="183" y="595"/>
                    <a:pt x="183" y="595"/>
                  </a:cubicBezTo>
                  <a:cubicBezTo>
                    <a:pt x="183" y="597"/>
                    <a:pt x="183" y="597"/>
                    <a:pt x="183" y="597"/>
                  </a:cubicBezTo>
                  <a:cubicBezTo>
                    <a:pt x="182" y="599"/>
                    <a:pt x="182" y="599"/>
                    <a:pt x="182" y="599"/>
                  </a:cubicBezTo>
                  <a:cubicBezTo>
                    <a:pt x="180" y="607"/>
                    <a:pt x="176" y="612"/>
                    <a:pt x="169" y="615"/>
                  </a:cubicBezTo>
                  <a:cubicBezTo>
                    <a:pt x="168" y="616"/>
                    <a:pt x="162" y="617"/>
                    <a:pt x="151" y="617"/>
                  </a:cubicBezTo>
                  <a:cubicBezTo>
                    <a:pt x="149" y="618"/>
                    <a:pt x="146" y="617"/>
                    <a:pt x="144" y="616"/>
                  </a:cubicBezTo>
                  <a:cubicBezTo>
                    <a:pt x="144" y="616"/>
                    <a:pt x="144" y="616"/>
                    <a:pt x="144" y="616"/>
                  </a:cubicBezTo>
                  <a:cubicBezTo>
                    <a:pt x="142" y="616"/>
                    <a:pt x="142" y="616"/>
                    <a:pt x="142" y="616"/>
                  </a:cubicBezTo>
                  <a:cubicBezTo>
                    <a:pt x="140" y="614"/>
                    <a:pt x="140" y="614"/>
                    <a:pt x="140" y="614"/>
                  </a:cubicBezTo>
                  <a:cubicBezTo>
                    <a:pt x="138" y="612"/>
                    <a:pt x="138" y="612"/>
                    <a:pt x="138" y="612"/>
                  </a:cubicBezTo>
                  <a:cubicBezTo>
                    <a:pt x="136" y="611"/>
                    <a:pt x="136" y="611"/>
                    <a:pt x="136" y="611"/>
                  </a:cubicBezTo>
                  <a:cubicBezTo>
                    <a:pt x="136" y="611"/>
                    <a:pt x="136" y="611"/>
                    <a:pt x="136" y="611"/>
                  </a:cubicBezTo>
                  <a:cubicBezTo>
                    <a:pt x="135" y="609"/>
                    <a:pt x="135" y="609"/>
                    <a:pt x="135" y="609"/>
                  </a:cubicBezTo>
                  <a:cubicBezTo>
                    <a:pt x="135" y="608"/>
                    <a:pt x="135" y="608"/>
                    <a:pt x="135" y="608"/>
                  </a:cubicBezTo>
                  <a:cubicBezTo>
                    <a:pt x="134" y="606"/>
                    <a:pt x="134" y="606"/>
                    <a:pt x="134" y="606"/>
                  </a:cubicBezTo>
                  <a:cubicBezTo>
                    <a:pt x="134" y="606"/>
                    <a:pt x="134" y="606"/>
                    <a:pt x="134" y="606"/>
                  </a:cubicBezTo>
                  <a:cubicBezTo>
                    <a:pt x="133" y="604"/>
                    <a:pt x="133" y="604"/>
                    <a:pt x="133" y="604"/>
                  </a:cubicBezTo>
                  <a:cubicBezTo>
                    <a:pt x="133" y="604"/>
                    <a:pt x="133" y="604"/>
                    <a:pt x="133" y="604"/>
                  </a:cubicBezTo>
                  <a:cubicBezTo>
                    <a:pt x="133" y="603"/>
                    <a:pt x="133" y="603"/>
                    <a:pt x="133" y="603"/>
                  </a:cubicBezTo>
                  <a:cubicBezTo>
                    <a:pt x="133" y="601"/>
                    <a:pt x="133" y="601"/>
                    <a:pt x="133" y="601"/>
                  </a:cubicBezTo>
                  <a:cubicBezTo>
                    <a:pt x="133" y="601"/>
                    <a:pt x="133" y="601"/>
                    <a:pt x="133" y="601"/>
                  </a:cubicBezTo>
                  <a:cubicBezTo>
                    <a:pt x="133" y="599"/>
                    <a:pt x="133" y="599"/>
                    <a:pt x="133" y="599"/>
                  </a:cubicBezTo>
                  <a:cubicBezTo>
                    <a:pt x="133" y="594"/>
                    <a:pt x="133" y="594"/>
                    <a:pt x="133" y="594"/>
                  </a:cubicBezTo>
                  <a:cubicBezTo>
                    <a:pt x="133" y="580"/>
                    <a:pt x="140" y="226"/>
                    <a:pt x="141" y="214"/>
                  </a:cubicBezTo>
                  <a:cubicBezTo>
                    <a:pt x="141" y="213"/>
                    <a:pt x="141" y="213"/>
                    <a:pt x="141" y="213"/>
                  </a:cubicBezTo>
                  <a:cubicBezTo>
                    <a:pt x="140" y="213"/>
                    <a:pt x="140" y="213"/>
                    <a:pt x="140" y="213"/>
                  </a:cubicBezTo>
                  <a:cubicBezTo>
                    <a:pt x="137" y="209"/>
                    <a:pt x="11" y="40"/>
                    <a:pt x="5" y="31"/>
                  </a:cubicBezTo>
                  <a:cubicBezTo>
                    <a:pt x="4" y="31"/>
                    <a:pt x="4" y="31"/>
                    <a:pt x="4" y="31"/>
                  </a:cubicBezTo>
                  <a:cubicBezTo>
                    <a:pt x="3" y="29"/>
                    <a:pt x="3" y="29"/>
                    <a:pt x="3" y="29"/>
                  </a:cubicBezTo>
                  <a:cubicBezTo>
                    <a:pt x="3" y="28"/>
                    <a:pt x="3" y="28"/>
                    <a:pt x="3" y="28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2" y="11"/>
                    <a:pt x="2" y="11"/>
                    <a:pt x="2" y="11"/>
                  </a:cubicBezTo>
                  <a:close/>
                </a:path>
              </a:pathLst>
            </a:custGeom>
            <a:solidFill>
              <a:srgbClr val="A2A2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75" name="PA_任意多边形 6"/>
            <p:cNvSpPr/>
            <p:nvPr>
              <p:custDataLst>
                <p:tags r:id="rId17"/>
              </p:custDataLst>
            </p:nvPr>
          </p:nvSpPr>
          <p:spPr bwMode="auto">
            <a:xfrm>
              <a:off x="2983937" y="536373"/>
              <a:ext cx="3156658" cy="5529555"/>
            </a:xfrm>
            <a:custGeom>
              <a:avLst/>
              <a:gdLst>
                <a:gd name="T0" fmla="*/ 141 w 349"/>
                <a:gd name="T1" fmla="*/ 610 h 611"/>
                <a:gd name="T2" fmla="*/ 138 w 349"/>
                <a:gd name="T3" fmla="*/ 608 h 611"/>
                <a:gd name="T4" fmla="*/ 136 w 349"/>
                <a:gd name="T5" fmla="*/ 605 h 611"/>
                <a:gd name="T6" fmla="*/ 135 w 349"/>
                <a:gd name="T7" fmla="*/ 604 h 611"/>
                <a:gd name="T8" fmla="*/ 134 w 349"/>
                <a:gd name="T9" fmla="*/ 602 h 611"/>
                <a:gd name="T10" fmla="*/ 133 w 349"/>
                <a:gd name="T11" fmla="*/ 600 h 611"/>
                <a:gd name="T12" fmla="*/ 133 w 349"/>
                <a:gd name="T13" fmla="*/ 598 h 611"/>
                <a:gd name="T14" fmla="*/ 133 w 349"/>
                <a:gd name="T15" fmla="*/ 597 h 611"/>
                <a:gd name="T16" fmla="*/ 132 w 349"/>
                <a:gd name="T17" fmla="*/ 590 h 611"/>
                <a:gd name="T18" fmla="*/ 141 w 349"/>
                <a:gd name="T19" fmla="*/ 210 h 611"/>
                <a:gd name="T20" fmla="*/ 140 w 349"/>
                <a:gd name="T21" fmla="*/ 207 h 611"/>
                <a:gd name="T22" fmla="*/ 4 w 349"/>
                <a:gd name="T23" fmla="*/ 25 h 611"/>
                <a:gd name="T24" fmla="*/ 2 w 349"/>
                <a:gd name="T25" fmla="*/ 23 h 611"/>
                <a:gd name="T26" fmla="*/ 1 w 349"/>
                <a:gd name="T27" fmla="*/ 21 h 611"/>
                <a:gd name="T28" fmla="*/ 0 w 349"/>
                <a:gd name="T29" fmla="*/ 17 h 611"/>
                <a:gd name="T30" fmla="*/ 0 w 349"/>
                <a:gd name="T31" fmla="*/ 13 h 611"/>
                <a:gd name="T32" fmla="*/ 1 w 349"/>
                <a:gd name="T33" fmla="*/ 10 h 611"/>
                <a:gd name="T34" fmla="*/ 2 w 349"/>
                <a:gd name="T35" fmla="*/ 8 h 611"/>
                <a:gd name="T36" fmla="*/ 11 w 349"/>
                <a:gd name="T37" fmla="*/ 1 h 611"/>
                <a:gd name="T38" fmla="*/ 14 w 349"/>
                <a:gd name="T39" fmla="*/ 0 h 611"/>
                <a:gd name="T40" fmla="*/ 26 w 349"/>
                <a:gd name="T41" fmla="*/ 2 h 611"/>
                <a:gd name="T42" fmla="*/ 147 w 349"/>
                <a:gd name="T43" fmla="*/ 164 h 611"/>
                <a:gd name="T44" fmla="*/ 193 w 349"/>
                <a:gd name="T45" fmla="*/ 172 h 611"/>
                <a:gd name="T46" fmla="*/ 232 w 349"/>
                <a:gd name="T47" fmla="*/ 179 h 611"/>
                <a:gd name="T48" fmla="*/ 326 w 349"/>
                <a:gd name="T49" fmla="*/ 80 h 611"/>
                <a:gd name="T50" fmla="*/ 329 w 349"/>
                <a:gd name="T51" fmla="*/ 76 h 611"/>
                <a:gd name="T52" fmla="*/ 333 w 349"/>
                <a:gd name="T53" fmla="*/ 75 h 611"/>
                <a:gd name="T54" fmla="*/ 345 w 349"/>
                <a:gd name="T55" fmla="*/ 84 h 611"/>
                <a:gd name="T56" fmla="*/ 347 w 349"/>
                <a:gd name="T57" fmla="*/ 101 h 611"/>
                <a:gd name="T58" fmla="*/ 235 w 349"/>
                <a:gd name="T59" fmla="*/ 224 h 611"/>
                <a:gd name="T60" fmla="*/ 231 w 349"/>
                <a:gd name="T61" fmla="*/ 588 h 611"/>
                <a:gd name="T62" fmla="*/ 230 w 349"/>
                <a:gd name="T63" fmla="*/ 592 h 611"/>
                <a:gd name="T64" fmla="*/ 225 w 349"/>
                <a:gd name="T65" fmla="*/ 600 h 611"/>
                <a:gd name="T66" fmla="*/ 202 w 349"/>
                <a:gd name="T67" fmla="*/ 605 h 611"/>
                <a:gd name="T68" fmla="*/ 198 w 349"/>
                <a:gd name="T69" fmla="*/ 604 h 611"/>
                <a:gd name="T70" fmla="*/ 195 w 349"/>
                <a:gd name="T71" fmla="*/ 603 h 611"/>
                <a:gd name="T72" fmla="*/ 192 w 349"/>
                <a:gd name="T73" fmla="*/ 600 h 611"/>
                <a:gd name="T74" fmla="*/ 190 w 349"/>
                <a:gd name="T75" fmla="*/ 596 h 611"/>
                <a:gd name="T76" fmla="*/ 189 w 349"/>
                <a:gd name="T77" fmla="*/ 592 h 611"/>
                <a:gd name="T78" fmla="*/ 189 w 349"/>
                <a:gd name="T79" fmla="*/ 585 h 611"/>
                <a:gd name="T80" fmla="*/ 191 w 349"/>
                <a:gd name="T81" fmla="*/ 467 h 611"/>
                <a:gd name="T82" fmla="*/ 193 w 349"/>
                <a:gd name="T83" fmla="*/ 386 h 611"/>
                <a:gd name="T84" fmla="*/ 188 w 349"/>
                <a:gd name="T85" fmla="*/ 386 h 611"/>
                <a:gd name="T86" fmla="*/ 187 w 349"/>
                <a:gd name="T87" fmla="*/ 386 h 611"/>
                <a:gd name="T88" fmla="*/ 186 w 349"/>
                <a:gd name="T89" fmla="*/ 386 h 611"/>
                <a:gd name="T90" fmla="*/ 180 w 349"/>
                <a:gd name="T91" fmla="*/ 389 h 611"/>
                <a:gd name="T92" fmla="*/ 179 w 349"/>
                <a:gd name="T93" fmla="*/ 475 h 611"/>
                <a:gd name="T94" fmla="*/ 177 w 349"/>
                <a:gd name="T95" fmla="*/ 584 h 611"/>
                <a:gd name="T96" fmla="*/ 177 w 349"/>
                <a:gd name="T97" fmla="*/ 589 h 611"/>
                <a:gd name="T98" fmla="*/ 177 w 349"/>
                <a:gd name="T99" fmla="*/ 593 h 611"/>
                <a:gd name="T100" fmla="*/ 165 w 349"/>
                <a:gd name="T101" fmla="*/ 608 h 611"/>
                <a:gd name="T102" fmla="*/ 164 w 349"/>
                <a:gd name="T103" fmla="*/ 609 h 611"/>
                <a:gd name="T104" fmla="*/ 147 w 349"/>
                <a:gd name="T105" fmla="*/ 611 h 6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49" h="611">
                  <a:moveTo>
                    <a:pt x="147" y="611"/>
                  </a:moveTo>
                  <a:cubicBezTo>
                    <a:pt x="145" y="611"/>
                    <a:pt x="143" y="610"/>
                    <a:pt x="141" y="610"/>
                  </a:cubicBezTo>
                  <a:cubicBezTo>
                    <a:pt x="140" y="609"/>
                    <a:pt x="140" y="609"/>
                    <a:pt x="140" y="609"/>
                  </a:cubicBezTo>
                  <a:cubicBezTo>
                    <a:pt x="138" y="608"/>
                    <a:pt x="138" y="608"/>
                    <a:pt x="138" y="608"/>
                  </a:cubicBezTo>
                  <a:cubicBezTo>
                    <a:pt x="137" y="606"/>
                    <a:pt x="137" y="606"/>
                    <a:pt x="137" y="606"/>
                  </a:cubicBezTo>
                  <a:cubicBezTo>
                    <a:pt x="136" y="605"/>
                    <a:pt x="136" y="605"/>
                    <a:pt x="136" y="605"/>
                  </a:cubicBezTo>
                  <a:cubicBezTo>
                    <a:pt x="136" y="605"/>
                    <a:pt x="136" y="605"/>
                    <a:pt x="136" y="605"/>
                  </a:cubicBezTo>
                  <a:cubicBezTo>
                    <a:pt x="135" y="604"/>
                    <a:pt x="135" y="604"/>
                    <a:pt x="135" y="604"/>
                  </a:cubicBezTo>
                  <a:cubicBezTo>
                    <a:pt x="134" y="603"/>
                    <a:pt x="134" y="603"/>
                    <a:pt x="134" y="603"/>
                  </a:cubicBezTo>
                  <a:cubicBezTo>
                    <a:pt x="134" y="602"/>
                    <a:pt x="134" y="602"/>
                    <a:pt x="134" y="602"/>
                  </a:cubicBezTo>
                  <a:cubicBezTo>
                    <a:pt x="134" y="601"/>
                    <a:pt x="134" y="601"/>
                    <a:pt x="134" y="601"/>
                  </a:cubicBezTo>
                  <a:cubicBezTo>
                    <a:pt x="133" y="600"/>
                    <a:pt x="133" y="600"/>
                    <a:pt x="133" y="600"/>
                  </a:cubicBezTo>
                  <a:cubicBezTo>
                    <a:pt x="133" y="600"/>
                    <a:pt x="133" y="600"/>
                    <a:pt x="133" y="600"/>
                  </a:cubicBezTo>
                  <a:cubicBezTo>
                    <a:pt x="133" y="598"/>
                    <a:pt x="133" y="598"/>
                    <a:pt x="133" y="598"/>
                  </a:cubicBezTo>
                  <a:cubicBezTo>
                    <a:pt x="133" y="597"/>
                    <a:pt x="133" y="597"/>
                    <a:pt x="133" y="597"/>
                  </a:cubicBezTo>
                  <a:cubicBezTo>
                    <a:pt x="133" y="597"/>
                    <a:pt x="133" y="597"/>
                    <a:pt x="133" y="597"/>
                  </a:cubicBezTo>
                  <a:cubicBezTo>
                    <a:pt x="132" y="595"/>
                    <a:pt x="132" y="595"/>
                    <a:pt x="132" y="595"/>
                  </a:cubicBezTo>
                  <a:cubicBezTo>
                    <a:pt x="132" y="590"/>
                    <a:pt x="132" y="590"/>
                    <a:pt x="132" y="590"/>
                  </a:cubicBezTo>
                  <a:cubicBezTo>
                    <a:pt x="133" y="583"/>
                    <a:pt x="134" y="506"/>
                    <a:pt x="136" y="423"/>
                  </a:cubicBezTo>
                  <a:cubicBezTo>
                    <a:pt x="138" y="326"/>
                    <a:pt x="140" y="216"/>
                    <a:pt x="141" y="210"/>
                  </a:cubicBezTo>
                  <a:cubicBezTo>
                    <a:pt x="141" y="208"/>
                    <a:pt x="141" y="208"/>
                    <a:pt x="141" y="208"/>
                  </a:cubicBezTo>
                  <a:cubicBezTo>
                    <a:pt x="140" y="207"/>
                    <a:pt x="140" y="207"/>
                    <a:pt x="140" y="207"/>
                  </a:cubicBezTo>
                  <a:cubicBezTo>
                    <a:pt x="135" y="201"/>
                    <a:pt x="9" y="33"/>
                    <a:pt x="4" y="25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3" y="25"/>
                    <a:pt x="3" y="25"/>
                    <a:pt x="3" y="25"/>
                  </a:cubicBezTo>
                  <a:cubicBezTo>
                    <a:pt x="2" y="23"/>
                    <a:pt x="2" y="23"/>
                    <a:pt x="2" y="23"/>
                  </a:cubicBezTo>
                  <a:cubicBezTo>
                    <a:pt x="2" y="23"/>
                    <a:pt x="2" y="23"/>
                    <a:pt x="2" y="23"/>
                  </a:cubicBezTo>
                  <a:cubicBezTo>
                    <a:pt x="1" y="21"/>
                    <a:pt x="1" y="21"/>
                    <a:pt x="1" y="21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7"/>
                    <a:pt x="4" y="5"/>
                    <a:pt x="11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5" y="0"/>
                    <a:pt x="16" y="0"/>
                    <a:pt x="18" y="0"/>
                  </a:cubicBezTo>
                  <a:cubicBezTo>
                    <a:pt x="20" y="0"/>
                    <a:pt x="23" y="0"/>
                    <a:pt x="26" y="2"/>
                  </a:cubicBezTo>
                  <a:cubicBezTo>
                    <a:pt x="28" y="3"/>
                    <a:pt x="30" y="5"/>
                    <a:pt x="32" y="7"/>
                  </a:cubicBezTo>
                  <a:cubicBezTo>
                    <a:pt x="37" y="13"/>
                    <a:pt x="146" y="163"/>
                    <a:pt x="147" y="164"/>
                  </a:cubicBezTo>
                  <a:cubicBezTo>
                    <a:pt x="148" y="165"/>
                    <a:pt x="148" y="165"/>
                    <a:pt x="148" y="165"/>
                  </a:cubicBezTo>
                  <a:cubicBezTo>
                    <a:pt x="193" y="172"/>
                    <a:pt x="193" y="172"/>
                    <a:pt x="193" y="172"/>
                  </a:cubicBezTo>
                  <a:cubicBezTo>
                    <a:pt x="226" y="178"/>
                    <a:pt x="226" y="178"/>
                    <a:pt x="227" y="178"/>
                  </a:cubicBezTo>
                  <a:cubicBezTo>
                    <a:pt x="232" y="179"/>
                    <a:pt x="232" y="179"/>
                    <a:pt x="232" y="179"/>
                  </a:cubicBezTo>
                  <a:cubicBezTo>
                    <a:pt x="232" y="179"/>
                    <a:pt x="237" y="173"/>
                    <a:pt x="244" y="165"/>
                  </a:cubicBezTo>
                  <a:cubicBezTo>
                    <a:pt x="268" y="140"/>
                    <a:pt x="325" y="81"/>
                    <a:pt x="326" y="80"/>
                  </a:cubicBezTo>
                  <a:cubicBezTo>
                    <a:pt x="328" y="77"/>
                    <a:pt x="328" y="77"/>
                    <a:pt x="328" y="77"/>
                  </a:cubicBezTo>
                  <a:cubicBezTo>
                    <a:pt x="329" y="76"/>
                    <a:pt x="329" y="76"/>
                    <a:pt x="329" y="76"/>
                  </a:cubicBezTo>
                  <a:cubicBezTo>
                    <a:pt x="329" y="76"/>
                    <a:pt x="329" y="76"/>
                    <a:pt x="329" y="76"/>
                  </a:cubicBezTo>
                  <a:cubicBezTo>
                    <a:pt x="330" y="76"/>
                    <a:pt x="331" y="75"/>
                    <a:pt x="333" y="75"/>
                  </a:cubicBezTo>
                  <a:cubicBezTo>
                    <a:pt x="334" y="75"/>
                    <a:pt x="335" y="75"/>
                    <a:pt x="336" y="76"/>
                  </a:cubicBezTo>
                  <a:cubicBezTo>
                    <a:pt x="338" y="76"/>
                    <a:pt x="340" y="78"/>
                    <a:pt x="345" y="84"/>
                  </a:cubicBezTo>
                  <a:cubicBezTo>
                    <a:pt x="347" y="87"/>
                    <a:pt x="347" y="88"/>
                    <a:pt x="348" y="92"/>
                  </a:cubicBezTo>
                  <a:cubicBezTo>
                    <a:pt x="349" y="96"/>
                    <a:pt x="348" y="99"/>
                    <a:pt x="347" y="101"/>
                  </a:cubicBezTo>
                  <a:cubicBezTo>
                    <a:pt x="346" y="102"/>
                    <a:pt x="346" y="102"/>
                    <a:pt x="346" y="102"/>
                  </a:cubicBezTo>
                  <a:cubicBezTo>
                    <a:pt x="235" y="224"/>
                    <a:pt x="235" y="224"/>
                    <a:pt x="235" y="224"/>
                  </a:cubicBezTo>
                  <a:cubicBezTo>
                    <a:pt x="231" y="586"/>
                    <a:pt x="231" y="586"/>
                    <a:pt x="231" y="586"/>
                  </a:cubicBezTo>
                  <a:cubicBezTo>
                    <a:pt x="231" y="588"/>
                    <a:pt x="231" y="588"/>
                    <a:pt x="231" y="588"/>
                  </a:cubicBezTo>
                  <a:cubicBezTo>
                    <a:pt x="230" y="590"/>
                    <a:pt x="230" y="590"/>
                    <a:pt x="230" y="590"/>
                  </a:cubicBezTo>
                  <a:cubicBezTo>
                    <a:pt x="230" y="592"/>
                    <a:pt x="230" y="592"/>
                    <a:pt x="230" y="592"/>
                  </a:cubicBezTo>
                  <a:cubicBezTo>
                    <a:pt x="229" y="593"/>
                    <a:pt x="229" y="593"/>
                    <a:pt x="229" y="593"/>
                  </a:cubicBezTo>
                  <a:cubicBezTo>
                    <a:pt x="228" y="596"/>
                    <a:pt x="227" y="598"/>
                    <a:pt x="225" y="600"/>
                  </a:cubicBezTo>
                  <a:cubicBezTo>
                    <a:pt x="223" y="602"/>
                    <a:pt x="220" y="603"/>
                    <a:pt x="218" y="604"/>
                  </a:cubicBezTo>
                  <a:cubicBezTo>
                    <a:pt x="210" y="605"/>
                    <a:pt x="205" y="605"/>
                    <a:pt x="202" y="605"/>
                  </a:cubicBezTo>
                  <a:cubicBezTo>
                    <a:pt x="201" y="605"/>
                    <a:pt x="200" y="605"/>
                    <a:pt x="200" y="605"/>
                  </a:cubicBezTo>
                  <a:cubicBezTo>
                    <a:pt x="198" y="604"/>
                    <a:pt x="198" y="604"/>
                    <a:pt x="198" y="604"/>
                  </a:cubicBezTo>
                  <a:cubicBezTo>
                    <a:pt x="196" y="604"/>
                    <a:pt x="196" y="604"/>
                    <a:pt x="196" y="604"/>
                  </a:cubicBezTo>
                  <a:cubicBezTo>
                    <a:pt x="195" y="603"/>
                    <a:pt x="195" y="603"/>
                    <a:pt x="195" y="603"/>
                  </a:cubicBezTo>
                  <a:cubicBezTo>
                    <a:pt x="194" y="602"/>
                    <a:pt x="194" y="602"/>
                    <a:pt x="194" y="602"/>
                  </a:cubicBezTo>
                  <a:cubicBezTo>
                    <a:pt x="192" y="600"/>
                    <a:pt x="192" y="600"/>
                    <a:pt x="192" y="600"/>
                  </a:cubicBezTo>
                  <a:cubicBezTo>
                    <a:pt x="191" y="598"/>
                    <a:pt x="191" y="598"/>
                    <a:pt x="191" y="598"/>
                  </a:cubicBezTo>
                  <a:cubicBezTo>
                    <a:pt x="190" y="596"/>
                    <a:pt x="190" y="596"/>
                    <a:pt x="190" y="596"/>
                  </a:cubicBezTo>
                  <a:cubicBezTo>
                    <a:pt x="190" y="594"/>
                    <a:pt x="190" y="594"/>
                    <a:pt x="190" y="594"/>
                  </a:cubicBezTo>
                  <a:cubicBezTo>
                    <a:pt x="189" y="592"/>
                    <a:pt x="189" y="592"/>
                    <a:pt x="189" y="592"/>
                  </a:cubicBezTo>
                  <a:cubicBezTo>
                    <a:pt x="189" y="590"/>
                    <a:pt x="189" y="590"/>
                    <a:pt x="189" y="590"/>
                  </a:cubicBezTo>
                  <a:cubicBezTo>
                    <a:pt x="189" y="585"/>
                    <a:pt x="189" y="585"/>
                    <a:pt x="189" y="585"/>
                  </a:cubicBezTo>
                  <a:cubicBezTo>
                    <a:pt x="190" y="577"/>
                    <a:pt x="190" y="577"/>
                    <a:pt x="190" y="577"/>
                  </a:cubicBezTo>
                  <a:cubicBezTo>
                    <a:pt x="190" y="538"/>
                    <a:pt x="191" y="500"/>
                    <a:pt x="191" y="467"/>
                  </a:cubicBezTo>
                  <a:cubicBezTo>
                    <a:pt x="192" y="432"/>
                    <a:pt x="192" y="405"/>
                    <a:pt x="193" y="389"/>
                  </a:cubicBezTo>
                  <a:cubicBezTo>
                    <a:pt x="193" y="386"/>
                    <a:pt x="193" y="386"/>
                    <a:pt x="193" y="386"/>
                  </a:cubicBezTo>
                  <a:cubicBezTo>
                    <a:pt x="189" y="386"/>
                    <a:pt x="189" y="386"/>
                    <a:pt x="189" y="386"/>
                  </a:cubicBezTo>
                  <a:cubicBezTo>
                    <a:pt x="188" y="386"/>
                    <a:pt x="188" y="386"/>
                    <a:pt x="188" y="386"/>
                  </a:cubicBezTo>
                  <a:cubicBezTo>
                    <a:pt x="187" y="386"/>
                    <a:pt x="187" y="386"/>
                    <a:pt x="187" y="386"/>
                  </a:cubicBezTo>
                  <a:cubicBezTo>
                    <a:pt x="187" y="386"/>
                    <a:pt x="187" y="386"/>
                    <a:pt x="187" y="386"/>
                  </a:cubicBezTo>
                  <a:cubicBezTo>
                    <a:pt x="186" y="386"/>
                    <a:pt x="186" y="386"/>
                    <a:pt x="186" y="386"/>
                  </a:cubicBezTo>
                  <a:cubicBezTo>
                    <a:pt x="186" y="386"/>
                    <a:pt x="186" y="386"/>
                    <a:pt x="186" y="386"/>
                  </a:cubicBezTo>
                  <a:cubicBezTo>
                    <a:pt x="180" y="386"/>
                    <a:pt x="180" y="386"/>
                    <a:pt x="180" y="386"/>
                  </a:cubicBezTo>
                  <a:cubicBezTo>
                    <a:pt x="180" y="389"/>
                    <a:pt x="180" y="389"/>
                    <a:pt x="180" y="389"/>
                  </a:cubicBezTo>
                  <a:cubicBezTo>
                    <a:pt x="180" y="390"/>
                    <a:pt x="180" y="390"/>
                    <a:pt x="180" y="390"/>
                  </a:cubicBezTo>
                  <a:cubicBezTo>
                    <a:pt x="180" y="410"/>
                    <a:pt x="179" y="443"/>
                    <a:pt x="179" y="475"/>
                  </a:cubicBezTo>
                  <a:cubicBezTo>
                    <a:pt x="178" y="525"/>
                    <a:pt x="177" y="577"/>
                    <a:pt x="177" y="583"/>
                  </a:cubicBezTo>
                  <a:cubicBezTo>
                    <a:pt x="177" y="584"/>
                    <a:pt x="177" y="584"/>
                    <a:pt x="177" y="584"/>
                  </a:cubicBezTo>
                  <a:cubicBezTo>
                    <a:pt x="177" y="588"/>
                    <a:pt x="177" y="588"/>
                    <a:pt x="177" y="588"/>
                  </a:cubicBezTo>
                  <a:cubicBezTo>
                    <a:pt x="177" y="589"/>
                    <a:pt x="177" y="589"/>
                    <a:pt x="177" y="589"/>
                  </a:cubicBezTo>
                  <a:cubicBezTo>
                    <a:pt x="177" y="591"/>
                    <a:pt x="177" y="591"/>
                    <a:pt x="177" y="591"/>
                  </a:cubicBezTo>
                  <a:cubicBezTo>
                    <a:pt x="177" y="593"/>
                    <a:pt x="177" y="593"/>
                    <a:pt x="177" y="593"/>
                  </a:cubicBezTo>
                  <a:cubicBezTo>
                    <a:pt x="176" y="595"/>
                    <a:pt x="176" y="595"/>
                    <a:pt x="176" y="595"/>
                  </a:cubicBezTo>
                  <a:cubicBezTo>
                    <a:pt x="175" y="601"/>
                    <a:pt x="171" y="606"/>
                    <a:pt x="165" y="608"/>
                  </a:cubicBezTo>
                  <a:cubicBezTo>
                    <a:pt x="164" y="609"/>
                    <a:pt x="164" y="609"/>
                    <a:pt x="164" y="609"/>
                  </a:cubicBezTo>
                  <a:cubicBezTo>
                    <a:pt x="164" y="609"/>
                    <a:pt x="164" y="609"/>
                    <a:pt x="164" y="609"/>
                  </a:cubicBezTo>
                  <a:cubicBezTo>
                    <a:pt x="164" y="609"/>
                    <a:pt x="161" y="610"/>
                    <a:pt x="148" y="611"/>
                  </a:cubicBezTo>
                  <a:cubicBezTo>
                    <a:pt x="148" y="611"/>
                    <a:pt x="147" y="611"/>
                    <a:pt x="147" y="611"/>
                  </a:cubicBezTo>
                  <a:close/>
                </a:path>
              </a:pathLst>
            </a:custGeom>
            <a:solidFill>
              <a:srgbClr val="A2A2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76" name="PA_任意多边形 7"/>
            <p:cNvSpPr/>
            <p:nvPr>
              <p:custDataLst>
                <p:tags r:id="rId18"/>
              </p:custDataLst>
            </p:nvPr>
          </p:nvSpPr>
          <p:spPr bwMode="auto">
            <a:xfrm>
              <a:off x="4205520" y="962035"/>
              <a:ext cx="976997" cy="1049967"/>
            </a:xfrm>
            <a:custGeom>
              <a:avLst/>
              <a:gdLst>
                <a:gd name="T0" fmla="*/ 18 w 108"/>
                <a:gd name="T1" fmla="*/ 11 h 116"/>
                <a:gd name="T2" fmla="*/ 18 w 108"/>
                <a:gd name="T3" fmla="*/ 11 h 116"/>
                <a:gd name="T4" fmla="*/ 57 w 108"/>
                <a:gd name="T5" fmla="*/ 3 h 116"/>
                <a:gd name="T6" fmla="*/ 95 w 108"/>
                <a:gd name="T7" fmla="*/ 30 h 116"/>
                <a:gd name="T8" fmla="*/ 107 w 108"/>
                <a:gd name="T9" fmla="*/ 76 h 116"/>
                <a:gd name="T10" fmla="*/ 106 w 108"/>
                <a:gd name="T11" fmla="*/ 80 h 116"/>
                <a:gd name="T12" fmla="*/ 98 w 108"/>
                <a:gd name="T13" fmla="*/ 98 h 116"/>
                <a:gd name="T14" fmla="*/ 81 w 108"/>
                <a:gd name="T15" fmla="*/ 112 h 116"/>
                <a:gd name="T16" fmla="*/ 81 w 108"/>
                <a:gd name="T17" fmla="*/ 112 h 116"/>
                <a:gd name="T18" fmla="*/ 78 w 108"/>
                <a:gd name="T19" fmla="*/ 113 h 116"/>
                <a:gd name="T20" fmla="*/ 78 w 108"/>
                <a:gd name="T21" fmla="*/ 113 h 116"/>
                <a:gd name="T22" fmla="*/ 75 w 108"/>
                <a:gd name="T23" fmla="*/ 114 h 116"/>
                <a:gd name="T24" fmla="*/ 75 w 108"/>
                <a:gd name="T25" fmla="*/ 114 h 116"/>
                <a:gd name="T26" fmla="*/ 45 w 108"/>
                <a:gd name="T27" fmla="*/ 112 h 116"/>
                <a:gd name="T28" fmla="*/ 41 w 108"/>
                <a:gd name="T29" fmla="*/ 110 h 116"/>
                <a:gd name="T30" fmla="*/ 38 w 108"/>
                <a:gd name="T31" fmla="*/ 109 h 116"/>
                <a:gd name="T32" fmla="*/ 7 w 108"/>
                <a:gd name="T33" fmla="*/ 75 h 116"/>
                <a:gd name="T34" fmla="*/ 6 w 108"/>
                <a:gd name="T35" fmla="*/ 71 h 116"/>
                <a:gd name="T36" fmla="*/ 5 w 108"/>
                <a:gd name="T37" fmla="*/ 30 h 116"/>
                <a:gd name="T38" fmla="*/ 7 w 108"/>
                <a:gd name="T39" fmla="*/ 27 h 116"/>
                <a:gd name="T40" fmla="*/ 7 w 108"/>
                <a:gd name="T41" fmla="*/ 26 h 116"/>
                <a:gd name="T42" fmla="*/ 10 w 108"/>
                <a:gd name="T43" fmla="*/ 20 h 116"/>
                <a:gd name="T44" fmla="*/ 12 w 108"/>
                <a:gd name="T45" fmla="*/ 18 h 116"/>
                <a:gd name="T46" fmla="*/ 12 w 108"/>
                <a:gd name="T47" fmla="*/ 18 h 116"/>
                <a:gd name="T48" fmla="*/ 14 w 108"/>
                <a:gd name="T49" fmla="*/ 15 h 116"/>
                <a:gd name="T50" fmla="*/ 16 w 108"/>
                <a:gd name="T51" fmla="*/ 13 h 116"/>
                <a:gd name="T52" fmla="*/ 16 w 108"/>
                <a:gd name="T53" fmla="*/ 13 h 116"/>
                <a:gd name="T54" fmla="*/ 18 w 108"/>
                <a:gd name="T55" fmla="*/ 11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8" h="116">
                  <a:moveTo>
                    <a:pt x="18" y="11"/>
                  </a:moveTo>
                  <a:cubicBezTo>
                    <a:pt x="18" y="11"/>
                    <a:pt x="18" y="11"/>
                    <a:pt x="18" y="11"/>
                  </a:cubicBezTo>
                  <a:cubicBezTo>
                    <a:pt x="29" y="3"/>
                    <a:pt x="41" y="0"/>
                    <a:pt x="57" y="3"/>
                  </a:cubicBezTo>
                  <a:cubicBezTo>
                    <a:pt x="73" y="7"/>
                    <a:pt x="85" y="16"/>
                    <a:pt x="95" y="30"/>
                  </a:cubicBezTo>
                  <a:cubicBezTo>
                    <a:pt x="105" y="45"/>
                    <a:pt x="108" y="60"/>
                    <a:pt x="107" y="76"/>
                  </a:cubicBezTo>
                  <a:cubicBezTo>
                    <a:pt x="106" y="80"/>
                    <a:pt x="106" y="80"/>
                    <a:pt x="106" y="80"/>
                  </a:cubicBezTo>
                  <a:cubicBezTo>
                    <a:pt x="105" y="86"/>
                    <a:pt x="102" y="92"/>
                    <a:pt x="98" y="98"/>
                  </a:cubicBezTo>
                  <a:cubicBezTo>
                    <a:pt x="93" y="104"/>
                    <a:pt x="88" y="109"/>
                    <a:pt x="81" y="112"/>
                  </a:cubicBezTo>
                  <a:cubicBezTo>
                    <a:pt x="81" y="112"/>
                    <a:pt x="81" y="112"/>
                    <a:pt x="81" y="112"/>
                  </a:cubicBezTo>
                  <a:cubicBezTo>
                    <a:pt x="78" y="113"/>
                    <a:pt x="78" y="113"/>
                    <a:pt x="78" y="113"/>
                  </a:cubicBezTo>
                  <a:cubicBezTo>
                    <a:pt x="78" y="113"/>
                    <a:pt x="78" y="113"/>
                    <a:pt x="78" y="113"/>
                  </a:cubicBezTo>
                  <a:cubicBezTo>
                    <a:pt x="75" y="114"/>
                    <a:pt x="75" y="114"/>
                    <a:pt x="75" y="114"/>
                  </a:cubicBezTo>
                  <a:cubicBezTo>
                    <a:pt x="75" y="114"/>
                    <a:pt x="75" y="114"/>
                    <a:pt x="75" y="114"/>
                  </a:cubicBezTo>
                  <a:cubicBezTo>
                    <a:pt x="64" y="116"/>
                    <a:pt x="56" y="116"/>
                    <a:pt x="45" y="112"/>
                  </a:cubicBezTo>
                  <a:cubicBezTo>
                    <a:pt x="41" y="110"/>
                    <a:pt x="41" y="110"/>
                    <a:pt x="41" y="110"/>
                  </a:cubicBezTo>
                  <a:cubicBezTo>
                    <a:pt x="38" y="109"/>
                    <a:pt x="38" y="109"/>
                    <a:pt x="38" y="109"/>
                  </a:cubicBezTo>
                  <a:cubicBezTo>
                    <a:pt x="23" y="100"/>
                    <a:pt x="14" y="90"/>
                    <a:pt x="7" y="75"/>
                  </a:cubicBezTo>
                  <a:cubicBezTo>
                    <a:pt x="6" y="71"/>
                    <a:pt x="6" y="71"/>
                    <a:pt x="6" y="71"/>
                  </a:cubicBezTo>
                  <a:cubicBezTo>
                    <a:pt x="0" y="55"/>
                    <a:pt x="1" y="42"/>
                    <a:pt x="5" y="30"/>
                  </a:cubicBezTo>
                  <a:cubicBezTo>
                    <a:pt x="7" y="27"/>
                    <a:pt x="7" y="27"/>
                    <a:pt x="7" y="27"/>
                  </a:cubicBezTo>
                  <a:cubicBezTo>
                    <a:pt x="7" y="26"/>
                    <a:pt x="7" y="26"/>
                    <a:pt x="7" y="26"/>
                  </a:cubicBezTo>
                  <a:cubicBezTo>
                    <a:pt x="10" y="21"/>
                    <a:pt x="7" y="26"/>
                    <a:pt x="10" y="20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6" y="13"/>
                    <a:pt x="16" y="13"/>
                    <a:pt x="16" y="13"/>
                  </a:cubicBezTo>
                  <a:lnTo>
                    <a:pt x="18" y="11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77" name="PA_任意多边形 8"/>
            <p:cNvSpPr/>
            <p:nvPr>
              <p:custDataLst>
                <p:tags r:id="rId19"/>
              </p:custDataLst>
            </p:nvPr>
          </p:nvSpPr>
          <p:spPr bwMode="auto">
            <a:xfrm>
              <a:off x="4232546" y="1006628"/>
              <a:ext cx="922944" cy="968889"/>
            </a:xfrm>
            <a:custGeom>
              <a:avLst/>
              <a:gdLst>
                <a:gd name="T0" fmla="*/ 60 w 102"/>
                <a:gd name="T1" fmla="*/ 107 h 107"/>
                <a:gd name="T2" fmla="*/ 42 w 102"/>
                <a:gd name="T3" fmla="*/ 104 h 107"/>
                <a:gd name="T4" fmla="*/ 39 w 102"/>
                <a:gd name="T5" fmla="*/ 103 h 107"/>
                <a:gd name="T6" fmla="*/ 36 w 102"/>
                <a:gd name="T7" fmla="*/ 101 h 107"/>
                <a:gd name="T8" fmla="*/ 7 w 102"/>
                <a:gd name="T9" fmla="*/ 68 h 107"/>
                <a:gd name="T10" fmla="*/ 5 w 102"/>
                <a:gd name="T11" fmla="*/ 65 h 107"/>
                <a:gd name="T12" fmla="*/ 5 w 102"/>
                <a:gd name="T13" fmla="*/ 25 h 107"/>
                <a:gd name="T14" fmla="*/ 6 w 102"/>
                <a:gd name="T15" fmla="*/ 22 h 107"/>
                <a:gd name="T16" fmla="*/ 6 w 102"/>
                <a:gd name="T17" fmla="*/ 22 h 107"/>
                <a:gd name="T18" fmla="*/ 8 w 102"/>
                <a:gd name="T19" fmla="*/ 20 h 107"/>
                <a:gd name="T20" fmla="*/ 8 w 102"/>
                <a:gd name="T21" fmla="*/ 20 h 107"/>
                <a:gd name="T22" fmla="*/ 9 w 102"/>
                <a:gd name="T23" fmla="*/ 18 h 107"/>
                <a:gd name="T24" fmla="*/ 9 w 102"/>
                <a:gd name="T25" fmla="*/ 17 h 107"/>
                <a:gd name="T26" fmla="*/ 11 w 102"/>
                <a:gd name="T27" fmla="*/ 15 h 107"/>
                <a:gd name="T28" fmla="*/ 11 w 102"/>
                <a:gd name="T29" fmla="*/ 15 h 107"/>
                <a:gd name="T30" fmla="*/ 13 w 102"/>
                <a:gd name="T31" fmla="*/ 12 h 107"/>
                <a:gd name="T32" fmla="*/ 15 w 102"/>
                <a:gd name="T33" fmla="*/ 10 h 107"/>
                <a:gd name="T34" fmla="*/ 17 w 102"/>
                <a:gd name="T35" fmla="*/ 9 h 107"/>
                <a:gd name="T36" fmla="*/ 17 w 102"/>
                <a:gd name="T37" fmla="*/ 9 h 107"/>
                <a:gd name="T38" fmla="*/ 42 w 102"/>
                <a:gd name="T39" fmla="*/ 0 h 107"/>
                <a:gd name="T40" fmla="*/ 53 w 102"/>
                <a:gd name="T41" fmla="*/ 1 h 107"/>
                <a:gd name="T42" fmla="*/ 89 w 102"/>
                <a:gd name="T43" fmla="*/ 26 h 107"/>
                <a:gd name="T44" fmla="*/ 101 w 102"/>
                <a:gd name="T45" fmla="*/ 71 h 107"/>
                <a:gd name="T46" fmla="*/ 100 w 102"/>
                <a:gd name="T47" fmla="*/ 74 h 107"/>
                <a:gd name="T48" fmla="*/ 93 w 102"/>
                <a:gd name="T49" fmla="*/ 91 h 107"/>
                <a:gd name="T50" fmla="*/ 77 w 102"/>
                <a:gd name="T51" fmla="*/ 104 h 107"/>
                <a:gd name="T52" fmla="*/ 77 w 102"/>
                <a:gd name="T53" fmla="*/ 104 h 107"/>
                <a:gd name="T54" fmla="*/ 75 w 102"/>
                <a:gd name="T55" fmla="*/ 105 h 107"/>
                <a:gd name="T56" fmla="*/ 72 w 102"/>
                <a:gd name="T57" fmla="*/ 106 h 107"/>
                <a:gd name="T58" fmla="*/ 60 w 102"/>
                <a:gd name="T59" fmla="*/ 107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02" h="107">
                  <a:moveTo>
                    <a:pt x="60" y="107"/>
                  </a:moveTo>
                  <a:cubicBezTo>
                    <a:pt x="55" y="107"/>
                    <a:pt x="49" y="106"/>
                    <a:pt x="42" y="104"/>
                  </a:cubicBezTo>
                  <a:cubicBezTo>
                    <a:pt x="39" y="103"/>
                    <a:pt x="39" y="103"/>
                    <a:pt x="39" y="103"/>
                  </a:cubicBezTo>
                  <a:cubicBezTo>
                    <a:pt x="36" y="101"/>
                    <a:pt x="36" y="101"/>
                    <a:pt x="36" y="101"/>
                  </a:cubicBezTo>
                  <a:cubicBezTo>
                    <a:pt x="23" y="93"/>
                    <a:pt x="14" y="84"/>
                    <a:pt x="7" y="68"/>
                  </a:cubicBezTo>
                  <a:cubicBezTo>
                    <a:pt x="5" y="65"/>
                    <a:pt x="5" y="65"/>
                    <a:pt x="5" y="65"/>
                  </a:cubicBezTo>
                  <a:cubicBezTo>
                    <a:pt x="1" y="50"/>
                    <a:pt x="0" y="39"/>
                    <a:pt x="5" y="25"/>
                  </a:cubicBezTo>
                  <a:cubicBezTo>
                    <a:pt x="6" y="22"/>
                    <a:pt x="6" y="22"/>
                    <a:pt x="6" y="22"/>
                  </a:cubicBezTo>
                  <a:cubicBezTo>
                    <a:pt x="6" y="22"/>
                    <a:pt x="6" y="22"/>
                    <a:pt x="6" y="22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8" y="20"/>
                    <a:pt x="8" y="19"/>
                    <a:pt x="9" y="18"/>
                  </a:cubicBezTo>
                  <a:cubicBezTo>
                    <a:pt x="9" y="17"/>
                    <a:pt x="9" y="17"/>
                    <a:pt x="9" y="17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25" y="3"/>
                    <a:pt x="33" y="0"/>
                    <a:pt x="42" y="0"/>
                  </a:cubicBezTo>
                  <a:cubicBezTo>
                    <a:pt x="46" y="0"/>
                    <a:pt x="49" y="0"/>
                    <a:pt x="53" y="1"/>
                  </a:cubicBezTo>
                  <a:cubicBezTo>
                    <a:pt x="68" y="4"/>
                    <a:pt x="79" y="13"/>
                    <a:pt x="89" y="26"/>
                  </a:cubicBezTo>
                  <a:cubicBezTo>
                    <a:pt x="99" y="40"/>
                    <a:pt x="102" y="54"/>
                    <a:pt x="101" y="71"/>
                  </a:cubicBezTo>
                  <a:cubicBezTo>
                    <a:pt x="100" y="74"/>
                    <a:pt x="100" y="74"/>
                    <a:pt x="100" y="74"/>
                  </a:cubicBezTo>
                  <a:cubicBezTo>
                    <a:pt x="99" y="80"/>
                    <a:pt x="96" y="86"/>
                    <a:pt x="93" y="91"/>
                  </a:cubicBezTo>
                  <a:cubicBezTo>
                    <a:pt x="88" y="97"/>
                    <a:pt x="83" y="101"/>
                    <a:pt x="77" y="104"/>
                  </a:cubicBezTo>
                  <a:cubicBezTo>
                    <a:pt x="77" y="104"/>
                    <a:pt x="77" y="104"/>
                    <a:pt x="77" y="104"/>
                  </a:cubicBezTo>
                  <a:cubicBezTo>
                    <a:pt x="75" y="105"/>
                    <a:pt x="75" y="105"/>
                    <a:pt x="75" y="105"/>
                  </a:cubicBezTo>
                  <a:cubicBezTo>
                    <a:pt x="72" y="106"/>
                    <a:pt x="72" y="106"/>
                    <a:pt x="72" y="106"/>
                  </a:cubicBezTo>
                  <a:cubicBezTo>
                    <a:pt x="68" y="107"/>
                    <a:pt x="64" y="107"/>
                    <a:pt x="60" y="107"/>
                  </a:cubicBezTo>
                  <a:close/>
                </a:path>
              </a:pathLst>
            </a:custGeom>
            <a:solidFill>
              <a:srgbClr val="DFAB9D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78" name="PA_任意多边形 9"/>
            <p:cNvSpPr/>
            <p:nvPr>
              <p:custDataLst>
                <p:tags r:id="rId20"/>
              </p:custDataLst>
            </p:nvPr>
          </p:nvSpPr>
          <p:spPr bwMode="auto">
            <a:xfrm>
              <a:off x="2902858" y="599885"/>
              <a:ext cx="1329688" cy="1864806"/>
            </a:xfrm>
            <a:custGeom>
              <a:avLst/>
              <a:gdLst>
                <a:gd name="T0" fmla="*/ 14 w 147"/>
                <a:gd name="T1" fmla="*/ 25 h 206"/>
                <a:gd name="T2" fmla="*/ 11 w 147"/>
                <a:gd name="T3" fmla="*/ 20 h 206"/>
                <a:gd name="T4" fmla="*/ 10 w 147"/>
                <a:gd name="T5" fmla="*/ 20 h 206"/>
                <a:gd name="T6" fmla="*/ 9 w 147"/>
                <a:gd name="T7" fmla="*/ 18 h 206"/>
                <a:gd name="T8" fmla="*/ 9 w 147"/>
                <a:gd name="T9" fmla="*/ 17 h 206"/>
                <a:gd name="T10" fmla="*/ 8 w 147"/>
                <a:gd name="T11" fmla="*/ 15 h 206"/>
                <a:gd name="T12" fmla="*/ 7 w 147"/>
                <a:gd name="T13" fmla="*/ 13 h 206"/>
                <a:gd name="T14" fmla="*/ 6 w 147"/>
                <a:gd name="T15" fmla="*/ 11 h 206"/>
                <a:gd name="T16" fmla="*/ 6 w 147"/>
                <a:gd name="T17" fmla="*/ 8 h 206"/>
                <a:gd name="T18" fmla="*/ 6 w 147"/>
                <a:gd name="T19" fmla="*/ 6 h 206"/>
                <a:gd name="T20" fmla="*/ 6 w 147"/>
                <a:gd name="T21" fmla="*/ 6 h 206"/>
                <a:gd name="T22" fmla="*/ 6 w 147"/>
                <a:gd name="T23" fmla="*/ 4 h 206"/>
                <a:gd name="T24" fmla="*/ 6 w 147"/>
                <a:gd name="T25" fmla="*/ 4 h 206"/>
                <a:gd name="T26" fmla="*/ 7 w 147"/>
                <a:gd name="T27" fmla="*/ 2 h 206"/>
                <a:gd name="T28" fmla="*/ 8 w 147"/>
                <a:gd name="T29" fmla="*/ 0 h 206"/>
                <a:gd name="T30" fmla="*/ 8 w 147"/>
                <a:gd name="T31" fmla="*/ 0 h 206"/>
                <a:gd name="T32" fmla="*/ 8 w 147"/>
                <a:gd name="T33" fmla="*/ 0 h 206"/>
                <a:gd name="T34" fmla="*/ 8 w 147"/>
                <a:gd name="T35" fmla="*/ 0 h 206"/>
                <a:gd name="T36" fmla="*/ 3 w 147"/>
                <a:gd name="T37" fmla="*/ 6 h 206"/>
                <a:gd name="T38" fmla="*/ 3 w 147"/>
                <a:gd name="T39" fmla="*/ 7 h 206"/>
                <a:gd name="T40" fmla="*/ 3 w 147"/>
                <a:gd name="T41" fmla="*/ 7 h 206"/>
                <a:gd name="T42" fmla="*/ 3 w 147"/>
                <a:gd name="T43" fmla="*/ 7 h 206"/>
                <a:gd name="T44" fmla="*/ 3 w 147"/>
                <a:gd name="T45" fmla="*/ 7 h 206"/>
                <a:gd name="T46" fmla="*/ 2 w 147"/>
                <a:gd name="T47" fmla="*/ 7 h 206"/>
                <a:gd name="T48" fmla="*/ 2 w 147"/>
                <a:gd name="T49" fmla="*/ 7 h 206"/>
                <a:gd name="T50" fmla="*/ 2 w 147"/>
                <a:gd name="T51" fmla="*/ 8 h 206"/>
                <a:gd name="T52" fmla="*/ 1 w 147"/>
                <a:gd name="T53" fmla="*/ 9 h 206"/>
                <a:gd name="T54" fmla="*/ 1 w 147"/>
                <a:gd name="T55" fmla="*/ 9 h 206"/>
                <a:gd name="T56" fmla="*/ 1 w 147"/>
                <a:gd name="T57" fmla="*/ 11 h 206"/>
                <a:gd name="T58" fmla="*/ 0 w 147"/>
                <a:gd name="T59" fmla="*/ 13 h 206"/>
                <a:gd name="T60" fmla="*/ 0 w 147"/>
                <a:gd name="T61" fmla="*/ 14 h 206"/>
                <a:gd name="T62" fmla="*/ 0 w 147"/>
                <a:gd name="T63" fmla="*/ 16 h 206"/>
                <a:gd name="T64" fmla="*/ 0 w 147"/>
                <a:gd name="T65" fmla="*/ 16 h 206"/>
                <a:gd name="T66" fmla="*/ 0 w 147"/>
                <a:gd name="T67" fmla="*/ 18 h 206"/>
                <a:gd name="T68" fmla="*/ 1 w 147"/>
                <a:gd name="T69" fmla="*/ 20 h 206"/>
                <a:gd name="T70" fmla="*/ 2 w 147"/>
                <a:gd name="T71" fmla="*/ 22 h 206"/>
                <a:gd name="T72" fmla="*/ 2 w 147"/>
                <a:gd name="T73" fmla="*/ 22 h 206"/>
                <a:gd name="T74" fmla="*/ 3 w 147"/>
                <a:gd name="T75" fmla="*/ 25 h 206"/>
                <a:gd name="T76" fmla="*/ 4 w 147"/>
                <a:gd name="T77" fmla="*/ 27 h 206"/>
                <a:gd name="T78" fmla="*/ 8 w 147"/>
                <a:gd name="T79" fmla="*/ 32 h 206"/>
                <a:gd name="T80" fmla="*/ 139 w 147"/>
                <a:gd name="T81" fmla="*/ 206 h 206"/>
                <a:gd name="T82" fmla="*/ 147 w 147"/>
                <a:gd name="T83" fmla="*/ 202 h 206"/>
                <a:gd name="T84" fmla="*/ 146 w 147"/>
                <a:gd name="T85" fmla="*/ 202 h 206"/>
                <a:gd name="T86" fmla="*/ 14 w 147"/>
                <a:gd name="T87" fmla="*/ 25 h 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47" h="206">
                  <a:moveTo>
                    <a:pt x="14" y="25"/>
                  </a:moveTo>
                  <a:cubicBezTo>
                    <a:pt x="11" y="20"/>
                    <a:pt x="11" y="20"/>
                    <a:pt x="11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9" y="17"/>
                    <a:pt x="9" y="17"/>
                    <a:pt x="9" y="17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2" y="22"/>
                    <a:pt x="2" y="22"/>
                    <a:pt x="2" y="22"/>
                  </a:cubicBezTo>
                  <a:cubicBezTo>
                    <a:pt x="2" y="22"/>
                    <a:pt x="2" y="22"/>
                    <a:pt x="2" y="22"/>
                  </a:cubicBezTo>
                  <a:cubicBezTo>
                    <a:pt x="3" y="25"/>
                    <a:pt x="3" y="25"/>
                    <a:pt x="3" y="25"/>
                  </a:cubicBezTo>
                  <a:cubicBezTo>
                    <a:pt x="4" y="27"/>
                    <a:pt x="4" y="27"/>
                    <a:pt x="4" y="27"/>
                  </a:cubicBezTo>
                  <a:cubicBezTo>
                    <a:pt x="8" y="32"/>
                    <a:pt x="8" y="32"/>
                    <a:pt x="8" y="32"/>
                  </a:cubicBezTo>
                  <a:cubicBezTo>
                    <a:pt x="8" y="32"/>
                    <a:pt x="133" y="198"/>
                    <a:pt x="139" y="206"/>
                  </a:cubicBezTo>
                  <a:cubicBezTo>
                    <a:pt x="147" y="202"/>
                    <a:pt x="147" y="202"/>
                    <a:pt x="147" y="202"/>
                  </a:cubicBezTo>
                  <a:cubicBezTo>
                    <a:pt x="146" y="202"/>
                    <a:pt x="146" y="202"/>
                    <a:pt x="146" y="202"/>
                  </a:cubicBezTo>
                  <a:cubicBezTo>
                    <a:pt x="141" y="195"/>
                    <a:pt x="18" y="30"/>
                    <a:pt x="14" y="25"/>
                  </a:cubicBezTo>
                  <a:close/>
                </a:path>
              </a:pathLst>
            </a:custGeom>
            <a:solidFill>
              <a:srgbClr val="22676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79" name="PA_任意多边形 10"/>
            <p:cNvSpPr/>
            <p:nvPr>
              <p:custDataLst>
                <p:tags r:id="rId21"/>
              </p:custDataLst>
            </p:nvPr>
          </p:nvSpPr>
          <p:spPr bwMode="auto">
            <a:xfrm>
              <a:off x="4142008" y="1062032"/>
              <a:ext cx="795921" cy="994563"/>
            </a:xfrm>
            <a:custGeom>
              <a:avLst/>
              <a:gdLst>
                <a:gd name="T0" fmla="*/ 85 w 88"/>
                <a:gd name="T1" fmla="*/ 102 h 110"/>
                <a:gd name="T2" fmla="*/ 82 w 88"/>
                <a:gd name="T3" fmla="*/ 103 h 110"/>
                <a:gd name="T4" fmla="*/ 82 w 88"/>
                <a:gd name="T5" fmla="*/ 103 h 110"/>
                <a:gd name="T6" fmla="*/ 20 w 88"/>
                <a:gd name="T7" fmla="*/ 74 h 110"/>
                <a:gd name="T8" fmla="*/ 10 w 88"/>
                <a:gd name="T9" fmla="*/ 29 h 110"/>
                <a:gd name="T10" fmla="*/ 10 w 88"/>
                <a:gd name="T11" fmla="*/ 25 h 110"/>
                <a:gd name="T12" fmla="*/ 17 w 88"/>
                <a:gd name="T13" fmla="*/ 9 h 110"/>
                <a:gd name="T14" fmla="*/ 19 w 88"/>
                <a:gd name="T15" fmla="*/ 7 h 110"/>
                <a:gd name="T16" fmla="*/ 19 w 88"/>
                <a:gd name="T17" fmla="*/ 7 h 110"/>
                <a:gd name="T18" fmla="*/ 21 w 88"/>
                <a:gd name="T19" fmla="*/ 4 h 110"/>
                <a:gd name="T20" fmla="*/ 23 w 88"/>
                <a:gd name="T21" fmla="*/ 2 h 110"/>
                <a:gd name="T22" fmla="*/ 23 w 88"/>
                <a:gd name="T23" fmla="*/ 2 h 110"/>
                <a:gd name="T24" fmla="*/ 25 w 88"/>
                <a:gd name="T25" fmla="*/ 0 h 110"/>
                <a:gd name="T26" fmla="*/ 4 w 88"/>
                <a:gd name="T27" fmla="*/ 24 h 110"/>
                <a:gd name="T28" fmla="*/ 3 w 88"/>
                <a:gd name="T29" fmla="*/ 28 h 110"/>
                <a:gd name="T30" fmla="*/ 6 w 88"/>
                <a:gd name="T31" fmla="*/ 69 h 110"/>
                <a:gd name="T32" fmla="*/ 7 w 88"/>
                <a:gd name="T33" fmla="*/ 70 h 110"/>
                <a:gd name="T34" fmla="*/ 7 w 88"/>
                <a:gd name="T35" fmla="*/ 70 h 110"/>
                <a:gd name="T36" fmla="*/ 7 w 88"/>
                <a:gd name="T37" fmla="*/ 71 h 110"/>
                <a:gd name="T38" fmla="*/ 48 w 88"/>
                <a:gd name="T39" fmla="*/ 107 h 110"/>
                <a:gd name="T40" fmla="*/ 50 w 88"/>
                <a:gd name="T41" fmla="*/ 107 h 110"/>
                <a:gd name="T42" fmla="*/ 53 w 88"/>
                <a:gd name="T43" fmla="*/ 108 h 110"/>
                <a:gd name="T44" fmla="*/ 53 w 88"/>
                <a:gd name="T45" fmla="*/ 108 h 110"/>
                <a:gd name="T46" fmla="*/ 53 w 88"/>
                <a:gd name="T47" fmla="*/ 108 h 110"/>
                <a:gd name="T48" fmla="*/ 53 w 88"/>
                <a:gd name="T49" fmla="*/ 108 h 110"/>
                <a:gd name="T50" fmla="*/ 54 w 88"/>
                <a:gd name="T51" fmla="*/ 108 h 110"/>
                <a:gd name="T52" fmla="*/ 54 w 88"/>
                <a:gd name="T53" fmla="*/ 108 h 110"/>
                <a:gd name="T54" fmla="*/ 85 w 88"/>
                <a:gd name="T55" fmla="*/ 102 h 110"/>
                <a:gd name="T56" fmla="*/ 88 w 88"/>
                <a:gd name="T57" fmla="*/ 101 h 110"/>
                <a:gd name="T58" fmla="*/ 88 w 88"/>
                <a:gd name="T59" fmla="*/ 101 h 110"/>
                <a:gd name="T60" fmla="*/ 85 w 88"/>
                <a:gd name="T61" fmla="*/ 102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88" h="110">
                  <a:moveTo>
                    <a:pt x="85" y="102"/>
                  </a:moveTo>
                  <a:cubicBezTo>
                    <a:pt x="82" y="103"/>
                    <a:pt x="82" y="103"/>
                    <a:pt x="82" y="103"/>
                  </a:cubicBezTo>
                  <a:cubicBezTo>
                    <a:pt x="82" y="103"/>
                    <a:pt x="82" y="103"/>
                    <a:pt x="82" y="103"/>
                  </a:cubicBezTo>
                  <a:cubicBezTo>
                    <a:pt x="58" y="109"/>
                    <a:pt x="34" y="96"/>
                    <a:pt x="20" y="74"/>
                  </a:cubicBezTo>
                  <a:cubicBezTo>
                    <a:pt x="10" y="58"/>
                    <a:pt x="8" y="44"/>
                    <a:pt x="10" y="29"/>
                  </a:cubicBezTo>
                  <a:cubicBezTo>
                    <a:pt x="10" y="25"/>
                    <a:pt x="10" y="25"/>
                    <a:pt x="10" y="25"/>
                  </a:cubicBezTo>
                  <a:cubicBezTo>
                    <a:pt x="12" y="18"/>
                    <a:pt x="14" y="15"/>
                    <a:pt x="17" y="9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21" y="4"/>
                    <a:pt x="21" y="4"/>
                    <a:pt x="21" y="4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16" y="8"/>
                    <a:pt x="10" y="11"/>
                    <a:pt x="4" y="24"/>
                  </a:cubicBezTo>
                  <a:cubicBezTo>
                    <a:pt x="3" y="28"/>
                    <a:pt x="3" y="28"/>
                    <a:pt x="3" y="28"/>
                  </a:cubicBezTo>
                  <a:cubicBezTo>
                    <a:pt x="0" y="41"/>
                    <a:pt x="0" y="52"/>
                    <a:pt x="6" y="69"/>
                  </a:cubicBezTo>
                  <a:cubicBezTo>
                    <a:pt x="7" y="70"/>
                    <a:pt x="7" y="70"/>
                    <a:pt x="7" y="70"/>
                  </a:cubicBezTo>
                  <a:cubicBezTo>
                    <a:pt x="7" y="70"/>
                    <a:pt x="7" y="70"/>
                    <a:pt x="7" y="70"/>
                  </a:cubicBezTo>
                  <a:cubicBezTo>
                    <a:pt x="7" y="71"/>
                    <a:pt x="7" y="71"/>
                    <a:pt x="7" y="71"/>
                  </a:cubicBezTo>
                  <a:cubicBezTo>
                    <a:pt x="17" y="90"/>
                    <a:pt x="32" y="102"/>
                    <a:pt x="48" y="107"/>
                  </a:cubicBezTo>
                  <a:cubicBezTo>
                    <a:pt x="50" y="107"/>
                    <a:pt x="50" y="107"/>
                    <a:pt x="50" y="107"/>
                  </a:cubicBezTo>
                  <a:cubicBezTo>
                    <a:pt x="53" y="108"/>
                    <a:pt x="53" y="108"/>
                    <a:pt x="53" y="108"/>
                  </a:cubicBezTo>
                  <a:cubicBezTo>
                    <a:pt x="53" y="108"/>
                    <a:pt x="53" y="108"/>
                    <a:pt x="53" y="108"/>
                  </a:cubicBezTo>
                  <a:cubicBezTo>
                    <a:pt x="53" y="108"/>
                    <a:pt x="53" y="108"/>
                    <a:pt x="53" y="108"/>
                  </a:cubicBezTo>
                  <a:cubicBezTo>
                    <a:pt x="53" y="108"/>
                    <a:pt x="53" y="108"/>
                    <a:pt x="53" y="108"/>
                  </a:cubicBezTo>
                  <a:cubicBezTo>
                    <a:pt x="54" y="108"/>
                    <a:pt x="54" y="108"/>
                    <a:pt x="54" y="108"/>
                  </a:cubicBezTo>
                  <a:cubicBezTo>
                    <a:pt x="54" y="108"/>
                    <a:pt x="54" y="108"/>
                    <a:pt x="54" y="108"/>
                  </a:cubicBezTo>
                  <a:cubicBezTo>
                    <a:pt x="70" y="110"/>
                    <a:pt x="77" y="107"/>
                    <a:pt x="85" y="102"/>
                  </a:cubicBezTo>
                  <a:cubicBezTo>
                    <a:pt x="88" y="101"/>
                    <a:pt x="88" y="101"/>
                    <a:pt x="88" y="101"/>
                  </a:cubicBezTo>
                  <a:cubicBezTo>
                    <a:pt x="88" y="101"/>
                    <a:pt x="88" y="101"/>
                    <a:pt x="88" y="101"/>
                  </a:cubicBezTo>
                  <a:cubicBezTo>
                    <a:pt x="85" y="102"/>
                    <a:pt x="85" y="102"/>
                    <a:pt x="85" y="102"/>
                  </a:cubicBezTo>
                  <a:close/>
                </a:path>
              </a:pathLst>
            </a:custGeom>
            <a:solidFill>
              <a:srgbClr val="22676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80" name="PA_任意多边形 11"/>
            <p:cNvSpPr/>
            <p:nvPr>
              <p:custDataLst>
                <p:tags r:id="rId22"/>
              </p:custDataLst>
            </p:nvPr>
          </p:nvSpPr>
          <p:spPr bwMode="auto">
            <a:xfrm>
              <a:off x="5028467" y="1206622"/>
              <a:ext cx="922944" cy="922944"/>
            </a:xfrm>
            <a:custGeom>
              <a:avLst/>
              <a:gdLst>
                <a:gd name="T0" fmla="*/ 101 w 102"/>
                <a:gd name="T1" fmla="*/ 0 h 102"/>
                <a:gd name="T2" fmla="*/ 100 w 102"/>
                <a:gd name="T3" fmla="*/ 1 h 102"/>
                <a:gd name="T4" fmla="*/ 98 w 102"/>
                <a:gd name="T5" fmla="*/ 2 h 102"/>
                <a:gd name="T6" fmla="*/ 98 w 102"/>
                <a:gd name="T7" fmla="*/ 2 h 102"/>
                <a:gd name="T8" fmla="*/ 96 w 102"/>
                <a:gd name="T9" fmla="*/ 3 h 102"/>
                <a:gd name="T10" fmla="*/ 95 w 102"/>
                <a:gd name="T11" fmla="*/ 4 h 102"/>
                <a:gd name="T12" fmla="*/ 93 w 102"/>
                <a:gd name="T13" fmla="*/ 5 h 102"/>
                <a:gd name="T14" fmla="*/ 92 w 102"/>
                <a:gd name="T15" fmla="*/ 5 h 102"/>
                <a:gd name="T16" fmla="*/ 92 w 102"/>
                <a:gd name="T17" fmla="*/ 5 h 102"/>
                <a:gd name="T18" fmla="*/ 91 w 102"/>
                <a:gd name="T19" fmla="*/ 6 h 102"/>
                <a:gd name="T20" fmla="*/ 91 w 102"/>
                <a:gd name="T21" fmla="*/ 6 h 102"/>
                <a:gd name="T22" fmla="*/ 90 w 102"/>
                <a:gd name="T23" fmla="*/ 7 h 102"/>
                <a:gd name="T24" fmla="*/ 90 w 102"/>
                <a:gd name="T25" fmla="*/ 7 h 102"/>
                <a:gd name="T26" fmla="*/ 0 w 102"/>
                <a:gd name="T27" fmla="*/ 101 h 102"/>
                <a:gd name="T28" fmla="*/ 2 w 102"/>
                <a:gd name="T29" fmla="*/ 101 h 102"/>
                <a:gd name="T30" fmla="*/ 5 w 102"/>
                <a:gd name="T31" fmla="*/ 102 h 102"/>
                <a:gd name="T32" fmla="*/ 96 w 102"/>
                <a:gd name="T33" fmla="*/ 5 h 102"/>
                <a:gd name="T34" fmla="*/ 97 w 102"/>
                <a:gd name="T35" fmla="*/ 4 h 102"/>
                <a:gd name="T36" fmla="*/ 98 w 102"/>
                <a:gd name="T37" fmla="*/ 4 h 102"/>
                <a:gd name="T38" fmla="*/ 100 w 102"/>
                <a:gd name="T39" fmla="*/ 1 h 102"/>
                <a:gd name="T40" fmla="*/ 100 w 102"/>
                <a:gd name="T41" fmla="*/ 1 h 102"/>
                <a:gd name="T42" fmla="*/ 101 w 102"/>
                <a:gd name="T43" fmla="*/ 0 h 102"/>
                <a:gd name="T44" fmla="*/ 102 w 102"/>
                <a:gd name="T45" fmla="*/ 0 h 102"/>
                <a:gd name="T46" fmla="*/ 101 w 102"/>
                <a:gd name="T47" fmla="*/ 0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02" h="102">
                  <a:moveTo>
                    <a:pt x="101" y="0"/>
                  </a:moveTo>
                  <a:cubicBezTo>
                    <a:pt x="100" y="1"/>
                    <a:pt x="100" y="1"/>
                    <a:pt x="100" y="1"/>
                  </a:cubicBezTo>
                  <a:cubicBezTo>
                    <a:pt x="98" y="2"/>
                    <a:pt x="98" y="2"/>
                    <a:pt x="98" y="2"/>
                  </a:cubicBezTo>
                  <a:cubicBezTo>
                    <a:pt x="98" y="2"/>
                    <a:pt x="98" y="2"/>
                    <a:pt x="98" y="2"/>
                  </a:cubicBezTo>
                  <a:cubicBezTo>
                    <a:pt x="96" y="3"/>
                    <a:pt x="96" y="3"/>
                    <a:pt x="96" y="3"/>
                  </a:cubicBezTo>
                  <a:cubicBezTo>
                    <a:pt x="95" y="4"/>
                    <a:pt x="95" y="4"/>
                    <a:pt x="95" y="4"/>
                  </a:cubicBezTo>
                  <a:cubicBezTo>
                    <a:pt x="93" y="5"/>
                    <a:pt x="93" y="5"/>
                    <a:pt x="93" y="5"/>
                  </a:cubicBezTo>
                  <a:cubicBezTo>
                    <a:pt x="92" y="5"/>
                    <a:pt x="92" y="5"/>
                    <a:pt x="92" y="5"/>
                  </a:cubicBezTo>
                  <a:cubicBezTo>
                    <a:pt x="92" y="5"/>
                    <a:pt x="92" y="5"/>
                    <a:pt x="92" y="5"/>
                  </a:cubicBezTo>
                  <a:cubicBezTo>
                    <a:pt x="91" y="6"/>
                    <a:pt x="91" y="6"/>
                    <a:pt x="91" y="6"/>
                  </a:cubicBezTo>
                  <a:cubicBezTo>
                    <a:pt x="91" y="6"/>
                    <a:pt x="91" y="6"/>
                    <a:pt x="91" y="6"/>
                  </a:cubicBezTo>
                  <a:cubicBezTo>
                    <a:pt x="90" y="7"/>
                    <a:pt x="90" y="7"/>
                    <a:pt x="90" y="7"/>
                  </a:cubicBezTo>
                  <a:cubicBezTo>
                    <a:pt x="90" y="7"/>
                    <a:pt x="90" y="7"/>
                    <a:pt x="90" y="7"/>
                  </a:cubicBezTo>
                  <a:cubicBezTo>
                    <a:pt x="90" y="7"/>
                    <a:pt x="1" y="101"/>
                    <a:pt x="0" y="101"/>
                  </a:cubicBezTo>
                  <a:cubicBezTo>
                    <a:pt x="2" y="101"/>
                    <a:pt x="2" y="101"/>
                    <a:pt x="2" y="101"/>
                  </a:cubicBezTo>
                  <a:cubicBezTo>
                    <a:pt x="5" y="102"/>
                    <a:pt x="5" y="102"/>
                    <a:pt x="5" y="102"/>
                  </a:cubicBezTo>
                  <a:cubicBezTo>
                    <a:pt x="14" y="92"/>
                    <a:pt x="91" y="11"/>
                    <a:pt x="96" y="5"/>
                  </a:cubicBezTo>
                  <a:cubicBezTo>
                    <a:pt x="97" y="4"/>
                    <a:pt x="97" y="4"/>
                    <a:pt x="97" y="4"/>
                  </a:cubicBezTo>
                  <a:cubicBezTo>
                    <a:pt x="98" y="4"/>
                    <a:pt x="98" y="4"/>
                    <a:pt x="98" y="4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0" y="1"/>
                    <a:pt x="100" y="1"/>
                    <a:pt x="100" y="1"/>
                  </a:cubicBezTo>
                  <a:cubicBezTo>
                    <a:pt x="101" y="0"/>
                    <a:pt x="101" y="0"/>
                    <a:pt x="101" y="0"/>
                  </a:cubicBezTo>
                  <a:cubicBezTo>
                    <a:pt x="102" y="0"/>
                    <a:pt x="102" y="0"/>
                    <a:pt x="102" y="0"/>
                  </a:cubicBezTo>
                  <a:lnTo>
                    <a:pt x="101" y="0"/>
                  </a:lnTo>
                  <a:close/>
                </a:path>
              </a:pathLst>
            </a:custGeom>
            <a:solidFill>
              <a:srgbClr val="22676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81" name="PA_任意多边形 12"/>
            <p:cNvSpPr/>
            <p:nvPr>
              <p:custDataLst>
                <p:tags r:id="rId23"/>
              </p:custDataLst>
            </p:nvPr>
          </p:nvSpPr>
          <p:spPr bwMode="auto">
            <a:xfrm>
              <a:off x="4602805" y="4056532"/>
              <a:ext cx="163509" cy="1972911"/>
            </a:xfrm>
            <a:custGeom>
              <a:avLst/>
              <a:gdLst>
                <a:gd name="T0" fmla="*/ 94 w 121"/>
                <a:gd name="T1" fmla="*/ 1447 h 1460"/>
                <a:gd name="T2" fmla="*/ 74 w 121"/>
                <a:gd name="T3" fmla="*/ 1427 h 1460"/>
                <a:gd name="T4" fmla="*/ 60 w 121"/>
                <a:gd name="T5" fmla="*/ 1393 h 1460"/>
                <a:gd name="T6" fmla="*/ 54 w 121"/>
                <a:gd name="T7" fmla="*/ 1360 h 1460"/>
                <a:gd name="T8" fmla="*/ 54 w 121"/>
                <a:gd name="T9" fmla="*/ 1313 h 1460"/>
                <a:gd name="T10" fmla="*/ 54 w 121"/>
                <a:gd name="T11" fmla="*/ 1193 h 1460"/>
                <a:gd name="T12" fmla="*/ 54 w 121"/>
                <a:gd name="T13" fmla="*/ 1072 h 1460"/>
                <a:gd name="T14" fmla="*/ 54 w 121"/>
                <a:gd name="T15" fmla="*/ 1012 h 1460"/>
                <a:gd name="T16" fmla="*/ 60 w 121"/>
                <a:gd name="T17" fmla="*/ 891 h 1460"/>
                <a:gd name="T18" fmla="*/ 60 w 121"/>
                <a:gd name="T19" fmla="*/ 771 h 1460"/>
                <a:gd name="T20" fmla="*/ 60 w 121"/>
                <a:gd name="T21" fmla="*/ 704 h 1460"/>
                <a:gd name="T22" fmla="*/ 60 w 121"/>
                <a:gd name="T23" fmla="*/ 556 h 1460"/>
                <a:gd name="T24" fmla="*/ 67 w 121"/>
                <a:gd name="T25" fmla="*/ 409 h 1460"/>
                <a:gd name="T26" fmla="*/ 67 w 121"/>
                <a:gd name="T27" fmla="*/ 329 h 1460"/>
                <a:gd name="T28" fmla="*/ 67 w 121"/>
                <a:gd name="T29" fmla="*/ 262 h 1460"/>
                <a:gd name="T30" fmla="*/ 67 w 121"/>
                <a:gd name="T31" fmla="*/ 181 h 1460"/>
                <a:gd name="T32" fmla="*/ 74 w 121"/>
                <a:gd name="T33" fmla="*/ 41 h 1460"/>
                <a:gd name="T34" fmla="*/ 67 w 121"/>
                <a:gd name="T35" fmla="*/ 0 h 1460"/>
                <a:gd name="T36" fmla="*/ 60 w 121"/>
                <a:gd name="T37" fmla="*/ 0 h 1460"/>
                <a:gd name="T38" fmla="*/ 54 w 121"/>
                <a:gd name="T39" fmla="*/ 0 h 1460"/>
                <a:gd name="T40" fmla="*/ 47 w 121"/>
                <a:gd name="T41" fmla="*/ 0 h 1460"/>
                <a:gd name="T42" fmla="*/ 40 w 121"/>
                <a:gd name="T43" fmla="*/ 0 h 1460"/>
                <a:gd name="T44" fmla="*/ 27 w 121"/>
                <a:gd name="T45" fmla="*/ 0 h 1460"/>
                <a:gd name="T46" fmla="*/ 27 w 121"/>
                <a:gd name="T47" fmla="*/ 0 h 1460"/>
                <a:gd name="T48" fmla="*/ 27 w 121"/>
                <a:gd name="T49" fmla="*/ 0 h 1460"/>
                <a:gd name="T50" fmla="*/ 27 w 121"/>
                <a:gd name="T51" fmla="*/ 7 h 1460"/>
                <a:gd name="T52" fmla="*/ 27 w 121"/>
                <a:gd name="T53" fmla="*/ 108 h 1460"/>
                <a:gd name="T54" fmla="*/ 20 w 121"/>
                <a:gd name="T55" fmla="*/ 262 h 1460"/>
                <a:gd name="T56" fmla="*/ 20 w 121"/>
                <a:gd name="T57" fmla="*/ 369 h 1460"/>
                <a:gd name="T58" fmla="*/ 20 w 121"/>
                <a:gd name="T59" fmla="*/ 469 h 1460"/>
                <a:gd name="T60" fmla="*/ 20 w 121"/>
                <a:gd name="T61" fmla="*/ 550 h 1460"/>
                <a:gd name="T62" fmla="*/ 14 w 121"/>
                <a:gd name="T63" fmla="*/ 683 h 1460"/>
                <a:gd name="T64" fmla="*/ 14 w 121"/>
                <a:gd name="T65" fmla="*/ 724 h 1460"/>
                <a:gd name="T66" fmla="*/ 14 w 121"/>
                <a:gd name="T67" fmla="*/ 757 h 1460"/>
                <a:gd name="T68" fmla="*/ 14 w 121"/>
                <a:gd name="T69" fmla="*/ 811 h 1460"/>
                <a:gd name="T70" fmla="*/ 14 w 121"/>
                <a:gd name="T71" fmla="*/ 884 h 1460"/>
                <a:gd name="T72" fmla="*/ 14 w 121"/>
                <a:gd name="T73" fmla="*/ 951 h 1460"/>
                <a:gd name="T74" fmla="*/ 14 w 121"/>
                <a:gd name="T75" fmla="*/ 1005 h 1460"/>
                <a:gd name="T76" fmla="*/ 7 w 121"/>
                <a:gd name="T77" fmla="*/ 1045 h 1460"/>
                <a:gd name="T78" fmla="*/ 7 w 121"/>
                <a:gd name="T79" fmla="*/ 1119 h 1460"/>
                <a:gd name="T80" fmla="*/ 7 w 121"/>
                <a:gd name="T81" fmla="*/ 1186 h 1460"/>
                <a:gd name="T82" fmla="*/ 7 w 121"/>
                <a:gd name="T83" fmla="*/ 1246 h 1460"/>
                <a:gd name="T84" fmla="*/ 7 w 121"/>
                <a:gd name="T85" fmla="*/ 1300 h 1460"/>
                <a:gd name="T86" fmla="*/ 7 w 121"/>
                <a:gd name="T87" fmla="*/ 1333 h 1460"/>
                <a:gd name="T88" fmla="*/ 7 w 121"/>
                <a:gd name="T89" fmla="*/ 1353 h 1460"/>
                <a:gd name="T90" fmla="*/ 0 w 121"/>
                <a:gd name="T91" fmla="*/ 1380 h 1460"/>
                <a:gd name="T92" fmla="*/ 7 w 121"/>
                <a:gd name="T93" fmla="*/ 1400 h 1460"/>
                <a:gd name="T94" fmla="*/ 27 w 121"/>
                <a:gd name="T95" fmla="*/ 1420 h 1460"/>
                <a:gd name="T96" fmla="*/ 47 w 121"/>
                <a:gd name="T97" fmla="*/ 1440 h 1460"/>
                <a:gd name="T98" fmla="*/ 54 w 121"/>
                <a:gd name="T99" fmla="*/ 1440 h 1460"/>
                <a:gd name="T100" fmla="*/ 121 w 121"/>
                <a:gd name="T101" fmla="*/ 1460 h 14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21" h="1460">
                  <a:moveTo>
                    <a:pt x="107" y="1454"/>
                  </a:moveTo>
                  <a:lnTo>
                    <a:pt x="94" y="1447"/>
                  </a:lnTo>
                  <a:lnTo>
                    <a:pt x="87" y="1434"/>
                  </a:lnTo>
                  <a:lnTo>
                    <a:pt x="74" y="1427"/>
                  </a:lnTo>
                  <a:lnTo>
                    <a:pt x="67" y="1414"/>
                  </a:lnTo>
                  <a:lnTo>
                    <a:pt x="60" y="1393"/>
                  </a:lnTo>
                  <a:lnTo>
                    <a:pt x="54" y="1380"/>
                  </a:lnTo>
                  <a:lnTo>
                    <a:pt x="54" y="1360"/>
                  </a:lnTo>
                  <a:lnTo>
                    <a:pt x="54" y="1347"/>
                  </a:lnTo>
                  <a:lnTo>
                    <a:pt x="54" y="1313"/>
                  </a:lnTo>
                  <a:lnTo>
                    <a:pt x="54" y="1259"/>
                  </a:lnTo>
                  <a:lnTo>
                    <a:pt x="54" y="1193"/>
                  </a:lnTo>
                  <a:lnTo>
                    <a:pt x="54" y="1126"/>
                  </a:lnTo>
                  <a:lnTo>
                    <a:pt x="54" y="1072"/>
                  </a:lnTo>
                  <a:lnTo>
                    <a:pt x="54" y="1038"/>
                  </a:lnTo>
                  <a:lnTo>
                    <a:pt x="54" y="1012"/>
                  </a:lnTo>
                  <a:lnTo>
                    <a:pt x="54" y="958"/>
                  </a:lnTo>
                  <a:lnTo>
                    <a:pt x="60" y="891"/>
                  </a:lnTo>
                  <a:lnTo>
                    <a:pt x="60" y="824"/>
                  </a:lnTo>
                  <a:lnTo>
                    <a:pt x="60" y="771"/>
                  </a:lnTo>
                  <a:lnTo>
                    <a:pt x="60" y="744"/>
                  </a:lnTo>
                  <a:lnTo>
                    <a:pt x="60" y="704"/>
                  </a:lnTo>
                  <a:lnTo>
                    <a:pt x="60" y="637"/>
                  </a:lnTo>
                  <a:lnTo>
                    <a:pt x="60" y="556"/>
                  </a:lnTo>
                  <a:lnTo>
                    <a:pt x="67" y="476"/>
                  </a:lnTo>
                  <a:lnTo>
                    <a:pt x="67" y="409"/>
                  </a:lnTo>
                  <a:lnTo>
                    <a:pt x="67" y="369"/>
                  </a:lnTo>
                  <a:lnTo>
                    <a:pt x="67" y="329"/>
                  </a:lnTo>
                  <a:lnTo>
                    <a:pt x="67" y="329"/>
                  </a:lnTo>
                  <a:lnTo>
                    <a:pt x="67" y="262"/>
                  </a:lnTo>
                  <a:lnTo>
                    <a:pt x="67" y="188"/>
                  </a:lnTo>
                  <a:lnTo>
                    <a:pt x="67" y="181"/>
                  </a:lnTo>
                  <a:lnTo>
                    <a:pt x="74" y="101"/>
                  </a:lnTo>
                  <a:lnTo>
                    <a:pt x="74" y="41"/>
                  </a:lnTo>
                  <a:lnTo>
                    <a:pt x="74" y="0"/>
                  </a:lnTo>
                  <a:lnTo>
                    <a:pt x="67" y="0"/>
                  </a:lnTo>
                  <a:lnTo>
                    <a:pt x="67" y="0"/>
                  </a:lnTo>
                  <a:lnTo>
                    <a:pt x="60" y="0"/>
                  </a:lnTo>
                  <a:lnTo>
                    <a:pt x="54" y="0"/>
                  </a:lnTo>
                  <a:lnTo>
                    <a:pt x="54" y="0"/>
                  </a:lnTo>
                  <a:lnTo>
                    <a:pt x="47" y="0"/>
                  </a:lnTo>
                  <a:lnTo>
                    <a:pt x="47" y="0"/>
                  </a:lnTo>
                  <a:lnTo>
                    <a:pt x="40" y="0"/>
                  </a:lnTo>
                  <a:lnTo>
                    <a:pt x="40" y="0"/>
                  </a:lnTo>
                  <a:lnTo>
                    <a:pt x="34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7" y="7"/>
                  </a:lnTo>
                  <a:lnTo>
                    <a:pt x="27" y="7"/>
                  </a:lnTo>
                  <a:lnTo>
                    <a:pt x="27" y="41"/>
                  </a:lnTo>
                  <a:lnTo>
                    <a:pt x="27" y="108"/>
                  </a:lnTo>
                  <a:lnTo>
                    <a:pt x="27" y="188"/>
                  </a:lnTo>
                  <a:lnTo>
                    <a:pt x="20" y="262"/>
                  </a:lnTo>
                  <a:lnTo>
                    <a:pt x="20" y="329"/>
                  </a:lnTo>
                  <a:lnTo>
                    <a:pt x="20" y="369"/>
                  </a:lnTo>
                  <a:lnTo>
                    <a:pt x="20" y="409"/>
                  </a:lnTo>
                  <a:lnTo>
                    <a:pt x="20" y="469"/>
                  </a:lnTo>
                  <a:lnTo>
                    <a:pt x="20" y="536"/>
                  </a:lnTo>
                  <a:lnTo>
                    <a:pt x="20" y="550"/>
                  </a:lnTo>
                  <a:lnTo>
                    <a:pt x="20" y="630"/>
                  </a:lnTo>
                  <a:lnTo>
                    <a:pt x="14" y="683"/>
                  </a:lnTo>
                  <a:lnTo>
                    <a:pt x="14" y="697"/>
                  </a:lnTo>
                  <a:lnTo>
                    <a:pt x="14" y="724"/>
                  </a:lnTo>
                  <a:lnTo>
                    <a:pt x="14" y="737"/>
                  </a:lnTo>
                  <a:lnTo>
                    <a:pt x="14" y="757"/>
                  </a:lnTo>
                  <a:lnTo>
                    <a:pt x="14" y="771"/>
                  </a:lnTo>
                  <a:lnTo>
                    <a:pt x="14" y="811"/>
                  </a:lnTo>
                  <a:lnTo>
                    <a:pt x="14" y="817"/>
                  </a:lnTo>
                  <a:lnTo>
                    <a:pt x="14" y="884"/>
                  </a:lnTo>
                  <a:lnTo>
                    <a:pt x="14" y="931"/>
                  </a:lnTo>
                  <a:lnTo>
                    <a:pt x="14" y="951"/>
                  </a:lnTo>
                  <a:lnTo>
                    <a:pt x="14" y="1005"/>
                  </a:lnTo>
                  <a:lnTo>
                    <a:pt x="14" y="1005"/>
                  </a:lnTo>
                  <a:lnTo>
                    <a:pt x="14" y="1032"/>
                  </a:lnTo>
                  <a:lnTo>
                    <a:pt x="7" y="1045"/>
                  </a:lnTo>
                  <a:lnTo>
                    <a:pt x="7" y="1065"/>
                  </a:lnTo>
                  <a:lnTo>
                    <a:pt x="7" y="1119"/>
                  </a:lnTo>
                  <a:lnTo>
                    <a:pt x="7" y="1132"/>
                  </a:lnTo>
                  <a:lnTo>
                    <a:pt x="7" y="1186"/>
                  </a:lnTo>
                  <a:lnTo>
                    <a:pt x="7" y="1186"/>
                  </a:lnTo>
                  <a:lnTo>
                    <a:pt x="7" y="1246"/>
                  </a:lnTo>
                  <a:lnTo>
                    <a:pt x="7" y="1259"/>
                  </a:lnTo>
                  <a:lnTo>
                    <a:pt x="7" y="1300"/>
                  </a:lnTo>
                  <a:lnTo>
                    <a:pt x="7" y="1306"/>
                  </a:lnTo>
                  <a:lnTo>
                    <a:pt x="7" y="1333"/>
                  </a:lnTo>
                  <a:lnTo>
                    <a:pt x="7" y="1340"/>
                  </a:lnTo>
                  <a:lnTo>
                    <a:pt x="7" y="1353"/>
                  </a:lnTo>
                  <a:lnTo>
                    <a:pt x="7" y="1367"/>
                  </a:lnTo>
                  <a:lnTo>
                    <a:pt x="0" y="1380"/>
                  </a:lnTo>
                  <a:lnTo>
                    <a:pt x="7" y="1393"/>
                  </a:lnTo>
                  <a:lnTo>
                    <a:pt x="7" y="1400"/>
                  </a:lnTo>
                  <a:lnTo>
                    <a:pt x="14" y="1407"/>
                  </a:lnTo>
                  <a:lnTo>
                    <a:pt x="27" y="1420"/>
                  </a:lnTo>
                  <a:lnTo>
                    <a:pt x="40" y="1427"/>
                  </a:lnTo>
                  <a:lnTo>
                    <a:pt x="47" y="1440"/>
                  </a:lnTo>
                  <a:lnTo>
                    <a:pt x="47" y="1440"/>
                  </a:lnTo>
                  <a:lnTo>
                    <a:pt x="54" y="1440"/>
                  </a:lnTo>
                  <a:lnTo>
                    <a:pt x="67" y="1447"/>
                  </a:lnTo>
                  <a:lnTo>
                    <a:pt x="121" y="1460"/>
                  </a:lnTo>
                  <a:lnTo>
                    <a:pt x="107" y="1454"/>
                  </a:lnTo>
                  <a:close/>
                </a:path>
              </a:pathLst>
            </a:custGeom>
            <a:solidFill>
              <a:srgbClr val="22676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82" name="PA_任意多边形 13"/>
            <p:cNvSpPr/>
            <p:nvPr>
              <p:custDataLst>
                <p:tags r:id="rId24"/>
              </p:custDataLst>
            </p:nvPr>
          </p:nvSpPr>
          <p:spPr bwMode="auto">
            <a:xfrm>
              <a:off x="4078497" y="2428205"/>
              <a:ext cx="181075" cy="3647183"/>
            </a:xfrm>
            <a:custGeom>
              <a:avLst/>
              <a:gdLst>
                <a:gd name="T0" fmla="*/ 16 w 20"/>
                <a:gd name="T1" fmla="*/ 401 h 403"/>
                <a:gd name="T2" fmla="*/ 14 w 20"/>
                <a:gd name="T3" fmla="*/ 399 h 403"/>
                <a:gd name="T4" fmla="*/ 12 w 20"/>
                <a:gd name="T5" fmla="*/ 398 h 403"/>
                <a:gd name="T6" fmla="*/ 12 w 20"/>
                <a:gd name="T7" fmla="*/ 398 h 403"/>
                <a:gd name="T8" fmla="*/ 11 w 20"/>
                <a:gd name="T9" fmla="*/ 396 h 403"/>
                <a:gd name="T10" fmla="*/ 11 w 20"/>
                <a:gd name="T11" fmla="*/ 395 h 403"/>
                <a:gd name="T12" fmla="*/ 10 w 20"/>
                <a:gd name="T13" fmla="*/ 393 h 403"/>
                <a:gd name="T14" fmla="*/ 10 w 20"/>
                <a:gd name="T15" fmla="*/ 393 h 403"/>
                <a:gd name="T16" fmla="*/ 9 w 20"/>
                <a:gd name="T17" fmla="*/ 391 h 403"/>
                <a:gd name="T18" fmla="*/ 9 w 20"/>
                <a:gd name="T19" fmla="*/ 391 h 403"/>
                <a:gd name="T20" fmla="*/ 9 w 20"/>
                <a:gd name="T21" fmla="*/ 390 h 403"/>
                <a:gd name="T22" fmla="*/ 9 w 20"/>
                <a:gd name="T23" fmla="*/ 388 h 403"/>
                <a:gd name="T24" fmla="*/ 9 w 20"/>
                <a:gd name="T25" fmla="*/ 388 h 403"/>
                <a:gd name="T26" fmla="*/ 9 w 20"/>
                <a:gd name="T27" fmla="*/ 386 h 403"/>
                <a:gd name="T28" fmla="*/ 17 w 20"/>
                <a:gd name="T29" fmla="*/ 1 h 403"/>
                <a:gd name="T30" fmla="*/ 17 w 20"/>
                <a:gd name="T31" fmla="*/ 0 h 403"/>
                <a:gd name="T32" fmla="*/ 9 w 20"/>
                <a:gd name="T33" fmla="*/ 4 h 403"/>
                <a:gd name="T34" fmla="*/ 3 w 20"/>
                <a:gd name="T35" fmla="*/ 263 h 403"/>
                <a:gd name="T36" fmla="*/ 3 w 20"/>
                <a:gd name="T37" fmla="*/ 275 h 403"/>
                <a:gd name="T38" fmla="*/ 3 w 20"/>
                <a:gd name="T39" fmla="*/ 285 h 403"/>
                <a:gd name="T40" fmla="*/ 2 w 20"/>
                <a:gd name="T41" fmla="*/ 291 h 403"/>
                <a:gd name="T42" fmla="*/ 1 w 20"/>
                <a:gd name="T43" fmla="*/ 350 h 403"/>
                <a:gd name="T44" fmla="*/ 1 w 20"/>
                <a:gd name="T45" fmla="*/ 378 h 403"/>
                <a:gd name="T46" fmla="*/ 0 w 20"/>
                <a:gd name="T47" fmla="*/ 383 h 403"/>
                <a:gd name="T48" fmla="*/ 1 w 20"/>
                <a:gd name="T49" fmla="*/ 386 h 403"/>
                <a:gd name="T50" fmla="*/ 1 w 20"/>
                <a:gd name="T51" fmla="*/ 388 h 403"/>
                <a:gd name="T52" fmla="*/ 1 w 20"/>
                <a:gd name="T53" fmla="*/ 389 h 403"/>
                <a:gd name="T54" fmla="*/ 2 w 20"/>
                <a:gd name="T55" fmla="*/ 391 h 403"/>
                <a:gd name="T56" fmla="*/ 3 w 20"/>
                <a:gd name="T57" fmla="*/ 393 h 403"/>
                <a:gd name="T58" fmla="*/ 3 w 20"/>
                <a:gd name="T59" fmla="*/ 393 h 403"/>
                <a:gd name="T60" fmla="*/ 4 w 20"/>
                <a:gd name="T61" fmla="*/ 395 h 403"/>
                <a:gd name="T62" fmla="*/ 6 w 20"/>
                <a:gd name="T63" fmla="*/ 397 h 403"/>
                <a:gd name="T64" fmla="*/ 7 w 20"/>
                <a:gd name="T65" fmla="*/ 398 h 403"/>
                <a:gd name="T66" fmla="*/ 8 w 20"/>
                <a:gd name="T67" fmla="*/ 399 h 403"/>
                <a:gd name="T68" fmla="*/ 8 w 20"/>
                <a:gd name="T69" fmla="*/ 399 h 403"/>
                <a:gd name="T70" fmla="*/ 10 w 20"/>
                <a:gd name="T71" fmla="*/ 400 h 403"/>
                <a:gd name="T72" fmla="*/ 10 w 20"/>
                <a:gd name="T73" fmla="*/ 400 h 403"/>
                <a:gd name="T74" fmla="*/ 10 w 20"/>
                <a:gd name="T75" fmla="*/ 400 h 403"/>
                <a:gd name="T76" fmla="*/ 12 w 20"/>
                <a:gd name="T77" fmla="*/ 401 h 403"/>
                <a:gd name="T78" fmla="*/ 20 w 20"/>
                <a:gd name="T79" fmla="*/ 403 h 403"/>
                <a:gd name="T80" fmla="*/ 18 w 20"/>
                <a:gd name="T81" fmla="*/ 403 h 403"/>
                <a:gd name="T82" fmla="*/ 16 w 20"/>
                <a:gd name="T83" fmla="*/ 401 h 4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0" h="403">
                  <a:moveTo>
                    <a:pt x="16" y="401"/>
                  </a:moveTo>
                  <a:cubicBezTo>
                    <a:pt x="14" y="399"/>
                    <a:pt x="14" y="399"/>
                    <a:pt x="14" y="399"/>
                  </a:cubicBezTo>
                  <a:cubicBezTo>
                    <a:pt x="12" y="398"/>
                    <a:pt x="12" y="398"/>
                    <a:pt x="12" y="398"/>
                  </a:cubicBezTo>
                  <a:cubicBezTo>
                    <a:pt x="12" y="398"/>
                    <a:pt x="12" y="398"/>
                    <a:pt x="12" y="398"/>
                  </a:cubicBezTo>
                  <a:cubicBezTo>
                    <a:pt x="11" y="396"/>
                    <a:pt x="11" y="396"/>
                    <a:pt x="11" y="396"/>
                  </a:cubicBezTo>
                  <a:cubicBezTo>
                    <a:pt x="11" y="395"/>
                    <a:pt x="11" y="395"/>
                    <a:pt x="11" y="395"/>
                  </a:cubicBezTo>
                  <a:cubicBezTo>
                    <a:pt x="10" y="393"/>
                    <a:pt x="10" y="393"/>
                    <a:pt x="10" y="393"/>
                  </a:cubicBezTo>
                  <a:cubicBezTo>
                    <a:pt x="10" y="393"/>
                    <a:pt x="10" y="393"/>
                    <a:pt x="10" y="393"/>
                  </a:cubicBezTo>
                  <a:cubicBezTo>
                    <a:pt x="9" y="391"/>
                    <a:pt x="9" y="391"/>
                    <a:pt x="9" y="391"/>
                  </a:cubicBezTo>
                  <a:cubicBezTo>
                    <a:pt x="9" y="391"/>
                    <a:pt x="9" y="391"/>
                    <a:pt x="9" y="391"/>
                  </a:cubicBezTo>
                  <a:cubicBezTo>
                    <a:pt x="9" y="390"/>
                    <a:pt x="9" y="390"/>
                    <a:pt x="9" y="390"/>
                  </a:cubicBezTo>
                  <a:cubicBezTo>
                    <a:pt x="9" y="388"/>
                    <a:pt x="9" y="388"/>
                    <a:pt x="9" y="388"/>
                  </a:cubicBezTo>
                  <a:cubicBezTo>
                    <a:pt x="9" y="388"/>
                    <a:pt x="9" y="388"/>
                    <a:pt x="9" y="388"/>
                  </a:cubicBezTo>
                  <a:cubicBezTo>
                    <a:pt x="9" y="386"/>
                    <a:pt x="9" y="386"/>
                    <a:pt x="9" y="386"/>
                  </a:cubicBezTo>
                  <a:cubicBezTo>
                    <a:pt x="9" y="379"/>
                    <a:pt x="17" y="9"/>
                    <a:pt x="17" y="1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7"/>
                    <a:pt x="3" y="257"/>
                    <a:pt x="3" y="263"/>
                  </a:cubicBezTo>
                  <a:cubicBezTo>
                    <a:pt x="3" y="275"/>
                    <a:pt x="3" y="275"/>
                    <a:pt x="3" y="275"/>
                  </a:cubicBezTo>
                  <a:cubicBezTo>
                    <a:pt x="3" y="285"/>
                    <a:pt x="3" y="285"/>
                    <a:pt x="3" y="285"/>
                  </a:cubicBezTo>
                  <a:cubicBezTo>
                    <a:pt x="2" y="291"/>
                    <a:pt x="2" y="291"/>
                    <a:pt x="2" y="291"/>
                  </a:cubicBezTo>
                  <a:cubicBezTo>
                    <a:pt x="2" y="294"/>
                    <a:pt x="1" y="349"/>
                    <a:pt x="1" y="350"/>
                  </a:cubicBezTo>
                  <a:cubicBezTo>
                    <a:pt x="1" y="351"/>
                    <a:pt x="1" y="373"/>
                    <a:pt x="1" y="378"/>
                  </a:cubicBezTo>
                  <a:cubicBezTo>
                    <a:pt x="0" y="383"/>
                    <a:pt x="0" y="383"/>
                    <a:pt x="0" y="383"/>
                  </a:cubicBezTo>
                  <a:cubicBezTo>
                    <a:pt x="1" y="386"/>
                    <a:pt x="1" y="386"/>
                    <a:pt x="1" y="386"/>
                  </a:cubicBezTo>
                  <a:cubicBezTo>
                    <a:pt x="1" y="388"/>
                    <a:pt x="1" y="388"/>
                    <a:pt x="1" y="388"/>
                  </a:cubicBezTo>
                  <a:cubicBezTo>
                    <a:pt x="1" y="389"/>
                    <a:pt x="1" y="389"/>
                    <a:pt x="1" y="389"/>
                  </a:cubicBezTo>
                  <a:cubicBezTo>
                    <a:pt x="2" y="391"/>
                    <a:pt x="2" y="391"/>
                    <a:pt x="2" y="391"/>
                  </a:cubicBezTo>
                  <a:cubicBezTo>
                    <a:pt x="3" y="393"/>
                    <a:pt x="3" y="393"/>
                    <a:pt x="3" y="393"/>
                  </a:cubicBezTo>
                  <a:cubicBezTo>
                    <a:pt x="3" y="393"/>
                    <a:pt x="3" y="393"/>
                    <a:pt x="3" y="393"/>
                  </a:cubicBezTo>
                  <a:cubicBezTo>
                    <a:pt x="4" y="395"/>
                    <a:pt x="4" y="395"/>
                    <a:pt x="4" y="395"/>
                  </a:cubicBezTo>
                  <a:cubicBezTo>
                    <a:pt x="6" y="397"/>
                    <a:pt x="6" y="397"/>
                    <a:pt x="6" y="397"/>
                  </a:cubicBezTo>
                  <a:cubicBezTo>
                    <a:pt x="7" y="398"/>
                    <a:pt x="7" y="398"/>
                    <a:pt x="7" y="398"/>
                  </a:cubicBezTo>
                  <a:cubicBezTo>
                    <a:pt x="8" y="399"/>
                    <a:pt x="8" y="399"/>
                    <a:pt x="8" y="399"/>
                  </a:cubicBezTo>
                  <a:cubicBezTo>
                    <a:pt x="8" y="399"/>
                    <a:pt x="8" y="399"/>
                    <a:pt x="8" y="399"/>
                  </a:cubicBezTo>
                  <a:cubicBezTo>
                    <a:pt x="10" y="400"/>
                    <a:pt x="10" y="400"/>
                    <a:pt x="10" y="400"/>
                  </a:cubicBezTo>
                  <a:cubicBezTo>
                    <a:pt x="10" y="400"/>
                    <a:pt x="10" y="400"/>
                    <a:pt x="10" y="400"/>
                  </a:cubicBezTo>
                  <a:cubicBezTo>
                    <a:pt x="10" y="400"/>
                    <a:pt x="10" y="400"/>
                    <a:pt x="10" y="400"/>
                  </a:cubicBezTo>
                  <a:cubicBezTo>
                    <a:pt x="12" y="401"/>
                    <a:pt x="12" y="401"/>
                    <a:pt x="12" y="401"/>
                  </a:cubicBezTo>
                  <a:cubicBezTo>
                    <a:pt x="20" y="403"/>
                    <a:pt x="20" y="403"/>
                    <a:pt x="20" y="403"/>
                  </a:cubicBezTo>
                  <a:cubicBezTo>
                    <a:pt x="18" y="403"/>
                    <a:pt x="18" y="403"/>
                    <a:pt x="18" y="403"/>
                  </a:cubicBezTo>
                  <a:lnTo>
                    <a:pt x="16" y="401"/>
                  </a:lnTo>
                  <a:close/>
                </a:path>
              </a:pathLst>
            </a:custGeom>
            <a:solidFill>
              <a:srgbClr val="22676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83" name="PA_任意多边形 14"/>
            <p:cNvSpPr/>
            <p:nvPr>
              <p:custDataLst>
                <p:tags r:id="rId25"/>
              </p:custDataLst>
            </p:nvPr>
          </p:nvSpPr>
          <p:spPr bwMode="auto">
            <a:xfrm>
              <a:off x="2956910" y="499887"/>
              <a:ext cx="3210710" cy="5593067"/>
            </a:xfrm>
            <a:custGeom>
              <a:avLst/>
              <a:gdLst>
                <a:gd name="T0" fmla="*/ 13 w 355"/>
                <a:gd name="T1" fmla="*/ 3 h 618"/>
                <a:gd name="T2" fmla="*/ 16 w 355"/>
                <a:gd name="T3" fmla="*/ 2 h 618"/>
                <a:gd name="T4" fmla="*/ 37 w 355"/>
                <a:gd name="T5" fmla="*/ 9 h 618"/>
                <a:gd name="T6" fmla="*/ 231 w 355"/>
                <a:gd name="T7" fmla="*/ 179 h 618"/>
                <a:gd name="T8" fmla="*/ 327 w 355"/>
                <a:gd name="T9" fmla="*/ 82 h 618"/>
                <a:gd name="T10" fmla="*/ 329 w 355"/>
                <a:gd name="T11" fmla="*/ 79 h 618"/>
                <a:gd name="T12" fmla="*/ 331 w 355"/>
                <a:gd name="T13" fmla="*/ 78 h 618"/>
                <a:gd name="T14" fmla="*/ 331 w 355"/>
                <a:gd name="T15" fmla="*/ 78 h 618"/>
                <a:gd name="T16" fmla="*/ 350 w 355"/>
                <a:gd name="T17" fmla="*/ 86 h 618"/>
                <a:gd name="T18" fmla="*/ 352 w 355"/>
                <a:gd name="T19" fmla="*/ 107 h 618"/>
                <a:gd name="T20" fmla="*/ 241 w 355"/>
                <a:gd name="T21" fmla="*/ 229 h 618"/>
                <a:gd name="T22" fmla="*/ 237 w 355"/>
                <a:gd name="T23" fmla="*/ 590 h 618"/>
                <a:gd name="T24" fmla="*/ 236 w 355"/>
                <a:gd name="T25" fmla="*/ 595 h 618"/>
                <a:gd name="T26" fmla="*/ 235 w 355"/>
                <a:gd name="T27" fmla="*/ 598 h 618"/>
                <a:gd name="T28" fmla="*/ 221 w 355"/>
                <a:gd name="T29" fmla="*/ 611 h 618"/>
                <a:gd name="T30" fmla="*/ 200 w 355"/>
                <a:gd name="T31" fmla="*/ 611 h 618"/>
                <a:gd name="T32" fmla="*/ 198 w 355"/>
                <a:gd name="T33" fmla="*/ 610 h 618"/>
                <a:gd name="T34" fmla="*/ 195 w 355"/>
                <a:gd name="T35" fmla="*/ 607 h 618"/>
                <a:gd name="T36" fmla="*/ 192 w 355"/>
                <a:gd name="T37" fmla="*/ 604 h 618"/>
                <a:gd name="T38" fmla="*/ 190 w 355"/>
                <a:gd name="T39" fmla="*/ 599 h 618"/>
                <a:gd name="T40" fmla="*/ 190 w 355"/>
                <a:gd name="T41" fmla="*/ 594 h 618"/>
                <a:gd name="T42" fmla="*/ 190 w 355"/>
                <a:gd name="T43" fmla="*/ 581 h 618"/>
                <a:gd name="T44" fmla="*/ 192 w 355"/>
                <a:gd name="T45" fmla="*/ 393 h 618"/>
                <a:gd name="T46" fmla="*/ 191 w 355"/>
                <a:gd name="T47" fmla="*/ 393 h 618"/>
                <a:gd name="T48" fmla="*/ 190 w 355"/>
                <a:gd name="T49" fmla="*/ 393 h 618"/>
                <a:gd name="T50" fmla="*/ 189 w 355"/>
                <a:gd name="T51" fmla="*/ 393 h 618"/>
                <a:gd name="T52" fmla="*/ 188 w 355"/>
                <a:gd name="T53" fmla="*/ 393 h 618"/>
                <a:gd name="T54" fmla="*/ 186 w 355"/>
                <a:gd name="T55" fmla="*/ 393 h 618"/>
                <a:gd name="T56" fmla="*/ 186 w 355"/>
                <a:gd name="T57" fmla="*/ 393 h 618"/>
                <a:gd name="T58" fmla="*/ 186 w 355"/>
                <a:gd name="T59" fmla="*/ 393 h 618"/>
                <a:gd name="T60" fmla="*/ 186 w 355"/>
                <a:gd name="T61" fmla="*/ 394 h 618"/>
                <a:gd name="T62" fmla="*/ 183 w 355"/>
                <a:gd name="T63" fmla="*/ 588 h 618"/>
                <a:gd name="T64" fmla="*/ 183 w 355"/>
                <a:gd name="T65" fmla="*/ 593 h 618"/>
                <a:gd name="T66" fmla="*/ 183 w 355"/>
                <a:gd name="T67" fmla="*/ 597 h 618"/>
                <a:gd name="T68" fmla="*/ 169 w 355"/>
                <a:gd name="T69" fmla="*/ 615 h 618"/>
                <a:gd name="T70" fmla="*/ 144 w 355"/>
                <a:gd name="T71" fmla="*/ 616 h 618"/>
                <a:gd name="T72" fmla="*/ 142 w 355"/>
                <a:gd name="T73" fmla="*/ 616 h 618"/>
                <a:gd name="T74" fmla="*/ 138 w 355"/>
                <a:gd name="T75" fmla="*/ 612 h 618"/>
                <a:gd name="T76" fmla="*/ 136 w 355"/>
                <a:gd name="T77" fmla="*/ 611 h 618"/>
                <a:gd name="T78" fmla="*/ 135 w 355"/>
                <a:gd name="T79" fmla="*/ 608 h 618"/>
                <a:gd name="T80" fmla="*/ 134 w 355"/>
                <a:gd name="T81" fmla="*/ 606 h 618"/>
                <a:gd name="T82" fmla="*/ 133 w 355"/>
                <a:gd name="T83" fmla="*/ 604 h 618"/>
                <a:gd name="T84" fmla="*/ 133 w 355"/>
                <a:gd name="T85" fmla="*/ 601 h 618"/>
                <a:gd name="T86" fmla="*/ 133 w 355"/>
                <a:gd name="T87" fmla="*/ 599 h 618"/>
                <a:gd name="T88" fmla="*/ 141 w 355"/>
                <a:gd name="T89" fmla="*/ 214 h 618"/>
                <a:gd name="T90" fmla="*/ 140 w 355"/>
                <a:gd name="T91" fmla="*/ 213 h 618"/>
                <a:gd name="T92" fmla="*/ 4 w 355"/>
                <a:gd name="T93" fmla="*/ 31 h 618"/>
                <a:gd name="T94" fmla="*/ 3 w 355"/>
                <a:gd name="T95" fmla="*/ 28 h 618"/>
                <a:gd name="T96" fmla="*/ 1 w 355"/>
                <a:gd name="T97" fmla="*/ 24 h 618"/>
                <a:gd name="T98" fmla="*/ 0 w 355"/>
                <a:gd name="T99" fmla="*/ 19 h 618"/>
                <a:gd name="T100" fmla="*/ 0 w 355"/>
                <a:gd name="T101" fmla="*/ 17 h 618"/>
                <a:gd name="T102" fmla="*/ 0 w 355"/>
                <a:gd name="T103" fmla="*/ 15 h 618"/>
                <a:gd name="T104" fmla="*/ 2 w 355"/>
                <a:gd name="T105" fmla="*/ 11 h 6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55" h="618">
                  <a:moveTo>
                    <a:pt x="2" y="11"/>
                  </a:moveTo>
                  <a:cubicBezTo>
                    <a:pt x="3" y="9"/>
                    <a:pt x="6" y="7"/>
                    <a:pt x="13" y="3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20" y="0"/>
                    <a:pt x="25" y="1"/>
                    <a:pt x="30" y="3"/>
                  </a:cubicBezTo>
                  <a:cubicBezTo>
                    <a:pt x="33" y="5"/>
                    <a:pt x="35" y="7"/>
                    <a:pt x="37" y="9"/>
                  </a:cubicBezTo>
                  <a:cubicBezTo>
                    <a:pt x="37" y="9"/>
                    <a:pt x="151" y="165"/>
                    <a:pt x="152" y="166"/>
                  </a:cubicBezTo>
                  <a:cubicBezTo>
                    <a:pt x="236" y="180"/>
                    <a:pt x="228" y="179"/>
                    <a:pt x="231" y="179"/>
                  </a:cubicBezTo>
                  <a:cubicBezTo>
                    <a:pt x="234" y="180"/>
                    <a:pt x="234" y="180"/>
                    <a:pt x="234" y="180"/>
                  </a:cubicBezTo>
                  <a:cubicBezTo>
                    <a:pt x="234" y="179"/>
                    <a:pt x="326" y="82"/>
                    <a:pt x="327" y="82"/>
                  </a:cubicBezTo>
                  <a:cubicBezTo>
                    <a:pt x="329" y="79"/>
                    <a:pt x="329" y="79"/>
                    <a:pt x="329" y="79"/>
                  </a:cubicBezTo>
                  <a:cubicBezTo>
                    <a:pt x="329" y="79"/>
                    <a:pt x="329" y="79"/>
                    <a:pt x="329" y="79"/>
                  </a:cubicBezTo>
                  <a:cubicBezTo>
                    <a:pt x="330" y="78"/>
                    <a:pt x="330" y="78"/>
                    <a:pt x="330" y="78"/>
                  </a:cubicBezTo>
                  <a:cubicBezTo>
                    <a:pt x="331" y="78"/>
                    <a:pt x="331" y="78"/>
                    <a:pt x="331" y="78"/>
                  </a:cubicBezTo>
                  <a:cubicBezTo>
                    <a:pt x="331" y="78"/>
                    <a:pt x="331" y="78"/>
                    <a:pt x="331" y="78"/>
                  </a:cubicBezTo>
                  <a:cubicBezTo>
                    <a:pt x="331" y="78"/>
                    <a:pt x="331" y="78"/>
                    <a:pt x="331" y="78"/>
                  </a:cubicBezTo>
                  <a:cubicBezTo>
                    <a:pt x="333" y="76"/>
                    <a:pt x="337" y="76"/>
                    <a:pt x="340" y="77"/>
                  </a:cubicBezTo>
                  <a:cubicBezTo>
                    <a:pt x="343" y="78"/>
                    <a:pt x="346" y="81"/>
                    <a:pt x="350" y="86"/>
                  </a:cubicBezTo>
                  <a:cubicBezTo>
                    <a:pt x="352" y="89"/>
                    <a:pt x="353" y="91"/>
                    <a:pt x="354" y="96"/>
                  </a:cubicBezTo>
                  <a:cubicBezTo>
                    <a:pt x="355" y="100"/>
                    <a:pt x="354" y="104"/>
                    <a:pt x="352" y="107"/>
                  </a:cubicBezTo>
                  <a:cubicBezTo>
                    <a:pt x="351" y="108"/>
                    <a:pt x="351" y="108"/>
                    <a:pt x="351" y="108"/>
                  </a:cubicBezTo>
                  <a:cubicBezTo>
                    <a:pt x="241" y="229"/>
                    <a:pt x="241" y="229"/>
                    <a:pt x="241" y="229"/>
                  </a:cubicBezTo>
                  <a:cubicBezTo>
                    <a:pt x="237" y="520"/>
                    <a:pt x="237" y="520"/>
                    <a:pt x="237" y="520"/>
                  </a:cubicBezTo>
                  <a:cubicBezTo>
                    <a:pt x="237" y="590"/>
                    <a:pt x="237" y="590"/>
                    <a:pt x="237" y="590"/>
                  </a:cubicBezTo>
                  <a:cubicBezTo>
                    <a:pt x="236" y="592"/>
                    <a:pt x="236" y="592"/>
                    <a:pt x="236" y="592"/>
                  </a:cubicBezTo>
                  <a:cubicBezTo>
                    <a:pt x="236" y="595"/>
                    <a:pt x="236" y="595"/>
                    <a:pt x="236" y="595"/>
                  </a:cubicBezTo>
                  <a:cubicBezTo>
                    <a:pt x="235" y="597"/>
                    <a:pt x="235" y="597"/>
                    <a:pt x="235" y="597"/>
                  </a:cubicBezTo>
                  <a:cubicBezTo>
                    <a:pt x="235" y="598"/>
                    <a:pt x="235" y="598"/>
                    <a:pt x="235" y="598"/>
                  </a:cubicBezTo>
                  <a:cubicBezTo>
                    <a:pt x="234" y="601"/>
                    <a:pt x="232" y="604"/>
                    <a:pt x="230" y="606"/>
                  </a:cubicBezTo>
                  <a:cubicBezTo>
                    <a:pt x="227" y="608"/>
                    <a:pt x="224" y="610"/>
                    <a:pt x="221" y="611"/>
                  </a:cubicBezTo>
                  <a:cubicBezTo>
                    <a:pt x="210" y="612"/>
                    <a:pt x="204" y="612"/>
                    <a:pt x="202" y="612"/>
                  </a:cubicBezTo>
                  <a:cubicBezTo>
                    <a:pt x="200" y="611"/>
                    <a:pt x="200" y="611"/>
                    <a:pt x="200" y="611"/>
                  </a:cubicBezTo>
                  <a:cubicBezTo>
                    <a:pt x="200" y="611"/>
                    <a:pt x="200" y="611"/>
                    <a:pt x="200" y="611"/>
                  </a:cubicBezTo>
                  <a:cubicBezTo>
                    <a:pt x="198" y="610"/>
                    <a:pt x="198" y="610"/>
                    <a:pt x="198" y="610"/>
                  </a:cubicBezTo>
                  <a:cubicBezTo>
                    <a:pt x="196" y="609"/>
                    <a:pt x="196" y="609"/>
                    <a:pt x="196" y="609"/>
                  </a:cubicBezTo>
                  <a:cubicBezTo>
                    <a:pt x="195" y="607"/>
                    <a:pt x="195" y="607"/>
                    <a:pt x="195" y="607"/>
                  </a:cubicBezTo>
                  <a:cubicBezTo>
                    <a:pt x="193" y="606"/>
                    <a:pt x="193" y="606"/>
                    <a:pt x="193" y="606"/>
                  </a:cubicBezTo>
                  <a:cubicBezTo>
                    <a:pt x="192" y="604"/>
                    <a:pt x="192" y="604"/>
                    <a:pt x="192" y="604"/>
                  </a:cubicBezTo>
                  <a:cubicBezTo>
                    <a:pt x="191" y="601"/>
                    <a:pt x="191" y="601"/>
                    <a:pt x="191" y="601"/>
                  </a:cubicBezTo>
                  <a:cubicBezTo>
                    <a:pt x="190" y="599"/>
                    <a:pt x="190" y="599"/>
                    <a:pt x="190" y="599"/>
                  </a:cubicBezTo>
                  <a:cubicBezTo>
                    <a:pt x="190" y="596"/>
                    <a:pt x="190" y="596"/>
                    <a:pt x="190" y="596"/>
                  </a:cubicBezTo>
                  <a:cubicBezTo>
                    <a:pt x="190" y="594"/>
                    <a:pt x="190" y="594"/>
                    <a:pt x="190" y="594"/>
                  </a:cubicBezTo>
                  <a:cubicBezTo>
                    <a:pt x="190" y="589"/>
                    <a:pt x="190" y="589"/>
                    <a:pt x="190" y="589"/>
                  </a:cubicBezTo>
                  <a:cubicBezTo>
                    <a:pt x="190" y="581"/>
                    <a:pt x="190" y="581"/>
                    <a:pt x="190" y="581"/>
                  </a:cubicBezTo>
                  <a:cubicBezTo>
                    <a:pt x="191" y="501"/>
                    <a:pt x="192" y="425"/>
                    <a:pt x="193" y="393"/>
                  </a:cubicBezTo>
                  <a:cubicBezTo>
                    <a:pt x="192" y="393"/>
                    <a:pt x="192" y="393"/>
                    <a:pt x="192" y="393"/>
                  </a:cubicBezTo>
                  <a:cubicBezTo>
                    <a:pt x="192" y="393"/>
                    <a:pt x="192" y="393"/>
                    <a:pt x="192" y="393"/>
                  </a:cubicBezTo>
                  <a:cubicBezTo>
                    <a:pt x="191" y="393"/>
                    <a:pt x="191" y="393"/>
                    <a:pt x="191" y="393"/>
                  </a:cubicBezTo>
                  <a:cubicBezTo>
                    <a:pt x="190" y="393"/>
                    <a:pt x="190" y="393"/>
                    <a:pt x="190" y="393"/>
                  </a:cubicBezTo>
                  <a:cubicBezTo>
                    <a:pt x="190" y="393"/>
                    <a:pt x="190" y="393"/>
                    <a:pt x="190" y="393"/>
                  </a:cubicBezTo>
                  <a:cubicBezTo>
                    <a:pt x="189" y="393"/>
                    <a:pt x="189" y="393"/>
                    <a:pt x="189" y="393"/>
                  </a:cubicBezTo>
                  <a:cubicBezTo>
                    <a:pt x="189" y="393"/>
                    <a:pt x="189" y="393"/>
                    <a:pt x="189" y="393"/>
                  </a:cubicBezTo>
                  <a:cubicBezTo>
                    <a:pt x="188" y="393"/>
                    <a:pt x="188" y="393"/>
                    <a:pt x="188" y="393"/>
                  </a:cubicBezTo>
                  <a:cubicBezTo>
                    <a:pt x="188" y="393"/>
                    <a:pt x="188" y="393"/>
                    <a:pt x="188" y="393"/>
                  </a:cubicBezTo>
                  <a:cubicBezTo>
                    <a:pt x="187" y="393"/>
                    <a:pt x="187" y="393"/>
                    <a:pt x="187" y="393"/>
                  </a:cubicBezTo>
                  <a:cubicBezTo>
                    <a:pt x="186" y="393"/>
                    <a:pt x="186" y="393"/>
                    <a:pt x="186" y="393"/>
                  </a:cubicBezTo>
                  <a:cubicBezTo>
                    <a:pt x="186" y="393"/>
                    <a:pt x="186" y="393"/>
                    <a:pt x="186" y="393"/>
                  </a:cubicBezTo>
                  <a:cubicBezTo>
                    <a:pt x="186" y="393"/>
                    <a:pt x="186" y="393"/>
                    <a:pt x="186" y="393"/>
                  </a:cubicBezTo>
                  <a:cubicBezTo>
                    <a:pt x="186" y="393"/>
                    <a:pt x="186" y="393"/>
                    <a:pt x="186" y="393"/>
                  </a:cubicBezTo>
                  <a:cubicBezTo>
                    <a:pt x="186" y="393"/>
                    <a:pt x="186" y="393"/>
                    <a:pt x="186" y="393"/>
                  </a:cubicBezTo>
                  <a:cubicBezTo>
                    <a:pt x="186" y="394"/>
                    <a:pt x="186" y="394"/>
                    <a:pt x="186" y="394"/>
                  </a:cubicBezTo>
                  <a:cubicBezTo>
                    <a:pt x="186" y="394"/>
                    <a:pt x="186" y="394"/>
                    <a:pt x="186" y="394"/>
                  </a:cubicBezTo>
                  <a:cubicBezTo>
                    <a:pt x="185" y="447"/>
                    <a:pt x="183" y="578"/>
                    <a:pt x="183" y="587"/>
                  </a:cubicBezTo>
                  <a:cubicBezTo>
                    <a:pt x="183" y="588"/>
                    <a:pt x="183" y="588"/>
                    <a:pt x="183" y="588"/>
                  </a:cubicBezTo>
                  <a:cubicBezTo>
                    <a:pt x="183" y="592"/>
                    <a:pt x="183" y="592"/>
                    <a:pt x="183" y="592"/>
                  </a:cubicBezTo>
                  <a:cubicBezTo>
                    <a:pt x="183" y="593"/>
                    <a:pt x="183" y="593"/>
                    <a:pt x="183" y="593"/>
                  </a:cubicBezTo>
                  <a:cubicBezTo>
                    <a:pt x="183" y="595"/>
                    <a:pt x="183" y="595"/>
                    <a:pt x="183" y="595"/>
                  </a:cubicBezTo>
                  <a:cubicBezTo>
                    <a:pt x="183" y="597"/>
                    <a:pt x="183" y="597"/>
                    <a:pt x="183" y="597"/>
                  </a:cubicBezTo>
                  <a:cubicBezTo>
                    <a:pt x="182" y="599"/>
                    <a:pt x="182" y="599"/>
                    <a:pt x="182" y="599"/>
                  </a:cubicBezTo>
                  <a:cubicBezTo>
                    <a:pt x="180" y="607"/>
                    <a:pt x="176" y="612"/>
                    <a:pt x="169" y="615"/>
                  </a:cubicBezTo>
                  <a:cubicBezTo>
                    <a:pt x="168" y="616"/>
                    <a:pt x="162" y="617"/>
                    <a:pt x="151" y="617"/>
                  </a:cubicBezTo>
                  <a:cubicBezTo>
                    <a:pt x="149" y="618"/>
                    <a:pt x="146" y="617"/>
                    <a:pt x="144" y="616"/>
                  </a:cubicBezTo>
                  <a:cubicBezTo>
                    <a:pt x="144" y="616"/>
                    <a:pt x="144" y="616"/>
                    <a:pt x="144" y="616"/>
                  </a:cubicBezTo>
                  <a:cubicBezTo>
                    <a:pt x="142" y="616"/>
                    <a:pt x="142" y="616"/>
                    <a:pt x="142" y="616"/>
                  </a:cubicBezTo>
                  <a:cubicBezTo>
                    <a:pt x="140" y="614"/>
                    <a:pt x="140" y="614"/>
                    <a:pt x="140" y="614"/>
                  </a:cubicBezTo>
                  <a:cubicBezTo>
                    <a:pt x="138" y="612"/>
                    <a:pt x="138" y="612"/>
                    <a:pt x="138" y="612"/>
                  </a:cubicBezTo>
                  <a:cubicBezTo>
                    <a:pt x="136" y="611"/>
                    <a:pt x="136" y="611"/>
                    <a:pt x="136" y="611"/>
                  </a:cubicBezTo>
                  <a:cubicBezTo>
                    <a:pt x="136" y="611"/>
                    <a:pt x="136" y="611"/>
                    <a:pt x="136" y="611"/>
                  </a:cubicBezTo>
                  <a:cubicBezTo>
                    <a:pt x="135" y="609"/>
                    <a:pt x="135" y="609"/>
                    <a:pt x="135" y="609"/>
                  </a:cubicBezTo>
                  <a:cubicBezTo>
                    <a:pt x="135" y="608"/>
                    <a:pt x="135" y="608"/>
                    <a:pt x="135" y="608"/>
                  </a:cubicBezTo>
                  <a:cubicBezTo>
                    <a:pt x="134" y="606"/>
                    <a:pt x="134" y="606"/>
                    <a:pt x="134" y="606"/>
                  </a:cubicBezTo>
                  <a:cubicBezTo>
                    <a:pt x="134" y="606"/>
                    <a:pt x="134" y="606"/>
                    <a:pt x="134" y="606"/>
                  </a:cubicBezTo>
                  <a:cubicBezTo>
                    <a:pt x="133" y="604"/>
                    <a:pt x="133" y="604"/>
                    <a:pt x="133" y="604"/>
                  </a:cubicBezTo>
                  <a:cubicBezTo>
                    <a:pt x="133" y="604"/>
                    <a:pt x="133" y="604"/>
                    <a:pt x="133" y="604"/>
                  </a:cubicBezTo>
                  <a:cubicBezTo>
                    <a:pt x="133" y="603"/>
                    <a:pt x="133" y="603"/>
                    <a:pt x="133" y="603"/>
                  </a:cubicBezTo>
                  <a:cubicBezTo>
                    <a:pt x="133" y="601"/>
                    <a:pt x="133" y="601"/>
                    <a:pt x="133" y="601"/>
                  </a:cubicBezTo>
                  <a:cubicBezTo>
                    <a:pt x="133" y="601"/>
                    <a:pt x="133" y="601"/>
                    <a:pt x="133" y="601"/>
                  </a:cubicBezTo>
                  <a:cubicBezTo>
                    <a:pt x="133" y="599"/>
                    <a:pt x="133" y="599"/>
                    <a:pt x="133" y="599"/>
                  </a:cubicBezTo>
                  <a:cubicBezTo>
                    <a:pt x="133" y="594"/>
                    <a:pt x="133" y="594"/>
                    <a:pt x="133" y="594"/>
                  </a:cubicBezTo>
                  <a:cubicBezTo>
                    <a:pt x="133" y="580"/>
                    <a:pt x="140" y="226"/>
                    <a:pt x="141" y="214"/>
                  </a:cubicBezTo>
                  <a:cubicBezTo>
                    <a:pt x="141" y="213"/>
                    <a:pt x="141" y="213"/>
                    <a:pt x="141" y="213"/>
                  </a:cubicBezTo>
                  <a:cubicBezTo>
                    <a:pt x="140" y="213"/>
                    <a:pt x="140" y="213"/>
                    <a:pt x="140" y="213"/>
                  </a:cubicBezTo>
                  <a:cubicBezTo>
                    <a:pt x="137" y="209"/>
                    <a:pt x="11" y="40"/>
                    <a:pt x="5" y="31"/>
                  </a:cubicBezTo>
                  <a:cubicBezTo>
                    <a:pt x="4" y="31"/>
                    <a:pt x="4" y="31"/>
                    <a:pt x="4" y="31"/>
                  </a:cubicBezTo>
                  <a:cubicBezTo>
                    <a:pt x="3" y="29"/>
                    <a:pt x="3" y="29"/>
                    <a:pt x="3" y="29"/>
                  </a:cubicBezTo>
                  <a:cubicBezTo>
                    <a:pt x="3" y="28"/>
                    <a:pt x="3" y="28"/>
                    <a:pt x="3" y="28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2" y="11"/>
                    <a:pt x="2" y="11"/>
                    <a:pt x="2" y="11"/>
                  </a:cubicBezTo>
                  <a:close/>
                </a:path>
              </a:pathLst>
            </a:custGeom>
            <a:solidFill>
              <a:srgbClr val="DFAB9D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84" name="PA_任意多边形 15"/>
            <p:cNvSpPr/>
            <p:nvPr>
              <p:custDataLst>
                <p:tags r:id="rId26"/>
              </p:custDataLst>
            </p:nvPr>
          </p:nvSpPr>
          <p:spPr bwMode="auto">
            <a:xfrm>
              <a:off x="7977023" y="2609280"/>
              <a:ext cx="55404" cy="768895"/>
            </a:xfrm>
            <a:custGeom>
              <a:avLst/>
              <a:gdLst>
                <a:gd name="T0" fmla="*/ 4 w 6"/>
                <a:gd name="T1" fmla="*/ 4 h 85"/>
                <a:gd name="T2" fmla="*/ 4 w 6"/>
                <a:gd name="T3" fmla="*/ 4 h 85"/>
                <a:gd name="T4" fmla="*/ 0 w 6"/>
                <a:gd name="T5" fmla="*/ 0 h 85"/>
                <a:gd name="T6" fmla="*/ 0 w 6"/>
                <a:gd name="T7" fmla="*/ 4 h 85"/>
                <a:gd name="T8" fmla="*/ 2 w 6"/>
                <a:gd name="T9" fmla="*/ 80 h 85"/>
                <a:gd name="T10" fmla="*/ 6 w 6"/>
                <a:gd name="T11" fmla="*/ 83 h 85"/>
                <a:gd name="T12" fmla="*/ 4 w 6"/>
                <a:gd name="T13" fmla="*/ 4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85">
                  <a:moveTo>
                    <a:pt x="4" y="4"/>
                  </a:moveTo>
                  <a:cubicBezTo>
                    <a:pt x="4" y="4"/>
                    <a:pt x="4" y="4"/>
                    <a:pt x="4" y="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2" y="85"/>
                    <a:pt x="2" y="75"/>
                    <a:pt x="2" y="80"/>
                  </a:cubicBezTo>
                  <a:cubicBezTo>
                    <a:pt x="6" y="83"/>
                    <a:pt x="6" y="83"/>
                    <a:pt x="6" y="83"/>
                  </a:cubicBezTo>
                  <a:cubicBezTo>
                    <a:pt x="6" y="82"/>
                    <a:pt x="4" y="17"/>
                    <a:pt x="4" y="4"/>
                  </a:cubicBezTo>
                  <a:close/>
                </a:path>
              </a:pathLst>
            </a:custGeom>
            <a:solidFill>
              <a:srgbClr val="A2A2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85" name="PA_任意多边形 16"/>
            <p:cNvSpPr/>
            <p:nvPr>
              <p:custDataLst>
                <p:tags r:id="rId27"/>
              </p:custDataLst>
            </p:nvPr>
          </p:nvSpPr>
          <p:spPr bwMode="auto">
            <a:xfrm>
              <a:off x="7154076" y="1368779"/>
              <a:ext cx="886459" cy="824298"/>
            </a:xfrm>
            <a:custGeom>
              <a:avLst/>
              <a:gdLst>
                <a:gd name="T0" fmla="*/ 97 w 98"/>
                <a:gd name="T1" fmla="*/ 26 h 91"/>
                <a:gd name="T2" fmla="*/ 97 w 98"/>
                <a:gd name="T3" fmla="*/ 26 h 91"/>
                <a:gd name="T4" fmla="*/ 87 w 98"/>
                <a:gd name="T5" fmla="*/ 0 h 91"/>
                <a:gd name="T6" fmla="*/ 89 w 98"/>
                <a:gd name="T7" fmla="*/ 2 h 91"/>
                <a:gd name="T8" fmla="*/ 89 w 98"/>
                <a:gd name="T9" fmla="*/ 3 h 91"/>
                <a:gd name="T10" fmla="*/ 89 w 98"/>
                <a:gd name="T11" fmla="*/ 3 h 91"/>
                <a:gd name="T12" fmla="*/ 93 w 98"/>
                <a:gd name="T13" fmla="*/ 28 h 91"/>
                <a:gd name="T14" fmla="*/ 90 w 98"/>
                <a:gd name="T15" fmla="*/ 46 h 91"/>
                <a:gd name="T16" fmla="*/ 78 w 98"/>
                <a:gd name="T17" fmla="*/ 62 h 91"/>
                <a:gd name="T18" fmla="*/ 78 w 98"/>
                <a:gd name="T19" fmla="*/ 61 h 91"/>
                <a:gd name="T20" fmla="*/ 7 w 98"/>
                <a:gd name="T21" fmla="*/ 79 h 91"/>
                <a:gd name="T22" fmla="*/ 5 w 98"/>
                <a:gd name="T23" fmla="*/ 77 h 91"/>
                <a:gd name="T24" fmla="*/ 2 w 98"/>
                <a:gd name="T25" fmla="*/ 75 h 91"/>
                <a:gd name="T26" fmla="*/ 0 w 98"/>
                <a:gd name="T27" fmla="*/ 73 h 91"/>
                <a:gd name="T28" fmla="*/ 5 w 98"/>
                <a:gd name="T29" fmla="*/ 78 h 91"/>
                <a:gd name="T30" fmla="*/ 7 w 98"/>
                <a:gd name="T31" fmla="*/ 79 h 91"/>
                <a:gd name="T32" fmla="*/ 10 w 98"/>
                <a:gd name="T33" fmla="*/ 82 h 91"/>
                <a:gd name="T34" fmla="*/ 22 w 98"/>
                <a:gd name="T35" fmla="*/ 88 h 91"/>
                <a:gd name="T36" fmla="*/ 32 w 98"/>
                <a:gd name="T37" fmla="*/ 90 h 91"/>
                <a:gd name="T38" fmla="*/ 76 w 98"/>
                <a:gd name="T39" fmla="*/ 75 h 91"/>
                <a:gd name="T40" fmla="*/ 97 w 98"/>
                <a:gd name="T41" fmla="*/ 26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98" h="91">
                  <a:moveTo>
                    <a:pt x="97" y="26"/>
                  </a:moveTo>
                  <a:cubicBezTo>
                    <a:pt x="97" y="26"/>
                    <a:pt x="97" y="26"/>
                    <a:pt x="97" y="26"/>
                  </a:cubicBezTo>
                  <a:cubicBezTo>
                    <a:pt x="95" y="13"/>
                    <a:pt x="93" y="10"/>
                    <a:pt x="87" y="0"/>
                  </a:cubicBezTo>
                  <a:cubicBezTo>
                    <a:pt x="89" y="2"/>
                    <a:pt x="89" y="2"/>
                    <a:pt x="89" y="2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89" y="3"/>
                    <a:pt x="89" y="3"/>
                    <a:pt x="89" y="3"/>
                  </a:cubicBezTo>
                  <a:cubicBezTo>
                    <a:pt x="94" y="16"/>
                    <a:pt x="94" y="27"/>
                    <a:pt x="93" y="28"/>
                  </a:cubicBezTo>
                  <a:cubicBezTo>
                    <a:pt x="93" y="33"/>
                    <a:pt x="93" y="36"/>
                    <a:pt x="90" y="46"/>
                  </a:cubicBezTo>
                  <a:cubicBezTo>
                    <a:pt x="87" y="53"/>
                    <a:pt x="83" y="56"/>
                    <a:pt x="78" y="62"/>
                  </a:cubicBezTo>
                  <a:cubicBezTo>
                    <a:pt x="78" y="61"/>
                    <a:pt x="78" y="61"/>
                    <a:pt x="78" y="61"/>
                  </a:cubicBezTo>
                  <a:cubicBezTo>
                    <a:pt x="55" y="87"/>
                    <a:pt x="30" y="90"/>
                    <a:pt x="7" y="79"/>
                  </a:cubicBezTo>
                  <a:cubicBezTo>
                    <a:pt x="5" y="77"/>
                    <a:pt x="5" y="77"/>
                    <a:pt x="5" y="77"/>
                  </a:cubicBezTo>
                  <a:cubicBezTo>
                    <a:pt x="2" y="75"/>
                    <a:pt x="2" y="75"/>
                    <a:pt x="2" y="75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5" y="78"/>
                    <a:pt x="5" y="78"/>
                    <a:pt x="5" y="78"/>
                  </a:cubicBezTo>
                  <a:cubicBezTo>
                    <a:pt x="7" y="79"/>
                    <a:pt x="7" y="79"/>
                    <a:pt x="7" y="79"/>
                  </a:cubicBezTo>
                  <a:cubicBezTo>
                    <a:pt x="10" y="82"/>
                    <a:pt x="10" y="82"/>
                    <a:pt x="10" y="82"/>
                  </a:cubicBezTo>
                  <a:cubicBezTo>
                    <a:pt x="14" y="85"/>
                    <a:pt x="16" y="85"/>
                    <a:pt x="22" y="88"/>
                  </a:cubicBezTo>
                  <a:cubicBezTo>
                    <a:pt x="24" y="88"/>
                    <a:pt x="26" y="89"/>
                    <a:pt x="32" y="90"/>
                  </a:cubicBezTo>
                  <a:cubicBezTo>
                    <a:pt x="50" y="91"/>
                    <a:pt x="63" y="87"/>
                    <a:pt x="76" y="75"/>
                  </a:cubicBezTo>
                  <a:cubicBezTo>
                    <a:pt x="93" y="61"/>
                    <a:pt x="98" y="45"/>
                    <a:pt x="97" y="26"/>
                  </a:cubicBezTo>
                  <a:close/>
                </a:path>
              </a:pathLst>
            </a:custGeom>
            <a:solidFill>
              <a:srgbClr val="A2A2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86" name="PA_任意多边形 17"/>
            <p:cNvSpPr/>
            <p:nvPr>
              <p:custDataLst>
                <p:tags r:id="rId28"/>
              </p:custDataLst>
            </p:nvPr>
          </p:nvSpPr>
          <p:spPr bwMode="auto">
            <a:xfrm>
              <a:off x="7506767" y="4536246"/>
              <a:ext cx="45945" cy="0"/>
            </a:xfrm>
            <a:custGeom>
              <a:avLst/>
              <a:gdLst>
                <a:gd name="T0" fmla="*/ 0 w 34"/>
                <a:gd name="T1" fmla="*/ 0 w 34"/>
                <a:gd name="T2" fmla="*/ 7 w 34"/>
                <a:gd name="T3" fmla="*/ 14 w 34"/>
                <a:gd name="T4" fmla="*/ 14 w 34"/>
                <a:gd name="T5" fmla="*/ 20 w 34"/>
                <a:gd name="T6" fmla="*/ 20 w 34"/>
                <a:gd name="T7" fmla="*/ 27 w 34"/>
                <a:gd name="T8" fmla="*/ 34 w 34"/>
                <a:gd name="T9" fmla="*/ 34 w 34"/>
                <a:gd name="T10" fmla="*/ 34 w 34"/>
                <a:gd name="T11" fmla="*/ 34 w 34"/>
                <a:gd name="T12" fmla="*/ 27 w 34"/>
                <a:gd name="T13" fmla="*/ 27 w 34"/>
                <a:gd name="T14" fmla="*/ 20 w 34"/>
                <a:gd name="T15" fmla="*/ 20 w 34"/>
                <a:gd name="T16" fmla="*/ 14 w 34"/>
                <a:gd name="T17" fmla="*/ 14 w 34"/>
                <a:gd name="T18" fmla="*/ 7 w 34"/>
                <a:gd name="T19" fmla="*/ 7 w 34"/>
                <a:gd name="T20" fmla="*/ 0 w 34"/>
                <a:gd name="T21" fmla="*/ 0 w 3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  <a:cxn ang="0">
                  <a:pos x="T7" y="0"/>
                </a:cxn>
                <a:cxn ang="0">
                  <a:pos x="T8" y="0"/>
                </a:cxn>
                <a:cxn ang="0">
                  <a:pos x="T9" y="0"/>
                </a:cxn>
                <a:cxn ang="0">
                  <a:pos x="T10" y="0"/>
                </a:cxn>
                <a:cxn ang="0">
                  <a:pos x="T11" y="0"/>
                </a:cxn>
                <a:cxn ang="0">
                  <a:pos x="T12" y="0"/>
                </a:cxn>
                <a:cxn ang="0">
                  <a:pos x="T13" y="0"/>
                </a:cxn>
                <a:cxn ang="0">
                  <a:pos x="T14" y="0"/>
                </a:cxn>
                <a:cxn ang="0">
                  <a:pos x="T15" y="0"/>
                </a:cxn>
                <a:cxn ang="0">
                  <a:pos x="T16" y="0"/>
                </a:cxn>
                <a:cxn ang="0">
                  <a:pos x="T17" y="0"/>
                </a:cxn>
                <a:cxn ang="0">
                  <a:pos x="T18" y="0"/>
                </a:cxn>
                <a:cxn ang="0">
                  <a:pos x="T19" y="0"/>
                </a:cxn>
                <a:cxn ang="0">
                  <a:pos x="T20" y="0"/>
                </a:cxn>
                <a:cxn ang="0">
                  <a:pos x="T21" y="0"/>
                </a:cxn>
              </a:cxnLst>
              <a:rect l="0" t="0" r="r" b="b"/>
              <a:pathLst>
                <a:path w="34">
                  <a:moveTo>
                    <a:pt x="0" y="0"/>
                  </a:moveTo>
                  <a:lnTo>
                    <a:pt x="0" y="0"/>
                  </a:lnTo>
                  <a:lnTo>
                    <a:pt x="7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27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34" y="0"/>
                  </a:lnTo>
                  <a:lnTo>
                    <a:pt x="27" y="0"/>
                  </a:lnTo>
                  <a:lnTo>
                    <a:pt x="27" y="0"/>
                  </a:lnTo>
                  <a:lnTo>
                    <a:pt x="20" y="0"/>
                  </a:lnTo>
                  <a:lnTo>
                    <a:pt x="20" y="0"/>
                  </a:lnTo>
                  <a:lnTo>
                    <a:pt x="14" y="0"/>
                  </a:lnTo>
                  <a:lnTo>
                    <a:pt x="14" y="0"/>
                  </a:lnTo>
                  <a:lnTo>
                    <a:pt x="7" y="0"/>
                  </a:lnTo>
                  <a:lnTo>
                    <a:pt x="7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2A2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87" name="PA_任意多边形 18"/>
            <p:cNvSpPr/>
            <p:nvPr>
              <p:custDataLst>
                <p:tags r:id="rId29"/>
              </p:custDataLst>
            </p:nvPr>
          </p:nvSpPr>
          <p:spPr bwMode="auto">
            <a:xfrm>
              <a:off x="7489201" y="4563273"/>
              <a:ext cx="9460" cy="263506"/>
            </a:xfrm>
            <a:custGeom>
              <a:avLst/>
              <a:gdLst>
                <a:gd name="T0" fmla="*/ 0 w 7"/>
                <a:gd name="T1" fmla="*/ 0 h 195"/>
                <a:gd name="T2" fmla="*/ 0 w 7"/>
                <a:gd name="T3" fmla="*/ 41 h 195"/>
                <a:gd name="T4" fmla="*/ 0 w 7"/>
                <a:gd name="T5" fmla="*/ 87 h 195"/>
                <a:gd name="T6" fmla="*/ 0 w 7"/>
                <a:gd name="T7" fmla="*/ 141 h 195"/>
                <a:gd name="T8" fmla="*/ 7 w 7"/>
                <a:gd name="T9" fmla="*/ 154 h 195"/>
                <a:gd name="T10" fmla="*/ 7 w 7"/>
                <a:gd name="T11" fmla="*/ 181 h 195"/>
                <a:gd name="T12" fmla="*/ 7 w 7"/>
                <a:gd name="T13" fmla="*/ 195 h 195"/>
                <a:gd name="T14" fmla="*/ 7 w 7"/>
                <a:gd name="T15" fmla="*/ 154 h 195"/>
                <a:gd name="T16" fmla="*/ 0 w 7"/>
                <a:gd name="T17" fmla="*/ 0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195">
                  <a:moveTo>
                    <a:pt x="0" y="0"/>
                  </a:moveTo>
                  <a:lnTo>
                    <a:pt x="0" y="41"/>
                  </a:lnTo>
                  <a:lnTo>
                    <a:pt x="0" y="87"/>
                  </a:lnTo>
                  <a:lnTo>
                    <a:pt x="0" y="141"/>
                  </a:lnTo>
                  <a:lnTo>
                    <a:pt x="7" y="154"/>
                  </a:lnTo>
                  <a:lnTo>
                    <a:pt x="7" y="181"/>
                  </a:lnTo>
                  <a:lnTo>
                    <a:pt x="7" y="195"/>
                  </a:lnTo>
                  <a:lnTo>
                    <a:pt x="7" y="15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2A2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88" name="PA_任意多边形 19"/>
            <p:cNvSpPr/>
            <p:nvPr>
              <p:custDataLst>
                <p:tags r:id="rId30"/>
              </p:custDataLst>
            </p:nvPr>
          </p:nvSpPr>
          <p:spPr bwMode="auto">
            <a:xfrm>
              <a:off x="6096001" y="1170137"/>
              <a:ext cx="1031049" cy="1067534"/>
            </a:xfrm>
            <a:custGeom>
              <a:avLst/>
              <a:gdLst>
                <a:gd name="T0" fmla="*/ 112 w 114"/>
                <a:gd name="T1" fmla="*/ 116 h 118"/>
                <a:gd name="T2" fmla="*/ 8 w 114"/>
                <a:gd name="T3" fmla="*/ 9 h 118"/>
                <a:gd name="T4" fmla="*/ 8 w 114"/>
                <a:gd name="T5" fmla="*/ 9 h 118"/>
                <a:gd name="T6" fmla="*/ 9 w 114"/>
                <a:gd name="T7" fmla="*/ 10 h 118"/>
                <a:gd name="T8" fmla="*/ 11 w 114"/>
                <a:gd name="T9" fmla="*/ 12 h 118"/>
                <a:gd name="T10" fmla="*/ 11 w 114"/>
                <a:gd name="T11" fmla="*/ 13 h 118"/>
                <a:gd name="T12" fmla="*/ 110 w 114"/>
                <a:gd name="T13" fmla="*/ 115 h 118"/>
                <a:gd name="T14" fmla="*/ 113 w 114"/>
                <a:gd name="T15" fmla="*/ 118 h 118"/>
                <a:gd name="T16" fmla="*/ 113 w 114"/>
                <a:gd name="T17" fmla="*/ 118 h 118"/>
                <a:gd name="T18" fmla="*/ 114 w 114"/>
                <a:gd name="T19" fmla="*/ 118 h 118"/>
                <a:gd name="T20" fmla="*/ 112 w 114"/>
                <a:gd name="T21" fmla="*/ 116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4" h="118">
                  <a:moveTo>
                    <a:pt x="112" y="116"/>
                  </a:moveTo>
                  <a:cubicBezTo>
                    <a:pt x="0" y="0"/>
                    <a:pt x="22" y="22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4" y="16"/>
                    <a:pt x="107" y="112"/>
                    <a:pt x="110" y="115"/>
                  </a:cubicBezTo>
                  <a:cubicBezTo>
                    <a:pt x="113" y="118"/>
                    <a:pt x="113" y="118"/>
                    <a:pt x="113" y="118"/>
                  </a:cubicBezTo>
                  <a:cubicBezTo>
                    <a:pt x="113" y="118"/>
                    <a:pt x="113" y="118"/>
                    <a:pt x="113" y="118"/>
                  </a:cubicBezTo>
                  <a:cubicBezTo>
                    <a:pt x="114" y="118"/>
                    <a:pt x="114" y="118"/>
                    <a:pt x="114" y="118"/>
                  </a:cubicBezTo>
                  <a:lnTo>
                    <a:pt x="112" y="116"/>
                  </a:lnTo>
                  <a:close/>
                </a:path>
              </a:pathLst>
            </a:custGeom>
            <a:solidFill>
              <a:srgbClr val="A2A2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89" name="PA_任意多边形 20"/>
            <p:cNvSpPr/>
            <p:nvPr>
              <p:custDataLst>
                <p:tags r:id="rId31"/>
              </p:custDataLst>
            </p:nvPr>
          </p:nvSpPr>
          <p:spPr bwMode="auto">
            <a:xfrm>
              <a:off x="7977023" y="979602"/>
              <a:ext cx="1312121" cy="1666164"/>
            </a:xfrm>
            <a:custGeom>
              <a:avLst/>
              <a:gdLst>
                <a:gd name="T0" fmla="*/ 145 w 145"/>
                <a:gd name="T1" fmla="*/ 8 h 184"/>
                <a:gd name="T2" fmla="*/ 143 w 145"/>
                <a:gd name="T3" fmla="*/ 0 h 184"/>
                <a:gd name="T4" fmla="*/ 144 w 145"/>
                <a:gd name="T5" fmla="*/ 2 h 184"/>
                <a:gd name="T6" fmla="*/ 144 w 145"/>
                <a:gd name="T7" fmla="*/ 2 h 184"/>
                <a:gd name="T8" fmla="*/ 143 w 145"/>
                <a:gd name="T9" fmla="*/ 4 h 184"/>
                <a:gd name="T10" fmla="*/ 143 w 145"/>
                <a:gd name="T11" fmla="*/ 4 h 184"/>
                <a:gd name="T12" fmla="*/ 143 w 145"/>
                <a:gd name="T13" fmla="*/ 6 h 184"/>
                <a:gd name="T14" fmla="*/ 142 w 145"/>
                <a:gd name="T15" fmla="*/ 8 h 184"/>
                <a:gd name="T16" fmla="*/ 141 w 145"/>
                <a:gd name="T17" fmla="*/ 10 h 184"/>
                <a:gd name="T18" fmla="*/ 140 w 145"/>
                <a:gd name="T19" fmla="*/ 12 h 184"/>
                <a:gd name="T20" fmla="*/ 136 w 145"/>
                <a:gd name="T21" fmla="*/ 16 h 184"/>
                <a:gd name="T22" fmla="*/ 136 w 145"/>
                <a:gd name="T23" fmla="*/ 16 h 184"/>
                <a:gd name="T24" fmla="*/ 26 w 145"/>
                <a:gd name="T25" fmla="*/ 149 h 184"/>
                <a:gd name="T26" fmla="*/ 0 w 145"/>
                <a:gd name="T27" fmla="*/ 180 h 184"/>
                <a:gd name="T28" fmla="*/ 4 w 145"/>
                <a:gd name="T29" fmla="*/ 184 h 184"/>
                <a:gd name="T30" fmla="*/ 136 w 145"/>
                <a:gd name="T31" fmla="*/ 25 h 184"/>
                <a:gd name="T32" fmla="*/ 138 w 145"/>
                <a:gd name="T33" fmla="*/ 23 h 184"/>
                <a:gd name="T34" fmla="*/ 138 w 145"/>
                <a:gd name="T35" fmla="*/ 23 h 184"/>
                <a:gd name="T36" fmla="*/ 141 w 145"/>
                <a:gd name="T37" fmla="*/ 19 h 184"/>
                <a:gd name="T38" fmla="*/ 142 w 145"/>
                <a:gd name="T39" fmla="*/ 17 h 184"/>
                <a:gd name="T40" fmla="*/ 143 w 145"/>
                <a:gd name="T41" fmla="*/ 16 h 184"/>
                <a:gd name="T42" fmla="*/ 144 w 145"/>
                <a:gd name="T43" fmla="*/ 14 h 184"/>
                <a:gd name="T44" fmla="*/ 144 w 145"/>
                <a:gd name="T45" fmla="*/ 14 h 184"/>
                <a:gd name="T46" fmla="*/ 144 w 145"/>
                <a:gd name="T47" fmla="*/ 13 h 184"/>
                <a:gd name="T48" fmla="*/ 144 w 145"/>
                <a:gd name="T49" fmla="*/ 12 h 184"/>
                <a:gd name="T50" fmla="*/ 145 w 145"/>
                <a:gd name="T51" fmla="*/ 10 h 184"/>
                <a:gd name="T52" fmla="*/ 145 w 145"/>
                <a:gd name="T53" fmla="*/ 8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45" h="184">
                  <a:moveTo>
                    <a:pt x="145" y="8"/>
                  </a:moveTo>
                  <a:cubicBezTo>
                    <a:pt x="143" y="0"/>
                    <a:pt x="143" y="0"/>
                    <a:pt x="143" y="0"/>
                  </a:cubicBezTo>
                  <a:cubicBezTo>
                    <a:pt x="144" y="2"/>
                    <a:pt x="144" y="2"/>
                    <a:pt x="144" y="2"/>
                  </a:cubicBezTo>
                  <a:cubicBezTo>
                    <a:pt x="144" y="2"/>
                    <a:pt x="144" y="2"/>
                    <a:pt x="144" y="2"/>
                  </a:cubicBezTo>
                  <a:cubicBezTo>
                    <a:pt x="143" y="4"/>
                    <a:pt x="143" y="4"/>
                    <a:pt x="143" y="4"/>
                  </a:cubicBezTo>
                  <a:cubicBezTo>
                    <a:pt x="143" y="4"/>
                    <a:pt x="143" y="4"/>
                    <a:pt x="143" y="4"/>
                  </a:cubicBezTo>
                  <a:cubicBezTo>
                    <a:pt x="143" y="6"/>
                    <a:pt x="143" y="6"/>
                    <a:pt x="143" y="6"/>
                  </a:cubicBezTo>
                  <a:cubicBezTo>
                    <a:pt x="142" y="8"/>
                    <a:pt x="142" y="8"/>
                    <a:pt x="142" y="8"/>
                  </a:cubicBezTo>
                  <a:cubicBezTo>
                    <a:pt x="141" y="10"/>
                    <a:pt x="141" y="10"/>
                    <a:pt x="141" y="10"/>
                  </a:cubicBezTo>
                  <a:cubicBezTo>
                    <a:pt x="140" y="12"/>
                    <a:pt x="140" y="12"/>
                    <a:pt x="140" y="12"/>
                  </a:cubicBezTo>
                  <a:cubicBezTo>
                    <a:pt x="136" y="16"/>
                    <a:pt x="136" y="16"/>
                    <a:pt x="136" y="16"/>
                  </a:cubicBezTo>
                  <a:cubicBezTo>
                    <a:pt x="136" y="16"/>
                    <a:pt x="136" y="16"/>
                    <a:pt x="136" y="16"/>
                  </a:cubicBezTo>
                  <a:cubicBezTo>
                    <a:pt x="26" y="149"/>
                    <a:pt x="26" y="149"/>
                    <a:pt x="26" y="149"/>
                  </a:cubicBezTo>
                  <a:cubicBezTo>
                    <a:pt x="21" y="154"/>
                    <a:pt x="14" y="164"/>
                    <a:pt x="0" y="180"/>
                  </a:cubicBezTo>
                  <a:cubicBezTo>
                    <a:pt x="4" y="184"/>
                    <a:pt x="4" y="184"/>
                    <a:pt x="4" y="184"/>
                  </a:cubicBezTo>
                  <a:cubicBezTo>
                    <a:pt x="5" y="183"/>
                    <a:pt x="133" y="28"/>
                    <a:pt x="136" y="25"/>
                  </a:cubicBezTo>
                  <a:cubicBezTo>
                    <a:pt x="138" y="23"/>
                    <a:pt x="138" y="23"/>
                    <a:pt x="138" y="23"/>
                  </a:cubicBezTo>
                  <a:cubicBezTo>
                    <a:pt x="138" y="23"/>
                    <a:pt x="138" y="23"/>
                    <a:pt x="138" y="23"/>
                  </a:cubicBezTo>
                  <a:cubicBezTo>
                    <a:pt x="141" y="19"/>
                    <a:pt x="141" y="19"/>
                    <a:pt x="141" y="19"/>
                  </a:cubicBezTo>
                  <a:cubicBezTo>
                    <a:pt x="142" y="17"/>
                    <a:pt x="142" y="17"/>
                    <a:pt x="142" y="17"/>
                  </a:cubicBezTo>
                  <a:cubicBezTo>
                    <a:pt x="143" y="16"/>
                    <a:pt x="143" y="16"/>
                    <a:pt x="143" y="16"/>
                  </a:cubicBezTo>
                  <a:cubicBezTo>
                    <a:pt x="144" y="14"/>
                    <a:pt x="144" y="14"/>
                    <a:pt x="144" y="14"/>
                  </a:cubicBezTo>
                  <a:cubicBezTo>
                    <a:pt x="144" y="14"/>
                    <a:pt x="144" y="14"/>
                    <a:pt x="144" y="14"/>
                  </a:cubicBezTo>
                  <a:cubicBezTo>
                    <a:pt x="144" y="13"/>
                    <a:pt x="144" y="13"/>
                    <a:pt x="144" y="13"/>
                  </a:cubicBezTo>
                  <a:cubicBezTo>
                    <a:pt x="144" y="12"/>
                    <a:pt x="144" y="12"/>
                    <a:pt x="144" y="12"/>
                  </a:cubicBezTo>
                  <a:cubicBezTo>
                    <a:pt x="145" y="10"/>
                    <a:pt x="145" y="10"/>
                    <a:pt x="145" y="10"/>
                  </a:cubicBezTo>
                  <a:lnTo>
                    <a:pt x="145" y="8"/>
                  </a:lnTo>
                  <a:close/>
                </a:path>
              </a:pathLst>
            </a:custGeom>
            <a:solidFill>
              <a:srgbClr val="9B4F0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90" name="PA_任意多边形 21"/>
            <p:cNvSpPr/>
            <p:nvPr>
              <p:custDataLst>
                <p:tags r:id="rId32"/>
              </p:custDataLst>
            </p:nvPr>
          </p:nvSpPr>
          <p:spPr bwMode="auto">
            <a:xfrm>
              <a:off x="7995941" y="3333582"/>
              <a:ext cx="641872" cy="1212124"/>
            </a:xfrm>
            <a:custGeom>
              <a:avLst/>
              <a:gdLst>
                <a:gd name="T0" fmla="*/ 67 w 71"/>
                <a:gd name="T1" fmla="*/ 122 h 134"/>
                <a:gd name="T2" fmla="*/ 4 w 71"/>
                <a:gd name="T3" fmla="*/ 3 h 134"/>
                <a:gd name="T4" fmla="*/ 0 w 71"/>
                <a:gd name="T5" fmla="*/ 0 h 134"/>
                <a:gd name="T6" fmla="*/ 64 w 71"/>
                <a:gd name="T7" fmla="*/ 120 h 134"/>
                <a:gd name="T8" fmla="*/ 64 w 71"/>
                <a:gd name="T9" fmla="*/ 121 h 134"/>
                <a:gd name="T10" fmla="*/ 65 w 71"/>
                <a:gd name="T11" fmla="*/ 121 h 134"/>
                <a:gd name="T12" fmla="*/ 63 w 71"/>
                <a:gd name="T13" fmla="*/ 122 h 134"/>
                <a:gd name="T14" fmla="*/ 43 w 71"/>
                <a:gd name="T15" fmla="*/ 133 h 134"/>
                <a:gd name="T16" fmla="*/ 3 w 71"/>
                <a:gd name="T17" fmla="*/ 133 h 134"/>
                <a:gd name="T18" fmla="*/ 38 w 71"/>
                <a:gd name="T19" fmla="*/ 133 h 134"/>
                <a:gd name="T20" fmla="*/ 39 w 71"/>
                <a:gd name="T21" fmla="*/ 133 h 134"/>
                <a:gd name="T22" fmla="*/ 61 w 71"/>
                <a:gd name="T23" fmla="*/ 133 h 134"/>
                <a:gd name="T24" fmla="*/ 62 w 71"/>
                <a:gd name="T25" fmla="*/ 132 h 134"/>
                <a:gd name="T26" fmla="*/ 66 w 71"/>
                <a:gd name="T27" fmla="*/ 129 h 134"/>
                <a:gd name="T28" fmla="*/ 66 w 71"/>
                <a:gd name="T29" fmla="*/ 129 h 134"/>
                <a:gd name="T30" fmla="*/ 68 w 71"/>
                <a:gd name="T31" fmla="*/ 124 h 134"/>
                <a:gd name="T32" fmla="*/ 68 w 71"/>
                <a:gd name="T33" fmla="*/ 123 h 134"/>
                <a:gd name="T34" fmla="*/ 67 w 71"/>
                <a:gd name="T35" fmla="*/ 122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1" h="134">
                  <a:moveTo>
                    <a:pt x="67" y="122"/>
                  </a:moveTo>
                  <a:cubicBezTo>
                    <a:pt x="67" y="120"/>
                    <a:pt x="71" y="128"/>
                    <a:pt x="4" y="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8" y="16"/>
                    <a:pt x="64" y="120"/>
                    <a:pt x="64" y="120"/>
                  </a:cubicBezTo>
                  <a:cubicBezTo>
                    <a:pt x="64" y="121"/>
                    <a:pt x="64" y="121"/>
                    <a:pt x="64" y="121"/>
                  </a:cubicBezTo>
                  <a:cubicBezTo>
                    <a:pt x="65" y="121"/>
                    <a:pt x="65" y="121"/>
                    <a:pt x="65" y="121"/>
                  </a:cubicBezTo>
                  <a:cubicBezTo>
                    <a:pt x="63" y="122"/>
                    <a:pt x="63" y="122"/>
                    <a:pt x="63" y="122"/>
                  </a:cubicBezTo>
                  <a:cubicBezTo>
                    <a:pt x="65" y="134"/>
                    <a:pt x="54" y="133"/>
                    <a:pt x="43" y="133"/>
                  </a:cubicBezTo>
                  <a:cubicBezTo>
                    <a:pt x="20" y="133"/>
                    <a:pt x="3" y="133"/>
                    <a:pt x="3" y="133"/>
                  </a:cubicBezTo>
                  <a:cubicBezTo>
                    <a:pt x="10" y="133"/>
                    <a:pt x="2" y="133"/>
                    <a:pt x="38" y="133"/>
                  </a:cubicBezTo>
                  <a:cubicBezTo>
                    <a:pt x="39" y="133"/>
                    <a:pt x="39" y="133"/>
                    <a:pt x="39" y="133"/>
                  </a:cubicBezTo>
                  <a:cubicBezTo>
                    <a:pt x="60" y="133"/>
                    <a:pt x="59" y="133"/>
                    <a:pt x="61" y="133"/>
                  </a:cubicBezTo>
                  <a:cubicBezTo>
                    <a:pt x="62" y="132"/>
                    <a:pt x="62" y="132"/>
                    <a:pt x="62" y="132"/>
                  </a:cubicBezTo>
                  <a:cubicBezTo>
                    <a:pt x="64" y="132"/>
                    <a:pt x="65" y="131"/>
                    <a:pt x="66" y="129"/>
                  </a:cubicBezTo>
                  <a:cubicBezTo>
                    <a:pt x="66" y="129"/>
                    <a:pt x="66" y="129"/>
                    <a:pt x="66" y="129"/>
                  </a:cubicBezTo>
                  <a:cubicBezTo>
                    <a:pt x="67" y="127"/>
                    <a:pt x="68" y="126"/>
                    <a:pt x="68" y="124"/>
                  </a:cubicBezTo>
                  <a:cubicBezTo>
                    <a:pt x="68" y="123"/>
                    <a:pt x="68" y="123"/>
                    <a:pt x="68" y="123"/>
                  </a:cubicBezTo>
                  <a:lnTo>
                    <a:pt x="67" y="122"/>
                  </a:lnTo>
                  <a:close/>
                </a:path>
              </a:pathLst>
            </a:custGeom>
            <a:solidFill>
              <a:srgbClr val="9B4F0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91" name="PA_任意多边形 22"/>
            <p:cNvSpPr/>
            <p:nvPr>
              <p:custDataLst>
                <p:tags r:id="rId33"/>
              </p:custDataLst>
            </p:nvPr>
          </p:nvSpPr>
          <p:spPr bwMode="auto">
            <a:xfrm>
              <a:off x="7995941" y="4536246"/>
              <a:ext cx="81079" cy="1556708"/>
            </a:xfrm>
            <a:custGeom>
              <a:avLst/>
              <a:gdLst>
                <a:gd name="T0" fmla="*/ 9 w 9"/>
                <a:gd name="T1" fmla="*/ 151 h 172"/>
                <a:gd name="T2" fmla="*/ 6 w 9"/>
                <a:gd name="T3" fmla="*/ 0 h 172"/>
                <a:gd name="T4" fmla="*/ 3 w 9"/>
                <a:gd name="T5" fmla="*/ 0 h 172"/>
                <a:gd name="T6" fmla="*/ 2 w 9"/>
                <a:gd name="T7" fmla="*/ 0 h 172"/>
                <a:gd name="T8" fmla="*/ 5 w 9"/>
                <a:gd name="T9" fmla="*/ 154 h 172"/>
                <a:gd name="T10" fmla="*/ 5 w 9"/>
                <a:gd name="T11" fmla="*/ 159 h 172"/>
                <a:gd name="T12" fmla="*/ 5 w 9"/>
                <a:gd name="T13" fmla="*/ 161 h 172"/>
                <a:gd name="T14" fmla="*/ 5 w 9"/>
                <a:gd name="T15" fmla="*/ 164 h 172"/>
                <a:gd name="T16" fmla="*/ 4 w 9"/>
                <a:gd name="T17" fmla="*/ 166 h 172"/>
                <a:gd name="T18" fmla="*/ 3 w 9"/>
                <a:gd name="T19" fmla="*/ 168 h 172"/>
                <a:gd name="T20" fmla="*/ 1 w 9"/>
                <a:gd name="T21" fmla="*/ 170 h 172"/>
                <a:gd name="T22" fmla="*/ 0 w 9"/>
                <a:gd name="T23" fmla="*/ 172 h 172"/>
                <a:gd name="T24" fmla="*/ 1 w 9"/>
                <a:gd name="T25" fmla="*/ 172 h 172"/>
                <a:gd name="T26" fmla="*/ 1 w 9"/>
                <a:gd name="T27" fmla="*/ 171 h 172"/>
                <a:gd name="T28" fmla="*/ 1 w 9"/>
                <a:gd name="T29" fmla="*/ 171 h 172"/>
                <a:gd name="T30" fmla="*/ 1 w 9"/>
                <a:gd name="T31" fmla="*/ 171 h 172"/>
                <a:gd name="T32" fmla="*/ 1 w 9"/>
                <a:gd name="T33" fmla="*/ 171 h 172"/>
                <a:gd name="T34" fmla="*/ 1 w 9"/>
                <a:gd name="T35" fmla="*/ 171 h 172"/>
                <a:gd name="T36" fmla="*/ 2 w 9"/>
                <a:gd name="T37" fmla="*/ 171 h 172"/>
                <a:gd name="T38" fmla="*/ 2 w 9"/>
                <a:gd name="T39" fmla="*/ 171 h 172"/>
                <a:gd name="T40" fmla="*/ 3 w 9"/>
                <a:gd name="T41" fmla="*/ 170 h 172"/>
                <a:gd name="T42" fmla="*/ 3 w 9"/>
                <a:gd name="T43" fmla="*/ 169 h 172"/>
                <a:gd name="T44" fmla="*/ 3 w 9"/>
                <a:gd name="T45" fmla="*/ 169 h 172"/>
                <a:gd name="T46" fmla="*/ 4 w 9"/>
                <a:gd name="T47" fmla="*/ 169 h 172"/>
                <a:gd name="T48" fmla="*/ 5 w 9"/>
                <a:gd name="T49" fmla="*/ 168 h 172"/>
                <a:gd name="T50" fmla="*/ 5 w 9"/>
                <a:gd name="T51" fmla="*/ 167 h 172"/>
                <a:gd name="T52" fmla="*/ 6 w 9"/>
                <a:gd name="T53" fmla="*/ 167 h 172"/>
                <a:gd name="T54" fmla="*/ 7 w 9"/>
                <a:gd name="T55" fmla="*/ 165 h 172"/>
                <a:gd name="T56" fmla="*/ 8 w 9"/>
                <a:gd name="T57" fmla="*/ 164 h 172"/>
                <a:gd name="T58" fmla="*/ 8 w 9"/>
                <a:gd name="T59" fmla="*/ 163 h 172"/>
                <a:gd name="T60" fmla="*/ 8 w 9"/>
                <a:gd name="T61" fmla="*/ 161 h 172"/>
                <a:gd name="T62" fmla="*/ 8 w 9"/>
                <a:gd name="T63" fmla="*/ 161 h 172"/>
                <a:gd name="T64" fmla="*/ 9 w 9"/>
                <a:gd name="T65" fmla="*/ 158 h 172"/>
                <a:gd name="T66" fmla="*/ 9 w 9"/>
                <a:gd name="T67" fmla="*/ 156 h 172"/>
                <a:gd name="T68" fmla="*/ 9 w 9"/>
                <a:gd name="T69" fmla="*/ 151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9" h="172">
                  <a:moveTo>
                    <a:pt x="9" y="151"/>
                  </a:moveTo>
                  <a:cubicBezTo>
                    <a:pt x="9" y="131"/>
                    <a:pt x="6" y="12"/>
                    <a:pt x="6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5" y="148"/>
                    <a:pt x="5" y="154"/>
                  </a:cubicBezTo>
                  <a:cubicBezTo>
                    <a:pt x="5" y="159"/>
                    <a:pt x="5" y="159"/>
                    <a:pt x="5" y="159"/>
                  </a:cubicBezTo>
                  <a:cubicBezTo>
                    <a:pt x="5" y="161"/>
                    <a:pt x="5" y="161"/>
                    <a:pt x="5" y="161"/>
                  </a:cubicBezTo>
                  <a:cubicBezTo>
                    <a:pt x="5" y="164"/>
                    <a:pt x="5" y="164"/>
                    <a:pt x="5" y="164"/>
                  </a:cubicBezTo>
                  <a:cubicBezTo>
                    <a:pt x="4" y="166"/>
                    <a:pt x="4" y="166"/>
                    <a:pt x="4" y="166"/>
                  </a:cubicBezTo>
                  <a:cubicBezTo>
                    <a:pt x="3" y="168"/>
                    <a:pt x="3" y="168"/>
                    <a:pt x="3" y="168"/>
                  </a:cubicBezTo>
                  <a:cubicBezTo>
                    <a:pt x="1" y="170"/>
                    <a:pt x="1" y="170"/>
                    <a:pt x="1" y="170"/>
                  </a:cubicBezTo>
                  <a:cubicBezTo>
                    <a:pt x="0" y="172"/>
                    <a:pt x="0" y="172"/>
                    <a:pt x="0" y="172"/>
                  </a:cubicBezTo>
                  <a:cubicBezTo>
                    <a:pt x="1" y="172"/>
                    <a:pt x="1" y="172"/>
                    <a:pt x="1" y="172"/>
                  </a:cubicBezTo>
                  <a:cubicBezTo>
                    <a:pt x="1" y="171"/>
                    <a:pt x="1" y="171"/>
                    <a:pt x="1" y="171"/>
                  </a:cubicBezTo>
                  <a:cubicBezTo>
                    <a:pt x="1" y="171"/>
                    <a:pt x="1" y="171"/>
                    <a:pt x="1" y="171"/>
                  </a:cubicBezTo>
                  <a:cubicBezTo>
                    <a:pt x="1" y="171"/>
                    <a:pt x="1" y="171"/>
                    <a:pt x="1" y="171"/>
                  </a:cubicBezTo>
                  <a:cubicBezTo>
                    <a:pt x="1" y="171"/>
                    <a:pt x="1" y="171"/>
                    <a:pt x="1" y="171"/>
                  </a:cubicBezTo>
                  <a:cubicBezTo>
                    <a:pt x="1" y="171"/>
                    <a:pt x="1" y="171"/>
                    <a:pt x="1" y="171"/>
                  </a:cubicBezTo>
                  <a:cubicBezTo>
                    <a:pt x="2" y="171"/>
                    <a:pt x="2" y="171"/>
                    <a:pt x="2" y="171"/>
                  </a:cubicBezTo>
                  <a:cubicBezTo>
                    <a:pt x="2" y="171"/>
                    <a:pt x="2" y="171"/>
                    <a:pt x="2" y="171"/>
                  </a:cubicBezTo>
                  <a:cubicBezTo>
                    <a:pt x="3" y="170"/>
                    <a:pt x="3" y="170"/>
                    <a:pt x="3" y="170"/>
                  </a:cubicBezTo>
                  <a:cubicBezTo>
                    <a:pt x="3" y="169"/>
                    <a:pt x="3" y="169"/>
                    <a:pt x="3" y="169"/>
                  </a:cubicBezTo>
                  <a:cubicBezTo>
                    <a:pt x="3" y="169"/>
                    <a:pt x="3" y="169"/>
                    <a:pt x="3" y="169"/>
                  </a:cubicBezTo>
                  <a:cubicBezTo>
                    <a:pt x="4" y="169"/>
                    <a:pt x="4" y="169"/>
                    <a:pt x="4" y="169"/>
                  </a:cubicBezTo>
                  <a:cubicBezTo>
                    <a:pt x="5" y="168"/>
                    <a:pt x="5" y="168"/>
                    <a:pt x="5" y="168"/>
                  </a:cubicBezTo>
                  <a:cubicBezTo>
                    <a:pt x="5" y="167"/>
                    <a:pt x="5" y="167"/>
                    <a:pt x="5" y="167"/>
                  </a:cubicBezTo>
                  <a:cubicBezTo>
                    <a:pt x="6" y="167"/>
                    <a:pt x="6" y="167"/>
                    <a:pt x="6" y="167"/>
                  </a:cubicBezTo>
                  <a:cubicBezTo>
                    <a:pt x="7" y="165"/>
                    <a:pt x="7" y="165"/>
                    <a:pt x="7" y="165"/>
                  </a:cubicBezTo>
                  <a:cubicBezTo>
                    <a:pt x="8" y="164"/>
                    <a:pt x="8" y="164"/>
                    <a:pt x="8" y="164"/>
                  </a:cubicBezTo>
                  <a:cubicBezTo>
                    <a:pt x="8" y="163"/>
                    <a:pt x="8" y="163"/>
                    <a:pt x="8" y="163"/>
                  </a:cubicBezTo>
                  <a:cubicBezTo>
                    <a:pt x="8" y="161"/>
                    <a:pt x="8" y="161"/>
                    <a:pt x="8" y="161"/>
                  </a:cubicBezTo>
                  <a:cubicBezTo>
                    <a:pt x="8" y="161"/>
                    <a:pt x="8" y="161"/>
                    <a:pt x="8" y="161"/>
                  </a:cubicBezTo>
                  <a:cubicBezTo>
                    <a:pt x="9" y="158"/>
                    <a:pt x="9" y="158"/>
                    <a:pt x="9" y="158"/>
                  </a:cubicBezTo>
                  <a:cubicBezTo>
                    <a:pt x="9" y="156"/>
                    <a:pt x="9" y="156"/>
                    <a:pt x="9" y="156"/>
                  </a:cubicBezTo>
                  <a:lnTo>
                    <a:pt x="9" y="151"/>
                  </a:lnTo>
                  <a:close/>
                </a:path>
              </a:pathLst>
            </a:custGeom>
            <a:solidFill>
              <a:srgbClr val="A2A2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92" name="PA_任意多边形 23"/>
            <p:cNvSpPr/>
            <p:nvPr>
              <p:custDataLst>
                <p:tags r:id="rId34"/>
              </p:custDataLst>
            </p:nvPr>
          </p:nvSpPr>
          <p:spPr bwMode="auto">
            <a:xfrm>
              <a:off x="7443256" y="4536246"/>
              <a:ext cx="109456" cy="1539141"/>
            </a:xfrm>
            <a:custGeom>
              <a:avLst/>
              <a:gdLst>
                <a:gd name="T0" fmla="*/ 10 w 12"/>
                <a:gd name="T1" fmla="*/ 3 h 170"/>
                <a:gd name="T2" fmla="*/ 10 w 12"/>
                <a:gd name="T3" fmla="*/ 0 h 170"/>
                <a:gd name="T4" fmla="*/ 10 w 12"/>
                <a:gd name="T5" fmla="*/ 0 h 170"/>
                <a:gd name="T6" fmla="*/ 6 w 12"/>
                <a:gd name="T7" fmla="*/ 0 h 170"/>
                <a:gd name="T8" fmla="*/ 5 w 12"/>
                <a:gd name="T9" fmla="*/ 0 h 170"/>
                <a:gd name="T10" fmla="*/ 5 w 12"/>
                <a:gd name="T11" fmla="*/ 3 h 170"/>
                <a:gd name="T12" fmla="*/ 5 w 12"/>
                <a:gd name="T13" fmla="*/ 3 h 170"/>
                <a:gd name="T14" fmla="*/ 7 w 12"/>
                <a:gd name="T15" fmla="*/ 156 h 170"/>
                <a:gd name="T16" fmla="*/ 7 w 12"/>
                <a:gd name="T17" fmla="*/ 158 h 170"/>
                <a:gd name="T18" fmla="*/ 7 w 12"/>
                <a:gd name="T19" fmla="*/ 161 h 170"/>
                <a:gd name="T20" fmla="*/ 6 w 12"/>
                <a:gd name="T21" fmla="*/ 163 h 170"/>
                <a:gd name="T22" fmla="*/ 5 w 12"/>
                <a:gd name="T23" fmla="*/ 165 h 170"/>
                <a:gd name="T24" fmla="*/ 4 w 12"/>
                <a:gd name="T25" fmla="*/ 167 h 170"/>
                <a:gd name="T26" fmla="*/ 2 w 12"/>
                <a:gd name="T27" fmla="*/ 169 h 170"/>
                <a:gd name="T28" fmla="*/ 0 w 12"/>
                <a:gd name="T29" fmla="*/ 170 h 170"/>
                <a:gd name="T30" fmla="*/ 1 w 12"/>
                <a:gd name="T31" fmla="*/ 170 h 170"/>
                <a:gd name="T32" fmla="*/ 1 w 12"/>
                <a:gd name="T33" fmla="*/ 170 h 170"/>
                <a:gd name="T34" fmla="*/ 1 w 12"/>
                <a:gd name="T35" fmla="*/ 170 h 170"/>
                <a:gd name="T36" fmla="*/ 1 w 12"/>
                <a:gd name="T37" fmla="*/ 170 h 170"/>
                <a:gd name="T38" fmla="*/ 2 w 12"/>
                <a:gd name="T39" fmla="*/ 170 h 170"/>
                <a:gd name="T40" fmla="*/ 2 w 12"/>
                <a:gd name="T41" fmla="*/ 170 h 170"/>
                <a:gd name="T42" fmla="*/ 2 w 12"/>
                <a:gd name="T43" fmla="*/ 170 h 170"/>
                <a:gd name="T44" fmla="*/ 2 w 12"/>
                <a:gd name="T45" fmla="*/ 170 h 170"/>
                <a:gd name="T46" fmla="*/ 2 w 12"/>
                <a:gd name="T47" fmla="*/ 169 h 170"/>
                <a:gd name="T48" fmla="*/ 2 w 12"/>
                <a:gd name="T49" fmla="*/ 169 h 170"/>
                <a:gd name="T50" fmla="*/ 2 w 12"/>
                <a:gd name="T51" fmla="*/ 169 h 170"/>
                <a:gd name="T52" fmla="*/ 2 w 12"/>
                <a:gd name="T53" fmla="*/ 169 h 170"/>
                <a:gd name="T54" fmla="*/ 2 w 12"/>
                <a:gd name="T55" fmla="*/ 169 h 170"/>
                <a:gd name="T56" fmla="*/ 2 w 12"/>
                <a:gd name="T57" fmla="*/ 169 h 170"/>
                <a:gd name="T58" fmla="*/ 2 w 12"/>
                <a:gd name="T59" fmla="*/ 169 h 170"/>
                <a:gd name="T60" fmla="*/ 2 w 12"/>
                <a:gd name="T61" fmla="*/ 169 h 170"/>
                <a:gd name="T62" fmla="*/ 2 w 12"/>
                <a:gd name="T63" fmla="*/ 169 h 170"/>
                <a:gd name="T64" fmla="*/ 3 w 12"/>
                <a:gd name="T65" fmla="*/ 169 h 170"/>
                <a:gd name="T66" fmla="*/ 3 w 12"/>
                <a:gd name="T67" fmla="*/ 169 h 170"/>
                <a:gd name="T68" fmla="*/ 3 w 12"/>
                <a:gd name="T69" fmla="*/ 169 h 170"/>
                <a:gd name="T70" fmla="*/ 3 w 12"/>
                <a:gd name="T71" fmla="*/ 169 h 170"/>
                <a:gd name="T72" fmla="*/ 3 w 12"/>
                <a:gd name="T73" fmla="*/ 169 h 170"/>
                <a:gd name="T74" fmla="*/ 3 w 12"/>
                <a:gd name="T75" fmla="*/ 169 h 170"/>
                <a:gd name="T76" fmla="*/ 4 w 12"/>
                <a:gd name="T77" fmla="*/ 168 h 170"/>
                <a:gd name="T78" fmla="*/ 4 w 12"/>
                <a:gd name="T79" fmla="*/ 168 h 170"/>
                <a:gd name="T80" fmla="*/ 5 w 12"/>
                <a:gd name="T81" fmla="*/ 168 h 170"/>
                <a:gd name="T82" fmla="*/ 5 w 12"/>
                <a:gd name="T83" fmla="*/ 168 h 170"/>
                <a:gd name="T84" fmla="*/ 5 w 12"/>
                <a:gd name="T85" fmla="*/ 168 h 170"/>
                <a:gd name="T86" fmla="*/ 5 w 12"/>
                <a:gd name="T87" fmla="*/ 168 h 170"/>
                <a:gd name="T88" fmla="*/ 5 w 12"/>
                <a:gd name="T89" fmla="*/ 167 h 170"/>
                <a:gd name="T90" fmla="*/ 5 w 12"/>
                <a:gd name="T91" fmla="*/ 167 h 170"/>
                <a:gd name="T92" fmla="*/ 5 w 12"/>
                <a:gd name="T93" fmla="*/ 167 h 170"/>
                <a:gd name="T94" fmla="*/ 5 w 12"/>
                <a:gd name="T95" fmla="*/ 167 h 170"/>
                <a:gd name="T96" fmla="*/ 7 w 12"/>
                <a:gd name="T97" fmla="*/ 166 h 170"/>
                <a:gd name="T98" fmla="*/ 8 w 12"/>
                <a:gd name="T99" fmla="*/ 164 h 170"/>
                <a:gd name="T100" fmla="*/ 10 w 12"/>
                <a:gd name="T101" fmla="*/ 162 h 170"/>
                <a:gd name="T102" fmla="*/ 11 w 12"/>
                <a:gd name="T103" fmla="*/ 160 h 170"/>
                <a:gd name="T104" fmla="*/ 12 w 12"/>
                <a:gd name="T105" fmla="*/ 158 h 170"/>
                <a:gd name="T106" fmla="*/ 12 w 12"/>
                <a:gd name="T107" fmla="*/ 158 h 170"/>
                <a:gd name="T108" fmla="*/ 12 w 12"/>
                <a:gd name="T109" fmla="*/ 155 h 170"/>
                <a:gd name="T110" fmla="*/ 12 w 12"/>
                <a:gd name="T111" fmla="*/ 153 h 170"/>
                <a:gd name="T112" fmla="*/ 12 w 12"/>
                <a:gd name="T113" fmla="*/ 148 h 170"/>
                <a:gd name="T114" fmla="*/ 10 w 12"/>
                <a:gd name="T115" fmla="*/ 3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2" h="170">
                  <a:moveTo>
                    <a:pt x="10" y="3"/>
                  </a:move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5"/>
                    <a:pt x="7" y="155"/>
                    <a:pt x="7" y="156"/>
                  </a:cubicBezTo>
                  <a:cubicBezTo>
                    <a:pt x="7" y="158"/>
                    <a:pt x="7" y="158"/>
                    <a:pt x="7" y="158"/>
                  </a:cubicBezTo>
                  <a:cubicBezTo>
                    <a:pt x="7" y="161"/>
                    <a:pt x="7" y="161"/>
                    <a:pt x="7" y="161"/>
                  </a:cubicBezTo>
                  <a:cubicBezTo>
                    <a:pt x="6" y="163"/>
                    <a:pt x="6" y="163"/>
                    <a:pt x="6" y="163"/>
                  </a:cubicBezTo>
                  <a:cubicBezTo>
                    <a:pt x="5" y="165"/>
                    <a:pt x="5" y="165"/>
                    <a:pt x="5" y="165"/>
                  </a:cubicBezTo>
                  <a:cubicBezTo>
                    <a:pt x="4" y="167"/>
                    <a:pt x="4" y="167"/>
                    <a:pt x="4" y="167"/>
                  </a:cubicBezTo>
                  <a:cubicBezTo>
                    <a:pt x="2" y="169"/>
                    <a:pt x="2" y="169"/>
                    <a:pt x="2" y="169"/>
                  </a:cubicBezTo>
                  <a:cubicBezTo>
                    <a:pt x="0" y="170"/>
                    <a:pt x="0" y="170"/>
                    <a:pt x="0" y="170"/>
                  </a:cubicBezTo>
                  <a:cubicBezTo>
                    <a:pt x="1" y="170"/>
                    <a:pt x="1" y="170"/>
                    <a:pt x="1" y="170"/>
                  </a:cubicBezTo>
                  <a:cubicBezTo>
                    <a:pt x="1" y="170"/>
                    <a:pt x="1" y="170"/>
                    <a:pt x="1" y="170"/>
                  </a:cubicBezTo>
                  <a:cubicBezTo>
                    <a:pt x="1" y="170"/>
                    <a:pt x="1" y="170"/>
                    <a:pt x="1" y="170"/>
                  </a:cubicBezTo>
                  <a:cubicBezTo>
                    <a:pt x="1" y="170"/>
                    <a:pt x="1" y="170"/>
                    <a:pt x="1" y="170"/>
                  </a:cubicBezTo>
                  <a:cubicBezTo>
                    <a:pt x="2" y="170"/>
                    <a:pt x="2" y="170"/>
                    <a:pt x="2" y="170"/>
                  </a:cubicBezTo>
                  <a:cubicBezTo>
                    <a:pt x="2" y="170"/>
                    <a:pt x="2" y="170"/>
                    <a:pt x="2" y="170"/>
                  </a:cubicBezTo>
                  <a:cubicBezTo>
                    <a:pt x="2" y="170"/>
                    <a:pt x="2" y="170"/>
                    <a:pt x="2" y="170"/>
                  </a:cubicBezTo>
                  <a:cubicBezTo>
                    <a:pt x="2" y="170"/>
                    <a:pt x="2" y="170"/>
                    <a:pt x="2" y="170"/>
                  </a:cubicBezTo>
                  <a:cubicBezTo>
                    <a:pt x="2" y="169"/>
                    <a:pt x="2" y="169"/>
                    <a:pt x="2" y="169"/>
                  </a:cubicBezTo>
                  <a:cubicBezTo>
                    <a:pt x="2" y="169"/>
                    <a:pt x="2" y="169"/>
                    <a:pt x="2" y="169"/>
                  </a:cubicBezTo>
                  <a:cubicBezTo>
                    <a:pt x="2" y="169"/>
                    <a:pt x="2" y="169"/>
                    <a:pt x="2" y="169"/>
                  </a:cubicBezTo>
                  <a:cubicBezTo>
                    <a:pt x="2" y="169"/>
                    <a:pt x="2" y="169"/>
                    <a:pt x="2" y="169"/>
                  </a:cubicBezTo>
                  <a:cubicBezTo>
                    <a:pt x="2" y="169"/>
                    <a:pt x="2" y="169"/>
                    <a:pt x="2" y="169"/>
                  </a:cubicBezTo>
                  <a:cubicBezTo>
                    <a:pt x="2" y="169"/>
                    <a:pt x="2" y="169"/>
                    <a:pt x="2" y="169"/>
                  </a:cubicBezTo>
                  <a:cubicBezTo>
                    <a:pt x="2" y="169"/>
                    <a:pt x="2" y="169"/>
                    <a:pt x="2" y="169"/>
                  </a:cubicBezTo>
                  <a:cubicBezTo>
                    <a:pt x="2" y="169"/>
                    <a:pt x="2" y="169"/>
                    <a:pt x="2" y="169"/>
                  </a:cubicBezTo>
                  <a:cubicBezTo>
                    <a:pt x="2" y="169"/>
                    <a:pt x="2" y="169"/>
                    <a:pt x="2" y="169"/>
                  </a:cubicBezTo>
                  <a:cubicBezTo>
                    <a:pt x="3" y="169"/>
                    <a:pt x="3" y="169"/>
                    <a:pt x="3" y="169"/>
                  </a:cubicBezTo>
                  <a:cubicBezTo>
                    <a:pt x="3" y="169"/>
                    <a:pt x="3" y="169"/>
                    <a:pt x="3" y="169"/>
                  </a:cubicBezTo>
                  <a:cubicBezTo>
                    <a:pt x="3" y="169"/>
                    <a:pt x="3" y="169"/>
                    <a:pt x="3" y="169"/>
                  </a:cubicBezTo>
                  <a:cubicBezTo>
                    <a:pt x="3" y="169"/>
                    <a:pt x="3" y="169"/>
                    <a:pt x="3" y="169"/>
                  </a:cubicBezTo>
                  <a:cubicBezTo>
                    <a:pt x="3" y="169"/>
                    <a:pt x="3" y="169"/>
                    <a:pt x="3" y="169"/>
                  </a:cubicBezTo>
                  <a:cubicBezTo>
                    <a:pt x="3" y="169"/>
                    <a:pt x="3" y="169"/>
                    <a:pt x="3" y="169"/>
                  </a:cubicBezTo>
                  <a:cubicBezTo>
                    <a:pt x="4" y="168"/>
                    <a:pt x="4" y="168"/>
                    <a:pt x="4" y="168"/>
                  </a:cubicBezTo>
                  <a:cubicBezTo>
                    <a:pt x="4" y="168"/>
                    <a:pt x="4" y="168"/>
                    <a:pt x="4" y="168"/>
                  </a:cubicBezTo>
                  <a:cubicBezTo>
                    <a:pt x="5" y="168"/>
                    <a:pt x="5" y="168"/>
                    <a:pt x="5" y="168"/>
                  </a:cubicBezTo>
                  <a:cubicBezTo>
                    <a:pt x="5" y="168"/>
                    <a:pt x="5" y="168"/>
                    <a:pt x="5" y="168"/>
                  </a:cubicBezTo>
                  <a:cubicBezTo>
                    <a:pt x="5" y="168"/>
                    <a:pt x="5" y="168"/>
                    <a:pt x="5" y="168"/>
                  </a:cubicBezTo>
                  <a:cubicBezTo>
                    <a:pt x="5" y="168"/>
                    <a:pt x="5" y="168"/>
                    <a:pt x="5" y="168"/>
                  </a:cubicBezTo>
                  <a:cubicBezTo>
                    <a:pt x="5" y="167"/>
                    <a:pt x="5" y="167"/>
                    <a:pt x="5" y="167"/>
                  </a:cubicBezTo>
                  <a:cubicBezTo>
                    <a:pt x="5" y="167"/>
                    <a:pt x="5" y="167"/>
                    <a:pt x="5" y="167"/>
                  </a:cubicBezTo>
                  <a:cubicBezTo>
                    <a:pt x="5" y="167"/>
                    <a:pt x="5" y="167"/>
                    <a:pt x="5" y="167"/>
                  </a:cubicBezTo>
                  <a:cubicBezTo>
                    <a:pt x="5" y="167"/>
                    <a:pt x="5" y="167"/>
                    <a:pt x="5" y="167"/>
                  </a:cubicBezTo>
                  <a:cubicBezTo>
                    <a:pt x="7" y="166"/>
                    <a:pt x="7" y="166"/>
                    <a:pt x="7" y="166"/>
                  </a:cubicBezTo>
                  <a:cubicBezTo>
                    <a:pt x="8" y="164"/>
                    <a:pt x="8" y="164"/>
                    <a:pt x="8" y="164"/>
                  </a:cubicBezTo>
                  <a:cubicBezTo>
                    <a:pt x="10" y="162"/>
                    <a:pt x="10" y="162"/>
                    <a:pt x="10" y="162"/>
                  </a:cubicBezTo>
                  <a:cubicBezTo>
                    <a:pt x="11" y="160"/>
                    <a:pt x="11" y="160"/>
                    <a:pt x="11" y="160"/>
                  </a:cubicBezTo>
                  <a:cubicBezTo>
                    <a:pt x="12" y="158"/>
                    <a:pt x="12" y="158"/>
                    <a:pt x="12" y="158"/>
                  </a:cubicBezTo>
                  <a:cubicBezTo>
                    <a:pt x="12" y="158"/>
                    <a:pt x="12" y="158"/>
                    <a:pt x="12" y="158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3"/>
                    <a:pt x="12" y="153"/>
                    <a:pt x="12" y="153"/>
                  </a:cubicBezTo>
                  <a:cubicBezTo>
                    <a:pt x="12" y="148"/>
                    <a:pt x="12" y="148"/>
                    <a:pt x="12" y="148"/>
                  </a:cubicBezTo>
                  <a:cubicBezTo>
                    <a:pt x="12" y="139"/>
                    <a:pt x="10" y="28"/>
                    <a:pt x="10" y="3"/>
                  </a:cubicBezTo>
                  <a:close/>
                </a:path>
              </a:pathLst>
            </a:custGeom>
            <a:solidFill>
              <a:srgbClr val="A2A2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93" name="PA_任意多边形 24"/>
            <p:cNvSpPr/>
            <p:nvPr>
              <p:custDataLst>
                <p:tags r:id="rId35"/>
              </p:custDataLst>
            </p:nvPr>
          </p:nvSpPr>
          <p:spPr bwMode="auto">
            <a:xfrm>
              <a:off x="6945974" y="1116085"/>
              <a:ext cx="1076994" cy="1058075"/>
            </a:xfrm>
            <a:custGeom>
              <a:avLst/>
              <a:gdLst>
                <a:gd name="T0" fmla="*/ 110 w 119"/>
                <a:gd name="T1" fmla="*/ 28 h 117"/>
                <a:gd name="T2" fmla="*/ 110 w 119"/>
                <a:gd name="T3" fmla="*/ 27 h 117"/>
                <a:gd name="T4" fmla="*/ 94 w 119"/>
                <a:gd name="T5" fmla="*/ 10 h 117"/>
                <a:gd name="T6" fmla="*/ 38 w 119"/>
                <a:gd name="T7" fmla="*/ 10 h 117"/>
                <a:gd name="T8" fmla="*/ 15 w 119"/>
                <a:gd name="T9" fmla="*/ 33 h 117"/>
                <a:gd name="T10" fmla="*/ 23 w 119"/>
                <a:gd name="T11" fmla="*/ 101 h 117"/>
                <a:gd name="T12" fmla="*/ 25 w 119"/>
                <a:gd name="T13" fmla="*/ 103 h 117"/>
                <a:gd name="T14" fmla="*/ 43 w 119"/>
                <a:gd name="T15" fmla="*/ 112 h 117"/>
                <a:gd name="T16" fmla="*/ 103 w 119"/>
                <a:gd name="T17" fmla="*/ 90 h 117"/>
                <a:gd name="T18" fmla="*/ 103 w 119"/>
                <a:gd name="T19" fmla="*/ 90 h 117"/>
                <a:gd name="T20" fmla="*/ 114 w 119"/>
                <a:gd name="T21" fmla="*/ 37 h 117"/>
                <a:gd name="T22" fmla="*/ 113 w 119"/>
                <a:gd name="T23" fmla="*/ 34 h 117"/>
                <a:gd name="T24" fmla="*/ 113 w 119"/>
                <a:gd name="T25" fmla="*/ 34 h 117"/>
                <a:gd name="T26" fmla="*/ 112 w 119"/>
                <a:gd name="T27" fmla="*/ 31 h 117"/>
                <a:gd name="T28" fmla="*/ 112 w 119"/>
                <a:gd name="T29" fmla="*/ 31 h 117"/>
                <a:gd name="T30" fmla="*/ 112 w 119"/>
                <a:gd name="T31" fmla="*/ 30 h 117"/>
                <a:gd name="T32" fmla="*/ 110 w 119"/>
                <a:gd name="T33" fmla="*/ 28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19" h="117">
                  <a:moveTo>
                    <a:pt x="110" y="28"/>
                  </a:moveTo>
                  <a:cubicBezTo>
                    <a:pt x="110" y="27"/>
                    <a:pt x="110" y="27"/>
                    <a:pt x="110" y="27"/>
                  </a:cubicBezTo>
                  <a:cubicBezTo>
                    <a:pt x="107" y="21"/>
                    <a:pt x="101" y="15"/>
                    <a:pt x="94" y="10"/>
                  </a:cubicBezTo>
                  <a:cubicBezTo>
                    <a:pt x="77" y="0"/>
                    <a:pt x="56" y="1"/>
                    <a:pt x="38" y="10"/>
                  </a:cubicBezTo>
                  <a:cubicBezTo>
                    <a:pt x="29" y="16"/>
                    <a:pt x="22" y="22"/>
                    <a:pt x="15" y="33"/>
                  </a:cubicBezTo>
                  <a:cubicBezTo>
                    <a:pt x="0" y="59"/>
                    <a:pt x="5" y="86"/>
                    <a:pt x="23" y="101"/>
                  </a:cubicBezTo>
                  <a:cubicBezTo>
                    <a:pt x="25" y="103"/>
                    <a:pt x="25" y="103"/>
                    <a:pt x="25" y="103"/>
                  </a:cubicBezTo>
                  <a:cubicBezTo>
                    <a:pt x="35" y="110"/>
                    <a:pt x="44" y="112"/>
                    <a:pt x="43" y="112"/>
                  </a:cubicBezTo>
                  <a:cubicBezTo>
                    <a:pt x="67" y="117"/>
                    <a:pt x="87" y="108"/>
                    <a:pt x="103" y="90"/>
                  </a:cubicBezTo>
                  <a:cubicBezTo>
                    <a:pt x="103" y="90"/>
                    <a:pt x="103" y="90"/>
                    <a:pt x="103" y="90"/>
                  </a:cubicBezTo>
                  <a:cubicBezTo>
                    <a:pt x="116" y="74"/>
                    <a:pt x="119" y="55"/>
                    <a:pt x="114" y="37"/>
                  </a:cubicBezTo>
                  <a:cubicBezTo>
                    <a:pt x="113" y="34"/>
                    <a:pt x="113" y="34"/>
                    <a:pt x="113" y="34"/>
                  </a:cubicBezTo>
                  <a:cubicBezTo>
                    <a:pt x="113" y="34"/>
                    <a:pt x="113" y="34"/>
                    <a:pt x="113" y="34"/>
                  </a:cubicBezTo>
                  <a:cubicBezTo>
                    <a:pt x="112" y="31"/>
                    <a:pt x="112" y="31"/>
                    <a:pt x="112" y="31"/>
                  </a:cubicBezTo>
                  <a:cubicBezTo>
                    <a:pt x="112" y="31"/>
                    <a:pt x="112" y="31"/>
                    <a:pt x="112" y="31"/>
                  </a:cubicBezTo>
                  <a:cubicBezTo>
                    <a:pt x="112" y="30"/>
                    <a:pt x="112" y="30"/>
                    <a:pt x="112" y="30"/>
                  </a:cubicBezTo>
                  <a:lnTo>
                    <a:pt x="110" y="2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94" name="PA_任意多边形 25"/>
            <p:cNvSpPr/>
            <p:nvPr>
              <p:custDataLst>
                <p:tags r:id="rId36"/>
              </p:custDataLst>
            </p:nvPr>
          </p:nvSpPr>
          <p:spPr bwMode="auto">
            <a:xfrm>
              <a:off x="6982459" y="1170137"/>
              <a:ext cx="1022941" cy="976997"/>
            </a:xfrm>
            <a:custGeom>
              <a:avLst/>
              <a:gdLst>
                <a:gd name="T0" fmla="*/ 36 w 113"/>
                <a:gd name="T1" fmla="*/ 105 h 108"/>
                <a:gd name="T2" fmla="*/ 39 w 113"/>
                <a:gd name="T3" fmla="*/ 103 h 108"/>
                <a:gd name="T4" fmla="*/ 39 w 113"/>
                <a:gd name="T5" fmla="*/ 103 h 108"/>
                <a:gd name="T6" fmla="*/ 22 w 113"/>
                <a:gd name="T7" fmla="*/ 95 h 108"/>
                <a:gd name="T8" fmla="*/ 21 w 113"/>
                <a:gd name="T9" fmla="*/ 93 h 108"/>
                <a:gd name="T10" fmla="*/ 13 w 113"/>
                <a:gd name="T11" fmla="*/ 28 h 108"/>
                <a:gd name="T12" fmla="*/ 36 w 113"/>
                <a:gd name="T13" fmla="*/ 7 h 108"/>
                <a:gd name="T14" fmla="*/ 63 w 113"/>
                <a:gd name="T15" fmla="*/ 0 h 108"/>
                <a:gd name="T16" fmla="*/ 88 w 113"/>
                <a:gd name="T17" fmla="*/ 7 h 108"/>
                <a:gd name="T18" fmla="*/ 104 w 113"/>
                <a:gd name="T19" fmla="*/ 23 h 108"/>
                <a:gd name="T20" fmla="*/ 104 w 113"/>
                <a:gd name="T21" fmla="*/ 24 h 108"/>
                <a:gd name="T22" fmla="*/ 104 w 113"/>
                <a:gd name="T23" fmla="*/ 24 h 108"/>
                <a:gd name="T24" fmla="*/ 105 w 113"/>
                <a:gd name="T25" fmla="*/ 26 h 108"/>
                <a:gd name="T26" fmla="*/ 106 w 113"/>
                <a:gd name="T27" fmla="*/ 29 h 108"/>
                <a:gd name="T28" fmla="*/ 106 w 113"/>
                <a:gd name="T29" fmla="*/ 29 h 108"/>
                <a:gd name="T30" fmla="*/ 108 w 113"/>
                <a:gd name="T31" fmla="*/ 32 h 108"/>
                <a:gd name="T32" fmla="*/ 97 w 113"/>
                <a:gd name="T33" fmla="*/ 82 h 108"/>
                <a:gd name="T34" fmla="*/ 97 w 113"/>
                <a:gd name="T35" fmla="*/ 82 h 108"/>
                <a:gd name="T36" fmla="*/ 97 w 113"/>
                <a:gd name="T37" fmla="*/ 82 h 108"/>
                <a:gd name="T38" fmla="*/ 52 w 113"/>
                <a:gd name="T39" fmla="*/ 104 h 108"/>
                <a:gd name="T40" fmla="*/ 40 w 113"/>
                <a:gd name="T41" fmla="*/ 103 h 108"/>
                <a:gd name="T42" fmla="*/ 38 w 113"/>
                <a:gd name="T43" fmla="*/ 108 h 108"/>
                <a:gd name="T44" fmla="*/ 36 w 113"/>
                <a:gd name="T45" fmla="*/ 105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13" h="108">
                  <a:moveTo>
                    <a:pt x="36" y="105"/>
                  </a:moveTo>
                  <a:cubicBezTo>
                    <a:pt x="39" y="103"/>
                    <a:pt x="39" y="103"/>
                    <a:pt x="39" y="103"/>
                  </a:cubicBezTo>
                  <a:cubicBezTo>
                    <a:pt x="39" y="103"/>
                    <a:pt x="39" y="103"/>
                    <a:pt x="39" y="103"/>
                  </a:cubicBezTo>
                  <a:cubicBezTo>
                    <a:pt x="39" y="103"/>
                    <a:pt x="32" y="101"/>
                    <a:pt x="22" y="95"/>
                  </a:cubicBezTo>
                  <a:cubicBezTo>
                    <a:pt x="21" y="93"/>
                    <a:pt x="21" y="93"/>
                    <a:pt x="21" y="93"/>
                  </a:cubicBezTo>
                  <a:cubicBezTo>
                    <a:pt x="3" y="77"/>
                    <a:pt x="0" y="52"/>
                    <a:pt x="13" y="28"/>
                  </a:cubicBezTo>
                  <a:cubicBezTo>
                    <a:pt x="20" y="19"/>
                    <a:pt x="26" y="12"/>
                    <a:pt x="36" y="7"/>
                  </a:cubicBezTo>
                  <a:cubicBezTo>
                    <a:pt x="45" y="2"/>
                    <a:pt x="54" y="0"/>
                    <a:pt x="63" y="0"/>
                  </a:cubicBezTo>
                  <a:cubicBezTo>
                    <a:pt x="72" y="0"/>
                    <a:pt x="81" y="2"/>
                    <a:pt x="88" y="7"/>
                  </a:cubicBezTo>
                  <a:cubicBezTo>
                    <a:pt x="95" y="12"/>
                    <a:pt x="101" y="17"/>
                    <a:pt x="104" y="23"/>
                  </a:cubicBezTo>
                  <a:cubicBezTo>
                    <a:pt x="104" y="24"/>
                    <a:pt x="104" y="24"/>
                    <a:pt x="104" y="24"/>
                  </a:cubicBezTo>
                  <a:cubicBezTo>
                    <a:pt x="104" y="24"/>
                    <a:pt x="104" y="24"/>
                    <a:pt x="104" y="24"/>
                  </a:cubicBezTo>
                  <a:cubicBezTo>
                    <a:pt x="105" y="26"/>
                    <a:pt x="105" y="26"/>
                    <a:pt x="105" y="26"/>
                  </a:cubicBezTo>
                  <a:cubicBezTo>
                    <a:pt x="106" y="29"/>
                    <a:pt x="106" y="29"/>
                    <a:pt x="106" y="29"/>
                  </a:cubicBezTo>
                  <a:cubicBezTo>
                    <a:pt x="106" y="29"/>
                    <a:pt x="106" y="29"/>
                    <a:pt x="106" y="29"/>
                  </a:cubicBezTo>
                  <a:cubicBezTo>
                    <a:pt x="108" y="32"/>
                    <a:pt x="108" y="32"/>
                    <a:pt x="108" y="32"/>
                  </a:cubicBezTo>
                  <a:cubicBezTo>
                    <a:pt x="113" y="49"/>
                    <a:pt x="109" y="67"/>
                    <a:pt x="97" y="82"/>
                  </a:cubicBezTo>
                  <a:cubicBezTo>
                    <a:pt x="97" y="82"/>
                    <a:pt x="97" y="82"/>
                    <a:pt x="97" y="82"/>
                  </a:cubicBezTo>
                  <a:cubicBezTo>
                    <a:pt x="97" y="82"/>
                    <a:pt x="97" y="82"/>
                    <a:pt x="97" y="82"/>
                  </a:cubicBezTo>
                  <a:cubicBezTo>
                    <a:pt x="84" y="97"/>
                    <a:pt x="69" y="104"/>
                    <a:pt x="52" y="104"/>
                  </a:cubicBezTo>
                  <a:cubicBezTo>
                    <a:pt x="48" y="104"/>
                    <a:pt x="44" y="104"/>
                    <a:pt x="40" y="103"/>
                  </a:cubicBezTo>
                  <a:cubicBezTo>
                    <a:pt x="38" y="108"/>
                    <a:pt x="38" y="108"/>
                    <a:pt x="38" y="108"/>
                  </a:cubicBezTo>
                  <a:lnTo>
                    <a:pt x="36" y="105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95" name="PA_任意多边形 26"/>
            <p:cNvSpPr/>
            <p:nvPr>
              <p:custDataLst>
                <p:tags r:id="rId37"/>
              </p:custDataLst>
            </p:nvPr>
          </p:nvSpPr>
          <p:spPr bwMode="auto">
            <a:xfrm>
              <a:off x="5905466" y="817445"/>
              <a:ext cx="3375570" cy="5321454"/>
            </a:xfrm>
            <a:custGeom>
              <a:avLst/>
              <a:gdLst>
                <a:gd name="T0" fmla="*/ 372 w 373"/>
                <a:gd name="T1" fmla="*/ 15 h 588"/>
                <a:gd name="T2" fmla="*/ 341 w 373"/>
                <a:gd name="T3" fmla="*/ 3 h 588"/>
                <a:gd name="T4" fmla="*/ 135 w 373"/>
                <a:gd name="T5" fmla="*/ 157 h 588"/>
                <a:gd name="T6" fmla="*/ 131 w 373"/>
                <a:gd name="T7" fmla="*/ 154 h 588"/>
                <a:gd name="T8" fmla="*/ 30 w 373"/>
                <a:gd name="T9" fmla="*/ 49 h 588"/>
                <a:gd name="T10" fmla="*/ 13 w 373"/>
                <a:gd name="T11" fmla="*/ 48 h 588"/>
                <a:gd name="T12" fmla="*/ 4 w 373"/>
                <a:gd name="T13" fmla="*/ 76 h 588"/>
                <a:gd name="T14" fmla="*/ 125 w 373"/>
                <a:gd name="T15" fmla="*/ 287 h 588"/>
                <a:gd name="T16" fmla="*/ 74 w 373"/>
                <a:gd name="T17" fmla="*/ 409 h 588"/>
                <a:gd name="T18" fmla="*/ 126 w 373"/>
                <a:gd name="T19" fmla="*/ 411 h 588"/>
                <a:gd name="T20" fmla="*/ 127 w 373"/>
                <a:gd name="T21" fmla="*/ 564 h 588"/>
                <a:gd name="T22" fmla="*/ 128 w 373"/>
                <a:gd name="T23" fmla="*/ 569 h 588"/>
                <a:gd name="T24" fmla="*/ 162 w 373"/>
                <a:gd name="T25" fmla="*/ 585 h 588"/>
                <a:gd name="T26" fmla="*/ 169 w 373"/>
                <a:gd name="T27" fmla="*/ 583 h 588"/>
                <a:gd name="T28" fmla="*/ 170 w 373"/>
                <a:gd name="T29" fmla="*/ 582 h 588"/>
                <a:gd name="T30" fmla="*/ 170 w 373"/>
                <a:gd name="T31" fmla="*/ 582 h 588"/>
                <a:gd name="T32" fmla="*/ 170 w 373"/>
                <a:gd name="T33" fmla="*/ 581 h 588"/>
                <a:gd name="T34" fmla="*/ 174 w 373"/>
                <a:gd name="T35" fmla="*/ 578 h 588"/>
                <a:gd name="T36" fmla="*/ 177 w 373"/>
                <a:gd name="T37" fmla="*/ 572 h 588"/>
                <a:gd name="T38" fmla="*/ 177 w 373"/>
                <a:gd name="T39" fmla="*/ 562 h 588"/>
                <a:gd name="T40" fmla="*/ 175 w 373"/>
                <a:gd name="T41" fmla="*/ 414 h 588"/>
                <a:gd name="T42" fmla="*/ 176 w 373"/>
                <a:gd name="T43" fmla="*/ 411 h 588"/>
                <a:gd name="T44" fmla="*/ 178 w 373"/>
                <a:gd name="T45" fmla="*/ 411 h 588"/>
                <a:gd name="T46" fmla="*/ 180 w 373"/>
                <a:gd name="T47" fmla="*/ 411 h 588"/>
                <a:gd name="T48" fmla="*/ 182 w 373"/>
                <a:gd name="T49" fmla="*/ 411 h 588"/>
                <a:gd name="T50" fmla="*/ 182 w 373"/>
                <a:gd name="T51" fmla="*/ 414 h 588"/>
                <a:gd name="T52" fmla="*/ 185 w 373"/>
                <a:gd name="T53" fmla="*/ 570 h 588"/>
                <a:gd name="T54" fmla="*/ 201 w 373"/>
                <a:gd name="T55" fmla="*/ 587 h 588"/>
                <a:gd name="T56" fmla="*/ 229 w 373"/>
                <a:gd name="T57" fmla="*/ 585 h 588"/>
                <a:gd name="T58" fmla="*/ 230 w 373"/>
                <a:gd name="T59" fmla="*/ 584 h 588"/>
                <a:gd name="T60" fmla="*/ 231 w 373"/>
                <a:gd name="T61" fmla="*/ 583 h 588"/>
                <a:gd name="T62" fmla="*/ 235 w 373"/>
                <a:gd name="T63" fmla="*/ 577 h 588"/>
                <a:gd name="T64" fmla="*/ 236 w 373"/>
                <a:gd name="T65" fmla="*/ 570 h 588"/>
                <a:gd name="T66" fmla="*/ 233 w 373"/>
                <a:gd name="T67" fmla="*/ 411 h 588"/>
                <a:gd name="T68" fmla="*/ 288 w 373"/>
                <a:gd name="T69" fmla="*/ 411 h 588"/>
                <a:gd name="T70" fmla="*/ 290 w 373"/>
                <a:gd name="T71" fmla="*/ 410 h 588"/>
                <a:gd name="T72" fmla="*/ 292 w 373"/>
                <a:gd name="T73" fmla="*/ 410 h 588"/>
                <a:gd name="T74" fmla="*/ 293 w 373"/>
                <a:gd name="T75" fmla="*/ 408 h 588"/>
                <a:gd name="T76" fmla="*/ 295 w 373"/>
                <a:gd name="T77" fmla="*/ 407 h 588"/>
                <a:gd name="T78" fmla="*/ 296 w 373"/>
                <a:gd name="T79" fmla="*/ 405 h 588"/>
                <a:gd name="T80" fmla="*/ 296 w 373"/>
                <a:gd name="T81" fmla="*/ 402 h 588"/>
                <a:gd name="T82" fmla="*/ 296 w 373"/>
                <a:gd name="T83" fmla="*/ 400 h 588"/>
                <a:gd name="T84" fmla="*/ 295 w 373"/>
                <a:gd name="T85" fmla="*/ 398 h 588"/>
                <a:gd name="T86" fmla="*/ 253 w 373"/>
                <a:gd name="T87" fmla="*/ 320 h 588"/>
                <a:gd name="T88" fmla="*/ 231 w 373"/>
                <a:gd name="T89" fmla="*/ 278 h 588"/>
                <a:gd name="T90" fmla="*/ 229 w 373"/>
                <a:gd name="T91" fmla="*/ 198 h 588"/>
                <a:gd name="T92" fmla="*/ 365 w 373"/>
                <a:gd name="T93" fmla="*/ 34 h 588"/>
                <a:gd name="T94" fmla="*/ 371 w 373"/>
                <a:gd name="T95" fmla="*/ 26 h 588"/>
                <a:gd name="T96" fmla="*/ 372 w 373"/>
                <a:gd name="T97" fmla="*/ 22 h 588"/>
                <a:gd name="T98" fmla="*/ 372 w 373"/>
                <a:gd name="T99" fmla="*/ 18 h 5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373" h="588">
                  <a:moveTo>
                    <a:pt x="372" y="18"/>
                  </a:moveTo>
                  <a:cubicBezTo>
                    <a:pt x="372" y="16"/>
                    <a:pt x="372" y="16"/>
                    <a:pt x="372" y="16"/>
                  </a:cubicBezTo>
                  <a:cubicBezTo>
                    <a:pt x="372" y="15"/>
                    <a:pt x="372" y="15"/>
                    <a:pt x="372" y="15"/>
                  </a:cubicBezTo>
                  <a:cubicBezTo>
                    <a:pt x="371" y="12"/>
                    <a:pt x="369" y="10"/>
                    <a:pt x="367" y="9"/>
                  </a:cubicBezTo>
                  <a:cubicBezTo>
                    <a:pt x="360" y="4"/>
                    <a:pt x="356" y="1"/>
                    <a:pt x="355" y="1"/>
                  </a:cubicBezTo>
                  <a:cubicBezTo>
                    <a:pt x="351" y="0"/>
                    <a:pt x="346" y="1"/>
                    <a:pt x="341" y="3"/>
                  </a:cubicBezTo>
                  <a:cubicBezTo>
                    <a:pt x="338" y="5"/>
                    <a:pt x="336" y="7"/>
                    <a:pt x="334" y="9"/>
                  </a:cubicBezTo>
                  <a:cubicBezTo>
                    <a:pt x="220" y="149"/>
                    <a:pt x="220" y="149"/>
                    <a:pt x="220" y="149"/>
                  </a:cubicBezTo>
                  <a:cubicBezTo>
                    <a:pt x="135" y="157"/>
                    <a:pt x="135" y="157"/>
                    <a:pt x="135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4" y="157"/>
                    <a:pt x="134" y="157"/>
                    <a:pt x="134" y="157"/>
                  </a:cubicBezTo>
                  <a:cubicBezTo>
                    <a:pt x="131" y="154"/>
                    <a:pt x="131" y="154"/>
                    <a:pt x="131" y="154"/>
                  </a:cubicBezTo>
                  <a:cubicBezTo>
                    <a:pt x="128" y="151"/>
                    <a:pt x="36" y="55"/>
                    <a:pt x="32" y="52"/>
                  </a:cubicBezTo>
                  <a:cubicBezTo>
                    <a:pt x="32" y="51"/>
                    <a:pt x="32" y="51"/>
                    <a:pt x="32" y="51"/>
                  </a:cubicBezTo>
                  <a:cubicBezTo>
                    <a:pt x="30" y="49"/>
                    <a:pt x="30" y="49"/>
                    <a:pt x="30" y="49"/>
                  </a:cubicBezTo>
                  <a:cubicBezTo>
                    <a:pt x="29" y="48"/>
                    <a:pt x="29" y="48"/>
                    <a:pt x="29" y="48"/>
                  </a:cubicBezTo>
                  <a:cubicBezTo>
                    <a:pt x="29" y="48"/>
                    <a:pt x="29" y="48"/>
                    <a:pt x="29" y="48"/>
                  </a:cubicBezTo>
                  <a:cubicBezTo>
                    <a:pt x="24" y="44"/>
                    <a:pt x="18" y="44"/>
                    <a:pt x="13" y="48"/>
                  </a:cubicBezTo>
                  <a:cubicBezTo>
                    <a:pt x="7" y="54"/>
                    <a:pt x="3" y="58"/>
                    <a:pt x="3" y="60"/>
                  </a:cubicBezTo>
                  <a:cubicBezTo>
                    <a:pt x="1" y="63"/>
                    <a:pt x="0" y="66"/>
                    <a:pt x="1" y="69"/>
                  </a:cubicBezTo>
                  <a:cubicBezTo>
                    <a:pt x="1" y="71"/>
                    <a:pt x="2" y="74"/>
                    <a:pt x="4" y="76"/>
                  </a:cubicBezTo>
                  <a:cubicBezTo>
                    <a:pt x="124" y="204"/>
                    <a:pt x="124" y="204"/>
                    <a:pt x="124" y="204"/>
                  </a:cubicBezTo>
                  <a:cubicBezTo>
                    <a:pt x="125" y="283"/>
                    <a:pt x="125" y="283"/>
                    <a:pt x="125" y="283"/>
                  </a:cubicBezTo>
                  <a:cubicBezTo>
                    <a:pt x="125" y="287"/>
                    <a:pt x="125" y="287"/>
                    <a:pt x="125" y="287"/>
                  </a:cubicBezTo>
                  <a:cubicBezTo>
                    <a:pt x="73" y="399"/>
                    <a:pt x="73" y="399"/>
                    <a:pt x="73" y="399"/>
                  </a:cubicBezTo>
                  <a:cubicBezTo>
                    <a:pt x="72" y="400"/>
                    <a:pt x="72" y="400"/>
                    <a:pt x="72" y="400"/>
                  </a:cubicBezTo>
                  <a:cubicBezTo>
                    <a:pt x="71" y="404"/>
                    <a:pt x="72" y="407"/>
                    <a:pt x="74" y="409"/>
                  </a:cubicBezTo>
                  <a:cubicBezTo>
                    <a:pt x="76" y="411"/>
                    <a:pt x="79" y="412"/>
                    <a:pt x="82" y="411"/>
                  </a:cubicBezTo>
                  <a:cubicBezTo>
                    <a:pt x="82" y="411"/>
                    <a:pt x="109" y="411"/>
                    <a:pt x="124" y="411"/>
                  </a:cubicBezTo>
                  <a:cubicBezTo>
                    <a:pt x="126" y="411"/>
                    <a:pt x="126" y="411"/>
                    <a:pt x="126" y="411"/>
                  </a:cubicBezTo>
                  <a:cubicBezTo>
                    <a:pt x="126" y="411"/>
                    <a:pt x="126" y="411"/>
                    <a:pt x="126" y="411"/>
                  </a:cubicBezTo>
                  <a:cubicBezTo>
                    <a:pt x="127" y="484"/>
                    <a:pt x="127" y="484"/>
                    <a:pt x="127" y="484"/>
                  </a:cubicBezTo>
                  <a:cubicBezTo>
                    <a:pt x="127" y="564"/>
                    <a:pt x="127" y="564"/>
                    <a:pt x="127" y="564"/>
                  </a:cubicBezTo>
                  <a:cubicBezTo>
                    <a:pt x="128" y="566"/>
                    <a:pt x="128" y="566"/>
                    <a:pt x="128" y="566"/>
                  </a:cubicBezTo>
                  <a:cubicBezTo>
                    <a:pt x="128" y="567"/>
                    <a:pt x="128" y="567"/>
                    <a:pt x="128" y="567"/>
                  </a:cubicBezTo>
                  <a:cubicBezTo>
                    <a:pt x="128" y="569"/>
                    <a:pt x="128" y="569"/>
                    <a:pt x="128" y="569"/>
                  </a:cubicBezTo>
                  <a:cubicBezTo>
                    <a:pt x="129" y="571"/>
                    <a:pt x="129" y="571"/>
                    <a:pt x="129" y="571"/>
                  </a:cubicBezTo>
                  <a:cubicBezTo>
                    <a:pt x="132" y="578"/>
                    <a:pt x="136" y="582"/>
                    <a:pt x="142" y="583"/>
                  </a:cubicBezTo>
                  <a:cubicBezTo>
                    <a:pt x="143" y="584"/>
                    <a:pt x="150" y="584"/>
                    <a:pt x="162" y="585"/>
                  </a:cubicBezTo>
                  <a:cubicBezTo>
                    <a:pt x="164" y="584"/>
                    <a:pt x="166" y="584"/>
                    <a:pt x="168" y="583"/>
                  </a:cubicBezTo>
                  <a:cubicBezTo>
                    <a:pt x="168" y="583"/>
                    <a:pt x="168" y="583"/>
                    <a:pt x="168" y="583"/>
                  </a:cubicBezTo>
                  <a:cubicBezTo>
                    <a:pt x="169" y="583"/>
                    <a:pt x="169" y="583"/>
                    <a:pt x="169" y="583"/>
                  </a:cubicBezTo>
                  <a:cubicBezTo>
                    <a:pt x="169" y="582"/>
                    <a:pt x="169" y="582"/>
                    <a:pt x="169" y="582"/>
                  </a:cubicBezTo>
                  <a:cubicBezTo>
                    <a:pt x="169" y="582"/>
                    <a:pt x="169" y="582"/>
                    <a:pt x="169" y="582"/>
                  </a:cubicBezTo>
                  <a:cubicBezTo>
                    <a:pt x="170" y="582"/>
                    <a:pt x="170" y="582"/>
                    <a:pt x="170" y="582"/>
                  </a:cubicBezTo>
                  <a:cubicBezTo>
                    <a:pt x="170" y="582"/>
                    <a:pt x="170" y="582"/>
                    <a:pt x="170" y="582"/>
                  </a:cubicBezTo>
                  <a:cubicBezTo>
                    <a:pt x="170" y="582"/>
                    <a:pt x="170" y="582"/>
                    <a:pt x="170" y="582"/>
                  </a:cubicBezTo>
                  <a:cubicBezTo>
                    <a:pt x="170" y="582"/>
                    <a:pt x="170" y="582"/>
                    <a:pt x="170" y="582"/>
                  </a:cubicBezTo>
                  <a:cubicBezTo>
                    <a:pt x="170" y="582"/>
                    <a:pt x="170" y="582"/>
                    <a:pt x="170" y="582"/>
                  </a:cubicBezTo>
                  <a:cubicBezTo>
                    <a:pt x="170" y="581"/>
                    <a:pt x="170" y="581"/>
                    <a:pt x="170" y="581"/>
                  </a:cubicBezTo>
                  <a:cubicBezTo>
                    <a:pt x="170" y="581"/>
                    <a:pt x="170" y="581"/>
                    <a:pt x="170" y="581"/>
                  </a:cubicBezTo>
                  <a:cubicBezTo>
                    <a:pt x="170" y="581"/>
                    <a:pt x="170" y="581"/>
                    <a:pt x="170" y="581"/>
                  </a:cubicBezTo>
                  <a:cubicBezTo>
                    <a:pt x="172" y="580"/>
                    <a:pt x="172" y="580"/>
                    <a:pt x="172" y="580"/>
                  </a:cubicBezTo>
                  <a:cubicBezTo>
                    <a:pt x="174" y="578"/>
                    <a:pt x="174" y="578"/>
                    <a:pt x="174" y="578"/>
                  </a:cubicBezTo>
                  <a:cubicBezTo>
                    <a:pt x="175" y="576"/>
                    <a:pt x="175" y="576"/>
                    <a:pt x="175" y="576"/>
                  </a:cubicBezTo>
                  <a:cubicBezTo>
                    <a:pt x="176" y="574"/>
                    <a:pt x="176" y="574"/>
                    <a:pt x="176" y="574"/>
                  </a:cubicBezTo>
                  <a:cubicBezTo>
                    <a:pt x="177" y="572"/>
                    <a:pt x="177" y="572"/>
                    <a:pt x="177" y="572"/>
                  </a:cubicBezTo>
                  <a:cubicBezTo>
                    <a:pt x="177" y="569"/>
                    <a:pt x="177" y="569"/>
                    <a:pt x="177" y="569"/>
                  </a:cubicBezTo>
                  <a:cubicBezTo>
                    <a:pt x="177" y="567"/>
                    <a:pt x="177" y="567"/>
                    <a:pt x="177" y="567"/>
                  </a:cubicBezTo>
                  <a:cubicBezTo>
                    <a:pt x="177" y="562"/>
                    <a:pt x="177" y="562"/>
                    <a:pt x="177" y="562"/>
                  </a:cubicBezTo>
                  <a:cubicBezTo>
                    <a:pt x="177" y="554"/>
                    <a:pt x="176" y="448"/>
                    <a:pt x="176" y="444"/>
                  </a:cubicBezTo>
                  <a:cubicBezTo>
                    <a:pt x="175" y="414"/>
                    <a:pt x="175" y="414"/>
                    <a:pt x="175" y="414"/>
                  </a:cubicBezTo>
                  <a:cubicBezTo>
                    <a:pt x="175" y="414"/>
                    <a:pt x="175" y="414"/>
                    <a:pt x="175" y="414"/>
                  </a:cubicBezTo>
                  <a:cubicBezTo>
                    <a:pt x="175" y="411"/>
                    <a:pt x="175" y="411"/>
                    <a:pt x="175" y="411"/>
                  </a:cubicBezTo>
                  <a:cubicBezTo>
                    <a:pt x="176" y="411"/>
                    <a:pt x="176" y="411"/>
                    <a:pt x="176" y="411"/>
                  </a:cubicBezTo>
                  <a:cubicBezTo>
                    <a:pt x="176" y="411"/>
                    <a:pt x="176" y="411"/>
                    <a:pt x="176" y="411"/>
                  </a:cubicBezTo>
                  <a:cubicBezTo>
                    <a:pt x="177" y="411"/>
                    <a:pt x="177" y="411"/>
                    <a:pt x="177" y="411"/>
                  </a:cubicBezTo>
                  <a:cubicBezTo>
                    <a:pt x="177" y="411"/>
                    <a:pt x="177" y="411"/>
                    <a:pt x="177" y="411"/>
                  </a:cubicBezTo>
                  <a:cubicBezTo>
                    <a:pt x="178" y="411"/>
                    <a:pt x="178" y="411"/>
                    <a:pt x="178" y="411"/>
                  </a:cubicBezTo>
                  <a:cubicBezTo>
                    <a:pt x="179" y="411"/>
                    <a:pt x="179" y="411"/>
                    <a:pt x="179" y="411"/>
                  </a:cubicBezTo>
                  <a:cubicBezTo>
                    <a:pt x="179" y="411"/>
                    <a:pt x="179" y="411"/>
                    <a:pt x="179" y="411"/>
                  </a:cubicBezTo>
                  <a:cubicBezTo>
                    <a:pt x="180" y="411"/>
                    <a:pt x="180" y="411"/>
                    <a:pt x="180" y="411"/>
                  </a:cubicBezTo>
                  <a:cubicBezTo>
                    <a:pt x="180" y="411"/>
                    <a:pt x="180" y="411"/>
                    <a:pt x="180" y="411"/>
                  </a:cubicBezTo>
                  <a:cubicBezTo>
                    <a:pt x="181" y="411"/>
                    <a:pt x="181" y="411"/>
                    <a:pt x="181" y="411"/>
                  </a:cubicBezTo>
                  <a:cubicBezTo>
                    <a:pt x="182" y="411"/>
                    <a:pt x="182" y="411"/>
                    <a:pt x="182" y="411"/>
                  </a:cubicBezTo>
                  <a:cubicBezTo>
                    <a:pt x="182" y="411"/>
                    <a:pt x="182" y="411"/>
                    <a:pt x="182" y="411"/>
                  </a:cubicBezTo>
                  <a:cubicBezTo>
                    <a:pt x="182" y="411"/>
                    <a:pt x="182" y="411"/>
                    <a:pt x="182" y="411"/>
                  </a:cubicBezTo>
                  <a:cubicBezTo>
                    <a:pt x="182" y="414"/>
                    <a:pt x="182" y="414"/>
                    <a:pt x="182" y="414"/>
                  </a:cubicBezTo>
                  <a:cubicBezTo>
                    <a:pt x="183" y="484"/>
                    <a:pt x="183" y="484"/>
                    <a:pt x="183" y="484"/>
                  </a:cubicBezTo>
                  <a:cubicBezTo>
                    <a:pt x="184" y="567"/>
                    <a:pt x="184" y="567"/>
                    <a:pt x="184" y="567"/>
                  </a:cubicBezTo>
                  <a:cubicBezTo>
                    <a:pt x="185" y="570"/>
                    <a:pt x="185" y="570"/>
                    <a:pt x="185" y="570"/>
                  </a:cubicBezTo>
                  <a:cubicBezTo>
                    <a:pt x="185" y="572"/>
                    <a:pt x="185" y="572"/>
                    <a:pt x="185" y="572"/>
                  </a:cubicBezTo>
                  <a:cubicBezTo>
                    <a:pt x="186" y="575"/>
                    <a:pt x="186" y="575"/>
                    <a:pt x="186" y="575"/>
                  </a:cubicBezTo>
                  <a:cubicBezTo>
                    <a:pt x="189" y="581"/>
                    <a:pt x="194" y="585"/>
                    <a:pt x="201" y="587"/>
                  </a:cubicBezTo>
                  <a:cubicBezTo>
                    <a:pt x="220" y="588"/>
                    <a:pt x="220" y="588"/>
                    <a:pt x="220" y="588"/>
                  </a:cubicBezTo>
                  <a:cubicBezTo>
                    <a:pt x="220" y="588"/>
                    <a:pt x="220" y="588"/>
                    <a:pt x="220" y="588"/>
                  </a:cubicBezTo>
                  <a:cubicBezTo>
                    <a:pt x="224" y="588"/>
                    <a:pt x="226" y="587"/>
                    <a:pt x="229" y="585"/>
                  </a:cubicBezTo>
                  <a:cubicBezTo>
                    <a:pt x="229" y="585"/>
                    <a:pt x="229" y="585"/>
                    <a:pt x="229" y="585"/>
                  </a:cubicBezTo>
                  <a:cubicBezTo>
                    <a:pt x="230" y="584"/>
                    <a:pt x="230" y="584"/>
                    <a:pt x="230" y="584"/>
                  </a:cubicBezTo>
                  <a:cubicBezTo>
                    <a:pt x="230" y="584"/>
                    <a:pt x="230" y="584"/>
                    <a:pt x="230" y="584"/>
                  </a:cubicBezTo>
                  <a:cubicBezTo>
                    <a:pt x="230" y="584"/>
                    <a:pt x="230" y="584"/>
                    <a:pt x="230" y="584"/>
                  </a:cubicBezTo>
                  <a:cubicBezTo>
                    <a:pt x="231" y="583"/>
                    <a:pt x="231" y="583"/>
                    <a:pt x="231" y="583"/>
                  </a:cubicBezTo>
                  <a:cubicBezTo>
                    <a:pt x="231" y="583"/>
                    <a:pt x="231" y="583"/>
                    <a:pt x="231" y="583"/>
                  </a:cubicBezTo>
                  <a:cubicBezTo>
                    <a:pt x="232" y="581"/>
                    <a:pt x="232" y="581"/>
                    <a:pt x="232" y="581"/>
                  </a:cubicBezTo>
                  <a:cubicBezTo>
                    <a:pt x="234" y="579"/>
                    <a:pt x="234" y="579"/>
                    <a:pt x="234" y="579"/>
                  </a:cubicBezTo>
                  <a:cubicBezTo>
                    <a:pt x="235" y="577"/>
                    <a:pt x="235" y="577"/>
                    <a:pt x="235" y="577"/>
                  </a:cubicBezTo>
                  <a:cubicBezTo>
                    <a:pt x="236" y="575"/>
                    <a:pt x="236" y="575"/>
                    <a:pt x="236" y="575"/>
                  </a:cubicBezTo>
                  <a:cubicBezTo>
                    <a:pt x="236" y="572"/>
                    <a:pt x="236" y="572"/>
                    <a:pt x="236" y="572"/>
                  </a:cubicBezTo>
                  <a:cubicBezTo>
                    <a:pt x="236" y="570"/>
                    <a:pt x="236" y="570"/>
                    <a:pt x="236" y="570"/>
                  </a:cubicBezTo>
                  <a:cubicBezTo>
                    <a:pt x="236" y="565"/>
                    <a:pt x="236" y="565"/>
                    <a:pt x="236" y="565"/>
                  </a:cubicBezTo>
                  <a:cubicBezTo>
                    <a:pt x="236" y="554"/>
                    <a:pt x="233" y="422"/>
                    <a:pt x="233" y="414"/>
                  </a:cubicBezTo>
                  <a:cubicBezTo>
                    <a:pt x="233" y="411"/>
                    <a:pt x="233" y="411"/>
                    <a:pt x="233" y="411"/>
                  </a:cubicBezTo>
                  <a:cubicBezTo>
                    <a:pt x="234" y="411"/>
                    <a:pt x="234" y="411"/>
                    <a:pt x="234" y="411"/>
                  </a:cubicBezTo>
                  <a:cubicBezTo>
                    <a:pt x="237" y="411"/>
                    <a:pt x="237" y="411"/>
                    <a:pt x="237" y="411"/>
                  </a:cubicBezTo>
                  <a:cubicBezTo>
                    <a:pt x="241" y="411"/>
                    <a:pt x="274" y="411"/>
                    <a:pt x="288" y="411"/>
                  </a:cubicBezTo>
                  <a:cubicBezTo>
                    <a:pt x="288" y="411"/>
                    <a:pt x="288" y="411"/>
                    <a:pt x="288" y="411"/>
                  </a:cubicBezTo>
                  <a:cubicBezTo>
                    <a:pt x="289" y="411"/>
                    <a:pt x="289" y="411"/>
                    <a:pt x="289" y="411"/>
                  </a:cubicBezTo>
                  <a:cubicBezTo>
                    <a:pt x="290" y="410"/>
                    <a:pt x="290" y="410"/>
                    <a:pt x="290" y="410"/>
                  </a:cubicBezTo>
                  <a:cubicBezTo>
                    <a:pt x="290" y="410"/>
                    <a:pt x="290" y="410"/>
                    <a:pt x="290" y="410"/>
                  </a:cubicBezTo>
                  <a:cubicBezTo>
                    <a:pt x="291" y="410"/>
                    <a:pt x="291" y="410"/>
                    <a:pt x="291" y="410"/>
                  </a:cubicBezTo>
                  <a:cubicBezTo>
                    <a:pt x="292" y="410"/>
                    <a:pt x="292" y="410"/>
                    <a:pt x="292" y="410"/>
                  </a:cubicBezTo>
                  <a:cubicBezTo>
                    <a:pt x="292" y="409"/>
                    <a:pt x="292" y="409"/>
                    <a:pt x="292" y="409"/>
                  </a:cubicBezTo>
                  <a:cubicBezTo>
                    <a:pt x="293" y="409"/>
                    <a:pt x="293" y="409"/>
                    <a:pt x="293" y="409"/>
                  </a:cubicBezTo>
                  <a:cubicBezTo>
                    <a:pt x="293" y="408"/>
                    <a:pt x="293" y="408"/>
                    <a:pt x="293" y="408"/>
                  </a:cubicBezTo>
                  <a:cubicBezTo>
                    <a:pt x="294" y="408"/>
                    <a:pt x="294" y="408"/>
                    <a:pt x="294" y="408"/>
                  </a:cubicBezTo>
                  <a:cubicBezTo>
                    <a:pt x="294" y="407"/>
                    <a:pt x="294" y="407"/>
                    <a:pt x="294" y="407"/>
                  </a:cubicBezTo>
                  <a:cubicBezTo>
                    <a:pt x="295" y="407"/>
                    <a:pt x="295" y="407"/>
                    <a:pt x="295" y="407"/>
                  </a:cubicBezTo>
                  <a:cubicBezTo>
                    <a:pt x="295" y="406"/>
                    <a:pt x="295" y="406"/>
                    <a:pt x="295" y="406"/>
                  </a:cubicBezTo>
                  <a:cubicBezTo>
                    <a:pt x="295" y="405"/>
                    <a:pt x="295" y="405"/>
                    <a:pt x="295" y="405"/>
                  </a:cubicBezTo>
                  <a:cubicBezTo>
                    <a:pt x="296" y="405"/>
                    <a:pt x="296" y="405"/>
                    <a:pt x="296" y="405"/>
                  </a:cubicBezTo>
                  <a:cubicBezTo>
                    <a:pt x="296" y="404"/>
                    <a:pt x="296" y="404"/>
                    <a:pt x="296" y="404"/>
                  </a:cubicBezTo>
                  <a:cubicBezTo>
                    <a:pt x="296" y="403"/>
                    <a:pt x="296" y="403"/>
                    <a:pt x="296" y="403"/>
                  </a:cubicBezTo>
                  <a:cubicBezTo>
                    <a:pt x="296" y="402"/>
                    <a:pt x="296" y="402"/>
                    <a:pt x="296" y="402"/>
                  </a:cubicBezTo>
                  <a:cubicBezTo>
                    <a:pt x="296" y="402"/>
                    <a:pt x="296" y="402"/>
                    <a:pt x="296" y="402"/>
                  </a:cubicBezTo>
                  <a:cubicBezTo>
                    <a:pt x="296" y="401"/>
                    <a:pt x="296" y="401"/>
                    <a:pt x="296" y="401"/>
                  </a:cubicBezTo>
                  <a:cubicBezTo>
                    <a:pt x="296" y="400"/>
                    <a:pt x="296" y="400"/>
                    <a:pt x="296" y="400"/>
                  </a:cubicBezTo>
                  <a:cubicBezTo>
                    <a:pt x="296" y="399"/>
                    <a:pt x="296" y="399"/>
                    <a:pt x="296" y="399"/>
                  </a:cubicBezTo>
                  <a:cubicBezTo>
                    <a:pt x="295" y="399"/>
                    <a:pt x="295" y="399"/>
                    <a:pt x="295" y="399"/>
                  </a:cubicBezTo>
                  <a:cubicBezTo>
                    <a:pt x="295" y="398"/>
                    <a:pt x="295" y="398"/>
                    <a:pt x="295" y="398"/>
                  </a:cubicBezTo>
                  <a:cubicBezTo>
                    <a:pt x="292" y="392"/>
                    <a:pt x="266" y="344"/>
                    <a:pt x="266" y="344"/>
                  </a:cubicBezTo>
                  <a:cubicBezTo>
                    <a:pt x="262" y="337"/>
                    <a:pt x="262" y="337"/>
                    <a:pt x="262" y="337"/>
                  </a:cubicBezTo>
                  <a:cubicBezTo>
                    <a:pt x="258" y="329"/>
                    <a:pt x="260" y="333"/>
                    <a:pt x="253" y="320"/>
                  </a:cubicBezTo>
                  <a:cubicBezTo>
                    <a:pt x="245" y="305"/>
                    <a:pt x="248" y="311"/>
                    <a:pt x="240" y="295"/>
                  </a:cubicBezTo>
                  <a:cubicBezTo>
                    <a:pt x="234" y="285"/>
                    <a:pt x="234" y="285"/>
                    <a:pt x="234" y="285"/>
                  </a:cubicBezTo>
                  <a:cubicBezTo>
                    <a:pt x="231" y="278"/>
                    <a:pt x="231" y="278"/>
                    <a:pt x="231" y="278"/>
                  </a:cubicBezTo>
                  <a:cubicBezTo>
                    <a:pt x="231" y="274"/>
                    <a:pt x="231" y="274"/>
                    <a:pt x="231" y="274"/>
                  </a:cubicBezTo>
                  <a:cubicBezTo>
                    <a:pt x="229" y="202"/>
                    <a:pt x="229" y="202"/>
                    <a:pt x="229" y="202"/>
                  </a:cubicBezTo>
                  <a:cubicBezTo>
                    <a:pt x="229" y="198"/>
                    <a:pt x="229" y="198"/>
                    <a:pt x="229" y="198"/>
                  </a:cubicBezTo>
                  <a:cubicBezTo>
                    <a:pt x="233" y="193"/>
                    <a:pt x="233" y="193"/>
                    <a:pt x="233" y="193"/>
                  </a:cubicBezTo>
                  <a:cubicBezTo>
                    <a:pt x="365" y="34"/>
                    <a:pt x="365" y="34"/>
                    <a:pt x="365" y="34"/>
                  </a:cubicBezTo>
                  <a:cubicBezTo>
                    <a:pt x="365" y="34"/>
                    <a:pt x="365" y="34"/>
                    <a:pt x="365" y="34"/>
                  </a:cubicBezTo>
                  <a:cubicBezTo>
                    <a:pt x="369" y="30"/>
                    <a:pt x="369" y="30"/>
                    <a:pt x="369" y="30"/>
                  </a:cubicBezTo>
                  <a:cubicBezTo>
                    <a:pt x="370" y="28"/>
                    <a:pt x="370" y="28"/>
                    <a:pt x="370" y="28"/>
                  </a:cubicBezTo>
                  <a:cubicBezTo>
                    <a:pt x="371" y="26"/>
                    <a:pt x="371" y="26"/>
                    <a:pt x="371" y="26"/>
                  </a:cubicBezTo>
                  <a:cubicBezTo>
                    <a:pt x="372" y="24"/>
                    <a:pt x="372" y="24"/>
                    <a:pt x="372" y="24"/>
                  </a:cubicBezTo>
                  <a:cubicBezTo>
                    <a:pt x="372" y="22"/>
                    <a:pt x="372" y="22"/>
                    <a:pt x="372" y="22"/>
                  </a:cubicBezTo>
                  <a:cubicBezTo>
                    <a:pt x="372" y="22"/>
                    <a:pt x="372" y="22"/>
                    <a:pt x="372" y="22"/>
                  </a:cubicBezTo>
                  <a:cubicBezTo>
                    <a:pt x="373" y="20"/>
                    <a:pt x="373" y="20"/>
                    <a:pt x="373" y="20"/>
                  </a:cubicBezTo>
                  <a:cubicBezTo>
                    <a:pt x="373" y="20"/>
                    <a:pt x="373" y="20"/>
                    <a:pt x="373" y="20"/>
                  </a:cubicBezTo>
                  <a:cubicBezTo>
                    <a:pt x="372" y="18"/>
                    <a:pt x="372" y="18"/>
                    <a:pt x="372" y="18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96" name="PA_任意多边形 27"/>
            <p:cNvSpPr/>
            <p:nvPr>
              <p:custDataLst>
                <p:tags r:id="rId38"/>
              </p:custDataLst>
            </p:nvPr>
          </p:nvSpPr>
          <p:spPr bwMode="auto">
            <a:xfrm>
              <a:off x="5932493" y="844471"/>
              <a:ext cx="3320166" cy="5267401"/>
            </a:xfrm>
            <a:custGeom>
              <a:avLst/>
              <a:gdLst>
                <a:gd name="T0" fmla="*/ 186 w 367"/>
                <a:gd name="T1" fmla="*/ 571 h 582"/>
                <a:gd name="T2" fmla="*/ 184 w 367"/>
                <a:gd name="T3" fmla="*/ 564 h 582"/>
                <a:gd name="T4" fmla="*/ 182 w 367"/>
                <a:gd name="T5" fmla="*/ 405 h 582"/>
                <a:gd name="T6" fmla="*/ 173 w 367"/>
                <a:gd name="T7" fmla="*/ 405 h 582"/>
                <a:gd name="T8" fmla="*/ 171 w 367"/>
                <a:gd name="T9" fmla="*/ 559 h 582"/>
                <a:gd name="T10" fmla="*/ 171 w 367"/>
                <a:gd name="T11" fmla="*/ 568 h 582"/>
                <a:gd name="T12" fmla="*/ 168 w 367"/>
                <a:gd name="T13" fmla="*/ 573 h 582"/>
                <a:gd name="T14" fmla="*/ 165 w 367"/>
                <a:gd name="T15" fmla="*/ 576 h 582"/>
                <a:gd name="T16" fmla="*/ 164 w 367"/>
                <a:gd name="T17" fmla="*/ 577 h 582"/>
                <a:gd name="T18" fmla="*/ 139 w 367"/>
                <a:gd name="T19" fmla="*/ 577 h 582"/>
                <a:gd name="T20" fmla="*/ 127 w 367"/>
                <a:gd name="T21" fmla="*/ 564 h 582"/>
                <a:gd name="T22" fmla="*/ 127 w 367"/>
                <a:gd name="T23" fmla="*/ 481 h 582"/>
                <a:gd name="T24" fmla="*/ 121 w 367"/>
                <a:gd name="T25" fmla="*/ 405 h 582"/>
                <a:gd name="T26" fmla="*/ 78 w 367"/>
                <a:gd name="T27" fmla="*/ 405 h 582"/>
                <a:gd name="T28" fmla="*/ 72 w 367"/>
                <a:gd name="T29" fmla="*/ 398 h 582"/>
                <a:gd name="T30" fmla="*/ 125 w 367"/>
                <a:gd name="T31" fmla="*/ 280 h 582"/>
                <a:gd name="T32" fmla="*/ 1 w 367"/>
                <a:gd name="T33" fmla="*/ 66 h 582"/>
                <a:gd name="T34" fmla="*/ 18 w 367"/>
                <a:gd name="T35" fmla="*/ 45 h 582"/>
                <a:gd name="T36" fmla="*/ 25 w 367"/>
                <a:gd name="T37" fmla="*/ 48 h 582"/>
                <a:gd name="T38" fmla="*/ 126 w 367"/>
                <a:gd name="T39" fmla="*/ 153 h 582"/>
                <a:gd name="T40" fmla="*/ 132 w 367"/>
                <a:gd name="T41" fmla="*/ 157 h 582"/>
                <a:gd name="T42" fmla="*/ 339 w 367"/>
                <a:gd name="T43" fmla="*/ 3 h 582"/>
                <a:gd name="T44" fmla="*/ 351 w 367"/>
                <a:gd name="T45" fmla="*/ 1 h 582"/>
                <a:gd name="T46" fmla="*/ 366 w 367"/>
                <a:gd name="T47" fmla="*/ 13 h 582"/>
                <a:gd name="T48" fmla="*/ 367 w 367"/>
                <a:gd name="T49" fmla="*/ 17 h 582"/>
                <a:gd name="T50" fmla="*/ 366 w 367"/>
                <a:gd name="T51" fmla="*/ 20 h 582"/>
                <a:gd name="T52" fmla="*/ 363 w 367"/>
                <a:gd name="T53" fmla="*/ 25 h 582"/>
                <a:gd name="T54" fmla="*/ 361 w 367"/>
                <a:gd name="T55" fmla="*/ 29 h 582"/>
                <a:gd name="T56" fmla="*/ 223 w 367"/>
                <a:gd name="T57" fmla="*/ 194 h 582"/>
                <a:gd name="T58" fmla="*/ 229 w 367"/>
                <a:gd name="T59" fmla="*/ 283 h 582"/>
                <a:gd name="T60" fmla="*/ 251 w 367"/>
                <a:gd name="T61" fmla="*/ 326 h 582"/>
                <a:gd name="T62" fmla="*/ 290 w 367"/>
                <a:gd name="T63" fmla="*/ 397 h 582"/>
                <a:gd name="T64" fmla="*/ 290 w 367"/>
                <a:gd name="T65" fmla="*/ 399 h 582"/>
                <a:gd name="T66" fmla="*/ 290 w 367"/>
                <a:gd name="T67" fmla="*/ 400 h 582"/>
                <a:gd name="T68" fmla="*/ 289 w 367"/>
                <a:gd name="T69" fmla="*/ 402 h 582"/>
                <a:gd name="T70" fmla="*/ 288 w 367"/>
                <a:gd name="T71" fmla="*/ 404 h 582"/>
                <a:gd name="T72" fmla="*/ 286 w 367"/>
                <a:gd name="T73" fmla="*/ 405 h 582"/>
                <a:gd name="T74" fmla="*/ 285 w 367"/>
                <a:gd name="T75" fmla="*/ 405 h 582"/>
                <a:gd name="T76" fmla="*/ 247 w 367"/>
                <a:gd name="T77" fmla="*/ 405 h 582"/>
                <a:gd name="T78" fmla="*/ 227 w 367"/>
                <a:gd name="T79" fmla="*/ 411 h 582"/>
                <a:gd name="T80" fmla="*/ 230 w 367"/>
                <a:gd name="T81" fmla="*/ 569 h 582"/>
                <a:gd name="T82" fmla="*/ 228 w 367"/>
                <a:gd name="T83" fmla="*/ 575 h 582"/>
                <a:gd name="T84" fmla="*/ 226 w 367"/>
                <a:gd name="T85" fmla="*/ 579 h 582"/>
                <a:gd name="T86" fmla="*/ 217 w 367"/>
                <a:gd name="T87" fmla="*/ 582 h 5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67" h="582">
                  <a:moveTo>
                    <a:pt x="217" y="582"/>
                  </a:moveTo>
                  <a:cubicBezTo>
                    <a:pt x="198" y="581"/>
                    <a:pt x="198" y="581"/>
                    <a:pt x="198" y="581"/>
                  </a:cubicBezTo>
                  <a:cubicBezTo>
                    <a:pt x="192" y="580"/>
                    <a:pt x="188" y="576"/>
                    <a:pt x="186" y="571"/>
                  </a:cubicBezTo>
                  <a:cubicBezTo>
                    <a:pt x="185" y="569"/>
                    <a:pt x="185" y="569"/>
                    <a:pt x="185" y="569"/>
                  </a:cubicBezTo>
                  <a:cubicBezTo>
                    <a:pt x="184" y="566"/>
                    <a:pt x="184" y="566"/>
                    <a:pt x="184" y="566"/>
                  </a:cubicBezTo>
                  <a:cubicBezTo>
                    <a:pt x="184" y="564"/>
                    <a:pt x="184" y="564"/>
                    <a:pt x="184" y="564"/>
                  </a:cubicBezTo>
                  <a:cubicBezTo>
                    <a:pt x="183" y="480"/>
                    <a:pt x="183" y="480"/>
                    <a:pt x="183" y="480"/>
                  </a:cubicBezTo>
                  <a:cubicBezTo>
                    <a:pt x="182" y="411"/>
                    <a:pt x="182" y="411"/>
                    <a:pt x="182" y="411"/>
                  </a:cubicBezTo>
                  <a:cubicBezTo>
                    <a:pt x="182" y="405"/>
                    <a:pt x="182" y="405"/>
                    <a:pt x="182" y="405"/>
                  </a:cubicBezTo>
                  <a:cubicBezTo>
                    <a:pt x="179" y="405"/>
                    <a:pt x="179" y="405"/>
                    <a:pt x="179" y="405"/>
                  </a:cubicBezTo>
                  <a:cubicBezTo>
                    <a:pt x="173" y="405"/>
                    <a:pt x="173" y="405"/>
                    <a:pt x="173" y="405"/>
                  </a:cubicBezTo>
                  <a:cubicBezTo>
                    <a:pt x="173" y="405"/>
                    <a:pt x="173" y="405"/>
                    <a:pt x="173" y="405"/>
                  </a:cubicBezTo>
                  <a:cubicBezTo>
                    <a:pt x="169" y="405"/>
                    <a:pt x="169" y="405"/>
                    <a:pt x="169" y="405"/>
                  </a:cubicBezTo>
                  <a:cubicBezTo>
                    <a:pt x="169" y="405"/>
                    <a:pt x="169" y="411"/>
                    <a:pt x="170" y="441"/>
                  </a:cubicBezTo>
                  <a:cubicBezTo>
                    <a:pt x="170" y="445"/>
                    <a:pt x="171" y="552"/>
                    <a:pt x="171" y="559"/>
                  </a:cubicBezTo>
                  <a:cubicBezTo>
                    <a:pt x="171" y="564"/>
                    <a:pt x="171" y="564"/>
                    <a:pt x="171" y="564"/>
                  </a:cubicBezTo>
                  <a:cubicBezTo>
                    <a:pt x="171" y="566"/>
                    <a:pt x="171" y="566"/>
                    <a:pt x="171" y="566"/>
                  </a:cubicBezTo>
                  <a:cubicBezTo>
                    <a:pt x="171" y="568"/>
                    <a:pt x="171" y="568"/>
                    <a:pt x="171" y="568"/>
                  </a:cubicBezTo>
                  <a:cubicBezTo>
                    <a:pt x="170" y="570"/>
                    <a:pt x="170" y="570"/>
                    <a:pt x="170" y="570"/>
                  </a:cubicBezTo>
                  <a:cubicBezTo>
                    <a:pt x="169" y="572"/>
                    <a:pt x="169" y="572"/>
                    <a:pt x="169" y="572"/>
                  </a:cubicBezTo>
                  <a:cubicBezTo>
                    <a:pt x="168" y="573"/>
                    <a:pt x="168" y="573"/>
                    <a:pt x="168" y="573"/>
                  </a:cubicBezTo>
                  <a:cubicBezTo>
                    <a:pt x="167" y="575"/>
                    <a:pt x="167" y="575"/>
                    <a:pt x="167" y="575"/>
                  </a:cubicBezTo>
                  <a:cubicBezTo>
                    <a:pt x="166" y="576"/>
                    <a:pt x="166" y="576"/>
                    <a:pt x="166" y="576"/>
                  </a:cubicBezTo>
                  <a:cubicBezTo>
                    <a:pt x="165" y="576"/>
                    <a:pt x="165" y="576"/>
                    <a:pt x="165" y="576"/>
                  </a:cubicBezTo>
                  <a:cubicBezTo>
                    <a:pt x="164" y="577"/>
                    <a:pt x="164" y="577"/>
                    <a:pt x="164" y="577"/>
                  </a:cubicBezTo>
                  <a:cubicBezTo>
                    <a:pt x="164" y="577"/>
                    <a:pt x="164" y="577"/>
                    <a:pt x="164" y="577"/>
                  </a:cubicBezTo>
                  <a:cubicBezTo>
                    <a:pt x="164" y="577"/>
                    <a:pt x="164" y="577"/>
                    <a:pt x="164" y="577"/>
                  </a:cubicBezTo>
                  <a:cubicBezTo>
                    <a:pt x="162" y="578"/>
                    <a:pt x="160" y="579"/>
                    <a:pt x="159" y="579"/>
                  </a:cubicBezTo>
                  <a:cubicBezTo>
                    <a:pt x="143" y="578"/>
                    <a:pt x="140" y="578"/>
                    <a:pt x="140" y="578"/>
                  </a:cubicBezTo>
                  <a:cubicBezTo>
                    <a:pt x="139" y="577"/>
                    <a:pt x="139" y="577"/>
                    <a:pt x="139" y="577"/>
                  </a:cubicBezTo>
                  <a:cubicBezTo>
                    <a:pt x="135" y="576"/>
                    <a:pt x="131" y="573"/>
                    <a:pt x="129" y="567"/>
                  </a:cubicBezTo>
                  <a:cubicBezTo>
                    <a:pt x="128" y="565"/>
                    <a:pt x="128" y="565"/>
                    <a:pt x="128" y="565"/>
                  </a:cubicBezTo>
                  <a:cubicBezTo>
                    <a:pt x="127" y="564"/>
                    <a:pt x="127" y="564"/>
                    <a:pt x="127" y="564"/>
                  </a:cubicBezTo>
                  <a:cubicBezTo>
                    <a:pt x="128" y="563"/>
                    <a:pt x="128" y="563"/>
                    <a:pt x="128" y="563"/>
                  </a:cubicBezTo>
                  <a:cubicBezTo>
                    <a:pt x="127" y="561"/>
                    <a:pt x="127" y="561"/>
                    <a:pt x="127" y="561"/>
                  </a:cubicBezTo>
                  <a:cubicBezTo>
                    <a:pt x="127" y="481"/>
                    <a:pt x="127" y="481"/>
                    <a:pt x="127" y="481"/>
                  </a:cubicBezTo>
                  <a:cubicBezTo>
                    <a:pt x="126" y="405"/>
                    <a:pt x="126" y="405"/>
                    <a:pt x="126" y="405"/>
                  </a:cubicBezTo>
                  <a:cubicBezTo>
                    <a:pt x="123" y="405"/>
                    <a:pt x="123" y="405"/>
                    <a:pt x="123" y="405"/>
                  </a:cubicBezTo>
                  <a:cubicBezTo>
                    <a:pt x="121" y="405"/>
                    <a:pt x="121" y="405"/>
                    <a:pt x="121" y="405"/>
                  </a:cubicBezTo>
                  <a:cubicBezTo>
                    <a:pt x="106" y="405"/>
                    <a:pt x="79" y="405"/>
                    <a:pt x="79" y="405"/>
                  </a:cubicBezTo>
                  <a:cubicBezTo>
                    <a:pt x="78" y="405"/>
                    <a:pt x="78" y="405"/>
                    <a:pt x="78" y="405"/>
                  </a:cubicBezTo>
                  <a:cubicBezTo>
                    <a:pt x="78" y="405"/>
                    <a:pt x="78" y="405"/>
                    <a:pt x="78" y="405"/>
                  </a:cubicBezTo>
                  <a:cubicBezTo>
                    <a:pt x="77" y="405"/>
                    <a:pt x="77" y="405"/>
                    <a:pt x="77" y="405"/>
                  </a:cubicBezTo>
                  <a:cubicBezTo>
                    <a:pt x="76" y="405"/>
                    <a:pt x="74" y="405"/>
                    <a:pt x="73" y="404"/>
                  </a:cubicBezTo>
                  <a:cubicBezTo>
                    <a:pt x="73" y="403"/>
                    <a:pt x="71" y="402"/>
                    <a:pt x="72" y="398"/>
                  </a:cubicBezTo>
                  <a:cubicBezTo>
                    <a:pt x="72" y="397"/>
                    <a:pt x="72" y="397"/>
                    <a:pt x="72" y="397"/>
                  </a:cubicBezTo>
                  <a:cubicBezTo>
                    <a:pt x="125" y="285"/>
                    <a:pt x="125" y="285"/>
                    <a:pt x="125" y="285"/>
                  </a:cubicBezTo>
                  <a:cubicBezTo>
                    <a:pt x="125" y="280"/>
                    <a:pt x="125" y="280"/>
                    <a:pt x="125" y="280"/>
                  </a:cubicBezTo>
                  <a:cubicBezTo>
                    <a:pt x="124" y="199"/>
                    <a:pt x="124" y="199"/>
                    <a:pt x="124" y="199"/>
                  </a:cubicBezTo>
                  <a:cubicBezTo>
                    <a:pt x="3" y="71"/>
                    <a:pt x="3" y="71"/>
                    <a:pt x="3" y="71"/>
                  </a:cubicBezTo>
                  <a:cubicBezTo>
                    <a:pt x="2" y="69"/>
                    <a:pt x="1" y="67"/>
                    <a:pt x="1" y="66"/>
                  </a:cubicBezTo>
                  <a:cubicBezTo>
                    <a:pt x="0" y="63"/>
                    <a:pt x="1" y="61"/>
                    <a:pt x="2" y="58"/>
                  </a:cubicBezTo>
                  <a:cubicBezTo>
                    <a:pt x="2" y="57"/>
                    <a:pt x="4" y="55"/>
                    <a:pt x="12" y="47"/>
                  </a:cubicBezTo>
                  <a:cubicBezTo>
                    <a:pt x="14" y="46"/>
                    <a:pt x="16" y="45"/>
                    <a:pt x="18" y="45"/>
                  </a:cubicBezTo>
                  <a:cubicBezTo>
                    <a:pt x="20" y="45"/>
                    <a:pt x="22" y="46"/>
                    <a:pt x="24" y="47"/>
                  </a:cubicBezTo>
                  <a:cubicBezTo>
                    <a:pt x="24" y="47"/>
                    <a:pt x="24" y="47"/>
                    <a:pt x="24" y="47"/>
                  </a:cubicBezTo>
                  <a:cubicBezTo>
                    <a:pt x="25" y="48"/>
                    <a:pt x="25" y="48"/>
                    <a:pt x="25" y="48"/>
                  </a:cubicBezTo>
                  <a:cubicBezTo>
                    <a:pt x="27" y="50"/>
                    <a:pt x="27" y="50"/>
                    <a:pt x="27" y="50"/>
                  </a:cubicBezTo>
                  <a:cubicBezTo>
                    <a:pt x="28" y="51"/>
                    <a:pt x="28" y="51"/>
                    <a:pt x="28" y="51"/>
                  </a:cubicBezTo>
                  <a:cubicBezTo>
                    <a:pt x="33" y="56"/>
                    <a:pt x="126" y="153"/>
                    <a:pt x="126" y="153"/>
                  </a:cubicBezTo>
                  <a:cubicBezTo>
                    <a:pt x="130" y="157"/>
                    <a:pt x="130" y="157"/>
                    <a:pt x="130" y="157"/>
                  </a:cubicBezTo>
                  <a:cubicBezTo>
                    <a:pt x="132" y="157"/>
                    <a:pt x="132" y="157"/>
                    <a:pt x="132" y="157"/>
                  </a:cubicBezTo>
                  <a:cubicBezTo>
                    <a:pt x="132" y="157"/>
                    <a:pt x="132" y="157"/>
                    <a:pt x="132" y="157"/>
                  </a:cubicBezTo>
                  <a:cubicBezTo>
                    <a:pt x="218" y="149"/>
                    <a:pt x="218" y="149"/>
                    <a:pt x="218" y="149"/>
                  </a:cubicBezTo>
                  <a:cubicBezTo>
                    <a:pt x="334" y="8"/>
                    <a:pt x="334" y="8"/>
                    <a:pt x="334" y="8"/>
                  </a:cubicBezTo>
                  <a:cubicBezTo>
                    <a:pt x="335" y="6"/>
                    <a:pt x="337" y="4"/>
                    <a:pt x="339" y="3"/>
                  </a:cubicBezTo>
                  <a:cubicBezTo>
                    <a:pt x="342" y="1"/>
                    <a:pt x="345" y="0"/>
                    <a:pt x="347" y="0"/>
                  </a:cubicBezTo>
                  <a:cubicBezTo>
                    <a:pt x="348" y="0"/>
                    <a:pt x="350" y="1"/>
                    <a:pt x="351" y="1"/>
                  </a:cubicBezTo>
                  <a:cubicBezTo>
                    <a:pt x="351" y="1"/>
                    <a:pt x="351" y="1"/>
                    <a:pt x="351" y="1"/>
                  </a:cubicBezTo>
                  <a:cubicBezTo>
                    <a:pt x="351" y="1"/>
                    <a:pt x="351" y="1"/>
                    <a:pt x="351" y="1"/>
                  </a:cubicBezTo>
                  <a:cubicBezTo>
                    <a:pt x="352" y="1"/>
                    <a:pt x="354" y="3"/>
                    <a:pt x="362" y="8"/>
                  </a:cubicBezTo>
                  <a:cubicBezTo>
                    <a:pt x="364" y="9"/>
                    <a:pt x="365" y="11"/>
                    <a:pt x="366" y="13"/>
                  </a:cubicBezTo>
                  <a:cubicBezTo>
                    <a:pt x="366" y="14"/>
                    <a:pt x="366" y="14"/>
                    <a:pt x="366" y="14"/>
                  </a:cubicBezTo>
                  <a:cubicBezTo>
                    <a:pt x="367" y="16"/>
                    <a:pt x="367" y="16"/>
                    <a:pt x="367" y="16"/>
                  </a:cubicBezTo>
                  <a:cubicBezTo>
                    <a:pt x="367" y="17"/>
                    <a:pt x="367" y="17"/>
                    <a:pt x="367" y="17"/>
                  </a:cubicBezTo>
                  <a:cubicBezTo>
                    <a:pt x="366" y="19"/>
                    <a:pt x="366" y="19"/>
                    <a:pt x="366" y="19"/>
                  </a:cubicBezTo>
                  <a:cubicBezTo>
                    <a:pt x="366" y="19"/>
                    <a:pt x="366" y="19"/>
                    <a:pt x="366" y="19"/>
                  </a:cubicBezTo>
                  <a:cubicBezTo>
                    <a:pt x="366" y="20"/>
                    <a:pt x="366" y="20"/>
                    <a:pt x="366" y="20"/>
                  </a:cubicBezTo>
                  <a:cubicBezTo>
                    <a:pt x="365" y="22"/>
                    <a:pt x="365" y="22"/>
                    <a:pt x="365" y="22"/>
                  </a:cubicBezTo>
                  <a:cubicBezTo>
                    <a:pt x="365" y="23"/>
                    <a:pt x="365" y="23"/>
                    <a:pt x="365" y="23"/>
                  </a:cubicBezTo>
                  <a:cubicBezTo>
                    <a:pt x="363" y="25"/>
                    <a:pt x="363" y="25"/>
                    <a:pt x="363" y="25"/>
                  </a:cubicBezTo>
                  <a:cubicBezTo>
                    <a:pt x="360" y="29"/>
                    <a:pt x="360" y="29"/>
                    <a:pt x="360" y="29"/>
                  </a:cubicBezTo>
                  <a:cubicBezTo>
                    <a:pt x="360" y="29"/>
                    <a:pt x="360" y="29"/>
                    <a:pt x="360" y="29"/>
                  </a:cubicBezTo>
                  <a:cubicBezTo>
                    <a:pt x="361" y="29"/>
                    <a:pt x="361" y="29"/>
                    <a:pt x="361" y="29"/>
                  </a:cubicBezTo>
                  <a:cubicBezTo>
                    <a:pt x="359" y="31"/>
                    <a:pt x="354" y="36"/>
                    <a:pt x="339" y="54"/>
                  </a:cubicBezTo>
                  <a:cubicBezTo>
                    <a:pt x="228" y="189"/>
                    <a:pt x="228" y="189"/>
                    <a:pt x="228" y="189"/>
                  </a:cubicBezTo>
                  <a:cubicBezTo>
                    <a:pt x="223" y="194"/>
                    <a:pt x="223" y="194"/>
                    <a:pt x="223" y="194"/>
                  </a:cubicBezTo>
                  <a:cubicBezTo>
                    <a:pt x="224" y="199"/>
                    <a:pt x="224" y="199"/>
                    <a:pt x="224" y="199"/>
                  </a:cubicBezTo>
                  <a:cubicBezTo>
                    <a:pt x="225" y="276"/>
                    <a:pt x="225" y="276"/>
                    <a:pt x="225" y="276"/>
                  </a:cubicBezTo>
                  <a:cubicBezTo>
                    <a:pt x="229" y="283"/>
                    <a:pt x="229" y="283"/>
                    <a:pt x="229" y="283"/>
                  </a:cubicBezTo>
                  <a:cubicBezTo>
                    <a:pt x="234" y="293"/>
                    <a:pt x="234" y="293"/>
                    <a:pt x="234" y="293"/>
                  </a:cubicBezTo>
                  <a:cubicBezTo>
                    <a:pt x="248" y="319"/>
                    <a:pt x="248" y="319"/>
                    <a:pt x="248" y="319"/>
                  </a:cubicBezTo>
                  <a:cubicBezTo>
                    <a:pt x="251" y="326"/>
                    <a:pt x="251" y="326"/>
                    <a:pt x="251" y="326"/>
                  </a:cubicBezTo>
                  <a:cubicBezTo>
                    <a:pt x="254" y="330"/>
                    <a:pt x="254" y="330"/>
                    <a:pt x="256" y="334"/>
                  </a:cubicBezTo>
                  <a:cubicBezTo>
                    <a:pt x="256" y="334"/>
                    <a:pt x="287" y="392"/>
                    <a:pt x="289" y="396"/>
                  </a:cubicBezTo>
                  <a:cubicBezTo>
                    <a:pt x="290" y="397"/>
                    <a:pt x="290" y="397"/>
                    <a:pt x="290" y="397"/>
                  </a:cubicBezTo>
                  <a:cubicBezTo>
                    <a:pt x="290" y="398"/>
                    <a:pt x="290" y="398"/>
                    <a:pt x="290" y="398"/>
                  </a:cubicBezTo>
                  <a:cubicBezTo>
                    <a:pt x="290" y="398"/>
                    <a:pt x="290" y="398"/>
                    <a:pt x="290" y="398"/>
                  </a:cubicBezTo>
                  <a:cubicBezTo>
                    <a:pt x="290" y="399"/>
                    <a:pt x="290" y="399"/>
                    <a:pt x="290" y="399"/>
                  </a:cubicBezTo>
                  <a:cubicBezTo>
                    <a:pt x="290" y="399"/>
                    <a:pt x="290" y="399"/>
                    <a:pt x="290" y="399"/>
                  </a:cubicBezTo>
                  <a:cubicBezTo>
                    <a:pt x="290" y="400"/>
                    <a:pt x="290" y="400"/>
                    <a:pt x="290" y="400"/>
                  </a:cubicBezTo>
                  <a:cubicBezTo>
                    <a:pt x="290" y="400"/>
                    <a:pt x="290" y="400"/>
                    <a:pt x="290" y="400"/>
                  </a:cubicBezTo>
                  <a:cubicBezTo>
                    <a:pt x="290" y="401"/>
                    <a:pt x="290" y="401"/>
                    <a:pt x="290" y="401"/>
                  </a:cubicBezTo>
                  <a:cubicBezTo>
                    <a:pt x="290" y="401"/>
                    <a:pt x="290" y="401"/>
                    <a:pt x="290" y="401"/>
                  </a:cubicBezTo>
                  <a:cubicBezTo>
                    <a:pt x="289" y="402"/>
                    <a:pt x="289" y="402"/>
                    <a:pt x="289" y="402"/>
                  </a:cubicBezTo>
                  <a:cubicBezTo>
                    <a:pt x="289" y="402"/>
                    <a:pt x="289" y="402"/>
                    <a:pt x="289" y="402"/>
                  </a:cubicBezTo>
                  <a:cubicBezTo>
                    <a:pt x="288" y="403"/>
                    <a:pt x="288" y="403"/>
                    <a:pt x="288" y="403"/>
                  </a:cubicBezTo>
                  <a:cubicBezTo>
                    <a:pt x="288" y="404"/>
                    <a:pt x="288" y="404"/>
                    <a:pt x="288" y="404"/>
                  </a:cubicBezTo>
                  <a:cubicBezTo>
                    <a:pt x="287" y="404"/>
                    <a:pt x="287" y="404"/>
                    <a:pt x="287" y="404"/>
                  </a:cubicBezTo>
                  <a:cubicBezTo>
                    <a:pt x="287" y="404"/>
                    <a:pt x="287" y="404"/>
                    <a:pt x="287" y="404"/>
                  </a:cubicBezTo>
                  <a:cubicBezTo>
                    <a:pt x="286" y="405"/>
                    <a:pt x="286" y="405"/>
                    <a:pt x="286" y="405"/>
                  </a:cubicBezTo>
                  <a:cubicBezTo>
                    <a:pt x="286" y="405"/>
                    <a:pt x="286" y="405"/>
                    <a:pt x="286" y="405"/>
                  </a:cubicBezTo>
                  <a:cubicBezTo>
                    <a:pt x="285" y="405"/>
                    <a:pt x="285" y="405"/>
                    <a:pt x="285" y="405"/>
                  </a:cubicBezTo>
                  <a:cubicBezTo>
                    <a:pt x="285" y="405"/>
                    <a:pt x="285" y="405"/>
                    <a:pt x="285" y="405"/>
                  </a:cubicBezTo>
                  <a:cubicBezTo>
                    <a:pt x="284" y="405"/>
                    <a:pt x="284" y="405"/>
                    <a:pt x="284" y="405"/>
                  </a:cubicBezTo>
                  <a:cubicBezTo>
                    <a:pt x="283" y="405"/>
                    <a:pt x="282" y="405"/>
                    <a:pt x="281" y="405"/>
                  </a:cubicBezTo>
                  <a:cubicBezTo>
                    <a:pt x="272" y="405"/>
                    <a:pt x="258" y="405"/>
                    <a:pt x="247" y="405"/>
                  </a:cubicBezTo>
                  <a:cubicBezTo>
                    <a:pt x="241" y="405"/>
                    <a:pt x="231" y="405"/>
                    <a:pt x="231" y="405"/>
                  </a:cubicBezTo>
                  <a:cubicBezTo>
                    <a:pt x="227" y="405"/>
                    <a:pt x="227" y="405"/>
                    <a:pt x="227" y="405"/>
                  </a:cubicBezTo>
                  <a:cubicBezTo>
                    <a:pt x="227" y="411"/>
                    <a:pt x="227" y="411"/>
                    <a:pt x="227" y="411"/>
                  </a:cubicBezTo>
                  <a:cubicBezTo>
                    <a:pt x="228" y="418"/>
                    <a:pt x="230" y="551"/>
                    <a:pt x="230" y="562"/>
                  </a:cubicBezTo>
                  <a:cubicBezTo>
                    <a:pt x="230" y="567"/>
                    <a:pt x="230" y="567"/>
                    <a:pt x="230" y="567"/>
                  </a:cubicBezTo>
                  <a:cubicBezTo>
                    <a:pt x="230" y="569"/>
                    <a:pt x="230" y="569"/>
                    <a:pt x="230" y="569"/>
                  </a:cubicBezTo>
                  <a:cubicBezTo>
                    <a:pt x="230" y="571"/>
                    <a:pt x="230" y="571"/>
                    <a:pt x="230" y="571"/>
                  </a:cubicBezTo>
                  <a:cubicBezTo>
                    <a:pt x="229" y="573"/>
                    <a:pt x="229" y="573"/>
                    <a:pt x="229" y="573"/>
                  </a:cubicBezTo>
                  <a:cubicBezTo>
                    <a:pt x="228" y="575"/>
                    <a:pt x="228" y="575"/>
                    <a:pt x="228" y="575"/>
                  </a:cubicBezTo>
                  <a:cubicBezTo>
                    <a:pt x="227" y="577"/>
                    <a:pt x="227" y="577"/>
                    <a:pt x="227" y="577"/>
                  </a:cubicBezTo>
                  <a:cubicBezTo>
                    <a:pt x="226" y="578"/>
                    <a:pt x="226" y="578"/>
                    <a:pt x="226" y="578"/>
                  </a:cubicBezTo>
                  <a:cubicBezTo>
                    <a:pt x="226" y="579"/>
                    <a:pt x="226" y="579"/>
                    <a:pt x="226" y="579"/>
                  </a:cubicBezTo>
                  <a:cubicBezTo>
                    <a:pt x="224" y="580"/>
                    <a:pt x="224" y="580"/>
                    <a:pt x="224" y="580"/>
                  </a:cubicBezTo>
                  <a:cubicBezTo>
                    <a:pt x="222" y="581"/>
                    <a:pt x="220" y="582"/>
                    <a:pt x="217" y="582"/>
                  </a:cubicBezTo>
                  <a:cubicBezTo>
                    <a:pt x="217" y="582"/>
                    <a:pt x="217" y="582"/>
                    <a:pt x="217" y="582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97" name="PA_任意多边形 28"/>
            <p:cNvSpPr/>
            <p:nvPr>
              <p:custDataLst>
                <p:tags r:id="rId39"/>
              </p:custDataLst>
            </p:nvPr>
          </p:nvSpPr>
          <p:spPr bwMode="auto">
            <a:xfrm>
              <a:off x="8067561" y="1902546"/>
              <a:ext cx="1113479" cy="1375632"/>
            </a:xfrm>
            <a:custGeom>
              <a:avLst/>
              <a:gdLst>
                <a:gd name="T0" fmla="*/ 123 w 123"/>
                <a:gd name="T1" fmla="*/ 8 h 152"/>
                <a:gd name="T2" fmla="*/ 123 w 123"/>
                <a:gd name="T3" fmla="*/ 8 h 152"/>
                <a:gd name="T4" fmla="*/ 123 w 123"/>
                <a:gd name="T5" fmla="*/ 7 h 152"/>
                <a:gd name="T6" fmla="*/ 123 w 123"/>
                <a:gd name="T7" fmla="*/ 7 h 152"/>
                <a:gd name="T8" fmla="*/ 122 w 123"/>
                <a:gd name="T9" fmla="*/ 6 h 152"/>
                <a:gd name="T10" fmla="*/ 122 w 123"/>
                <a:gd name="T11" fmla="*/ 6 h 152"/>
                <a:gd name="T12" fmla="*/ 122 w 123"/>
                <a:gd name="T13" fmla="*/ 6 h 152"/>
                <a:gd name="T14" fmla="*/ 122 w 123"/>
                <a:gd name="T15" fmla="*/ 5 h 152"/>
                <a:gd name="T16" fmla="*/ 122 w 123"/>
                <a:gd name="T17" fmla="*/ 5 h 152"/>
                <a:gd name="T18" fmla="*/ 122 w 123"/>
                <a:gd name="T19" fmla="*/ 4 h 152"/>
                <a:gd name="T20" fmla="*/ 122 w 123"/>
                <a:gd name="T21" fmla="*/ 4 h 152"/>
                <a:gd name="T22" fmla="*/ 122 w 123"/>
                <a:gd name="T23" fmla="*/ 4 h 152"/>
                <a:gd name="T24" fmla="*/ 122 w 123"/>
                <a:gd name="T25" fmla="*/ 4 h 152"/>
                <a:gd name="T26" fmla="*/ 122 w 123"/>
                <a:gd name="T27" fmla="*/ 4 h 152"/>
                <a:gd name="T28" fmla="*/ 122 w 123"/>
                <a:gd name="T29" fmla="*/ 3 h 152"/>
                <a:gd name="T30" fmla="*/ 122 w 123"/>
                <a:gd name="T31" fmla="*/ 3 h 152"/>
                <a:gd name="T32" fmla="*/ 121 w 123"/>
                <a:gd name="T33" fmla="*/ 3 h 152"/>
                <a:gd name="T34" fmla="*/ 121 w 123"/>
                <a:gd name="T35" fmla="*/ 3 h 152"/>
                <a:gd name="T36" fmla="*/ 121 w 123"/>
                <a:gd name="T37" fmla="*/ 2 h 152"/>
                <a:gd name="T38" fmla="*/ 121 w 123"/>
                <a:gd name="T39" fmla="*/ 1 h 152"/>
                <a:gd name="T40" fmla="*/ 121 w 123"/>
                <a:gd name="T41" fmla="*/ 1 h 152"/>
                <a:gd name="T42" fmla="*/ 121 w 123"/>
                <a:gd name="T43" fmla="*/ 0 h 152"/>
                <a:gd name="T44" fmla="*/ 121 w 123"/>
                <a:gd name="T45" fmla="*/ 0 h 152"/>
                <a:gd name="T46" fmla="*/ 120 w 123"/>
                <a:gd name="T47" fmla="*/ 0 h 152"/>
                <a:gd name="T48" fmla="*/ 120 w 123"/>
                <a:gd name="T49" fmla="*/ 0 h 152"/>
                <a:gd name="T50" fmla="*/ 121 w 123"/>
                <a:gd name="T51" fmla="*/ 1 h 152"/>
                <a:gd name="T52" fmla="*/ 121 w 123"/>
                <a:gd name="T53" fmla="*/ 2 h 152"/>
                <a:gd name="T54" fmla="*/ 121 w 123"/>
                <a:gd name="T55" fmla="*/ 3 h 152"/>
                <a:gd name="T56" fmla="*/ 121 w 123"/>
                <a:gd name="T57" fmla="*/ 4 h 152"/>
                <a:gd name="T58" fmla="*/ 121 w 123"/>
                <a:gd name="T59" fmla="*/ 5 h 152"/>
                <a:gd name="T60" fmla="*/ 121 w 123"/>
                <a:gd name="T61" fmla="*/ 6 h 152"/>
                <a:gd name="T62" fmla="*/ 121 w 123"/>
                <a:gd name="T63" fmla="*/ 7 h 152"/>
                <a:gd name="T64" fmla="*/ 120 w 123"/>
                <a:gd name="T65" fmla="*/ 8 h 152"/>
                <a:gd name="T66" fmla="*/ 120 w 123"/>
                <a:gd name="T67" fmla="*/ 8 h 152"/>
                <a:gd name="T68" fmla="*/ 120 w 123"/>
                <a:gd name="T69" fmla="*/ 9 h 152"/>
                <a:gd name="T70" fmla="*/ 119 w 123"/>
                <a:gd name="T71" fmla="*/ 10 h 152"/>
                <a:gd name="T72" fmla="*/ 119 w 123"/>
                <a:gd name="T73" fmla="*/ 11 h 152"/>
                <a:gd name="T74" fmla="*/ 118 w 123"/>
                <a:gd name="T75" fmla="*/ 12 h 152"/>
                <a:gd name="T76" fmla="*/ 118 w 123"/>
                <a:gd name="T77" fmla="*/ 13 h 152"/>
                <a:gd name="T78" fmla="*/ 117 w 123"/>
                <a:gd name="T79" fmla="*/ 14 h 152"/>
                <a:gd name="T80" fmla="*/ 0 w 123"/>
                <a:gd name="T81" fmla="*/ 150 h 152"/>
                <a:gd name="T82" fmla="*/ 4 w 123"/>
                <a:gd name="T83" fmla="*/ 152 h 152"/>
                <a:gd name="T84" fmla="*/ 121 w 123"/>
                <a:gd name="T85" fmla="*/ 16 h 152"/>
                <a:gd name="T86" fmla="*/ 121 w 123"/>
                <a:gd name="T87" fmla="*/ 15 h 152"/>
                <a:gd name="T88" fmla="*/ 122 w 123"/>
                <a:gd name="T89" fmla="*/ 15 h 152"/>
                <a:gd name="T90" fmla="*/ 122 w 123"/>
                <a:gd name="T91" fmla="*/ 14 h 152"/>
                <a:gd name="T92" fmla="*/ 122 w 123"/>
                <a:gd name="T93" fmla="*/ 14 h 152"/>
                <a:gd name="T94" fmla="*/ 122 w 123"/>
                <a:gd name="T95" fmla="*/ 13 h 152"/>
                <a:gd name="T96" fmla="*/ 123 w 123"/>
                <a:gd name="T97" fmla="*/ 12 h 152"/>
                <a:gd name="T98" fmla="*/ 123 w 123"/>
                <a:gd name="T99" fmla="*/ 11 h 152"/>
                <a:gd name="T100" fmla="*/ 123 w 123"/>
                <a:gd name="T101" fmla="*/ 10 h 152"/>
                <a:gd name="T102" fmla="*/ 123 w 123"/>
                <a:gd name="T103" fmla="*/ 9 h 152"/>
                <a:gd name="T104" fmla="*/ 123 w 123"/>
                <a:gd name="T105" fmla="*/ 8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23" h="152">
                  <a:moveTo>
                    <a:pt x="123" y="8"/>
                  </a:moveTo>
                  <a:cubicBezTo>
                    <a:pt x="123" y="8"/>
                    <a:pt x="123" y="8"/>
                    <a:pt x="123" y="8"/>
                  </a:cubicBezTo>
                  <a:cubicBezTo>
                    <a:pt x="123" y="7"/>
                    <a:pt x="123" y="7"/>
                    <a:pt x="123" y="7"/>
                  </a:cubicBezTo>
                  <a:cubicBezTo>
                    <a:pt x="123" y="7"/>
                    <a:pt x="123" y="7"/>
                    <a:pt x="123" y="7"/>
                  </a:cubicBezTo>
                  <a:cubicBezTo>
                    <a:pt x="122" y="6"/>
                    <a:pt x="122" y="6"/>
                    <a:pt x="122" y="6"/>
                  </a:cubicBezTo>
                  <a:cubicBezTo>
                    <a:pt x="122" y="6"/>
                    <a:pt x="122" y="6"/>
                    <a:pt x="122" y="6"/>
                  </a:cubicBezTo>
                  <a:cubicBezTo>
                    <a:pt x="122" y="6"/>
                    <a:pt x="122" y="6"/>
                    <a:pt x="122" y="6"/>
                  </a:cubicBezTo>
                  <a:cubicBezTo>
                    <a:pt x="122" y="5"/>
                    <a:pt x="122" y="5"/>
                    <a:pt x="122" y="5"/>
                  </a:cubicBezTo>
                  <a:cubicBezTo>
                    <a:pt x="122" y="5"/>
                    <a:pt x="122" y="5"/>
                    <a:pt x="122" y="5"/>
                  </a:cubicBezTo>
                  <a:cubicBezTo>
                    <a:pt x="122" y="4"/>
                    <a:pt x="122" y="4"/>
                    <a:pt x="122" y="4"/>
                  </a:cubicBezTo>
                  <a:cubicBezTo>
                    <a:pt x="122" y="4"/>
                    <a:pt x="122" y="4"/>
                    <a:pt x="122" y="4"/>
                  </a:cubicBezTo>
                  <a:cubicBezTo>
                    <a:pt x="122" y="4"/>
                    <a:pt x="122" y="4"/>
                    <a:pt x="122" y="4"/>
                  </a:cubicBezTo>
                  <a:cubicBezTo>
                    <a:pt x="122" y="4"/>
                    <a:pt x="122" y="4"/>
                    <a:pt x="122" y="4"/>
                  </a:cubicBezTo>
                  <a:cubicBezTo>
                    <a:pt x="122" y="4"/>
                    <a:pt x="122" y="4"/>
                    <a:pt x="122" y="4"/>
                  </a:cubicBezTo>
                  <a:cubicBezTo>
                    <a:pt x="122" y="3"/>
                    <a:pt x="122" y="3"/>
                    <a:pt x="122" y="3"/>
                  </a:cubicBezTo>
                  <a:cubicBezTo>
                    <a:pt x="122" y="3"/>
                    <a:pt x="122" y="3"/>
                    <a:pt x="122" y="3"/>
                  </a:cubicBezTo>
                  <a:cubicBezTo>
                    <a:pt x="121" y="3"/>
                    <a:pt x="121" y="3"/>
                    <a:pt x="121" y="3"/>
                  </a:cubicBezTo>
                  <a:cubicBezTo>
                    <a:pt x="121" y="3"/>
                    <a:pt x="121" y="3"/>
                    <a:pt x="121" y="3"/>
                  </a:cubicBezTo>
                  <a:cubicBezTo>
                    <a:pt x="121" y="2"/>
                    <a:pt x="121" y="2"/>
                    <a:pt x="121" y="2"/>
                  </a:cubicBezTo>
                  <a:cubicBezTo>
                    <a:pt x="121" y="1"/>
                    <a:pt x="121" y="1"/>
                    <a:pt x="121" y="1"/>
                  </a:cubicBezTo>
                  <a:cubicBezTo>
                    <a:pt x="121" y="1"/>
                    <a:pt x="121" y="1"/>
                    <a:pt x="121" y="1"/>
                  </a:cubicBezTo>
                  <a:cubicBezTo>
                    <a:pt x="121" y="0"/>
                    <a:pt x="121" y="0"/>
                    <a:pt x="121" y="0"/>
                  </a:cubicBezTo>
                  <a:cubicBezTo>
                    <a:pt x="121" y="0"/>
                    <a:pt x="121" y="0"/>
                    <a:pt x="121" y="0"/>
                  </a:cubicBezTo>
                  <a:cubicBezTo>
                    <a:pt x="120" y="0"/>
                    <a:pt x="120" y="0"/>
                    <a:pt x="120" y="0"/>
                  </a:cubicBezTo>
                  <a:cubicBezTo>
                    <a:pt x="120" y="0"/>
                    <a:pt x="120" y="0"/>
                    <a:pt x="120" y="0"/>
                  </a:cubicBezTo>
                  <a:cubicBezTo>
                    <a:pt x="121" y="1"/>
                    <a:pt x="121" y="1"/>
                    <a:pt x="121" y="1"/>
                  </a:cubicBezTo>
                  <a:cubicBezTo>
                    <a:pt x="121" y="2"/>
                    <a:pt x="121" y="2"/>
                    <a:pt x="121" y="2"/>
                  </a:cubicBezTo>
                  <a:cubicBezTo>
                    <a:pt x="121" y="3"/>
                    <a:pt x="121" y="3"/>
                    <a:pt x="121" y="3"/>
                  </a:cubicBezTo>
                  <a:cubicBezTo>
                    <a:pt x="121" y="4"/>
                    <a:pt x="121" y="4"/>
                    <a:pt x="121" y="4"/>
                  </a:cubicBezTo>
                  <a:cubicBezTo>
                    <a:pt x="121" y="5"/>
                    <a:pt x="121" y="5"/>
                    <a:pt x="121" y="5"/>
                  </a:cubicBezTo>
                  <a:cubicBezTo>
                    <a:pt x="121" y="6"/>
                    <a:pt x="121" y="6"/>
                    <a:pt x="121" y="6"/>
                  </a:cubicBezTo>
                  <a:cubicBezTo>
                    <a:pt x="121" y="7"/>
                    <a:pt x="121" y="7"/>
                    <a:pt x="121" y="7"/>
                  </a:cubicBezTo>
                  <a:cubicBezTo>
                    <a:pt x="120" y="8"/>
                    <a:pt x="120" y="8"/>
                    <a:pt x="120" y="8"/>
                  </a:cubicBezTo>
                  <a:cubicBezTo>
                    <a:pt x="120" y="8"/>
                    <a:pt x="120" y="8"/>
                    <a:pt x="120" y="8"/>
                  </a:cubicBezTo>
                  <a:cubicBezTo>
                    <a:pt x="120" y="9"/>
                    <a:pt x="120" y="9"/>
                    <a:pt x="120" y="9"/>
                  </a:cubicBezTo>
                  <a:cubicBezTo>
                    <a:pt x="119" y="10"/>
                    <a:pt x="119" y="10"/>
                    <a:pt x="119" y="10"/>
                  </a:cubicBezTo>
                  <a:cubicBezTo>
                    <a:pt x="119" y="11"/>
                    <a:pt x="119" y="11"/>
                    <a:pt x="119" y="11"/>
                  </a:cubicBezTo>
                  <a:cubicBezTo>
                    <a:pt x="118" y="12"/>
                    <a:pt x="118" y="12"/>
                    <a:pt x="118" y="12"/>
                  </a:cubicBezTo>
                  <a:cubicBezTo>
                    <a:pt x="118" y="13"/>
                    <a:pt x="118" y="13"/>
                    <a:pt x="118" y="13"/>
                  </a:cubicBezTo>
                  <a:cubicBezTo>
                    <a:pt x="117" y="14"/>
                    <a:pt x="117" y="14"/>
                    <a:pt x="117" y="14"/>
                  </a:cubicBezTo>
                  <a:cubicBezTo>
                    <a:pt x="117" y="14"/>
                    <a:pt x="25" y="120"/>
                    <a:pt x="0" y="150"/>
                  </a:cubicBezTo>
                  <a:cubicBezTo>
                    <a:pt x="4" y="152"/>
                    <a:pt x="4" y="152"/>
                    <a:pt x="4" y="152"/>
                  </a:cubicBezTo>
                  <a:cubicBezTo>
                    <a:pt x="5" y="151"/>
                    <a:pt x="119" y="19"/>
                    <a:pt x="121" y="16"/>
                  </a:cubicBezTo>
                  <a:cubicBezTo>
                    <a:pt x="121" y="15"/>
                    <a:pt x="121" y="15"/>
                    <a:pt x="121" y="15"/>
                  </a:cubicBezTo>
                  <a:cubicBezTo>
                    <a:pt x="122" y="15"/>
                    <a:pt x="122" y="15"/>
                    <a:pt x="122" y="15"/>
                  </a:cubicBezTo>
                  <a:cubicBezTo>
                    <a:pt x="122" y="14"/>
                    <a:pt x="122" y="14"/>
                    <a:pt x="122" y="14"/>
                  </a:cubicBezTo>
                  <a:cubicBezTo>
                    <a:pt x="122" y="14"/>
                    <a:pt x="122" y="14"/>
                    <a:pt x="122" y="14"/>
                  </a:cubicBezTo>
                  <a:cubicBezTo>
                    <a:pt x="122" y="13"/>
                    <a:pt x="122" y="13"/>
                    <a:pt x="122" y="13"/>
                  </a:cubicBezTo>
                  <a:cubicBezTo>
                    <a:pt x="123" y="12"/>
                    <a:pt x="123" y="12"/>
                    <a:pt x="123" y="12"/>
                  </a:cubicBezTo>
                  <a:cubicBezTo>
                    <a:pt x="123" y="11"/>
                    <a:pt x="123" y="11"/>
                    <a:pt x="123" y="11"/>
                  </a:cubicBezTo>
                  <a:cubicBezTo>
                    <a:pt x="123" y="10"/>
                    <a:pt x="123" y="10"/>
                    <a:pt x="123" y="10"/>
                  </a:cubicBezTo>
                  <a:cubicBezTo>
                    <a:pt x="123" y="9"/>
                    <a:pt x="123" y="9"/>
                    <a:pt x="123" y="9"/>
                  </a:cubicBezTo>
                  <a:lnTo>
                    <a:pt x="123" y="8"/>
                  </a:lnTo>
                  <a:close/>
                </a:path>
              </a:pathLst>
            </a:custGeom>
            <a:solidFill>
              <a:srgbClr val="75828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98" name="PA_任意多边形 29"/>
            <p:cNvSpPr/>
            <p:nvPr>
              <p:custDataLst>
                <p:tags r:id="rId40"/>
              </p:custDataLst>
            </p:nvPr>
          </p:nvSpPr>
          <p:spPr bwMode="auto">
            <a:xfrm>
              <a:off x="6448693" y="1929572"/>
              <a:ext cx="895918" cy="959429"/>
            </a:xfrm>
            <a:custGeom>
              <a:avLst/>
              <a:gdLst>
                <a:gd name="T0" fmla="*/ 98 w 99"/>
                <a:gd name="T1" fmla="*/ 105 h 106"/>
                <a:gd name="T2" fmla="*/ 8 w 99"/>
                <a:gd name="T3" fmla="*/ 5 h 106"/>
                <a:gd name="T4" fmla="*/ 7 w 99"/>
                <a:gd name="T5" fmla="*/ 5 h 106"/>
                <a:gd name="T6" fmla="*/ 7 w 99"/>
                <a:gd name="T7" fmla="*/ 5 h 106"/>
                <a:gd name="T8" fmla="*/ 0 w 99"/>
                <a:gd name="T9" fmla="*/ 0 h 106"/>
                <a:gd name="T10" fmla="*/ 0 w 99"/>
                <a:gd name="T11" fmla="*/ 0 h 106"/>
                <a:gd name="T12" fmla="*/ 2 w 99"/>
                <a:gd name="T13" fmla="*/ 2 h 106"/>
                <a:gd name="T14" fmla="*/ 4 w 99"/>
                <a:gd name="T15" fmla="*/ 5 h 106"/>
                <a:gd name="T16" fmla="*/ 96 w 99"/>
                <a:gd name="T17" fmla="*/ 106 h 106"/>
                <a:gd name="T18" fmla="*/ 98 w 99"/>
                <a:gd name="T19" fmla="*/ 106 h 106"/>
                <a:gd name="T20" fmla="*/ 99 w 99"/>
                <a:gd name="T21" fmla="*/ 106 h 106"/>
                <a:gd name="T22" fmla="*/ 98 w 99"/>
                <a:gd name="T23" fmla="*/ 105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9" h="106">
                  <a:moveTo>
                    <a:pt x="98" y="105"/>
                  </a:moveTo>
                  <a:cubicBezTo>
                    <a:pt x="89" y="95"/>
                    <a:pt x="11" y="8"/>
                    <a:pt x="8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7" y="8"/>
                    <a:pt x="93" y="103"/>
                    <a:pt x="96" y="106"/>
                  </a:cubicBezTo>
                  <a:cubicBezTo>
                    <a:pt x="98" y="106"/>
                    <a:pt x="98" y="106"/>
                    <a:pt x="98" y="106"/>
                  </a:cubicBezTo>
                  <a:cubicBezTo>
                    <a:pt x="99" y="106"/>
                    <a:pt x="99" y="106"/>
                    <a:pt x="99" y="106"/>
                  </a:cubicBezTo>
                  <a:cubicBezTo>
                    <a:pt x="98" y="105"/>
                    <a:pt x="98" y="105"/>
                    <a:pt x="98" y="105"/>
                  </a:cubicBezTo>
                </a:path>
              </a:pathLst>
            </a:custGeom>
            <a:solidFill>
              <a:srgbClr val="A2A2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99" name="PA_任意多边形 30"/>
            <p:cNvSpPr/>
            <p:nvPr>
              <p:custDataLst>
                <p:tags r:id="rId41"/>
              </p:custDataLst>
            </p:nvPr>
          </p:nvSpPr>
          <p:spPr bwMode="auto">
            <a:xfrm>
              <a:off x="7435148" y="2083622"/>
              <a:ext cx="695925" cy="787813"/>
            </a:xfrm>
            <a:custGeom>
              <a:avLst/>
              <a:gdLst>
                <a:gd name="T0" fmla="*/ 72 w 77"/>
                <a:gd name="T1" fmla="*/ 16 h 87"/>
                <a:gd name="T2" fmla="*/ 72 w 77"/>
                <a:gd name="T3" fmla="*/ 16 h 87"/>
                <a:gd name="T4" fmla="*/ 71 w 77"/>
                <a:gd name="T5" fmla="*/ 13 h 87"/>
                <a:gd name="T6" fmla="*/ 67 w 77"/>
                <a:gd name="T7" fmla="*/ 8 h 87"/>
                <a:gd name="T8" fmla="*/ 66 w 77"/>
                <a:gd name="T9" fmla="*/ 6 h 87"/>
                <a:gd name="T10" fmla="*/ 64 w 77"/>
                <a:gd name="T11" fmla="*/ 3 h 87"/>
                <a:gd name="T12" fmla="*/ 60 w 77"/>
                <a:gd name="T13" fmla="*/ 0 h 87"/>
                <a:gd name="T14" fmla="*/ 61 w 77"/>
                <a:gd name="T15" fmla="*/ 1 h 87"/>
                <a:gd name="T16" fmla="*/ 63 w 77"/>
                <a:gd name="T17" fmla="*/ 4 h 87"/>
                <a:gd name="T18" fmla="*/ 65 w 77"/>
                <a:gd name="T19" fmla="*/ 6 h 87"/>
                <a:gd name="T20" fmla="*/ 65 w 77"/>
                <a:gd name="T21" fmla="*/ 6 h 87"/>
                <a:gd name="T22" fmla="*/ 67 w 77"/>
                <a:gd name="T23" fmla="*/ 9 h 87"/>
                <a:gd name="T24" fmla="*/ 72 w 77"/>
                <a:gd name="T25" fmla="*/ 27 h 87"/>
                <a:gd name="T26" fmla="*/ 72 w 77"/>
                <a:gd name="T27" fmla="*/ 31 h 87"/>
                <a:gd name="T28" fmla="*/ 69 w 77"/>
                <a:gd name="T29" fmla="*/ 47 h 87"/>
                <a:gd name="T30" fmla="*/ 64 w 77"/>
                <a:gd name="T31" fmla="*/ 59 h 87"/>
                <a:gd name="T32" fmla="*/ 62 w 77"/>
                <a:gd name="T33" fmla="*/ 61 h 87"/>
                <a:gd name="T34" fmla="*/ 10 w 77"/>
                <a:gd name="T35" fmla="*/ 80 h 87"/>
                <a:gd name="T36" fmla="*/ 7 w 77"/>
                <a:gd name="T37" fmla="*/ 79 h 87"/>
                <a:gd name="T38" fmla="*/ 5 w 77"/>
                <a:gd name="T39" fmla="*/ 78 h 87"/>
                <a:gd name="T40" fmla="*/ 4 w 77"/>
                <a:gd name="T41" fmla="*/ 78 h 87"/>
                <a:gd name="T42" fmla="*/ 2 w 77"/>
                <a:gd name="T43" fmla="*/ 77 h 87"/>
                <a:gd name="T44" fmla="*/ 2 w 77"/>
                <a:gd name="T45" fmla="*/ 77 h 87"/>
                <a:gd name="T46" fmla="*/ 0 w 77"/>
                <a:gd name="T47" fmla="*/ 76 h 87"/>
                <a:gd name="T48" fmla="*/ 4 w 77"/>
                <a:gd name="T49" fmla="*/ 79 h 87"/>
                <a:gd name="T50" fmla="*/ 6 w 77"/>
                <a:gd name="T51" fmla="*/ 80 h 87"/>
                <a:gd name="T52" fmla="*/ 6 w 77"/>
                <a:gd name="T53" fmla="*/ 80 h 87"/>
                <a:gd name="T54" fmla="*/ 6 w 77"/>
                <a:gd name="T55" fmla="*/ 80 h 87"/>
                <a:gd name="T56" fmla="*/ 6 w 77"/>
                <a:gd name="T57" fmla="*/ 80 h 87"/>
                <a:gd name="T58" fmla="*/ 6 w 77"/>
                <a:gd name="T59" fmla="*/ 80 h 87"/>
                <a:gd name="T60" fmla="*/ 7 w 77"/>
                <a:gd name="T61" fmla="*/ 80 h 87"/>
                <a:gd name="T62" fmla="*/ 7 w 77"/>
                <a:gd name="T63" fmla="*/ 80 h 87"/>
                <a:gd name="T64" fmla="*/ 50 w 77"/>
                <a:gd name="T65" fmla="*/ 79 h 87"/>
                <a:gd name="T66" fmla="*/ 58 w 77"/>
                <a:gd name="T67" fmla="*/ 74 h 87"/>
                <a:gd name="T68" fmla="*/ 67 w 77"/>
                <a:gd name="T69" fmla="*/ 65 h 87"/>
                <a:gd name="T70" fmla="*/ 68 w 77"/>
                <a:gd name="T71" fmla="*/ 62 h 87"/>
                <a:gd name="T72" fmla="*/ 75 w 77"/>
                <a:gd name="T73" fmla="*/ 48 h 87"/>
                <a:gd name="T74" fmla="*/ 75 w 77"/>
                <a:gd name="T75" fmla="*/ 45 h 87"/>
                <a:gd name="T76" fmla="*/ 72 w 77"/>
                <a:gd name="T77" fmla="*/ 16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77" h="87">
                  <a:moveTo>
                    <a:pt x="72" y="16"/>
                  </a:moveTo>
                  <a:cubicBezTo>
                    <a:pt x="72" y="16"/>
                    <a:pt x="72" y="16"/>
                    <a:pt x="72" y="16"/>
                  </a:cubicBezTo>
                  <a:cubicBezTo>
                    <a:pt x="71" y="13"/>
                    <a:pt x="71" y="13"/>
                    <a:pt x="71" y="13"/>
                  </a:cubicBezTo>
                  <a:cubicBezTo>
                    <a:pt x="70" y="12"/>
                    <a:pt x="69" y="10"/>
                    <a:pt x="67" y="8"/>
                  </a:cubicBezTo>
                  <a:cubicBezTo>
                    <a:pt x="66" y="6"/>
                    <a:pt x="66" y="6"/>
                    <a:pt x="66" y="6"/>
                  </a:cubicBezTo>
                  <a:cubicBezTo>
                    <a:pt x="64" y="3"/>
                    <a:pt x="64" y="3"/>
                    <a:pt x="64" y="3"/>
                  </a:cubicBezTo>
                  <a:cubicBezTo>
                    <a:pt x="60" y="0"/>
                    <a:pt x="60" y="0"/>
                    <a:pt x="60" y="0"/>
                  </a:cubicBezTo>
                  <a:cubicBezTo>
                    <a:pt x="61" y="1"/>
                    <a:pt x="61" y="1"/>
                    <a:pt x="61" y="1"/>
                  </a:cubicBezTo>
                  <a:cubicBezTo>
                    <a:pt x="63" y="4"/>
                    <a:pt x="63" y="4"/>
                    <a:pt x="63" y="4"/>
                  </a:cubicBezTo>
                  <a:cubicBezTo>
                    <a:pt x="65" y="6"/>
                    <a:pt x="65" y="6"/>
                    <a:pt x="65" y="6"/>
                  </a:cubicBezTo>
                  <a:cubicBezTo>
                    <a:pt x="65" y="6"/>
                    <a:pt x="65" y="6"/>
                    <a:pt x="65" y="6"/>
                  </a:cubicBezTo>
                  <a:cubicBezTo>
                    <a:pt x="67" y="9"/>
                    <a:pt x="67" y="9"/>
                    <a:pt x="67" y="9"/>
                  </a:cubicBezTo>
                  <a:cubicBezTo>
                    <a:pt x="69" y="15"/>
                    <a:pt x="71" y="20"/>
                    <a:pt x="72" y="27"/>
                  </a:cubicBezTo>
                  <a:cubicBezTo>
                    <a:pt x="72" y="31"/>
                    <a:pt x="72" y="31"/>
                    <a:pt x="72" y="31"/>
                  </a:cubicBezTo>
                  <a:cubicBezTo>
                    <a:pt x="72" y="41"/>
                    <a:pt x="70" y="44"/>
                    <a:pt x="69" y="47"/>
                  </a:cubicBezTo>
                  <a:cubicBezTo>
                    <a:pt x="68" y="50"/>
                    <a:pt x="68" y="52"/>
                    <a:pt x="64" y="59"/>
                  </a:cubicBezTo>
                  <a:cubicBezTo>
                    <a:pt x="62" y="61"/>
                    <a:pt x="62" y="61"/>
                    <a:pt x="62" y="61"/>
                  </a:cubicBezTo>
                  <a:cubicBezTo>
                    <a:pt x="48" y="78"/>
                    <a:pt x="30" y="84"/>
                    <a:pt x="10" y="80"/>
                  </a:cubicBezTo>
                  <a:cubicBezTo>
                    <a:pt x="7" y="79"/>
                    <a:pt x="7" y="79"/>
                    <a:pt x="7" y="79"/>
                  </a:cubicBezTo>
                  <a:cubicBezTo>
                    <a:pt x="5" y="78"/>
                    <a:pt x="5" y="78"/>
                    <a:pt x="5" y="78"/>
                  </a:cubicBezTo>
                  <a:cubicBezTo>
                    <a:pt x="4" y="78"/>
                    <a:pt x="4" y="78"/>
                    <a:pt x="4" y="78"/>
                  </a:cubicBezTo>
                  <a:cubicBezTo>
                    <a:pt x="2" y="77"/>
                    <a:pt x="2" y="77"/>
                    <a:pt x="2" y="77"/>
                  </a:cubicBezTo>
                  <a:cubicBezTo>
                    <a:pt x="2" y="77"/>
                    <a:pt x="2" y="77"/>
                    <a:pt x="2" y="77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4" y="79"/>
                    <a:pt x="4" y="79"/>
                    <a:pt x="4" y="79"/>
                  </a:cubicBezTo>
                  <a:cubicBezTo>
                    <a:pt x="6" y="80"/>
                    <a:pt x="6" y="80"/>
                    <a:pt x="6" y="80"/>
                  </a:cubicBezTo>
                  <a:cubicBezTo>
                    <a:pt x="6" y="80"/>
                    <a:pt x="6" y="80"/>
                    <a:pt x="6" y="80"/>
                  </a:cubicBezTo>
                  <a:cubicBezTo>
                    <a:pt x="6" y="80"/>
                    <a:pt x="6" y="80"/>
                    <a:pt x="6" y="80"/>
                  </a:cubicBezTo>
                  <a:cubicBezTo>
                    <a:pt x="6" y="80"/>
                    <a:pt x="6" y="80"/>
                    <a:pt x="6" y="80"/>
                  </a:cubicBezTo>
                  <a:cubicBezTo>
                    <a:pt x="6" y="80"/>
                    <a:pt x="6" y="80"/>
                    <a:pt x="6" y="80"/>
                  </a:cubicBezTo>
                  <a:cubicBezTo>
                    <a:pt x="7" y="80"/>
                    <a:pt x="7" y="80"/>
                    <a:pt x="7" y="80"/>
                  </a:cubicBezTo>
                  <a:cubicBezTo>
                    <a:pt x="7" y="80"/>
                    <a:pt x="7" y="80"/>
                    <a:pt x="7" y="80"/>
                  </a:cubicBezTo>
                  <a:cubicBezTo>
                    <a:pt x="22" y="87"/>
                    <a:pt x="36" y="86"/>
                    <a:pt x="50" y="79"/>
                  </a:cubicBezTo>
                  <a:cubicBezTo>
                    <a:pt x="55" y="76"/>
                    <a:pt x="55" y="76"/>
                    <a:pt x="58" y="74"/>
                  </a:cubicBezTo>
                  <a:cubicBezTo>
                    <a:pt x="63" y="70"/>
                    <a:pt x="64" y="68"/>
                    <a:pt x="67" y="65"/>
                  </a:cubicBezTo>
                  <a:cubicBezTo>
                    <a:pt x="68" y="62"/>
                    <a:pt x="68" y="62"/>
                    <a:pt x="68" y="62"/>
                  </a:cubicBezTo>
                  <a:cubicBezTo>
                    <a:pt x="72" y="56"/>
                    <a:pt x="74" y="52"/>
                    <a:pt x="75" y="48"/>
                  </a:cubicBezTo>
                  <a:cubicBezTo>
                    <a:pt x="75" y="45"/>
                    <a:pt x="75" y="45"/>
                    <a:pt x="75" y="45"/>
                  </a:cubicBezTo>
                  <a:cubicBezTo>
                    <a:pt x="77" y="33"/>
                    <a:pt x="76" y="25"/>
                    <a:pt x="72" y="16"/>
                  </a:cubicBezTo>
                  <a:close/>
                </a:path>
              </a:pathLst>
            </a:custGeom>
            <a:solidFill>
              <a:srgbClr val="A2A2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pic>
          <p:nvPicPr>
            <p:cNvPr id="100" name="PA_图片 31"/>
            <p:cNvPicPr>
              <a:picLocks noChangeAspect="1" noChangeArrowheads="1"/>
            </p:cNvPicPr>
            <p:nvPr>
              <p:custDataLst>
                <p:tags r:id="rId42"/>
              </p:custDataLst>
            </p:nvPr>
          </p:nvPicPr>
          <p:blipFill>
            <a:blip r:embed="rId8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059453" y="3261963"/>
              <a:ext cx="86484" cy="3022878"/>
            </a:xfrm>
            <a:prstGeom prst="rect">
              <a:avLst/>
            </a:prstGeom>
            <a:solidFill>
              <a:srgbClr val="758283"/>
            </a:solidFill>
            <a:ln>
              <a:noFill/>
            </a:ln>
          </p:spPr>
        </p:pic>
        <p:sp>
          <p:nvSpPr>
            <p:cNvPr id="101" name="PA_任意多边形 32"/>
            <p:cNvSpPr/>
            <p:nvPr>
              <p:custDataLst>
                <p:tags r:id="rId43"/>
              </p:custDataLst>
            </p:nvPr>
          </p:nvSpPr>
          <p:spPr bwMode="auto">
            <a:xfrm>
              <a:off x="7597305" y="4599758"/>
              <a:ext cx="90538" cy="1666164"/>
            </a:xfrm>
            <a:custGeom>
              <a:avLst/>
              <a:gdLst>
                <a:gd name="T0" fmla="*/ 9 w 10"/>
                <a:gd name="T1" fmla="*/ 0 h 184"/>
                <a:gd name="T2" fmla="*/ 3 w 10"/>
                <a:gd name="T3" fmla="*/ 0 h 184"/>
                <a:gd name="T4" fmla="*/ 5 w 10"/>
                <a:gd name="T5" fmla="*/ 168 h 184"/>
                <a:gd name="T6" fmla="*/ 5 w 10"/>
                <a:gd name="T7" fmla="*/ 168 h 184"/>
                <a:gd name="T8" fmla="*/ 5 w 10"/>
                <a:gd name="T9" fmla="*/ 172 h 184"/>
                <a:gd name="T10" fmla="*/ 5 w 10"/>
                <a:gd name="T11" fmla="*/ 174 h 184"/>
                <a:gd name="T12" fmla="*/ 4 w 10"/>
                <a:gd name="T13" fmla="*/ 177 h 184"/>
                <a:gd name="T14" fmla="*/ 3 w 10"/>
                <a:gd name="T15" fmla="*/ 179 h 184"/>
                <a:gd name="T16" fmla="*/ 2 w 10"/>
                <a:gd name="T17" fmla="*/ 181 h 184"/>
                <a:gd name="T18" fmla="*/ 1 w 10"/>
                <a:gd name="T19" fmla="*/ 182 h 184"/>
                <a:gd name="T20" fmla="*/ 0 w 10"/>
                <a:gd name="T21" fmla="*/ 184 h 184"/>
                <a:gd name="T22" fmla="*/ 0 w 10"/>
                <a:gd name="T23" fmla="*/ 184 h 184"/>
                <a:gd name="T24" fmla="*/ 1 w 10"/>
                <a:gd name="T25" fmla="*/ 183 h 184"/>
                <a:gd name="T26" fmla="*/ 1 w 10"/>
                <a:gd name="T27" fmla="*/ 183 h 184"/>
                <a:gd name="T28" fmla="*/ 1 w 10"/>
                <a:gd name="T29" fmla="*/ 183 h 184"/>
                <a:gd name="T30" fmla="*/ 2 w 10"/>
                <a:gd name="T31" fmla="*/ 182 h 184"/>
                <a:gd name="T32" fmla="*/ 2 w 10"/>
                <a:gd name="T33" fmla="*/ 182 h 184"/>
                <a:gd name="T34" fmla="*/ 3 w 10"/>
                <a:gd name="T35" fmla="*/ 182 h 184"/>
                <a:gd name="T36" fmla="*/ 3 w 10"/>
                <a:gd name="T37" fmla="*/ 182 h 184"/>
                <a:gd name="T38" fmla="*/ 3 w 10"/>
                <a:gd name="T39" fmla="*/ 181 h 184"/>
                <a:gd name="T40" fmla="*/ 3 w 10"/>
                <a:gd name="T41" fmla="*/ 181 h 184"/>
                <a:gd name="T42" fmla="*/ 5 w 10"/>
                <a:gd name="T43" fmla="*/ 180 h 184"/>
                <a:gd name="T44" fmla="*/ 5 w 10"/>
                <a:gd name="T45" fmla="*/ 180 h 184"/>
                <a:gd name="T46" fmla="*/ 5 w 10"/>
                <a:gd name="T47" fmla="*/ 179 h 184"/>
                <a:gd name="T48" fmla="*/ 7 w 10"/>
                <a:gd name="T49" fmla="*/ 178 h 184"/>
                <a:gd name="T50" fmla="*/ 8 w 10"/>
                <a:gd name="T51" fmla="*/ 176 h 184"/>
                <a:gd name="T52" fmla="*/ 9 w 10"/>
                <a:gd name="T53" fmla="*/ 175 h 184"/>
                <a:gd name="T54" fmla="*/ 9 w 10"/>
                <a:gd name="T55" fmla="*/ 174 h 184"/>
                <a:gd name="T56" fmla="*/ 9 w 10"/>
                <a:gd name="T57" fmla="*/ 172 h 184"/>
                <a:gd name="T58" fmla="*/ 10 w 10"/>
                <a:gd name="T59" fmla="*/ 170 h 184"/>
                <a:gd name="T60" fmla="*/ 9 w 10"/>
                <a:gd name="T61" fmla="*/ 0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0" h="184">
                  <a:moveTo>
                    <a:pt x="9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3" y="10"/>
                    <a:pt x="5" y="164"/>
                    <a:pt x="5" y="168"/>
                  </a:cubicBezTo>
                  <a:cubicBezTo>
                    <a:pt x="5" y="168"/>
                    <a:pt x="5" y="168"/>
                    <a:pt x="5" y="168"/>
                  </a:cubicBezTo>
                  <a:cubicBezTo>
                    <a:pt x="5" y="172"/>
                    <a:pt x="5" y="172"/>
                    <a:pt x="5" y="172"/>
                  </a:cubicBezTo>
                  <a:cubicBezTo>
                    <a:pt x="5" y="174"/>
                    <a:pt x="5" y="174"/>
                    <a:pt x="5" y="174"/>
                  </a:cubicBezTo>
                  <a:cubicBezTo>
                    <a:pt x="4" y="177"/>
                    <a:pt x="4" y="177"/>
                    <a:pt x="4" y="177"/>
                  </a:cubicBezTo>
                  <a:cubicBezTo>
                    <a:pt x="3" y="179"/>
                    <a:pt x="3" y="179"/>
                    <a:pt x="3" y="179"/>
                  </a:cubicBezTo>
                  <a:cubicBezTo>
                    <a:pt x="2" y="181"/>
                    <a:pt x="2" y="181"/>
                    <a:pt x="2" y="181"/>
                  </a:cubicBezTo>
                  <a:cubicBezTo>
                    <a:pt x="1" y="182"/>
                    <a:pt x="1" y="182"/>
                    <a:pt x="1" y="182"/>
                  </a:cubicBezTo>
                  <a:cubicBezTo>
                    <a:pt x="0" y="184"/>
                    <a:pt x="0" y="184"/>
                    <a:pt x="0" y="184"/>
                  </a:cubicBezTo>
                  <a:cubicBezTo>
                    <a:pt x="0" y="184"/>
                    <a:pt x="0" y="184"/>
                    <a:pt x="0" y="184"/>
                  </a:cubicBezTo>
                  <a:cubicBezTo>
                    <a:pt x="1" y="183"/>
                    <a:pt x="1" y="183"/>
                    <a:pt x="1" y="183"/>
                  </a:cubicBezTo>
                  <a:cubicBezTo>
                    <a:pt x="1" y="183"/>
                    <a:pt x="1" y="183"/>
                    <a:pt x="1" y="183"/>
                  </a:cubicBezTo>
                  <a:cubicBezTo>
                    <a:pt x="1" y="183"/>
                    <a:pt x="1" y="183"/>
                    <a:pt x="1" y="183"/>
                  </a:cubicBezTo>
                  <a:cubicBezTo>
                    <a:pt x="2" y="182"/>
                    <a:pt x="2" y="182"/>
                    <a:pt x="2" y="182"/>
                  </a:cubicBezTo>
                  <a:cubicBezTo>
                    <a:pt x="2" y="182"/>
                    <a:pt x="2" y="182"/>
                    <a:pt x="2" y="182"/>
                  </a:cubicBezTo>
                  <a:cubicBezTo>
                    <a:pt x="3" y="182"/>
                    <a:pt x="3" y="182"/>
                    <a:pt x="3" y="182"/>
                  </a:cubicBezTo>
                  <a:cubicBezTo>
                    <a:pt x="3" y="182"/>
                    <a:pt x="3" y="182"/>
                    <a:pt x="3" y="182"/>
                  </a:cubicBezTo>
                  <a:cubicBezTo>
                    <a:pt x="3" y="181"/>
                    <a:pt x="3" y="181"/>
                    <a:pt x="3" y="181"/>
                  </a:cubicBezTo>
                  <a:cubicBezTo>
                    <a:pt x="3" y="181"/>
                    <a:pt x="3" y="181"/>
                    <a:pt x="3" y="181"/>
                  </a:cubicBezTo>
                  <a:cubicBezTo>
                    <a:pt x="5" y="180"/>
                    <a:pt x="5" y="180"/>
                    <a:pt x="5" y="180"/>
                  </a:cubicBezTo>
                  <a:cubicBezTo>
                    <a:pt x="5" y="180"/>
                    <a:pt x="5" y="180"/>
                    <a:pt x="5" y="180"/>
                  </a:cubicBezTo>
                  <a:cubicBezTo>
                    <a:pt x="5" y="179"/>
                    <a:pt x="5" y="179"/>
                    <a:pt x="5" y="179"/>
                  </a:cubicBezTo>
                  <a:cubicBezTo>
                    <a:pt x="7" y="178"/>
                    <a:pt x="7" y="178"/>
                    <a:pt x="7" y="178"/>
                  </a:cubicBezTo>
                  <a:cubicBezTo>
                    <a:pt x="8" y="176"/>
                    <a:pt x="8" y="176"/>
                    <a:pt x="8" y="176"/>
                  </a:cubicBezTo>
                  <a:cubicBezTo>
                    <a:pt x="9" y="175"/>
                    <a:pt x="9" y="175"/>
                    <a:pt x="9" y="175"/>
                  </a:cubicBezTo>
                  <a:cubicBezTo>
                    <a:pt x="9" y="174"/>
                    <a:pt x="9" y="174"/>
                    <a:pt x="9" y="174"/>
                  </a:cubicBezTo>
                  <a:cubicBezTo>
                    <a:pt x="9" y="172"/>
                    <a:pt x="9" y="172"/>
                    <a:pt x="9" y="172"/>
                  </a:cubicBezTo>
                  <a:cubicBezTo>
                    <a:pt x="10" y="170"/>
                    <a:pt x="10" y="170"/>
                    <a:pt x="10" y="170"/>
                  </a:cubicBezTo>
                  <a:cubicBezTo>
                    <a:pt x="10" y="166"/>
                    <a:pt x="9" y="30"/>
                    <a:pt x="9" y="0"/>
                  </a:cubicBezTo>
                  <a:close/>
                </a:path>
              </a:pathLst>
            </a:custGeom>
            <a:solidFill>
              <a:srgbClr val="75828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02" name="PA_任意多边形 33"/>
            <p:cNvSpPr/>
            <p:nvPr>
              <p:custDataLst>
                <p:tags r:id="rId44"/>
              </p:custDataLst>
            </p:nvPr>
          </p:nvSpPr>
          <p:spPr bwMode="auto">
            <a:xfrm>
              <a:off x="6213565" y="1794442"/>
              <a:ext cx="2940448" cy="4552559"/>
            </a:xfrm>
            <a:custGeom>
              <a:avLst/>
              <a:gdLst>
                <a:gd name="T0" fmla="*/ 325 w 325"/>
                <a:gd name="T1" fmla="*/ 13 h 503"/>
                <a:gd name="T2" fmla="*/ 299 w 325"/>
                <a:gd name="T3" fmla="*/ 3 h 503"/>
                <a:gd name="T4" fmla="*/ 196 w 325"/>
                <a:gd name="T5" fmla="*/ 122 h 503"/>
                <a:gd name="T6" fmla="*/ 30 w 325"/>
                <a:gd name="T7" fmla="*/ 22 h 503"/>
                <a:gd name="T8" fmla="*/ 26 w 325"/>
                <a:gd name="T9" fmla="*/ 18 h 503"/>
                <a:gd name="T10" fmla="*/ 25 w 325"/>
                <a:gd name="T11" fmla="*/ 18 h 503"/>
                <a:gd name="T12" fmla="*/ 25 w 325"/>
                <a:gd name="T13" fmla="*/ 17 h 503"/>
                <a:gd name="T14" fmla="*/ 25 w 325"/>
                <a:gd name="T15" fmla="*/ 17 h 503"/>
                <a:gd name="T16" fmla="*/ 9 w 325"/>
                <a:gd name="T17" fmla="*/ 19 h 503"/>
                <a:gd name="T18" fmla="*/ 1 w 325"/>
                <a:gd name="T19" fmla="*/ 37 h 503"/>
                <a:gd name="T20" fmla="*/ 113 w 325"/>
                <a:gd name="T21" fmla="*/ 165 h 503"/>
                <a:gd name="T22" fmla="*/ 114 w 325"/>
                <a:gd name="T23" fmla="*/ 483 h 503"/>
                <a:gd name="T24" fmla="*/ 114 w 325"/>
                <a:gd name="T25" fmla="*/ 488 h 503"/>
                <a:gd name="T26" fmla="*/ 141 w 325"/>
                <a:gd name="T27" fmla="*/ 501 h 503"/>
                <a:gd name="T28" fmla="*/ 151 w 325"/>
                <a:gd name="T29" fmla="*/ 498 h 503"/>
                <a:gd name="T30" fmla="*/ 152 w 325"/>
                <a:gd name="T31" fmla="*/ 497 h 503"/>
                <a:gd name="T32" fmla="*/ 152 w 325"/>
                <a:gd name="T33" fmla="*/ 497 h 503"/>
                <a:gd name="T34" fmla="*/ 154 w 325"/>
                <a:gd name="T35" fmla="*/ 495 h 503"/>
                <a:gd name="T36" fmla="*/ 156 w 325"/>
                <a:gd name="T37" fmla="*/ 491 h 503"/>
                <a:gd name="T38" fmla="*/ 157 w 325"/>
                <a:gd name="T39" fmla="*/ 487 h 503"/>
                <a:gd name="T40" fmla="*/ 156 w 325"/>
                <a:gd name="T41" fmla="*/ 313 h 503"/>
                <a:gd name="T42" fmla="*/ 162 w 325"/>
                <a:gd name="T43" fmla="*/ 313 h 503"/>
                <a:gd name="T44" fmla="*/ 164 w 325"/>
                <a:gd name="T45" fmla="*/ 488 h 503"/>
                <a:gd name="T46" fmla="*/ 170 w 325"/>
                <a:gd name="T47" fmla="*/ 499 h 503"/>
                <a:gd name="T48" fmla="*/ 195 w 325"/>
                <a:gd name="T49" fmla="*/ 503 h 503"/>
                <a:gd name="T50" fmla="*/ 203 w 325"/>
                <a:gd name="T51" fmla="*/ 498 h 503"/>
                <a:gd name="T52" fmla="*/ 204 w 325"/>
                <a:gd name="T53" fmla="*/ 497 h 503"/>
                <a:gd name="T54" fmla="*/ 207 w 325"/>
                <a:gd name="T55" fmla="*/ 493 h 503"/>
                <a:gd name="T56" fmla="*/ 208 w 325"/>
                <a:gd name="T57" fmla="*/ 489 h 503"/>
                <a:gd name="T58" fmla="*/ 205 w 325"/>
                <a:gd name="T59" fmla="*/ 165 h 503"/>
                <a:gd name="T60" fmla="*/ 322 w 325"/>
                <a:gd name="T61" fmla="*/ 28 h 503"/>
                <a:gd name="T62" fmla="*/ 323 w 325"/>
                <a:gd name="T63" fmla="*/ 27 h 503"/>
                <a:gd name="T64" fmla="*/ 324 w 325"/>
                <a:gd name="T65" fmla="*/ 25 h 503"/>
                <a:gd name="T66" fmla="*/ 325 w 325"/>
                <a:gd name="T67" fmla="*/ 23 h 503"/>
                <a:gd name="T68" fmla="*/ 325 w 325"/>
                <a:gd name="T69" fmla="*/ 21 h 503"/>
                <a:gd name="T70" fmla="*/ 325 w 325"/>
                <a:gd name="T71" fmla="*/ 19 h 503"/>
                <a:gd name="T72" fmla="*/ 325 w 325"/>
                <a:gd name="T73" fmla="*/ 17 h 503"/>
                <a:gd name="T74" fmla="*/ 325 w 325"/>
                <a:gd name="T75" fmla="*/ 15 h 5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25" h="503">
                  <a:moveTo>
                    <a:pt x="325" y="14"/>
                  </a:moveTo>
                  <a:cubicBezTo>
                    <a:pt x="325" y="13"/>
                    <a:pt x="325" y="13"/>
                    <a:pt x="325" y="13"/>
                  </a:cubicBezTo>
                  <a:cubicBezTo>
                    <a:pt x="323" y="10"/>
                    <a:pt x="320" y="6"/>
                    <a:pt x="313" y="2"/>
                  </a:cubicBezTo>
                  <a:cubicBezTo>
                    <a:pt x="307" y="0"/>
                    <a:pt x="303" y="0"/>
                    <a:pt x="299" y="3"/>
                  </a:cubicBezTo>
                  <a:cubicBezTo>
                    <a:pt x="298" y="3"/>
                    <a:pt x="296" y="5"/>
                    <a:pt x="293" y="9"/>
                  </a:cubicBezTo>
                  <a:cubicBezTo>
                    <a:pt x="196" y="122"/>
                    <a:pt x="196" y="122"/>
                    <a:pt x="196" y="122"/>
                  </a:cubicBezTo>
                  <a:cubicBezTo>
                    <a:pt x="119" y="124"/>
                    <a:pt x="121" y="124"/>
                    <a:pt x="121" y="124"/>
                  </a:cubicBezTo>
                  <a:cubicBezTo>
                    <a:pt x="119" y="121"/>
                    <a:pt x="43" y="37"/>
                    <a:pt x="30" y="22"/>
                  </a:cubicBezTo>
                  <a:cubicBezTo>
                    <a:pt x="27" y="19"/>
                    <a:pt x="27" y="19"/>
                    <a:pt x="27" y="19"/>
                  </a:cubicBezTo>
                  <a:cubicBezTo>
                    <a:pt x="26" y="18"/>
                    <a:pt x="26" y="18"/>
                    <a:pt x="26" y="18"/>
                  </a:cubicBezTo>
                  <a:cubicBezTo>
                    <a:pt x="26" y="18"/>
                    <a:pt x="26" y="18"/>
                    <a:pt x="26" y="18"/>
                  </a:cubicBezTo>
                  <a:cubicBezTo>
                    <a:pt x="25" y="18"/>
                    <a:pt x="25" y="18"/>
                    <a:pt x="25" y="18"/>
                  </a:cubicBezTo>
                  <a:cubicBezTo>
                    <a:pt x="25" y="18"/>
                    <a:pt x="25" y="18"/>
                    <a:pt x="25" y="18"/>
                  </a:cubicBezTo>
                  <a:cubicBezTo>
                    <a:pt x="25" y="17"/>
                    <a:pt x="25" y="17"/>
                    <a:pt x="25" y="17"/>
                  </a:cubicBezTo>
                  <a:cubicBezTo>
                    <a:pt x="25" y="17"/>
                    <a:pt x="25" y="17"/>
                    <a:pt x="25" y="17"/>
                  </a:cubicBezTo>
                  <a:cubicBezTo>
                    <a:pt x="25" y="17"/>
                    <a:pt x="25" y="17"/>
                    <a:pt x="25" y="17"/>
                  </a:cubicBezTo>
                  <a:cubicBezTo>
                    <a:pt x="25" y="17"/>
                    <a:pt x="25" y="17"/>
                    <a:pt x="25" y="17"/>
                  </a:cubicBezTo>
                  <a:cubicBezTo>
                    <a:pt x="19" y="14"/>
                    <a:pt x="14" y="15"/>
                    <a:pt x="9" y="19"/>
                  </a:cubicBezTo>
                  <a:cubicBezTo>
                    <a:pt x="5" y="23"/>
                    <a:pt x="2" y="26"/>
                    <a:pt x="2" y="27"/>
                  </a:cubicBezTo>
                  <a:cubicBezTo>
                    <a:pt x="0" y="31"/>
                    <a:pt x="0" y="34"/>
                    <a:pt x="1" y="37"/>
                  </a:cubicBezTo>
                  <a:cubicBezTo>
                    <a:pt x="1" y="39"/>
                    <a:pt x="2" y="41"/>
                    <a:pt x="4" y="43"/>
                  </a:cubicBezTo>
                  <a:cubicBezTo>
                    <a:pt x="113" y="165"/>
                    <a:pt x="113" y="165"/>
                    <a:pt x="113" y="165"/>
                  </a:cubicBezTo>
                  <a:cubicBezTo>
                    <a:pt x="113" y="364"/>
                    <a:pt x="113" y="364"/>
                    <a:pt x="113" y="364"/>
                  </a:cubicBezTo>
                  <a:cubicBezTo>
                    <a:pt x="114" y="483"/>
                    <a:pt x="114" y="483"/>
                    <a:pt x="114" y="483"/>
                  </a:cubicBezTo>
                  <a:cubicBezTo>
                    <a:pt x="114" y="486"/>
                    <a:pt x="114" y="486"/>
                    <a:pt x="114" y="486"/>
                  </a:cubicBezTo>
                  <a:cubicBezTo>
                    <a:pt x="114" y="488"/>
                    <a:pt x="114" y="488"/>
                    <a:pt x="114" y="488"/>
                  </a:cubicBezTo>
                  <a:cubicBezTo>
                    <a:pt x="116" y="494"/>
                    <a:pt x="120" y="498"/>
                    <a:pt x="126" y="500"/>
                  </a:cubicBezTo>
                  <a:cubicBezTo>
                    <a:pt x="127" y="500"/>
                    <a:pt x="132" y="501"/>
                    <a:pt x="141" y="501"/>
                  </a:cubicBezTo>
                  <a:cubicBezTo>
                    <a:pt x="143" y="501"/>
                    <a:pt x="143" y="501"/>
                    <a:pt x="143" y="501"/>
                  </a:cubicBezTo>
                  <a:cubicBezTo>
                    <a:pt x="146" y="501"/>
                    <a:pt x="149" y="499"/>
                    <a:pt x="151" y="498"/>
                  </a:cubicBezTo>
                  <a:cubicBezTo>
                    <a:pt x="151" y="498"/>
                    <a:pt x="151" y="498"/>
                    <a:pt x="151" y="498"/>
                  </a:cubicBezTo>
                  <a:cubicBezTo>
                    <a:pt x="152" y="497"/>
                    <a:pt x="152" y="497"/>
                    <a:pt x="152" y="497"/>
                  </a:cubicBezTo>
                  <a:cubicBezTo>
                    <a:pt x="152" y="497"/>
                    <a:pt x="152" y="497"/>
                    <a:pt x="152" y="497"/>
                  </a:cubicBezTo>
                  <a:cubicBezTo>
                    <a:pt x="152" y="497"/>
                    <a:pt x="152" y="497"/>
                    <a:pt x="152" y="497"/>
                  </a:cubicBezTo>
                  <a:cubicBezTo>
                    <a:pt x="152" y="496"/>
                    <a:pt x="152" y="496"/>
                    <a:pt x="152" y="496"/>
                  </a:cubicBezTo>
                  <a:cubicBezTo>
                    <a:pt x="154" y="495"/>
                    <a:pt x="154" y="495"/>
                    <a:pt x="154" y="495"/>
                  </a:cubicBezTo>
                  <a:cubicBezTo>
                    <a:pt x="155" y="493"/>
                    <a:pt x="155" y="493"/>
                    <a:pt x="155" y="493"/>
                  </a:cubicBezTo>
                  <a:cubicBezTo>
                    <a:pt x="156" y="491"/>
                    <a:pt x="156" y="491"/>
                    <a:pt x="156" y="491"/>
                  </a:cubicBezTo>
                  <a:cubicBezTo>
                    <a:pt x="157" y="489"/>
                    <a:pt x="157" y="489"/>
                    <a:pt x="157" y="489"/>
                  </a:cubicBezTo>
                  <a:cubicBezTo>
                    <a:pt x="157" y="487"/>
                    <a:pt x="157" y="487"/>
                    <a:pt x="157" y="487"/>
                  </a:cubicBezTo>
                  <a:cubicBezTo>
                    <a:pt x="157" y="485"/>
                    <a:pt x="157" y="485"/>
                    <a:pt x="157" y="485"/>
                  </a:cubicBezTo>
                  <a:cubicBezTo>
                    <a:pt x="157" y="466"/>
                    <a:pt x="156" y="335"/>
                    <a:pt x="156" y="313"/>
                  </a:cubicBezTo>
                  <a:cubicBezTo>
                    <a:pt x="161" y="313"/>
                    <a:pt x="161" y="313"/>
                    <a:pt x="161" y="313"/>
                  </a:cubicBezTo>
                  <a:cubicBezTo>
                    <a:pt x="162" y="313"/>
                    <a:pt x="162" y="313"/>
                    <a:pt x="162" y="313"/>
                  </a:cubicBezTo>
                  <a:cubicBezTo>
                    <a:pt x="163" y="377"/>
                    <a:pt x="162" y="341"/>
                    <a:pt x="163" y="485"/>
                  </a:cubicBezTo>
                  <a:cubicBezTo>
                    <a:pt x="164" y="488"/>
                    <a:pt x="164" y="488"/>
                    <a:pt x="164" y="488"/>
                  </a:cubicBezTo>
                  <a:cubicBezTo>
                    <a:pt x="164" y="490"/>
                    <a:pt x="164" y="490"/>
                    <a:pt x="164" y="490"/>
                  </a:cubicBezTo>
                  <a:cubicBezTo>
                    <a:pt x="166" y="494"/>
                    <a:pt x="168" y="497"/>
                    <a:pt x="170" y="499"/>
                  </a:cubicBezTo>
                  <a:cubicBezTo>
                    <a:pt x="172" y="501"/>
                    <a:pt x="175" y="502"/>
                    <a:pt x="178" y="502"/>
                  </a:cubicBezTo>
                  <a:cubicBezTo>
                    <a:pt x="188" y="503"/>
                    <a:pt x="194" y="503"/>
                    <a:pt x="195" y="503"/>
                  </a:cubicBezTo>
                  <a:cubicBezTo>
                    <a:pt x="199" y="502"/>
                    <a:pt x="201" y="501"/>
                    <a:pt x="203" y="499"/>
                  </a:cubicBezTo>
                  <a:cubicBezTo>
                    <a:pt x="203" y="498"/>
                    <a:pt x="203" y="498"/>
                    <a:pt x="203" y="498"/>
                  </a:cubicBezTo>
                  <a:cubicBezTo>
                    <a:pt x="204" y="498"/>
                    <a:pt x="204" y="498"/>
                    <a:pt x="204" y="498"/>
                  </a:cubicBezTo>
                  <a:cubicBezTo>
                    <a:pt x="204" y="497"/>
                    <a:pt x="204" y="497"/>
                    <a:pt x="204" y="497"/>
                  </a:cubicBezTo>
                  <a:cubicBezTo>
                    <a:pt x="206" y="495"/>
                    <a:pt x="206" y="495"/>
                    <a:pt x="206" y="495"/>
                  </a:cubicBezTo>
                  <a:cubicBezTo>
                    <a:pt x="207" y="493"/>
                    <a:pt x="207" y="493"/>
                    <a:pt x="207" y="493"/>
                  </a:cubicBezTo>
                  <a:cubicBezTo>
                    <a:pt x="207" y="491"/>
                    <a:pt x="207" y="491"/>
                    <a:pt x="207" y="491"/>
                  </a:cubicBezTo>
                  <a:cubicBezTo>
                    <a:pt x="208" y="489"/>
                    <a:pt x="208" y="489"/>
                    <a:pt x="208" y="489"/>
                  </a:cubicBezTo>
                  <a:cubicBezTo>
                    <a:pt x="208" y="487"/>
                    <a:pt x="208" y="487"/>
                    <a:pt x="208" y="487"/>
                  </a:cubicBezTo>
                  <a:cubicBezTo>
                    <a:pt x="208" y="482"/>
                    <a:pt x="205" y="177"/>
                    <a:pt x="205" y="165"/>
                  </a:cubicBezTo>
                  <a:cubicBezTo>
                    <a:pt x="208" y="161"/>
                    <a:pt x="208" y="161"/>
                    <a:pt x="208" y="161"/>
                  </a:cubicBezTo>
                  <a:cubicBezTo>
                    <a:pt x="322" y="28"/>
                    <a:pt x="322" y="28"/>
                    <a:pt x="322" y="28"/>
                  </a:cubicBezTo>
                  <a:cubicBezTo>
                    <a:pt x="322" y="27"/>
                    <a:pt x="322" y="27"/>
                    <a:pt x="322" y="27"/>
                  </a:cubicBezTo>
                  <a:cubicBezTo>
                    <a:pt x="323" y="27"/>
                    <a:pt x="323" y="27"/>
                    <a:pt x="323" y="27"/>
                  </a:cubicBezTo>
                  <a:cubicBezTo>
                    <a:pt x="323" y="26"/>
                    <a:pt x="323" y="26"/>
                    <a:pt x="323" y="26"/>
                  </a:cubicBezTo>
                  <a:cubicBezTo>
                    <a:pt x="324" y="25"/>
                    <a:pt x="324" y="25"/>
                    <a:pt x="324" y="25"/>
                  </a:cubicBezTo>
                  <a:cubicBezTo>
                    <a:pt x="324" y="24"/>
                    <a:pt x="324" y="24"/>
                    <a:pt x="324" y="24"/>
                  </a:cubicBezTo>
                  <a:cubicBezTo>
                    <a:pt x="325" y="23"/>
                    <a:pt x="325" y="23"/>
                    <a:pt x="325" y="23"/>
                  </a:cubicBezTo>
                  <a:cubicBezTo>
                    <a:pt x="325" y="22"/>
                    <a:pt x="325" y="22"/>
                    <a:pt x="325" y="22"/>
                  </a:cubicBezTo>
                  <a:cubicBezTo>
                    <a:pt x="325" y="21"/>
                    <a:pt x="325" y="21"/>
                    <a:pt x="325" y="21"/>
                  </a:cubicBezTo>
                  <a:cubicBezTo>
                    <a:pt x="325" y="20"/>
                    <a:pt x="325" y="20"/>
                    <a:pt x="325" y="20"/>
                  </a:cubicBezTo>
                  <a:cubicBezTo>
                    <a:pt x="325" y="19"/>
                    <a:pt x="325" y="19"/>
                    <a:pt x="325" y="19"/>
                  </a:cubicBezTo>
                  <a:cubicBezTo>
                    <a:pt x="325" y="18"/>
                    <a:pt x="325" y="18"/>
                    <a:pt x="325" y="18"/>
                  </a:cubicBezTo>
                  <a:cubicBezTo>
                    <a:pt x="325" y="17"/>
                    <a:pt x="325" y="17"/>
                    <a:pt x="325" y="17"/>
                  </a:cubicBezTo>
                  <a:cubicBezTo>
                    <a:pt x="325" y="16"/>
                    <a:pt x="325" y="16"/>
                    <a:pt x="325" y="16"/>
                  </a:cubicBezTo>
                  <a:cubicBezTo>
                    <a:pt x="325" y="15"/>
                    <a:pt x="325" y="15"/>
                    <a:pt x="325" y="15"/>
                  </a:cubicBezTo>
                  <a:cubicBezTo>
                    <a:pt x="325" y="14"/>
                    <a:pt x="325" y="14"/>
                    <a:pt x="325" y="14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03" name="PA_任意多边形 34"/>
            <p:cNvSpPr/>
            <p:nvPr>
              <p:custDataLst>
                <p:tags r:id="rId45"/>
              </p:custDataLst>
            </p:nvPr>
          </p:nvSpPr>
          <p:spPr bwMode="auto">
            <a:xfrm>
              <a:off x="6240591" y="1830926"/>
              <a:ext cx="2894504" cy="4489047"/>
            </a:xfrm>
            <a:custGeom>
              <a:avLst/>
              <a:gdLst>
                <a:gd name="T0" fmla="*/ 175 w 320"/>
                <a:gd name="T1" fmla="*/ 496 h 496"/>
                <a:gd name="T2" fmla="*/ 169 w 320"/>
                <a:gd name="T3" fmla="*/ 492 h 496"/>
                <a:gd name="T4" fmla="*/ 164 w 320"/>
                <a:gd name="T5" fmla="*/ 485 h 496"/>
                <a:gd name="T6" fmla="*/ 163 w 320"/>
                <a:gd name="T7" fmla="*/ 481 h 496"/>
                <a:gd name="T8" fmla="*/ 158 w 320"/>
                <a:gd name="T9" fmla="*/ 306 h 496"/>
                <a:gd name="T10" fmla="*/ 150 w 320"/>
                <a:gd name="T11" fmla="*/ 309 h 496"/>
                <a:gd name="T12" fmla="*/ 151 w 320"/>
                <a:gd name="T13" fmla="*/ 481 h 496"/>
                <a:gd name="T14" fmla="*/ 151 w 320"/>
                <a:gd name="T15" fmla="*/ 484 h 496"/>
                <a:gd name="T16" fmla="*/ 150 w 320"/>
                <a:gd name="T17" fmla="*/ 488 h 496"/>
                <a:gd name="T18" fmla="*/ 147 w 320"/>
                <a:gd name="T19" fmla="*/ 491 h 496"/>
                <a:gd name="T20" fmla="*/ 146 w 320"/>
                <a:gd name="T21" fmla="*/ 492 h 496"/>
                <a:gd name="T22" fmla="*/ 138 w 320"/>
                <a:gd name="T23" fmla="*/ 494 h 496"/>
                <a:gd name="T24" fmla="*/ 114 w 320"/>
                <a:gd name="T25" fmla="*/ 483 h 496"/>
                <a:gd name="T26" fmla="*/ 113 w 320"/>
                <a:gd name="T27" fmla="*/ 479 h 496"/>
                <a:gd name="T28" fmla="*/ 112 w 320"/>
                <a:gd name="T29" fmla="*/ 160 h 496"/>
                <a:gd name="T30" fmla="*/ 0 w 320"/>
                <a:gd name="T31" fmla="*/ 32 h 496"/>
                <a:gd name="T32" fmla="*/ 8 w 320"/>
                <a:gd name="T33" fmla="*/ 17 h 496"/>
                <a:gd name="T34" fmla="*/ 20 w 320"/>
                <a:gd name="T35" fmla="*/ 16 h 496"/>
                <a:gd name="T36" fmla="*/ 22 w 320"/>
                <a:gd name="T37" fmla="*/ 17 h 496"/>
                <a:gd name="T38" fmla="*/ 67 w 320"/>
                <a:gd name="T39" fmla="*/ 66 h 496"/>
                <a:gd name="T40" fmla="*/ 116 w 320"/>
                <a:gd name="T41" fmla="*/ 123 h 496"/>
                <a:gd name="T42" fmla="*/ 194 w 320"/>
                <a:gd name="T43" fmla="*/ 120 h 496"/>
                <a:gd name="T44" fmla="*/ 292 w 320"/>
                <a:gd name="T45" fmla="*/ 7 h 496"/>
                <a:gd name="T46" fmla="*/ 298 w 320"/>
                <a:gd name="T47" fmla="*/ 1 h 496"/>
                <a:gd name="T48" fmla="*/ 303 w 320"/>
                <a:gd name="T49" fmla="*/ 0 h 496"/>
                <a:gd name="T50" fmla="*/ 319 w 320"/>
                <a:gd name="T51" fmla="*/ 10 h 496"/>
                <a:gd name="T52" fmla="*/ 319 w 320"/>
                <a:gd name="T53" fmla="*/ 12 h 496"/>
                <a:gd name="T54" fmla="*/ 320 w 320"/>
                <a:gd name="T55" fmla="*/ 14 h 496"/>
                <a:gd name="T56" fmla="*/ 320 w 320"/>
                <a:gd name="T57" fmla="*/ 15 h 496"/>
                <a:gd name="T58" fmla="*/ 319 w 320"/>
                <a:gd name="T59" fmla="*/ 17 h 496"/>
                <a:gd name="T60" fmla="*/ 318 w 320"/>
                <a:gd name="T61" fmla="*/ 20 h 496"/>
                <a:gd name="T62" fmla="*/ 317 w 320"/>
                <a:gd name="T63" fmla="*/ 22 h 496"/>
                <a:gd name="T64" fmla="*/ 203 w 320"/>
                <a:gd name="T65" fmla="*/ 155 h 496"/>
                <a:gd name="T66" fmla="*/ 199 w 320"/>
                <a:gd name="T67" fmla="*/ 161 h 496"/>
                <a:gd name="T68" fmla="*/ 202 w 320"/>
                <a:gd name="T69" fmla="*/ 483 h 496"/>
                <a:gd name="T70" fmla="*/ 202 w 320"/>
                <a:gd name="T71" fmla="*/ 486 h 496"/>
                <a:gd name="T72" fmla="*/ 200 w 320"/>
                <a:gd name="T73" fmla="*/ 490 h 496"/>
                <a:gd name="T74" fmla="*/ 199 w 320"/>
                <a:gd name="T75" fmla="*/ 492 h 496"/>
                <a:gd name="T76" fmla="*/ 198 w 320"/>
                <a:gd name="T77" fmla="*/ 493 h 496"/>
                <a:gd name="T78" fmla="*/ 189 w 320"/>
                <a:gd name="T79" fmla="*/ 496 h 4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20" h="496">
                  <a:moveTo>
                    <a:pt x="189" y="496"/>
                  </a:moveTo>
                  <a:cubicBezTo>
                    <a:pt x="186" y="496"/>
                    <a:pt x="182" y="496"/>
                    <a:pt x="175" y="496"/>
                  </a:cubicBezTo>
                  <a:cubicBezTo>
                    <a:pt x="173" y="495"/>
                    <a:pt x="171" y="494"/>
                    <a:pt x="169" y="493"/>
                  </a:cubicBezTo>
                  <a:cubicBezTo>
                    <a:pt x="169" y="492"/>
                    <a:pt x="169" y="492"/>
                    <a:pt x="169" y="492"/>
                  </a:cubicBezTo>
                  <a:cubicBezTo>
                    <a:pt x="168" y="492"/>
                    <a:pt x="168" y="492"/>
                    <a:pt x="168" y="492"/>
                  </a:cubicBezTo>
                  <a:cubicBezTo>
                    <a:pt x="168" y="492"/>
                    <a:pt x="166" y="490"/>
                    <a:pt x="164" y="485"/>
                  </a:cubicBezTo>
                  <a:cubicBezTo>
                    <a:pt x="163" y="483"/>
                    <a:pt x="163" y="483"/>
                    <a:pt x="163" y="483"/>
                  </a:cubicBezTo>
                  <a:cubicBezTo>
                    <a:pt x="163" y="481"/>
                    <a:pt x="163" y="481"/>
                    <a:pt x="163" y="481"/>
                  </a:cubicBezTo>
                  <a:cubicBezTo>
                    <a:pt x="162" y="306"/>
                    <a:pt x="162" y="306"/>
                    <a:pt x="162" y="306"/>
                  </a:cubicBezTo>
                  <a:cubicBezTo>
                    <a:pt x="158" y="306"/>
                    <a:pt x="158" y="306"/>
                    <a:pt x="158" y="306"/>
                  </a:cubicBezTo>
                  <a:cubicBezTo>
                    <a:pt x="150" y="306"/>
                    <a:pt x="150" y="306"/>
                    <a:pt x="150" y="306"/>
                  </a:cubicBezTo>
                  <a:cubicBezTo>
                    <a:pt x="150" y="309"/>
                    <a:pt x="150" y="309"/>
                    <a:pt x="150" y="309"/>
                  </a:cubicBezTo>
                  <a:cubicBezTo>
                    <a:pt x="150" y="320"/>
                    <a:pt x="151" y="361"/>
                    <a:pt x="151" y="400"/>
                  </a:cubicBezTo>
                  <a:cubicBezTo>
                    <a:pt x="151" y="437"/>
                    <a:pt x="151" y="472"/>
                    <a:pt x="151" y="481"/>
                  </a:cubicBezTo>
                  <a:cubicBezTo>
                    <a:pt x="151" y="483"/>
                    <a:pt x="151" y="483"/>
                    <a:pt x="151" y="483"/>
                  </a:cubicBezTo>
                  <a:cubicBezTo>
                    <a:pt x="151" y="484"/>
                    <a:pt x="151" y="484"/>
                    <a:pt x="151" y="484"/>
                  </a:cubicBezTo>
                  <a:cubicBezTo>
                    <a:pt x="150" y="486"/>
                    <a:pt x="150" y="486"/>
                    <a:pt x="150" y="486"/>
                  </a:cubicBezTo>
                  <a:cubicBezTo>
                    <a:pt x="150" y="488"/>
                    <a:pt x="150" y="488"/>
                    <a:pt x="150" y="488"/>
                  </a:cubicBezTo>
                  <a:cubicBezTo>
                    <a:pt x="149" y="489"/>
                    <a:pt x="149" y="489"/>
                    <a:pt x="149" y="489"/>
                  </a:cubicBezTo>
                  <a:cubicBezTo>
                    <a:pt x="147" y="491"/>
                    <a:pt x="147" y="491"/>
                    <a:pt x="147" y="491"/>
                  </a:cubicBezTo>
                  <a:cubicBezTo>
                    <a:pt x="146" y="491"/>
                    <a:pt x="146" y="491"/>
                    <a:pt x="146" y="491"/>
                  </a:cubicBezTo>
                  <a:cubicBezTo>
                    <a:pt x="146" y="492"/>
                    <a:pt x="146" y="492"/>
                    <a:pt x="146" y="492"/>
                  </a:cubicBezTo>
                  <a:cubicBezTo>
                    <a:pt x="145" y="493"/>
                    <a:pt x="143" y="494"/>
                    <a:pt x="140" y="494"/>
                  </a:cubicBezTo>
                  <a:cubicBezTo>
                    <a:pt x="138" y="494"/>
                    <a:pt x="138" y="494"/>
                    <a:pt x="138" y="494"/>
                  </a:cubicBezTo>
                  <a:cubicBezTo>
                    <a:pt x="127" y="494"/>
                    <a:pt x="124" y="493"/>
                    <a:pt x="124" y="493"/>
                  </a:cubicBezTo>
                  <a:cubicBezTo>
                    <a:pt x="119" y="491"/>
                    <a:pt x="116" y="488"/>
                    <a:pt x="114" y="483"/>
                  </a:cubicBezTo>
                  <a:cubicBezTo>
                    <a:pt x="114" y="481"/>
                    <a:pt x="114" y="481"/>
                    <a:pt x="114" y="481"/>
                  </a:cubicBezTo>
                  <a:cubicBezTo>
                    <a:pt x="113" y="479"/>
                    <a:pt x="113" y="479"/>
                    <a:pt x="113" y="479"/>
                  </a:cubicBezTo>
                  <a:cubicBezTo>
                    <a:pt x="113" y="360"/>
                    <a:pt x="113" y="360"/>
                    <a:pt x="113" y="360"/>
                  </a:cubicBezTo>
                  <a:cubicBezTo>
                    <a:pt x="112" y="160"/>
                    <a:pt x="112" y="160"/>
                    <a:pt x="112" y="160"/>
                  </a:cubicBezTo>
                  <a:cubicBezTo>
                    <a:pt x="3" y="37"/>
                    <a:pt x="3" y="37"/>
                    <a:pt x="3" y="37"/>
                  </a:cubicBezTo>
                  <a:cubicBezTo>
                    <a:pt x="2" y="35"/>
                    <a:pt x="1" y="34"/>
                    <a:pt x="0" y="32"/>
                  </a:cubicBezTo>
                  <a:cubicBezTo>
                    <a:pt x="0" y="30"/>
                    <a:pt x="0" y="27"/>
                    <a:pt x="1" y="25"/>
                  </a:cubicBezTo>
                  <a:cubicBezTo>
                    <a:pt x="2" y="24"/>
                    <a:pt x="3" y="22"/>
                    <a:pt x="8" y="17"/>
                  </a:cubicBezTo>
                  <a:cubicBezTo>
                    <a:pt x="10" y="15"/>
                    <a:pt x="12" y="14"/>
                    <a:pt x="15" y="14"/>
                  </a:cubicBezTo>
                  <a:cubicBezTo>
                    <a:pt x="17" y="14"/>
                    <a:pt x="18" y="15"/>
                    <a:pt x="20" y="16"/>
                  </a:cubicBezTo>
                  <a:cubicBezTo>
                    <a:pt x="21" y="16"/>
                    <a:pt x="21" y="16"/>
                    <a:pt x="21" y="16"/>
                  </a:cubicBezTo>
                  <a:cubicBezTo>
                    <a:pt x="22" y="17"/>
                    <a:pt x="22" y="17"/>
                    <a:pt x="22" y="17"/>
                  </a:cubicBezTo>
                  <a:cubicBezTo>
                    <a:pt x="25" y="20"/>
                    <a:pt x="25" y="20"/>
                    <a:pt x="25" y="20"/>
                  </a:cubicBezTo>
                  <a:cubicBezTo>
                    <a:pt x="31" y="26"/>
                    <a:pt x="48" y="46"/>
                    <a:pt x="67" y="66"/>
                  </a:cubicBezTo>
                  <a:cubicBezTo>
                    <a:pt x="89" y="91"/>
                    <a:pt x="111" y="116"/>
                    <a:pt x="116" y="121"/>
                  </a:cubicBezTo>
                  <a:cubicBezTo>
                    <a:pt x="116" y="123"/>
                    <a:pt x="116" y="123"/>
                    <a:pt x="116" y="123"/>
                  </a:cubicBezTo>
                  <a:cubicBezTo>
                    <a:pt x="118" y="123"/>
                    <a:pt x="118" y="123"/>
                    <a:pt x="118" y="123"/>
                  </a:cubicBezTo>
                  <a:cubicBezTo>
                    <a:pt x="119" y="123"/>
                    <a:pt x="125" y="122"/>
                    <a:pt x="194" y="120"/>
                  </a:cubicBezTo>
                  <a:cubicBezTo>
                    <a:pt x="195" y="120"/>
                    <a:pt x="195" y="120"/>
                    <a:pt x="195" y="120"/>
                  </a:cubicBezTo>
                  <a:cubicBezTo>
                    <a:pt x="292" y="7"/>
                    <a:pt x="292" y="7"/>
                    <a:pt x="292" y="7"/>
                  </a:cubicBezTo>
                  <a:cubicBezTo>
                    <a:pt x="296" y="2"/>
                    <a:pt x="297" y="1"/>
                    <a:pt x="297" y="1"/>
                  </a:cubicBezTo>
                  <a:cubicBezTo>
                    <a:pt x="298" y="1"/>
                    <a:pt x="298" y="1"/>
                    <a:pt x="298" y="1"/>
                  </a:cubicBezTo>
                  <a:cubicBezTo>
                    <a:pt x="298" y="1"/>
                    <a:pt x="298" y="1"/>
                    <a:pt x="298" y="1"/>
                  </a:cubicBezTo>
                  <a:cubicBezTo>
                    <a:pt x="299" y="0"/>
                    <a:pt x="301" y="0"/>
                    <a:pt x="303" y="0"/>
                  </a:cubicBezTo>
                  <a:cubicBezTo>
                    <a:pt x="305" y="0"/>
                    <a:pt x="307" y="0"/>
                    <a:pt x="309" y="0"/>
                  </a:cubicBezTo>
                  <a:cubicBezTo>
                    <a:pt x="314" y="4"/>
                    <a:pt x="318" y="7"/>
                    <a:pt x="319" y="10"/>
                  </a:cubicBezTo>
                  <a:cubicBezTo>
                    <a:pt x="319" y="11"/>
                    <a:pt x="319" y="11"/>
                    <a:pt x="319" y="11"/>
                  </a:cubicBezTo>
                  <a:cubicBezTo>
                    <a:pt x="319" y="12"/>
                    <a:pt x="319" y="12"/>
                    <a:pt x="319" y="12"/>
                  </a:cubicBezTo>
                  <a:cubicBezTo>
                    <a:pt x="320" y="13"/>
                    <a:pt x="320" y="13"/>
                    <a:pt x="320" y="13"/>
                  </a:cubicBezTo>
                  <a:cubicBezTo>
                    <a:pt x="320" y="14"/>
                    <a:pt x="320" y="14"/>
                    <a:pt x="320" y="14"/>
                  </a:cubicBezTo>
                  <a:cubicBezTo>
                    <a:pt x="320" y="14"/>
                    <a:pt x="320" y="14"/>
                    <a:pt x="320" y="14"/>
                  </a:cubicBezTo>
                  <a:cubicBezTo>
                    <a:pt x="320" y="15"/>
                    <a:pt x="320" y="15"/>
                    <a:pt x="320" y="15"/>
                  </a:cubicBezTo>
                  <a:cubicBezTo>
                    <a:pt x="319" y="16"/>
                    <a:pt x="319" y="16"/>
                    <a:pt x="319" y="16"/>
                  </a:cubicBezTo>
                  <a:cubicBezTo>
                    <a:pt x="319" y="17"/>
                    <a:pt x="319" y="17"/>
                    <a:pt x="319" y="17"/>
                  </a:cubicBezTo>
                  <a:cubicBezTo>
                    <a:pt x="318" y="20"/>
                    <a:pt x="318" y="20"/>
                    <a:pt x="318" y="20"/>
                  </a:cubicBezTo>
                  <a:cubicBezTo>
                    <a:pt x="318" y="20"/>
                    <a:pt x="318" y="20"/>
                    <a:pt x="318" y="20"/>
                  </a:cubicBezTo>
                  <a:cubicBezTo>
                    <a:pt x="318" y="21"/>
                    <a:pt x="318" y="21"/>
                    <a:pt x="318" y="21"/>
                  </a:cubicBezTo>
                  <a:cubicBezTo>
                    <a:pt x="317" y="22"/>
                    <a:pt x="317" y="22"/>
                    <a:pt x="317" y="22"/>
                  </a:cubicBezTo>
                  <a:cubicBezTo>
                    <a:pt x="316" y="22"/>
                    <a:pt x="316" y="22"/>
                    <a:pt x="316" y="22"/>
                  </a:cubicBezTo>
                  <a:cubicBezTo>
                    <a:pt x="315" y="24"/>
                    <a:pt x="203" y="154"/>
                    <a:pt x="203" y="155"/>
                  </a:cubicBezTo>
                  <a:cubicBezTo>
                    <a:pt x="199" y="160"/>
                    <a:pt x="199" y="160"/>
                    <a:pt x="199" y="160"/>
                  </a:cubicBezTo>
                  <a:cubicBezTo>
                    <a:pt x="199" y="161"/>
                    <a:pt x="199" y="161"/>
                    <a:pt x="199" y="161"/>
                  </a:cubicBezTo>
                  <a:cubicBezTo>
                    <a:pt x="199" y="168"/>
                    <a:pt x="200" y="270"/>
                    <a:pt x="202" y="465"/>
                  </a:cubicBezTo>
                  <a:cubicBezTo>
                    <a:pt x="202" y="483"/>
                    <a:pt x="202" y="483"/>
                    <a:pt x="202" y="483"/>
                  </a:cubicBezTo>
                  <a:cubicBezTo>
                    <a:pt x="202" y="485"/>
                    <a:pt x="202" y="485"/>
                    <a:pt x="202" y="485"/>
                  </a:cubicBezTo>
                  <a:cubicBezTo>
                    <a:pt x="202" y="486"/>
                    <a:pt x="202" y="486"/>
                    <a:pt x="202" y="486"/>
                  </a:cubicBezTo>
                  <a:cubicBezTo>
                    <a:pt x="201" y="488"/>
                    <a:pt x="201" y="488"/>
                    <a:pt x="201" y="488"/>
                  </a:cubicBezTo>
                  <a:cubicBezTo>
                    <a:pt x="200" y="490"/>
                    <a:pt x="200" y="490"/>
                    <a:pt x="200" y="490"/>
                  </a:cubicBezTo>
                  <a:cubicBezTo>
                    <a:pt x="199" y="491"/>
                    <a:pt x="199" y="491"/>
                    <a:pt x="199" y="491"/>
                  </a:cubicBezTo>
                  <a:cubicBezTo>
                    <a:pt x="199" y="492"/>
                    <a:pt x="199" y="492"/>
                    <a:pt x="199" y="492"/>
                  </a:cubicBezTo>
                  <a:cubicBezTo>
                    <a:pt x="198" y="492"/>
                    <a:pt x="198" y="492"/>
                    <a:pt x="198" y="492"/>
                  </a:cubicBezTo>
                  <a:cubicBezTo>
                    <a:pt x="198" y="493"/>
                    <a:pt x="198" y="493"/>
                    <a:pt x="198" y="493"/>
                  </a:cubicBezTo>
                  <a:cubicBezTo>
                    <a:pt x="197" y="494"/>
                    <a:pt x="194" y="495"/>
                    <a:pt x="191" y="496"/>
                  </a:cubicBezTo>
                  <a:cubicBezTo>
                    <a:pt x="191" y="496"/>
                    <a:pt x="191" y="496"/>
                    <a:pt x="189" y="496"/>
                  </a:cubicBezTo>
                </a:path>
              </a:pathLst>
            </a:custGeom>
            <a:solidFill>
              <a:srgbClr val="9EC6B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04" name="PA_任意多边形 35"/>
            <p:cNvSpPr/>
            <p:nvPr>
              <p:custDataLst>
                <p:tags r:id="rId46"/>
              </p:custDataLst>
            </p:nvPr>
          </p:nvSpPr>
          <p:spPr bwMode="auto">
            <a:xfrm>
              <a:off x="7208128" y="1939031"/>
              <a:ext cx="905377" cy="941863"/>
            </a:xfrm>
            <a:custGeom>
              <a:avLst/>
              <a:gdLst>
                <a:gd name="T0" fmla="*/ 85 w 100"/>
                <a:gd name="T1" fmla="*/ 16 h 104"/>
                <a:gd name="T2" fmla="*/ 84 w 100"/>
                <a:gd name="T3" fmla="*/ 15 h 104"/>
                <a:gd name="T4" fmla="*/ 67 w 100"/>
                <a:gd name="T5" fmla="*/ 3 h 104"/>
                <a:gd name="T6" fmla="*/ 47 w 100"/>
                <a:gd name="T7" fmla="*/ 0 h 104"/>
                <a:gd name="T8" fmla="*/ 26 w 100"/>
                <a:gd name="T9" fmla="*/ 6 h 104"/>
                <a:gd name="T10" fmla="*/ 10 w 100"/>
                <a:gd name="T11" fmla="*/ 21 h 104"/>
                <a:gd name="T12" fmla="*/ 1 w 100"/>
                <a:gd name="T13" fmla="*/ 41 h 104"/>
                <a:gd name="T14" fmla="*/ 0 w 100"/>
                <a:gd name="T15" fmla="*/ 57 h 104"/>
                <a:gd name="T16" fmla="*/ 1 w 100"/>
                <a:gd name="T17" fmla="*/ 60 h 104"/>
                <a:gd name="T18" fmla="*/ 10 w 100"/>
                <a:gd name="T19" fmla="*/ 80 h 104"/>
                <a:gd name="T20" fmla="*/ 25 w 100"/>
                <a:gd name="T21" fmla="*/ 92 h 104"/>
                <a:gd name="T22" fmla="*/ 25 w 100"/>
                <a:gd name="T23" fmla="*/ 92 h 104"/>
                <a:gd name="T24" fmla="*/ 25 w 100"/>
                <a:gd name="T25" fmla="*/ 92 h 104"/>
                <a:gd name="T26" fmla="*/ 25 w 100"/>
                <a:gd name="T27" fmla="*/ 92 h 104"/>
                <a:gd name="T28" fmla="*/ 27 w 100"/>
                <a:gd name="T29" fmla="*/ 93 h 104"/>
                <a:gd name="T30" fmla="*/ 27 w 100"/>
                <a:gd name="T31" fmla="*/ 93 h 104"/>
                <a:gd name="T32" fmla="*/ 29 w 100"/>
                <a:gd name="T33" fmla="*/ 94 h 104"/>
                <a:gd name="T34" fmla="*/ 30 w 100"/>
                <a:gd name="T35" fmla="*/ 94 h 104"/>
                <a:gd name="T36" fmla="*/ 90 w 100"/>
                <a:gd name="T37" fmla="*/ 72 h 104"/>
                <a:gd name="T38" fmla="*/ 93 w 100"/>
                <a:gd name="T39" fmla="*/ 66 h 104"/>
                <a:gd name="T40" fmla="*/ 86 w 100"/>
                <a:gd name="T41" fmla="*/ 17 h 104"/>
                <a:gd name="T42" fmla="*/ 85 w 100"/>
                <a:gd name="T43" fmla="*/ 16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00" h="104">
                  <a:moveTo>
                    <a:pt x="85" y="16"/>
                  </a:moveTo>
                  <a:cubicBezTo>
                    <a:pt x="84" y="15"/>
                    <a:pt x="84" y="15"/>
                    <a:pt x="84" y="15"/>
                  </a:cubicBezTo>
                  <a:cubicBezTo>
                    <a:pt x="79" y="9"/>
                    <a:pt x="73" y="5"/>
                    <a:pt x="67" y="3"/>
                  </a:cubicBezTo>
                  <a:cubicBezTo>
                    <a:pt x="60" y="1"/>
                    <a:pt x="54" y="0"/>
                    <a:pt x="47" y="0"/>
                  </a:cubicBezTo>
                  <a:cubicBezTo>
                    <a:pt x="38" y="1"/>
                    <a:pt x="31" y="3"/>
                    <a:pt x="26" y="6"/>
                  </a:cubicBezTo>
                  <a:cubicBezTo>
                    <a:pt x="18" y="11"/>
                    <a:pt x="13" y="16"/>
                    <a:pt x="10" y="21"/>
                  </a:cubicBezTo>
                  <a:cubicBezTo>
                    <a:pt x="4" y="29"/>
                    <a:pt x="1" y="36"/>
                    <a:pt x="1" y="41"/>
                  </a:cubicBezTo>
                  <a:cubicBezTo>
                    <a:pt x="0" y="46"/>
                    <a:pt x="0" y="52"/>
                    <a:pt x="0" y="57"/>
                  </a:cubicBezTo>
                  <a:cubicBezTo>
                    <a:pt x="1" y="60"/>
                    <a:pt x="1" y="60"/>
                    <a:pt x="1" y="60"/>
                  </a:cubicBezTo>
                  <a:cubicBezTo>
                    <a:pt x="3" y="69"/>
                    <a:pt x="6" y="76"/>
                    <a:pt x="10" y="80"/>
                  </a:cubicBezTo>
                  <a:cubicBezTo>
                    <a:pt x="14" y="85"/>
                    <a:pt x="19" y="89"/>
                    <a:pt x="25" y="92"/>
                  </a:cubicBezTo>
                  <a:cubicBezTo>
                    <a:pt x="25" y="92"/>
                    <a:pt x="25" y="92"/>
                    <a:pt x="25" y="92"/>
                  </a:cubicBezTo>
                  <a:cubicBezTo>
                    <a:pt x="25" y="92"/>
                    <a:pt x="25" y="92"/>
                    <a:pt x="25" y="92"/>
                  </a:cubicBezTo>
                  <a:cubicBezTo>
                    <a:pt x="25" y="92"/>
                    <a:pt x="25" y="92"/>
                    <a:pt x="25" y="92"/>
                  </a:cubicBezTo>
                  <a:cubicBezTo>
                    <a:pt x="27" y="93"/>
                    <a:pt x="27" y="93"/>
                    <a:pt x="27" y="93"/>
                  </a:cubicBezTo>
                  <a:cubicBezTo>
                    <a:pt x="27" y="93"/>
                    <a:pt x="27" y="93"/>
                    <a:pt x="27" y="93"/>
                  </a:cubicBezTo>
                  <a:cubicBezTo>
                    <a:pt x="29" y="94"/>
                    <a:pt x="29" y="94"/>
                    <a:pt x="29" y="94"/>
                  </a:cubicBezTo>
                  <a:cubicBezTo>
                    <a:pt x="30" y="94"/>
                    <a:pt x="30" y="94"/>
                    <a:pt x="30" y="94"/>
                  </a:cubicBezTo>
                  <a:cubicBezTo>
                    <a:pt x="58" y="104"/>
                    <a:pt x="82" y="88"/>
                    <a:pt x="90" y="72"/>
                  </a:cubicBezTo>
                  <a:cubicBezTo>
                    <a:pt x="93" y="66"/>
                    <a:pt x="93" y="66"/>
                    <a:pt x="93" y="66"/>
                  </a:cubicBezTo>
                  <a:cubicBezTo>
                    <a:pt x="100" y="47"/>
                    <a:pt x="97" y="30"/>
                    <a:pt x="86" y="17"/>
                  </a:cubicBezTo>
                  <a:cubicBezTo>
                    <a:pt x="85" y="16"/>
                    <a:pt x="85" y="16"/>
                    <a:pt x="85" y="1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05" name="PA_任意多边形 36"/>
            <p:cNvSpPr/>
            <p:nvPr>
              <p:custDataLst>
                <p:tags r:id="rId47"/>
              </p:custDataLst>
            </p:nvPr>
          </p:nvSpPr>
          <p:spPr bwMode="auto">
            <a:xfrm>
              <a:off x="7235154" y="1966057"/>
              <a:ext cx="851325" cy="832406"/>
            </a:xfrm>
            <a:custGeom>
              <a:avLst/>
              <a:gdLst>
                <a:gd name="T0" fmla="*/ 44 w 94"/>
                <a:gd name="T1" fmla="*/ 92 h 92"/>
                <a:gd name="T2" fmla="*/ 28 w 94"/>
                <a:gd name="T3" fmla="*/ 89 h 92"/>
                <a:gd name="T4" fmla="*/ 25 w 94"/>
                <a:gd name="T5" fmla="*/ 88 h 92"/>
                <a:gd name="T6" fmla="*/ 23 w 94"/>
                <a:gd name="T7" fmla="*/ 87 h 92"/>
                <a:gd name="T8" fmla="*/ 9 w 94"/>
                <a:gd name="T9" fmla="*/ 75 h 92"/>
                <a:gd name="T10" fmla="*/ 1 w 94"/>
                <a:gd name="T11" fmla="*/ 57 h 92"/>
                <a:gd name="T12" fmla="*/ 0 w 94"/>
                <a:gd name="T13" fmla="*/ 54 h 92"/>
                <a:gd name="T14" fmla="*/ 1 w 94"/>
                <a:gd name="T15" fmla="*/ 38 h 92"/>
                <a:gd name="T16" fmla="*/ 9 w 94"/>
                <a:gd name="T17" fmla="*/ 19 h 92"/>
                <a:gd name="T18" fmla="*/ 24 w 94"/>
                <a:gd name="T19" fmla="*/ 6 h 92"/>
                <a:gd name="T20" fmla="*/ 45 w 94"/>
                <a:gd name="T21" fmla="*/ 0 h 92"/>
                <a:gd name="T22" fmla="*/ 47 w 94"/>
                <a:gd name="T23" fmla="*/ 0 h 92"/>
                <a:gd name="T24" fmla="*/ 63 w 94"/>
                <a:gd name="T25" fmla="*/ 3 h 92"/>
                <a:gd name="T26" fmla="*/ 79 w 94"/>
                <a:gd name="T27" fmla="*/ 14 h 92"/>
                <a:gd name="T28" fmla="*/ 80 w 94"/>
                <a:gd name="T29" fmla="*/ 15 h 92"/>
                <a:gd name="T30" fmla="*/ 81 w 94"/>
                <a:gd name="T31" fmla="*/ 16 h 92"/>
                <a:gd name="T32" fmla="*/ 88 w 94"/>
                <a:gd name="T33" fmla="*/ 62 h 92"/>
                <a:gd name="T34" fmla="*/ 85 w 94"/>
                <a:gd name="T35" fmla="*/ 68 h 92"/>
                <a:gd name="T36" fmla="*/ 44 w 94"/>
                <a:gd name="T37" fmla="*/ 9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94" h="92">
                  <a:moveTo>
                    <a:pt x="44" y="92"/>
                  </a:moveTo>
                  <a:cubicBezTo>
                    <a:pt x="38" y="92"/>
                    <a:pt x="33" y="91"/>
                    <a:pt x="28" y="89"/>
                  </a:cubicBezTo>
                  <a:cubicBezTo>
                    <a:pt x="25" y="88"/>
                    <a:pt x="25" y="88"/>
                    <a:pt x="25" y="88"/>
                  </a:cubicBezTo>
                  <a:cubicBezTo>
                    <a:pt x="23" y="87"/>
                    <a:pt x="23" y="87"/>
                    <a:pt x="23" y="87"/>
                  </a:cubicBezTo>
                  <a:cubicBezTo>
                    <a:pt x="17" y="84"/>
                    <a:pt x="13" y="80"/>
                    <a:pt x="9" y="75"/>
                  </a:cubicBezTo>
                  <a:cubicBezTo>
                    <a:pt x="6" y="71"/>
                    <a:pt x="3" y="65"/>
                    <a:pt x="1" y="57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49"/>
                    <a:pt x="0" y="43"/>
                    <a:pt x="1" y="38"/>
                  </a:cubicBezTo>
                  <a:cubicBezTo>
                    <a:pt x="1" y="33"/>
                    <a:pt x="4" y="27"/>
                    <a:pt x="9" y="19"/>
                  </a:cubicBezTo>
                  <a:cubicBezTo>
                    <a:pt x="12" y="15"/>
                    <a:pt x="17" y="10"/>
                    <a:pt x="24" y="6"/>
                  </a:cubicBezTo>
                  <a:cubicBezTo>
                    <a:pt x="29" y="3"/>
                    <a:pt x="36" y="1"/>
                    <a:pt x="45" y="0"/>
                  </a:cubicBezTo>
                  <a:cubicBezTo>
                    <a:pt x="45" y="0"/>
                    <a:pt x="46" y="0"/>
                    <a:pt x="47" y="0"/>
                  </a:cubicBezTo>
                  <a:cubicBezTo>
                    <a:pt x="52" y="0"/>
                    <a:pt x="58" y="1"/>
                    <a:pt x="63" y="3"/>
                  </a:cubicBezTo>
                  <a:cubicBezTo>
                    <a:pt x="69" y="5"/>
                    <a:pt x="74" y="8"/>
                    <a:pt x="79" y="14"/>
                  </a:cubicBezTo>
                  <a:cubicBezTo>
                    <a:pt x="80" y="15"/>
                    <a:pt x="80" y="15"/>
                    <a:pt x="80" y="15"/>
                  </a:cubicBezTo>
                  <a:cubicBezTo>
                    <a:pt x="81" y="16"/>
                    <a:pt x="81" y="16"/>
                    <a:pt x="81" y="16"/>
                  </a:cubicBezTo>
                  <a:cubicBezTo>
                    <a:pt x="92" y="29"/>
                    <a:pt x="94" y="45"/>
                    <a:pt x="88" y="62"/>
                  </a:cubicBezTo>
                  <a:cubicBezTo>
                    <a:pt x="85" y="68"/>
                    <a:pt x="85" y="68"/>
                    <a:pt x="85" y="68"/>
                  </a:cubicBezTo>
                  <a:cubicBezTo>
                    <a:pt x="79" y="80"/>
                    <a:pt x="64" y="92"/>
                    <a:pt x="44" y="92"/>
                  </a:cubicBezTo>
                  <a:close/>
                </a:path>
              </a:pathLst>
            </a:custGeom>
            <a:solidFill>
              <a:srgbClr val="9EC6B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06" name="PA_任意多边形 37"/>
            <p:cNvSpPr/>
            <p:nvPr>
              <p:custDataLst>
                <p:tags r:id="rId48"/>
              </p:custDataLst>
            </p:nvPr>
          </p:nvSpPr>
          <p:spPr bwMode="auto">
            <a:xfrm>
              <a:off x="6593282" y="2102540"/>
              <a:ext cx="63512" cy="71620"/>
            </a:xfrm>
            <a:custGeom>
              <a:avLst/>
              <a:gdLst>
                <a:gd name="T0" fmla="*/ 2 w 7"/>
                <a:gd name="T1" fmla="*/ 0 h 8"/>
                <a:gd name="T2" fmla="*/ 0 w 7"/>
                <a:gd name="T3" fmla="*/ 2 h 8"/>
                <a:gd name="T4" fmla="*/ 5 w 7"/>
                <a:gd name="T5" fmla="*/ 8 h 8"/>
                <a:gd name="T6" fmla="*/ 7 w 7"/>
                <a:gd name="T7" fmla="*/ 6 h 8"/>
                <a:gd name="T8" fmla="*/ 2 w 7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8">
                  <a:moveTo>
                    <a:pt x="2" y="0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2" y="4"/>
                    <a:pt x="4" y="6"/>
                    <a:pt x="5" y="8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solidFill>
              <a:srgbClr val="6767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07" name="PA_任意多边形 38"/>
            <p:cNvSpPr>
              <a:spLocks noEditPoints="1"/>
            </p:cNvSpPr>
            <p:nvPr>
              <p:custDataLst>
                <p:tags r:id="rId49"/>
              </p:custDataLst>
            </p:nvPr>
          </p:nvSpPr>
          <p:spPr bwMode="auto">
            <a:xfrm>
              <a:off x="6394640" y="2120107"/>
              <a:ext cx="244587" cy="262154"/>
            </a:xfrm>
            <a:custGeom>
              <a:avLst/>
              <a:gdLst>
                <a:gd name="T0" fmla="*/ 1 w 27"/>
                <a:gd name="T1" fmla="*/ 22 h 29"/>
                <a:gd name="T2" fmla="*/ 0 w 27"/>
                <a:gd name="T3" fmla="*/ 22 h 29"/>
                <a:gd name="T4" fmla="*/ 6 w 27"/>
                <a:gd name="T5" fmla="*/ 29 h 29"/>
                <a:gd name="T6" fmla="*/ 7 w 27"/>
                <a:gd name="T7" fmla="*/ 28 h 29"/>
                <a:gd name="T8" fmla="*/ 1 w 27"/>
                <a:gd name="T9" fmla="*/ 22 h 29"/>
                <a:gd name="T10" fmla="*/ 22 w 27"/>
                <a:gd name="T11" fmla="*/ 0 h 29"/>
                <a:gd name="T12" fmla="*/ 20 w 27"/>
                <a:gd name="T13" fmla="*/ 2 h 29"/>
                <a:gd name="T14" fmla="*/ 25 w 27"/>
                <a:gd name="T15" fmla="*/ 8 h 29"/>
                <a:gd name="T16" fmla="*/ 27 w 27"/>
                <a:gd name="T17" fmla="*/ 6 h 29"/>
                <a:gd name="T18" fmla="*/ 22 w 27"/>
                <a:gd name="T19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" h="29">
                  <a:moveTo>
                    <a:pt x="1" y="22"/>
                  </a:moveTo>
                  <a:cubicBezTo>
                    <a:pt x="0" y="22"/>
                    <a:pt x="0" y="22"/>
                    <a:pt x="0" y="22"/>
                  </a:cubicBezTo>
                  <a:cubicBezTo>
                    <a:pt x="6" y="29"/>
                    <a:pt x="6" y="29"/>
                    <a:pt x="6" y="29"/>
                  </a:cubicBezTo>
                  <a:cubicBezTo>
                    <a:pt x="7" y="28"/>
                    <a:pt x="7" y="28"/>
                    <a:pt x="7" y="28"/>
                  </a:cubicBezTo>
                  <a:cubicBezTo>
                    <a:pt x="1" y="22"/>
                    <a:pt x="1" y="22"/>
                    <a:pt x="1" y="22"/>
                  </a:cubicBezTo>
                  <a:moveTo>
                    <a:pt x="22" y="0"/>
                  </a:moveTo>
                  <a:cubicBezTo>
                    <a:pt x="20" y="2"/>
                    <a:pt x="20" y="2"/>
                    <a:pt x="20" y="2"/>
                  </a:cubicBezTo>
                  <a:cubicBezTo>
                    <a:pt x="22" y="4"/>
                    <a:pt x="24" y="6"/>
                    <a:pt x="25" y="8"/>
                  </a:cubicBezTo>
                  <a:cubicBezTo>
                    <a:pt x="27" y="6"/>
                    <a:pt x="27" y="6"/>
                    <a:pt x="27" y="6"/>
                  </a:cubicBezTo>
                  <a:cubicBezTo>
                    <a:pt x="26" y="4"/>
                    <a:pt x="24" y="2"/>
                    <a:pt x="22" y="0"/>
                  </a:cubicBezTo>
                </a:path>
              </a:pathLst>
            </a:custGeom>
            <a:solidFill>
              <a:srgbClr val="6767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08" name="PA_任意多边形 39"/>
            <p:cNvSpPr/>
            <p:nvPr>
              <p:custDataLst>
                <p:tags r:id="rId50"/>
              </p:custDataLst>
            </p:nvPr>
          </p:nvSpPr>
          <p:spPr bwMode="auto">
            <a:xfrm>
              <a:off x="6404099" y="2139025"/>
              <a:ext cx="216209" cy="235128"/>
            </a:xfrm>
            <a:custGeom>
              <a:avLst/>
              <a:gdLst>
                <a:gd name="T0" fmla="*/ 19 w 24"/>
                <a:gd name="T1" fmla="*/ 0 h 26"/>
                <a:gd name="T2" fmla="*/ 0 w 24"/>
                <a:gd name="T3" fmla="*/ 20 h 26"/>
                <a:gd name="T4" fmla="*/ 6 w 24"/>
                <a:gd name="T5" fmla="*/ 26 h 26"/>
                <a:gd name="T6" fmla="*/ 24 w 24"/>
                <a:gd name="T7" fmla="*/ 6 h 26"/>
                <a:gd name="T8" fmla="*/ 19 w 24"/>
                <a:gd name="T9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26">
                  <a:moveTo>
                    <a:pt x="19" y="0"/>
                  </a:moveTo>
                  <a:cubicBezTo>
                    <a:pt x="0" y="20"/>
                    <a:pt x="0" y="20"/>
                    <a:pt x="0" y="20"/>
                  </a:cubicBezTo>
                  <a:cubicBezTo>
                    <a:pt x="6" y="26"/>
                    <a:pt x="6" y="26"/>
                    <a:pt x="6" y="26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3" y="4"/>
                    <a:pt x="21" y="2"/>
                    <a:pt x="19" y="0"/>
                  </a:cubicBezTo>
                </a:path>
              </a:pathLst>
            </a:custGeom>
            <a:solidFill>
              <a:srgbClr val="6767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09" name="PA_任意多边形 40"/>
            <p:cNvSpPr/>
            <p:nvPr>
              <p:custDataLst>
                <p:tags r:id="rId51"/>
              </p:custDataLst>
            </p:nvPr>
          </p:nvSpPr>
          <p:spPr bwMode="auto">
            <a:xfrm>
              <a:off x="5959519" y="1894438"/>
              <a:ext cx="895918" cy="940511"/>
            </a:xfrm>
            <a:custGeom>
              <a:avLst/>
              <a:gdLst>
                <a:gd name="T0" fmla="*/ 91 w 99"/>
                <a:gd name="T1" fmla="*/ 4 h 104"/>
                <a:gd name="T2" fmla="*/ 90 w 99"/>
                <a:gd name="T3" fmla="*/ 5 h 104"/>
                <a:gd name="T4" fmla="*/ 90 w 99"/>
                <a:gd name="T5" fmla="*/ 5 h 104"/>
                <a:gd name="T6" fmla="*/ 90 w 99"/>
                <a:gd name="T7" fmla="*/ 5 h 104"/>
                <a:gd name="T8" fmla="*/ 89 w 99"/>
                <a:gd name="T9" fmla="*/ 6 h 104"/>
                <a:gd name="T10" fmla="*/ 0 w 99"/>
                <a:gd name="T11" fmla="*/ 104 h 104"/>
                <a:gd name="T12" fmla="*/ 1 w 99"/>
                <a:gd name="T13" fmla="*/ 104 h 104"/>
                <a:gd name="T14" fmla="*/ 5 w 99"/>
                <a:gd name="T15" fmla="*/ 104 h 104"/>
                <a:gd name="T16" fmla="*/ 7 w 99"/>
                <a:gd name="T17" fmla="*/ 102 h 104"/>
                <a:gd name="T18" fmla="*/ 7 w 99"/>
                <a:gd name="T19" fmla="*/ 102 h 104"/>
                <a:gd name="T20" fmla="*/ 95 w 99"/>
                <a:gd name="T21" fmla="*/ 4 h 104"/>
                <a:gd name="T22" fmla="*/ 97 w 99"/>
                <a:gd name="T23" fmla="*/ 1 h 104"/>
                <a:gd name="T24" fmla="*/ 98 w 99"/>
                <a:gd name="T25" fmla="*/ 0 h 104"/>
                <a:gd name="T26" fmla="*/ 99 w 99"/>
                <a:gd name="T27" fmla="*/ 0 h 104"/>
                <a:gd name="T28" fmla="*/ 91 w 99"/>
                <a:gd name="T29" fmla="*/ 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9" h="104">
                  <a:moveTo>
                    <a:pt x="91" y="4"/>
                  </a:moveTo>
                  <a:cubicBezTo>
                    <a:pt x="90" y="5"/>
                    <a:pt x="90" y="5"/>
                    <a:pt x="90" y="5"/>
                  </a:cubicBezTo>
                  <a:cubicBezTo>
                    <a:pt x="90" y="5"/>
                    <a:pt x="90" y="5"/>
                    <a:pt x="90" y="5"/>
                  </a:cubicBezTo>
                  <a:cubicBezTo>
                    <a:pt x="90" y="5"/>
                    <a:pt x="90" y="5"/>
                    <a:pt x="90" y="5"/>
                  </a:cubicBezTo>
                  <a:cubicBezTo>
                    <a:pt x="89" y="6"/>
                    <a:pt x="89" y="6"/>
                    <a:pt x="89" y="6"/>
                  </a:cubicBezTo>
                  <a:cubicBezTo>
                    <a:pt x="88" y="7"/>
                    <a:pt x="6" y="98"/>
                    <a:pt x="0" y="104"/>
                  </a:cubicBezTo>
                  <a:cubicBezTo>
                    <a:pt x="1" y="104"/>
                    <a:pt x="1" y="104"/>
                    <a:pt x="1" y="104"/>
                  </a:cubicBezTo>
                  <a:cubicBezTo>
                    <a:pt x="5" y="104"/>
                    <a:pt x="5" y="104"/>
                    <a:pt x="5" y="104"/>
                  </a:cubicBezTo>
                  <a:cubicBezTo>
                    <a:pt x="7" y="102"/>
                    <a:pt x="7" y="102"/>
                    <a:pt x="7" y="102"/>
                  </a:cubicBezTo>
                  <a:cubicBezTo>
                    <a:pt x="7" y="102"/>
                    <a:pt x="7" y="102"/>
                    <a:pt x="7" y="102"/>
                  </a:cubicBezTo>
                  <a:cubicBezTo>
                    <a:pt x="9" y="99"/>
                    <a:pt x="91" y="8"/>
                    <a:pt x="95" y="4"/>
                  </a:cubicBezTo>
                  <a:cubicBezTo>
                    <a:pt x="97" y="1"/>
                    <a:pt x="97" y="1"/>
                    <a:pt x="97" y="1"/>
                  </a:cubicBezTo>
                  <a:cubicBezTo>
                    <a:pt x="98" y="0"/>
                    <a:pt x="98" y="0"/>
                    <a:pt x="98" y="0"/>
                  </a:cubicBezTo>
                  <a:cubicBezTo>
                    <a:pt x="99" y="0"/>
                    <a:pt x="99" y="0"/>
                    <a:pt x="99" y="0"/>
                  </a:cubicBezTo>
                  <a:lnTo>
                    <a:pt x="91" y="4"/>
                  </a:lnTo>
                  <a:close/>
                </a:path>
              </a:pathLst>
            </a:custGeom>
            <a:solidFill>
              <a:srgbClr val="A2A2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10" name="PA_任意多边形 41"/>
            <p:cNvSpPr/>
            <p:nvPr>
              <p:custDataLst>
                <p:tags r:id="rId52"/>
              </p:custDataLst>
            </p:nvPr>
          </p:nvSpPr>
          <p:spPr bwMode="auto">
            <a:xfrm>
              <a:off x="5190624" y="3179533"/>
              <a:ext cx="63512" cy="687817"/>
            </a:xfrm>
            <a:custGeom>
              <a:avLst/>
              <a:gdLst>
                <a:gd name="T0" fmla="*/ 7 w 7"/>
                <a:gd name="T1" fmla="*/ 0 h 76"/>
                <a:gd name="T2" fmla="*/ 1 w 7"/>
                <a:gd name="T3" fmla="*/ 2 h 76"/>
                <a:gd name="T4" fmla="*/ 0 w 7"/>
                <a:gd name="T5" fmla="*/ 76 h 76"/>
                <a:gd name="T6" fmla="*/ 6 w 7"/>
                <a:gd name="T7" fmla="*/ 75 h 76"/>
                <a:gd name="T8" fmla="*/ 7 w 7"/>
                <a:gd name="T9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6">
                  <a:moveTo>
                    <a:pt x="7" y="0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12"/>
                    <a:pt x="0" y="74"/>
                    <a:pt x="0" y="76"/>
                  </a:cubicBezTo>
                  <a:cubicBezTo>
                    <a:pt x="6" y="75"/>
                    <a:pt x="6" y="75"/>
                    <a:pt x="6" y="75"/>
                  </a:cubicBezTo>
                  <a:cubicBezTo>
                    <a:pt x="6" y="17"/>
                    <a:pt x="7" y="0"/>
                    <a:pt x="7" y="0"/>
                  </a:cubicBezTo>
                  <a:close/>
                </a:path>
              </a:pathLst>
            </a:custGeom>
            <a:solidFill>
              <a:srgbClr val="A2A2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11" name="PA_任意多边形 42"/>
            <p:cNvSpPr/>
            <p:nvPr>
              <p:custDataLst>
                <p:tags r:id="rId53"/>
              </p:custDataLst>
            </p:nvPr>
          </p:nvSpPr>
          <p:spPr bwMode="auto">
            <a:xfrm>
              <a:off x="4150116" y="1830926"/>
              <a:ext cx="1104020" cy="1366174"/>
            </a:xfrm>
            <a:custGeom>
              <a:avLst/>
              <a:gdLst>
                <a:gd name="T0" fmla="*/ 7 w 122"/>
                <a:gd name="T1" fmla="*/ 15 h 151"/>
                <a:gd name="T2" fmla="*/ 6 w 122"/>
                <a:gd name="T3" fmla="*/ 14 h 151"/>
                <a:gd name="T4" fmla="*/ 5 w 122"/>
                <a:gd name="T5" fmla="*/ 12 h 151"/>
                <a:gd name="T6" fmla="*/ 5 w 122"/>
                <a:gd name="T7" fmla="*/ 11 h 151"/>
                <a:gd name="T8" fmla="*/ 4 w 122"/>
                <a:gd name="T9" fmla="*/ 11 h 151"/>
                <a:gd name="T10" fmla="*/ 4 w 122"/>
                <a:gd name="T11" fmla="*/ 10 h 151"/>
                <a:gd name="T12" fmla="*/ 4 w 122"/>
                <a:gd name="T13" fmla="*/ 9 h 151"/>
                <a:gd name="T14" fmla="*/ 4 w 122"/>
                <a:gd name="T15" fmla="*/ 9 h 151"/>
                <a:gd name="T16" fmla="*/ 3 w 122"/>
                <a:gd name="T17" fmla="*/ 8 h 151"/>
                <a:gd name="T18" fmla="*/ 3 w 122"/>
                <a:gd name="T19" fmla="*/ 8 h 151"/>
                <a:gd name="T20" fmla="*/ 3 w 122"/>
                <a:gd name="T21" fmla="*/ 6 h 151"/>
                <a:gd name="T22" fmla="*/ 3 w 122"/>
                <a:gd name="T23" fmla="*/ 6 h 151"/>
                <a:gd name="T24" fmla="*/ 3 w 122"/>
                <a:gd name="T25" fmla="*/ 4 h 151"/>
                <a:gd name="T26" fmla="*/ 3 w 122"/>
                <a:gd name="T27" fmla="*/ 3 h 151"/>
                <a:gd name="T28" fmla="*/ 4 w 122"/>
                <a:gd name="T29" fmla="*/ 1 h 151"/>
                <a:gd name="T30" fmla="*/ 4 w 122"/>
                <a:gd name="T31" fmla="*/ 1 h 151"/>
                <a:gd name="T32" fmla="*/ 4 w 122"/>
                <a:gd name="T33" fmla="*/ 0 h 151"/>
                <a:gd name="T34" fmla="*/ 4 w 122"/>
                <a:gd name="T35" fmla="*/ 1 h 151"/>
                <a:gd name="T36" fmla="*/ 2 w 122"/>
                <a:gd name="T37" fmla="*/ 5 h 151"/>
                <a:gd name="T38" fmla="*/ 1 w 122"/>
                <a:gd name="T39" fmla="*/ 6 h 151"/>
                <a:gd name="T40" fmla="*/ 1 w 122"/>
                <a:gd name="T41" fmla="*/ 6 h 151"/>
                <a:gd name="T42" fmla="*/ 1 w 122"/>
                <a:gd name="T43" fmla="*/ 6 h 151"/>
                <a:gd name="T44" fmla="*/ 1 w 122"/>
                <a:gd name="T45" fmla="*/ 6 h 151"/>
                <a:gd name="T46" fmla="*/ 1 w 122"/>
                <a:gd name="T47" fmla="*/ 6 h 151"/>
                <a:gd name="T48" fmla="*/ 1 w 122"/>
                <a:gd name="T49" fmla="*/ 8 h 151"/>
                <a:gd name="T50" fmla="*/ 1 w 122"/>
                <a:gd name="T51" fmla="*/ 8 h 151"/>
                <a:gd name="T52" fmla="*/ 0 w 122"/>
                <a:gd name="T53" fmla="*/ 9 h 151"/>
                <a:gd name="T54" fmla="*/ 0 w 122"/>
                <a:gd name="T55" fmla="*/ 9 h 151"/>
                <a:gd name="T56" fmla="*/ 0 w 122"/>
                <a:gd name="T57" fmla="*/ 11 h 151"/>
                <a:gd name="T58" fmla="*/ 0 w 122"/>
                <a:gd name="T59" fmla="*/ 11 h 151"/>
                <a:gd name="T60" fmla="*/ 0 w 122"/>
                <a:gd name="T61" fmla="*/ 13 h 151"/>
                <a:gd name="T62" fmla="*/ 0 w 122"/>
                <a:gd name="T63" fmla="*/ 13 h 151"/>
                <a:gd name="T64" fmla="*/ 1 w 122"/>
                <a:gd name="T65" fmla="*/ 14 h 151"/>
                <a:gd name="T66" fmla="*/ 1 w 122"/>
                <a:gd name="T67" fmla="*/ 14 h 151"/>
                <a:gd name="T68" fmla="*/ 1 w 122"/>
                <a:gd name="T69" fmla="*/ 16 h 151"/>
                <a:gd name="T70" fmla="*/ 2 w 122"/>
                <a:gd name="T71" fmla="*/ 17 h 151"/>
                <a:gd name="T72" fmla="*/ 3 w 122"/>
                <a:gd name="T73" fmla="*/ 19 h 151"/>
                <a:gd name="T74" fmla="*/ 116 w 122"/>
                <a:gd name="T75" fmla="*/ 151 h 151"/>
                <a:gd name="T76" fmla="*/ 122 w 122"/>
                <a:gd name="T77" fmla="*/ 149 h 151"/>
                <a:gd name="T78" fmla="*/ 7 w 122"/>
                <a:gd name="T79" fmla="*/ 15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2" h="151">
                  <a:moveTo>
                    <a:pt x="7" y="15"/>
                  </a:moveTo>
                  <a:cubicBezTo>
                    <a:pt x="6" y="14"/>
                    <a:pt x="6" y="14"/>
                    <a:pt x="6" y="14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9" y="26"/>
                    <a:pt x="110" y="144"/>
                    <a:pt x="116" y="151"/>
                  </a:cubicBezTo>
                  <a:cubicBezTo>
                    <a:pt x="122" y="149"/>
                    <a:pt x="122" y="149"/>
                    <a:pt x="122" y="149"/>
                  </a:cubicBezTo>
                  <a:cubicBezTo>
                    <a:pt x="116" y="143"/>
                    <a:pt x="11" y="20"/>
                    <a:pt x="7" y="15"/>
                  </a:cubicBezTo>
                  <a:close/>
                </a:path>
              </a:pathLst>
            </a:custGeom>
            <a:solidFill>
              <a:srgbClr val="A2A2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12" name="PA_任意多边形 43"/>
            <p:cNvSpPr/>
            <p:nvPr>
              <p:custDataLst>
                <p:tags r:id="rId54"/>
              </p:custDataLst>
            </p:nvPr>
          </p:nvSpPr>
          <p:spPr bwMode="auto">
            <a:xfrm>
              <a:off x="5163597" y="2012002"/>
              <a:ext cx="687817" cy="805380"/>
            </a:xfrm>
            <a:custGeom>
              <a:avLst/>
              <a:gdLst>
                <a:gd name="T0" fmla="*/ 75 w 76"/>
                <a:gd name="T1" fmla="*/ 80 h 89"/>
                <a:gd name="T2" fmla="*/ 75 w 76"/>
                <a:gd name="T3" fmla="*/ 80 h 89"/>
                <a:gd name="T4" fmla="*/ 75 w 76"/>
                <a:gd name="T5" fmla="*/ 81 h 89"/>
                <a:gd name="T6" fmla="*/ 74 w 76"/>
                <a:gd name="T7" fmla="*/ 81 h 89"/>
                <a:gd name="T8" fmla="*/ 72 w 76"/>
                <a:gd name="T9" fmla="*/ 81 h 89"/>
                <a:gd name="T10" fmla="*/ 72 w 76"/>
                <a:gd name="T11" fmla="*/ 81 h 89"/>
                <a:gd name="T12" fmla="*/ 72 w 76"/>
                <a:gd name="T13" fmla="*/ 81 h 89"/>
                <a:gd name="T14" fmla="*/ 69 w 76"/>
                <a:gd name="T15" fmla="*/ 82 h 89"/>
                <a:gd name="T16" fmla="*/ 69 w 76"/>
                <a:gd name="T17" fmla="*/ 82 h 89"/>
                <a:gd name="T18" fmla="*/ 66 w 76"/>
                <a:gd name="T19" fmla="*/ 83 h 89"/>
                <a:gd name="T20" fmla="*/ 63 w 76"/>
                <a:gd name="T21" fmla="*/ 83 h 89"/>
                <a:gd name="T22" fmla="*/ 19 w 76"/>
                <a:gd name="T23" fmla="*/ 63 h 89"/>
                <a:gd name="T24" fmla="*/ 17 w 76"/>
                <a:gd name="T25" fmla="*/ 61 h 89"/>
                <a:gd name="T26" fmla="*/ 13 w 76"/>
                <a:gd name="T27" fmla="*/ 14 h 89"/>
                <a:gd name="T28" fmla="*/ 14 w 76"/>
                <a:gd name="T29" fmla="*/ 12 h 89"/>
                <a:gd name="T30" fmla="*/ 16 w 76"/>
                <a:gd name="T31" fmla="*/ 9 h 89"/>
                <a:gd name="T32" fmla="*/ 17 w 76"/>
                <a:gd name="T33" fmla="*/ 6 h 89"/>
                <a:gd name="T34" fmla="*/ 19 w 76"/>
                <a:gd name="T35" fmla="*/ 4 h 89"/>
                <a:gd name="T36" fmla="*/ 21 w 76"/>
                <a:gd name="T37" fmla="*/ 2 h 89"/>
                <a:gd name="T38" fmla="*/ 23 w 76"/>
                <a:gd name="T39" fmla="*/ 0 h 89"/>
                <a:gd name="T40" fmla="*/ 23 w 76"/>
                <a:gd name="T41" fmla="*/ 0 h 89"/>
                <a:gd name="T42" fmla="*/ 23 w 76"/>
                <a:gd name="T43" fmla="*/ 0 h 89"/>
                <a:gd name="T44" fmla="*/ 22 w 76"/>
                <a:gd name="T45" fmla="*/ 0 h 89"/>
                <a:gd name="T46" fmla="*/ 22 w 76"/>
                <a:gd name="T47" fmla="*/ 1 h 89"/>
                <a:gd name="T48" fmla="*/ 22 w 76"/>
                <a:gd name="T49" fmla="*/ 1 h 89"/>
                <a:gd name="T50" fmla="*/ 22 w 76"/>
                <a:gd name="T51" fmla="*/ 1 h 89"/>
                <a:gd name="T52" fmla="*/ 21 w 76"/>
                <a:gd name="T53" fmla="*/ 1 h 89"/>
                <a:gd name="T54" fmla="*/ 21 w 76"/>
                <a:gd name="T55" fmla="*/ 1 h 89"/>
                <a:gd name="T56" fmla="*/ 21 w 76"/>
                <a:gd name="T57" fmla="*/ 1 h 89"/>
                <a:gd name="T58" fmla="*/ 21 w 76"/>
                <a:gd name="T59" fmla="*/ 2 h 89"/>
                <a:gd name="T60" fmla="*/ 21 w 76"/>
                <a:gd name="T61" fmla="*/ 2 h 89"/>
                <a:gd name="T62" fmla="*/ 20 w 76"/>
                <a:gd name="T63" fmla="*/ 2 h 89"/>
                <a:gd name="T64" fmla="*/ 20 w 76"/>
                <a:gd name="T65" fmla="*/ 2 h 89"/>
                <a:gd name="T66" fmla="*/ 20 w 76"/>
                <a:gd name="T67" fmla="*/ 3 h 89"/>
                <a:gd name="T68" fmla="*/ 19 w 76"/>
                <a:gd name="T69" fmla="*/ 3 h 89"/>
                <a:gd name="T70" fmla="*/ 19 w 76"/>
                <a:gd name="T71" fmla="*/ 3 h 89"/>
                <a:gd name="T72" fmla="*/ 18 w 76"/>
                <a:gd name="T73" fmla="*/ 4 h 89"/>
                <a:gd name="T74" fmla="*/ 16 w 76"/>
                <a:gd name="T75" fmla="*/ 6 h 89"/>
                <a:gd name="T76" fmla="*/ 14 w 76"/>
                <a:gd name="T77" fmla="*/ 8 h 89"/>
                <a:gd name="T78" fmla="*/ 11 w 76"/>
                <a:gd name="T79" fmla="*/ 64 h 89"/>
                <a:gd name="T80" fmla="*/ 13 w 76"/>
                <a:gd name="T81" fmla="*/ 66 h 89"/>
                <a:gd name="T82" fmla="*/ 63 w 76"/>
                <a:gd name="T83" fmla="*/ 85 h 89"/>
                <a:gd name="T84" fmla="*/ 66 w 76"/>
                <a:gd name="T85" fmla="*/ 84 h 89"/>
                <a:gd name="T86" fmla="*/ 66 w 76"/>
                <a:gd name="T87" fmla="*/ 84 h 89"/>
                <a:gd name="T88" fmla="*/ 68 w 76"/>
                <a:gd name="T89" fmla="*/ 83 h 89"/>
                <a:gd name="T90" fmla="*/ 69 w 76"/>
                <a:gd name="T91" fmla="*/ 83 h 89"/>
                <a:gd name="T92" fmla="*/ 70 w 76"/>
                <a:gd name="T93" fmla="*/ 83 h 89"/>
                <a:gd name="T94" fmla="*/ 70 w 76"/>
                <a:gd name="T95" fmla="*/ 83 h 89"/>
                <a:gd name="T96" fmla="*/ 70 w 76"/>
                <a:gd name="T97" fmla="*/ 83 h 89"/>
                <a:gd name="T98" fmla="*/ 70 w 76"/>
                <a:gd name="T99" fmla="*/ 83 h 89"/>
                <a:gd name="T100" fmla="*/ 70 w 76"/>
                <a:gd name="T101" fmla="*/ 83 h 89"/>
                <a:gd name="T102" fmla="*/ 70 w 76"/>
                <a:gd name="T103" fmla="*/ 82 h 89"/>
                <a:gd name="T104" fmla="*/ 76 w 76"/>
                <a:gd name="T105" fmla="*/ 80 h 89"/>
                <a:gd name="T106" fmla="*/ 75 w 76"/>
                <a:gd name="T107" fmla="*/ 80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76" h="89">
                  <a:moveTo>
                    <a:pt x="75" y="80"/>
                  </a:moveTo>
                  <a:cubicBezTo>
                    <a:pt x="75" y="80"/>
                    <a:pt x="75" y="80"/>
                    <a:pt x="75" y="80"/>
                  </a:cubicBezTo>
                  <a:cubicBezTo>
                    <a:pt x="75" y="81"/>
                    <a:pt x="75" y="81"/>
                    <a:pt x="75" y="81"/>
                  </a:cubicBezTo>
                  <a:cubicBezTo>
                    <a:pt x="74" y="81"/>
                    <a:pt x="74" y="81"/>
                    <a:pt x="74" y="81"/>
                  </a:cubicBezTo>
                  <a:cubicBezTo>
                    <a:pt x="72" y="81"/>
                    <a:pt x="72" y="81"/>
                    <a:pt x="72" y="81"/>
                  </a:cubicBezTo>
                  <a:cubicBezTo>
                    <a:pt x="72" y="81"/>
                    <a:pt x="72" y="81"/>
                    <a:pt x="72" y="81"/>
                  </a:cubicBezTo>
                  <a:cubicBezTo>
                    <a:pt x="72" y="81"/>
                    <a:pt x="72" y="81"/>
                    <a:pt x="72" y="81"/>
                  </a:cubicBezTo>
                  <a:cubicBezTo>
                    <a:pt x="69" y="82"/>
                    <a:pt x="69" y="82"/>
                    <a:pt x="69" y="82"/>
                  </a:cubicBezTo>
                  <a:cubicBezTo>
                    <a:pt x="69" y="82"/>
                    <a:pt x="69" y="82"/>
                    <a:pt x="69" y="82"/>
                  </a:cubicBezTo>
                  <a:cubicBezTo>
                    <a:pt x="66" y="83"/>
                    <a:pt x="66" y="83"/>
                    <a:pt x="66" y="83"/>
                  </a:cubicBezTo>
                  <a:cubicBezTo>
                    <a:pt x="63" y="83"/>
                    <a:pt x="63" y="83"/>
                    <a:pt x="63" y="83"/>
                  </a:cubicBezTo>
                  <a:cubicBezTo>
                    <a:pt x="45" y="84"/>
                    <a:pt x="30" y="78"/>
                    <a:pt x="19" y="63"/>
                  </a:cubicBezTo>
                  <a:cubicBezTo>
                    <a:pt x="17" y="61"/>
                    <a:pt x="17" y="61"/>
                    <a:pt x="17" y="61"/>
                  </a:cubicBezTo>
                  <a:cubicBezTo>
                    <a:pt x="8" y="46"/>
                    <a:pt x="6" y="31"/>
                    <a:pt x="13" y="14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21" y="1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0" y="26"/>
                    <a:pt x="0" y="46"/>
                    <a:pt x="11" y="64"/>
                  </a:cubicBezTo>
                  <a:cubicBezTo>
                    <a:pt x="13" y="66"/>
                    <a:pt x="13" y="66"/>
                    <a:pt x="13" y="66"/>
                  </a:cubicBezTo>
                  <a:cubicBezTo>
                    <a:pt x="24" y="81"/>
                    <a:pt x="43" y="89"/>
                    <a:pt x="63" y="85"/>
                  </a:cubicBezTo>
                  <a:cubicBezTo>
                    <a:pt x="66" y="84"/>
                    <a:pt x="66" y="84"/>
                    <a:pt x="66" y="84"/>
                  </a:cubicBezTo>
                  <a:cubicBezTo>
                    <a:pt x="66" y="84"/>
                    <a:pt x="66" y="84"/>
                    <a:pt x="66" y="84"/>
                  </a:cubicBezTo>
                  <a:cubicBezTo>
                    <a:pt x="68" y="83"/>
                    <a:pt x="68" y="83"/>
                    <a:pt x="68" y="83"/>
                  </a:cubicBezTo>
                  <a:cubicBezTo>
                    <a:pt x="69" y="83"/>
                    <a:pt x="69" y="83"/>
                    <a:pt x="69" y="83"/>
                  </a:cubicBezTo>
                  <a:cubicBezTo>
                    <a:pt x="70" y="83"/>
                    <a:pt x="70" y="83"/>
                    <a:pt x="70" y="83"/>
                  </a:cubicBezTo>
                  <a:cubicBezTo>
                    <a:pt x="70" y="83"/>
                    <a:pt x="70" y="83"/>
                    <a:pt x="70" y="83"/>
                  </a:cubicBezTo>
                  <a:cubicBezTo>
                    <a:pt x="70" y="83"/>
                    <a:pt x="70" y="83"/>
                    <a:pt x="70" y="83"/>
                  </a:cubicBezTo>
                  <a:cubicBezTo>
                    <a:pt x="70" y="83"/>
                    <a:pt x="70" y="83"/>
                    <a:pt x="70" y="83"/>
                  </a:cubicBezTo>
                  <a:cubicBezTo>
                    <a:pt x="70" y="83"/>
                    <a:pt x="70" y="83"/>
                    <a:pt x="70" y="83"/>
                  </a:cubicBezTo>
                  <a:cubicBezTo>
                    <a:pt x="70" y="82"/>
                    <a:pt x="70" y="82"/>
                    <a:pt x="70" y="82"/>
                  </a:cubicBezTo>
                  <a:cubicBezTo>
                    <a:pt x="76" y="80"/>
                    <a:pt x="76" y="80"/>
                    <a:pt x="76" y="80"/>
                  </a:cubicBezTo>
                  <a:lnTo>
                    <a:pt x="75" y="80"/>
                  </a:lnTo>
                  <a:close/>
                </a:path>
              </a:pathLst>
            </a:custGeom>
            <a:solidFill>
              <a:srgbClr val="A2A2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13" name="PA_任意多边形 44"/>
            <p:cNvSpPr/>
            <p:nvPr>
              <p:custDataLst>
                <p:tags r:id="rId55"/>
              </p:custDataLst>
            </p:nvPr>
          </p:nvSpPr>
          <p:spPr bwMode="auto">
            <a:xfrm>
              <a:off x="5606827" y="4844345"/>
              <a:ext cx="99997" cy="1321580"/>
            </a:xfrm>
            <a:custGeom>
              <a:avLst/>
              <a:gdLst>
                <a:gd name="T0" fmla="*/ 11 w 11"/>
                <a:gd name="T1" fmla="*/ 145 h 146"/>
                <a:gd name="T2" fmla="*/ 9 w 11"/>
                <a:gd name="T3" fmla="*/ 143 h 146"/>
                <a:gd name="T4" fmla="*/ 8 w 11"/>
                <a:gd name="T5" fmla="*/ 142 h 146"/>
                <a:gd name="T6" fmla="*/ 7 w 11"/>
                <a:gd name="T7" fmla="*/ 140 h 146"/>
                <a:gd name="T8" fmla="*/ 7 w 11"/>
                <a:gd name="T9" fmla="*/ 139 h 146"/>
                <a:gd name="T10" fmla="*/ 7 w 11"/>
                <a:gd name="T11" fmla="*/ 138 h 146"/>
                <a:gd name="T12" fmla="*/ 6 w 11"/>
                <a:gd name="T13" fmla="*/ 137 h 146"/>
                <a:gd name="T14" fmla="*/ 6 w 11"/>
                <a:gd name="T15" fmla="*/ 136 h 146"/>
                <a:gd name="T16" fmla="*/ 6 w 11"/>
                <a:gd name="T17" fmla="*/ 134 h 146"/>
                <a:gd name="T18" fmla="*/ 6 w 11"/>
                <a:gd name="T19" fmla="*/ 130 h 146"/>
                <a:gd name="T20" fmla="*/ 6 w 11"/>
                <a:gd name="T21" fmla="*/ 130 h 146"/>
                <a:gd name="T22" fmla="*/ 6 w 11"/>
                <a:gd name="T23" fmla="*/ 123 h 146"/>
                <a:gd name="T24" fmla="*/ 6 w 11"/>
                <a:gd name="T25" fmla="*/ 123 h 146"/>
                <a:gd name="T26" fmla="*/ 6 w 11"/>
                <a:gd name="T27" fmla="*/ 123 h 146"/>
                <a:gd name="T28" fmla="*/ 6 w 11"/>
                <a:gd name="T29" fmla="*/ 115 h 146"/>
                <a:gd name="T30" fmla="*/ 6 w 11"/>
                <a:gd name="T31" fmla="*/ 115 h 146"/>
                <a:gd name="T32" fmla="*/ 6 w 11"/>
                <a:gd name="T33" fmla="*/ 115 h 146"/>
                <a:gd name="T34" fmla="*/ 7 w 11"/>
                <a:gd name="T35" fmla="*/ 0 h 146"/>
                <a:gd name="T36" fmla="*/ 7 w 11"/>
                <a:gd name="T37" fmla="*/ 0 h 146"/>
                <a:gd name="T38" fmla="*/ 1 w 11"/>
                <a:gd name="T39" fmla="*/ 0 h 146"/>
                <a:gd name="T40" fmla="*/ 1 w 11"/>
                <a:gd name="T41" fmla="*/ 2 h 146"/>
                <a:gd name="T42" fmla="*/ 0 w 11"/>
                <a:gd name="T43" fmla="*/ 111 h 146"/>
                <a:gd name="T44" fmla="*/ 0 w 11"/>
                <a:gd name="T45" fmla="*/ 126 h 146"/>
                <a:gd name="T46" fmla="*/ 0 w 11"/>
                <a:gd name="T47" fmla="*/ 129 h 146"/>
                <a:gd name="T48" fmla="*/ 0 w 11"/>
                <a:gd name="T49" fmla="*/ 132 h 146"/>
                <a:gd name="T50" fmla="*/ 0 w 11"/>
                <a:gd name="T51" fmla="*/ 133 h 146"/>
                <a:gd name="T52" fmla="*/ 1 w 11"/>
                <a:gd name="T53" fmla="*/ 135 h 146"/>
                <a:gd name="T54" fmla="*/ 2 w 11"/>
                <a:gd name="T55" fmla="*/ 137 h 146"/>
                <a:gd name="T56" fmla="*/ 3 w 11"/>
                <a:gd name="T57" fmla="*/ 139 h 146"/>
                <a:gd name="T58" fmla="*/ 4 w 11"/>
                <a:gd name="T59" fmla="*/ 140 h 146"/>
                <a:gd name="T60" fmla="*/ 5 w 11"/>
                <a:gd name="T61" fmla="*/ 141 h 146"/>
                <a:gd name="T62" fmla="*/ 6 w 11"/>
                <a:gd name="T63" fmla="*/ 142 h 146"/>
                <a:gd name="T64" fmla="*/ 11 w 11"/>
                <a:gd name="T65" fmla="*/ 146 h 146"/>
                <a:gd name="T66" fmla="*/ 11 w 11"/>
                <a:gd name="T67" fmla="*/ 145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1" h="146">
                  <a:moveTo>
                    <a:pt x="11" y="145"/>
                  </a:moveTo>
                  <a:cubicBezTo>
                    <a:pt x="9" y="143"/>
                    <a:pt x="9" y="143"/>
                    <a:pt x="9" y="143"/>
                  </a:cubicBezTo>
                  <a:cubicBezTo>
                    <a:pt x="8" y="142"/>
                    <a:pt x="8" y="142"/>
                    <a:pt x="8" y="142"/>
                  </a:cubicBezTo>
                  <a:cubicBezTo>
                    <a:pt x="7" y="140"/>
                    <a:pt x="7" y="140"/>
                    <a:pt x="7" y="140"/>
                  </a:cubicBezTo>
                  <a:cubicBezTo>
                    <a:pt x="7" y="139"/>
                    <a:pt x="7" y="139"/>
                    <a:pt x="7" y="139"/>
                  </a:cubicBezTo>
                  <a:cubicBezTo>
                    <a:pt x="7" y="138"/>
                    <a:pt x="7" y="138"/>
                    <a:pt x="7" y="138"/>
                  </a:cubicBezTo>
                  <a:cubicBezTo>
                    <a:pt x="6" y="137"/>
                    <a:pt x="6" y="137"/>
                    <a:pt x="6" y="137"/>
                  </a:cubicBezTo>
                  <a:cubicBezTo>
                    <a:pt x="6" y="136"/>
                    <a:pt x="6" y="136"/>
                    <a:pt x="6" y="136"/>
                  </a:cubicBezTo>
                  <a:cubicBezTo>
                    <a:pt x="6" y="134"/>
                    <a:pt x="6" y="134"/>
                    <a:pt x="6" y="134"/>
                  </a:cubicBezTo>
                  <a:cubicBezTo>
                    <a:pt x="6" y="130"/>
                    <a:pt x="6" y="130"/>
                    <a:pt x="6" y="130"/>
                  </a:cubicBezTo>
                  <a:cubicBezTo>
                    <a:pt x="6" y="130"/>
                    <a:pt x="6" y="130"/>
                    <a:pt x="6" y="130"/>
                  </a:cubicBezTo>
                  <a:cubicBezTo>
                    <a:pt x="6" y="123"/>
                    <a:pt x="6" y="123"/>
                    <a:pt x="6" y="123"/>
                  </a:cubicBezTo>
                  <a:cubicBezTo>
                    <a:pt x="6" y="123"/>
                    <a:pt x="6" y="123"/>
                    <a:pt x="6" y="123"/>
                  </a:cubicBezTo>
                  <a:cubicBezTo>
                    <a:pt x="6" y="123"/>
                    <a:pt x="6" y="123"/>
                    <a:pt x="6" y="123"/>
                  </a:cubicBezTo>
                  <a:cubicBezTo>
                    <a:pt x="6" y="115"/>
                    <a:pt x="6" y="115"/>
                    <a:pt x="6" y="115"/>
                  </a:cubicBezTo>
                  <a:cubicBezTo>
                    <a:pt x="6" y="115"/>
                    <a:pt x="6" y="115"/>
                    <a:pt x="6" y="115"/>
                  </a:cubicBezTo>
                  <a:cubicBezTo>
                    <a:pt x="6" y="115"/>
                    <a:pt x="6" y="115"/>
                    <a:pt x="6" y="115"/>
                  </a:cubicBezTo>
                  <a:cubicBezTo>
                    <a:pt x="6" y="11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6"/>
                    <a:pt x="0" y="109"/>
                    <a:pt x="0" y="111"/>
                  </a:cubicBezTo>
                  <a:cubicBezTo>
                    <a:pt x="0" y="119"/>
                    <a:pt x="0" y="111"/>
                    <a:pt x="0" y="126"/>
                  </a:cubicBezTo>
                  <a:cubicBezTo>
                    <a:pt x="0" y="129"/>
                    <a:pt x="0" y="129"/>
                    <a:pt x="0" y="129"/>
                  </a:cubicBezTo>
                  <a:cubicBezTo>
                    <a:pt x="0" y="132"/>
                    <a:pt x="0" y="132"/>
                    <a:pt x="0" y="132"/>
                  </a:cubicBezTo>
                  <a:cubicBezTo>
                    <a:pt x="0" y="133"/>
                    <a:pt x="0" y="133"/>
                    <a:pt x="0" y="133"/>
                  </a:cubicBezTo>
                  <a:cubicBezTo>
                    <a:pt x="1" y="135"/>
                    <a:pt x="1" y="135"/>
                    <a:pt x="1" y="135"/>
                  </a:cubicBezTo>
                  <a:cubicBezTo>
                    <a:pt x="2" y="137"/>
                    <a:pt x="2" y="137"/>
                    <a:pt x="2" y="137"/>
                  </a:cubicBezTo>
                  <a:cubicBezTo>
                    <a:pt x="3" y="139"/>
                    <a:pt x="3" y="139"/>
                    <a:pt x="3" y="139"/>
                  </a:cubicBezTo>
                  <a:cubicBezTo>
                    <a:pt x="4" y="140"/>
                    <a:pt x="4" y="140"/>
                    <a:pt x="4" y="140"/>
                  </a:cubicBezTo>
                  <a:cubicBezTo>
                    <a:pt x="5" y="141"/>
                    <a:pt x="5" y="141"/>
                    <a:pt x="5" y="141"/>
                  </a:cubicBezTo>
                  <a:cubicBezTo>
                    <a:pt x="6" y="142"/>
                    <a:pt x="6" y="142"/>
                    <a:pt x="6" y="142"/>
                  </a:cubicBezTo>
                  <a:cubicBezTo>
                    <a:pt x="11" y="146"/>
                    <a:pt x="11" y="146"/>
                    <a:pt x="11" y="146"/>
                  </a:cubicBezTo>
                  <a:lnTo>
                    <a:pt x="11" y="145"/>
                  </a:lnTo>
                  <a:close/>
                </a:path>
              </a:pathLst>
            </a:custGeom>
            <a:solidFill>
              <a:srgbClr val="A2A2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14" name="PA_任意多边形 45"/>
            <p:cNvSpPr/>
            <p:nvPr>
              <p:custDataLst>
                <p:tags r:id="rId56"/>
              </p:custDataLst>
            </p:nvPr>
          </p:nvSpPr>
          <p:spPr bwMode="auto">
            <a:xfrm>
              <a:off x="4729828" y="3857890"/>
              <a:ext cx="516200" cy="995915"/>
            </a:xfrm>
            <a:custGeom>
              <a:avLst/>
              <a:gdLst>
                <a:gd name="T0" fmla="*/ 49 w 57"/>
                <a:gd name="T1" fmla="*/ 6 h 110"/>
                <a:gd name="T2" fmla="*/ 14 w 57"/>
                <a:gd name="T3" fmla="*/ 74 h 110"/>
                <a:gd name="T4" fmla="*/ 1 w 57"/>
                <a:gd name="T5" fmla="*/ 99 h 110"/>
                <a:gd name="T6" fmla="*/ 0 w 57"/>
                <a:gd name="T7" fmla="*/ 101 h 110"/>
                <a:gd name="T8" fmla="*/ 0 w 57"/>
                <a:gd name="T9" fmla="*/ 102 h 110"/>
                <a:gd name="T10" fmla="*/ 0 w 57"/>
                <a:gd name="T11" fmla="*/ 103 h 110"/>
                <a:gd name="T12" fmla="*/ 0 w 57"/>
                <a:gd name="T13" fmla="*/ 104 h 110"/>
                <a:gd name="T14" fmla="*/ 1 w 57"/>
                <a:gd name="T15" fmla="*/ 105 h 110"/>
                <a:gd name="T16" fmla="*/ 2 w 57"/>
                <a:gd name="T17" fmla="*/ 107 h 110"/>
                <a:gd name="T18" fmla="*/ 3 w 57"/>
                <a:gd name="T19" fmla="*/ 107 h 110"/>
                <a:gd name="T20" fmla="*/ 4 w 57"/>
                <a:gd name="T21" fmla="*/ 108 h 110"/>
                <a:gd name="T22" fmla="*/ 5 w 57"/>
                <a:gd name="T23" fmla="*/ 109 h 110"/>
                <a:gd name="T24" fmla="*/ 5 w 57"/>
                <a:gd name="T25" fmla="*/ 109 h 110"/>
                <a:gd name="T26" fmla="*/ 5 w 57"/>
                <a:gd name="T27" fmla="*/ 109 h 110"/>
                <a:gd name="T28" fmla="*/ 6 w 57"/>
                <a:gd name="T29" fmla="*/ 109 h 110"/>
                <a:gd name="T30" fmla="*/ 6 w 57"/>
                <a:gd name="T31" fmla="*/ 109 h 110"/>
                <a:gd name="T32" fmla="*/ 6 w 57"/>
                <a:gd name="T33" fmla="*/ 109 h 110"/>
                <a:gd name="T34" fmla="*/ 6 w 57"/>
                <a:gd name="T35" fmla="*/ 109 h 110"/>
                <a:gd name="T36" fmla="*/ 6 w 57"/>
                <a:gd name="T37" fmla="*/ 110 h 110"/>
                <a:gd name="T38" fmla="*/ 7 w 57"/>
                <a:gd name="T39" fmla="*/ 110 h 110"/>
                <a:gd name="T40" fmla="*/ 7 w 57"/>
                <a:gd name="T41" fmla="*/ 110 h 110"/>
                <a:gd name="T42" fmla="*/ 7 w 57"/>
                <a:gd name="T43" fmla="*/ 110 h 110"/>
                <a:gd name="T44" fmla="*/ 7 w 57"/>
                <a:gd name="T45" fmla="*/ 110 h 110"/>
                <a:gd name="T46" fmla="*/ 8 w 57"/>
                <a:gd name="T47" fmla="*/ 110 h 110"/>
                <a:gd name="T48" fmla="*/ 8 w 57"/>
                <a:gd name="T49" fmla="*/ 110 h 110"/>
                <a:gd name="T50" fmla="*/ 8 w 57"/>
                <a:gd name="T51" fmla="*/ 110 h 110"/>
                <a:gd name="T52" fmla="*/ 7 w 57"/>
                <a:gd name="T53" fmla="*/ 110 h 110"/>
                <a:gd name="T54" fmla="*/ 6 w 57"/>
                <a:gd name="T55" fmla="*/ 109 h 110"/>
                <a:gd name="T56" fmla="*/ 6 w 57"/>
                <a:gd name="T57" fmla="*/ 108 h 110"/>
                <a:gd name="T58" fmla="*/ 5 w 57"/>
                <a:gd name="T59" fmla="*/ 107 h 110"/>
                <a:gd name="T60" fmla="*/ 5 w 57"/>
                <a:gd name="T61" fmla="*/ 105 h 110"/>
                <a:gd name="T62" fmla="*/ 5 w 57"/>
                <a:gd name="T63" fmla="*/ 104 h 110"/>
                <a:gd name="T64" fmla="*/ 5 w 57"/>
                <a:gd name="T65" fmla="*/ 103 h 110"/>
                <a:gd name="T66" fmla="*/ 5 w 57"/>
                <a:gd name="T67" fmla="*/ 102 h 110"/>
                <a:gd name="T68" fmla="*/ 5 w 57"/>
                <a:gd name="T69" fmla="*/ 101 h 110"/>
                <a:gd name="T70" fmla="*/ 51 w 57"/>
                <a:gd name="T71" fmla="*/ 1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57" h="110">
                  <a:moveTo>
                    <a:pt x="51" y="1"/>
                  </a:moveTo>
                  <a:cubicBezTo>
                    <a:pt x="49" y="6"/>
                    <a:pt x="49" y="6"/>
                    <a:pt x="49" y="6"/>
                  </a:cubicBezTo>
                  <a:cubicBezTo>
                    <a:pt x="36" y="30"/>
                    <a:pt x="41" y="21"/>
                    <a:pt x="33" y="35"/>
                  </a:cubicBezTo>
                  <a:cubicBezTo>
                    <a:pt x="33" y="37"/>
                    <a:pt x="14" y="74"/>
                    <a:pt x="14" y="74"/>
                  </a:cubicBezTo>
                  <a:cubicBezTo>
                    <a:pt x="4" y="94"/>
                    <a:pt x="4" y="94"/>
                    <a:pt x="1" y="99"/>
                  </a:cubicBezTo>
                  <a:cubicBezTo>
                    <a:pt x="1" y="99"/>
                    <a:pt x="1" y="99"/>
                    <a:pt x="1" y="99"/>
                  </a:cubicBezTo>
                  <a:cubicBezTo>
                    <a:pt x="1" y="100"/>
                    <a:pt x="1" y="100"/>
                    <a:pt x="1" y="100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102"/>
                    <a:pt x="0" y="102"/>
                    <a:pt x="0" y="102"/>
                  </a:cubicBezTo>
                  <a:cubicBezTo>
                    <a:pt x="0" y="103"/>
                    <a:pt x="0" y="103"/>
                    <a:pt x="0" y="103"/>
                  </a:cubicBezTo>
                  <a:cubicBezTo>
                    <a:pt x="0" y="103"/>
                    <a:pt x="0" y="103"/>
                    <a:pt x="0" y="103"/>
                  </a:cubicBezTo>
                  <a:cubicBezTo>
                    <a:pt x="0" y="104"/>
                    <a:pt x="0" y="104"/>
                    <a:pt x="0" y="104"/>
                  </a:cubicBezTo>
                  <a:cubicBezTo>
                    <a:pt x="0" y="104"/>
                    <a:pt x="0" y="104"/>
                    <a:pt x="0" y="104"/>
                  </a:cubicBezTo>
                  <a:cubicBezTo>
                    <a:pt x="1" y="105"/>
                    <a:pt x="1" y="105"/>
                    <a:pt x="1" y="105"/>
                  </a:cubicBezTo>
                  <a:cubicBezTo>
                    <a:pt x="1" y="105"/>
                    <a:pt x="1" y="105"/>
                    <a:pt x="1" y="105"/>
                  </a:cubicBezTo>
                  <a:cubicBezTo>
                    <a:pt x="1" y="106"/>
                    <a:pt x="1" y="106"/>
                    <a:pt x="1" y="106"/>
                  </a:cubicBezTo>
                  <a:cubicBezTo>
                    <a:pt x="2" y="107"/>
                    <a:pt x="2" y="107"/>
                    <a:pt x="2" y="107"/>
                  </a:cubicBezTo>
                  <a:cubicBezTo>
                    <a:pt x="2" y="107"/>
                    <a:pt x="2" y="107"/>
                    <a:pt x="2" y="107"/>
                  </a:cubicBezTo>
                  <a:cubicBezTo>
                    <a:pt x="3" y="107"/>
                    <a:pt x="3" y="107"/>
                    <a:pt x="3" y="107"/>
                  </a:cubicBezTo>
                  <a:cubicBezTo>
                    <a:pt x="3" y="108"/>
                    <a:pt x="3" y="108"/>
                    <a:pt x="3" y="108"/>
                  </a:cubicBezTo>
                  <a:cubicBezTo>
                    <a:pt x="4" y="108"/>
                    <a:pt x="4" y="108"/>
                    <a:pt x="4" y="108"/>
                  </a:cubicBezTo>
                  <a:cubicBezTo>
                    <a:pt x="4" y="109"/>
                    <a:pt x="4" y="109"/>
                    <a:pt x="4" y="109"/>
                  </a:cubicBezTo>
                  <a:cubicBezTo>
                    <a:pt x="5" y="109"/>
                    <a:pt x="5" y="109"/>
                    <a:pt x="5" y="109"/>
                  </a:cubicBezTo>
                  <a:cubicBezTo>
                    <a:pt x="5" y="109"/>
                    <a:pt x="5" y="109"/>
                    <a:pt x="5" y="109"/>
                  </a:cubicBezTo>
                  <a:cubicBezTo>
                    <a:pt x="5" y="109"/>
                    <a:pt x="5" y="109"/>
                    <a:pt x="5" y="109"/>
                  </a:cubicBezTo>
                  <a:cubicBezTo>
                    <a:pt x="5" y="109"/>
                    <a:pt x="5" y="109"/>
                    <a:pt x="5" y="109"/>
                  </a:cubicBezTo>
                  <a:cubicBezTo>
                    <a:pt x="5" y="109"/>
                    <a:pt x="5" y="109"/>
                    <a:pt x="5" y="109"/>
                  </a:cubicBezTo>
                  <a:cubicBezTo>
                    <a:pt x="6" y="109"/>
                    <a:pt x="6" y="109"/>
                    <a:pt x="6" y="109"/>
                  </a:cubicBezTo>
                  <a:cubicBezTo>
                    <a:pt x="6" y="109"/>
                    <a:pt x="6" y="109"/>
                    <a:pt x="6" y="109"/>
                  </a:cubicBezTo>
                  <a:cubicBezTo>
                    <a:pt x="6" y="109"/>
                    <a:pt x="6" y="109"/>
                    <a:pt x="6" y="109"/>
                  </a:cubicBezTo>
                  <a:cubicBezTo>
                    <a:pt x="6" y="109"/>
                    <a:pt x="6" y="109"/>
                    <a:pt x="6" y="109"/>
                  </a:cubicBezTo>
                  <a:cubicBezTo>
                    <a:pt x="6" y="109"/>
                    <a:pt x="6" y="109"/>
                    <a:pt x="6" y="109"/>
                  </a:cubicBezTo>
                  <a:cubicBezTo>
                    <a:pt x="6" y="109"/>
                    <a:pt x="6" y="109"/>
                    <a:pt x="6" y="109"/>
                  </a:cubicBezTo>
                  <a:cubicBezTo>
                    <a:pt x="6" y="109"/>
                    <a:pt x="6" y="109"/>
                    <a:pt x="6" y="109"/>
                  </a:cubicBezTo>
                  <a:cubicBezTo>
                    <a:pt x="6" y="109"/>
                    <a:pt x="6" y="109"/>
                    <a:pt x="6" y="109"/>
                  </a:cubicBezTo>
                  <a:cubicBezTo>
                    <a:pt x="6" y="109"/>
                    <a:pt x="6" y="109"/>
                    <a:pt x="6" y="109"/>
                  </a:cubicBezTo>
                  <a:cubicBezTo>
                    <a:pt x="6" y="110"/>
                    <a:pt x="6" y="110"/>
                    <a:pt x="6" y="110"/>
                  </a:cubicBezTo>
                  <a:cubicBezTo>
                    <a:pt x="7" y="110"/>
                    <a:pt x="7" y="110"/>
                    <a:pt x="7" y="110"/>
                  </a:cubicBezTo>
                  <a:cubicBezTo>
                    <a:pt x="7" y="110"/>
                    <a:pt x="7" y="110"/>
                    <a:pt x="7" y="110"/>
                  </a:cubicBezTo>
                  <a:cubicBezTo>
                    <a:pt x="7" y="110"/>
                    <a:pt x="7" y="110"/>
                    <a:pt x="7" y="110"/>
                  </a:cubicBezTo>
                  <a:cubicBezTo>
                    <a:pt x="7" y="110"/>
                    <a:pt x="7" y="110"/>
                    <a:pt x="7" y="110"/>
                  </a:cubicBezTo>
                  <a:cubicBezTo>
                    <a:pt x="7" y="110"/>
                    <a:pt x="7" y="110"/>
                    <a:pt x="7" y="110"/>
                  </a:cubicBezTo>
                  <a:cubicBezTo>
                    <a:pt x="7" y="110"/>
                    <a:pt x="7" y="110"/>
                    <a:pt x="7" y="110"/>
                  </a:cubicBezTo>
                  <a:cubicBezTo>
                    <a:pt x="7" y="110"/>
                    <a:pt x="7" y="110"/>
                    <a:pt x="7" y="110"/>
                  </a:cubicBezTo>
                  <a:cubicBezTo>
                    <a:pt x="7" y="110"/>
                    <a:pt x="7" y="110"/>
                    <a:pt x="7" y="110"/>
                  </a:cubicBezTo>
                  <a:cubicBezTo>
                    <a:pt x="8" y="110"/>
                    <a:pt x="8" y="110"/>
                    <a:pt x="8" y="110"/>
                  </a:cubicBezTo>
                  <a:cubicBezTo>
                    <a:pt x="8" y="110"/>
                    <a:pt x="8" y="110"/>
                    <a:pt x="8" y="110"/>
                  </a:cubicBezTo>
                  <a:cubicBezTo>
                    <a:pt x="8" y="110"/>
                    <a:pt x="8" y="110"/>
                    <a:pt x="8" y="110"/>
                  </a:cubicBezTo>
                  <a:cubicBezTo>
                    <a:pt x="8" y="110"/>
                    <a:pt x="8" y="110"/>
                    <a:pt x="8" y="110"/>
                  </a:cubicBezTo>
                  <a:cubicBezTo>
                    <a:pt x="8" y="110"/>
                    <a:pt x="8" y="110"/>
                    <a:pt x="8" y="110"/>
                  </a:cubicBezTo>
                  <a:cubicBezTo>
                    <a:pt x="8" y="110"/>
                    <a:pt x="8" y="110"/>
                    <a:pt x="8" y="110"/>
                  </a:cubicBezTo>
                  <a:cubicBezTo>
                    <a:pt x="8" y="110"/>
                    <a:pt x="8" y="110"/>
                    <a:pt x="8" y="110"/>
                  </a:cubicBezTo>
                  <a:cubicBezTo>
                    <a:pt x="7" y="110"/>
                    <a:pt x="7" y="110"/>
                    <a:pt x="7" y="110"/>
                  </a:cubicBezTo>
                  <a:cubicBezTo>
                    <a:pt x="7" y="109"/>
                    <a:pt x="7" y="109"/>
                    <a:pt x="7" y="109"/>
                  </a:cubicBezTo>
                  <a:cubicBezTo>
                    <a:pt x="6" y="109"/>
                    <a:pt x="6" y="109"/>
                    <a:pt x="6" y="109"/>
                  </a:cubicBezTo>
                  <a:cubicBezTo>
                    <a:pt x="6" y="108"/>
                    <a:pt x="6" y="108"/>
                    <a:pt x="6" y="108"/>
                  </a:cubicBezTo>
                  <a:cubicBezTo>
                    <a:pt x="6" y="108"/>
                    <a:pt x="6" y="108"/>
                    <a:pt x="6" y="108"/>
                  </a:cubicBezTo>
                  <a:cubicBezTo>
                    <a:pt x="5" y="107"/>
                    <a:pt x="5" y="107"/>
                    <a:pt x="5" y="107"/>
                  </a:cubicBezTo>
                  <a:cubicBezTo>
                    <a:pt x="5" y="107"/>
                    <a:pt x="5" y="107"/>
                    <a:pt x="5" y="107"/>
                  </a:cubicBezTo>
                  <a:cubicBezTo>
                    <a:pt x="5" y="106"/>
                    <a:pt x="5" y="106"/>
                    <a:pt x="5" y="106"/>
                  </a:cubicBezTo>
                  <a:cubicBezTo>
                    <a:pt x="5" y="105"/>
                    <a:pt x="5" y="105"/>
                    <a:pt x="5" y="105"/>
                  </a:cubicBezTo>
                  <a:cubicBezTo>
                    <a:pt x="5" y="105"/>
                    <a:pt x="5" y="105"/>
                    <a:pt x="5" y="105"/>
                  </a:cubicBezTo>
                  <a:cubicBezTo>
                    <a:pt x="5" y="104"/>
                    <a:pt x="5" y="104"/>
                    <a:pt x="5" y="104"/>
                  </a:cubicBezTo>
                  <a:cubicBezTo>
                    <a:pt x="5" y="104"/>
                    <a:pt x="5" y="104"/>
                    <a:pt x="5" y="104"/>
                  </a:cubicBezTo>
                  <a:cubicBezTo>
                    <a:pt x="5" y="103"/>
                    <a:pt x="5" y="103"/>
                    <a:pt x="5" y="103"/>
                  </a:cubicBezTo>
                  <a:cubicBezTo>
                    <a:pt x="5" y="102"/>
                    <a:pt x="5" y="102"/>
                    <a:pt x="5" y="102"/>
                  </a:cubicBezTo>
                  <a:cubicBezTo>
                    <a:pt x="5" y="102"/>
                    <a:pt x="5" y="102"/>
                    <a:pt x="5" y="102"/>
                  </a:cubicBezTo>
                  <a:cubicBezTo>
                    <a:pt x="5" y="101"/>
                    <a:pt x="5" y="101"/>
                    <a:pt x="5" y="101"/>
                  </a:cubicBezTo>
                  <a:cubicBezTo>
                    <a:pt x="5" y="101"/>
                    <a:pt x="5" y="101"/>
                    <a:pt x="5" y="101"/>
                  </a:cubicBezTo>
                  <a:cubicBezTo>
                    <a:pt x="11" y="90"/>
                    <a:pt x="49" y="16"/>
                    <a:pt x="57" y="0"/>
                  </a:cubicBezTo>
                  <a:lnTo>
                    <a:pt x="51" y="1"/>
                  </a:lnTo>
                  <a:close/>
                </a:path>
              </a:pathLst>
            </a:custGeom>
            <a:solidFill>
              <a:srgbClr val="A2A2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15" name="PA_任意多边形 46"/>
            <p:cNvSpPr/>
            <p:nvPr>
              <p:custDataLst>
                <p:tags r:id="rId57"/>
              </p:custDataLst>
            </p:nvPr>
          </p:nvSpPr>
          <p:spPr bwMode="auto">
            <a:xfrm>
              <a:off x="5163597" y="4853804"/>
              <a:ext cx="90538" cy="1321580"/>
            </a:xfrm>
            <a:custGeom>
              <a:avLst/>
              <a:gdLst>
                <a:gd name="T0" fmla="*/ 8 w 10"/>
                <a:gd name="T1" fmla="*/ 145 h 146"/>
                <a:gd name="T2" fmla="*/ 7 w 10"/>
                <a:gd name="T3" fmla="*/ 144 h 146"/>
                <a:gd name="T4" fmla="*/ 7 w 10"/>
                <a:gd name="T5" fmla="*/ 143 h 146"/>
                <a:gd name="T6" fmla="*/ 6 w 10"/>
                <a:gd name="T7" fmla="*/ 142 h 146"/>
                <a:gd name="T8" fmla="*/ 6 w 10"/>
                <a:gd name="T9" fmla="*/ 141 h 146"/>
                <a:gd name="T10" fmla="*/ 6 w 10"/>
                <a:gd name="T11" fmla="*/ 140 h 146"/>
                <a:gd name="T12" fmla="*/ 6 w 10"/>
                <a:gd name="T13" fmla="*/ 139 h 146"/>
                <a:gd name="T14" fmla="*/ 5 w 10"/>
                <a:gd name="T15" fmla="*/ 138 h 146"/>
                <a:gd name="T16" fmla="*/ 5 w 10"/>
                <a:gd name="T17" fmla="*/ 136 h 146"/>
                <a:gd name="T18" fmla="*/ 5 w 10"/>
                <a:gd name="T19" fmla="*/ 135 h 146"/>
                <a:gd name="T20" fmla="*/ 7 w 10"/>
                <a:gd name="T21" fmla="*/ 0 h 146"/>
                <a:gd name="T22" fmla="*/ 2 w 10"/>
                <a:gd name="T23" fmla="*/ 0 h 146"/>
                <a:gd name="T24" fmla="*/ 2 w 10"/>
                <a:gd name="T25" fmla="*/ 1 h 146"/>
                <a:gd name="T26" fmla="*/ 2 w 10"/>
                <a:gd name="T27" fmla="*/ 2 h 146"/>
                <a:gd name="T28" fmla="*/ 0 w 10"/>
                <a:gd name="T29" fmla="*/ 131 h 146"/>
                <a:gd name="T30" fmla="*/ 0 w 10"/>
                <a:gd name="T31" fmla="*/ 133 h 146"/>
                <a:gd name="T32" fmla="*/ 1 w 10"/>
                <a:gd name="T33" fmla="*/ 135 h 146"/>
                <a:gd name="T34" fmla="*/ 1 w 10"/>
                <a:gd name="T35" fmla="*/ 137 h 146"/>
                <a:gd name="T36" fmla="*/ 2 w 10"/>
                <a:gd name="T37" fmla="*/ 139 h 146"/>
                <a:gd name="T38" fmla="*/ 3 w 10"/>
                <a:gd name="T39" fmla="*/ 140 h 146"/>
                <a:gd name="T40" fmla="*/ 3 w 10"/>
                <a:gd name="T41" fmla="*/ 141 h 146"/>
                <a:gd name="T42" fmla="*/ 5 w 10"/>
                <a:gd name="T43" fmla="*/ 142 h 146"/>
                <a:gd name="T44" fmla="*/ 10 w 10"/>
                <a:gd name="T45" fmla="*/ 146 h 146"/>
                <a:gd name="T46" fmla="*/ 8 w 10"/>
                <a:gd name="T47" fmla="*/ 145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0" h="146">
                  <a:moveTo>
                    <a:pt x="8" y="145"/>
                  </a:moveTo>
                  <a:cubicBezTo>
                    <a:pt x="7" y="144"/>
                    <a:pt x="7" y="144"/>
                    <a:pt x="7" y="144"/>
                  </a:cubicBezTo>
                  <a:cubicBezTo>
                    <a:pt x="7" y="143"/>
                    <a:pt x="7" y="143"/>
                    <a:pt x="7" y="143"/>
                  </a:cubicBezTo>
                  <a:cubicBezTo>
                    <a:pt x="6" y="142"/>
                    <a:pt x="6" y="142"/>
                    <a:pt x="6" y="142"/>
                  </a:cubicBezTo>
                  <a:cubicBezTo>
                    <a:pt x="6" y="141"/>
                    <a:pt x="6" y="141"/>
                    <a:pt x="6" y="141"/>
                  </a:cubicBezTo>
                  <a:cubicBezTo>
                    <a:pt x="6" y="140"/>
                    <a:pt x="6" y="140"/>
                    <a:pt x="6" y="140"/>
                  </a:cubicBezTo>
                  <a:cubicBezTo>
                    <a:pt x="6" y="139"/>
                    <a:pt x="6" y="139"/>
                    <a:pt x="6" y="139"/>
                  </a:cubicBezTo>
                  <a:cubicBezTo>
                    <a:pt x="5" y="138"/>
                    <a:pt x="5" y="138"/>
                    <a:pt x="5" y="138"/>
                  </a:cubicBezTo>
                  <a:cubicBezTo>
                    <a:pt x="5" y="136"/>
                    <a:pt x="5" y="136"/>
                    <a:pt x="5" y="136"/>
                  </a:cubicBezTo>
                  <a:cubicBezTo>
                    <a:pt x="5" y="135"/>
                    <a:pt x="5" y="135"/>
                    <a:pt x="5" y="135"/>
                  </a:cubicBezTo>
                  <a:cubicBezTo>
                    <a:pt x="5" y="132"/>
                    <a:pt x="7" y="1"/>
                    <a:pt x="7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5"/>
                    <a:pt x="1" y="55"/>
                    <a:pt x="0" y="131"/>
                  </a:cubicBezTo>
                  <a:cubicBezTo>
                    <a:pt x="0" y="133"/>
                    <a:pt x="0" y="133"/>
                    <a:pt x="0" y="133"/>
                  </a:cubicBezTo>
                  <a:cubicBezTo>
                    <a:pt x="1" y="135"/>
                    <a:pt x="1" y="135"/>
                    <a:pt x="1" y="135"/>
                  </a:cubicBezTo>
                  <a:cubicBezTo>
                    <a:pt x="1" y="137"/>
                    <a:pt x="1" y="137"/>
                    <a:pt x="1" y="137"/>
                  </a:cubicBezTo>
                  <a:cubicBezTo>
                    <a:pt x="2" y="139"/>
                    <a:pt x="2" y="139"/>
                    <a:pt x="2" y="139"/>
                  </a:cubicBezTo>
                  <a:cubicBezTo>
                    <a:pt x="3" y="140"/>
                    <a:pt x="3" y="140"/>
                    <a:pt x="3" y="140"/>
                  </a:cubicBezTo>
                  <a:cubicBezTo>
                    <a:pt x="3" y="141"/>
                    <a:pt x="3" y="141"/>
                    <a:pt x="3" y="141"/>
                  </a:cubicBezTo>
                  <a:cubicBezTo>
                    <a:pt x="5" y="142"/>
                    <a:pt x="5" y="142"/>
                    <a:pt x="5" y="142"/>
                  </a:cubicBezTo>
                  <a:cubicBezTo>
                    <a:pt x="10" y="146"/>
                    <a:pt x="10" y="146"/>
                    <a:pt x="10" y="146"/>
                  </a:cubicBezTo>
                  <a:lnTo>
                    <a:pt x="8" y="145"/>
                  </a:lnTo>
                  <a:close/>
                </a:path>
              </a:pathLst>
            </a:custGeom>
            <a:solidFill>
              <a:srgbClr val="A2A2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16" name="PA_任意多边形 47"/>
            <p:cNvSpPr/>
            <p:nvPr>
              <p:custDataLst>
                <p:tags r:id="rId58"/>
              </p:custDataLst>
            </p:nvPr>
          </p:nvSpPr>
          <p:spPr bwMode="auto">
            <a:xfrm>
              <a:off x="4178494" y="1713363"/>
              <a:ext cx="2912071" cy="4506615"/>
            </a:xfrm>
            <a:custGeom>
              <a:avLst/>
              <a:gdLst>
                <a:gd name="T0" fmla="*/ 315 w 322"/>
                <a:gd name="T1" fmla="*/ 26 h 498"/>
                <a:gd name="T2" fmla="*/ 297 w 322"/>
                <a:gd name="T3" fmla="*/ 20 h 498"/>
                <a:gd name="T4" fmla="*/ 295 w 322"/>
                <a:gd name="T5" fmla="*/ 20 h 498"/>
                <a:gd name="T6" fmla="*/ 292 w 322"/>
                <a:gd name="T7" fmla="*/ 24 h 498"/>
                <a:gd name="T8" fmla="*/ 198 w 322"/>
                <a:gd name="T9" fmla="*/ 124 h 498"/>
                <a:gd name="T10" fmla="*/ 128 w 322"/>
                <a:gd name="T11" fmla="*/ 122 h 498"/>
                <a:gd name="T12" fmla="*/ 28 w 322"/>
                <a:gd name="T13" fmla="*/ 4 h 498"/>
                <a:gd name="T14" fmla="*/ 12 w 322"/>
                <a:gd name="T15" fmla="*/ 3 h 498"/>
                <a:gd name="T16" fmla="*/ 1 w 322"/>
                <a:gd name="T17" fmla="*/ 13 h 498"/>
                <a:gd name="T18" fmla="*/ 1 w 322"/>
                <a:gd name="T19" fmla="*/ 14 h 498"/>
                <a:gd name="T20" fmla="*/ 0 w 322"/>
                <a:gd name="T21" fmla="*/ 17 h 498"/>
                <a:gd name="T22" fmla="*/ 0 w 322"/>
                <a:gd name="T23" fmla="*/ 19 h 498"/>
                <a:gd name="T24" fmla="*/ 0 w 322"/>
                <a:gd name="T25" fmla="*/ 21 h 498"/>
                <a:gd name="T26" fmla="*/ 1 w 322"/>
                <a:gd name="T27" fmla="*/ 22 h 498"/>
                <a:gd name="T28" fmla="*/ 1 w 322"/>
                <a:gd name="T29" fmla="*/ 24 h 498"/>
                <a:gd name="T30" fmla="*/ 2 w 322"/>
                <a:gd name="T31" fmla="*/ 25 h 498"/>
                <a:gd name="T32" fmla="*/ 4 w 322"/>
                <a:gd name="T33" fmla="*/ 28 h 498"/>
                <a:gd name="T34" fmla="*/ 116 w 322"/>
                <a:gd name="T35" fmla="*/ 159 h 498"/>
                <a:gd name="T36" fmla="*/ 119 w 322"/>
                <a:gd name="T37" fmla="*/ 166 h 498"/>
                <a:gd name="T38" fmla="*/ 115 w 322"/>
                <a:gd name="T39" fmla="*/ 242 h 498"/>
                <a:gd name="T40" fmla="*/ 66 w 322"/>
                <a:gd name="T41" fmla="*/ 338 h 498"/>
                <a:gd name="T42" fmla="*/ 66 w 322"/>
                <a:gd name="T43" fmla="*/ 339 h 498"/>
                <a:gd name="T44" fmla="*/ 66 w 322"/>
                <a:gd name="T45" fmla="*/ 341 h 498"/>
                <a:gd name="T46" fmla="*/ 66 w 322"/>
                <a:gd name="T47" fmla="*/ 342 h 498"/>
                <a:gd name="T48" fmla="*/ 66 w 322"/>
                <a:gd name="T49" fmla="*/ 343 h 498"/>
                <a:gd name="T50" fmla="*/ 66 w 322"/>
                <a:gd name="T51" fmla="*/ 344 h 498"/>
                <a:gd name="T52" fmla="*/ 67 w 322"/>
                <a:gd name="T53" fmla="*/ 345 h 498"/>
                <a:gd name="T54" fmla="*/ 68 w 322"/>
                <a:gd name="T55" fmla="*/ 346 h 498"/>
                <a:gd name="T56" fmla="*/ 69 w 322"/>
                <a:gd name="T57" fmla="*/ 347 h 498"/>
                <a:gd name="T58" fmla="*/ 69 w 322"/>
                <a:gd name="T59" fmla="*/ 347 h 498"/>
                <a:gd name="T60" fmla="*/ 72 w 322"/>
                <a:gd name="T61" fmla="*/ 348 h 498"/>
                <a:gd name="T62" fmla="*/ 116 w 322"/>
                <a:gd name="T63" fmla="*/ 347 h 498"/>
                <a:gd name="T64" fmla="*/ 116 w 322"/>
                <a:gd name="T65" fmla="*/ 350 h 498"/>
                <a:gd name="T66" fmla="*/ 114 w 322"/>
                <a:gd name="T67" fmla="*/ 483 h 498"/>
                <a:gd name="T68" fmla="*/ 115 w 322"/>
                <a:gd name="T69" fmla="*/ 486 h 498"/>
                <a:gd name="T70" fmla="*/ 115 w 322"/>
                <a:gd name="T71" fmla="*/ 488 h 498"/>
                <a:gd name="T72" fmla="*/ 116 w 322"/>
                <a:gd name="T73" fmla="*/ 490 h 498"/>
                <a:gd name="T74" fmla="*/ 117 w 322"/>
                <a:gd name="T75" fmla="*/ 492 h 498"/>
                <a:gd name="T76" fmla="*/ 128 w 322"/>
                <a:gd name="T77" fmla="*/ 498 h 498"/>
                <a:gd name="T78" fmla="*/ 146 w 322"/>
                <a:gd name="T79" fmla="*/ 497 h 498"/>
                <a:gd name="T80" fmla="*/ 158 w 322"/>
                <a:gd name="T81" fmla="*/ 478 h 498"/>
                <a:gd name="T82" fmla="*/ 158 w 322"/>
                <a:gd name="T83" fmla="*/ 472 h 498"/>
                <a:gd name="T84" fmla="*/ 159 w 322"/>
                <a:gd name="T85" fmla="*/ 346 h 498"/>
                <a:gd name="T86" fmla="*/ 165 w 322"/>
                <a:gd name="T87" fmla="*/ 346 h 498"/>
                <a:gd name="T88" fmla="*/ 164 w 322"/>
                <a:gd name="T89" fmla="*/ 476 h 498"/>
                <a:gd name="T90" fmla="*/ 164 w 322"/>
                <a:gd name="T91" fmla="*/ 482 h 498"/>
                <a:gd name="T92" fmla="*/ 165 w 322"/>
                <a:gd name="T93" fmla="*/ 484 h 498"/>
                <a:gd name="T94" fmla="*/ 165 w 322"/>
                <a:gd name="T95" fmla="*/ 486 h 498"/>
                <a:gd name="T96" fmla="*/ 167 w 322"/>
                <a:gd name="T97" fmla="*/ 489 h 498"/>
                <a:gd name="T98" fmla="*/ 169 w 322"/>
                <a:gd name="T99" fmla="*/ 492 h 498"/>
                <a:gd name="T100" fmla="*/ 178 w 322"/>
                <a:gd name="T101" fmla="*/ 495 h 498"/>
                <a:gd name="T102" fmla="*/ 195 w 322"/>
                <a:gd name="T103" fmla="*/ 494 h 498"/>
                <a:gd name="T104" fmla="*/ 207 w 322"/>
                <a:gd name="T105" fmla="*/ 480 h 498"/>
                <a:gd name="T106" fmla="*/ 207 w 322"/>
                <a:gd name="T107" fmla="*/ 474 h 498"/>
                <a:gd name="T108" fmla="*/ 208 w 322"/>
                <a:gd name="T109" fmla="*/ 345 h 498"/>
                <a:gd name="T110" fmla="*/ 256 w 322"/>
                <a:gd name="T111" fmla="*/ 340 h 498"/>
                <a:gd name="T112" fmla="*/ 257 w 322"/>
                <a:gd name="T113" fmla="*/ 337 h 498"/>
                <a:gd name="T114" fmla="*/ 208 w 322"/>
                <a:gd name="T115" fmla="*/ 234 h 498"/>
                <a:gd name="T116" fmla="*/ 319 w 322"/>
                <a:gd name="T117" fmla="*/ 42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22" h="498">
                  <a:moveTo>
                    <a:pt x="319" y="42"/>
                  </a:moveTo>
                  <a:cubicBezTo>
                    <a:pt x="322" y="36"/>
                    <a:pt x="320" y="31"/>
                    <a:pt x="315" y="26"/>
                  </a:cubicBezTo>
                  <a:cubicBezTo>
                    <a:pt x="310" y="21"/>
                    <a:pt x="307" y="18"/>
                    <a:pt x="306" y="19"/>
                  </a:cubicBezTo>
                  <a:cubicBezTo>
                    <a:pt x="303" y="17"/>
                    <a:pt x="299" y="18"/>
                    <a:pt x="297" y="20"/>
                  </a:cubicBezTo>
                  <a:cubicBezTo>
                    <a:pt x="296" y="20"/>
                    <a:pt x="296" y="20"/>
                    <a:pt x="296" y="20"/>
                  </a:cubicBezTo>
                  <a:cubicBezTo>
                    <a:pt x="295" y="20"/>
                    <a:pt x="295" y="20"/>
                    <a:pt x="295" y="20"/>
                  </a:cubicBezTo>
                  <a:cubicBezTo>
                    <a:pt x="294" y="21"/>
                    <a:pt x="294" y="21"/>
                    <a:pt x="294" y="21"/>
                  </a:cubicBezTo>
                  <a:cubicBezTo>
                    <a:pt x="292" y="24"/>
                    <a:pt x="292" y="24"/>
                    <a:pt x="292" y="24"/>
                  </a:cubicBezTo>
                  <a:cubicBezTo>
                    <a:pt x="284" y="33"/>
                    <a:pt x="203" y="122"/>
                    <a:pt x="202" y="124"/>
                  </a:cubicBezTo>
                  <a:cubicBezTo>
                    <a:pt x="198" y="124"/>
                    <a:pt x="198" y="124"/>
                    <a:pt x="198" y="124"/>
                  </a:cubicBezTo>
                  <a:cubicBezTo>
                    <a:pt x="197" y="124"/>
                    <a:pt x="197" y="124"/>
                    <a:pt x="197" y="124"/>
                  </a:cubicBezTo>
                  <a:cubicBezTo>
                    <a:pt x="128" y="122"/>
                    <a:pt x="128" y="122"/>
                    <a:pt x="128" y="122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28" y="4"/>
                    <a:pt x="28" y="4"/>
                    <a:pt x="28" y="4"/>
                  </a:cubicBezTo>
                  <a:cubicBezTo>
                    <a:pt x="24" y="0"/>
                    <a:pt x="19" y="0"/>
                    <a:pt x="15" y="2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5" y="9"/>
                    <a:pt x="1" y="12"/>
                    <a:pt x="1" y="13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1" y="23"/>
                    <a:pt x="1" y="23"/>
                    <a:pt x="1" y="23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2" y="24"/>
                    <a:pt x="2" y="24"/>
                    <a:pt x="2" y="24"/>
                  </a:cubicBezTo>
                  <a:cubicBezTo>
                    <a:pt x="2" y="25"/>
                    <a:pt x="2" y="25"/>
                    <a:pt x="2" y="25"/>
                  </a:cubicBezTo>
                  <a:cubicBezTo>
                    <a:pt x="3" y="27"/>
                    <a:pt x="3" y="27"/>
                    <a:pt x="3" y="27"/>
                  </a:cubicBezTo>
                  <a:cubicBezTo>
                    <a:pt x="4" y="28"/>
                    <a:pt x="4" y="28"/>
                    <a:pt x="4" y="28"/>
                  </a:cubicBezTo>
                  <a:cubicBezTo>
                    <a:pt x="6" y="30"/>
                    <a:pt x="6" y="30"/>
                    <a:pt x="6" y="30"/>
                  </a:cubicBezTo>
                  <a:cubicBezTo>
                    <a:pt x="116" y="159"/>
                    <a:pt x="116" y="159"/>
                    <a:pt x="116" y="159"/>
                  </a:cubicBezTo>
                  <a:cubicBezTo>
                    <a:pt x="119" y="162"/>
                    <a:pt x="119" y="162"/>
                    <a:pt x="119" y="162"/>
                  </a:cubicBezTo>
                  <a:cubicBezTo>
                    <a:pt x="119" y="166"/>
                    <a:pt x="119" y="166"/>
                    <a:pt x="119" y="166"/>
                  </a:cubicBezTo>
                  <a:cubicBezTo>
                    <a:pt x="118" y="181"/>
                    <a:pt x="118" y="236"/>
                    <a:pt x="118" y="237"/>
                  </a:cubicBezTo>
                  <a:cubicBezTo>
                    <a:pt x="115" y="242"/>
                    <a:pt x="115" y="242"/>
                    <a:pt x="115" y="242"/>
                  </a:cubicBezTo>
                  <a:cubicBezTo>
                    <a:pt x="62" y="347"/>
                    <a:pt x="73" y="325"/>
                    <a:pt x="66" y="338"/>
                  </a:cubicBezTo>
                  <a:cubicBezTo>
                    <a:pt x="66" y="338"/>
                    <a:pt x="66" y="338"/>
                    <a:pt x="66" y="338"/>
                  </a:cubicBezTo>
                  <a:cubicBezTo>
                    <a:pt x="66" y="339"/>
                    <a:pt x="66" y="339"/>
                    <a:pt x="66" y="339"/>
                  </a:cubicBezTo>
                  <a:cubicBezTo>
                    <a:pt x="66" y="339"/>
                    <a:pt x="66" y="339"/>
                    <a:pt x="66" y="339"/>
                  </a:cubicBezTo>
                  <a:cubicBezTo>
                    <a:pt x="66" y="340"/>
                    <a:pt x="66" y="340"/>
                    <a:pt x="66" y="340"/>
                  </a:cubicBezTo>
                  <a:cubicBezTo>
                    <a:pt x="66" y="341"/>
                    <a:pt x="66" y="341"/>
                    <a:pt x="66" y="341"/>
                  </a:cubicBezTo>
                  <a:cubicBezTo>
                    <a:pt x="66" y="341"/>
                    <a:pt x="66" y="341"/>
                    <a:pt x="66" y="341"/>
                  </a:cubicBezTo>
                  <a:cubicBezTo>
                    <a:pt x="66" y="342"/>
                    <a:pt x="66" y="342"/>
                    <a:pt x="66" y="342"/>
                  </a:cubicBezTo>
                  <a:cubicBezTo>
                    <a:pt x="66" y="342"/>
                    <a:pt x="66" y="342"/>
                    <a:pt x="66" y="342"/>
                  </a:cubicBezTo>
                  <a:cubicBezTo>
                    <a:pt x="66" y="343"/>
                    <a:pt x="66" y="343"/>
                    <a:pt x="66" y="343"/>
                  </a:cubicBezTo>
                  <a:cubicBezTo>
                    <a:pt x="66" y="344"/>
                    <a:pt x="66" y="344"/>
                    <a:pt x="66" y="344"/>
                  </a:cubicBezTo>
                  <a:cubicBezTo>
                    <a:pt x="66" y="344"/>
                    <a:pt x="66" y="344"/>
                    <a:pt x="66" y="344"/>
                  </a:cubicBezTo>
                  <a:cubicBezTo>
                    <a:pt x="67" y="345"/>
                    <a:pt x="67" y="345"/>
                    <a:pt x="67" y="345"/>
                  </a:cubicBezTo>
                  <a:cubicBezTo>
                    <a:pt x="67" y="345"/>
                    <a:pt x="67" y="345"/>
                    <a:pt x="67" y="345"/>
                  </a:cubicBezTo>
                  <a:cubicBezTo>
                    <a:pt x="67" y="346"/>
                    <a:pt x="67" y="346"/>
                    <a:pt x="67" y="346"/>
                  </a:cubicBezTo>
                  <a:cubicBezTo>
                    <a:pt x="68" y="346"/>
                    <a:pt x="68" y="346"/>
                    <a:pt x="68" y="346"/>
                  </a:cubicBezTo>
                  <a:cubicBezTo>
                    <a:pt x="68" y="347"/>
                    <a:pt x="68" y="347"/>
                    <a:pt x="68" y="347"/>
                  </a:cubicBezTo>
                  <a:cubicBezTo>
                    <a:pt x="69" y="347"/>
                    <a:pt x="69" y="347"/>
                    <a:pt x="69" y="347"/>
                  </a:cubicBezTo>
                  <a:cubicBezTo>
                    <a:pt x="69" y="347"/>
                    <a:pt x="69" y="347"/>
                    <a:pt x="69" y="347"/>
                  </a:cubicBezTo>
                  <a:cubicBezTo>
                    <a:pt x="69" y="347"/>
                    <a:pt x="69" y="347"/>
                    <a:pt x="69" y="347"/>
                  </a:cubicBezTo>
                  <a:cubicBezTo>
                    <a:pt x="71" y="348"/>
                    <a:pt x="71" y="348"/>
                    <a:pt x="71" y="348"/>
                  </a:cubicBezTo>
                  <a:cubicBezTo>
                    <a:pt x="72" y="348"/>
                    <a:pt x="72" y="348"/>
                    <a:pt x="72" y="348"/>
                  </a:cubicBezTo>
                  <a:cubicBezTo>
                    <a:pt x="111" y="347"/>
                    <a:pt x="111" y="347"/>
                    <a:pt x="111" y="347"/>
                  </a:cubicBezTo>
                  <a:cubicBezTo>
                    <a:pt x="116" y="347"/>
                    <a:pt x="116" y="347"/>
                    <a:pt x="116" y="347"/>
                  </a:cubicBezTo>
                  <a:cubicBezTo>
                    <a:pt x="116" y="350"/>
                    <a:pt x="116" y="350"/>
                    <a:pt x="116" y="350"/>
                  </a:cubicBezTo>
                  <a:cubicBezTo>
                    <a:pt x="116" y="350"/>
                    <a:pt x="116" y="350"/>
                    <a:pt x="116" y="350"/>
                  </a:cubicBezTo>
                  <a:cubicBezTo>
                    <a:pt x="116" y="352"/>
                    <a:pt x="114" y="482"/>
                    <a:pt x="114" y="482"/>
                  </a:cubicBezTo>
                  <a:cubicBezTo>
                    <a:pt x="114" y="483"/>
                    <a:pt x="114" y="483"/>
                    <a:pt x="114" y="483"/>
                  </a:cubicBezTo>
                  <a:cubicBezTo>
                    <a:pt x="114" y="485"/>
                    <a:pt x="114" y="485"/>
                    <a:pt x="114" y="485"/>
                  </a:cubicBezTo>
                  <a:cubicBezTo>
                    <a:pt x="115" y="486"/>
                    <a:pt x="115" y="486"/>
                    <a:pt x="115" y="486"/>
                  </a:cubicBezTo>
                  <a:cubicBezTo>
                    <a:pt x="115" y="487"/>
                    <a:pt x="115" y="487"/>
                    <a:pt x="115" y="487"/>
                  </a:cubicBezTo>
                  <a:cubicBezTo>
                    <a:pt x="115" y="488"/>
                    <a:pt x="115" y="488"/>
                    <a:pt x="115" y="488"/>
                  </a:cubicBezTo>
                  <a:cubicBezTo>
                    <a:pt x="115" y="489"/>
                    <a:pt x="115" y="489"/>
                    <a:pt x="115" y="489"/>
                  </a:cubicBezTo>
                  <a:cubicBezTo>
                    <a:pt x="116" y="490"/>
                    <a:pt x="116" y="490"/>
                    <a:pt x="116" y="490"/>
                  </a:cubicBezTo>
                  <a:cubicBezTo>
                    <a:pt x="116" y="491"/>
                    <a:pt x="116" y="491"/>
                    <a:pt x="116" y="491"/>
                  </a:cubicBezTo>
                  <a:cubicBezTo>
                    <a:pt x="117" y="492"/>
                    <a:pt x="117" y="492"/>
                    <a:pt x="117" y="492"/>
                  </a:cubicBezTo>
                  <a:cubicBezTo>
                    <a:pt x="119" y="493"/>
                    <a:pt x="119" y="493"/>
                    <a:pt x="119" y="493"/>
                  </a:cubicBezTo>
                  <a:cubicBezTo>
                    <a:pt x="120" y="496"/>
                    <a:pt x="124" y="497"/>
                    <a:pt x="128" y="498"/>
                  </a:cubicBezTo>
                  <a:cubicBezTo>
                    <a:pt x="132" y="498"/>
                    <a:pt x="132" y="498"/>
                    <a:pt x="132" y="498"/>
                  </a:cubicBezTo>
                  <a:cubicBezTo>
                    <a:pt x="140" y="498"/>
                    <a:pt x="145" y="497"/>
                    <a:pt x="146" y="497"/>
                  </a:cubicBezTo>
                  <a:cubicBezTo>
                    <a:pt x="154" y="493"/>
                    <a:pt x="158" y="487"/>
                    <a:pt x="158" y="479"/>
                  </a:cubicBezTo>
                  <a:cubicBezTo>
                    <a:pt x="158" y="478"/>
                    <a:pt x="158" y="478"/>
                    <a:pt x="158" y="478"/>
                  </a:cubicBezTo>
                  <a:cubicBezTo>
                    <a:pt x="158" y="475"/>
                    <a:pt x="158" y="475"/>
                    <a:pt x="158" y="475"/>
                  </a:cubicBezTo>
                  <a:cubicBezTo>
                    <a:pt x="158" y="472"/>
                    <a:pt x="158" y="472"/>
                    <a:pt x="158" y="472"/>
                  </a:cubicBezTo>
                  <a:cubicBezTo>
                    <a:pt x="158" y="470"/>
                    <a:pt x="159" y="351"/>
                    <a:pt x="159" y="348"/>
                  </a:cubicBezTo>
                  <a:cubicBezTo>
                    <a:pt x="159" y="346"/>
                    <a:pt x="159" y="346"/>
                    <a:pt x="159" y="346"/>
                  </a:cubicBezTo>
                  <a:cubicBezTo>
                    <a:pt x="165" y="346"/>
                    <a:pt x="165" y="346"/>
                    <a:pt x="165" y="346"/>
                  </a:cubicBezTo>
                  <a:cubicBezTo>
                    <a:pt x="165" y="346"/>
                    <a:pt x="165" y="346"/>
                    <a:pt x="165" y="346"/>
                  </a:cubicBezTo>
                  <a:cubicBezTo>
                    <a:pt x="165" y="346"/>
                    <a:pt x="164" y="468"/>
                    <a:pt x="164" y="476"/>
                  </a:cubicBezTo>
                  <a:cubicBezTo>
                    <a:pt x="164" y="476"/>
                    <a:pt x="164" y="476"/>
                    <a:pt x="164" y="476"/>
                  </a:cubicBezTo>
                  <a:cubicBezTo>
                    <a:pt x="164" y="480"/>
                    <a:pt x="164" y="480"/>
                    <a:pt x="164" y="480"/>
                  </a:cubicBezTo>
                  <a:cubicBezTo>
                    <a:pt x="164" y="482"/>
                    <a:pt x="164" y="482"/>
                    <a:pt x="164" y="482"/>
                  </a:cubicBezTo>
                  <a:cubicBezTo>
                    <a:pt x="164" y="483"/>
                    <a:pt x="164" y="483"/>
                    <a:pt x="164" y="483"/>
                  </a:cubicBezTo>
                  <a:cubicBezTo>
                    <a:pt x="165" y="484"/>
                    <a:pt x="165" y="484"/>
                    <a:pt x="165" y="484"/>
                  </a:cubicBezTo>
                  <a:cubicBezTo>
                    <a:pt x="165" y="485"/>
                    <a:pt x="165" y="485"/>
                    <a:pt x="165" y="485"/>
                  </a:cubicBezTo>
                  <a:cubicBezTo>
                    <a:pt x="165" y="486"/>
                    <a:pt x="165" y="486"/>
                    <a:pt x="165" y="486"/>
                  </a:cubicBezTo>
                  <a:cubicBezTo>
                    <a:pt x="166" y="488"/>
                    <a:pt x="166" y="488"/>
                    <a:pt x="166" y="488"/>
                  </a:cubicBezTo>
                  <a:cubicBezTo>
                    <a:pt x="167" y="489"/>
                    <a:pt x="167" y="489"/>
                    <a:pt x="167" y="489"/>
                  </a:cubicBezTo>
                  <a:cubicBezTo>
                    <a:pt x="169" y="491"/>
                    <a:pt x="169" y="491"/>
                    <a:pt x="169" y="491"/>
                  </a:cubicBezTo>
                  <a:cubicBezTo>
                    <a:pt x="169" y="492"/>
                    <a:pt x="169" y="492"/>
                    <a:pt x="169" y="492"/>
                  </a:cubicBezTo>
                  <a:cubicBezTo>
                    <a:pt x="169" y="492"/>
                    <a:pt x="169" y="492"/>
                    <a:pt x="169" y="492"/>
                  </a:cubicBezTo>
                  <a:cubicBezTo>
                    <a:pt x="172" y="494"/>
                    <a:pt x="175" y="495"/>
                    <a:pt x="178" y="495"/>
                  </a:cubicBezTo>
                  <a:cubicBezTo>
                    <a:pt x="192" y="494"/>
                    <a:pt x="192" y="494"/>
                    <a:pt x="192" y="494"/>
                  </a:cubicBezTo>
                  <a:cubicBezTo>
                    <a:pt x="195" y="494"/>
                    <a:pt x="195" y="494"/>
                    <a:pt x="195" y="494"/>
                  </a:cubicBezTo>
                  <a:cubicBezTo>
                    <a:pt x="201" y="492"/>
                    <a:pt x="205" y="488"/>
                    <a:pt x="206" y="482"/>
                  </a:cubicBezTo>
                  <a:cubicBezTo>
                    <a:pt x="207" y="480"/>
                    <a:pt x="207" y="480"/>
                    <a:pt x="207" y="480"/>
                  </a:cubicBezTo>
                  <a:cubicBezTo>
                    <a:pt x="207" y="478"/>
                    <a:pt x="207" y="478"/>
                    <a:pt x="207" y="478"/>
                  </a:cubicBezTo>
                  <a:cubicBezTo>
                    <a:pt x="207" y="474"/>
                    <a:pt x="207" y="474"/>
                    <a:pt x="207" y="474"/>
                  </a:cubicBezTo>
                  <a:cubicBezTo>
                    <a:pt x="208" y="348"/>
                    <a:pt x="208" y="348"/>
                    <a:pt x="208" y="348"/>
                  </a:cubicBezTo>
                  <a:cubicBezTo>
                    <a:pt x="208" y="345"/>
                    <a:pt x="208" y="345"/>
                    <a:pt x="208" y="345"/>
                  </a:cubicBezTo>
                  <a:cubicBezTo>
                    <a:pt x="251" y="344"/>
                    <a:pt x="251" y="344"/>
                    <a:pt x="251" y="344"/>
                  </a:cubicBezTo>
                  <a:cubicBezTo>
                    <a:pt x="254" y="344"/>
                    <a:pt x="256" y="342"/>
                    <a:pt x="256" y="340"/>
                  </a:cubicBezTo>
                  <a:cubicBezTo>
                    <a:pt x="257" y="338"/>
                    <a:pt x="257" y="338"/>
                    <a:pt x="257" y="338"/>
                  </a:cubicBezTo>
                  <a:cubicBezTo>
                    <a:pt x="257" y="337"/>
                    <a:pt x="257" y="337"/>
                    <a:pt x="257" y="337"/>
                  </a:cubicBezTo>
                  <a:cubicBezTo>
                    <a:pt x="256" y="335"/>
                    <a:pt x="256" y="335"/>
                    <a:pt x="256" y="335"/>
                  </a:cubicBezTo>
                  <a:cubicBezTo>
                    <a:pt x="208" y="234"/>
                    <a:pt x="208" y="234"/>
                    <a:pt x="208" y="234"/>
                  </a:cubicBezTo>
                  <a:cubicBezTo>
                    <a:pt x="209" y="166"/>
                    <a:pt x="209" y="166"/>
                    <a:pt x="209" y="166"/>
                  </a:cubicBezTo>
                  <a:cubicBezTo>
                    <a:pt x="275" y="92"/>
                    <a:pt x="312" y="50"/>
                    <a:pt x="319" y="4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17" name="PA_任意多边形 48"/>
            <p:cNvSpPr/>
            <p:nvPr>
              <p:custDataLst>
                <p:tags r:id="rId59"/>
              </p:custDataLst>
            </p:nvPr>
          </p:nvSpPr>
          <p:spPr bwMode="auto">
            <a:xfrm>
              <a:off x="4205520" y="1740389"/>
              <a:ext cx="2858019" cy="4452563"/>
            </a:xfrm>
            <a:custGeom>
              <a:avLst/>
              <a:gdLst>
                <a:gd name="T0" fmla="*/ 118 w 316"/>
                <a:gd name="T1" fmla="*/ 489 h 492"/>
                <a:gd name="T2" fmla="*/ 116 w 316"/>
                <a:gd name="T3" fmla="*/ 486 h 492"/>
                <a:gd name="T4" fmla="*/ 115 w 316"/>
                <a:gd name="T5" fmla="*/ 485 h 492"/>
                <a:gd name="T6" fmla="*/ 115 w 316"/>
                <a:gd name="T7" fmla="*/ 483 h 492"/>
                <a:gd name="T8" fmla="*/ 114 w 316"/>
                <a:gd name="T9" fmla="*/ 481 h 492"/>
                <a:gd name="T10" fmla="*/ 114 w 316"/>
                <a:gd name="T11" fmla="*/ 479 h 492"/>
                <a:gd name="T12" fmla="*/ 116 w 316"/>
                <a:gd name="T13" fmla="*/ 347 h 492"/>
                <a:gd name="T14" fmla="*/ 116 w 316"/>
                <a:gd name="T15" fmla="*/ 341 h 492"/>
                <a:gd name="T16" fmla="*/ 68 w 316"/>
                <a:gd name="T17" fmla="*/ 342 h 492"/>
                <a:gd name="T18" fmla="*/ 67 w 316"/>
                <a:gd name="T19" fmla="*/ 341 h 492"/>
                <a:gd name="T20" fmla="*/ 66 w 316"/>
                <a:gd name="T21" fmla="*/ 340 h 492"/>
                <a:gd name="T22" fmla="*/ 66 w 316"/>
                <a:gd name="T23" fmla="*/ 340 h 492"/>
                <a:gd name="T24" fmla="*/ 65 w 316"/>
                <a:gd name="T25" fmla="*/ 338 h 492"/>
                <a:gd name="T26" fmla="*/ 66 w 316"/>
                <a:gd name="T27" fmla="*/ 337 h 492"/>
                <a:gd name="T28" fmla="*/ 66 w 316"/>
                <a:gd name="T29" fmla="*/ 336 h 492"/>
                <a:gd name="T30" fmla="*/ 71 w 316"/>
                <a:gd name="T31" fmla="*/ 325 h 492"/>
                <a:gd name="T32" fmla="*/ 117 w 316"/>
                <a:gd name="T33" fmla="*/ 235 h 492"/>
                <a:gd name="T34" fmla="*/ 118 w 316"/>
                <a:gd name="T35" fmla="*/ 163 h 492"/>
                <a:gd name="T36" fmla="*/ 115 w 316"/>
                <a:gd name="T37" fmla="*/ 154 h 492"/>
                <a:gd name="T38" fmla="*/ 4 w 316"/>
                <a:gd name="T39" fmla="*/ 23 h 492"/>
                <a:gd name="T40" fmla="*/ 2 w 316"/>
                <a:gd name="T41" fmla="*/ 21 h 492"/>
                <a:gd name="T42" fmla="*/ 1 w 316"/>
                <a:gd name="T43" fmla="*/ 19 h 492"/>
                <a:gd name="T44" fmla="*/ 0 w 316"/>
                <a:gd name="T45" fmla="*/ 18 h 492"/>
                <a:gd name="T46" fmla="*/ 0 w 316"/>
                <a:gd name="T47" fmla="*/ 16 h 492"/>
                <a:gd name="T48" fmla="*/ 0 w 316"/>
                <a:gd name="T49" fmla="*/ 13 h 492"/>
                <a:gd name="T50" fmla="*/ 1 w 316"/>
                <a:gd name="T51" fmla="*/ 11 h 492"/>
                <a:gd name="T52" fmla="*/ 10 w 316"/>
                <a:gd name="T53" fmla="*/ 3 h 492"/>
                <a:gd name="T54" fmla="*/ 13 w 316"/>
                <a:gd name="T55" fmla="*/ 1 h 492"/>
                <a:gd name="T56" fmla="*/ 23 w 316"/>
                <a:gd name="T57" fmla="*/ 3 h 492"/>
                <a:gd name="T58" fmla="*/ 124 w 316"/>
                <a:gd name="T59" fmla="*/ 121 h 492"/>
                <a:gd name="T60" fmla="*/ 195 w 316"/>
                <a:gd name="T61" fmla="*/ 124 h 492"/>
                <a:gd name="T62" fmla="*/ 201 w 316"/>
                <a:gd name="T63" fmla="*/ 123 h 492"/>
                <a:gd name="T64" fmla="*/ 291 w 316"/>
                <a:gd name="T65" fmla="*/ 23 h 492"/>
                <a:gd name="T66" fmla="*/ 294 w 316"/>
                <a:gd name="T67" fmla="*/ 20 h 492"/>
                <a:gd name="T68" fmla="*/ 299 w 316"/>
                <a:gd name="T69" fmla="*/ 18 h 492"/>
                <a:gd name="T70" fmla="*/ 303 w 316"/>
                <a:gd name="T71" fmla="*/ 18 h 492"/>
                <a:gd name="T72" fmla="*/ 310 w 316"/>
                <a:gd name="T73" fmla="*/ 25 h 492"/>
                <a:gd name="T74" fmla="*/ 204 w 316"/>
                <a:gd name="T75" fmla="*/ 161 h 492"/>
                <a:gd name="T76" fmla="*/ 203 w 316"/>
                <a:gd name="T77" fmla="*/ 232 h 492"/>
                <a:gd name="T78" fmla="*/ 251 w 316"/>
                <a:gd name="T79" fmla="*/ 334 h 492"/>
                <a:gd name="T80" fmla="*/ 250 w 316"/>
                <a:gd name="T81" fmla="*/ 336 h 492"/>
                <a:gd name="T82" fmla="*/ 202 w 316"/>
                <a:gd name="T83" fmla="*/ 340 h 492"/>
                <a:gd name="T84" fmla="*/ 201 w 316"/>
                <a:gd name="T85" fmla="*/ 471 h 492"/>
                <a:gd name="T86" fmla="*/ 201 w 316"/>
                <a:gd name="T87" fmla="*/ 476 h 492"/>
                <a:gd name="T88" fmla="*/ 191 w 316"/>
                <a:gd name="T89" fmla="*/ 488 h 492"/>
                <a:gd name="T90" fmla="*/ 174 w 316"/>
                <a:gd name="T91" fmla="*/ 489 h 492"/>
                <a:gd name="T92" fmla="*/ 168 w 316"/>
                <a:gd name="T93" fmla="*/ 486 h 492"/>
                <a:gd name="T94" fmla="*/ 166 w 316"/>
                <a:gd name="T95" fmla="*/ 483 h 492"/>
                <a:gd name="T96" fmla="*/ 165 w 316"/>
                <a:gd name="T97" fmla="*/ 481 h 492"/>
                <a:gd name="T98" fmla="*/ 164 w 316"/>
                <a:gd name="T99" fmla="*/ 479 h 492"/>
                <a:gd name="T100" fmla="*/ 164 w 316"/>
                <a:gd name="T101" fmla="*/ 477 h 492"/>
                <a:gd name="T102" fmla="*/ 164 w 316"/>
                <a:gd name="T103" fmla="*/ 471 h 492"/>
                <a:gd name="T104" fmla="*/ 165 w 316"/>
                <a:gd name="T105" fmla="*/ 340 h 492"/>
                <a:gd name="T106" fmla="*/ 154 w 316"/>
                <a:gd name="T107" fmla="*/ 341 h 492"/>
                <a:gd name="T108" fmla="*/ 152 w 316"/>
                <a:gd name="T109" fmla="*/ 458 h 492"/>
                <a:gd name="T110" fmla="*/ 152 w 316"/>
                <a:gd name="T111" fmla="*/ 472 h 492"/>
                <a:gd name="T112" fmla="*/ 152 w 316"/>
                <a:gd name="T113" fmla="*/ 476 h 492"/>
                <a:gd name="T114" fmla="*/ 142 w 316"/>
                <a:gd name="T115" fmla="*/ 491 h 492"/>
                <a:gd name="T116" fmla="*/ 125 w 316"/>
                <a:gd name="T117" fmla="*/ 492 h 4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16" h="492">
                  <a:moveTo>
                    <a:pt x="125" y="492"/>
                  </a:moveTo>
                  <a:cubicBezTo>
                    <a:pt x="122" y="492"/>
                    <a:pt x="119" y="490"/>
                    <a:pt x="118" y="489"/>
                  </a:cubicBezTo>
                  <a:cubicBezTo>
                    <a:pt x="117" y="487"/>
                    <a:pt x="117" y="487"/>
                    <a:pt x="117" y="487"/>
                  </a:cubicBezTo>
                  <a:cubicBezTo>
                    <a:pt x="116" y="486"/>
                    <a:pt x="116" y="486"/>
                    <a:pt x="116" y="486"/>
                  </a:cubicBezTo>
                  <a:cubicBezTo>
                    <a:pt x="116" y="486"/>
                    <a:pt x="116" y="486"/>
                    <a:pt x="116" y="486"/>
                  </a:cubicBezTo>
                  <a:cubicBezTo>
                    <a:pt x="115" y="485"/>
                    <a:pt x="115" y="485"/>
                    <a:pt x="115" y="485"/>
                  </a:cubicBezTo>
                  <a:cubicBezTo>
                    <a:pt x="115" y="484"/>
                    <a:pt x="115" y="484"/>
                    <a:pt x="115" y="484"/>
                  </a:cubicBezTo>
                  <a:cubicBezTo>
                    <a:pt x="115" y="483"/>
                    <a:pt x="115" y="483"/>
                    <a:pt x="115" y="483"/>
                  </a:cubicBezTo>
                  <a:cubicBezTo>
                    <a:pt x="114" y="482"/>
                    <a:pt x="114" y="482"/>
                    <a:pt x="114" y="482"/>
                  </a:cubicBezTo>
                  <a:cubicBezTo>
                    <a:pt x="114" y="481"/>
                    <a:pt x="114" y="481"/>
                    <a:pt x="114" y="481"/>
                  </a:cubicBezTo>
                  <a:cubicBezTo>
                    <a:pt x="114" y="480"/>
                    <a:pt x="114" y="480"/>
                    <a:pt x="114" y="480"/>
                  </a:cubicBezTo>
                  <a:cubicBezTo>
                    <a:pt x="114" y="479"/>
                    <a:pt x="114" y="479"/>
                    <a:pt x="114" y="479"/>
                  </a:cubicBezTo>
                  <a:cubicBezTo>
                    <a:pt x="114" y="474"/>
                    <a:pt x="116" y="349"/>
                    <a:pt x="116" y="348"/>
                  </a:cubicBezTo>
                  <a:cubicBezTo>
                    <a:pt x="116" y="347"/>
                    <a:pt x="116" y="347"/>
                    <a:pt x="116" y="347"/>
                  </a:cubicBezTo>
                  <a:cubicBezTo>
                    <a:pt x="116" y="347"/>
                    <a:pt x="116" y="347"/>
                    <a:pt x="116" y="347"/>
                  </a:cubicBezTo>
                  <a:cubicBezTo>
                    <a:pt x="116" y="341"/>
                    <a:pt x="116" y="341"/>
                    <a:pt x="116" y="341"/>
                  </a:cubicBezTo>
                  <a:cubicBezTo>
                    <a:pt x="69" y="342"/>
                    <a:pt x="69" y="342"/>
                    <a:pt x="69" y="342"/>
                  </a:cubicBezTo>
                  <a:cubicBezTo>
                    <a:pt x="68" y="342"/>
                    <a:pt x="68" y="342"/>
                    <a:pt x="68" y="342"/>
                  </a:cubicBezTo>
                  <a:cubicBezTo>
                    <a:pt x="67" y="342"/>
                    <a:pt x="67" y="342"/>
                    <a:pt x="67" y="342"/>
                  </a:cubicBezTo>
                  <a:cubicBezTo>
                    <a:pt x="67" y="341"/>
                    <a:pt x="67" y="341"/>
                    <a:pt x="67" y="341"/>
                  </a:cubicBezTo>
                  <a:cubicBezTo>
                    <a:pt x="66" y="341"/>
                    <a:pt x="66" y="341"/>
                    <a:pt x="66" y="341"/>
                  </a:cubicBezTo>
                  <a:cubicBezTo>
                    <a:pt x="66" y="340"/>
                    <a:pt x="66" y="340"/>
                    <a:pt x="66" y="340"/>
                  </a:cubicBezTo>
                  <a:cubicBezTo>
                    <a:pt x="66" y="340"/>
                    <a:pt x="66" y="340"/>
                    <a:pt x="66" y="340"/>
                  </a:cubicBezTo>
                  <a:cubicBezTo>
                    <a:pt x="66" y="340"/>
                    <a:pt x="66" y="340"/>
                    <a:pt x="66" y="340"/>
                  </a:cubicBezTo>
                  <a:cubicBezTo>
                    <a:pt x="65" y="339"/>
                    <a:pt x="65" y="339"/>
                    <a:pt x="65" y="339"/>
                  </a:cubicBezTo>
                  <a:cubicBezTo>
                    <a:pt x="65" y="338"/>
                    <a:pt x="65" y="338"/>
                    <a:pt x="65" y="338"/>
                  </a:cubicBezTo>
                  <a:cubicBezTo>
                    <a:pt x="65" y="338"/>
                    <a:pt x="65" y="338"/>
                    <a:pt x="65" y="338"/>
                  </a:cubicBezTo>
                  <a:cubicBezTo>
                    <a:pt x="66" y="337"/>
                    <a:pt x="66" y="337"/>
                    <a:pt x="66" y="337"/>
                  </a:cubicBezTo>
                  <a:cubicBezTo>
                    <a:pt x="66" y="337"/>
                    <a:pt x="66" y="337"/>
                    <a:pt x="66" y="337"/>
                  </a:cubicBezTo>
                  <a:cubicBezTo>
                    <a:pt x="66" y="336"/>
                    <a:pt x="66" y="336"/>
                    <a:pt x="66" y="336"/>
                  </a:cubicBezTo>
                  <a:cubicBezTo>
                    <a:pt x="67" y="333"/>
                    <a:pt x="67" y="333"/>
                    <a:pt x="67" y="333"/>
                  </a:cubicBezTo>
                  <a:cubicBezTo>
                    <a:pt x="69" y="330"/>
                    <a:pt x="69" y="330"/>
                    <a:pt x="71" y="325"/>
                  </a:cubicBezTo>
                  <a:cubicBezTo>
                    <a:pt x="75" y="318"/>
                    <a:pt x="85" y="299"/>
                    <a:pt x="115" y="240"/>
                  </a:cubicBezTo>
                  <a:cubicBezTo>
                    <a:pt x="117" y="235"/>
                    <a:pt x="117" y="235"/>
                    <a:pt x="117" y="235"/>
                  </a:cubicBezTo>
                  <a:cubicBezTo>
                    <a:pt x="117" y="234"/>
                    <a:pt x="117" y="234"/>
                    <a:pt x="117" y="234"/>
                  </a:cubicBezTo>
                  <a:cubicBezTo>
                    <a:pt x="117" y="234"/>
                    <a:pt x="118" y="178"/>
                    <a:pt x="118" y="163"/>
                  </a:cubicBezTo>
                  <a:cubicBezTo>
                    <a:pt x="118" y="158"/>
                    <a:pt x="118" y="158"/>
                    <a:pt x="118" y="158"/>
                  </a:cubicBezTo>
                  <a:cubicBezTo>
                    <a:pt x="115" y="154"/>
                    <a:pt x="115" y="154"/>
                    <a:pt x="115" y="154"/>
                  </a:cubicBezTo>
                  <a:cubicBezTo>
                    <a:pt x="115" y="154"/>
                    <a:pt x="6" y="26"/>
                    <a:pt x="5" y="25"/>
                  </a:cubicBezTo>
                  <a:cubicBezTo>
                    <a:pt x="4" y="23"/>
                    <a:pt x="4" y="23"/>
                    <a:pt x="4" y="23"/>
                  </a:cubicBezTo>
                  <a:cubicBezTo>
                    <a:pt x="2" y="22"/>
                    <a:pt x="2" y="22"/>
                    <a:pt x="2" y="22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0"/>
                    <a:pt x="3" y="8"/>
                    <a:pt x="10" y="3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4" y="1"/>
                    <a:pt x="15" y="0"/>
                    <a:pt x="17" y="0"/>
                  </a:cubicBezTo>
                  <a:cubicBezTo>
                    <a:pt x="19" y="0"/>
                    <a:pt x="21" y="1"/>
                    <a:pt x="23" y="3"/>
                  </a:cubicBezTo>
                  <a:cubicBezTo>
                    <a:pt x="25" y="4"/>
                    <a:pt x="25" y="4"/>
                    <a:pt x="25" y="4"/>
                  </a:cubicBezTo>
                  <a:cubicBezTo>
                    <a:pt x="124" y="121"/>
                    <a:pt x="124" y="121"/>
                    <a:pt x="124" y="121"/>
                  </a:cubicBezTo>
                  <a:cubicBezTo>
                    <a:pt x="194" y="124"/>
                    <a:pt x="194" y="124"/>
                    <a:pt x="194" y="124"/>
                  </a:cubicBezTo>
                  <a:cubicBezTo>
                    <a:pt x="195" y="124"/>
                    <a:pt x="195" y="124"/>
                    <a:pt x="195" y="124"/>
                  </a:cubicBezTo>
                  <a:cubicBezTo>
                    <a:pt x="200" y="124"/>
                    <a:pt x="200" y="124"/>
                    <a:pt x="200" y="124"/>
                  </a:cubicBezTo>
                  <a:cubicBezTo>
                    <a:pt x="201" y="123"/>
                    <a:pt x="201" y="123"/>
                    <a:pt x="201" y="123"/>
                  </a:cubicBezTo>
                  <a:cubicBezTo>
                    <a:pt x="202" y="122"/>
                    <a:pt x="223" y="99"/>
                    <a:pt x="252" y="66"/>
                  </a:cubicBezTo>
                  <a:cubicBezTo>
                    <a:pt x="271" y="45"/>
                    <a:pt x="288" y="27"/>
                    <a:pt x="291" y="23"/>
                  </a:cubicBezTo>
                  <a:cubicBezTo>
                    <a:pt x="293" y="20"/>
                    <a:pt x="293" y="20"/>
                    <a:pt x="293" y="20"/>
                  </a:cubicBezTo>
                  <a:cubicBezTo>
                    <a:pt x="294" y="20"/>
                    <a:pt x="294" y="20"/>
                    <a:pt x="294" y="20"/>
                  </a:cubicBezTo>
                  <a:cubicBezTo>
                    <a:pt x="295" y="19"/>
                    <a:pt x="295" y="19"/>
                    <a:pt x="295" y="19"/>
                  </a:cubicBezTo>
                  <a:cubicBezTo>
                    <a:pt x="296" y="18"/>
                    <a:pt x="298" y="18"/>
                    <a:pt x="299" y="18"/>
                  </a:cubicBezTo>
                  <a:cubicBezTo>
                    <a:pt x="300" y="18"/>
                    <a:pt x="301" y="18"/>
                    <a:pt x="302" y="18"/>
                  </a:cubicBezTo>
                  <a:cubicBezTo>
                    <a:pt x="303" y="18"/>
                    <a:pt x="303" y="18"/>
                    <a:pt x="303" y="18"/>
                  </a:cubicBezTo>
                  <a:cubicBezTo>
                    <a:pt x="303" y="18"/>
                    <a:pt x="303" y="18"/>
                    <a:pt x="303" y="18"/>
                  </a:cubicBezTo>
                  <a:cubicBezTo>
                    <a:pt x="304" y="19"/>
                    <a:pt x="306" y="20"/>
                    <a:pt x="310" y="25"/>
                  </a:cubicBezTo>
                  <a:cubicBezTo>
                    <a:pt x="316" y="30"/>
                    <a:pt x="315" y="35"/>
                    <a:pt x="313" y="37"/>
                  </a:cubicBezTo>
                  <a:cubicBezTo>
                    <a:pt x="306" y="46"/>
                    <a:pt x="269" y="88"/>
                    <a:pt x="204" y="161"/>
                  </a:cubicBezTo>
                  <a:cubicBezTo>
                    <a:pt x="203" y="162"/>
                    <a:pt x="203" y="162"/>
                    <a:pt x="203" y="162"/>
                  </a:cubicBezTo>
                  <a:cubicBezTo>
                    <a:pt x="203" y="232"/>
                    <a:pt x="203" y="232"/>
                    <a:pt x="203" y="232"/>
                  </a:cubicBezTo>
                  <a:cubicBezTo>
                    <a:pt x="251" y="333"/>
                    <a:pt x="251" y="333"/>
                    <a:pt x="251" y="333"/>
                  </a:cubicBezTo>
                  <a:cubicBezTo>
                    <a:pt x="251" y="334"/>
                    <a:pt x="251" y="334"/>
                    <a:pt x="251" y="334"/>
                  </a:cubicBezTo>
                  <a:cubicBezTo>
                    <a:pt x="251" y="335"/>
                    <a:pt x="251" y="335"/>
                    <a:pt x="251" y="335"/>
                  </a:cubicBezTo>
                  <a:cubicBezTo>
                    <a:pt x="250" y="336"/>
                    <a:pt x="250" y="336"/>
                    <a:pt x="250" y="336"/>
                  </a:cubicBezTo>
                  <a:cubicBezTo>
                    <a:pt x="250" y="337"/>
                    <a:pt x="250" y="338"/>
                    <a:pt x="247" y="339"/>
                  </a:cubicBezTo>
                  <a:cubicBezTo>
                    <a:pt x="202" y="340"/>
                    <a:pt x="202" y="340"/>
                    <a:pt x="202" y="340"/>
                  </a:cubicBezTo>
                  <a:cubicBezTo>
                    <a:pt x="202" y="345"/>
                    <a:pt x="202" y="345"/>
                    <a:pt x="202" y="345"/>
                  </a:cubicBezTo>
                  <a:cubicBezTo>
                    <a:pt x="201" y="471"/>
                    <a:pt x="201" y="471"/>
                    <a:pt x="201" y="471"/>
                  </a:cubicBezTo>
                  <a:cubicBezTo>
                    <a:pt x="201" y="475"/>
                    <a:pt x="201" y="475"/>
                    <a:pt x="201" y="475"/>
                  </a:cubicBezTo>
                  <a:cubicBezTo>
                    <a:pt x="201" y="476"/>
                    <a:pt x="201" y="476"/>
                    <a:pt x="201" y="476"/>
                  </a:cubicBezTo>
                  <a:cubicBezTo>
                    <a:pt x="200" y="478"/>
                    <a:pt x="200" y="478"/>
                    <a:pt x="200" y="478"/>
                  </a:cubicBezTo>
                  <a:cubicBezTo>
                    <a:pt x="199" y="483"/>
                    <a:pt x="196" y="486"/>
                    <a:pt x="191" y="488"/>
                  </a:cubicBezTo>
                  <a:cubicBezTo>
                    <a:pt x="189" y="489"/>
                    <a:pt x="189" y="489"/>
                    <a:pt x="189" y="489"/>
                  </a:cubicBezTo>
                  <a:cubicBezTo>
                    <a:pt x="174" y="489"/>
                    <a:pt x="174" y="489"/>
                    <a:pt x="174" y="489"/>
                  </a:cubicBezTo>
                  <a:cubicBezTo>
                    <a:pt x="173" y="489"/>
                    <a:pt x="170" y="488"/>
                    <a:pt x="168" y="487"/>
                  </a:cubicBezTo>
                  <a:cubicBezTo>
                    <a:pt x="168" y="486"/>
                    <a:pt x="168" y="486"/>
                    <a:pt x="168" y="486"/>
                  </a:cubicBezTo>
                  <a:cubicBezTo>
                    <a:pt x="166" y="485"/>
                    <a:pt x="166" y="485"/>
                    <a:pt x="166" y="485"/>
                  </a:cubicBezTo>
                  <a:cubicBezTo>
                    <a:pt x="166" y="483"/>
                    <a:pt x="166" y="483"/>
                    <a:pt x="166" y="483"/>
                  </a:cubicBezTo>
                  <a:cubicBezTo>
                    <a:pt x="165" y="482"/>
                    <a:pt x="165" y="482"/>
                    <a:pt x="165" y="482"/>
                  </a:cubicBezTo>
                  <a:cubicBezTo>
                    <a:pt x="165" y="481"/>
                    <a:pt x="165" y="481"/>
                    <a:pt x="165" y="481"/>
                  </a:cubicBezTo>
                  <a:cubicBezTo>
                    <a:pt x="164" y="480"/>
                    <a:pt x="164" y="480"/>
                    <a:pt x="164" y="480"/>
                  </a:cubicBezTo>
                  <a:cubicBezTo>
                    <a:pt x="164" y="479"/>
                    <a:pt x="164" y="479"/>
                    <a:pt x="164" y="479"/>
                  </a:cubicBezTo>
                  <a:cubicBezTo>
                    <a:pt x="164" y="478"/>
                    <a:pt x="164" y="478"/>
                    <a:pt x="164" y="478"/>
                  </a:cubicBezTo>
                  <a:cubicBezTo>
                    <a:pt x="164" y="477"/>
                    <a:pt x="164" y="477"/>
                    <a:pt x="164" y="477"/>
                  </a:cubicBezTo>
                  <a:cubicBezTo>
                    <a:pt x="164" y="472"/>
                    <a:pt x="164" y="472"/>
                    <a:pt x="164" y="472"/>
                  </a:cubicBezTo>
                  <a:cubicBezTo>
                    <a:pt x="164" y="471"/>
                    <a:pt x="164" y="471"/>
                    <a:pt x="164" y="471"/>
                  </a:cubicBezTo>
                  <a:cubicBezTo>
                    <a:pt x="164" y="457"/>
                    <a:pt x="165" y="345"/>
                    <a:pt x="165" y="343"/>
                  </a:cubicBezTo>
                  <a:cubicBezTo>
                    <a:pt x="165" y="340"/>
                    <a:pt x="165" y="340"/>
                    <a:pt x="165" y="340"/>
                  </a:cubicBezTo>
                  <a:cubicBezTo>
                    <a:pt x="162" y="340"/>
                    <a:pt x="162" y="340"/>
                    <a:pt x="162" y="340"/>
                  </a:cubicBezTo>
                  <a:cubicBezTo>
                    <a:pt x="154" y="341"/>
                    <a:pt x="154" y="341"/>
                    <a:pt x="154" y="341"/>
                  </a:cubicBezTo>
                  <a:cubicBezTo>
                    <a:pt x="154" y="345"/>
                    <a:pt x="154" y="345"/>
                    <a:pt x="154" y="345"/>
                  </a:cubicBezTo>
                  <a:cubicBezTo>
                    <a:pt x="154" y="348"/>
                    <a:pt x="153" y="428"/>
                    <a:pt x="152" y="458"/>
                  </a:cubicBezTo>
                  <a:cubicBezTo>
                    <a:pt x="152" y="468"/>
                    <a:pt x="152" y="468"/>
                    <a:pt x="152" y="468"/>
                  </a:cubicBezTo>
                  <a:cubicBezTo>
                    <a:pt x="152" y="472"/>
                    <a:pt x="152" y="472"/>
                    <a:pt x="152" y="472"/>
                  </a:cubicBezTo>
                  <a:cubicBezTo>
                    <a:pt x="152" y="475"/>
                    <a:pt x="152" y="475"/>
                    <a:pt x="152" y="475"/>
                  </a:cubicBezTo>
                  <a:cubicBezTo>
                    <a:pt x="152" y="476"/>
                    <a:pt x="152" y="476"/>
                    <a:pt x="152" y="476"/>
                  </a:cubicBezTo>
                  <a:cubicBezTo>
                    <a:pt x="152" y="483"/>
                    <a:pt x="149" y="488"/>
                    <a:pt x="142" y="491"/>
                  </a:cubicBezTo>
                  <a:cubicBezTo>
                    <a:pt x="142" y="491"/>
                    <a:pt x="142" y="491"/>
                    <a:pt x="142" y="491"/>
                  </a:cubicBezTo>
                  <a:cubicBezTo>
                    <a:pt x="141" y="491"/>
                    <a:pt x="139" y="492"/>
                    <a:pt x="129" y="492"/>
                  </a:cubicBezTo>
                  <a:lnTo>
                    <a:pt x="125" y="492"/>
                  </a:lnTo>
                  <a:close/>
                </a:path>
              </a:pathLst>
            </a:custGeom>
            <a:solidFill>
              <a:srgbClr val="DFDACD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18" name="PA_任意多边形 49"/>
            <p:cNvSpPr/>
            <p:nvPr>
              <p:custDataLst>
                <p:tags r:id="rId60"/>
              </p:custDataLst>
            </p:nvPr>
          </p:nvSpPr>
          <p:spPr bwMode="auto">
            <a:xfrm>
              <a:off x="5246028" y="1894438"/>
              <a:ext cx="867540" cy="868892"/>
            </a:xfrm>
            <a:custGeom>
              <a:avLst/>
              <a:gdLst>
                <a:gd name="T0" fmla="*/ 1 w 96"/>
                <a:gd name="T1" fmla="*/ 56 h 96"/>
                <a:gd name="T2" fmla="*/ 2 w 96"/>
                <a:gd name="T3" fmla="*/ 62 h 96"/>
                <a:gd name="T4" fmla="*/ 2 w 96"/>
                <a:gd name="T5" fmla="*/ 62 h 96"/>
                <a:gd name="T6" fmla="*/ 5 w 96"/>
                <a:gd name="T7" fmla="*/ 68 h 96"/>
                <a:gd name="T8" fmla="*/ 8 w 96"/>
                <a:gd name="T9" fmla="*/ 74 h 96"/>
                <a:gd name="T10" fmla="*/ 12 w 96"/>
                <a:gd name="T11" fmla="*/ 79 h 96"/>
                <a:gd name="T12" fmla="*/ 16 w 96"/>
                <a:gd name="T13" fmla="*/ 83 h 96"/>
                <a:gd name="T14" fmla="*/ 21 w 96"/>
                <a:gd name="T15" fmla="*/ 87 h 96"/>
                <a:gd name="T16" fmla="*/ 26 w 96"/>
                <a:gd name="T17" fmla="*/ 90 h 96"/>
                <a:gd name="T18" fmla="*/ 32 w 96"/>
                <a:gd name="T19" fmla="*/ 93 h 96"/>
                <a:gd name="T20" fmla="*/ 38 w 96"/>
                <a:gd name="T21" fmla="*/ 95 h 96"/>
                <a:gd name="T22" fmla="*/ 44 w 96"/>
                <a:gd name="T23" fmla="*/ 96 h 96"/>
                <a:gd name="T24" fmla="*/ 51 w 96"/>
                <a:gd name="T25" fmla="*/ 96 h 96"/>
                <a:gd name="T26" fmla="*/ 57 w 96"/>
                <a:gd name="T27" fmla="*/ 96 h 96"/>
                <a:gd name="T28" fmla="*/ 60 w 96"/>
                <a:gd name="T29" fmla="*/ 95 h 96"/>
                <a:gd name="T30" fmla="*/ 63 w 96"/>
                <a:gd name="T31" fmla="*/ 94 h 96"/>
                <a:gd name="T32" fmla="*/ 65 w 96"/>
                <a:gd name="T33" fmla="*/ 94 h 96"/>
                <a:gd name="T34" fmla="*/ 66 w 96"/>
                <a:gd name="T35" fmla="*/ 93 h 96"/>
                <a:gd name="T36" fmla="*/ 67 w 96"/>
                <a:gd name="T37" fmla="*/ 93 h 96"/>
                <a:gd name="T38" fmla="*/ 67 w 96"/>
                <a:gd name="T39" fmla="*/ 93 h 96"/>
                <a:gd name="T40" fmla="*/ 67 w 96"/>
                <a:gd name="T41" fmla="*/ 93 h 96"/>
                <a:gd name="T42" fmla="*/ 67 w 96"/>
                <a:gd name="T43" fmla="*/ 93 h 96"/>
                <a:gd name="T44" fmla="*/ 67 w 96"/>
                <a:gd name="T45" fmla="*/ 93 h 96"/>
                <a:gd name="T46" fmla="*/ 68 w 96"/>
                <a:gd name="T47" fmla="*/ 93 h 96"/>
                <a:gd name="T48" fmla="*/ 68 w 96"/>
                <a:gd name="T49" fmla="*/ 93 h 96"/>
                <a:gd name="T50" fmla="*/ 93 w 96"/>
                <a:gd name="T51" fmla="*/ 63 h 96"/>
                <a:gd name="T52" fmla="*/ 93 w 96"/>
                <a:gd name="T53" fmla="*/ 38 h 96"/>
                <a:gd name="T54" fmla="*/ 72 w 96"/>
                <a:gd name="T55" fmla="*/ 8 h 96"/>
                <a:gd name="T56" fmla="*/ 30 w 96"/>
                <a:gd name="T57" fmla="*/ 3 h 96"/>
                <a:gd name="T58" fmla="*/ 12 w 96"/>
                <a:gd name="T59" fmla="*/ 15 h 96"/>
                <a:gd name="T60" fmla="*/ 8 w 96"/>
                <a:gd name="T61" fmla="*/ 19 h 96"/>
                <a:gd name="T62" fmla="*/ 5 w 96"/>
                <a:gd name="T63" fmla="*/ 25 h 96"/>
                <a:gd name="T64" fmla="*/ 3 w 96"/>
                <a:gd name="T65" fmla="*/ 30 h 96"/>
                <a:gd name="T66" fmla="*/ 1 w 96"/>
                <a:gd name="T67" fmla="*/ 36 h 96"/>
                <a:gd name="T68" fmla="*/ 0 w 96"/>
                <a:gd name="T69" fmla="*/ 43 h 96"/>
                <a:gd name="T70" fmla="*/ 0 w 96"/>
                <a:gd name="T71" fmla="*/ 49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96" h="96">
                  <a:moveTo>
                    <a:pt x="0" y="53"/>
                  </a:moveTo>
                  <a:cubicBezTo>
                    <a:pt x="1" y="56"/>
                    <a:pt x="1" y="56"/>
                    <a:pt x="1" y="56"/>
                  </a:cubicBezTo>
                  <a:cubicBezTo>
                    <a:pt x="1" y="59"/>
                    <a:pt x="1" y="59"/>
                    <a:pt x="1" y="59"/>
                  </a:cubicBezTo>
                  <a:cubicBezTo>
                    <a:pt x="2" y="62"/>
                    <a:pt x="2" y="62"/>
                    <a:pt x="2" y="62"/>
                  </a:cubicBezTo>
                  <a:cubicBezTo>
                    <a:pt x="2" y="62"/>
                    <a:pt x="2" y="62"/>
                    <a:pt x="2" y="62"/>
                  </a:cubicBezTo>
                  <a:cubicBezTo>
                    <a:pt x="2" y="62"/>
                    <a:pt x="2" y="62"/>
                    <a:pt x="2" y="62"/>
                  </a:cubicBezTo>
                  <a:cubicBezTo>
                    <a:pt x="3" y="65"/>
                    <a:pt x="3" y="65"/>
                    <a:pt x="3" y="65"/>
                  </a:cubicBezTo>
                  <a:cubicBezTo>
                    <a:pt x="5" y="68"/>
                    <a:pt x="5" y="68"/>
                    <a:pt x="5" y="68"/>
                  </a:cubicBezTo>
                  <a:cubicBezTo>
                    <a:pt x="6" y="71"/>
                    <a:pt x="6" y="71"/>
                    <a:pt x="6" y="71"/>
                  </a:cubicBezTo>
                  <a:cubicBezTo>
                    <a:pt x="8" y="74"/>
                    <a:pt x="8" y="74"/>
                    <a:pt x="8" y="74"/>
                  </a:cubicBezTo>
                  <a:cubicBezTo>
                    <a:pt x="10" y="76"/>
                    <a:pt x="10" y="76"/>
                    <a:pt x="10" y="76"/>
                  </a:cubicBezTo>
                  <a:cubicBezTo>
                    <a:pt x="12" y="79"/>
                    <a:pt x="12" y="79"/>
                    <a:pt x="12" y="79"/>
                  </a:cubicBezTo>
                  <a:cubicBezTo>
                    <a:pt x="14" y="81"/>
                    <a:pt x="14" y="81"/>
                    <a:pt x="14" y="81"/>
                  </a:cubicBezTo>
                  <a:cubicBezTo>
                    <a:pt x="16" y="83"/>
                    <a:pt x="16" y="83"/>
                    <a:pt x="16" y="83"/>
                  </a:cubicBezTo>
                  <a:cubicBezTo>
                    <a:pt x="18" y="85"/>
                    <a:pt x="18" y="85"/>
                    <a:pt x="18" y="85"/>
                  </a:cubicBezTo>
                  <a:cubicBezTo>
                    <a:pt x="21" y="87"/>
                    <a:pt x="21" y="87"/>
                    <a:pt x="21" y="87"/>
                  </a:cubicBezTo>
                  <a:cubicBezTo>
                    <a:pt x="23" y="89"/>
                    <a:pt x="23" y="89"/>
                    <a:pt x="23" y="89"/>
                  </a:cubicBezTo>
                  <a:cubicBezTo>
                    <a:pt x="26" y="90"/>
                    <a:pt x="26" y="90"/>
                    <a:pt x="26" y="90"/>
                  </a:cubicBezTo>
                  <a:cubicBezTo>
                    <a:pt x="29" y="92"/>
                    <a:pt x="29" y="92"/>
                    <a:pt x="29" y="92"/>
                  </a:cubicBezTo>
                  <a:cubicBezTo>
                    <a:pt x="32" y="93"/>
                    <a:pt x="32" y="93"/>
                    <a:pt x="32" y="93"/>
                  </a:cubicBezTo>
                  <a:cubicBezTo>
                    <a:pt x="35" y="94"/>
                    <a:pt x="35" y="94"/>
                    <a:pt x="35" y="94"/>
                  </a:cubicBezTo>
                  <a:cubicBezTo>
                    <a:pt x="38" y="95"/>
                    <a:pt x="38" y="95"/>
                    <a:pt x="38" y="95"/>
                  </a:cubicBezTo>
                  <a:cubicBezTo>
                    <a:pt x="41" y="96"/>
                    <a:pt x="41" y="96"/>
                    <a:pt x="41" y="96"/>
                  </a:cubicBezTo>
                  <a:cubicBezTo>
                    <a:pt x="44" y="96"/>
                    <a:pt x="44" y="96"/>
                    <a:pt x="44" y="96"/>
                  </a:cubicBezTo>
                  <a:cubicBezTo>
                    <a:pt x="47" y="96"/>
                    <a:pt x="47" y="96"/>
                    <a:pt x="47" y="96"/>
                  </a:cubicBezTo>
                  <a:cubicBezTo>
                    <a:pt x="51" y="96"/>
                    <a:pt x="51" y="96"/>
                    <a:pt x="51" y="96"/>
                  </a:cubicBezTo>
                  <a:cubicBezTo>
                    <a:pt x="54" y="96"/>
                    <a:pt x="54" y="96"/>
                    <a:pt x="54" y="96"/>
                  </a:cubicBezTo>
                  <a:cubicBezTo>
                    <a:pt x="57" y="96"/>
                    <a:pt x="57" y="96"/>
                    <a:pt x="57" y="96"/>
                  </a:cubicBezTo>
                  <a:cubicBezTo>
                    <a:pt x="60" y="95"/>
                    <a:pt x="60" y="95"/>
                    <a:pt x="60" y="95"/>
                  </a:cubicBezTo>
                  <a:cubicBezTo>
                    <a:pt x="60" y="95"/>
                    <a:pt x="60" y="95"/>
                    <a:pt x="60" y="95"/>
                  </a:cubicBezTo>
                  <a:cubicBezTo>
                    <a:pt x="63" y="94"/>
                    <a:pt x="63" y="94"/>
                    <a:pt x="63" y="94"/>
                  </a:cubicBezTo>
                  <a:cubicBezTo>
                    <a:pt x="63" y="94"/>
                    <a:pt x="63" y="94"/>
                    <a:pt x="63" y="94"/>
                  </a:cubicBezTo>
                  <a:cubicBezTo>
                    <a:pt x="63" y="94"/>
                    <a:pt x="63" y="94"/>
                    <a:pt x="63" y="94"/>
                  </a:cubicBezTo>
                  <a:cubicBezTo>
                    <a:pt x="65" y="94"/>
                    <a:pt x="65" y="94"/>
                    <a:pt x="65" y="94"/>
                  </a:cubicBezTo>
                  <a:cubicBezTo>
                    <a:pt x="66" y="94"/>
                    <a:pt x="66" y="94"/>
                    <a:pt x="66" y="94"/>
                  </a:cubicBezTo>
                  <a:cubicBezTo>
                    <a:pt x="66" y="93"/>
                    <a:pt x="66" y="93"/>
                    <a:pt x="66" y="93"/>
                  </a:cubicBezTo>
                  <a:cubicBezTo>
                    <a:pt x="66" y="93"/>
                    <a:pt x="66" y="93"/>
                    <a:pt x="66" y="93"/>
                  </a:cubicBezTo>
                  <a:cubicBezTo>
                    <a:pt x="67" y="93"/>
                    <a:pt x="67" y="93"/>
                    <a:pt x="67" y="93"/>
                  </a:cubicBezTo>
                  <a:cubicBezTo>
                    <a:pt x="67" y="93"/>
                    <a:pt x="67" y="93"/>
                    <a:pt x="67" y="93"/>
                  </a:cubicBezTo>
                  <a:cubicBezTo>
                    <a:pt x="67" y="93"/>
                    <a:pt x="67" y="93"/>
                    <a:pt x="67" y="93"/>
                  </a:cubicBezTo>
                  <a:cubicBezTo>
                    <a:pt x="67" y="93"/>
                    <a:pt x="67" y="93"/>
                    <a:pt x="67" y="93"/>
                  </a:cubicBezTo>
                  <a:cubicBezTo>
                    <a:pt x="67" y="93"/>
                    <a:pt x="67" y="93"/>
                    <a:pt x="67" y="93"/>
                  </a:cubicBezTo>
                  <a:cubicBezTo>
                    <a:pt x="67" y="93"/>
                    <a:pt x="67" y="93"/>
                    <a:pt x="67" y="93"/>
                  </a:cubicBezTo>
                  <a:cubicBezTo>
                    <a:pt x="67" y="93"/>
                    <a:pt x="67" y="93"/>
                    <a:pt x="67" y="93"/>
                  </a:cubicBezTo>
                  <a:cubicBezTo>
                    <a:pt x="67" y="93"/>
                    <a:pt x="67" y="93"/>
                    <a:pt x="67" y="93"/>
                  </a:cubicBezTo>
                  <a:cubicBezTo>
                    <a:pt x="67" y="93"/>
                    <a:pt x="67" y="93"/>
                    <a:pt x="67" y="93"/>
                  </a:cubicBezTo>
                  <a:cubicBezTo>
                    <a:pt x="67" y="93"/>
                    <a:pt x="67" y="93"/>
                    <a:pt x="67" y="93"/>
                  </a:cubicBezTo>
                  <a:cubicBezTo>
                    <a:pt x="68" y="93"/>
                    <a:pt x="68" y="93"/>
                    <a:pt x="68" y="93"/>
                  </a:cubicBezTo>
                  <a:cubicBezTo>
                    <a:pt x="68" y="93"/>
                    <a:pt x="68" y="93"/>
                    <a:pt x="68" y="93"/>
                  </a:cubicBezTo>
                  <a:cubicBezTo>
                    <a:pt x="68" y="93"/>
                    <a:pt x="68" y="93"/>
                    <a:pt x="68" y="93"/>
                  </a:cubicBezTo>
                  <a:cubicBezTo>
                    <a:pt x="74" y="89"/>
                    <a:pt x="79" y="86"/>
                    <a:pt x="83" y="81"/>
                  </a:cubicBezTo>
                  <a:cubicBezTo>
                    <a:pt x="89" y="74"/>
                    <a:pt x="92" y="68"/>
                    <a:pt x="93" y="63"/>
                  </a:cubicBezTo>
                  <a:cubicBezTo>
                    <a:pt x="95" y="53"/>
                    <a:pt x="96" y="46"/>
                    <a:pt x="94" y="41"/>
                  </a:cubicBezTo>
                  <a:cubicBezTo>
                    <a:pt x="93" y="38"/>
                    <a:pt x="93" y="38"/>
                    <a:pt x="93" y="38"/>
                  </a:cubicBezTo>
                  <a:cubicBezTo>
                    <a:pt x="92" y="33"/>
                    <a:pt x="90" y="28"/>
                    <a:pt x="87" y="23"/>
                  </a:cubicBezTo>
                  <a:cubicBezTo>
                    <a:pt x="82" y="16"/>
                    <a:pt x="77" y="10"/>
                    <a:pt x="72" y="8"/>
                  </a:cubicBezTo>
                  <a:cubicBezTo>
                    <a:pt x="64" y="3"/>
                    <a:pt x="57" y="1"/>
                    <a:pt x="52" y="1"/>
                  </a:cubicBezTo>
                  <a:cubicBezTo>
                    <a:pt x="43" y="0"/>
                    <a:pt x="36" y="1"/>
                    <a:pt x="30" y="3"/>
                  </a:cubicBezTo>
                  <a:cubicBezTo>
                    <a:pt x="24" y="5"/>
                    <a:pt x="19" y="8"/>
                    <a:pt x="14" y="13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5" y="25"/>
                    <a:pt x="5" y="25"/>
                    <a:pt x="5" y="25"/>
                  </a:cubicBezTo>
                  <a:cubicBezTo>
                    <a:pt x="4" y="27"/>
                    <a:pt x="4" y="27"/>
                    <a:pt x="4" y="27"/>
                  </a:cubicBezTo>
                  <a:cubicBezTo>
                    <a:pt x="3" y="30"/>
                    <a:pt x="3" y="30"/>
                    <a:pt x="3" y="30"/>
                  </a:cubicBezTo>
                  <a:cubicBezTo>
                    <a:pt x="2" y="33"/>
                    <a:pt x="2" y="33"/>
                    <a:pt x="2" y="33"/>
                  </a:cubicBezTo>
                  <a:cubicBezTo>
                    <a:pt x="1" y="36"/>
                    <a:pt x="1" y="36"/>
                    <a:pt x="1" y="36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49"/>
                    <a:pt x="0" y="49"/>
                    <a:pt x="0" y="49"/>
                  </a:cubicBezTo>
                  <a:lnTo>
                    <a:pt x="0" y="5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19" name="PA_任意多边形 50"/>
            <p:cNvSpPr/>
            <p:nvPr>
              <p:custDataLst>
                <p:tags r:id="rId61"/>
              </p:custDataLst>
            </p:nvPr>
          </p:nvSpPr>
          <p:spPr bwMode="auto">
            <a:xfrm>
              <a:off x="5273054" y="1921465"/>
              <a:ext cx="813488" cy="822947"/>
            </a:xfrm>
            <a:custGeom>
              <a:avLst/>
              <a:gdLst>
                <a:gd name="T0" fmla="*/ 44 w 90"/>
                <a:gd name="T1" fmla="*/ 91 h 91"/>
                <a:gd name="T2" fmla="*/ 41 w 90"/>
                <a:gd name="T3" fmla="*/ 90 h 91"/>
                <a:gd name="T4" fmla="*/ 38 w 90"/>
                <a:gd name="T5" fmla="*/ 90 h 91"/>
                <a:gd name="T6" fmla="*/ 35 w 90"/>
                <a:gd name="T7" fmla="*/ 89 h 91"/>
                <a:gd name="T8" fmla="*/ 33 w 90"/>
                <a:gd name="T9" fmla="*/ 89 h 91"/>
                <a:gd name="T10" fmla="*/ 30 w 90"/>
                <a:gd name="T11" fmla="*/ 88 h 91"/>
                <a:gd name="T12" fmla="*/ 27 w 90"/>
                <a:gd name="T13" fmla="*/ 86 h 91"/>
                <a:gd name="T14" fmla="*/ 24 w 90"/>
                <a:gd name="T15" fmla="*/ 85 h 91"/>
                <a:gd name="T16" fmla="*/ 22 w 90"/>
                <a:gd name="T17" fmla="*/ 83 h 91"/>
                <a:gd name="T18" fmla="*/ 19 w 90"/>
                <a:gd name="T19" fmla="*/ 82 h 91"/>
                <a:gd name="T20" fmla="*/ 17 w 90"/>
                <a:gd name="T21" fmla="*/ 80 h 91"/>
                <a:gd name="T22" fmla="*/ 15 w 90"/>
                <a:gd name="T23" fmla="*/ 78 h 91"/>
                <a:gd name="T24" fmla="*/ 13 w 90"/>
                <a:gd name="T25" fmla="*/ 76 h 91"/>
                <a:gd name="T26" fmla="*/ 11 w 90"/>
                <a:gd name="T27" fmla="*/ 74 h 91"/>
                <a:gd name="T28" fmla="*/ 9 w 90"/>
                <a:gd name="T29" fmla="*/ 71 h 91"/>
                <a:gd name="T30" fmla="*/ 7 w 90"/>
                <a:gd name="T31" fmla="*/ 69 h 91"/>
                <a:gd name="T32" fmla="*/ 6 w 90"/>
                <a:gd name="T33" fmla="*/ 66 h 91"/>
                <a:gd name="T34" fmla="*/ 4 w 90"/>
                <a:gd name="T35" fmla="*/ 64 h 91"/>
                <a:gd name="T36" fmla="*/ 3 w 90"/>
                <a:gd name="T37" fmla="*/ 61 h 91"/>
                <a:gd name="T38" fmla="*/ 2 w 90"/>
                <a:gd name="T39" fmla="*/ 59 h 91"/>
                <a:gd name="T40" fmla="*/ 2 w 90"/>
                <a:gd name="T41" fmla="*/ 58 h 91"/>
                <a:gd name="T42" fmla="*/ 1 w 90"/>
                <a:gd name="T43" fmla="*/ 55 h 91"/>
                <a:gd name="T44" fmla="*/ 0 w 90"/>
                <a:gd name="T45" fmla="*/ 52 h 91"/>
                <a:gd name="T46" fmla="*/ 0 w 90"/>
                <a:gd name="T47" fmla="*/ 49 h 91"/>
                <a:gd name="T48" fmla="*/ 0 w 90"/>
                <a:gd name="T49" fmla="*/ 46 h 91"/>
                <a:gd name="T50" fmla="*/ 0 w 90"/>
                <a:gd name="T51" fmla="*/ 43 h 91"/>
                <a:gd name="T52" fmla="*/ 0 w 90"/>
                <a:gd name="T53" fmla="*/ 40 h 91"/>
                <a:gd name="T54" fmla="*/ 0 w 90"/>
                <a:gd name="T55" fmla="*/ 37 h 91"/>
                <a:gd name="T56" fmla="*/ 1 w 90"/>
                <a:gd name="T57" fmla="*/ 34 h 91"/>
                <a:gd name="T58" fmla="*/ 1 w 90"/>
                <a:gd name="T59" fmla="*/ 31 h 91"/>
                <a:gd name="T60" fmla="*/ 2 w 90"/>
                <a:gd name="T61" fmla="*/ 28 h 91"/>
                <a:gd name="T62" fmla="*/ 4 w 90"/>
                <a:gd name="T63" fmla="*/ 25 h 91"/>
                <a:gd name="T64" fmla="*/ 5 w 90"/>
                <a:gd name="T65" fmla="*/ 23 h 91"/>
                <a:gd name="T66" fmla="*/ 6 w 90"/>
                <a:gd name="T67" fmla="*/ 20 h 91"/>
                <a:gd name="T68" fmla="*/ 8 w 90"/>
                <a:gd name="T69" fmla="*/ 18 h 91"/>
                <a:gd name="T70" fmla="*/ 10 w 90"/>
                <a:gd name="T71" fmla="*/ 16 h 91"/>
                <a:gd name="T72" fmla="*/ 11 w 90"/>
                <a:gd name="T73" fmla="*/ 14 h 91"/>
                <a:gd name="T74" fmla="*/ 13 w 90"/>
                <a:gd name="T75" fmla="*/ 12 h 91"/>
                <a:gd name="T76" fmla="*/ 28 w 90"/>
                <a:gd name="T77" fmla="*/ 3 h 91"/>
                <a:gd name="T78" fmla="*/ 43 w 90"/>
                <a:gd name="T79" fmla="*/ 0 h 91"/>
                <a:gd name="T80" fmla="*/ 48 w 90"/>
                <a:gd name="T81" fmla="*/ 0 h 91"/>
                <a:gd name="T82" fmla="*/ 67 w 90"/>
                <a:gd name="T83" fmla="*/ 7 h 91"/>
                <a:gd name="T84" fmla="*/ 82 w 90"/>
                <a:gd name="T85" fmla="*/ 22 h 91"/>
                <a:gd name="T86" fmla="*/ 88 w 90"/>
                <a:gd name="T87" fmla="*/ 36 h 91"/>
                <a:gd name="T88" fmla="*/ 88 w 90"/>
                <a:gd name="T89" fmla="*/ 39 h 91"/>
                <a:gd name="T90" fmla="*/ 88 w 90"/>
                <a:gd name="T91" fmla="*/ 60 h 91"/>
                <a:gd name="T92" fmla="*/ 78 w 90"/>
                <a:gd name="T93" fmla="*/ 77 h 91"/>
                <a:gd name="T94" fmla="*/ 64 w 90"/>
                <a:gd name="T95" fmla="*/ 87 h 91"/>
                <a:gd name="T96" fmla="*/ 64 w 90"/>
                <a:gd name="T97" fmla="*/ 87 h 91"/>
                <a:gd name="T98" fmla="*/ 63 w 90"/>
                <a:gd name="T99" fmla="*/ 87 h 91"/>
                <a:gd name="T100" fmla="*/ 63 w 90"/>
                <a:gd name="T101" fmla="*/ 87 h 91"/>
                <a:gd name="T102" fmla="*/ 63 w 90"/>
                <a:gd name="T103" fmla="*/ 87 h 91"/>
                <a:gd name="T104" fmla="*/ 62 w 90"/>
                <a:gd name="T105" fmla="*/ 88 h 91"/>
                <a:gd name="T106" fmla="*/ 61 w 90"/>
                <a:gd name="T107" fmla="*/ 88 h 91"/>
                <a:gd name="T108" fmla="*/ 61 w 90"/>
                <a:gd name="T109" fmla="*/ 88 h 91"/>
                <a:gd name="T110" fmla="*/ 59 w 90"/>
                <a:gd name="T111" fmla="*/ 89 h 91"/>
                <a:gd name="T112" fmla="*/ 57 w 90"/>
                <a:gd name="T113" fmla="*/ 89 h 91"/>
                <a:gd name="T114" fmla="*/ 54 w 90"/>
                <a:gd name="T115" fmla="*/ 90 h 91"/>
                <a:gd name="T116" fmla="*/ 51 w 90"/>
                <a:gd name="T117" fmla="*/ 90 h 91"/>
                <a:gd name="T118" fmla="*/ 48 w 90"/>
                <a:gd name="T119" fmla="*/ 91 h 91"/>
                <a:gd name="T120" fmla="*/ 44 w 90"/>
                <a:gd name="T121" fmla="*/ 91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90" h="91">
                  <a:moveTo>
                    <a:pt x="44" y="91"/>
                  </a:moveTo>
                  <a:cubicBezTo>
                    <a:pt x="41" y="90"/>
                    <a:pt x="41" y="90"/>
                    <a:pt x="41" y="90"/>
                  </a:cubicBezTo>
                  <a:cubicBezTo>
                    <a:pt x="38" y="90"/>
                    <a:pt x="38" y="90"/>
                    <a:pt x="38" y="90"/>
                  </a:cubicBezTo>
                  <a:cubicBezTo>
                    <a:pt x="35" y="89"/>
                    <a:pt x="35" y="89"/>
                    <a:pt x="35" y="89"/>
                  </a:cubicBezTo>
                  <a:cubicBezTo>
                    <a:pt x="33" y="89"/>
                    <a:pt x="33" y="89"/>
                    <a:pt x="33" y="89"/>
                  </a:cubicBezTo>
                  <a:cubicBezTo>
                    <a:pt x="30" y="88"/>
                    <a:pt x="30" y="88"/>
                    <a:pt x="30" y="88"/>
                  </a:cubicBezTo>
                  <a:cubicBezTo>
                    <a:pt x="27" y="86"/>
                    <a:pt x="27" y="86"/>
                    <a:pt x="27" y="86"/>
                  </a:cubicBezTo>
                  <a:cubicBezTo>
                    <a:pt x="24" y="85"/>
                    <a:pt x="24" y="85"/>
                    <a:pt x="24" y="85"/>
                  </a:cubicBezTo>
                  <a:cubicBezTo>
                    <a:pt x="22" y="83"/>
                    <a:pt x="22" y="83"/>
                    <a:pt x="22" y="83"/>
                  </a:cubicBezTo>
                  <a:cubicBezTo>
                    <a:pt x="19" y="82"/>
                    <a:pt x="19" y="82"/>
                    <a:pt x="19" y="82"/>
                  </a:cubicBezTo>
                  <a:cubicBezTo>
                    <a:pt x="17" y="80"/>
                    <a:pt x="17" y="80"/>
                    <a:pt x="17" y="80"/>
                  </a:cubicBezTo>
                  <a:cubicBezTo>
                    <a:pt x="15" y="78"/>
                    <a:pt x="15" y="78"/>
                    <a:pt x="15" y="78"/>
                  </a:cubicBezTo>
                  <a:cubicBezTo>
                    <a:pt x="13" y="76"/>
                    <a:pt x="13" y="76"/>
                    <a:pt x="13" y="76"/>
                  </a:cubicBezTo>
                  <a:cubicBezTo>
                    <a:pt x="11" y="74"/>
                    <a:pt x="11" y="74"/>
                    <a:pt x="11" y="74"/>
                  </a:cubicBezTo>
                  <a:cubicBezTo>
                    <a:pt x="9" y="71"/>
                    <a:pt x="9" y="71"/>
                    <a:pt x="9" y="71"/>
                  </a:cubicBezTo>
                  <a:cubicBezTo>
                    <a:pt x="7" y="69"/>
                    <a:pt x="7" y="69"/>
                    <a:pt x="7" y="69"/>
                  </a:cubicBezTo>
                  <a:cubicBezTo>
                    <a:pt x="6" y="66"/>
                    <a:pt x="6" y="66"/>
                    <a:pt x="6" y="66"/>
                  </a:cubicBezTo>
                  <a:cubicBezTo>
                    <a:pt x="4" y="64"/>
                    <a:pt x="4" y="64"/>
                    <a:pt x="4" y="64"/>
                  </a:cubicBezTo>
                  <a:cubicBezTo>
                    <a:pt x="3" y="61"/>
                    <a:pt x="3" y="61"/>
                    <a:pt x="3" y="61"/>
                  </a:cubicBezTo>
                  <a:cubicBezTo>
                    <a:pt x="2" y="59"/>
                    <a:pt x="2" y="59"/>
                    <a:pt x="2" y="59"/>
                  </a:cubicBezTo>
                  <a:cubicBezTo>
                    <a:pt x="2" y="58"/>
                    <a:pt x="2" y="58"/>
                    <a:pt x="2" y="58"/>
                  </a:cubicBezTo>
                  <a:cubicBezTo>
                    <a:pt x="1" y="55"/>
                    <a:pt x="1" y="55"/>
                    <a:pt x="1" y="55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0" y="49"/>
                    <a:pt x="0" y="49"/>
                    <a:pt x="0" y="49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0" y="37"/>
                    <a:pt x="0" y="37"/>
                    <a:pt x="0" y="37"/>
                  </a:cubicBezTo>
                  <a:cubicBezTo>
                    <a:pt x="1" y="34"/>
                    <a:pt x="1" y="34"/>
                    <a:pt x="1" y="34"/>
                  </a:cubicBezTo>
                  <a:cubicBezTo>
                    <a:pt x="1" y="31"/>
                    <a:pt x="1" y="31"/>
                    <a:pt x="1" y="31"/>
                  </a:cubicBezTo>
                  <a:cubicBezTo>
                    <a:pt x="2" y="28"/>
                    <a:pt x="2" y="28"/>
                    <a:pt x="2" y="28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5" y="23"/>
                    <a:pt x="5" y="23"/>
                    <a:pt x="5" y="23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7" y="8"/>
                    <a:pt x="22" y="5"/>
                    <a:pt x="28" y="3"/>
                  </a:cubicBezTo>
                  <a:cubicBezTo>
                    <a:pt x="32" y="1"/>
                    <a:pt x="37" y="0"/>
                    <a:pt x="43" y="0"/>
                  </a:cubicBezTo>
                  <a:cubicBezTo>
                    <a:pt x="44" y="0"/>
                    <a:pt x="46" y="0"/>
                    <a:pt x="48" y="0"/>
                  </a:cubicBezTo>
                  <a:cubicBezTo>
                    <a:pt x="54" y="1"/>
                    <a:pt x="60" y="3"/>
                    <a:pt x="67" y="7"/>
                  </a:cubicBezTo>
                  <a:cubicBezTo>
                    <a:pt x="72" y="10"/>
                    <a:pt x="77" y="15"/>
                    <a:pt x="82" y="22"/>
                  </a:cubicBezTo>
                  <a:cubicBezTo>
                    <a:pt x="84" y="26"/>
                    <a:pt x="86" y="31"/>
                    <a:pt x="88" y="36"/>
                  </a:cubicBezTo>
                  <a:cubicBezTo>
                    <a:pt x="88" y="39"/>
                    <a:pt x="88" y="39"/>
                    <a:pt x="88" y="39"/>
                  </a:cubicBezTo>
                  <a:cubicBezTo>
                    <a:pt x="90" y="43"/>
                    <a:pt x="89" y="50"/>
                    <a:pt x="88" y="60"/>
                  </a:cubicBezTo>
                  <a:cubicBezTo>
                    <a:pt x="87" y="64"/>
                    <a:pt x="83" y="70"/>
                    <a:pt x="78" y="77"/>
                  </a:cubicBezTo>
                  <a:cubicBezTo>
                    <a:pt x="75" y="81"/>
                    <a:pt x="70" y="84"/>
                    <a:pt x="64" y="87"/>
                  </a:cubicBezTo>
                  <a:cubicBezTo>
                    <a:pt x="64" y="87"/>
                    <a:pt x="64" y="87"/>
                    <a:pt x="64" y="87"/>
                  </a:cubicBezTo>
                  <a:cubicBezTo>
                    <a:pt x="63" y="87"/>
                    <a:pt x="63" y="87"/>
                    <a:pt x="63" y="87"/>
                  </a:cubicBezTo>
                  <a:cubicBezTo>
                    <a:pt x="63" y="87"/>
                    <a:pt x="63" y="87"/>
                    <a:pt x="63" y="87"/>
                  </a:cubicBezTo>
                  <a:cubicBezTo>
                    <a:pt x="63" y="87"/>
                    <a:pt x="63" y="87"/>
                    <a:pt x="63" y="87"/>
                  </a:cubicBezTo>
                  <a:cubicBezTo>
                    <a:pt x="62" y="88"/>
                    <a:pt x="62" y="88"/>
                    <a:pt x="62" y="88"/>
                  </a:cubicBezTo>
                  <a:cubicBezTo>
                    <a:pt x="61" y="88"/>
                    <a:pt x="61" y="88"/>
                    <a:pt x="61" y="88"/>
                  </a:cubicBezTo>
                  <a:cubicBezTo>
                    <a:pt x="61" y="88"/>
                    <a:pt x="61" y="88"/>
                    <a:pt x="61" y="88"/>
                  </a:cubicBezTo>
                  <a:cubicBezTo>
                    <a:pt x="59" y="89"/>
                    <a:pt x="59" y="89"/>
                    <a:pt x="59" y="89"/>
                  </a:cubicBezTo>
                  <a:cubicBezTo>
                    <a:pt x="57" y="89"/>
                    <a:pt x="57" y="89"/>
                    <a:pt x="57" y="89"/>
                  </a:cubicBezTo>
                  <a:cubicBezTo>
                    <a:pt x="54" y="90"/>
                    <a:pt x="54" y="90"/>
                    <a:pt x="54" y="90"/>
                  </a:cubicBezTo>
                  <a:cubicBezTo>
                    <a:pt x="51" y="90"/>
                    <a:pt x="51" y="90"/>
                    <a:pt x="51" y="90"/>
                  </a:cubicBezTo>
                  <a:cubicBezTo>
                    <a:pt x="48" y="91"/>
                    <a:pt x="48" y="91"/>
                    <a:pt x="48" y="91"/>
                  </a:cubicBezTo>
                  <a:lnTo>
                    <a:pt x="44" y="91"/>
                  </a:lnTo>
                  <a:close/>
                </a:path>
              </a:pathLst>
            </a:custGeom>
            <a:solidFill>
              <a:srgbClr val="DFDACD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</p:grpSp>
      <p:sp>
        <p:nvSpPr>
          <p:cNvPr id="120" name="PA_文本框 119"/>
          <p:cNvSpPr txBox="1"/>
          <p:nvPr>
            <p:custDataLst>
              <p:tags r:id="rId12"/>
            </p:custDataLst>
          </p:nvPr>
        </p:nvSpPr>
        <p:spPr>
          <a:xfrm>
            <a:off x="4891928" y="2349365"/>
            <a:ext cx="34176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altLang="zh-CN" sz="3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mpact" panose="020B0806030902050204" pitchFamily="34" charset="0"/>
                <a:ea typeface="宋体" panose="02010600030101010101" pitchFamily="2" charset="-122"/>
                <a:cs typeface="+mn-cs"/>
              </a:rPr>
              <a:t>1</a:t>
            </a:r>
            <a:endParaRPr kumimoji="0" lang="zh-CN" altLang="en-US" sz="3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Impact" panose="020B0806030902050204" pitchFamily="3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21" name="PA_文本框 120"/>
          <p:cNvSpPr txBox="1"/>
          <p:nvPr>
            <p:custDataLst>
              <p:tags r:id="rId13"/>
            </p:custDataLst>
          </p:nvPr>
        </p:nvSpPr>
        <p:spPr>
          <a:xfrm>
            <a:off x="5605906" y="2985599"/>
            <a:ext cx="391454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altLang="zh-CN" sz="3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mpact" panose="020B0806030902050204" pitchFamily="34" charset="0"/>
                <a:ea typeface="宋体" panose="02010600030101010101" pitchFamily="2" charset="-122"/>
                <a:cs typeface="+mn-cs"/>
              </a:rPr>
              <a:t>2</a:t>
            </a:r>
            <a:endParaRPr kumimoji="0" lang="zh-CN" altLang="en-US" sz="3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Impact" panose="020B0806030902050204" pitchFamily="3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22" name="PA_文本框 121"/>
          <p:cNvSpPr txBox="1"/>
          <p:nvPr>
            <p:custDataLst>
              <p:tags r:id="rId14"/>
            </p:custDataLst>
          </p:nvPr>
        </p:nvSpPr>
        <p:spPr>
          <a:xfrm>
            <a:off x="6952552" y="2425445"/>
            <a:ext cx="402674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altLang="zh-CN" sz="3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mpact" panose="020B0806030902050204" pitchFamily="34" charset="0"/>
                <a:ea typeface="宋体" panose="02010600030101010101" pitchFamily="2" charset="-122"/>
                <a:cs typeface="+mn-cs"/>
              </a:rPr>
              <a:t>3</a:t>
            </a:r>
            <a:endParaRPr kumimoji="0" lang="zh-CN" altLang="en-US" sz="3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Impact" panose="020B0806030902050204" pitchFamily="3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77" name="PA_文本框 176"/>
          <p:cNvSpPr txBox="1"/>
          <p:nvPr>
            <p:custDataLst>
              <p:tags r:id="rId15"/>
            </p:custDataLst>
          </p:nvPr>
        </p:nvSpPr>
        <p:spPr>
          <a:xfrm>
            <a:off x="7028591" y="3015155"/>
            <a:ext cx="402674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altLang="zh-CN" sz="3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mpact" panose="020B0806030902050204" pitchFamily="34" charset="0"/>
                <a:ea typeface="宋体" panose="02010600030101010101" pitchFamily="2" charset="-122"/>
                <a:cs typeface="+mn-cs"/>
              </a:rPr>
              <a:t>4</a:t>
            </a:r>
            <a:endParaRPr kumimoji="0" lang="zh-CN" altLang="en-US" sz="3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Impact" panose="020B0806030902050204" pitchFamily="34" charset="0"/>
              <a:ea typeface="宋体" panose="02010600030101010101" pitchFamily="2" charset="-122"/>
              <a:cs typeface="+mn-cs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2" fill="hold" nodeType="withEffect" p14:presetBounceEnd="33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33000">
                                          <p:cBhvr additive="base">
                                            <p:cTn id="7" dur="1000" fill="hold"/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33000">
                                          <p:cBhvr additive="base">
                                            <p:cTn id="8" dur="1000" fill="hold"/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2" fill="hold" nodeType="withEffect" p14:presetBounceEnd="33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33000">
                                          <p:cBhvr additive="base">
                                            <p:cTn id="11" dur="1000" fill="hold"/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33000">
                                          <p:cBhvr additive="base">
                                            <p:cTn id="12" dur="1000" fill="hold"/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8" fill="hold" nodeType="withEffect" p14:presetBounceEnd="33000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33000">
                                          <p:cBhvr additive="base">
                                            <p:cTn id="15" dur="1000" fill="hold"/>
                                            <p:tgtEl>
                                              <p:spTgt spid="2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33000">
                                          <p:cBhvr additive="base">
                                            <p:cTn id="16" dur="1000" fill="hold"/>
                                            <p:tgtEl>
                                              <p:spTgt spid="2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8" fill="hold" nodeType="withEffect" p14:presetBounceEnd="33000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33000">
                                          <p:cBhvr additive="base">
                                            <p:cTn id="19" dur="1000" fill="hold"/>
                                            <p:tgtEl>
                                              <p:spTgt spid="2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33000">
                                          <p:cBhvr additive="base">
                                            <p:cTn id="20" dur="1000" fill="hold"/>
                                            <p:tgtEl>
                                              <p:spTgt spid="2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2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000" fill="hold"/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000" fill="hold"/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2" fill="hold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000" fill="hold"/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000" fill="hold"/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8" fill="hold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1000" fill="hold"/>
                                            <p:tgtEl>
                                              <p:spTgt spid="2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1000" fill="hold"/>
                                            <p:tgtEl>
                                              <p:spTgt spid="2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8" fill="hold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1000" fill="hold"/>
                                            <p:tgtEl>
                                              <p:spTgt spid="2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1000" fill="hold"/>
                                            <p:tgtEl>
                                              <p:spTgt spid="2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Fallback>
  </mc:AlternateContent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8" name="PA_矩形 127"/>
          <p:cNvSpPr/>
          <p:nvPr>
            <p:custDataLst>
              <p:tags r:id="rId1"/>
            </p:custDataLst>
          </p:nvPr>
        </p:nvSpPr>
        <p:spPr>
          <a:xfrm>
            <a:off x="0" y="6545943"/>
            <a:ext cx="12192000" cy="312057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31" name="PA_任意多边形 130"/>
          <p:cNvSpPr/>
          <p:nvPr>
            <p:custDataLst>
              <p:tags r:id="rId2"/>
            </p:custDataLst>
          </p:nvPr>
        </p:nvSpPr>
        <p:spPr>
          <a:xfrm>
            <a:off x="10269304" y="6545943"/>
            <a:ext cx="1932222" cy="312057"/>
          </a:xfrm>
          <a:custGeom>
            <a:avLst/>
            <a:gdLst>
              <a:gd name="connsiteX0" fmla="*/ 0 w 1932222"/>
              <a:gd name="connsiteY0" fmla="*/ 0 h 312057"/>
              <a:gd name="connsiteX1" fmla="*/ 1932222 w 1932222"/>
              <a:gd name="connsiteY1" fmla="*/ 0 h 312057"/>
              <a:gd name="connsiteX2" fmla="*/ 1932222 w 1932222"/>
              <a:gd name="connsiteY2" fmla="*/ 312057 h 312057"/>
              <a:gd name="connsiteX3" fmla="*/ 154981 w 1932222"/>
              <a:gd name="connsiteY3" fmla="*/ 312057 h 3120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32222" h="312057">
                <a:moveTo>
                  <a:pt x="0" y="0"/>
                </a:moveTo>
                <a:lnTo>
                  <a:pt x="1932222" y="0"/>
                </a:lnTo>
                <a:lnTo>
                  <a:pt x="1932222" y="312057"/>
                </a:lnTo>
                <a:lnTo>
                  <a:pt x="154981" y="312057"/>
                </a:lnTo>
                <a:close/>
              </a:path>
            </a:pathLst>
          </a:custGeom>
          <a:solidFill>
            <a:schemeClr val="bg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32" name="PA_SlideNumberPlaceholder 131"/>
          <p:cNvSpPr>
            <a:spLocks noGrp="1"/>
          </p:cNvSpPr>
          <p:nvPr>
            <p:ph type="sldNum" sz="quarter" idx="12"/>
            <p:custDataLst>
              <p:tags r:id="rId3"/>
            </p:custDataLst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altLang="zh-CN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-</a:t>
            </a:r>
            <a:fld id="{D6B02234-A951-478D-B725-4AAC724CF730}" type="slidenum">
              <a:rPr kumimoji="0" lang="zh-CN" altLang="en-US" sz="1200" b="0" i="0" u="none" strike="noStrike" kern="120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30</a:t>
            </a:fld>
            <a:r>
              <a:rPr kumimoji="0" lang="en-US" altLang="zh-CN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-</a:t>
            </a:r>
            <a:endParaRPr kumimoji="0" lang="zh-CN" altLang="en-US" sz="1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33" name="PA_矩形 132"/>
          <p:cNvSpPr/>
          <p:nvPr>
            <p:custDataLst>
              <p:tags r:id="rId4"/>
            </p:custDataLst>
          </p:nvPr>
        </p:nvSpPr>
        <p:spPr>
          <a:xfrm>
            <a:off x="0" y="0"/>
            <a:ext cx="12192000" cy="696387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34" name="PA_矩形 133"/>
          <p:cNvSpPr/>
          <p:nvPr>
            <p:custDataLst>
              <p:tags r:id="rId5"/>
            </p:custDataLst>
          </p:nvPr>
        </p:nvSpPr>
        <p:spPr>
          <a:xfrm>
            <a:off x="0" y="0"/>
            <a:ext cx="138112" cy="696387"/>
          </a:xfrm>
          <a:prstGeom prst="rect">
            <a:avLst/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35" name="PA_文本框 134"/>
          <p:cNvSpPr txBox="1"/>
          <p:nvPr>
            <p:custDataLst>
              <p:tags r:id="rId6"/>
            </p:custDataLst>
          </p:nvPr>
        </p:nvSpPr>
        <p:spPr>
          <a:xfrm>
            <a:off x="254000" y="99391"/>
            <a:ext cx="6343403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lvl="0">
              <a:defRPr/>
            </a:pPr>
            <a:r>
              <a:rPr kumimoji="0" lang="zh-CN" altLang="en-US" sz="2800" b="1" i="0" u="none" strike="noStrike" kern="1200" cap="none" spc="600" normalizeH="0" baseline="0" noProof="0" dirty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rPr>
              <a:t>四块立体拼图排列</a:t>
            </a:r>
            <a:r>
              <a:rPr kumimoji="0" lang="en-US" altLang="zh-CN" sz="2800" b="1" i="0" u="none" strike="noStrike" kern="1200" cap="none" spc="600" normalizeH="0" baseline="0" noProof="0" dirty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rPr>
              <a:t>PPT</a:t>
            </a:r>
            <a:r>
              <a:rPr lang="zh-CN" altLang="en-US" sz="2800" b="1" spc="600" dirty="0">
                <a:solidFill>
                  <a:srgbClr val="40404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创意图表</a:t>
            </a:r>
            <a:endParaRPr kumimoji="0" lang="zh-CN" altLang="en-US" sz="2800" b="1" i="0" u="none" strike="noStrike" kern="1200" cap="none" spc="600" normalizeH="0" baseline="0" noProof="0" dirty="0">
              <a:ln>
                <a:noFill/>
              </a:ln>
              <a:solidFill>
                <a:srgbClr val="404040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</a:endParaRPr>
          </a:p>
        </p:txBody>
      </p:sp>
      <p:grpSp>
        <p:nvGrpSpPr>
          <p:cNvPr id="208" name="PA_组合 207"/>
          <p:cNvGrpSpPr/>
          <p:nvPr>
            <p:custDataLst>
              <p:tags r:id="rId7"/>
            </p:custDataLst>
          </p:nvPr>
        </p:nvGrpSpPr>
        <p:grpSpPr>
          <a:xfrm>
            <a:off x="775788" y="1996967"/>
            <a:ext cx="3323137" cy="1022167"/>
            <a:chOff x="775788" y="1184908"/>
            <a:chExt cx="3323137" cy="1022167"/>
          </a:xfrm>
        </p:grpSpPr>
        <p:sp>
          <p:nvSpPr>
            <p:cNvPr id="209" name="PA_文本框 208"/>
            <p:cNvSpPr txBox="1"/>
            <p:nvPr>
              <p:custDataLst>
                <p:tags r:id="rId66"/>
              </p:custDataLst>
            </p:nvPr>
          </p:nvSpPr>
          <p:spPr>
            <a:xfrm>
              <a:off x="1147304" y="1184908"/>
              <a:ext cx="2951621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altLang="zh-CN" sz="1800" b="1" i="0" u="none" strike="noStrike" kern="1200" cap="none" spc="300" normalizeH="0" baseline="0" noProof="0" dirty="0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A.</a:t>
              </a:r>
              <a:r>
                <a:rPr kumimoji="0" lang="zh-CN" altLang="en-US" sz="1800" b="1" i="0" u="none" strike="noStrike" kern="1200" cap="none" spc="300" normalizeH="0" baseline="0" noProof="0" dirty="0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点击此处添加标题</a:t>
              </a:r>
            </a:p>
          </p:txBody>
        </p:sp>
        <p:sp>
          <p:nvSpPr>
            <p:cNvPr id="210" name="PA_文本框 209"/>
            <p:cNvSpPr txBox="1"/>
            <p:nvPr>
              <p:custDataLst>
                <p:tags r:id="rId67"/>
              </p:custDataLst>
            </p:nvPr>
          </p:nvSpPr>
          <p:spPr>
            <a:xfrm>
              <a:off x="1147304" y="1636791"/>
              <a:ext cx="1595309" cy="57028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50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点击此处添加文字说明</a:t>
              </a:r>
              <a:endParaRPr kumimoji="0" lang="en-US" altLang="zh-CN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endParaRPr>
            </a:p>
            <a:p>
              <a:pPr marL="0" marR="0" lvl="0" indent="0" algn="l" defTabSz="914400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50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点击此处添加文字说明</a:t>
              </a:r>
            </a:p>
          </p:txBody>
        </p:sp>
        <p:cxnSp>
          <p:nvCxnSpPr>
            <p:cNvPr id="211" name="PA_直接连接符 210"/>
            <p:cNvCxnSpPr/>
            <p:nvPr>
              <p:custDataLst>
                <p:tags r:id="rId68"/>
              </p:custDataLst>
            </p:nvPr>
          </p:nvCxnSpPr>
          <p:spPr>
            <a:xfrm>
              <a:off x="1213979" y="1595515"/>
              <a:ext cx="2358780" cy="0"/>
            </a:xfrm>
            <a:prstGeom prst="line">
              <a:avLst/>
            </a:prstGeom>
            <a:ln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2" name="PA_直接连接符 211"/>
            <p:cNvCxnSpPr/>
            <p:nvPr>
              <p:custDataLst>
                <p:tags r:id="rId69"/>
              </p:custDataLst>
            </p:nvPr>
          </p:nvCxnSpPr>
          <p:spPr>
            <a:xfrm>
              <a:off x="1213979" y="1644435"/>
              <a:ext cx="817523" cy="0"/>
            </a:xfrm>
            <a:prstGeom prst="line">
              <a:avLst/>
            </a:prstGeom>
            <a:ln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13" name="PA_任意多边形 255"/>
            <p:cNvSpPr>
              <a:spLocks noEditPoints="1"/>
            </p:cNvSpPr>
            <p:nvPr>
              <p:custDataLst>
                <p:tags r:id="rId70"/>
              </p:custDataLst>
            </p:nvPr>
          </p:nvSpPr>
          <p:spPr bwMode="auto">
            <a:xfrm>
              <a:off x="775788" y="1252537"/>
              <a:ext cx="319760" cy="224831"/>
            </a:xfrm>
            <a:custGeom>
              <a:avLst/>
              <a:gdLst>
                <a:gd name="T0" fmla="*/ 54 w 54"/>
                <a:gd name="T1" fmla="*/ 27 h 38"/>
                <a:gd name="T2" fmla="*/ 44 w 54"/>
                <a:gd name="T3" fmla="*/ 38 h 38"/>
                <a:gd name="T4" fmla="*/ 43 w 54"/>
                <a:gd name="T5" fmla="*/ 38 h 38"/>
                <a:gd name="T6" fmla="*/ 11 w 54"/>
                <a:gd name="T7" fmla="*/ 38 h 38"/>
                <a:gd name="T8" fmla="*/ 11 w 54"/>
                <a:gd name="T9" fmla="*/ 38 h 38"/>
                <a:gd name="T10" fmla="*/ 11 w 54"/>
                <a:gd name="T11" fmla="*/ 38 h 38"/>
                <a:gd name="T12" fmla="*/ 10 w 54"/>
                <a:gd name="T13" fmla="*/ 38 h 38"/>
                <a:gd name="T14" fmla="*/ 0 w 54"/>
                <a:gd name="T15" fmla="*/ 27 h 38"/>
                <a:gd name="T16" fmla="*/ 5 w 54"/>
                <a:gd name="T17" fmla="*/ 18 h 38"/>
                <a:gd name="T18" fmla="*/ 5 w 54"/>
                <a:gd name="T19" fmla="*/ 16 h 38"/>
                <a:gd name="T20" fmla="*/ 12 w 54"/>
                <a:gd name="T21" fmla="*/ 8 h 38"/>
                <a:gd name="T22" fmla="*/ 17 w 54"/>
                <a:gd name="T23" fmla="*/ 10 h 38"/>
                <a:gd name="T24" fmla="*/ 31 w 54"/>
                <a:gd name="T25" fmla="*/ 0 h 38"/>
                <a:gd name="T26" fmla="*/ 48 w 54"/>
                <a:gd name="T27" fmla="*/ 17 h 38"/>
                <a:gd name="T28" fmla="*/ 48 w 54"/>
                <a:gd name="T29" fmla="*/ 18 h 38"/>
                <a:gd name="T30" fmla="*/ 54 w 54"/>
                <a:gd name="T31" fmla="*/ 27 h 38"/>
                <a:gd name="T32" fmla="*/ 20 w 54"/>
                <a:gd name="T33" fmla="*/ 32 h 38"/>
                <a:gd name="T34" fmla="*/ 26 w 54"/>
                <a:gd name="T35" fmla="*/ 29 h 38"/>
                <a:gd name="T36" fmla="*/ 24 w 54"/>
                <a:gd name="T37" fmla="*/ 26 h 38"/>
                <a:gd name="T38" fmla="*/ 20 w 54"/>
                <a:gd name="T39" fmla="*/ 28 h 38"/>
                <a:gd name="T40" fmla="*/ 16 w 54"/>
                <a:gd name="T41" fmla="*/ 25 h 38"/>
                <a:gd name="T42" fmla="*/ 20 w 54"/>
                <a:gd name="T43" fmla="*/ 21 h 38"/>
                <a:gd name="T44" fmla="*/ 36 w 54"/>
                <a:gd name="T45" fmla="*/ 32 h 38"/>
                <a:gd name="T46" fmla="*/ 43 w 54"/>
                <a:gd name="T47" fmla="*/ 25 h 38"/>
                <a:gd name="T48" fmla="*/ 36 w 54"/>
                <a:gd name="T49" fmla="*/ 18 h 38"/>
                <a:gd name="T50" fmla="*/ 29 w 54"/>
                <a:gd name="T51" fmla="*/ 20 h 38"/>
                <a:gd name="T52" fmla="*/ 32 w 54"/>
                <a:gd name="T53" fmla="*/ 23 h 38"/>
                <a:gd name="T54" fmla="*/ 35 w 54"/>
                <a:gd name="T55" fmla="*/ 21 h 38"/>
                <a:gd name="T56" fmla="*/ 39 w 54"/>
                <a:gd name="T57" fmla="*/ 25 h 38"/>
                <a:gd name="T58" fmla="*/ 35 w 54"/>
                <a:gd name="T59" fmla="*/ 28 h 38"/>
                <a:gd name="T60" fmla="*/ 20 w 54"/>
                <a:gd name="T61" fmla="*/ 18 h 38"/>
                <a:gd name="T62" fmla="*/ 12 w 54"/>
                <a:gd name="T63" fmla="*/ 25 h 38"/>
                <a:gd name="T64" fmla="*/ 20 w 54"/>
                <a:gd name="T65" fmla="*/ 32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4" h="38">
                  <a:moveTo>
                    <a:pt x="54" y="27"/>
                  </a:moveTo>
                  <a:cubicBezTo>
                    <a:pt x="54" y="33"/>
                    <a:pt x="50" y="38"/>
                    <a:pt x="44" y="38"/>
                  </a:cubicBezTo>
                  <a:cubicBezTo>
                    <a:pt x="43" y="38"/>
                    <a:pt x="43" y="38"/>
                    <a:pt x="43" y="38"/>
                  </a:cubicBezTo>
                  <a:cubicBezTo>
                    <a:pt x="11" y="38"/>
                    <a:pt x="11" y="38"/>
                    <a:pt x="11" y="38"/>
                  </a:cubicBezTo>
                  <a:cubicBezTo>
                    <a:pt x="11" y="38"/>
                    <a:pt x="11" y="38"/>
                    <a:pt x="11" y="38"/>
                  </a:cubicBezTo>
                  <a:cubicBezTo>
                    <a:pt x="11" y="38"/>
                    <a:pt x="11" y="38"/>
                    <a:pt x="11" y="38"/>
                  </a:cubicBezTo>
                  <a:cubicBezTo>
                    <a:pt x="10" y="38"/>
                    <a:pt x="10" y="38"/>
                    <a:pt x="10" y="38"/>
                  </a:cubicBezTo>
                  <a:cubicBezTo>
                    <a:pt x="4" y="38"/>
                    <a:pt x="0" y="33"/>
                    <a:pt x="0" y="27"/>
                  </a:cubicBezTo>
                  <a:cubicBezTo>
                    <a:pt x="0" y="23"/>
                    <a:pt x="2" y="20"/>
                    <a:pt x="5" y="18"/>
                  </a:cubicBezTo>
                  <a:cubicBezTo>
                    <a:pt x="5" y="17"/>
                    <a:pt x="5" y="16"/>
                    <a:pt x="5" y="16"/>
                  </a:cubicBezTo>
                  <a:cubicBezTo>
                    <a:pt x="5" y="11"/>
                    <a:pt x="8" y="8"/>
                    <a:pt x="12" y="8"/>
                  </a:cubicBezTo>
                  <a:cubicBezTo>
                    <a:pt x="14" y="8"/>
                    <a:pt x="15" y="9"/>
                    <a:pt x="17" y="10"/>
                  </a:cubicBezTo>
                  <a:cubicBezTo>
                    <a:pt x="19" y="4"/>
                    <a:pt x="25" y="0"/>
                    <a:pt x="31" y="0"/>
                  </a:cubicBezTo>
                  <a:cubicBezTo>
                    <a:pt x="40" y="0"/>
                    <a:pt x="48" y="8"/>
                    <a:pt x="48" y="17"/>
                  </a:cubicBezTo>
                  <a:cubicBezTo>
                    <a:pt x="48" y="17"/>
                    <a:pt x="48" y="17"/>
                    <a:pt x="48" y="18"/>
                  </a:cubicBezTo>
                  <a:cubicBezTo>
                    <a:pt x="52" y="19"/>
                    <a:pt x="54" y="23"/>
                    <a:pt x="54" y="27"/>
                  </a:cubicBezTo>
                  <a:close/>
                  <a:moveTo>
                    <a:pt x="20" y="32"/>
                  </a:moveTo>
                  <a:cubicBezTo>
                    <a:pt x="23" y="32"/>
                    <a:pt x="24" y="31"/>
                    <a:pt x="26" y="29"/>
                  </a:cubicBezTo>
                  <a:cubicBezTo>
                    <a:pt x="26" y="28"/>
                    <a:pt x="25" y="27"/>
                    <a:pt x="24" y="26"/>
                  </a:cubicBezTo>
                  <a:cubicBezTo>
                    <a:pt x="23" y="27"/>
                    <a:pt x="22" y="28"/>
                    <a:pt x="20" y="28"/>
                  </a:cubicBezTo>
                  <a:cubicBezTo>
                    <a:pt x="18" y="28"/>
                    <a:pt x="16" y="27"/>
                    <a:pt x="16" y="25"/>
                  </a:cubicBezTo>
                  <a:cubicBezTo>
                    <a:pt x="16" y="23"/>
                    <a:pt x="18" y="21"/>
                    <a:pt x="20" y="21"/>
                  </a:cubicBezTo>
                  <a:cubicBezTo>
                    <a:pt x="26" y="21"/>
                    <a:pt x="27" y="32"/>
                    <a:pt x="36" y="32"/>
                  </a:cubicBezTo>
                  <a:cubicBezTo>
                    <a:pt x="40" y="32"/>
                    <a:pt x="43" y="29"/>
                    <a:pt x="43" y="25"/>
                  </a:cubicBezTo>
                  <a:cubicBezTo>
                    <a:pt x="43" y="20"/>
                    <a:pt x="40" y="18"/>
                    <a:pt x="36" y="18"/>
                  </a:cubicBezTo>
                  <a:cubicBezTo>
                    <a:pt x="33" y="18"/>
                    <a:pt x="31" y="18"/>
                    <a:pt x="29" y="20"/>
                  </a:cubicBezTo>
                  <a:cubicBezTo>
                    <a:pt x="30" y="21"/>
                    <a:pt x="31" y="22"/>
                    <a:pt x="32" y="23"/>
                  </a:cubicBezTo>
                  <a:cubicBezTo>
                    <a:pt x="33" y="22"/>
                    <a:pt x="34" y="21"/>
                    <a:pt x="35" y="21"/>
                  </a:cubicBezTo>
                  <a:cubicBezTo>
                    <a:pt x="37" y="21"/>
                    <a:pt x="39" y="23"/>
                    <a:pt x="39" y="25"/>
                  </a:cubicBezTo>
                  <a:cubicBezTo>
                    <a:pt x="39" y="27"/>
                    <a:pt x="37" y="28"/>
                    <a:pt x="35" y="28"/>
                  </a:cubicBezTo>
                  <a:cubicBezTo>
                    <a:pt x="30" y="28"/>
                    <a:pt x="28" y="18"/>
                    <a:pt x="20" y="18"/>
                  </a:cubicBezTo>
                  <a:cubicBezTo>
                    <a:pt x="16" y="18"/>
                    <a:pt x="12" y="20"/>
                    <a:pt x="12" y="25"/>
                  </a:cubicBezTo>
                  <a:cubicBezTo>
                    <a:pt x="12" y="29"/>
                    <a:pt x="16" y="32"/>
                    <a:pt x="20" y="32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14" name="PA_组合 213"/>
          <p:cNvGrpSpPr/>
          <p:nvPr>
            <p:custDataLst>
              <p:tags r:id="rId8"/>
            </p:custDataLst>
          </p:nvPr>
        </p:nvGrpSpPr>
        <p:grpSpPr>
          <a:xfrm>
            <a:off x="8653198" y="1996967"/>
            <a:ext cx="3190870" cy="1022167"/>
            <a:chOff x="8653198" y="1184908"/>
            <a:chExt cx="3190870" cy="1022167"/>
          </a:xfrm>
        </p:grpSpPr>
        <p:sp>
          <p:nvSpPr>
            <p:cNvPr id="215" name="PA_文本框 214"/>
            <p:cNvSpPr txBox="1"/>
            <p:nvPr>
              <p:custDataLst>
                <p:tags r:id="rId61"/>
              </p:custDataLst>
            </p:nvPr>
          </p:nvSpPr>
          <p:spPr>
            <a:xfrm>
              <a:off x="8978900" y="1184908"/>
              <a:ext cx="2865168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altLang="zh-CN" sz="1800" b="1" i="0" u="none" strike="noStrike" kern="1200" cap="none" spc="300" normalizeH="0" baseline="0" noProof="0" dirty="0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B.</a:t>
              </a:r>
              <a:r>
                <a:rPr kumimoji="0" lang="zh-CN" altLang="en-US" sz="1800" b="1" i="0" u="none" strike="noStrike" kern="1200" cap="none" spc="300" normalizeH="0" baseline="0" noProof="0" dirty="0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点击此处添加标题</a:t>
              </a:r>
            </a:p>
          </p:txBody>
        </p:sp>
        <p:sp>
          <p:nvSpPr>
            <p:cNvPr id="216" name="PA_文本框 215"/>
            <p:cNvSpPr txBox="1"/>
            <p:nvPr>
              <p:custDataLst>
                <p:tags r:id="rId62"/>
              </p:custDataLst>
            </p:nvPr>
          </p:nvSpPr>
          <p:spPr>
            <a:xfrm>
              <a:off x="8978900" y="1636791"/>
              <a:ext cx="1595309" cy="57028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50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点击此处添加文字说明</a:t>
              </a:r>
              <a:endParaRPr kumimoji="0" lang="en-US" altLang="zh-CN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endParaRPr>
            </a:p>
            <a:p>
              <a:pPr marL="0" marR="0" lvl="0" indent="0" algn="l" defTabSz="914400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50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点击此处添加文字说明</a:t>
              </a:r>
            </a:p>
          </p:txBody>
        </p:sp>
        <p:cxnSp>
          <p:nvCxnSpPr>
            <p:cNvPr id="217" name="PA_直接连接符 216"/>
            <p:cNvCxnSpPr/>
            <p:nvPr>
              <p:custDataLst>
                <p:tags r:id="rId63"/>
              </p:custDataLst>
            </p:nvPr>
          </p:nvCxnSpPr>
          <p:spPr>
            <a:xfrm>
              <a:off x="9045575" y="1595515"/>
              <a:ext cx="2379712" cy="0"/>
            </a:xfrm>
            <a:prstGeom prst="line">
              <a:avLst/>
            </a:prstGeom>
            <a:ln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8" name="PA_直接连接符 217"/>
            <p:cNvCxnSpPr/>
            <p:nvPr>
              <p:custDataLst>
                <p:tags r:id="rId64"/>
              </p:custDataLst>
            </p:nvPr>
          </p:nvCxnSpPr>
          <p:spPr>
            <a:xfrm>
              <a:off x="9045575" y="1644435"/>
              <a:ext cx="817523" cy="0"/>
            </a:xfrm>
            <a:prstGeom prst="line">
              <a:avLst/>
            </a:prstGeom>
            <a:ln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19" name="PA_任意多边形 315"/>
            <p:cNvSpPr>
              <a:spLocks noEditPoints="1"/>
            </p:cNvSpPr>
            <p:nvPr>
              <p:custDataLst>
                <p:tags r:id="rId65"/>
              </p:custDataLst>
            </p:nvPr>
          </p:nvSpPr>
          <p:spPr bwMode="auto">
            <a:xfrm>
              <a:off x="8653198" y="1246755"/>
              <a:ext cx="236393" cy="236393"/>
            </a:xfrm>
            <a:custGeom>
              <a:avLst/>
              <a:gdLst>
                <a:gd name="T0" fmla="*/ 41 w 41"/>
                <a:gd name="T1" fmla="*/ 34 h 41"/>
                <a:gd name="T2" fmla="*/ 33 w 41"/>
                <a:gd name="T3" fmla="*/ 41 h 41"/>
                <a:gd name="T4" fmla="*/ 8 w 41"/>
                <a:gd name="T5" fmla="*/ 41 h 41"/>
                <a:gd name="T6" fmla="*/ 0 w 41"/>
                <a:gd name="T7" fmla="*/ 34 h 41"/>
                <a:gd name="T8" fmla="*/ 0 w 41"/>
                <a:gd name="T9" fmla="*/ 8 h 41"/>
                <a:gd name="T10" fmla="*/ 8 w 41"/>
                <a:gd name="T11" fmla="*/ 0 h 41"/>
                <a:gd name="T12" fmla="*/ 33 w 41"/>
                <a:gd name="T13" fmla="*/ 0 h 41"/>
                <a:gd name="T14" fmla="*/ 41 w 41"/>
                <a:gd name="T15" fmla="*/ 8 h 41"/>
                <a:gd name="T16" fmla="*/ 41 w 41"/>
                <a:gd name="T17" fmla="*/ 34 h 41"/>
                <a:gd name="T18" fmla="*/ 29 w 41"/>
                <a:gd name="T19" fmla="*/ 20 h 41"/>
                <a:gd name="T20" fmla="*/ 21 w 41"/>
                <a:gd name="T21" fmla="*/ 12 h 41"/>
                <a:gd name="T22" fmla="*/ 7 w 41"/>
                <a:gd name="T23" fmla="*/ 27 h 41"/>
                <a:gd name="T24" fmla="*/ 7 w 41"/>
                <a:gd name="T25" fmla="*/ 34 h 41"/>
                <a:gd name="T26" fmla="*/ 15 w 41"/>
                <a:gd name="T27" fmla="*/ 34 h 41"/>
                <a:gd name="T28" fmla="*/ 29 w 41"/>
                <a:gd name="T29" fmla="*/ 20 h 41"/>
                <a:gd name="T30" fmla="*/ 15 w 41"/>
                <a:gd name="T31" fmla="*/ 30 h 41"/>
                <a:gd name="T32" fmla="*/ 14 w 41"/>
                <a:gd name="T33" fmla="*/ 32 h 41"/>
                <a:gd name="T34" fmla="*/ 12 w 41"/>
                <a:gd name="T35" fmla="*/ 32 h 41"/>
                <a:gd name="T36" fmla="*/ 12 w 41"/>
                <a:gd name="T37" fmla="*/ 29 h 41"/>
                <a:gd name="T38" fmla="*/ 9 w 41"/>
                <a:gd name="T39" fmla="*/ 29 h 41"/>
                <a:gd name="T40" fmla="*/ 9 w 41"/>
                <a:gd name="T41" fmla="*/ 28 h 41"/>
                <a:gd name="T42" fmla="*/ 11 w 41"/>
                <a:gd name="T43" fmla="*/ 26 h 41"/>
                <a:gd name="T44" fmla="*/ 15 w 41"/>
                <a:gd name="T45" fmla="*/ 30 h 41"/>
                <a:gd name="T46" fmla="*/ 22 w 41"/>
                <a:gd name="T47" fmla="*/ 17 h 41"/>
                <a:gd name="T48" fmla="*/ 14 w 41"/>
                <a:gd name="T49" fmla="*/ 24 h 41"/>
                <a:gd name="T50" fmla="*/ 13 w 41"/>
                <a:gd name="T51" fmla="*/ 25 h 41"/>
                <a:gd name="T52" fmla="*/ 13 w 41"/>
                <a:gd name="T53" fmla="*/ 24 h 41"/>
                <a:gd name="T54" fmla="*/ 21 w 41"/>
                <a:gd name="T55" fmla="*/ 16 h 41"/>
                <a:gd name="T56" fmla="*/ 22 w 41"/>
                <a:gd name="T57" fmla="*/ 16 h 41"/>
                <a:gd name="T58" fmla="*/ 22 w 41"/>
                <a:gd name="T59" fmla="*/ 17 h 41"/>
                <a:gd name="T60" fmla="*/ 33 w 41"/>
                <a:gd name="T61" fmla="*/ 16 h 41"/>
                <a:gd name="T62" fmla="*/ 33 w 41"/>
                <a:gd name="T63" fmla="*/ 12 h 41"/>
                <a:gd name="T64" fmla="*/ 29 w 41"/>
                <a:gd name="T65" fmla="*/ 8 h 41"/>
                <a:gd name="T66" fmla="*/ 26 w 41"/>
                <a:gd name="T67" fmla="*/ 8 h 41"/>
                <a:gd name="T68" fmla="*/ 23 w 41"/>
                <a:gd name="T69" fmla="*/ 10 h 41"/>
                <a:gd name="T70" fmla="*/ 31 w 41"/>
                <a:gd name="T71" fmla="*/ 18 h 41"/>
                <a:gd name="T72" fmla="*/ 33 w 41"/>
                <a:gd name="T73" fmla="*/ 1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41" h="41">
                  <a:moveTo>
                    <a:pt x="41" y="34"/>
                  </a:moveTo>
                  <a:cubicBezTo>
                    <a:pt x="41" y="38"/>
                    <a:pt x="38" y="41"/>
                    <a:pt x="33" y="41"/>
                  </a:cubicBezTo>
                  <a:cubicBezTo>
                    <a:pt x="8" y="41"/>
                    <a:pt x="8" y="41"/>
                    <a:pt x="8" y="41"/>
                  </a:cubicBezTo>
                  <a:cubicBezTo>
                    <a:pt x="4" y="41"/>
                    <a:pt x="0" y="38"/>
                    <a:pt x="0" y="34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4"/>
                    <a:pt x="4" y="0"/>
                    <a:pt x="8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8" y="0"/>
                    <a:pt x="41" y="4"/>
                    <a:pt x="41" y="8"/>
                  </a:cubicBezTo>
                  <a:lnTo>
                    <a:pt x="41" y="34"/>
                  </a:lnTo>
                  <a:close/>
                  <a:moveTo>
                    <a:pt x="29" y="20"/>
                  </a:moveTo>
                  <a:cubicBezTo>
                    <a:pt x="21" y="12"/>
                    <a:pt x="21" y="12"/>
                    <a:pt x="21" y="12"/>
                  </a:cubicBezTo>
                  <a:cubicBezTo>
                    <a:pt x="7" y="27"/>
                    <a:pt x="7" y="27"/>
                    <a:pt x="7" y="27"/>
                  </a:cubicBezTo>
                  <a:cubicBezTo>
                    <a:pt x="7" y="34"/>
                    <a:pt x="7" y="34"/>
                    <a:pt x="7" y="34"/>
                  </a:cubicBezTo>
                  <a:cubicBezTo>
                    <a:pt x="15" y="34"/>
                    <a:pt x="15" y="34"/>
                    <a:pt x="15" y="34"/>
                  </a:cubicBezTo>
                  <a:lnTo>
                    <a:pt x="29" y="20"/>
                  </a:lnTo>
                  <a:close/>
                  <a:moveTo>
                    <a:pt x="15" y="30"/>
                  </a:moveTo>
                  <a:cubicBezTo>
                    <a:pt x="14" y="32"/>
                    <a:pt x="14" y="32"/>
                    <a:pt x="14" y="32"/>
                  </a:cubicBezTo>
                  <a:cubicBezTo>
                    <a:pt x="12" y="32"/>
                    <a:pt x="12" y="32"/>
                    <a:pt x="12" y="32"/>
                  </a:cubicBezTo>
                  <a:cubicBezTo>
                    <a:pt x="12" y="29"/>
                    <a:pt x="12" y="29"/>
                    <a:pt x="12" y="29"/>
                  </a:cubicBezTo>
                  <a:cubicBezTo>
                    <a:pt x="9" y="29"/>
                    <a:pt x="9" y="29"/>
                    <a:pt x="9" y="29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11" y="26"/>
                    <a:pt x="11" y="26"/>
                    <a:pt x="11" y="26"/>
                  </a:cubicBezTo>
                  <a:lnTo>
                    <a:pt x="15" y="30"/>
                  </a:lnTo>
                  <a:close/>
                  <a:moveTo>
                    <a:pt x="22" y="17"/>
                  </a:moveTo>
                  <a:cubicBezTo>
                    <a:pt x="14" y="24"/>
                    <a:pt x="14" y="24"/>
                    <a:pt x="14" y="24"/>
                  </a:cubicBezTo>
                  <a:cubicBezTo>
                    <a:pt x="14" y="25"/>
                    <a:pt x="13" y="25"/>
                    <a:pt x="13" y="25"/>
                  </a:cubicBezTo>
                  <a:cubicBezTo>
                    <a:pt x="13" y="24"/>
                    <a:pt x="13" y="24"/>
                    <a:pt x="13" y="24"/>
                  </a:cubicBezTo>
                  <a:cubicBezTo>
                    <a:pt x="21" y="16"/>
                    <a:pt x="21" y="16"/>
                    <a:pt x="21" y="16"/>
                  </a:cubicBezTo>
                  <a:cubicBezTo>
                    <a:pt x="21" y="16"/>
                    <a:pt x="22" y="16"/>
                    <a:pt x="22" y="16"/>
                  </a:cubicBezTo>
                  <a:cubicBezTo>
                    <a:pt x="22" y="16"/>
                    <a:pt x="22" y="16"/>
                    <a:pt x="22" y="17"/>
                  </a:cubicBezTo>
                  <a:close/>
                  <a:moveTo>
                    <a:pt x="33" y="16"/>
                  </a:moveTo>
                  <a:cubicBezTo>
                    <a:pt x="34" y="15"/>
                    <a:pt x="34" y="13"/>
                    <a:pt x="33" y="12"/>
                  </a:cubicBezTo>
                  <a:cubicBezTo>
                    <a:pt x="29" y="8"/>
                    <a:pt x="29" y="8"/>
                    <a:pt x="29" y="8"/>
                  </a:cubicBezTo>
                  <a:cubicBezTo>
                    <a:pt x="28" y="7"/>
                    <a:pt x="27" y="7"/>
                    <a:pt x="26" y="8"/>
                  </a:cubicBezTo>
                  <a:cubicBezTo>
                    <a:pt x="23" y="10"/>
                    <a:pt x="23" y="10"/>
                    <a:pt x="23" y="10"/>
                  </a:cubicBezTo>
                  <a:cubicBezTo>
                    <a:pt x="31" y="18"/>
                    <a:pt x="31" y="18"/>
                    <a:pt x="31" y="18"/>
                  </a:cubicBezTo>
                  <a:lnTo>
                    <a:pt x="33" y="16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20" name="PA_组合 219"/>
          <p:cNvGrpSpPr/>
          <p:nvPr>
            <p:custDataLst>
              <p:tags r:id="rId9"/>
            </p:custDataLst>
          </p:nvPr>
        </p:nvGrpSpPr>
        <p:grpSpPr>
          <a:xfrm>
            <a:off x="821668" y="4922875"/>
            <a:ext cx="3192914" cy="1022167"/>
            <a:chOff x="821668" y="2906974"/>
            <a:chExt cx="3192914" cy="1022167"/>
          </a:xfrm>
        </p:grpSpPr>
        <p:sp>
          <p:nvSpPr>
            <p:cNvPr id="221" name="PA_文本框 220"/>
            <p:cNvSpPr txBox="1"/>
            <p:nvPr>
              <p:custDataLst>
                <p:tags r:id="rId56"/>
              </p:custDataLst>
            </p:nvPr>
          </p:nvSpPr>
          <p:spPr>
            <a:xfrm>
              <a:off x="1147304" y="2906974"/>
              <a:ext cx="2867278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altLang="zh-CN" sz="1800" b="1" i="0" u="none" strike="noStrike" kern="1200" cap="none" spc="300" normalizeH="0" baseline="0" noProof="0" dirty="0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C.</a:t>
              </a:r>
              <a:r>
                <a:rPr kumimoji="0" lang="zh-CN" altLang="en-US" sz="1800" b="1" i="0" u="none" strike="noStrike" kern="1200" cap="none" spc="300" normalizeH="0" baseline="0" noProof="0" dirty="0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点击此处添加标题</a:t>
              </a:r>
            </a:p>
          </p:txBody>
        </p:sp>
        <p:sp>
          <p:nvSpPr>
            <p:cNvPr id="222" name="PA_文本框 221"/>
            <p:cNvSpPr txBox="1"/>
            <p:nvPr>
              <p:custDataLst>
                <p:tags r:id="rId57"/>
              </p:custDataLst>
            </p:nvPr>
          </p:nvSpPr>
          <p:spPr>
            <a:xfrm>
              <a:off x="1147304" y="3358857"/>
              <a:ext cx="1595309" cy="57028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50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点击此处添加文字说明</a:t>
              </a:r>
              <a:endParaRPr kumimoji="0" lang="en-US" altLang="zh-CN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endParaRPr>
            </a:p>
            <a:p>
              <a:pPr marL="0" marR="0" lvl="0" indent="0" algn="l" defTabSz="914400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50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点击此处添加文字说明</a:t>
              </a:r>
            </a:p>
          </p:txBody>
        </p:sp>
        <p:cxnSp>
          <p:nvCxnSpPr>
            <p:cNvPr id="223" name="PA_直接连接符 222"/>
            <p:cNvCxnSpPr/>
            <p:nvPr>
              <p:custDataLst>
                <p:tags r:id="rId58"/>
              </p:custDataLst>
            </p:nvPr>
          </p:nvCxnSpPr>
          <p:spPr>
            <a:xfrm>
              <a:off x="1213979" y="3317581"/>
              <a:ext cx="2358780" cy="0"/>
            </a:xfrm>
            <a:prstGeom prst="line">
              <a:avLst/>
            </a:prstGeom>
            <a:ln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4" name="PA_直接连接符 223"/>
            <p:cNvCxnSpPr/>
            <p:nvPr>
              <p:custDataLst>
                <p:tags r:id="rId59"/>
              </p:custDataLst>
            </p:nvPr>
          </p:nvCxnSpPr>
          <p:spPr>
            <a:xfrm>
              <a:off x="1213979" y="3366501"/>
              <a:ext cx="817523" cy="0"/>
            </a:xfrm>
            <a:prstGeom prst="line">
              <a:avLst/>
            </a:prstGeom>
            <a:ln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25" name="PA_任意多边形 163"/>
            <p:cNvSpPr>
              <a:spLocks noEditPoints="1"/>
            </p:cNvSpPr>
            <p:nvPr>
              <p:custDataLst>
                <p:tags r:id="rId60"/>
              </p:custDataLst>
            </p:nvPr>
          </p:nvSpPr>
          <p:spPr bwMode="auto">
            <a:xfrm>
              <a:off x="821668" y="2962934"/>
              <a:ext cx="298748" cy="230613"/>
            </a:xfrm>
            <a:custGeom>
              <a:avLst/>
              <a:gdLst>
                <a:gd name="T0" fmla="*/ 38 w 48"/>
                <a:gd name="T1" fmla="*/ 30 h 37"/>
                <a:gd name="T2" fmla="*/ 30 w 48"/>
                <a:gd name="T3" fmla="*/ 37 h 37"/>
                <a:gd name="T4" fmla="*/ 8 w 48"/>
                <a:gd name="T5" fmla="*/ 37 h 37"/>
                <a:gd name="T6" fmla="*/ 0 w 48"/>
                <a:gd name="T7" fmla="*/ 30 h 37"/>
                <a:gd name="T8" fmla="*/ 0 w 48"/>
                <a:gd name="T9" fmla="*/ 7 h 37"/>
                <a:gd name="T10" fmla="*/ 8 w 48"/>
                <a:gd name="T11" fmla="*/ 0 h 37"/>
                <a:gd name="T12" fmla="*/ 30 w 48"/>
                <a:gd name="T13" fmla="*/ 0 h 37"/>
                <a:gd name="T14" fmla="*/ 33 w 48"/>
                <a:gd name="T15" fmla="*/ 0 h 37"/>
                <a:gd name="T16" fmla="*/ 34 w 48"/>
                <a:gd name="T17" fmla="*/ 1 h 37"/>
                <a:gd name="T18" fmla="*/ 34 w 48"/>
                <a:gd name="T19" fmla="*/ 2 h 37"/>
                <a:gd name="T20" fmla="*/ 32 w 48"/>
                <a:gd name="T21" fmla="*/ 3 h 37"/>
                <a:gd name="T22" fmla="*/ 31 w 48"/>
                <a:gd name="T23" fmla="*/ 3 h 37"/>
                <a:gd name="T24" fmla="*/ 30 w 48"/>
                <a:gd name="T25" fmla="*/ 3 h 37"/>
                <a:gd name="T26" fmla="*/ 8 w 48"/>
                <a:gd name="T27" fmla="*/ 3 h 37"/>
                <a:gd name="T28" fmla="*/ 4 w 48"/>
                <a:gd name="T29" fmla="*/ 7 h 37"/>
                <a:gd name="T30" fmla="*/ 4 w 48"/>
                <a:gd name="T31" fmla="*/ 30 h 37"/>
                <a:gd name="T32" fmla="*/ 8 w 48"/>
                <a:gd name="T33" fmla="*/ 34 h 37"/>
                <a:gd name="T34" fmla="*/ 30 w 48"/>
                <a:gd name="T35" fmla="*/ 34 h 37"/>
                <a:gd name="T36" fmla="*/ 34 w 48"/>
                <a:gd name="T37" fmla="*/ 30 h 37"/>
                <a:gd name="T38" fmla="*/ 34 w 48"/>
                <a:gd name="T39" fmla="*/ 26 h 37"/>
                <a:gd name="T40" fmla="*/ 35 w 48"/>
                <a:gd name="T41" fmla="*/ 26 h 37"/>
                <a:gd name="T42" fmla="*/ 36 w 48"/>
                <a:gd name="T43" fmla="*/ 24 h 37"/>
                <a:gd name="T44" fmla="*/ 37 w 48"/>
                <a:gd name="T45" fmla="*/ 24 h 37"/>
                <a:gd name="T46" fmla="*/ 38 w 48"/>
                <a:gd name="T47" fmla="*/ 25 h 37"/>
                <a:gd name="T48" fmla="*/ 38 w 48"/>
                <a:gd name="T49" fmla="*/ 30 h 37"/>
                <a:gd name="T50" fmla="*/ 43 w 48"/>
                <a:gd name="T51" fmla="*/ 13 h 37"/>
                <a:gd name="T52" fmla="*/ 25 w 48"/>
                <a:gd name="T53" fmla="*/ 31 h 37"/>
                <a:gd name="T54" fmla="*/ 17 w 48"/>
                <a:gd name="T55" fmla="*/ 31 h 37"/>
                <a:gd name="T56" fmla="*/ 17 w 48"/>
                <a:gd name="T57" fmla="*/ 23 h 37"/>
                <a:gd name="T58" fmla="*/ 35 w 48"/>
                <a:gd name="T59" fmla="*/ 5 h 37"/>
                <a:gd name="T60" fmla="*/ 43 w 48"/>
                <a:gd name="T61" fmla="*/ 13 h 37"/>
                <a:gd name="T62" fmla="*/ 27 w 48"/>
                <a:gd name="T63" fmla="*/ 25 h 37"/>
                <a:gd name="T64" fmla="*/ 23 w 48"/>
                <a:gd name="T65" fmla="*/ 21 h 37"/>
                <a:gd name="T66" fmla="*/ 20 w 48"/>
                <a:gd name="T67" fmla="*/ 24 h 37"/>
                <a:gd name="T68" fmla="*/ 20 w 48"/>
                <a:gd name="T69" fmla="*/ 25 h 37"/>
                <a:gd name="T70" fmla="*/ 22 w 48"/>
                <a:gd name="T71" fmla="*/ 25 h 37"/>
                <a:gd name="T72" fmla="*/ 22 w 48"/>
                <a:gd name="T73" fmla="*/ 28 h 37"/>
                <a:gd name="T74" fmla="*/ 24 w 48"/>
                <a:gd name="T75" fmla="*/ 28 h 37"/>
                <a:gd name="T76" fmla="*/ 27 w 48"/>
                <a:gd name="T77" fmla="*/ 25 h 37"/>
                <a:gd name="T78" fmla="*/ 35 w 48"/>
                <a:gd name="T79" fmla="*/ 9 h 37"/>
                <a:gd name="T80" fmla="*/ 25 w 48"/>
                <a:gd name="T81" fmla="*/ 18 h 37"/>
                <a:gd name="T82" fmla="*/ 25 w 48"/>
                <a:gd name="T83" fmla="*/ 19 h 37"/>
                <a:gd name="T84" fmla="*/ 26 w 48"/>
                <a:gd name="T85" fmla="*/ 19 h 37"/>
                <a:gd name="T86" fmla="*/ 36 w 48"/>
                <a:gd name="T87" fmla="*/ 10 h 37"/>
                <a:gd name="T88" fmla="*/ 36 w 48"/>
                <a:gd name="T89" fmla="*/ 9 h 37"/>
                <a:gd name="T90" fmla="*/ 35 w 48"/>
                <a:gd name="T91" fmla="*/ 9 h 37"/>
                <a:gd name="T92" fmla="*/ 45 w 48"/>
                <a:gd name="T93" fmla="*/ 11 h 37"/>
                <a:gd name="T94" fmla="*/ 37 w 48"/>
                <a:gd name="T95" fmla="*/ 3 h 37"/>
                <a:gd name="T96" fmla="*/ 39 w 48"/>
                <a:gd name="T97" fmla="*/ 1 h 37"/>
                <a:gd name="T98" fmla="*/ 43 w 48"/>
                <a:gd name="T99" fmla="*/ 1 h 37"/>
                <a:gd name="T100" fmla="*/ 47 w 48"/>
                <a:gd name="T101" fmla="*/ 5 h 37"/>
                <a:gd name="T102" fmla="*/ 47 w 48"/>
                <a:gd name="T103" fmla="*/ 8 h 37"/>
                <a:gd name="T104" fmla="*/ 45 w 48"/>
                <a:gd name="T105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8" h="37">
                  <a:moveTo>
                    <a:pt x="38" y="30"/>
                  </a:moveTo>
                  <a:cubicBezTo>
                    <a:pt x="38" y="34"/>
                    <a:pt x="34" y="37"/>
                    <a:pt x="30" y="37"/>
                  </a:cubicBezTo>
                  <a:cubicBezTo>
                    <a:pt x="8" y="37"/>
                    <a:pt x="8" y="37"/>
                    <a:pt x="8" y="37"/>
                  </a:cubicBezTo>
                  <a:cubicBezTo>
                    <a:pt x="4" y="37"/>
                    <a:pt x="0" y="34"/>
                    <a:pt x="0" y="30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3"/>
                    <a:pt x="4" y="0"/>
                    <a:pt x="8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1" y="0"/>
                    <a:pt x="32" y="0"/>
                    <a:pt x="33" y="0"/>
                  </a:cubicBezTo>
                  <a:cubicBezTo>
                    <a:pt x="34" y="0"/>
                    <a:pt x="34" y="1"/>
                    <a:pt x="34" y="1"/>
                  </a:cubicBezTo>
                  <a:cubicBezTo>
                    <a:pt x="34" y="1"/>
                    <a:pt x="34" y="2"/>
                    <a:pt x="34" y="2"/>
                  </a:cubicBezTo>
                  <a:cubicBezTo>
                    <a:pt x="32" y="3"/>
                    <a:pt x="32" y="3"/>
                    <a:pt x="32" y="3"/>
                  </a:cubicBezTo>
                  <a:cubicBezTo>
                    <a:pt x="32" y="3"/>
                    <a:pt x="32" y="3"/>
                    <a:pt x="31" y="3"/>
                  </a:cubicBezTo>
                  <a:cubicBezTo>
                    <a:pt x="31" y="3"/>
                    <a:pt x="31" y="3"/>
                    <a:pt x="30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6" y="3"/>
                    <a:pt x="4" y="5"/>
                    <a:pt x="4" y="7"/>
                  </a:cubicBezTo>
                  <a:cubicBezTo>
                    <a:pt x="4" y="30"/>
                    <a:pt x="4" y="30"/>
                    <a:pt x="4" y="30"/>
                  </a:cubicBezTo>
                  <a:cubicBezTo>
                    <a:pt x="4" y="32"/>
                    <a:pt x="6" y="34"/>
                    <a:pt x="8" y="34"/>
                  </a:cubicBezTo>
                  <a:cubicBezTo>
                    <a:pt x="30" y="34"/>
                    <a:pt x="30" y="34"/>
                    <a:pt x="30" y="34"/>
                  </a:cubicBezTo>
                  <a:cubicBezTo>
                    <a:pt x="33" y="34"/>
                    <a:pt x="34" y="32"/>
                    <a:pt x="34" y="30"/>
                  </a:cubicBezTo>
                  <a:cubicBezTo>
                    <a:pt x="34" y="26"/>
                    <a:pt x="34" y="26"/>
                    <a:pt x="34" y="26"/>
                  </a:cubicBezTo>
                  <a:cubicBezTo>
                    <a:pt x="34" y="26"/>
                    <a:pt x="35" y="26"/>
                    <a:pt x="35" y="26"/>
                  </a:cubicBezTo>
                  <a:cubicBezTo>
                    <a:pt x="36" y="24"/>
                    <a:pt x="36" y="24"/>
                    <a:pt x="36" y="24"/>
                  </a:cubicBezTo>
                  <a:cubicBezTo>
                    <a:pt x="37" y="24"/>
                    <a:pt x="37" y="24"/>
                    <a:pt x="37" y="24"/>
                  </a:cubicBezTo>
                  <a:cubicBezTo>
                    <a:pt x="38" y="24"/>
                    <a:pt x="38" y="24"/>
                    <a:pt x="38" y="25"/>
                  </a:cubicBezTo>
                  <a:lnTo>
                    <a:pt x="38" y="30"/>
                  </a:lnTo>
                  <a:close/>
                  <a:moveTo>
                    <a:pt x="43" y="13"/>
                  </a:moveTo>
                  <a:cubicBezTo>
                    <a:pt x="25" y="31"/>
                    <a:pt x="25" y="31"/>
                    <a:pt x="25" y="31"/>
                  </a:cubicBezTo>
                  <a:cubicBezTo>
                    <a:pt x="17" y="31"/>
                    <a:pt x="17" y="31"/>
                    <a:pt x="17" y="31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35" y="5"/>
                    <a:pt x="35" y="5"/>
                    <a:pt x="35" y="5"/>
                  </a:cubicBezTo>
                  <a:lnTo>
                    <a:pt x="43" y="13"/>
                  </a:lnTo>
                  <a:close/>
                  <a:moveTo>
                    <a:pt x="27" y="25"/>
                  </a:moveTo>
                  <a:cubicBezTo>
                    <a:pt x="23" y="21"/>
                    <a:pt x="23" y="21"/>
                    <a:pt x="23" y="21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4" y="28"/>
                    <a:pt x="24" y="28"/>
                    <a:pt x="24" y="28"/>
                  </a:cubicBezTo>
                  <a:lnTo>
                    <a:pt x="27" y="25"/>
                  </a:lnTo>
                  <a:close/>
                  <a:moveTo>
                    <a:pt x="35" y="9"/>
                  </a:moveTo>
                  <a:cubicBezTo>
                    <a:pt x="25" y="18"/>
                    <a:pt x="25" y="18"/>
                    <a:pt x="25" y="18"/>
                  </a:cubicBezTo>
                  <a:cubicBezTo>
                    <a:pt x="25" y="18"/>
                    <a:pt x="25" y="19"/>
                    <a:pt x="25" y="19"/>
                  </a:cubicBezTo>
                  <a:cubicBezTo>
                    <a:pt x="26" y="19"/>
                    <a:pt x="26" y="19"/>
                    <a:pt x="26" y="19"/>
                  </a:cubicBezTo>
                  <a:cubicBezTo>
                    <a:pt x="36" y="10"/>
                    <a:pt x="36" y="10"/>
                    <a:pt x="36" y="10"/>
                  </a:cubicBezTo>
                  <a:cubicBezTo>
                    <a:pt x="36" y="9"/>
                    <a:pt x="36" y="9"/>
                    <a:pt x="36" y="9"/>
                  </a:cubicBezTo>
                  <a:cubicBezTo>
                    <a:pt x="35" y="8"/>
                    <a:pt x="35" y="8"/>
                    <a:pt x="35" y="9"/>
                  </a:cubicBezTo>
                  <a:close/>
                  <a:moveTo>
                    <a:pt x="45" y="11"/>
                  </a:moveTo>
                  <a:cubicBezTo>
                    <a:pt x="37" y="3"/>
                    <a:pt x="37" y="3"/>
                    <a:pt x="37" y="3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40" y="0"/>
                    <a:pt x="42" y="0"/>
                    <a:pt x="43" y="1"/>
                  </a:cubicBezTo>
                  <a:cubicBezTo>
                    <a:pt x="47" y="5"/>
                    <a:pt x="47" y="5"/>
                    <a:pt x="47" y="5"/>
                  </a:cubicBezTo>
                  <a:cubicBezTo>
                    <a:pt x="48" y="6"/>
                    <a:pt x="48" y="7"/>
                    <a:pt x="47" y="8"/>
                  </a:cubicBezTo>
                  <a:lnTo>
                    <a:pt x="45" y="11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26" name="PA_组合 225"/>
          <p:cNvGrpSpPr/>
          <p:nvPr>
            <p:custDataLst>
              <p:tags r:id="rId10"/>
            </p:custDataLst>
          </p:nvPr>
        </p:nvGrpSpPr>
        <p:grpSpPr>
          <a:xfrm>
            <a:off x="8653198" y="4922875"/>
            <a:ext cx="3268508" cy="1022167"/>
            <a:chOff x="8653198" y="2906974"/>
            <a:chExt cx="3268508" cy="1022167"/>
          </a:xfrm>
        </p:grpSpPr>
        <p:sp>
          <p:nvSpPr>
            <p:cNvPr id="227" name="PA_文本框 226"/>
            <p:cNvSpPr txBox="1"/>
            <p:nvPr>
              <p:custDataLst>
                <p:tags r:id="rId51"/>
              </p:custDataLst>
            </p:nvPr>
          </p:nvSpPr>
          <p:spPr>
            <a:xfrm>
              <a:off x="8978900" y="2906974"/>
              <a:ext cx="2942806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altLang="zh-CN" sz="1800" b="1" i="0" u="none" strike="noStrike" kern="1200" cap="none" spc="300" normalizeH="0" baseline="0" noProof="0" dirty="0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D.</a:t>
              </a:r>
              <a:r>
                <a:rPr kumimoji="0" lang="zh-CN" altLang="en-US" sz="1800" b="1" i="0" u="none" strike="noStrike" kern="1200" cap="none" spc="300" normalizeH="0" baseline="0" noProof="0" dirty="0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点击此处添加标题</a:t>
              </a:r>
            </a:p>
          </p:txBody>
        </p:sp>
        <p:sp>
          <p:nvSpPr>
            <p:cNvPr id="228" name="PA_文本框 227"/>
            <p:cNvSpPr txBox="1"/>
            <p:nvPr>
              <p:custDataLst>
                <p:tags r:id="rId52"/>
              </p:custDataLst>
            </p:nvPr>
          </p:nvSpPr>
          <p:spPr>
            <a:xfrm>
              <a:off x="8978900" y="3358857"/>
              <a:ext cx="1595309" cy="57028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50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点击此处添加文字说明</a:t>
              </a:r>
              <a:endParaRPr kumimoji="0" lang="en-US" altLang="zh-CN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endParaRPr>
            </a:p>
            <a:p>
              <a:pPr marL="0" marR="0" lvl="0" indent="0" algn="l" defTabSz="914400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50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点击此处添加文字说明</a:t>
              </a:r>
            </a:p>
          </p:txBody>
        </p:sp>
        <p:cxnSp>
          <p:nvCxnSpPr>
            <p:cNvPr id="229" name="PA_直接连接符 228"/>
            <p:cNvCxnSpPr/>
            <p:nvPr>
              <p:custDataLst>
                <p:tags r:id="rId53"/>
              </p:custDataLst>
            </p:nvPr>
          </p:nvCxnSpPr>
          <p:spPr>
            <a:xfrm>
              <a:off x="9045575" y="3317581"/>
              <a:ext cx="2379712" cy="0"/>
            </a:xfrm>
            <a:prstGeom prst="line">
              <a:avLst/>
            </a:prstGeom>
            <a:ln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0" name="PA_直接连接符 229"/>
            <p:cNvCxnSpPr/>
            <p:nvPr>
              <p:custDataLst>
                <p:tags r:id="rId54"/>
              </p:custDataLst>
            </p:nvPr>
          </p:nvCxnSpPr>
          <p:spPr>
            <a:xfrm>
              <a:off x="9045575" y="3366501"/>
              <a:ext cx="817523" cy="0"/>
            </a:xfrm>
            <a:prstGeom prst="line">
              <a:avLst/>
            </a:prstGeom>
            <a:ln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31" name="PA_任意多边形 342"/>
            <p:cNvSpPr>
              <a:spLocks noEditPoints="1"/>
            </p:cNvSpPr>
            <p:nvPr>
              <p:custDataLst>
                <p:tags r:id="rId55"/>
              </p:custDataLst>
            </p:nvPr>
          </p:nvSpPr>
          <p:spPr bwMode="auto">
            <a:xfrm>
              <a:off x="8653198" y="2964076"/>
              <a:ext cx="248911" cy="220527"/>
            </a:xfrm>
            <a:custGeom>
              <a:avLst/>
              <a:gdLst>
                <a:gd name="T0" fmla="*/ 48 w 48"/>
                <a:gd name="T1" fmla="*/ 10 h 43"/>
                <a:gd name="T2" fmla="*/ 39 w 48"/>
                <a:gd name="T3" fmla="*/ 19 h 43"/>
                <a:gd name="T4" fmla="*/ 39 w 48"/>
                <a:gd name="T5" fmla="*/ 19 h 43"/>
                <a:gd name="T6" fmla="*/ 38 w 48"/>
                <a:gd name="T7" fmla="*/ 18 h 43"/>
                <a:gd name="T8" fmla="*/ 38 w 48"/>
                <a:gd name="T9" fmla="*/ 13 h 43"/>
                <a:gd name="T10" fmla="*/ 31 w 48"/>
                <a:gd name="T11" fmla="*/ 13 h 43"/>
                <a:gd name="T12" fmla="*/ 24 w 48"/>
                <a:gd name="T13" fmla="*/ 18 h 43"/>
                <a:gd name="T14" fmla="*/ 22 w 48"/>
                <a:gd name="T15" fmla="*/ 23 h 43"/>
                <a:gd name="T16" fmla="*/ 7 w 48"/>
                <a:gd name="T17" fmla="*/ 37 h 43"/>
                <a:gd name="T18" fmla="*/ 1 w 48"/>
                <a:gd name="T19" fmla="*/ 37 h 43"/>
                <a:gd name="T20" fmla="*/ 0 w 48"/>
                <a:gd name="T21" fmla="*/ 36 h 43"/>
                <a:gd name="T22" fmla="*/ 0 w 48"/>
                <a:gd name="T23" fmla="*/ 31 h 43"/>
                <a:gd name="T24" fmla="*/ 1 w 48"/>
                <a:gd name="T25" fmla="*/ 30 h 43"/>
                <a:gd name="T26" fmla="*/ 7 w 48"/>
                <a:gd name="T27" fmla="*/ 30 h 43"/>
                <a:gd name="T28" fmla="*/ 14 w 48"/>
                <a:gd name="T29" fmla="*/ 25 h 43"/>
                <a:gd name="T30" fmla="*/ 16 w 48"/>
                <a:gd name="T31" fmla="*/ 20 h 43"/>
                <a:gd name="T32" fmla="*/ 31 w 48"/>
                <a:gd name="T33" fmla="*/ 6 h 43"/>
                <a:gd name="T34" fmla="*/ 38 w 48"/>
                <a:gd name="T35" fmla="*/ 6 h 43"/>
                <a:gd name="T36" fmla="*/ 38 w 48"/>
                <a:gd name="T37" fmla="*/ 1 h 43"/>
                <a:gd name="T38" fmla="*/ 39 w 48"/>
                <a:gd name="T39" fmla="*/ 0 h 43"/>
                <a:gd name="T40" fmla="*/ 39 w 48"/>
                <a:gd name="T41" fmla="*/ 1 h 43"/>
                <a:gd name="T42" fmla="*/ 48 w 48"/>
                <a:gd name="T43" fmla="*/ 9 h 43"/>
                <a:gd name="T44" fmla="*/ 48 w 48"/>
                <a:gd name="T45" fmla="*/ 10 h 43"/>
                <a:gd name="T46" fmla="*/ 48 w 48"/>
                <a:gd name="T47" fmla="*/ 10 h 43"/>
                <a:gd name="T48" fmla="*/ 14 w 48"/>
                <a:gd name="T49" fmla="*/ 20 h 43"/>
                <a:gd name="T50" fmla="*/ 7 w 48"/>
                <a:gd name="T51" fmla="*/ 13 h 43"/>
                <a:gd name="T52" fmla="*/ 1 w 48"/>
                <a:gd name="T53" fmla="*/ 13 h 43"/>
                <a:gd name="T54" fmla="*/ 0 w 48"/>
                <a:gd name="T55" fmla="*/ 12 h 43"/>
                <a:gd name="T56" fmla="*/ 0 w 48"/>
                <a:gd name="T57" fmla="*/ 7 h 43"/>
                <a:gd name="T58" fmla="*/ 1 w 48"/>
                <a:gd name="T59" fmla="*/ 6 h 43"/>
                <a:gd name="T60" fmla="*/ 7 w 48"/>
                <a:gd name="T61" fmla="*/ 6 h 43"/>
                <a:gd name="T62" fmla="*/ 18 w 48"/>
                <a:gd name="T63" fmla="*/ 12 h 43"/>
                <a:gd name="T64" fmla="*/ 14 w 48"/>
                <a:gd name="T65" fmla="*/ 20 h 43"/>
                <a:gd name="T66" fmla="*/ 48 w 48"/>
                <a:gd name="T67" fmla="*/ 34 h 43"/>
                <a:gd name="T68" fmla="*/ 39 w 48"/>
                <a:gd name="T69" fmla="*/ 43 h 43"/>
                <a:gd name="T70" fmla="*/ 39 w 48"/>
                <a:gd name="T71" fmla="*/ 43 h 43"/>
                <a:gd name="T72" fmla="*/ 38 w 48"/>
                <a:gd name="T73" fmla="*/ 42 h 43"/>
                <a:gd name="T74" fmla="*/ 38 w 48"/>
                <a:gd name="T75" fmla="*/ 37 h 43"/>
                <a:gd name="T76" fmla="*/ 20 w 48"/>
                <a:gd name="T77" fmla="*/ 31 h 43"/>
                <a:gd name="T78" fmla="*/ 24 w 48"/>
                <a:gd name="T79" fmla="*/ 24 h 43"/>
                <a:gd name="T80" fmla="*/ 31 w 48"/>
                <a:gd name="T81" fmla="*/ 30 h 43"/>
                <a:gd name="T82" fmla="*/ 38 w 48"/>
                <a:gd name="T83" fmla="*/ 30 h 43"/>
                <a:gd name="T84" fmla="*/ 38 w 48"/>
                <a:gd name="T85" fmla="*/ 25 h 43"/>
                <a:gd name="T86" fmla="*/ 39 w 48"/>
                <a:gd name="T87" fmla="*/ 24 h 43"/>
                <a:gd name="T88" fmla="*/ 39 w 48"/>
                <a:gd name="T89" fmla="*/ 25 h 43"/>
                <a:gd name="T90" fmla="*/ 48 w 48"/>
                <a:gd name="T91" fmla="*/ 33 h 43"/>
                <a:gd name="T92" fmla="*/ 48 w 48"/>
                <a:gd name="T93" fmla="*/ 34 h 43"/>
                <a:gd name="T94" fmla="*/ 48 w 48"/>
                <a:gd name="T95" fmla="*/ 34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8" h="43">
                  <a:moveTo>
                    <a:pt x="48" y="10"/>
                  </a:moveTo>
                  <a:cubicBezTo>
                    <a:pt x="39" y="19"/>
                    <a:pt x="39" y="19"/>
                    <a:pt x="39" y="19"/>
                  </a:cubicBezTo>
                  <a:cubicBezTo>
                    <a:pt x="39" y="19"/>
                    <a:pt x="39" y="19"/>
                    <a:pt x="39" y="19"/>
                  </a:cubicBezTo>
                  <a:cubicBezTo>
                    <a:pt x="38" y="19"/>
                    <a:pt x="38" y="19"/>
                    <a:pt x="38" y="18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1" y="13"/>
                    <a:pt x="31" y="13"/>
                    <a:pt x="31" y="13"/>
                  </a:cubicBezTo>
                  <a:cubicBezTo>
                    <a:pt x="27" y="13"/>
                    <a:pt x="26" y="16"/>
                    <a:pt x="24" y="18"/>
                  </a:cubicBezTo>
                  <a:cubicBezTo>
                    <a:pt x="24" y="20"/>
                    <a:pt x="23" y="22"/>
                    <a:pt x="22" y="23"/>
                  </a:cubicBezTo>
                  <a:cubicBezTo>
                    <a:pt x="19" y="30"/>
                    <a:pt x="16" y="37"/>
                    <a:pt x="7" y="37"/>
                  </a:cubicBezTo>
                  <a:cubicBezTo>
                    <a:pt x="1" y="37"/>
                    <a:pt x="1" y="37"/>
                    <a:pt x="1" y="37"/>
                  </a:cubicBezTo>
                  <a:cubicBezTo>
                    <a:pt x="1" y="37"/>
                    <a:pt x="0" y="37"/>
                    <a:pt x="0" y="36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1" y="30"/>
                    <a:pt x="1" y="30"/>
                  </a:cubicBezTo>
                  <a:cubicBezTo>
                    <a:pt x="7" y="30"/>
                    <a:pt x="7" y="30"/>
                    <a:pt x="7" y="30"/>
                  </a:cubicBezTo>
                  <a:cubicBezTo>
                    <a:pt x="11" y="30"/>
                    <a:pt x="12" y="28"/>
                    <a:pt x="14" y="25"/>
                  </a:cubicBezTo>
                  <a:cubicBezTo>
                    <a:pt x="15" y="23"/>
                    <a:pt x="15" y="22"/>
                    <a:pt x="16" y="20"/>
                  </a:cubicBezTo>
                  <a:cubicBezTo>
                    <a:pt x="19" y="13"/>
                    <a:pt x="22" y="6"/>
                    <a:pt x="31" y="6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38" y="1"/>
                    <a:pt x="38" y="0"/>
                    <a:pt x="39" y="0"/>
                  </a:cubicBezTo>
                  <a:cubicBezTo>
                    <a:pt x="39" y="0"/>
                    <a:pt x="39" y="0"/>
                    <a:pt x="39" y="1"/>
                  </a:cubicBezTo>
                  <a:cubicBezTo>
                    <a:pt x="48" y="9"/>
                    <a:pt x="48" y="9"/>
                    <a:pt x="48" y="9"/>
                  </a:cubicBezTo>
                  <a:cubicBezTo>
                    <a:pt x="48" y="9"/>
                    <a:pt x="48" y="10"/>
                    <a:pt x="48" y="10"/>
                  </a:cubicBezTo>
                  <a:cubicBezTo>
                    <a:pt x="48" y="10"/>
                    <a:pt x="48" y="10"/>
                    <a:pt x="48" y="10"/>
                  </a:cubicBezTo>
                  <a:close/>
                  <a:moveTo>
                    <a:pt x="14" y="20"/>
                  </a:moveTo>
                  <a:cubicBezTo>
                    <a:pt x="13" y="16"/>
                    <a:pt x="11" y="13"/>
                    <a:pt x="7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0" y="13"/>
                    <a:pt x="0" y="12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1" y="6"/>
                    <a:pt x="1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12" y="6"/>
                    <a:pt x="15" y="9"/>
                    <a:pt x="18" y="12"/>
                  </a:cubicBezTo>
                  <a:cubicBezTo>
                    <a:pt x="17" y="15"/>
                    <a:pt x="15" y="17"/>
                    <a:pt x="14" y="20"/>
                  </a:cubicBezTo>
                  <a:close/>
                  <a:moveTo>
                    <a:pt x="48" y="34"/>
                  </a:moveTo>
                  <a:cubicBezTo>
                    <a:pt x="39" y="43"/>
                    <a:pt x="39" y="43"/>
                    <a:pt x="39" y="43"/>
                  </a:cubicBezTo>
                  <a:cubicBezTo>
                    <a:pt x="39" y="43"/>
                    <a:pt x="39" y="43"/>
                    <a:pt x="39" y="43"/>
                  </a:cubicBezTo>
                  <a:cubicBezTo>
                    <a:pt x="38" y="43"/>
                    <a:pt x="38" y="43"/>
                    <a:pt x="38" y="42"/>
                  </a:cubicBezTo>
                  <a:cubicBezTo>
                    <a:pt x="38" y="37"/>
                    <a:pt x="38" y="37"/>
                    <a:pt x="38" y="37"/>
                  </a:cubicBezTo>
                  <a:cubicBezTo>
                    <a:pt x="30" y="37"/>
                    <a:pt x="25" y="38"/>
                    <a:pt x="20" y="31"/>
                  </a:cubicBezTo>
                  <a:cubicBezTo>
                    <a:pt x="22" y="29"/>
                    <a:pt x="23" y="26"/>
                    <a:pt x="24" y="24"/>
                  </a:cubicBezTo>
                  <a:cubicBezTo>
                    <a:pt x="25" y="27"/>
                    <a:pt x="27" y="30"/>
                    <a:pt x="31" y="30"/>
                  </a:cubicBezTo>
                  <a:cubicBezTo>
                    <a:pt x="38" y="30"/>
                    <a:pt x="38" y="30"/>
                    <a:pt x="38" y="30"/>
                  </a:cubicBezTo>
                  <a:cubicBezTo>
                    <a:pt x="38" y="25"/>
                    <a:pt x="38" y="25"/>
                    <a:pt x="38" y="25"/>
                  </a:cubicBezTo>
                  <a:cubicBezTo>
                    <a:pt x="38" y="25"/>
                    <a:pt x="38" y="24"/>
                    <a:pt x="39" y="24"/>
                  </a:cubicBezTo>
                  <a:cubicBezTo>
                    <a:pt x="39" y="24"/>
                    <a:pt x="39" y="24"/>
                    <a:pt x="39" y="25"/>
                  </a:cubicBezTo>
                  <a:cubicBezTo>
                    <a:pt x="48" y="33"/>
                    <a:pt x="48" y="33"/>
                    <a:pt x="48" y="33"/>
                  </a:cubicBezTo>
                  <a:cubicBezTo>
                    <a:pt x="48" y="33"/>
                    <a:pt x="48" y="34"/>
                    <a:pt x="48" y="34"/>
                  </a:cubicBezTo>
                  <a:cubicBezTo>
                    <a:pt x="48" y="34"/>
                    <a:pt x="48" y="34"/>
                    <a:pt x="48" y="34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110" name="PA_组合 109"/>
          <p:cNvGrpSpPr/>
          <p:nvPr>
            <p:custDataLst>
              <p:tags r:id="rId11"/>
            </p:custDataLst>
          </p:nvPr>
        </p:nvGrpSpPr>
        <p:grpSpPr>
          <a:xfrm>
            <a:off x="3004402" y="2505473"/>
            <a:ext cx="5748710" cy="3228578"/>
            <a:chOff x="1944688" y="1082675"/>
            <a:chExt cx="8321675" cy="4673601"/>
          </a:xfrm>
        </p:grpSpPr>
        <p:sp>
          <p:nvSpPr>
            <p:cNvPr id="111" name="PA_任意多边形 5"/>
            <p:cNvSpPr/>
            <p:nvPr>
              <p:custDataLst>
                <p:tags r:id="rId12"/>
              </p:custDataLst>
            </p:nvPr>
          </p:nvSpPr>
          <p:spPr bwMode="auto">
            <a:xfrm>
              <a:off x="6072188" y="4198938"/>
              <a:ext cx="733425" cy="1327150"/>
            </a:xfrm>
            <a:custGeom>
              <a:avLst/>
              <a:gdLst>
                <a:gd name="T0" fmla="*/ 15 w 77"/>
                <a:gd name="T1" fmla="*/ 8 h 139"/>
                <a:gd name="T2" fmla="*/ 0 w 77"/>
                <a:gd name="T3" fmla="*/ 0 h 139"/>
                <a:gd name="T4" fmla="*/ 14 w 77"/>
                <a:gd name="T5" fmla="*/ 5 h 139"/>
                <a:gd name="T6" fmla="*/ 22 w 77"/>
                <a:gd name="T7" fmla="*/ 6 h 139"/>
                <a:gd name="T8" fmla="*/ 32 w 77"/>
                <a:gd name="T9" fmla="*/ 9 h 139"/>
                <a:gd name="T10" fmla="*/ 73 w 77"/>
                <a:gd name="T11" fmla="*/ 55 h 139"/>
                <a:gd name="T12" fmla="*/ 77 w 77"/>
                <a:gd name="T13" fmla="*/ 79 h 139"/>
                <a:gd name="T14" fmla="*/ 77 w 77"/>
                <a:gd name="T15" fmla="*/ 92 h 139"/>
                <a:gd name="T16" fmla="*/ 77 w 77"/>
                <a:gd name="T17" fmla="*/ 101 h 139"/>
                <a:gd name="T18" fmla="*/ 70 w 77"/>
                <a:gd name="T19" fmla="*/ 115 h 139"/>
                <a:gd name="T20" fmla="*/ 63 w 77"/>
                <a:gd name="T21" fmla="*/ 125 h 139"/>
                <a:gd name="T22" fmla="*/ 54 w 77"/>
                <a:gd name="T23" fmla="*/ 132 h 139"/>
                <a:gd name="T24" fmla="*/ 54 w 77"/>
                <a:gd name="T25" fmla="*/ 136 h 139"/>
                <a:gd name="T26" fmla="*/ 55 w 77"/>
                <a:gd name="T27" fmla="*/ 139 h 139"/>
                <a:gd name="T28" fmla="*/ 38 w 77"/>
                <a:gd name="T29" fmla="*/ 134 h 139"/>
                <a:gd name="T30" fmla="*/ 34 w 77"/>
                <a:gd name="T31" fmla="*/ 131 h 139"/>
                <a:gd name="T32" fmla="*/ 36 w 77"/>
                <a:gd name="T33" fmla="*/ 127 h 139"/>
                <a:gd name="T34" fmla="*/ 44 w 77"/>
                <a:gd name="T35" fmla="*/ 116 h 139"/>
                <a:gd name="T36" fmla="*/ 56 w 77"/>
                <a:gd name="T37" fmla="*/ 70 h 139"/>
                <a:gd name="T38" fmla="*/ 15 w 77"/>
                <a:gd name="T39" fmla="*/ 8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7" h="139">
                  <a:moveTo>
                    <a:pt x="15" y="8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22" y="6"/>
                    <a:pt x="22" y="6"/>
                    <a:pt x="22" y="6"/>
                  </a:cubicBezTo>
                  <a:cubicBezTo>
                    <a:pt x="32" y="9"/>
                    <a:pt x="32" y="9"/>
                    <a:pt x="32" y="9"/>
                  </a:cubicBezTo>
                  <a:cubicBezTo>
                    <a:pt x="56" y="21"/>
                    <a:pt x="67" y="34"/>
                    <a:pt x="73" y="55"/>
                  </a:cubicBezTo>
                  <a:cubicBezTo>
                    <a:pt x="76" y="72"/>
                    <a:pt x="77" y="67"/>
                    <a:pt x="77" y="79"/>
                  </a:cubicBezTo>
                  <a:cubicBezTo>
                    <a:pt x="77" y="92"/>
                    <a:pt x="77" y="92"/>
                    <a:pt x="77" y="92"/>
                  </a:cubicBezTo>
                  <a:cubicBezTo>
                    <a:pt x="77" y="101"/>
                    <a:pt x="77" y="101"/>
                    <a:pt x="77" y="101"/>
                  </a:cubicBezTo>
                  <a:cubicBezTo>
                    <a:pt x="70" y="115"/>
                    <a:pt x="70" y="115"/>
                    <a:pt x="70" y="115"/>
                  </a:cubicBezTo>
                  <a:cubicBezTo>
                    <a:pt x="63" y="125"/>
                    <a:pt x="63" y="125"/>
                    <a:pt x="63" y="125"/>
                  </a:cubicBezTo>
                  <a:cubicBezTo>
                    <a:pt x="54" y="132"/>
                    <a:pt x="54" y="132"/>
                    <a:pt x="54" y="132"/>
                  </a:cubicBezTo>
                  <a:cubicBezTo>
                    <a:pt x="54" y="136"/>
                    <a:pt x="54" y="136"/>
                    <a:pt x="54" y="136"/>
                  </a:cubicBezTo>
                  <a:cubicBezTo>
                    <a:pt x="55" y="139"/>
                    <a:pt x="55" y="139"/>
                    <a:pt x="55" y="139"/>
                  </a:cubicBezTo>
                  <a:cubicBezTo>
                    <a:pt x="38" y="134"/>
                    <a:pt x="38" y="134"/>
                    <a:pt x="38" y="134"/>
                  </a:cubicBezTo>
                  <a:cubicBezTo>
                    <a:pt x="38" y="134"/>
                    <a:pt x="34" y="133"/>
                    <a:pt x="34" y="131"/>
                  </a:cubicBezTo>
                  <a:cubicBezTo>
                    <a:pt x="34" y="129"/>
                    <a:pt x="36" y="127"/>
                    <a:pt x="36" y="127"/>
                  </a:cubicBezTo>
                  <a:cubicBezTo>
                    <a:pt x="44" y="116"/>
                    <a:pt x="44" y="116"/>
                    <a:pt x="44" y="116"/>
                  </a:cubicBezTo>
                  <a:cubicBezTo>
                    <a:pt x="51" y="105"/>
                    <a:pt x="56" y="96"/>
                    <a:pt x="56" y="70"/>
                  </a:cubicBezTo>
                  <a:cubicBezTo>
                    <a:pt x="54" y="44"/>
                    <a:pt x="45" y="25"/>
                    <a:pt x="15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12" name="PA_任意多边形 6"/>
            <p:cNvSpPr/>
            <p:nvPr>
              <p:custDataLst>
                <p:tags r:id="rId13"/>
              </p:custDataLst>
            </p:nvPr>
          </p:nvSpPr>
          <p:spPr bwMode="auto">
            <a:xfrm>
              <a:off x="8350251" y="3768725"/>
              <a:ext cx="485775" cy="304800"/>
            </a:xfrm>
            <a:custGeom>
              <a:avLst/>
              <a:gdLst>
                <a:gd name="T0" fmla="*/ 2 w 51"/>
                <a:gd name="T1" fmla="*/ 21 h 32"/>
                <a:gd name="T2" fmla="*/ 2 w 51"/>
                <a:gd name="T3" fmla="*/ 21 h 32"/>
                <a:gd name="T4" fmla="*/ 32 w 51"/>
                <a:gd name="T5" fmla="*/ 32 h 32"/>
                <a:gd name="T6" fmla="*/ 51 w 51"/>
                <a:gd name="T7" fmla="*/ 32 h 32"/>
                <a:gd name="T8" fmla="*/ 46 w 51"/>
                <a:gd name="T9" fmla="*/ 24 h 32"/>
                <a:gd name="T10" fmla="*/ 42 w 51"/>
                <a:gd name="T11" fmla="*/ 16 h 32"/>
                <a:gd name="T12" fmla="*/ 32 w 51"/>
                <a:gd name="T13" fmla="*/ 13 h 32"/>
                <a:gd name="T14" fmla="*/ 20 w 51"/>
                <a:gd name="T15" fmla="*/ 1 h 32"/>
                <a:gd name="T16" fmla="*/ 10 w 51"/>
                <a:gd name="T17" fmla="*/ 4 h 32"/>
                <a:gd name="T18" fmla="*/ 8 w 51"/>
                <a:gd name="T19" fmla="*/ 2 h 32"/>
                <a:gd name="T20" fmla="*/ 5 w 51"/>
                <a:gd name="T21" fmla="*/ 0 h 32"/>
                <a:gd name="T22" fmla="*/ 2 w 51"/>
                <a:gd name="T23" fmla="*/ 1 h 32"/>
                <a:gd name="T24" fmla="*/ 0 w 51"/>
                <a:gd name="T25" fmla="*/ 3 h 32"/>
                <a:gd name="T26" fmla="*/ 2 w 51"/>
                <a:gd name="T27" fmla="*/ 21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1" h="32">
                  <a:moveTo>
                    <a:pt x="2" y="21"/>
                  </a:moveTo>
                  <a:cubicBezTo>
                    <a:pt x="2" y="21"/>
                    <a:pt x="2" y="21"/>
                    <a:pt x="2" y="21"/>
                  </a:cubicBezTo>
                  <a:cubicBezTo>
                    <a:pt x="14" y="28"/>
                    <a:pt x="14" y="29"/>
                    <a:pt x="32" y="32"/>
                  </a:cubicBezTo>
                  <a:cubicBezTo>
                    <a:pt x="51" y="32"/>
                    <a:pt x="51" y="32"/>
                    <a:pt x="51" y="32"/>
                  </a:cubicBezTo>
                  <a:cubicBezTo>
                    <a:pt x="46" y="24"/>
                    <a:pt x="46" y="24"/>
                    <a:pt x="46" y="24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32" y="13"/>
                    <a:pt x="32" y="13"/>
                    <a:pt x="32" y="13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2" y="21"/>
                    <a:pt x="2" y="21"/>
                    <a:pt x="2" y="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13" name="PA_任意多边形 7"/>
            <p:cNvSpPr/>
            <p:nvPr>
              <p:custDataLst>
                <p:tags r:id="rId14"/>
              </p:custDataLst>
            </p:nvPr>
          </p:nvSpPr>
          <p:spPr bwMode="auto">
            <a:xfrm>
              <a:off x="8359776" y="2784475"/>
              <a:ext cx="390525" cy="361950"/>
            </a:xfrm>
            <a:custGeom>
              <a:avLst/>
              <a:gdLst>
                <a:gd name="T0" fmla="*/ 0 w 41"/>
                <a:gd name="T1" fmla="*/ 11 h 38"/>
                <a:gd name="T2" fmla="*/ 18 w 41"/>
                <a:gd name="T3" fmla="*/ 3 h 38"/>
                <a:gd name="T4" fmla="*/ 41 w 41"/>
                <a:gd name="T5" fmla="*/ 0 h 38"/>
                <a:gd name="T6" fmla="*/ 35 w 41"/>
                <a:gd name="T7" fmla="*/ 9 h 38"/>
                <a:gd name="T8" fmla="*/ 0 w 41"/>
                <a:gd name="T9" fmla="*/ 36 h 38"/>
                <a:gd name="T10" fmla="*/ 0 w 41"/>
                <a:gd name="T11" fmla="*/ 11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1" h="38">
                  <a:moveTo>
                    <a:pt x="0" y="11"/>
                  </a:moveTo>
                  <a:cubicBezTo>
                    <a:pt x="12" y="5"/>
                    <a:pt x="7" y="7"/>
                    <a:pt x="18" y="3"/>
                  </a:cubicBezTo>
                  <a:cubicBezTo>
                    <a:pt x="41" y="0"/>
                    <a:pt x="41" y="0"/>
                    <a:pt x="41" y="0"/>
                  </a:cubicBezTo>
                  <a:cubicBezTo>
                    <a:pt x="35" y="9"/>
                    <a:pt x="35" y="9"/>
                    <a:pt x="35" y="9"/>
                  </a:cubicBezTo>
                  <a:cubicBezTo>
                    <a:pt x="23" y="15"/>
                    <a:pt x="1" y="38"/>
                    <a:pt x="0" y="36"/>
                  </a:cubicBezTo>
                  <a:cubicBezTo>
                    <a:pt x="0" y="11"/>
                    <a:pt x="0" y="11"/>
                    <a:pt x="0" y="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14" name="PA_任意多边形 8"/>
            <p:cNvSpPr/>
            <p:nvPr>
              <p:custDataLst>
                <p:tags r:id="rId15"/>
              </p:custDataLst>
            </p:nvPr>
          </p:nvSpPr>
          <p:spPr bwMode="auto">
            <a:xfrm>
              <a:off x="6205538" y="1303338"/>
              <a:ext cx="581025" cy="1317625"/>
            </a:xfrm>
            <a:custGeom>
              <a:avLst/>
              <a:gdLst>
                <a:gd name="T0" fmla="*/ 8 w 61"/>
                <a:gd name="T1" fmla="*/ 137 h 138"/>
                <a:gd name="T2" fmla="*/ 61 w 61"/>
                <a:gd name="T3" fmla="*/ 72 h 138"/>
                <a:gd name="T4" fmla="*/ 38 w 61"/>
                <a:gd name="T5" fmla="*/ 8 h 138"/>
                <a:gd name="T6" fmla="*/ 37 w 61"/>
                <a:gd name="T7" fmla="*/ 4 h 138"/>
                <a:gd name="T8" fmla="*/ 39 w 61"/>
                <a:gd name="T9" fmla="*/ 0 h 138"/>
                <a:gd name="T10" fmla="*/ 20 w 61"/>
                <a:gd name="T11" fmla="*/ 8 h 138"/>
                <a:gd name="T12" fmla="*/ 17 w 61"/>
                <a:gd name="T13" fmla="*/ 14 h 138"/>
                <a:gd name="T14" fmla="*/ 40 w 61"/>
                <a:gd name="T15" fmla="*/ 73 h 138"/>
                <a:gd name="T16" fmla="*/ 0 w 61"/>
                <a:gd name="T17" fmla="*/ 133 h 138"/>
                <a:gd name="T18" fmla="*/ 0 w 61"/>
                <a:gd name="T19" fmla="*/ 133 h 138"/>
                <a:gd name="T20" fmla="*/ 0 w 61"/>
                <a:gd name="T21" fmla="*/ 133 h 138"/>
                <a:gd name="T22" fmla="*/ 0 w 61"/>
                <a:gd name="T23" fmla="*/ 133 h 138"/>
                <a:gd name="T24" fmla="*/ 0 w 61"/>
                <a:gd name="T25" fmla="*/ 138 h 138"/>
                <a:gd name="T26" fmla="*/ 1 w 61"/>
                <a:gd name="T27" fmla="*/ 138 h 138"/>
                <a:gd name="T28" fmla="*/ 4 w 61"/>
                <a:gd name="T29" fmla="*/ 138 h 138"/>
                <a:gd name="T30" fmla="*/ 8 w 61"/>
                <a:gd name="T31" fmla="*/ 137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61" h="138">
                  <a:moveTo>
                    <a:pt x="8" y="137"/>
                  </a:moveTo>
                  <a:cubicBezTo>
                    <a:pt x="36" y="129"/>
                    <a:pt x="54" y="109"/>
                    <a:pt x="61" y="72"/>
                  </a:cubicBezTo>
                  <a:cubicBezTo>
                    <a:pt x="61" y="46"/>
                    <a:pt x="58" y="29"/>
                    <a:pt x="38" y="8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9" y="0"/>
                    <a:pt x="39" y="0"/>
                    <a:pt x="39" y="0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15" y="10"/>
                    <a:pt x="16" y="12"/>
                    <a:pt x="17" y="14"/>
                  </a:cubicBezTo>
                  <a:cubicBezTo>
                    <a:pt x="42" y="45"/>
                    <a:pt x="40" y="69"/>
                    <a:pt x="40" y="73"/>
                  </a:cubicBezTo>
                  <a:cubicBezTo>
                    <a:pt x="39" y="94"/>
                    <a:pt x="35" y="115"/>
                    <a:pt x="0" y="133"/>
                  </a:cubicBezTo>
                  <a:cubicBezTo>
                    <a:pt x="0" y="133"/>
                    <a:pt x="0" y="133"/>
                    <a:pt x="0" y="133"/>
                  </a:cubicBezTo>
                  <a:cubicBezTo>
                    <a:pt x="0" y="133"/>
                    <a:pt x="0" y="133"/>
                    <a:pt x="0" y="133"/>
                  </a:cubicBezTo>
                  <a:cubicBezTo>
                    <a:pt x="0" y="133"/>
                    <a:pt x="0" y="133"/>
                    <a:pt x="0" y="133"/>
                  </a:cubicBezTo>
                  <a:cubicBezTo>
                    <a:pt x="0" y="138"/>
                    <a:pt x="0" y="138"/>
                    <a:pt x="0" y="138"/>
                  </a:cubicBezTo>
                  <a:cubicBezTo>
                    <a:pt x="1" y="138"/>
                    <a:pt x="1" y="138"/>
                    <a:pt x="1" y="138"/>
                  </a:cubicBezTo>
                  <a:cubicBezTo>
                    <a:pt x="4" y="138"/>
                    <a:pt x="4" y="138"/>
                    <a:pt x="4" y="138"/>
                  </a:cubicBezTo>
                  <a:lnTo>
                    <a:pt x="8" y="137"/>
                  </a:lnTo>
                  <a:close/>
                </a:path>
              </a:pathLst>
            </a:custGeom>
            <a:solidFill>
              <a:srgbClr val="2D8A9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15" name="PA_任意多边形 9"/>
            <p:cNvSpPr/>
            <p:nvPr>
              <p:custDataLst>
                <p:tags r:id="rId16"/>
              </p:custDataLst>
            </p:nvPr>
          </p:nvSpPr>
          <p:spPr bwMode="auto">
            <a:xfrm>
              <a:off x="1982788" y="1082675"/>
              <a:ext cx="7481888" cy="4606925"/>
            </a:xfrm>
            <a:custGeom>
              <a:avLst/>
              <a:gdLst>
                <a:gd name="T0" fmla="*/ 482 w 785"/>
                <a:gd name="T1" fmla="*/ 23 h 482"/>
                <a:gd name="T2" fmla="*/ 645 w 785"/>
                <a:gd name="T3" fmla="*/ 35 h 482"/>
                <a:gd name="T4" fmla="*/ 657 w 785"/>
                <a:gd name="T5" fmla="*/ 39 h 482"/>
                <a:gd name="T6" fmla="*/ 664 w 785"/>
                <a:gd name="T7" fmla="*/ 47 h 482"/>
                <a:gd name="T8" fmla="*/ 669 w 785"/>
                <a:gd name="T9" fmla="*/ 189 h 482"/>
                <a:gd name="T10" fmla="*/ 673 w 785"/>
                <a:gd name="T11" fmla="*/ 207 h 482"/>
                <a:gd name="T12" fmla="*/ 780 w 785"/>
                <a:gd name="T13" fmla="*/ 231 h 482"/>
                <a:gd name="T14" fmla="*/ 707 w 785"/>
                <a:gd name="T15" fmla="*/ 310 h 482"/>
                <a:gd name="T16" fmla="*/ 670 w 785"/>
                <a:gd name="T17" fmla="*/ 285 h 482"/>
                <a:gd name="T18" fmla="*/ 671 w 785"/>
                <a:gd name="T19" fmla="*/ 355 h 482"/>
                <a:gd name="T20" fmla="*/ 669 w 785"/>
                <a:gd name="T21" fmla="*/ 444 h 482"/>
                <a:gd name="T22" fmla="*/ 661 w 785"/>
                <a:gd name="T23" fmla="*/ 454 h 482"/>
                <a:gd name="T24" fmla="*/ 652 w 785"/>
                <a:gd name="T25" fmla="*/ 456 h 482"/>
                <a:gd name="T26" fmla="*/ 487 w 785"/>
                <a:gd name="T27" fmla="*/ 466 h 482"/>
                <a:gd name="T28" fmla="*/ 483 w 785"/>
                <a:gd name="T29" fmla="*/ 458 h 482"/>
                <a:gd name="T30" fmla="*/ 502 w 785"/>
                <a:gd name="T31" fmla="*/ 418 h 482"/>
                <a:gd name="T32" fmla="*/ 433 w 785"/>
                <a:gd name="T33" fmla="*/ 330 h 482"/>
                <a:gd name="T34" fmla="*/ 386 w 785"/>
                <a:gd name="T35" fmla="*/ 464 h 482"/>
                <a:gd name="T36" fmla="*/ 383 w 785"/>
                <a:gd name="T37" fmla="*/ 471 h 482"/>
                <a:gd name="T38" fmla="*/ 180 w 785"/>
                <a:gd name="T39" fmla="*/ 482 h 482"/>
                <a:gd name="T40" fmla="*/ 165 w 785"/>
                <a:gd name="T41" fmla="*/ 475 h 482"/>
                <a:gd name="T42" fmla="*/ 159 w 785"/>
                <a:gd name="T43" fmla="*/ 466 h 482"/>
                <a:gd name="T44" fmla="*/ 160 w 785"/>
                <a:gd name="T45" fmla="*/ 289 h 482"/>
                <a:gd name="T46" fmla="*/ 155 w 785"/>
                <a:gd name="T47" fmla="*/ 285 h 482"/>
                <a:gd name="T48" fmla="*/ 150 w 785"/>
                <a:gd name="T49" fmla="*/ 288 h 482"/>
                <a:gd name="T50" fmla="*/ 132 w 785"/>
                <a:gd name="T51" fmla="*/ 305 h 482"/>
                <a:gd name="T52" fmla="*/ 112 w 785"/>
                <a:gd name="T53" fmla="*/ 315 h 482"/>
                <a:gd name="T54" fmla="*/ 89 w 785"/>
                <a:gd name="T55" fmla="*/ 319 h 482"/>
                <a:gd name="T56" fmla="*/ 65 w 785"/>
                <a:gd name="T57" fmla="*/ 317 h 482"/>
                <a:gd name="T58" fmla="*/ 63 w 785"/>
                <a:gd name="T59" fmla="*/ 317 h 482"/>
                <a:gd name="T60" fmla="*/ 62 w 785"/>
                <a:gd name="T61" fmla="*/ 316 h 482"/>
                <a:gd name="T62" fmla="*/ 43 w 785"/>
                <a:gd name="T63" fmla="*/ 309 h 482"/>
                <a:gd name="T64" fmla="*/ 25 w 785"/>
                <a:gd name="T65" fmla="*/ 296 h 482"/>
                <a:gd name="T66" fmla="*/ 12 w 785"/>
                <a:gd name="T67" fmla="*/ 279 h 482"/>
                <a:gd name="T68" fmla="*/ 2 w 785"/>
                <a:gd name="T69" fmla="*/ 254 h 482"/>
                <a:gd name="T70" fmla="*/ 0 w 785"/>
                <a:gd name="T71" fmla="*/ 226 h 482"/>
                <a:gd name="T72" fmla="*/ 7 w 785"/>
                <a:gd name="T73" fmla="*/ 203 h 482"/>
                <a:gd name="T74" fmla="*/ 19 w 785"/>
                <a:gd name="T75" fmla="*/ 184 h 482"/>
                <a:gd name="T76" fmla="*/ 35 w 785"/>
                <a:gd name="T77" fmla="*/ 170 h 482"/>
                <a:gd name="T78" fmla="*/ 59 w 785"/>
                <a:gd name="T79" fmla="*/ 158 h 482"/>
                <a:gd name="T80" fmla="*/ 94 w 785"/>
                <a:gd name="T81" fmla="*/ 155 h 482"/>
                <a:gd name="T82" fmla="*/ 124 w 785"/>
                <a:gd name="T83" fmla="*/ 164 h 482"/>
                <a:gd name="T84" fmla="*/ 140 w 785"/>
                <a:gd name="T85" fmla="*/ 175 h 482"/>
                <a:gd name="T86" fmla="*/ 153 w 785"/>
                <a:gd name="T87" fmla="*/ 189 h 482"/>
                <a:gd name="T88" fmla="*/ 157 w 785"/>
                <a:gd name="T89" fmla="*/ 190 h 482"/>
                <a:gd name="T90" fmla="*/ 161 w 785"/>
                <a:gd name="T91" fmla="*/ 186 h 482"/>
                <a:gd name="T92" fmla="*/ 165 w 785"/>
                <a:gd name="T93" fmla="*/ 14 h 482"/>
                <a:gd name="T94" fmla="*/ 172 w 785"/>
                <a:gd name="T95" fmla="*/ 5 h 482"/>
                <a:gd name="T96" fmla="*/ 183 w 785"/>
                <a:gd name="T97" fmla="*/ 0 h 482"/>
                <a:gd name="T98" fmla="*/ 388 w 785"/>
                <a:gd name="T99" fmla="*/ 16 h 482"/>
                <a:gd name="T100" fmla="*/ 365 w 785"/>
                <a:gd name="T101" fmla="*/ 88 h 4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785" h="482">
                  <a:moveTo>
                    <a:pt x="484" y="36"/>
                  </a:moveTo>
                  <a:cubicBezTo>
                    <a:pt x="480" y="32"/>
                    <a:pt x="474" y="26"/>
                    <a:pt x="482" y="23"/>
                  </a:cubicBezTo>
                  <a:cubicBezTo>
                    <a:pt x="486" y="23"/>
                    <a:pt x="486" y="23"/>
                    <a:pt x="486" y="23"/>
                  </a:cubicBezTo>
                  <a:cubicBezTo>
                    <a:pt x="645" y="35"/>
                    <a:pt x="645" y="35"/>
                    <a:pt x="645" y="35"/>
                  </a:cubicBezTo>
                  <a:cubicBezTo>
                    <a:pt x="651" y="36"/>
                    <a:pt x="651" y="36"/>
                    <a:pt x="651" y="36"/>
                  </a:cubicBezTo>
                  <a:cubicBezTo>
                    <a:pt x="657" y="39"/>
                    <a:pt x="657" y="39"/>
                    <a:pt x="657" y="39"/>
                  </a:cubicBezTo>
                  <a:cubicBezTo>
                    <a:pt x="661" y="43"/>
                    <a:pt x="661" y="43"/>
                    <a:pt x="661" y="43"/>
                  </a:cubicBezTo>
                  <a:cubicBezTo>
                    <a:pt x="664" y="47"/>
                    <a:pt x="664" y="47"/>
                    <a:pt x="664" y="47"/>
                  </a:cubicBezTo>
                  <a:cubicBezTo>
                    <a:pt x="667" y="57"/>
                    <a:pt x="667" y="57"/>
                    <a:pt x="667" y="57"/>
                  </a:cubicBezTo>
                  <a:cubicBezTo>
                    <a:pt x="669" y="189"/>
                    <a:pt x="669" y="189"/>
                    <a:pt x="669" y="189"/>
                  </a:cubicBezTo>
                  <a:cubicBezTo>
                    <a:pt x="669" y="204"/>
                    <a:pt x="669" y="204"/>
                    <a:pt x="669" y="204"/>
                  </a:cubicBezTo>
                  <a:cubicBezTo>
                    <a:pt x="670" y="208"/>
                    <a:pt x="671" y="208"/>
                    <a:pt x="673" y="207"/>
                  </a:cubicBezTo>
                  <a:cubicBezTo>
                    <a:pt x="704" y="172"/>
                    <a:pt x="718" y="175"/>
                    <a:pt x="737" y="178"/>
                  </a:cubicBezTo>
                  <a:cubicBezTo>
                    <a:pt x="758" y="183"/>
                    <a:pt x="777" y="203"/>
                    <a:pt x="780" y="231"/>
                  </a:cubicBezTo>
                  <a:cubicBezTo>
                    <a:pt x="785" y="286"/>
                    <a:pt x="757" y="313"/>
                    <a:pt x="719" y="313"/>
                  </a:cubicBezTo>
                  <a:cubicBezTo>
                    <a:pt x="707" y="310"/>
                    <a:pt x="707" y="310"/>
                    <a:pt x="707" y="310"/>
                  </a:cubicBezTo>
                  <a:cubicBezTo>
                    <a:pt x="693" y="304"/>
                    <a:pt x="686" y="298"/>
                    <a:pt x="677" y="286"/>
                  </a:cubicBezTo>
                  <a:cubicBezTo>
                    <a:pt x="674" y="281"/>
                    <a:pt x="670" y="280"/>
                    <a:pt x="670" y="285"/>
                  </a:cubicBezTo>
                  <a:cubicBezTo>
                    <a:pt x="670" y="302"/>
                    <a:pt x="670" y="302"/>
                    <a:pt x="670" y="302"/>
                  </a:cubicBezTo>
                  <a:cubicBezTo>
                    <a:pt x="671" y="355"/>
                    <a:pt x="671" y="355"/>
                    <a:pt x="671" y="355"/>
                  </a:cubicBezTo>
                  <a:cubicBezTo>
                    <a:pt x="672" y="435"/>
                    <a:pt x="672" y="435"/>
                    <a:pt x="672" y="435"/>
                  </a:cubicBezTo>
                  <a:cubicBezTo>
                    <a:pt x="669" y="444"/>
                    <a:pt x="669" y="444"/>
                    <a:pt x="669" y="444"/>
                  </a:cubicBezTo>
                  <a:cubicBezTo>
                    <a:pt x="666" y="449"/>
                    <a:pt x="666" y="449"/>
                    <a:pt x="666" y="449"/>
                  </a:cubicBezTo>
                  <a:cubicBezTo>
                    <a:pt x="661" y="454"/>
                    <a:pt x="661" y="454"/>
                    <a:pt x="661" y="454"/>
                  </a:cubicBezTo>
                  <a:cubicBezTo>
                    <a:pt x="655" y="456"/>
                    <a:pt x="655" y="456"/>
                    <a:pt x="655" y="456"/>
                  </a:cubicBezTo>
                  <a:cubicBezTo>
                    <a:pt x="652" y="456"/>
                    <a:pt x="652" y="456"/>
                    <a:pt x="652" y="456"/>
                  </a:cubicBezTo>
                  <a:cubicBezTo>
                    <a:pt x="498" y="465"/>
                    <a:pt x="498" y="465"/>
                    <a:pt x="498" y="465"/>
                  </a:cubicBezTo>
                  <a:cubicBezTo>
                    <a:pt x="487" y="466"/>
                    <a:pt x="487" y="466"/>
                    <a:pt x="487" y="466"/>
                  </a:cubicBezTo>
                  <a:cubicBezTo>
                    <a:pt x="487" y="466"/>
                    <a:pt x="482" y="466"/>
                    <a:pt x="481" y="464"/>
                  </a:cubicBezTo>
                  <a:cubicBezTo>
                    <a:pt x="480" y="462"/>
                    <a:pt x="483" y="458"/>
                    <a:pt x="483" y="458"/>
                  </a:cubicBezTo>
                  <a:cubicBezTo>
                    <a:pt x="489" y="450"/>
                    <a:pt x="489" y="450"/>
                    <a:pt x="489" y="450"/>
                  </a:cubicBezTo>
                  <a:cubicBezTo>
                    <a:pt x="496" y="441"/>
                    <a:pt x="500" y="428"/>
                    <a:pt x="502" y="418"/>
                  </a:cubicBezTo>
                  <a:cubicBezTo>
                    <a:pt x="506" y="376"/>
                    <a:pt x="491" y="345"/>
                    <a:pt x="451" y="332"/>
                  </a:cubicBezTo>
                  <a:cubicBezTo>
                    <a:pt x="441" y="330"/>
                    <a:pt x="445" y="331"/>
                    <a:pt x="433" y="330"/>
                  </a:cubicBezTo>
                  <a:cubicBezTo>
                    <a:pt x="398" y="333"/>
                    <a:pt x="374" y="356"/>
                    <a:pt x="367" y="386"/>
                  </a:cubicBezTo>
                  <a:cubicBezTo>
                    <a:pt x="359" y="424"/>
                    <a:pt x="368" y="440"/>
                    <a:pt x="386" y="464"/>
                  </a:cubicBezTo>
                  <a:cubicBezTo>
                    <a:pt x="386" y="464"/>
                    <a:pt x="389" y="467"/>
                    <a:pt x="388" y="469"/>
                  </a:cubicBezTo>
                  <a:cubicBezTo>
                    <a:pt x="387" y="471"/>
                    <a:pt x="383" y="471"/>
                    <a:pt x="383" y="471"/>
                  </a:cubicBezTo>
                  <a:cubicBezTo>
                    <a:pt x="187" y="482"/>
                    <a:pt x="187" y="482"/>
                    <a:pt x="187" y="482"/>
                  </a:cubicBezTo>
                  <a:cubicBezTo>
                    <a:pt x="180" y="482"/>
                    <a:pt x="180" y="482"/>
                    <a:pt x="180" y="482"/>
                  </a:cubicBezTo>
                  <a:cubicBezTo>
                    <a:pt x="174" y="480"/>
                    <a:pt x="174" y="480"/>
                    <a:pt x="174" y="480"/>
                  </a:cubicBezTo>
                  <a:cubicBezTo>
                    <a:pt x="165" y="475"/>
                    <a:pt x="165" y="475"/>
                    <a:pt x="165" y="475"/>
                  </a:cubicBezTo>
                  <a:cubicBezTo>
                    <a:pt x="161" y="470"/>
                    <a:pt x="161" y="470"/>
                    <a:pt x="161" y="470"/>
                  </a:cubicBezTo>
                  <a:cubicBezTo>
                    <a:pt x="159" y="466"/>
                    <a:pt x="159" y="466"/>
                    <a:pt x="159" y="466"/>
                  </a:cubicBezTo>
                  <a:cubicBezTo>
                    <a:pt x="157" y="455"/>
                    <a:pt x="157" y="455"/>
                    <a:pt x="157" y="455"/>
                  </a:cubicBezTo>
                  <a:cubicBezTo>
                    <a:pt x="160" y="289"/>
                    <a:pt x="160" y="289"/>
                    <a:pt x="160" y="289"/>
                  </a:cubicBezTo>
                  <a:cubicBezTo>
                    <a:pt x="158" y="286"/>
                    <a:pt x="158" y="286"/>
                    <a:pt x="158" y="286"/>
                  </a:cubicBezTo>
                  <a:cubicBezTo>
                    <a:pt x="155" y="285"/>
                    <a:pt x="155" y="285"/>
                    <a:pt x="155" y="285"/>
                  </a:cubicBezTo>
                  <a:cubicBezTo>
                    <a:pt x="152" y="286"/>
                    <a:pt x="152" y="286"/>
                    <a:pt x="152" y="286"/>
                  </a:cubicBezTo>
                  <a:cubicBezTo>
                    <a:pt x="150" y="288"/>
                    <a:pt x="150" y="288"/>
                    <a:pt x="150" y="288"/>
                  </a:cubicBezTo>
                  <a:cubicBezTo>
                    <a:pt x="142" y="297"/>
                    <a:pt x="142" y="297"/>
                    <a:pt x="142" y="297"/>
                  </a:cubicBezTo>
                  <a:cubicBezTo>
                    <a:pt x="132" y="305"/>
                    <a:pt x="132" y="305"/>
                    <a:pt x="132" y="305"/>
                  </a:cubicBezTo>
                  <a:cubicBezTo>
                    <a:pt x="121" y="311"/>
                    <a:pt x="121" y="311"/>
                    <a:pt x="121" y="311"/>
                  </a:cubicBezTo>
                  <a:cubicBezTo>
                    <a:pt x="112" y="315"/>
                    <a:pt x="112" y="315"/>
                    <a:pt x="112" y="315"/>
                  </a:cubicBezTo>
                  <a:cubicBezTo>
                    <a:pt x="103" y="317"/>
                    <a:pt x="103" y="317"/>
                    <a:pt x="103" y="317"/>
                  </a:cubicBezTo>
                  <a:cubicBezTo>
                    <a:pt x="89" y="319"/>
                    <a:pt x="89" y="319"/>
                    <a:pt x="89" y="319"/>
                  </a:cubicBezTo>
                  <a:cubicBezTo>
                    <a:pt x="79" y="319"/>
                    <a:pt x="79" y="319"/>
                    <a:pt x="79" y="319"/>
                  </a:cubicBezTo>
                  <a:cubicBezTo>
                    <a:pt x="65" y="317"/>
                    <a:pt x="65" y="317"/>
                    <a:pt x="65" y="317"/>
                  </a:cubicBezTo>
                  <a:cubicBezTo>
                    <a:pt x="64" y="317"/>
                    <a:pt x="64" y="317"/>
                    <a:pt x="64" y="317"/>
                  </a:cubicBezTo>
                  <a:cubicBezTo>
                    <a:pt x="63" y="317"/>
                    <a:pt x="63" y="317"/>
                    <a:pt x="63" y="317"/>
                  </a:cubicBezTo>
                  <a:cubicBezTo>
                    <a:pt x="62" y="317"/>
                    <a:pt x="62" y="317"/>
                    <a:pt x="62" y="317"/>
                  </a:cubicBezTo>
                  <a:cubicBezTo>
                    <a:pt x="62" y="316"/>
                    <a:pt x="62" y="316"/>
                    <a:pt x="62" y="316"/>
                  </a:cubicBezTo>
                  <a:cubicBezTo>
                    <a:pt x="61" y="316"/>
                    <a:pt x="61" y="316"/>
                    <a:pt x="61" y="316"/>
                  </a:cubicBezTo>
                  <a:cubicBezTo>
                    <a:pt x="43" y="309"/>
                    <a:pt x="43" y="309"/>
                    <a:pt x="43" y="309"/>
                  </a:cubicBezTo>
                  <a:cubicBezTo>
                    <a:pt x="34" y="304"/>
                    <a:pt x="34" y="304"/>
                    <a:pt x="34" y="304"/>
                  </a:cubicBezTo>
                  <a:cubicBezTo>
                    <a:pt x="25" y="296"/>
                    <a:pt x="25" y="296"/>
                    <a:pt x="25" y="296"/>
                  </a:cubicBezTo>
                  <a:cubicBezTo>
                    <a:pt x="18" y="289"/>
                    <a:pt x="18" y="289"/>
                    <a:pt x="18" y="289"/>
                  </a:cubicBezTo>
                  <a:cubicBezTo>
                    <a:pt x="12" y="279"/>
                    <a:pt x="12" y="279"/>
                    <a:pt x="12" y="279"/>
                  </a:cubicBezTo>
                  <a:cubicBezTo>
                    <a:pt x="4" y="265"/>
                    <a:pt x="4" y="265"/>
                    <a:pt x="4" y="265"/>
                  </a:cubicBezTo>
                  <a:cubicBezTo>
                    <a:pt x="2" y="254"/>
                    <a:pt x="2" y="254"/>
                    <a:pt x="2" y="254"/>
                  </a:cubicBezTo>
                  <a:cubicBezTo>
                    <a:pt x="0" y="237"/>
                    <a:pt x="0" y="237"/>
                    <a:pt x="0" y="237"/>
                  </a:cubicBezTo>
                  <a:cubicBezTo>
                    <a:pt x="0" y="226"/>
                    <a:pt x="0" y="226"/>
                    <a:pt x="0" y="226"/>
                  </a:cubicBezTo>
                  <a:cubicBezTo>
                    <a:pt x="3" y="215"/>
                    <a:pt x="3" y="215"/>
                    <a:pt x="3" y="215"/>
                  </a:cubicBezTo>
                  <a:cubicBezTo>
                    <a:pt x="7" y="203"/>
                    <a:pt x="7" y="203"/>
                    <a:pt x="7" y="203"/>
                  </a:cubicBezTo>
                  <a:cubicBezTo>
                    <a:pt x="12" y="195"/>
                    <a:pt x="12" y="195"/>
                    <a:pt x="12" y="195"/>
                  </a:cubicBezTo>
                  <a:cubicBezTo>
                    <a:pt x="19" y="184"/>
                    <a:pt x="19" y="184"/>
                    <a:pt x="19" y="184"/>
                  </a:cubicBezTo>
                  <a:cubicBezTo>
                    <a:pt x="27" y="177"/>
                    <a:pt x="27" y="177"/>
                    <a:pt x="27" y="177"/>
                  </a:cubicBezTo>
                  <a:cubicBezTo>
                    <a:pt x="35" y="170"/>
                    <a:pt x="35" y="170"/>
                    <a:pt x="35" y="170"/>
                  </a:cubicBezTo>
                  <a:cubicBezTo>
                    <a:pt x="45" y="164"/>
                    <a:pt x="45" y="164"/>
                    <a:pt x="45" y="164"/>
                  </a:cubicBezTo>
                  <a:cubicBezTo>
                    <a:pt x="59" y="158"/>
                    <a:pt x="59" y="158"/>
                    <a:pt x="59" y="158"/>
                  </a:cubicBezTo>
                  <a:cubicBezTo>
                    <a:pt x="75" y="155"/>
                    <a:pt x="75" y="155"/>
                    <a:pt x="75" y="155"/>
                  </a:cubicBezTo>
                  <a:cubicBezTo>
                    <a:pt x="94" y="155"/>
                    <a:pt x="94" y="155"/>
                    <a:pt x="94" y="155"/>
                  </a:cubicBezTo>
                  <a:cubicBezTo>
                    <a:pt x="110" y="158"/>
                    <a:pt x="110" y="158"/>
                    <a:pt x="110" y="158"/>
                  </a:cubicBezTo>
                  <a:cubicBezTo>
                    <a:pt x="124" y="164"/>
                    <a:pt x="124" y="164"/>
                    <a:pt x="124" y="164"/>
                  </a:cubicBezTo>
                  <a:cubicBezTo>
                    <a:pt x="130" y="167"/>
                    <a:pt x="130" y="167"/>
                    <a:pt x="130" y="167"/>
                  </a:cubicBezTo>
                  <a:cubicBezTo>
                    <a:pt x="140" y="175"/>
                    <a:pt x="140" y="175"/>
                    <a:pt x="140" y="175"/>
                  </a:cubicBezTo>
                  <a:cubicBezTo>
                    <a:pt x="152" y="187"/>
                    <a:pt x="152" y="187"/>
                    <a:pt x="152" y="187"/>
                  </a:cubicBezTo>
                  <a:cubicBezTo>
                    <a:pt x="153" y="189"/>
                    <a:pt x="153" y="189"/>
                    <a:pt x="153" y="189"/>
                  </a:cubicBezTo>
                  <a:cubicBezTo>
                    <a:pt x="155" y="190"/>
                    <a:pt x="155" y="190"/>
                    <a:pt x="155" y="190"/>
                  </a:cubicBezTo>
                  <a:cubicBezTo>
                    <a:pt x="157" y="190"/>
                    <a:pt x="157" y="190"/>
                    <a:pt x="157" y="190"/>
                  </a:cubicBezTo>
                  <a:cubicBezTo>
                    <a:pt x="160" y="189"/>
                    <a:pt x="160" y="189"/>
                    <a:pt x="160" y="189"/>
                  </a:cubicBezTo>
                  <a:cubicBezTo>
                    <a:pt x="161" y="186"/>
                    <a:pt x="161" y="186"/>
                    <a:pt x="161" y="186"/>
                  </a:cubicBezTo>
                  <a:cubicBezTo>
                    <a:pt x="163" y="22"/>
                    <a:pt x="163" y="22"/>
                    <a:pt x="163" y="22"/>
                  </a:cubicBezTo>
                  <a:cubicBezTo>
                    <a:pt x="165" y="14"/>
                    <a:pt x="165" y="14"/>
                    <a:pt x="165" y="14"/>
                  </a:cubicBezTo>
                  <a:cubicBezTo>
                    <a:pt x="167" y="10"/>
                    <a:pt x="167" y="10"/>
                    <a:pt x="167" y="10"/>
                  </a:cubicBezTo>
                  <a:cubicBezTo>
                    <a:pt x="172" y="5"/>
                    <a:pt x="172" y="5"/>
                    <a:pt x="172" y="5"/>
                  </a:cubicBezTo>
                  <a:cubicBezTo>
                    <a:pt x="178" y="2"/>
                    <a:pt x="178" y="2"/>
                    <a:pt x="178" y="2"/>
                  </a:cubicBezTo>
                  <a:cubicBezTo>
                    <a:pt x="183" y="0"/>
                    <a:pt x="183" y="0"/>
                    <a:pt x="183" y="0"/>
                  </a:cubicBezTo>
                  <a:cubicBezTo>
                    <a:pt x="191" y="0"/>
                    <a:pt x="191" y="0"/>
                    <a:pt x="191" y="0"/>
                  </a:cubicBezTo>
                  <a:cubicBezTo>
                    <a:pt x="388" y="16"/>
                    <a:pt x="388" y="16"/>
                    <a:pt x="388" y="16"/>
                  </a:cubicBezTo>
                  <a:cubicBezTo>
                    <a:pt x="395" y="20"/>
                    <a:pt x="382" y="30"/>
                    <a:pt x="386" y="27"/>
                  </a:cubicBezTo>
                  <a:cubicBezTo>
                    <a:pt x="359" y="58"/>
                    <a:pt x="365" y="92"/>
                    <a:pt x="365" y="88"/>
                  </a:cubicBezTo>
                  <a:cubicBezTo>
                    <a:pt x="390" y="217"/>
                    <a:pt x="560" y="138"/>
                    <a:pt x="484" y="3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16" name="PA_任意多边形 10"/>
            <p:cNvSpPr/>
            <p:nvPr>
              <p:custDataLst>
                <p:tags r:id="rId17"/>
              </p:custDataLst>
            </p:nvPr>
          </p:nvSpPr>
          <p:spPr bwMode="auto">
            <a:xfrm>
              <a:off x="2030413" y="1130300"/>
              <a:ext cx="7358063" cy="4511675"/>
            </a:xfrm>
            <a:custGeom>
              <a:avLst/>
              <a:gdLst>
                <a:gd name="T0" fmla="*/ 171 w 772"/>
                <a:gd name="T1" fmla="*/ 471 h 472"/>
                <a:gd name="T2" fmla="*/ 160 w 772"/>
                <a:gd name="T3" fmla="*/ 463 h 472"/>
                <a:gd name="T4" fmla="*/ 157 w 772"/>
                <a:gd name="T5" fmla="*/ 450 h 472"/>
                <a:gd name="T6" fmla="*/ 156 w 772"/>
                <a:gd name="T7" fmla="*/ 276 h 472"/>
                <a:gd name="T8" fmla="*/ 144 w 772"/>
                <a:gd name="T9" fmla="*/ 276 h 472"/>
                <a:gd name="T10" fmla="*/ 134 w 772"/>
                <a:gd name="T11" fmla="*/ 288 h 472"/>
                <a:gd name="T12" fmla="*/ 114 w 772"/>
                <a:gd name="T13" fmla="*/ 302 h 472"/>
                <a:gd name="T14" fmla="*/ 97 w 772"/>
                <a:gd name="T15" fmla="*/ 307 h 472"/>
                <a:gd name="T16" fmla="*/ 75 w 772"/>
                <a:gd name="T17" fmla="*/ 309 h 472"/>
                <a:gd name="T18" fmla="*/ 60 w 772"/>
                <a:gd name="T19" fmla="*/ 307 h 472"/>
                <a:gd name="T20" fmla="*/ 58 w 772"/>
                <a:gd name="T21" fmla="*/ 307 h 472"/>
                <a:gd name="T22" fmla="*/ 32 w 772"/>
                <a:gd name="T23" fmla="*/ 295 h 472"/>
                <a:gd name="T24" fmla="*/ 17 w 772"/>
                <a:gd name="T25" fmla="*/ 281 h 472"/>
                <a:gd name="T26" fmla="*/ 4 w 772"/>
                <a:gd name="T27" fmla="*/ 258 h 472"/>
                <a:gd name="T28" fmla="*/ 0 w 772"/>
                <a:gd name="T29" fmla="*/ 232 h 472"/>
                <a:gd name="T30" fmla="*/ 2 w 772"/>
                <a:gd name="T31" fmla="*/ 212 h 472"/>
                <a:gd name="T32" fmla="*/ 11 w 772"/>
                <a:gd name="T33" fmla="*/ 192 h 472"/>
                <a:gd name="T34" fmla="*/ 25 w 772"/>
                <a:gd name="T35" fmla="*/ 176 h 472"/>
                <a:gd name="T36" fmla="*/ 42 w 772"/>
                <a:gd name="T37" fmla="*/ 164 h 472"/>
                <a:gd name="T38" fmla="*/ 70 w 772"/>
                <a:gd name="T39" fmla="*/ 155 h 472"/>
                <a:gd name="T40" fmla="*/ 104 w 772"/>
                <a:gd name="T41" fmla="*/ 158 h 472"/>
                <a:gd name="T42" fmla="*/ 122 w 772"/>
                <a:gd name="T43" fmla="*/ 167 h 472"/>
                <a:gd name="T44" fmla="*/ 143 w 772"/>
                <a:gd name="T45" fmla="*/ 186 h 472"/>
                <a:gd name="T46" fmla="*/ 149 w 772"/>
                <a:gd name="T47" fmla="*/ 190 h 472"/>
                <a:gd name="T48" fmla="*/ 158 w 772"/>
                <a:gd name="T49" fmla="*/ 187 h 472"/>
                <a:gd name="T50" fmla="*/ 163 w 772"/>
                <a:gd name="T51" fmla="*/ 17 h 472"/>
                <a:gd name="T52" fmla="*/ 166 w 772"/>
                <a:gd name="T53" fmla="*/ 8 h 472"/>
                <a:gd name="T54" fmla="*/ 175 w 772"/>
                <a:gd name="T55" fmla="*/ 1 h 472"/>
                <a:gd name="T56" fmla="*/ 186 w 772"/>
                <a:gd name="T57" fmla="*/ 0 h 472"/>
                <a:gd name="T58" fmla="*/ 377 w 772"/>
                <a:gd name="T59" fmla="*/ 19 h 472"/>
                <a:gd name="T60" fmla="*/ 356 w 772"/>
                <a:gd name="T61" fmla="*/ 86 h 472"/>
                <a:gd name="T62" fmla="*/ 428 w 772"/>
                <a:gd name="T63" fmla="*/ 155 h 472"/>
                <a:gd name="T64" fmla="*/ 483 w 772"/>
                <a:gd name="T65" fmla="*/ 28 h 472"/>
                <a:gd name="T66" fmla="*/ 482 w 772"/>
                <a:gd name="T67" fmla="*/ 28 h 472"/>
                <a:gd name="T68" fmla="*/ 481 w 772"/>
                <a:gd name="T69" fmla="*/ 23 h 472"/>
                <a:gd name="T70" fmla="*/ 645 w 772"/>
                <a:gd name="T71" fmla="*/ 36 h 472"/>
                <a:gd name="T72" fmla="*/ 652 w 772"/>
                <a:gd name="T73" fmla="*/ 41 h 472"/>
                <a:gd name="T74" fmla="*/ 657 w 772"/>
                <a:gd name="T75" fmla="*/ 53 h 472"/>
                <a:gd name="T76" fmla="*/ 659 w 772"/>
                <a:gd name="T77" fmla="*/ 200 h 472"/>
                <a:gd name="T78" fmla="*/ 666 w 772"/>
                <a:gd name="T79" fmla="*/ 207 h 472"/>
                <a:gd name="T80" fmla="*/ 671 w 772"/>
                <a:gd name="T81" fmla="*/ 205 h 472"/>
                <a:gd name="T82" fmla="*/ 717 w 772"/>
                <a:gd name="T83" fmla="*/ 176 h 472"/>
                <a:gd name="T84" fmla="*/ 731 w 772"/>
                <a:gd name="T85" fmla="*/ 178 h 472"/>
                <a:gd name="T86" fmla="*/ 755 w 772"/>
                <a:gd name="T87" fmla="*/ 287 h 472"/>
                <a:gd name="T88" fmla="*/ 704 w 772"/>
                <a:gd name="T89" fmla="*/ 301 h 472"/>
                <a:gd name="T90" fmla="*/ 667 w 772"/>
                <a:gd name="T91" fmla="*/ 272 h 472"/>
                <a:gd name="T92" fmla="*/ 660 w 772"/>
                <a:gd name="T93" fmla="*/ 297 h 472"/>
                <a:gd name="T94" fmla="*/ 662 w 772"/>
                <a:gd name="T95" fmla="*/ 429 h 472"/>
                <a:gd name="T96" fmla="*/ 657 w 772"/>
                <a:gd name="T97" fmla="*/ 441 h 472"/>
                <a:gd name="T98" fmla="*/ 649 w 772"/>
                <a:gd name="T99" fmla="*/ 446 h 472"/>
                <a:gd name="T100" fmla="*/ 493 w 772"/>
                <a:gd name="T101" fmla="*/ 455 h 472"/>
                <a:gd name="T102" fmla="*/ 482 w 772"/>
                <a:gd name="T103" fmla="*/ 456 h 472"/>
                <a:gd name="T104" fmla="*/ 502 w 772"/>
                <a:gd name="T105" fmla="*/ 413 h 472"/>
                <a:gd name="T106" fmla="*/ 448 w 772"/>
                <a:gd name="T107" fmla="*/ 322 h 472"/>
                <a:gd name="T108" fmla="*/ 443 w 772"/>
                <a:gd name="T109" fmla="*/ 321 h 472"/>
                <a:gd name="T110" fmla="*/ 428 w 772"/>
                <a:gd name="T111" fmla="*/ 320 h 472"/>
                <a:gd name="T112" fmla="*/ 357 w 772"/>
                <a:gd name="T113" fmla="*/ 380 h 472"/>
                <a:gd name="T114" fmla="*/ 181 w 772"/>
                <a:gd name="T115" fmla="*/ 472 h 4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72" h="472">
                  <a:moveTo>
                    <a:pt x="176" y="472"/>
                  </a:moveTo>
                  <a:cubicBezTo>
                    <a:pt x="171" y="471"/>
                    <a:pt x="171" y="471"/>
                    <a:pt x="171" y="471"/>
                  </a:cubicBezTo>
                  <a:cubicBezTo>
                    <a:pt x="163" y="466"/>
                    <a:pt x="163" y="466"/>
                    <a:pt x="163" y="466"/>
                  </a:cubicBezTo>
                  <a:cubicBezTo>
                    <a:pt x="160" y="463"/>
                    <a:pt x="160" y="463"/>
                    <a:pt x="160" y="463"/>
                  </a:cubicBezTo>
                  <a:cubicBezTo>
                    <a:pt x="159" y="459"/>
                    <a:pt x="159" y="459"/>
                    <a:pt x="159" y="459"/>
                  </a:cubicBezTo>
                  <a:cubicBezTo>
                    <a:pt x="157" y="450"/>
                    <a:pt x="157" y="450"/>
                    <a:pt x="157" y="450"/>
                  </a:cubicBezTo>
                  <a:cubicBezTo>
                    <a:pt x="160" y="283"/>
                    <a:pt x="160" y="283"/>
                    <a:pt x="160" y="283"/>
                  </a:cubicBezTo>
                  <a:cubicBezTo>
                    <a:pt x="156" y="276"/>
                    <a:pt x="156" y="276"/>
                    <a:pt x="156" y="276"/>
                  </a:cubicBezTo>
                  <a:cubicBezTo>
                    <a:pt x="150" y="275"/>
                    <a:pt x="150" y="275"/>
                    <a:pt x="150" y="275"/>
                  </a:cubicBezTo>
                  <a:cubicBezTo>
                    <a:pt x="144" y="276"/>
                    <a:pt x="144" y="276"/>
                    <a:pt x="144" y="276"/>
                  </a:cubicBezTo>
                  <a:cubicBezTo>
                    <a:pt x="141" y="280"/>
                    <a:pt x="141" y="280"/>
                    <a:pt x="141" y="280"/>
                  </a:cubicBezTo>
                  <a:cubicBezTo>
                    <a:pt x="134" y="288"/>
                    <a:pt x="134" y="288"/>
                    <a:pt x="134" y="288"/>
                  </a:cubicBezTo>
                  <a:cubicBezTo>
                    <a:pt x="124" y="296"/>
                    <a:pt x="124" y="296"/>
                    <a:pt x="124" y="296"/>
                  </a:cubicBezTo>
                  <a:cubicBezTo>
                    <a:pt x="114" y="302"/>
                    <a:pt x="114" y="302"/>
                    <a:pt x="114" y="302"/>
                  </a:cubicBezTo>
                  <a:cubicBezTo>
                    <a:pt x="105" y="305"/>
                    <a:pt x="105" y="305"/>
                    <a:pt x="105" y="305"/>
                  </a:cubicBezTo>
                  <a:cubicBezTo>
                    <a:pt x="97" y="307"/>
                    <a:pt x="97" y="307"/>
                    <a:pt x="97" y="307"/>
                  </a:cubicBezTo>
                  <a:cubicBezTo>
                    <a:pt x="84" y="309"/>
                    <a:pt x="84" y="309"/>
                    <a:pt x="84" y="309"/>
                  </a:cubicBezTo>
                  <a:cubicBezTo>
                    <a:pt x="75" y="309"/>
                    <a:pt x="75" y="309"/>
                    <a:pt x="75" y="309"/>
                  </a:cubicBezTo>
                  <a:cubicBezTo>
                    <a:pt x="60" y="307"/>
                    <a:pt x="60" y="307"/>
                    <a:pt x="60" y="307"/>
                  </a:cubicBezTo>
                  <a:cubicBezTo>
                    <a:pt x="60" y="307"/>
                    <a:pt x="60" y="307"/>
                    <a:pt x="60" y="307"/>
                  </a:cubicBezTo>
                  <a:cubicBezTo>
                    <a:pt x="58" y="307"/>
                    <a:pt x="58" y="307"/>
                    <a:pt x="58" y="307"/>
                  </a:cubicBezTo>
                  <a:cubicBezTo>
                    <a:pt x="58" y="307"/>
                    <a:pt x="58" y="307"/>
                    <a:pt x="58" y="307"/>
                  </a:cubicBezTo>
                  <a:cubicBezTo>
                    <a:pt x="41" y="300"/>
                    <a:pt x="41" y="300"/>
                    <a:pt x="41" y="300"/>
                  </a:cubicBezTo>
                  <a:cubicBezTo>
                    <a:pt x="32" y="295"/>
                    <a:pt x="32" y="295"/>
                    <a:pt x="32" y="295"/>
                  </a:cubicBezTo>
                  <a:cubicBezTo>
                    <a:pt x="23" y="287"/>
                    <a:pt x="23" y="287"/>
                    <a:pt x="23" y="287"/>
                  </a:cubicBezTo>
                  <a:cubicBezTo>
                    <a:pt x="17" y="281"/>
                    <a:pt x="17" y="281"/>
                    <a:pt x="17" y="281"/>
                  </a:cubicBezTo>
                  <a:cubicBezTo>
                    <a:pt x="11" y="272"/>
                    <a:pt x="11" y="272"/>
                    <a:pt x="11" y="272"/>
                  </a:cubicBezTo>
                  <a:cubicBezTo>
                    <a:pt x="4" y="258"/>
                    <a:pt x="4" y="258"/>
                    <a:pt x="4" y="258"/>
                  </a:cubicBezTo>
                  <a:cubicBezTo>
                    <a:pt x="1" y="248"/>
                    <a:pt x="1" y="248"/>
                    <a:pt x="1" y="248"/>
                  </a:cubicBezTo>
                  <a:cubicBezTo>
                    <a:pt x="0" y="232"/>
                    <a:pt x="0" y="232"/>
                    <a:pt x="0" y="232"/>
                  </a:cubicBezTo>
                  <a:cubicBezTo>
                    <a:pt x="0" y="222"/>
                    <a:pt x="0" y="222"/>
                    <a:pt x="0" y="222"/>
                  </a:cubicBezTo>
                  <a:cubicBezTo>
                    <a:pt x="2" y="212"/>
                    <a:pt x="2" y="212"/>
                    <a:pt x="2" y="212"/>
                  </a:cubicBezTo>
                  <a:cubicBezTo>
                    <a:pt x="7" y="200"/>
                    <a:pt x="7" y="200"/>
                    <a:pt x="7" y="200"/>
                  </a:cubicBezTo>
                  <a:cubicBezTo>
                    <a:pt x="11" y="192"/>
                    <a:pt x="11" y="192"/>
                    <a:pt x="11" y="192"/>
                  </a:cubicBezTo>
                  <a:cubicBezTo>
                    <a:pt x="18" y="182"/>
                    <a:pt x="18" y="182"/>
                    <a:pt x="18" y="182"/>
                  </a:cubicBezTo>
                  <a:cubicBezTo>
                    <a:pt x="25" y="176"/>
                    <a:pt x="25" y="176"/>
                    <a:pt x="25" y="176"/>
                  </a:cubicBezTo>
                  <a:cubicBezTo>
                    <a:pt x="33" y="169"/>
                    <a:pt x="33" y="169"/>
                    <a:pt x="33" y="169"/>
                  </a:cubicBezTo>
                  <a:cubicBezTo>
                    <a:pt x="42" y="164"/>
                    <a:pt x="42" y="164"/>
                    <a:pt x="42" y="164"/>
                  </a:cubicBezTo>
                  <a:cubicBezTo>
                    <a:pt x="56" y="158"/>
                    <a:pt x="56" y="158"/>
                    <a:pt x="56" y="158"/>
                  </a:cubicBezTo>
                  <a:cubicBezTo>
                    <a:pt x="70" y="155"/>
                    <a:pt x="70" y="155"/>
                    <a:pt x="70" y="155"/>
                  </a:cubicBezTo>
                  <a:cubicBezTo>
                    <a:pt x="89" y="155"/>
                    <a:pt x="89" y="155"/>
                    <a:pt x="89" y="155"/>
                  </a:cubicBezTo>
                  <a:cubicBezTo>
                    <a:pt x="104" y="158"/>
                    <a:pt x="104" y="158"/>
                    <a:pt x="104" y="158"/>
                  </a:cubicBezTo>
                  <a:cubicBezTo>
                    <a:pt x="117" y="164"/>
                    <a:pt x="117" y="164"/>
                    <a:pt x="117" y="164"/>
                  </a:cubicBezTo>
                  <a:cubicBezTo>
                    <a:pt x="122" y="167"/>
                    <a:pt x="122" y="167"/>
                    <a:pt x="122" y="167"/>
                  </a:cubicBezTo>
                  <a:cubicBezTo>
                    <a:pt x="131" y="173"/>
                    <a:pt x="131" y="173"/>
                    <a:pt x="131" y="173"/>
                  </a:cubicBezTo>
                  <a:cubicBezTo>
                    <a:pt x="143" y="186"/>
                    <a:pt x="143" y="186"/>
                    <a:pt x="143" y="186"/>
                  </a:cubicBezTo>
                  <a:cubicBezTo>
                    <a:pt x="145" y="188"/>
                    <a:pt x="145" y="188"/>
                    <a:pt x="145" y="188"/>
                  </a:cubicBezTo>
                  <a:cubicBezTo>
                    <a:pt x="149" y="190"/>
                    <a:pt x="149" y="190"/>
                    <a:pt x="149" y="190"/>
                  </a:cubicBezTo>
                  <a:cubicBezTo>
                    <a:pt x="153" y="191"/>
                    <a:pt x="153" y="191"/>
                    <a:pt x="153" y="191"/>
                  </a:cubicBezTo>
                  <a:cubicBezTo>
                    <a:pt x="158" y="187"/>
                    <a:pt x="158" y="187"/>
                    <a:pt x="158" y="187"/>
                  </a:cubicBezTo>
                  <a:cubicBezTo>
                    <a:pt x="161" y="182"/>
                    <a:pt x="161" y="182"/>
                    <a:pt x="161" y="182"/>
                  </a:cubicBezTo>
                  <a:cubicBezTo>
                    <a:pt x="163" y="17"/>
                    <a:pt x="163" y="17"/>
                    <a:pt x="163" y="17"/>
                  </a:cubicBezTo>
                  <a:cubicBezTo>
                    <a:pt x="164" y="11"/>
                    <a:pt x="164" y="11"/>
                    <a:pt x="164" y="11"/>
                  </a:cubicBezTo>
                  <a:cubicBezTo>
                    <a:pt x="166" y="8"/>
                    <a:pt x="166" y="8"/>
                    <a:pt x="166" y="8"/>
                  </a:cubicBezTo>
                  <a:cubicBezTo>
                    <a:pt x="170" y="4"/>
                    <a:pt x="170" y="4"/>
                    <a:pt x="170" y="4"/>
                  </a:cubicBezTo>
                  <a:cubicBezTo>
                    <a:pt x="175" y="1"/>
                    <a:pt x="175" y="1"/>
                    <a:pt x="175" y="1"/>
                  </a:cubicBezTo>
                  <a:cubicBezTo>
                    <a:pt x="179" y="0"/>
                    <a:pt x="179" y="0"/>
                    <a:pt x="179" y="0"/>
                  </a:cubicBezTo>
                  <a:cubicBezTo>
                    <a:pt x="186" y="0"/>
                    <a:pt x="186" y="0"/>
                    <a:pt x="186" y="0"/>
                  </a:cubicBezTo>
                  <a:cubicBezTo>
                    <a:pt x="380" y="15"/>
                    <a:pt x="380" y="15"/>
                    <a:pt x="380" y="15"/>
                  </a:cubicBezTo>
                  <a:cubicBezTo>
                    <a:pt x="379" y="16"/>
                    <a:pt x="378" y="17"/>
                    <a:pt x="377" y="19"/>
                  </a:cubicBezTo>
                  <a:cubicBezTo>
                    <a:pt x="376" y="19"/>
                    <a:pt x="376" y="20"/>
                    <a:pt x="376" y="20"/>
                  </a:cubicBezTo>
                  <a:cubicBezTo>
                    <a:pt x="351" y="50"/>
                    <a:pt x="354" y="82"/>
                    <a:pt x="356" y="86"/>
                  </a:cubicBezTo>
                  <a:cubicBezTo>
                    <a:pt x="364" y="129"/>
                    <a:pt x="391" y="155"/>
                    <a:pt x="428" y="155"/>
                  </a:cubicBezTo>
                  <a:cubicBezTo>
                    <a:pt x="428" y="155"/>
                    <a:pt x="428" y="155"/>
                    <a:pt x="428" y="155"/>
                  </a:cubicBezTo>
                  <a:cubicBezTo>
                    <a:pt x="456" y="155"/>
                    <a:pt x="484" y="138"/>
                    <a:pt x="496" y="114"/>
                  </a:cubicBezTo>
                  <a:cubicBezTo>
                    <a:pt x="504" y="98"/>
                    <a:pt x="512" y="67"/>
                    <a:pt x="483" y="28"/>
                  </a:cubicBezTo>
                  <a:cubicBezTo>
                    <a:pt x="483" y="28"/>
                    <a:pt x="483" y="28"/>
                    <a:pt x="483" y="28"/>
                  </a:cubicBezTo>
                  <a:cubicBezTo>
                    <a:pt x="482" y="28"/>
                    <a:pt x="482" y="28"/>
                    <a:pt x="482" y="28"/>
                  </a:cubicBezTo>
                  <a:cubicBezTo>
                    <a:pt x="481" y="27"/>
                    <a:pt x="479" y="24"/>
                    <a:pt x="478" y="23"/>
                  </a:cubicBezTo>
                  <a:cubicBezTo>
                    <a:pt x="481" y="23"/>
                    <a:pt x="481" y="23"/>
                    <a:pt x="481" y="23"/>
                  </a:cubicBezTo>
                  <a:cubicBezTo>
                    <a:pt x="640" y="35"/>
                    <a:pt x="640" y="35"/>
                    <a:pt x="640" y="35"/>
                  </a:cubicBezTo>
                  <a:cubicBezTo>
                    <a:pt x="645" y="36"/>
                    <a:pt x="645" y="36"/>
                    <a:pt x="645" y="36"/>
                  </a:cubicBezTo>
                  <a:cubicBezTo>
                    <a:pt x="649" y="39"/>
                    <a:pt x="649" y="39"/>
                    <a:pt x="649" y="39"/>
                  </a:cubicBezTo>
                  <a:cubicBezTo>
                    <a:pt x="652" y="41"/>
                    <a:pt x="652" y="41"/>
                    <a:pt x="652" y="41"/>
                  </a:cubicBezTo>
                  <a:cubicBezTo>
                    <a:pt x="654" y="45"/>
                    <a:pt x="654" y="45"/>
                    <a:pt x="654" y="45"/>
                  </a:cubicBezTo>
                  <a:cubicBezTo>
                    <a:pt x="657" y="53"/>
                    <a:pt x="657" y="53"/>
                    <a:pt x="657" y="53"/>
                  </a:cubicBezTo>
                  <a:cubicBezTo>
                    <a:pt x="659" y="184"/>
                    <a:pt x="659" y="184"/>
                    <a:pt x="659" y="184"/>
                  </a:cubicBezTo>
                  <a:cubicBezTo>
                    <a:pt x="659" y="200"/>
                    <a:pt x="659" y="200"/>
                    <a:pt x="659" y="200"/>
                  </a:cubicBezTo>
                  <a:cubicBezTo>
                    <a:pt x="659" y="201"/>
                    <a:pt x="659" y="201"/>
                    <a:pt x="659" y="201"/>
                  </a:cubicBezTo>
                  <a:cubicBezTo>
                    <a:pt x="661" y="206"/>
                    <a:pt x="664" y="207"/>
                    <a:pt x="666" y="207"/>
                  </a:cubicBezTo>
                  <a:cubicBezTo>
                    <a:pt x="668" y="207"/>
                    <a:pt x="670" y="206"/>
                    <a:pt x="671" y="206"/>
                  </a:cubicBezTo>
                  <a:cubicBezTo>
                    <a:pt x="671" y="205"/>
                    <a:pt x="671" y="205"/>
                    <a:pt x="671" y="205"/>
                  </a:cubicBezTo>
                  <a:cubicBezTo>
                    <a:pt x="672" y="205"/>
                    <a:pt x="672" y="205"/>
                    <a:pt x="672" y="205"/>
                  </a:cubicBezTo>
                  <a:cubicBezTo>
                    <a:pt x="694" y="180"/>
                    <a:pt x="706" y="176"/>
                    <a:pt x="717" y="176"/>
                  </a:cubicBezTo>
                  <a:cubicBezTo>
                    <a:pt x="721" y="176"/>
                    <a:pt x="725" y="177"/>
                    <a:pt x="730" y="178"/>
                  </a:cubicBezTo>
                  <a:cubicBezTo>
                    <a:pt x="731" y="178"/>
                    <a:pt x="731" y="178"/>
                    <a:pt x="731" y="178"/>
                  </a:cubicBezTo>
                  <a:cubicBezTo>
                    <a:pt x="751" y="182"/>
                    <a:pt x="767" y="202"/>
                    <a:pt x="770" y="227"/>
                  </a:cubicBezTo>
                  <a:cubicBezTo>
                    <a:pt x="772" y="253"/>
                    <a:pt x="767" y="273"/>
                    <a:pt x="755" y="287"/>
                  </a:cubicBezTo>
                  <a:cubicBezTo>
                    <a:pt x="745" y="297"/>
                    <a:pt x="731" y="303"/>
                    <a:pt x="714" y="303"/>
                  </a:cubicBezTo>
                  <a:cubicBezTo>
                    <a:pt x="704" y="301"/>
                    <a:pt x="704" y="301"/>
                    <a:pt x="704" y="301"/>
                  </a:cubicBezTo>
                  <a:cubicBezTo>
                    <a:pt x="691" y="295"/>
                    <a:pt x="685" y="289"/>
                    <a:pt x="676" y="278"/>
                  </a:cubicBezTo>
                  <a:cubicBezTo>
                    <a:pt x="674" y="274"/>
                    <a:pt x="670" y="272"/>
                    <a:pt x="667" y="272"/>
                  </a:cubicBezTo>
                  <a:cubicBezTo>
                    <a:pt x="663" y="272"/>
                    <a:pt x="660" y="275"/>
                    <a:pt x="660" y="280"/>
                  </a:cubicBezTo>
                  <a:cubicBezTo>
                    <a:pt x="660" y="297"/>
                    <a:pt x="660" y="297"/>
                    <a:pt x="660" y="297"/>
                  </a:cubicBezTo>
                  <a:cubicBezTo>
                    <a:pt x="661" y="350"/>
                    <a:pt x="661" y="350"/>
                    <a:pt x="661" y="350"/>
                  </a:cubicBezTo>
                  <a:cubicBezTo>
                    <a:pt x="662" y="429"/>
                    <a:pt x="662" y="429"/>
                    <a:pt x="662" y="429"/>
                  </a:cubicBezTo>
                  <a:cubicBezTo>
                    <a:pt x="660" y="437"/>
                    <a:pt x="660" y="437"/>
                    <a:pt x="660" y="437"/>
                  </a:cubicBezTo>
                  <a:cubicBezTo>
                    <a:pt x="657" y="441"/>
                    <a:pt x="657" y="441"/>
                    <a:pt x="657" y="441"/>
                  </a:cubicBezTo>
                  <a:cubicBezTo>
                    <a:pt x="653" y="444"/>
                    <a:pt x="653" y="444"/>
                    <a:pt x="653" y="444"/>
                  </a:cubicBezTo>
                  <a:cubicBezTo>
                    <a:pt x="649" y="446"/>
                    <a:pt x="649" y="446"/>
                    <a:pt x="649" y="446"/>
                  </a:cubicBezTo>
                  <a:cubicBezTo>
                    <a:pt x="646" y="447"/>
                    <a:pt x="646" y="447"/>
                    <a:pt x="646" y="447"/>
                  </a:cubicBezTo>
                  <a:cubicBezTo>
                    <a:pt x="493" y="455"/>
                    <a:pt x="493" y="455"/>
                    <a:pt x="493" y="455"/>
                  </a:cubicBezTo>
                  <a:cubicBezTo>
                    <a:pt x="482" y="456"/>
                    <a:pt x="482" y="456"/>
                    <a:pt x="482" y="456"/>
                  </a:cubicBezTo>
                  <a:cubicBezTo>
                    <a:pt x="482" y="456"/>
                    <a:pt x="482" y="456"/>
                    <a:pt x="482" y="456"/>
                  </a:cubicBezTo>
                  <a:cubicBezTo>
                    <a:pt x="488" y="448"/>
                    <a:pt x="488" y="448"/>
                    <a:pt x="488" y="448"/>
                  </a:cubicBezTo>
                  <a:cubicBezTo>
                    <a:pt x="496" y="437"/>
                    <a:pt x="500" y="423"/>
                    <a:pt x="502" y="413"/>
                  </a:cubicBezTo>
                  <a:cubicBezTo>
                    <a:pt x="502" y="413"/>
                    <a:pt x="502" y="413"/>
                    <a:pt x="502" y="413"/>
                  </a:cubicBezTo>
                  <a:cubicBezTo>
                    <a:pt x="506" y="367"/>
                    <a:pt x="487" y="335"/>
                    <a:pt x="448" y="322"/>
                  </a:cubicBezTo>
                  <a:cubicBezTo>
                    <a:pt x="447" y="322"/>
                    <a:pt x="447" y="322"/>
                    <a:pt x="447" y="322"/>
                  </a:cubicBezTo>
                  <a:cubicBezTo>
                    <a:pt x="443" y="321"/>
                    <a:pt x="443" y="321"/>
                    <a:pt x="443" y="321"/>
                  </a:cubicBezTo>
                  <a:cubicBezTo>
                    <a:pt x="439" y="321"/>
                    <a:pt x="438" y="321"/>
                    <a:pt x="433" y="320"/>
                  </a:cubicBezTo>
                  <a:cubicBezTo>
                    <a:pt x="428" y="320"/>
                    <a:pt x="428" y="320"/>
                    <a:pt x="428" y="320"/>
                  </a:cubicBezTo>
                  <a:cubicBezTo>
                    <a:pt x="428" y="320"/>
                    <a:pt x="428" y="320"/>
                    <a:pt x="428" y="320"/>
                  </a:cubicBezTo>
                  <a:cubicBezTo>
                    <a:pt x="392" y="323"/>
                    <a:pt x="365" y="346"/>
                    <a:pt x="357" y="380"/>
                  </a:cubicBezTo>
                  <a:cubicBezTo>
                    <a:pt x="348" y="420"/>
                    <a:pt x="358" y="438"/>
                    <a:pt x="376" y="461"/>
                  </a:cubicBezTo>
                  <a:cubicBezTo>
                    <a:pt x="181" y="472"/>
                    <a:pt x="181" y="472"/>
                    <a:pt x="181" y="472"/>
                  </a:cubicBezTo>
                  <a:lnTo>
                    <a:pt x="176" y="47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17" name="PA_任意多边形 11"/>
            <p:cNvSpPr/>
            <p:nvPr>
              <p:custDataLst>
                <p:tags r:id="rId18"/>
              </p:custDataLst>
            </p:nvPr>
          </p:nvSpPr>
          <p:spPr bwMode="auto">
            <a:xfrm>
              <a:off x="3432176" y="1177925"/>
              <a:ext cx="142875" cy="1720850"/>
            </a:xfrm>
            <a:custGeom>
              <a:avLst/>
              <a:gdLst>
                <a:gd name="T0" fmla="*/ 0 w 90"/>
                <a:gd name="T1" fmla="*/ 1066 h 1084"/>
                <a:gd name="T2" fmla="*/ 0 w 90"/>
                <a:gd name="T3" fmla="*/ 1006 h 1084"/>
                <a:gd name="T4" fmla="*/ 12 w 90"/>
                <a:gd name="T5" fmla="*/ 127 h 1084"/>
                <a:gd name="T6" fmla="*/ 24 w 90"/>
                <a:gd name="T7" fmla="*/ 91 h 1084"/>
                <a:gd name="T8" fmla="*/ 30 w 90"/>
                <a:gd name="T9" fmla="*/ 66 h 1084"/>
                <a:gd name="T10" fmla="*/ 54 w 90"/>
                <a:gd name="T11" fmla="*/ 36 h 1084"/>
                <a:gd name="T12" fmla="*/ 90 w 90"/>
                <a:gd name="T13" fmla="*/ 0 h 1084"/>
                <a:gd name="T14" fmla="*/ 78 w 90"/>
                <a:gd name="T15" fmla="*/ 24 h 1084"/>
                <a:gd name="T16" fmla="*/ 66 w 90"/>
                <a:gd name="T17" fmla="*/ 73 h 1084"/>
                <a:gd name="T18" fmla="*/ 54 w 90"/>
                <a:gd name="T19" fmla="*/ 1060 h 1084"/>
                <a:gd name="T20" fmla="*/ 48 w 90"/>
                <a:gd name="T21" fmla="*/ 1078 h 1084"/>
                <a:gd name="T22" fmla="*/ 30 w 90"/>
                <a:gd name="T23" fmla="*/ 1084 h 1084"/>
                <a:gd name="T24" fmla="*/ 18 w 90"/>
                <a:gd name="T25" fmla="*/ 1084 h 1084"/>
                <a:gd name="T26" fmla="*/ 6 w 90"/>
                <a:gd name="T27" fmla="*/ 1078 h 1084"/>
                <a:gd name="T28" fmla="*/ 0 w 90"/>
                <a:gd name="T29" fmla="*/ 1066 h 1084"/>
                <a:gd name="T30" fmla="*/ 0 w 90"/>
                <a:gd name="T31" fmla="*/ 1066 h 10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0" h="1084">
                  <a:moveTo>
                    <a:pt x="0" y="1066"/>
                  </a:moveTo>
                  <a:lnTo>
                    <a:pt x="0" y="1006"/>
                  </a:lnTo>
                  <a:lnTo>
                    <a:pt x="12" y="127"/>
                  </a:lnTo>
                  <a:lnTo>
                    <a:pt x="24" y="91"/>
                  </a:lnTo>
                  <a:lnTo>
                    <a:pt x="30" y="66"/>
                  </a:lnTo>
                  <a:lnTo>
                    <a:pt x="54" y="36"/>
                  </a:lnTo>
                  <a:lnTo>
                    <a:pt x="90" y="0"/>
                  </a:lnTo>
                  <a:lnTo>
                    <a:pt x="78" y="24"/>
                  </a:lnTo>
                  <a:lnTo>
                    <a:pt x="66" y="73"/>
                  </a:lnTo>
                  <a:lnTo>
                    <a:pt x="54" y="1060"/>
                  </a:lnTo>
                  <a:lnTo>
                    <a:pt x="48" y="1078"/>
                  </a:lnTo>
                  <a:lnTo>
                    <a:pt x="30" y="1084"/>
                  </a:lnTo>
                  <a:lnTo>
                    <a:pt x="18" y="1084"/>
                  </a:lnTo>
                  <a:lnTo>
                    <a:pt x="6" y="1078"/>
                  </a:lnTo>
                  <a:lnTo>
                    <a:pt x="0" y="1066"/>
                  </a:lnTo>
                  <a:lnTo>
                    <a:pt x="0" y="1066"/>
                  </a:lnTo>
                  <a:close/>
                </a:path>
              </a:pathLst>
            </a:custGeom>
            <a:solidFill>
              <a:srgbClr val="2D8A9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18" name="PA_任意多边形 12"/>
            <p:cNvSpPr/>
            <p:nvPr>
              <p:custDataLst>
                <p:tags r:id="rId19"/>
              </p:custDataLst>
            </p:nvPr>
          </p:nvSpPr>
          <p:spPr bwMode="auto">
            <a:xfrm>
              <a:off x="1944688" y="2774950"/>
              <a:ext cx="619125" cy="1327150"/>
            </a:xfrm>
            <a:custGeom>
              <a:avLst/>
              <a:gdLst>
                <a:gd name="T0" fmla="*/ 390 w 390"/>
                <a:gd name="T1" fmla="*/ 836 h 836"/>
                <a:gd name="T2" fmla="*/ 282 w 390"/>
                <a:gd name="T3" fmla="*/ 794 h 836"/>
                <a:gd name="T4" fmla="*/ 228 w 390"/>
                <a:gd name="T5" fmla="*/ 764 h 836"/>
                <a:gd name="T6" fmla="*/ 174 w 390"/>
                <a:gd name="T7" fmla="*/ 716 h 836"/>
                <a:gd name="T8" fmla="*/ 132 w 390"/>
                <a:gd name="T9" fmla="*/ 674 h 836"/>
                <a:gd name="T10" fmla="*/ 96 w 390"/>
                <a:gd name="T11" fmla="*/ 614 h 836"/>
                <a:gd name="T12" fmla="*/ 48 w 390"/>
                <a:gd name="T13" fmla="*/ 529 h 836"/>
                <a:gd name="T14" fmla="*/ 36 w 390"/>
                <a:gd name="T15" fmla="*/ 463 h 836"/>
                <a:gd name="T16" fmla="*/ 24 w 390"/>
                <a:gd name="T17" fmla="*/ 361 h 836"/>
                <a:gd name="T18" fmla="*/ 24 w 390"/>
                <a:gd name="T19" fmla="*/ 295 h 836"/>
                <a:gd name="T20" fmla="*/ 42 w 390"/>
                <a:gd name="T21" fmla="*/ 228 h 836"/>
                <a:gd name="T22" fmla="*/ 66 w 390"/>
                <a:gd name="T23" fmla="*/ 156 h 836"/>
                <a:gd name="T24" fmla="*/ 96 w 390"/>
                <a:gd name="T25" fmla="*/ 108 h 836"/>
                <a:gd name="T26" fmla="*/ 138 w 390"/>
                <a:gd name="T27" fmla="*/ 42 h 836"/>
                <a:gd name="T28" fmla="*/ 186 w 390"/>
                <a:gd name="T29" fmla="*/ 0 h 836"/>
                <a:gd name="T30" fmla="*/ 120 w 390"/>
                <a:gd name="T31" fmla="*/ 54 h 836"/>
                <a:gd name="T32" fmla="*/ 96 w 390"/>
                <a:gd name="T33" fmla="*/ 90 h 836"/>
                <a:gd name="T34" fmla="*/ 54 w 390"/>
                <a:gd name="T35" fmla="*/ 150 h 836"/>
                <a:gd name="T36" fmla="*/ 30 w 390"/>
                <a:gd name="T37" fmla="*/ 210 h 836"/>
                <a:gd name="T38" fmla="*/ 12 w 390"/>
                <a:gd name="T39" fmla="*/ 265 h 836"/>
                <a:gd name="T40" fmla="*/ 0 w 390"/>
                <a:gd name="T41" fmla="*/ 337 h 836"/>
                <a:gd name="T42" fmla="*/ 0 w 390"/>
                <a:gd name="T43" fmla="*/ 403 h 836"/>
                <a:gd name="T44" fmla="*/ 12 w 390"/>
                <a:gd name="T45" fmla="*/ 487 h 836"/>
                <a:gd name="T46" fmla="*/ 42 w 390"/>
                <a:gd name="T47" fmla="*/ 560 h 836"/>
                <a:gd name="T48" fmla="*/ 66 w 390"/>
                <a:gd name="T49" fmla="*/ 614 h 836"/>
                <a:gd name="T50" fmla="*/ 102 w 390"/>
                <a:gd name="T51" fmla="*/ 668 h 836"/>
                <a:gd name="T52" fmla="*/ 156 w 390"/>
                <a:gd name="T53" fmla="*/ 722 h 836"/>
                <a:gd name="T54" fmla="*/ 192 w 390"/>
                <a:gd name="T55" fmla="*/ 752 h 836"/>
                <a:gd name="T56" fmla="*/ 240 w 390"/>
                <a:gd name="T57" fmla="*/ 782 h 836"/>
                <a:gd name="T58" fmla="*/ 300 w 390"/>
                <a:gd name="T59" fmla="*/ 812 h 836"/>
                <a:gd name="T60" fmla="*/ 390 w 390"/>
                <a:gd name="T61" fmla="*/ 836 h 836"/>
                <a:gd name="T62" fmla="*/ 390 w 390"/>
                <a:gd name="T63" fmla="*/ 836 h 8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90" h="836">
                  <a:moveTo>
                    <a:pt x="390" y="836"/>
                  </a:moveTo>
                  <a:lnTo>
                    <a:pt x="282" y="794"/>
                  </a:lnTo>
                  <a:lnTo>
                    <a:pt x="228" y="764"/>
                  </a:lnTo>
                  <a:lnTo>
                    <a:pt x="174" y="716"/>
                  </a:lnTo>
                  <a:lnTo>
                    <a:pt x="132" y="674"/>
                  </a:lnTo>
                  <a:lnTo>
                    <a:pt x="96" y="614"/>
                  </a:lnTo>
                  <a:lnTo>
                    <a:pt x="48" y="529"/>
                  </a:lnTo>
                  <a:lnTo>
                    <a:pt x="36" y="463"/>
                  </a:lnTo>
                  <a:lnTo>
                    <a:pt x="24" y="361"/>
                  </a:lnTo>
                  <a:lnTo>
                    <a:pt x="24" y="295"/>
                  </a:lnTo>
                  <a:lnTo>
                    <a:pt x="42" y="228"/>
                  </a:lnTo>
                  <a:lnTo>
                    <a:pt x="66" y="156"/>
                  </a:lnTo>
                  <a:lnTo>
                    <a:pt x="96" y="108"/>
                  </a:lnTo>
                  <a:lnTo>
                    <a:pt x="138" y="42"/>
                  </a:lnTo>
                  <a:lnTo>
                    <a:pt x="186" y="0"/>
                  </a:lnTo>
                  <a:lnTo>
                    <a:pt x="120" y="54"/>
                  </a:lnTo>
                  <a:lnTo>
                    <a:pt x="96" y="90"/>
                  </a:lnTo>
                  <a:lnTo>
                    <a:pt x="54" y="150"/>
                  </a:lnTo>
                  <a:lnTo>
                    <a:pt x="30" y="210"/>
                  </a:lnTo>
                  <a:lnTo>
                    <a:pt x="12" y="265"/>
                  </a:lnTo>
                  <a:lnTo>
                    <a:pt x="0" y="337"/>
                  </a:lnTo>
                  <a:lnTo>
                    <a:pt x="0" y="403"/>
                  </a:lnTo>
                  <a:lnTo>
                    <a:pt x="12" y="487"/>
                  </a:lnTo>
                  <a:lnTo>
                    <a:pt x="42" y="560"/>
                  </a:lnTo>
                  <a:lnTo>
                    <a:pt x="66" y="614"/>
                  </a:lnTo>
                  <a:lnTo>
                    <a:pt x="102" y="668"/>
                  </a:lnTo>
                  <a:lnTo>
                    <a:pt x="156" y="722"/>
                  </a:lnTo>
                  <a:lnTo>
                    <a:pt x="192" y="752"/>
                  </a:lnTo>
                  <a:lnTo>
                    <a:pt x="240" y="782"/>
                  </a:lnTo>
                  <a:lnTo>
                    <a:pt x="300" y="812"/>
                  </a:lnTo>
                  <a:lnTo>
                    <a:pt x="390" y="836"/>
                  </a:lnTo>
                  <a:lnTo>
                    <a:pt x="390" y="836"/>
                  </a:lnTo>
                  <a:close/>
                </a:path>
              </a:pathLst>
            </a:custGeom>
            <a:solidFill>
              <a:srgbClr val="2D8A9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19" name="PA_任意多边形 13"/>
            <p:cNvSpPr/>
            <p:nvPr>
              <p:custDataLst>
                <p:tags r:id="rId20"/>
              </p:custDataLst>
            </p:nvPr>
          </p:nvSpPr>
          <p:spPr bwMode="auto">
            <a:xfrm>
              <a:off x="3394076" y="3806825"/>
              <a:ext cx="161925" cy="1816100"/>
            </a:xfrm>
            <a:custGeom>
              <a:avLst/>
              <a:gdLst>
                <a:gd name="T0" fmla="*/ 18 w 102"/>
                <a:gd name="T1" fmla="*/ 24 h 1144"/>
                <a:gd name="T2" fmla="*/ 12 w 102"/>
                <a:gd name="T3" fmla="*/ 18 h 1144"/>
                <a:gd name="T4" fmla="*/ 24 w 102"/>
                <a:gd name="T5" fmla="*/ 6 h 1144"/>
                <a:gd name="T6" fmla="*/ 42 w 102"/>
                <a:gd name="T7" fmla="*/ 0 h 1144"/>
                <a:gd name="T8" fmla="*/ 60 w 102"/>
                <a:gd name="T9" fmla="*/ 6 h 1144"/>
                <a:gd name="T10" fmla="*/ 72 w 102"/>
                <a:gd name="T11" fmla="*/ 24 h 1144"/>
                <a:gd name="T12" fmla="*/ 54 w 102"/>
                <a:gd name="T13" fmla="*/ 1023 h 1144"/>
                <a:gd name="T14" fmla="*/ 66 w 102"/>
                <a:gd name="T15" fmla="*/ 1089 h 1144"/>
                <a:gd name="T16" fmla="*/ 78 w 102"/>
                <a:gd name="T17" fmla="*/ 1114 h 1144"/>
                <a:gd name="T18" fmla="*/ 102 w 102"/>
                <a:gd name="T19" fmla="*/ 1144 h 1144"/>
                <a:gd name="T20" fmla="*/ 60 w 102"/>
                <a:gd name="T21" fmla="*/ 1120 h 1144"/>
                <a:gd name="T22" fmla="*/ 36 w 102"/>
                <a:gd name="T23" fmla="*/ 1089 h 1144"/>
                <a:gd name="T24" fmla="*/ 12 w 102"/>
                <a:gd name="T25" fmla="*/ 1053 h 1144"/>
                <a:gd name="T26" fmla="*/ 0 w 102"/>
                <a:gd name="T27" fmla="*/ 1017 h 1144"/>
                <a:gd name="T28" fmla="*/ 12 w 102"/>
                <a:gd name="T29" fmla="*/ 487 h 1144"/>
                <a:gd name="T30" fmla="*/ 18 w 102"/>
                <a:gd name="T31" fmla="*/ 42 h 1144"/>
                <a:gd name="T32" fmla="*/ 18 w 102"/>
                <a:gd name="T33" fmla="*/ 24 h 1144"/>
                <a:gd name="T34" fmla="*/ 18 w 102"/>
                <a:gd name="T35" fmla="*/ 24 h 1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" h="1144">
                  <a:moveTo>
                    <a:pt x="18" y="24"/>
                  </a:moveTo>
                  <a:lnTo>
                    <a:pt x="12" y="18"/>
                  </a:lnTo>
                  <a:lnTo>
                    <a:pt x="24" y="6"/>
                  </a:lnTo>
                  <a:lnTo>
                    <a:pt x="42" y="0"/>
                  </a:lnTo>
                  <a:lnTo>
                    <a:pt x="60" y="6"/>
                  </a:lnTo>
                  <a:lnTo>
                    <a:pt x="72" y="24"/>
                  </a:lnTo>
                  <a:lnTo>
                    <a:pt x="54" y="1023"/>
                  </a:lnTo>
                  <a:lnTo>
                    <a:pt x="66" y="1089"/>
                  </a:lnTo>
                  <a:lnTo>
                    <a:pt x="78" y="1114"/>
                  </a:lnTo>
                  <a:lnTo>
                    <a:pt x="102" y="1144"/>
                  </a:lnTo>
                  <a:lnTo>
                    <a:pt x="60" y="1120"/>
                  </a:lnTo>
                  <a:lnTo>
                    <a:pt x="36" y="1089"/>
                  </a:lnTo>
                  <a:lnTo>
                    <a:pt x="12" y="1053"/>
                  </a:lnTo>
                  <a:lnTo>
                    <a:pt x="0" y="1017"/>
                  </a:lnTo>
                  <a:lnTo>
                    <a:pt x="12" y="487"/>
                  </a:lnTo>
                  <a:lnTo>
                    <a:pt x="18" y="42"/>
                  </a:lnTo>
                  <a:lnTo>
                    <a:pt x="18" y="24"/>
                  </a:lnTo>
                  <a:lnTo>
                    <a:pt x="18" y="24"/>
                  </a:lnTo>
                  <a:close/>
                </a:path>
              </a:pathLst>
            </a:custGeom>
            <a:solidFill>
              <a:srgbClr val="2D8A9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20" name="PA_任意多边形 14"/>
            <p:cNvSpPr/>
            <p:nvPr>
              <p:custDataLst>
                <p:tags r:id="rId21"/>
              </p:custDataLst>
            </p:nvPr>
          </p:nvSpPr>
          <p:spPr bwMode="auto">
            <a:xfrm>
              <a:off x="8721726" y="3940175"/>
              <a:ext cx="457200" cy="296863"/>
            </a:xfrm>
            <a:custGeom>
              <a:avLst/>
              <a:gdLst>
                <a:gd name="T0" fmla="*/ 1 w 48"/>
                <a:gd name="T1" fmla="*/ 24 h 31"/>
                <a:gd name="T2" fmla="*/ 1 w 48"/>
                <a:gd name="T3" fmla="*/ 24 h 31"/>
                <a:gd name="T4" fmla="*/ 48 w 48"/>
                <a:gd name="T5" fmla="*/ 31 h 31"/>
                <a:gd name="T6" fmla="*/ 34 w 48"/>
                <a:gd name="T7" fmla="*/ 27 h 31"/>
                <a:gd name="T8" fmla="*/ 24 w 48"/>
                <a:gd name="T9" fmla="*/ 20 h 31"/>
                <a:gd name="T10" fmla="*/ 16 w 48"/>
                <a:gd name="T11" fmla="*/ 12 h 31"/>
                <a:gd name="T12" fmla="*/ 9 w 48"/>
                <a:gd name="T13" fmla="*/ 2 h 31"/>
                <a:gd name="T14" fmla="*/ 5 w 48"/>
                <a:gd name="T15" fmla="*/ 0 h 31"/>
                <a:gd name="T16" fmla="*/ 0 w 48"/>
                <a:gd name="T17" fmla="*/ 0 h 31"/>
                <a:gd name="T18" fmla="*/ 0 w 48"/>
                <a:gd name="T19" fmla="*/ 6 h 31"/>
                <a:gd name="T20" fmla="*/ 1 w 48"/>
                <a:gd name="T21" fmla="*/ 24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8" h="31">
                  <a:moveTo>
                    <a:pt x="1" y="24"/>
                  </a:moveTo>
                  <a:cubicBezTo>
                    <a:pt x="1" y="24"/>
                    <a:pt x="1" y="24"/>
                    <a:pt x="1" y="24"/>
                  </a:cubicBezTo>
                  <a:cubicBezTo>
                    <a:pt x="15" y="31"/>
                    <a:pt x="10" y="30"/>
                    <a:pt x="48" y="31"/>
                  </a:cubicBezTo>
                  <a:cubicBezTo>
                    <a:pt x="34" y="27"/>
                    <a:pt x="34" y="27"/>
                    <a:pt x="34" y="27"/>
                  </a:cubicBezTo>
                  <a:cubicBezTo>
                    <a:pt x="24" y="20"/>
                    <a:pt x="24" y="20"/>
                    <a:pt x="24" y="20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24"/>
                    <a:pt x="1" y="24"/>
                    <a:pt x="1" y="2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21" name="PA_任意多边形 15"/>
            <p:cNvSpPr/>
            <p:nvPr>
              <p:custDataLst>
                <p:tags r:id="rId22"/>
              </p:custDataLst>
            </p:nvPr>
          </p:nvSpPr>
          <p:spPr bwMode="auto">
            <a:xfrm>
              <a:off x="8712201" y="3070225"/>
              <a:ext cx="371475" cy="287338"/>
            </a:xfrm>
            <a:custGeom>
              <a:avLst/>
              <a:gdLst>
                <a:gd name="T0" fmla="*/ 0 w 39"/>
                <a:gd name="T1" fmla="*/ 8 h 30"/>
                <a:gd name="T2" fmla="*/ 39 w 39"/>
                <a:gd name="T3" fmla="*/ 0 h 30"/>
                <a:gd name="T4" fmla="*/ 38 w 39"/>
                <a:gd name="T5" fmla="*/ 8 h 30"/>
                <a:gd name="T6" fmla="*/ 27 w 39"/>
                <a:gd name="T7" fmla="*/ 13 h 30"/>
                <a:gd name="T8" fmla="*/ 20 w 39"/>
                <a:gd name="T9" fmla="*/ 16 h 30"/>
                <a:gd name="T10" fmla="*/ 14 w 39"/>
                <a:gd name="T11" fmla="*/ 20 h 30"/>
                <a:gd name="T12" fmla="*/ 6 w 39"/>
                <a:gd name="T13" fmla="*/ 26 h 30"/>
                <a:gd name="T14" fmla="*/ 4 w 39"/>
                <a:gd name="T15" fmla="*/ 28 h 30"/>
                <a:gd name="T16" fmla="*/ 1 w 39"/>
                <a:gd name="T17" fmla="*/ 30 h 30"/>
                <a:gd name="T18" fmla="*/ 0 w 39"/>
                <a:gd name="T19" fmla="*/ 24 h 30"/>
                <a:gd name="T20" fmla="*/ 0 w 39"/>
                <a:gd name="T21" fmla="*/ 8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9" h="30">
                  <a:moveTo>
                    <a:pt x="0" y="8"/>
                  </a:moveTo>
                  <a:cubicBezTo>
                    <a:pt x="13" y="2"/>
                    <a:pt x="9" y="2"/>
                    <a:pt x="39" y="0"/>
                  </a:cubicBezTo>
                  <a:cubicBezTo>
                    <a:pt x="38" y="8"/>
                    <a:pt x="38" y="8"/>
                    <a:pt x="38" y="8"/>
                  </a:cubicBezTo>
                  <a:cubicBezTo>
                    <a:pt x="27" y="13"/>
                    <a:pt x="27" y="13"/>
                    <a:pt x="27" y="13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6" y="26"/>
                    <a:pt x="6" y="26"/>
                    <a:pt x="6" y="26"/>
                  </a:cubicBezTo>
                  <a:cubicBezTo>
                    <a:pt x="4" y="28"/>
                    <a:pt x="4" y="28"/>
                    <a:pt x="4" y="28"/>
                  </a:cubicBezTo>
                  <a:cubicBezTo>
                    <a:pt x="1" y="30"/>
                    <a:pt x="1" y="30"/>
                    <a:pt x="1" y="30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8"/>
                    <a:pt x="0" y="8"/>
                    <a:pt x="0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22" name="PA_任意多边形 16"/>
            <p:cNvSpPr/>
            <p:nvPr>
              <p:custDataLst>
                <p:tags r:id="rId23"/>
              </p:custDataLst>
            </p:nvPr>
          </p:nvSpPr>
          <p:spPr bwMode="auto">
            <a:xfrm>
              <a:off x="4318001" y="3997325"/>
              <a:ext cx="209550" cy="1673225"/>
            </a:xfrm>
            <a:custGeom>
              <a:avLst/>
              <a:gdLst>
                <a:gd name="T0" fmla="*/ 1 w 22"/>
                <a:gd name="T1" fmla="*/ 59 h 175"/>
                <a:gd name="T2" fmla="*/ 1 w 22"/>
                <a:gd name="T3" fmla="*/ 12 h 175"/>
                <a:gd name="T4" fmla="*/ 7 w 22"/>
                <a:gd name="T5" fmla="*/ 4 h 175"/>
                <a:gd name="T6" fmla="*/ 12 w 22"/>
                <a:gd name="T7" fmla="*/ 1 h 175"/>
                <a:gd name="T8" fmla="*/ 14 w 22"/>
                <a:gd name="T9" fmla="*/ 6 h 175"/>
                <a:gd name="T10" fmla="*/ 12 w 22"/>
                <a:gd name="T11" fmla="*/ 158 h 175"/>
                <a:gd name="T12" fmla="*/ 17 w 22"/>
                <a:gd name="T13" fmla="*/ 168 h 175"/>
                <a:gd name="T14" fmla="*/ 22 w 22"/>
                <a:gd name="T15" fmla="*/ 175 h 175"/>
                <a:gd name="T16" fmla="*/ 0 w 22"/>
                <a:gd name="T17" fmla="*/ 155 h 175"/>
                <a:gd name="T18" fmla="*/ 0 w 22"/>
                <a:gd name="T19" fmla="*/ 120 h 175"/>
                <a:gd name="T20" fmla="*/ 1 w 22"/>
                <a:gd name="T21" fmla="*/ 59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" h="175">
                  <a:moveTo>
                    <a:pt x="1" y="59"/>
                  </a:moveTo>
                  <a:cubicBezTo>
                    <a:pt x="1" y="12"/>
                    <a:pt x="1" y="12"/>
                    <a:pt x="1" y="12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10" y="0"/>
                    <a:pt x="12" y="1"/>
                  </a:cubicBezTo>
                  <a:cubicBezTo>
                    <a:pt x="13" y="1"/>
                    <a:pt x="14" y="6"/>
                    <a:pt x="14" y="6"/>
                  </a:cubicBezTo>
                  <a:cubicBezTo>
                    <a:pt x="12" y="158"/>
                    <a:pt x="12" y="158"/>
                    <a:pt x="12" y="158"/>
                  </a:cubicBezTo>
                  <a:cubicBezTo>
                    <a:pt x="17" y="168"/>
                    <a:pt x="17" y="168"/>
                    <a:pt x="17" y="168"/>
                  </a:cubicBezTo>
                  <a:cubicBezTo>
                    <a:pt x="22" y="175"/>
                    <a:pt x="22" y="175"/>
                    <a:pt x="22" y="175"/>
                  </a:cubicBezTo>
                  <a:cubicBezTo>
                    <a:pt x="6" y="166"/>
                    <a:pt x="2" y="166"/>
                    <a:pt x="0" y="155"/>
                  </a:cubicBezTo>
                  <a:cubicBezTo>
                    <a:pt x="0" y="120"/>
                    <a:pt x="0" y="120"/>
                    <a:pt x="0" y="120"/>
                  </a:cubicBezTo>
                  <a:cubicBezTo>
                    <a:pt x="1" y="59"/>
                    <a:pt x="1" y="59"/>
                    <a:pt x="1" y="59"/>
                  </a:cubicBezTo>
                  <a:close/>
                </a:path>
              </a:pathLst>
            </a:custGeom>
            <a:solidFill>
              <a:srgbClr val="A5A29A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23" name="PA_任意多边形 17"/>
            <p:cNvSpPr/>
            <p:nvPr>
              <p:custDataLst>
                <p:tags r:id="rId24"/>
              </p:custDataLst>
            </p:nvPr>
          </p:nvSpPr>
          <p:spPr bwMode="auto">
            <a:xfrm>
              <a:off x="3021013" y="2965450"/>
              <a:ext cx="735013" cy="1347788"/>
            </a:xfrm>
            <a:custGeom>
              <a:avLst/>
              <a:gdLst>
                <a:gd name="T0" fmla="*/ 77 w 77"/>
                <a:gd name="T1" fmla="*/ 139 h 141"/>
                <a:gd name="T2" fmla="*/ 56 w 77"/>
                <a:gd name="T3" fmla="*/ 137 h 141"/>
                <a:gd name="T4" fmla="*/ 16 w 77"/>
                <a:gd name="T5" fmla="*/ 75 h 141"/>
                <a:gd name="T6" fmla="*/ 48 w 77"/>
                <a:gd name="T7" fmla="*/ 6 h 141"/>
                <a:gd name="T8" fmla="*/ 62 w 77"/>
                <a:gd name="T9" fmla="*/ 0 h 141"/>
                <a:gd name="T10" fmla="*/ 48 w 77"/>
                <a:gd name="T11" fmla="*/ 4 h 141"/>
                <a:gd name="T12" fmla="*/ 4 w 77"/>
                <a:gd name="T13" fmla="*/ 73 h 141"/>
                <a:gd name="T14" fmla="*/ 75 w 77"/>
                <a:gd name="T15" fmla="*/ 141 h 141"/>
                <a:gd name="T16" fmla="*/ 77 w 77"/>
                <a:gd name="T17" fmla="*/ 139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7" h="141">
                  <a:moveTo>
                    <a:pt x="77" y="139"/>
                  </a:moveTo>
                  <a:cubicBezTo>
                    <a:pt x="56" y="137"/>
                    <a:pt x="56" y="137"/>
                    <a:pt x="56" y="137"/>
                  </a:cubicBezTo>
                  <a:cubicBezTo>
                    <a:pt x="10" y="114"/>
                    <a:pt x="15" y="65"/>
                    <a:pt x="16" y="75"/>
                  </a:cubicBezTo>
                  <a:cubicBezTo>
                    <a:pt x="16" y="37"/>
                    <a:pt x="27" y="21"/>
                    <a:pt x="48" y="6"/>
                  </a:cubicBezTo>
                  <a:cubicBezTo>
                    <a:pt x="62" y="0"/>
                    <a:pt x="62" y="0"/>
                    <a:pt x="62" y="0"/>
                  </a:cubicBezTo>
                  <a:cubicBezTo>
                    <a:pt x="48" y="4"/>
                    <a:pt x="48" y="4"/>
                    <a:pt x="48" y="4"/>
                  </a:cubicBezTo>
                  <a:cubicBezTo>
                    <a:pt x="0" y="28"/>
                    <a:pt x="4" y="62"/>
                    <a:pt x="4" y="73"/>
                  </a:cubicBezTo>
                  <a:cubicBezTo>
                    <a:pt x="7" y="113"/>
                    <a:pt x="20" y="137"/>
                    <a:pt x="75" y="141"/>
                  </a:cubicBezTo>
                  <a:lnTo>
                    <a:pt x="77" y="139"/>
                  </a:lnTo>
                  <a:close/>
                </a:path>
              </a:pathLst>
            </a:custGeom>
            <a:solidFill>
              <a:srgbClr val="A5A29A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24" name="PA_任意多边形 18"/>
            <p:cNvSpPr/>
            <p:nvPr>
              <p:custDataLst>
                <p:tags r:id="rId25"/>
              </p:custDataLst>
            </p:nvPr>
          </p:nvSpPr>
          <p:spPr bwMode="auto">
            <a:xfrm>
              <a:off x="4337051" y="1646238"/>
              <a:ext cx="200025" cy="1606550"/>
            </a:xfrm>
            <a:custGeom>
              <a:avLst/>
              <a:gdLst>
                <a:gd name="T0" fmla="*/ 0 w 21"/>
                <a:gd name="T1" fmla="*/ 157 h 168"/>
                <a:gd name="T2" fmla="*/ 1 w 21"/>
                <a:gd name="T3" fmla="*/ 22 h 168"/>
                <a:gd name="T4" fmla="*/ 12 w 21"/>
                <a:gd name="T5" fmla="*/ 5 h 168"/>
                <a:gd name="T6" fmla="*/ 21 w 21"/>
                <a:gd name="T7" fmla="*/ 0 h 168"/>
                <a:gd name="T8" fmla="*/ 16 w 21"/>
                <a:gd name="T9" fmla="*/ 5 h 168"/>
                <a:gd name="T10" fmla="*/ 15 w 21"/>
                <a:gd name="T11" fmla="*/ 8 h 168"/>
                <a:gd name="T12" fmla="*/ 13 w 21"/>
                <a:gd name="T13" fmla="*/ 16 h 168"/>
                <a:gd name="T14" fmla="*/ 12 w 21"/>
                <a:gd name="T15" fmla="*/ 162 h 168"/>
                <a:gd name="T16" fmla="*/ 13 w 21"/>
                <a:gd name="T17" fmla="*/ 166 h 168"/>
                <a:gd name="T18" fmla="*/ 11 w 21"/>
                <a:gd name="T19" fmla="*/ 167 h 168"/>
                <a:gd name="T20" fmla="*/ 5 w 21"/>
                <a:gd name="T21" fmla="*/ 168 h 168"/>
                <a:gd name="T22" fmla="*/ 0 w 21"/>
                <a:gd name="T23" fmla="*/ 157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1" h="168">
                  <a:moveTo>
                    <a:pt x="0" y="157"/>
                  </a:moveTo>
                  <a:cubicBezTo>
                    <a:pt x="1" y="22"/>
                    <a:pt x="1" y="22"/>
                    <a:pt x="1" y="22"/>
                  </a:cubicBezTo>
                  <a:cubicBezTo>
                    <a:pt x="2" y="15"/>
                    <a:pt x="3" y="12"/>
                    <a:pt x="12" y="5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2" y="162"/>
                    <a:pt x="12" y="162"/>
                    <a:pt x="12" y="162"/>
                  </a:cubicBezTo>
                  <a:cubicBezTo>
                    <a:pt x="13" y="166"/>
                    <a:pt x="13" y="166"/>
                    <a:pt x="13" y="166"/>
                  </a:cubicBezTo>
                  <a:cubicBezTo>
                    <a:pt x="11" y="167"/>
                    <a:pt x="11" y="167"/>
                    <a:pt x="11" y="167"/>
                  </a:cubicBezTo>
                  <a:cubicBezTo>
                    <a:pt x="5" y="168"/>
                    <a:pt x="5" y="168"/>
                    <a:pt x="5" y="168"/>
                  </a:cubicBezTo>
                  <a:cubicBezTo>
                    <a:pt x="0" y="157"/>
                    <a:pt x="0" y="157"/>
                    <a:pt x="0" y="157"/>
                  </a:cubicBezTo>
                  <a:close/>
                </a:path>
              </a:pathLst>
            </a:custGeom>
            <a:solidFill>
              <a:srgbClr val="A5A29A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25" name="PA_任意多边形 19"/>
            <p:cNvSpPr/>
            <p:nvPr>
              <p:custDataLst>
                <p:tags r:id="rId26"/>
              </p:custDataLst>
            </p:nvPr>
          </p:nvSpPr>
          <p:spPr bwMode="auto">
            <a:xfrm>
              <a:off x="6710363" y="4408488"/>
              <a:ext cx="762000" cy="1146175"/>
            </a:xfrm>
            <a:custGeom>
              <a:avLst/>
              <a:gdLst>
                <a:gd name="T0" fmla="*/ 0 w 80"/>
                <a:gd name="T1" fmla="*/ 0 h 120"/>
                <a:gd name="T2" fmla="*/ 42 w 80"/>
                <a:gd name="T3" fmla="*/ 48 h 120"/>
                <a:gd name="T4" fmla="*/ 26 w 80"/>
                <a:gd name="T5" fmla="*/ 108 h 120"/>
                <a:gd name="T6" fmla="*/ 24 w 80"/>
                <a:gd name="T7" fmla="*/ 113 h 120"/>
                <a:gd name="T8" fmla="*/ 28 w 80"/>
                <a:gd name="T9" fmla="*/ 115 h 120"/>
                <a:gd name="T10" fmla="*/ 47 w 80"/>
                <a:gd name="T11" fmla="*/ 120 h 120"/>
                <a:gd name="T12" fmla="*/ 45 w 80"/>
                <a:gd name="T13" fmla="*/ 118 h 120"/>
                <a:gd name="T14" fmla="*/ 46 w 80"/>
                <a:gd name="T15" fmla="*/ 116 h 120"/>
                <a:gd name="T16" fmla="*/ 45 w 80"/>
                <a:gd name="T17" fmla="*/ 115 h 120"/>
                <a:gd name="T18" fmla="*/ 46 w 80"/>
                <a:gd name="T19" fmla="*/ 115 h 120"/>
                <a:gd name="T20" fmla="*/ 46 w 80"/>
                <a:gd name="T21" fmla="*/ 114 h 120"/>
                <a:gd name="T22" fmla="*/ 55 w 80"/>
                <a:gd name="T23" fmla="*/ 109 h 120"/>
                <a:gd name="T24" fmla="*/ 65 w 80"/>
                <a:gd name="T25" fmla="*/ 37 h 120"/>
                <a:gd name="T26" fmla="*/ 8 w 80"/>
                <a:gd name="T27" fmla="*/ 0 h 120"/>
                <a:gd name="T28" fmla="*/ 0 w 80"/>
                <a:gd name="T29" fmla="*/ 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0" h="120">
                  <a:moveTo>
                    <a:pt x="0" y="0"/>
                  </a:moveTo>
                  <a:cubicBezTo>
                    <a:pt x="38" y="15"/>
                    <a:pt x="41" y="43"/>
                    <a:pt x="42" y="48"/>
                  </a:cubicBezTo>
                  <a:cubicBezTo>
                    <a:pt x="45" y="77"/>
                    <a:pt x="40" y="89"/>
                    <a:pt x="26" y="108"/>
                  </a:cubicBezTo>
                  <a:cubicBezTo>
                    <a:pt x="26" y="108"/>
                    <a:pt x="24" y="111"/>
                    <a:pt x="24" y="113"/>
                  </a:cubicBezTo>
                  <a:cubicBezTo>
                    <a:pt x="25" y="114"/>
                    <a:pt x="28" y="115"/>
                    <a:pt x="28" y="115"/>
                  </a:cubicBezTo>
                  <a:cubicBezTo>
                    <a:pt x="47" y="120"/>
                    <a:pt x="47" y="120"/>
                    <a:pt x="47" y="120"/>
                  </a:cubicBezTo>
                  <a:cubicBezTo>
                    <a:pt x="45" y="118"/>
                    <a:pt x="45" y="118"/>
                    <a:pt x="45" y="118"/>
                  </a:cubicBezTo>
                  <a:cubicBezTo>
                    <a:pt x="46" y="116"/>
                    <a:pt x="46" y="116"/>
                    <a:pt x="46" y="116"/>
                  </a:cubicBezTo>
                  <a:cubicBezTo>
                    <a:pt x="45" y="115"/>
                    <a:pt x="45" y="115"/>
                    <a:pt x="45" y="115"/>
                  </a:cubicBezTo>
                  <a:cubicBezTo>
                    <a:pt x="46" y="115"/>
                    <a:pt x="46" y="115"/>
                    <a:pt x="46" y="115"/>
                  </a:cubicBezTo>
                  <a:cubicBezTo>
                    <a:pt x="46" y="114"/>
                    <a:pt x="46" y="114"/>
                    <a:pt x="46" y="114"/>
                  </a:cubicBezTo>
                  <a:cubicBezTo>
                    <a:pt x="55" y="109"/>
                    <a:pt x="55" y="109"/>
                    <a:pt x="55" y="109"/>
                  </a:cubicBezTo>
                  <a:cubicBezTo>
                    <a:pt x="80" y="66"/>
                    <a:pt x="64" y="33"/>
                    <a:pt x="65" y="37"/>
                  </a:cubicBezTo>
                  <a:cubicBezTo>
                    <a:pt x="51" y="15"/>
                    <a:pt x="40" y="5"/>
                    <a:pt x="8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26" name="PA_任意多边形 20"/>
            <p:cNvSpPr/>
            <p:nvPr>
              <p:custDataLst>
                <p:tags r:id="rId27"/>
              </p:custDataLst>
            </p:nvPr>
          </p:nvSpPr>
          <p:spPr bwMode="auto">
            <a:xfrm>
              <a:off x="6738938" y="1760538"/>
              <a:ext cx="590550" cy="1185863"/>
            </a:xfrm>
            <a:custGeom>
              <a:avLst/>
              <a:gdLst>
                <a:gd name="T0" fmla="*/ 0 w 62"/>
                <a:gd name="T1" fmla="*/ 120 h 124"/>
                <a:gd name="T2" fmla="*/ 38 w 62"/>
                <a:gd name="T3" fmla="*/ 79 h 124"/>
                <a:gd name="T4" fmla="*/ 18 w 62"/>
                <a:gd name="T5" fmla="*/ 12 h 124"/>
                <a:gd name="T6" fmla="*/ 19 w 62"/>
                <a:gd name="T7" fmla="*/ 7 h 124"/>
                <a:gd name="T8" fmla="*/ 38 w 62"/>
                <a:gd name="T9" fmla="*/ 0 h 124"/>
                <a:gd name="T10" fmla="*/ 37 w 62"/>
                <a:gd name="T11" fmla="*/ 3 h 124"/>
                <a:gd name="T12" fmla="*/ 41 w 62"/>
                <a:gd name="T13" fmla="*/ 6 h 124"/>
                <a:gd name="T14" fmla="*/ 41 w 62"/>
                <a:gd name="T15" fmla="*/ 7 h 124"/>
                <a:gd name="T16" fmla="*/ 42 w 62"/>
                <a:gd name="T17" fmla="*/ 8 h 124"/>
                <a:gd name="T18" fmla="*/ 42 w 62"/>
                <a:gd name="T19" fmla="*/ 8 h 124"/>
                <a:gd name="T20" fmla="*/ 47 w 62"/>
                <a:gd name="T21" fmla="*/ 13 h 124"/>
                <a:gd name="T22" fmla="*/ 52 w 62"/>
                <a:gd name="T23" fmla="*/ 23 h 124"/>
                <a:gd name="T24" fmla="*/ 54 w 62"/>
                <a:gd name="T25" fmla="*/ 30 h 124"/>
                <a:gd name="T26" fmla="*/ 59 w 62"/>
                <a:gd name="T27" fmla="*/ 41 h 124"/>
                <a:gd name="T28" fmla="*/ 59 w 62"/>
                <a:gd name="T29" fmla="*/ 52 h 124"/>
                <a:gd name="T30" fmla="*/ 59 w 62"/>
                <a:gd name="T31" fmla="*/ 59 h 124"/>
                <a:gd name="T32" fmla="*/ 62 w 62"/>
                <a:gd name="T33" fmla="*/ 71 h 124"/>
                <a:gd name="T34" fmla="*/ 62 w 62"/>
                <a:gd name="T35" fmla="*/ 82 h 124"/>
                <a:gd name="T36" fmla="*/ 56 w 62"/>
                <a:gd name="T37" fmla="*/ 93 h 124"/>
                <a:gd name="T38" fmla="*/ 50 w 62"/>
                <a:gd name="T39" fmla="*/ 99 h 124"/>
                <a:gd name="T40" fmla="*/ 45 w 62"/>
                <a:gd name="T41" fmla="*/ 107 h 124"/>
                <a:gd name="T42" fmla="*/ 34 w 62"/>
                <a:gd name="T43" fmla="*/ 112 h 124"/>
                <a:gd name="T44" fmla="*/ 24 w 62"/>
                <a:gd name="T45" fmla="*/ 118 h 124"/>
                <a:gd name="T46" fmla="*/ 16 w 62"/>
                <a:gd name="T47" fmla="*/ 124 h 124"/>
                <a:gd name="T48" fmla="*/ 7 w 62"/>
                <a:gd name="T49" fmla="*/ 120 h 124"/>
                <a:gd name="T50" fmla="*/ 0 w 62"/>
                <a:gd name="T51" fmla="*/ 120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62" h="124">
                  <a:moveTo>
                    <a:pt x="0" y="120"/>
                  </a:moveTo>
                  <a:cubicBezTo>
                    <a:pt x="31" y="105"/>
                    <a:pt x="37" y="82"/>
                    <a:pt x="38" y="79"/>
                  </a:cubicBezTo>
                  <a:cubicBezTo>
                    <a:pt x="45" y="51"/>
                    <a:pt x="41" y="41"/>
                    <a:pt x="18" y="12"/>
                  </a:cubicBezTo>
                  <a:cubicBezTo>
                    <a:pt x="16" y="10"/>
                    <a:pt x="17" y="8"/>
                    <a:pt x="19" y="7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7" y="13"/>
                    <a:pt x="47" y="13"/>
                    <a:pt x="47" y="13"/>
                  </a:cubicBezTo>
                  <a:cubicBezTo>
                    <a:pt x="52" y="23"/>
                    <a:pt x="52" y="23"/>
                    <a:pt x="52" y="23"/>
                  </a:cubicBezTo>
                  <a:cubicBezTo>
                    <a:pt x="54" y="30"/>
                    <a:pt x="54" y="30"/>
                    <a:pt x="54" y="30"/>
                  </a:cubicBezTo>
                  <a:cubicBezTo>
                    <a:pt x="59" y="41"/>
                    <a:pt x="59" y="41"/>
                    <a:pt x="59" y="41"/>
                  </a:cubicBezTo>
                  <a:cubicBezTo>
                    <a:pt x="59" y="52"/>
                    <a:pt x="59" y="52"/>
                    <a:pt x="59" y="52"/>
                  </a:cubicBezTo>
                  <a:cubicBezTo>
                    <a:pt x="59" y="59"/>
                    <a:pt x="59" y="59"/>
                    <a:pt x="59" y="59"/>
                  </a:cubicBezTo>
                  <a:cubicBezTo>
                    <a:pt x="62" y="71"/>
                    <a:pt x="62" y="71"/>
                    <a:pt x="62" y="71"/>
                  </a:cubicBezTo>
                  <a:cubicBezTo>
                    <a:pt x="62" y="82"/>
                    <a:pt x="62" y="82"/>
                    <a:pt x="62" y="82"/>
                  </a:cubicBezTo>
                  <a:cubicBezTo>
                    <a:pt x="56" y="93"/>
                    <a:pt x="56" y="93"/>
                    <a:pt x="56" y="93"/>
                  </a:cubicBezTo>
                  <a:cubicBezTo>
                    <a:pt x="50" y="99"/>
                    <a:pt x="50" y="99"/>
                    <a:pt x="50" y="99"/>
                  </a:cubicBezTo>
                  <a:cubicBezTo>
                    <a:pt x="45" y="107"/>
                    <a:pt x="45" y="107"/>
                    <a:pt x="45" y="107"/>
                  </a:cubicBezTo>
                  <a:cubicBezTo>
                    <a:pt x="34" y="112"/>
                    <a:pt x="34" y="112"/>
                    <a:pt x="34" y="112"/>
                  </a:cubicBezTo>
                  <a:cubicBezTo>
                    <a:pt x="24" y="118"/>
                    <a:pt x="24" y="118"/>
                    <a:pt x="24" y="118"/>
                  </a:cubicBezTo>
                  <a:cubicBezTo>
                    <a:pt x="16" y="124"/>
                    <a:pt x="16" y="124"/>
                    <a:pt x="16" y="124"/>
                  </a:cubicBezTo>
                  <a:cubicBezTo>
                    <a:pt x="7" y="120"/>
                    <a:pt x="7" y="120"/>
                    <a:pt x="7" y="120"/>
                  </a:cubicBezTo>
                  <a:cubicBezTo>
                    <a:pt x="0" y="120"/>
                    <a:pt x="0" y="120"/>
                    <a:pt x="0" y="120"/>
                  </a:cubicBezTo>
                  <a:close/>
                </a:path>
              </a:pathLst>
            </a:custGeom>
            <a:solidFill>
              <a:srgbClr val="A5A29A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27" name="PA_任意多边形 21"/>
            <p:cNvSpPr/>
            <p:nvPr>
              <p:custDataLst>
                <p:tags r:id="rId28"/>
              </p:custDataLst>
            </p:nvPr>
          </p:nvSpPr>
          <p:spPr bwMode="auto">
            <a:xfrm>
              <a:off x="3097213" y="1598613"/>
              <a:ext cx="6605588" cy="4110038"/>
            </a:xfrm>
            <a:custGeom>
              <a:avLst/>
              <a:gdLst>
                <a:gd name="T0" fmla="*/ 423 w 693"/>
                <a:gd name="T1" fmla="*/ 412 h 430"/>
                <a:gd name="T2" fmla="*/ 426 w 693"/>
                <a:gd name="T3" fmla="*/ 414 h 430"/>
                <a:gd name="T4" fmla="*/ 430 w 693"/>
                <a:gd name="T5" fmla="*/ 415 h 430"/>
                <a:gd name="T6" fmla="*/ 444 w 693"/>
                <a:gd name="T7" fmla="*/ 414 h 430"/>
                <a:gd name="T8" fmla="*/ 570 w 693"/>
                <a:gd name="T9" fmla="*/ 407 h 430"/>
                <a:gd name="T10" fmla="*/ 577 w 693"/>
                <a:gd name="T11" fmla="*/ 407 h 430"/>
                <a:gd name="T12" fmla="*/ 582 w 693"/>
                <a:gd name="T13" fmla="*/ 404 h 430"/>
                <a:gd name="T14" fmla="*/ 585 w 693"/>
                <a:gd name="T15" fmla="*/ 402 h 430"/>
                <a:gd name="T16" fmla="*/ 589 w 693"/>
                <a:gd name="T17" fmla="*/ 398 h 430"/>
                <a:gd name="T18" fmla="*/ 592 w 693"/>
                <a:gd name="T19" fmla="*/ 391 h 430"/>
                <a:gd name="T20" fmla="*/ 592 w 693"/>
                <a:gd name="T21" fmla="*/ 386 h 430"/>
                <a:gd name="T22" fmla="*/ 591 w 693"/>
                <a:gd name="T23" fmla="*/ 300 h 430"/>
                <a:gd name="T24" fmla="*/ 591 w 693"/>
                <a:gd name="T25" fmla="*/ 269 h 430"/>
                <a:gd name="T26" fmla="*/ 590 w 693"/>
                <a:gd name="T27" fmla="*/ 251 h 430"/>
                <a:gd name="T28" fmla="*/ 595 w 693"/>
                <a:gd name="T29" fmla="*/ 249 h 430"/>
                <a:gd name="T30" fmla="*/ 623 w 693"/>
                <a:gd name="T31" fmla="*/ 274 h 430"/>
                <a:gd name="T32" fmla="*/ 690 w 693"/>
                <a:gd name="T33" fmla="*/ 227 h 430"/>
                <a:gd name="T34" fmla="*/ 641 w 693"/>
                <a:gd name="T35" fmla="*/ 153 h 430"/>
                <a:gd name="T36" fmla="*/ 595 w 693"/>
                <a:gd name="T37" fmla="*/ 180 h 430"/>
                <a:gd name="T38" fmla="*/ 589 w 693"/>
                <a:gd name="T39" fmla="*/ 178 h 430"/>
                <a:gd name="T40" fmla="*/ 589 w 693"/>
                <a:gd name="T41" fmla="*/ 162 h 430"/>
                <a:gd name="T42" fmla="*/ 588 w 693"/>
                <a:gd name="T43" fmla="*/ 45 h 430"/>
                <a:gd name="T44" fmla="*/ 585 w 693"/>
                <a:gd name="T45" fmla="*/ 37 h 430"/>
                <a:gd name="T46" fmla="*/ 581 w 693"/>
                <a:gd name="T47" fmla="*/ 31 h 430"/>
                <a:gd name="T48" fmla="*/ 576 w 693"/>
                <a:gd name="T49" fmla="*/ 28 h 430"/>
                <a:gd name="T50" fmla="*/ 569 w 693"/>
                <a:gd name="T51" fmla="*/ 26 h 430"/>
                <a:gd name="T52" fmla="*/ 427 w 693"/>
                <a:gd name="T53" fmla="*/ 16 h 430"/>
                <a:gd name="T54" fmla="*/ 420 w 693"/>
                <a:gd name="T55" fmla="*/ 17 h 430"/>
                <a:gd name="T56" fmla="*/ 426 w 693"/>
                <a:gd name="T57" fmla="*/ 31 h 430"/>
                <a:gd name="T58" fmla="*/ 439 w 693"/>
                <a:gd name="T59" fmla="*/ 58 h 430"/>
                <a:gd name="T60" fmla="*/ 429 w 693"/>
                <a:gd name="T61" fmla="*/ 113 h 430"/>
                <a:gd name="T62" fmla="*/ 382 w 693"/>
                <a:gd name="T63" fmla="*/ 137 h 430"/>
                <a:gd name="T64" fmla="*/ 326 w 693"/>
                <a:gd name="T65" fmla="*/ 99 h 430"/>
                <a:gd name="T66" fmla="*/ 320 w 693"/>
                <a:gd name="T67" fmla="*/ 58 h 430"/>
                <a:gd name="T68" fmla="*/ 342 w 693"/>
                <a:gd name="T69" fmla="*/ 18 h 430"/>
                <a:gd name="T70" fmla="*/ 340 w 693"/>
                <a:gd name="T71" fmla="*/ 11 h 430"/>
                <a:gd name="T72" fmla="*/ 169 w 693"/>
                <a:gd name="T73" fmla="*/ 0 h 430"/>
                <a:gd name="T74" fmla="*/ 163 w 693"/>
                <a:gd name="T75" fmla="*/ 0 h 430"/>
                <a:gd name="T76" fmla="*/ 143 w 693"/>
                <a:gd name="T77" fmla="*/ 21 h 430"/>
                <a:gd name="T78" fmla="*/ 142 w 693"/>
                <a:gd name="T79" fmla="*/ 167 h 430"/>
                <a:gd name="T80" fmla="*/ 136 w 693"/>
                <a:gd name="T81" fmla="*/ 170 h 430"/>
                <a:gd name="T82" fmla="*/ 130 w 693"/>
                <a:gd name="T83" fmla="*/ 162 h 430"/>
                <a:gd name="T84" fmla="*/ 113 w 693"/>
                <a:gd name="T85" fmla="*/ 148 h 430"/>
                <a:gd name="T86" fmla="*/ 52 w 693"/>
                <a:gd name="T87" fmla="*/ 143 h 430"/>
                <a:gd name="T88" fmla="*/ 5 w 693"/>
                <a:gd name="T89" fmla="*/ 227 h 430"/>
                <a:gd name="T90" fmla="*/ 95 w 693"/>
                <a:gd name="T91" fmla="*/ 283 h 430"/>
                <a:gd name="T92" fmla="*/ 129 w 693"/>
                <a:gd name="T93" fmla="*/ 263 h 430"/>
                <a:gd name="T94" fmla="*/ 135 w 693"/>
                <a:gd name="T95" fmla="*/ 255 h 430"/>
                <a:gd name="T96" fmla="*/ 142 w 693"/>
                <a:gd name="T97" fmla="*/ 257 h 430"/>
                <a:gd name="T98" fmla="*/ 140 w 693"/>
                <a:gd name="T99" fmla="*/ 409 h 430"/>
                <a:gd name="T100" fmla="*/ 157 w 693"/>
                <a:gd name="T101" fmla="*/ 429 h 430"/>
                <a:gd name="T102" fmla="*/ 164 w 693"/>
                <a:gd name="T103" fmla="*/ 430 h 430"/>
                <a:gd name="T104" fmla="*/ 333 w 693"/>
                <a:gd name="T105" fmla="*/ 420 h 430"/>
                <a:gd name="T106" fmla="*/ 337 w 693"/>
                <a:gd name="T107" fmla="*/ 420 h 430"/>
                <a:gd name="T108" fmla="*/ 339 w 693"/>
                <a:gd name="T109" fmla="*/ 413 h 430"/>
                <a:gd name="T110" fmla="*/ 320 w 693"/>
                <a:gd name="T111" fmla="*/ 354 h 430"/>
                <a:gd name="T112" fmla="*/ 379 w 693"/>
                <a:gd name="T113" fmla="*/ 294 h 430"/>
                <a:gd name="T114" fmla="*/ 387 w 693"/>
                <a:gd name="T115" fmla="*/ 294 h 430"/>
                <a:gd name="T116" fmla="*/ 419 w 693"/>
                <a:gd name="T117" fmla="*/ 306 h 430"/>
                <a:gd name="T118" fmla="*/ 443 w 693"/>
                <a:gd name="T119" fmla="*/ 359 h 430"/>
                <a:gd name="T120" fmla="*/ 425 w 693"/>
                <a:gd name="T121" fmla="*/ 408 h 430"/>
                <a:gd name="T122" fmla="*/ 423 w 693"/>
                <a:gd name="T123" fmla="*/ 412 h 4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93" h="430">
                  <a:moveTo>
                    <a:pt x="423" y="412"/>
                  </a:moveTo>
                  <a:cubicBezTo>
                    <a:pt x="423" y="414"/>
                    <a:pt x="426" y="414"/>
                    <a:pt x="426" y="414"/>
                  </a:cubicBezTo>
                  <a:cubicBezTo>
                    <a:pt x="430" y="415"/>
                    <a:pt x="430" y="415"/>
                    <a:pt x="430" y="415"/>
                  </a:cubicBezTo>
                  <a:cubicBezTo>
                    <a:pt x="444" y="414"/>
                    <a:pt x="444" y="414"/>
                    <a:pt x="444" y="414"/>
                  </a:cubicBezTo>
                  <a:cubicBezTo>
                    <a:pt x="570" y="407"/>
                    <a:pt x="570" y="407"/>
                    <a:pt x="570" y="407"/>
                  </a:cubicBezTo>
                  <a:cubicBezTo>
                    <a:pt x="577" y="407"/>
                    <a:pt x="577" y="407"/>
                    <a:pt x="577" y="407"/>
                  </a:cubicBezTo>
                  <a:cubicBezTo>
                    <a:pt x="582" y="404"/>
                    <a:pt x="582" y="404"/>
                    <a:pt x="582" y="404"/>
                  </a:cubicBezTo>
                  <a:cubicBezTo>
                    <a:pt x="585" y="402"/>
                    <a:pt x="585" y="402"/>
                    <a:pt x="585" y="402"/>
                  </a:cubicBezTo>
                  <a:cubicBezTo>
                    <a:pt x="589" y="398"/>
                    <a:pt x="589" y="398"/>
                    <a:pt x="589" y="398"/>
                  </a:cubicBezTo>
                  <a:cubicBezTo>
                    <a:pt x="592" y="391"/>
                    <a:pt x="592" y="391"/>
                    <a:pt x="592" y="391"/>
                  </a:cubicBezTo>
                  <a:cubicBezTo>
                    <a:pt x="592" y="386"/>
                    <a:pt x="592" y="386"/>
                    <a:pt x="592" y="386"/>
                  </a:cubicBezTo>
                  <a:cubicBezTo>
                    <a:pt x="591" y="300"/>
                    <a:pt x="591" y="300"/>
                    <a:pt x="591" y="300"/>
                  </a:cubicBezTo>
                  <a:cubicBezTo>
                    <a:pt x="591" y="269"/>
                    <a:pt x="591" y="269"/>
                    <a:pt x="591" y="269"/>
                  </a:cubicBezTo>
                  <a:cubicBezTo>
                    <a:pt x="590" y="251"/>
                    <a:pt x="590" y="251"/>
                    <a:pt x="590" y="251"/>
                  </a:cubicBezTo>
                  <a:cubicBezTo>
                    <a:pt x="590" y="247"/>
                    <a:pt x="594" y="248"/>
                    <a:pt x="595" y="249"/>
                  </a:cubicBezTo>
                  <a:cubicBezTo>
                    <a:pt x="609" y="267"/>
                    <a:pt x="607" y="266"/>
                    <a:pt x="623" y="274"/>
                  </a:cubicBezTo>
                  <a:cubicBezTo>
                    <a:pt x="659" y="284"/>
                    <a:pt x="685" y="261"/>
                    <a:pt x="690" y="227"/>
                  </a:cubicBezTo>
                  <a:cubicBezTo>
                    <a:pt x="693" y="188"/>
                    <a:pt x="678" y="161"/>
                    <a:pt x="641" y="153"/>
                  </a:cubicBezTo>
                  <a:cubicBezTo>
                    <a:pt x="633" y="154"/>
                    <a:pt x="613" y="151"/>
                    <a:pt x="595" y="180"/>
                  </a:cubicBezTo>
                  <a:cubicBezTo>
                    <a:pt x="592" y="182"/>
                    <a:pt x="589" y="181"/>
                    <a:pt x="589" y="178"/>
                  </a:cubicBezTo>
                  <a:cubicBezTo>
                    <a:pt x="589" y="162"/>
                    <a:pt x="589" y="162"/>
                    <a:pt x="589" y="162"/>
                  </a:cubicBezTo>
                  <a:cubicBezTo>
                    <a:pt x="588" y="45"/>
                    <a:pt x="588" y="45"/>
                    <a:pt x="588" y="45"/>
                  </a:cubicBezTo>
                  <a:cubicBezTo>
                    <a:pt x="585" y="37"/>
                    <a:pt x="585" y="37"/>
                    <a:pt x="585" y="37"/>
                  </a:cubicBezTo>
                  <a:cubicBezTo>
                    <a:pt x="581" y="31"/>
                    <a:pt x="581" y="31"/>
                    <a:pt x="581" y="31"/>
                  </a:cubicBezTo>
                  <a:cubicBezTo>
                    <a:pt x="576" y="28"/>
                    <a:pt x="576" y="28"/>
                    <a:pt x="576" y="28"/>
                  </a:cubicBezTo>
                  <a:cubicBezTo>
                    <a:pt x="569" y="26"/>
                    <a:pt x="569" y="26"/>
                    <a:pt x="569" y="26"/>
                  </a:cubicBezTo>
                  <a:cubicBezTo>
                    <a:pt x="427" y="16"/>
                    <a:pt x="427" y="16"/>
                    <a:pt x="427" y="16"/>
                  </a:cubicBezTo>
                  <a:cubicBezTo>
                    <a:pt x="420" y="17"/>
                    <a:pt x="420" y="17"/>
                    <a:pt x="420" y="17"/>
                  </a:cubicBezTo>
                  <a:cubicBezTo>
                    <a:pt x="415" y="20"/>
                    <a:pt x="420" y="22"/>
                    <a:pt x="426" y="31"/>
                  </a:cubicBezTo>
                  <a:cubicBezTo>
                    <a:pt x="435" y="42"/>
                    <a:pt x="435" y="45"/>
                    <a:pt x="439" y="58"/>
                  </a:cubicBezTo>
                  <a:cubicBezTo>
                    <a:pt x="444" y="82"/>
                    <a:pt x="439" y="96"/>
                    <a:pt x="429" y="113"/>
                  </a:cubicBezTo>
                  <a:cubicBezTo>
                    <a:pt x="416" y="129"/>
                    <a:pt x="404" y="137"/>
                    <a:pt x="382" y="137"/>
                  </a:cubicBezTo>
                  <a:cubicBezTo>
                    <a:pt x="368" y="136"/>
                    <a:pt x="345" y="134"/>
                    <a:pt x="326" y="99"/>
                  </a:cubicBezTo>
                  <a:cubicBezTo>
                    <a:pt x="319" y="80"/>
                    <a:pt x="320" y="76"/>
                    <a:pt x="320" y="58"/>
                  </a:cubicBezTo>
                  <a:cubicBezTo>
                    <a:pt x="325" y="39"/>
                    <a:pt x="326" y="36"/>
                    <a:pt x="342" y="18"/>
                  </a:cubicBezTo>
                  <a:cubicBezTo>
                    <a:pt x="346" y="14"/>
                    <a:pt x="345" y="12"/>
                    <a:pt x="340" y="11"/>
                  </a:cubicBezTo>
                  <a:cubicBezTo>
                    <a:pt x="169" y="0"/>
                    <a:pt x="169" y="0"/>
                    <a:pt x="169" y="0"/>
                  </a:cubicBezTo>
                  <a:cubicBezTo>
                    <a:pt x="163" y="0"/>
                    <a:pt x="163" y="0"/>
                    <a:pt x="163" y="0"/>
                  </a:cubicBezTo>
                  <a:cubicBezTo>
                    <a:pt x="149" y="3"/>
                    <a:pt x="144" y="9"/>
                    <a:pt x="143" y="21"/>
                  </a:cubicBezTo>
                  <a:cubicBezTo>
                    <a:pt x="142" y="167"/>
                    <a:pt x="142" y="167"/>
                    <a:pt x="142" y="167"/>
                  </a:cubicBezTo>
                  <a:cubicBezTo>
                    <a:pt x="142" y="170"/>
                    <a:pt x="139" y="173"/>
                    <a:pt x="136" y="170"/>
                  </a:cubicBezTo>
                  <a:cubicBezTo>
                    <a:pt x="130" y="162"/>
                    <a:pt x="130" y="162"/>
                    <a:pt x="130" y="162"/>
                  </a:cubicBezTo>
                  <a:cubicBezTo>
                    <a:pt x="122" y="153"/>
                    <a:pt x="113" y="148"/>
                    <a:pt x="113" y="148"/>
                  </a:cubicBezTo>
                  <a:cubicBezTo>
                    <a:pt x="88" y="136"/>
                    <a:pt x="64" y="139"/>
                    <a:pt x="52" y="143"/>
                  </a:cubicBezTo>
                  <a:cubicBezTo>
                    <a:pt x="21" y="155"/>
                    <a:pt x="0" y="184"/>
                    <a:pt x="5" y="227"/>
                  </a:cubicBezTo>
                  <a:cubicBezTo>
                    <a:pt x="14" y="276"/>
                    <a:pt x="51" y="289"/>
                    <a:pt x="95" y="283"/>
                  </a:cubicBezTo>
                  <a:cubicBezTo>
                    <a:pt x="112" y="279"/>
                    <a:pt x="119" y="272"/>
                    <a:pt x="129" y="263"/>
                  </a:cubicBezTo>
                  <a:cubicBezTo>
                    <a:pt x="135" y="255"/>
                    <a:pt x="135" y="255"/>
                    <a:pt x="135" y="255"/>
                  </a:cubicBezTo>
                  <a:cubicBezTo>
                    <a:pt x="138" y="252"/>
                    <a:pt x="141" y="253"/>
                    <a:pt x="142" y="257"/>
                  </a:cubicBezTo>
                  <a:cubicBezTo>
                    <a:pt x="140" y="409"/>
                    <a:pt x="140" y="409"/>
                    <a:pt x="140" y="409"/>
                  </a:cubicBezTo>
                  <a:cubicBezTo>
                    <a:pt x="140" y="423"/>
                    <a:pt x="149" y="425"/>
                    <a:pt x="157" y="429"/>
                  </a:cubicBezTo>
                  <a:cubicBezTo>
                    <a:pt x="164" y="430"/>
                    <a:pt x="164" y="430"/>
                    <a:pt x="164" y="430"/>
                  </a:cubicBezTo>
                  <a:cubicBezTo>
                    <a:pt x="333" y="420"/>
                    <a:pt x="333" y="420"/>
                    <a:pt x="333" y="420"/>
                  </a:cubicBezTo>
                  <a:cubicBezTo>
                    <a:pt x="337" y="420"/>
                    <a:pt x="337" y="420"/>
                    <a:pt x="337" y="420"/>
                  </a:cubicBezTo>
                  <a:cubicBezTo>
                    <a:pt x="343" y="418"/>
                    <a:pt x="341" y="415"/>
                    <a:pt x="339" y="413"/>
                  </a:cubicBezTo>
                  <a:cubicBezTo>
                    <a:pt x="315" y="381"/>
                    <a:pt x="320" y="358"/>
                    <a:pt x="320" y="354"/>
                  </a:cubicBezTo>
                  <a:cubicBezTo>
                    <a:pt x="324" y="320"/>
                    <a:pt x="345" y="297"/>
                    <a:pt x="379" y="294"/>
                  </a:cubicBezTo>
                  <a:cubicBezTo>
                    <a:pt x="387" y="294"/>
                    <a:pt x="387" y="294"/>
                    <a:pt x="387" y="294"/>
                  </a:cubicBezTo>
                  <a:cubicBezTo>
                    <a:pt x="411" y="298"/>
                    <a:pt x="415" y="304"/>
                    <a:pt x="419" y="306"/>
                  </a:cubicBezTo>
                  <a:cubicBezTo>
                    <a:pt x="433" y="320"/>
                    <a:pt x="442" y="333"/>
                    <a:pt x="443" y="359"/>
                  </a:cubicBezTo>
                  <a:cubicBezTo>
                    <a:pt x="443" y="369"/>
                    <a:pt x="441" y="389"/>
                    <a:pt x="425" y="408"/>
                  </a:cubicBezTo>
                  <a:cubicBezTo>
                    <a:pt x="425" y="408"/>
                    <a:pt x="422" y="411"/>
                    <a:pt x="423" y="4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29" name="PA_任意多边形 22"/>
            <p:cNvSpPr/>
            <p:nvPr>
              <p:custDataLst>
                <p:tags r:id="rId29"/>
              </p:custDataLst>
            </p:nvPr>
          </p:nvSpPr>
          <p:spPr bwMode="auto">
            <a:xfrm>
              <a:off x="3154363" y="1646238"/>
              <a:ext cx="6491288" cy="4014788"/>
            </a:xfrm>
            <a:custGeom>
              <a:avLst/>
              <a:gdLst>
                <a:gd name="T0" fmla="*/ 150 w 681"/>
                <a:gd name="T1" fmla="*/ 419 h 420"/>
                <a:gd name="T2" fmla="*/ 141 w 681"/>
                <a:gd name="T3" fmla="*/ 252 h 420"/>
                <a:gd name="T4" fmla="*/ 132 w 681"/>
                <a:gd name="T5" fmla="*/ 243 h 420"/>
                <a:gd name="T6" fmla="*/ 125 w 681"/>
                <a:gd name="T7" fmla="*/ 247 h 420"/>
                <a:gd name="T8" fmla="*/ 117 w 681"/>
                <a:gd name="T9" fmla="*/ 257 h 420"/>
                <a:gd name="T10" fmla="*/ 69 w 681"/>
                <a:gd name="T11" fmla="*/ 275 h 420"/>
                <a:gd name="T12" fmla="*/ 47 w 681"/>
                <a:gd name="T13" fmla="*/ 143 h 420"/>
                <a:gd name="T14" fmla="*/ 105 w 681"/>
                <a:gd name="T15" fmla="*/ 148 h 420"/>
                <a:gd name="T16" fmla="*/ 120 w 681"/>
                <a:gd name="T17" fmla="*/ 161 h 420"/>
                <a:gd name="T18" fmla="*/ 127 w 681"/>
                <a:gd name="T19" fmla="*/ 169 h 420"/>
                <a:gd name="T20" fmla="*/ 141 w 681"/>
                <a:gd name="T21" fmla="*/ 162 h 420"/>
                <a:gd name="T22" fmla="*/ 158 w 681"/>
                <a:gd name="T23" fmla="*/ 0 h 420"/>
                <a:gd name="T24" fmla="*/ 331 w 681"/>
                <a:gd name="T25" fmla="*/ 11 h 420"/>
                <a:gd name="T26" fmla="*/ 309 w 681"/>
                <a:gd name="T27" fmla="*/ 52 h 420"/>
                <a:gd name="T28" fmla="*/ 316 w 681"/>
                <a:gd name="T29" fmla="*/ 96 h 420"/>
                <a:gd name="T30" fmla="*/ 316 w 681"/>
                <a:gd name="T31" fmla="*/ 96 h 420"/>
                <a:gd name="T32" fmla="*/ 376 w 681"/>
                <a:gd name="T33" fmla="*/ 137 h 420"/>
                <a:gd name="T34" fmla="*/ 427 w 681"/>
                <a:gd name="T35" fmla="*/ 111 h 420"/>
                <a:gd name="T36" fmla="*/ 428 w 681"/>
                <a:gd name="T37" fmla="*/ 110 h 420"/>
                <a:gd name="T38" fmla="*/ 438 w 681"/>
                <a:gd name="T39" fmla="*/ 52 h 420"/>
                <a:gd name="T40" fmla="*/ 424 w 681"/>
                <a:gd name="T41" fmla="*/ 23 h 420"/>
                <a:gd name="T42" fmla="*/ 419 w 681"/>
                <a:gd name="T43" fmla="*/ 17 h 420"/>
                <a:gd name="T44" fmla="*/ 562 w 681"/>
                <a:gd name="T45" fmla="*/ 26 h 420"/>
                <a:gd name="T46" fmla="*/ 571 w 681"/>
                <a:gd name="T47" fmla="*/ 29 h 420"/>
                <a:gd name="T48" fmla="*/ 577 w 681"/>
                <a:gd name="T49" fmla="*/ 41 h 420"/>
                <a:gd name="T50" fmla="*/ 578 w 681"/>
                <a:gd name="T51" fmla="*/ 173 h 420"/>
                <a:gd name="T52" fmla="*/ 586 w 681"/>
                <a:gd name="T53" fmla="*/ 181 h 420"/>
                <a:gd name="T54" fmla="*/ 592 w 681"/>
                <a:gd name="T55" fmla="*/ 178 h 420"/>
                <a:gd name="T56" fmla="*/ 631 w 681"/>
                <a:gd name="T57" fmla="*/ 153 h 420"/>
                <a:gd name="T58" fmla="*/ 679 w 681"/>
                <a:gd name="T59" fmla="*/ 221 h 420"/>
                <a:gd name="T60" fmla="*/ 619 w 681"/>
                <a:gd name="T61" fmla="*/ 264 h 420"/>
                <a:gd name="T62" fmla="*/ 593 w 681"/>
                <a:gd name="T63" fmla="*/ 241 h 420"/>
                <a:gd name="T64" fmla="*/ 592 w 681"/>
                <a:gd name="T65" fmla="*/ 241 h 420"/>
                <a:gd name="T66" fmla="*/ 582 w 681"/>
                <a:gd name="T67" fmla="*/ 240 h 420"/>
                <a:gd name="T68" fmla="*/ 580 w 681"/>
                <a:gd name="T69" fmla="*/ 295 h 420"/>
                <a:gd name="T70" fmla="*/ 581 w 681"/>
                <a:gd name="T71" fmla="*/ 384 h 420"/>
                <a:gd name="T72" fmla="*/ 576 w 681"/>
                <a:gd name="T73" fmla="*/ 393 h 420"/>
                <a:gd name="T74" fmla="*/ 569 w 681"/>
                <a:gd name="T75" fmla="*/ 397 h 420"/>
                <a:gd name="T76" fmla="*/ 438 w 681"/>
                <a:gd name="T77" fmla="*/ 404 h 420"/>
                <a:gd name="T78" fmla="*/ 424 w 681"/>
                <a:gd name="T79" fmla="*/ 405 h 420"/>
                <a:gd name="T80" fmla="*/ 417 w 681"/>
                <a:gd name="T81" fmla="*/ 298 h 420"/>
                <a:gd name="T82" fmla="*/ 416 w 681"/>
                <a:gd name="T83" fmla="*/ 298 h 420"/>
                <a:gd name="T84" fmla="*/ 382 w 681"/>
                <a:gd name="T85" fmla="*/ 284 h 420"/>
                <a:gd name="T86" fmla="*/ 373 w 681"/>
                <a:gd name="T87" fmla="*/ 284 h 420"/>
                <a:gd name="T88" fmla="*/ 309 w 681"/>
                <a:gd name="T89" fmla="*/ 349 h 420"/>
                <a:gd name="T90" fmla="*/ 327 w 681"/>
                <a:gd name="T91" fmla="*/ 410 h 420"/>
                <a:gd name="T92" fmla="*/ 152 w 681"/>
                <a:gd name="T93" fmla="*/ 419 h 4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681" h="420">
                  <a:moveTo>
                    <a:pt x="152" y="419"/>
                  </a:moveTo>
                  <a:cubicBezTo>
                    <a:pt x="150" y="419"/>
                    <a:pt x="150" y="419"/>
                    <a:pt x="150" y="419"/>
                  </a:cubicBezTo>
                  <a:cubicBezTo>
                    <a:pt x="143" y="415"/>
                    <a:pt x="139" y="413"/>
                    <a:pt x="139" y="404"/>
                  </a:cubicBezTo>
                  <a:cubicBezTo>
                    <a:pt x="141" y="252"/>
                    <a:pt x="141" y="252"/>
                    <a:pt x="141" y="252"/>
                  </a:cubicBezTo>
                  <a:cubicBezTo>
                    <a:pt x="141" y="252"/>
                    <a:pt x="141" y="252"/>
                    <a:pt x="141" y="252"/>
                  </a:cubicBezTo>
                  <a:cubicBezTo>
                    <a:pt x="140" y="246"/>
                    <a:pt x="136" y="243"/>
                    <a:pt x="132" y="243"/>
                  </a:cubicBezTo>
                  <a:cubicBezTo>
                    <a:pt x="131" y="243"/>
                    <a:pt x="128" y="244"/>
                    <a:pt x="126" y="246"/>
                  </a:cubicBezTo>
                  <a:cubicBezTo>
                    <a:pt x="125" y="247"/>
                    <a:pt x="125" y="247"/>
                    <a:pt x="125" y="247"/>
                  </a:cubicBezTo>
                  <a:cubicBezTo>
                    <a:pt x="119" y="255"/>
                    <a:pt x="119" y="255"/>
                    <a:pt x="119" y="255"/>
                  </a:cubicBezTo>
                  <a:cubicBezTo>
                    <a:pt x="117" y="257"/>
                    <a:pt x="117" y="257"/>
                    <a:pt x="117" y="257"/>
                  </a:cubicBezTo>
                  <a:cubicBezTo>
                    <a:pt x="108" y="264"/>
                    <a:pt x="102" y="270"/>
                    <a:pt x="88" y="273"/>
                  </a:cubicBezTo>
                  <a:cubicBezTo>
                    <a:pt x="82" y="274"/>
                    <a:pt x="75" y="275"/>
                    <a:pt x="69" y="275"/>
                  </a:cubicBezTo>
                  <a:cubicBezTo>
                    <a:pt x="32" y="275"/>
                    <a:pt x="10" y="257"/>
                    <a:pt x="4" y="221"/>
                  </a:cubicBezTo>
                  <a:cubicBezTo>
                    <a:pt x="0" y="184"/>
                    <a:pt x="16" y="155"/>
                    <a:pt x="47" y="143"/>
                  </a:cubicBezTo>
                  <a:cubicBezTo>
                    <a:pt x="53" y="141"/>
                    <a:pt x="61" y="140"/>
                    <a:pt x="69" y="140"/>
                  </a:cubicBezTo>
                  <a:cubicBezTo>
                    <a:pt x="77" y="140"/>
                    <a:pt x="90" y="141"/>
                    <a:pt x="105" y="148"/>
                  </a:cubicBezTo>
                  <a:cubicBezTo>
                    <a:pt x="105" y="148"/>
                    <a:pt x="105" y="148"/>
                    <a:pt x="105" y="148"/>
                  </a:cubicBezTo>
                  <a:cubicBezTo>
                    <a:pt x="105" y="148"/>
                    <a:pt x="113" y="152"/>
                    <a:pt x="120" y="161"/>
                  </a:cubicBezTo>
                  <a:cubicBezTo>
                    <a:pt x="127" y="168"/>
                    <a:pt x="127" y="168"/>
                    <a:pt x="127" y="168"/>
                  </a:cubicBezTo>
                  <a:cubicBezTo>
                    <a:pt x="127" y="169"/>
                    <a:pt x="127" y="169"/>
                    <a:pt x="127" y="169"/>
                  </a:cubicBezTo>
                  <a:cubicBezTo>
                    <a:pt x="129" y="171"/>
                    <a:pt x="131" y="171"/>
                    <a:pt x="133" y="171"/>
                  </a:cubicBezTo>
                  <a:cubicBezTo>
                    <a:pt x="137" y="171"/>
                    <a:pt x="141" y="167"/>
                    <a:pt x="141" y="162"/>
                  </a:cubicBezTo>
                  <a:cubicBezTo>
                    <a:pt x="142" y="16"/>
                    <a:pt x="142" y="16"/>
                    <a:pt x="142" y="16"/>
                  </a:cubicBezTo>
                  <a:cubicBezTo>
                    <a:pt x="143" y="7"/>
                    <a:pt x="145" y="3"/>
                    <a:pt x="158" y="0"/>
                  </a:cubicBezTo>
                  <a:cubicBezTo>
                    <a:pt x="163" y="0"/>
                    <a:pt x="163" y="0"/>
                    <a:pt x="163" y="0"/>
                  </a:cubicBezTo>
                  <a:cubicBezTo>
                    <a:pt x="331" y="11"/>
                    <a:pt x="331" y="11"/>
                    <a:pt x="331" y="11"/>
                  </a:cubicBezTo>
                  <a:cubicBezTo>
                    <a:pt x="316" y="28"/>
                    <a:pt x="314" y="32"/>
                    <a:pt x="310" y="52"/>
                  </a:cubicBezTo>
                  <a:cubicBezTo>
                    <a:pt x="309" y="52"/>
                    <a:pt x="309" y="52"/>
                    <a:pt x="309" y="52"/>
                  </a:cubicBezTo>
                  <a:cubicBezTo>
                    <a:pt x="309" y="56"/>
                    <a:pt x="309" y="56"/>
                    <a:pt x="309" y="56"/>
                  </a:cubicBezTo>
                  <a:cubicBezTo>
                    <a:pt x="309" y="72"/>
                    <a:pt x="308" y="77"/>
                    <a:pt x="316" y="96"/>
                  </a:cubicBezTo>
                  <a:cubicBezTo>
                    <a:pt x="316" y="96"/>
                    <a:pt x="316" y="96"/>
                    <a:pt x="316" y="96"/>
                  </a:cubicBezTo>
                  <a:cubicBezTo>
                    <a:pt x="316" y="96"/>
                    <a:pt x="316" y="96"/>
                    <a:pt x="316" y="96"/>
                  </a:cubicBezTo>
                  <a:cubicBezTo>
                    <a:pt x="335" y="132"/>
                    <a:pt x="360" y="135"/>
                    <a:pt x="374" y="137"/>
                  </a:cubicBezTo>
                  <a:cubicBezTo>
                    <a:pt x="376" y="137"/>
                    <a:pt x="376" y="137"/>
                    <a:pt x="376" y="137"/>
                  </a:cubicBezTo>
                  <a:cubicBezTo>
                    <a:pt x="377" y="137"/>
                    <a:pt x="377" y="137"/>
                    <a:pt x="377" y="137"/>
                  </a:cubicBezTo>
                  <a:cubicBezTo>
                    <a:pt x="399" y="137"/>
                    <a:pt x="413" y="129"/>
                    <a:pt x="427" y="111"/>
                  </a:cubicBezTo>
                  <a:cubicBezTo>
                    <a:pt x="428" y="111"/>
                    <a:pt x="428" y="111"/>
                    <a:pt x="428" y="111"/>
                  </a:cubicBezTo>
                  <a:cubicBezTo>
                    <a:pt x="428" y="110"/>
                    <a:pt x="428" y="110"/>
                    <a:pt x="428" y="110"/>
                  </a:cubicBezTo>
                  <a:cubicBezTo>
                    <a:pt x="438" y="93"/>
                    <a:pt x="443" y="78"/>
                    <a:pt x="438" y="52"/>
                  </a:cubicBezTo>
                  <a:cubicBezTo>
                    <a:pt x="438" y="52"/>
                    <a:pt x="438" y="52"/>
                    <a:pt x="438" y="52"/>
                  </a:cubicBezTo>
                  <a:cubicBezTo>
                    <a:pt x="437" y="49"/>
                    <a:pt x="437" y="49"/>
                    <a:pt x="437" y="49"/>
                  </a:cubicBezTo>
                  <a:cubicBezTo>
                    <a:pt x="434" y="38"/>
                    <a:pt x="433" y="34"/>
                    <a:pt x="424" y="23"/>
                  </a:cubicBezTo>
                  <a:cubicBezTo>
                    <a:pt x="422" y="20"/>
                    <a:pt x="421" y="18"/>
                    <a:pt x="419" y="17"/>
                  </a:cubicBezTo>
                  <a:cubicBezTo>
                    <a:pt x="419" y="17"/>
                    <a:pt x="419" y="17"/>
                    <a:pt x="419" y="17"/>
                  </a:cubicBezTo>
                  <a:cubicBezTo>
                    <a:pt x="421" y="16"/>
                    <a:pt x="421" y="16"/>
                    <a:pt x="421" y="16"/>
                  </a:cubicBezTo>
                  <a:cubicBezTo>
                    <a:pt x="562" y="26"/>
                    <a:pt x="562" y="26"/>
                    <a:pt x="562" y="26"/>
                  </a:cubicBezTo>
                  <a:cubicBezTo>
                    <a:pt x="568" y="27"/>
                    <a:pt x="568" y="27"/>
                    <a:pt x="568" y="27"/>
                  </a:cubicBezTo>
                  <a:cubicBezTo>
                    <a:pt x="571" y="29"/>
                    <a:pt x="571" y="29"/>
                    <a:pt x="571" y="29"/>
                  </a:cubicBezTo>
                  <a:cubicBezTo>
                    <a:pt x="575" y="34"/>
                    <a:pt x="575" y="34"/>
                    <a:pt x="575" y="34"/>
                  </a:cubicBezTo>
                  <a:cubicBezTo>
                    <a:pt x="577" y="41"/>
                    <a:pt x="577" y="41"/>
                    <a:pt x="577" y="41"/>
                  </a:cubicBezTo>
                  <a:cubicBezTo>
                    <a:pt x="578" y="157"/>
                    <a:pt x="578" y="157"/>
                    <a:pt x="578" y="157"/>
                  </a:cubicBezTo>
                  <a:cubicBezTo>
                    <a:pt x="578" y="173"/>
                    <a:pt x="578" y="173"/>
                    <a:pt x="578" y="173"/>
                  </a:cubicBezTo>
                  <a:cubicBezTo>
                    <a:pt x="578" y="175"/>
                    <a:pt x="579" y="177"/>
                    <a:pt x="580" y="179"/>
                  </a:cubicBezTo>
                  <a:cubicBezTo>
                    <a:pt x="582" y="180"/>
                    <a:pt x="584" y="181"/>
                    <a:pt x="586" y="181"/>
                  </a:cubicBezTo>
                  <a:cubicBezTo>
                    <a:pt x="588" y="181"/>
                    <a:pt x="590" y="180"/>
                    <a:pt x="591" y="179"/>
                  </a:cubicBezTo>
                  <a:cubicBezTo>
                    <a:pt x="592" y="178"/>
                    <a:pt x="592" y="178"/>
                    <a:pt x="592" y="178"/>
                  </a:cubicBezTo>
                  <a:cubicBezTo>
                    <a:pt x="593" y="178"/>
                    <a:pt x="593" y="178"/>
                    <a:pt x="593" y="178"/>
                  </a:cubicBezTo>
                  <a:cubicBezTo>
                    <a:pt x="608" y="153"/>
                    <a:pt x="624" y="153"/>
                    <a:pt x="631" y="153"/>
                  </a:cubicBezTo>
                  <a:cubicBezTo>
                    <a:pt x="631" y="153"/>
                    <a:pt x="634" y="153"/>
                    <a:pt x="634" y="153"/>
                  </a:cubicBezTo>
                  <a:cubicBezTo>
                    <a:pt x="675" y="162"/>
                    <a:pt x="681" y="195"/>
                    <a:pt x="679" y="221"/>
                  </a:cubicBezTo>
                  <a:cubicBezTo>
                    <a:pt x="675" y="249"/>
                    <a:pt x="657" y="266"/>
                    <a:pt x="633" y="266"/>
                  </a:cubicBezTo>
                  <a:cubicBezTo>
                    <a:pt x="629" y="266"/>
                    <a:pt x="624" y="266"/>
                    <a:pt x="619" y="264"/>
                  </a:cubicBezTo>
                  <a:cubicBezTo>
                    <a:pt x="616" y="263"/>
                    <a:pt x="616" y="263"/>
                    <a:pt x="616" y="263"/>
                  </a:cubicBezTo>
                  <a:cubicBezTo>
                    <a:pt x="605" y="257"/>
                    <a:pt x="605" y="257"/>
                    <a:pt x="593" y="241"/>
                  </a:cubicBezTo>
                  <a:cubicBezTo>
                    <a:pt x="593" y="241"/>
                    <a:pt x="593" y="241"/>
                    <a:pt x="593" y="241"/>
                  </a:cubicBezTo>
                  <a:cubicBezTo>
                    <a:pt x="592" y="241"/>
                    <a:pt x="592" y="241"/>
                    <a:pt x="592" y="241"/>
                  </a:cubicBezTo>
                  <a:cubicBezTo>
                    <a:pt x="591" y="239"/>
                    <a:pt x="589" y="238"/>
                    <a:pt x="586" y="238"/>
                  </a:cubicBezTo>
                  <a:cubicBezTo>
                    <a:pt x="585" y="238"/>
                    <a:pt x="583" y="239"/>
                    <a:pt x="582" y="240"/>
                  </a:cubicBezTo>
                  <a:cubicBezTo>
                    <a:pt x="580" y="242"/>
                    <a:pt x="579" y="244"/>
                    <a:pt x="580" y="246"/>
                  </a:cubicBezTo>
                  <a:cubicBezTo>
                    <a:pt x="580" y="295"/>
                    <a:pt x="580" y="295"/>
                    <a:pt x="580" y="295"/>
                  </a:cubicBezTo>
                  <a:cubicBezTo>
                    <a:pt x="581" y="381"/>
                    <a:pt x="581" y="381"/>
                    <a:pt x="581" y="381"/>
                  </a:cubicBezTo>
                  <a:cubicBezTo>
                    <a:pt x="581" y="384"/>
                    <a:pt x="581" y="384"/>
                    <a:pt x="581" y="384"/>
                  </a:cubicBezTo>
                  <a:cubicBezTo>
                    <a:pt x="579" y="390"/>
                    <a:pt x="579" y="390"/>
                    <a:pt x="579" y="390"/>
                  </a:cubicBezTo>
                  <a:cubicBezTo>
                    <a:pt x="576" y="393"/>
                    <a:pt x="576" y="393"/>
                    <a:pt x="576" y="393"/>
                  </a:cubicBezTo>
                  <a:cubicBezTo>
                    <a:pt x="574" y="395"/>
                    <a:pt x="574" y="395"/>
                    <a:pt x="574" y="395"/>
                  </a:cubicBezTo>
                  <a:cubicBezTo>
                    <a:pt x="569" y="397"/>
                    <a:pt x="569" y="397"/>
                    <a:pt x="569" y="397"/>
                  </a:cubicBezTo>
                  <a:cubicBezTo>
                    <a:pt x="564" y="397"/>
                    <a:pt x="564" y="397"/>
                    <a:pt x="564" y="397"/>
                  </a:cubicBezTo>
                  <a:cubicBezTo>
                    <a:pt x="438" y="404"/>
                    <a:pt x="438" y="404"/>
                    <a:pt x="438" y="404"/>
                  </a:cubicBezTo>
                  <a:cubicBezTo>
                    <a:pt x="424" y="405"/>
                    <a:pt x="424" y="405"/>
                    <a:pt x="424" y="405"/>
                  </a:cubicBezTo>
                  <a:cubicBezTo>
                    <a:pt x="424" y="405"/>
                    <a:pt x="424" y="405"/>
                    <a:pt x="424" y="405"/>
                  </a:cubicBezTo>
                  <a:cubicBezTo>
                    <a:pt x="442" y="384"/>
                    <a:pt x="442" y="361"/>
                    <a:pt x="442" y="354"/>
                  </a:cubicBezTo>
                  <a:cubicBezTo>
                    <a:pt x="441" y="327"/>
                    <a:pt x="432" y="314"/>
                    <a:pt x="417" y="298"/>
                  </a:cubicBezTo>
                  <a:cubicBezTo>
                    <a:pt x="416" y="298"/>
                    <a:pt x="416" y="298"/>
                    <a:pt x="416" y="298"/>
                  </a:cubicBezTo>
                  <a:cubicBezTo>
                    <a:pt x="416" y="298"/>
                    <a:pt x="416" y="298"/>
                    <a:pt x="416" y="298"/>
                  </a:cubicBezTo>
                  <a:cubicBezTo>
                    <a:pt x="416" y="297"/>
                    <a:pt x="415" y="297"/>
                    <a:pt x="415" y="296"/>
                  </a:cubicBezTo>
                  <a:cubicBezTo>
                    <a:pt x="411" y="293"/>
                    <a:pt x="404" y="288"/>
                    <a:pt x="382" y="284"/>
                  </a:cubicBezTo>
                  <a:cubicBezTo>
                    <a:pt x="381" y="284"/>
                    <a:pt x="381" y="284"/>
                    <a:pt x="381" y="284"/>
                  </a:cubicBezTo>
                  <a:cubicBezTo>
                    <a:pt x="373" y="284"/>
                    <a:pt x="373" y="284"/>
                    <a:pt x="373" y="284"/>
                  </a:cubicBezTo>
                  <a:cubicBezTo>
                    <a:pt x="337" y="287"/>
                    <a:pt x="313" y="311"/>
                    <a:pt x="309" y="349"/>
                  </a:cubicBezTo>
                  <a:cubicBezTo>
                    <a:pt x="309" y="349"/>
                    <a:pt x="309" y="349"/>
                    <a:pt x="309" y="349"/>
                  </a:cubicBezTo>
                  <a:cubicBezTo>
                    <a:pt x="306" y="374"/>
                    <a:pt x="318" y="396"/>
                    <a:pt x="329" y="410"/>
                  </a:cubicBezTo>
                  <a:cubicBezTo>
                    <a:pt x="327" y="410"/>
                    <a:pt x="327" y="410"/>
                    <a:pt x="327" y="410"/>
                  </a:cubicBezTo>
                  <a:cubicBezTo>
                    <a:pt x="158" y="420"/>
                    <a:pt x="158" y="420"/>
                    <a:pt x="158" y="420"/>
                  </a:cubicBezTo>
                  <a:lnTo>
                    <a:pt x="152" y="419"/>
                  </a:lnTo>
                  <a:close/>
                </a:path>
              </a:pathLst>
            </a:custGeom>
            <a:solidFill>
              <a:srgbClr val="D8D5C9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30" name="PA_任意多边形 23"/>
            <p:cNvSpPr/>
            <p:nvPr>
              <p:custDataLst>
                <p:tags r:id="rId30"/>
              </p:custDataLst>
            </p:nvPr>
          </p:nvSpPr>
          <p:spPr bwMode="auto">
            <a:xfrm>
              <a:off x="9055101" y="3367088"/>
              <a:ext cx="419100" cy="276225"/>
            </a:xfrm>
            <a:custGeom>
              <a:avLst/>
              <a:gdLst>
                <a:gd name="T0" fmla="*/ 7 w 44"/>
                <a:gd name="T1" fmla="*/ 5 h 29"/>
                <a:gd name="T2" fmla="*/ 44 w 44"/>
                <a:gd name="T3" fmla="*/ 0 h 29"/>
                <a:gd name="T4" fmla="*/ 42 w 44"/>
                <a:gd name="T5" fmla="*/ 11 h 29"/>
                <a:gd name="T6" fmla="*/ 30 w 44"/>
                <a:gd name="T7" fmla="*/ 15 h 29"/>
                <a:gd name="T8" fmla="*/ 25 w 44"/>
                <a:gd name="T9" fmla="*/ 21 h 29"/>
                <a:gd name="T10" fmla="*/ 19 w 44"/>
                <a:gd name="T11" fmla="*/ 23 h 29"/>
                <a:gd name="T12" fmla="*/ 16 w 44"/>
                <a:gd name="T13" fmla="*/ 28 h 29"/>
                <a:gd name="T14" fmla="*/ 11 w 44"/>
                <a:gd name="T15" fmla="*/ 29 h 29"/>
                <a:gd name="T16" fmla="*/ 7 w 44"/>
                <a:gd name="T17" fmla="*/ 28 h 29"/>
                <a:gd name="T18" fmla="*/ 0 w 44"/>
                <a:gd name="T19" fmla="*/ 25 h 29"/>
                <a:gd name="T20" fmla="*/ 7 w 44"/>
                <a:gd name="T21" fmla="*/ 5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4" h="29">
                  <a:moveTo>
                    <a:pt x="7" y="5"/>
                  </a:moveTo>
                  <a:cubicBezTo>
                    <a:pt x="21" y="1"/>
                    <a:pt x="12" y="2"/>
                    <a:pt x="44" y="0"/>
                  </a:cubicBezTo>
                  <a:cubicBezTo>
                    <a:pt x="42" y="11"/>
                    <a:pt x="42" y="11"/>
                    <a:pt x="42" y="11"/>
                  </a:cubicBezTo>
                  <a:cubicBezTo>
                    <a:pt x="30" y="15"/>
                    <a:pt x="30" y="15"/>
                    <a:pt x="30" y="15"/>
                  </a:cubicBezTo>
                  <a:cubicBezTo>
                    <a:pt x="25" y="21"/>
                    <a:pt x="25" y="21"/>
                    <a:pt x="25" y="21"/>
                  </a:cubicBezTo>
                  <a:cubicBezTo>
                    <a:pt x="19" y="23"/>
                    <a:pt x="19" y="23"/>
                    <a:pt x="19" y="23"/>
                  </a:cubicBezTo>
                  <a:cubicBezTo>
                    <a:pt x="16" y="28"/>
                    <a:pt x="16" y="28"/>
                    <a:pt x="16" y="28"/>
                  </a:cubicBezTo>
                  <a:cubicBezTo>
                    <a:pt x="11" y="29"/>
                    <a:pt x="11" y="29"/>
                    <a:pt x="11" y="29"/>
                  </a:cubicBezTo>
                  <a:cubicBezTo>
                    <a:pt x="7" y="28"/>
                    <a:pt x="7" y="28"/>
                    <a:pt x="7" y="28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7" y="5"/>
                    <a:pt x="7" y="5"/>
                    <a:pt x="7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36" name="PA_任意多边形 24"/>
            <p:cNvSpPr/>
            <p:nvPr>
              <p:custDataLst>
                <p:tags r:id="rId31"/>
              </p:custDataLst>
            </p:nvPr>
          </p:nvSpPr>
          <p:spPr bwMode="auto">
            <a:xfrm>
              <a:off x="9093201" y="4151313"/>
              <a:ext cx="371475" cy="266700"/>
            </a:xfrm>
            <a:custGeom>
              <a:avLst/>
              <a:gdLst>
                <a:gd name="T0" fmla="*/ 30 w 234"/>
                <a:gd name="T1" fmla="*/ 144 h 168"/>
                <a:gd name="T2" fmla="*/ 30 w 234"/>
                <a:gd name="T3" fmla="*/ 144 h 168"/>
                <a:gd name="T4" fmla="*/ 84 w 234"/>
                <a:gd name="T5" fmla="*/ 150 h 168"/>
                <a:gd name="T6" fmla="*/ 234 w 234"/>
                <a:gd name="T7" fmla="*/ 168 h 168"/>
                <a:gd name="T8" fmla="*/ 198 w 234"/>
                <a:gd name="T9" fmla="*/ 132 h 168"/>
                <a:gd name="T10" fmla="*/ 156 w 234"/>
                <a:gd name="T11" fmla="*/ 78 h 168"/>
                <a:gd name="T12" fmla="*/ 126 w 234"/>
                <a:gd name="T13" fmla="*/ 30 h 168"/>
                <a:gd name="T14" fmla="*/ 72 w 234"/>
                <a:gd name="T15" fmla="*/ 0 h 168"/>
                <a:gd name="T16" fmla="*/ 42 w 234"/>
                <a:gd name="T17" fmla="*/ 0 h 168"/>
                <a:gd name="T18" fmla="*/ 18 w 234"/>
                <a:gd name="T19" fmla="*/ 24 h 168"/>
                <a:gd name="T20" fmla="*/ 0 w 234"/>
                <a:gd name="T21" fmla="*/ 36 h 168"/>
                <a:gd name="T22" fmla="*/ 30 w 234"/>
                <a:gd name="T23" fmla="*/ 144 h 168"/>
                <a:gd name="T24" fmla="*/ 30 w 234"/>
                <a:gd name="T25" fmla="*/ 144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34" h="168">
                  <a:moveTo>
                    <a:pt x="30" y="144"/>
                  </a:moveTo>
                  <a:lnTo>
                    <a:pt x="30" y="144"/>
                  </a:lnTo>
                  <a:lnTo>
                    <a:pt x="84" y="150"/>
                  </a:lnTo>
                  <a:lnTo>
                    <a:pt x="234" y="168"/>
                  </a:lnTo>
                  <a:lnTo>
                    <a:pt x="198" y="132"/>
                  </a:lnTo>
                  <a:lnTo>
                    <a:pt x="156" y="78"/>
                  </a:lnTo>
                  <a:lnTo>
                    <a:pt x="126" y="30"/>
                  </a:lnTo>
                  <a:lnTo>
                    <a:pt x="72" y="0"/>
                  </a:lnTo>
                  <a:lnTo>
                    <a:pt x="42" y="0"/>
                  </a:lnTo>
                  <a:lnTo>
                    <a:pt x="18" y="24"/>
                  </a:lnTo>
                  <a:lnTo>
                    <a:pt x="0" y="36"/>
                  </a:lnTo>
                  <a:lnTo>
                    <a:pt x="30" y="144"/>
                  </a:lnTo>
                  <a:lnTo>
                    <a:pt x="30" y="14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37" name="PA_任意多边形 25"/>
            <p:cNvSpPr/>
            <p:nvPr>
              <p:custDataLst>
                <p:tags r:id="rId32"/>
              </p:custDataLst>
            </p:nvPr>
          </p:nvSpPr>
          <p:spPr bwMode="auto">
            <a:xfrm>
              <a:off x="4070351" y="3300413"/>
              <a:ext cx="885825" cy="1222375"/>
            </a:xfrm>
            <a:custGeom>
              <a:avLst/>
              <a:gdLst>
                <a:gd name="T0" fmla="*/ 92 w 93"/>
                <a:gd name="T1" fmla="*/ 128 h 128"/>
                <a:gd name="T2" fmla="*/ 41 w 93"/>
                <a:gd name="T3" fmla="*/ 92 h 128"/>
                <a:gd name="T4" fmla="*/ 36 w 93"/>
                <a:gd name="T5" fmla="*/ 80 h 128"/>
                <a:gd name="T6" fmla="*/ 37 w 93"/>
                <a:gd name="T7" fmla="*/ 65 h 128"/>
                <a:gd name="T8" fmla="*/ 70 w 93"/>
                <a:gd name="T9" fmla="*/ 10 h 128"/>
                <a:gd name="T10" fmla="*/ 93 w 93"/>
                <a:gd name="T11" fmla="*/ 0 h 128"/>
                <a:gd name="T12" fmla="*/ 93 w 93"/>
                <a:gd name="T13" fmla="*/ 0 h 128"/>
                <a:gd name="T14" fmla="*/ 13 w 93"/>
                <a:gd name="T15" fmla="*/ 77 h 128"/>
                <a:gd name="T16" fmla="*/ 80 w 93"/>
                <a:gd name="T17" fmla="*/ 128 h 128"/>
                <a:gd name="T18" fmla="*/ 70 w 93"/>
                <a:gd name="T19" fmla="*/ 126 h 128"/>
                <a:gd name="T20" fmla="*/ 92 w 93"/>
                <a:gd name="T21" fmla="*/ 128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3" h="128">
                  <a:moveTo>
                    <a:pt x="92" y="128"/>
                  </a:moveTo>
                  <a:cubicBezTo>
                    <a:pt x="70" y="120"/>
                    <a:pt x="52" y="109"/>
                    <a:pt x="41" y="92"/>
                  </a:cubicBezTo>
                  <a:cubicBezTo>
                    <a:pt x="36" y="80"/>
                    <a:pt x="36" y="80"/>
                    <a:pt x="36" y="80"/>
                  </a:cubicBezTo>
                  <a:cubicBezTo>
                    <a:pt x="37" y="65"/>
                    <a:pt x="37" y="65"/>
                    <a:pt x="37" y="65"/>
                  </a:cubicBezTo>
                  <a:cubicBezTo>
                    <a:pt x="39" y="39"/>
                    <a:pt x="42" y="25"/>
                    <a:pt x="70" y="10"/>
                  </a:cubicBezTo>
                  <a:cubicBezTo>
                    <a:pt x="93" y="0"/>
                    <a:pt x="93" y="0"/>
                    <a:pt x="93" y="0"/>
                  </a:cubicBezTo>
                  <a:cubicBezTo>
                    <a:pt x="93" y="0"/>
                    <a:pt x="93" y="0"/>
                    <a:pt x="93" y="0"/>
                  </a:cubicBezTo>
                  <a:cubicBezTo>
                    <a:pt x="0" y="0"/>
                    <a:pt x="13" y="68"/>
                    <a:pt x="13" y="77"/>
                  </a:cubicBezTo>
                  <a:cubicBezTo>
                    <a:pt x="16" y="100"/>
                    <a:pt x="35" y="127"/>
                    <a:pt x="80" y="128"/>
                  </a:cubicBezTo>
                  <a:cubicBezTo>
                    <a:pt x="70" y="126"/>
                    <a:pt x="70" y="126"/>
                    <a:pt x="70" y="126"/>
                  </a:cubicBezTo>
                  <a:lnTo>
                    <a:pt x="92" y="128"/>
                  </a:lnTo>
                  <a:close/>
                </a:path>
              </a:pathLst>
            </a:custGeom>
            <a:solidFill>
              <a:srgbClr val="39424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38" name="PA_任意多边形 26"/>
            <p:cNvSpPr>
              <a:spLocks noEditPoints="1"/>
            </p:cNvSpPr>
            <p:nvPr>
              <p:custDataLst>
                <p:tags r:id="rId33"/>
              </p:custDataLst>
            </p:nvPr>
          </p:nvSpPr>
          <p:spPr bwMode="auto">
            <a:xfrm>
              <a:off x="5270501" y="2114550"/>
              <a:ext cx="315913" cy="3622675"/>
            </a:xfrm>
            <a:custGeom>
              <a:avLst/>
              <a:gdLst>
                <a:gd name="T0" fmla="*/ 0 w 33"/>
                <a:gd name="T1" fmla="*/ 237 h 379"/>
                <a:gd name="T2" fmla="*/ 0 w 33"/>
                <a:gd name="T3" fmla="*/ 254 h 379"/>
                <a:gd name="T4" fmla="*/ 1 w 33"/>
                <a:gd name="T5" fmla="*/ 358 h 379"/>
                <a:gd name="T6" fmla="*/ 13 w 33"/>
                <a:gd name="T7" fmla="*/ 371 h 379"/>
                <a:gd name="T8" fmla="*/ 33 w 33"/>
                <a:gd name="T9" fmla="*/ 379 h 379"/>
                <a:gd name="T10" fmla="*/ 18 w 33"/>
                <a:gd name="T11" fmla="*/ 361 h 379"/>
                <a:gd name="T12" fmla="*/ 19 w 33"/>
                <a:gd name="T13" fmla="*/ 227 h 379"/>
                <a:gd name="T14" fmla="*/ 19 w 33"/>
                <a:gd name="T15" fmla="*/ 225 h 379"/>
                <a:gd name="T16" fmla="*/ 14 w 33"/>
                <a:gd name="T17" fmla="*/ 222 h 379"/>
                <a:gd name="T18" fmla="*/ 11 w 33"/>
                <a:gd name="T19" fmla="*/ 226 h 379"/>
                <a:gd name="T20" fmla="*/ 8 w 33"/>
                <a:gd name="T21" fmla="*/ 230 h 379"/>
                <a:gd name="T22" fmla="*/ 0 w 33"/>
                <a:gd name="T23" fmla="*/ 237 h 379"/>
                <a:gd name="T24" fmla="*/ 1 w 33"/>
                <a:gd name="T25" fmla="*/ 138 h 379"/>
                <a:gd name="T26" fmla="*/ 2 w 33"/>
                <a:gd name="T27" fmla="*/ 114 h 379"/>
                <a:gd name="T28" fmla="*/ 2 w 33"/>
                <a:gd name="T29" fmla="*/ 21 h 379"/>
                <a:gd name="T30" fmla="*/ 14 w 33"/>
                <a:gd name="T31" fmla="*/ 4 h 379"/>
                <a:gd name="T32" fmla="*/ 33 w 33"/>
                <a:gd name="T33" fmla="*/ 0 h 379"/>
                <a:gd name="T34" fmla="*/ 21 w 33"/>
                <a:gd name="T35" fmla="*/ 17 h 379"/>
                <a:gd name="T36" fmla="*/ 16 w 33"/>
                <a:gd name="T37" fmla="*/ 148 h 379"/>
                <a:gd name="T38" fmla="*/ 21 w 33"/>
                <a:gd name="T39" fmla="*/ 154 h 379"/>
                <a:gd name="T40" fmla="*/ 3 w 33"/>
                <a:gd name="T41" fmla="*/ 158 h 379"/>
                <a:gd name="T42" fmla="*/ 1 w 33"/>
                <a:gd name="T43" fmla="*/ 138 h 3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3" h="379">
                  <a:moveTo>
                    <a:pt x="0" y="237"/>
                  </a:moveTo>
                  <a:cubicBezTo>
                    <a:pt x="0" y="254"/>
                    <a:pt x="0" y="254"/>
                    <a:pt x="0" y="254"/>
                  </a:cubicBezTo>
                  <a:cubicBezTo>
                    <a:pt x="1" y="358"/>
                    <a:pt x="1" y="358"/>
                    <a:pt x="1" y="358"/>
                  </a:cubicBezTo>
                  <a:cubicBezTo>
                    <a:pt x="1" y="364"/>
                    <a:pt x="3" y="367"/>
                    <a:pt x="13" y="371"/>
                  </a:cubicBezTo>
                  <a:cubicBezTo>
                    <a:pt x="33" y="379"/>
                    <a:pt x="33" y="379"/>
                    <a:pt x="33" y="379"/>
                  </a:cubicBezTo>
                  <a:cubicBezTo>
                    <a:pt x="29" y="376"/>
                    <a:pt x="21" y="372"/>
                    <a:pt x="18" y="361"/>
                  </a:cubicBezTo>
                  <a:cubicBezTo>
                    <a:pt x="19" y="227"/>
                    <a:pt x="19" y="227"/>
                    <a:pt x="19" y="227"/>
                  </a:cubicBezTo>
                  <a:cubicBezTo>
                    <a:pt x="19" y="225"/>
                    <a:pt x="19" y="225"/>
                    <a:pt x="19" y="225"/>
                  </a:cubicBezTo>
                  <a:cubicBezTo>
                    <a:pt x="14" y="222"/>
                    <a:pt x="14" y="222"/>
                    <a:pt x="14" y="222"/>
                  </a:cubicBezTo>
                  <a:cubicBezTo>
                    <a:pt x="11" y="226"/>
                    <a:pt x="11" y="226"/>
                    <a:pt x="11" y="226"/>
                  </a:cubicBezTo>
                  <a:cubicBezTo>
                    <a:pt x="8" y="230"/>
                    <a:pt x="8" y="230"/>
                    <a:pt x="8" y="230"/>
                  </a:cubicBezTo>
                  <a:cubicBezTo>
                    <a:pt x="0" y="237"/>
                    <a:pt x="0" y="237"/>
                    <a:pt x="0" y="237"/>
                  </a:cubicBezTo>
                  <a:close/>
                  <a:moveTo>
                    <a:pt x="1" y="138"/>
                  </a:moveTo>
                  <a:cubicBezTo>
                    <a:pt x="2" y="114"/>
                    <a:pt x="2" y="114"/>
                    <a:pt x="2" y="114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2" y="12"/>
                    <a:pt x="10" y="6"/>
                    <a:pt x="14" y="4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29" y="8"/>
                    <a:pt x="24" y="9"/>
                    <a:pt x="21" y="17"/>
                  </a:cubicBezTo>
                  <a:cubicBezTo>
                    <a:pt x="16" y="148"/>
                    <a:pt x="16" y="148"/>
                    <a:pt x="16" y="148"/>
                  </a:cubicBezTo>
                  <a:cubicBezTo>
                    <a:pt x="21" y="154"/>
                    <a:pt x="21" y="154"/>
                    <a:pt x="21" y="154"/>
                  </a:cubicBezTo>
                  <a:cubicBezTo>
                    <a:pt x="16" y="157"/>
                    <a:pt x="18" y="160"/>
                    <a:pt x="3" y="158"/>
                  </a:cubicBezTo>
                  <a:cubicBezTo>
                    <a:pt x="1" y="138"/>
                    <a:pt x="1" y="138"/>
                    <a:pt x="1" y="138"/>
                  </a:cubicBezTo>
                  <a:close/>
                </a:path>
              </a:pathLst>
            </a:custGeom>
            <a:solidFill>
              <a:srgbClr val="39424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39" name="PA_任意多边形 27"/>
            <p:cNvSpPr/>
            <p:nvPr>
              <p:custDataLst>
                <p:tags r:id="rId34"/>
              </p:custDataLst>
            </p:nvPr>
          </p:nvSpPr>
          <p:spPr bwMode="auto">
            <a:xfrm>
              <a:off x="7367588" y="4494213"/>
              <a:ext cx="677863" cy="1109663"/>
            </a:xfrm>
            <a:custGeom>
              <a:avLst/>
              <a:gdLst>
                <a:gd name="T0" fmla="*/ 0 w 71"/>
                <a:gd name="T1" fmla="*/ 9 h 116"/>
                <a:gd name="T2" fmla="*/ 5 w 71"/>
                <a:gd name="T3" fmla="*/ 0 h 116"/>
                <a:gd name="T4" fmla="*/ 15 w 71"/>
                <a:gd name="T5" fmla="*/ 1 h 116"/>
                <a:gd name="T6" fmla="*/ 25 w 71"/>
                <a:gd name="T7" fmla="*/ 8 h 116"/>
                <a:gd name="T8" fmla="*/ 30 w 71"/>
                <a:gd name="T9" fmla="*/ 11 h 116"/>
                <a:gd name="T10" fmla="*/ 53 w 71"/>
                <a:gd name="T11" fmla="*/ 23 h 116"/>
                <a:gd name="T12" fmla="*/ 43 w 71"/>
                <a:gd name="T13" fmla="*/ 109 h 116"/>
                <a:gd name="T14" fmla="*/ 42 w 71"/>
                <a:gd name="T15" fmla="*/ 111 h 116"/>
                <a:gd name="T16" fmla="*/ 41 w 71"/>
                <a:gd name="T17" fmla="*/ 112 h 116"/>
                <a:gd name="T18" fmla="*/ 42 w 71"/>
                <a:gd name="T19" fmla="*/ 112 h 116"/>
                <a:gd name="T20" fmla="*/ 41 w 71"/>
                <a:gd name="T21" fmla="*/ 114 h 116"/>
                <a:gd name="T22" fmla="*/ 42 w 71"/>
                <a:gd name="T23" fmla="*/ 116 h 116"/>
                <a:gd name="T24" fmla="*/ 19 w 71"/>
                <a:gd name="T25" fmla="*/ 110 h 116"/>
                <a:gd name="T26" fmla="*/ 16 w 71"/>
                <a:gd name="T27" fmla="*/ 108 h 116"/>
                <a:gd name="T28" fmla="*/ 18 w 71"/>
                <a:gd name="T29" fmla="*/ 104 h 116"/>
                <a:gd name="T30" fmla="*/ 32 w 71"/>
                <a:gd name="T31" fmla="*/ 51 h 116"/>
                <a:gd name="T32" fmla="*/ 0 w 71"/>
                <a:gd name="T33" fmla="*/ 9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1" h="116">
                  <a:moveTo>
                    <a:pt x="0" y="9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25" y="8"/>
                    <a:pt x="25" y="8"/>
                    <a:pt x="25" y="8"/>
                  </a:cubicBezTo>
                  <a:cubicBezTo>
                    <a:pt x="30" y="11"/>
                    <a:pt x="30" y="11"/>
                    <a:pt x="30" y="11"/>
                  </a:cubicBezTo>
                  <a:cubicBezTo>
                    <a:pt x="53" y="23"/>
                    <a:pt x="53" y="23"/>
                    <a:pt x="53" y="23"/>
                  </a:cubicBezTo>
                  <a:cubicBezTo>
                    <a:pt x="71" y="48"/>
                    <a:pt x="63" y="80"/>
                    <a:pt x="43" y="109"/>
                  </a:cubicBezTo>
                  <a:cubicBezTo>
                    <a:pt x="42" y="111"/>
                    <a:pt x="42" y="111"/>
                    <a:pt x="42" y="111"/>
                  </a:cubicBezTo>
                  <a:cubicBezTo>
                    <a:pt x="41" y="112"/>
                    <a:pt x="41" y="112"/>
                    <a:pt x="41" y="112"/>
                  </a:cubicBezTo>
                  <a:cubicBezTo>
                    <a:pt x="42" y="112"/>
                    <a:pt x="42" y="112"/>
                    <a:pt x="42" y="112"/>
                  </a:cubicBezTo>
                  <a:cubicBezTo>
                    <a:pt x="41" y="114"/>
                    <a:pt x="41" y="114"/>
                    <a:pt x="41" y="114"/>
                  </a:cubicBezTo>
                  <a:cubicBezTo>
                    <a:pt x="42" y="116"/>
                    <a:pt x="42" y="116"/>
                    <a:pt x="42" y="116"/>
                  </a:cubicBezTo>
                  <a:cubicBezTo>
                    <a:pt x="19" y="110"/>
                    <a:pt x="19" y="110"/>
                    <a:pt x="19" y="110"/>
                  </a:cubicBezTo>
                  <a:cubicBezTo>
                    <a:pt x="19" y="110"/>
                    <a:pt x="17" y="109"/>
                    <a:pt x="16" y="108"/>
                  </a:cubicBezTo>
                  <a:cubicBezTo>
                    <a:pt x="16" y="106"/>
                    <a:pt x="18" y="104"/>
                    <a:pt x="18" y="104"/>
                  </a:cubicBezTo>
                  <a:cubicBezTo>
                    <a:pt x="24" y="98"/>
                    <a:pt x="37" y="76"/>
                    <a:pt x="32" y="51"/>
                  </a:cubicBezTo>
                  <a:cubicBezTo>
                    <a:pt x="28" y="31"/>
                    <a:pt x="19" y="19"/>
                    <a:pt x="0" y="9"/>
                  </a:cubicBezTo>
                  <a:close/>
                </a:path>
              </a:pathLst>
            </a:custGeom>
            <a:solidFill>
              <a:srgbClr val="39424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40" name="PA_任意多边形 28"/>
            <p:cNvSpPr/>
            <p:nvPr>
              <p:custDataLst>
                <p:tags r:id="rId35"/>
              </p:custDataLst>
            </p:nvPr>
          </p:nvSpPr>
          <p:spPr bwMode="auto">
            <a:xfrm>
              <a:off x="7339013" y="2228850"/>
              <a:ext cx="754063" cy="1062038"/>
            </a:xfrm>
            <a:custGeom>
              <a:avLst/>
              <a:gdLst>
                <a:gd name="T0" fmla="*/ 0 w 79"/>
                <a:gd name="T1" fmla="*/ 107 h 111"/>
                <a:gd name="T2" fmla="*/ 33 w 79"/>
                <a:gd name="T3" fmla="*/ 74 h 111"/>
                <a:gd name="T4" fmla="*/ 16 w 79"/>
                <a:gd name="T5" fmla="*/ 10 h 111"/>
                <a:gd name="T6" fmla="*/ 20 w 79"/>
                <a:gd name="T7" fmla="*/ 4 h 111"/>
                <a:gd name="T8" fmla="*/ 39 w 79"/>
                <a:gd name="T9" fmla="*/ 0 h 111"/>
                <a:gd name="T10" fmla="*/ 42 w 79"/>
                <a:gd name="T11" fmla="*/ 4 h 111"/>
                <a:gd name="T12" fmla="*/ 42 w 79"/>
                <a:gd name="T13" fmla="*/ 4 h 111"/>
                <a:gd name="T14" fmla="*/ 40 w 79"/>
                <a:gd name="T15" fmla="*/ 6 h 111"/>
                <a:gd name="T16" fmla="*/ 55 w 79"/>
                <a:gd name="T17" fmla="*/ 83 h 111"/>
                <a:gd name="T18" fmla="*/ 9 w 79"/>
                <a:gd name="T19" fmla="*/ 111 h 111"/>
                <a:gd name="T20" fmla="*/ 0 w 79"/>
                <a:gd name="T21" fmla="*/ 107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9" h="111">
                  <a:moveTo>
                    <a:pt x="0" y="107"/>
                  </a:moveTo>
                  <a:cubicBezTo>
                    <a:pt x="17" y="98"/>
                    <a:pt x="25" y="91"/>
                    <a:pt x="33" y="74"/>
                  </a:cubicBezTo>
                  <a:cubicBezTo>
                    <a:pt x="39" y="59"/>
                    <a:pt x="37" y="37"/>
                    <a:pt x="16" y="10"/>
                  </a:cubicBezTo>
                  <a:cubicBezTo>
                    <a:pt x="14" y="8"/>
                    <a:pt x="16" y="6"/>
                    <a:pt x="20" y="4"/>
                  </a:cubicBezTo>
                  <a:cubicBezTo>
                    <a:pt x="39" y="0"/>
                    <a:pt x="39" y="0"/>
                    <a:pt x="39" y="0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79" y="40"/>
                    <a:pt x="53" y="89"/>
                    <a:pt x="55" y="83"/>
                  </a:cubicBezTo>
                  <a:cubicBezTo>
                    <a:pt x="42" y="104"/>
                    <a:pt x="25" y="109"/>
                    <a:pt x="9" y="111"/>
                  </a:cubicBezTo>
                  <a:cubicBezTo>
                    <a:pt x="0" y="107"/>
                    <a:pt x="0" y="107"/>
                    <a:pt x="0" y="107"/>
                  </a:cubicBezTo>
                  <a:close/>
                </a:path>
              </a:pathLst>
            </a:custGeom>
            <a:solidFill>
              <a:srgbClr val="39424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41" name="PA_任意多边形 29"/>
            <p:cNvSpPr/>
            <p:nvPr>
              <p:custDataLst>
                <p:tags r:id="rId36"/>
              </p:custDataLst>
            </p:nvPr>
          </p:nvSpPr>
          <p:spPr bwMode="auto">
            <a:xfrm>
              <a:off x="4213226" y="2114550"/>
              <a:ext cx="5757863" cy="3622675"/>
            </a:xfrm>
            <a:custGeom>
              <a:avLst/>
              <a:gdLst>
                <a:gd name="T0" fmla="*/ 367 w 604"/>
                <a:gd name="T1" fmla="*/ 12 h 379"/>
                <a:gd name="T2" fmla="*/ 367 w 604"/>
                <a:gd name="T3" fmla="*/ 12 h 379"/>
                <a:gd name="T4" fmla="*/ 497 w 604"/>
                <a:gd name="T5" fmla="*/ 18 h 379"/>
                <a:gd name="T6" fmla="*/ 514 w 604"/>
                <a:gd name="T7" fmla="*/ 35 h 379"/>
                <a:gd name="T8" fmla="*/ 515 w 604"/>
                <a:gd name="T9" fmla="*/ 136 h 379"/>
                <a:gd name="T10" fmla="*/ 515 w 604"/>
                <a:gd name="T11" fmla="*/ 153 h 379"/>
                <a:gd name="T12" fmla="*/ 520 w 604"/>
                <a:gd name="T13" fmla="*/ 156 h 379"/>
                <a:gd name="T14" fmla="*/ 528 w 604"/>
                <a:gd name="T15" fmla="*/ 144 h 379"/>
                <a:gd name="T16" fmla="*/ 563 w 604"/>
                <a:gd name="T17" fmla="*/ 131 h 379"/>
                <a:gd name="T18" fmla="*/ 604 w 604"/>
                <a:gd name="T19" fmla="*/ 184 h 379"/>
                <a:gd name="T20" fmla="*/ 553 w 604"/>
                <a:gd name="T21" fmla="*/ 242 h 379"/>
                <a:gd name="T22" fmla="*/ 552 w 604"/>
                <a:gd name="T23" fmla="*/ 241 h 379"/>
                <a:gd name="T24" fmla="*/ 551 w 604"/>
                <a:gd name="T25" fmla="*/ 241 h 379"/>
                <a:gd name="T26" fmla="*/ 521 w 604"/>
                <a:gd name="T27" fmla="*/ 218 h 379"/>
                <a:gd name="T28" fmla="*/ 519 w 604"/>
                <a:gd name="T29" fmla="*/ 217 h 379"/>
                <a:gd name="T30" fmla="*/ 517 w 604"/>
                <a:gd name="T31" fmla="*/ 218 h 379"/>
                <a:gd name="T32" fmla="*/ 516 w 604"/>
                <a:gd name="T33" fmla="*/ 219 h 379"/>
                <a:gd name="T34" fmla="*/ 517 w 604"/>
                <a:gd name="T35" fmla="*/ 245 h 379"/>
                <a:gd name="T36" fmla="*/ 518 w 604"/>
                <a:gd name="T37" fmla="*/ 338 h 379"/>
                <a:gd name="T38" fmla="*/ 506 w 604"/>
                <a:gd name="T39" fmla="*/ 358 h 379"/>
                <a:gd name="T40" fmla="*/ 503 w 604"/>
                <a:gd name="T41" fmla="*/ 358 h 379"/>
                <a:gd name="T42" fmla="*/ 373 w 604"/>
                <a:gd name="T43" fmla="*/ 365 h 379"/>
                <a:gd name="T44" fmla="*/ 373 w 604"/>
                <a:gd name="T45" fmla="*/ 365 h 379"/>
                <a:gd name="T46" fmla="*/ 373 w 604"/>
                <a:gd name="T47" fmla="*/ 358 h 379"/>
                <a:gd name="T48" fmla="*/ 356 w 604"/>
                <a:gd name="T49" fmla="*/ 263 h 379"/>
                <a:gd name="T50" fmla="*/ 331 w 604"/>
                <a:gd name="T51" fmla="*/ 258 h 379"/>
                <a:gd name="T52" fmla="*/ 281 w 604"/>
                <a:gd name="T53" fmla="*/ 313 h 379"/>
                <a:gd name="T54" fmla="*/ 298 w 604"/>
                <a:gd name="T55" fmla="*/ 364 h 379"/>
                <a:gd name="T56" fmla="*/ 300 w 604"/>
                <a:gd name="T57" fmla="*/ 368 h 379"/>
                <a:gd name="T58" fmla="*/ 296 w 604"/>
                <a:gd name="T59" fmla="*/ 370 h 379"/>
                <a:gd name="T60" fmla="*/ 151 w 604"/>
                <a:gd name="T61" fmla="*/ 379 h 379"/>
                <a:gd name="T62" fmla="*/ 144 w 604"/>
                <a:gd name="T63" fmla="*/ 379 h 379"/>
                <a:gd name="T64" fmla="*/ 127 w 604"/>
                <a:gd name="T65" fmla="*/ 361 h 379"/>
                <a:gd name="T66" fmla="*/ 128 w 604"/>
                <a:gd name="T67" fmla="*/ 227 h 379"/>
                <a:gd name="T68" fmla="*/ 119 w 604"/>
                <a:gd name="T69" fmla="*/ 230 h 379"/>
                <a:gd name="T70" fmla="*/ 77 w 604"/>
                <a:gd name="T71" fmla="*/ 252 h 379"/>
                <a:gd name="T72" fmla="*/ 12 w 604"/>
                <a:gd name="T73" fmla="*/ 206 h 379"/>
                <a:gd name="T74" fmla="*/ 78 w 604"/>
                <a:gd name="T75" fmla="*/ 124 h 379"/>
                <a:gd name="T76" fmla="*/ 123 w 604"/>
                <a:gd name="T77" fmla="*/ 150 h 379"/>
                <a:gd name="T78" fmla="*/ 127 w 604"/>
                <a:gd name="T79" fmla="*/ 148 h 379"/>
                <a:gd name="T80" fmla="*/ 128 w 604"/>
                <a:gd name="T81" fmla="*/ 16 h 379"/>
                <a:gd name="T82" fmla="*/ 144 w 604"/>
                <a:gd name="T83" fmla="*/ 0 h 379"/>
                <a:gd name="T84" fmla="*/ 152 w 604"/>
                <a:gd name="T85" fmla="*/ 0 h 379"/>
                <a:gd name="T86" fmla="*/ 297 w 604"/>
                <a:gd name="T87" fmla="*/ 8 h 379"/>
                <a:gd name="T88" fmla="*/ 299 w 604"/>
                <a:gd name="T89" fmla="*/ 10 h 379"/>
                <a:gd name="T90" fmla="*/ 299 w 604"/>
                <a:gd name="T91" fmla="*/ 13 h 379"/>
                <a:gd name="T92" fmla="*/ 299 w 604"/>
                <a:gd name="T93" fmla="*/ 14 h 379"/>
                <a:gd name="T94" fmla="*/ 282 w 604"/>
                <a:gd name="T95" fmla="*/ 75 h 379"/>
                <a:gd name="T96" fmla="*/ 328 w 604"/>
                <a:gd name="T97" fmla="*/ 119 h 379"/>
                <a:gd name="T98" fmla="*/ 355 w 604"/>
                <a:gd name="T99" fmla="*/ 115 h 379"/>
                <a:gd name="T100" fmla="*/ 372 w 604"/>
                <a:gd name="T101" fmla="*/ 23 h 379"/>
                <a:gd name="T102" fmla="*/ 366 w 604"/>
                <a:gd name="T103" fmla="*/ 18 h 379"/>
                <a:gd name="T104" fmla="*/ 366 w 604"/>
                <a:gd name="T105" fmla="*/ 16 h 379"/>
                <a:gd name="T106" fmla="*/ 366 w 604"/>
                <a:gd name="T107" fmla="*/ 14 h 379"/>
                <a:gd name="T108" fmla="*/ 367 w 604"/>
                <a:gd name="T109" fmla="*/ 12 h 3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604" h="379">
                  <a:moveTo>
                    <a:pt x="367" y="12"/>
                  </a:moveTo>
                  <a:cubicBezTo>
                    <a:pt x="367" y="12"/>
                    <a:pt x="367" y="12"/>
                    <a:pt x="367" y="12"/>
                  </a:cubicBezTo>
                  <a:cubicBezTo>
                    <a:pt x="497" y="18"/>
                    <a:pt x="497" y="18"/>
                    <a:pt x="497" y="18"/>
                  </a:cubicBezTo>
                  <a:cubicBezTo>
                    <a:pt x="508" y="20"/>
                    <a:pt x="514" y="24"/>
                    <a:pt x="514" y="35"/>
                  </a:cubicBezTo>
                  <a:cubicBezTo>
                    <a:pt x="515" y="136"/>
                    <a:pt x="515" y="136"/>
                    <a:pt x="515" y="136"/>
                  </a:cubicBezTo>
                  <a:cubicBezTo>
                    <a:pt x="515" y="153"/>
                    <a:pt x="515" y="153"/>
                    <a:pt x="515" y="153"/>
                  </a:cubicBezTo>
                  <a:cubicBezTo>
                    <a:pt x="517" y="159"/>
                    <a:pt x="518" y="157"/>
                    <a:pt x="520" y="156"/>
                  </a:cubicBezTo>
                  <a:cubicBezTo>
                    <a:pt x="524" y="148"/>
                    <a:pt x="522" y="151"/>
                    <a:pt x="528" y="144"/>
                  </a:cubicBezTo>
                  <a:cubicBezTo>
                    <a:pt x="546" y="127"/>
                    <a:pt x="556" y="131"/>
                    <a:pt x="563" y="131"/>
                  </a:cubicBezTo>
                  <a:cubicBezTo>
                    <a:pt x="602" y="142"/>
                    <a:pt x="603" y="174"/>
                    <a:pt x="604" y="184"/>
                  </a:cubicBezTo>
                  <a:cubicBezTo>
                    <a:pt x="603" y="219"/>
                    <a:pt x="589" y="241"/>
                    <a:pt x="553" y="242"/>
                  </a:cubicBezTo>
                  <a:cubicBezTo>
                    <a:pt x="552" y="241"/>
                    <a:pt x="552" y="241"/>
                    <a:pt x="552" y="241"/>
                  </a:cubicBezTo>
                  <a:cubicBezTo>
                    <a:pt x="551" y="241"/>
                    <a:pt x="551" y="241"/>
                    <a:pt x="551" y="241"/>
                  </a:cubicBezTo>
                  <a:cubicBezTo>
                    <a:pt x="531" y="235"/>
                    <a:pt x="528" y="228"/>
                    <a:pt x="521" y="218"/>
                  </a:cubicBezTo>
                  <a:cubicBezTo>
                    <a:pt x="519" y="217"/>
                    <a:pt x="519" y="217"/>
                    <a:pt x="519" y="217"/>
                  </a:cubicBezTo>
                  <a:cubicBezTo>
                    <a:pt x="517" y="218"/>
                    <a:pt x="517" y="218"/>
                    <a:pt x="517" y="218"/>
                  </a:cubicBezTo>
                  <a:cubicBezTo>
                    <a:pt x="516" y="219"/>
                    <a:pt x="516" y="219"/>
                    <a:pt x="516" y="219"/>
                  </a:cubicBezTo>
                  <a:cubicBezTo>
                    <a:pt x="517" y="241"/>
                    <a:pt x="517" y="235"/>
                    <a:pt x="517" y="245"/>
                  </a:cubicBezTo>
                  <a:cubicBezTo>
                    <a:pt x="518" y="338"/>
                    <a:pt x="518" y="338"/>
                    <a:pt x="518" y="338"/>
                  </a:cubicBezTo>
                  <a:cubicBezTo>
                    <a:pt x="517" y="348"/>
                    <a:pt x="517" y="352"/>
                    <a:pt x="506" y="358"/>
                  </a:cubicBezTo>
                  <a:cubicBezTo>
                    <a:pt x="503" y="358"/>
                    <a:pt x="503" y="358"/>
                    <a:pt x="503" y="358"/>
                  </a:cubicBezTo>
                  <a:cubicBezTo>
                    <a:pt x="373" y="365"/>
                    <a:pt x="373" y="365"/>
                    <a:pt x="373" y="365"/>
                  </a:cubicBezTo>
                  <a:cubicBezTo>
                    <a:pt x="373" y="365"/>
                    <a:pt x="373" y="365"/>
                    <a:pt x="373" y="365"/>
                  </a:cubicBezTo>
                  <a:cubicBezTo>
                    <a:pt x="369" y="362"/>
                    <a:pt x="372" y="360"/>
                    <a:pt x="373" y="358"/>
                  </a:cubicBezTo>
                  <a:cubicBezTo>
                    <a:pt x="398" y="322"/>
                    <a:pt x="388" y="280"/>
                    <a:pt x="356" y="263"/>
                  </a:cubicBezTo>
                  <a:cubicBezTo>
                    <a:pt x="352" y="261"/>
                    <a:pt x="343" y="257"/>
                    <a:pt x="331" y="258"/>
                  </a:cubicBezTo>
                  <a:cubicBezTo>
                    <a:pt x="295" y="262"/>
                    <a:pt x="281" y="299"/>
                    <a:pt x="281" y="313"/>
                  </a:cubicBezTo>
                  <a:cubicBezTo>
                    <a:pt x="281" y="338"/>
                    <a:pt x="284" y="346"/>
                    <a:pt x="298" y="364"/>
                  </a:cubicBezTo>
                  <a:cubicBezTo>
                    <a:pt x="298" y="364"/>
                    <a:pt x="301" y="367"/>
                    <a:pt x="300" y="368"/>
                  </a:cubicBezTo>
                  <a:cubicBezTo>
                    <a:pt x="299" y="370"/>
                    <a:pt x="296" y="370"/>
                    <a:pt x="296" y="370"/>
                  </a:cubicBezTo>
                  <a:cubicBezTo>
                    <a:pt x="151" y="379"/>
                    <a:pt x="151" y="379"/>
                    <a:pt x="151" y="379"/>
                  </a:cubicBezTo>
                  <a:cubicBezTo>
                    <a:pt x="144" y="379"/>
                    <a:pt x="144" y="379"/>
                    <a:pt x="144" y="379"/>
                  </a:cubicBezTo>
                  <a:cubicBezTo>
                    <a:pt x="135" y="376"/>
                    <a:pt x="130" y="375"/>
                    <a:pt x="127" y="361"/>
                  </a:cubicBezTo>
                  <a:cubicBezTo>
                    <a:pt x="128" y="227"/>
                    <a:pt x="128" y="227"/>
                    <a:pt x="128" y="227"/>
                  </a:cubicBezTo>
                  <a:cubicBezTo>
                    <a:pt x="126" y="224"/>
                    <a:pt x="124" y="223"/>
                    <a:pt x="119" y="230"/>
                  </a:cubicBezTo>
                  <a:cubicBezTo>
                    <a:pt x="109" y="239"/>
                    <a:pt x="103" y="248"/>
                    <a:pt x="77" y="252"/>
                  </a:cubicBezTo>
                  <a:cubicBezTo>
                    <a:pt x="45" y="255"/>
                    <a:pt x="25" y="240"/>
                    <a:pt x="12" y="206"/>
                  </a:cubicBezTo>
                  <a:cubicBezTo>
                    <a:pt x="0" y="155"/>
                    <a:pt x="27" y="127"/>
                    <a:pt x="78" y="124"/>
                  </a:cubicBezTo>
                  <a:cubicBezTo>
                    <a:pt x="95" y="125"/>
                    <a:pt x="108" y="131"/>
                    <a:pt x="123" y="150"/>
                  </a:cubicBezTo>
                  <a:cubicBezTo>
                    <a:pt x="125" y="154"/>
                    <a:pt x="128" y="150"/>
                    <a:pt x="127" y="148"/>
                  </a:cubicBezTo>
                  <a:cubicBezTo>
                    <a:pt x="128" y="16"/>
                    <a:pt x="128" y="16"/>
                    <a:pt x="128" y="16"/>
                  </a:cubicBezTo>
                  <a:cubicBezTo>
                    <a:pt x="128" y="10"/>
                    <a:pt x="133" y="1"/>
                    <a:pt x="144" y="0"/>
                  </a:cubicBezTo>
                  <a:cubicBezTo>
                    <a:pt x="152" y="0"/>
                    <a:pt x="152" y="0"/>
                    <a:pt x="152" y="0"/>
                  </a:cubicBezTo>
                  <a:cubicBezTo>
                    <a:pt x="297" y="8"/>
                    <a:pt x="297" y="8"/>
                    <a:pt x="297" y="8"/>
                  </a:cubicBezTo>
                  <a:cubicBezTo>
                    <a:pt x="299" y="10"/>
                    <a:pt x="299" y="10"/>
                    <a:pt x="299" y="10"/>
                  </a:cubicBezTo>
                  <a:cubicBezTo>
                    <a:pt x="299" y="13"/>
                    <a:pt x="299" y="13"/>
                    <a:pt x="299" y="13"/>
                  </a:cubicBezTo>
                  <a:cubicBezTo>
                    <a:pt x="299" y="14"/>
                    <a:pt x="299" y="14"/>
                    <a:pt x="299" y="14"/>
                  </a:cubicBezTo>
                  <a:cubicBezTo>
                    <a:pt x="271" y="45"/>
                    <a:pt x="282" y="78"/>
                    <a:pt x="282" y="75"/>
                  </a:cubicBezTo>
                  <a:cubicBezTo>
                    <a:pt x="289" y="99"/>
                    <a:pt x="303" y="113"/>
                    <a:pt x="328" y="119"/>
                  </a:cubicBezTo>
                  <a:cubicBezTo>
                    <a:pt x="342" y="120"/>
                    <a:pt x="343" y="119"/>
                    <a:pt x="355" y="115"/>
                  </a:cubicBezTo>
                  <a:cubicBezTo>
                    <a:pt x="388" y="96"/>
                    <a:pt x="396" y="57"/>
                    <a:pt x="372" y="23"/>
                  </a:cubicBezTo>
                  <a:cubicBezTo>
                    <a:pt x="366" y="18"/>
                    <a:pt x="366" y="18"/>
                    <a:pt x="366" y="18"/>
                  </a:cubicBezTo>
                  <a:cubicBezTo>
                    <a:pt x="366" y="16"/>
                    <a:pt x="366" y="16"/>
                    <a:pt x="366" y="16"/>
                  </a:cubicBezTo>
                  <a:cubicBezTo>
                    <a:pt x="366" y="14"/>
                    <a:pt x="366" y="14"/>
                    <a:pt x="366" y="14"/>
                  </a:cubicBezTo>
                  <a:cubicBezTo>
                    <a:pt x="367" y="12"/>
                    <a:pt x="367" y="12"/>
                    <a:pt x="367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42" name="PA_任意多边形 30"/>
            <p:cNvSpPr/>
            <p:nvPr>
              <p:custDataLst>
                <p:tags r:id="rId37"/>
              </p:custDataLst>
            </p:nvPr>
          </p:nvSpPr>
          <p:spPr bwMode="auto">
            <a:xfrm>
              <a:off x="4327526" y="2162175"/>
              <a:ext cx="5595938" cy="3527425"/>
            </a:xfrm>
            <a:custGeom>
              <a:avLst/>
              <a:gdLst>
                <a:gd name="T0" fmla="*/ 132 w 587"/>
                <a:gd name="T1" fmla="*/ 369 h 369"/>
                <a:gd name="T2" fmla="*/ 121 w 587"/>
                <a:gd name="T3" fmla="*/ 221 h 369"/>
                <a:gd name="T4" fmla="*/ 113 w 587"/>
                <a:gd name="T5" fmla="*/ 215 h 369"/>
                <a:gd name="T6" fmla="*/ 101 w 587"/>
                <a:gd name="T7" fmla="*/ 224 h 369"/>
                <a:gd name="T8" fmla="*/ 57 w 587"/>
                <a:gd name="T9" fmla="*/ 243 h 369"/>
                <a:gd name="T10" fmla="*/ 12 w 587"/>
                <a:gd name="T11" fmla="*/ 147 h 369"/>
                <a:gd name="T12" fmla="*/ 107 w 587"/>
                <a:gd name="T13" fmla="*/ 148 h 369"/>
                <a:gd name="T14" fmla="*/ 118 w 587"/>
                <a:gd name="T15" fmla="*/ 150 h 369"/>
                <a:gd name="T16" fmla="*/ 121 w 587"/>
                <a:gd name="T17" fmla="*/ 11 h 369"/>
                <a:gd name="T18" fmla="*/ 140 w 587"/>
                <a:gd name="T19" fmla="*/ 0 h 369"/>
                <a:gd name="T20" fmla="*/ 265 w 587"/>
                <a:gd name="T21" fmla="*/ 72 h 369"/>
                <a:gd name="T22" fmla="*/ 315 w 587"/>
                <a:gd name="T23" fmla="*/ 119 h 369"/>
                <a:gd name="T24" fmla="*/ 316 w 587"/>
                <a:gd name="T25" fmla="*/ 119 h 369"/>
                <a:gd name="T26" fmla="*/ 342 w 587"/>
                <a:gd name="T27" fmla="*/ 116 h 369"/>
                <a:gd name="T28" fmla="*/ 345 w 587"/>
                <a:gd name="T29" fmla="*/ 114 h 369"/>
                <a:gd name="T30" fmla="*/ 364 w 587"/>
                <a:gd name="T31" fmla="*/ 15 h 369"/>
                <a:gd name="T32" fmla="*/ 360 w 587"/>
                <a:gd name="T33" fmla="*/ 12 h 369"/>
                <a:gd name="T34" fmla="*/ 497 w 587"/>
                <a:gd name="T35" fmla="*/ 30 h 369"/>
                <a:gd name="T36" fmla="*/ 498 w 587"/>
                <a:gd name="T37" fmla="*/ 149 h 369"/>
                <a:gd name="T38" fmla="*/ 505 w 587"/>
                <a:gd name="T39" fmla="*/ 157 h 369"/>
                <a:gd name="T40" fmla="*/ 510 w 587"/>
                <a:gd name="T41" fmla="*/ 155 h 369"/>
                <a:gd name="T42" fmla="*/ 512 w 587"/>
                <a:gd name="T43" fmla="*/ 153 h 369"/>
                <a:gd name="T44" fmla="*/ 517 w 587"/>
                <a:gd name="T45" fmla="*/ 145 h 369"/>
                <a:gd name="T46" fmla="*/ 543 w 587"/>
                <a:gd name="T47" fmla="*/ 131 h 369"/>
                <a:gd name="T48" fmla="*/ 550 w 587"/>
                <a:gd name="T49" fmla="*/ 131 h 369"/>
                <a:gd name="T50" fmla="*/ 587 w 587"/>
                <a:gd name="T51" fmla="*/ 179 h 369"/>
                <a:gd name="T52" fmla="*/ 540 w 587"/>
                <a:gd name="T53" fmla="*/ 231 h 369"/>
                <a:gd name="T54" fmla="*/ 499 w 587"/>
                <a:gd name="T55" fmla="*/ 213 h 369"/>
                <a:gd name="T56" fmla="*/ 500 w 587"/>
                <a:gd name="T57" fmla="*/ 236 h 369"/>
                <a:gd name="T58" fmla="*/ 501 w 587"/>
                <a:gd name="T59" fmla="*/ 333 h 369"/>
                <a:gd name="T60" fmla="*/ 492 w 587"/>
                <a:gd name="T61" fmla="*/ 348 h 369"/>
                <a:gd name="T62" fmla="*/ 366 w 587"/>
                <a:gd name="T63" fmla="*/ 355 h 369"/>
                <a:gd name="T64" fmla="*/ 346 w 587"/>
                <a:gd name="T65" fmla="*/ 253 h 369"/>
                <a:gd name="T66" fmla="*/ 344 w 587"/>
                <a:gd name="T67" fmla="*/ 252 h 369"/>
                <a:gd name="T68" fmla="*/ 318 w 587"/>
                <a:gd name="T69" fmla="*/ 249 h 369"/>
                <a:gd name="T70" fmla="*/ 281 w 587"/>
                <a:gd name="T71" fmla="*/ 360 h 369"/>
                <a:gd name="T72" fmla="*/ 133 w 587"/>
                <a:gd name="T73" fmla="*/ 369 h 3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87" h="369">
                  <a:moveTo>
                    <a:pt x="133" y="369"/>
                  </a:moveTo>
                  <a:cubicBezTo>
                    <a:pt x="132" y="369"/>
                    <a:pt x="132" y="369"/>
                    <a:pt x="132" y="369"/>
                  </a:cubicBezTo>
                  <a:cubicBezTo>
                    <a:pt x="125" y="366"/>
                    <a:pt x="123" y="365"/>
                    <a:pt x="120" y="355"/>
                  </a:cubicBezTo>
                  <a:cubicBezTo>
                    <a:pt x="121" y="221"/>
                    <a:pt x="121" y="221"/>
                    <a:pt x="121" y="221"/>
                  </a:cubicBezTo>
                  <a:cubicBezTo>
                    <a:pt x="120" y="220"/>
                    <a:pt x="120" y="220"/>
                    <a:pt x="120" y="220"/>
                  </a:cubicBezTo>
                  <a:cubicBezTo>
                    <a:pt x="118" y="217"/>
                    <a:pt x="116" y="215"/>
                    <a:pt x="113" y="215"/>
                  </a:cubicBezTo>
                  <a:cubicBezTo>
                    <a:pt x="109" y="215"/>
                    <a:pt x="105" y="218"/>
                    <a:pt x="103" y="222"/>
                  </a:cubicBezTo>
                  <a:cubicBezTo>
                    <a:pt x="101" y="224"/>
                    <a:pt x="101" y="224"/>
                    <a:pt x="101" y="224"/>
                  </a:cubicBezTo>
                  <a:cubicBezTo>
                    <a:pt x="93" y="232"/>
                    <a:pt x="87" y="238"/>
                    <a:pt x="65" y="242"/>
                  </a:cubicBezTo>
                  <a:cubicBezTo>
                    <a:pt x="62" y="242"/>
                    <a:pt x="60" y="243"/>
                    <a:pt x="57" y="243"/>
                  </a:cubicBezTo>
                  <a:cubicBezTo>
                    <a:pt x="32" y="243"/>
                    <a:pt x="16" y="229"/>
                    <a:pt x="5" y="199"/>
                  </a:cubicBezTo>
                  <a:cubicBezTo>
                    <a:pt x="0" y="177"/>
                    <a:pt x="2" y="160"/>
                    <a:pt x="12" y="147"/>
                  </a:cubicBezTo>
                  <a:cubicBezTo>
                    <a:pt x="22" y="133"/>
                    <a:pt x="41" y="125"/>
                    <a:pt x="66" y="124"/>
                  </a:cubicBezTo>
                  <a:cubicBezTo>
                    <a:pt x="83" y="125"/>
                    <a:pt x="94" y="132"/>
                    <a:pt x="107" y="148"/>
                  </a:cubicBezTo>
                  <a:cubicBezTo>
                    <a:pt x="109" y="151"/>
                    <a:pt x="111" y="152"/>
                    <a:pt x="113" y="152"/>
                  </a:cubicBezTo>
                  <a:cubicBezTo>
                    <a:pt x="115" y="152"/>
                    <a:pt x="116" y="151"/>
                    <a:pt x="118" y="150"/>
                  </a:cubicBezTo>
                  <a:cubicBezTo>
                    <a:pt x="120" y="148"/>
                    <a:pt x="121" y="145"/>
                    <a:pt x="120" y="142"/>
                  </a:cubicBezTo>
                  <a:cubicBezTo>
                    <a:pt x="121" y="11"/>
                    <a:pt x="121" y="11"/>
                    <a:pt x="121" y="11"/>
                  </a:cubicBezTo>
                  <a:cubicBezTo>
                    <a:pt x="121" y="8"/>
                    <a:pt x="123" y="1"/>
                    <a:pt x="133" y="0"/>
                  </a:cubicBezTo>
                  <a:cubicBezTo>
                    <a:pt x="140" y="0"/>
                    <a:pt x="140" y="0"/>
                    <a:pt x="140" y="0"/>
                  </a:cubicBezTo>
                  <a:cubicBezTo>
                    <a:pt x="281" y="8"/>
                    <a:pt x="281" y="8"/>
                    <a:pt x="281" y="8"/>
                  </a:cubicBezTo>
                  <a:cubicBezTo>
                    <a:pt x="254" y="39"/>
                    <a:pt x="265" y="72"/>
                    <a:pt x="265" y="72"/>
                  </a:cubicBezTo>
                  <a:cubicBezTo>
                    <a:pt x="265" y="73"/>
                    <a:pt x="265" y="73"/>
                    <a:pt x="265" y="73"/>
                  </a:cubicBezTo>
                  <a:cubicBezTo>
                    <a:pt x="273" y="98"/>
                    <a:pt x="289" y="113"/>
                    <a:pt x="315" y="119"/>
                  </a:cubicBezTo>
                  <a:cubicBezTo>
                    <a:pt x="315" y="119"/>
                    <a:pt x="315" y="119"/>
                    <a:pt x="315" y="119"/>
                  </a:cubicBezTo>
                  <a:cubicBezTo>
                    <a:pt x="316" y="119"/>
                    <a:pt x="316" y="119"/>
                    <a:pt x="316" y="119"/>
                  </a:cubicBezTo>
                  <a:cubicBezTo>
                    <a:pt x="319" y="119"/>
                    <a:pt x="322" y="119"/>
                    <a:pt x="324" y="119"/>
                  </a:cubicBezTo>
                  <a:cubicBezTo>
                    <a:pt x="331" y="119"/>
                    <a:pt x="335" y="118"/>
                    <a:pt x="342" y="116"/>
                  </a:cubicBezTo>
                  <a:cubicBezTo>
                    <a:pt x="345" y="115"/>
                    <a:pt x="345" y="115"/>
                    <a:pt x="345" y="115"/>
                  </a:cubicBezTo>
                  <a:cubicBezTo>
                    <a:pt x="345" y="114"/>
                    <a:pt x="345" y="114"/>
                    <a:pt x="345" y="114"/>
                  </a:cubicBezTo>
                  <a:cubicBezTo>
                    <a:pt x="362" y="104"/>
                    <a:pt x="374" y="89"/>
                    <a:pt x="377" y="72"/>
                  </a:cubicBezTo>
                  <a:cubicBezTo>
                    <a:pt x="381" y="53"/>
                    <a:pt x="376" y="33"/>
                    <a:pt x="364" y="15"/>
                  </a:cubicBezTo>
                  <a:cubicBezTo>
                    <a:pt x="363" y="15"/>
                    <a:pt x="363" y="15"/>
                    <a:pt x="363" y="15"/>
                  </a:cubicBezTo>
                  <a:cubicBezTo>
                    <a:pt x="360" y="12"/>
                    <a:pt x="360" y="12"/>
                    <a:pt x="360" y="12"/>
                  </a:cubicBezTo>
                  <a:cubicBezTo>
                    <a:pt x="484" y="18"/>
                    <a:pt x="484" y="18"/>
                    <a:pt x="484" y="18"/>
                  </a:cubicBezTo>
                  <a:cubicBezTo>
                    <a:pt x="495" y="20"/>
                    <a:pt x="497" y="23"/>
                    <a:pt x="497" y="30"/>
                  </a:cubicBezTo>
                  <a:cubicBezTo>
                    <a:pt x="498" y="131"/>
                    <a:pt x="498" y="131"/>
                    <a:pt x="498" y="131"/>
                  </a:cubicBezTo>
                  <a:cubicBezTo>
                    <a:pt x="498" y="149"/>
                    <a:pt x="498" y="149"/>
                    <a:pt x="498" y="149"/>
                  </a:cubicBezTo>
                  <a:cubicBezTo>
                    <a:pt x="498" y="149"/>
                    <a:pt x="498" y="149"/>
                    <a:pt x="498" y="149"/>
                  </a:cubicBezTo>
                  <a:cubicBezTo>
                    <a:pt x="499" y="151"/>
                    <a:pt x="500" y="157"/>
                    <a:pt x="505" y="157"/>
                  </a:cubicBezTo>
                  <a:cubicBezTo>
                    <a:pt x="507" y="157"/>
                    <a:pt x="509" y="156"/>
                    <a:pt x="510" y="155"/>
                  </a:cubicBezTo>
                  <a:cubicBezTo>
                    <a:pt x="510" y="155"/>
                    <a:pt x="510" y="155"/>
                    <a:pt x="510" y="155"/>
                  </a:cubicBezTo>
                  <a:cubicBezTo>
                    <a:pt x="511" y="154"/>
                    <a:pt x="511" y="154"/>
                    <a:pt x="511" y="154"/>
                  </a:cubicBezTo>
                  <a:cubicBezTo>
                    <a:pt x="512" y="153"/>
                    <a:pt x="512" y="153"/>
                    <a:pt x="512" y="153"/>
                  </a:cubicBezTo>
                  <a:cubicBezTo>
                    <a:pt x="514" y="150"/>
                    <a:pt x="514" y="150"/>
                    <a:pt x="514" y="150"/>
                  </a:cubicBezTo>
                  <a:cubicBezTo>
                    <a:pt x="515" y="147"/>
                    <a:pt x="515" y="147"/>
                    <a:pt x="517" y="145"/>
                  </a:cubicBezTo>
                  <a:cubicBezTo>
                    <a:pt x="519" y="142"/>
                    <a:pt x="519" y="142"/>
                    <a:pt x="519" y="142"/>
                  </a:cubicBezTo>
                  <a:cubicBezTo>
                    <a:pt x="531" y="132"/>
                    <a:pt x="538" y="131"/>
                    <a:pt x="543" y="131"/>
                  </a:cubicBezTo>
                  <a:cubicBezTo>
                    <a:pt x="544" y="131"/>
                    <a:pt x="546" y="131"/>
                    <a:pt x="547" y="131"/>
                  </a:cubicBezTo>
                  <a:cubicBezTo>
                    <a:pt x="548" y="131"/>
                    <a:pt x="549" y="131"/>
                    <a:pt x="550" y="131"/>
                  </a:cubicBezTo>
                  <a:cubicBezTo>
                    <a:pt x="583" y="140"/>
                    <a:pt x="585" y="164"/>
                    <a:pt x="587" y="176"/>
                  </a:cubicBezTo>
                  <a:cubicBezTo>
                    <a:pt x="587" y="177"/>
                    <a:pt x="587" y="178"/>
                    <a:pt x="587" y="179"/>
                  </a:cubicBezTo>
                  <a:cubicBezTo>
                    <a:pt x="586" y="215"/>
                    <a:pt x="572" y="231"/>
                    <a:pt x="542" y="232"/>
                  </a:cubicBezTo>
                  <a:cubicBezTo>
                    <a:pt x="540" y="231"/>
                    <a:pt x="540" y="231"/>
                    <a:pt x="540" y="231"/>
                  </a:cubicBezTo>
                  <a:cubicBezTo>
                    <a:pt x="524" y="226"/>
                    <a:pt x="521" y="221"/>
                    <a:pt x="515" y="212"/>
                  </a:cubicBezTo>
                  <a:cubicBezTo>
                    <a:pt x="510" y="206"/>
                    <a:pt x="500" y="204"/>
                    <a:pt x="499" y="213"/>
                  </a:cubicBezTo>
                  <a:cubicBezTo>
                    <a:pt x="500" y="223"/>
                    <a:pt x="500" y="223"/>
                    <a:pt x="500" y="223"/>
                  </a:cubicBezTo>
                  <a:cubicBezTo>
                    <a:pt x="500" y="232"/>
                    <a:pt x="500" y="232"/>
                    <a:pt x="500" y="236"/>
                  </a:cubicBezTo>
                  <a:cubicBezTo>
                    <a:pt x="500" y="240"/>
                    <a:pt x="500" y="240"/>
                    <a:pt x="500" y="240"/>
                  </a:cubicBezTo>
                  <a:cubicBezTo>
                    <a:pt x="501" y="333"/>
                    <a:pt x="501" y="333"/>
                    <a:pt x="501" y="333"/>
                  </a:cubicBezTo>
                  <a:cubicBezTo>
                    <a:pt x="501" y="334"/>
                    <a:pt x="501" y="334"/>
                    <a:pt x="501" y="334"/>
                  </a:cubicBezTo>
                  <a:cubicBezTo>
                    <a:pt x="500" y="342"/>
                    <a:pt x="499" y="344"/>
                    <a:pt x="492" y="348"/>
                  </a:cubicBezTo>
                  <a:cubicBezTo>
                    <a:pt x="490" y="348"/>
                    <a:pt x="490" y="348"/>
                    <a:pt x="490" y="348"/>
                  </a:cubicBezTo>
                  <a:cubicBezTo>
                    <a:pt x="366" y="355"/>
                    <a:pt x="366" y="355"/>
                    <a:pt x="366" y="355"/>
                  </a:cubicBezTo>
                  <a:cubicBezTo>
                    <a:pt x="378" y="336"/>
                    <a:pt x="383" y="315"/>
                    <a:pt x="378" y="295"/>
                  </a:cubicBezTo>
                  <a:cubicBezTo>
                    <a:pt x="374" y="277"/>
                    <a:pt x="363" y="262"/>
                    <a:pt x="346" y="253"/>
                  </a:cubicBezTo>
                  <a:cubicBezTo>
                    <a:pt x="346" y="253"/>
                    <a:pt x="346" y="253"/>
                    <a:pt x="346" y="253"/>
                  </a:cubicBezTo>
                  <a:cubicBezTo>
                    <a:pt x="344" y="252"/>
                    <a:pt x="344" y="252"/>
                    <a:pt x="344" y="252"/>
                  </a:cubicBezTo>
                  <a:cubicBezTo>
                    <a:pt x="340" y="251"/>
                    <a:pt x="333" y="248"/>
                    <a:pt x="324" y="248"/>
                  </a:cubicBezTo>
                  <a:cubicBezTo>
                    <a:pt x="322" y="248"/>
                    <a:pt x="320" y="248"/>
                    <a:pt x="318" y="249"/>
                  </a:cubicBezTo>
                  <a:cubicBezTo>
                    <a:pt x="280" y="253"/>
                    <a:pt x="264" y="292"/>
                    <a:pt x="264" y="308"/>
                  </a:cubicBezTo>
                  <a:cubicBezTo>
                    <a:pt x="264" y="333"/>
                    <a:pt x="267" y="342"/>
                    <a:pt x="281" y="360"/>
                  </a:cubicBezTo>
                  <a:cubicBezTo>
                    <a:pt x="138" y="369"/>
                    <a:pt x="138" y="369"/>
                    <a:pt x="138" y="369"/>
                  </a:cubicBezTo>
                  <a:lnTo>
                    <a:pt x="133" y="369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43" name="PA_任意多边形 31"/>
            <p:cNvSpPr/>
            <p:nvPr>
              <p:custDataLst>
                <p:tags r:id="rId38"/>
              </p:custDataLst>
            </p:nvPr>
          </p:nvSpPr>
          <p:spPr bwMode="auto">
            <a:xfrm>
              <a:off x="8035926" y="4724400"/>
              <a:ext cx="542925" cy="917575"/>
            </a:xfrm>
            <a:custGeom>
              <a:avLst/>
              <a:gdLst>
                <a:gd name="T0" fmla="*/ 13 w 57"/>
                <a:gd name="T1" fmla="*/ 89 h 96"/>
                <a:gd name="T2" fmla="*/ 14 w 57"/>
                <a:gd name="T3" fmla="*/ 86 h 96"/>
                <a:gd name="T4" fmla="*/ 0 w 57"/>
                <a:gd name="T5" fmla="*/ 5 h 96"/>
                <a:gd name="T6" fmla="*/ 0 w 57"/>
                <a:gd name="T7" fmla="*/ 5 h 96"/>
                <a:gd name="T8" fmla="*/ 5 w 57"/>
                <a:gd name="T9" fmla="*/ 0 h 96"/>
                <a:gd name="T10" fmla="*/ 54 w 57"/>
                <a:gd name="T11" fmla="*/ 42 h 96"/>
                <a:gd name="T12" fmla="*/ 40 w 57"/>
                <a:gd name="T13" fmla="*/ 86 h 96"/>
                <a:gd name="T14" fmla="*/ 38 w 57"/>
                <a:gd name="T15" fmla="*/ 92 h 96"/>
                <a:gd name="T16" fmla="*/ 37 w 57"/>
                <a:gd name="T17" fmla="*/ 94 h 96"/>
                <a:gd name="T18" fmla="*/ 37 w 57"/>
                <a:gd name="T19" fmla="*/ 96 h 96"/>
                <a:gd name="T20" fmla="*/ 15 w 57"/>
                <a:gd name="T21" fmla="*/ 91 h 96"/>
                <a:gd name="T22" fmla="*/ 13 w 57"/>
                <a:gd name="T23" fmla="*/ 89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7" h="96">
                  <a:moveTo>
                    <a:pt x="13" y="89"/>
                  </a:moveTo>
                  <a:cubicBezTo>
                    <a:pt x="12" y="88"/>
                    <a:pt x="14" y="86"/>
                    <a:pt x="14" y="86"/>
                  </a:cubicBezTo>
                  <a:cubicBezTo>
                    <a:pt x="27" y="65"/>
                    <a:pt x="35" y="32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0" y="3"/>
                    <a:pt x="47" y="20"/>
                    <a:pt x="54" y="42"/>
                  </a:cubicBezTo>
                  <a:cubicBezTo>
                    <a:pt x="57" y="58"/>
                    <a:pt x="48" y="71"/>
                    <a:pt x="40" y="86"/>
                  </a:cubicBezTo>
                  <a:cubicBezTo>
                    <a:pt x="38" y="92"/>
                    <a:pt x="38" y="92"/>
                    <a:pt x="38" y="92"/>
                  </a:cubicBezTo>
                  <a:cubicBezTo>
                    <a:pt x="37" y="94"/>
                    <a:pt x="37" y="94"/>
                    <a:pt x="37" y="94"/>
                  </a:cubicBezTo>
                  <a:cubicBezTo>
                    <a:pt x="37" y="96"/>
                    <a:pt x="37" y="96"/>
                    <a:pt x="37" y="96"/>
                  </a:cubicBezTo>
                  <a:cubicBezTo>
                    <a:pt x="15" y="91"/>
                    <a:pt x="15" y="91"/>
                    <a:pt x="15" y="91"/>
                  </a:cubicBezTo>
                  <a:cubicBezTo>
                    <a:pt x="15" y="91"/>
                    <a:pt x="13" y="90"/>
                    <a:pt x="13" y="89"/>
                  </a:cubicBezTo>
                  <a:close/>
                </a:path>
              </a:pathLst>
            </a:custGeom>
            <a:solidFill>
              <a:srgbClr val="EB8D0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44" name="PA_任意多边形 32"/>
            <p:cNvSpPr/>
            <p:nvPr>
              <p:custDataLst>
                <p:tags r:id="rId39"/>
              </p:custDataLst>
            </p:nvPr>
          </p:nvSpPr>
          <p:spPr bwMode="auto">
            <a:xfrm>
              <a:off x="9540876" y="4398963"/>
              <a:ext cx="295275" cy="211138"/>
            </a:xfrm>
            <a:custGeom>
              <a:avLst/>
              <a:gdLst>
                <a:gd name="T0" fmla="*/ 6 w 186"/>
                <a:gd name="T1" fmla="*/ 114 h 133"/>
                <a:gd name="T2" fmla="*/ 0 w 186"/>
                <a:gd name="T3" fmla="*/ 24 h 133"/>
                <a:gd name="T4" fmla="*/ 0 w 186"/>
                <a:gd name="T5" fmla="*/ 18 h 133"/>
                <a:gd name="T6" fmla="*/ 12 w 186"/>
                <a:gd name="T7" fmla="*/ 0 h 133"/>
                <a:gd name="T8" fmla="*/ 30 w 186"/>
                <a:gd name="T9" fmla="*/ 12 h 133"/>
                <a:gd name="T10" fmla="*/ 84 w 186"/>
                <a:gd name="T11" fmla="*/ 42 h 133"/>
                <a:gd name="T12" fmla="*/ 132 w 186"/>
                <a:gd name="T13" fmla="*/ 78 h 133"/>
                <a:gd name="T14" fmla="*/ 150 w 186"/>
                <a:gd name="T15" fmla="*/ 120 h 133"/>
                <a:gd name="T16" fmla="*/ 186 w 186"/>
                <a:gd name="T17" fmla="*/ 133 h 133"/>
                <a:gd name="T18" fmla="*/ 36 w 186"/>
                <a:gd name="T19" fmla="*/ 120 h 133"/>
                <a:gd name="T20" fmla="*/ 6 w 186"/>
                <a:gd name="T21" fmla="*/ 114 h 133"/>
                <a:gd name="T22" fmla="*/ 6 w 186"/>
                <a:gd name="T23" fmla="*/ 114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86" h="133">
                  <a:moveTo>
                    <a:pt x="6" y="114"/>
                  </a:moveTo>
                  <a:lnTo>
                    <a:pt x="0" y="24"/>
                  </a:lnTo>
                  <a:lnTo>
                    <a:pt x="0" y="18"/>
                  </a:lnTo>
                  <a:lnTo>
                    <a:pt x="12" y="0"/>
                  </a:lnTo>
                  <a:lnTo>
                    <a:pt x="30" y="12"/>
                  </a:lnTo>
                  <a:lnTo>
                    <a:pt x="84" y="42"/>
                  </a:lnTo>
                  <a:lnTo>
                    <a:pt x="132" y="78"/>
                  </a:lnTo>
                  <a:lnTo>
                    <a:pt x="150" y="120"/>
                  </a:lnTo>
                  <a:lnTo>
                    <a:pt x="186" y="133"/>
                  </a:lnTo>
                  <a:lnTo>
                    <a:pt x="36" y="120"/>
                  </a:lnTo>
                  <a:lnTo>
                    <a:pt x="6" y="114"/>
                  </a:lnTo>
                  <a:lnTo>
                    <a:pt x="6" y="11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45" name="PA_任意多边形 33"/>
            <p:cNvSpPr/>
            <p:nvPr>
              <p:custDataLst>
                <p:tags r:id="rId40"/>
              </p:custDataLst>
            </p:nvPr>
          </p:nvSpPr>
          <p:spPr bwMode="auto">
            <a:xfrm>
              <a:off x="9521826" y="3692525"/>
              <a:ext cx="363538" cy="238125"/>
            </a:xfrm>
            <a:custGeom>
              <a:avLst/>
              <a:gdLst>
                <a:gd name="T0" fmla="*/ 1 w 38"/>
                <a:gd name="T1" fmla="*/ 3 h 25"/>
                <a:gd name="T2" fmla="*/ 35 w 38"/>
                <a:gd name="T3" fmla="*/ 0 h 25"/>
                <a:gd name="T4" fmla="*/ 7 w 38"/>
                <a:gd name="T5" fmla="*/ 25 h 25"/>
                <a:gd name="T6" fmla="*/ 4 w 38"/>
                <a:gd name="T7" fmla="*/ 22 h 25"/>
                <a:gd name="T8" fmla="*/ 0 w 38"/>
                <a:gd name="T9" fmla="*/ 24 h 25"/>
                <a:gd name="T10" fmla="*/ 0 w 38"/>
                <a:gd name="T11" fmla="*/ 21 h 25"/>
                <a:gd name="T12" fmla="*/ 1 w 38"/>
                <a:gd name="T13" fmla="*/ 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25">
                  <a:moveTo>
                    <a:pt x="1" y="3"/>
                  </a:moveTo>
                  <a:cubicBezTo>
                    <a:pt x="16" y="0"/>
                    <a:pt x="38" y="0"/>
                    <a:pt x="35" y="0"/>
                  </a:cubicBezTo>
                  <a:cubicBezTo>
                    <a:pt x="21" y="4"/>
                    <a:pt x="13" y="13"/>
                    <a:pt x="7" y="25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1" y="3"/>
                    <a:pt x="1" y="3"/>
                    <a:pt x="1" y="3"/>
                  </a:cubicBezTo>
                  <a:close/>
                </a:path>
              </a:pathLst>
            </a:custGeom>
            <a:solidFill>
              <a:srgbClr val="EB8D0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46" name="PA_任意多边形 34"/>
            <p:cNvSpPr/>
            <p:nvPr>
              <p:custDataLst>
                <p:tags r:id="rId41"/>
              </p:custDataLst>
            </p:nvPr>
          </p:nvSpPr>
          <p:spPr bwMode="auto">
            <a:xfrm>
              <a:off x="7950201" y="2727325"/>
              <a:ext cx="590550" cy="936625"/>
            </a:xfrm>
            <a:custGeom>
              <a:avLst/>
              <a:gdLst>
                <a:gd name="T0" fmla="*/ 0 w 62"/>
                <a:gd name="T1" fmla="*/ 95 h 98"/>
                <a:gd name="T2" fmla="*/ 17 w 62"/>
                <a:gd name="T3" fmla="*/ 8 h 98"/>
                <a:gd name="T4" fmla="*/ 16 w 62"/>
                <a:gd name="T5" fmla="*/ 4 h 98"/>
                <a:gd name="T6" fmla="*/ 19 w 62"/>
                <a:gd name="T7" fmla="*/ 3 h 98"/>
                <a:gd name="T8" fmla="*/ 40 w 62"/>
                <a:gd name="T9" fmla="*/ 0 h 98"/>
                <a:gd name="T10" fmla="*/ 42 w 62"/>
                <a:gd name="T11" fmla="*/ 4 h 98"/>
                <a:gd name="T12" fmla="*/ 42 w 62"/>
                <a:gd name="T13" fmla="*/ 4 h 98"/>
                <a:gd name="T14" fmla="*/ 46 w 62"/>
                <a:gd name="T15" fmla="*/ 6 h 98"/>
                <a:gd name="T16" fmla="*/ 53 w 62"/>
                <a:gd name="T17" fmla="*/ 16 h 98"/>
                <a:gd name="T18" fmla="*/ 61 w 62"/>
                <a:gd name="T19" fmla="*/ 51 h 98"/>
                <a:gd name="T20" fmla="*/ 41 w 62"/>
                <a:gd name="T21" fmla="*/ 87 h 98"/>
                <a:gd name="T22" fmla="*/ 9 w 62"/>
                <a:gd name="T23" fmla="*/ 93 h 98"/>
                <a:gd name="T24" fmla="*/ 3 w 62"/>
                <a:gd name="T25" fmla="*/ 92 h 98"/>
                <a:gd name="T26" fmla="*/ 0 w 62"/>
                <a:gd name="T27" fmla="*/ 95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2" h="98">
                  <a:moveTo>
                    <a:pt x="0" y="95"/>
                  </a:moveTo>
                  <a:cubicBezTo>
                    <a:pt x="37" y="77"/>
                    <a:pt x="40" y="36"/>
                    <a:pt x="17" y="8"/>
                  </a:cubicBezTo>
                  <a:cubicBezTo>
                    <a:pt x="17" y="8"/>
                    <a:pt x="16" y="6"/>
                    <a:pt x="16" y="4"/>
                  </a:cubicBezTo>
                  <a:cubicBezTo>
                    <a:pt x="16" y="3"/>
                    <a:pt x="19" y="3"/>
                    <a:pt x="19" y="3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6" y="6"/>
                    <a:pt x="46" y="6"/>
                    <a:pt x="46" y="6"/>
                  </a:cubicBezTo>
                  <a:cubicBezTo>
                    <a:pt x="53" y="16"/>
                    <a:pt x="53" y="16"/>
                    <a:pt x="53" y="16"/>
                  </a:cubicBezTo>
                  <a:cubicBezTo>
                    <a:pt x="62" y="40"/>
                    <a:pt x="61" y="53"/>
                    <a:pt x="61" y="51"/>
                  </a:cubicBezTo>
                  <a:cubicBezTo>
                    <a:pt x="56" y="75"/>
                    <a:pt x="40" y="89"/>
                    <a:pt x="41" y="87"/>
                  </a:cubicBezTo>
                  <a:cubicBezTo>
                    <a:pt x="29" y="98"/>
                    <a:pt x="23" y="93"/>
                    <a:pt x="9" y="93"/>
                  </a:cubicBezTo>
                  <a:cubicBezTo>
                    <a:pt x="3" y="92"/>
                    <a:pt x="3" y="92"/>
                    <a:pt x="3" y="92"/>
                  </a:cubicBezTo>
                  <a:lnTo>
                    <a:pt x="0" y="95"/>
                  </a:lnTo>
                  <a:close/>
                </a:path>
              </a:pathLst>
            </a:custGeom>
            <a:solidFill>
              <a:srgbClr val="EB8D0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47" name="PA_任意多边形 35"/>
            <p:cNvSpPr/>
            <p:nvPr>
              <p:custDataLst>
                <p:tags r:id="rId42"/>
              </p:custDataLst>
            </p:nvPr>
          </p:nvSpPr>
          <p:spPr bwMode="auto">
            <a:xfrm>
              <a:off x="6196013" y="2640013"/>
              <a:ext cx="323850" cy="1252538"/>
            </a:xfrm>
            <a:custGeom>
              <a:avLst/>
              <a:gdLst>
                <a:gd name="T0" fmla="*/ 6 w 34"/>
                <a:gd name="T1" fmla="*/ 123 h 131"/>
                <a:gd name="T2" fmla="*/ 34 w 34"/>
                <a:gd name="T3" fmla="*/ 3 h 131"/>
                <a:gd name="T4" fmla="*/ 26 w 34"/>
                <a:gd name="T5" fmla="*/ 53 h 131"/>
                <a:gd name="T6" fmla="*/ 24 w 34"/>
                <a:gd name="T7" fmla="*/ 129 h 131"/>
                <a:gd name="T8" fmla="*/ 23 w 34"/>
                <a:gd name="T9" fmla="*/ 131 h 131"/>
                <a:gd name="T10" fmla="*/ 21 w 34"/>
                <a:gd name="T11" fmla="*/ 131 h 131"/>
                <a:gd name="T12" fmla="*/ 20 w 34"/>
                <a:gd name="T13" fmla="*/ 131 h 131"/>
                <a:gd name="T14" fmla="*/ 19 w 34"/>
                <a:gd name="T15" fmla="*/ 130 h 131"/>
                <a:gd name="T16" fmla="*/ 15 w 34"/>
                <a:gd name="T17" fmla="*/ 125 h 131"/>
                <a:gd name="T18" fmla="*/ 6 w 34"/>
                <a:gd name="T19" fmla="*/ 123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131">
                  <a:moveTo>
                    <a:pt x="6" y="123"/>
                  </a:moveTo>
                  <a:cubicBezTo>
                    <a:pt x="7" y="0"/>
                    <a:pt x="0" y="9"/>
                    <a:pt x="34" y="3"/>
                  </a:cubicBezTo>
                  <a:cubicBezTo>
                    <a:pt x="22" y="11"/>
                    <a:pt x="27" y="10"/>
                    <a:pt x="26" y="53"/>
                  </a:cubicBezTo>
                  <a:cubicBezTo>
                    <a:pt x="24" y="129"/>
                    <a:pt x="24" y="129"/>
                    <a:pt x="24" y="129"/>
                  </a:cubicBezTo>
                  <a:cubicBezTo>
                    <a:pt x="23" y="131"/>
                    <a:pt x="23" y="131"/>
                    <a:pt x="23" y="131"/>
                  </a:cubicBezTo>
                  <a:cubicBezTo>
                    <a:pt x="21" y="131"/>
                    <a:pt x="21" y="131"/>
                    <a:pt x="21" y="131"/>
                  </a:cubicBezTo>
                  <a:cubicBezTo>
                    <a:pt x="20" y="131"/>
                    <a:pt x="20" y="131"/>
                    <a:pt x="20" y="131"/>
                  </a:cubicBezTo>
                  <a:cubicBezTo>
                    <a:pt x="19" y="130"/>
                    <a:pt x="19" y="130"/>
                    <a:pt x="19" y="130"/>
                  </a:cubicBezTo>
                  <a:cubicBezTo>
                    <a:pt x="15" y="125"/>
                    <a:pt x="15" y="125"/>
                    <a:pt x="15" y="125"/>
                  </a:cubicBezTo>
                  <a:cubicBezTo>
                    <a:pt x="6" y="123"/>
                    <a:pt x="6" y="123"/>
                    <a:pt x="6" y="123"/>
                  </a:cubicBezTo>
                  <a:close/>
                </a:path>
              </a:pathLst>
            </a:custGeom>
            <a:solidFill>
              <a:srgbClr val="EB8D0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48" name="PA_任意多边形 36"/>
            <p:cNvSpPr/>
            <p:nvPr>
              <p:custDataLst>
                <p:tags r:id="rId43"/>
              </p:custDataLst>
            </p:nvPr>
          </p:nvSpPr>
          <p:spPr bwMode="auto">
            <a:xfrm>
              <a:off x="6253163" y="4484688"/>
              <a:ext cx="247650" cy="1252538"/>
            </a:xfrm>
            <a:custGeom>
              <a:avLst/>
              <a:gdLst>
                <a:gd name="T0" fmla="*/ 7 w 26"/>
                <a:gd name="T1" fmla="*/ 5 h 131"/>
                <a:gd name="T2" fmla="*/ 0 w 26"/>
                <a:gd name="T3" fmla="*/ 10 h 131"/>
                <a:gd name="T4" fmla="*/ 0 w 26"/>
                <a:gd name="T5" fmla="*/ 89 h 131"/>
                <a:gd name="T6" fmla="*/ 1 w 26"/>
                <a:gd name="T7" fmla="*/ 112 h 131"/>
                <a:gd name="T8" fmla="*/ 26 w 26"/>
                <a:gd name="T9" fmla="*/ 131 h 131"/>
                <a:gd name="T10" fmla="*/ 19 w 26"/>
                <a:gd name="T11" fmla="*/ 43 h 131"/>
                <a:gd name="T12" fmla="*/ 19 w 26"/>
                <a:gd name="T13" fmla="*/ 3 h 131"/>
                <a:gd name="T14" fmla="*/ 13 w 26"/>
                <a:gd name="T15" fmla="*/ 0 h 131"/>
                <a:gd name="T16" fmla="*/ 8 w 26"/>
                <a:gd name="T17" fmla="*/ 3 h 131"/>
                <a:gd name="T18" fmla="*/ 7 w 26"/>
                <a:gd name="T19" fmla="*/ 5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" h="131">
                  <a:moveTo>
                    <a:pt x="7" y="5"/>
                  </a:moveTo>
                  <a:cubicBezTo>
                    <a:pt x="0" y="10"/>
                    <a:pt x="0" y="10"/>
                    <a:pt x="0" y="10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1" y="112"/>
                    <a:pt x="1" y="112"/>
                    <a:pt x="1" y="112"/>
                  </a:cubicBezTo>
                  <a:cubicBezTo>
                    <a:pt x="4" y="125"/>
                    <a:pt x="9" y="125"/>
                    <a:pt x="26" y="131"/>
                  </a:cubicBezTo>
                  <a:cubicBezTo>
                    <a:pt x="16" y="122"/>
                    <a:pt x="20" y="130"/>
                    <a:pt x="19" y="43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7" y="0"/>
                    <a:pt x="15" y="0"/>
                    <a:pt x="13" y="0"/>
                  </a:cubicBezTo>
                  <a:cubicBezTo>
                    <a:pt x="8" y="3"/>
                    <a:pt x="8" y="3"/>
                    <a:pt x="8" y="3"/>
                  </a:cubicBezTo>
                  <a:lnTo>
                    <a:pt x="7" y="5"/>
                  </a:lnTo>
                  <a:close/>
                </a:path>
              </a:pathLst>
            </a:custGeom>
            <a:solidFill>
              <a:srgbClr val="EB8D0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49" name="PA_任意多边形 37"/>
            <p:cNvSpPr/>
            <p:nvPr>
              <p:custDataLst>
                <p:tags r:id="rId44"/>
              </p:custDataLst>
            </p:nvPr>
          </p:nvSpPr>
          <p:spPr bwMode="auto">
            <a:xfrm>
              <a:off x="5327651" y="3683000"/>
              <a:ext cx="620713" cy="1031875"/>
            </a:xfrm>
            <a:custGeom>
              <a:avLst/>
              <a:gdLst>
                <a:gd name="T0" fmla="*/ 5 w 65"/>
                <a:gd name="T1" fmla="*/ 68 h 108"/>
                <a:gd name="T2" fmla="*/ 47 w 65"/>
                <a:gd name="T3" fmla="*/ 1 h 108"/>
                <a:gd name="T4" fmla="*/ 65 w 65"/>
                <a:gd name="T5" fmla="*/ 0 h 108"/>
                <a:gd name="T6" fmla="*/ 20 w 65"/>
                <a:gd name="T7" fmla="*/ 52 h 108"/>
                <a:gd name="T8" fmla="*/ 45 w 65"/>
                <a:gd name="T9" fmla="*/ 101 h 108"/>
                <a:gd name="T10" fmla="*/ 55 w 65"/>
                <a:gd name="T11" fmla="*/ 108 h 108"/>
                <a:gd name="T12" fmla="*/ 41 w 65"/>
                <a:gd name="T13" fmla="*/ 105 h 108"/>
                <a:gd name="T14" fmla="*/ 5 w 65"/>
                <a:gd name="T15" fmla="*/ 68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5" h="108">
                  <a:moveTo>
                    <a:pt x="5" y="68"/>
                  </a:moveTo>
                  <a:cubicBezTo>
                    <a:pt x="0" y="36"/>
                    <a:pt x="11" y="11"/>
                    <a:pt x="47" y="1"/>
                  </a:cubicBezTo>
                  <a:cubicBezTo>
                    <a:pt x="65" y="0"/>
                    <a:pt x="65" y="0"/>
                    <a:pt x="65" y="0"/>
                  </a:cubicBezTo>
                  <a:cubicBezTo>
                    <a:pt x="17" y="11"/>
                    <a:pt x="19" y="59"/>
                    <a:pt x="20" y="52"/>
                  </a:cubicBezTo>
                  <a:cubicBezTo>
                    <a:pt x="21" y="61"/>
                    <a:pt x="19" y="83"/>
                    <a:pt x="45" y="101"/>
                  </a:cubicBezTo>
                  <a:cubicBezTo>
                    <a:pt x="55" y="108"/>
                    <a:pt x="55" y="108"/>
                    <a:pt x="55" y="108"/>
                  </a:cubicBezTo>
                  <a:cubicBezTo>
                    <a:pt x="41" y="105"/>
                    <a:pt x="41" y="105"/>
                    <a:pt x="41" y="105"/>
                  </a:cubicBezTo>
                  <a:cubicBezTo>
                    <a:pt x="19" y="97"/>
                    <a:pt x="11" y="86"/>
                    <a:pt x="5" y="68"/>
                  </a:cubicBezTo>
                  <a:close/>
                </a:path>
              </a:pathLst>
            </a:custGeom>
            <a:solidFill>
              <a:srgbClr val="EB8D0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50" name="PA_任意多边形 38"/>
            <p:cNvSpPr/>
            <p:nvPr>
              <p:custDataLst>
                <p:tags r:id="rId45"/>
              </p:custDataLst>
            </p:nvPr>
          </p:nvSpPr>
          <p:spPr bwMode="auto">
            <a:xfrm>
              <a:off x="5443538" y="2659063"/>
              <a:ext cx="4822825" cy="3097213"/>
            </a:xfrm>
            <a:custGeom>
              <a:avLst/>
              <a:gdLst>
                <a:gd name="T0" fmla="*/ 430 w 506"/>
                <a:gd name="T1" fmla="*/ 130 h 324"/>
                <a:gd name="T2" fmla="*/ 432 w 506"/>
                <a:gd name="T3" fmla="*/ 130 h 324"/>
                <a:gd name="T4" fmla="*/ 453 w 506"/>
                <a:gd name="T5" fmla="*/ 111 h 324"/>
                <a:gd name="T6" fmla="*/ 463 w 506"/>
                <a:gd name="T7" fmla="*/ 108 h 324"/>
                <a:gd name="T8" fmla="*/ 482 w 506"/>
                <a:gd name="T9" fmla="*/ 113 h 324"/>
                <a:gd name="T10" fmla="*/ 506 w 506"/>
                <a:gd name="T11" fmla="*/ 163 h 324"/>
                <a:gd name="T12" fmla="*/ 461 w 506"/>
                <a:gd name="T13" fmla="*/ 204 h 324"/>
                <a:gd name="T14" fmla="*/ 434 w 506"/>
                <a:gd name="T15" fmla="*/ 184 h 324"/>
                <a:gd name="T16" fmla="*/ 430 w 506"/>
                <a:gd name="T17" fmla="*/ 186 h 324"/>
                <a:gd name="T18" fmla="*/ 431 w 506"/>
                <a:gd name="T19" fmla="*/ 201 h 324"/>
                <a:gd name="T20" fmla="*/ 432 w 506"/>
                <a:gd name="T21" fmla="*/ 292 h 324"/>
                <a:gd name="T22" fmla="*/ 430 w 506"/>
                <a:gd name="T23" fmla="*/ 298 h 324"/>
                <a:gd name="T24" fmla="*/ 428 w 506"/>
                <a:gd name="T25" fmla="*/ 302 h 324"/>
                <a:gd name="T26" fmla="*/ 423 w 506"/>
                <a:gd name="T27" fmla="*/ 305 h 324"/>
                <a:gd name="T28" fmla="*/ 418 w 506"/>
                <a:gd name="T29" fmla="*/ 306 h 324"/>
                <a:gd name="T30" fmla="*/ 309 w 506"/>
                <a:gd name="T31" fmla="*/ 312 h 324"/>
                <a:gd name="T32" fmla="*/ 307 w 506"/>
                <a:gd name="T33" fmla="*/ 308 h 324"/>
                <a:gd name="T34" fmla="*/ 321 w 506"/>
                <a:gd name="T35" fmla="*/ 266 h 324"/>
                <a:gd name="T36" fmla="*/ 309 w 506"/>
                <a:gd name="T37" fmla="*/ 236 h 324"/>
                <a:gd name="T38" fmla="*/ 272 w 506"/>
                <a:gd name="T39" fmla="*/ 221 h 324"/>
                <a:gd name="T40" fmla="*/ 238 w 506"/>
                <a:gd name="T41" fmla="*/ 300 h 324"/>
                <a:gd name="T42" fmla="*/ 246 w 506"/>
                <a:gd name="T43" fmla="*/ 311 h 324"/>
                <a:gd name="T44" fmla="*/ 246 w 506"/>
                <a:gd name="T45" fmla="*/ 314 h 324"/>
                <a:gd name="T46" fmla="*/ 244 w 506"/>
                <a:gd name="T47" fmla="*/ 316 h 324"/>
                <a:gd name="T48" fmla="*/ 122 w 506"/>
                <a:gd name="T49" fmla="*/ 324 h 324"/>
                <a:gd name="T50" fmla="*/ 103 w 506"/>
                <a:gd name="T51" fmla="*/ 310 h 324"/>
                <a:gd name="T52" fmla="*/ 103 w 506"/>
                <a:gd name="T53" fmla="*/ 234 h 324"/>
                <a:gd name="T54" fmla="*/ 103 w 506"/>
                <a:gd name="T55" fmla="*/ 195 h 324"/>
                <a:gd name="T56" fmla="*/ 101 w 506"/>
                <a:gd name="T57" fmla="*/ 193 h 324"/>
                <a:gd name="T58" fmla="*/ 99 w 506"/>
                <a:gd name="T59" fmla="*/ 193 h 324"/>
                <a:gd name="T60" fmla="*/ 92 w 506"/>
                <a:gd name="T61" fmla="*/ 200 h 324"/>
                <a:gd name="T62" fmla="*/ 45 w 506"/>
                <a:gd name="T63" fmla="*/ 215 h 324"/>
                <a:gd name="T64" fmla="*/ 44 w 506"/>
                <a:gd name="T65" fmla="*/ 215 h 324"/>
                <a:gd name="T66" fmla="*/ 44 w 506"/>
                <a:gd name="T67" fmla="*/ 215 h 324"/>
                <a:gd name="T68" fmla="*/ 43 w 506"/>
                <a:gd name="T69" fmla="*/ 215 h 324"/>
                <a:gd name="T70" fmla="*/ 10 w 506"/>
                <a:gd name="T71" fmla="*/ 141 h 324"/>
                <a:gd name="T72" fmla="*/ 53 w 506"/>
                <a:gd name="T73" fmla="*/ 107 h 324"/>
                <a:gd name="T74" fmla="*/ 63 w 506"/>
                <a:gd name="T75" fmla="*/ 107 h 324"/>
                <a:gd name="T76" fmla="*/ 94 w 506"/>
                <a:gd name="T77" fmla="*/ 123 h 324"/>
                <a:gd name="T78" fmla="*/ 98 w 506"/>
                <a:gd name="T79" fmla="*/ 128 h 324"/>
                <a:gd name="T80" fmla="*/ 99 w 506"/>
                <a:gd name="T81" fmla="*/ 129 h 324"/>
                <a:gd name="T82" fmla="*/ 100 w 506"/>
                <a:gd name="T83" fmla="*/ 129 h 324"/>
                <a:gd name="T84" fmla="*/ 102 w 506"/>
                <a:gd name="T85" fmla="*/ 129 h 324"/>
                <a:gd name="T86" fmla="*/ 103 w 506"/>
                <a:gd name="T87" fmla="*/ 127 h 324"/>
                <a:gd name="T88" fmla="*/ 113 w 506"/>
                <a:gd name="T89" fmla="*/ 1 h 324"/>
                <a:gd name="T90" fmla="*/ 113 w 506"/>
                <a:gd name="T91" fmla="*/ 1 h 324"/>
                <a:gd name="T92" fmla="*/ 113 w 506"/>
                <a:gd name="T93" fmla="*/ 1 h 324"/>
                <a:gd name="T94" fmla="*/ 134 w 506"/>
                <a:gd name="T95" fmla="*/ 0 h 324"/>
                <a:gd name="T96" fmla="*/ 240 w 506"/>
                <a:gd name="T97" fmla="*/ 4 h 324"/>
                <a:gd name="T98" fmla="*/ 244 w 506"/>
                <a:gd name="T99" fmla="*/ 5 h 324"/>
                <a:gd name="T100" fmla="*/ 245 w 506"/>
                <a:gd name="T101" fmla="*/ 7 h 324"/>
                <a:gd name="T102" fmla="*/ 245 w 506"/>
                <a:gd name="T103" fmla="*/ 10 h 324"/>
                <a:gd name="T104" fmla="*/ 236 w 506"/>
                <a:gd name="T105" fmla="*/ 75 h 324"/>
                <a:gd name="T106" fmla="*/ 266 w 506"/>
                <a:gd name="T107" fmla="*/ 99 h 324"/>
                <a:gd name="T108" fmla="*/ 302 w 506"/>
                <a:gd name="T109" fmla="*/ 12 h 324"/>
                <a:gd name="T110" fmla="*/ 301 w 506"/>
                <a:gd name="T111" fmla="*/ 9 h 324"/>
                <a:gd name="T112" fmla="*/ 303 w 506"/>
                <a:gd name="T113" fmla="*/ 7 h 324"/>
                <a:gd name="T114" fmla="*/ 389 w 506"/>
                <a:gd name="T115" fmla="*/ 10 h 324"/>
                <a:gd name="T116" fmla="*/ 416 w 506"/>
                <a:gd name="T117" fmla="*/ 12 h 324"/>
                <a:gd name="T118" fmla="*/ 429 w 506"/>
                <a:gd name="T119" fmla="*/ 111 h 324"/>
                <a:gd name="T120" fmla="*/ 429 w 506"/>
                <a:gd name="T121" fmla="*/ 129 h 324"/>
                <a:gd name="T122" fmla="*/ 430 w 506"/>
                <a:gd name="T123" fmla="*/ 130 h 3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506" h="324">
                  <a:moveTo>
                    <a:pt x="430" y="130"/>
                  </a:moveTo>
                  <a:cubicBezTo>
                    <a:pt x="431" y="131"/>
                    <a:pt x="432" y="130"/>
                    <a:pt x="432" y="130"/>
                  </a:cubicBezTo>
                  <a:cubicBezTo>
                    <a:pt x="432" y="130"/>
                    <a:pt x="439" y="115"/>
                    <a:pt x="453" y="111"/>
                  </a:cubicBezTo>
                  <a:cubicBezTo>
                    <a:pt x="463" y="108"/>
                    <a:pt x="463" y="108"/>
                    <a:pt x="463" y="108"/>
                  </a:cubicBezTo>
                  <a:cubicBezTo>
                    <a:pt x="474" y="108"/>
                    <a:pt x="482" y="113"/>
                    <a:pt x="482" y="113"/>
                  </a:cubicBezTo>
                  <a:cubicBezTo>
                    <a:pt x="506" y="125"/>
                    <a:pt x="506" y="146"/>
                    <a:pt x="506" y="163"/>
                  </a:cubicBezTo>
                  <a:cubicBezTo>
                    <a:pt x="506" y="179"/>
                    <a:pt x="488" y="205"/>
                    <a:pt x="461" y="204"/>
                  </a:cubicBezTo>
                  <a:cubicBezTo>
                    <a:pt x="451" y="202"/>
                    <a:pt x="444" y="200"/>
                    <a:pt x="434" y="184"/>
                  </a:cubicBezTo>
                  <a:cubicBezTo>
                    <a:pt x="433" y="182"/>
                    <a:pt x="431" y="183"/>
                    <a:pt x="430" y="186"/>
                  </a:cubicBezTo>
                  <a:cubicBezTo>
                    <a:pt x="431" y="201"/>
                    <a:pt x="431" y="201"/>
                    <a:pt x="431" y="201"/>
                  </a:cubicBezTo>
                  <a:cubicBezTo>
                    <a:pt x="432" y="292"/>
                    <a:pt x="432" y="292"/>
                    <a:pt x="432" y="292"/>
                  </a:cubicBezTo>
                  <a:cubicBezTo>
                    <a:pt x="430" y="298"/>
                    <a:pt x="430" y="298"/>
                    <a:pt x="430" y="298"/>
                  </a:cubicBezTo>
                  <a:cubicBezTo>
                    <a:pt x="428" y="302"/>
                    <a:pt x="428" y="302"/>
                    <a:pt x="428" y="302"/>
                  </a:cubicBezTo>
                  <a:cubicBezTo>
                    <a:pt x="423" y="305"/>
                    <a:pt x="423" y="305"/>
                    <a:pt x="423" y="305"/>
                  </a:cubicBezTo>
                  <a:cubicBezTo>
                    <a:pt x="418" y="306"/>
                    <a:pt x="418" y="306"/>
                    <a:pt x="418" y="306"/>
                  </a:cubicBezTo>
                  <a:cubicBezTo>
                    <a:pt x="309" y="312"/>
                    <a:pt x="309" y="312"/>
                    <a:pt x="309" y="312"/>
                  </a:cubicBezTo>
                  <a:cubicBezTo>
                    <a:pt x="306" y="312"/>
                    <a:pt x="306" y="309"/>
                    <a:pt x="307" y="308"/>
                  </a:cubicBezTo>
                  <a:cubicBezTo>
                    <a:pt x="322" y="287"/>
                    <a:pt x="321" y="271"/>
                    <a:pt x="321" y="266"/>
                  </a:cubicBezTo>
                  <a:cubicBezTo>
                    <a:pt x="319" y="249"/>
                    <a:pt x="313" y="240"/>
                    <a:pt x="309" y="236"/>
                  </a:cubicBezTo>
                  <a:cubicBezTo>
                    <a:pt x="306" y="233"/>
                    <a:pt x="291" y="216"/>
                    <a:pt x="272" y="221"/>
                  </a:cubicBezTo>
                  <a:cubicBezTo>
                    <a:pt x="239" y="229"/>
                    <a:pt x="214" y="263"/>
                    <a:pt x="238" y="300"/>
                  </a:cubicBezTo>
                  <a:cubicBezTo>
                    <a:pt x="246" y="311"/>
                    <a:pt x="246" y="311"/>
                    <a:pt x="246" y="311"/>
                  </a:cubicBezTo>
                  <a:cubicBezTo>
                    <a:pt x="246" y="314"/>
                    <a:pt x="246" y="314"/>
                    <a:pt x="246" y="314"/>
                  </a:cubicBezTo>
                  <a:cubicBezTo>
                    <a:pt x="244" y="316"/>
                    <a:pt x="244" y="316"/>
                    <a:pt x="244" y="316"/>
                  </a:cubicBezTo>
                  <a:cubicBezTo>
                    <a:pt x="122" y="324"/>
                    <a:pt x="122" y="324"/>
                    <a:pt x="122" y="324"/>
                  </a:cubicBezTo>
                  <a:cubicBezTo>
                    <a:pt x="107" y="324"/>
                    <a:pt x="103" y="317"/>
                    <a:pt x="103" y="310"/>
                  </a:cubicBezTo>
                  <a:cubicBezTo>
                    <a:pt x="103" y="234"/>
                    <a:pt x="103" y="234"/>
                    <a:pt x="103" y="234"/>
                  </a:cubicBezTo>
                  <a:cubicBezTo>
                    <a:pt x="103" y="195"/>
                    <a:pt x="103" y="195"/>
                    <a:pt x="103" y="195"/>
                  </a:cubicBezTo>
                  <a:cubicBezTo>
                    <a:pt x="103" y="195"/>
                    <a:pt x="103" y="193"/>
                    <a:pt x="101" y="193"/>
                  </a:cubicBezTo>
                  <a:cubicBezTo>
                    <a:pt x="99" y="192"/>
                    <a:pt x="99" y="193"/>
                    <a:pt x="99" y="193"/>
                  </a:cubicBezTo>
                  <a:cubicBezTo>
                    <a:pt x="92" y="200"/>
                    <a:pt x="92" y="200"/>
                    <a:pt x="92" y="200"/>
                  </a:cubicBezTo>
                  <a:cubicBezTo>
                    <a:pt x="73" y="218"/>
                    <a:pt x="60" y="218"/>
                    <a:pt x="45" y="215"/>
                  </a:cubicBezTo>
                  <a:cubicBezTo>
                    <a:pt x="44" y="215"/>
                    <a:pt x="44" y="215"/>
                    <a:pt x="44" y="215"/>
                  </a:cubicBezTo>
                  <a:cubicBezTo>
                    <a:pt x="44" y="215"/>
                    <a:pt x="44" y="215"/>
                    <a:pt x="44" y="215"/>
                  </a:cubicBezTo>
                  <a:cubicBezTo>
                    <a:pt x="43" y="215"/>
                    <a:pt x="43" y="215"/>
                    <a:pt x="43" y="215"/>
                  </a:cubicBezTo>
                  <a:cubicBezTo>
                    <a:pt x="8" y="200"/>
                    <a:pt x="0" y="170"/>
                    <a:pt x="10" y="141"/>
                  </a:cubicBezTo>
                  <a:cubicBezTo>
                    <a:pt x="19" y="122"/>
                    <a:pt x="27" y="113"/>
                    <a:pt x="53" y="107"/>
                  </a:cubicBezTo>
                  <a:cubicBezTo>
                    <a:pt x="63" y="107"/>
                    <a:pt x="63" y="107"/>
                    <a:pt x="63" y="107"/>
                  </a:cubicBezTo>
                  <a:cubicBezTo>
                    <a:pt x="77" y="110"/>
                    <a:pt x="80" y="111"/>
                    <a:pt x="94" y="123"/>
                  </a:cubicBezTo>
                  <a:cubicBezTo>
                    <a:pt x="98" y="128"/>
                    <a:pt x="98" y="128"/>
                    <a:pt x="98" y="128"/>
                  </a:cubicBezTo>
                  <a:cubicBezTo>
                    <a:pt x="99" y="129"/>
                    <a:pt x="99" y="129"/>
                    <a:pt x="99" y="129"/>
                  </a:cubicBezTo>
                  <a:cubicBezTo>
                    <a:pt x="100" y="129"/>
                    <a:pt x="100" y="129"/>
                    <a:pt x="100" y="129"/>
                  </a:cubicBezTo>
                  <a:cubicBezTo>
                    <a:pt x="102" y="129"/>
                    <a:pt x="102" y="129"/>
                    <a:pt x="102" y="129"/>
                  </a:cubicBezTo>
                  <a:cubicBezTo>
                    <a:pt x="103" y="127"/>
                    <a:pt x="103" y="127"/>
                    <a:pt x="103" y="127"/>
                  </a:cubicBezTo>
                  <a:cubicBezTo>
                    <a:pt x="101" y="14"/>
                    <a:pt x="100" y="7"/>
                    <a:pt x="113" y="1"/>
                  </a:cubicBezTo>
                  <a:cubicBezTo>
                    <a:pt x="113" y="1"/>
                    <a:pt x="113" y="1"/>
                    <a:pt x="113" y="1"/>
                  </a:cubicBezTo>
                  <a:cubicBezTo>
                    <a:pt x="113" y="1"/>
                    <a:pt x="113" y="1"/>
                    <a:pt x="113" y="1"/>
                  </a:cubicBezTo>
                  <a:cubicBezTo>
                    <a:pt x="134" y="0"/>
                    <a:pt x="134" y="0"/>
                    <a:pt x="134" y="0"/>
                  </a:cubicBezTo>
                  <a:cubicBezTo>
                    <a:pt x="240" y="4"/>
                    <a:pt x="240" y="4"/>
                    <a:pt x="240" y="4"/>
                  </a:cubicBezTo>
                  <a:cubicBezTo>
                    <a:pt x="244" y="5"/>
                    <a:pt x="244" y="5"/>
                    <a:pt x="244" y="5"/>
                  </a:cubicBezTo>
                  <a:cubicBezTo>
                    <a:pt x="245" y="7"/>
                    <a:pt x="245" y="7"/>
                    <a:pt x="245" y="7"/>
                  </a:cubicBezTo>
                  <a:cubicBezTo>
                    <a:pt x="245" y="10"/>
                    <a:pt x="245" y="10"/>
                    <a:pt x="245" y="10"/>
                  </a:cubicBezTo>
                  <a:cubicBezTo>
                    <a:pt x="225" y="32"/>
                    <a:pt x="224" y="54"/>
                    <a:pt x="236" y="75"/>
                  </a:cubicBezTo>
                  <a:cubicBezTo>
                    <a:pt x="252" y="99"/>
                    <a:pt x="269" y="101"/>
                    <a:pt x="266" y="99"/>
                  </a:cubicBezTo>
                  <a:cubicBezTo>
                    <a:pt x="320" y="109"/>
                    <a:pt x="331" y="37"/>
                    <a:pt x="302" y="12"/>
                  </a:cubicBezTo>
                  <a:cubicBezTo>
                    <a:pt x="302" y="12"/>
                    <a:pt x="300" y="11"/>
                    <a:pt x="301" y="9"/>
                  </a:cubicBezTo>
                  <a:cubicBezTo>
                    <a:pt x="301" y="7"/>
                    <a:pt x="303" y="7"/>
                    <a:pt x="303" y="7"/>
                  </a:cubicBezTo>
                  <a:cubicBezTo>
                    <a:pt x="389" y="10"/>
                    <a:pt x="389" y="10"/>
                    <a:pt x="389" y="10"/>
                  </a:cubicBezTo>
                  <a:cubicBezTo>
                    <a:pt x="416" y="12"/>
                    <a:pt x="416" y="12"/>
                    <a:pt x="416" y="12"/>
                  </a:cubicBezTo>
                  <a:cubicBezTo>
                    <a:pt x="432" y="14"/>
                    <a:pt x="427" y="23"/>
                    <a:pt x="429" y="111"/>
                  </a:cubicBezTo>
                  <a:cubicBezTo>
                    <a:pt x="429" y="129"/>
                    <a:pt x="429" y="129"/>
                    <a:pt x="429" y="129"/>
                  </a:cubicBezTo>
                  <a:cubicBezTo>
                    <a:pt x="429" y="129"/>
                    <a:pt x="429" y="130"/>
                    <a:pt x="430" y="13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51" name="PA_任意多边形 39"/>
            <p:cNvSpPr/>
            <p:nvPr>
              <p:custDataLst>
                <p:tags r:id="rId46"/>
              </p:custDataLst>
            </p:nvPr>
          </p:nvSpPr>
          <p:spPr bwMode="auto">
            <a:xfrm>
              <a:off x="5491163" y="2706688"/>
              <a:ext cx="4727575" cy="3001963"/>
            </a:xfrm>
            <a:custGeom>
              <a:avLst/>
              <a:gdLst>
                <a:gd name="T0" fmla="*/ 105 w 496"/>
                <a:gd name="T1" fmla="*/ 311 h 314"/>
                <a:gd name="T2" fmla="*/ 103 w 496"/>
                <a:gd name="T3" fmla="*/ 229 h 314"/>
                <a:gd name="T4" fmla="*/ 98 w 496"/>
                <a:gd name="T5" fmla="*/ 183 h 314"/>
                <a:gd name="T6" fmla="*/ 90 w 496"/>
                <a:gd name="T7" fmla="*/ 185 h 314"/>
                <a:gd name="T8" fmla="*/ 53 w 496"/>
                <a:gd name="T9" fmla="*/ 206 h 314"/>
                <a:gd name="T10" fmla="*/ 41 w 496"/>
                <a:gd name="T11" fmla="*/ 205 h 314"/>
                <a:gd name="T12" fmla="*/ 39 w 496"/>
                <a:gd name="T13" fmla="*/ 205 h 314"/>
                <a:gd name="T14" fmla="*/ 48 w 496"/>
                <a:gd name="T15" fmla="*/ 107 h 314"/>
                <a:gd name="T16" fmla="*/ 86 w 496"/>
                <a:gd name="T17" fmla="*/ 122 h 314"/>
                <a:gd name="T18" fmla="*/ 92 w 496"/>
                <a:gd name="T19" fmla="*/ 129 h 314"/>
                <a:gd name="T20" fmla="*/ 100 w 496"/>
                <a:gd name="T21" fmla="*/ 128 h 314"/>
                <a:gd name="T22" fmla="*/ 103 w 496"/>
                <a:gd name="T23" fmla="*/ 115 h 314"/>
                <a:gd name="T24" fmla="*/ 129 w 496"/>
                <a:gd name="T25" fmla="*/ 0 h 314"/>
                <a:gd name="T26" fmla="*/ 227 w 496"/>
                <a:gd name="T27" fmla="*/ 73 h 314"/>
                <a:gd name="T28" fmla="*/ 262 w 496"/>
                <a:gd name="T29" fmla="*/ 100 h 314"/>
                <a:gd name="T30" fmla="*/ 314 w 496"/>
                <a:gd name="T31" fmla="*/ 68 h 314"/>
                <a:gd name="T32" fmla="*/ 384 w 496"/>
                <a:gd name="T33" fmla="*/ 10 h 314"/>
                <a:gd name="T34" fmla="*/ 419 w 496"/>
                <a:gd name="T35" fmla="*/ 58 h 314"/>
                <a:gd name="T36" fmla="*/ 419 w 496"/>
                <a:gd name="T37" fmla="*/ 124 h 314"/>
                <a:gd name="T38" fmla="*/ 422 w 496"/>
                <a:gd name="T39" fmla="*/ 130 h 314"/>
                <a:gd name="T40" fmla="*/ 426 w 496"/>
                <a:gd name="T41" fmla="*/ 131 h 314"/>
                <a:gd name="T42" fmla="*/ 431 w 496"/>
                <a:gd name="T43" fmla="*/ 129 h 314"/>
                <a:gd name="T44" fmla="*/ 449 w 496"/>
                <a:gd name="T45" fmla="*/ 111 h 314"/>
                <a:gd name="T46" fmla="*/ 475 w 496"/>
                <a:gd name="T47" fmla="*/ 112 h 314"/>
                <a:gd name="T48" fmla="*/ 457 w 496"/>
                <a:gd name="T49" fmla="*/ 194 h 314"/>
                <a:gd name="T50" fmla="*/ 433 w 496"/>
                <a:gd name="T51" fmla="*/ 177 h 314"/>
                <a:gd name="T52" fmla="*/ 420 w 496"/>
                <a:gd name="T53" fmla="*/ 180 h 314"/>
                <a:gd name="T54" fmla="*/ 421 w 496"/>
                <a:gd name="T55" fmla="*/ 196 h 314"/>
                <a:gd name="T56" fmla="*/ 420 w 496"/>
                <a:gd name="T57" fmla="*/ 291 h 314"/>
                <a:gd name="T58" fmla="*/ 416 w 496"/>
                <a:gd name="T59" fmla="*/ 295 h 314"/>
                <a:gd name="T60" fmla="*/ 309 w 496"/>
                <a:gd name="T61" fmla="*/ 302 h 314"/>
                <a:gd name="T62" fmla="*/ 321 w 496"/>
                <a:gd name="T63" fmla="*/ 261 h 314"/>
                <a:gd name="T64" fmla="*/ 308 w 496"/>
                <a:gd name="T65" fmla="*/ 228 h 314"/>
                <a:gd name="T66" fmla="*/ 306 w 496"/>
                <a:gd name="T67" fmla="*/ 226 h 314"/>
                <a:gd name="T68" fmla="*/ 265 w 496"/>
                <a:gd name="T69" fmla="*/ 211 h 314"/>
                <a:gd name="T70" fmla="*/ 228 w 496"/>
                <a:gd name="T71" fmla="*/ 298 h 314"/>
                <a:gd name="T72" fmla="*/ 117 w 496"/>
                <a:gd name="T73" fmla="*/ 314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496" h="314">
                  <a:moveTo>
                    <a:pt x="117" y="314"/>
                  </a:moveTo>
                  <a:cubicBezTo>
                    <a:pt x="111" y="314"/>
                    <a:pt x="107" y="313"/>
                    <a:pt x="105" y="311"/>
                  </a:cubicBezTo>
                  <a:cubicBezTo>
                    <a:pt x="104" y="309"/>
                    <a:pt x="103" y="308"/>
                    <a:pt x="103" y="305"/>
                  </a:cubicBezTo>
                  <a:cubicBezTo>
                    <a:pt x="103" y="229"/>
                    <a:pt x="103" y="229"/>
                    <a:pt x="103" y="229"/>
                  </a:cubicBezTo>
                  <a:cubicBezTo>
                    <a:pt x="103" y="190"/>
                    <a:pt x="103" y="190"/>
                    <a:pt x="103" y="190"/>
                  </a:cubicBezTo>
                  <a:cubicBezTo>
                    <a:pt x="103" y="188"/>
                    <a:pt x="102" y="184"/>
                    <a:pt x="98" y="183"/>
                  </a:cubicBezTo>
                  <a:cubicBezTo>
                    <a:pt x="97" y="183"/>
                    <a:pt x="96" y="183"/>
                    <a:pt x="95" y="183"/>
                  </a:cubicBezTo>
                  <a:cubicBezTo>
                    <a:pt x="92" y="183"/>
                    <a:pt x="90" y="184"/>
                    <a:pt x="90" y="185"/>
                  </a:cubicBezTo>
                  <a:cubicBezTo>
                    <a:pt x="83" y="191"/>
                    <a:pt x="83" y="191"/>
                    <a:pt x="83" y="191"/>
                  </a:cubicBezTo>
                  <a:cubicBezTo>
                    <a:pt x="70" y="205"/>
                    <a:pt x="60" y="206"/>
                    <a:pt x="53" y="206"/>
                  </a:cubicBezTo>
                  <a:cubicBezTo>
                    <a:pt x="49" y="206"/>
                    <a:pt x="44" y="206"/>
                    <a:pt x="41" y="205"/>
                  </a:cubicBezTo>
                  <a:cubicBezTo>
                    <a:pt x="41" y="205"/>
                    <a:pt x="41" y="205"/>
                    <a:pt x="41" y="205"/>
                  </a:cubicBezTo>
                  <a:cubicBezTo>
                    <a:pt x="40" y="205"/>
                    <a:pt x="40" y="205"/>
                    <a:pt x="40" y="205"/>
                  </a:cubicBezTo>
                  <a:cubicBezTo>
                    <a:pt x="39" y="205"/>
                    <a:pt x="39" y="205"/>
                    <a:pt x="39" y="205"/>
                  </a:cubicBezTo>
                  <a:cubicBezTo>
                    <a:pt x="11" y="192"/>
                    <a:pt x="0" y="167"/>
                    <a:pt x="10" y="137"/>
                  </a:cubicBezTo>
                  <a:cubicBezTo>
                    <a:pt x="18" y="121"/>
                    <a:pt x="25" y="112"/>
                    <a:pt x="48" y="107"/>
                  </a:cubicBezTo>
                  <a:cubicBezTo>
                    <a:pt x="57" y="107"/>
                    <a:pt x="57" y="107"/>
                    <a:pt x="57" y="107"/>
                  </a:cubicBezTo>
                  <a:cubicBezTo>
                    <a:pt x="70" y="109"/>
                    <a:pt x="72" y="110"/>
                    <a:pt x="86" y="122"/>
                  </a:cubicBezTo>
                  <a:cubicBezTo>
                    <a:pt x="89" y="127"/>
                    <a:pt x="89" y="127"/>
                    <a:pt x="89" y="127"/>
                  </a:cubicBezTo>
                  <a:cubicBezTo>
                    <a:pt x="92" y="129"/>
                    <a:pt x="92" y="129"/>
                    <a:pt x="92" y="129"/>
                  </a:cubicBezTo>
                  <a:cubicBezTo>
                    <a:pt x="96" y="129"/>
                    <a:pt x="96" y="129"/>
                    <a:pt x="96" y="129"/>
                  </a:cubicBezTo>
                  <a:cubicBezTo>
                    <a:pt x="100" y="128"/>
                    <a:pt x="100" y="128"/>
                    <a:pt x="100" y="128"/>
                  </a:cubicBezTo>
                  <a:cubicBezTo>
                    <a:pt x="103" y="123"/>
                    <a:pt x="103" y="123"/>
                    <a:pt x="103" y="123"/>
                  </a:cubicBezTo>
                  <a:cubicBezTo>
                    <a:pt x="103" y="115"/>
                    <a:pt x="103" y="115"/>
                    <a:pt x="103" y="115"/>
                  </a:cubicBezTo>
                  <a:cubicBezTo>
                    <a:pt x="101" y="16"/>
                    <a:pt x="101" y="5"/>
                    <a:pt x="109" y="1"/>
                  </a:cubicBezTo>
                  <a:cubicBezTo>
                    <a:pt x="129" y="0"/>
                    <a:pt x="129" y="0"/>
                    <a:pt x="129" y="0"/>
                  </a:cubicBezTo>
                  <a:cubicBezTo>
                    <a:pt x="234" y="4"/>
                    <a:pt x="234" y="4"/>
                    <a:pt x="234" y="4"/>
                  </a:cubicBezTo>
                  <a:cubicBezTo>
                    <a:pt x="216" y="26"/>
                    <a:pt x="213" y="50"/>
                    <a:pt x="227" y="73"/>
                  </a:cubicBezTo>
                  <a:cubicBezTo>
                    <a:pt x="242" y="95"/>
                    <a:pt x="257" y="100"/>
                    <a:pt x="261" y="100"/>
                  </a:cubicBezTo>
                  <a:cubicBezTo>
                    <a:pt x="262" y="100"/>
                    <a:pt x="262" y="100"/>
                    <a:pt x="262" y="100"/>
                  </a:cubicBezTo>
                  <a:cubicBezTo>
                    <a:pt x="265" y="100"/>
                    <a:pt x="267" y="100"/>
                    <a:pt x="270" y="100"/>
                  </a:cubicBezTo>
                  <a:cubicBezTo>
                    <a:pt x="290" y="100"/>
                    <a:pt x="306" y="89"/>
                    <a:pt x="314" y="68"/>
                  </a:cubicBezTo>
                  <a:cubicBezTo>
                    <a:pt x="321" y="47"/>
                    <a:pt x="317" y="22"/>
                    <a:pt x="304" y="7"/>
                  </a:cubicBezTo>
                  <a:cubicBezTo>
                    <a:pt x="384" y="10"/>
                    <a:pt x="384" y="10"/>
                    <a:pt x="384" y="10"/>
                  </a:cubicBezTo>
                  <a:cubicBezTo>
                    <a:pt x="410" y="12"/>
                    <a:pt x="410" y="12"/>
                    <a:pt x="410" y="12"/>
                  </a:cubicBezTo>
                  <a:cubicBezTo>
                    <a:pt x="418" y="13"/>
                    <a:pt x="419" y="14"/>
                    <a:pt x="419" y="58"/>
                  </a:cubicBezTo>
                  <a:cubicBezTo>
                    <a:pt x="419" y="70"/>
                    <a:pt x="419" y="86"/>
                    <a:pt x="419" y="106"/>
                  </a:cubicBezTo>
                  <a:cubicBezTo>
                    <a:pt x="419" y="124"/>
                    <a:pt x="419" y="124"/>
                    <a:pt x="419" y="124"/>
                  </a:cubicBezTo>
                  <a:cubicBezTo>
                    <a:pt x="419" y="125"/>
                    <a:pt x="419" y="128"/>
                    <a:pt x="422" y="129"/>
                  </a:cubicBezTo>
                  <a:cubicBezTo>
                    <a:pt x="422" y="130"/>
                    <a:pt x="422" y="130"/>
                    <a:pt x="422" y="130"/>
                  </a:cubicBezTo>
                  <a:cubicBezTo>
                    <a:pt x="422" y="130"/>
                    <a:pt x="422" y="130"/>
                    <a:pt x="422" y="130"/>
                  </a:cubicBezTo>
                  <a:cubicBezTo>
                    <a:pt x="423" y="130"/>
                    <a:pt x="424" y="131"/>
                    <a:pt x="426" y="131"/>
                  </a:cubicBezTo>
                  <a:cubicBezTo>
                    <a:pt x="428" y="131"/>
                    <a:pt x="429" y="130"/>
                    <a:pt x="429" y="129"/>
                  </a:cubicBezTo>
                  <a:cubicBezTo>
                    <a:pt x="431" y="129"/>
                    <a:pt x="431" y="129"/>
                    <a:pt x="431" y="129"/>
                  </a:cubicBezTo>
                  <a:cubicBezTo>
                    <a:pt x="431" y="127"/>
                    <a:pt x="431" y="127"/>
                    <a:pt x="431" y="127"/>
                  </a:cubicBezTo>
                  <a:cubicBezTo>
                    <a:pt x="431" y="127"/>
                    <a:pt x="438" y="114"/>
                    <a:pt x="449" y="111"/>
                  </a:cubicBezTo>
                  <a:cubicBezTo>
                    <a:pt x="458" y="108"/>
                    <a:pt x="458" y="108"/>
                    <a:pt x="458" y="108"/>
                  </a:cubicBezTo>
                  <a:cubicBezTo>
                    <a:pt x="468" y="109"/>
                    <a:pt x="475" y="112"/>
                    <a:pt x="475" y="112"/>
                  </a:cubicBezTo>
                  <a:cubicBezTo>
                    <a:pt x="496" y="123"/>
                    <a:pt x="496" y="142"/>
                    <a:pt x="496" y="158"/>
                  </a:cubicBezTo>
                  <a:cubicBezTo>
                    <a:pt x="496" y="172"/>
                    <a:pt x="480" y="194"/>
                    <a:pt x="457" y="194"/>
                  </a:cubicBezTo>
                  <a:cubicBezTo>
                    <a:pt x="457" y="194"/>
                    <a:pt x="457" y="194"/>
                    <a:pt x="456" y="194"/>
                  </a:cubicBezTo>
                  <a:cubicBezTo>
                    <a:pt x="448" y="192"/>
                    <a:pt x="442" y="190"/>
                    <a:pt x="433" y="177"/>
                  </a:cubicBezTo>
                  <a:cubicBezTo>
                    <a:pt x="432" y="174"/>
                    <a:pt x="430" y="173"/>
                    <a:pt x="428" y="173"/>
                  </a:cubicBezTo>
                  <a:cubicBezTo>
                    <a:pt x="424" y="173"/>
                    <a:pt x="421" y="176"/>
                    <a:pt x="420" y="180"/>
                  </a:cubicBezTo>
                  <a:cubicBezTo>
                    <a:pt x="420" y="180"/>
                    <a:pt x="420" y="180"/>
                    <a:pt x="420" y="180"/>
                  </a:cubicBezTo>
                  <a:cubicBezTo>
                    <a:pt x="421" y="196"/>
                    <a:pt x="421" y="196"/>
                    <a:pt x="421" y="196"/>
                  </a:cubicBezTo>
                  <a:cubicBezTo>
                    <a:pt x="422" y="286"/>
                    <a:pt x="422" y="286"/>
                    <a:pt x="422" y="286"/>
                  </a:cubicBezTo>
                  <a:cubicBezTo>
                    <a:pt x="420" y="291"/>
                    <a:pt x="420" y="291"/>
                    <a:pt x="420" y="291"/>
                  </a:cubicBezTo>
                  <a:cubicBezTo>
                    <a:pt x="419" y="293"/>
                    <a:pt x="419" y="293"/>
                    <a:pt x="419" y="293"/>
                  </a:cubicBezTo>
                  <a:cubicBezTo>
                    <a:pt x="416" y="295"/>
                    <a:pt x="416" y="295"/>
                    <a:pt x="416" y="295"/>
                  </a:cubicBezTo>
                  <a:cubicBezTo>
                    <a:pt x="413" y="296"/>
                    <a:pt x="413" y="296"/>
                    <a:pt x="413" y="296"/>
                  </a:cubicBezTo>
                  <a:cubicBezTo>
                    <a:pt x="309" y="302"/>
                    <a:pt x="309" y="302"/>
                    <a:pt x="309" y="302"/>
                  </a:cubicBezTo>
                  <a:cubicBezTo>
                    <a:pt x="321" y="283"/>
                    <a:pt x="321" y="269"/>
                    <a:pt x="321" y="263"/>
                  </a:cubicBezTo>
                  <a:cubicBezTo>
                    <a:pt x="321" y="262"/>
                    <a:pt x="321" y="261"/>
                    <a:pt x="321" y="261"/>
                  </a:cubicBezTo>
                  <a:cubicBezTo>
                    <a:pt x="320" y="261"/>
                    <a:pt x="320" y="261"/>
                    <a:pt x="320" y="261"/>
                  </a:cubicBezTo>
                  <a:cubicBezTo>
                    <a:pt x="319" y="247"/>
                    <a:pt x="315" y="236"/>
                    <a:pt x="308" y="228"/>
                  </a:cubicBezTo>
                  <a:cubicBezTo>
                    <a:pt x="308" y="227"/>
                    <a:pt x="308" y="227"/>
                    <a:pt x="308" y="227"/>
                  </a:cubicBezTo>
                  <a:cubicBezTo>
                    <a:pt x="308" y="227"/>
                    <a:pt x="307" y="226"/>
                    <a:pt x="306" y="226"/>
                  </a:cubicBezTo>
                  <a:cubicBezTo>
                    <a:pt x="302" y="222"/>
                    <a:pt x="290" y="210"/>
                    <a:pt x="273" y="210"/>
                  </a:cubicBezTo>
                  <a:cubicBezTo>
                    <a:pt x="271" y="210"/>
                    <a:pt x="268" y="210"/>
                    <a:pt x="265" y="211"/>
                  </a:cubicBezTo>
                  <a:cubicBezTo>
                    <a:pt x="246" y="216"/>
                    <a:pt x="229" y="230"/>
                    <a:pt x="222" y="247"/>
                  </a:cubicBezTo>
                  <a:cubicBezTo>
                    <a:pt x="216" y="263"/>
                    <a:pt x="218" y="281"/>
                    <a:pt x="228" y="298"/>
                  </a:cubicBezTo>
                  <a:cubicBezTo>
                    <a:pt x="235" y="307"/>
                    <a:pt x="235" y="307"/>
                    <a:pt x="235" y="307"/>
                  </a:cubicBezTo>
                  <a:lnTo>
                    <a:pt x="117" y="314"/>
                  </a:lnTo>
                  <a:close/>
                </a:path>
              </a:pathLst>
            </a:custGeom>
            <a:solidFill>
              <a:schemeClr val="bg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52" name="PA_任意多边形 40"/>
            <p:cNvSpPr>
              <a:spLocks noEditPoints="1"/>
            </p:cNvSpPr>
            <p:nvPr>
              <p:custDataLst>
                <p:tags r:id="rId47"/>
              </p:custDataLst>
            </p:nvPr>
          </p:nvSpPr>
          <p:spPr bwMode="auto">
            <a:xfrm>
              <a:off x="3727451" y="1312863"/>
              <a:ext cx="390525" cy="525463"/>
            </a:xfrm>
            <a:custGeom>
              <a:avLst/>
              <a:gdLst>
                <a:gd name="T0" fmla="*/ 168 w 246"/>
                <a:gd name="T1" fmla="*/ 258 h 331"/>
                <a:gd name="T2" fmla="*/ 78 w 246"/>
                <a:gd name="T3" fmla="*/ 258 h 331"/>
                <a:gd name="T4" fmla="*/ 60 w 246"/>
                <a:gd name="T5" fmla="*/ 331 h 331"/>
                <a:gd name="T6" fmla="*/ 0 w 246"/>
                <a:gd name="T7" fmla="*/ 331 h 331"/>
                <a:gd name="T8" fmla="*/ 90 w 246"/>
                <a:gd name="T9" fmla="*/ 0 h 331"/>
                <a:gd name="T10" fmla="*/ 156 w 246"/>
                <a:gd name="T11" fmla="*/ 0 h 331"/>
                <a:gd name="T12" fmla="*/ 246 w 246"/>
                <a:gd name="T13" fmla="*/ 331 h 331"/>
                <a:gd name="T14" fmla="*/ 186 w 246"/>
                <a:gd name="T15" fmla="*/ 331 h 331"/>
                <a:gd name="T16" fmla="*/ 168 w 246"/>
                <a:gd name="T17" fmla="*/ 258 h 331"/>
                <a:gd name="T18" fmla="*/ 96 w 246"/>
                <a:gd name="T19" fmla="*/ 210 h 331"/>
                <a:gd name="T20" fmla="*/ 156 w 246"/>
                <a:gd name="T21" fmla="*/ 210 h 331"/>
                <a:gd name="T22" fmla="*/ 126 w 246"/>
                <a:gd name="T23" fmla="*/ 90 h 331"/>
                <a:gd name="T24" fmla="*/ 120 w 246"/>
                <a:gd name="T25" fmla="*/ 90 h 331"/>
                <a:gd name="T26" fmla="*/ 96 w 246"/>
                <a:gd name="T27" fmla="*/ 210 h 3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46" h="331">
                  <a:moveTo>
                    <a:pt x="168" y="258"/>
                  </a:moveTo>
                  <a:lnTo>
                    <a:pt x="78" y="258"/>
                  </a:lnTo>
                  <a:lnTo>
                    <a:pt x="60" y="331"/>
                  </a:lnTo>
                  <a:lnTo>
                    <a:pt x="0" y="331"/>
                  </a:lnTo>
                  <a:lnTo>
                    <a:pt x="90" y="0"/>
                  </a:lnTo>
                  <a:lnTo>
                    <a:pt x="156" y="0"/>
                  </a:lnTo>
                  <a:lnTo>
                    <a:pt x="246" y="331"/>
                  </a:lnTo>
                  <a:lnTo>
                    <a:pt x="186" y="331"/>
                  </a:lnTo>
                  <a:lnTo>
                    <a:pt x="168" y="258"/>
                  </a:lnTo>
                  <a:close/>
                  <a:moveTo>
                    <a:pt x="96" y="210"/>
                  </a:moveTo>
                  <a:lnTo>
                    <a:pt x="156" y="210"/>
                  </a:lnTo>
                  <a:lnTo>
                    <a:pt x="126" y="90"/>
                  </a:lnTo>
                  <a:lnTo>
                    <a:pt x="120" y="90"/>
                  </a:lnTo>
                  <a:lnTo>
                    <a:pt x="96" y="21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53" name="PA_任意多边形 41"/>
            <p:cNvSpPr>
              <a:spLocks noEditPoints="1"/>
            </p:cNvSpPr>
            <p:nvPr>
              <p:custDataLst>
                <p:tags r:id="rId48"/>
              </p:custDataLst>
            </p:nvPr>
          </p:nvSpPr>
          <p:spPr bwMode="auto">
            <a:xfrm>
              <a:off x="4718051" y="1828800"/>
              <a:ext cx="333375" cy="525463"/>
            </a:xfrm>
            <a:custGeom>
              <a:avLst/>
              <a:gdLst>
                <a:gd name="T0" fmla="*/ 0 w 35"/>
                <a:gd name="T1" fmla="*/ 55 h 55"/>
                <a:gd name="T2" fmla="*/ 0 w 35"/>
                <a:gd name="T3" fmla="*/ 0 h 55"/>
                <a:gd name="T4" fmla="*/ 16 w 35"/>
                <a:gd name="T5" fmla="*/ 0 h 55"/>
                <a:gd name="T6" fmla="*/ 29 w 35"/>
                <a:gd name="T7" fmla="*/ 4 h 55"/>
                <a:gd name="T8" fmla="*/ 34 w 35"/>
                <a:gd name="T9" fmla="*/ 15 h 55"/>
                <a:gd name="T10" fmla="*/ 32 w 35"/>
                <a:gd name="T11" fmla="*/ 22 h 55"/>
                <a:gd name="T12" fmla="*/ 27 w 35"/>
                <a:gd name="T13" fmla="*/ 27 h 55"/>
                <a:gd name="T14" fmla="*/ 33 w 35"/>
                <a:gd name="T15" fmla="*/ 31 h 55"/>
                <a:gd name="T16" fmla="*/ 35 w 35"/>
                <a:gd name="T17" fmla="*/ 39 h 55"/>
                <a:gd name="T18" fmla="*/ 31 w 35"/>
                <a:gd name="T19" fmla="*/ 51 h 55"/>
                <a:gd name="T20" fmla="*/ 18 w 35"/>
                <a:gd name="T21" fmla="*/ 55 h 55"/>
                <a:gd name="T22" fmla="*/ 0 w 35"/>
                <a:gd name="T23" fmla="*/ 55 h 55"/>
                <a:gd name="T24" fmla="*/ 10 w 35"/>
                <a:gd name="T25" fmla="*/ 23 h 55"/>
                <a:gd name="T26" fmla="*/ 16 w 35"/>
                <a:gd name="T27" fmla="*/ 23 h 55"/>
                <a:gd name="T28" fmla="*/ 21 w 35"/>
                <a:gd name="T29" fmla="*/ 22 h 55"/>
                <a:gd name="T30" fmla="*/ 23 w 35"/>
                <a:gd name="T31" fmla="*/ 16 h 55"/>
                <a:gd name="T32" fmla="*/ 21 w 35"/>
                <a:gd name="T33" fmla="*/ 11 h 55"/>
                <a:gd name="T34" fmla="*/ 16 w 35"/>
                <a:gd name="T35" fmla="*/ 9 h 55"/>
                <a:gd name="T36" fmla="*/ 10 w 35"/>
                <a:gd name="T37" fmla="*/ 9 h 55"/>
                <a:gd name="T38" fmla="*/ 10 w 35"/>
                <a:gd name="T39" fmla="*/ 23 h 55"/>
                <a:gd name="T40" fmla="*/ 10 w 35"/>
                <a:gd name="T41" fmla="*/ 31 h 55"/>
                <a:gd name="T42" fmla="*/ 10 w 35"/>
                <a:gd name="T43" fmla="*/ 46 h 55"/>
                <a:gd name="T44" fmla="*/ 18 w 35"/>
                <a:gd name="T45" fmla="*/ 46 h 55"/>
                <a:gd name="T46" fmla="*/ 23 w 35"/>
                <a:gd name="T47" fmla="*/ 45 h 55"/>
                <a:gd name="T48" fmla="*/ 25 w 35"/>
                <a:gd name="T49" fmla="*/ 39 h 55"/>
                <a:gd name="T50" fmla="*/ 23 w 35"/>
                <a:gd name="T51" fmla="*/ 33 h 55"/>
                <a:gd name="T52" fmla="*/ 19 w 35"/>
                <a:gd name="T53" fmla="*/ 31 h 55"/>
                <a:gd name="T54" fmla="*/ 10 w 35"/>
                <a:gd name="T55" fmla="*/ 31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35" h="55">
                  <a:moveTo>
                    <a:pt x="0" y="55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21" y="0"/>
                    <a:pt x="26" y="2"/>
                    <a:pt x="29" y="4"/>
                  </a:cubicBezTo>
                  <a:cubicBezTo>
                    <a:pt x="32" y="7"/>
                    <a:pt x="34" y="10"/>
                    <a:pt x="34" y="15"/>
                  </a:cubicBezTo>
                  <a:cubicBezTo>
                    <a:pt x="34" y="18"/>
                    <a:pt x="33" y="20"/>
                    <a:pt x="32" y="22"/>
                  </a:cubicBezTo>
                  <a:cubicBezTo>
                    <a:pt x="31" y="24"/>
                    <a:pt x="29" y="26"/>
                    <a:pt x="27" y="27"/>
                  </a:cubicBezTo>
                  <a:cubicBezTo>
                    <a:pt x="30" y="27"/>
                    <a:pt x="32" y="29"/>
                    <a:pt x="33" y="31"/>
                  </a:cubicBezTo>
                  <a:cubicBezTo>
                    <a:pt x="35" y="33"/>
                    <a:pt x="35" y="36"/>
                    <a:pt x="35" y="39"/>
                  </a:cubicBezTo>
                  <a:cubicBezTo>
                    <a:pt x="35" y="44"/>
                    <a:pt x="34" y="48"/>
                    <a:pt x="31" y="51"/>
                  </a:cubicBezTo>
                  <a:cubicBezTo>
                    <a:pt x="28" y="54"/>
                    <a:pt x="24" y="55"/>
                    <a:pt x="18" y="55"/>
                  </a:cubicBezTo>
                  <a:lnTo>
                    <a:pt x="0" y="55"/>
                  </a:lnTo>
                  <a:close/>
                  <a:moveTo>
                    <a:pt x="10" y="23"/>
                  </a:moveTo>
                  <a:cubicBezTo>
                    <a:pt x="16" y="23"/>
                    <a:pt x="16" y="23"/>
                    <a:pt x="16" y="23"/>
                  </a:cubicBezTo>
                  <a:cubicBezTo>
                    <a:pt x="18" y="23"/>
                    <a:pt x="20" y="23"/>
                    <a:pt x="21" y="22"/>
                  </a:cubicBezTo>
                  <a:cubicBezTo>
                    <a:pt x="22" y="20"/>
                    <a:pt x="23" y="19"/>
                    <a:pt x="23" y="16"/>
                  </a:cubicBezTo>
                  <a:cubicBezTo>
                    <a:pt x="23" y="14"/>
                    <a:pt x="22" y="12"/>
                    <a:pt x="21" y="11"/>
                  </a:cubicBezTo>
                  <a:cubicBezTo>
                    <a:pt x="20" y="10"/>
                    <a:pt x="18" y="9"/>
                    <a:pt x="16" y="9"/>
                  </a:cubicBezTo>
                  <a:cubicBezTo>
                    <a:pt x="10" y="9"/>
                    <a:pt x="10" y="9"/>
                    <a:pt x="10" y="9"/>
                  </a:cubicBezTo>
                  <a:lnTo>
                    <a:pt x="10" y="23"/>
                  </a:lnTo>
                  <a:close/>
                  <a:moveTo>
                    <a:pt x="10" y="31"/>
                  </a:moveTo>
                  <a:cubicBezTo>
                    <a:pt x="10" y="46"/>
                    <a:pt x="10" y="46"/>
                    <a:pt x="10" y="46"/>
                  </a:cubicBezTo>
                  <a:cubicBezTo>
                    <a:pt x="18" y="46"/>
                    <a:pt x="18" y="46"/>
                    <a:pt x="18" y="46"/>
                  </a:cubicBezTo>
                  <a:cubicBezTo>
                    <a:pt x="20" y="46"/>
                    <a:pt x="22" y="46"/>
                    <a:pt x="23" y="45"/>
                  </a:cubicBezTo>
                  <a:cubicBezTo>
                    <a:pt x="24" y="43"/>
                    <a:pt x="25" y="41"/>
                    <a:pt x="25" y="39"/>
                  </a:cubicBezTo>
                  <a:cubicBezTo>
                    <a:pt x="25" y="36"/>
                    <a:pt x="24" y="34"/>
                    <a:pt x="23" y="33"/>
                  </a:cubicBezTo>
                  <a:cubicBezTo>
                    <a:pt x="22" y="32"/>
                    <a:pt x="21" y="31"/>
                    <a:pt x="19" y="31"/>
                  </a:cubicBezTo>
                  <a:lnTo>
                    <a:pt x="10" y="3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54" name="PA_任意多边形 42"/>
            <p:cNvSpPr/>
            <p:nvPr>
              <p:custDataLst>
                <p:tags r:id="rId49"/>
              </p:custDataLst>
            </p:nvPr>
          </p:nvSpPr>
          <p:spPr bwMode="auto">
            <a:xfrm>
              <a:off x="5653088" y="2335213"/>
              <a:ext cx="342900" cy="534988"/>
            </a:xfrm>
            <a:custGeom>
              <a:avLst/>
              <a:gdLst>
                <a:gd name="T0" fmla="*/ 36 w 36"/>
                <a:gd name="T1" fmla="*/ 38 h 56"/>
                <a:gd name="T2" fmla="*/ 36 w 36"/>
                <a:gd name="T3" fmla="*/ 38 h 56"/>
                <a:gd name="T4" fmla="*/ 32 w 36"/>
                <a:gd name="T5" fmla="*/ 52 h 56"/>
                <a:gd name="T6" fmla="*/ 19 w 36"/>
                <a:gd name="T7" fmla="*/ 56 h 56"/>
                <a:gd name="T8" fmla="*/ 5 w 36"/>
                <a:gd name="T9" fmla="*/ 51 h 56"/>
                <a:gd name="T10" fmla="*/ 0 w 36"/>
                <a:gd name="T11" fmla="*/ 36 h 56"/>
                <a:gd name="T12" fmla="*/ 0 w 36"/>
                <a:gd name="T13" fmla="*/ 20 h 56"/>
                <a:gd name="T14" fmla="*/ 5 w 36"/>
                <a:gd name="T15" fmla="*/ 5 h 56"/>
                <a:gd name="T16" fmla="*/ 18 w 36"/>
                <a:gd name="T17" fmla="*/ 0 h 56"/>
                <a:gd name="T18" fmla="*/ 31 w 36"/>
                <a:gd name="T19" fmla="*/ 5 h 56"/>
                <a:gd name="T20" fmla="*/ 36 w 36"/>
                <a:gd name="T21" fmla="*/ 19 h 56"/>
                <a:gd name="T22" fmla="*/ 36 w 36"/>
                <a:gd name="T23" fmla="*/ 19 h 56"/>
                <a:gd name="T24" fmla="*/ 26 w 36"/>
                <a:gd name="T25" fmla="*/ 19 h 56"/>
                <a:gd name="T26" fmla="*/ 24 w 36"/>
                <a:gd name="T27" fmla="*/ 11 h 56"/>
                <a:gd name="T28" fmla="*/ 18 w 36"/>
                <a:gd name="T29" fmla="*/ 9 h 56"/>
                <a:gd name="T30" fmla="*/ 13 w 36"/>
                <a:gd name="T31" fmla="*/ 12 h 56"/>
                <a:gd name="T32" fmla="*/ 11 w 36"/>
                <a:gd name="T33" fmla="*/ 20 h 56"/>
                <a:gd name="T34" fmla="*/ 11 w 36"/>
                <a:gd name="T35" fmla="*/ 36 h 56"/>
                <a:gd name="T36" fmla="*/ 13 w 36"/>
                <a:gd name="T37" fmla="*/ 45 h 56"/>
                <a:gd name="T38" fmla="*/ 19 w 36"/>
                <a:gd name="T39" fmla="*/ 48 h 56"/>
                <a:gd name="T40" fmla="*/ 24 w 36"/>
                <a:gd name="T41" fmla="*/ 46 h 56"/>
                <a:gd name="T42" fmla="*/ 26 w 36"/>
                <a:gd name="T43" fmla="*/ 38 h 56"/>
                <a:gd name="T44" fmla="*/ 36 w 36"/>
                <a:gd name="T45" fmla="*/ 38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6" h="56">
                  <a:moveTo>
                    <a:pt x="36" y="38"/>
                  </a:moveTo>
                  <a:cubicBezTo>
                    <a:pt x="36" y="38"/>
                    <a:pt x="36" y="38"/>
                    <a:pt x="36" y="38"/>
                  </a:cubicBezTo>
                  <a:cubicBezTo>
                    <a:pt x="36" y="44"/>
                    <a:pt x="35" y="49"/>
                    <a:pt x="32" y="52"/>
                  </a:cubicBezTo>
                  <a:cubicBezTo>
                    <a:pt x="29" y="55"/>
                    <a:pt x="24" y="56"/>
                    <a:pt x="19" y="56"/>
                  </a:cubicBezTo>
                  <a:cubicBezTo>
                    <a:pt x="13" y="56"/>
                    <a:pt x="9" y="55"/>
                    <a:pt x="5" y="51"/>
                  </a:cubicBezTo>
                  <a:cubicBezTo>
                    <a:pt x="2" y="48"/>
                    <a:pt x="0" y="43"/>
                    <a:pt x="0" y="36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14"/>
                    <a:pt x="2" y="9"/>
                    <a:pt x="5" y="5"/>
                  </a:cubicBezTo>
                  <a:cubicBezTo>
                    <a:pt x="8" y="2"/>
                    <a:pt x="13" y="0"/>
                    <a:pt x="18" y="0"/>
                  </a:cubicBezTo>
                  <a:cubicBezTo>
                    <a:pt x="24" y="0"/>
                    <a:pt x="28" y="2"/>
                    <a:pt x="31" y="5"/>
                  </a:cubicBezTo>
                  <a:cubicBezTo>
                    <a:pt x="34" y="8"/>
                    <a:pt x="36" y="13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26" y="19"/>
                    <a:pt x="26" y="19"/>
                    <a:pt x="26" y="19"/>
                  </a:cubicBezTo>
                  <a:cubicBezTo>
                    <a:pt x="26" y="15"/>
                    <a:pt x="25" y="13"/>
                    <a:pt x="24" y="11"/>
                  </a:cubicBezTo>
                  <a:cubicBezTo>
                    <a:pt x="23" y="10"/>
                    <a:pt x="21" y="9"/>
                    <a:pt x="18" y="9"/>
                  </a:cubicBezTo>
                  <a:cubicBezTo>
                    <a:pt x="16" y="9"/>
                    <a:pt x="14" y="10"/>
                    <a:pt x="13" y="12"/>
                  </a:cubicBezTo>
                  <a:cubicBezTo>
                    <a:pt x="11" y="13"/>
                    <a:pt x="11" y="16"/>
                    <a:pt x="11" y="20"/>
                  </a:cubicBezTo>
                  <a:cubicBezTo>
                    <a:pt x="11" y="36"/>
                    <a:pt x="11" y="36"/>
                    <a:pt x="11" y="36"/>
                  </a:cubicBezTo>
                  <a:cubicBezTo>
                    <a:pt x="11" y="40"/>
                    <a:pt x="12" y="43"/>
                    <a:pt x="13" y="45"/>
                  </a:cubicBezTo>
                  <a:cubicBezTo>
                    <a:pt x="14" y="47"/>
                    <a:pt x="16" y="48"/>
                    <a:pt x="19" y="48"/>
                  </a:cubicBezTo>
                  <a:cubicBezTo>
                    <a:pt x="21" y="48"/>
                    <a:pt x="23" y="47"/>
                    <a:pt x="24" y="46"/>
                  </a:cubicBezTo>
                  <a:cubicBezTo>
                    <a:pt x="25" y="44"/>
                    <a:pt x="26" y="42"/>
                    <a:pt x="26" y="38"/>
                  </a:cubicBezTo>
                  <a:lnTo>
                    <a:pt x="36" y="3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55" name="PA_任意多边形 43"/>
            <p:cNvSpPr>
              <a:spLocks noEditPoints="1"/>
            </p:cNvSpPr>
            <p:nvPr>
              <p:custDataLst>
                <p:tags r:id="rId50"/>
              </p:custDataLst>
            </p:nvPr>
          </p:nvSpPr>
          <p:spPr bwMode="auto">
            <a:xfrm>
              <a:off x="6634163" y="2898775"/>
              <a:ext cx="342900" cy="515938"/>
            </a:xfrm>
            <a:custGeom>
              <a:avLst/>
              <a:gdLst>
                <a:gd name="T0" fmla="*/ 0 w 36"/>
                <a:gd name="T1" fmla="*/ 54 h 54"/>
                <a:gd name="T2" fmla="*/ 0 w 36"/>
                <a:gd name="T3" fmla="*/ 0 h 54"/>
                <a:gd name="T4" fmla="*/ 17 w 36"/>
                <a:gd name="T5" fmla="*/ 0 h 54"/>
                <a:gd name="T6" fmla="*/ 30 w 36"/>
                <a:gd name="T7" fmla="*/ 6 h 54"/>
                <a:gd name="T8" fmla="*/ 36 w 36"/>
                <a:gd name="T9" fmla="*/ 23 h 54"/>
                <a:gd name="T10" fmla="*/ 36 w 36"/>
                <a:gd name="T11" fmla="*/ 32 h 54"/>
                <a:gd name="T12" fmla="*/ 30 w 36"/>
                <a:gd name="T13" fmla="*/ 48 h 54"/>
                <a:gd name="T14" fmla="*/ 17 w 36"/>
                <a:gd name="T15" fmla="*/ 54 h 54"/>
                <a:gd name="T16" fmla="*/ 0 w 36"/>
                <a:gd name="T17" fmla="*/ 54 h 54"/>
                <a:gd name="T18" fmla="*/ 11 w 36"/>
                <a:gd name="T19" fmla="*/ 8 h 54"/>
                <a:gd name="T20" fmla="*/ 11 w 36"/>
                <a:gd name="T21" fmla="*/ 46 h 54"/>
                <a:gd name="T22" fmla="*/ 16 w 36"/>
                <a:gd name="T23" fmla="*/ 46 h 54"/>
                <a:gd name="T24" fmla="*/ 23 w 36"/>
                <a:gd name="T25" fmla="*/ 42 h 54"/>
                <a:gd name="T26" fmla="*/ 25 w 36"/>
                <a:gd name="T27" fmla="*/ 32 h 54"/>
                <a:gd name="T28" fmla="*/ 25 w 36"/>
                <a:gd name="T29" fmla="*/ 23 h 54"/>
                <a:gd name="T30" fmla="*/ 23 w 36"/>
                <a:gd name="T31" fmla="*/ 12 h 54"/>
                <a:gd name="T32" fmla="*/ 16 w 36"/>
                <a:gd name="T33" fmla="*/ 8 h 54"/>
                <a:gd name="T34" fmla="*/ 11 w 36"/>
                <a:gd name="T35" fmla="*/ 8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6" h="54">
                  <a:moveTo>
                    <a:pt x="0" y="54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22" y="0"/>
                    <a:pt x="27" y="2"/>
                    <a:pt x="30" y="6"/>
                  </a:cubicBezTo>
                  <a:cubicBezTo>
                    <a:pt x="34" y="11"/>
                    <a:pt x="36" y="16"/>
                    <a:pt x="36" y="23"/>
                  </a:cubicBezTo>
                  <a:cubicBezTo>
                    <a:pt x="36" y="32"/>
                    <a:pt x="36" y="32"/>
                    <a:pt x="36" y="32"/>
                  </a:cubicBezTo>
                  <a:cubicBezTo>
                    <a:pt x="36" y="38"/>
                    <a:pt x="34" y="44"/>
                    <a:pt x="30" y="48"/>
                  </a:cubicBezTo>
                  <a:cubicBezTo>
                    <a:pt x="27" y="52"/>
                    <a:pt x="22" y="54"/>
                    <a:pt x="17" y="54"/>
                  </a:cubicBezTo>
                  <a:lnTo>
                    <a:pt x="0" y="54"/>
                  </a:lnTo>
                  <a:close/>
                  <a:moveTo>
                    <a:pt x="11" y="8"/>
                  </a:moveTo>
                  <a:cubicBezTo>
                    <a:pt x="11" y="46"/>
                    <a:pt x="11" y="46"/>
                    <a:pt x="11" y="46"/>
                  </a:cubicBezTo>
                  <a:cubicBezTo>
                    <a:pt x="16" y="46"/>
                    <a:pt x="16" y="46"/>
                    <a:pt x="16" y="46"/>
                  </a:cubicBezTo>
                  <a:cubicBezTo>
                    <a:pt x="19" y="46"/>
                    <a:pt x="21" y="45"/>
                    <a:pt x="23" y="42"/>
                  </a:cubicBezTo>
                  <a:cubicBezTo>
                    <a:pt x="24" y="39"/>
                    <a:pt x="25" y="36"/>
                    <a:pt x="25" y="32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18"/>
                    <a:pt x="24" y="15"/>
                    <a:pt x="23" y="12"/>
                  </a:cubicBezTo>
                  <a:cubicBezTo>
                    <a:pt x="21" y="10"/>
                    <a:pt x="19" y="8"/>
                    <a:pt x="16" y="8"/>
                  </a:cubicBezTo>
                  <a:lnTo>
                    <a:pt x="11" y="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2" fill="hold" nodeType="withEffect" p14:presetBounceEnd="33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33000">
                                          <p:cBhvr additive="base">
                                            <p:cTn id="7" dur="1000" fill="hold"/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33000">
                                          <p:cBhvr additive="base">
                                            <p:cTn id="8" dur="1000" fill="hold"/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2" fill="hold" nodeType="withEffect" p14:presetBounceEnd="33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33000">
                                          <p:cBhvr additive="base">
                                            <p:cTn id="11" dur="1000" fill="hold"/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33000">
                                          <p:cBhvr additive="base">
                                            <p:cTn id="12" dur="1000" fill="hold"/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8" fill="hold" nodeType="withEffect" p14:presetBounceEnd="33000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33000">
                                          <p:cBhvr additive="base">
                                            <p:cTn id="15" dur="1000" fill="hold"/>
                                            <p:tgtEl>
                                              <p:spTgt spid="2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33000">
                                          <p:cBhvr additive="base">
                                            <p:cTn id="16" dur="1000" fill="hold"/>
                                            <p:tgtEl>
                                              <p:spTgt spid="2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8" fill="hold" nodeType="withEffect" p14:presetBounceEnd="33000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33000">
                                          <p:cBhvr additive="base">
                                            <p:cTn id="19" dur="1000" fill="hold"/>
                                            <p:tgtEl>
                                              <p:spTgt spid="2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33000">
                                          <p:cBhvr additive="base">
                                            <p:cTn id="20" dur="1000" fill="hold"/>
                                            <p:tgtEl>
                                              <p:spTgt spid="2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2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000" fill="hold"/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000" fill="hold"/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2" fill="hold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000" fill="hold"/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000" fill="hold"/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8" fill="hold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1000" fill="hold"/>
                                            <p:tgtEl>
                                              <p:spTgt spid="2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1000" fill="hold"/>
                                            <p:tgtEl>
                                              <p:spTgt spid="2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8" fill="hold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1000" fill="hold"/>
                                            <p:tgtEl>
                                              <p:spTgt spid="2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1000" fill="hold"/>
                                            <p:tgtEl>
                                              <p:spTgt spid="2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Fallback>
  </mc:AlternateContent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8" name="PA_矩形 127"/>
          <p:cNvSpPr/>
          <p:nvPr>
            <p:custDataLst>
              <p:tags r:id="rId1"/>
            </p:custDataLst>
          </p:nvPr>
        </p:nvSpPr>
        <p:spPr>
          <a:xfrm>
            <a:off x="0" y="6545943"/>
            <a:ext cx="12192000" cy="312057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31" name="PA_任意多边形 130"/>
          <p:cNvSpPr/>
          <p:nvPr>
            <p:custDataLst>
              <p:tags r:id="rId2"/>
            </p:custDataLst>
          </p:nvPr>
        </p:nvSpPr>
        <p:spPr>
          <a:xfrm>
            <a:off x="10269304" y="6545943"/>
            <a:ext cx="1932222" cy="312057"/>
          </a:xfrm>
          <a:custGeom>
            <a:avLst/>
            <a:gdLst>
              <a:gd name="connsiteX0" fmla="*/ 0 w 1932222"/>
              <a:gd name="connsiteY0" fmla="*/ 0 h 312057"/>
              <a:gd name="connsiteX1" fmla="*/ 1932222 w 1932222"/>
              <a:gd name="connsiteY1" fmla="*/ 0 h 312057"/>
              <a:gd name="connsiteX2" fmla="*/ 1932222 w 1932222"/>
              <a:gd name="connsiteY2" fmla="*/ 312057 h 312057"/>
              <a:gd name="connsiteX3" fmla="*/ 154981 w 1932222"/>
              <a:gd name="connsiteY3" fmla="*/ 312057 h 3120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32222" h="312057">
                <a:moveTo>
                  <a:pt x="0" y="0"/>
                </a:moveTo>
                <a:lnTo>
                  <a:pt x="1932222" y="0"/>
                </a:lnTo>
                <a:lnTo>
                  <a:pt x="1932222" y="312057"/>
                </a:lnTo>
                <a:lnTo>
                  <a:pt x="154981" y="312057"/>
                </a:lnTo>
                <a:close/>
              </a:path>
            </a:pathLst>
          </a:custGeom>
          <a:solidFill>
            <a:schemeClr val="bg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32" name="PA_SlideNumberPlaceholder 131"/>
          <p:cNvSpPr>
            <a:spLocks noGrp="1"/>
          </p:cNvSpPr>
          <p:nvPr>
            <p:ph type="sldNum" sz="quarter" idx="12"/>
            <p:custDataLst>
              <p:tags r:id="rId3"/>
            </p:custDataLst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altLang="zh-CN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-</a:t>
            </a:r>
            <a:fld id="{D6B02234-A951-478D-B725-4AAC724CF730}" type="slidenum">
              <a:rPr kumimoji="0" lang="zh-CN" altLang="en-US" sz="1200" b="0" i="0" u="none" strike="noStrike" kern="120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31</a:t>
            </a:fld>
            <a:r>
              <a:rPr kumimoji="0" lang="en-US" altLang="zh-CN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-</a:t>
            </a:r>
            <a:endParaRPr kumimoji="0" lang="zh-CN" altLang="en-US" sz="1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33" name="PA_矩形 132"/>
          <p:cNvSpPr/>
          <p:nvPr>
            <p:custDataLst>
              <p:tags r:id="rId4"/>
            </p:custDataLst>
          </p:nvPr>
        </p:nvSpPr>
        <p:spPr>
          <a:xfrm>
            <a:off x="0" y="0"/>
            <a:ext cx="12192000" cy="696387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34" name="PA_矩形 133"/>
          <p:cNvSpPr/>
          <p:nvPr>
            <p:custDataLst>
              <p:tags r:id="rId5"/>
            </p:custDataLst>
          </p:nvPr>
        </p:nvSpPr>
        <p:spPr>
          <a:xfrm>
            <a:off x="0" y="0"/>
            <a:ext cx="138112" cy="696387"/>
          </a:xfrm>
          <a:prstGeom prst="rect">
            <a:avLst/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35" name="PA_文本框 134"/>
          <p:cNvSpPr txBox="1"/>
          <p:nvPr>
            <p:custDataLst>
              <p:tags r:id="rId6"/>
            </p:custDataLst>
          </p:nvPr>
        </p:nvSpPr>
        <p:spPr>
          <a:xfrm>
            <a:off x="254000" y="99391"/>
            <a:ext cx="6779420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lvl="0">
              <a:defRPr/>
            </a:pPr>
            <a:r>
              <a:rPr kumimoji="0" lang="zh-CN" altLang="en-US" sz="2800" b="1" i="0" u="none" strike="noStrike" kern="1200" cap="none" spc="600" normalizeH="0" baseline="0" noProof="0" dirty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rPr>
              <a:t>四项立体五角星排列</a:t>
            </a:r>
            <a:r>
              <a:rPr lang="en-US" altLang="zh-CN" sz="2800" b="1" spc="600" dirty="0">
                <a:solidFill>
                  <a:srgbClr val="40404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PPT</a:t>
            </a:r>
            <a:r>
              <a:rPr lang="zh-CN" altLang="en-US" sz="2800" b="1" spc="600" dirty="0">
                <a:solidFill>
                  <a:srgbClr val="40404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创意图表</a:t>
            </a:r>
            <a:endParaRPr kumimoji="0" lang="zh-CN" altLang="en-US" sz="2800" b="1" i="0" u="none" strike="noStrike" kern="1200" cap="none" spc="600" normalizeH="0" baseline="0" noProof="0" dirty="0">
              <a:ln>
                <a:noFill/>
              </a:ln>
              <a:solidFill>
                <a:srgbClr val="404040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</a:endParaRPr>
          </a:p>
        </p:txBody>
      </p:sp>
      <p:grpSp>
        <p:nvGrpSpPr>
          <p:cNvPr id="208" name="PA_组合 207"/>
          <p:cNvGrpSpPr/>
          <p:nvPr>
            <p:custDataLst>
              <p:tags r:id="rId7"/>
            </p:custDataLst>
          </p:nvPr>
        </p:nvGrpSpPr>
        <p:grpSpPr>
          <a:xfrm>
            <a:off x="775788" y="1996967"/>
            <a:ext cx="3323137" cy="1022167"/>
            <a:chOff x="775788" y="1184908"/>
            <a:chExt cx="3323137" cy="1022167"/>
          </a:xfrm>
        </p:grpSpPr>
        <p:sp>
          <p:nvSpPr>
            <p:cNvPr id="209" name="PA_文本框 208"/>
            <p:cNvSpPr txBox="1"/>
            <p:nvPr>
              <p:custDataLst>
                <p:tags r:id="rId57"/>
              </p:custDataLst>
            </p:nvPr>
          </p:nvSpPr>
          <p:spPr>
            <a:xfrm>
              <a:off x="1147304" y="1184908"/>
              <a:ext cx="2951621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altLang="zh-CN" sz="1800" b="1" i="0" u="none" strike="noStrike" kern="1200" cap="none" spc="300" normalizeH="0" baseline="0" noProof="0" dirty="0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1.</a:t>
              </a:r>
              <a:r>
                <a:rPr kumimoji="0" lang="zh-CN" altLang="en-US" sz="1800" b="1" i="0" u="none" strike="noStrike" kern="1200" cap="none" spc="300" normalizeH="0" baseline="0" noProof="0" dirty="0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点击此处添加标题</a:t>
              </a:r>
            </a:p>
          </p:txBody>
        </p:sp>
        <p:sp>
          <p:nvSpPr>
            <p:cNvPr id="210" name="PA_文本框 209"/>
            <p:cNvSpPr txBox="1"/>
            <p:nvPr>
              <p:custDataLst>
                <p:tags r:id="rId58"/>
              </p:custDataLst>
            </p:nvPr>
          </p:nvSpPr>
          <p:spPr>
            <a:xfrm>
              <a:off x="1147304" y="1636791"/>
              <a:ext cx="1595309" cy="57028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50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点击此处添加文字说明</a:t>
              </a:r>
              <a:endParaRPr kumimoji="0" lang="en-US" altLang="zh-CN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endParaRPr>
            </a:p>
            <a:p>
              <a:pPr marL="0" marR="0" lvl="0" indent="0" algn="l" defTabSz="914400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50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点击此处添加文字说明</a:t>
              </a:r>
            </a:p>
          </p:txBody>
        </p:sp>
        <p:cxnSp>
          <p:nvCxnSpPr>
            <p:cNvPr id="211" name="PA_直接连接符 210"/>
            <p:cNvCxnSpPr/>
            <p:nvPr>
              <p:custDataLst>
                <p:tags r:id="rId59"/>
              </p:custDataLst>
            </p:nvPr>
          </p:nvCxnSpPr>
          <p:spPr>
            <a:xfrm>
              <a:off x="1213979" y="1595515"/>
              <a:ext cx="2358780" cy="0"/>
            </a:xfrm>
            <a:prstGeom prst="line">
              <a:avLst/>
            </a:prstGeom>
            <a:ln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2" name="PA_直接连接符 211"/>
            <p:cNvCxnSpPr/>
            <p:nvPr>
              <p:custDataLst>
                <p:tags r:id="rId60"/>
              </p:custDataLst>
            </p:nvPr>
          </p:nvCxnSpPr>
          <p:spPr>
            <a:xfrm>
              <a:off x="1213979" y="1644435"/>
              <a:ext cx="817523" cy="0"/>
            </a:xfrm>
            <a:prstGeom prst="line">
              <a:avLst/>
            </a:prstGeom>
            <a:ln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13" name="PA_任意多边形 255"/>
            <p:cNvSpPr>
              <a:spLocks noEditPoints="1"/>
            </p:cNvSpPr>
            <p:nvPr>
              <p:custDataLst>
                <p:tags r:id="rId61"/>
              </p:custDataLst>
            </p:nvPr>
          </p:nvSpPr>
          <p:spPr bwMode="auto">
            <a:xfrm>
              <a:off x="775788" y="1252537"/>
              <a:ext cx="319760" cy="224831"/>
            </a:xfrm>
            <a:custGeom>
              <a:avLst/>
              <a:gdLst>
                <a:gd name="T0" fmla="*/ 54 w 54"/>
                <a:gd name="T1" fmla="*/ 27 h 38"/>
                <a:gd name="T2" fmla="*/ 44 w 54"/>
                <a:gd name="T3" fmla="*/ 38 h 38"/>
                <a:gd name="T4" fmla="*/ 43 w 54"/>
                <a:gd name="T5" fmla="*/ 38 h 38"/>
                <a:gd name="T6" fmla="*/ 11 w 54"/>
                <a:gd name="T7" fmla="*/ 38 h 38"/>
                <a:gd name="T8" fmla="*/ 11 w 54"/>
                <a:gd name="T9" fmla="*/ 38 h 38"/>
                <a:gd name="T10" fmla="*/ 11 w 54"/>
                <a:gd name="T11" fmla="*/ 38 h 38"/>
                <a:gd name="T12" fmla="*/ 10 w 54"/>
                <a:gd name="T13" fmla="*/ 38 h 38"/>
                <a:gd name="T14" fmla="*/ 0 w 54"/>
                <a:gd name="T15" fmla="*/ 27 h 38"/>
                <a:gd name="T16" fmla="*/ 5 w 54"/>
                <a:gd name="T17" fmla="*/ 18 h 38"/>
                <a:gd name="T18" fmla="*/ 5 w 54"/>
                <a:gd name="T19" fmla="*/ 16 h 38"/>
                <a:gd name="T20" fmla="*/ 12 w 54"/>
                <a:gd name="T21" fmla="*/ 8 h 38"/>
                <a:gd name="T22" fmla="*/ 17 w 54"/>
                <a:gd name="T23" fmla="*/ 10 h 38"/>
                <a:gd name="T24" fmla="*/ 31 w 54"/>
                <a:gd name="T25" fmla="*/ 0 h 38"/>
                <a:gd name="T26" fmla="*/ 48 w 54"/>
                <a:gd name="T27" fmla="*/ 17 h 38"/>
                <a:gd name="T28" fmla="*/ 48 w 54"/>
                <a:gd name="T29" fmla="*/ 18 h 38"/>
                <a:gd name="T30" fmla="*/ 54 w 54"/>
                <a:gd name="T31" fmla="*/ 27 h 38"/>
                <a:gd name="T32" fmla="*/ 20 w 54"/>
                <a:gd name="T33" fmla="*/ 32 h 38"/>
                <a:gd name="T34" fmla="*/ 26 w 54"/>
                <a:gd name="T35" fmla="*/ 29 h 38"/>
                <a:gd name="T36" fmla="*/ 24 w 54"/>
                <a:gd name="T37" fmla="*/ 26 h 38"/>
                <a:gd name="T38" fmla="*/ 20 w 54"/>
                <a:gd name="T39" fmla="*/ 28 h 38"/>
                <a:gd name="T40" fmla="*/ 16 w 54"/>
                <a:gd name="T41" fmla="*/ 25 h 38"/>
                <a:gd name="T42" fmla="*/ 20 w 54"/>
                <a:gd name="T43" fmla="*/ 21 h 38"/>
                <a:gd name="T44" fmla="*/ 36 w 54"/>
                <a:gd name="T45" fmla="*/ 32 h 38"/>
                <a:gd name="T46" fmla="*/ 43 w 54"/>
                <a:gd name="T47" fmla="*/ 25 h 38"/>
                <a:gd name="T48" fmla="*/ 36 w 54"/>
                <a:gd name="T49" fmla="*/ 18 h 38"/>
                <a:gd name="T50" fmla="*/ 29 w 54"/>
                <a:gd name="T51" fmla="*/ 20 h 38"/>
                <a:gd name="T52" fmla="*/ 32 w 54"/>
                <a:gd name="T53" fmla="*/ 23 h 38"/>
                <a:gd name="T54" fmla="*/ 35 w 54"/>
                <a:gd name="T55" fmla="*/ 21 h 38"/>
                <a:gd name="T56" fmla="*/ 39 w 54"/>
                <a:gd name="T57" fmla="*/ 25 h 38"/>
                <a:gd name="T58" fmla="*/ 35 w 54"/>
                <a:gd name="T59" fmla="*/ 28 h 38"/>
                <a:gd name="T60" fmla="*/ 20 w 54"/>
                <a:gd name="T61" fmla="*/ 18 h 38"/>
                <a:gd name="T62" fmla="*/ 12 w 54"/>
                <a:gd name="T63" fmla="*/ 25 h 38"/>
                <a:gd name="T64" fmla="*/ 20 w 54"/>
                <a:gd name="T65" fmla="*/ 32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4" h="38">
                  <a:moveTo>
                    <a:pt x="54" y="27"/>
                  </a:moveTo>
                  <a:cubicBezTo>
                    <a:pt x="54" y="33"/>
                    <a:pt x="50" y="38"/>
                    <a:pt x="44" y="38"/>
                  </a:cubicBezTo>
                  <a:cubicBezTo>
                    <a:pt x="43" y="38"/>
                    <a:pt x="43" y="38"/>
                    <a:pt x="43" y="38"/>
                  </a:cubicBezTo>
                  <a:cubicBezTo>
                    <a:pt x="11" y="38"/>
                    <a:pt x="11" y="38"/>
                    <a:pt x="11" y="38"/>
                  </a:cubicBezTo>
                  <a:cubicBezTo>
                    <a:pt x="11" y="38"/>
                    <a:pt x="11" y="38"/>
                    <a:pt x="11" y="38"/>
                  </a:cubicBezTo>
                  <a:cubicBezTo>
                    <a:pt x="11" y="38"/>
                    <a:pt x="11" y="38"/>
                    <a:pt x="11" y="38"/>
                  </a:cubicBezTo>
                  <a:cubicBezTo>
                    <a:pt x="10" y="38"/>
                    <a:pt x="10" y="38"/>
                    <a:pt x="10" y="38"/>
                  </a:cubicBezTo>
                  <a:cubicBezTo>
                    <a:pt x="4" y="38"/>
                    <a:pt x="0" y="33"/>
                    <a:pt x="0" y="27"/>
                  </a:cubicBezTo>
                  <a:cubicBezTo>
                    <a:pt x="0" y="23"/>
                    <a:pt x="2" y="20"/>
                    <a:pt x="5" y="18"/>
                  </a:cubicBezTo>
                  <a:cubicBezTo>
                    <a:pt x="5" y="17"/>
                    <a:pt x="5" y="16"/>
                    <a:pt x="5" y="16"/>
                  </a:cubicBezTo>
                  <a:cubicBezTo>
                    <a:pt x="5" y="11"/>
                    <a:pt x="8" y="8"/>
                    <a:pt x="12" y="8"/>
                  </a:cubicBezTo>
                  <a:cubicBezTo>
                    <a:pt x="14" y="8"/>
                    <a:pt x="15" y="9"/>
                    <a:pt x="17" y="10"/>
                  </a:cubicBezTo>
                  <a:cubicBezTo>
                    <a:pt x="19" y="4"/>
                    <a:pt x="25" y="0"/>
                    <a:pt x="31" y="0"/>
                  </a:cubicBezTo>
                  <a:cubicBezTo>
                    <a:pt x="40" y="0"/>
                    <a:pt x="48" y="8"/>
                    <a:pt x="48" y="17"/>
                  </a:cubicBezTo>
                  <a:cubicBezTo>
                    <a:pt x="48" y="17"/>
                    <a:pt x="48" y="17"/>
                    <a:pt x="48" y="18"/>
                  </a:cubicBezTo>
                  <a:cubicBezTo>
                    <a:pt x="52" y="19"/>
                    <a:pt x="54" y="23"/>
                    <a:pt x="54" y="27"/>
                  </a:cubicBezTo>
                  <a:close/>
                  <a:moveTo>
                    <a:pt x="20" y="32"/>
                  </a:moveTo>
                  <a:cubicBezTo>
                    <a:pt x="23" y="32"/>
                    <a:pt x="24" y="31"/>
                    <a:pt x="26" y="29"/>
                  </a:cubicBezTo>
                  <a:cubicBezTo>
                    <a:pt x="26" y="28"/>
                    <a:pt x="25" y="27"/>
                    <a:pt x="24" y="26"/>
                  </a:cubicBezTo>
                  <a:cubicBezTo>
                    <a:pt x="23" y="27"/>
                    <a:pt x="22" y="28"/>
                    <a:pt x="20" y="28"/>
                  </a:cubicBezTo>
                  <a:cubicBezTo>
                    <a:pt x="18" y="28"/>
                    <a:pt x="16" y="27"/>
                    <a:pt x="16" y="25"/>
                  </a:cubicBezTo>
                  <a:cubicBezTo>
                    <a:pt x="16" y="23"/>
                    <a:pt x="18" y="21"/>
                    <a:pt x="20" y="21"/>
                  </a:cubicBezTo>
                  <a:cubicBezTo>
                    <a:pt x="26" y="21"/>
                    <a:pt x="27" y="32"/>
                    <a:pt x="36" y="32"/>
                  </a:cubicBezTo>
                  <a:cubicBezTo>
                    <a:pt x="40" y="32"/>
                    <a:pt x="43" y="29"/>
                    <a:pt x="43" y="25"/>
                  </a:cubicBezTo>
                  <a:cubicBezTo>
                    <a:pt x="43" y="20"/>
                    <a:pt x="40" y="18"/>
                    <a:pt x="36" y="18"/>
                  </a:cubicBezTo>
                  <a:cubicBezTo>
                    <a:pt x="33" y="18"/>
                    <a:pt x="31" y="18"/>
                    <a:pt x="29" y="20"/>
                  </a:cubicBezTo>
                  <a:cubicBezTo>
                    <a:pt x="30" y="21"/>
                    <a:pt x="31" y="22"/>
                    <a:pt x="32" y="23"/>
                  </a:cubicBezTo>
                  <a:cubicBezTo>
                    <a:pt x="33" y="22"/>
                    <a:pt x="34" y="21"/>
                    <a:pt x="35" y="21"/>
                  </a:cubicBezTo>
                  <a:cubicBezTo>
                    <a:pt x="37" y="21"/>
                    <a:pt x="39" y="23"/>
                    <a:pt x="39" y="25"/>
                  </a:cubicBezTo>
                  <a:cubicBezTo>
                    <a:pt x="39" y="27"/>
                    <a:pt x="37" y="28"/>
                    <a:pt x="35" y="28"/>
                  </a:cubicBezTo>
                  <a:cubicBezTo>
                    <a:pt x="30" y="28"/>
                    <a:pt x="28" y="18"/>
                    <a:pt x="20" y="18"/>
                  </a:cubicBezTo>
                  <a:cubicBezTo>
                    <a:pt x="16" y="18"/>
                    <a:pt x="12" y="20"/>
                    <a:pt x="12" y="25"/>
                  </a:cubicBezTo>
                  <a:cubicBezTo>
                    <a:pt x="12" y="29"/>
                    <a:pt x="16" y="32"/>
                    <a:pt x="20" y="32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14" name="PA_组合 213"/>
          <p:cNvGrpSpPr/>
          <p:nvPr>
            <p:custDataLst>
              <p:tags r:id="rId8"/>
            </p:custDataLst>
          </p:nvPr>
        </p:nvGrpSpPr>
        <p:grpSpPr>
          <a:xfrm>
            <a:off x="8653198" y="1996967"/>
            <a:ext cx="3190870" cy="1022167"/>
            <a:chOff x="8653198" y="1184908"/>
            <a:chExt cx="3190870" cy="1022167"/>
          </a:xfrm>
        </p:grpSpPr>
        <p:sp>
          <p:nvSpPr>
            <p:cNvPr id="215" name="PA_文本框 214"/>
            <p:cNvSpPr txBox="1"/>
            <p:nvPr>
              <p:custDataLst>
                <p:tags r:id="rId52"/>
              </p:custDataLst>
            </p:nvPr>
          </p:nvSpPr>
          <p:spPr>
            <a:xfrm>
              <a:off x="8978900" y="1184908"/>
              <a:ext cx="2865168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altLang="zh-CN" sz="1800" b="1" i="0" u="none" strike="noStrike" kern="1200" cap="none" spc="300" normalizeH="0" baseline="0" noProof="0" dirty="0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3.</a:t>
              </a:r>
              <a:r>
                <a:rPr kumimoji="0" lang="zh-CN" altLang="en-US" sz="1800" b="1" i="0" u="none" strike="noStrike" kern="1200" cap="none" spc="300" normalizeH="0" baseline="0" noProof="0" dirty="0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点击此处添加标题</a:t>
              </a:r>
            </a:p>
          </p:txBody>
        </p:sp>
        <p:sp>
          <p:nvSpPr>
            <p:cNvPr id="216" name="PA_文本框 215"/>
            <p:cNvSpPr txBox="1"/>
            <p:nvPr>
              <p:custDataLst>
                <p:tags r:id="rId53"/>
              </p:custDataLst>
            </p:nvPr>
          </p:nvSpPr>
          <p:spPr>
            <a:xfrm>
              <a:off x="8978900" y="1636791"/>
              <a:ext cx="1595309" cy="57028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50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点击此处添加文字说明</a:t>
              </a:r>
              <a:endParaRPr kumimoji="0" lang="en-US" altLang="zh-CN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endParaRPr>
            </a:p>
            <a:p>
              <a:pPr marL="0" marR="0" lvl="0" indent="0" algn="l" defTabSz="914400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50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点击此处添加文字说明</a:t>
              </a:r>
            </a:p>
          </p:txBody>
        </p:sp>
        <p:cxnSp>
          <p:nvCxnSpPr>
            <p:cNvPr id="217" name="PA_直接连接符 216"/>
            <p:cNvCxnSpPr/>
            <p:nvPr>
              <p:custDataLst>
                <p:tags r:id="rId54"/>
              </p:custDataLst>
            </p:nvPr>
          </p:nvCxnSpPr>
          <p:spPr>
            <a:xfrm>
              <a:off x="9045575" y="1595515"/>
              <a:ext cx="2379712" cy="0"/>
            </a:xfrm>
            <a:prstGeom prst="line">
              <a:avLst/>
            </a:prstGeom>
            <a:ln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8" name="PA_直接连接符 217"/>
            <p:cNvCxnSpPr/>
            <p:nvPr>
              <p:custDataLst>
                <p:tags r:id="rId55"/>
              </p:custDataLst>
            </p:nvPr>
          </p:nvCxnSpPr>
          <p:spPr>
            <a:xfrm>
              <a:off x="9045575" y="1644435"/>
              <a:ext cx="817523" cy="0"/>
            </a:xfrm>
            <a:prstGeom prst="line">
              <a:avLst/>
            </a:prstGeom>
            <a:ln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19" name="PA_任意多边形 315"/>
            <p:cNvSpPr>
              <a:spLocks noEditPoints="1"/>
            </p:cNvSpPr>
            <p:nvPr>
              <p:custDataLst>
                <p:tags r:id="rId56"/>
              </p:custDataLst>
            </p:nvPr>
          </p:nvSpPr>
          <p:spPr bwMode="auto">
            <a:xfrm>
              <a:off x="8653198" y="1246755"/>
              <a:ext cx="236393" cy="236393"/>
            </a:xfrm>
            <a:custGeom>
              <a:avLst/>
              <a:gdLst>
                <a:gd name="T0" fmla="*/ 41 w 41"/>
                <a:gd name="T1" fmla="*/ 34 h 41"/>
                <a:gd name="T2" fmla="*/ 33 w 41"/>
                <a:gd name="T3" fmla="*/ 41 h 41"/>
                <a:gd name="T4" fmla="*/ 8 w 41"/>
                <a:gd name="T5" fmla="*/ 41 h 41"/>
                <a:gd name="T6" fmla="*/ 0 w 41"/>
                <a:gd name="T7" fmla="*/ 34 h 41"/>
                <a:gd name="T8" fmla="*/ 0 w 41"/>
                <a:gd name="T9" fmla="*/ 8 h 41"/>
                <a:gd name="T10" fmla="*/ 8 w 41"/>
                <a:gd name="T11" fmla="*/ 0 h 41"/>
                <a:gd name="T12" fmla="*/ 33 w 41"/>
                <a:gd name="T13" fmla="*/ 0 h 41"/>
                <a:gd name="T14" fmla="*/ 41 w 41"/>
                <a:gd name="T15" fmla="*/ 8 h 41"/>
                <a:gd name="T16" fmla="*/ 41 w 41"/>
                <a:gd name="T17" fmla="*/ 34 h 41"/>
                <a:gd name="T18" fmla="*/ 29 w 41"/>
                <a:gd name="T19" fmla="*/ 20 h 41"/>
                <a:gd name="T20" fmla="*/ 21 w 41"/>
                <a:gd name="T21" fmla="*/ 12 h 41"/>
                <a:gd name="T22" fmla="*/ 7 w 41"/>
                <a:gd name="T23" fmla="*/ 27 h 41"/>
                <a:gd name="T24" fmla="*/ 7 w 41"/>
                <a:gd name="T25" fmla="*/ 34 h 41"/>
                <a:gd name="T26" fmla="*/ 15 w 41"/>
                <a:gd name="T27" fmla="*/ 34 h 41"/>
                <a:gd name="T28" fmla="*/ 29 w 41"/>
                <a:gd name="T29" fmla="*/ 20 h 41"/>
                <a:gd name="T30" fmla="*/ 15 w 41"/>
                <a:gd name="T31" fmla="*/ 30 h 41"/>
                <a:gd name="T32" fmla="*/ 14 w 41"/>
                <a:gd name="T33" fmla="*/ 32 h 41"/>
                <a:gd name="T34" fmla="*/ 12 w 41"/>
                <a:gd name="T35" fmla="*/ 32 h 41"/>
                <a:gd name="T36" fmla="*/ 12 w 41"/>
                <a:gd name="T37" fmla="*/ 29 h 41"/>
                <a:gd name="T38" fmla="*/ 9 w 41"/>
                <a:gd name="T39" fmla="*/ 29 h 41"/>
                <a:gd name="T40" fmla="*/ 9 w 41"/>
                <a:gd name="T41" fmla="*/ 28 h 41"/>
                <a:gd name="T42" fmla="*/ 11 w 41"/>
                <a:gd name="T43" fmla="*/ 26 h 41"/>
                <a:gd name="T44" fmla="*/ 15 w 41"/>
                <a:gd name="T45" fmla="*/ 30 h 41"/>
                <a:gd name="T46" fmla="*/ 22 w 41"/>
                <a:gd name="T47" fmla="*/ 17 h 41"/>
                <a:gd name="T48" fmla="*/ 14 w 41"/>
                <a:gd name="T49" fmla="*/ 24 h 41"/>
                <a:gd name="T50" fmla="*/ 13 w 41"/>
                <a:gd name="T51" fmla="*/ 25 h 41"/>
                <a:gd name="T52" fmla="*/ 13 w 41"/>
                <a:gd name="T53" fmla="*/ 24 h 41"/>
                <a:gd name="T54" fmla="*/ 21 w 41"/>
                <a:gd name="T55" fmla="*/ 16 h 41"/>
                <a:gd name="T56" fmla="*/ 22 w 41"/>
                <a:gd name="T57" fmla="*/ 16 h 41"/>
                <a:gd name="T58" fmla="*/ 22 w 41"/>
                <a:gd name="T59" fmla="*/ 17 h 41"/>
                <a:gd name="T60" fmla="*/ 33 w 41"/>
                <a:gd name="T61" fmla="*/ 16 h 41"/>
                <a:gd name="T62" fmla="*/ 33 w 41"/>
                <a:gd name="T63" fmla="*/ 12 h 41"/>
                <a:gd name="T64" fmla="*/ 29 w 41"/>
                <a:gd name="T65" fmla="*/ 8 h 41"/>
                <a:gd name="T66" fmla="*/ 26 w 41"/>
                <a:gd name="T67" fmla="*/ 8 h 41"/>
                <a:gd name="T68" fmla="*/ 23 w 41"/>
                <a:gd name="T69" fmla="*/ 10 h 41"/>
                <a:gd name="T70" fmla="*/ 31 w 41"/>
                <a:gd name="T71" fmla="*/ 18 h 41"/>
                <a:gd name="T72" fmla="*/ 33 w 41"/>
                <a:gd name="T73" fmla="*/ 1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41" h="41">
                  <a:moveTo>
                    <a:pt x="41" y="34"/>
                  </a:moveTo>
                  <a:cubicBezTo>
                    <a:pt x="41" y="38"/>
                    <a:pt x="38" y="41"/>
                    <a:pt x="33" y="41"/>
                  </a:cubicBezTo>
                  <a:cubicBezTo>
                    <a:pt x="8" y="41"/>
                    <a:pt x="8" y="41"/>
                    <a:pt x="8" y="41"/>
                  </a:cubicBezTo>
                  <a:cubicBezTo>
                    <a:pt x="4" y="41"/>
                    <a:pt x="0" y="38"/>
                    <a:pt x="0" y="34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4"/>
                    <a:pt x="4" y="0"/>
                    <a:pt x="8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8" y="0"/>
                    <a:pt x="41" y="4"/>
                    <a:pt x="41" y="8"/>
                  </a:cubicBezTo>
                  <a:lnTo>
                    <a:pt x="41" y="34"/>
                  </a:lnTo>
                  <a:close/>
                  <a:moveTo>
                    <a:pt x="29" y="20"/>
                  </a:moveTo>
                  <a:cubicBezTo>
                    <a:pt x="21" y="12"/>
                    <a:pt x="21" y="12"/>
                    <a:pt x="21" y="12"/>
                  </a:cubicBezTo>
                  <a:cubicBezTo>
                    <a:pt x="7" y="27"/>
                    <a:pt x="7" y="27"/>
                    <a:pt x="7" y="27"/>
                  </a:cubicBezTo>
                  <a:cubicBezTo>
                    <a:pt x="7" y="34"/>
                    <a:pt x="7" y="34"/>
                    <a:pt x="7" y="34"/>
                  </a:cubicBezTo>
                  <a:cubicBezTo>
                    <a:pt x="15" y="34"/>
                    <a:pt x="15" y="34"/>
                    <a:pt x="15" y="34"/>
                  </a:cubicBezTo>
                  <a:lnTo>
                    <a:pt x="29" y="20"/>
                  </a:lnTo>
                  <a:close/>
                  <a:moveTo>
                    <a:pt x="15" y="30"/>
                  </a:moveTo>
                  <a:cubicBezTo>
                    <a:pt x="14" y="32"/>
                    <a:pt x="14" y="32"/>
                    <a:pt x="14" y="32"/>
                  </a:cubicBezTo>
                  <a:cubicBezTo>
                    <a:pt x="12" y="32"/>
                    <a:pt x="12" y="32"/>
                    <a:pt x="12" y="32"/>
                  </a:cubicBezTo>
                  <a:cubicBezTo>
                    <a:pt x="12" y="29"/>
                    <a:pt x="12" y="29"/>
                    <a:pt x="12" y="29"/>
                  </a:cubicBezTo>
                  <a:cubicBezTo>
                    <a:pt x="9" y="29"/>
                    <a:pt x="9" y="29"/>
                    <a:pt x="9" y="29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11" y="26"/>
                    <a:pt x="11" y="26"/>
                    <a:pt x="11" y="26"/>
                  </a:cubicBezTo>
                  <a:lnTo>
                    <a:pt x="15" y="30"/>
                  </a:lnTo>
                  <a:close/>
                  <a:moveTo>
                    <a:pt x="22" y="17"/>
                  </a:moveTo>
                  <a:cubicBezTo>
                    <a:pt x="14" y="24"/>
                    <a:pt x="14" y="24"/>
                    <a:pt x="14" y="24"/>
                  </a:cubicBezTo>
                  <a:cubicBezTo>
                    <a:pt x="14" y="25"/>
                    <a:pt x="13" y="25"/>
                    <a:pt x="13" y="25"/>
                  </a:cubicBezTo>
                  <a:cubicBezTo>
                    <a:pt x="13" y="24"/>
                    <a:pt x="13" y="24"/>
                    <a:pt x="13" y="24"/>
                  </a:cubicBezTo>
                  <a:cubicBezTo>
                    <a:pt x="21" y="16"/>
                    <a:pt x="21" y="16"/>
                    <a:pt x="21" y="16"/>
                  </a:cubicBezTo>
                  <a:cubicBezTo>
                    <a:pt x="21" y="16"/>
                    <a:pt x="22" y="16"/>
                    <a:pt x="22" y="16"/>
                  </a:cubicBezTo>
                  <a:cubicBezTo>
                    <a:pt x="22" y="16"/>
                    <a:pt x="22" y="16"/>
                    <a:pt x="22" y="17"/>
                  </a:cubicBezTo>
                  <a:close/>
                  <a:moveTo>
                    <a:pt x="33" y="16"/>
                  </a:moveTo>
                  <a:cubicBezTo>
                    <a:pt x="34" y="15"/>
                    <a:pt x="34" y="13"/>
                    <a:pt x="33" y="12"/>
                  </a:cubicBezTo>
                  <a:cubicBezTo>
                    <a:pt x="29" y="8"/>
                    <a:pt x="29" y="8"/>
                    <a:pt x="29" y="8"/>
                  </a:cubicBezTo>
                  <a:cubicBezTo>
                    <a:pt x="28" y="7"/>
                    <a:pt x="27" y="7"/>
                    <a:pt x="26" y="8"/>
                  </a:cubicBezTo>
                  <a:cubicBezTo>
                    <a:pt x="23" y="10"/>
                    <a:pt x="23" y="10"/>
                    <a:pt x="23" y="10"/>
                  </a:cubicBezTo>
                  <a:cubicBezTo>
                    <a:pt x="31" y="18"/>
                    <a:pt x="31" y="18"/>
                    <a:pt x="31" y="18"/>
                  </a:cubicBezTo>
                  <a:lnTo>
                    <a:pt x="33" y="16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20" name="PA_组合 219"/>
          <p:cNvGrpSpPr/>
          <p:nvPr>
            <p:custDataLst>
              <p:tags r:id="rId9"/>
            </p:custDataLst>
          </p:nvPr>
        </p:nvGrpSpPr>
        <p:grpSpPr>
          <a:xfrm>
            <a:off x="821668" y="4922875"/>
            <a:ext cx="3192914" cy="1022167"/>
            <a:chOff x="821668" y="2906974"/>
            <a:chExt cx="3192914" cy="1022167"/>
          </a:xfrm>
        </p:grpSpPr>
        <p:sp>
          <p:nvSpPr>
            <p:cNvPr id="221" name="PA_文本框 220"/>
            <p:cNvSpPr txBox="1"/>
            <p:nvPr>
              <p:custDataLst>
                <p:tags r:id="rId47"/>
              </p:custDataLst>
            </p:nvPr>
          </p:nvSpPr>
          <p:spPr>
            <a:xfrm>
              <a:off x="1147304" y="2906974"/>
              <a:ext cx="2867278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altLang="zh-CN" sz="1800" b="1" i="0" u="none" strike="noStrike" kern="1200" cap="none" spc="300" normalizeH="0" baseline="0" noProof="0" dirty="0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2.</a:t>
              </a:r>
              <a:r>
                <a:rPr kumimoji="0" lang="zh-CN" altLang="en-US" sz="1800" b="1" i="0" u="none" strike="noStrike" kern="1200" cap="none" spc="300" normalizeH="0" baseline="0" noProof="0" dirty="0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点击此处添加标题</a:t>
              </a:r>
            </a:p>
          </p:txBody>
        </p:sp>
        <p:sp>
          <p:nvSpPr>
            <p:cNvPr id="222" name="PA_文本框 221"/>
            <p:cNvSpPr txBox="1"/>
            <p:nvPr>
              <p:custDataLst>
                <p:tags r:id="rId48"/>
              </p:custDataLst>
            </p:nvPr>
          </p:nvSpPr>
          <p:spPr>
            <a:xfrm>
              <a:off x="1147304" y="3358857"/>
              <a:ext cx="1595309" cy="57028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50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点击此处添加文字说明</a:t>
              </a:r>
              <a:endParaRPr kumimoji="0" lang="en-US" altLang="zh-CN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endParaRPr>
            </a:p>
            <a:p>
              <a:pPr marL="0" marR="0" lvl="0" indent="0" algn="l" defTabSz="914400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50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点击此处添加文字说明</a:t>
              </a:r>
            </a:p>
          </p:txBody>
        </p:sp>
        <p:cxnSp>
          <p:nvCxnSpPr>
            <p:cNvPr id="223" name="PA_直接连接符 222"/>
            <p:cNvCxnSpPr/>
            <p:nvPr>
              <p:custDataLst>
                <p:tags r:id="rId49"/>
              </p:custDataLst>
            </p:nvPr>
          </p:nvCxnSpPr>
          <p:spPr>
            <a:xfrm>
              <a:off x="1213979" y="3317581"/>
              <a:ext cx="2358780" cy="0"/>
            </a:xfrm>
            <a:prstGeom prst="line">
              <a:avLst/>
            </a:prstGeom>
            <a:ln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4" name="PA_直接连接符 223"/>
            <p:cNvCxnSpPr/>
            <p:nvPr>
              <p:custDataLst>
                <p:tags r:id="rId50"/>
              </p:custDataLst>
            </p:nvPr>
          </p:nvCxnSpPr>
          <p:spPr>
            <a:xfrm>
              <a:off x="1213979" y="3366501"/>
              <a:ext cx="817523" cy="0"/>
            </a:xfrm>
            <a:prstGeom prst="line">
              <a:avLst/>
            </a:prstGeom>
            <a:ln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25" name="PA_任意多边形 163"/>
            <p:cNvSpPr>
              <a:spLocks noEditPoints="1"/>
            </p:cNvSpPr>
            <p:nvPr>
              <p:custDataLst>
                <p:tags r:id="rId51"/>
              </p:custDataLst>
            </p:nvPr>
          </p:nvSpPr>
          <p:spPr bwMode="auto">
            <a:xfrm>
              <a:off x="821668" y="2962934"/>
              <a:ext cx="298748" cy="230613"/>
            </a:xfrm>
            <a:custGeom>
              <a:avLst/>
              <a:gdLst>
                <a:gd name="T0" fmla="*/ 38 w 48"/>
                <a:gd name="T1" fmla="*/ 30 h 37"/>
                <a:gd name="T2" fmla="*/ 30 w 48"/>
                <a:gd name="T3" fmla="*/ 37 h 37"/>
                <a:gd name="T4" fmla="*/ 8 w 48"/>
                <a:gd name="T5" fmla="*/ 37 h 37"/>
                <a:gd name="T6" fmla="*/ 0 w 48"/>
                <a:gd name="T7" fmla="*/ 30 h 37"/>
                <a:gd name="T8" fmla="*/ 0 w 48"/>
                <a:gd name="T9" fmla="*/ 7 h 37"/>
                <a:gd name="T10" fmla="*/ 8 w 48"/>
                <a:gd name="T11" fmla="*/ 0 h 37"/>
                <a:gd name="T12" fmla="*/ 30 w 48"/>
                <a:gd name="T13" fmla="*/ 0 h 37"/>
                <a:gd name="T14" fmla="*/ 33 w 48"/>
                <a:gd name="T15" fmla="*/ 0 h 37"/>
                <a:gd name="T16" fmla="*/ 34 w 48"/>
                <a:gd name="T17" fmla="*/ 1 h 37"/>
                <a:gd name="T18" fmla="*/ 34 w 48"/>
                <a:gd name="T19" fmla="*/ 2 h 37"/>
                <a:gd name="T20" fmla="*/ 32 w 48"/>
                <a:gd name="T21" fmla="*/ 3 h 37"/>
                <a:gd name="T22" fmla="*/ 31 w 48"/>
                <a:gd name="T23" fmla="*/ 3 h 37"/>
                <a:gd name="T24" fmla="*/ 30 w 48"/>
                <a:gd name="T25" fmla="*/ 3 h 37"/>
                <a:gd name="T26" fmla="*/ 8 w 48"/>
                <a:gd name="T27" fmla="*/ 3 h 37"/>
                <a:gd name="T28" fmla="*/ 4 w 48"/>
                <a:gd name="T29" fmla="*/ 7 h 37"/>
                <a:gd name="T30" fmla="*/ 4 w 48"/>
                <a:gd name="T31" fmla="*/ 30 h 37"/>
                <a:gd name="T32" fmla="*/ 8 w 48"/>
                <a:gd name="T33" fmla="*/ 34 h 37"/>
                <a:gd name="T34" fmla="*/ 30 w 48"/>
                <a:gd name="T35" fmla="*/ 34 h 37"/>
                <a:gd name="T36" fmla="*/ 34 w 48"/>
                <a:gd name="T37" fmla="*/ 30 h 37"/>
                <a:gd name="T38" fmla="*/ 34 w 48"/>
                <a:gd name="T39" fmla="*/ 26 h 37"/>
                <a:gd name="T40" fmla="*/ 35 w 48"/>
                <a:gd name="T41" fmla="*/ 26 h 37"/>
                <a:gd name="T42" fmla="*/ 36 w 48"/>
                <a:gd name="T43" fmla="*/ 24 h 37"/>
                <a:gd name="T44" fmla="*/ 37 w 48"/>
                <a:gd name="T45" fmla="*/ 24 h 37"/>
                <a:gd name="T46" fmla="*/ 38 w 48"/>
                <a:gd name="T47" fmla="*/ 25 h 37"/>
                <a:gd name="T48" fmla="*/ 38 w 48"/>
                <a:gd name="T49" fmla="*/ 30 h 37"/>
                <a:gd name="T50" fmla="*/ 43 w 48"/>
                <a:gd name="T51" fmla="*/ 13 h 37"/>
                <a:gd name="T52" fmla="*/ 25 w 48"/>
                <a:gd name="T53" fmla="*/ 31 h 37"/>
                <a:gd name="T54" fmla="*/ 17 w 48"/>
                <a:gd name="T55" fmla="*/ 31 h 37"/>
                <a:gd name="T56" fmla="*/ 17 w 48"/>
                <a:gd name="T57" fmla="*/ 23 h 37"/>
                <a:gd name="T58" fmla="*/ 35 w 48"/>
                <a:gd name="T59" fmla="*/ 5 h 37"/>
                <a:gd name="T60" fmla="*/ 43 w 48"/>
                <a:gd name="T61" fmla="*/ 13 h 37"/>
                <a:gd name="T62" fmla="*/ 27 w 48"/>
                <a:gd name="T63" fmla="*/ 25 h 37"/>
                <a:gd name="T64" fmla="*/ 23 w 48"/>
                <a:gd name="T65" fmla="*/ 21 h 37"/>
                <a:gd name="T66" fmla="*/ 20 w 48"/>
                <a:gd name="T67" fmla="*/ 24 h 37"/>
                <a:gd name="T68" fmla="*/ 20 w 48"/>
                <a:gd name="T69" fmla="*/ 25 h 37"/>
                <a:gd name="T70" fmla="*/ 22 w 48"/>
                <a:gd name="T71" fmla="*/ 25 h 37"/>
                <a:gd name="T72" fmla="*/ 22 w 48"/>
                <a:gd name="T73" fmla="*/ 28 h 37"/>
                <a:gd name="T74" fmla="*/ 24 w 48"/>
                <a:gd name="T75" fmla="*/ 28 h 37"/>
                <a:gd name="T76" fmla="*/ 27 w 48"/>
                <a:gd name="T77" fmla="*/ 25 h 37"/>
                <a:gd name="T78" fmla="*/ 35 w 48"/>
                <a:gd name="T79" fmla="*/ 9 h 37"/>
                <a:gd name="T80" fmla="*/ 25 w 48"/>
                <a:gd name="T81" fmla="*/ 18 h 37"/>
                <a:gd name="T82" fmla="*/ 25 w 48"/>
                <a:gd name="T83" fmla="*/ 19 h 37"/>
                <a:gd name="T84" fmla="*/ 26 w 48"/>
                <a:gd name="T85" fmla="*/ 19 h 37"/>
                <a:gd name="T86" fmla="*/ 36 w 48"/>
                <a:gd name="T87" fmla="*/ 10 h 37"/>
                <a:gd name="T88" fmla="*/ 36 w 48"/>
                <a:gd name="T89" fmla="*/ 9 h 37"/>
                <a:gd name="T90" fmla="*/ 35 w 48"/>
                <a:gd name="T91" fmla="*/ 9 h 37"/>
                <a:gd name="T92" fmla="*/ 45 w 48"/>
                <a:gd name="T93" fmla="*/ 11 h 37"/>
                <a:gd name="T94" fmla="*/ 37 w 48"/>
                <a:gd name="T95" fmla="*/ 3 h 37"/>
                <a:gd name="T96" fmla="*/ 39 w 48"/>
                <a:gd name="T97" fmla="*/ 1 h 37"/>
                <a:gd name="T98" fmla="*/ 43 w 48"/>
                <a:gd name="T99" fmla="*/ 1 h 37"/>
                <a:gd name="T100" fmla="*/ 47 w 48"/>
                <a:gd name="T101" fmla="*/ 5 h 37"/>
                <a:gd name="T102" fmla="*/ 47 w 48"/>
                <a:gd name="T103" fmla="*/ 8 h 37"/>
                <a:gd name="T104" fmla="*/ 45 w 48"/>
                <a:gd name="T105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8" h="37">
                  <a:moveTo>
                    <a:pt x="38" y="30"/>
                  </a:moveTo>
                  <a:cubicBezTo>
                    <a:pt x="38" y="34"/>
                    <a:pt x="34" y="37"/>
                    <a:pt x="30" y="37"/>
                  </a:cubicBezTo>
                  <a:cubicBezTo>
                    <a:pt x="8" y="37"/>
                    <a:pt x="8" y="37"/>
                    <a:pt x="8" y="37"/>
                  </a:cubicBezTo>
                  <a:cubicBezTo>
                    <a:pt x="4" y="37"/>
                    <a:pt x="0" y="34"/>
                    <a:pt x="0" y="30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3"/>
                    <a:pt x="4" y="0"/>
                    <a:pt x="8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1" y="0"/>
                    <a:pt x="32" y="0"/>
                    <a:pt x="33" y="0"/>
                  </a:cubicBezTo>
                  <a:cubicBezTo>
                    <a:pt x="34" y="0"/>
                    <a:pt x="34" y="1"/>
                    <a:pt x="34" y="1"/>
                  </a:cubicBezTo>
                  <a:cubicBezTo>
                    <a:pt x="34" y="1"/>
                    <a:pt x="34" y="2"/>
                    <a:pt x="34" y="2"/>
                  </a:cubicBezTo>
                  <a:cubicBezTo>
                    <a:pt x="32" y="3"/>
                    <a:pt x="32" y="3"/>
                    <a:pt x="32" y="3"/>
                  </a:cubicBezTo>
                  <a:cubicBezTo>
                    <a:pt x="32" y="3"/>
                    <a:pt x="32" y="3"/>
                    <a:pt x="31" y="3"/>
                  </a:cubicBezTo>
                  <a:cubicBezTo>
                    <a:pt x="31" y="3"/>
                    <a:pt x="31" y="3"/>
                    <a:pt x="30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6" y="3"/>
                    <a:pt x="4" y="5"/>
                    <a:pt x="4" y="7"/>
                  </a:cubicBezTo>
                  <a:cubicBezTo>
                    <a:pt x="4" y="30"/>
                    <a:pt x="4" y="30"/>
                    <a:pt x="4" y="30"/>
                  </a:cubicBezTo>
                  <a:cubicBezTo>
                    <a:pt x="4" y="32"/>
                    <a:pt x="6" y="34"/>
                    <a:pt x="8" y="34"/>
                  </a:cubicBezTo>
                  <a:cubicBezTo>
                    <a:pt x="30" y="34"/>
                    <a:pt x="30" y="34"/>
                    <a:pt x="30" y="34"/>
                  </a:cubicBezTo>
                  <a:cubicBezTo>
                    <a:pt x="33" y="34"/>
                    <a:pt x="34" y="32"/>
                    <a:pt x="34" y="30"/>
                  </a:cubicBezTo>
                  <a:cubicBezTo>
                    <a:pt x="34" y="26"/>
                    <a:pt x="34" y="26"/>
                    <a:pt x="34" y="26"/>
                  </a:cubicBezTo>
                  <a:cubicBezTo>
                    <a:pt x="34" y="26"/>
                    <a:pt x="35" y="26"/>
                    <a:pt x="35" y="26"/>
                  </a:cubicBezTo>
                  <a:cubicBezTo>
                    <a:pt x="36" y="24"/>
                    <a:pt x="36" y="24"/>
                    <a:pt x="36" y="24"/>
                  </a:cubicBezTo>
                  <a:cubicBezTo>
                    <a:pt x="37" y="24"/>
                    <a:pt x="37" y="24"/>
                    <a:pt x="37" y="24"/>
                  </a:cubicBezTo>
                  <a:cubicBezTo>
                    <a:pt x="38" y="24"/>
                    <a:pt x="38" y="24"/>
                    <a:pt x="38" y="25"/>
                  </a:cubicBezTo>
                  <a:lnTo>
                    <a:pt x="38" y="30"/>
                  </a:lnTo>
                  <a:close/>
                  <a:moveTo>
                    <a:pt x="43" y="13"/>
                  </a:moveTo>
                  <a:cubicBezTo>
                    <a:pt x="25" y="31"/>
                    <a:pt x="25" y="31"/>
                    <a:pt x="25" y="31"/>
                  </a:cubicBezTo>
                  <a:cubicBezTo>
                    <a:pt x="17" y="31"/>
                    <a:pt x="17" y="31"/>
                    <a:pt x="17" y="31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35" y="5"/>
                    <a:pt x="35" y="5"/>
                    <a:pt x="35" y="5"/>
                  </a:cubicBezTo>
                  <a:lnTo>
                    <a:pt x="43" y="13"/>
                  </a:lnTo>
                  <a:close/>
                  <a:moveTo>
                    <a:pt x="27" y="25"/>
                  </a:moveTo>
                  <a:cubicBezTo>
                    <a:pt x="23" y="21"/>
                    <a:pt x="23" y="21"/>
                    <a:pt x="23" y="21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4" y="28"/>
                    <a:pt x="24" y="28"/>
                    <a:pt x="24" y="28"/>
                  </a:cubicBezTo>
                  <a:lnTo>
                    <a:pt x="27" y="25"/>
                  </a:lnTo>
                  <a:close/>
                  <a:moveTo>
                    <a:pt x="35" y="9"/>
                  </a:moveTo>
                  <a:cubicBezTo>
                    <a:pt x="25" y="18"/>
                    <a:pt x="25" y="18"/>
                    <a:pt x="25" y="18"/>
                  </a:cubicBezTo>
                  <a:cubicBezTo>
                    <a:pt x="25" y="18"/>
                    <a:pt x="25" y="19"/>
                    <a:pt x="25" y="19"/>
                  </a:cubicBezTo>
                  <a:cubicBezTo>
                    <a:pt x="26" y="19"/>
                    <a:pt x="26" y="19"/>
                    <a:pt x="26" y="19"/>
                  </a:cubicBezTo>
                  <a:cubicBezTo>
                    <a:pt x="36" y="10"/>
                    <a:pt x="36" y="10"/>
                    <a:pt x="36" y="10"/>
                  </a:cubicBezTo>
                  <a:cubicBezTo>
                    <a:pt x="36" y="9"/>
                    <a:pt x="36" y="9"/>
                    <a:pt x="36" y="9"/>
                  </a:cubicBezTo>
                  <a:cubicBezTo>
                    <a:pt x="35" y="8"/>
                    <a:pt x="35" y="8"/>
                    <a:pt x="35" y="9"/>
                  </a:cubicBezTo>
                  <a:close/>
                  <a:moveTo>
                    <a:pt x="45" y="11"/>
                  </a:moveTo>
                  <a:cubicBezTo>
                    <a:pt x="37" y="3"/>
                    <a:pt x="37" y="3"/>
                    <a:pt x="37" y="3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40" y="0"/>
                    <a:pt x="42" y="0"/>
                    <a:pt x="43" y="1"/>
                  </a:cubicBezTo>
                  <a:cubicBezTo>
                    <a:pt x="47" y="5"/>
                    <a:pt x="47" y="5"/>
                    <a:pt x="47" y="5"/>
                  </a:cubicBezTo>
                  <a:cubicBezTo>
                    <a:pt x="48" y="6"/>
                    <a:pt x="48" y="7"/>
                    <a:pt x="47" y="8"/>
                  </a:cubicBezTo>
                  <a:lnTo>
                    <a:pt x="45" y="11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26" name="PA_组合 225"/>
          <p:cNvGrpSpPr/>
          <p:nvPr>
            <p:custDataLst>
              <p:tags r:id="rId10"/>
            </p:custDataLst>
          </p:nvPr>
        </p:nvGrpSpPr>
        <p:grpSpPr>
          <a:xfrm>
            <a:off x="8653198" y="4922875"/>
            <a:ext cx="3268508" cy="1022167"/>
            <a:chOff x="8653198" y="2906974"/>
            <a:chExt cx="3268508" cy="1022167"/>
          </a:xfrm>
        </p:grpSpPr>
        <p:sp>
          <p:nvSpPr>
            <p:cNvPr id="227" name="PA_文本框 226"/>
            <p:cNvSpPr txBox="1"/>
            <p:nvPr>
              <p:custDataLst>
                <p:tags r:id="rId42"/>
              </p:custDataLst>
            </p:nvPr>
          </p:nvSpPr>
          <p:spPr>
            <a:xfrm>
              <a:off x="8978900" y="2906974"/>
              <a:ext cx="2942806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altLang="zh-CN" sz="1800" b="1" i="0" u="none" strike="noStrike" kern="1200" cap="none" spc="300" normalizeH="0" baseline="0" noProof="0" dirty="0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4.</a:t>
              </a:r>
              <a:r>
                <a:rPr kumimoji="0" lang="zh-CN" altLang="en-US" sz="1800" b="1" i="0" u="none" strike="noStrike" kern="1200" cap="none" spc="300" normalizeH="0" baseline="0" noProof="0" dirty="0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点击此处添加标题</a:t>
              </a:r>
            </a:p>
          </p:txBody>
        </p:sp>
        <p:sp>
          <p:nvSpPr>
            <p:cNvPr id="228" name="PA_文本框 227"/>
            <p:cNvSpPr txBox="1"/>
            <p:nvPr>
              <p:custDataLst>
                <p:tags r:id="rId43"/>
              </p:custDataLst>
            </p:nvPr>
          </p:nvSpPr>
          <p:spPr>
            <a:xfrm>
              <a:off x="8978900" y="3358857"/>
              <a:ext cx="1595309" cy="57028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50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点击此处添加文字说明</a:t>
              </a:r>
              <a:endParaRPr kumimoji="0" lang="en-US" altLang="zh-CN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endParaRPr>
            </a:p>
            <a:p>
              <a:pPr marL="0" marR="0" lvl="0" indent="0" algn="l" defTabSz="914400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50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点击此处添加文字说明</a:t>
              </a:r>
            </a:p>
          </p:txBody>
        </p:sp>
        <p:cxnSp>
          <p:nvCxnSpPr>
            <p:cNvPr id="229" name="PA_直接连接符 228"/>
            <p:cNvCxnSpPr/>
            <p:nvPr>
              <p:custDataLst>
                <p:tags r:id="rId44"/>
              </p:custDataLst>
            </p:nvPr>
          </p:nvCxnSpPr>
          <p:spPr>
            <a:xfrm>
              <a:off x="9045575" y="3317581"/>
              <a:ext cx="2379712" cy="0"/>
            </a:xfrm>
            <a:prstGeom prst="line">
              <a:avLst/>
            </a:prstGeom>
            <a:ln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0" name="PA_直接连接符 229"/>
            <p:cNvCxnSpPr/>
            <p:nvPr>
              <p:custDataLst>
                <p:tags r:id="rId45"/>
              </p:custDataLst>
            </p:nvPr>
          </p:nvCxnSpPr>
          <p:spPr>
            <a:xfrm>
              <a:off x="9045575" y="3366501"/>
              <a:ext cx="817523" cy="0"/>
            </a:xfrm>
            <a:prstGeom prst="line">
              <a:avLst/>
            </a:prstGeom>
            <a:ln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31" name="PA_任意多边形 342"/>
            <p:cNvSpPr>
              <a:spLocks noEditPoints="1"/>
            </p:cNvSpPr>
            <p:nvPr>
              <p:custDataLst>
                <p:tags r:id="rId46"/>
              </p:custDataLst>
            </p:nvPr>
          </p:nvSpPr>
          <p:spPr bwMode="auto">
            <a:xfrm>
              <a:off x="8653198" y="2964076"/>
              <a:ext cx="248911" cy="220527"/>
            </a:xfrm>
            <a:custGeom>
              <a:avLst/>
              <a:gdLst>
                <a:gd name="T0" fmla="*/ 48 w 48"/>
                <a:gd name="T1" fmla="*/ 10 h 43"/>
                <a:gd name="T2" fmla="*/ 39 w 48"/>
                <a:gd name="T3" fmla="*/ 19 h 43"/>
                <a:gd name="T4" fmla="*/ 39 w 48"/>
                <a:gd name="T5" fmla="*/ 19 h 43"/>
                <a:gd name="T6" fmla="*/ 38 w 48"/>
                <a:gd name="T7" fmla="*/ 18 h 43"/>
                <a:gd name="T8" fmla="*/ 38 w 48"/>
                <a:gd name="T9" fmla="*/ 13 h 43"/>
                <a:gd name="T10" fmla="*/ 31 w 48"/>
                <a:gd name="T11" fmla="*/ 13 h 43"/>
                <a:gd name="T12" fmla="*/ 24 w 48"/>
                <a:gd name="T13" fmla="*/ 18 h 43"/>
                <a:gd name="T14" fmla="*/ 22 w 48"/>
                <a:gd name="T15" fmla="*/ 23 h 43"/>
                <a:gd name="T16" fmla="*/ 7 w 48"/>
                <a:gd name="T17" fmla="*/ 37 h 43"/>
                <a:gd name="T18" fmla="*/ 1 w 48"/>
                <a:gd name="T19" fmla="*/ 37 h 43"/>
                <a:gd name="T20" fmla="*/ 0 w 48"/>
                <a:gd name="T21" fmla="*/ 36 h 43"/>
                <a:gd name="T22" fmla="*/ 0 w 48"/>
                <a:gd name="T23" fmla="*/ 31 h 43"/>
                <a:gd name="T24" fmla="*/ 1 w 48"/>
                <a:gd name="T25" fmla="*/ 30 h 43"/>
                <a:gd name="T26" fmla="*/ 7 w 48"/>
                <a:gd name="T27" fmla="*/ 30 h 43"/>
                <a:gd name="T28" fmla="*/ 14 w 48"/>
                <a:gd name="T29" fmla="*/ 25 h 43"/>
                <a:gd name="T30" fmla="*/ 16 w 48"/>
                <a:gd name="T31" fmla="*/ 20 h 43"/>
                <a:gd name="T32" fmla="*/ 31 w 48"/>
                <a:gd name="T33" fmla="*/ 6 h 43"/>
                <a:gd name="T34" fmla="*/ 38 w 48"/>
                <a:gd name="T35" fmla="*/ 6 h 43"/>
                <a:gd name="T36" fmla="*/ 38 w 48"/>
                <a:gd name="T37" fmla="*/ 1 h 43"/>
                <a:gd name="T38" fmla="*/ 39 w 48"/>
                <a:gd name="T39" fmla="*/ 0 h 43"/>
                <a:gd name="T40" fmla="*/ 39 w 48"/>
                <a:gd name="T41" fmla="*/ 1 h 43"/>
                <a:gd name="T42" fmla="*/ 48 w 48"/>
                <a:gd name="T43" fmla="*/ 9 h 43"/>
                <a:gd name="T44" fmla="*/ 48 w 48"/>
                <a:gd name="T45" fmla="*/ 10 h 43"/>
                <a:gd name="T46" fmla="*/ 48 w 48"/>
                <a:gd name="T47" fmla="*/ 10 h 43"/>
                <a:gd name="T48" fmla="*/ 14 w 48"/>
                <a:gd name="T49" fmla="*/ 20 h 43"/>
                <a:gd name="T50" fmla="*/ 7 w 48"/>
                <a:gd name="T51" fmla="*/ 13 h 43"/>
                <a:gd name="T52" fmla="*/ 1 w 48"/>
                <a:gd name="T53" fmla="*/ 13 h 43"/>
                <a:gd name="T54" fmla="*/ 0 w 48"/>
                <a:gd name="T55" fmla="*/ 12 h 43"/>
                <a:gd name="T56" fmla="*/ 0 w 48"/>
                <a:gd name="T57" fmla="*/ 7 h 43"/>
                <a:gd name="T58" fmla="*/ 1 w 48"/>
                <a:gd name="T59" fmla="*/ 6 h 43"/>
                <a:gd name="T60" fmla="*/ 7 w 48"/>
                <a:gd name="T61" fmla="*/ 6 h 43"/>
                <a:gd name="T62" fmla="*/ 18 w 48"/>
                <a:gd name="T63" fmla="*/ 12 h 43"/>
                <a:gd name="T64" fmla="*/ 14 w 48"/>
                <a:gd name="T65" fmla="*/ 20 h 43"/>
                <a:gd name="T66" fmla="*/ 48 w 48"/>
                <a:gd name="T67" fmla="*/ 34 h 43"/>
                <a:gd name="T68" fmla="*/ 39 w 48"/>
                <a:gd name="T69" fmla="*/ 43 h 43"/>
                <a:gd name="T70" fmla="*/ 39 w 48"/>
                <a:gd name="T71" fmla="*/ 43 h 43"/>
                <a:gd name="T72" fmla="*/ 38 w 48"/>
                <a:gd name="T73" fmla="*/ 42 h 43"/>
                <a:gd name="T74" fmla="*/ 38 w 48"/>
                <a:gd name="T75" fmla="*/ 37 h 43"/>
                <a:gd name="T76" fmla="*/ 20 w 48"/>
                <a:gd name="T77" fmla="*/ 31 h 43"/>
                <a:gd name="T78" fmla="*/ 24 w 48"/>
                <a:gd name="T79" fmla="*/ 24 h 43"/>
                <a:gd name="T80" fmla="*/ 31 w 48"/>
                <a:gd name="T81" fmla="*/ 30 h 43"/>
                <a:gd name="T82" fmla="*/ 38 w 48"/>
                <a:gd name="T83" fmla="*/ 30 h 43"/>
                <a:gd name="T84" fmla="*/ 38 w 48"/>
                <a:gd name="T85" fmla="*/ 25 h 43"/>
                <a:gd name="T86" fmla="*/ 39 w 48"/>
                <a:gd name="T87" fmla="*/ 24 h 43"/>
                <a:gd name="T88" fmla="*/ 39 w 48"/>
                <a:gd name="T89" fmla="*/ 25 h 43"/>
                <a:gd name="T90" fmla="*/ 48 w 48"/>
                <a:gd name="T91" fmla="*/ 33 h 43"/>
                <a:gd name="T92" fmla="*/ 48 w 48"/>
                <a:gd name="T93" fmla="*/ 34 h 43"/>
                <a:gd name="T94" fmla="*/ 48 w 48"/>
                <a:gd name="T95" fmla="*/ 34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8" h="43">
                  <a:moveTo>
                    <a:pt x="48" y="10"/>
                  </a:moveTo>
                  <a:cubicBezTo>
                    <a:pt x="39" y="19"/>
                    <a:pt x="39" y="19"/>
                    <a:pt x="39" y="19"/>
                  </a:cubicBezTo>
                  <a:cubicBezTo>
                    <a:pt x="39" y="19"/>
                    <a:pt x="39" y="19"/>
                    <a:pt x="39" y="19"/>
                  </a:cubicBezTo>
                  <a:cubicBezTo>
                    <a:pt x="38" y="19"/>
                    <a:pt x="38" y="19"/>
                    <a:pt x="38" y="18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1" y="13"/>
                    <a:pt x="31" y="13"/>
                    <a:pt x="31" y="13"/>
                  </a:cubicBezTo>
                  <a:cubicBezTo>
                    <a:pt x="27" y="13"/>
                    <a:pt x="26" y="16"/>
                    <a:pt x="24" y="18"/>
                  </a:cubicBezTo>
                  <a:cubicBezTo>
                    <a:pt x="24" y="20"/>
                    <a:pt x="23" y="22"/>
                    <a:pt x="22" y="23"/>
                  </a:cubicBezTo>
                  <a:cubicBezTo>
                    <a:pt x="19" y="30"/>
                    <a:pt x="16" y="37"/>
                    <a:pt x="7" y="37"/>
                  </a:cubicBezTo>
                  <a:cubicBezTo>
                    <a:pt x="1" y="37"/>
                    <a:pt x="1" y="37"/>
                    <a:pt x="1" y="37"/>
                  </a:cubicBezTo>
                  <a:cubicBezTo>
                    <a:pt x="1" y="37"/>
                    <a:pt x="0" y="37"/>
                    <a:pt x="0" y="36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1" y="30"/>
                    <a:pt x="1" y="30"/>
                  </a:cubicBezTo>
                  <a:cubicBezTo>
                    <a:pt x="7" y="30"/>
                    <a:pt x="7" y="30"/>
                    <a:pt x="7" y="30"/>
                  </a:cubicBezTo>
                  <a:cubicBezTo>
                    <a:pt x="11" y="30"/>
                    <a:pt x="12" y="28"/>
                    <a:pt x="14" y="25"/>
                  </a:cubicBezTo>
                  <a:cubicBezTo>
                    <a:pt x="15" y="23"/>
                    <a:pt x="15" y="22"/>
                    <a:pt x="16" y="20"/>
                  </a:cubicBezTo>
                  <a:cubicBezTo>
                    <a:pt x="19" y="13"/>
                    <a:pt x="22" y="6"/>
                    <a:pt x="31" y="6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38" y="1"/>
                    <a:pt x="38" y="0"/>
                    <a:pt x="39" y="0"/>
                  </a:cubicBezTo>
                  <a:cubicBezTo>
                    <a:pt x="39" y="0"/>
                    <a:pt x="39" y="0"/>
                    <a:pt x="39" y="1"/>
                  </a:cubicBezTo>
                  <a:cubicBezTo>
                    <a:pt x="48" y="9"/>
                    <a:pt x="48" y="9"/>
                    <a:pt x="48" y="9"/>
                  </a:cubicBezTo>
                  <a:cubicBezTo>
                    <a:pt x="48" y="9"/>
                    <a:pt x="48" y="10"/>
                    <a:pt x="48" y="10"/>
                  </a:cubicBezTo>
                  <a:cubicBezTo>
                    <a:pt x="48" y="10"/>
                    <a:pt x="48" y="10"/>
                    <a:pt x="48" y="10"/>
                  </a:cubicBezTo>
                  <a:close/>
                  <a:moveTo>
                    <a:pt x="14" y="20"/>
                  </a:moveTo>
                  <a:cubicBezTo>
                    <a:pt x="13" y="16"/>
                    <a:pt x="11" y="13"/>
                    <a:pt x="7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0" y="13"/>
                    <a:pt x="0" y="12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1" y="6"/>
                    <a:pt x="1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12" y="6"/>
                    <a:pt x="15" y="9"/>
                    <a:pt x="18" y="12"/>
                  </a:cubicBezTo>
                  <a:cubicBezTo>
                    <a:pt x="17" y="15"/>
                    <a:pt x="15" y="17"/>
                    <a:pt x="14" y="20"/>
                  </a:cubicBezTo>
                  <a:close/>
                  <a:moveTo>
                    <a:pt x="48" y="34"/>
                  </a:moveTo>
                  <a:cubicBezTo>
                    <a:pt x="39" y="43"/>
                    <a:pt x="39" y="43"/>
                    <a:pt x="39" y="43"/>
                  </a:cubicBezTo>
                  <a:cubicBezTo>
                    <a:pt x="39" y="43"/>
                    <a:pt x="39" y="43"/>
                    <a:pt x="39" y="43"/>
                  </a:cubicBezTo>
                  <a:cubicBezTo>
                    <a:pt x="38" y="43"/>
                    <a:pt x="38" y="43"/>
                    <a:pt x="38" y="42"/>
                  </a:cubicBezTo>
                  <a:cubicBezTo>
                    <a:pt x="38" y="37"/>
                    <a:pt x="38" y="37"/>
                    <a:pt x="38" y="37"/>
                  </a:cubicBezTo>
                  <a:cubicBezTo>
                    <a:pt x="30" y="37"/>
                    <a:pt x="25" y="38"/>
                    <a:pt x="20" y="31"/>
                  </a:cubicBezTo>
                  <a:cubicBezTo>
                    <a:pt x="22" y="29"/>
                    <a:pt x="23" y="26"/>
                    <a:pt x="24" y="24"/>
                  </a:cubicBezTo>
                  <a:cubicBezTo>
                    <a:pt x="25" y="27"/>
                    <a:pt x="27" y="30"/>
                    <a:pt x="31" y="30"/>
                  </a:cubicBezTo>
                  <a:cubicBezTo>
                    <a:pt x="38" y="30"/>
                    <a:pt x="38" y="30"/>
                    <a:pt x="38" y="30"/>
                  </a:cubicBezTo>
                  <a:cubicBezTo>
                    <a:pt x="38" y="25"/>
                    <a:pt x="38" y="25"/>
                    <a:pt x="38" y="25"/>
                  </a:cubicBezTo>
                  <a:cubicBezTo>
                    <a:pt x="38" y="25"/>
                    <a:pt x="38" y="24"/>
                    <a:pt x="39" y="24"/>
                  </a:cubicBezTo>
                  <a:cubicBezTo>
                    <a:pt x="39" y="24"/>
                    <a:pt x="39" y="24"/>
                    <a:pt x="39" y="25"/>
                  </a:cubicBezTo>
                  <a:cubicBezTo>
                    <a:pt x="48" y="33"/>
                    <a:pt x="48" y="33"/>
                    <a:pt x="48" y="33"/>
                  </a:cubicBezTo>
                  <a:cubicBezTo>
                    <a:pt x="48" y="33"/>
                    <a:pt x="48" y="34"/>
                    <a:pt x="48" y="34"/>
                  </a:cubicBezTo>
                  <a:cubicBezTo>
                    <a:pt x="48" y="34"/>
                    <a:pt x="48" y="34"/>
                    <a:pt x="48" y="34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32" name="PA_组合 31"/>
          <p:cNvGrpSpPr/>
          <p:nvPr>
            <p:custDataLst>
              <p:tags r:id="rId11"/>
            </p:custDataLst>
          </p:nvPr>
        </p:nvGrpSpPr>
        <p:grpSpPr>
          <a:xfrm>
            <a:off x="2992438" y="1375908"/>
            <a:ext cx="5471571" cy="5482092"/>
            <a:chOff x="2992438" y="663576"/>
            <a:chExt cx="6605586" cy="6618287"/>
          </a:xfrm>
          <a:solidFill>
            <a:schemeClr val="accent3"/>
          </a:solidFill>
        </p:grpSpPr>
        <p:grpSp>
          <p:nvGrpSpPr>
            <p:cNvPr id="33" name="组合 32"/>
            <p:cNvGrpSpPr/>
            <p:nvPr/>
          </p:nvGrpSpPr>
          <p:grpSpPr>
            <a:xfrm>
              <a:off x="2992438" y="663576"/>
              <a:ext cx="5213350" cy="5522913"/>
              <a:chOff x="2992438" y="663576"/>
              <a:chExt cx="5213350" cy="5522913"/>
            </a:xfrm>
            <a:grpFill/>
          </p:grpSpPr>
          <p:sp>
            <p:nvSpPr>
              <p:cNvPr id="57" name="PA_任意多边形 5"/>
              <p:cNvSpPr/>
              <p:nvPr>
                <p:custDataLst>
                  <p:tags r:id="rId36"/>
                </p:custDataLst>
              </p:nvPr>
            </p:nvSpPr>
            <p:spPr bwMode="auto">
              <a:xfrm>
                <a:off x="4964113" y="663576"/>
                <a:ext cx="1001713" cy="1846263"/>
              </a:xfrm>
              <a:custGeom>
                <a:avLst/>
                <a:gdLst>
                  <a:gd name="T0" fmla="*/ 127 w 127"/>
                  <a:gd name="T1" fmla="*/ 0 h 234"/>
                  <a:gd name="T2" fmla="*/ 98 w 127"/>
                  <a:gd name="T3" fmla="*/ 13 h 234"/>
                  <a:gd name="T4" fmla="*/ 0 w 127"/>
                  <a:gd name="T5" fmla="*/ 217 h 234"/>
                  <a:gd name="T6" fmla="*/ 0 w 127"/>
                  <a:gd name="T7" fmla="*/ 217 h 234"/>
                  <a:gd name="T8" fmla="*/ 25 w 127"/>
                  <a:gd name="T9" fmla="*/ 215 h 234"/>
                  <a:gd name="T10" fmla="*/ 127 w 127"/>
                  <a:gd name="T11" fmla="*/ 0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7" h="234">
                    <a:moveTo>
                      <a:pt x="127" y="0"/>
                    </a:moveTo>
                    <a:cubicBezTo>
                      <a:pt x="98" y="13"/>
                      <a:pt x="98" y="13"/>
                      <a:pt x="98" y="13"/>
                    </a:cubicBezTo>
                    <a:cubicBezTo>
                      <a:pt x="49" y="115"/>
                      <a:pt x="24" y="166"/>
                      <a:pt x="0" y="217"/>
                    </a:cubicBezTo>
                    <a:cubicBezTo>
                      <a:pt x="0" y="217"/>
                      <a:pt x="0" y="217"/>
                      <a:pt x="0" y="217"/>
                    </a:cubicBezTo>
                    <a:cubicBezTo>
                      <a:pt x="0" y="217"/>
                      <a:pt x="19" y="215"/>
                      <a:pt x="25" y="215"/>
                    </a:cubicBezTo>
                    <a:cubicBezTo>
                      <a:pt x="26" y="213"/>
                      <a:pt x="16" y="234"/>
                      <a:pt x="127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58" name="PA_任意多边形 6"/>
              <p:cNvSpPr/>
              <p:nvPr>
                <p:custDataLst>
                  <p:tags r:id="rId37"/>
                </p:custDataLst>
              </p:nvPr>
            </p:nvSpPr>
            <p:spPr bwMode="auto">
              <a:xfrm>
                <a:off x="3143250" y="663576"/>
                <a:ext cx="5062538" cy="5522913"/>
              </a:xfrm>
              <a:custGeom>
                <a:avLst/>
                <a:gdLst>
                  <a:gd name="T0" fmla="*/ 358 w 642"/>
                  <a:gd name="T1" fmla="*/ 0 h 700"/>
                  <a:gd name="T2" fmla="*/ 452 w 642"/>
                  <a:gd name="T3" fmla="*/ 229 h 700"/>
                  <a:gd name="T4" fmla="*/ 642 w 642"/>
                  <a:gd name="T5" fmla="*/ 274 h 700"/>
                  <a:gd name="T6" fmla="*/ 508 w 642"/>
                  <a:gd name="T7" fmla="*/ 432 h 700"/>
                  <a:gd name="T8" fmla="*/ 541 w 642"/>
                  <a:gd name="T9" fmla="*/ 664 h 700"/>
                  <a:gd name="T10" fmla="*/ 357 w 642"/>
                  <a:gd name="T11" fmla="*/ 564 h 700"/>
                  <a:gd name="T12" fmla="*/ 147 w 642"/>
                  <a:gd name="T13" fmla="*/ 699 h 700"/>
                  <a:gd name="T14" fmla="*/ 145 w 642"/>
                  <a:gd name="T15" fmla="*/ 700 h 700"/>
                  <a:gd name="T16" fmla="*/ 144 w 642"/>
                  <a:gd name="T17" fmla="*/ 699 h 700"/>
                  <a:gd name="T18" fmla="*/ 189 w 642"/>
                  <a:gd name="T19" fmla="*/ 433 h 700"/>
                  <a:gd name="T20" fmla="*/ 1 w 642"/>
                  <a:gd name="T21" fmla="*/ 237 h 700"/>
                  <a:gd name="T22" fmla="*/ 256 w 642"/>
                  <a:gd name="T23" fmla="*/ 215 h 700"/>
                  <a:gd name="T24" fmla="*/ 358 w 642"/>
                  <a:gd name="T25" fmla="*/ 0 h 7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42" h="700">
                    <a:moveTo>
                      <a:pt x="358" y="0"/>
                    </a:moveTo>
                    <a:cubicBezTo>
                      <a:pt x="452" y="229"/>
                      <a:pt x="452" y="229"/>
                      <a:pt x="452" y="229"/>
                    </a:cubicBezTo>
                    <a:cubicBezTo>
                      <a:pt x="642" y="274"/>
                      <a:pt x="642" y="274"/>
                      <a:pt x="642" y="274"/>
                    </a:cubicBezTo>
                    <a:cubicBezTo>
                      <a:pt x="508" y="432"/>
                      <a:pt x="508" y="432"/>
                      <a:pt x="508" y="432"/>
                    </a:cubicBezTo>
                    <a:cubicBezTo>
                      <a:pt x="516" y="489"/>
                      <a:pt x="541" y="664"/>
                      <a:pt x="541" y="664"/>
                    </a:cubicBezTo>
                    <a:cubicBezTo>
                      <a:pt x="539" y="664"/>
                      <a:pt x="355" y="562"/>
                      <a:pt x="357" y="564"/>
                    </a:cubicBezTo>
                    <a:cubicBezTo>
                      <a:pt x="343" y="572"/>
                      <a:pt x="371" y="554"/>
                      <a:pt x="147" y="699"/>
                    </a:cubicBezTo>
                    <a:cubicBezTo>
                      <a:pt x="145" y="700"/>
                      <a:pt x="145" y="700"/>
                      <a:pt x="145" y="700"/>
                    </a:cubicBezTo>
                    <a:cubicBezTo>
                      <a:pt x="144" y="699"/>
                      <a:pt x="144" y="699"/>
                      <a:pt x="144" y="699"/>
                    </a:cubicBezTo>
                    <a:cubicBezTo>
                      <a:pt x="146" y="689"/>
                      <a:pt x="189" y="433"/>
                      <a:pt x="189" y="433"/>
                    </a:cubicBezTo>
                    <a:cubicBezTo>
                      <a:pt x="151" y="394"/>
                      <a:pt x="0" y="235"/>
                      <a:pt x="1" y="237"/>
                    </a:cubicBezTo>
                    <a:cubicBezTo>
                      <a:pt x="233" y="217"/>
                      <a:pt x="246" y="216"/>
                      <a:pt x="256" y="215"/>
                    </a:cubicBezTo>
                    <a:lnTo>
                      <a:pt x="358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59" name="PA_任意多边形 7"/>
              <p:cNvSpPr/>
              <p:nvPr>
                <p:custDataLst>
                  <p:tags r:id="rId38"/>
                </p:custDataLst>
              </p:nvPr>
            </p:nvSpPr>
            <p:spPr bwMode="auto">
              <a:xfrm>
                <a:off x="3244850" y="766763"/>
                <a:ext cx="4883150" cy="5332413"/>
              </a:xfrm>
              <a:custGeom>
                <a:avLst/>
                <a:gdLst>
                  <a:gd name="T0" fmla="*/ 182 w 619"/>
                  <a:gd name="T1" fmla="*/ 418 h 676"/>
                  <a:gd name="T2" fmla="*/ 180 w 619"/>
                  <a:gd name="T3" fmla="*/ 416 h 676"/>
                  <a:gd name="T4" fmla="*/ 0 w 619"/>
                  <a:gd name="T5" fmla="*/ 228 h 676"/>
                  <a:gd name="T6" fmla="*/ 97 w 619"/>
                  <a:gd name="T7" fmla="*/ 220 h 676"/>
                  <a:gd name="T8" fmla="*/ 243 w 619"/>
                  <a:gd name="T9" fmla="*/ 207 h 676"/>
                  <a:gd name="T10" fmla="*/ 246 w 619"/>
                  <a:gd name="T11" fmla="*/ 207 h 676"/>
                  <a:gd name="T12" fmla="*/ 344 w 619"/>
                  <a:gd name="T13" fmla="*/ 0 h 676"/>
                  <a:gd name="T14" fmla="*/ 435 w 619"/>
                  <a:gd name="T15" fmla="*/ 220 h 676"/>
                  <a:gd name="T16" fmla="*/ 619 w 619"/>
                  <a:gd name="T17" fmla="*/ 265 h 676"/>
                  <a:gd name="T18" fmla="*/ 489 w 619"/>
                  <a:gd name="T19" fmla="*/ 417 h 676"/>
                  <a:gd name="T20" fmla="*/ 489 w 619"/>
                  <a:gd name="T21" fmla="*/ 420 h 676"/>
                  <a:gd name="T22" fmla="*/ 521 w 619"/>
                  <a:gd name="T23" fmla="*/ 641 h 676"/>
                  <a:gd name="T24" fmla="*/ 346 w 619"/>
                  <a:gd name="T25" fmla="*/ 546 h 676"/>
                  <a:gd name="T26" fmla="*/ 343 w 619"/>
                  <a:gd name="T27" fmla="*/ 544 h 676"/>
                  <a:gd name="T28" fmla="*/ 337 w 619"/>
                  <a:gd name="T29" fmla="*/ 548 h 676"/>
                  <a:gd name="T30" fmla="*/ 248 w 619"/>
                  <a:gd name="T31" fmla="*/ 605 h 676"/>
                  <a:gd name="T32" fmla="*/ 139 w 619"/>
                  <a:gd name="T33" fmla="*/ 676 h 676"/>
                  <a:gd name="T34" fmla="*/ 182 w 619"/>
                  <a:gd name="T35" fmla="*/ 418 h 6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619" h="676">
                    <a:moveTo>
                      <a:pt x="182" y="418"/>
                    </a:moveTo>
                    <a:cubicBezTo>
                      <a:pt x="180" y="416"/>
                      <a:pt x="180" y="416"/>
                      <a:pt x="180" y="416"/>
                    </a:cubicBezTo>
                    <a:cubicBezTo>
                      <a:pt x="148" y="383"/>
                      <a:pt x="32" y="261"/>
                      <a:pt x="0" y="228"/>
                    </a:cubicBezTo>
                    <a:cubicBezTo>
                      <a:pt x="97" y="220"/>
                      <a:pt x="97" y="220"/>
                      <a:pt x="97" y="220"/>
                    </a:cubicBezTo>
                    <a:cubicBezTo>
                      <a:pt x="225" y="209"/>
                      <a:pt x="235" y="208"/>
                      <a:pt x="243" y="207"/>
                    </a:cubicBezTo>
                    <a:cubicBezTo>
                      <a:pt x="246" y="207"/>
                      <a:pt x="246" y="207"/>
                      <a:pt x="246" y="207"/>
                    </a:cubicBezTo>
                    <a:cubicBezTo>
                      <a:pt x="344" y="0"/>
                      <a:pt x="344" y="0"/>
                      <a:pt x="344" y="0"/>
                    </a:cubicBezTo>
                    <a:cubicBezTo>
                      <a:pt x="435" y="220"/>
                      <a:pt x="435" y="220"/>
                      <a:pt x="435" y="220"/>
                    </a:cubicBezTo>
                    <a:cubicBezTo>
                      <a:pt x="619" y="265"/>
                      <a:pt x="619" y="265"/>
                      <a:pt x="619" y="265"/>
                    </a:cubicBezTo>
                    <a:cubicBezTo>
                      <a:pt x="489" y="417"/>
                      <a:pt x="489" y="417"/>
                      <a:pt x="489" y="417"/>
                    </a:cubicBezTo>
                    <a:cubicBezTo>
                      <a:pt x="489" y="420"/>
                      <a:pt x="489" y="420"/>
                      <a:pt x="489" y="420"/>
                    </a:cubicBezTo>
                    <a:cubicBezTo>
                      <a:pt x="496" y="468"/>
                      <a:pt x="515" y="603"/>
                      <a:pt x="521" y="641"/>
                    </a:cubicBezTo>
                    <a:cubicBezTo>
                      <a:pt x="485" y="622"/>
                      <a:pt x="354" y="550"/>
                      <a:pt x="346" y="546"/>
                    </a:cubicBezTo>
                    <a:cubicBezTo>
                      <a:pt x="343" y="544"/>
                      <a:pt x="343" y="544"/>
                      <a:pt x="343" y="544"/>
                    </a:cubicBezTo>
                    <a:cubicBezTo>
                      <a:pt x="337" y="548"/>
                      <a:pt x="337" y="548"/>
                      <a:pt x="337" y="548"/>
                    </a:cubicBezTo>
                    <a:cubicBezTo>
                      <a:pt x="332" y="552"/>
                      <a:pt x="332" y="552"/>
                      <a:pt x="248" y="605"/>
                    </a:cubicBezTo>
                    <a:cubicBezTo>
                      <a:pt x="139" y="676"/>
                      <a:pt x="139" y="676"/>
                      <a:pt x="139" y="676"/>
                    </a:cubicBezTo>
                    <a:cubicBezTo>
                      <a:pt x="147" y="625"/>
                      <a:pt x="182" y="418"/>
                      <a:pt x="182" y="418"/>
                    </a:cubicBezTo>
                    <a:close/>
                  </a:path>
                </a:pathLst>
              </a:custGeom>
              <a:solidFill>
                <a:schemeClr val="accent3">
                  <a:lumMod val="40000"/>
                  <a:lumOff val="6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60" name="PA_任意多边形 8"/>
              <p:cNvSpPr/>
              <p:nvPr>
                <p:custDataLst>
                  <p:tags r:id="rId39"/>
                </p:custDataLst>
              </p:nvPr>
            </p:nvSpPr>
            <p:spPr bwMode="auto">
              <a:xfrm>
                <a:off x="2992438" y="2533651"/>
                <a:ext cx="1641475" cy="1546225"/>
              </a:xfrm>
              <a:custGeom>
                <a:avLst/>
                <a:gdLst>
                  <a:gd name="T0" fmla="*/ 182 w 208"/>
                  <a:gd name="T1" fmla="*/ 196 h 196"/>
                  <a:gd name="T2" fmla="*/ 0 w 208"/>
                  <a:gd name="T3" fmla="*/ 7 h 196"/>
                  <a:gd name="T4" fmla="*/ 20 w 208"/>
                  <a:gd name="T5" fmla="*/ 0 h 196"/>
                  <a:gd name="T6" fmla="*/ 208 w 208"/>
                  <a:gd name="T7" fmla="*/ 196 h 196"/>
                  <a:gd name="T8" fmla="*/ 182 w 208"/>
                  <a:gd name="T9" fmla="*/ 196 h 1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8" h="196">
                    <a:moveTo>
                      <a:pt x="182" y="196"/>
                    </a:moveTo>
                    <a:cubicBezTo>
                      <a:pt x="0" y="7"/>
                      <a:pt x="0" y="7"/>
                      <a:pt x="0" y="7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161" y="147"/>
                      <a:pt x="208" y="196"/>
                      <a:pt x="208" y="196"/>
                    </a:cubicBezTo>
                    <a:lnTo>
                      <a:pt x="182" y="196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61" name="PA_任意多边形 9"/>
              <p:cNvSpPr/>
              <p:nvPr>
                <p:custDataLst>
                  <p:tags r:id="rId40"/>
                </p:custDataLst>
              </p:nvPr>
            </p:nvSpPr>
            <p:spPr bwMode="auto">
              <a:xfrm>
                <a:off x="4089400" y="4079876"/>
                <a:ext cx="544513" cy="2098675"/>
              </a:xfrm>
              <a:custGeom>
                <a:avLst/>
                <a:gdLst>
                  <a:gd name="T0" fmla="*/ 69 w 69"/>
                  <a:gd name="T1" fmla="*/ 0 h 266"/>
                  <a:gd name="T2" fmla="*/ 24 w 69"/>
                  <a:gd name="T3" fmla="*/ 266 h 266"/>
                  <a:gd name="T4" fmla="*/ 0 w 69"/>
                  <a:gd name="T5" fmla="*/ 258 h 266"/>
                  <a:gd name="T6" fmla="*/ 43 w 69"/>
                  <a:gd name="T7" fmla="*/ 0 h 266"/>
                  <a:gd name="T8" fmla="*/ 69 w 69"/>
                  <a:gd name="T9" fmla="*/ 0 h 2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9" h="266">
                    <a:moveTo>
                      <a:pt x="69" y="0"/>
                    </a:moveTo>
                    <a:cubicBezTo>
                      <a:pt x="47" y="130"/>
                      <a:pt x="26" y="258"/>
                      <a:pt x="24" y="266"/>
                    </a:cubicBezTo>
                    <a:cubicBezTo>
                      <a:pt x="0" y="258"/>
                      <a:pt x="0" y="258"/>
                      <a:pt x="0" y="258"/>
                    </a:cubicBezTo>
                    <a:cubicBezTo>
                      <a:pt x="33" y="61"/>
                      <a:pt x="20" y="138"/>
                      <a:pt x="43" y="0"/>
                    </a:cubicBezTo>
                    <a:lnTo>
                      <a:pt x="69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62" name="PA_任意多边形 10"/>
              <p:cNvSpPr/>
              <p:nvPr>
                <p:custDataLst>
                  <p:tags r:id="rId41"/>
                </p:custDataLst>
              </p:nvPr>
            </p:nvSpPr>
            <p:spPr bwMode="auto">
              <a:xfrm>
                <a:off x="5880100" y="5113338"/>
                <a:ext cx="1520825" cy="788988"/>
              </a:xfrm>
              <a:custGeom>
                <a:avLst/>
                <a:gdLst>
                  <a:gd name="T0" fmla="*/ 0 w 958"/>
                  <a:gd name="T1" fmla="*/ 30 h 497"/>
                  <a:gd name="T2" fmla="*/ 616 w 958"/>
                  <a:gd name="T3" fmla="*/ 368 h 497"/>
                  <a:gd name="T4" fmla="*/ 795 w 958"/>
                  <a:gd name="T5" fmla="*/ 462 h 497"/>
                  <a:gd name="T6" fmla="*/ 958 w 958"/>
                  <a:gd name="T7" fmla="*/ 497 h 497"/>
                  <a:gd name="T8" fmla="*/ 49 w 958"/>
                  <a:gd name="T9" fmla="*/ 0 h 497"/>
                  <a:gd name="T10" fmla="*/ 0 w 958"/>
                  <a:gd name="T11" fmla="*/ 30 h 497"/>
                  <a:gd name="T12" fmla="*/ 0 w 958"/>
                  <a:gd name="T13" fmla="*/ 30 h 4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58" h="497">
                    <a:moveTo>
                      <a:pt x="0" y="30"/>
                    </a:moveTo>
                    <a:lnTo>
                      <a:pt x="616" y="368"/>
                    </a:lnTo>
                    <a:lnTo>
                      <a:pt x="795" y="462"/>
                    </a:lnTo>
                    <a:lnTo>
                      <a:pt x="958" y="497"/>
                    </a:lnTo>
                    <a:lnTo>
                      <a:pt x="49" y="0"/>
                    </a:lnTo>
                    <a:lnTo>
                      <a:pt x="0" y="30"/>
                    </a:lnTo>
                    <a:lnTo>
                      <a:pt x="0" y="3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宋体" panose="02010600030101010101" pitchFamily="2" charset="-122"/>
                  <a:cs typeface="+mn-cs"/>
                </a:endParaRPr>
              </a:p>
            </p:txBody>
          </p:sp>
        </p:grpSp>
        <p:grpSp>
          <p:nvGrpSpPr>
            <p:cNvPr id="34" name="组合 33"/>
            <p:cNvGrpSpPr/>
            <p:nvPr/>
          </p:nvGrpSpPr>
          <p:grpSpPr>
            <a:xfrm>
              <a:off x="4450557" y="1649413"/>
              <a:ext cx="4203700" cy="5632450"/>
              <a:chOff x="-2040730" y="1649413"/>
              <a:chExt cx="4203700" cy="5632450"/>
            </a:xfrm>
            <a:grpFill/>
          </p:grpSpPr>
          <p:sp>
            <p:nvSpPr>
              <p:cNvPr id="51" name="PA_任意多边形 11"/>
              <p:cNvSpPr/>
              <p:nvPr>
                <p:custDataLst>
                  <p:tags r:id="rId30"/>
                </p:custDataLst>
              </p:nvPr>
            </p:nvSpPr>
            <p:spPr bwMode="auto">
              <a:xfrm>
                <a:off x="-526255" y="1649413"/>
                <a:ext cx="874713" cy="1444625"/>
              </a:xfrm>
              <a:custGeom>
                <a:avLst/>
                <a:gdLst>
                  <a:gd name="T0" fmla="*/ 0 w 551"/>
                  <a:gd name="T1" fmla="*/ 910 h 910"/>
                  <a:gd name="T2" fmla="*/ 387 w 551"/>
                  <a:gd name="T3" fmla="*/ 45 h 910"/>
                  <a:gd name="T4" fmla="*/ 551 w 551"/>
                  <a:gd name="T5" fmla="*/ 0 h 910"/>
                  <a:gd name="T6" fmla="*/ 154 w 551"/>
                  <a:gd name="T7" fmla="*/ 890 h 910"/>
                  <a:gd name="T8" fmla="*/ 0 w 551"/>
                  <a:gd name="T9" fmla="*/ 910 h 910"/>
                  <a:gd name="T10" fmla="*/ 0 w 551"/>
                  <a:gd name="T11" fmla="*/ 910 h 9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51" h="910">
                    <a:moveTo>
                      <a:pt x="0" y="910"/>
                    </a:moveTo>
                    <a:lnTo>
                      <a:pt x="387" y="45"/>
                    </a:lnTo>
                    <a:lnTo>
                      <a:pt x="551" y="0"/>
                    </a:lnTo>
                    <a:lnTo>
                      <a:pt x="154" y="890"/>
                    </a:lnTo>
                    <a:lnTo>
                      <a:pt x="0" y="910"/>
                    </a:lnTo>
                    <a:lnTo>
                      <a:pt x="0" y="91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52" name="PA_任意多边形 12"/>
              <p:cNvSpPr/>
              <p:nvPr>
                <p:custDataLst>
                  <p:tags r:id="rId31"/>
                </p:custDataLst>
              </p:nvPr>
            </p:nvSpPr>
            <p:spPr bwMode="auto">
              <a:xfrm>
                <a:off x="-2040730" y="3251201"/>
                <a:ext cx="1387475" cy="1270000"/>
              </a:xfrm>
              <a:custGeom>
                <a:avLst/>
                <a:gdLst>
                  <a:gd name="T0" fmla="*/ 141 w 176"/>
                  <a:gd name="T1" fmla="*/ 153 h 161"/>
                  <a:gd name="T2" fmla="*/ 0 w 176"/>
                  <a:gd name="T3" fmla="*/ 4 h 161"/>
                  <a:gd name="T4" fmla="*/ 0 w 176"/>
                  <a:gd name="T5" fmla="*/ 3 h 161"/>
                  <a:gd name="T6" fmla="*/ 26 w 176"/>
                  <a:gd name="T7" fmla="*/ 0 h 161"/>
                  <a:gd name="T8" fmla="*/ 170 w 176"/>
                  <a:gd name="T9" fmla="*/ 155 h 161"/>
                  <a:gd name="T10" fmla="*/ 141 w 176"/>
                  <a:gd name="T11" fmla="*/ 153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6" h="161">
                    <a:moveTo>
                      <a:pt x="141" y="153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6" y="0"/>
                      <a:pt x="26" y="0"/>
                      <a:pt x="26" y="0"/>
                    </a:cubicBezTo>
                    <a:cubicBezTo>
                      <a:pt x="176" y="161"/>
                      <a:pt x="170" y="155"/>
                      <a:pt x="170" y="155"/>
                    </a:cubicBezTo>
                    <a:lnTo>
                      <a:pt x="141" y="153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53" name="PA_任意多边形 13"/>
              <p:cNvSpPr/>
              <p:nvPr>
                <p:custDataLst>
                  <p:tags r:id="rId32"/>
                </p:custDataLst>
              </p:nvPr>
            </p:nvSpPr>
            <p:spPr bwMode="auto">
              <a:xfrm>
                <a:off x="-1196180" y="4457701"/>
                <a:ext cx="496888" cy="2817813"/>
              </a:xfrm>
              <a:custGeom>
                <a:avLst/>
                <a:gdLst>
                  <a:gd name="T0" fmla="*/ 63 w 63"/>
                  <a:gd name="T1" fmla="*/ 2 h 357"/>
                  <a:gd name="T2" fmla="*/ 30 w 63"/>
                  <a:gd name="T3" fmla="*/ 218 h 357"/>
                  <a:gd name="T4" fmla="*/ 0 w 63"/>
                  <a:gd name="T5" fmla="*/ 209 h 357"/>
                  <a:gd name="T6" fmla="*/ 34 w 63"/>
                  <a:gd name="T7" fmla="*/ 0 h 357"/>
                  <a:gd name="T8" fmla="*/ 63 w 63"/>
                  <a:gd name="T9" fmla="*/ 2 h 3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3" h="357">
                    <a:moveTo>
                      <a:pt x="63" y="2"/>
                    </a:moveTo>
                    <a:cubicBezTo>
                      <a:pt x="8" y="357"/>
                      <a:pt x="51" y="80"/>
                      <a:pt x="30" y="218"/>
                    </a:cubicBezTo>
                    <a:cubicBezTo>
                      <a:pt x="0" y="209"/>
                      <a:pt x="0" y="209"/>
                      <a:pt x="0" y="209"/>
                    </a:cubicBezTo>
                    <a:cubicBezTo>
                      <a:pt x="30" y="20"/>
                      <a:pt x="22" y="74"/>
                      <a:pt x="34" y="0"/>
                    </a:cubicBezTo>
                    <a:lnTo>
                      <a:pt x="63" y="2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54" name="PA_任意多边形 14"/>
              <p:cNvSpPr/>
              <p:nvPr>
                <p:custDataLst>
                  <p:tags r:id="rId33"/>
                </p:custDataLst>
              </p:nvPr>
            </p:nvSpPr>
            <p:spPr bwMode="auto">
              <a:xfrm>
                <a:off x="-1835943" y="1649413"/>
                <a:ext cx="3998913" cy="5632450"/>
              </a:xfrm>
              <a:custGeom>
                <a:avLst/>
                <a:gdLst>
                  <a:gd name="T0" fmla="*/ 197 w 507"/>
                  <a:gd name="T1" fmla="*/ 179 h 714"/>
                  <a:gd name="T2" fmla="*/ 277 w 507"/>
                  <a:gd name="T3" fmla="*/ 0 h 714"/>
                  <a:gd name="T4" fmla="*/ 352 w 507"/>
                  <a:gd name="T5" fmla="*/ 185 h 714"/>
                  <a:gd name="T6" fmla="*/ 353 w 507"/>
                  <a:gd name="T7" fmla="*/ 186 h 714"/>
                  <a:gd name="T8" fmla="*/ 507 w 507"/>
                  <a:gd name="T9" fmla="*/ 219 h 714"/>
                  <a:gd name="T10" fmla="*/ 397 w 507"/>
                  <a:gd name="T11" fmla="*/ 353 h 714"/>
                  <a:gd name="T12" fmla="*/ 424 w 507"/>
                  <a:gd name="T13" fmla="*/ 545 h 714"/>
                  <a:gd name="T14" fmla="*/ 277 w 507"/>
                  <a:gd name="T15" fmla="*/ 463 h 714"/>
                  <a:gd name="T16" fmla="*/ 112 w 507"/>
                  <a:gd name="T17" fmla="*/ 574 h 714"/>
                  <a:gd name="T18" fmla="*/ 111 w 507"/>
                  <a:gd name="T19" fmla="*/ 574 h 714"/>
                  <a:gd name="T20" fmla="*/ 144 w 507"/>
                  <a:gd name="T21" fmla="*/ 358 h 714"/>
                  <a:gd name="T22" fmla="*/ 0 w 507"/>
                  <a:gd name="T23" fmla="*/ 203 h 714"/>
                  <a:gd name="T24" fmla="*/ 197 w 507"/>
                  <a:gd name="T25" fmla="*/ 179 h 7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07" h="714">
                    <a:moveTo>
                      <a:pt x="197" y="179"/>
                    </a:moveTo>
                    <a:cubicBezTo>
                      <a:pt x="277" y="0"/>
                      <a:pt x="277" y="0"/>
                      <a:pt x="277" y="0"/>
                    </a:cubicBezTo>
                    <a:cubicBezTo>
                      <a:pt x="352" y="185"/>
                      <a:pt x="352" y="185"/>
                      <a:pt x="352" y="185"/>
                    </a:cubicBezTo>
                    <a:cubicBezTo>
                      <a:pt x="353" y="186"/>
                      <a:pt x="353" y="186"/>
                      <a:pt x="353" y="186"/>
                    </a:cubicBezTo>
                    <a:cubicBezTo>
                      <a:pt x="507" y="219"/>
                      <a:pt x="507" y="219"/>
                      <a:pt x="507" y="219"/>
                    </a:cubicBezTo>
                    <a:cubicBezTo>
                      <a:pt x="397" y="353"/>
                      <a:pt x="397" y="353"/>
                      <a:pt x="397" y="353"/>
                    </a:cubicBezTo>
                    <a:cubicBezTo>
                      <a:pt x="397" y="354"/>
                      <a:pt x="424" y="544"/>
                      <a:pt x="424" y="545"/>
                    </a:cubicBezTo>
                    <a:cubicBezTo>
                      <a:pt x="422" y="545"/>
                      <a:pt x="275" y="462"/>
                      <a:pt x="277" y="463"/>
                    </a:cubicBezTo>
                    <a:cubicBezTo>
                      <a:pt x="250" y="480"/>
                      <a:pt x="122" y="568"/>
                      <a:pt x="112" y="574"/>
                    </a:cubicBezTo>
                    <a:cubicBezTo>
                      <a:pt x="111" y="574"/>
                      <a:pt x="111" y="574"/>
                      <a:pt x="111" y="574"/>
                    </a:cubicBezTo>
                    <a:cubicBezTo>
                      <a:pt x="132" y="436"/>
                      <a:pt x="89" y="714"/>
                      <a:pt x="144" y="358"/>
                    </a:cubicBezTo>
                    <a:cubicBezTo>
                      <a:pt x="140" y="354"/>
                      <a:pt x="34" y="240"/>
                      <a:pt x="0" y="203"/>
                    </a:cubicBezTo>
                    <a:cubicBezTo>
                      <a:pt x="199" y="179"/>
                      <a:pt x="153" y="184"/>
                      <a:pt x="197" y="17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55" name="PA_任意多边形 15"/>
              <p:cNvSpPr/>
              <p:nvPr>
                <p:custDataLst>
                  <p:tags r:id="rId34"/>
                </p:custDataLst>
              </p:nvPr>
            </p:nvSpPr>
            <p:spPr bwMode="auto">
              <a:xfrm>
                <a:off x="-1740693" y="1760538"/>
                <a:ext cx="3824288" cy="4330700"/>
              </a:xfrm>
              <a:custGeom>
                <a:avLst/>
                <a:gdLst>
                  <a:gd name="T0" fmla="*/ 109 w 485"/>
                  <a:gd name="T1" fmla="*/ 532 h 549"/>
                  <a:gd name="T2" fmla="*/ 112 w 485"/>
                  <a:gd name="T3" fmla="*/ 511 h 549"/>
                  <a:gd name="T4" fmla="*/ 138 w 485"/>
                  <a:gd name="T5" fmla="*/ 343 h 549"/>
                  <a:gd name="T6" fmla="*/ 137 w 485"/>
                  <a:gd name="T7" fmla="*/ 341 h 549"/>
                  <a:gd name="T8" fmla="*/ 17 w 485"/>
                  <a:gd name="T9" fmla="*/ 212 h 549"/>
                  <a:gd name="T10" fmla="*/ 0 w 485"/>
                  <a:gd name="T11" fmla="*/ 193 h 549"/>
                  <a:gd name="T12" fmla="*/ 94 w 485"/>
                  <a:gd name="T13" fmla="*/ 182 h 549"/>
                  <a:gd name="T14" fmla="*/ 171 w 485"/>
                  <a:gd name="T15" fmla="*/ 172 h 549"/>
                  <a:gd name="T16" fmla="*/ 189 w 485"/>
                  <a:gd name="T17" fmla="*/ 170 h 549"/>
                  <a:gd name="T18" fmla="*/ 264 w 485"/>
                  <a:gd name="T19" fmla="*/ 0 h 549"/>
                  <a:gd name="T20" fmla="*/ 336 w 485"/>
                  <a:gd name="T21" fmla="*/ 176 h 549"/>
                  <a:gd name="T22" fmla="*/ 340 w 485"/>
                  <a:gd name="T23" fmla="*/ 177 h 549"/>
                  <a:gd name="T24" fmla="*/ 485 w 485"/>
                  <a:gd name="T25" fmla="*/ 209 h 549"/>
                  <a:gd name="T26" fmla="*/ 379 w 485"/>
                  <a:gd name="T27" fmla="*/ 337 h 549"/>
                  <a:gd name="T28" fmla="*/ 380 w 485"/>
                  <a:gd name="T29" fmla="*/ 340 h 549"/>
                  <a:gd name="T30" fmla="*/ 405 w 485"/>
                  <a:gd name="T31" fmla="*/ 521 h 549"/>
                  <a:gd name="T32" fmla="*/ 267 w 485"/>
                  <a:gd name="T33" fmla="*/ 444 h 549"/>
                  <a:gd name="T34" fmla="*/ 266 w 485"/>
                  <a:gd name="T35" fmla="*/ 443 h 549"/>
                  <a:gd name="T36" fmla="*/ 263 w 485"/>
                  <a:gd name="T37" fmla="*/ 443 h 549"/>
                  <a:gd name="T38" fmla="*/ 262 w 485"/>
                  <a:gd name="T39" fmla="*/ 444 h 549"/>
                  <a:gd name="T40" fmla="*/ 170 w 485"/>
                  <a:gd name="T41" fmla="*/ 506 h 549"/>
                  <a:gd name="T42" fmla="*/ 106 w 485"/>
                  <a:gd name="T43" fmla="*/ 549 h 549"/>
                  <a:gd name="T44" fmla="*/ 109 w 485"/>
                  <a:gd name="T45" fmla="*/ 532 h 5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485" h="549">
                    <a:moveTo>
                      <a:pt x="109" y="532"/>
                    </a:moveTo>
                    <a:cubicBezTo>
                      <a:pt x="109" y="528"/>
                      <a:pt x="111" y="521"/>
                      <a:pt x="112" y="511"/>
                    </a:cubicBezTo>
                    <a:cubicBezTo>
                      <a:pt x="138" y="343"/>
                      <a:pt x="138" y="343"/>
                      <a:pt x="138" y="343"/>
                    </a:cubicBezTo>
                    <a:cubicBezTo>
                      <a:pt x="137" y="341"/>
                      <a:pt x="137" y="341"/>
                      <a:pt x="137" y="341"/>
                    </a:cubicBezTo>
                    <a:cubicBezTo>
                      <a:pt x="133" y="337"/>
                      <a:pt x="63" y="262"/>
                      <a:pt x="17" y="212"/>
                    </a:cubicBezTo>
                    <a:cubicBezTo>
                      <a:pt x="0" y="193"/>
                      <a:pt x="0" y="193"/>
                      <a:pt x="0" y="193"/>
                    </a:cubicBezTo>
                    <a:cubicBezTo>
                      <a:pt x="94" y="182"/>
                      <a:pt x="94" y="182"/>
                      <a:pt x="94" y="182"/>
                    </a:cubicBezTo>
                    <a:cubicBezTo>
                      <a:pt x="156" y="174"/>
                      <a:pt x="156" y="174"/>
                      <a:pt x="171" y="172"/>
                    </a:cubicBezTo>
                    <a:cubicBezTo>
                      <a:pt x="189" y="170"/>
                      <a:pt x="189" y="170"/>
                      <a:pt x="189" y="170"/>
                    </a:cubicBezTo>
                    <a:cubicBezTo>
                      <a:pt x="264" y="0"/>
                      <a:pt x="264" y="0"/>
                      <a:pt x="264" y="0"/>
                    </a:cubicBezTo>
                    <a:cubicBezTo>
                      <a:pt x="336" y="176"/>
                      <a:pt x="336" y="176"/>
                      <a:pt x="336" y="176"/>
                    </a:cubicBezTo>
                    <a:cubicBezTo>
                      <a:pt x="340" y="177"/>
                      <a:pt x="340" y="177"/>
                      <a:pt x="340" y="177"/>
                    </a:cubicBezTo>
                    <a:cubicBezTo>
                      <a:pt x="485" y="209"/>
                      <a:pt x="485" y="209"/>
                      <a:pt x="485" y="209"/>
                    </a:cubicBezTo>
                    <a:cubicBezTo>
                      <a:pt x="379" y="337"/>
                      <a:pt x="379" y="337"/>
                      <a:pt x="379" y="337"/>
                    </a:cubicBezTo>
                    <a:cubicBezTo>
                      <a:pt x="380" y="340"/>
                      <a:pt x="380" y="340"/>
                      <a:pt x="380" y="340"/>
                    </a:cubicBezTo>
                    <a:cubicBezTo>
                      <a:pt x="381" y="346"/>
                      <a:pt x="399" y="480"/>
                      <a:pt x="405" y="521"/>
                    </a:cubicBezTo>
                    <a:cubicBezTo>
                      <a:pt x="377" y="506"/>
                      <a:pt x="291" y="458"/>
                      <a:pt x="267" y="444"/>
                    </a:cubicBezTo>
                    <a:cubicBezTo>
                      <a:pt x="266" y="443"/>
                      <a:pt x="266" y="443"/>
                      <a:pt x="266" y="443"/>
                    </a:cubicBezTo>
                    <a:cubicBezTo>
                      <a:pt x="263" y="443"/>
                      <a:pt x="263" y="443"/>
                      <a:pt x="263" y="443"/>
                    </a:cubicBezTo>
                    <a:cubicBezTo>
                      <a:pt x="262" y="444"/>
                      <a:pt x="262" y="444"/>
                      <a:pt x="262" y="444"/>
                    </a:cubicBezTo>
                    <a:cubicBezTo>
                      <a:pt x="248" y="453"/>
                      <a:pt x="208" y="480"/>
                      <a:pt x="170" y="506"/>
                    </a:cubicBezTo>
                    <a:cubicBezTo>
                      <a:pt x="144" y="524"/>
                      <a:pt x="119" y="541"/>
                      <a:pt x="106" y="549"/>
                    </a:cubicBezTo>
                    <a:cubicBezTo>
                      <a:pt x="107" y="542"/>
                      <a:pt x="108" y="536"/>
                      <a:pt x="109" y="532"/>
                    </a:cubicBezTo>
                    <a:close/>
                  </a:path>
                </a:pathLst>
              </a:custGeom>
              <a:solidFill>
                <a:schemeClr val="accent3">
                  <a:lumMod val="40000"/>
                  <a:lumOff val="6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56" name="PA_任意多边形 16"/>
              <p:cNvSpPr/>
              <p:nvPr>
                <p:custDataLst>
                  <p:tags r:id="rId35"/>
                </p:custDataLst>
              </p:nvPr>
            </p:nvSpPr>
            <p:spPr bwMode="auto">
              <a:xfrm>
                <a:off x="262732" y="5302251"/>
                <a:ext cx="1238250" cy="647700"/>
              </a:xfrm>
              <a:custGeom>
                <a:avLst/>
                <a:gdLst>
                  <a:gd name="T0" fmla="*/ 0 w 780"/>
                  <a:gd name="T1" fmla="*/ 35 h 408"/>
                  <a:gd name="T2" fmla="*/ 0 w 780"/>
                  <a:gd name="T3" fmla="*/ 35 h 408"/>
                  <a:gd name="T4" fmla="*/ 427 w 780"/>
                  <a:gd name="T5" fmla="*/ 273 h 408"/>
                  <a:gd name="T6" fmla="*/ 606 w 780"/>
                  <a:gd name="T7" fmla="*/ 373 h 408"/>
                  <a:gd name="T8" fmla="*/ 780 w 780"/>
                  <a:gd name="T9" fmla="*/ 408 h 408"/>
                  <a:gd name="T10" fmla="*/ 54 w 780"/>
                  <a:gd name="T11" fmla="*/ 0 h 408"/>
                  <a:gd name="T12" fmla="*/ 0 w 780"/>
                  <a:gd name="T13" fmla="*/ 35 h 408"/>
                  <a:gd name="T14" fmla="*/ 0 w 780"/>
                  <a:gd name="T15" fmla="*/ 35 h 4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80" h="408">
                    <a:moveTo>
                      <a:pt x="0" y="35"/>
                    </a:moveTo>
                    <a:lnTo>
                      <a:pt x="0" y="35"/>
                    </a:lnTo>
                    <a:lnTo>
                      <a:pt x="427" y="273"/>
                    </a:lnTo>
                    <a:lnTo>
                      <a:pt x="606" y="373"/>
                    </a:lnTo>
                    <a:lnTo>
                      <a:pt x="780" y="408"/>
                    </a:lnTo>
                    <a:lnTo>
                      <a:pt x="54" y="0"/>
                    </a:lnTo>
                    <a:lnTo>
                      <a:pt x="0" y="35"/>
                    </a:lnTo>
                    <a:lnTo>
                      <a:pt x="0" y="35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宋体" panose="02010600030101010101" pitchFamily="2" charset="-122"/>
                  <a:cs typeface="+mn-cs"/>
                </a:endParaRPr>
              </a:p>
            </p:txBody>
          </p:sp>
        </p:grpSp>
        <p:grpSp>
          <p:nvGrpSpPr>
            <p:cNvPr id="35" name="组合 34"/>
            <p:cNvGrpSpPr/>
            <p:nvPr/>
          </p:nvGrpSpPr>
          <p:grpSpPr>
            <a:xfrm>
              <a:off x="5965031" y="2659063"/>
              <a:ext cx="3233738" cy="3519488"/>
              <a:chOff x="7793037" y="2659063"/>
              <a:chExt cx="3233738" cy="3519488"/>
            </a:xfrm>
            <a:grpFill/>
          </p:grpSpPr>
          <p:sp>
            <p:nvSpPr>
              <p:cNvPr id="44" name="PA_任意多边形 17"/>
              <p:cNvSpPr/>
              <p:nvPr>
                <p:custDataLst>
                  <p:tags r:id="rId23"/>
                </p:custDataLst>
              </p:nvPr>
            </p:nvSpPr>
            <p:spPr bwMode="auto">
              <a:xfrm>
                <a:off x="8045450" y="2659063"/>
                <a:ext cx="2981325" cy="3519488"/>
              </a:xfrm>
              <a:custGeom>
                <a:avLst/>
                <a:gdLst>
                  <a:gd name="T0" fmla="*/ 378 w 378"/>
                  <a:gd name="T1" fmla="*/ 166 h 446"/>
                  <a:gd name="T2" fmla="*/ 293 w 378"/>
                  <a:gd name="T3" fmla="*/ 273 h 446"/>
                  <a:gd name="T4" fmla="*/ 314 w 378"/>
                  <a:gd name="T5" fmla="*/ 423 h 446"/>
                  <a:gd name="T6" fmla="*/ 314 w 378"/>
                  <a:gd name="T7" fmla="*/ 423 h 446"/>
                  <a:gd name="T8" fmla="*/ 202 w 378"/>
                  <a:gd name="T9" fmla="*/ 360 h 446"/>
                  <a:gd name="T10" fmla="*/ 80 w 378"/>
                  <a:gd name="T11" fmla="*/ 446 h 446"/>
                  <a:gd name="T12" fmla="*/ 104 w 378"/>
                  <a:gd name="T13" fmla="*/ 281 h 446"/>
                  <a:gd name="T14" fmla="*/ 0 w 378"/>
                  <a:gd name="T15" fmla="*/ 165 h 446"/>
                  <a:gd name="T16" fmla="*/ 143 w 378"/>
                  <a:gd name="T17" fmla="*/ 142 h 446"/>
                  <a:gd name="T18" fmla="*/ 202 w 378"/>
                  <a:gd name="T19" fmla="*/ 0 h 446"/>
                  <a:gd name="T20" fmla="*/ 259 w 378"/>
                  <a:gd name="T21" fmla="*/ 143 h 446"/>
                  <a:gd name="T22" fmla="*/ 378 w 378"/>
                  <a:gd name="T23" fmla="*/ 166 h 4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78" h="446">
                    <a:moveTo>
                      <a:pt x="378" y="166"/>
                    </a:moveTo>
                    <a:cubicBezTo>
                      <a:pt x="289" y="278"/>
                      <a:pt x="301" y="264"/>
                      <a:pt x="293" y="273"/>
                    </a:cubicBezTo>
                    <a:cubicBezTo>
                      <a:pt x="314" y="423"/>
                      <a:pt x="314" y="423"/>
                      <a:pt x="314" y="423"/>
                    </a:cubicBezTo>
                    <a:cubicBezTo>
                      <a:pt x="314" y="423"/>
                      <a:pt x="314" y="423"/>
                      <a:pt x="314" y="423"/>
                    </a:cubicBezTo>
                    <a:cubicBezTo>
                      <a:pt x="202" y="360"/>
                      <a:pt x="202" y="360"/>
                      <a:pt x="202" y="360"/>
                    </a:cubicBezTo>
                    <a:cubicBezTo>
                      <a:pt x="187" y="371"/>
                      <a:pt x="80" y="446"/>
                      <a:pt x="80" y="446"/>
                    </a:cubicBezTo>
                    <a:cubicBezTo>
                      <a:pt x="91" y="378"/>
                      <a:pt x="105" y="279"/>
                      <a:pt x="104" y="281"/>
                    </a:cubicBezTo>
                    <a:cubicBezTo>
                      <a:pt x="101" y="277"/>
                      <a:pt x="9" y="176"/>
                      <a:pt x="0" y="165"/>
                    </a:cubicBezTo>
                    <a:cubicBezTo>
                      <a:pt x="143" y="142"/>
                      <a:pt x="143" y="142"/>
                      <a:pt x="143" y="142"/>
                    </a:cubicBezTo>
                    <a:cubicBezTo>
                      <a:pt x="149" y="127"/>
                      <a:pt x="184" y="45"/>
                      <a:pt x="202" y="0"/>
                    </a:cubicBezTo>
                    <a:cubicBezTo>
                      <a:pt x="259" y="143"/>
                      <a:pt x="259" y="143"/>
                      <a:pt x="259" y="143"/>
                    </a:cubicBezTo>
                    <a:cubicBezTo>
                      <a:pt x="378" y="166"/>
                      <a:pt x="378" y="166"/>
                      <a:pt x="378" y="16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45" name="PA_任意多边形 18"/>
              <p:cNvSpPr/>
              <p:nvPr>
                <p:custDataLst>
                  <p:tags r:id="rId24"/>
                </p:custDataLst>
              </p:nvPr>
            </p:nvSpPr>
            <p:spPr bwMode="auto">
              <a:xfrm>
                <a:off x="8131175" y="2778126"/>
                <a:ext cx="2816225" cy="3305175"/>
              </a:xfrm>
              <a:custGeom>
                <a:avLst/>
                <a:gdLst>
                  <a:gd name="T0" fmla="*/ 77 w 357"/>
                  <a:gd name="T1" fmla="*/ 419 h 419"/>
                  <a:gd name="T2" fmla="*/ 91 w 357"/>
                  <a:gd name="T3" fmla="*/ 324 h 419"/>
                  <a:gd name="T4" fmla="*/ 96 w 357"/>
                  <a:gd name="T5" fmla="*/ 283 h 419"/>
                  <a:gd name="T6" fmla="*/ 98 w 357"/>
                  <a:gd name="T7" fmla="*/ 262 h 419"/>
                  <a:gd name="T8" fmla="*/ 96 w 357"/>
                  <a:gd name="T9" fmla="*/ 260 h 419"/>
                  <a:gd name="T10" fmla="*/ 96 w 357"/>
                  <a:gd name="T11" fmla="*/ 260 h 419"/>
                  <a:gd name="T12" fmla="*/ 0 w 357"/>
                  <a:gd name="T13" fmla="*/ 154 h 419"/>
                  <a:gd name="T14" fmla="*/ 135 w 357"/>
                  <a:gd name="T15" fmla="*/ 132 h 419"/>
                  <a:gd name="T16" fmla="*/ 137 w 357"/>
                  <a:gd name="T17" fmla="*/ 129 h 419"/>
                  <a:gd name="T18" fmla="*/ 151 w 357"/>
                  <a:gd name="T19" fmla="*/ 95 h 419"/>
                  <a:gd name="T20" fmla="*/ 191 w 357"/>
                  <a:gd name="T21" fmla="*/ 0 h 419"/>
                  <a:gd name="T22" fmla="*/ 244 w 357"/>
                  <a:gd name="T23" fmla="*/ 133 h 419"/>
                  <a:gd name="T24" fmla="*/ 357 w 357"/>
                  <a:gd name="T25" fmla="*/ 154 h 419"/>
                  <a:gd name="T26" fmla="*/ 320 w 357"/>
                  <a:gd name="T27" fmla="*/ 202 h 419"/>
                  <a:gd name="T28" fmla="*/ 280 w 357"/>
                  <a:gd name="T29" fmla="*/ 252 h 419"/>
                  <a:gd name="T30" fmla="*/ 277 w 357"/>
                  <a:gd name="T31" fmla="*/ 256 h 419"/>
                  <a:gd name="T32" fmla="*/ 296 w 357"/>
                  <a:gd name="T33" fmla="*/ 398 h 419"/>
                  <a:gd name="T34" fmla="*/ 191 w 357"/>
                  <a:gd name="T35" fmla="*/ 339 h 419"/>
                  <a:gd name="T36" fmla="*/ 188 w 357"/>
                  <a:gd name="T37" fmla="*/ 341 h 419"/>
                  <a:gd name="T38" fmla="*/ 77 w 357"/>
                  <a:gd name="T39" fmla="*/ 419 h 4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57" h="419">
                    <a:moveTo>
                      <a:pt x="77" y="419"/>
                    </a:moveTo>
                    <a:cubicBezTo>
                      <a:pt x="81" y="387"/>
                      <a:pt x="87" y="350"/>
                      <a:pt x="91" y="324"/>
                    </a:cubicBezTo>
                    <a:cubicBezTo>
                      <a:pt x="93" y="307"/>
                      <a:pt x="95" y="293"/>
                      <a:pt x="96" y="283"/>
                    </a:cubicBezTo>
                    <a:cubicBezTo>
                      <a:pt x="99" y="264"/>
                      <a:pt x="99" y="264"/>
                      <a:pt x="98" y="262"/>
                    </a:cubicBezTo>
                    <a:cubicBezTo>
                      <a:pt x="96" y="260"/>
                      <a:pt x="96" y="260"/>
                      <a:pt x="96" y="260"/>
                    </a:cubicBezTo>
                    <a:cubicBezTo>
                      <a:pt x="96" y="260"/>
                      <a:pt x="96" y="260"/>
                      <a:pt x="96" y="260"/>
                    </a:cubicBezTo>
                    <a:cubicBezTo>
                      <a:pt x="84" y="247"/>
                      <a:pt x="21" y="178"/>
                      <a:pt x="0" y="154"/>
                    </a:cubicBezTo>
                    <a:cubicBezTo>
                      <a:pt x="135" y="132"/>
                      <a:pt x="135" y="132"/>
                      <a:pt x="135" y="132"/>
                    </a:cubicBezTo>
                    <a:cubicBezTo>
                      <a:pt x="137" y="129"/>
                      <a:pt x="137" y="129"/>
                      <a:pt x="137" y="129"/>
                    </a:cubicBezTo>
                    <a:cubicBezTo>
                      <a:pt x="139" y="124"/>
                      <a:pt x="144" y="111"/>
                      <a:pt x="151" y="95"/>
                    </a:cubicBezTo>
                    <a:cubicBezTo>
                      <a:pt x="163" y="66"/>
                      <a:pt x="179" y="29"/>
                      <a:pt x="191" y="0"/>
                    </a:cubicBezTo>
                    <a:cubicBezTo>
                      <a:pt x="244" y="133"/>
                      <a:pt x="244" y="133"/>
                      <a:pt x="244" y="133"/>
                    </a:cubicBezTo>
                    <a:cubicBezTo>
                      <a:pt x="357" y="154"/>
                      <a:pt x="357" y="154"/>
                      <a:pt x="357" y="154"/>
                    </a:cubicBezTo>
                    <a:cubicBezTo>
                      <a:pt x="320" y="202"/>
                      <a:pt x="320" y="202"/>
                      <a:pt x="320" y="202"/>
                    </a:cubicBezTo>
                    <a:cubicBezTo>
                      <a:pt x="283" y="248"/>
                      <a:pt x="283" y="248"/>
                      <a:pt x="280" y="252"/>
                    </a:cubicBezTo>
                    <a:cubicBezTo>
                      <a:pt x="277" y="256"/>
                      <a:pt x="277" y="256"/>
                      <a:pt x="277" y="256"/>
                    </a:cubicBezTo>
                    <a:cubicBezTo>
                      <a:pt x="296" y="398"/>
                      <a:pt x="296" y="398"/>
                      <a:pt x="296" y="398"/>
                    </a:cubicBezTo>
                    <a:cubicBezTo>
                      <a:pt x="191" y="339"/>
                      <a:pt x="191" y="339"/>
                      <a:pt x="191" y="339"/>
                    </a:cubicBezTo>
                    <a:cubicBezTo>
                      <a:pt x="188" y="341"/>
                      <a:pt x="188" y="341"/>
                      <a:pt x="188" y="341"/>
                    </a:cubicBezTo>
                    <a:cubicBezTo>
                      <a:pt x="176" y="349"/>
                      <a:pt x="104" y="400"/>
                      <a:pt x="77" y="419"/>
                    </a:cubicBezTo>
                    <a:close/>
                  </a:path>
                </a:pathLst>
              </a:custGeom>
              <a:solidFill>
                <a:schemeClr val="accent3">
                  <a:lumMod val="40000"/>
                  <a:lumOff val="6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46" name="PA_任意多边形 19"/>
              <p:cNvSpPr/>
              <p:nvPr>
                <p:custDataLst>
                  <p:tags r:id="rId25"/>
                </p:custDataLst>
              </p:nvPr>
            </p:nvSpPr>
            <p:spPr bwMode="auto">
              <a:xfrm>
                <a:off x="8872537" y="2659063"/>
                <a:ext cx="765175" cy="1176338"/>
              </a:xfrm>
              <a:custGeom>
                <a:avLst/>
                <a:gdLst>
                  <a:gd name="T0" fmla="*/ 2 w 97"/>
                  <a:gd name="T1" fmla="*/ 143 h 149"/>
                  <a:gd name="T2" fmla="*/ 61 w 97"/>
                  <a:gd name="T3" fmla="*/ 6 h 149"/>
                  <a:gd name="T4" fmla="*/ 97 w 97"/>
                  <a:gd name="T5" fmla="*/ 0 h 149"/>
                  <a:gd name="T6" fmla="*/ 38 w 97"/>
                  <a:gd name="T7" fmla="*/ 142 h 149"/>
                  <a:gd name="T8" fmla="*/ 2 w 97"/>
                  <a:gd name="T9" fmla="*/ 143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7" h="149">
                    <a:moveTo>
                      <a:pt x="2" y="143"/>
                    </a:moveTo>
                    <a:cubicBezTo>
                      <a:pt x="2" y="143"/>
                      <a:pt x="0" y="149"/>
                      <a:pt x="61" y="6"/>
                    </a:cubicBezTo>
                    <a:cubicBezTo>
                      <a:pt x="97" y="0"/>
                      <a:pt x="97" y="0"/>
                      <a:pt x="97" y="0"/>
                    </a:cubicBezTo>
                    <a:cubicBezTo>
                      <a:pt x="76" y="51"/>
                      <a:pt x="48" y="116"/>
                      <a:pt x="38" y="142"/>
                    </a:cubicBezTo>
                    <a:lnTo>
                      <a:pt x="2" y="143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47" name="PA_任意多边形 20"/>
              <p:cNvSpPr/>
              <p:nvPr>
                <p:custDataLst>
                  <p:tags r:id="rId26"/>
                </p:custDataLst>
              </p:nvPr>
            </p:nvSpPr>
            <p:spPr bwMode="auto">
              <a:xfrm>
                <a:off x="7793037" y="3779838"/>
                <a:ext cx="1379538" cy="180975"/>
              </a:xfrm>
              <a:custGeom>
                <a:avLst/>
                <a:gdLst>
                  <a:gd name="T0" fmla="*/ 0 w 869"/>
                  <a:gd name="T1" fmla="*/ 114 h 114"/>
                  <a:gd name="T2" fmla="*/ 690 w 869"/>
                  <a:gd name="T3" fmla="*/ 5 h 114"/>
                  <a:gd name="T4" fmla="*/ 869 w 869"/>
                  <a:gd name="T5" fmla="*/ 0 h 114"/>
                  <a:gd name="T6" fmla="*/ 159 w 869"/>
                  <a:gd name="T7" fmla="*/ 114 h 114"/>
                  <a:gd name="T8" fmla="*/ 0 w 869"/>
                  <a:gd name="T9" fmla="*/ 114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69" h="114">
                    <a:moveTo>
                      <a:pt x="0" y="114"/>
                    </a:moveTo>
                    <a:lnTo>
                      <a:pt x="690" y="5"/>
                    </a:lnTo>
                    <a:lnTo>
                      <a:pt x="869" y="0"/>
                    </a:lnTo>
                    <a:lnTo>
                      <a:pt x="159" y="114"/>
                    </a:lnTo>
                    <a:lnTo>
                      <a:pt x="0" y="114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48" name="PA_任意多边形 21"/>
              <p:cNvSpPr/>
              <p:nvPr>
                <p:custDataLst>
                  <p:tags r:id="rId27"/>
                </p:custDataLst>
              </p:nvPr>
            </p:nvSpPr>
            <p:spPr bwMode="auto">
              <a:xfrm>
                <a:off x="7793037" y="3960813"/>
                <a:ext cx="1071563" cy="979488"/>
              </a:xfrm>
              <a:custGeom>
                <a:avLst/>
                <a:gdLst>
                  <a:gd name="T0" fmla="*/ 102 w 136"/>
                  <a:gd name="T1" fmla="*/ 112 h 124"/>
                  <a:gd name="T2" fmla="*/ 0 w 136"/>
                  <a:gd name="T3" fmla="*/ 0 h 124"/>
                  <a:gd name="T4" fmla="*/ 32 w 136"/>
                  <a:gd name="T5" fmla="*/ 0 h 124"/>
                  <a:gd name="T6" fmla="*/ 136 w 136"/>
                  <a:gd name="T7" fmla="*/ 116 h 124"/>
                  <a:gd name="T8" fmla="*/ 102 w 136"/>
                  <a:gd name="T9" fmla="*/ 112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6" h="124">
                    <a:moveTo>
                      <a:pt x="102" y="112"/>
                    </a:moveTo>
                    <a:cubicBezTo>
                      <a:pt x="99" y="108"/>
                      <a:pt x="113" y="124"/>
                      <a:pt x="0" y="0"/>
                    </a:cubicBezTo>
                    <a:cubicBezTo>
                      <a:pt x="32" y="0"/>
                      <a:pt x="32" y="0"/>
                      <a:pt x="32" y="0"/>
                    </a:cubicBezTo>
                    <a:cubicBezTo>
                      <a:pt x="43" y="12"/>
                      <a:pt x="133" y="112"/>
                      <a:pt x="136" y="116"/>
                    </a:cubicBezTo>
                    <a:lnTo>
                      <a:pt x="102" y="112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49" name="PA_任意多边形 22"/>
              <p:cNvSpPr/>
              <p:nvPr>
                <p:custDataLst>
                  <p:tags r:id="rId28"/>
                </p:custDataLst>
              </p:nvPr>
            </p:nvSpPr>
            <p:spPr bwMode="auto">
              <a:xfrm>
                <a:off x="8407400" y="4845051"/>
                <a:ext cx="457200" cy="1333500"/>
              </a:xfrm>
              <a:custGeom>
                <a:avLst/>
                <a:gdLst>
                  <a:gd name="T0" fmla="*/ 58 w 58"/>
                  <a:gd name="T1" fmla="*/ 4 h 169"/>
                  <a:gd name="T2" fmla="*/ 34 w 58"/>
                  <a:gd name="T3" fmla="*/ 169 h 169"/>
                  <a:gd name="T4" fmla="*/ 1 w 58"/>
                  <a:gd name="T5" fmla="*/ 161 h 169"/>
                  <a:gd name="T6" fmla="*/ 0 w 58"/>
                  <a:gd name="T7" fmla="*/ 160 h 169"/>
                  <a:gd name="T8" fmla="*/ 24 w 58"/>
                  <a:gd name="T9" fmla="*/ 0 h 169"/>
                  <a:gd name="T10" fmla="*/ 58 w 58"/>
                  <a:gd name="T11" fmla="*/ 4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8" h="169">
                    <a:moveTo>
                      <a:pt x="58" y="4"/>
                    </a:moveTo>
                    <a:cubicBezTo>
                      <a:pt x="41" y="126"/>
                      <a:pt x="48" y="81"/>
                      <a:pt x="34" y="169"/>
                    </a:cubicBezTo>
                    <a:cubicBezTo>
                      <a:pt x="1" y="161"/>
                      <a:pt x="1" y="161"/>
                      <a:pt x="1" y="161"/>
                    </a:cubicBezTo>
                    <a:cubicBezTo>
                      <a:pt x="0" y="160"/>
                      <a:pt x="0" y="160"/>
                      <a:pt x="0" y="160"/>
                    </a:cubicBezTo>
                    <a:cubicBezTo>
                      <a:pt x="24" y="0"/>
                      <a:pt x="24" y="0"/>
                      <a:pt x="24" y="0"/>
                    </a:cubicBezTo>
                    <a:lnTo>
                      <a:pt x="58" y="4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50" name="PA_任意多边形 23"/>
              <p:cNvSpPr/>
              <p:nvPr>
                <p:custDataLst>
                  <p:tags r:id="rId29"/>
                </p:custDataLst>
              </p:nvPr>
            </p:nvSpPr>
            <p:spPr bwMode="auto">
              <a:xfrm>
                <a:off x="9551987" y="5499101"/>
                <a:ext cx="962025" cy="496888"/>
              </a:xfrm>
              <a:custGeom>
                <a:avLst/>
                <a:gdLst>
                  <a:gd name="T0" fmla="*/ 0 w 606"/>
                  <a:gd name="T1" fmla="*/ 40 h 313"/>
                  <a:gd name="T2" fmla="*/ 0 w 606"/>
                  <a:gd name="T3" fmla="*/ 40 h 313"/>
                  <a:gd name="T4" fmla="*/ 54 w 606"/>
                  <a:gd name="T5" fmla="*/ 0 h 313"/>
                  <a:gd name="T6" fmla="*/ 606 w 606"/>
                  <a:gd name="T7" fmla="*/ 313 h 313"/>
                  <a:gd name="T8" fmla="*/ 417 w 606"/>
                  <a:gd name="T9" fmla="*/ 279 h 313"/>
                  <a:gd name="T10" fmla="*/ 238 w 606"/>
                  <a:gd name="T11" fmla="*/ 174 h 313"/>
                  <a:gd name="T12" fmla="*/ 0 w 606"/>
                  <a:gd name="T13" fmla="*/ 40 h 313"/>
                  <a:gd name="T14" fmla="*/ 0 w 606"/>
                  <a:gd name="T15" fmla="*/ 40 h 313"/>
                  <a:gd name="T16" fmla="*/ 0 w 606"/>
                  <a:gd name="T17" fmla="*/ 40 h 3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06" h="313">
                    <a:moveTo>
                      <a:pt x="0" y="40"/>
                    </a:moveTo>
                    <a:lnTo>
                      <a:pt x="0" y="40"/>
                    </a:lnTo>
                    <a:lnTo>
                      <a:pt x="54" y="0"/>
                    </a:lnTo>
                    <a:lnTo>
                      <a:pt x="606" y="313"/>
                    </a:lnTo>
                    <a:lnTo>
                      <a:pt x="417" y="279"/>
                    </a:lnTo>
                    <a:lnTo>
                      <a:pt x="238" y="174"/>
                    </a:lnTo>
                    <a:lnTo>
                      <a:pt x="0" y="40"/>
                    </a:lnTo>
                    <a:lnTo>
                      <a:pt x="0" y="40"/>
                    </a:lnTo>
                    <a:lnTo>
                      <a:pt x="0" y="4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宋体" panose="02010600030101010101" pitchFamily="2" charset="-122"/>
                  <a:cs typeface="+mn-cs"/>
                </a:endParaRPr>
              </a:p>
            </p:txBody>
          </p:sp>
        </p:grpSp>
        <p:grpSp>
          <p:nvGrpSpPr>
            <p:cNvPr id="36" name="组合 35"/>
            <p:cNvGrpSpPr/>
            <p:nvPr/>
          </p:nvGrpSpPr>
          <p:grpSpPr>
            <a:xfrm>
              <a:off x="7294562" y="3708401"/>
              <a:ext cx="2303462" cy="2470150"/>
              <a:chOff x="9720263" y="3708401"/>
              <a:chExt cx="2303462" cy="2470150"/>
            </a:xfrm>
            <a:grpFill/>
          </p:grpSpPr>
          <p:sp>
            <p:nvSpPr>
              <p:cNvPr id="37" name="PA_任意多边形 24"/>
              <p:cNvSpPr/>
              <p:nvPr>
                <p:custDataLst>
                  <p:tags r:id="rId16"/>
                </p:custDataLst>
              </p:nvPr>
            </p:nvSpPr>
            <p:spPr bwMode="auto">
              <a:xfrm>
                <a:off x="10004425" y="3708401"/>
                <a:ext cx="2019300" cy="2470150"/>
              </a:xfrm>
              <a:custGeom>
                <a:avLst/>
                <a:gdLst>
                  <a:gd name="T0" fmla="*/ 256 w 256"/>
                  <a:gd name="T1" fmla="*/ 112 h 313"/>
                  <a:gd name="T2" fmla="*/ 197 w 256"/>
                  <a:gd name="T3" fmla="*/ 191 h 313"/>
                  <a:gd name="T4" fmla="*/ 212 w 256"/>
                  <a:gd name="T5" fmla="*/ 297 h 313"/>
                  <a:gd name="T6" fmla="*/ 211 w 256"/>
                  <a:gd name="T7" fmla="*/ 297 h 313"/>
                  <a:gd name="T8" fmla="*/ 135 w 256"/>
                  <a:gd name="T9" fmla="*/ 253 h 313"/>
                  <a:gd name="T10" fmla="*/ 57 w 256"/>
                  <a:gd name="T11" fmla="*/ 312 h 313"/>
                  <a:gd name="T12" fmla="*/ 55 w 256"/>
                  <a:gd name="T13" fmla="*/ 313 h 313"/>
                  <a:gd name="T14" fmla="*/ 54 w 256"/>
                  <a:gd name="T15" fmla="*/ 313 h 313"/>
                  <a:gd name="T16" fmla="*/ 70 w 256"/>
                  <a:gd name="T17" fmla="*/ 198 h 313"/>
                  <a:gd name="T18" fmla="*/ 1 w 256"/>
                  <a:gd name="T19" fmla="*/ 120 h 313"/>
                  <a:gd name="T20" fmla="*/ 95 w 256"/>
                  <a:gd name="T21" fmla="*/ 101 h 313"/>
                  <a:gd name="T22" fmla="*/ 134 w 256"/>
                  <a:gd name="T23" fmla="*/ 0 h 313"/>
                  <a:gd name="T24" fmla="*/ 173 w 256"/>
                  <a:gd name="T25" fmla="*/ 99 h 313"/>
                  <a:gd name="T26" fmla="*/ 256 w 256"/>
                  <a:gd name="T27" fmla="*/ 112 h 3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56" h="313">
                    <a:moveTo>
                      <a:pt x="256" y="112"/>
                    </a:moveTo>
                    <a:cubicBezTo>
                      <a:pt x="233" y="143"/>
                      <a:pt x="246" y="126"/>
                      <a:pt x="197" y="191"/>
                    </a:cubicBezTo>
                    <a:cubicBezTo>
                      <a:pt x="212" y="297"/>
                      <a:pt x="212" y="297"/>
                      <a:pt x="212" y="297"/>
                    </a:cubicBezTo>
                    <a:cubicBezTo>
                      <a:pt x="211" y="297"/>
                      <a:pt x="211" y="297"/>
                      <a:pt x="211" y="297"/>
                    </a:cubicBezTo>
                    <a:cubicBezTo>
                      <a:pt x="135" y="253"/>
                      <a:pt x="135" y="253"/>
                      <a:pt x="135" y="253"/>
                    </a:cubicBezTo>
                    <a:cubicBezTo>
                      <a:pt x="102" y="279"/>
                      <a:pt x="105" y="276"/>
                      <a:pt x="57" y="312"/>
                    </a:cubicBezTo>
                    <a:cubicBezTo>
                      <a:pt x="55" y="313"/>
                      <a:pt x="55" y="313"/>
                      <a:pt x="55" y="313"/>
                    </a:cubicBezTo>
                    <a:cubicBezTo>
                      <a:pt x="54" y="313"/>
                      <a:pt x="54" y="313"/>
                      <a:pt x="54" y="313"/>
                    </a:cubicBezTo>
                    <a:cubicBezTo>
                      <a:pt x="55" y="310"/>
                      <a:pt x="61" y="267"/>
                      <a:pt x="70" y="198"/>
                    </a:cubicBezTo>
                    <a:cubicBezTo>
                      <a:pt x="70" y="198"/>
                      <a:pt x="0" y="120"/>
                      <a:pt x="1" y="120"/>
                    </a:cubicBezTo>
                    <a:cubicBezTo>
                      <a:pt x="18" y="117"/>
                      <a:pt x="97" y="101"/>
                      <a:pt x="95" y="101"/>
                    </a:cubicBezTo>
                    <a:cubicBezTo>
                      <a:pt x="97" y="96"/>
                      <a:pt x="132" y="6"/>
                      <a:pt x="134" y="0"/>
                    </a:cubicBezTo>
                    <a:cubicBezTo>
                      <a:pt x="173" y="99"/>
                      <a:pt x="173" y="99"/>
                      <a:pt x="173" y="99"/>
                    </a:cubicBezTo>
                    <a:cubicBezTo>
                      <a:pt x="256" y="112"/>
                      <a:pt x="256" y="112"/>
                      <a:pt x="256" y="1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38" name="PA_任意多边形 25"/>
              <p:cNvSpPr/>
              <p:nvPr>
                <p:custDataLst>
                  <p:tags r:id="rId17"/>
                </p:custDataLst>
              </p:nvPr>
            </p:nvSpPr>
            <p:spPr bwMode="auto">
              <a:xfrm>
                <a:off x="10091738" y="3827463"/>
                <a:ext cx="1854200" cy="2263775"/>
              </a:xfrm>
              <a:custGeom>
                <a:avLst/>
                <a:gdLst>
                  <a:gd name="T0" fmla="*/ 50 w 235"/>
                  <a:gd name="T1" fmla="*/ 287 h 287"/>
                  <a:gd name="T2" fmla="*/ 64 w 235"/>
                  <a:gd name="T3" fmla="*/ 184 h 287"/>
                  <a:gd name="T4" fmla="*/ 65 w 235"/>
                  <a:gd name="T5" fmla="*/ 182 h 287"/>
                  <a:gd name="T6" fmla="*/ 0 w 235"/>
                  <a:gd name="T7" fmla="*/ 109 h 287"/>
                  <a:gd name="T8" fmla="*/ 85 w 235"/>
                  <a:gd name="T9" fmla="*/ 91 h 287"/>
                  <a:gd name="T10" fmla="*/ 88 w 235"/>
                  <a:gd name="T11" fmla="*/ 91 h 287"/>
                  <a:gd name="T12" fmla="*/ 89 w 235"/>
                  <a:gd name="T13" fmla="*/ 88 h 287"/>
                  <a:gd name="T14" fmla="*/ 123 w 235"/>
                  <a:gd name="T15" fmla="*/ 0 h 287"/>
                  <a:gd name="T16" fmla="*/ 159 w 235"/>
                  <a:gd name="T17" fmla="*/ 89 h 287"/>
                  <a:gd name="T18" fmla="*/ 235 w 235"/>
                  <a:gd name="T19" fmla="*/ 101 h 287"/>
                  <a:gd name="T20" fmla="*/ 232 w 235"/>
                  <a:gd name="T21" fmla="*/ 105 h 287"/>
                  <a:gd name="T22" fmla="*/ 202 w 235"/>
                  <a:gd name="T23" fmla="*/ 146 h 287"/>
                  <a:gd name="T24" fmla="*/ 180 w 235"/>
                  <a:gd name="T25" fmla="*/ 174 h 287"/>
                  <a:gd name="T26" fmla="*/ 194 w 235"/>
                  <a:gd name="T27" fmla="*/ 272 h 287"/>
                  <a:gd name="T28" fmla="*/ 124 w 235"/>
                  <a:gd name="T29" fmla="*/ 231 h 287"/>
                  <a:gd name="T30" fmla="*/ 121 w 235"/>
                  <a:gd name="T31" fmla="*/ 234 h 287"/>
                  <a:gd name="T32" fmla="*/ 89 w 235"/>
                  <a:gd name="T33" fmla="*/ 257 h 287"/>
                  <a:gd name="T34" fmla="*/ 50 w 235"/>
                  <a:gd name="T35" fmla="*/ 287 h 2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35" h="287">
                    <a:moveTo>
                      <a:pt x="50" y="287"/>
                    </a:moveTo>
                    <a:cubicBezTo>
                      <a:pt x="53" y="269"/>
                      <a:pt x="58" y="233"/>
                      <a:pt x="64" y="184"/>
                    </a:cubicBezTo>
                    <a:cubicBezTo>
                      <a:pt x="65" y="182"/>
                      <a:pt x="65" y="182"/>
                      <a:pt x="65" y="182"/>
                    </a:cubicBezTo>
                    <a:cubicBezTo>
                      <a:pt x="65" y="182"/>
                      <a:pt x="17" y="128"/>
                      <a:pt x="0" y="109"/>
                    </a:cubicBezTo>
                    <a:cubicBezTo>
                      <a:pt x="26" y="103"/>
                      <a:pt x="82" y="92"/>
                      <a:pt x="85" y="91"/>
                    </a:cubicBezTo>
                    <a:cubicBezTo>
                      <a:pt x="88" y="91"/>
                      <a:pt x="88" y="91"/>
                      <a:pt x="88" y="91"/>
                    </a:cubicBezTo>
                    <a:cubicBezTo>
                      <a:pt x="89" y="88"/>
                      <a:pt x="89" y="88"/>
                      <a:pt x="89" y="88"/>
                    </a:cubicBezTo>
                    <a:cubicBezTo>
                      <a:pt x="91" y="84"/>
                      <a:pt x="113" y="25"/>
                      <a:pt x="123" y="0"/>
                    </a:cubicBezTo>
                    <a:cubicBezTo>
                      <a:pt x="159" y="89"/>
                      <a:pt x="159" y="89"/>
                      <a:pt x="159" y="89"/>
                    </a:cubicBezTo>
                    <a:cubicBezTo>
                      <a:pt x="235" y="101"/>
                      <a:pt x="235" y="101"/>
                      <a:pt x="235" y="101"/>
                    </a:cubicBezTo>
                    <a:cubicBezTo>
                      <a:pt x="232" y="105"/>
                      <a:pt x="232" y="105"/>
                      <a:pt x="232" y="105"/>
                    </a:cubicBezTo>
                    <a:cubicBezTo>
                      <a:pt x="222" y="118"/>
                      <a:pt x="222" y="118"/>
                      <a:pt x="202" y="146"/>
                    </a:cubicBezTo>
                    <a:cubicBezTo>
                      <a:pt x="180" y="174"/>
                      <a:pt x="180" y="174"/>
                      <a:pt x="180" y="174"/>
                    </a:cubicBezTo>
                    <a:cubicBezTo>
                      <a:pt x="194" y="272"/>
                      <a:pt x="194" y="272"/>
                      <a:pt x="194" y="272"/>
                    </a:cubicBezTo>
                    <a:cubicBezTo>
                      <a:pt x="124" y="231"/>
                      <a:pt x="124" y="231"/>
                      <a:pt x="124" y="231"/>
                    </a:cubicBezTo>
                    <a:cubicBezTo>
                      <a:pt x="121" y="234"/>
                      <a:pt x="121" y="234"/>
                      <a:pt x="121" y="234"/>
                    </a:cubicBezTo>
                    <a:cubicBezTo>
                      <a:pt x="106" y="245"/>
                      <a:pt x="98" y="251"/>
                      <a:pt x="89" y="257"/>
                    </a:cubicBezTo>
                    <a:cubicBezTo>
                      <a:pt x="81" y="264"/>
                      <a:pt x="71" y="271"/>
                      <a:pt x="50" y="287"/>
                    </a:cubicBezTo>
                    <a:close/>
                  </a:path>
                </a:pathLst>
              </a:custGeom>
              <a:solidFill>
                <a:schemeClr val="accent3">
                  <a:lumMod val="40000"/>
                  <a:lumOff val="6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39" name="PA_任意多边形 26"/>
              <p:cNvSpPr/>
              <p:nvPr>
                <p:custDataLst>
                  <p:tags r:id="rId18"/>
                </p:custDataLst>
              </p:nvPr>
            </p:nvSpPr>
            <p:spPr bwMode="auto">
              <a:xfrm>
                <a:off x="10447338" y="3708401"/>
                <a:ext cx="614363" cy="796925"/>
              </a:xfrm>
              <a:custGeom>
                <a:avLst/>
                <a:gdLst>
                  <a:gd name="T0" fmla="*/ 0 w 78"/>
                  <a:gd name="T1" fmla="*/ 99 h 101"/>
                  <a:gd name="T2" fmla="*/ 38 w 78"/>
                  <a:gd name="T3" fmla="*/ 1 h 101"/>
                  <a:gd name="T4" fmla="*/ 78 w 78"/>
                  <a:gd name="T5" fmla="*/ 0 h 101"/>
                  <a:gd name="T6" fmla="*/ 39 w 78"/>
                  <a:gd name="T7" fmla="*/ 101 h 101"/>
                  <a:gd name="T8" fmla="*/ 0 w 78"/>
                  <a:gd name="T9" fmla="*/ 99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8" h="101">
                    <a:moveTo>
                      <a:pt x="0" y="99"/>
                    </a:moveTo>
                    <a:cubicBezTo>
                      <a:pt x="38" y="1"/>
                      <a:pt x="38" y="1"/>
                      <a:pt x="38" y="1"/>
                    </a:cubicBezTo>
                    <a:cubicBezTo>
                      <a:pt x="78" y="0"/>
                      <a:pt x="78" y="0"/>
                      <a:pt x="78" y="0"/>
                    </a:cubicBezTo>
                    <a:cubicBezTo>
                      <a:pt x="52" y="68"/>
                      <a:pt x="47" y="80"/>
                      <a:pt x="39" y="101"/>
                    </a:cubicBezTo>
                    <a:lnTo>
                      <a:pt x="0" y="99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40" name="PA_任意多边形 27"/>
              <p:cNvSpPr/>
              <p:nvPr>
                <p:custDataLst>
                  <p:tags r:id="rId19"/>
                </p:custDataLst>
              </p:nvPr>
            </p:nvSpPr>
            <p:spPr bwMode="auto">
              <a:xfrm>
                <a:off x="9720263" y="4489451"/>
                <a:ext cx="1033463" cy="166688"/>
              </a:xfrm>
              <a:custGeom>
                <a:avLst/>
                <a:gdLst>
                  <a:gd name="T0" fmla="*/ 0 w 131"/>
                  <a:gd name="T1" fmla="*/ 18 h 21"/>
                  <a:gd name="T2" fmla="*/ 92 w 131"/>
                  <a:gd name="T3" fmla="*/ 0 h 21"/>
                  <a:gd name="T4" fmla="*/ 131 w 131"/>
                  <a:gd name="T5" fmla="*/ 2 h 21"/>
                  <a:gd name="T6" fmla="*/ 37 w 131"/>
                  <a:gd name="T7" fmla="*/ 21 h 21"/>
                  <a:gd name="T8" fmla="*/ 0 w 131"/>
                  <a:gd name="T9" fmla="*/ 18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1" h="21">
                    <a:moveTo>
                      <a:pt x="0" y="18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131" y="2"/>
                      <a:pt x="131" y="2"/>
                      <a:pt x="131" y="2"/>
                    </a:cubicBezTo>
                    <a:cubicBezTo>
                      <a:pt x="37" y="21"/>
                      <a:pt x="51" y="18"/>
                      <a:pt x="37" y="21"/>
                    </a:cubicBezTo>
                    <a:lnTo>
                      <a:pt x="0" y="18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41" name="PA_任意多边形 28"/>
              <p:cNvSpPr/>
              <p:nvPr>
                <p:custDataLst>
                  <p:tags r:id="rId20"/>
                </p:custDataLst>
              </p:nvPr>
            </p:nvSpPr>
            <p:spPr bwMode="auto">
              <a:xfrm>
                <a:off x="9720263" y="4632326"/>
                <a:ext cx="836613" cy="638175"/>
              </a:xfrm>
              <a:custGeom>
                <a:avLst/>
                <a:gdLst>
                  <a:gd name="T0" fmla="*/ 67 w 106"/>
                  <a:gd name="T1" fmla="*/ 76 h 81"/>
                  <a:gd name="T2" fmla="*/ 0 w 106"/>
                  <a:gd name="T3" fmla="*/ 0 h 81"/>
                  <a:gd name="T4" fmla="*/ 37 w 106"/>
                  <a:gd name="T5" fmla="*/ 3 h 81"/>
                  <a:gd name="T6" fmla="*/ 105 w 106"/>
                  <a:gd name="T7" fmla="*/ 81 h 81"/>
                  <a:gd name="T8" fmla="*/ 106 w 106"/>
                  <a:gd name="T9" fmla="*/ 81 h 81"/>
                  <a:gd name="T10" fmla="*/ 67 w 106"/>
                  <a:gd name="T11" fmla="*/ 76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6" h="81">
                    <a:moveTo>
                      <a:pt x="67" y="76"/>
                    </a:moveTo>
                    <a:cubicBezTo>
                      <a:pt x="6" y="8"/>
                      <a:pt x="25" y="29"/>
                      <a:pt x="0" y="0"/>
                    </a:cubicBezTo>
                    <a:cubicBezTo>
                      <a:pt x="37" y="3"/>
                      <a:pt x="37" y="3"/>
                      <a:pt x="37" y="3"/>
                    </a:cubicBezTo>
                    <a:cubicBezTo>
                      <a:pt x="88" y="61"/>
                      <a:pt x="94" y="68"/>
                      <a:pt x="105" y="81"/>
                    </a:cubicBezTo>
                    <a:cubicBezTo>
                      <a:pt x="106" y="81"/>
                      <a:pt x="106" y="81"/>
                      <a:pt x="106" y="81"/>
                    </a:cubicBezTo>
                    <a:lnTo>
                      <a:pt x="67" y="76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42" name="PA_任意多边形 29"/>
              <p:cNvSpPr/>
              <p:nvPr>
                <p:custDataLst>
                  <p:tags r:id="rId21"/>
                </p:custDataLst>
              </p:nvPr>
            </p:nvSpPr>
            <p:spPr bwMode="auto">
              <a:xfrm>
                <a:off x="10131425" y="5230813"/>
                <a:ext cx="425450" cy="947738"/>
              </a:xfrm>
              <a:custGeom>
                <a:avLst/>
                <a:gdLst>
                  <a:gd name="T0" fmla="*/ 54 w 54"/>
                  <a:gd name="T1" fmla="*/ 5 h 120"/>
                  <a:gd name="T2" fmla="*/ 38 w 54"/>
                  <a:gd name="T3" fmla="*/ 120 h 120"/>
                  <a:gd name="T4" fmla="*/ 0 w 54"/>
                  <a:gd name="T5" fmla="*/ 111 h 120"/>
                  <a:gd name="T6" fmla="*/ 15 w 54"/>
                  <a:gd name="T7" fmla="*/ 0 h 120"/>
                  <a:gd name="T8" fmla="*/ 54 w 54"/>
                  <a:gd name="T9" fmla="*/ 5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4" h="120">
                    <a:moveTo>
                      <a:pt x="54" y="5"/>
                    </a:moveTo>
                    <a:cubicBezTo>
                      <a:pt x="53" y="11"/>
                      <a:pt x="45" y="75"/>
                      <a:pt x="38" y="120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15" y="0"/>
                      <a:pt x="15" y="0"/>
                      <a:pt x="15" y="0"/>
                    </a:cubicBezTo>
                    <a:lnTo>
                      <a:pt x="54" y="5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43" name="PA_任意多边形 30"/>
              <p:cNvSpPr/>
              <p:nvPr>
                <p:custDataLst>
                  <p:tags r:id="rId22"/>
                </p:custDataLst>
              </p:nvPr>
            </p:nvSpPr>
            <p:spPr bwMode="auto">
              <a:xfrm>
                <a:off x="10974388" y="5705476"/>
                <a:ext cx="695325" cy="346075"/>
              </a:xfrm>
              <a:custGeom>
                <a:avLst/>
                <a:gdLst>
                  <a:gd name="T0" fmla="*/ 0 w 88"/>
                  <a:gd name="T1" fmla="*/ 9 h 44"/>
                  <a:gd name="T2" fmla="*/ 0 w 88"/>
                  <a:gd name="T3" fmla="*/ 9 h 44"/>
                  <a:gd name="T4" fmla="*/ 0 w 88"/>
                  <a:gd name="T5" fmla="*/ 9 h 44"/>
                  <a:gd name="T6" fmla="*/ 46 w 88"/>
                  <a:gd name="T7" fmla="*/ 36 h 44"/>
                  <a:gd name="T8" fmla="*/ 88 w 88"/>
                  <a:gd name="T9" fmla="*/ 44 h 44"/>
                  <a:gd name="T10" fmla="*/ 12 w 88"/>
                  <a:gd name="T11" fmla="*/ 0 h 44"/>
                  <a:gd name="T12" fmla="*/ 0 w 88"/>
                  <a:gd name="T13" fmla="*/ 9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8" h="44">
                    <a:moveTo>
                      <a:pt x="0" y="9"/>
                    </a:move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3" y="16"/>
                      <a:pt x="4" y="11"/>
                      <a:pt x="46" y="36"/>
                    </a:cubicBezTo>
                    <a:cubicBezTo>
                      <a:pt x="88" y="44"/>
                      <a:pt x="88" y="44"/>
                      <a:pt x="88" y="44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0" y="9"/>
                      <a:pt x="0" y="9"/>
                      <a:pt x="0" y="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宋体" panose="02010600030101010101" pitchFamily="2" charset="-122"/>
                  <a:cs typeface="+mn-cs"/>
                </a:endParaRPr>
              </a:p>
            </p:txBody>
          </p:sp>
        </p:grpSp>
      </p:grpSp>
      <p:sp>
        <p:nvSpPr>
          <p:cNvPr id="63" name="PA_文本框 62"/>
          <p:cNvSpPr txBox="1"/>
          <p:nvPr>
            <p:custDataLst>
              <p:tags r:id="rId12"/>
            </p:custDataLst>
          </p:nvPr>
        </p:nvSpPr>
        <p:spPr>
          <a:xfrm>
            <a:off x="6728917" y="4012896"/>
            <a:ext cx="402674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altLang="zh-CN" sz="3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mpact" panose="020B0806030902050204" pitchFamily="34" charset="0"/>
                <a:ea typeface="宋体" panose="02010600030101010101" pitchFamily="2" charset="-122"/>
                <a:cs typeface="+mn-cs"/>
              </a:rPr>
              <a:t>3</a:t>
            </a:r>
            <a:endParaRPr kumimoji="0" lang="zh-CN" altLang="en-US" sz="3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Impact" panose="020B0806030902050204" pitchFamily="3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4" name="PA_文本框 63"/>
          <p:cNvSpPr txBox="1"/>
          <p:nvPr>
            <p:custDataLst>
              <p:tags r:id="rId13"/>
            </p:custDataLst>
          </p:nvPr>
        </p:nvSpPr>
        <p:spPr>
          <a:xfrm>
            <a:off x="7465149" y="4650087"/>
            <a:ext cx="359087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altLang="zh-CN" sz="3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mpact" panose="020B0806030902050204" pitchFamily="34" charset="0"/>
                <a:ea typeface="宋体" panose="02010600030101010101" pitchFamily="2" charset="-122"/>
                <a:cs typeface="+mn-cs"/>
              </a:rPr>
              <a:t>4</a:t>
            </a:r>
            <a:endParaRPr kumimoji="0" lang="zh-CN" altLang="en-US" sz="3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Impact" panose="020B0806030902050204" pitchFamily="3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5" name="PA_文本框 64"/>
          <p:cNvSpPr txBox="1"/>
          <p:nvPr>
            <p:custDataLst>
              <p:tags r:id="rId14"/>
            </p:custDataLst>
          </p:nvPr>
        </p:nvSpPr>
        <p:spPr>
          <a:xfrm>
            <a:off x="5777745" y="3425523"/>
            <a:ext cx="431427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altLang="zh-CN" sz="3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mpact" panose="020B0806030902050204" pitchFamily="34" charset="0"/>
                <a:ea typeface="宋体" panose="02010600030101010101" pitchFamily="2" charset="-122"/>
                <a:cs typeface="+mn-cs"/>
              </a:rPr>
              <a:t>2</a:t>
            </a:r>
            <a:endParaRPr kumimoji="0" lang="zh-CN" altLang="en-US" sz="3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Impact" panose="020B0806030902050204" pitchFamily="3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6" name="PA_文本框 65"/>
          <p:cNvSpPr txBox="1"/>
          <p:nvPr>
            <p:custDataLst>
              <p:tags r:id="rId15"/>
            </p:custDataLst>
          </p:nvPr>
        </p:nvSpPr>
        <p:spPr>
          <a:xfrm flipH="1">
            <a:off x="4994806" y="2775012"/>
            <a:ext cx="349678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altLang="zh-CN" sz="3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mpact" panose="020B0806030902050204" pitchFamily="34" charset="0"/>
                <a:ea typeface="宋体" panose="02010600030101010101" pitchFamily="2" charset="-122"/>
                <a:cs typeface="+mn-cs"/>
              </a:rPr>
              <a:t>1</a:t>
            </a:r>
            <a:endParaRPr kumimoji="0" lang="zh-CN" altLang="en-US" sz="3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Impact" panose="020B0806030902050204" pitchFamily="34" charset="0"/>
              <a:ea typeface="宋体" panose="02010600030101010101" pitchFamily="2" charset="-122"/>
              <a:cs typeface="+mn-cs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2" fill="hold" nodeType="withEffect" p14:presetBounceEnd="33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33000">
                                          <p:cBhvr additive="base">
                                            <p:cTn id="7" dur="1000" fill="hold"/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33000">
                                          <p:cBhvr additive="base">
                                            <p:cTn id="8" dur="1000" fill="hold"/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2" fill="hold" nodeType="withEffect" p14:presetBounceEnd="33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33000">
                                          <p:cBhvr additive="base">
                                            <p:cTn id="11" dur="1000" fill="hold"/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33000">
                                          <p:cBhvr additive="base">
                                            <p:cTn id="12" dur="1000" fill="hold"/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8" fill="hold" nodeType="withEffect" p14:presetBounceEnd="33000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33000">
                                          <p:cBhvr additive="base">
                                            <p:cTn id="15" dur="1000" fill="hold"/>
                                            <p:tgtEl>
                                              <p:spTgt spid="2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33000">
                                          <p:cBhvr additive="base">
                                            <p:cTn id="16" dur="1000" fill="hold"/>
                                            <p:tgtEl>
                                              <p:spTgt spid="2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8" fill="hold" nodeType="withEffect" p14:presetBounceEnd="33000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33000">
                                          <p:cBhvr additive="base">
                                            <p:cTn id="19" dur="1000" fill="hold"/>
                                            <p:tgtEl>
                                              <p:spTgt spid="2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33000">
                                          <p:cBhvr additive="base">
                                            <p:cTn id="20" dur="1000" fill="hold"/>
                                            <p:tgtEl>
                                              <p:spTgt spid="2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2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000" fill="hold"/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000" fill="hold"/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2" fill="hold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000" fill="hold"/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000" fill="hold"/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8" fill="hold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1000" fill="hold"/>
                                            <p:tgtEl>
                                              <p:spTgt spid="2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1000" fill="hold"/>
                                            <p:tgtEl>
                                              <p:spTgt spid="2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8" fill="hold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1000" fill="hold"/>
                                            <p:tgtEl>
                                              <p:spTgt spid="2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1000" fill="hold"/>
                                            <p:tgtEl>
                                              <p:spTgt spid="2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Fallback>
  </mc:AlternateContent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8" name="PA_矩形 127"/>
          <p:cNvSpPr/>
          <p:nvPr>
            <p:custDataLst>
              <p:tags r:id="rId1"/>
            </p:custDataLst>
          </p:nvPr>
        </p:nvSpPr>
        <p:spPr>
          <a:xfrm>
            <a:off x="0" y="6545943"/>
            <a:ext cx="12192000" cy="312057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31" name="PA_任意多边形 130"/>
          <p:cNvSpPr/>
          <p:nvPr>
            <p:custDataLst>
              <p:tags r:id="rId2"/>
            </p:custDataLst>
          </p:nvPr>
        </p:nvSpPr>
        <p:spPr>
          <a:xfrm>
            <a:off x="10269304" y="6545943"/>
            <a:ext cx="1932222" cy="312057"/>
          </a:xfrm>
          <a:custGeom>
            <a:avLst/>
            <a:gdLst>
              <a:gd name="connsiteX0" fmla="*/ 0 w 1932222"/>
              <a:gd name="connsiteY0" fmla="*/ 0 h 312057"/>
              <a:gd name="connsiteX1" fmla="*/ 1932222 w 1932222"/>
              <a:gd name="connsiteY1" fmla="*/ 0 h 312057"/>
              <a:gd name="connsiteX2" fmla="*/ 1932222 w 1932222"/>
              <a:gd name="connsiteY2" fmla="*/ 312057 h 312057"/>
              <a:gd name="connsiteX3" fmla="*/ 154981 w 1932222"/>
              <a:gd name="connsiteY3" fmla="*/ 312057 h 3120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32222" h="312057">
                <a:moveTo>
                  <a:pt x="0" y="0"/>
                </a:moveTo>
                <a:lnTo>
                  <a:pt x="1932222" y="0"/>
                </a:lnTo>
                <a:lnTo>
                  <a:pt x="1932222" y="312057"/>
                </a:lnTo>
                <a:lnTo>
                  <a:pt x="154981" y="312057"/>
                </a:lnTo>
                <a:close/>
              </a:path>
            </a:pathLst>
          </a:custGeom>
          <a:solidFill>
            <a:schemeClr val="bg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32" name="PA_SlideNumberPlaceholder 131"/>
          <p:cNvSpPr>
            <a:spLocks noGrp="1"/>
          </p:cNvSpPr>
          <p:nvPr>
            <p:ph type="sldNum" sz="quarter" idx="12"/>
            <p:custDataLst>
              <p:tags r:id="rId3"/>
            </p:custDataLst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altLang="zh-CN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-</a:t>
            </a:r>
            <a:fld id="{D6B02234-A951-478D-B725-4AAC724CF730}" type="slidenum">
              <a:rPr kumimoji="0" lang="zh-CN" altLang="en-US" sz="1200" b="0" i="0" u="none" strike="noStrike" kern="120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32</a:t>
            </a:fld>
            <a:r>
              <a:rPr kumimoji="0" lang="en-US" altLang="zh-CN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-</a:t>
            </a:r>
            <a:endParaRPr kumimoji="0" lang="zh-CN" altLang="en-US" sz="1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33" name="PA_矩形 132"/>
          <p:cNvSpPr/>
          <p:nvPr>
            <p:custDataLst>
              <p:tags r:id="rId4"/>
            </p:custDataLst>
          </p:nvPr>
        </p:nvSpPr>
        <p:spPr>
          <a:xfrm>
            <a:off x="0" y="0"/>
            <a:ext cx="12192000" cy="696387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34" name="PA_矩形 133"/>
          <p:cNvSpPr/>
          <p:nvPr>
            <p:custDataLst>
              <p:tags r:id="rId5"/>
            </p:custDataLst>
          </p:nvPr>
        </p:nvSpPr>
        <p:spPr>
          <a:xfrm>
            <a:off x="0" y="0"/>
            <a:ext cx="138112" cy="696387"/>
          </a:xfrm>
          <a:prstGeom prst="rect">
            <a:avLst/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35" name="PA_文本框 134"/>
          <p:cNvSpPr txBox="1"/>
          <p:nvPr>
            <p:custDataLst>
              <p:tags r:id="rId6"/>
            </p:custDataLst>
          </p:nvPr>
        </p:nvSpPr>
        <p:spPr>
          <a:xfrm>
            <a:off x="254000" y="99391"/>
            <a:ext cx="7215437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lvl="0">
              <a:defRPr/>
            </a:pPr>
            <a:r>
              <a:rPr lang="zh-CN" altLang="en-US" sz="2800" b="1" spc="600" dirty="0">
                <a:solidFill>
                  <a:srgbClr val="40404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三座高低房屋前后分布</a:t>
            </a:r>
            <a:r>
              <a:rPr lang="en-US" altLang="zh-CN" sz="2800" b="1" spc="600" dirty="0">
                <a:solidFill>
                  <a:srgbClr val="40404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PPT</a:t>
            </a:r>
            <a:r>
              <a:rPr lang="zh-CN" altLang="en-US" sz="2800" b="1" spc="600" dirty="0">
                <a:solidFill>
                  <a:srgbClr val="40404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创意图表</a:t>
            </a:r>
          </a:p>
        </p:txBody>
      </p:sp>
      <p:grpSp>
        <p:nvGrpSpPr>
          <p:cNvPr id="208" name="PA_组合 207"/>
          <p:cNvGrpSpPr/>
          <p:nvPr>
            <p:custDataLst>
              <p:tags r:id="rId7"/>
            </p:custDataLst>
          </p:nvPr>
        </p:nvGrpSpPr>
        <p:grpSpPr>
          <a:xfrm>
            <a:off x="775788" y="1996967"/>
            <a:ext cx="3323137" cy="1022167"/>
            <a:chOff x="775788" y="1184908"/>
            <a:chExt cx="3323137" cy="1022167"/>
          </a:xfrm>
        </p:grpSpPr>
        <p:sp>
          <p:nvSpPr>
            <p:cNvPr id="209" name="PA_文本框 208"/>
            <p:cNvSpPr txBox="1"/>
            <p:nvPr>
              <p:custDataLst>
                <p:tags r:id="rId129"/>
              </p:custDataLst>
            </p:nvPr>
          </p:nvSpPr>
          <p:spPr>
            <a:xfrm>
              <a:off x="1147304" y="1184908"/>
              <a:ext cx="2951621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altLang="zh-CN" sz="1800" b="1" i="0" u="none" strike="noStrike" kern="1200" cap="none" spc="300" normalizeH="0" baseline="0" noProof="0" dirty="0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1.</a:t>
              </a:r>
              <a:r>
                <a:rPr kumimoji="0" lang="zh-CN" altLang="en-US" sz="1800" b="1" i="0" u="none" strike="noStrike" kern="1200" cap="none" spc="300" normalizeH="0" baseline="0" noProof="0" dirty="0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点击此处添加标题</a:t>
              </a:r>
            </a:p>
          </p:txBody>
        </p:sp>
        <p:sp>
          <p:nvSpPr>
            <p:cNvPr id="210" name="PA_文本框 209"/>
            <p:cNvSpPr txBox="1"/>
            <p:nvPr>
              <p:custDataLst>
                <p:tags r:id="rId130"/>
              </p:custDataLst>
            </p:nvPr>
          </p:nvSpPr>
          <p:spPr>
            <a:xfrm>
              <a:off x="1147304" y="1636791"/>
              <a:ext cx="1595309" cy="57028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50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点击此处添加文字说明</a:t>
              </a:r>
              <a:endParaRPr kumimoji="0" lang="en-US" altLang="zh-CN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endParaRPr>
            </a:p>
            <a:p>
              <a:pPr marL="0" marR="0" lvl="0" indent="0" algn="l" defTabSz="914400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50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点击此处添加文字说明</a:t>
              </a:r>
            </a:p>
          </p:txBody>
        </p:sp>
        <p:cxnSp>
          <p:nvCxnSpPr>
            <p:cNvPr id="211" name="PA_直接连接符 210"/>
            <p:cNvCxnSpPr/>
            <p:nvPr>
              <p:custDataLst>
                <p:tags r:id="rId131"/>
              </p:custDataLst>
            </p:nvPr>
          </p:nvCxnSpPr>
          <p:spPr>
            <a:xfrm>
              <a:off x="1213979" y="1595515"/>
              <a:ext cx="2358780" cy="0"/>
            </a:xfrm>
            <a:prstGeom prst="line">
              <a:avLst/>
            </a:prstGeom>
            <a:ln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2" name="PA_直接连接符 211"/>
            <p:cNvCxnSpPr/>
            <p:nvPr>
              <p:custDataLst>
                <p:tags r:id="rId132"/>
              </p:custDataLst>
            </p:nvPr>
          </p:nvCxnSpPr>
          <p:spPr>
            <a:xfrm>
              <a:off x="1213979" y="1644435"/>
              <a:ext cx="817523" cy="0"/>
            </a:xfrm>
            <a:prstGeom prst="line">
              <a:avLst/>
            </a:prstGeom>
            <a:ln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13" name="PA_任意多边形 255"/>
            <p:cNvSpPr>
              <a:spLocks noEditPoints="1"/>
            </p:cNvSpPr>
            <p:nvPr>
              <p:custDataLst>
                <p:tags r:id="rId133"/>
              </p:custDataLst>
            </p:nvPr>
          </p:nvSpPr>
          <p:spPr bwMode="auto">
            <a:xfrm>
              <a:off x="775788" y="1252537"/>
              <a:ext cx="319760" cy="224831"/>
            </a:xfrm>
            <a:custGeom>
              <a:avLst/>
              <a:gdLst>
                <a:gd name="T0" fmla="*/ 54 w 54"/>
                <a:gd name="T1" fmla="*/ 27 h 38"/>
                <a:gd name="T2" fmla="*/ 44 w 54"/>
                <a:gd name="T3" fmla="*/ 38 h 38"/>
                <a:gd name="T4" fmla="*/ 43 w 54"/>
                <a:gd name="T5" fmla="*/ 38 h 38"/>
                <a:gd name="T6" fmla="*/ 11 w 54"/>
                <a:gd name="T7" fmla="*/ 38 h 38"/>
                <a:gd name="T8" fmla="*/ 11 w 54"/>
                <a:gd name="T9" fmla="*/ 38 h 38"/>
                <a:gd name="T10" fmla="*/ 11 w 54"/>
                <a:gd name="T11" fmla="*/ 38 h 38"/>
                <a:gd name="T12" fmla="*/ 10 w 54"/>
                <a:gd name="T13" fmla="*/ 38 h 38"/>
                <a:gd name="T14" fmla="*/ 0 w 54"/>
                <a:gd name="T15" fmla="*/ 27 h 38"/>
                <a:gd name="T16" fmla="*/ 5 w 54"/>
                <a:gd name="T17" fmla="*/ 18 h 38"/>
                <a:gd name="T18" fmla="*/ 5 w 54"/>
                <a:gd name="T19" fmla="*/ 16 h 38"/>
                <a:gd name="T20" fmla="*/ 12 w 54"/>
                <a:gd name="T21" fmla="*/ 8 h 38"/>
                <a:gd name="T22" fmla="*/ 17 w 54"/>
                <a:gd name="T23" fmla="*/ 10 h 38"/>
                <a:gd name="T24" fmla="*/ 31 w 54"/>
                <a:gd name="T25" fmla="*/ 0 h 38"/>
                <a:gd name="T26" fmla="*/ 48 w 54"/>
                <a:gd name="T27" fmla="*/ 17 h 38"/>
                <a:gd name="T28" fmla="*/ 48 w 54"/>
                <a:gd name="T29" fmla="*/ 18 h 38"/>
                <a:gd name="T30" fmla="*/ 54 w 54"/>
                <a:gd name="T31" fmla="*/ 27 h 38"/>
                <a:gd name="T32" fmla="*/ 20 w 54"/>
                <a:gd name="T33" fmla="*/ 32 h 38"/>
                <a:gd name="T34" fmla="*/ 26 w 54"/>
                <a:gd name="T35" fmla="*/ 29 h 38"/>
                <a:gd name="T36" fmla="*/ 24 w 54"/>
                <a:gd name="T37" fmla="*/ 26 h 38"/>
                <a:gd name="T38" fmla="*/ 20 w 54"/>
                <a:gd name="T39" fmla="*/ 28 h 38"/>
                <a:gd name="T40" fmla="*/ 16 w 54"/>
                <a:gd name="T41" fmla="*/ 25 h 38"/>
                <a:gd name="T42" fmla="*/ 20 w 54"/>
                <a:gd name="T43" fmla="*/ 21 h 38"/>
                <a:gd name="T44" fmla="*/ 36 w 54"/>
                <a:gd name="T45" fmla="*/ 32 h 38"/>
                <a:gd name="T46" fmla="*/ 43 w 54"/>
                <a:gd name="T47" fmla="*/ 25 h 38"/>
                <a:gd name="T48" fmla="*/ 36 w 54"/>
                <a:gd name="T49" fmla="*/ 18 h 38"/>
                <a:gd name="T50" fmla="*/ 29 w 54"/>
                <a:gd name="T51" fmla="*/ 20 h 38"/>
                <a:gd name="T52" fmla="*/ 32 w 54"/>
                <a:gd name="T53" fmla="*/ 23 h 38"/>
                <a:gd name="T54" fmla="*/ 35 w 54"/>
                <a:gd name="T55" fmla="*/ 21 h 38"/>
                <a:gd name="T56" fmla="*/ 39 w 54"/>
                <a:gd name="T57" fmla="*/ 25 h 38"/>
                <a:gd name="T58" fmla="*/ 35 w 54"/>
                <a:gd name="T59" fmla="*/ 28 h 38"/>
                <a:gd name="T60" fmla="*/ 20 w 54"/>
                <a:gd name="T61" fmla="*/ 18 h 38"/>
                <a:gd name="T62" fmla="*/ 12 w 54"/>
                <a:gd name="T63" fmla="*/ 25 h 38"/>
                <a:gd name="T64" fmla="*/ 20 w 54"/>
                <a:gd name="T65" fmla="*/ 32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4" h="38">
                  <a:moveTo>
                    <a:pt x="54" y="27"/>
                  </a:moveTo>
                  <a:cubicBezTo>
                    <a:pt x="54" y="33"/>
                    <a:pt x="50" y="38"/>
                    <a:pt x="44" y="38"/>
                  </a:cubicBezTo>
                  <a:cubicBezTo>
                    <a:pt x="43" y="38"/>
                    <a:pt x="43" y="38"/>
                    <a:pt x="43" y="38"/>
                  </a:cubicBezTo>
                  <a:cubicBezTo>
                    <a:pt x="11" y="38"/>
                    <a:pt x="11" y="38"/>
                    <a:pt x="11" y="38"/>
                  </a:cubicBezTo>
                  <a:cubicBezTo>
                    <a:pt x="11" y="38"/>
                    <a:pt x="11" y="38"/>
                    <a:pt x="11" y="38"/>
                  </a:cubicBezTo>
                  <a:cubicBezTo>
                    <a:pt x="11" y="38"/>
                    <a:pt x="11" y="38"/>
                    <a:pt x="11" y="38"/>
                  </a:cubicBezTo>
                  <a:cubicBezTo>
                    <a:pt x="10" y="38"/>
                    <a:pt x="10" y="38"/>
                    <a:pt x="10" y="38"/>
                  </a:cubicBezTo>
                  <a:cubicBezTo>
                    <a:pt x="4" y="38"/>
                    <a:pt x="0" y="33"/>
                    <a:pt x="0" y="27"/>
                  </a:cubicBezTo>
                  <a:cubicBezTo>
                    <a:pt x="0" y="23"/>
                    <a:pt x="2" y="20"/>
                    <a:pt x="5" y="18"/>
                  </a:cubicBezTo>
                  <a:cubicBezTo>
                    <a:pt x="5" y="17"/>
                    <a:pt x="5" y="16"/>
                    <a:pt x="5" y="16"/>
                  </a:cubicBezTo>
                  <a:cubicBezTo>
                    <a:pt x="5" y="11"/>
                    <a:pt x="8" y="8"/>
                    <a:pt x="12" y="8"/>
                  </a:cubicBezTo>
                  <a:cubicBezTo>
                    <a:pt x="14" y="8"/>
                    <a:pt x="15" y="9"/>
                    <a:pt x="17" y="10"/>
                  </a:cubicBezTo>
                  <a:cubicBezTo>
                    <a:pt x="19" y="4"/>
                    <a:pt x="25" y="0"/>
                    <a:pt x="31" y="0"/>
                  </a:cubicBezTo>
                  <a:cubicBezTo>
                    <a:pt x="40" y="0"/>
                    <a:pt x="48" y="8"/>
                    <a:pt x="48" y="17"/>
                  </a:cubicBezTo>
                  <a:cubicBezTo>
                    <a:pt x="48" y="17"/>
                    <a:pt x="48" y="17"/>
                    <a:pt x="48" y="18"/>
                  </a:cubicBezTo>
                  <a:cubicBezTo>
                    <a:pt x="52" y="19"/>
                    <a:pt x="54" y="23"/>
                    <a:pt x="54" y="27"/>
                  </a:cubicBezTo>
                  <a:close/>
                  <a:moveTo>
                    <a:pt x="20" y="32"/>
                  </a:moveTo>
                  <a:cubicBezTo>
                    <a:pt x="23" y="32"/>
                    <a:pt x="24" y="31"/>
                    <a:pt x="26" y="29"/>
                  </a:cubicBezTo>
                  <a:cubicBezTo>
                    <a:pt x="26" y="28"/>
                    <a:pt x="25" y="27"/>
                    <a:pt x="24" y="26"/>
                  </a:cubicBezTo>
                  <a:cubicBezTo>
                    <a:pt x="23" y="27"/>
                    <a:pt x="22" y="28"/>
                    <a:pt x="20" y="28"/>
                  </a:cubicBezTo>
                  <a:cubicBezTo>
                    <a:pt x="18" y="28"/>
                    <a:pt x="16" y="27"/>
                    <a:pt x="16" y="25"/>
                  </a:cubicBezTo>
                  <a:cubicBezTo>
                    <a:pt x="16" y="23"/>
                    <a:pt x="18" y="21"/>
                    <a:pt x="20" y="21"/>
                  </a:cubicBezTo>
                  <a:cubicBezTo>
                    <a:pt x="26" y="21"/>
                    <a:pt x="27" y="32"/>
                    <a:pt x="36" y="32"/>
                  </a:cubicBezTo>
                  <a:cubicBezTo>
                    <a:pt x="40" y="32"/>
                    <a:pt x="43" y="29"/>
                    <a:pt x="43" y="25"/>
                  </a:cubicBezTo>
                  <a:cubicBezTo>
                    <a:pt x="43" y="20"/>
                    <a:pt x="40" y="18"/>
                    <a:pt x="36" y="18"/>
                  </a:cubicBezTo>
                  <a:cubicBezTo>
                    <a:pt x="33" y="18"/>
                    <a:pt x="31" y="18"/>
                    <a:pt x="29" y="20"/>
                  </a:cubicBezTo>
                  <a:cubicBezTo>
                    <a:pt x="30" y="21"/>
                    <a:pt x="31" y="22"/>
                    <a:pt x="32" y="23"/>
                  </a:cubicBezTo>
                  <a:cubicBezTo>
                    <a:pt x="33" y="22"/>
                    <a:pt x="34" y="21"/>
                    <a:pt x="35" y="21"/>
                  </a:cubicBezTo>
                  <a:cubicBezTo>
                    <a:pt x="37" y="21"/>
                    <a:pt x="39" y="23"/>
                    <a:pt x="39" y="25"/>
                  </a:cubicBezTo>
                  <a:cubicBezTo>
                    <a:pt x="39" y="27"/>
                    <a:pt x="37" y="28"/>
                    <a:pt x="35" y="28"/>
                  </a:cubicBezTo>
                  <a:cubicBezTo>
                    <a:pt x="30" y="28"/>
                    <a:pt x="28" y="18"/>
                    <a:pt x="20" y="18"/>
                  </a:cubicBezTo>
                  <a:cubicBezTo>
                    <a:pt x="16" y="18"/>
                    <a:pt x="12" y="20"/>
                    <a:pt x="12" y="25"/>
                  </a:cubicBezTo>
                  <a:cubicBezTo>
                    <a:pt x="12" y="29"/>
                    <a:pt x="16" y="32"/>
                    <a:pt x="20" y="32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14" name="PA_组合 213"/>
          <p:cNvGrpSpPr/>
          <p:nvPr>
            <p:custDataLst>
              <p:tags r:id="rId8"/>
            </p:custDataLst>
          </p:nvPr>
        </p:nvGrpSpPr>
        <p:grpSpPr>
          <a:xfrm>
            <a:off x="7954698" y="2083064"/>
            <a:ext cx="3190870" cy="1022167"/>
            <a:chOff x="8653198" y="1184908"/>
            <a:chExt cx="3190870" cy="1022167"/>
          </a:xfrm>
        </p:grpSpPr>
        <p:sp>
          <p:nvSpPr>
            <p:cNvPr id="215" name="PA_文本框 214"/>
            <p:cNvSpPr txBox="1"/>
            <p:nvPr>
              <p:custDataLst>
                <p:tags r:id="rId124"/>
              </p:custDataLst>
            </p:nvPr>
          </p:nvSpPr>
          <p:spPr>
            <a:xfrm>
              <a:off x="8978900" y="1184908"/>
              <a:ext cx="2865168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altLang="zh-CN" sz="1800" b="1" i="0" u="none" strike="noStrike" kern="1200" cap="none" spc="300" normalizeH="0" baseline="0" noProof="0" dirty="0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3.</a:t>
              </a:r>
              <a:r>
                <a:rPr kumimoji="0" lang="zh-CN" altLang="en-US" sz="1800" b="1" i="0" u="none" strike="noStrike" kern="1200" cap="none" spc="300" normalizeH="0" baseline="0" noProof="0" dirty="0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点击此处添加标题</a:t>
              </a:r>
            </a:p>
          </p:txBody>
        </p:sp>
        <p:sp>
          <p:nvSpPr>
            <p:cNvPr id="216" name="PA_文本框 215"/>
            <p:cNvSpPr txBox="1"/>
            <p:nvPr>
              <p:custDataLst>
                <p:tags r:id="rId125"/>
              </p:custDataLst>
            </p:nvPr>
          </p:nvSpPr>
          <p:spPr>
            <a:xfrm>
              <a:off x="8978900" y="1636791"/>
              <a:ext cx="1595309" cy="57028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50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点击此处添加文字说明</a:t>
              </a:r>
              <a:endParaRPr kumimoji="0" lang="en-US" altLang="zh-CN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endParaRPr>
            </a:p>
            <a:p>
              <a:pPr marL="0" marR="0" lvl="0" indent="0" algn="l" defTabSz="914400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50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点击此处添加文字说明</a:t>
              </a:r>
            </a:p>
          </p:txBody>
        </p:sp>
        <p:cxnSp>
          <p:nvCxnSpPr>
            <p:cNvPr id="217" name="PA_直接连接符 216"/>
            <p:cNvCxnSpPr/>
            <p:nvPr>
              <p:custDataLst>
                <p:tags r:id="rId126"/>
              </p:custDataLst>
            </p:nvPr>
          </p:nvCxnSpPr>
          <p:spPr>
            <a:xfrm>
              <a:off x="9045575" y="1595515"/>
              <a:ext cx="2379712" cy="0"/>
            </a:xfrm>
            <a:prstGeom prst="line">
              <a:avLst/>
            </a:prstGeom>
            <a:ln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8" name="PA_直接连接符 217"/>
            <p:cNvCxnSpPr/>
            <p:nvPr>
              <p:custDataLst>
                <p:tags r:id="rId127"/>
              </p:custDataLst>
            </p:nvPr>
          </p:nvCxnSpPr>
          <p:spPr>
            <a:xfrm>
              <a:off x="9045575" y="1644435"/>
              <a:ext cx="817523" cy="0"/>
            </a:xfrm>
            <a:prstGeom prst="line">
              <a:avLst/>
            </a:prstGeom>
            <a:ln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19" name="PA_任意多边形 315"/>
            <p:cNvSpPr>
              <a:spLocks noEditPoints="1"/>
            </p:cNvSpPr>
            <p:nvPr>
              <p:custDataLst>
                <p:tags r:id="rId128"/>
              </p:custDataLst>
            </p:nvPr>
          </p:nvSpPr>
          <p:spPr bwMode="auto">
            <a:xfrm>
              <a:off x="8653198" y="1246755"/>
              <a:ext cx="236393" cy="236393"/>
            </a:xfrm>
            <a:custGeom>
              <a:avLst/>
              <a:gdLst>
                <a:gd name="T0" fmla="*/ 41 w 41"/>
                <a:gd name="T1" fmla="*/ 34 h 41"/>
                <a:gd name="T2" fmla="*/ 33 w 41"/>
                <a:gd name="T3" fmla="*/ 41 h 41"/>
                <a:gd name="T4" fmla="*/ 8 w 41"/>
                <a:gd name="T5" fmla="*/ 41 h 41"/>
                <a:gd name="T6" fmla="*/ 0 w 41"/>
                <a:gd name="T7" fmla="*/ 34 h 41"/>
                <a:gd name="T8" fmla="*/ 0 w 41"/>
                <a:gd name="T9" fmla="*/ 8 h 41"/>
                <a:gd name="T10" fmla="*/ 8 w 41"/>
                <a:gd name="T11" fmla="*/ 0 h 41"/>
                <a:gd name="T12" fmla="*/ 33 w 41"/>
                <a:gd name="T13" fmla="*/ 0 h 41"/>
                <a:gd name="T14" fmla="*/ 41 w 41"/>
                <a:gd name="T15" fmla="*/ 8 h 41"/>
                <a:gd name="T16" fmla="*/ 41 w 41"/>
                <a:gd name="T17" fmla="*/ 34 h 41"/>
                <a:gd name="T18" fmla="*/ 29 w 41"/>
                <a:gd name="T19" fmla="*/ 20 h 41"/>
                <a:gd name="T20" fmla="*/ 21 w 41"/>
                <a:gd name="T21" fmla="*/ 12 h 41"/>
                <a:gd name="T22" fmla="*/ 7 w 41"/>
                <a:gd name="T23" fmla="*/ 27 h 41"/>
                <a:gd name="T24" fmla="*/ 7 w 41"/>
                <a:gd name="T25" fmla="*/ 34 h 41"/>
                <a:gd name="T26" fmla="*/ 15 w 41"/>
                <a:gd name="T27" fmla="*/ 34 h 41"/>
                <a:gd name="T28" fmla="*/ 29 w 41"/>
                <a:gd name="T29" fmla="*/ 20 h 41"/>
                <a:gd name="T30" fmla="*/ 15 w 41"/>
                <a:gd name="T31" fmla="*/ 30 h 41"/>
                <a:gd name="T32" fmla="*/ 14 w 41"/>
                <a:gd name="T33" fmla="*/ 32 h 41"/>
                <a:gd name="T34" fmla="*/ 12 w 41"/>
                <a:gd name="T35" fmla="*/ 32 h 41"/>
                <a:gd name="T36" fmla="*/ 12 w 41"/>
                <a:gd name="T37" fmla="*/ 29 h 41"/>
                <a:gd name="T38" fmla="*/ 9 w 41"/>
                <a:gd name="T39" fmla="*/ 29 h 41"/>
                <a:gd name="T40" fmla="*/ 9 w 41"/>
                <a:gd name="T41" fmla="*/ 28 h 41"/>
                <a:gd name="T42" fmla="*/ 11 w 41"/>
                <a:gd name="T43" fmla="*/ 26 h 41"/>
                <a:gd name="T44" fmla="*/ 15 w 41"/>
                <a:gd name="T45" fmla="*/ 30 h 41"/>
                <a:gd name="T46" fmla="*/ 22 w 41"/>
                <a:gd name="T47" fmla="*/ 17 h 41"/>
                <a:gd name="T48" fmla="*/ 14 w 41"/>
                <a:gd name="T49" fmla="*/ 24 h 41"/>
                <a:gd name="T50" fmla="*/ 13 w 41"/>
                <a:gd name="T51" fmla="*/ 25 h 41"/>
                <a:gd name="T52" fmla="*/ 13 w 41"/>
                <a:gd name="T53" fmla="*/ 24 h 41"/>
                <a:gd name="T54" fmla="*/ 21 w 41"/>
                <a:gd name="T55" fmla="*/ 16 h 41"/>
                <a:gd name="T56" fmla="*/ 22 w 41"/>
                <a:gd name="T57" fmla="*/ 16 h 41"/>
                <a:gd name="T58" fmla="*/ 22 w 41"/>
                <a:gd name="T59" fmla="*/ 17 h 41"/>
                <a:gd name="T60" fmla="*/ 33 w 41"/>
                <a:gd name="T61" fmla="*/ 16 h 41"/>
                <a:gd name="T62" fmla="*/ 33 w 41"/>
                <a:gd name="T63" fmla="*/ 12 h 41"/>
                <a:gd name="T64" fmla="*/ 29 w 41"/>
                <a:gd name="T65" fmla="*/ 8 h 41"/>
                <a:gd name="T66" fmla="*/ 26 w 41"/>
                <a:gd name="T67" fmla="*/ 8 h 41"/>
                <a:gd name="T68" fmla="*/ 23 w 41"/>
                <a:gd name="T69" fmla="*/ 10 h 41"/>
                <a:gd name="T70" fmla="*/ 31 w 41"/>
                <a:gd name="T71" fmla="*/ 18 h 41"/>
                <a:gd name="T72" fmla="*/ 33 w 41"/>
                <a:gd name="T73" fmla="*/ 1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41" h="41">
                  <a:moveTo>
                    <a:pt x="41" y="34"/>
                  </a:moveTo>
                  <a:cubicBezTo>
                    <a:pt x="41" y="38"/>
                    <a:pt x="38" y="41"/>
                    <a:pt x="33" y="41"/>
                  </a:cubicBezTo>
                  <a:cubicBezTo>
                    <a:pt x="8" y="41"/>
                    <a:pt x="8" y="41"/>
                    <a:pt x="8" y="41"/>
                  </a:cubicBezTo>
                  <a:cubicBezTo>
                    <a:pt x="4" y="41"/>
                    <a:pt x="0" y="38"/>
                    <a:pt x="0" y="34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4"/>
                    <a:pt x="4" y="0"/>
                    <a:pt x="8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8" y="0"/>
                    <a:pt x="41" y="4"/>
                    <a:pt x="41" y="8"/>
                  </a:cubicBezTo>
                  <a:lnTo>
                    <a:pt x="41" y="34"/>
                  </a:lnTo>
                  <a:close/>
                  <a:moveTo>
                    <a:pt x="29" y="20"/>
                  </a:moveTo>
                  <a:cubicBezTo>
                    <a:pt x="21" y="12"/>
                    <a:pt x="21" y="12"/>
                    <a:pt x="21" y="12"/>
                  </a:cubicBezTo>
                  <a:cubicBezTo>
                    <a:pt x="7" y="27"/>
                    <a:pt x="7" y="27"/>
                    <a:pt x="7" y="27"/>
                  </a:cubicBezTo>
                  <a:cubicBezTo>
                    <a:pt x="7" y="34"/>
                    <a:pt x="7" y="34"/>
                    <a:pt x="7" y="34"/>
                  </a:cubicBezTo>
                  <a:cubicBezTo>
                    <a:pt x="15" y="34"/>
                    <a:pt x="15" y="34"/>
                    <a:pt x="15" y="34"/>
                  </a:cubicBezTo>
                  <a:lnTo>
                    <a:pt x="29" y="20"/>
                  </a:lnTo>
                  <a:close/>
                  <a:moveTo>
                    <a:pt x="15" y="30"/>
                  </a:moveTo>
                  <a:cubicBezTo>
                    <a:pt x="14" y="32"/>
                    <a:pt x="14" y="32"/>
                    <a:pt x="14" y="32"/>
                  </a:cubicBezTo>
                  <a:cubicBezTo>
                    <a:pt x="12" y="32"/>
                    <a:pt x="12" y="32"/>
                    <a:pt x="12" y="32"/>
                  </a:cubicBezTo>
                  <a:cubicBezTo>
                    <a:pt x="12" y="29"/>
                    <a:pt x="12" y="29"/>
                    <a:pt x="12" y="29"/>
                  </a:cubicBezTo>
                  <a:cubicBezTo>
                    <a:pt x="9" y="29"/>
                    <a:pt x="9" y="29"/>
                    <a:pt x="9" y="29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11" y="26"/>
                    <a:pt x="11" y="26"/>
                    <a:pt x="11" y="26"/>
                  </a:cubicBezTo>
                  <a:lnTo>
                    <a:pt x="15" y="30"/>
                  </a:lnTo>
                  <a:close/>
                  <a:moveTo>
                    <a:pt x="22" y="17"/>
                  </a:moveTo>
                  <a:cubicBezTo>
                    <a:pt x="14" y="24"/>
                    <a:pt x="14" y="24"/>
                    <a:pt x="14" y="24"/>
                  </a:cubicBezTo>
                  <a:cubicBezTo>
                    <a:pt x="14" y="25"/>
                    <a:pt x="13" y="25"/>
                    <a:pt x="13" y="25"/>
                  </a:cubicBezTo>
                  <a:cubicBezTo>
                    <a:pt x="13" y="24"/>
                    <a:pt x="13" y="24"/>
                    <a:pt x="13" y="24"/>
                  </a:cubicBezTo>
                  <a:cubicBezTo>
                    <a:pt x="21" y="16"/>
                    <a:pt x="21" y="16"/>
                    <a:pt x="21" y="16"/>
                  </a:cubicBezTo>
                  <a:cubicBezTo>
                    <a:pt x="21" y="16"/>
                    <a:pt x="22" y="16"/>
                    <a:pt x="22" y="16"/>
                  </a:cubicBezTo>
                  <a:cubicBezTo>
                    <a:pt x="22" y="16"/>
                    <a:pt x="22" y="16"/>
                    <a:pt x="22" y="17"/>
                  </a:cubicBezTo>
                  <a:close/>
                  <a:moveTo>
                    <a:pt x="33" y="16"/>
                  </a:moveTo>
                  <a:cubicBezTo>
                    <a:pt x="34" y="15"/>
                    <a:pt x="34" y="13"/>
                    <a:pt x="33" y="12"/>
                  </a:cubicBezTo>
                  <a:cubicBezTo>
                    <a:pt x="29" y="8"/>
                    <a:pt x="29" y="8"/>
                    <a:pt x="29" y="8"/>
                  </a:cubicBezTo>
                  <a:cubicBezTo>
                    <a:pt x="28" y="7"/>
                    <a:pt x="27" y="7"/>
                    <a:pt x="26" y="8"/>
                  </a:cubicBezTo>
                  <a:cubicBezTo>
                    <a:pt x="23" y="10"/>
                    <a:pt x="23" y="10"/>
                    <a:pt x="23" y="10"/>
                  </a:cubicBezTo>
                  <a:cubicBezTo>
                    <a:pt x="31" y="18"/>
                    <a:pt x="31" y="18"/>
                    <a:pt x="31" y="18"/>
                  </a:cubicBezTo>
                  <a:lnTo>
                    <a:pt x="33" y="16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20" name="PA_组合 219"/>
          <p:cNvGrpSpPr/>
          <p:nvPr>
            <p:custDataLst>
              <p:tags r:id="rId9"/>
            </p:custDataLst>
          </p:nvPr>
        </p:nvGrpSpPr>
        <p:grpSpPr>
          <a:xfrm>
            <a:off x="821668" y="4922875"/>
            <a:ext cx="3192914" cy="1022167"/>
            <a:chOff x="821668" y="2906974"/>
            <a:chExt cx="3192914" cy="1022167"/>
          </a:xfrm>
        </p:grpSpPr>
        <p:sp>
          <p:nvSpPr>
            <p:cNvPr id="221" name="PA_文本框 220"/>
            <p:cNvSpPr txBox="1"/>
            <p:nvPr>
              <p:custDataLst>
                <p:tags r:id="rId119"/>
              </p:custDataLst>
            </p:nvPr>
          </p:nvSpPr>
          <p:spPr>
            <a:xfrm>
              <a:off x="1147304" y="2906974"/>
              <a:ext cx="2867278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altLang="zh-CN" sz="1800" b="1" i="0" u="none" strike="noStrike" kern="1200" cap="none" spc="300" normalizeH="0" baseline="0" noProof="0" dirty="0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2.</a:t>
              </a:r>
              <a:r>
                <a:rPr kumimoji="0" lang="zh-CN" altLang="en-US" sz="1800" b="1" i="0" u="none" strike="noStrike" kern="1200" cap="none" spc="300" normalizeH="0" baseline="0" noProof="0" dirty="0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点击此处添加标题</a:t>
              </a:r>
            </a:p>
          </p:txBody>
        </p:sp>
        <p:sp>
          <p:nvSpPr>
            <p:cNvPr id="222" name="PA_文本框 221"/>
            <p:cNvSpPr txBox="1"/>
            <p:nvPr>
              <p:custDataLst>
                <p:tags r:id="rId120"/>
              </p:custDataLst>
            </p:nvPr>
          </p:nvSpPr>
          <p:spPr>
            <a:xfrm>
              <a:off x="1147304" y="3358857"/>
              <a:ext cx="1595309" cy="57028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50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点击此处添加文字说明</a:t>
              </a:r>
              <a:endParaRPr kumimoji="0" lang="en-US" altLang="zh-CN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endParaRPr>
            </a:p>
            <a:p>
              <a:pPr marL="0" marR="0" lvl="0" indent="0" algn="l" defTabSz="914400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50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点击此处添加文字说明</a:t>
              </a:r>
            </a:p>
          </p:txBody>
        </p:sp>
        <p:cxnSp>
          <p:nvCxnSpPr>
            <p:cNvPr id="223" name="PA_直接连接符 222"/>
            <p:cNvCxnSpPr/>
            <p:nvPr>
              <p:custDataLst>
                <p:tags r:id="rId121"/>
              </p:custDataLst>
            </p:nvPr>
          </p:nvCxnSpPr>
          <p:spPr>
            <a:xfrm>
              <a:off x="1213979" y="3317581"/>
              <a:ext cx="2358780" cy="0"/>
            </a:xfrm>
            <a:prstGeom prst="line">
              <a:avLst/>
            </a:prstGeom>
            <a:ln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4" name="PA_直接连接符 223"/>
            <p:cNvCxnSpPr/>
            <p:nvPr>
              <p:custDataLst>
                <p:tags r:id="rId122"/>
              </p:custDataLst>
            </p:nvPr>
          </p:nvCxnSpPr>
          <p:spPr>
            <a:xfrm>
              <a:off x="1213979" y="3366501"/>
              <a:ext cx="817523" cy="0"/>
            </a:xfrm>
            <a:prstGeom prst="line">
              <a:avLst/>
            </a:prstGeom>
            <a:ln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25" name="PA_任意多边形 163"/>
            <p:cNvSpPr>
              <a:spLocks noEditPoints="1"/>
            </p:cNvSpPr>
            <p:nvPr>
              <p:custDataLst>
                <p:tags r:id="rId123"/>
              </p:custDataLst>
            </p:nvPr>
          </p:nvSpPr>
          <p:spPr bwMode="auto">
            <a:xfrm>
              <a:off x="821668" y="2962934"/>
              <a:ext cx="298748" cy="230613"/>
            </a:xfrm>
            <a:custGeom>
              <a:avLst/>
              <a:gdLst>
                <a:gd name="T0" fmla="*/ 38 w 48"/>
                <a:gd name="T1" fmla="*/ 30 h 37"/>
                <a:gd name="T2" fmla="*/ 30 w 48"/>
                <a:gd name="T3" fmla="*/ 37 h 37"/>
                <a:gd name="T4" fmla="*/ 8 w 48"/>
                <a:gd name="T5" fmla="*/ 37 h 37"/>
                <a:gd name="T6" fmla="*/ 0 w 48"/>
                <a:gd name="T7" fmla="*/ 30 h 37"/>
                <a:gd name="T8" fmla="*/ 0 w 48"/>
                <a:gd name="T9" fmla="*/ 7 h 37"/>
                <a:gd name="T10" fmla="*/ 8 w 48"/>
                <a:gd name="T11" fmla="*/ 0 h 37"/>
                <a:gd name="T12" fmla="*/ 30 w 48"/>
                <a:gd name="T13" fmla="*/ 0 h 37"/>
                <a:gd name="T14" fmla="*/ 33 w 48"/>
                <a:gd name="T15" fmla="*/ 0 h 37"/>
                <a:gd name="T16" fmla="*/ 34 w 48"/>
                <a:gd name="T17" fmla="*/ 1 h 37"/>
                <a:gd name="T18" fmla="*/ 34 w 48"/>
                <a:gd name="T19" fmla="*/ 2 h 37"/>
                <a:gd name="T20" fmla="*/ 32 w 48"/>
                <a:gd name="T21" fmla="*/ 3 h 37"/>
                <a:gd name="T22" fmla="*/ 31 w 48"/>
                <a:gd name="T23" fmla="*/ 3 h 37"/>
                <a:gd name="T24" fmla="*/ 30 w 48"/>
                <a:gd name="T25" fmla="*/ 3 h 37"/>
                <a:gd name="T26" fmla="*/ 8 w 48"/>
                <a:gd name="T27" fmla="*/ 3 h 37"/>
                <a:gd name="T28" fmla="*/ 4 w 48"/>
                <a:gd name="T29" fmla="*/ 7 h 37"/>
                <a:gd name="T30" fmla="*/ 4 w 48"/>
                <a:gd name="T31" fmla="*/ 30 h 37"/>
                <a:gd name="T32" fmla="*/ 8 w 48"/>
                <a:gd name="T33" fmla="*/ 34 h 37"/>
                <a:gd name="T34" fmla="*/ 30 w 48"/>
                <a:gd name="T35" fmla="*/ 34 h 37"/>
                <a:gd name="T36" fmla="*/ 34 w 48"/>
                <a:gd name="T37" fmla="*/ 30 h 37"/>
                <a:gd name="T38" fmla="*/ 34 w 48"/>
                <a:gd name="T39" fmla="*/ 26 h 37"/>
                <a:gd name="T40" fmla="*/ 35 w 48"/>
                <a:gd name="T41" fmla="*/ 26 h 37"/>
                <a:gd name="T42" fmla="*/ 36 w 48"/>
                <a:gd name="T43" fmla="*/ 24 h 37"/>
                <a:gd name="T44" fmla="*/ 37 w 48"/>
                <a:gd name="T45" fmla="*/ 24 h 37"/>
                <a:gd name="T46" fmla="*/ 38 w 48"/>
                <a:gd name="T47" fmla="*/ 25 h 37"/>
                <a:gd name="T48" fmla="*/ 38 w 48"/>
                <a:gd name="T49" fmla="*/ 30 h 37"/>
                <a:gd name="T50" fmla="*/ 43 w 48"/>
                <a:gd name="T51" fmla="*/ 13 h 37"/>
                <a:gd name="T52" fmla="*/ 25 w 48"/>
                <a:gd name="T53" fmla="*/ 31 h 37"/>
                <a:gd name="T54" fmla="*/ 17 w 48"/>
                <a:gd name="T55" fmla="*/ 31 h 37"/>
                <a:gd name="T56" fmla="*/ 17 w 48"/>
                <a:gd name="T57" fmla="*/ 23 h 37"/>
                <a:gd name="T58" fmla="*/ 35 w 48"/>
                <a:gd name="T59" fmla="*/ 5 h 37"/>
                <a:gd name="T60" fmla="*/ 43 w 48"/>
                <a:gd name="T61" fmla="*/ 13 h 37"/>
                <a:gd name="T62" fmla="*/ 27 w 48"/>
                <a:gd name="T63" fmla="*/ 25 h 37"/>
                <a:gd name="T64" fmla="*/ 23 w 48"/>
                <a:gd name="T65" fmla="*/ 21 h 37"/>
                <a:gd name="T66" fmla="*/ 20 w 48"/>
                <a:gd name="T67" fmla="*/ 24 h 37"/>
                <a:gd name="T68" fmla="*/ 20 w 48"/>
                <a:gd name="T69" fmla="*/ 25 h 37"/>
                <a:gd name="T70" fmla="*/ 22 w 48"/>
                <a:gd name="T71" fmla="*/ 25 h 37"/>
                <a:gd name="T72" fmla="*/ 22 w 48"/>
                <a:gd name="T73" fmla="*/ 28 h 37"/>
                <a:gd name="T74" fmla="*/ 24 w 48"/>
                <a:gd name="T75" fmla="*/ 28 h 37"/>
                <a:gd name="T76" fmla="*/ 27 w 48"/>
                <a:gd name="T77" fmla="*/ 25 h 37"/>
                <a:gd name="T78" fmla="*/ 35 w 48"/>
                <a:gd name="T79" fmla="*/ 9 h 37"/>
                <a:gd name="T80" fmla="*/ 25 w 48"/>
                <a:gd name="T81" fmla="*/ 18 h 37"/>
                <a:gd name="T82" fmla="*/ 25 w 48"/>
                <a:gd name="T83" fmla="*/ 19 h 37"/>
                <a:gd name="T84" fmla="*/ 26 w 48"/>
                <a:gd name="T85" fmla="*/ 19 h 37"/>
                <a:gd name="T86" fmla="*/ 36 w 48"/>
                <a:gd name="T87" fmla="*/ 10 h 37"/>
                <a:gd name="T88" fmla="*/ 36 w 48"/>
                <a:gd name="T89" fmla="*/ 9 h 37"/>
                <a:gd name="T90" fmla="*/ 35 w 48"/>
                <a:gd name="T91" fmla="*/ 9 h 37"/>
                <a:gd name="T92" fmla="*/ 45 w 48"/>
                <a:gd name="T93" fmla="*/ 11 h 37"/>
                <a:gd name="T94" fmla="*/ 37 w 48"/>
                <a:gd name="T95" fmla="*/ 3 h 37"/>
                <a:gd name="T96" fmla="*/ 39 w 48"/>
                <a:gd name="T97" fmla="*/ 1 h 37"/>
                <a:gd name="T98" fmla="*/ 43 w 48"/>
                <a:gd name="T99" fmla="*/ 1 h 37"/>
                <a:gd name="T100" fmla="*/ 47 w 48"/>
                <a:gd name="T101" fmla="*/ 5 h 37"/>
                <a:gd name="T102" fmla="*/ 47 w 48"/>
                <a:gd name="T103" fmla="*/ 8 h 37"/>
                <a:gd name="T104" fmla="*/ 45 w 48"/>
                <a:gd name="T105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8" h="37">
                  <a:moveTo>
                    <a:pt x="38" y="30"/>
                  </a:moveTo>
                  <a:cubicBezTo>
                    <a:pt x="38" y="34"/>
                    <a:pt x="34" y="37"/>
                    <a:pt x="30" y="37"/>
                  </a:cubicBezTo>
                  <a:cubicBezTo>
                    <a:pt x="8" y="37"/>
                    <a:pt x="8" y="37"/>
                    <a:pt x="8" y="37"/>
                  </a:cubicBezTo>
                  <a:cubicBezTo>
                    <a:pt x="4" y="37"/>
                    <a:pt x="0" y="34"/>
                    <a:pt x="0" y="30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3"/>
                    <a:pt x="4" y="0"/>
                    <a:pt x="8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1" y="0"/>
                    <a:pt x="32" y="0"/>
                    <a:pt x="33" y="0"/>
                  </a:cubicBezTo>
                  <a:cubicBezTo>
                    <a:pt x="34" y="0"/>
                    <a:pt x="34" y="1"/>
                    <a:pt x="34" y="1"/>
                  </a:cubicBezTo>
                  <a:cubicBezTo>
                    <a:pt x="34" y="1"/>
                    <a:pt x="34" y="2"/>
                    <a:pt x="34" y="2"/>
                  </a:cubicBezTo>
                  <a:cubicBezTo>
                    <a:pt x="32" y="3"/>
                    <a:pt x="32" y="3"/>
                    <a:pt x="32" y="3"/>
                  </a:cubicBezTo>
                  <a:cubicBezTo>
                    <a:pt x="32" y="3"/>
                    <a:pt x="32" y="3"/>
                    <a:pt x="31" y="3"/>
                  </a:cubicBezTo>
                  <a:cubicBezTo>
                    <a:pt x="31" y="3"/>
                    <a:pt x="31" y="3"/>
                    <a:pt x="30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6" y="3"/>
                    <a:pt x="4" y="5"/>
                    <a:pt x="4" y="7"/>
                  </a:cubicBezTo>
                  <a:cubicBezTo>
                    <a:pt x="4" y="30"/>
                    <a:pt x="4" y="30"/>
                    <a:pt x="4" y="30"/>
                  </a:cubicBezTo>
                  <a:cubicBezTo>
                    <a:pt x="4" y="32"/>
                    <a:pt x="6" y="34"/>
                    <a:pt x="8" y="34"/>
                  </a:cubicBezTo>
                  <a:cubicBezTo>
                    <a:pt x="30" y="34"/>
                    <a:pt x="30" y="34"/>
                    <a:pt x="30" y="34"/>
                  </a:cubicBezTo>
                  <a:cubicBezTo>
                    <a:pt x="33" y="34"/>
                    <a:pt x="34" y="32"/>
                    <a:pt x="34" y="30"/>
                  </a:cubicBezTo>
                  <a:cubicBezTo>
                    <a:pt x="34" y="26"/>
                    <a:pt x="34" y="26"/>
                    <a:pt x="34" y="26"/>
                  </a:cubicBezTo>
                  <a:cubicBezTo>
                    <a:pt x="34" y="26"/>
                    <a:pt x="35" y="26"/>
                    <a:pt x="35" y="26"/>
                  </a:cubicBezTo>
                  <a:cubicBezTo>
                    <a:pt x="36" y="24"/>
                    <a:pt x="36" y="24"/>
                    <a:pt x="36" y="24"/>
                  </a:cubicBezTo>
                  <a:cubicBezTo>
                    <a:pt x="37" y="24"/>
                    <a:pt x="37" y="24"/>
                    <a:pt x="37" y="24"/>
                  </a:cubicBezTo>
                  <a:cubicBezTo>
                    <a:pt x="38" y="24"/>
                    <a:pt x="38" y="24"/>
                    <a:pt x="38" y="25"/>
                  </a:cubicBezTo>
                  <a:lnTo>
                    <a:pt x="38" y="30"/>
                  </a:lnTo>
                  <a:close/>
                  <a:moveTo>
                    <a:pt x="43" y="13"/>
                  </a:moveTo>
                  <a:cubicBezTo>
                    <a:pt x="25" y="31"/>
                    <a:pt x="25" y="31"/>
                    <a:pt x="25" y="31"/>
                  </a:cubicBezTo>
                  <a:cubicBezTo>
                    <a:pt x="17" y="31"/>
                    <a:pt x="17" y="31"/>
                    <a:pt x="17" y="31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35" y="5"/>
                    <a:pt x="35" y="5"/>
                    <a:pt x="35" y="5"/>
                  </a:cubicBezTo>
                  <a:lnTo>
                    <a:pt x="43" y="13"/>
                  </a:lnTo>
                  <a:close/>
                  <a:moveTo>
                    <a:pt x="27" y="25"/>
                  </a:moveTo>
                  <a:cubicBezTo>
                    <a:pt x="23" y="21"/>
                    <a:pt x="23" y="21"/>
                    <a:pt x="23" y="21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4" y="28"/>
                    <a:pt x="24" y="28"/>
                    <a:pt x="24" y="28"/>
                  </a:cubicBezTo>
                  <a:lnTo>
                    <a:pt x="27" y="25"/>
                  </a:lnTo>
                  <a:close/>
                  <a:moveTo>
                    <a:pt x="35" y="9"/>
                  </a:moveTo>
                  <a:cubicBezTo>
                    <a:pt x="25" y="18"/>
                    <a:pt x="25" y="18"/>
                    <a:pt x="25" y="18"/>
                  </a:cubicBezTo>
                  <a:cubicBezTo>
                    <a:pt x="25" y="18"/>
                    <a:pt x="25" y="19"/>
                    <a:pt x="25" y="19"/>
                  </a:cubicBezTo>
                  <a:cubicBezTo>
                    <a:pt x="26" y="19"/>
                    <a:pt x="26" y="19"/>
                    <a:pt x="26" y="19"/>
                  </a:cubicBezTo>
                  <a:cubicBezTo>
                    <a:pt x="36" y="10"/>
                    <a:pt x="36" y="10"/>
                    <a:pt x="36" y="10"/>
                  </a:cubicBezTo>
                  <a:cubicBezTo>
                    <a:pt x="36" y="9"/>
                    <a:pt x="36" y="9"/>
                    <a:pt x="36" y="9"/>
                  </a:cubicBezTo>
                  <a:cubicBezTo>
                    <a:pt x="35" y="8"/>
                    <a:pt x="35" y="8"/>
                    <a:pt x="35" y="9"/>
                  </a:cubicBezTo>
                  <a:close/>
                  <a:moveTo>
                    <a:pt x="45" y="11"/>
                  </a:moveTo>
                  <a:cubicBezTo>
                    <a:pt x="37" y="3"/>
                    <a:pt x="37" y="3"/>
                    <a:pt x="37" y="3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40" y="0"/>
                    <a:pt x="42" y="0"/>
                    <a:pt x="43" y="1"/>
                  </a:cubicBezTo>
                  <a:cubicBezTo>
                    <a:pt x="47" y="5"/>
                    <a:pt x="47" y="5"/>
                    <a:pt x="47" y="5"/>
                  </a:cubicBezTo>
                  <a:cubicBezTo>
                    <a:pt x="48" y="6"/>
                    <a:pt x="48" y="7"/>
                    <a:pt x="47" y="8"/>
                  </a:cubicBezTo>
                  <a:lnTo>
                    <a:pt x="45" y="11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35" name="PA_任意多边形 7"/>
          <p:cNvSpPr/>
          <p:nvPr>
            <p:custDataLst>
              <p:tags r:id="rId10"/>
            </p:custDataLst>
          </p:nvPr>
        </p:nvSpPr>
        <p:spPr bwMode="auto">
          <a:xfrm>
            <a:off x="5964451" y="1203858"/>
            <a:ext cx="955273" cy="826182"/>
          </a:xfrm>
          <a:custGeom>
            <a:avLst/>
            <a:gdLst>
              <a:gd name="T0" fmla="*/ 0 w 777"/>
              <a:gd name="T1" fmla="*/ 397 h 672"/>
              <a:gd name="T2" fmla="*/ 408 w 777"/>
              <a:gd name="T3" fmla="*/ 0 h 672"/>
              <a:gd name="T4" fmla="*/ 777 w 777"/>
              <a:gd name="T5" fmla="*/ 634 h 672"/>
              <a:gd name="T6" fmla="*/ 744 w 777"/>
              <a:gd name="T7" fmla="*/ 672 h 672"/>
              <a:gd name="T8" fmla="*/ 408 w 777"/>
              <a:gd name="T9" fmla="*/ 105 h 672"/>
              <a:gd name="T10" fmla="*/ 364 w 777"/>
              <a:gd name="T11" fmla="*/ 155 h 672"/>
              <a:gd name="T12" fmla="*/ 71 w 777"/>
              <a:gd name="T13" fmla="*/ 441 h 672"/>
              <a:gd name="T14" fmla="*/ 44 w 777"/>
              <a:gd name="T15" fmla="*/ 469 h 672"/>
              <a:gd name="T16" fmla="*/ 0 w 777"/>
              <a:gd name="T17" fmla="*/ 397 h 6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777" h="672">
                <a:moveTo>
                  <a:pt x="0" y="397"/>
                </a:moveTo>
                <a:lnTo>
                  <a:pt x="408" y="0"/>
                </a:lnTo>
                <a:lnTo>
                  <a:pt x="777" y="634"/>
                </a:lnTo>
                <a:lnTo>
                  <a:pt x="744" y="672"/>
                </a:lnTo>
                <a:lnTo>
                  <a:pt x="408" y="105"/>
                </a:lnTo>
                <a:lnTo>
                  <a:pt x="364" y="155"/>
                </a:lnTo>
                <a:lnTo>
                  <a:pt x="71" y="441"/>
                </a:lnTo>
                <a:lnTo>
                  <a:pt x="44" y="469"/>
                </a:lnTo>
                <a:lnTo>
                  <a:pt x="0" y="397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33" name="PA_任意多边形 5"/>
          <p:cNvSpPr/>
          <p:nvPr>
            <p:custDataLst>
              <p:tags r:id="rId11"/>
            </p:custDataLst>
          </p:nvPr>
        </p:nvSpPr>
        <p:spPr bwMode="auto">
          <a:xfrm>
            <a:off x="5544432" y="1836116"/>
            <a:ext cx="1199931" cy="765940"/>
          </a:xfrm>
          <a:custGeom>
            <a:avLst/>
            <a:gdLst>
              <a:gd name="T0" fmla="*/ 568 w 976"/>
              <a:gd name="T1" fmla="*/ 397 h 623"/>
              <a:gd name="T2" fmla="*/ 976 w 976"/>
              <a:gd name="T3" fmla="*/ 0 h 623"/>
              <a:gd name="T4" fmla="*/ 402 w 976"/>
              <a:gd name="T5" fmla="*/ 254 h 623"/>
              <a:gd name="T6" fmla="*/ 0 w 976"/>
              <a:gd name="T7" fmla="*/ 623 h 623"/>
              <a:gd name="T8" fmla="*/ 568 w 976"/>
              <a:gd name="T9" fmla="*/ 397 h 6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76" h="623">
                <a:moveTo>
                  <a:pt x="568" y="397"/>
                </a:moveTo>
                <a:lnTo>
                  <a:pt x="976" y="0"/>
                </a:lnTo>
                <a:lnTo>
                  <a:pt x="402" y="254"/>
                </a:lnTo>
                <a:lnTo>
                  <a:pt x="0" y="623"/>
                </a:lnTo>
                <a:lnTo>
                  <a:pt x="568" y="397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34" name="PA_任意多边形 6"/>
          <p:cNvSpPr/>
          <p:nvPr>
            <p:custDataLst>
              <p:tags r:id="rId12"/>
            </p:custDataLst>
          </p:nvPr>
        </p:nvSpPr>
        <p:spPr bwMode="auto">
          <a:xfrm>
            <a:off x="6242752" y="1836116"/>
            <a:ext cx="955273" cy="826182"/>
          </a:xfrm>
          <a:custGeom>
            <a:avLst/>
            <a:gdLst>
              <a:gd name="T0" fmla="*/ 0 w 777"/>
              <a:gd name="T1" fmla="*/ 397 h 672"/>
              <a:gd name="T2" fmla="*/ 408 w 777"/>
              <a:gd name="T3" fmla="*/ 0 h 672"/>
              <a:gd name="T4" fmla="*/ 777 w 777"/>
              <a:gd name="T5" fmla="*/ 634 h 672"/>
              <a:gd name="T6" fmla="*/ 744 w 777"/>
              <a:gd name="T7" fmla="*/ 672 h 672"/>
              <a:gd name="T8" fmla="*/ 408 w 777"/>
              <a:gd name="T9" fmla="*/ 105 h 672"/>
              <a:gd name="T10" fmla="*/ 364 w 777"/>
              <a:gd name="T11" fmla="*/ 155 h 672"/>
              <a:gd name="T12" fmla="*/ 71 w 777"/>
              <a:gd name="T13" fmla="*/ 441 h 672"/>
              <a:gd name="T14" fmla="*/ 44 w 777"/>
              <a:gd name="T15" fmla="*/ 469 h 672"/>
              <a:gd name="T16" fmla="*/ 0 w 777"/>
              <a:gd name="T17" fmla="*/ 397 h 6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777" h="672">
                <a:moveTo>
                  <a:pt x="0" y="397"/>
                </a:moveTo>
                <a:lnTo>
                  <a:pt x="408" y="0"/>
                </a:lnTo>
                <a:lnTo>
                  <a:pt x="777" y="634"/>
                </a:lnTo>
                <a:lnTo>
                  <a:pt x="744" y="672"/>
                </a:lnTo>
                <a:lnTo>
                  <a:pt x="408" y="105"/>
                </a:lnTo>
                <a:lnTo>
                  <a:pt x="364" y="155"/>
                </a:lnTo>
                <a:lnTo>
                  <a:pt x="71" y="441"/>
                </a:lnTo>
                <a:lnTo>
                  <a:pt x="44" y="469"/>
                </a:lnTo>
                <a:lnTo>
                  <a:pt x="0" y="397"/>
                </a:lnTo>
                <a:close/>
              </a:path>
            </a:pathLst>
          </a:custGeom>
          <a:solidFill>
            <a:srgbClr val="EBEBEB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37" name="PA_任意多边形 9"/>
          <p:cNvSpPr/>
          <p:nvPr>
            <p:custDataLst>
              <p:tags r:id="rId13"/>
            </p:custDataLst>
          </p:nvPr>
        </p:nvSpPr>
        <p:spPr bwMode="auto">
          <a:xfrm>
            <a:off x="6330042" y="1394420"/>
            <a:ext cx="671273" cy="4157958"/>
          </a:xfrm>
          <a:custGeom>
            <a:avLst/>
            <a:gdLst>
              <a:gd name="T0" fmla="*/ 0 w 546"/>
              <a:gd name="T1" fmla="*/ 286 h 3382"/>
              <a:gd name="T2" fmla="*/ 293 w 546"/>
              <a:gd name="T3" fmla="*/ 0 h 3382"/>
              <a:gd name="T4" fmla="*/ 524 w 546"/>
              <a:gd name="T5" fmla="*/ 396 h 3382"/>
              <a:gd name="T6" fmla="*/ 546 w 546"/>
              <a:gd name="T7" fmla="*/ 3293 h 3382"/>
              <a:gd name="T8" fmla="*/ 359 w 546"/>
              <a:gd name="T9" fmla="*/ 3326 h 3382"/>
              <a:gd name="T10" fmla="*/ 353 w 546"/>
              <a:gd name="T11" fmla="*/ 3035 h 3382"/>
              <a:gd name="T12" fmla="*/ 210 w 546"/>
              <a:gd name="T13" fmla="*/ 3051 h 3382"/>
              <a:gd name="T14" fmla="*/ 210 w 546"/>
              <a:gd name="T15" fmla="*/ 3348 h 3382"/>
              <a:gd name="T16" fmla="*/ 0 w 546"/>
              <a:gd name="T17" fmla="*/ 3382 h 3382"/>
              <a:gd name="T18" fmla="*/ 0 w 546"/>
              <a:gd name="T19" fmla="*/ 286 h 33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546" h="3382">
                <a:moveTo>
                  <a:pt x="0" y="286"/>
                </a:moveTo>
                <a:lnTo>
                  <a:pt x="293" y="0"/>
                </a:lnTo>
                <a:lnTo>
                  <a:pt x="524" y="396"/>
                </a:lnTo>
                <a:lnTo>
                  <a:pt x="546" y="3293"/>
                </a:lnTo>
                <a:lnTo>
                  <a:pt x="359" y="3326"/>
                </a:lnTo>
                <a:lnTo>
                  <a:pt x="353" y="3035"/>
                </a:lnTo>
                <a:lnTo>
                  <a:pt x="210" y="3051"/>
                </a:lnTo>
                <a:lnTo>
                  <a:pt x="210" y="3348"/>
                </a:lnTo>
                <a:lnTo>
                  <a:pt x="0" y="3382"/>
                </a:lnTo>
                <a:lnTo>
                  <a:pt x="0" y="286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38" name="PA_任意多边形 10"/>
          <p:cNvSpPr>
            <a:spLocks noEditPoints="1"/>
          </p:cNvSpPr>
          <p:nvPr>
            <p:custDataLst>
              <p:tags r:id="rId14"/>
            </p:custDataLst>
          </p:nvPr>
        </p:nvSpPr>
        <p:spPr bwMode="auto">
          <a:xfrm>
            <a:off x="6330042" y="2026678"/>
            <a:ext cx="657749" cy="4217754"/>
          </a:xfrm>
          <a:custGeom>
            <a:avLst/>
            <a:gdLst>
              <a:gd name="T0" fmla="*/ 38 w 97"/>
              <a:gd name="T1" fmla="*/ 608 h 609"/>
              <a:gd name="T2" fmla="*/ 29 w 97"/>
              <a:gd name="T3" fmla="*/ 609 h 609"/>
              <a:gd name="T4" fmla="*/ 38 w 97"/>
              <a:gd name="T5" fmla="*/ 608 h 609"/>
              <a:gd name="T6" fmla="*/ 38 w 97"/>
              <a:gd name="T7" fmla="*/ 608 h 609"/>
              <a:gd name="T8" fmla="*/ 53 w 97"/>
              <a:gd name="T9" fmla="*/ 0 h 609"/>
              <a:gd name="T10" fmla="*/ 0 w 97"/>
              <a:gd name="T11" fmla="*/ 52 h 609"/>
              <a:gd name="T12" fmla="*/ 0 w 97"/>
              <a:gd name="T13" fmla="*/ 190 h 609"/>
              <a:gd name="T14" fmla="*/ 0 w 97"/>
              <a:gd name="T15" fmla="*/ 190 h 609"/>
              <a:gd name="T16" fmla="*/ 0 w 97"/>
              <a:gd name="T17" fmla="*/ 513 h 609"/>
              <a:gd name="T18" fmla="*/ 51 w 97"/>
              <a:gd name="T19" fmla="*/ 439 h 609"/>
              <a:gd name="T20" fmla="*/ 51 w 97"/>
              <a:gd name="T21" fmla="*/ 381 h 609"/>
              <a:gd name="T22" fmla="*/ 20 w 97"/>
              <a:gd name="T23" fmla="*/ 383 h 609"/>
              <a:gd name="T24" fmla="*/ 11 w 97"/>
              <a:gd name="T25" fmla="*/ 371 h 609"/>
              <a:gd name="T26" fmla="*/ 97 w 97"/>
              <a:gd name="T27" fmla="*/ 366 h 609"/>
              <a:gd name="T28" fmla="*/ 95 w 97"/>
              <a:gd name="T29" fmla="*/ 72 h 609"/>
              <a:gd name="T30" fmla="*/ 53 w 97"/>
              <a:gd name="T31" fmla="*/ 0 h 6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97" h="609">
                <a:moveTo>
                  <a:pt x="38" y="608"/>
                </a:moveTo>
                <a:cubicBezTo>
                  <a:pt x="29" y="609"/>
                  <a:pt x="29" y="609"/>
                  <a:pt x="29" y="609"/>
                </a:cubicBezTo>
                <a:cubicBezTo>
                  <a:pt x="38" y="608"/>
                  <a:pt x="38" y="608"/>
                  <a:pt x="38" y="608"/>
                </a:cubicBezTo>
                <a:cubicBezTo>
                  <a:pt x="38" y="608"/>
                  <a:pt x="38" y="608"/>
                  <a:pt x="38" y="608"/>
                </a:cubicBezTo>
                <a:moveTo>
                  <a:pt x="53" y="0"/>
                </a:moveTo>
                <a:cubicBezTo>
                  <a:pt x="0" y="52"/>
                  <a:pt x="0" y="52"/>
                  <a:pt x="0" y="52"/>
                </a:cubicBezTo>
                <a:cubicBezTo>
                  <a:pt x="0" y="190"/>
                  <a:pt x="0" y="190"/>
                  <a:pt x="0" y="190"/>
                </a:cubicBezTo>
                <a:cubicBezTo>
                  <a:pt x="0" y="190"/>
                  <a:pt x="0" y="190"/>
                  <a:pt x="0" y="190"/>
                </a:cubicBezTo>
                <a:cubicBezTo>
                  <a:pt x="0" y="513"/>
                  <a:pt x="0" y="513"/>
                  <a:pt x="0" y="513"/>
                </a:cubicBezTo>
                <a:cubicBezTo>
                  <a:pt x="18" y="486"/>
                  <a:pt x="39" y="457"/>
                  <a:pt x="51" y="439"/>
                </a:cubicBezTo>
                <a:cubicBezTo>
                  <a:pt x="51" y="381"/>
                  <a:pt x="51" y="381"/>
                  <a:pt x="51" y="381"/>
                </a:cubicBezTo>
                <a:cubicBezTo>
                  <a:pt x="20" y="383"/>
                  <a:pt x="20" y="383"/>
                  <a:pt x="20" y="383"/>
                </a:cubicBezTo>
                <a:cubicBezTo>
                  <a:pt x="11" y="371"/>
                  <a:pt x="11" y="371"/>
                  <a:pt x="11" y="371"/>
                </a:cubicBezTo>
                <a:cubicBezTo>
                  <a:pt x="97" y="366"/>
                  <a:pt x="97" y="366"/>
                  <a:pt x="97" y="366"/>
                </a:cubicBezTo>
                <a:cubicBezTo>
                  <a:pt x="95" y="72"/>
                  <a:pt x="95" y="72"/>
                  <a:pt x="95" y="72"/>
                </a:cubicBezTo>
                <a:cubicBezTo>
                  <a:pt x="53" y="0"/>
                  <a:pt x="53" y="0"/>
                  <a:pt x="53" y="0"/>
                </a:cubicBezTo>
              </a:path>
            </a:pathLst>
          </a:custGeom>
          <a:solidFill>
            <a:srgbClr val="DFAB9D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39" name="PA_任意多边形 11"/>
          <p:cNvSpPr/>
          <p:nvPr>
            <p:custDataLst>
              <p:tags r:id="rId15"/>
            </p:custDataLst>
          </p:nvPr>
        </p:nvSpPr>
        <p:spPr bwMode="auto">
          <a:xfrm>
            <a:off x="5544432" y="2324202"/>
            <a:ext cx="752416" cy="358996"/>
          </a:xfrm>
          <a:custGeom>
            <a:avLst/>
            <a:gdLst>
              <a:gd name="T0" fmla="*/ 568 w 612"/>
              <a:gd name="T1" fmla="*/ 0 h 292"/>
              <a:gd name="T2" fmla="*/ 612 w 612"/>
              <a:gd name="T3" fmla="*/ 72 h 292"/>
              <a:gd name="T4" fmla="*/ 187 w 612"/>
              <a:gd name="T5" fmla="*/ 237 h 292"/>
              <a:gd name="T6" fmla="*/ 38 w 612"/>
              <a:gd name="T7" fmla="*/ 292 h 292"/>
              <a:gd name="T8" fmla="*/ 0 w 612"/>
              <a:gd name="T9" fmla="*/ 226 h 292"/>
              <a:gd name="T10" fmla="*/ 568 w 612"/>
              <a:gd name="T11" fmla="*/ 0 h 2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12" h="292">
                <a:moveTo>
                  <a:pt x="568" y="0"/>
                </a:moveTo>
                <a:lnTo>
                  <a:pt x="612" y="72"/>
                </a:lnTo>
                <a:lnTo>
                  <a:pt x="187" y="237"/>
                </a:lnTo>
                <a:lnTo>
                  <a:pt x="38" y="292"/>
                </a:lnTo>
                <a:lnTo>
                  <a:pt x="0" y="226"/>
                </a:lnTo>
                <a:lnTo>
                  <a:pt x="568" y="0"/>
                </a:lnTo>
                <a:close/>
              </a:path>
            </a:pathLst>
          </a:custGeom>
          <a:solidFill>
            <a:srgbClr val="EBEBEB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0" name="PA_任意多边形 12"/>
          <p:cNvSpPr/>
          <p:nvPr>
            <p:custDataLst>
              <p:tags r:id="rId16"/>
            </p:custDataLst>
          </p:nvPr>
        </p:nvSpPr>
        <p:spPr bwMode="auto">
          <a:xfrm>
            <a:off x="5544432" y="1691944"/>
            <a:ext cx="752416" cy="358996"/>
          </a:xfrm>
          <a:custGeom>
            <a:avLst/>
            <a:gdLst>
              <a:gd name="T0" fmla="*/ 568 w 612"/>
              <a:gd name="T1" fmla="*/ 0 h 292"/>
              <a:gd name="T2" fmla="*/ 612 w 612"/>
              <a:gd name="T3" fmla="*/ 72 h 292"/>
              <a:gd name="T4" fmla="*/ 187 w 612"/>
              <a:gd name="T5" fmla="*/ 237 h 292"/>
              <a:gd name="T6" fmla="*/ 38 w 612"/>
              <a:gd name="T7" fmla="*/ 292 h 292"/>
              <a:gd name="T8" fmla="*/ 0 w 612"/>
              <a:gd name="T9" fmla="*/ 226 h 292"/>
              <a:gd name="T10" fmla="*/ 568 w 612"/>
              <a:gd name="T11" fmla="*/ 0 h 2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12" h="292">
                <a:moveTo>
                  <a:pt x="568" y="0"/>
                </a:moveTo>
                <a:lnTo>
                  <a:pt x="612" y="72"/>
                </a:lnTo>
                <a:lnTo>
                  <a:pt x="187" y="237"/>
                </a:lnTo>
                <a:lnTo>
                  <a:pt x="38" y="292"/>
                </a:lnTo>
                <a:lnTo>
                  <a:pt x="0" y="226"/>
                </a:lnTo>
                <a:lnTo>
                  <a:pt x="568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2" name="PA_任意多边形 14"/>
          <p:cNvSpPr>
            <a:spLocks noEditPoints="1"/>
          </p:cNvSpPr>
          <p:nvPr>
            <p:custDataLst>
              <p:tags r:id="rId17"/>
            </p:custDataLst>
          </p:nvPr>
        </p:nvSpPr>
        <p:spPr bwMode="auto">
          <a:xfrm>
            <a:off x="5747289" y="1746040"/>
            <a:ext cx="582753" cy="3806339"/>
          </a:xfrm>
          <a:custGeom>
            <a:avLst/>
            <a:gdLst>
              <a:gd name="T0" fmla="*/ 474 w 474"/>
              <a:gd name="T1" fmla="*/ 0 h 3096"/>
              <a:gd name="T2" fmla="*/ 447 w 474"/>
              <a:gd name="T3" fmla="*/ 28 h 3096"/>
              <a:gd name="T4" fmla="*/ 22 w 474"/>
              <a:gd name="T5" fmla="*/ 193 h 3096"/>
              <a:gd name="T6" fmla="*/ 0 w 474"/>
              <a:gd name="T7" fmla="*/ 2374 h 3096"/>
              <a:gd name="T8" fmla="*/ 0 w 474"/>
              <a:gd name="T9" fmla="*/ 2996 h 3096"/>
              <a:gd name="T10" fmla="*/ 474 w 474"/>
              <a:gd name="T11" fmla="*/ 3096 h 3096"/>
              <a:gd name="T12" fmla="*/ 474 w 474"/>
              <a:gd name="T13" fmla="*/ 0 h 3096"/>
              <a:gd name="T14" fmla="*/ 66 w 474"/>
              <a:gd name="T15" fmla="*/ 2688 h 3096"/>
              <a:gd name="T16" fmla="*/ 94 w 474"/>
              <a:gd name="T17" fmla="*/ 2693 h 3096"/>
              <a:gd name="T18" fmla="*/ 182 w 474"/>
              <a:gd name="T19" fmla="*/ 2704 h 3096"/>
              <a:gd name="T20" fmla="*/ 182 w 474"/>
              <a:gd name="T21" fmla="*/ 2826 h 3096"/>
              <a:gd name="T22" fmla="*/ 182 w 474"/>
              <a:gd name="T23" fmla="*/ 2831 h 3096"/>
              <a:gd name="T24" fmla="*/ 182 w 474"/>
              <a:gd name="T25" fmla="*/ 2881 h 3096"/>
              <a:gd name="T26" fmla="*/ 182 w 474"/>
              <a:gd name="T27" fmla="*/ 2881 h 3096"/>
              <a:gd name="T28" fmla="*/ 182 w 474"/>
              <a:gd name="T29" fmla="*/ 2881 h 3096"/>
              <a:gd name="T30" fmla="*/ 182 w 474"/>
              <a:gd name="T31" fmla="*/ 2892 h 3096"/>
              <a:gd name="T32" fmla="*/ 66 w 474"/>
              <a:gd name="T33" fmla="*/ 2870 h 3096"/>
              <a:gd name="T34" fmla="*/ 61 w 474"/>
              <a:gd name="T35" fmla="*/ 2842 h 3096"/>
              <a:gd name="T36" fmla="*/ 66 w 474"/>
              <a:gd name="T37" fmla="*/ 2782 h 3096"/>
              <a:gd name="T38" fmla="*/ 66 w 474"/>
              <a:gd name="T39" fmla="*/ 2721 h 3096"/>
              <a:gd name="T40" fmla="*/ 66 w 474"/>
              <a:gd name="T41" fmla="*/ 2688 h 3096"/>
              <a:gd name="T42" fmla="*/ 303 w 474"/>
              <a:gd name="T43" fmla="*/ 2721 h 3096"/>
              <a:gd name="T44" fmla="*/ 386 w 474"/>
              <a:gd name="T45" fmla="*/ 2732 h 3096"/>
              <a:gd name="T46" fmla="*/ 397 w 474"/>
              <a:gd name="T47" fmla="*/ 2732 h 3096"/>
              <a:gd name="T48" fmla="*/ 397 w 474"/>
              <a:gd name="T49" fmla="*/ 2737 h 3096"/>
              <a:gd name="T50" fmla="*/ 397 w 474"/>
              <a:gd name="T51" fmla="*/ 2919 h 3096"/>
              <a:gd name="T52" fmla="*/ 397 w 474"/>
              <a:gd name="T53" fmla="*/ 2919 h 3096"/>
              <a:gd name="T54" fmla="*/ 397 w 474"/>
              <a:gd name="T55" fmla="*/ 2919 h 3096"/>
              <a:gd name="T56" fmla="*/ 397 w 474"/>
              <a:gd name="T57" fmla="*/ 2930 h 3096"/>
              <a:gd name="T58" fmla="*/ 270 w 474"/>
              <a:gd name="T59" fmla="*/ 2903 h 3096"/>
              <a:gd name="T60" fmla="*/ 270 w 474"/>
              <a:gd name="T61" fmla="*/ 2715 h 3096"/>
              <a:gd name="T62" fmla="*/ 303 w 474"/>
              <a:gd name="T63" fmla="*/ 2721 h 30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474" h="3096">
                <a:moveTo>
                  <a:pt x="474" y="0"/>
                </a:moveTo>
                <a:lnTo>
                  <a:pt x="447" y="28"/>
                </a:lnTo>
                <a:lnTo>
                  <a:pt x="22" y="193"/>
                </a:lnTo>
                <a:lnTo>
                  <a:pt x="0" y="2374"/>
                </a:lnTo>
                <a:lnTo>
                  <a:pt x="0" y="2996"/>
                </a:lnTo>
                <a:lnTo>
                  <a:pt x="474" y="3096"/>
                </a:lnTo>
                <a:lnTo>
                  <a:pt x="474" y="0"/>
                </a:lnTo>
                <a:moveTo>
                  <a:pt x="66" y="2688"/>
                </a:moveTo>
                <a:lnTo>
                  <a:pt x="94" y="2693"/>
                </a:lnTo>
                <a:lnTo>
                  <a:pt x="182" y="2704"/>
                </a:lnTo>
                <a:lnTo>
                  <a:pt x="182" y="2826"/>
                </a:lnTo>
                <a:lnTo>
                  <a:pt x="182" y="2831"/>
                </a:lnTo>
                <a:lnTo>
                  <a:pt x="182" y="2881"/>
                </a:lnTo>
                <a:lnTo>
                  <a:pt x="182" y="2881"/>
                </a:lnTo>
                <a:lnTo>
                  <a:pt x="182" y="2881"/>
                </a:lnTo>
                <a:lnTo>
                  <a:pt x="182" y="2892"/>
                </a:lnTo>
                <a:lnTo>
                  <a:pt x="66" y="2870"/>
                </a:lnTo>
                <a:lnTo>
                  <a:pt x="61" y="2842"/>
                </a:lnTo>
                <a:lnTo>
                  <a:pt x="66" y="2782"/>
                </a:lnTo>
                <a:lnTo>
                  <a:pt x="66" y="2721"/>
                </a:lnTo>
                <a:lnTo>
                  <a:pt x="66" y="2688"/>
                </a:lnTo>
                <a:moveTo>
                  <a:pt x="303" y="2721"/>
                </a:moveTo>
                <a:lnTo>
                  <a:pt x="386" y="2732"/>
                </a:lnTo>
                <a:lnTo>
                  <a:pt x="397" y="2732"/>
                </a:lnTo>
                <a:lnTo>
                  <a:pt x="397" y="2737"/>
                </a:lnTo>
                <a:lnTo>
                  <a:pt x="397" y="2919"/>
                </a:lnTo>
                <a:lnTo>
                  <a:pt x="397" y="2919"/>
                </a:lnTo>
                <a:lnTo>
                  <a:pt x="397" y="2919"/>
                </a:lnTo>
                <a:lnTo>
                  <a:pt x="397" y="2930"/>
                </a:lnTo>
                <a:lnTo>
                  <a:pt x="270" y="2903"/>
                </a:lnTo>
                <a:lnTo>
                  <a:pt x="270" y="2715"/>
                </a:lnTo>
                <a:lnTo>
                  <a:pt x="303" y="2721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3" name="PA_任意多边形 15"/>
          <p:cNvSpPr/>
          <p:nvPr>
            <p:custDataLst>
              <p:tags r:id="rId18"/>
            </p:custDataLst>
          </p:nvPr>
        </p:nvSpPr>
        <p:spPr bwMode="auto">
          <a:xfrm>
            <a:off x="5768189" y="2378298"/>
            <a:ext cx="561853" cy="2124140"/>
          </a:xfrm>
          <a:custGeom>
            <a:avLst/>
            <a:gdLst>
              <a:gd name="T0" fmla="*/ 457 w 457"/>
              <a:gd name="T1" fmla="*/ 0 h 760"/>
              <a:gd name="T2" fmla="*/ 430 w 457"/>
              <a:gd name="T3" fmla="*/ 28 h 760"/>
              <a:gd name="T4" fmla="*/ 5 w 457"/>
              <a:gd name="T5" fmla="*/ 193 h 760"/>
              <a:gd name="T6" fmla="*/ 0 w 457"/>
              <a:gd name="T7" fmla="*/ 523 h 760"/>
              <a:gd name="T8" fmla="*/ 143 w 457"/>
              <a:gd name="T9" fmla="*/ 727 h 760"/>
              <a:gd name="T10" fmla="*/ 457 w 457"/>
              <a:gd name="T11" fmla="*/ 760 h 760"/>
              <a:gd name="T12" fmla="*/ 457 w 457"/>
              <a:gd name="T13" fmla="*/ 0 h 760"/>
              <a:gd name="connsiteX0" fmla="*/ 10000 w 10000"/>
              <a:gd name="connsiteY0" fmla="*/ 0 h 10000"/>
              <a:gd name="connsiteX1" fmla="*/ 9409 w 10000"/>
              <a:gd name="connsiteY1" fmla="*/ 368 h 10000"/>
              <a:gd name="connsiteX2" fmla="*/ 335 w 10000"/>
              <a:gd name="connsiteY2" fmla="*/ 1343 h 10000"/>
              <a:gd name="connsiteX3" fmla="*/ 0 w 10000"/>
              <a:gd name="connsiteY3" fmla="*/ 6882 h 10000"/>
              <a:gd name="connsiteX4" fmla="*/ 3129 w 10000"/>
              <a:gd name="connsiteY4" fmla="*/ 9566 h 10000"/>
              <a:gd name="connsiteX5" fmla="*/ 10000 w 10000"/>
              <a:gd name="connsiteY5" fmla="*/ 10000 h 10000"/>
              <a:gd name="connsiteX6" fmla="*/ 10000 w 10000"/>
              <a:gd name="connsiteY6" fmla="*/ 0 h 10000"/>
              <a:gd name="connsiteX0-1" fmla="*/ 10000 w 10000"/>
              <a:gd name="connsiteY0-2" fmla="*/ 0 h 10000"/>
              <a:gd name="connsiteX1-3" fmla="*/ 9409 w 10000"/>
              <a:gd name="connsiteY1-4" fmla="*/ 368 h 10000"/>
              <a:gd name="connsiteX2-5" fmla="*/ 335 w 10000"/>
              <a:gd name="connsiteY2-6" fmla="*/ 1223 h 10000"/>
              <a:gd name="connsiteX3-7" fmla="*/ 0 w 10000"/>
              <a:gd name="connsiteY3-8" fmla="*/ 6882 h 10000"/>
              <a:gd name="connsiteX4-9" fmla="*/ 3129 w 10000"/>
              <a:gd name="connsiteY4-10" fmla="*/ 9566 h 10000"/>
              <a:gd name="connsiteX5-11" fmla="*/ 10000 w 10000"/>
              <a:gd name="connsiteY5-12" fmla="*/ 10000 h 10000"/>
              <a:gd name="connsiteX6-13" fmla="*/ 10000 w 10000"/>
              <a:gd name="connsiteY6-14" fmla="*/ 0 h 10000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</a:cxnLst>
            <a:rect l="l" t="t" r="r" b="b"/>
            <a:pathLst>
              <a:path w="10000" h="10000">
                <a:moveTo>
                  <a:pt x="10000" y="0"/>
                </a:moveTo>
                <a:lnTo>
                  <a:pt x="9409" y="368"/>
                </a:lnTo>
                <a:lnTo>
                  <a:pt x="335" y="1223"/>
                </a:lnTo>
                <a:cubicBezTo>
                  <a:pt x="223" y="3069"/>
                  <a:pt x="112" y="5036"/>
                  <a:pt x="0" y="6882"/>
                </a:cubicBezTo>
                <a:lnTo>
                  <a:pt x="3129" y="9566"/>
                </a:lnTo>
                <a:lnTo>
                  <a:pt x="10000" y="10000"/>
                </a:lnTo>
                <a:lnTo>
                  <a:pt x="10000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4" name="PA_任意多边形 16"/>
          <p:cNvSpPr/>
          <p:nvPr>
            <p:custDataLst>
              <p:tags r:id="rId19"/>
            </p:custDataLst>
          </p:nvPr>
        </p:nvSpPr>
        <p:spPr bwMode="auto">
          <a:xfrm>
            <a:off x="5768189" y="1746040"/>
            <a:ext cx="561853" cy="934373"/>
          </a:xfrm>
          <a:custGeom>
            <a:avLst/>
            <a:gdLst>
              <a:gd name="T0" fmla="*/ 457 w 457"/>
              <a:gd name="T1" fmla="*/ 0 h 760"/>
              <a:gd name="T2" fmla="*/ 430 w 457"/>
              <a:gd name="T3" fmla="*/ 28 h 760"/>
              <a:gd name="T4" fmla="*/ 5 w 457"/>
              <a:gd name="T5" fmla="*/ 193 h 760"/>
              <a:gd name="T6" fmla="*/ 0 w 457"/>
              <a:gd name="T7" fmla="*/ 523 h 760"/>
              <a:gd name="T8" fmla="*/ 143 w 457"/>
              <a:gd name="T9" fmla="*/ 727 h 760"/>
              <a:gd name="T10" fmla="*/ 457 w 457"/>
              <a:gd name="T11" fmla="*/ 760 h 760"/>
              <a:gd name="T12" fmla="*/ 457 w 457"/>
              <a:gd name="T13" fmla="*/ 0 h 7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57" h="760">
                <a:moveTo>
                  <a:pt x="457" y="0"/>
                </a:moveTo>
                <a:lnTo>
                  <a:pt x="430" y="28"/>
                </a:lnTo>
                <a:lnTo>
                  <a:pt x="5" y="193"/>
                </a:lnTo>
                <a:lnTo>
                  <a:pt x="0" y="523"/>
                </a:lnTo>
                <a:lnTo>
                  <a:pt x="143" y="727"/>
                </a:lnTo>
                <a:lnTo>
                  <a:pt x="457" y="760"/>
                </a:lnTo>
                <a:lnTo>
                  <a:pt x="457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5" name="PA_任意多边形 17"/>
          <p:cNvSpPr/>
          <p:nvPr>
            <p:custDataLst>
              <p:tags r:id="rId20"/>
            </p:custDataLst>
          </p:nvPr>
        </p:nvSpPr>
        <p:spPr bwMode="auto">
          <a:xfrm>
            <a:off x="6330042" y="2680412"/>
            <a:ext cx="0" cy="2187170"/>
          </a:xfrm>
          <a:custGeom>
            <a:avLst/>
            <a:gdLst>
              <a:gd name="T0" fmla="*/ 0 h 323"/>
              <a:gd name="T1" fmla="*/ 323 h 323"/>
              <a:gd name="T2" fmla="*/ 323 h 323"/>
              <a:gd name="T3" fmla="*/ 0 h 323"/>
              <a:gd name="T4" fmla="*/ 0 h 323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  <a:cxn ang="0">
                <a:pos x="0" y="T3"/>
              </a:cxn>
              <a:cxn ang="0">
                <a:pos x="0" y="T4"/>
              </a:cxn>
            </a:cxnLst>
            <a:rect l="0" t="0" r="r" b="b"/>
            <a:pathLst>
              <a:path h="323">
                <a:moveTo>
                  <a:pt x="0" y="0"/>
                </a:moveTo>
                <a:cubicBezTo>
                  <a:pt x="0" y="323"/>
                  <a:pt x="0" y="323"/>
                  <a:pt x="0" y="323"/>
                </a:cubicBezTo>
                <a:cubicBezTo>
                  <a:pt x="0" y="323"/>
                  <a:pt x="0" y="323"/>
                  <a:pt x="0" y="323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7" name="PA_任意多边形 19"/>
          <p:cNvSpPr/>
          <p:nvPr>
            <p:custDataLst>
              <p:tags r:id="rId21"/>
            </p:custDataLst>
          </p:nvPr>
        </p:nvSpPr>
        <p:spPr bwMode="auto">
          <a:xfrm>
            <a:off x="6690267" y="1965207"/>
            <a:ext cx="467186" cy="752416"/>
          </a:xfrm>
          <a:custGeom>
            <a:avLst/>
            <a:gdLst>
              <a:gd name="T0" fmla="*/ 380 w 380"/>
              <a:gd name="T1" fmla="*/ 567 h 612"/>
              <a:gd name="T2" fmla="*/ 237 w 380"/>
              <a:gd name="T3" fmla="*/ 612 h 612"/>
              <a:gd name="T4" fmla="*/ 231 w 380"/>
              <a:gd name="T5" fmla="*/ 446 h 612"/>
              <a:gd name="T6" fmla="*/ 0 w 380"/>
              <a:gd name="T7" fmla="*/ 50 h 612"/>
              <a:gd name="T8" fmla="*/ 44 w 380"/>
              <a:gd name="T9" fmla="*/ 0 h 612"/>
              <a:gd name="T10" fmla="*/ 380 w 380"/>
              <a:gd name="T11" fmla="*/ 567 h 6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80" h="612">
                <a:moveTo>
                  <a:pt x="380" y="567"/>
                </a:moveTo>
                <a:lnTo>
                  <a:pt x="237" y="612"/>
                </a:lnTo>
                <a:lnTo>
                  <a:pt x="231" y="446"/>
                </a:lnTo>
                <a:lnTo>
                  <a:pt x="0" y="50"/>
                </a:lnTo>
                <a:lnTo>
                  <a:pt x="44" y="0"/>
                </a:lnTo>
                <a:lnTo>
                  <a:pt x="380" y="567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95" name="PA_任意多边形 67"/>
          <p:cNvSpPr/>
          <p:nvPr>
            <p:custDataLst>
              <p:tags r:id="rId22"/>
            </p:custDataLst>
          </p:nvPr>
        </p:nvSpPr>
        <p:spPr bwMode="auto">
          <a:xfrm>
            <a:off x="5557955" y="2193555"/>
            <a:ext cx="121715" cy="73766"/>
          </a:xfrm>
          <a:custGeom>
            <a:avLst/>
            <a:gdLst>
              <a:gd name="T0" fmla="*/ 0 w 99"/>
              <a:gd name="T1" fmla="*/ 0 h 60"/>
              <a:gd name="T2" fmla="*/ 99 w 99"/>
              <a:gd name="T3" fmla="*/ 16 h 60"/>
              <a:gd name="T4" fmla="*/ 99 w 99"/>
              <a:gd name="T5" fmla="*/ 49 h 60"/>
              <a:gd name="T6" fmla="*/ 82 w 99"/>
              <a:gd name="T7" fmla="*/ 33 h 60"/>
              <a:gd name="T8" fmla="*/ 0 w 99"/>
              <a:gd name="T9" fmla="*/ 60 h 60"/>
              <a:gd name="T10" fmla="*/ 0 w 99"/>
              <a:gd name="T11" fmla="*/ 60 h 60"/>
              <a:gd name="T12" fmla="*/ 0 w 99"/>
              <a:gd name="T13" fmla="*/ 0 h 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99" h="60">
                <a:moveTo>
                  <a:pt x="0" y="0"/>
                </a:moveTo>
                <a:lnTo>
                  <a:pt x="99" y="16"/>
                </a:lnTo>
                <a:lnTo>
                  <a:pt x="99" y="49"/>
                </a:lnTo>
                <a:lnTo>
                  <a:pt x="82" y="33"/>
                </a:lnTo>
                <a:lnTo>
                  <a:pt x="0" y="60"/>
                </a:lnTo>
                <a:lnTo>
                  <a:pt x="0" y="60"/>
                </a:lnTo>
                <a:lnTo>
                  <a:pt x="0" y="0"/>
                </a:ln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96" name="PA_任意多边形 68"/>
          <p:cNvSpPr/>
          <p:nvPr>
            <p:custDataLst>
              <p:tags r:id="rId23"/>
            </p:custDataLst>
          </p:nvPr>
        </p:nvSpPr>
        <p:spPr bwMode="auto">
          <a:xfrm>
            <a:off x="4981349" y="2234127"/>
            <a:ext cx="1254026" cy="886425"/>
          </a:xfrm>
          <a:custGeom>
            <a:avLst/>
            <a:gdLst>
              <a:gd name="T0" fmla="*/ 551 w 1020"/>
              <a:gd name="T1" fmla="*/ 0 h 721"/>
              <a:gd name="T2" fmla="*/ 0 w 1020"/>
              <a:gd name="T3" fmla="*/ 534 h 721"/>
              <a:gd name="T4" fmla="*/ 60 w 1020"/>
              <a:gd name="T5" fmla="*/ 606 h 721"/>
              <a:gd name="T6" fmla="*/ 562 w 1020"/>
              <a:gd name="T7" fmla="*/ 121 h 721"/>
              <a:gd name="T8" fmla="*/ 981 w 1020"/>
              <a:gd name="T9" fmla="*/ 721 h 721"/>
              <a:gd name="T10" fmla="*/ 1020 w 1020"/>
              <a:gd name="T11" fmla="*/ 672 h 721"/>
              <a:gd name="T12" fmla="*/ 551 w 1020"/>
              <a:gd name="T13" fmla="*/ 0 h 7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020" h="721">
                <a:moveTo>
                  <a:pt x="551" y="0"/>
                </a:moveTo>
                <a:lnTo>
                  <a:pt x="0" y="534"/>
                </a:lnTo>
                <a:lnTo>
                  <a:pt x="60" y="606"/>
                </a:lnTo>
                <a:lnTo>
                  <a:pt x="562" y="121"/>
                </a:lnTo>
                <a:lnTo>
                  <a:pt x="981" y="721"/>
                </a:lnTo>
                <a:lnTo>
                  <a:pt x="1020" y="672"/>
                </a:lnTo>
                <a:lnTo>
                  <a:pt x="551" y="0"/>
                </a:lnTo>
                <a:close/>
              </a:path>
            </a:pathLst>
          </a:custGeom>
          <a:solidFill>
            <a:srgbClr val="EBEBEB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97" name="PA_任意多边形 69"/>
          <p:cNvSpPr/>
          <p:nvPr>
            <p:custDataLst>
              <p:tags r:id="rId24"/>
            </p:custDataLst>
          </p:nvPr>
        </p:nvSpPr>
        <p:spPr bwMode="auto">
          <a:xfrm>
            <a:off x="4981349" y="2234127"/>
            <a:ext cx="1254026" cy="886425"/>
          </a:xfrm>
          <a:custGeom>
            <a:avLst/>
            <a:gdLst>
              <a:gd name="T0" fmla="*/ 551 w 1020"/>
              <a:gd name="T1" fmla="*/ 0 h 721"/>
              <a:gd name="T2" fmla="*/ 0 w 1020"/>
              <a:gd name="T3" fmla="*/ 534 h 721"/>
              <a:gd name="T4" fmla="*/ 60 w 1020"/>
              <a:gd name="T5" fmla="*/ 606 h 721"/>
              <a:gd name="T6" fmla="*/ 562 w 1020"/>
              <a:gd name="T7" fmla="*/ 121 h 721"/>
              <a:gd name="T8" fmla="*/ 981 w 1020"/>
              <a:gd name="T9" fmla="*/ 721 h 721"/>
              <a:gd name="T10" fmla="*/ 1020 w 1020"/>
              <a:gd name="T11" fmla="*/ 672 h 721"/>
              <a:gd name="T12" fmla="*/ 551 w 1020"/>
              <a:gd name="T13" fmla="*/ 0 h 7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020" h="721">
                <a:moveTo>
                  <a:pt x="551" y="0"/>
                </a:moveTo>
                <a:lnTo>
                  <a:pt x="0" y="534"/>
                </a:lnTo>
                <a:lnTo>
                  <a:pt x="60" y="606"/>
                </a:lnTo>
                <a:lnTo>
                  <a:pt x="562" y="121"/>
                </a:lnTo>
                <a:lnTo>
                  <a:pt x="981" y="721"/>
                </a:lnTo>
                <a:lnTo>
                  <a:pt x="1020" y="672"/>
                </a:lnTo>
                <a:lnTo>
                  <a:pt x="551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98" name="PA_任意多边形 70"/>
          <p:cNvSpPr/>
          <p:nvPr>
            <p:custDataLst>
              <p:tags r:id="rId25"/>
            </p:custDataLst>
          </p:nvPr>
        </p:nvSpPr>
        <p:spPr bwMode="auto">
          <a:xfrm>
            <a:off x="4343271" y="2234127"/>
            <a:ext cx="1315498" cy="826182"/>
          </a:xfrm>
          <a:custGeom>
            <a:avLst/>
            <a:gdLst>
              <a:gd name="T0" fmla="*/ 194 w 194"/>
              <a:gd name="T1" fmla="*/ 0 h 122"/>
              <a:gd name="T2" fmla="*/ 95 w 194"/>
              <a:gd name="T3" fmla="*/ 35 h 122"/>
              <a:gd name="T4" fmla="*/ 0 w 194"/>
              <a:gd name="T5" fmla="*/ 122 h 122"/>
              <a:gd name="T6" fmla="*/ 94 w 194"/>
              <a:gd name="T7" fmla="*/ 97 h 122"/>
              <a:gd name="T8" fmla="*/ 194 w 194"/>
              <a:gd name="T9" fmla="*/ 0 h 1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94" h="122">
                <a:moveTo>
                  <a:pt x="194" y="0"/>
                </a:moveTo>
                <a:cubicBezTo>
                  <a:pt x="178" y="6"/>
                  <a:pt x="111" y="29"/>
                  <a:pt x="95" y="35"/>
                </a:cubicBezTo>
                <a:cubicBezTo>
                  <a:pt x="0" y="122"/>
                  <a:pt x="0" y="122"/>
                  <a:pt x="0" y="122"/>
                </a:cubicBezTo>
                <a:cubicBezTo>
                  <a:pt x="94" y="97"/>
                  <a:pt x="94" y="97"/>
                  <a:pt x="94" y="97"/>
                </a:cubicBezTo>
                <a:lnTo>
                  <a:pt x="194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99" name="PA_任意多边形 71"/>
          <p:cNvSpPr/>
          <p:nvPr>
            <p:custDataLst>
              <p:tags r:id="rId26"/>
            </p:custDataLst>
          </p:nvPr>
        </p:nvSpPr>
        <p:spPr bwMode="auto">
          <a:xfrm>
            <a:off x="5475583" y="2193555"/>
            <a:ext cx="82373" cy="100814"/>
          </a:xfrm>
          <a:custGeom>
            <a:avLst/>
            <a:gdLst>
              <a:gd name="T0" fmla="*/ 67 w 67"/>
              <a:gd name="T1" fmla="*/ 0 h 82"/>
              <a:gd name="T2" fmla="*/ 67 w 67"/>
              <a:gd name="T3" fmla="*/ 60 h 82"/>
              <a:gd name="T4" fmla="*/ 11 w 67"/>
              <a:gd name="T5" fmla="*/ 82 h 82"/>
              <a:gd name="T6" fmla="*/ 0 w 67"/>
              <a:gd name="T7" fmla="*/ 82 h 82"/>
              <a:gd name="T8" fmla="*/ 0 w 67"/>
              <a:gd name="T9" fmla="*/ 82 h 82"/>
              <a:gd name="T10" fmla="*/ 0 w 67"/>
              <a:gd name="T11" fmla="*/ 22 h 82"/>
              <a:gd name="T12" fmla="*/ 67 w 67"/>
              <a:gd name="T13" fmla="*/ 0 h 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67" h="82">
                <a:moveTo>
                  <a:pt x="67" y="0"/>
                </a:moveTo>
                <a:lnTo>
                  <a:pt x="67" y="60"/>
                </a:lnTo>
                <a:lnTo>
                  <a:pt x="11" y="82"/>
                </a:lnTo>
                <a:lnTo>
                  <a:pt x="0" y="82"/>
                </a:lnTo>
                <a:lnTo>
                  <a:pt x="0" y="82"/>
                </a:lnTo>
                <a:lnTo>
                  <a:pt x="0" y="22"/>
                </a:lnTo>
                <a:lnTo>
                  <a:pt x="67" y="0"/>
                </a:lnTo>
                <a:close/>
              </a:path>
            </a:pathLst>
          </a:cu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00" name="PA_任意多边形 72"/>
          <p:cNvSpPr/>
          <p:nvPr>
            <p:custDataLst>
              <p:tags r:id="rId27"/>
            </p:custDataLst>
          </p:nvPr>
        </p:nvSpPr>
        <p:spPr bwMode="auto">
          <a:xfrm>
            <a:off x="4343271" y="2890646"/>
            <a:ext cx="711845" cy="250805"/>
          </a:xfrm>
          <a:custGeom>
            <a:avLst/>
            <a:gdLst>
              <a:gd name="T0" fmla="*/ 519 w 579"/>
              <a:gd name="T1" fmla="*/ 0 h 204"/>
              <a:gd name="T2" fmla="*/ 579 w 579"/>
              <a:gd name="T3" fmla="*/ 72 h 204"/>
              <a:gd name="T4" fmla="*/ 56 w 579"/>
              <a:gd name="T5" fmla="*/ 204 h 204"/>
              <a:gd name="T6" fmla="*/ 0 w 579"/>
              <a:gd name="T7" fmla="*/ 138 h 204"/>
              <a:gd name="T8" fmla="*/ 519 w 579"/>
              <a:gd name="T9" fmla="*/ 0 h 2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79" h="204">
                <a:moveTo>
                  <a:pt x="519" y="0"/>
                </a:moveTo>
                <a:lnTo>
                  <a:pt x="579" y="72"/>
                </a:lnTo>
                <a:lnTo>
                  <a:pt x="56" y="204"/>
                </a:lnTo>
                <a:lnTo>
                  <a:pt x="0" y="138"/>
                </a:lnTo>
                <a:lnTo>
                  <a:pt x="519" y="0"/>
                </a:lnTo>
                <a:close/>
              </a:path>
            </a:pathLst>
          </a:custGeom>
          <a:solidFill>
            <a:srgbClr val="EBEBEB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01" name="PA_任意多边形 73"/>
          <p:cNvSpPr/>
          <p:nvPr>
            <p:custDataLst>
              <p:tags r:id="rId28"/>
            </p:custDataLst>
          </p:nvPr>
        </p:nvSpPr>
        <p:spPr bwMode="auto">
          <a:xfrm>
            <a:off x="4343271" y="2890646"/>
            <a:ext cx="711845" cy="250805"/>
          </a:xfrm>
          <a:custGeom>
            <a:avLst/>
            <a:gdLst>
              <a:gd name="T0" fmla="*/ 519 w 579"/>
              <a:gd name="T1" fmla="*/ 0 h 204"/>
              <a:gd name="T2" fmla="*/ 579 w 579"/>
              <a:gd name="T3" fmla="*/ 72 h 204"/>
              <a:gd name="T4" fmla="*/ 56 w 579"/>
              <a:gd name="T5" fmla="*/ 204 h 204"/>
              <a:gd name="T6" fmla="*/ 0 w 579"/>
              <a:gd name="T7" fmla="*/ 138 h 204"/>
              <a:gd name="T8" fmla="*/ 519 w 579"/>
              <a:gd name="T9" fmla="*/ 0 h 2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79" h="204">
                <a:moveTo>
                  <a:pt x="519" y="0"/>
                </a:moveTo>
                <a:lnTo>
                  <a:pt x="579" y="72"/>
                </a:lnTo>
                <a:lnTo>
                  <a:pt x="56" y="204"/>
                </a:lnTo>
                <a:lnTo>
                  <a:pt x="0" y="138"/>
                </a:lnTo>
                <a:lnTo>
                  <a:pt x="519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02" name="PA_任意多边形 74"/>
          <p:cNvSpPr>
            <a:spLocks noEditPoints="1"/>
          </p:cNvSpPr>
          <p:nvPr>
            <p:custDataLst>
              <p:tags r:id="rId29"/>
            </p:custDataLst>
          </p:nvPr>
        </p:nvSpPr>
        <p:spPr bwMode="auto">
          <a:xfrm>
            <a:off x="4560882" y="2904170"/>
            <a:ext cx="576607" cy="2830165"/>
          </a:xfrm>
          <a:custGeom>
            <a:avLst/>
            <a:gdLst>
              <a:gd name="T0" fmla="*/ 85 w 85"/>
              <a:gd name="T1" fmla="*/ 0 h 418"/>
              <a:gd name="T2" fmla="*/ 73 w 85"/>
              <a:gd name="T3" fmla="*/ 11 h 418"/>
              <a:gd name="T4" fmla="*/ 8 w 85"/>
              <a:gd name="T5" fmla="*/ 27 h 418"/>
              <a:gd name="T6" fmla="*/ 0 w 85"/>
              <a:gd name="T7" fmla="*/ 395 h 418"/>
              <a:gd name="T8" fmla="*/ 78 w 85"/>
              <a:gd name="T9" fmla="*/ 418 h 418"/>
              <a:gd name="T10" fmla="*/ 85 w 85"/>
              <a:gd name="T11" fmla="*/ 0 h 418"/>
              <a:gd name="T12" fmla="*/ 12 w 85"/>
              <a:gd name="T13" fmla="*/ 332 h 418"/>
              <a:gd name="T14" fmla="*/ 31 w 85"/>
              <a:gd name="T15" fmla="*/ 336 h 418"/>
              <a:gd name="T16" fmla="*/ 31 w 85"/>
              <a:gd name="T17" fmla="*/ 374 h 418"/>
              <a:gd name="T18" fmla="*/ 12 w 85"/>
              <a:gd name="T19" fmla="*/ 369 h 418"/>
              <a:gd name="T20" fmla="*/ 12 w 85"/>
              <a:gd name="T21" fmla="*/ 332 h 418"/>
              <a:gd name="T22" fmla="*/ 67 w 85"/>
              <a:gd name="T23" fmla="*/ 343 h 418"/>
              <a:gd name="T24" fmla="*/ 66 w 85"/>
              <a:gd name="T25" fmla="*/ 383 h 418"/>
              <a:gd name="T26" fmla="*/ 45 w 85"/>
              <a:gd name="T27" fmla="*/ 378 h 418"/>
              <a:gd name="T28" fmla="*/ 46 w 85"/>
              <a:gd name="T29" fmla="*/ 339 h 418"/>
              <a:gd name="T30" fmla="*/ 67 w 85"/>
              <a:gd name="T31" fmla="*/ 343 h 4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85" h="418">
                <a:moveTo>
                  <a:pt x="85" y="0"/>
                </a:moveTo>
                <a:cubicBezTo>
                  <a:pt x="73" y="11"/>
                  <a:pt x="73" y="11"/>
                  <a:pt x="73" y="11"/>
                </a:cubicBezTo>
                <a:cubicBezTo>
                  <a:pt x="8" y="27"/>
                  <a:pt x="8" y="27"/>
                  <a:pt x="8" y="27"/>
                </a:cubicBezTo>
                <a:cubicBezTo>
                  <a:pt x="0" y="395"/>
                  <a:pt x="0" y="395"/>
                  <a:pt x="0" y="395"/>
                </a:cubicBezTo>
                <a:cubicBezTo>
                  <a:pt x="78" y="418"/>
                  <a:pt x="78" y="418"/>
                  <a:pt x="78" y="418"/>
                </a:cubicBezTo>
                <a:cubicBezTo>
                  <a:pt x="85" y="0"/>
                  <a:pt x="85" y="0"/>
                  <a:pt x="85" y="0"/>
                </a:cubicBezTo>
                <a:moveTo>
                  <a:pt x="12" y="332"/>
                </a:moveTo>
                <a:cubicBezTo>
                  <a:pt x="31" y="336"/>
                  <a:pt x="31" y="336"/>
                  <a:pt x="31" y="336"/>
                </a:cubicBezTo>
                <a:cubicBezTo>
                  <a:pt x="31" y="374"/>
                  <a:pt x="31" y="374"/>
                  <a:pt x="31" y="374"/>
                </a:cubicBezTo>
                <a:cubicBezTo>
                  <a:pt x="12" y="369"/>
                  <a:pt x="12" y="369"/>
                  <a:pt x="12" y="369"/>
                </a:cubicBezTo>
                <a:cubicBezTo>
                  <a:pt x="12" y="332"/>
                  <a:pt x="12" y="332"/>
                  <a:pt x="12" y="332"/>
                </a:cubicBezTo>
                <a:moveTo>
                  <a:pt x="67" y="343"/>
                </a:moveTo>
                <a:cubicBezTo>
                  <a:pt x="66" y="383"/>
                  <a:pt x="66" y="383"/>
                  <a:pt x="66" y="383"/>
                </a:cubicBezTo>
                <a:cubicBezTo>
                  <a:pt x="45" y="378"/>
                  <a:pt x="45" y="378"/>
                  <a:pt x="45" y="378"/>
                </a:cubicBezTo>
                <a:cubicBezTo>
                  <a:pt x="46" y="339"/>
                  <a:pt x="46" y="339"/>
                  <a:pt x="46" y="339"/>
                </a:cubicBezTo>
                <a:cubicBezTo>
                  <a:pt x="56" y="341"/>
                  <a:pt x="67" y="343"/>
                  <a:pt x="67" y="343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03" name="PA_任意多边形 75"/>
          <p:cNvSpPr>
            <a:spLocks noEditPoints="1"/>
          </p:cNvSpPr>
          <p:nvPr>
            <p:custDataLst>
              <p:tags r:id="rId30"/>
            </p:custDataLst>
          </p:nvPr>
        </p:nvSpPr>
        <p:spPr bwMode="auto">
          <a:xfrm>
            <a:off x="4560882" y="2904170"/>
            <a:ext cx="576607" cy="2830165"/>
          </a:xfrm>
          <a:custGeom>
            <a:avLst/>
            <a:gdLst>
              <a:gd name="T0" fmla="*/ 45 w 85"/>
              <a:gd name="T1" fmla="*/ 378 h 418"/>
              <a:gd name="T2" fmla="*/ 45 w 85"/>
              <a:gd name="T3" fmla="*/ 378 h 418"/>
              <a:gd name="T4" fmla="*/ 46 w 85"/>
              <a:gd name="T5" fmla="*/ 339 h 418"/>
              <a:gd name="T6" fmla="*/ 53 w 85"/>
              <a:gd name="T7" fmla="*/ 340 h 418"/>
              <a:gd name="T8" fmla="*/ 53 w 85"/>
              <a:gd name="T9" fmla="*/ 340 h 418"/>
              <a:gd name="T10" fmla="*/ 60 w 85"/>
              <a:gd name="T11" fmla="*/ 342 h 418"/>
              <a:gd name="T12" fmla="*/ 67 w 85"/>
              <a:gd name="T13" fmla="*/ 343 h 418"/>
              <a:gd name="T14" fmla="*/ 67 w 85"/>
              <a:gd name="T15" fmla="*/ 343 h 418"/>
              <a:gd name="T16" fmla="*/ 67 w 85"/>
              <a:gd name="T17" fmla="*/ 343 h 418"/>
              <a:gd name="T18" fmla="*/ 67 w 85"/>
              <a:gd name="T19" fmla="*/ 343 h 418"/>
              <a:gd name="T20" fmla="*/ 67 w 85"/>
              <a:gd name="T21" fmla="*/ 343 h 418"/>
              <a:gd name="T22" fmla="*/ 67 w 85"/>
              <a:gd name="T23" fmla="*/ 343 h 418"/>
              <a:gd name="T24" fmla="*/ 67 w 85"/>
              <a:gd name="T25" fmla="*/ 343 h 418"/>
              <a:gd name="T26" fmla="*/ 67 w 85"/>
              <a:gd name="T27" fmla="*/ 343 h 418"/>
              <a:gd name="T28" fmla="*/ 66 w 85"/>
              <a:gd name="T29" fmla="*/ 380 h 418"/>
              <a:gd name="T30" fmla="*/ 66 w 85"/>
              <a:gd name="T31" fmla="*/ 380 h 418"/>
              <a:gd name="T32" fmla="*/ 66 w 85"/>
              <a:gd name="T33" fmla="*/ 383 h 418"/>
              <a:gd name="T34" fmla="*/ 45 w 85"/>
              <a:gd name="T35" fmla="*/ 378 h 418"/>
              <a:gd name="T36" fmla="*/ 12 w 85"/>
              <a:gd name="T37" fmla="*/ 369 h 418"/>
              <a:gd name="T38" fmla="*/ 12 w 85"/>
              <a:gd name="T39" fmla="*/ 332 h 418"/>
              <a:gd name="T40" fmla="*/ 19 w 85"/>
              <a:gd name="T41" fmla="*/ 334 h 418"/>
              <a:gd name="T42" fmla="*/ 31 w 85"/>
              <a:gd name="T43" fmla="*/ 336 h 418"/>
              <a:gd name="T44" fmla="*/ 31 w 85"/>
              <a:gd name="T45" fmla="*/ 371 h 418"/>
              <a:gd name="T46" fmla="*/ 31 w 85"/>
              <a:gd name="T47" fmla="*/ 371 h 418"/>
              <a:gd name="T48" fmla="*/ 31 w 85"/>
              <a:gd name="T49" fmla="*/ 374 h 418"/>
              <a:gd name="T50" fmla="*/ 12 w 85"/>
              <a:gd name="T51" fmla="*/ 369 h 418"/>
              <a:gd name="T52" fmla="*/ 85 w 85"/>
              <a:gd name="T53" fmla="*/ 0 h 418"/>
              <a:gd name="T54" fmla="*/ 73 w 85"/>
              <a:gd name="T55" fmla="*/ 11 h 418"/>
              <a:gd name="T56" fmla="*/ 8 w 85"/>
              <a:gd name="T57" fmla="*/ 27 h 418"/>
              <a:gd name="T58" fmla="*/ 0 w 85"/>
              <a:gd name="T59" fmla="*/ 395 h 418"/>
              <a:gd name="T60" fmla="*/ 78 w 85"/>
              <a:gd name="T61" fmla="*/ 418 h 418"/>
              <a:gd name="T62" fmla="*/ 79 w 85"/>
              <a:gd name="T63" fmla="*/ 336 h 418"/>
              <a:gd name="T64" fmla="*/ 74 w 85"/>
              <a:gd name="T65" fmla="*/ 330 h 418"/>
              <a:gd name="T66" fmla="*/ 80 w 85"/>
              <a:gd name="T67" fmla="*/ 331 h 418"/>
              <a:gd name="T68" fmla="*/ 85 w 85"/>
              <a:gd name="T69" fmla="*/ 0 h 4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85" h="418">
                <a:moveTo>
                  <a:pt x="45" y="378"/>
                </a:moveTo>
                <a:cubicBezTo>
                  <a:pt x="45" y="378"/>
                  <a:pt x="45" y="378"/>
                  <a:pt x="45" y="378"/>
                </a:cubicBezTo>
                <a:cubicBezTo>
                  <a:pt x="46" y="339"/>
                  <a:pt x="46" y="339"/>
                  <a:pt x="46" y="339"/>
                </a:cubicBezTo>
                <a:cubicBezTo>
                  <a:pt x="48" y="339"/>
                  <a:pt x="51" y="340"/>
                  <a:pt x="53" y="340"/>
                </a:cubicBezTo>
                <a:cubicBezTo>
                  <a:pt x="53" y="340"/>
                  <a:pt x="53" y="340"/>
                  <a:pt x="53" y="340"/>
                </a:cubicBezTo>
                <a:cubicBezTo>
                  <a:pt x="60" y="342"/>
                  <a:pt x="60" y="342"/>
                  <a:pt x="60" y="342"/>
                </a:cubicBezTo>
                <a:cubicBezTo>
                  <a:pt x="64" y="343"/>
                  <a:pt x="67" y="343"/>
                  <a:pt x="67" y="343"/>
                </a:cubicBezTo>
                <a:cubicBezTo>
                  <a:pt x="67" y="343"/>
                  <a:pt x="67" y="343"/>
                  <a:pt x="67" y="343"/>
                </a:cubicBezTo>
                <a:cubicBezTo>
                  <a:pt x="67" y="343"/>
                  <a:pt x="67" y="343"/>
                  <a:pt x="67" y="343"/>
                </a:cubicBezTo>
                <a:cubicBezTo>
                  <a:pt x="67" y="343"/>
                  <a:pt x="67" y="343"/>
                  <a:pt x="67" y="343"/>
                </a:cubicBezTo>
                <a:cubicBezTo>
                  <a:pt x="67" y="343"/>
                  <a:pt x="67" y="343"/>
                  <a:pt x="67" y="343"/>
                </a:cubicBezTo>
                <a:cubicBezTo>
                  <a:pt x="67" y="343"/>
                  <a:pt x="67" y="343"/>
                  <a:pt x="67" y="343"/>
                </a:cubicBezTo>
                <a:cubicBezTo>
                  <a:pt x="67" y="343"/>
                  <a:pt x="67" y="343"/>
                  <a:pt x="67" y="343"/>
                </a:cubicBezTo>
                <a:cubicBezTo>
                  <a:pt x="67" y="343"/>
                  <a:pt x="67" y="343"/>
                  <a:pt x="67" y="343"/>
                </a:cubicBezTo>
                <a:cubicBezTo>
                  <a:pt x="66" y="380"/>
                  <a:pt x="66" y="380"/>
                  <a:pt x="66" y="380"/>
                </a:cubicBezTo>
                <a:cubicBezTo>
                  <a:pt x="66" y="380"/>
                  <a:pt x="66" y="380"/>
                  <a:pt x="66" y="380"/>
                </a:cubicBezTo>
                <a:cubicBezTo>
                  <a:pt x="66" y="383"/>
                  <a:pt x="66" y="383"/>
                  <a:pt x="66" y="383"/>
                </a:cubicBezTo>
                <a:cubicBezTo>
                  <a:pt x="45" y="378"/>
                  <a:pt x="45" y="378"/>
                  <a:pt x="45" y="378"/>
                </a:cubicBezTo>
                <a:moveTo>
                  <a:pt x="12" y="369"/>
                </a:moveTo>
                <a:cubicBezTo>
                  <a:pt x="12" y="332"/>
                  <a:pt x="12" y="332"/>
                  <a:pt x="12" y="332"/>
                </a:cubicBezTo>
                <a:cubicBezTo>
                  <a:pt x="19" y="334"/>
                  <a:pt x="19" y="334"/>
                  <a:pt x="19" y="334"/>
                </a:cubicBezTo>
                <a:cubicBezTo>
                  <a:pt x="31" y="336"/>
                  <a:pt x="31" y="336"/>
                  <a:pt x="31" y="336"/>
                </a:cubicBezTo>
                <a:cubicBezTo>
                  <a:pt x="31" y="371"/>
                  <a:pt x="31" y="371"/>
                  <a:pt x="31" y="371"/>
                </a:cubicBezTo>
                <a:cubicBezTo>
                  <a:pt x="31" y="371"/>
                  <a:pt x="31" y="371"/>
                  <a:pt x="31" y="371"/>
                </a:cubicBezTo>
                <a:cubicBezTo>
                  <a:pt x="31" y="374"/>
                  <a:pt x="31" y="374"/>
                  <a:pt x="31" y="374"/>
                </a:cubicBezTo>
                <a:cubicBezTo>
                  <a:pt x="12" y="369"/>
                  <a:pt x="12" y="369"/>
                  <a:pt x="12" y="369"/>
                </a:cubicBezTo>
                <a:moveTo>
                  <a:pt x="85" y="0"/>
                </a:moveTo>
                <a:cubicBezTo>
                  <a:pt x="73" y="11"/>
                  <a:pt x="73" y="11"/>
                  <a:pt x="73" y="11"/>
                </a:cubicBezTo>
                <a:cubicBezTo>
                  <a:pt x="8" y="27"/>
                  <a:pt x="8" y="27"/>
                  <a:pt x="8" y="27"/>
                </a:cubicBezTo>
                <a:cubicBezTo>
                  <a:pt x="0" y="395"/>
                  <a:pt x="0" y="395"/>
                  <a:pt x="0" y="395"/>
                </a:cubicBezTo>
                <a:cubicBezTo>
                  <a:pt x="78" y="418"/>
                  <a:pt x="78" y="418"/>
                  <a:pt x="78" y="418"/>
                </a:cubicBezTo>
                <a:cubicBezTo>
                  <a:pt x="79" y="336"/>
                  <a:pt x="79" y="336"/>
                  <a:pt x="79" y="336"/>
                </a:cubicBezTo>
                <a:cubicBezTo>
                  <a:pt x="74" y="330"/>
                  <a:pt x="74" y="330"/>
                  <a:pt x="74" y="330"/>
                </a:cubicBezTo>
                <a:cubicBezTo>
                  <a:pt x="80" y="331"/>
                  <a:pt x="80" y="331"/>
                  <a:pt x="80" y="331"/>
                </a:cubicBezTo>
                <a:cubicBezTo>
                  <a:pt x="85" y="0"/>
                  <a:pt x="85" y="0"/>
                  <a:pt x="85" y="0"/>
                </a:cubicBezTo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04" name="PA_任意多边形 76"/>
          <p:cNvSpPr/>
          <p:nvPr>
            <p:custDataLst>
              <p:tags r:id="rId31"/>
            </p:custDataLst>
          </p:nvPr>
        </p:nvSpPr>
        <p:spPr bwMode="auto">
          <a:xfrm>
            <a:off x="5612050" y="2382888"/>
            <a:ext cx="575377" cy="778234"/>
          </a:xfrm>
          <a:custGeom>
            <a:avLst/>
            <a:gdLst>
              <a:gd name="T0" fmla="*/ 468 w 468"/>
              <a:gd name="T1" fmla="*/ 600 h 633"/>
              <a:gd name="T2" fmla="*/ 297 w 468"/>
              <a:gd name="T3" fmla="*/ 633 h 633"/>
              <a:gd name="T4" fmla="*/ 297 w 468"/>
              <a:gd name="T5" fmla="*/ 463 h 633"/>
              <a:gd name="T6" fmla="*/ 0 w 468"/>
              <a:gd name="T7" fmla="*/ 44 h 633"/>
              <a:gd name="T8" fmla="*/ 49 w 468"/>
              <a:gd name="T9" fmla="*/ 0 h 633"/>
              <a:gd name="T10" fmla="*/ 468 w 468"/>
              <a:gd name="T11" fmla="*/ 600 h 6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68" h="633">
                <a:moveTo>
                  <a:pt x="468" y="600"/>
                </a:moveTo>
                <a:lnTo>
                  <a:pt x="297" y="633"/>
                </a:lnTo>
                <a:lnTo>
                  <a:pt x="297" y="463"/>
                </a:lnTo>
                <a:lnTo>
                  <a:pt x="0" y="44"/>
                </a:lnTo>
                <a:lnTo>
                  <a:pt x="49" y="0"/>
                </a:lnTo>
                <a:lnTo>
                  <a:pt x="468" y="600"/>
                </a:lnTo>
                <a:close/>
              </a:path>
            </a:pathLst>
          </a:custGeom>
          <a:solidFill>
            <a:srgbClr val="37403F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05" name="PA_任意多边形 77"/>
          <p:cNvSpPr/>
          <p:nvPr>
            <p:custDataLst>
              <p:tags r:id="rId32"/>
            </p:custDataLst>
          </p:nvPr>
        </p:nvSpPr>
        <p:spPr bwMode="auto">
          <a:xfrm>
            <a:off x="5612050" y="2382888"/>
            <a:ext cx="575377" cy="778234"/>
          </a:xfrm>
          <a:custGeom>
            <a:avLst/>
            <a:gdLst>
              <a:gd name="T0" fmla="*/ 468 w 468"/>
              <a:gd name="T1" fmla="*/ 600 h 633"/>
              <a:gd name="T2" fmla="*/ 297 w 468"/>
              <a:gd name="T3" fmla="*/ 633 h 633"/>
              <a:gd name="T4" fmla="*/ 297 w 468"/>
              <a:gd name="T5" fmla="*/ 463 h 633"/>
              <a:gd name="T6" fmla="*/ 0 w 468"/>
              <a:gd name="T7" fmla="*/ 44 h 633"/>
              <a:gd name="T8" fmla="*/ 49 w 468"/>
              <a:gd name="T9" fmla="*/ 0 h 633"/>
              <a:gd name="T10" fmla="*/ 468 w 468"/>
              <a:gd name="T11" fmla="*/ 600 h 6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68" h="633">
                <a:moveTo>
                  <a:pt x="468" y="600"/>
                </a:moveTo>
                <a:lnTo>
                  <a:pt x="297" y="633"/>
                </a:lnTo>
                <a:lnTo>
                  <a:pt x="297" y="463"/>
                </a:lnTo>
                <a:lnTo>
                  <a:pt x="0" y="44"/>
                </a:lnTo>
                <a:lnTo>
                  <a:pt x="49" y="0"/>
                </a:lnTo>
                <a:lnTo>
                  <a:pt x="468" y="60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06" name="PA_任意多边形 78"/>
          <p:cNvSpPr/>
          <p:nvPr>
            <p:custDataLst>
              <p:tags r:id="rId33"/>
            </p:custDataLst>
          </p:nvPr>
        </p:nvSpPr>
        <p:spPr bwMode="auto">
          <a:xfrm>
            <a:off x="4642025" y="5152811"/>
            <a:ext cx="47948" cy="249576"/>
          </a:xfrm>
          <a:custGeom>
            <a:avLst/>
            <a:gdLst>
              <a:gd name="T0" fmla="*/ 0 w 39"/>
              <a:gd name="T1" fmla="*/ 0 h 203"/>
              <a:gd name="T2" fmla="*/ 39 w 39"/>
              <a:gd name="T3" fmla="*/ 11 h 203"/>
              <a:gd name="T4" fmla="*/ 39 w 39"/>
              <a:gd name="T5" fmla="*/ 198 h 203"/>
              <a:gd name="T6" fmla="*/ 0 w 39"/>
              <a:gd name="T7" fmla="*/ 203 h 203"/>
              <a:gd name="T8" fmla="*/ 0 w 39"/>
              <a:gd name="T9" fmla="*/ 0 h 2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9" h="203">
                <a:moveTo>
                  <a:pt x="0" y="0"/>
                </a:moveTo>
                <a:lnTo>
                  <a:pt x="39" y="11"/>
                </a:lnTo>
                <a:lnTo>
                  <a:pt x="39" y="198"/>
                </a:lnTo>
                <a:lnTo>
                  <a:pt x="0" y="203"/>
                </a:lnTo>
                <a:lnTo>
                  <a:pt x="0" y="0"/>
                </a:ln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07" name="PA_任意多边形 79"/>
          <p:cNvSpPr/>
          <p:nvPr>
            <p:custDataLst>
              <p:tags r:id="rId34"/>
            </p:custDataLst>
          </p:nvPr>
        </p:nvSpPr>
        <p:spPr bwMode="auto">
          <a:xfrm>
            <a:off x="4642025" y="5152811"/>
            <a:ext cx="47948" cy="249576"/>
          </a:xfrm>
          <a:custGeom>
            <a:avLst/>
            <a:gdLst>
              <a:gd name="T0" fmla="*/ 0 w 39"/>
              <a:gd name="T1" fmla="*/ 0 h 203"/>
              <a:gd name="T2" fmla="*/ 39 w 39"/>
              <a:gd name="T3" fmla="*/ 11 h 203"/>
              <a:gd name="T4" fmla="*/ 39 w 39"/>
              <a:gd name="T5" fmla="*/ 198 h 203"/>
              <a:gd name="T6" fmla="*/ 0 w 39"/>
              <a:gd name="T7" fmla="*/ 203 h 203"/>
              <a:gd name="T8" fmla="*/ 0 w 39"/>
              <a:gd name="T9" fmla="*/ 0 h 2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9" h="203">
                <a:moveTo>
                  <a:pt x="0" y="0"/>
                </a:moveTo>
                <a:lnTo>
                  <a:pt x="39" y="11"/>
                </a:lnTo>
                <a:lnTo>
                  <a:pt x="39" y="198"/>
                </a:lnTo>
                <a:lnTo>
                  <a:pt x="0" y="203"/>
                </a:lnTo>
                <a:lnTo>
                  <a:pt x="0" y="0"/>
                </a:lnTo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08" name="PA_任意多边形 80"/>
          <p:cNvSpPr/>
          <p:nvPr>
            <p:custDataLst>
              <p:tags r:id="rId35"/>
            </p:custDataLst>
          </p:nvPr>
        </p:nvSpPr>
        <p:spPr bwMode="auto">
          <a:xfrm>
            <a:off x="4913730" y="5206907"/>
            <a:ext cx="100814" cy="270476"/>
          </a:xfrm>
          <a:custGeom>
            <a:avLst/>
            <a:gdLst>
              <a:gd name="T0" fmla="*/ 5 w 82"/>
              <a:gd name="T1" fmla="*/ 0 h 220"/>
              <a:gd name="T2" fmla="*/ 82 w 82"/>
              <a:gd name="T3" fmla="*/ 16 h 220"/>
              <a:gd name="T4" fmla="*/ 77 w 82"/>
              <a:gd name="T5" fmla="*/ 220 h 220"/>
              <a:gd name="T6" fmla="*/ 77 w 82"/>
              <a:gd name="T7" fmla="*/ 220 h 220"/>
              <a:gd name="T8" fmla="*/ 0 w 82"/>
              <a:gd name="T9" fmla="*/ 203 h 220"/>
              <a:gd name="T10" fmla="*/ 5 w 82"/>
              <a:gd name="T11" fmla="*/ 0 h 2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82" h="220">
                <a:moveTo>
                  <a:pt x="5" y="0"/>
                </a:moveTo>
                <a:lnTo>
                  <a:pt x="82" y="16"/>
                </a:lnTo>
                <a:lnTo>
                  <a:pt x="77" y="220"/>
                </a:lnTo>
                <a:lnTo>
                  <a:pt x="77" y="220"/>
                </a:lnTo>
                <a:lnTo>
                  <a:pt x="0" y="203"/>
                </a:lnTo>
                <a:lnTo>
                  <a:pt x="5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09" name="PA_任意多边形 81"/>
          <p:cNvSpPr/>
          <p:nvPr>
            <p:custDataLst>
              <p:tags r:id="rId36"/>
            </p:custDataLst>
          </p:nvPr>
        </p:nvSpPr>
        <p:spPr bwMode="auto">
          <a:xfrm>
            <a:off x="4913730" y="5206907"/>
            <a:ext cx="100814" cy="270476"/>
          </a:xfrm>
          <a:custGeom>
            <a:avLst/>
            <a:gdLst>
              <a:gd name="T0" fmla="*/ 5 w 82"/>
              <a:gd name="T1" fmla="*/ 0 h 220"/>
              <a:gd name="T2" fmla="*/ 82 w 82"/>
              <a:gd name="T3" fmla="*/ 16 h 220"/>
              <a:gd name="T4" fmla="*/ 77 w 82"/>
              <a:gd name="T5" fmla="*/ 220 h 220"/>
              <a:gd name="T6" fmla="*/ 77 w 82"/>
              <a:gd name="T7" fmla="*/ 220 h 220"/>
              <a:gd name="T8" fmla="*/ 0 w 82"/>
              <a:gd name="T9" fmla="*/ 203 h 220"/>
              <a:gd name="T10" fmla="*/ 5 w 82"/>
              <a:gd name="T11" fmla="*/ 0 h 2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82" h="220">
                <a:moveTo>
                  <a:pt x="5" y="0"/>
                </a:moveTo>
                <a:lnTo>
                  <a:pt x="82" y="16"/>
                </a:lnTo>
                <a:lnTo>
                  <a:pt x="77" y="220"/>
                </a:lnTo>
                <a:lnTo>
                  <a:pt x="77" y="220"/>
                </a:lnTo>
                <a:lnTo>
                  <a:pt x="0" y="203"/>
                </a:lnTo>
                <a:lnTo>
                  <a:pt x="5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10" name="PA_任意多边形 82"/>
          <p:cNvSpPr/>
          <p:nvPr>
            <p:custDataLst>
              <p:tags r:id="rId37"/>
            </p:custDataLst>
          </p:nvPr>
        </p:nvSpPr>
        <p:spPr bwMode="auto">
          <a:xfrm>
            <a:off x="4913730" y="5206907"/>
            <a:ext cx="100814" cy="270476"/>
          </a:xfrm>
          <a:custGeom>
            <a:avLst/>
            <a:gdLst>
              <a:gd name="T0" fmla="*/ 5 w 82"/>
              <a:gd name="T1" fmla="*/ 0 h 220"/>
              <a:gd name="T2" fmla="*/ 0 w 82"/>
              <a:gd name="T3" fmla="*/ 203 h 220"/>
              <a:gd name="T4" fmla="*/ 77 w 82"/>
              <a:gd name="T5" fmla="*/ 220 h 220"/>
              <a:gd name="T6" fmla="*/ 77 w 82"/>
              <a:gd name="T7" fmla="*/ 220 h 220"/>
              <a:gd name="T8" fmla="*/ 82 w 82"/>
              <a:gd name="T9" fmla="*/ 16 h 220"/>
              <a:gd name="T10" fmla="*/ 5 w 82"/>
              <a:gd name="T11" fmla="*/ 0 h 2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82" h="220">
                <a:moveTo>
                  <a:pt x="5" y="0"/>
                </a:moveTo>
                <a:lnTo>
                  <a:pt x="0" y="203"/>
                </a:lnTo>
                <a:lnTo>
                  <a:pt x="77" y="220"/>
                </a:lnTo>
                <a:lnTo>
                  <a:pt x="77" y="220"/>
                </a:lnTo>
                <a:lnTo>
                  <a:pt x="82" y="16"/>
                </a:lnTo>
                <a:lnTo>
                  <a:pt x="5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11" name="PA_任意多边形 83"/>
          <p:cNvSpPr/>
          <p:nvPr>
            <p:custDataLst>
              <p:tags r:id="rId38"/>
            </p:custDataLst>
          </p:nvPr>
        </p:nvSpPr>
        <p:spPr bwMode="auto">
          <a:xfrm>
            <a:off x="4913730" y="5206907"/>
            <a:ext cx="100814" cy="270476"/>
          </a:xfrm>
          <a:custGeom>
            <a:avLst/>
            <a:gdLst>
              <a:gd name="T0" fmla="*/ 5 w 82"/>
              <a:gd name="T1" fmla="*/ 0 h 220"/>
              <a:gd name="T2" fmla="*/ 0 w 82"/>
              <a:gd name="T3" fmla="*/ 203 h 220"/>
              <a:gd name="T4" fmla="*/ 77 w 82"/>
              <a:gd name="T5" fmla="*/ 220 h 220"/>
              <a:gd name="T6" fmla="*/ 77 w 82"/>
              <a:gd name="T7" fmla="*/ 220 h 220"/>
              <a:gd name="T8" fmla="*/ 82 w 82"/>
              <a:gd name="T9" fmla="*/ 16 h 220"/>
              <a:gd name="T10" fmla="*/ 5 w 82"/>
              <a:gd name="T11" fmla="*/ 0 h 2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82" h="220">
                <a:moveTo>
                  <a:pt x="5" y="0"/>
                </a:moveTo>
                <a:lnTo>
                  <a:pt x="0" y="203"/>
                </a:lnTo>
                <a:lnTo>
                  <a:pt x="77" y="220"/>
                </a:lnTo>
                <a:lnTo>
                  <a:pt x="77" y="220"/>
                </a:lnTo>
                <a:lnTo>
                  <a:pt x="82" y="16"/>
                </a:lnTo>
                <a:lnTo>
                  <a:pt x="5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12" name="PA_任意多边形 84"/>
          <p:cNvSpPr/>
          <p:nvPr>
            <p:custDataLst>
              <p:tags r:id="rId39"/>
            </p:custDataLst>
          </p:nvPr>
        </p:nvSpPr>
        <p:spPr bwMode="auto">
          <a:xfrm>
            <a:off x="5089540" y="2416083"/>
            <a:ext cx="887654" cy="3318252"/>
          </a:xfrm>
          <a:custGeom>
            <a:avLst/>
            <a:gdLst>
              <a:gd name="T0" fmla="*/ 77 w 131"/>
              <a:gd name="T1" fmla="*/ 3 h 490"/>
              <a:gd name="T2" fmla="*/ 7 w 131"/>
              <a:gd name="T3" fmla="*/ 72 h 490"/>
              <a:gd name="T4" fmla="*/ 0 w 131"/>
              <a:gd name="T5" fmla="*/ 490 h 490"/>
              <a:gd name="T6" fmla="*/ 50 w 131"/>
              <a:gd name="T7" fmla="*/ 482 h 490"/>
              <a:gd name="T8" fmla="*/ 50 w 131"/>
              <a:gd name="T9" fmla="*/ 480 h 490"/>
              <a:gd name="T10" fmla="*/ 80 w 131"/>
              <a:gd name="T11" fmla="*/ 476 h 490"/>
              <a:gd name="T12" fmla="*/ 81 w 131"/>
              <a:gd name="T13" fmla="*/ 419 h 490"/>
              <a:gd name="T14" fmla="*/ 85 w 131"/>
              <a:gd name="T15" fmla="*/ 418 h 490"/>
              <a:gd name="T16" fmla="*/ 85 w 131"/>
              <a:gd name="T17" fmla="*/ 477 h 490"/>
              <a:gd name="T18" fmla="*/ 129 w 131"/>
              <a:gd name="T19" fmla="*/ 469 h 490"/>
              <a:gd name="T20" fmla="*/ 131 w 131"/>
              <a:gd name="T21" fmla="*/ 110 h 490"/>
              <a:gd name="T22" fmla="*/ 131 w 131"/>
              <a:gd name="T23" fmla="*/ 79 h 490"/>
              <a:gd name="T24" fmla="*/ 77 w 131"/>
              <a:gd name="T25" fmla="*/ 3 h 4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31" h="490">
                <a:moveTo>
                  <a:pt x="77" y="3"/>
                </a:moveTo>
                <a:cubicBezTo>
                  <a:pt x="7" y="72"/>
                  <a:pt x="7" y="72"/>
                  <a:pt x="7" y="72"/>
                </a:cubicBezTo>
                <a:cubicBezTo>
                  <a:pt x="0" y="490"/>
                  <a:pt x="0" y="490"/>
                  <a:pt x="0" y="490"/>
                </a:cubicBezTo>
                <a:cubicBezTo>
                  <a:pt x="50" y="482"/>
                  <a:pt x="50" y="482"/>
                  <a:pt x="50" y="482"/>
                </a:cubicBezTo>
                <a:cubicBezTo>
                  <a:pt x="50" y="480"/>
                  <a:pt x="50" y="480"/>
                  <a:pt x="50" y="480"/>
                </a:cubicBezTo>
                <a:cubicBezTo>
                  <a:pt x="80" y="476"/>
                  <a:pt x="80" y="476"/>
                  <a:pt x="80" y="476"/>
                </a:cubicBezTo>
                <a:cubicBezTo>
                  <a:pt x="81" y="419"/>
                  <a:pt x="81" y="419"/>
                  <a:pt x="81" y="419"/>
                </a:cubicBezTo>
                <a:cubicBezTo>
                  <a:pt x="85" y="418"/>
                  <a:pt x="85" y="418"/>
                  <a:pt x="85" y="418"/>
                </a:cubicBezTo>
                <a:cubicBezTo>
                  <a:pt x="85" y="477"/>
                  <a:pt x="85" y="477"/>
                  <a:pt x="85" y="477"/>
                </a:cubicBezTo>
                <a:cubicBezTo>
                  <a:pt x="129" y="469"/>
                  <a:pt x="129" y="469"/>
                  <a:pt x="129" y="469"/>
                </a:cubicBezTo>
                <a:cubicBezTo>
                  <a:pt x="130" y="303"/>
                  <a:pt x="129" y="382"/>
                  <a:pt x="131" y="110"/>
                </a:cubicBezTo>
                <a:cubicBezTo>
                  <a:pt x="131" y="79"/>
                  <a:pt x="131" y="79"/>
                  <a:pt x="131" y="79"/>
                </a:cubicBezTo>
                <a:cubicBezTo>
                  <a:pt x="75" y="0"/>
                  <a:pt x="83" y="11"/>
                  <a:pt x="77" y="3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13" name="PA_任意多边形 85"/>
          <p:cNvSpPr>
            <a:spLocks noEditPoints="1"/>
          </p:cNvSpPr>
          <p:nvPr>
            <p:custDataLst>
              <p:tags r:id="rId40"/>
            </p:custDataLst>
          </p:nvPr>
        </p:nvSpPr>
        <p:spPr bwMode="auto">
          <a:xfrm>
            <a:off x="5089540" y="2416083"/>
            <a:ext cx="887654" cy="3318252"/>
          </a:xfrm>
          <a:custGeom>
            <a:avLst/>
            <a:gdLst>
              <a:gd name="T0" fmla="*/ 59 w 131"/>
              <a:gd name="T1" fmla="*/ 445 h 490"/>
              <a:gd name="T2" fmla="*/ 59 w 131"/>
              <a:gd name="T3" fmla="*/ 479 h 490"/>
              <a:gd name="T4" fmla="*/ 59 w 131"/>
              <a:gd name="T5" fmla="*/ 445 h 490"/>
              <a:gd name="T6" fmla="*/ 108 w 131"/>
              <a:gd name="T7" fmla="*/ 444 h 490"/>
              <a:gd name="T8" fmla="*/ 108 w 131"/>
              <a:gd name="T9" fmla="*/ 473 h 490"/>
              <a:gd name="T10" fmla="*/ 116 w 131"/>
              <a:gd name="T11" fmla="*/ 472 h 490"/>
              <a:gd name="T12" fmla="*/ 116 w 131"/>
              <a:gd name="T13" fmla="*/ 445 h 490"/>
              <a:gd name="T14" fmla="*/ 108 w 131"/>
              <a:gd name="T15" fmla="*/ 444 h 490"/>
              <a:gd name="T16" fmla="*/ 87 w 131"/>
              <a:gd name="T17" fmla="*/ 439 h 490"/>
              <a:gd name="T18" fmla="*/ 87 w 131"/>
              <a:gd name="T19" fmla="*/ 476 h 490"/>
              <a:gd name="T20" fmla="*/ 87 w 131"/>
              <a:gd name="T21" fmla="*/ 476 h 490"/>
              <a:gd name="T22" fmla="*/ 87 w 131"/>
              <a:gd name="T23" fmla="*/ 468 h 490"/>
              <a:gd name="T24" fmla="*/ 87 w 131"/>
              <a:gd name="T25" fmla="*/ 439 h 490"/>
              <a:gd name="T26" fmla="*/ 59 w 131"/>
              <a:gd name="T27" fmla="*/ 434 h 490"/>
              <a:gd name="T28" fmla="*/ 59 w 131"/>
              <a:gd name="T29" fmla="*/ 434 h 490"/>
              <a:gd name="T30" fmla="*/ 59 w 131"/>
              <a:gd name="T31" fmla="*/ 434 h 490"/>
              <a:gd name="T32" fmla="*/ 1 w 131"/>
              <a:gd name="T33" fmla="*/ 408 h 490"/>
              <a:gd name="T34" fmla="*/ 0 w 131"/>
              <a:gd name="T35" fmla="*/ 490 h 490"/>
              <a:gd name="T36" fmla="*/ 44 w 131"/>
              <a:gd name="T37" fmla="*/ 483 h 490"/>
              <a:gd name="T38" fmla="*/ 45 w 131"/>
              <a:gd name="T39" fmla="*/ 422 h 490"/>
              <a:gd name="T40" fmla="*/ 8 w 131"/>
              <a:gd name="T41" fmla="*/ 415 h 490"/>
              <a:gd name="T42" fmla="*/ 1 w 131"/>
              <a:gd name="T43" fmla="*/ 408 h 490"/>
              <a:gd name="T44" fmla="*/ 77 w 131"/>
              <a:gd name="T45" fmla="*/ 3 h 490"/>
              <a:gd name="T46" fmla="*/ 7 w 131"/>
              <a:gd name="T47" fmla="*/ 72 h 490"/>
              <a:gd name="T48" fmla="*/ 2 w 131"/>
              <a:gd name="T49" fmla="*/ 403 h 490"/>
              <a:gd name="T50" fmla="*/ 129 w 131"/>
              <a:gd name="T51" fmla="*/ 426 h 490"/>
              <a:gd name="T52" fmla="*/ 131 w 131"/>
              <a:gd name="T53" fmla="*/ 110 h 490"/>
              <a:gd name="T54" fmla="*/ 131 w 131"/>
              <a:gd name="T55" fmla="*/ 79 h 490"/>
              <a:gd name="T56" fmla="*/ 77 w 131"/>
              <a:gd name="T57" fmla="*/ 3 h 490"/>
              <a:gd name="T58" fmla="*/ 77 w 131"/>
              <a:gd name="T59" fmla="*/ 3 h 4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31" h="490">
                <a:moveTo>
                  <a:pt x="59" y="445"/>
                </a:moveTo>
                <a:cubicBezTo>
                  <a:pt x="59" y="457"/>
                  <a:pt x="59" y="476"/>
                  <a:pt x="59" y="479"/>
                </a:cubicBezTo>
                <a:cubicBezTo>
                  <a:pt x="59" y="477"/>
                  <a:pt x="59" y="458"/>
                  <a:pt x="59" y="445"/>
                </a:cubicBezTo>
                <a:moveTo>
                  <a:pt x="108" y="444"/>
                </a:moveTo>
                <a:cubicBezTo>
                  <a:pt x="108" y="473"/>
                  <a:pt x="108" y="473"/>
                  <a:pt x="108" y="473"/>
                </a:cubicBezTo>
                <a:cubicBezTo>
                  <a:pt x="116" y="472"/>
                  <a:pt x="116" y="472"/>
                  <a:pt x="116" y="472"/>
                </a:cubicBezTo>
                <a:cubicBezTo>
                  <a:pt x="116" y="445"/>
                  <a:pt x="116" y="445"/>
                  <a:pt x="116" y="445"/>
                </a:cubicBezTo>
                <a:cubicBezTo>
                  <a:pt x="108" y="444"/>
                  <a:pt x="108" y="444"/>
                  <a:pt x="108" y="444"/>
                </a:cubicBezTo>
                <a:moveTo>
                  <a:pt x="87" y="439"/>
                </a:moveTo>
                <a:cubicBezTo>
                  <a:pt x="87" y="476"/>
                  <a:pt x="87" y="476"/>
                  <a:pt x="87" y="476"/>
                </a:cubicBezTo>
                <a:cubicBezTo>
                  <a:pt x="87" y="476"/>
                  <a:pt x="87" y="476"/>
                  <a:pt x="87" y="476"/>
                </a:cubicBezTo>
                <a:cubicBezTo>
                  <a:pt x="87" y="468"/>
                  <a:pt x="87" y="468"/>
                  <a:pt x="87" y="468"/>
                </a:cubicBezTo>
                <a:cubicBezTo>
                  <a:pt x="87" y="439"/>
                  <a:pt x="87" y="439"/>
                  <a:pt x="87" y="439"/>
                </a:cubicBezTo>
                <a:moveTo>
                  <a:pt x="59" y="434"/>
                </a:moveTo>
                <a:cubicBezTo>
                  <a:pt x="59" y="434"/>
                  <a:pt x="59" y="434"/>
                  <a:pt x="59" y="434"/>
                </a:cubicBezTo>
                <a:cubicBezTo>
                  <a:pt x="59" y="434"/>
                  <a:pt x="59" y="434"/>
                  <a:pt x="59" y="434"/>
                </a:cubicBezTo>
                <a:moveTo>
                  <a:pt x="1" y="408"/>
                </a:moveTo>
                <a:cubicBezTo>
                  <a:pt x="0" y="490"/>
                  <a:pt x="0" y="490"/>
                  <a:pt x="0" y="490"/>
                </a:cubicBezTo>
                <a:cubicBezTo>
                  <a:pt x="44" y="483"/>
                  <a:pt x="44" y="483"/>
                  <a:pt x="44" y="483"/>
                </a:cubicBezTo>
                <a:cubicBezTo>
                  <a:pt x="45" y="422"/>
                  <a:pt x="45" y="422"/>
                  <a:pt x="45" y="422"/>
                </a:cubicBezTo>
                <a:cubicBezTo>
                  <a:pt x="8" y="415"/>
                  <a:pt x="8" y="415"/>
                  <a:pt x="8" y="415"/>
                </a:cubicBezTo>
                <a:cubicBezTo>
                  <a:pt x="1" y="408"/>
                  <a:pt x="1" y="408"/>
                  <a:pt x="1" y="408"/>
                </a:cubicBezTo>
                <a:moveTo>
                  <a:pt x="77" y="3"/>
                </a:moveTo>
                <a:cubicBezTo>
                  <a:pt x="7" y="72"/>
                  <a:pt x="7" y="72"/>
                  <a:pt x="7" y="72"/>
                </a:cubicBezTo>
                <a:cubicBezTo>
                  <a:pt x="2" y="403"/>
                  <a:pt x="2" y="403"/>
                  <a:pt x="2" y="403"/>
                </a:cubicBezTo>
                <a:cubicBezTo>
                  <a:pt x="129" y="426"/>
                  <a:pt x="129" y="426"/>
                  <a:pt x="129" y="426"/>
                </a:cubicBezTo>
                <a:cubicBezTo>
                  <a:pt x="130" y="315"/>
                  <a:pt x="130" y="355"/>
                  <a:pt x="131" y="110"/>
                </a:cubicBezTo>
                <a:cubicBezTo>
                  <a:pt x="131" y="79"/>
                  <a:pt x="131" y="79"/>
                  <a:pt x="131" y="79"/>
                </a:cubicBezTo>
                <a:cubicBezTo>
                  <a:pt x="75" y="0"/>
                  <a:pt x="83" y="11"/>
                  <a:pt x="77" y="3"/>
                </a:cubicBezTo>
                <a:cubicBezTo>
                  <a:pt x="77" y="3"/>
                  <a:pt x="77" y="3"/>
                  <a:pt x="77" y="3"/>
                </a:cubicBezTo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16" name="PA_任意多边形 88"/>
          <p:cNvSpPr/>
          <p:nvPr>
            <p:custDataLst>
              <p:tags r:id="rId41"/>
            </p:custDataLst>
          </p:nvPr>
        </p:nvSpPr>
        <p:spPr bwMode="auto">
          <a:xfrm>
            <a:off x="4689972" y="5166335"/>
            <a:ext cx="81143" cy="249576"/>
          </a:xfrm>
          <a:custGeom>
            <a:avLst/>
            <a:gdLst>
              <a:gd name="T0" fmla="*/ 66 w 66"/>
              <a:gd name="T1" fmla="*/ 11 h 203"/>
              <a:gd name="T2" fmla="*/ 0 w 66"/>
              <a:gd name="T3" fmla="*/ 0 h 203"/>
              <a:gd name="T4" fmla="*/ 0 w 66"/>
              <a:gd name="T5" fmla="*/ 187 h 203"/>
              <a:gd name="T6" fmla="*/ 66 w 66"/>
              <a:gd name="T7" fmla="*/ 203 h 203"/>
              <a:gd name="T8" fmla="*/ 66 w 66"/>
              <a:gd name="T9" fmla="*/ 11 h 2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6" h="203">
                <a:moveTo>
                  <a:pt x="66" y="11"/>
                </a:moveTo>
                <a:lnTo>
                  <a:pt x="0" y="0"/>
                </a:lnTo>
                <a:lnTo>
                  <a:pt x="0" y="187"/>
                </a:lnTo>
                <a:lnTo>
                  <a:pt x="66" y="203"/>
                </a:lnTo>
                <a:lnTo>
                  <a:pt x="66" y="1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17" name="PA_任意多边形 89"/>
          <p:cNvSpPr/>
          <p:nvPr>
            <p:custDataLst>
              <p:tags r:id="rId42"/>
            </p:custDataLst>
          </p:nvPr>
        </p:nvSpPr>
        <p:spPr bwMode="auto">
          <a:xfrm>
            <a:off x="4689972" y="5166335"/>
            <a:ext cx="81143" cy="249576"/>
          </a:xfrm>
          <a:custGeom>
            <a:avLst/>
            <a:gdLst>
              <a:gd name="T0" fmla="*/ 66 w 66"/>
              <a:gd name="T1" fmla="*/ 11 h 203"/>
              <a:gd name="T2" fmla="*/ 0 w 66"/>
              <a:gd name="T3" fmla="*/ 0 h 203"/>
              <a:gd name="T4" fmla="*/ 0 w 66"/>
              <a:gd name="T5" fmla="*/ 187 h 203"/>
              <a:gd name="T6" fmla="*/ 66 w 66"/>
              <a:gd name="T7" fmla="*/ 203 h 203"/>
              <a:gd name="T8" fmla="*/ 66 w 66"/>
              <a:gd name="T9" fmla="*/ 11 h 2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6" h="203">
                <a:moveTo>
                  <a:pt x="66" y="11"/>
                </a:moveTo>
                <a:lnTo>
                  <a:pt x="0" y="0"/>
                </a:lnTo>
                <a:lnTo>
                  <a:pt x="0" y="187"/>
                </a:lnTo>
                <a:lnTo>
                  <a:pt x="66" y="203"/>
                </a:lnTo>
                <a:lnTo>
                  <a:pt x="66" y="11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18" name="PA_任意多边形 90"/>
          <p:cNvSpPr/>
          <p:nvPr>
            <p:custDataLst>
              <p:tags r:id="rId43"/>
            </p:custDataLst>
          </p:nvPr>
        </p:nvSpPr>
        <p:spPr bwMode="auto">
          <a:xfrm>
            <a:off x="4689972" y="5166335"/>
            <a:ext cx="81143" cy="249576"/>
          </a:xfrm>
          <a:custGeom>
            <a:avLst/>
            <a:gdLst>
              <a:gd name="T0" fmla="*/ 0 w 66"/>
              <a:gd name="T1" fmla="*/ 0 h 203"/>
              <a:gd name="T2" fmla="*/ 0 w 66"/>
              <a:gd name="T3" fmla="*/ 0 h 203"/>
              <a:gd name="T4" fmla="*/ 0 w 66"/>
              <a:gd name="T5" fmla="*/ 187 h 203"/>
              <a:gd name="T6" fmla="*/ 66 w 66"/>
              <a:gd name="T7" fmla="*/ 203 h 203"/>
              <a:gd name="T8" fmla="*/ 66 w 66"/>
              <a:gd name="T9" fmla="*/ 11 h 203"/>
              <a:gd name="T10" fmla="*/ 0 w 66"/>
              <a:gd name="T11" fmla="*/ 0 h 2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6" h="203">
                <a:moveTo>
                  <a:pt x="0" y="0"/>
                </a:moveTo>
                <a:lnTo>
                  <a:pt x="0" y="0"/>
                </a:lnTo>
                <a:lnTo>
                  <a:pt x="0" y="187"/>
                </a:lnTo>
                <a:lnTo>
                  <a:pt x="66" y="203"/>
                </a:lnTo>
                <a:lnTo>
                  <a:pt x="66" y="11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19" name="PA_任意多边形 91"/>
          <p:cNvSpPr/>
          <p:nvPr>
            <p:custDataLst>
              <p:tags r:id="rId44"/>
            </p:custDataLst>
          </p:nvPr>
        </p:nvSpPr>
        <p:spPr bwMode="auto">
          <a:xfrm>
            <a:off x="4689972" y="5166335"/>
            <a:ext cx="81143" cy="249576"/>
          </a:xfrm>
          <a:custGeom>
            <a:avLst/>
            <a:gdLst>
              <a:gd name="T0" fmla="*/ 0 w 66"/>
              <a:gd name="T1" fmla="*/ 0 h 203"/>
              <a:gd name="T2" fmla="*/ 0 w 66"/>
              <a:gd name="T3" fmla="*/ 0 h 203"/>
              <a:gd name="T4" fmla="*/ 0 w 66"/>
              <a:gd name="T5" fmla="*/ 187 h 203"/>
              <a:gd name="T6" fmla="*/ 66 w 66"/>
              <a:gd name="T7" fmla="*/ 203 h 203"/>
              <a:gd name="T8" fmla="*/ 66 w 66"/>
              <a:gd name="T9" fmla="*/ 11 h 203"/>
              <a:gd name="T10" fmla="*/ 0 w 66"/>
              <a:gd name="T11" fmla="*/ 0 h 2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6" h="203">
                <a:moveTo>
                  <a:pt x="0" y="0"/>
                </a:moveTo>
                <a:lnTo>
                  <a:pt x="0" y="0"/>
                </a:lnTo>
                <a:lnTo>
                  <a:pt x="0" y="187"/>
                </a:lnTo>
                <a:lnTo>
                  <a:pt x="66" y="203"/>
                </a:lnTo>
                <a:lnTo>
                  <a:pt x="66" y="11"/>
                </a:lnTo>
                <a:lnTo>
                  <a:pt x="0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20" name="PA_任意多边形 92"/>
          <p:cNvSpPr>
            <a:spLocks noEditPoints="1"/>
          </p:cNvSpPr>
          <p:nvPr>
            <p:custDataLst>
              <p:tags r:id="rId45"/>
            </p:custDataLst>
          </p:nvPr>
        </p:nvSpPr>
        <p:spPr bwMode="auto">
          <a:xfrm>
            <a:off x="4642025" y="5396240"/>
            <a:ext cx="366372" cy="100814"/>
          </a:xfrm>
          <a:custGeom>
            <a:avLst/>
            <a:gdLst>
              <a:gd name="T0" fmla="*/ 39 w 298"/>
              <a:gd name="T1" fmla="*/ 0 h 82"/>
              <a:gd name="T2" fmla="*/ 0 w 298"/>
              <a:gd name="T3" fmla="*/ 5 h 82"/>
              <a:gd name="T4" fmla="*/ 105 w 298"/>
              <a:gd name="T5" fmla="*/ 33 h 82"/>
              <a:gd name="T6" fmla="*/ 105 w 298"/>
              <a:gd name="T7" fmla="*/ 16 h 82"/>
              <a:gd name="T8" fmla="*/ 39 w 298"/>
              <a:gd name="T9" fmla="*/ 0 h 82"/>
              <a:gd name="T10" fmla="*/ 221 w 298"/>
              <a:gd name="T11" fmla="*/ 49 h 82"/>
              <a:gd name="T12" fmla="*/ 182 w 298"/>
              <a:gd name="T13" fmla="*/ 55 h 82"/>
              <a:gd name="T14" fmla="*/ 298 w 298"/>
              <a:gd name="T15" fmla="*/ 82 h 82"/>
              <a:gd name="T16" fmla="*/ 298 w 298"/>
              <a:gd name="T17" fmla="*/ 66 h 82"/>
              <a:gd name="T18" fmla="*/ 298 w 298"/>
              <a:gd name="T19" fmla="*/ 66 h 82"/>
              <a:gd name="T20" fmla="*/ 221 w 298"/>
              <a:gd name="T21" fmla="*/ 49 h 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298" h="82">
                <a:moveTo>
                  <a:pt x="39" y="0"/>
                </a:moveTo>
                <a:lnTo>
                  <a:pt x="0" y="5"/>
                </a:lnTo>
                <a:lnTo>
                  <a:pt x="105" y="33"/>
                </a:lnTo>
                <a:lnTo>
                  <a:pt x="105" y="16"/>
                </a:lnTo>
                <a:lnTo>
                  <a:pt x="39" y="0"/>
                </a:lnTo>
                <a:close/>
                <a:moveTo>
                  <a:pt x="221" y="49"/>
                </a:moveTo>
                <a:lnTo>
                  <a:pt x="182" y="55"/>
                </a:lnTo>
                <a:lnTo>
                  <a:pt x="298" y="82"/>
                </a:lnTo>
                <a:lnTo>
                  <a:pt x="298" y="66"/>
                </a:lnTo>
                <a:lnTo>
                  <a:pt x="298" y="66"/>
                </a:lnTo>
                <a:lnTo>
                  <a:pt x="221" y="49"/>
                </a:ln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21" name="PA_任意多边形 93"/>
          <p:cNvSpPr/>
          <p:nvPr>
            <p:custDataLst>
              <p:tags r:id="rId46"/>
            </p:custDataLst>
          </p:nvPr>
        </p:nvSpPr>
        <p:spPr bwMode="auto">
          <a:xfrm>
            <a:off x="4865782" y="5199530"/>
            <a:ext cx="54095" cy="264329"/>
          </a:xfrm>
          <a:custGeom>
            <a:avLst/>
            <a:gdLst>
              <a:gd name="T0" fmla="*/ 39 w 44"/>
              <a:gd name="T1" fmla="*/ 209 h 215"/>
              <a:gd name="T2" fmla="*/ 44 w 44"/>
              <a:gd name="T3" fmla="*/ 6 h 215"/>
              <a:gd name="T4" fmla="*/ 6 w 44"/>
              <a:gd name="T5" fmla="*/ 0 h 215"/>
              <a:gd name="T6" fmla="*/ 0 w 44"/>
              <a:gd name="T7" fmla="*/ 215 h 215"/>
              <a:gd name="T8" fmla="*/ 39 w 44"/>
              <a:gd name="T9" fmla="*/ 209 h 2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4" h="215">
                <a:moveTo>
                  <a:pt x="39" y="209"/>
                </a:moveTo>
                <a:lnTo>
                  <a:pt x="44" y="6"/>
                </a:lnTo>
                <a:lnTo>
                  <a:pt x="6" y="0"/>
                </a:lnTo>
                <a:lnTo>
                  <a:pt x="0" y="215"/>
                </a:lnTo>
                <a:lnTo>
                  <a:pt x="39" y="209"/>
                </a:ln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grpSp>
        <p:nvGrpSpPr>
          <p:cNvPr id="176" name="PA_组合 175"/>
          <p:cNvGrpSpPr/>
          <p:nvPr>
            <p:custDataLst>
              <p:tags r:id="rId47"/>
            </p:custDataLst>
          </p:nvPr>
        </p:nvGrpSpPr>
        <p:grpSpPr>
          <a:xfrm>
            <a:off x="6415290" y="2477882"/>
            <a:ext cx="999116" cy="3290262"/>
            <a:chOff x="5403850" y="989013"/>
            <a:chExt cx="1489076" cy="4903788"/>
          </a:xfrm>
        </p:grpSpPr>
        <p:sp>
          <p:nvSpPr>
            <p:cNvPr id="177" name="PA_任意多边形 24"/>
            <p:cNvSpPr>
              <a:spLocks noEditPoints="1"/>
            </p:cNvSpPr>
            <p:nvPr>
              <p:custDataLst>
                <p:tags r:id="rId107"/>
              </p:custDataLst>
            </p:nvPr>
          </p:nvSpPr>
          <p:spPr bwMode="auto">
            <a:xfrm>
              <a:off x="5999163" y="1101725"/>
              <a:ext cx="846138" cy="4735513"/>
            </a:xfrm>
            <a:custGeom>
              <a:avLst/>
              <a:gdLst>
                <a:gd name="T0" fmla="*/ 25 w 533"/>
                <a:gd name="T1" fmla="*/ 224 h 2983"/>
                <a:gd name="T2" fmla="*/ 0 w 533"/>
                <a:gd name="T3" fmla="*/ 56 h 2983"/>
                <a:gd name="T4" fmla="*/ 56 w 533"/>
                <a:gd name="T5" fmla="*/ 0 h 2983"/>
                <a:gd name="T6" fmla="*/ 61 w 533"/>
                <a:gd name="T7" fmla="*/ 26 h 2983"/>
                <a:gd name="T8" fmla="*/ 91 w 533"/>
                <a:gd name="T9" fmla="*/ 234 h 2983"/>
                <a:gd name="T10" fmla="*/ 25 w 533"/>
                <a:gd name="T11" fmla="*/ 224 h 2983"/>
                <a:gd name="T12" fmla="*/ 25 w 533"/>
                <a:gd name="T13" fmla="*/ 224 h 2983"/>
                <a:gd name="T14" fmla="*/ 25 w 533"/>
                <a:gd name="T15" fmla="*/ 224 h 2983"/>
                <a:gd name="T16" fmla="*/ 41 w 533"/>
                <a:gd name="T17" fmla="*/ 335 h 2983"/>
                <a:gd name="T18" fmla="*/ 102 w 533"/>
                <a:gd name="T19" fmla="*/ 279 h 2983"/>
                <a:gd name="T20" fmla="*/ 102 w 533"/>
                <a:gd name="T21" fmla="*/ 284 h 2983"/>
                <a:gd name="T22" fmla="*/ 152 w 533"/>
                <a:gd name="T23" fmla="*/ 584 h 2983"/>
                <a:gd name="T24" fmla="*/ 81 w 533"/>
                <a:gd name="T25" fmla="*/ 579 h 2983"/>
                <a:gd name="T26" fmla="*/ 81 w 533"/>
                <a:gd name="T27" fmla="*/ 579 h 2983"/>
                <a:gd name="T28" fmla="*/ 41 w 533"/>
                <a:gd name="T29" fmla="*/ 335 h 2983"/>
                <a:gd name="T30" fmla="*/ 41 w 533"/>
                <a:gd name="T31" fmla="*/ 335 h 2983"/>
                <a:gd name="T32" fmla="*/ 157 w 533"/>
                <a:gd name="T33" fmla="*/ 634 h 2983"/>
                <a:gd name="T34" fmla="*/ 96 w 533"/>
                <a:gd name="T35" fmla="*/ 680 h 2983"/>
                <a:gd name="T36" fmla="*/ 137 w 533"/>
                <a:gd name="T37" fmla="*/ 939 h 2983"/>
                <a:gd name="T38" fmla="*/ 208 w 533"/>
                <a:gd name="T39" fmla="*/ 949 h 2983"/>
                <a:gd name="T40" fmla="*/ 157 w 533"/>
                <a:gd name="T41" fmla="*/ 634 h 2983"/>
                <a:gd name="T42" fmla="*/ 157 w 533"/>
                <a:gd name="T43" fmla="*/ 634 h 2983"/>
                <a:gd name="T44" fmla="*/ 157 w 533"/>
                <a:gd name="T45" fmla="*/ 634 h 2983"/>
                <a:gd name="T46" fmla="*/ 218 w 533"/>
                <a:gd name="T47" fmla="*/ 994 h 2983"/>
                <a:gd name="T48" fmla="*/ 152 w 533"/>
                <a:gd name="T49" fmla="*/ 1040 h 2983"/>
                <a:gd name="T50" fmla="*/ 198 w 533"/>
                <a:gd name="T51" fmla="*/ 1319 h 2983"/>
                <a:gd name="T52" fmla="*/ 198 w 533"/>
                <a:gd name="T53" fmla="*/ 1319 h 2983"/>
                <a:gd name="T54" fmla="*/ 269 w 533"/>
                <a:gd name="T55" fmla="*/ 1324 h 2983"/>
                <a:gd name="T56" fmla="*/ 218 w 533"/>
                <a:gd name="T57" fmla="*/ 994 h 2983"/>
                <a:gd name="T58" fmla="*/ 218 w 533"/>
                <a:gd name="T59" fmla="*/ 994 h 2983"/>
                <a:gd name="T60" fmla="*/ 279 w 533"/>
                <a:gd name="T61" fmla="*/ 1375 h 2983"/>
                <a:gd name="T62" fmla="*/ 213 w 533"/>
                <a:gd name="T63" fmla="*/ 1415 h 2983"/>
                <a:gd name="T64" fmla="*/ 259 w 533"/>
                <a:gd name="T65" fmla="*/ 1715 h 2983"/>
                <a:gd name="T66" fmla="*/ 259 w 533"/>
                <a:gd name="T67" fmla="*/ 1715 h 2983"/>
                <a:gd name="T68" fmla="*/ 335 w 533"/>
                <a:gd name="T69" fmla="*/ 1715 h 2983"/>
                <a:gd name="T70" fmla="*/ 279 w 533"/>
                <a:gd name="T71" fmla="*/ 1375 h 2983"/>
                <a:gd name="T72" fmla="*/ 279 w 533"/>
                <a:gd name="T73" fmla="*/ 1375 h 2983"/>
                <a:gd name="T74" fmla="*/ 340 w 533"/>
                <a:gd name="T75" fmla="*/ 1765 h 2983"/>
                <a:gd name="T76" fmla="*/ 274 w 533"/>
                <a:gd name="T77" fmla="*/ 1801 h 2983"/>
                <a:gd name="T78" fmla="*/ 325 w 533"/>
                <a:gd name="T79" fmla="*/ 2120 h 2983"/>
                <a:gd name="T80" fmla="*/ 401 w 533"/>
                <a:gd name="T81" fmla="*/ 2120 h 2983"/>
                <a:gd name="T82" fmla="*/ 340 w 533"/>
                <a:gd name="T83" fmla="*/ 1765 h 2983"/>
                <a:gd name="T84" fmla="*/ 340 w 533"/>
                <a:gd name="T85" fmla="*/ 1765 h 2983"/>
                <a:gd name="T86" fmla="*/ 406 w 533"/>
                <a:gd name="T87" fmla="*/ 2176 h 2983"/>
                <a:gd name="T88" fmla="*/ 340 w 533"/>
                <a:gd name="T89" fmla="*/ 2207 h 2983"/>
                <a:gd name="T90" fmla="*/ 365 w 533"/>
                <a:gd name="T91" fmla="*/ 2364 h 2983"/>
                <a:gd name="T92" fmla="*/ 391 w 533"/>
                <a:gd name="T93" fmla="*/ 2546 h 2983"/>
                <a:gd name="T94" fmla="*/ 467 w 533"/>
                <a:gd name="T95" fmla="*/ 2546 h 2983"/>
                <a:gd name="T96" fmla="*/ 406 w 533"/>
                <a:gd name="T97" fmla="*/ 2176 h 2983"/>
                <a:gd name="T98" fmla="*/ 406 w 533"/>
                <a:gd name="T99" fmla="*/ 2176 h 2983"/>
                <a:gd name="T100" fmla="*/ 406 w 533"/>
                <a:gd name="T101" fmla="*/ 2623 h 2983"/>
                <a:gd name="T102" fmla="*/ 477 w 533"/>
                <a:gd name="T103" fmla="*/ 2602 h 2983"/>
                <a:gd name="T104" fmla="*/ 533 w 533"/>
                <a:gd name="T105" fmla="*/ 2962 h 2983"/>
                <a:gd name="T106" fmla="*/ 462 w 533"/>
                <a:gd name="T107" fmla="*/ 2983 h 2983"/>
                <a:gd name="T108" fmla="*/ 406 w 533"/>
                <a:gd name="T109" fmla="*/ 2623 h 2983"/>
                <a:gd name="T110" fmla="*/ 406 w 533"/>
                <a:gd name="T111" fmla="*/ 2623 h 2983"/>
                <a:gd name="T112" fmla="*/ 406 w 533"/>
                <a:gd name="T113" fmla="*/ 2623 h 29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533" h="2983">
                  <a:moveTo>
                    <a:pt x="25" y="224"/>
                  </a:moveTo>
                  <a:lnTo>
                    <a:pt x="0" y="56"/>
                  </a:lnTo>
                  <a:lnTo>
                    <a:pt x="56" y="0"/>
                  </a:lnTo>
                  <a:lnTo>
                    <a:pt x="61" y="26"/>
                  </a:lnTo>
                  <a:lnTo>
                    <a:pt x="91" y="234"/>
                  </a:lnTo>
                  <a:lnTo>
                    <a:pt x="25" y="224"/>
                  </a:lnTo>
                  <a:lnTo>
                    <a:pt x="25" y="224"/>
                  </a:lnTo>
                  <a:lnTo>
                    <a:pt x="25" y="224"/>
                  </a:lnTo>
                  <a:close/>
                  <a:moveTo>
                    <a:pt x="41" y="335"/>
                  </a:moveTo>
                  <a:lnTo>
                    <a:pt x="102" y="279"/>
                  </a:lnTo>
                  <a:lnTo>
                    <a:pt x="102" y="284"/>
                  </a:lnTo>
                  <a:lnTo>
                    <a:pt x="152" y="584"/>
                  </a:lnTo>
                  <a:lnTo>
                    <a:pt x="81" y="579"/>
                  </a:lnTo>
                  <a:lnTo>
                    <a:pt x="81" y="579"/>
                  </a:lnTo>
                  <a:lnTo>
                    <a:pt x="41" y="335"/>
                  </a:lnTo>
                  <a:lnTo>
                    <a:pt x="41" y="335"/>
                  </a:lnTo>
                  <a:close/>
                  <a:moveTo>
                    <a:pt x="157" y="634"/>
                  </a:moveTo>
                  <a:lnTo>
                    <a:pt x="96" y="680"/>
                  </a:lnTo>
                  <a:lnTo>
                    <a:pt x="137" y="939"/>
                  </a:lnTo>
                  <a:lnTo>
                    <a:pt x="208" y="949"/>
                  </a:lnTo>
                  <a:lnTo>
                    <a:pt x="157" y="634"/>
                  </a:lnTo>
                  <a:lnTo>
                    <a:pt x="157" y="634"/>
                  </a:lnTo>
                  <a:lnTo>
                    <a:pt x="157" y="634"/>
                  </a:lnTo>
                  <a:close/>
                  <a:moveTo>
                    <a:pt x="218" y="994"/>
                  </a:moveTo>
                  <a:lnTo>
                    <a:pt x="152" y="1040"/>
                  </a:lnTo>
                  <a:lnTo>
                    <a:pt x="198" y="1319"/>
                  </a:lnTo>
                  <a:lnTo>
                    <a:pt x="198" y="1319"/>
                  </a:lnTo>
                  <a:lnTo>
                    <a:pt x="269" y="1324"/>
                  </a:lnTo>
                  <a:lnTo>
                    <a:pt x="218" y="994"/>
                  </a:lnTo>
                  <a:lnTo>
                    <a:pt x="218" y="994"/>
                  </a:lnTo>
                  <a:close/>
                  <a:moveTo>
                    <a:pt x="279" y="1375"/>
                  </a:moveTo>
                  <a:lnTo>
                    <a:pt x="213" y="1415"/>
                  </a:lnTo>
                  <a:lnTo>
                    <a:pt x="259" y="1715"/>
                  </a:lnTo>
                  <a:lnTo>
                    <a:pt x="259" y="1715"/>
                  </a:lnTo>
                  <a:lnTo>
                    <a:pt x="335" y="1715"/>
                  </a:lnTo>
                  <a:lnTo>
                    <a:pt x="279" y="1375"/>
                  </a:lnTo>
                  <a:lnTo>
                    <a:pt x="279" y="1375"/>
                  </a:lnTo>
                  <a:close/>
                  <a:moveTo>
                    <a:pt x="340" y="1765"/>
                  </a:moveTo>
                  <a:lnTo>
                    <a:pt x="274" y="1801"/>
                  </a:lnTo>
                  <a:lnTo>
                    <a:pt x="325" y="2120"/>
                  </a:lnTo>
                  <a:lnTo>
                    <a:pt x="401" y="2120"/>
                  </a:lnTo>
                  <a:lnTo>
                    <a:pt x="340" y="1765"/>
                  </a:lnTo>
                  <a:lnTo>
                    <a:pt x="340" y="1765"/>
                  </a:lnTo>
                  <a:close/>
                  <a:moveTo>
                    <a:pt x="406" y="2176"/>
                  </a:moveTo>
                  <a:lnTo>
                    <a:pt x="340" y="2207"/>
                  </a:lnTo>
                  <a:lnTo>
                    <a:pt x="365" y="2364"/>
                  </a:lnTo>
                  <a:lnTo>
                    <a:pt x="391" y="2546"/>
                  </a:lnTo>
                  <a:lnTo>
                    <a:pt x="467" y="2546"/>
                  </a:lnTo>
                  <a:lnTo>
                    <a:pt x="406" y="2176"/>
                  </a:lnTo>
                  <a:lnTo>
                    <a:pt x="406" y="2176"/>
                  </a:lnTo>
                  <a:close/>
                  <a:moveTo>
                    <a:pt x="406" y="2623"/>
                  </a:moveTo>
                  <a:lnTo>
                    <a:pt x="477" y="2602"/>
                  </a:lnTo>
                  <a:lnTo>
                    <a:pt x="533" y="2962"/>
                  </a:lnTo>
                  <a:lnTo>
                    <a:pt x="462" y="2983"/>
                  </a:lnTo>
                  <a:lnTo>
                    <a:pt x="406" y="2623"/>
                  </a:lnTo>
                  <a:lnTo>
                    <a:pt x="406" y="2623"/>
                  </a:lnTo>
                  <a:lnTo>
                    <a:pt x="406" y="2623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78" name="PA_任意多边形 25"/>
            <p:cNvSpPr/>
            <p:nvPr>
              <p:custDataLst>
                <p:tags r:id="rId108"/>
              </p:custDataLst>
            </p:nvPr>
          </p:nvSpPr>
          <p:spPr bwMode="auto">
            <a:xfrm>
              <a:off x="5605463" y="1457325"/>
              <a:ext cx="555625" cy="176213"/>
            </a:xfrm>
            <a:custGeom>
              <a:avLst/>
              <a:gdLst>
                <a:gd name="T0" fmla="*/ 0 w 350"/>
                <a:gd name="T1" fmla="*/ 0 h 111"/>
                <a:gd name="T2" fmla="*/ 350 w 350"/>
                <a:gd name="T3" fmla="*/ 55 h 111"/>
                <a:gd name="T4" fmla="*/ 289 w 350"/>
                <a:gd name="T5" fmla="*/ 111 h 111"/>
                <a:gd name="T6" fmla="*/ 10 w 350"/>
                <a:gd name="T7" fmla="*/ 65 h 111"/>
                <a:gd name="T8" fmla="*/ 5 w 350"/>
                <a:gd name="T9" fmla="*/ 65 h 111"/>
                <a:gd name="T10" fmla="*/ 0 w 350"/>
                <a:gd name="T11" fmla="*/ 0 h 111"/>
                <a:gd name="T12" fmla="*/ 0 w 350"/>
                <a:gd name="T13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50" h="111">
                  <a:moveTo>
                    <a:pt x="0" y="0"/>
                  </a:moveTo>
                  <a:lnTo>
                    <a:pt x="350" y="55"/>
                  </a:lnTo>
                  <a:lnTo>
                    <a:pt x="289" y="111"/>
                  </a:lnTo>
                  <a:lnTo>
                    <a:pt x="10" y="65"/>
                  </a:lnTo>
                  <a:lnTo>
                    <a:pt x="5" y="65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79" name="PA_任意多边形 26"/>
            <p:cNvSpPr/>
            <p:nvPr>
              <p:custDataLst>
                <p:tags r:id="rId109"/>
              </p:custDataLst>
            </p:nvPr>
          </p:nvSpPr>
          <p:spPr bwMode="auto">
            <a:xfrm>
              <a:off x="5684838" y="2036763"/>
              <a:ext cx="563563" cy="144463"/>
            </a:xfrm>
            <a:custGeom>
              <a:avLst/>
              <a:gdLst>
                <a:gd name="T0" fmla="*/ 0 w 355"/>
                <a:gd name="T1" fmla="*/ 0 h 91"/>
                <a:gd name="T2" fmla="*/ 355 w 355"/>
                <a:gd name="T3" fmla="*/ 45 h 91"/>
                <a:gd name="T4" fmla="*/ 294 w 355"/>
                <a:gd name="T5" fmla="*/ 91 h 91"/>
                <a:gd name="T6" fmla="*/ 10 w 355"/>
                <a:gd name="T7" fmla="*/ 56 h 91"/>
                <a:gd name="T8" fmla="*/ 5 w 355"/>
                <a:gd name="T9" fmla="*/ 56 h 91"/>
                <a:gd name="T10" fmla="*/ 0 w 355"/>
                <a:gd name="T11" fmla="*/ 0 h 91"/>
                <a:gd name="T12" fmla="*/ 0 w 355"/>
                <a:gd name="T13" fmla="*/ 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55" h="91">
                  <a:moveTo>
                    <a:pt x="0" y="0"/>
                  </a:moveTo>
                  <a:lnTo>
                    <a:pt x="355" y="45"/>
                  </a:lnTo>
                  <a:lnTo>
                    <a:pt x="294" y="91"/>
                  </a:lnTo>
                  <a:lnTo>
                    <a:pt x="10" y="56"/>
                  </a:lnTo>
                  <a:lnTo>
                    <a:pt x="5" y="56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80" name="PA_任意多边形 27"/>
            <p:cNvSpPr/>
            <p:nvPr>
              <p:custDataLst>
                <p:tags r:id="rId110"/>
              </p:custDataLst>
            </p:nvPr>
          </p:nvSpPr>
          <p:spPr bwMode="auto">
            <a:xfrm>
              <a:off x="5765800" y="2632075"/>
              <a:ext cx="579438" cy="120650"/>
            </a:xfrm>
            <a:custGeom>
              <a:avLst/>
              <a:gdLst>
                <a:gd name="T0" fmla="*/ 0 w 365"/>
                <a:gd name="T1" fmla="*/ 0 h 76"/>
                <a:gd name="T2" fmla="*/ 365 w 365"/>
                <a:gd name="T3" fmla="*/ 30 h 76"/>
                <a:gd name="T4" fmla="*/ 299 w 365"/>
                <a:gd name="T5" fmla="*/ 76 h 76"/>
                <a:gd name="T6" fmla="*/ 10 w 365"/>
                <a:gd name="T7" fmla="*/ 51 h 76"/>
                <a:gd name="T8" fmla="*/ 0 w 365"/>
                <a:gd name="T9" fmla="*/ 0 h 76"/>
                <a:gd name="T10" fmla="*/ 0 w 365"/>
                <a:gd name="T11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65" h="76">
                  <a:moveTo>
                    <a:pt x="0" y="0"/>
                  </a:moveTo>
                  <a:lnTo>
                    <a:pt x="365" y="30"/>
                  </a:lnTo>
                  <a:lnTo>
                    <a:pt x="299" y="76"/>
                  </a:lnTo>
                  <a:lnTo>
                    <a:pt x="10" y="51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81" name="PA_任意多边形 28"/>
            <p:cNvSpPr/>
            <p:nvPr>
              <p:custDataLst>
                <p:tags r:id="rId111"/>
              </p:custDataLst>
            </p:nvPr>
          </p:nvSpPr>
          <p:spPr bwMode="auto">
            <a:xfrm>
              <a:off x="5854700" y="3243263"/>
              <a:ext cx="587375" cy="104775"/>
            </a:xfrm>
            <a:custGeom>
              <a:avLst/>
              <a:gdLst>
                <a:gd name="T0" fmla="*/ 0 w 370"/>
                <a:gd name="T1" fmla="*/ 0 h 66"/>
                <a:gd name="T2" fmla="*/ 370 w 370"/>
                <a:gd name="T3" fmla="*/ 26 h 66"/>
                <a:gd name="T4" fmla="*/ 304 w 370"/>
                <a:gd name="T5" fmla="*/ 66 h 66"/>
                <a:gd name="T6" fmla="*/ 10 w 370"/>
                <a:gd name="T7" fmla="*/ 46 h 66"/>
                <a:gd name="T8" fmla="*/ 10 w 370"/>
                <a:gd name="T9" fmla="*/ 46 h 66"/>
                <a:gd name="T10" fmla="*/ 0 w 370"/>
                <a:gd name="T11" fmla="*/ 0 h 66"/>
                <a:gd name="T12" fmla="*/ 0 w 370"/>
                <a:gd name="T13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0" h="66">
                  <a:moveTo>
                    <a:pt x="0" y="0"/>
                  </a:moveTo>
                  <a:lnTo>
                    <a:pt x="370" y="26"/>
                  </a:lnTo>
                  <a:lnTo>
                    <a:pt x="304" y="66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82" name="PA_任意多边形 29"/>
            <p:cNvSpPr/>
            <p:nvPr>
              <p:custDataLst>
                <p:tags r:id="rId112"/>
              </p:custDataLst>
            </p:nvPr>
          </p:nvSpPr>
          <p:spPr bwMode="auto">
            <a:xfrm>
              <a:off x="5951538" y="3895725"/>
              <a:ext cx="587375" cy="65088"/>
            </a:xfrm>
            <a:custGeom>
              <a:avLst/>
              <a:gdLst>
                <a:gd name="T0" fmla="*/ 370 w 370"/>
                <a:gd name="T1" fmla="*/ 5 h 41"/>
                <a:gd name="T2" fmla="*/ 0 w 370"/>
                <a:gd name="T3" fmla="*/ 0 h 41"/>
                <a:gd name="T4" fmla="*/ 5 w 370"/>
                <a:gd name="T5" fmla="*/ 36 h 41"/>
                <a:gd name="T6" fmla="*/ 304 w 370"/>
                <a:gd name="T7" fmla="*/ 41 h 41"/>
                <a:gd name="T8" fmla="*/ 370 w 370"/>
                <a:gd name="T9" fmla="*/ 5 h 41"/>
                <a:gd name="T10" fmla="*/ 370 w 370"/>
                <a:gd name="T11" fmla="*/ 5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70" h="41">
                  <a:moveTo>
                    <a:pt x="370" y="5"/>
                  </a:moveTo>
                  <a:lnTo>
                    <a:pt x="0" y="0"/>
                  </a:lnTo>
                  <a:lnTo>
                    <a:pt x="5" y="36"/>
                  </a:lnTo>
                  <a:lnTo>
                    <a:pt x="304" y="41"/>
                  </a:lnTo>
                  <a:lnTo>
                    <a:pt x="370" y="5"/>
                  </a:lnTo>
                  <a:lnTo>
                    <a:pt x="370" y="5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83" name="PA_任意多边形 30"/>
            <p:cNvSpPr/>
            <p:nvPr>
              <p:custDataLst>
                <p:tags r:id="rId113"/>
              </p:custDataLst>
            </p:nvPr>
          </p:nvSpPr>
          <p:spPr bwMode="auto">
            <a:xfrm>
              <a:off x="6048375" y="4556125"/>
              <a:ext cx="595313" cy="57150"/>
            </a:xfrm>
            <a:custGeom>
              <a:avLst/>
              <a:gdLst>
                <a:gd name="T0" fmla="*/ 375 w 375"/>
                <a:gd name="T1" fmla="*/ 0 h 36"/>
                <a:gd name="T2" fmla="*/ 0 w 375"/>
                <a:gd name="T3" fmla="*/ 5 h 36"/>
                <a:gd name="T4" fmla="*/ 5 w 375"/>
                <a:gd name="T5" fmla="*/ 36 h 36"/>
                <a:gd name="T6" fmla="*/ 309 w 375"/>
                <a:gd name="T7" fmla="*/ 31 h 36"/>
                <a:gd name="T8" fmla="*/ 375 w 375"/>
                <a:gd name="T9" fmla="*/ 0 h 36"/>
                <a:gd name="T10" fmla="*/ 375 w 375"/>
                <a:gd name="T11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75" h="36">
                  <a:moveTo>
                    <a:pt x="375" y="0"/>
                  </a:moveTo>
                  <a:lnTo>
                    <a:pt x="0" y="5"/>
                  </a:lnTo>
                  <a:lnTo>
                    <a:pt x="5" y="36"/>
                  </a:lnTo>
                  <a:lnTo>
                    <a:pt x="309" y="31"/>
                  </a:lnTo>
                  <a:lnTo>
                    <a:pt x="375" y="0"/>
                  </a:lnTo>
                  <a:lnTo>
                    <a:pt x="375" y="0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84" name="PA_任意多边形 31"/>
            <p:cNvSpPr/>
            <p:nvPr>
              <p:custDataLst>
                <p:tags r:id="rId114"/>
              </p:custDataLst>
            </p:nvPr>
          </p:nvSpPr>
          <p:spPr bwMode="auto">
            <a:xfrm>
              <a:off x="5403850" y="989013"/>
              <a:ext cx="781050" cy="4903788"/>
            </a:xfrm>
            <a:custGeom>
              <a:avLst/>
              <a:gdLst>
                <a:gd name="T0" fmla="*/ 335 w 492"/>
                <a:gd name="T1" fmla="*/ 2450 h 3089"/>
                <a:gd name="T2" fmla="*/ 0 w 492"/>
                <a:gd name="T3" fmla="*/ 66 h 3089"/>
                <a:gd name="T4" fmla="*/ 0 w 492"/>
                <a:gd name="T5" fmla="*/ 61 h 3089"/>
                <a:gd name="T6" fmla="*/ 56 w 492"/>
                <a:gd name="T7" fmla="*/ 0 h 3089"/>
                <a:gd name="T8" fmla="*/ 492 w 492"/>
                <a:gd name="T9" fmla="*/ 3069 h 3089"/>
                <a:gd name="T10" fmla="*/ 421 w 492"/>
                <a:gd name="T11" fmla="*/ 3089 h 3089"/>
                <a:gd name="T12" fmla="*/ 421 w 492"/>
                <a:gd name="T13" fmla="*/ 3079 h 3089"/>
                <a:gd name="T14" fmla="*/ 370 w 492"/>
                <a:gd name="T15" fmla="*/ 2729 h 3089"/>
                <a:gd name="T16" fmla="*/ 335 w 492"/>
                <a:gd name="T17" fmla="*/ 2450 h 3089"/>
                <a:gd name="T18" fmla="*/ 335 w 492"/>
                <a:gd name="T19" fmla="*/ 2450 h 30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92" h="3089">
                  <a:moveTo>
                    <a:pt x="335" y="2450"/>
                  </a:moveTo>
                  <a:lnTo>
                    <a:pt x="0" y="66"/>
                  </a:lnTo>
                  <a:lnTo>
                    <a:pt x="0" y="61"/>
                  </a:lnTo>
                  <a:lnTo>
                    <a:pt x="56" y="0"/>
                  </a:lnTo>
                  <a:lnTo>
                    <a:pt x="492" y="3069"/>
                  </a:lnTo>
                  <a:lnTo>
                    <a:pt x="421" y="3089"/>
                  </a:lnTo>
                  <a:lnTo>
                    <a:pt x="421" y="3079"/>
                  </a:lnTo>
                  <a:lnTo>
                    <a:pt x="370" y="2729"/>
                  </a:lnTo>
                  <a:lnTo>
                    <a:pt x="335" y="2450"/>
                  </a:lnTo>
                  <a:lnTo>
                    <a:pt x="335" y="2450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85" name="PA_任意多边形 32"/>
            <p:cNvSpPr>
              <a:spLocks noEditPoints="1"/>
            </p:cNvSpPr>
            <p:nvPr>
              <p:custDataLst>
                <p:tags r:id="rId115"/>
              </p:custDataLst>
            </p:nvPr>
          </p:nvSpPr>
          <p:spPr bwMode="auto">
            <a:xfrm>
              <a:off x="5492750" y="989013"/>
              <a:ext cx="1400175" cy="4872038"/>
            </a:xfrm>
            <a:custGeom>
              <a:avLst/>
              <a:gdLst>
                <a:gd name="T0" fmla="*/ 400 w 882"/>
                <a:gd name="T1" fmla="*/ 76 h 3069"/>
                <a:gd name="T2" fmla="*/ 380 w 882"/>
                <a:gd name="T3" fmla="*/ 97 h 3069"/>
                <a:gd name="T4" fmla="*/ 344 w 882"/>
                <a:gd name="T5" fmla="*/ 295 h 3069"/>
                <a:gd name="T6" fmla="*/ 60 w 882"/>
                <a:gd name="T7" fmla="*/ 249 h 3069"/>
                <a:gd name="T8" fmla="*/ 0 w 882"/>
                <a:gd name="T9" fmla="*/ 0 h 3069"/>
                <a:gd name="T10" fmla="*/ 466 w 882"/>
                <a:gd name="T11" fmla="*/ 3069 h 3069"/>
                <a:gd name="T12" fmla="*/ 456 w 882"/>
                <a:gd name="T13" fmla="*/ 2998 h 3069"/>
                <a:gd name="T14" fmla="*/ 410 w 882"/>
                <a:gd name="T15" fmla="*/ 2694 h 3069"/>
                <a:gd name="T16" fmla="*/ 852 w 882"/>
                <a:gd name="T17" fmla="*/ 3033 h 3069"/>
                <a:gd name="T18" fmla="*/ 786 w 882"/>
                <a:gd name="T19" fmla="*/ 2440 h 3069"/>
                <a:gd name="T20" fmla="*/ 421 w 882"/>
                <a:gd name="T21" fmla="*/ 350 h 3069"/>
                <a:gd name="T22" fmla="*/ 471 w 882"/>
                <a:gd name="T23" fmla="*/ 655 h 3069"/>
                <a:gd name="T24" fmla="*/ 400 w 882"/>
                <a:gd name="T25" fmla="*/ 650 h 3069"/>
                <a:gd name="T26" fmla="*/ 76 w 882"/>
                <a:gd name="T27" fmla="*/ 360 h 3069"/>
                <a:gd name="T28" fmla="*/ 126 w 882"/>
                <a:gd name="T29" fmla="*/ 716 h 3069"/>
                <a:gd name="T30" fmla="*/ 476 w 882"/>
                <a:gd name="T31" fmla="*/ 705 h 3069"/>
                <a:gd name="T32" fmla="*/ 527 w 882"/>
                <a:gd name="T33" fmla="*/ 1020 h 3069"/>
                <a:gd name="T34" fmla="*/ 167 w 882"/>
                <a:gd name="T35" fmla="*/ 984 h 3069"/>
                <a:gd name="T36" fmla="*/ 182 w 882"/>
                <a:gd name="T37" fmla="*/ 1086 h 3069"/>
                <a:gd name="T38" fmla="*/ 537 w 882"/>
                <a:gd name="T39" fmla="*/ 1065 h 3069"/>
                <a:gd name="T40" fmla="*/ 517 w 882"/>
                <a:gd name="T41" fmla="*/ 1390 h 3069"/>
                <a:gd name="T42" fmla="*/ 223 w 882"/>
                <a:gd name="T43" fmla="*/ 1370 h 3069"/>
                <a:gd name="T44" fmla="*/ 238 w 882"/>
                <a:gd name="T45" fmla="*/ 1466 h 3069"/>
                <a:gd name="T46" fmla="*/ 598 w 882"/>
                <a:gd name="T47" fmla="*/ 1446 h 3069"/>
                <a:gd name="T48" fmla="*/ 578 w 882"/>
                <a:gd name="T49" fmla="*/ 1786 h 3069"/>
                <a:gd name="T50" fmla="*/ 279 w 882"/>
                <a:gd name="T51" fmla="*/ 1776 h 3069"/>
                <a:gd name="T52" fmla="*/ 294 w 882"/>
                <a:gd name="T53" fmla="*/ 1867 h 3069"/>
                <a:gd name="T54" fmla="*/ 659 w 882"/>
                <a:gd name="T55" fmla="*/ 1836 h 3069"/>
                <a:gd name="T56" fmla="*/ 644 w 882"/>
                <a:gd name="T57" fmla="*/ 2191 h 3069"/>
                <a:gd name="T58" fmla="*/ 294 w 882"/>
                <a:gd name="T59" fmla="*/ 1867 h 3069"/>
                <a:gd name="T60" fmla="*/ 405 w 882"/>
                <a:gd name="T61" fmla="*/ 2633 h 3069"/>
                <a:gd name="T62" fmla="*/ 355 w 882"/>
                <a:gd name="T63" fmla="*/ 2283 h 3069"/>
                <a:gd name="T64" fmla="*/ 725 w 882"/>
                <a:gd name="T65" fmla="*/ 2247 h 3069"/>
                <a:gd name="T66" fmla="*/ 710 w 882"/>
                <a:gd name="T67" fmla="*/ 2617 h 30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82" h="3069">
                  <a:moveTo>
                    <a:pt x="786" y="2440"/>
                  </a:moveTo>
                  <a:lnTo>
                    <a:pt x="400" y="76"/>
                  </a:lnTo>
                  <a:lnTo>
                    <a:pt x="375" y="71"/>
                  </a:lnTo>
                  <a:lnTo>
                    <a:pt x="380" y="97"/>
                  </a:lnTo>
                  <a:lnTo>
                    <a:pt x="410" y="305"/>
                  </a:lnTo>
                  <a:lnTo>
                    <a:pt x="344" y="295"/>
                  </a:lnTo>
                  <a:lnTo>
                    <a:pt x="344" y="295"/>
                  </a:lnTo>
                  <a:lnTo>
                    <a:pt x="60" y="249"/>
                  </a:lnTo>
                  <a:lnTo>
                    <a:pt x="25" y="5"/>
                  </a:lnTo>
                  <a:lnTo>
                    <a:pt x="0" y="0"/>
                  </a:lnTo>
                  <a:lnTo>
                    <a:pt x="436" y="3069"/>
                  </a:lnTo>
                  <a:lnTo>
                    <a:pt x="466" y="3069"/>
                  </a:lnTo>
                  <a:lnTo>
                    <a:pt x="466" y="3064"/>
                  </a:lnTo>
                  <a:lnTo>
                    <a:pt x="456" y="2998"/>
                  </a:lnTo>
                  <a:lnTo>
                    <a:pt x="415" y="2714"/>
                  </a:lnTo>
                  <a:lnTo>
                    <a:pt x="410" y="2694"/>
                  </a:lnTo>
                  <a:lnTo>
                    <a:pt x="796" y="2673"/>
                  </a:lnTo>
                  <a:lnTo>
                    <a:pt x="852" y="3033"/>
                  </a:lnTo>
                  <a:lnTo>
                    <a:pt x="882" y="3028"/>
                  </a:lnTo>
                  <a:lnTo>
                    <a:pt x="786" y="2440"/>
                  </a:lnTo>
                  <a:close/>
                  <a:moveTo>
                    <a:pt x="71" y="295"/>
                  </a:moveTo>
                  <a:lnTo>
                    <a:pt x="421" y="350"/>
                  </a:lnTo>
                  <a:lnTo>
                    <a:pt x="421" y="355"/>
                  </a:lnTo>
                  <a:lnTo>
                    <a:pt x="471" y="655"/>
                  </a:lnTo>
                  <a:lnTo>
                    <a:pt x="400" y="650"/>
                  </a:lnTo>
                  <a:lnTo>
                    <a:pt x="400" y="650"/>
                  </a:lnTo>
                  <a:lnTo>
                    <a:pt x="111" y="609"/>
                  </a:lnTo>
                  <a:lnTo>
                    <a:pt x="76" y="360"/>
                  </a:lnTo>
                  <a:lnTo>
                    <a:pt x="71" y="295"/>
                  </a:lnTo>
                  <a:close/>
                  <a:moveTo>
                    <a:pt x="126" y="716"/>
                  </a:moveTo>
                  <a:lnTo>
                    <a:pt x="121" y="660"/>
                  </a:lnTo>
                  <a:lnTo>
                    <a:pt x="476" y="705"/>
                  </a:lnTo>
                  <a:lnTo>
                    <a:pt x="476" y="705"/>
                  </a:lnTo>
                  <a:lnTo>
                    <a:pt x="527" y="1020"/>
                  </a:lnTo>
                  <a:lnTo>
                    <a:pt x="456" y="1010"/>
                  </a:lnTo>
                  <a:lnTo>
                    <a:pt x="167" y="984"/>
                  </a:lnTo>
                  <a:lnTo>
                    <a:pt x="126" y="716"/>
                  </a:lnTo>
                  <a:close/>
                  <a:moveTo>
                    <a:pt x="182" y="1086"/>
                  </a:moveTo>
                  <a:lnTo>
                    <a:pt x="172" y="1035"/>
                  </a:lnTo>
                  <a:lnTo>
                    <a:pt x="537" y="1065"/>
                  </a:lnTo>
                  <a:lnTo>
                    <a:pt x="588" y="1395"/>
                  </a:lnTo>
                  <a:lnTo>
                    <a:pt x="517" y="1390"/>
                  </a:lnTo>
                  <a:lnTo>
                    <a:pt x="517" y="1390"/>
                  </a:lnTo>
                  <a:lnTo>
                    <a:pt x="223" y="1370"/>
                  </a:lnTo>
                  <a:lnTo>
                    <a:pt x="182" y="1086"/>
                  </a:lnTo>
                  <a:close/>
                  <a:moveTo>
                    <a:pt x="238" y="1466"/>
                  </a:moveTo>
                  <a:lnTo>
                    <a:pt x="228" y="1420"/>
                  </a:lnTo>
                  <a:lnTo>
                    <a:pt x="598" y="1446"/>
                  </a:lnTo>
                  <a:lnTo>
                    <a:pt x="654" y="1786"/>
                  </a:lnTo>
                  <a:lnTo>
                    <a:pt x="578" y="1786"/>
                  </a:lnTo>
                  <a:lnTo>
                    <a:pt x="578" y="1786"/>
                  </a:lnTo>
                  <a:lnTo>
                    <a:pt x="279" y="1776"/>
                  </a:lnTo>
                  <a:lnTo>
                    <a:pt x="238" y="1466"/>
                  </a:lnTo>
                  <a:close/>
                  <a:moveTo>
                    <a:pt x="294" y="1867"/>
                  </a:moveTo>
                  <a:lnTo>
                    <a:pt x="289" y="1831"/>
                  </a:lnTo>
                  <a:lnTo>
                    <a:pt x="659" y="1836"/>
                  </a:lnTo>
                  <a:lnTo>
                    <a:pt x="720" y="2191"/>
                  </a:lnTo>
                  <a:lnTo>
                    <a:pt x="644" y="2191"/>
                  </a:lnTo>
                  <a:lnTo>
                    <a:pt x="339" y="2196"/>
                  </a:lnTo>
                  <a:lnTo>
                    <a:pt x="294" y="1867"/>
                  </a:lnTo>
                  <a:close/>
                  <a:moveTo>
                    <a:pt x="710" y="2617"/>
                  </a:moveTo>
                  <a:lnTo>
                    <a:pt x="405" y="2633"/>
                  </a:lnTo>
                  <a:lnTo>
                    <a:pt x="375" y="2445"/>
                  </a:lnTo>
                  <a:lnTo>
                    <a:pt x="355" y="2283"/>
                  </a:lnTo>
                  <a:lnTo>
                    <a:pt x="350" y="2252"/>
                  </a:lnTo>
                  <a:lnTo>
                    <a:pt x="725" y="2247"/>
                  </a:lnTo>
                  <a:lnTo>
                    <a:pt x="786" y="2617"/>
                  </a:lnTo>
                  <a:lnTo>
                    <a:pt x="710" y="2617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86" name="PA_任意多边形 33"/>
            <p:cNvSpPr/>
            <p:nvPr>
              <p:custDataLst>
                <p:tags r:id="rId116"/>
              </p:custDataLst>
            </p:nvPr>
          </p:nvSpPr>
          <p:spPr bwMode="auto">
            <a:xfrm>
              <a:off x="6143625" y="5232400"/>
              <a:ext cx="612775" cy="65088"/>
            </a:xfrm>
            <a:custGeom>
              <a:avLst/>
              <a:gdLst>
                <a:gd name="T0" fmla="*/ 386 w 386"/>
                <a:gd name="T1" fmla="*/ 0 h 41"/>
                <a:gd name="T2" fmla="*/ 0 w 386"/>
                <a:gd name="T3" fmla="*/ 21 h 41"/>
                <a:gd name="T4" fmla="*/ 5 w 386"/>
                <a:gd name="T5" fmla="*/ 41 h 41"/>
                <a:gd name="T6" fmla="*/ 315 w 386"/>
                <a:gd name="T7" fmla="*/ 21 h 41"/>
                <a:gd name="T8" fmla="*/ 386 w 386"/>
                <a:gd name="T9" fmla="*/ 0 h 41"/>
                <a:gd name="T10" fmla="*/ 386 w 386"/>
                <a:gd name="T1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86" h="41">
                  <a:moveTo>
                    <a:pt x="386" y="0"/>
                  </a:moveTo>
                  <a:lnTo>
                    <a:pt x="0" y="21"/>
                  </a:lnTo>
                  <a:lnTo>
                    <a:pt x="5" y="41"/>
                  </a:lnTo>
                  <a:lnTo>
                    <a:pt x="315" y="21"/>
                  </a:lnTo>
                  <a:lnTo>
                    <a:pt x="386" y="0"/>
                  </a:lnTo>
                  <a:lnTo>
                    <a:pt x="386" y="0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87" name="PA_任意多边形 34"/>
            <p:cNvSpPr/>
            <p:nvPr>
              <p:custDataLst>
                <p:tags r:id="rId117"/>
              </p:custDataLst>
            </p:nvPr>
          </p:nvSpPr>
          <p:spPr bwMode="auto">
            <a:xfrm>
              <a:off x="6732588" y="5795963"/>
              <a:ext cx="160338" cy="41275"/>
            </a:xfrm>
            <a:custGeom>
              <a:avLst/>
              <a:gdLst>
                <a:gd name="T0" fmla="*/ 101 w 101"/>
                <a:gd name="T1" fmla="*/ 0 h 26"/>
                <a:gd name="T2" fmla="*/ 71 w 101"/>
                <a:gd name="T3" fmla="*/ 5 h 26"/>
                <a:gd name="T4" fmla="*/ 0 w 101"/>
                <a:gd name="T5" fmla="*/ 26 h 26"/>
                <a:gd name="T6" fmla="*/ 45 w 101"/>
                <a:gd name="T7" fmla="*/ 16 h 26"/>
                <a:gd name="T8" fmla="*/ 101 w 101"/>
                <a:gd name="T9" fmla="*/ 0 h 26"/>
                <a:gd name="T10" fmla="*/ 101 w 101"/>
                <a:gd name="T11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1" h="26">
                  <a:moveTo>
                    <a:pt x="101" y="0"/>
                  </a:moveTo>
                  <a:lnTo>
                    <a:pt x="71" y="5"/>
                  </a:lnTo>
                  <a:lnTo>
                    <a:pt x="0" y="26"/>
                  </a:lnTo>
                  <a:lnTo>
                    <a:pt x="45" y="16"/>
                  </a:lnTo>
                  <a:lnTo>
                    <a:pt x="101" y="0"/>
                  </a:lnTo>
                  <a:lnTo>
                    <a:pt x="10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88" name="PA_任意多边形 35"/>
            <p:cNvSpPr/>
            <p:nvPr>
              <p:custDataLst>
                <p:tags r:id="rId118"/>
              </p:custDataLst>
            </p:nvPr>
          </p:nvSpPr>
          <p:spPr bwMode="auto">
            <a:xfrm>
              <a:off x="6072188" y="5861050"/>
              <a:ext cx="160338" cy="31750"/>
            </a:xfrm>
            <a:custGeom>
              <a:avLst/>
              <a:gdLst>
                <a:gd name="T0" fmla="*/ 101 w 101"/>
                <a:gd name="T1" fmla="*/ 0 h 20"/>
                <a:gd name="T2" fmla="*/ 71 w 101"/>
                <a:gd name="T3" fmla="*/ 0 h 20"/>
                <a:gd name="T4" fmla="*/ 0 w 101"/>
                <a:gd name="T5" fmla="*/ 20 h 20"/>
                <a:gd name="T6" fmla="*/ 50 w 101"/>
                <a:gd name="T7" fmla="*/ 10 h 20"/>
                <a:gd name="T8" fmla="*/ 101 w 101"/>
                <a:gd name="T9" fmla="*/ 0 h 20"/>
                <a:gd name="T10" fmla="*/ 101 w 101"/>
                <a:gd name="T11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1" h="20">
                  <a:moveTo>
                    <a:pt x="101" y="0"/>
                  </a:moveTo>
                  <a:lnTo>
                    <a:pt x="71" y="0"/>
                  </a:lnTo>
                  <a:lnTo>
                    <a:pt x="0" y="20"/>
                  </a:lnTo>
                  <a:lnTo>
                    <a:pt x="50" y="10"/>
                  </a:lnTo>
                  <a:lnTo>
                    <a:pt x="101" y="0"/>
                  </a:lnTo>
                  <a:lnTo>
                    <a:pt x="10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</p:grpSp>
      <p:sp>
        <p:nvSpPr>
          <p:cNvPr id="48" name="PA_任意多边形 20"/>
          <p:cNvSpPr/>
          <p:nvPr>
            <p:custDataLst>
              <p:tags r:id="rId48"/>
            </p:custDataLst>
          </p:nvPr>
        </p:nvSpPr>
        <p:spPr bwMode="auto">
          <a:xfrm>
            <a:off x="5822285" y="5050768"/>
            <a:ext cx="40572" cy="223758"/>
          </a:xfrm>
          <a:custGeom>
            <a:avLst/>
            <a:gdLst>
              <a:gd name="T0" fmla="*/ 5 w 33"/>
              <a:gd name="T1" fmla="*/ 0 h 182"/>
              <a:gd name="T2" fmla="*/ 33 w 33"/>
              <a:gd name="T3" fmla="*/ 5 h 182"/>
              <a:gd name="T4" fmla="*/ 33 w 33"/>
              <a:gd name="T5" fmla="*/ 176 h 182"/>
              <a:gd name="T6" fmla="*/ 5 w 33"/>
              <a:gd name="T7" fmla="*/ 182 h 182"/>
              <a:gd name="T8" fmla="*/ 0 w 33"/>
              <a:gd name="T9" fmla="*/ 154 h 182"/>
              <a:gd name="T10" fmla="*/ 5 w 33"/>
              <a:gd name="T11" fmla="*/ 94 h 182"/>
              <a:gd name="T12" fmla="*/ 5 w 33"/>
              <a:gd name="T13" fmla="*/ 33 h 182"/>
              <a:gd name="T14" fmla="*/ 5 w 33"/>
              <a:gd name="T15" fmla="*/ 0 h 1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33" h="182">
                <a:moveTo>
                  <a:pt x="5" y="0"/>
                </a:moveTo>
                <a:lnTo>
                  <a:pt x="33" y="5"/>
                </a:lnTo>
                <a:lnTo>
                  <a:pt x="33" y="176"/>
                </a:lnTo>
                <a:lnTo>
                  <a:pt x="5" y="182"/>
                </a:lnTo>
                <a:lnTo>
                  <a:pt x="0" y="154"/>
                </a:lnTo>
                <a:lnTo>
                  <a:pt x="5" y="94"/>
                </a:lnTo>
                <a:lnTo>
                  <a:pt x="5" y="33"/>
                </a:lnTo>
                <a:lnTo>
                  <a:pt x="5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9" name="PA_任意多边形 21"/>
          <p:cNvSpPr/>
          <p:nvPr>
            <p:custDataLst>
              <p:tags r:id="rId49"/>
            </p:custDataLst>
          </p:nvPr>
        </p:nvSpPr>
        <p:spPr bwMode="auto">
          <a:xfrm>
            <a:off x="5822285" y="5050768"/>
            <a:ext cx="40572" cy="223758"/>
          </a:xfrm>
          <a:custGeom>
            <a:avLst/>
            <a:gdLst>
              <a:gd name="T0" fmla="*/ 5 w 33"/>
              <a:gd name="T1" fmla="*/ 0 h 182"/>
              <a:gd name="T2" fmla="*/ 33 w 33"/>
              <a:gd name="T3" fmla="*/ 5 h 182"/>
              <a:gd name="T4" fmla="*/ 33 w 33"/>
              <a:gd name="T5" fmla="*/ 176 h 182"/>
              <a:gd name="T6" fmla="*/ 5 w 33"/>
              <a:gd name="T7" fmla="*/ 182 h 182"/>
              <a:gd name="T8" fmla="*/ 0 w 33"/>
              <a:gd name="T9" fmla="*/ 154 h 182"/>
              <a:gd name="T10" fmla="*/ 5 w 33"/>
              <a:gd name="T11" fmla="*/ 94 h 182"/>
              <a:gd name="T12" fmla="*/ 5 w 33"/>
              <a:gd name="T13" fmla="*/ 33 h 182"/>
              <a:gd name="T14" fmla="*/ 5 w 33"/>
              <a:gd name="T15" fmla="*/ 0 h 1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33" h="182">
                <a:moveTo>
                  <a:pt x="5" y="0"/>
                </a:moveTo>
                <a:lnTo>
                  <a:pt x="33" y="5"/>
                </a:lnTo>
                <a:lnTo>
                  <a:pt x="33" y="176"/>
                </a:lnTo>
                <a:lnTo>
                  <a:pt x="5" y="182"/>
                </a:lnTo>
                <a:lnTo>
                  <a:pt x="0" y="154"/>
                </a:lnTo>
                <a:lnTo>
                  <a:pt x="5" y="94"/>
                </a:lnTo>
                <a:lnTo>
                  <a:pt x="5" y="33"/>
                </a:lnTo>
                <a:lnTo>
                  <a:pt x="5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0" name="PA_任意多边形 22"/>
          <p:cNvSpPr/>
          <p:nvPr>
            <p:custDataLst>
              <p:tags r:id="rId50"/>
            </p:custDataLst>
          </p:nvPr>
        </p:nvSpPr>
        <p:spPr bwMode="auto">
          <a:xfrm>
            <a:off x="6119808" y="5091339"/>
            <a:ext cx="115567" cy="243429"/>
          </a:xfrm>
          <a:custGeom>
            <a:avLst/>
            <a:gdLst>
              <a:gd name="T0" fmla="*/ 0 w 94"/>
              <a:gd name="T1" fmla="*/ 0 h 198"/>
              <a:gd name="T2" fmla="*/ 83 w 94"/>
              <a:gd name="T3" fmla="*/ 11 h 198"/>
              <a:gd name="T4" fmla="*/ 94 w 94"/>
              <a:gd name="T5" fmla="*/ 11 h 198"/>
              <a:gd name="T6" fmla="*/ 94 w 94"/>
              <a:gd name="T7" fmla="*/ 143 h 198"/>
              <a:gd name="T8" fmla="*/ 94 w 94"/>
              <a:gd name="T9" fmla="*/ 149 h 198"/>
              <a:gd name="T10" fmla="*/ 94 w 94"/>
              <a:gd name="T11" fmla="*/ 198 h 198"/>
              <a:gd name="T12" fmla="*/ 94 w 94"/>
              <a:gd name="T13" fmla="*/ 198 h 198"/>
              <a:gd name="T14" fmla="*/ 0 w 94"/>
              <a:gd name="T15" fmla="*/ 182 h 198"/>
              <a:gd name="T16" fmla="*/ 0 w 94"/>
              <a:gd name="T17" fmla="*/ 0 h 1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94" h="198">
                <a:moveTo>
                  <a:pt x="0" y="0"/>
                </a:moveTo>
                <a:lnTo>
                  <a:pt x="83" y="11"/>
                </a:lnTo>
                <a:lnTo>
                  <a:pt x="94" y="11"/>
                </a:lnTo>
                <a:lnTo>
                  <a:pt x="94" y="143"/>
                </a:lnTo>
                <a:lnTo>
                  <a:pt x="94" y="149"/>
                </a:lnTo>
                <a:lnTo>
                  <a:pt x="94" y="198"/>
                </a:lnTo>
                <a:lnTo>
                  <a:pt x="94" y="198"/>
                </a:lnTo>
                <a:lnTo>
                  <a:pt x="0" y="182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1" name="PA_任意多边形 23"/>
          <p:cNvSpPr/>
          <p:nvPr>
            <p:custDataLst>
              <p:tags r:id="rId51"/>
            </p:custDataLst>
          </p:nvPr>
        </p:nvSpPr>
        <p:spPr bwMode="auto">
          <a:xfrm>
            <a:off x="6119808" y="5091339"/>
            <a:ext cx="115567" cy="243429"/>
          </a:xfrm>
          <a:custGeom>
            <a:avLst/>
            <a:gdLst>
              <a:gd name="T0" fmla="*/ 0 w 94"/>
              <a:gd name="T1" fmla="*/ 0 h 198"/>
              <a:gd name="T2" fmla="*/ 83 w 94"/>
              <a:gd name="T3" fmla="*/ 11 h 198"/>
              <a:gd name="T4" fmla="*/ 94 w 94"/>
              <a:gd name="T5" fmla="*/ 11 h 198"/>
              <a:gd name="T6" fmla="*/ 94 w 94"/>
              <a:gd name="T7" fmla="*/ 143 h 198"/>
              <a:gd name="T8" fmla="*/ 94 w 94"/>
              <a:gd name="T9" fmla="*/ 149 h 198"/>
              <a:gd name="T10" fmla="*/ 94 w 94"/>
              <a:gd name="T11" fmla="*/ 198 h 198"/>
              <a:gd name="T12" fmla="*/ 94 w 94"/>
              <a:gd name="T13" fmla="*/ 198 h 198"/>
              <a:gd name="T14" fmla="*/ 0 w 94"/>
              <a:gd name="T15" fmla="*/ 182 h 198"/>
              <a:gd name="T16" fmla="*/ 0 w 94"/>
              <a:gd name="T17" fmla="*/ 0 h 1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94" h="198">
                <a:moveTo>
                  <a:pt x="0" y="0"/>
                </a:moveTo>
                <a:lnTo>
                  <a:pt x="83" y="11"/>
                </a:lnTo>
                <a:lnTo>
                  <a:pt x="94" y="11"/>
                </a:lnTo>
                <a:lnTo>
                  <a:pt x="94" y="143"/>
                </a:lnTo>
                <a:lnTo>
                  <a:pt x="94" y="149"/>
                </a:lnTo>
                <a:lnTo>
                  <a:pt x="94" y="198"/>
                </a:lnTo>
                <a:lnTo>
                  <a:pt x="94" y="198"/>
                </a:lnTo>
                <a:lnTo>
                  <a:pt x="0" y="182"/>
                </a:lnTo>
                <a:lnTo>
                  <a:pt x="0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2" name="PA_任意多边形 24"/>
          <p:cNvSpPr/>
          <p:nvPr>
            <p:custDataLst>
              <p:tags r:id="rId52"/>
            </p:custDataLst>
          </p:nvPr>
        </p:nvSpPr>
        <p:spPr bwMode="auto">
          <a:xfrm>
            <a:off x="6588224" y="5131910"/>
            <a:ext cx="148762" cy="372520"/>
          </a:xfrm>
          <a:custGeom>
            <a:avLst/>
            <a:gdLst>
              <a:gd name="T0" fmla="*/ 121 w 121"/>
              <a:gd name="T1" fmla="*/ 6 h 303"/>
              <a:gd name="T2" fmla="*/ 121 w 121"/>
              <a:gd name="T3" fmla="*/ 0 h 303"/>
              <a:gd name="T4" fmla="*/ 0 w 121"/>
              <a:gd name="T5" fmla="*/ 11 h 303"/>
              <a:gd name="T6" fmla="*/ 0 w 121"/>
              <a:gd name="T7" fmla="*/ 303 h 303"/>
              <a:gd name="T8" fmla="*/ 121 w 121"/>
              <a:gd name="T9" fmla="*/ 281 h 303"/>
              <a:gd name="T10" fmla="*/ 121 w 121"/>
              <a:gd name="T11" fmla="*/ 6 h 3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21" h="303">
                <a:moveTo>
                  <a:pt x="121" y="6"/>
                </a:moveTo>
                <a:lnTo>
                  <a:pt x="121" y="0"/>
                </a:lnTo>
                <a:lnTo>
                  <a:pt x="0" y="11"/>
                </a:lnTo>
                <a:lnTo>
                  <a:pt x="0" y="303"/>
                </a:lnTo>
                <a:lnTo>
                  <a:pt x="121" y="281"/>
                </a:lnTo>
                <a:lnTo>
                  <a:pt x="121" y="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3" name="PA_任意多边形 25"/>
          <p:cNvSpPr/>
          <p:nvPr>
            <p:custDataLst>
              <p:tags r:id="rId53"/>
            </p:custDataLst>
          </p:nvPr>
        </p:nvSpPr>
        <p:spPr bwMode="auto">
          <a:xfrm>
            <a:off x="6588224" y="5131910"/>
            <a:ext cx="148762" cy="372520"/>
          </a:xfrm>
          <a:custGeom>
            <a:avLst/>
            <a:gdLst>
              <a:gd name="T0" fmla="*/ 121 w 121"/>
              <a:gd name="T1" fmla="*/ 6 h 303"/>
              <a:gd name="T2" fmla="*/ 121 w 121"/>
              <a:gd name="T3" fmla="*/ 0 h 303"/>
              <a:gd name="T4" fmla="*/ 0 w 121"/>
              <a:gd name="T5" fmla="*/ 11 h 303"/>
              <a:gd name="T6" fmla="*/ 0 w 121"/>
              <a:gd name="T7" fmla="*/ 303 h 303"/>
              <a:gd name="T8" fmla="*/ 121 w 121"/>
              <a:gd name="T9" fmla="*/ 281 h 303"/>
              <a:gd name="T10" fmla="*/ 121 w 121"/>
              <a:gd name="T11" fmla="*/ 6 h 3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21" h="303">
                <a:moveTo>
                  <a:pt x="121" y="6"/>
                </a:moveTo>
                <a:lnTo>
                  <a:pt x="121" y="0"/>
                </a:lnTo>
                <a:lnTo>
                  <a:pt x="0" y="11"/>
                </a:lnTo>
                <a:lnTo>
                  <a:pt x="0" y="303"/>
                </a:lnTo>
                <a:lnTo>
                  <a:pt x="121" y="281"/>
                </a:lnTo>
                <a:lnTo>
                  <a:pt x="121" y="6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4" name="PA_任意多边形 26"/>
          <p:cNvSpPr/>
          <p:nvPr>
            <p:custDataLst>
              <p:tags r:id="rId54"/>
            </p:custDataLst>
          </p:nvPr>
        </p:nvSpPr>
        <p:spPr bwMode="auto">
          <a:xfrm>
            <a:off x="6736986" y="5125764"/>
            <a:ext cx="34424" cy="357767"/>
          </a:xfrm>
          <a:custGeom>
            <a:avLst/>
            <a:gdLst>
              <a:gd name="T0" fmla="*/ 0 w 28"/>
              <a:gd name="T1" fmla="*/ 5 h 291"/>
              <a:gd name="T2" fmla="*/ 22 w 28"/>
              <a:gd name="T3" fmla="*/ 0 h 291"/>
              <a:gd name="T4" fmla="*/ 28 w 28"/>
              <a:gd name="T5" fmla="*/ 291 h 291"/>
              <a:gd name="T6" fmla="*/ 0 w 28"/>
              <a:gd name="T7" fmla="*/ 286 h 291"/>
              <a:gd name="T8" fmla="*/ 0 w 28"/>
              <a:gd name="T9" fmla="*/ 5 h 2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8" h="291">
                <a:moveTo>
                  <a:pt x="0" y="5"/>
                </a:moveTo>
                <a:lnTo>
                  <a:pt x="22" y="0"/>
                </a:lnTo>
                <a:lnTo>
                  <a:pt x="28" y="291"/>
                </a:lnTo>
                <a:lnTo>
                  <a:pt x="0" y="286"/>
                </a:lnTo>
                <a:lnTo>
                  <a:pt x="0" y="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5" name="PA_任意多边形 27"/>
          <p:cNvSpPr/>
          <p:nvPr>
            <p:custDataLst>
              <p:tags r:id="rId55"/>
            </p:custDataLst>
          </p:nvPr>
        </p:nvSpPr>
        <p:spPr bwMode="auto">
          <a:xfrm>
            <a:off x="6736986" y="5125764"/>
            <a:ext cx="34424" cy="357767"/>
          </a:xfrm>
          <a:custGeom>
            <a:avLst/>
            <a:gdLst>
              <a:gd name="T0" fmla="*/ 0 w 28"/>
              <a:gd name="T1" fmla="*/ 5 h 291"/>
              <a:gd name="T2" fmla="*/ 22 w 28"/>
              <a:gd name="T3" fmla="*/ 0 h 291"/>
              <a:gd name="T4" fmla="*/ 28 w 28"/>
              <a:gd name="T5" fmla="*/ 291 h 291"/>
              <a:gd name="T6" fmla="*/ 0 w 28"/>
              <a:gd name="T7" fmla="*/ 286 h 291"/>
              <a:gd name="T8" fmla="*/ 0 w 28"/>
              <a:gd name="T9" fmla="*/ 5 h 2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8" h="291">
                <a:moveTo>
                  <a:pt x="0" y="5"/>
                </a:moveTo>
                <a:lnTo>
                  <a:pt x="22" y="0"/>
                </a:lnTo>
                <a:lnTo>
                  <a:pt x="28" y="291"/>
                </a:lnTo>
                <a:lnTo>
                  <a:pt x="0" y="286"/>
                </a:lnTo>
                <a:lnTo>
                  <a:pt x="0" y="5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6" name="PA_任意多边形 28"/>
          <p:cNvSpPr/>
          <p:nvPr>
            <p:custDataLst>
              <p:tags r:id="rId56"/>
            </p:custDataLst>
          </p:nvPr>
        </p:nvSpPr>
        <p:spPr bwMode="auto">
          <a:xfrm>
            <a:off x="5862856" y="5056915"/>
            <a:ext cx="108190" cy="231134"/>
          </a:xfrm>
          <a:custGeom>
            <a:avLst/>
            <a:gdLst>
              <a:gd name="T0" fmla="*/ 88 w 88"/>
              <a:gd name="T1" fmla="*/ 11 h 188"/>
              <a:gd name="T2" fmla="*/ 0 w 88"/>
              <a:gd name="T3" fmla="*/ 0 h 188"/>
              <a:gd name="T4" fmla="*/ 0 w 88"/>
              <a:gd name="T5" fmla="*/ 171 h 188"/>
              <a:gd name="T6" fmla="*/ 88 w 88"/>
              <a:gd name="T7" fmla="*/ 188 h 188"/>
              <a:gd name="T8" fmla="*/ 88 w 88"/>
              <a:gd name="T9" fmla="*/ 138 h 188"/>
              <a:gd name="T10" fmla="*/ 88 w 88"/>
              <a:gd name="T11" fmla="*/ 133 h 188"/>
              <a:gd name="T12" fmla="*/ 88 w 88"/>
              <a:gd name="T13" fmla="*/ 11 h 1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88" h="188">
                <a:moveTo>
                  <a:pt x="88" y="11"/>
                </a:moveTo>
                <a:lnTo>
                  <a:pt x="0" y="0"/>
                </a:lnTo>
                <a:lnTo>
                  <a:pt x="0" y="171"/>
                </a:lnTo>
                <a:lnTo>
                  <a:pt x="88" y="188"/>
                </a:lnTo>
                <a:lnTo>
                  <a:pt x="88" y="138"/>
                </a:lnTo>
                <a:lnTo>
                  <a:pt x="88" y="133"/>
                </a:lnTo>
                <a:lnTo>
                  <a:pt x="88" y="1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7" name="PA_任意多边形 29"/>
          <p:cNvSpPr/>
          <p:nvPr>
            <p:custDataLst>
              <p:tags r:id="rId57"/>
            </p:custDataLst>
          </p:nvPr>
        </p:nvSpPr>
        <p:spPr bwMode="auto">
          <a:xfrm>
            <a:off x="5862856" y="5056915"/>
            <a:ext cx="108190" cy="231134"/>
          </a:xfrm>
          <a:custGeom>
            <a:avLst/>
            <a:gdLst>
              <a:gd name="T0" fmla="*/ 88 w 88"/>
              <a:gd name="T1" fmla="*/ 11 h 188"/>
              <a:gd name="T2" fmla="*/ 0 w 88"/>
              <a:gd name="T3" fmla="*/ 0 h 188"/>
              <a:gd name="T4" fmla="*/ 0 w 88"/>
              <a:gd name="T5" fmla="*/ 171 h 188"/>
              <a:gd name="T6" fmla="*/ 88 w 88"/>
              <a:gd name="T7" fmla="*/ 188 h 188"/>
              <a:gd name="T8" fmla="*/ 88 w 88"/>
              <a:gd name="T9" fmla="*/ 138 h 188"/>
              <a:gd name="T10" fmla="*/ 88 w 88"/>
              <a:gd name="T11" fmla="*/ 133 h 188"/>
              <a:gd name="T12" fmla="*/ 88 w 88"/>
              <a:gd name="T13" fmla="*/ 11 h 1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88" h="188">
                <a:moveTo>
                  <a:pt x="88" y="11"/>
                </a:moveTo>
                <a:lnTo>
                  <a:pt x="0" y="0"/>
                </a:lnTo>
                <a:lnTo>
                  <a:pt x="0" y="171"/>
                </a:lnTo>
                <a:lnTo>
                  <a:pt x="88" y="188"/>
                </a:lnTo>
                <a:lnTo>
                  <a:pt x="88" y="138"/>
                </a:lnTo>
                <a:lnTo>
                  <a:pt x="88" y="133"/>
                </a:lnTo>
                <a:lnTo>
                  <a:pt x="88" y="11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8" name="PA_任意多边形 30"/>
          <p:cNvSpPr/>
          <p:nvPr>
            <p:custDataLst>
              <p:tags r:id="rId58"/>
            </p:custDataLst>
          </p:nvPr>
        </p:nvSpPr>
        <p:spPr bwMode="auto">
          <a:xfrm>
            <a:off x="6235376" y="5104863"/>
            <a:ext cx="0" cy="229905"/>
          </a:xfrm>
          <a:custGeom>
            <a:avLst/>
            <a:gdLst>
              <a:gd name="T0" fmla="*/ 132 h 187"/>
              <a:gd name="T1" fmla="*/ 0 h 187"/>
              <a:gd name="T2" fmla="*/ 5 h 187"/>
              <a:gd name="T3" fmla="*/ 187 h 187"/>
              <a:gd name="T4" fmla="*/ 138 h 187"/>
              <a:gd name="T5" fmla="*/ 132 h 187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  <a:cxn ang="0">
                <a:pos x="0" y="T3"/>
              </a:cxn>
              <a:cxn ang="0">
                <a:pos x="0" y="T4"/>
              </a:cxn>
              <a:cxn ang="0">
                <a:pos x="0" y="T5"/>
              </a:cxn>
            </a:cxnLst>
            <a:rect l="0" t="0" r="r" b="b"/>
            <a:pathLst>
              <a:path h="187">
                <a:moveTo>
                  <a:pt x="0" y="132"/>
                </a:moveTo>
                <a:lnTo>
                  <a:pt x="0" y="0"/>
                </a:lnTo>
                <a:lnTo>
                  <a:pt x="0" y="5"/>
                </a:lnTo>
                <a:lnTo>
                  <a:pt x="0" y="187"/>
                </a:lnTo>
                <a:lnTo>
                  <a:pt x="0" y="138"/>
                </a:lnTo>
                <a:lnTo>
                  <a:pt x="0" y="13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9" name="PA_任意多边形 31"/>
          <p:cNvSpPr/>
          <p:nvPr>
            <p:custDataLst>
              <p:tags r:id="rId59"/>
            </p:custDataLst>
          </p:nvPr>
        </p:nvSpPr>
        <p:spPr bwMode="auto">
          <a:xfrm>
            <a:off x="6235376" y="5104863"/>
            <a:ext cx="0" cy="229905"/>
          </a:xfrm>
          <a:custGeom>
            <a:avLst/>
            <a:gdLst>
              <a:gd name="T0" fmla="*/ 132 h 187"/>
              <a:gd name="T1" fmla="*/ 0 h 187"/>
              <a:gd name="T2" fmla="*/ 5 h 187"/>
              <a:gd name="T3" fmla="*/ 187 h 187"/>
              <a:gd name="T4" fmla="*/ 138 h 187"/>
              <a:gd name="T5" fmla="*/ 132 h 187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  <a:cxn ang="0">
                <a:pos x="0" y="T3"/>
              </a:cxn>
              <a:cxn ang="0">
                <a:pos x="0" y="T4"/>
              </a:cxn>
              <a:cxn ang="0">
                <a:pos x="0" y="T5"/>
              </a:cxn>
            </a:cxnLst>
            <a:rect l="0" t="0" r="r" b="b"/>
            <a:pathLst>
              <a:path h="187">
                <a:moveTo>
                  <a:pt x="0" y="132"/>
                </a:moveTo>
                <a:lnTo>
                  <a:pt x="0" y="0"/>
                </a:lnTo>
                <a:lnTo>
                  <a:pt x="0" y="5"/>
                </a:lnTo>
                <a:lnTo>
                  <a:pt x="0" y="187"/>
                </a:lnTo>
                <a:lnTo>
                  <a:pt x="0" y="138"/>
                </a:lnTo>
                <a:lnTo>
                  <a:pt x="0" y="132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0" name="PA_任意多边形 32"/>
          <p:cNvSpPr>
            <a:spLocks noEditPoints="1"/>
          </p:cNvSpPr>
          <p:nvPr>
            <p:custDataLst>
              <p:tags r:id="rId60"/>
            </p:custDataLst>
          </p:nvPr>
        </p:nvSpPr>
        <p:spPr bwMode="auto">
          <a:xfrm>
            <a:off x="5828431" y="5267149"/>
            <a:ext cx="406944" cy="81143"/>
          </a:xfrm>
          <a:custGeom>
            <a:avLst/>
            <a:gdLst>
              <a:gd name="T0" fmla="*/ 28 w 331"/>
              <a:gd name="T1" fmla="*/ 0 h 66"/>
              <a:gd name="T2" fmla="*/ 0 w 331"/>
              <a:gd name="T3" fmla="*/ 6 h 66"/>
              <a:gd name="T4" fmla="*/ 116 w 331"/>
              <a:gd name="T5" fmla="*/ 28 h 66"/>
              <a:gd name="T6" fmla="*/ 116 w 331"/>
              <a:gd name="T7" fmla="*/ 17 h 66"/>
              <a:gd name="T8" fmla="*/ 116 w 331"/>
              <a:gd name="T9" fmla="*/ 17 h 66"/>
              <a:gd name="T10" fmla="*/ 116 w 331"/>
              <a:gd name="T11" fmla="*/ 17 h 66"/>
              <a:gd name="T12" fmla="*/ 28 w 331"/>
              <a:gd name="T13" fmla="*/ 0 h 66"/>
              <a:gd name="T14" fmla="*/ 237 w 331"/>
              <a:gd name="T15" fmla="*/ 39 h 66"/>
              <a:gd name="T16" fmla="*/ 204 w 331"/>
              <a:gd name="T17" fmla="*/ 39 h 66"/>
              <a:gd name="T18" fmla="*/ 331 w 331"/>
              <a:gd name="T19" fmla="*/ 66 h 66"/>
              <a:gd name="T20" fmla="*/ 331 w 331"/>
              <a:gd name="T21" fmla="*/ 55 h 66"/>
              <a:gd name="T22" fmla="*/ 331 w 331"/>
              <a:gd name="T23" fmla="*/ 55 h 66"/>
              <a:gd name="T24" fmla="*/ 237 w 331"/>
              <a:gd name="T25" fmla="*/ 39 h 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31" h="66">
                <a:moveTo>
                  <a:pt x="28" y="0"/>
                </a:moveTo>
                <a:lnTo>
                  <a:pt x="0" y="6"/>
                </a:lnTo>
                <a:lnTo>
                  <a:pt x="116" y="28"/>
                </a:lnTo>
                <a:lnTo>
                  <a:pt x="116" y="17"/>
                </a:lnTo>
                <a:lnTo>
                  <a:pt x="116" y="17"/>
                </a:lnTo>
                <a:lnTo>
                  <a:pt x="116" y="17"/>
                </a:lnTo>
                <a:lnTo>
                  <a:pt x="28" y="0"/>
                </a:lnTo>
                <a:close/>
                <a:moveTo>
                  <a:pt x="237" y="39"/>
                </a:moveTo>
                <a:lnTo>
                  <a:pt x="204" y="39"/>
                </a:lnTo>
                <a:lnTo>
                  <a:pt x="331" y="66"/>
                </a:lnTo>
                <a:lnTo>
                  <a:pt x="331" y="55"/>
                </a:lnTo>
                <a:lnTo>
                  <a:pt x="331" y="55"/>
                </a:lnTo>
                <a:lnTo>
                  <a:pt x="237" y="3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1" name="PA_任意多边形 33"/>
          <p:cNvSpPr>
            <a:spLocks noEditPoints="1"/>
          </p:cNvSpPr>
          <p:nvPr>
            <p:custDataLst>
              <p:tags r:id="rId61"/>
            </p:custDataLst>
          </p:nvPr>
        </p:nvSpPr>
        <p:spPr bwMode="auto">
          <a:xfrm>
            <a:off x="5828431" y="5267149"/>
            <a:ext cx="406944" cy="81143"/>
          </a:xfrm>
          <a:custGeom>
            <a:avLst/>
            <a:gdLst>
              <a:gd name="T0" fmla="*/ 28 w 331"/>
              <a:gd name="T1" fmla="*/ 0 h 66"/>
              <a:gd name="T2" fmla="*/ 0 w 331"/>
              <a:gd name="T3" fmla="*/ 6 h 66"/>
              <a:gd name="T4" fmla="*/ 116 w 331"/>
              <a:gd name="T5" fmla="*/ 28 h 66"/>
              <a:gd name="T6" fmla="*/ 116 w 331"/>
              <a:gd name="T7" fmla="*/ 17 h 66"/>
              <a:gd name="T8" fmla="*/ 116 w 331"/>
              <a:gd name="T9" fmla="*/ 17 h 66"/>
              <a:gd name="T10" fmla="*/ 116 w 331"/>
              <a:gd name="T11" fmla="*/ 17 h 66"/>
              <a:gd name="T12" fmla="*/ 28 w 331"/>
              <a:gd name="T13" fmla="*/ 0 h 66"/>
              <a:gd name="T14" fmla="*/ 237 w 331"/>
              <a:gd name="T15" fmla="*/ 39 h 66"/>
              <a:gd name="T16" fmla="*/ 204 w 331"/>
              <a:gd name="T17" fmla="*/ 39 h 66"/>
              <a:gd name="T18" fmla="*/ 331 w 331"/>
              <a:gd name="T19" fmla="*/ 66 h 66"/>
              <a:gd name="T20" fmla="*/ 331 w 331"/>
              <a:gd name="T21" fmla="*/ 55 h 66"/>
              <a:gd name="T22" fmla="*/ 331 w 331"/>
              <a:gd name="T23" fmla="*/ 55 h 66"/>
              <a:gd name="T24" fmla="*/ 237 w 331"/>
              <a:gd name="T25" fmla="*/ 39 h 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31" h="66">
                <a:moveTo>
                  <a:pt x="28" y="0"/>
                </a:moveTo>
                <a:lnTo>
                  <a:pt x="0" y="6"/>
                </a:lnTo>
                <a:lnTo>
                  <a:pt x="116" y="28"/>
                </a:lnTo>
                <a:lnTo>
                  <a:pt x="116" y="17"/>
                </a:lnTo>
                <a:lnTo>
                  <a:pt x="116" y="17"/>
                </a:lnTo>
                <a:lnTo>
                  <a:pt x="116" y="17"/>
                </a:lnTo>
                <a:lnTo>
                  <a:pt x="28" y="0"/>
                </a:lnTo>
                <a:moveTo>
                  <a:pt x="237" y="39"/>
                </a:moveTo>
                <a:lnTo>
                  <a:pt x="204" y="39"/>
                </a:lnTo>
                <a:lnTo>
                  <a:pt x="331" y="66"/>
                </a:lnTo>
                <a:lnTo>
                  <a:pt x="331" y="55"/>
                </a:lnTo>
                <a:lnTo>
                  <a:pt x="331" y="55"/>
                </a:lnTo>
                <a:lnTo>
                  <a:pt x="237" y="39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2" name="PA_任意多边形 34"/>
          <p:cNvSpPr/>
          <p:nvPr>
            <p:custDataLst>
              <p:tags r:id="rId62"/>
            </p:custDataLst>
          </p:nvPr>
        </p:nvSpPr>
        <p:spPr bwMode="auto">
          <a:xfrm>
            <a:off x="6079237" y="5083963"/>
            <a:ext cx="40572" cy="231134"/>
          </a:xfrm>
          <a:custGeom>
            <a:avLst/>
            <a:gdLst>
              <a:gd name="T0" fmla="*/ 33 w 33"/>
              <a:gd name="T1" fmla="*/ 188 h 188"/>
              <a:gd name="T2" fmla="*/ 33 w 33"/>
              <a:gd name="T3" fmla="*/ 6 h 188"/>
              <a:gd name="T4" fmla="*/ 0 w 33"/>
              <a:gd name="T5" fmla="*/ 0 h 188"/>
              <a:gd name="T6" fmla="*/ 0 w 33"/>
              <a:gd name="T7" fmla="*/ 188 h 188"/>
              <a:gd name="T8" fmla="*/ 33 w 33"/>
              <a:gd name="T9" fmla="*/ 188 h 1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3" h="188">
                <a:moveTo>
                  <a:pt x="33" y="188"/>
                </a:moveTo>
                <a:lnTo>
                  <a:pt x="33" y="6"/>
                </a:lnTo>
                <a:lnTo>
                  <a:pt x="0" y="0"/>
                </a:lnTo>
                <a:lnTo>
                  <a:pt x="0" y="188"/>
                </a:lnTo>
                <a:lnTo>
                  <a:pt x="33" y="18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8" name="PA_任意多边形 50"/>
          <p:cNvSpPr/>
          <p:nvPr>
            <p:custDataLst>
              <p:tags r:id="rId63"/>
            </p:custDataLst>
          </p:nvPr>
        </p:nvSpPr>
        <p:spPr bwMode="auto">
          <a:xfrm>
            <a:off x="6791081" y="5206907"/>
            <a:ext cx="40572" cy="263100"/>
          </a:xfrm>
          <a:custGeom>
            <a:avLst/>
            <a:gdLst>
              <a:gd name="T0" fmla="*/ 0 w 33"/>
              <a:gd name="T1" fmla="*/ 60 h 214"/>
              <a:gd name="T2" fmla="*/ 0 w 33"/>
              <a:gd name="T3" fmla="*/ 0 h 214"/>
              <a:gd name="T4" fmla="*/ 33 w 33"/>
              <a:gd name="T5" fmla="*/ 5 h 214"/>
              <a:gd name="T6" fmla="*/ 33 w 33"/>
              <a:gd name="T7" fmla="*/ 209 h 214"/>
              <a:gd name="T8" fmla="*/ 0 w 33"/>
              <a:gd name="T9" fmla="*/ 214 h 214"/>
              <a:gd name="T10" fmla="*/ 0 w 33"/>
              <a:gd name="T11" fmla="*/ 198 h 214"/>
              <a:gd name="T12" fmla="*/ 0 w 33"/>
              <a:gd name="T13" fmla="*/ 143 h 214"/>
              <a:gd name="T14" fmla="*/ 0 w 33"/>
              <a:gd name="T15" fmla="*/ 93 h 214"/>
              <a:gd name="T16" fmla="*/ 0 w 33"/>
              <a:gd name="T17" fmla="*/ 60 h 2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3" h="214">
                <a:moveTo>
                  <a:pt x="0" y="60"/>
                </a:moveTo>
                <a:lnTo>
                  <a:pt x="0" y="0"/>
                </a:lnTo>
                <a:lnTo>
                  <a:pt x="33" y="5"/>
                </a:lnTo>
                <a:lnTo>
                  <a:pt x="33" y="209"/>
                </a:lnTo>
                <a:lnTo>
                  <a:pt x="0" y="214"/>
                </a:lnTo>
                <a:lnTo>
                  <a:pt x="0" y="198"/>
                </a:lnTo>
                <a:lnTo>
                  <a:pt x="0" y="143"/>
                </a:lnTo>
                <a:lnTo>
                  <a:pt x="0" y="93"/>
                </a:lnTo>
                <a:lnTo>
                  <a:pt x="0" y="6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9" name="PA_任意多边形 51"/>
          <p:cNvSpPr/>
          <p:nvPr>
            <p:custDataLst>
              <p:tags r:id="rId64"/>
            </p:custDataLst>
          </p:nvPr>
        </p:nvSpPr>
        <p:spPr bwMode="auto">
          <a:xfrm>
            <a:off x="6791081" y="5206907"/>
            <a:ext cx="40572" cy="263100"/>
          </a:xfrm>
          <a:custGeom>
            <a:avLst/>
            <a:gdLst>
              <a:gd name="T0" fmla="*/ 0 w 33"/>
              <a:gd name="T1" fmla="*/ 60 h 214"/>
              <a:gd name="T2" fmla="*/ 0 w 33"/>
              <a:gd name="T3" fmla="*/ 0 h 214"/>
              <a:gd name="T4" fmla="*/ 33 w 33"/>
              <a:gd name="T5" fmla="*/ 5 h 214"/>
              <a:gd name="T6" fmla="*/ 33 w 33"/>
              <a:gd name="T7" fmla="*/ 209 h 214"/>
              <a:gd name="T8" fmla="*/ 0 w 33"/>
              <a:gd name="T9" fmla="*/ 214 h 214"/>
              <a:gd name="T10" fmla="*/ 0 w 33"/>
              <a:gd name="T11" fmla="*/ 198 h 214"/>
              <a:gd name="T12" fmla="*/ 0 w 33"/>
              <a:gd name="T13" fmla="*/ 143 h 214"/>
              <a:gd name="T14" fmla="*/ 0 w 33"/>
              <a:gd name="T15" fmla="*/ 93 h 214"/>
              <a:gd name="T16" fmla="*/ 0 w 33"/>
              <a:gd name="T17" fmla="*/ 60 h 2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3" h="214">
                <a:moveTo>
                  <a:pt x="0" y="60"/>
                </a:moveTo>
                <a:lnTo>
                  <a:pt x="0" y="0"/>
                </a:lnTo>
                <a:lnTo>
                  <a:pt x="33" y="5"/>
                </a:lnTo>
                <a:lnTo>
                  <a:pt x="33" y="209"/>
                </a:lnTo>
                <a:lnTo>
                  <a:pt x="0" y="214"/>
                </a:lnTo>
                <a:lnTo>
                  <a:pt x="0" y="198"/>
                </a:lnTo>
                <a:lnTo>
                  <a:pt x="0" y="143"/>
                </a:lnTo>
                <a:lnTo>
                  <a:pt x="0" y="93"/>
                </a:lnTo>
                <a:lnTo>
                  <a:pt x="0" y="6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86" name="PA_任意多边形 58"/>
          <p:cNvSpPr/>
          <p:nvPr>
            <p:custDataLst>
              <p:tags r:id="rId65"/>
            </p:custDataLst>
          </p:nvPr>
        </p:nvSpPr>
        <p:spPr bwMode="auto">
          <a:xfrm>
            <a:off x="6831652" y="5213053"/>
            <a:ext cx="163516" cy="277853"/>
          </a:xfrm>
          <a:custGeom>
            <a:avLst/>
            <a:gdLst>
              <a:gd name="T0" fmla="*/ 0 w 133"/>
              <a:gd name="T1" fmla="*/ 0 h 226"/>
              <a:gd name="T2" fmla="*/ 127 w 133"/>
              <a:gd name="T3" fmla="*/ 17 h 226"/>
              <a:gd name="T4" fmla="*/ 133 w 133"/>
              <a:gd name="T5" fmla="*/ 226 h 226"/>
              <a:gd name="T6" fmla="*/ 0 w 133"/>
              <a:gd name="T7" fmla="*/ 204 h 226"/>
              <a:gd name="T8" fmla="*/ 0 w 133"/>
              <a:gd name="T9" fmla="*/ 0 h 2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33" h="226">
                <a:moveTo>
                  <a:pt x="0" y="0"/>
                </a:moveTo>
                <a:lnTo>
                  <a:pt x="127" y="17"/>
                </a:lnTo>
                <a:lnTo>
                  <a:pt x="133" y="226"/>
                </a:lnTo>
                <a:lnTo>
                  <a:pt x="0" y="204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87" name="PA_任意多边形 59"/>
          <p:cNvSpPr/>
          <p:nvPr>
            <p:custDataLst>
              <p:tags r:id="rId66"/>
            </p:custDataLst>
          </p:nvPr>
        </p:nvSpPr>
        <p:spPr bwMode="auto">
          <a:xfrm>
            <a:off x="6831652" y="5213053"/>
            <a:ext cx="163516" cy="277853"/>
          </a:xfrm>
          <a:custGeom>
            <a:avLst/>
            <a:gdLst>
              <a:gd name="T0" fmla="*/ 0 w 133"/>
              <a:gd name="T1" fmla="*/ 0 h 226"/>
              <a:gd name="T2" fmla="*/ 127 w 133"/>
              <a:gd name="T3" fmla="*/ 17 h 226"/>
              <a:gd name="T4" fmla="*/ 133 w 133"/>
              <a:gd name="T5" fmla="*/ 226 h 226"/>
              <a:gd name="T6" fmla="*/ 0 w 133"/>
              <a:gd name="T7" fmla="*/ 204 h 226"/>
              <a:gd name="T8" fmla="*/ 0 w 133"/>
              <a:gd name="T9" fmla="*/ 0 h 2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33" h="226">
                <a:moveTo>
                  <a:pt x="0" y="0"/>
                </a:moveTo>
                <a:lnTo>
                  <a:pt x="127" y="17"/>
                </a:lnTo>
                <a:lnTo>
                  <a:pt x="133" y="226"/>
                </a:lnTo>
                <a:lnTo>
                  <a:pt x="0" y="204"/>
                </a:lnTo>
                <a:lnTo>
                  <a:pt x="0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89" name="PA_任意多边形 61"/>
          <p:cNvSpPr>
            <a:spLocks noEditPoints="1"/>
          </p:cNvSpPr>
          <p:nvPr>
            <p:custDataLst>
              <p:tags r:id="rId67"/>
            </p:custDataLst>
          </p:nvPr>
        </p:nvSpPr>
        <p:spPr bwMode="auto">
          <a:xfrm>
            <a:off x="6791081" y="5463859"/>
            <a:ext cx="570459" cy="115567"/>
          </a:xfrm>
          <a:custGeom>
            <a:avLst/>
            <a:gdLst>
              <a:gd name="T0" fmla="*/ 33 w 464"/>
              <a:gd name="T1" fmla="*/ 0 h 94"/>
              <a:gd name="T2" fmla="*/ 0 w 464"/>
              <a:gd name="T3" fmla="*/ 5 h 94"/>
              <a:gd name="T4" fmla="*/ 166 w 464"/>
              <a:gd name="T5" fmla="*/ 33 h 94"/>
              <a:gd name="T6" fmla="*/ 166 w 464"/>
              <a:gd name="T7" fmla="*/ 27 h 94"/>
              <a:gd name="T8" fmla="*/ 166 w 464"/>
              <a:gd name="T9" fmla="*/ 22 h 94"/>
              <a:gd name="T10" fmla="*/ 166 w 464"/>
              <a:gd name="T11" fmla="*/ 22 h 94"/>
              <a:gd name="T12" fmla="*/ 33 w 464"/>
              <a:gd name="T13" fmla="*/ 0 h 94"/>
              <a:gd name="T14" fmla="*/ 320 w 464"/>
              <a:gd name="T15" fmla="*/ 55 h 94"/>
              <a:gd name="T16" fmla="*/ 287 w 464"/>
              <a:gd name="T17" fmla="*/ 60 h 94"/>
              <a:gd name="T18" fmla="*/ 464 w 464"/>
              <a:gd name="T19" fmla="*/ 94 h 94"/>
              <a:gd name="T20" fmla="*/ 464 w 464"/>
              <a:gd name="T21" fmla="*/ 83 h 94"/>
              <a:gd name="T22" fmla="*/ 464 w 464"/>
              <a:gd name="T23" fmla="*/ 77 h 94"/>
              <a:gd name="T24" fmla="*/ 320 w 464"/>
              <a:gd name="T25" fmla="*/ 55 h 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464" h="94">
                <a:moveTo>
                  <a:pt x="33" y="0"/>
                </a:moveTo>
                <a:lnTo>
                  <a:pt x="0" y="5"/>
                </a:lnTo>
                <a:lnTo>
                  <a:pt x="166" y="33"/>
                </a:lnTo>
                <a:lnTo>
                  <a:pt x="166" y="27"/>
                </a:lnTo>
                <a:lnTo>
                  <a:pt x="166" y="22"/>
                </a:lnTo>
                <a:lnTo>
                  <a:pt x="166" y="22"/>
                </a:lnTo>
                <a:lnTo>
                  <a:pt x="33" y="0"/>
                </a:lnTo>
                <a:moveTo>
                  <a:pt x="320" y="55"/>
                </a:moveTo>
                <a:lnTo>
                  <a:pt x="287" y="60"/>
                </a:lnTo>
                <a:lnTo>
                  <a:pt x="464" y="94"/>
                </a:lnTo>
                <a:lnTo>
                  <a:pt x="464" y="83"/>
                </a:lnTo>
                <a:lnTo>
                  <a:pt x="464" y="77"/>
                </a:lnTo>
                <a:lnTo>
                  <a:pt x="320" y="55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14" name="PA_任意多边形 86"/>
          <p:cNvSpPr/>
          <p:nvPr>
            <p:custDataLst>
              <p:tags r:id="rId68"/>
            </p:custDataLst>
          </p:nvPr>
        </p:nvSpPr>
        <p:spPr bwMode="auto">
          <a:xfrm>
            <a:off x="5631721" y="5247478"/>
            <a:ext cx="34424" cy="399568"/>
          </a:xfrm>
          <a:custGeom>
            <a:avLst/>
            <a:gdLst>
              <a:gd name="T0" fmla="*/ 6 w 28"/>
              <a:gd name="T1" fmla="*/ 5 h 325"/>
              <a:gd name="T2" fmla="*/ 28 w 28"/>
              <a:gd name="T3" fmla="*/ 0 h 325"/>
              <a:gd name="T4" fmla="*/ 28 w 28"/>
              <a:gd name="T5" fmla="*/ 325 h 325"/>
              <a:gd name="T6" fmla="*/ 0 w 28"/>
              <a:gd name="T7" fmla="*/ 319 h 325"/>
              <a:gd name="T8" fmla="*/ 6 w 28"/>
              <a:gd name="T9" fmla="*/ 5 h 3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8" h="325">
                <a:moveTo>
                  <a:pt x="6" y="5"/>
                </a:moveTo>
                <a:lnTo>
                  <a:pt x="28" y="0"/>
                </a:lnTo>
                <a:lnTo>
                  <a:pt x="28" y="325"/>
                </a:lnTo>
                <a:lnTo>
                  <a:pt x="0" y="319"/>
                </a:lnTo>
                <a:lnTo>
                  <a:pt x="6" y="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15" name="PA_任意多边形 87"/>
          <p:cNvSpPr/>
          <p:nvPr>
            <p:custDataLst>
              <p:tags r:id="rId69"/>
            </p:custDataLst>
          </p:nvPr>
        </p:nvSpPr>
        <p:spPr bwMode="auto">
          <a:xfrm>
            <a:off x="5631721" y="5247478"/>
            <a:ext cx="34424" cy="399568"/>
          </a:xfrm>
          <a:custGeom>
            <a:avLst/>
            <a:gdLst>
              <a:gd name="T0" fmla="*/ 6 w 28"/>
              <a:gd name="T1" fmla="*/ 5 h 325"/>
              <a:gd name="T2" fmla="*/ 28 w 28"/>
              <a:gd name="T3" fmla="*/ 0 h 325"/>
              <a:gd name="T4" fmla="*/ 28 w 28"/>
              <a:gd name="T5" fmla="*/ 325 h 325"/>
              <a:gd name="T6" fmla="*/ 0 w 28"/>
              <a:gd name="T7" fmla="*/ 319 h 325"/>
              <a:gd name="T8" fmla="*/ 6 w 28"/>
              <a:gd name="T9" fmla="*/ 5 h 3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8" h="325">
                <a:moveTo>
                  <a:pt x="6" y="5"/>
                </a:moveTo>
                <a:lnTo>
                  <a:pt x="28" y="0"/>
                </a:lnTo>
                <a:lnTo>
                  <a:pt x="28" y="325"/>
                </a:lnTo>
                <a:lnTo>
                  <a:pt x="0" y="319"/>
                </a:lnTo>
                <a:lnTo>
                  <a:pt x="6" y="5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22" name="PA_任意多边形 94"/>
          <p:cNvSpPr/>
          <p:nvPr>
            <p:custDataLst>
              <p:tags r:id="rId70"/>
            </p:custDataLst>
          </p:nvPr>
        </p:nvSpPr>
        <p:spPr bwMode="auto">
          <a:xfrm>
            <a:off x="5062492" y="4244257"/>
            <a:ext cx="1701541" cy="1063464"/>
          </a:xfrm>
          <a:custGeom>
            <a:avLst/>
            <a:gdLst>
              <a:gd name="T0" fmla="*/ 1070 w 1384"/>
              <a:gd name="T1" fmla="*/ 0 h 865"/>
              <a:gd name="T2" fmla="*/ 1164 w 1384"/>
              <a:gd name="T3" fmla="*/ 0 h 865"/>
              <a:gd name="T4" fmla="*/ 1274 w 1384"/>
              <a:gd name="T5" fmla="*/ 0 h 865"/>
              <a:gd name="T6" fmla="*/ 1384 w 1384"/>
              <a:gd name="T7" fmla="*/ 0 h 865"/>
              <a:gd name="T8" fmla="*/ 789 w 1384"/>
              <a:gd name="T9" fmla="*/ 854 h 865"/>
              <a:gd name="T10" fmla="*/ 778 w 1384"/>
              <a:gd name="T11" fmla="*/ 865 h 865"/>
              <a:gd name="T12" fmla="*/ 772 w 1384"/>
              <a:gd name="T13" fmla="*/ 865 h 865"/>
              <a:gd name="T14" fmla="*/ 0 w 1384"/>
              <a:gd name="T15" fmla="*/ 728 h 865"/>
              <a:gd name="T16" fmla="*/ 303 w 1384"/>
              <a:gd name="T17" fmla="*/ 353 h 865"/>
              <a:gd name="T18" fmla="*/ 590 w 1384"/>
              <a:gd name="T19" fmla="*/ 0 h 865"/>
              <a:gd name="T20" fmla="*/ 1070 w 1384"/>
              <a:gd name="T21" fmla="*/ 0 h 8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384" h="865">
                <a:moveTo>
                  <a:pt x="1070" y="0"/>
                </a:moveTo>
                <a:lnTo>
                  <a:pt x="1164" y="0"/>
                </a:lnTo>
                <a:lnTo>
                  <a:pt x="1274" y="0"/>
                </a:lnTo>
                <a:lnTo>
                  <a:pt x="1384" y="0"/>
                </a:lnTo>
                <a:lnTo>
                  <a:pt x="789" y="854"/>
                </a:lnTo>
                <a:lnTo>
                  <a:pt x="778" y="865"/>
                </a:lnTo>
                <a:lnTo>
                  <a:pt x="772" y="865"/>
                </a:lnTo>
                <a:lnTo>
                  <a:pt x="0" y="728"/>
                </a:lnTo>
                <a:lnTo>
                  <a:pt x="303" y="353"/>
                </a:lnTo>
                <a:lnTo>
                  <a:pt x="590" y="0"/>
                </a:lnTo>
                <a:lnTo>
                  <a:pt x="1070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23" name="PA_矩形 95"/>
          <p:cNvSpPr>
            <a:spLocks noChangeArrowheads="1"/>
          </p:cNvSpPr>
          <p:nvPr>
            <p:custDataLst>
              <p:tags r:id="rId71"/>
            </p:custDataLst>
          </p:nvPr>
        </p:nvSpPr>
        <p:spPr bwMode="auto">
          <a:xfrm>
            <a:off x="6377990" y="4116395"/>
            <a:ext cx="115567" cy="127862"/>
          </a:xfrm>
          <a:prstGeom prst="rect">
            <a:avLst/>
          </a:pr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24" name="PA_矩形 96"/>
          <p:cNvSpPr>
            <a:spLocks noChangeArrowheads="1"/>
          </p:cNvSpPr>
          <p:nvPr>
            <p:custDataLst>
              <p:tags r:id="rId72"/>
            </p:custDataLst>
          </p:nvPr>
        </p:nvSpPr>
        <p:spPr bwMode="auto">
          <a:xfrm>
            <a:off x="6493557" y="4116395"/>
            <a:ext cx="135238" cy="127862"/>
          </a:xfrm>
          <a:prstGeom prst="rect">
            <a:avLst/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25" name="PA_任意多边形 97"/>
          <p:cNvSpPr/>
          <p:nvPr>
            <p:custDataLst>
              <p:tags r:id="rId73"/>
            </p:custDataLst>
          </p:nvPr>
        </p:nvSpPr>
        <p:spPr bwMode="auto">
          <a:xfrm>
            <a:off x="5489107" y="5647045"/>
            <a:ext cx="190563" cy="60243"/>
          </a:xfrm>
          <a:custGeom>
            <a:avLst/>
            <a:gdLst>
              <a:gd name="T0" fmla="*/ 45 w 155"/>
              <a:gd name="T1" fmla="*/ 0 h 49"/>
              <a:gd name="T2" fmla="*/ 0 w 155"/>
              <a:gd name="T3" fmla="*/ 11 h 49"/>
              <a:gd name="T4" fmla="*/ 155 w 155"/>
              <a:gd name="T5" fmla="*/ 49 h 49"/>
              <a:gd name="T6" fmla="*/ 155 w 155"/>
              <a:gd name="T7" fmla="*/ 27 h 49"/>
              <a:gd name="T8" fmla="*/ 45 w 155"/>
              <a:gd name="T9" fmla="*/ 0 h 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55" h="49">
                <a:moveTo>
                  <a:pt x="45" y="0"/>
                </a:moveTo>
                <a:lnTo>
                  <a:pt x="0" y="11"/>
                </a:lnTo>
                <a:lnTo>
                  <a:pt x="155" y="49"/>
                </a:lnTo>
                <a:lnTo>
                  <a:pt x="155" y="27"/>
                </a:lnTo>
                <a:lnTo>
                  <a:pt x="45" y="0"/>
                </a:ln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26" name="PA_任意多边形 98"/>
          <p:cNvSpPr/>
          <p:nvPr>
            <p:custDataLst>
              <p:tags r:id="rId74"/>
            </p:custDataLst>
          </p:nvPr>
        </p:nvSpPr>
        <p:spPr bwMode="auto">
          <a:xfrm>
            <a:off x="5489107" y="5647045"/>
            <a:ext cx="190563" cy="60243"/>
          </a:xfrm>
          <a:custGeom>
            <a:avLst/>
            <a:gdLst>
              <a:gd name="T0" fmla="*/ 45 w 155"/>
              <a:gd name="T1" fmla="*/ 0 h 49"/>
              <a:gd name="T2" fmla="*/ 0 w 155"/>
              <a:gd name="T3" fmla="*/ 11 h 49"/>
              <a:gd name="T4" fmla="*/ 155 w 155"/>
              <a:gd name="T5" fmla="*/ 49 h 49"/>
              <a:gd name="T6" fmla="*/ 155 w 155"/>
              <a:gd name="T7" fmla="*/ 27 h 49"/>
              <a:gd name="T8" fmla="*/ 45 w 155"/>
              <a:gd name="T9" fmla="*/ 0 h 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55" h="49">
                <a:moveTo>
                  <a:pt x="45" y="0"/>
                </a:moveTo>
                <a:lnTo>
                  <a:pt x="0" y="11"/>
                </a:lnTo>
                <a:lnTo>
                  <a:pt x="155" y="49"/>
                </a:lnTo>
                <a:lnTo>
                  <a:pt x="155" y="27"/>
                </a:lnTo>
                <a:lnTo>
                  <a:pt x="45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27" name="PA_任意多边形 99"/>
          <p:cNvSpPr/>
          <p:nvPr>
            <p:custDataLst>
              <p:tags r:id="rId75"/>
            </p:custDataLst>
          </p:nvPr>
        </p:nvSpPr>
        <p:spPr bwMode="auto">
          <a:xfrm>
            <a:off x="5814908" y="5734335"/>
            <a:ext cx="217611" cy="67619"/>
          </a:xfrm>
          <a:custGeom>
            <a:avLst/>
            <a:gdLst>
              <a:gd name="T0" fmla="*/ 50 w 177"/>
              <a:gd name="T1" fmla="*/ 0 h 55"/>
              <a:gd name="T2" fmla="*/ 0 w 177"/>
              <a:gd name="T3" fmla="*/ 6 h 55"/>
              <a:gd name="T4" fmla="*/ 177 w 177"/>
              <a:gd name="T5" fmla="*/ 55 h 55"/>
              <a:gd name="T6" fmla="*/ 177 w 177"/>
              <a:gd name="T7" fmla="*/ 33 h 55"/>
              <a:gd name="T8" fmla="*/ 171 w 177"/>
              <a:gd name="T9" fmla="*/ 33 h 55"/>
              <a:gd name="T10" fmla="*/ 50 w 177"/>
              <a:gd name="T11" fmla="*/ 0 h 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77" h="55">
                <a:moveTo>
                  <a:pt x="50" y="0"/>
                </a:moveTo>
                <a:lnTo>
                  <a:pt x="0" y="6"/>
                </a:lnTo>
                <a:lnTo>
                  <a:pt x="177" y="55"/>
                </a:lnTo>
                <a:lnTo>
                  <a:pt x="177" y="33"/>
                </a:lnTo>
                <a:lnTo>
                  <a:pt x="171" y="33"/>
                </a:lnTo>
                <a:lnTo>
                  <a:pt x="50" y="0"/>
                </a:ln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29" name="PA_任意多边形 100"/>
          <p:cNvSpPr/>
          <p:nvPr>
            <p:custDataLst>
              <p:tags r:id="rId76"/>
            </p:custDataLst>
          </p:nvPr>
        </p:nvSpPr>
        <p:spPr bwMode="auto">
          <a:xfrm>
            <a:off x="5814908" y="5734335"/>
            <a:ext cx="217611" cy="67619"/>
          </a:xfrm>
          <a:custGeom>
            <a:avLst/>
            <a:gdLst>
              <a:gd name="T0" fmla="*/ 50 w 177"/>
              <a:gd name="T1" fmla="*/ 0 h 55"/>
              <a:gd name="T2" fmla="*/ 0 w 177"/>
              <a:gd name="T3" fmla="*/ 6 h 55"/>
              <a:gd name="T4" fmla="*/ 177 w 177"/>
              <a:gd name="T5" fmla="*/ 55 h 55"/>
              <a:gd name="T6" fmla="*/ 177 w 177"/>
              <a:gd name="T7" fmla="*/ 33 h 55"/>
              <a:gd name="T8" fmla="*/ 171 w 177"/>
              <a:gd name="T9" fmla="*/ 33 h 55"/>
              <a:gd name="T10" fmla="*/ 50 w 177"/>
              <a:gd name="T11" fmla="*/ 0 h 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77" h="55">
                <a:moveTo>
                  <a:pt x="50" y="0"/>
                </a:moveTo>
                <a:lnTo>
                  <a:pt x="0" y="6"/>
                </a:lnTo>
                <a:lnTo>
                  <a:pt x="177" y="55"/>
                </a:lnTo>
                <a:lnTo>
                  <a:pt x="177" y="33"/>
                </a:lnTo>
                <a:lnTo>
                  <a:pt x="171" y="33"/>
                </a:lnTo>
                <a:lnTo>
                  <a:pt x="50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37" name="PA_任意多边形 103"/>
          <p:cNvSpPr/>
          <p:nvPr>
            <p:custDataLst>
              <p:tags r:id="rId77"/>
            </p:custDataLst>
          </p:nvPr>
        </p:nvSpPr>
        <p:spPr bwMode="auto">
          <a:xfrm>
            <a:off x="6717315" y="4434820"/>
            <a:ext cx="630702" cy="785611"/>
          </a:xfrm>
          <a:custGeom>
            <a:avLst/>
            <a:gdLst>
              <a:gd name="T0" fmla="*/ 0 w 513"/>
              <a:gd name="T1" fmla="*/ 66 h 639"/>
              <a:gd name="T2" fmla="*/ 303 w 513"/>
              <a:gd name="T3" fmla="*/ 468 h 639"/>
              <a:gd name="T4" fmla="*/ 303 w 513"/>
              <a:gd name="T5" fmla="*/ 611 h 639"/>
              <a:gd name="T6" fmla="*/ 513 w 513"/>
              <a:gd name="T7" fmla="*/ 639 h 639"/>
              <a:gd name="T8" fmla="*/ 49 w 513"/>
              <a:gd name="T9" fmla="*/ 0 h 639"/>
              <a:gd name="T10" fmla="*/ 44 w 513"/>
              <a:gd name="T11" fmla="*/ 0 h 639"/>
              <a:gd name="T12" fmla="*/ 44 w 513"/>
              <a:gd name="T13" fmla="*/ 5 h 639"/>
              <a:gd name="T14" fmla="*/ 0 w 513"/>
              <a:gd name="T15" fmla="*/ 66 h 6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513" h="639">
                <a:moveTo>
                  <a:pt x="0" y="66"/>
                </a:moveTo>
                <a:lnTo>
                  <a:pt x="303" y="468"/>
                </a:lnTo>
                <a:lnTo>
                  <a:pt x="303" y="611"/>
                </a:lnTo>
                <a:lnTo>
                  <a:pt x="513" y="639"/>
                </a:lnTo>
                <a:lnTo>
                  <a:pt x="49" y="0"/>
                </a:lnTo>
                <a:lnTo>
                  <a:pt x="44" y="0"/>
                </a:lnTo>
                <a:lnTo>
                  <a:pt x="44" y="5"/>
                </a:lnTo>
                <a:lnTo>
                  <a:pt x="0" y="66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38" name="PA_任意多边形 104"/>
          <p:cNvSpPr/>
          <p:nvPr>
            <p:custDataLst>
              <p:tags r:id="rId78"/>
            </p:custDataLst>
          </p:nvPr>
        </p:nvSpPr>
        <p:spPr bwMode="auto">
          <a:xfrm>
            <a:off x="6154233" y="4515963"/>
            <a:ext cx="941749" cy="1584745"/>
          </a:xfrm>
          <a:custGeom>
            <a:avLst/>
            <a:gdLst>
              <a:gd name="T0" fmla="*/ 458 w 766"/>
              <a:gd name="T1" fmla="*/ 0 h 1289"/>
              <a:gd name="T2" fmla="*/ 761 w 766"/>
              <a:gd name="T3" fmla="*/ 402 h 1289"/>
              <a:gd name="T4" fmla="*/ 761 w 766"/>
              <a:gd name="T5" fmla="*/ 545 h 1289"/>
              <a:gd name="T6" fmla="*/ 766 w 766"/>
              <a:gd name="T7" fmla="*/ 1118 h 1289"/>
              <a:gd name="T8" fmla="*/ 507 w 766"/>
              <a:gd name="T9" fmla="*/ 1173 h 1289"/>
              <a:gd name="T10" fmla="*/ 502 w 766"/>
              <a:gd name="T11" fmla="*/ 782 h 1289"/>
              <a:gd name="T12" fmla="*/ 303 w 766"/>
              <a:gd name="T13" fmla="*/ 815 h 1289"/>
              <a:gd name="T14" fmla="*/ 303 w 766"/>
              <a:gd name="T15" fmla="*/ 1223 h 1289"/>
              <a:gd name="T16" fmla="*/ 0 w 766"/>
              <a:gd name="T17" fmla="*/ 1289 h 1289"/>
              <a:gd name="T18" fmla="*/ 5 w 766"/>
              <a:gd name="T19" fmla="*/ 661 h 1289"/>
              <a:gd name="T20" fmla="*/ 458 w 766"/>
              <a:gd name="T21" fmla="*/ 0 h 12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766" h="1289">
                <a:moveTo>
                  <a:pt x="458" y="0"/>
                </a:moveTo>
                <a:lnTo>
                  <a:pt x="761" y="402"/>
                </a:lnTo>
                <a:lnTo>
                  <a:pt x="761" y="545"/>
                </a:lnTo>
                <a:lnTo>
                  <a:pt x="766" y="1118"/>
                </a:lnTo>
                <a:lnTo>
                  <a:pt x="507" y="1173"/>
                </a:lnTo>
                <a:lnTo>
                  <a:pt x="502" y="782"/>
                </a:lnTo>
                <a:lnTo>
                  <a:pt x="303" y="815"/>
                </a:lnTo>
                <a:lnTo>
                  <a:pt x="303" y="1223"/>
                </a:lnTo>
                <a:lnTo>
                  <a:pt x="0" y="1289"/>
                </a:lnTo>
                <a:lnTo>
                  <a:pt x="5" y="661"/>
                </a:lnTo>
                <a:lnTo>
                  <a:pt x="458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39" name="PA_任意多边形 105"/>
          <p:cNvSpPr/>
          <p:nvPr>
            <p:custDataLst>
              <p:tags r:id="rId79"/>
            </p:custDataLst>
          </p:nvPr>
        </p:nvSpPr>
        <p:spPr bwMode="auto">
          <a:xfrm>
            <a:off x="6154233" y="4515963"/>
            <a:ext cx="941749" cy="1584745"/>
          </a:xfrm>
          <a:custGeom>
            <a:avLst/>
            <a:gdLst>
              <a:gd name="T0" fmla="*/ 458 w 766"/>
              <a:gd name="T1" fmla="*/ 0 h 1289"/>
              <a:gd name="T2" fmla="*/ 761 w 766"/>
              <a:gd name="T3" fmla="*/ 402 h 1289"/>
              <a:gd name="T4" fmla="*/ 761 w 766"/>
              <a:gd name="T5" fmla="*/ 545 h 1289"/>
              <a:gd name="T6" fmla="*/ 766 w 766"/>
              <a:gd name="T7" fmla="*/ 1118 h 1289"/>
              <a:gd name="T8" fmla="*/ 507 w 766"/>
              <a:gd name="T9" fmla="*/ 1173 h 1289"/>
              <a:gd name="T10" fmla="*/ 502 w 766"/>
              <a:gd name="T11" fmla="*/ 782 h 1289"/>
              <a:gd name="T12" fmla="*/ 303 w 766"/>
              <a:gd name="T13" fmla="*/ 815 h 1289"/>
              <a:gd name="T14" fmla="*/ 303 w 766"/>
              <a:gd name="T15" fmla="*/ 1223 h 1289"/>
              <a:gd name="T16" fmla="*/ 0 w 766"/>
              <a:gd name="T17" fmla="*/ 1289 h 1289"/>
              <a:gd name="T18" fmla="*/ 5 w 766"/>
              <a:gd name="T19" fmla="*/ 661 h 1289"/>
              <a:gd name="T20" fmla="*/ 458 w 766"/>
              <a:gd name="T21" fmla="*/ 0 h 12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766" h="1289">
                <a:moveTo>
                  <a:pt x="458" y="0"/>
                </a:moveTo>
                <a:lnTo>
                  <a:pt x="761" y="402"/>
                </a:lnTo>
                <a:lnTo>
                  <a:pt x="761" y="545"/>
                </a:lnTo>
                <a:lnTo>
                  <a:pt x="766" y="1118"/>
                </a:lnTo>
                <a:lnTo>
                  <a:pt x="507" y="1173"/>
                </a:lnTo>
                <a:lnTo>
                  <a:pt x="502" y="782"/>
                </a:lnTo>
                <a:lnTo>
                  <a:pt x="303" y="815"/>
                </a:lnTo>
                <a:lnTo>
                  <a:pt x="303" y="1223"/>
                </a:lnTo>
                <a:lnTo>
                  <a:pt x="0" y="1289"/>
                </a:lnTo>
                <a:lnTo>
                  <a:pt x="5" y="661"/>
                </a:lnTo>
                <a:lnTo>
                  <a:pt x="458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41" name="PA_任意多边形 107"/>
          <p:cNvSpPr/>
          <p:nvPr>
            <p:custDataLst>
              <p:tags r:id="rId80"/>
            </p:custDataLst>
          </p:nvPr>
        </p:nvSpPr>
        <p:spPr bwMode="auto">
          <a:xfrm>
            <a:off x="6154233" y="4515963"/>
            <a:ext cx="941749" cy="1584745"/>
          </a:xfrm>
          <a:custGeom>
            <a:avLst/>
            <a:gdLst>
              <a:gd name="T0" fmla="*/ 458 w 766"/>
              <a:gd name="T1" fmla="*/ 0 h 1289"/>
              <a:gd name="T2" fmla="*/ 5 w 766"/>
              <a:gd name="T3" fmla="*/ 661 h 1289"/>
              <a:gd name="T4" fmla="*/ 5 w 766"/>
              <a:gd name="T5" fmla="*/ 666 h 1289"/>
              <a:gd name="T6" fmla="*/ 5 w 766"/>
              <a:gd name="T7" fmla="*/ 815 h 1289"/>
              <a:gd name="T8" fmla="*/ 0 w 766"/>
              <a:gd name="T9" fmla="*/ 1289 h 1289"/>
              <a:gd name="T10" fmla="*/ 303 w 766"/>
              <a:gd name="T11" fmla="*/ 1223 h 1289"/>
              <a:gd name="T12" fmla="*/ 303 w 766"/>
              <a:gd name="T13" fmla="*/ 815 h 1289"/>
              <a:gd name="T14" fmla="*/ 502 w 766"/>
              <a:gd name="T15" fmla="*/ 782 h 1289"/>
              <a:gd name="T16" fmla="*/ 507 w 766"/>
              <a:gd name="T17" fmla="*/ 1173 h 1289"/>
              <a:gd name="T18" fmla="*/ 766 w 766"/>
              <a:gd name="T19" fmla="*/ 1118 h 1289"/>
              <a:gd name="T20" fmla="*/ 761 w 766"/>
              <a:gd name="T21" fmla="*/ 545 h 1289"/>
              <a:gd name="T22" fmla="*/ 761 w 766"/>
              <a:gd name="T23" fmla="*/ 402 h 1289"/>
              <a:gd name="T24" fmla="*/ 458 w 766"/>
              <a:gd name="T25" fmla="*/ 0 h 12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766" h="1289">
                <a:moveTo>
                  <a:pt x="458" y="0"/>
                </a:moveTo>
                <a:lnTo>
                  <a:pt x="5" y="661"/>
                </a:lnTo>
                <a:lnTo>
                  <a:pt x="5" y="666"/>
                </a:lnTo>
                <a:lnTo>
                  <a:pt x="5" y="815"/>
                </a:lnTo>
                <a:lnTo>
                  <a:pt x="0" y="1289"/>
                </a:lnTo>
                <a:lnTo>
                  <a:pt x="303" y="1223"/>
                </a:lnTo>
                <a:lnTo>
                  <a:pt x="303" y="815"/>
                </a:lnTo>
                <a:lnTo>
                  <a:pt x="502" y="782"/>
                </a:lnTo>
                <a:lnTo>
                  <a:pt x="507" y="1173"/>
                </a:lnTo>
                <a:lnTo>
                  <a:pt x="766" y="1118"/>
                </a:lnTo>
                <a:lnTo>
                  <a:pt x="761" y="545"/>
                </a:lnTo>
                <a:lnTo>
                  <a:pt x="761" y="402"/>
                </a:lnTo>
                <a:lnTo>
                  <a:pt x="458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42" name="PA_任意多边形 108"/>
          <p:cNvSpPr/>
          <p:nvPr>
            <p:custDataLst>
              <p:tags r:id="rId81"/>
            </p:custDataLst>
          </p:nvPr>
        </p:nvSpPr>
        <p:spPr bwMode="auto">
          <a:xfrm>
            <a:off x="5062492" y="5139287"/>
            <a:ext cx="1037645" cy="270476"/>
          </a:xfrm>
          <a:custGeom>
            <a:avLst/>
            <a:gdLst>
              <a:gd name="T0" fmla="*/ 49 w 153"/>
              <a:gd name="T1" fmla="*/ 20 h 40"/>
              <a:gd name="T2" fmla="*/ 12 w 153"/>
              <a:gd name="T3" fmla="*/ 13 h 40"/>
              <a:gd name="T4" fmla="*/ 0 w 153"/>
              <a:gd name="T5" fmla="*/ 0 h 40"/>
              <a:gd name="T6" fmla="*/ 140 w 153"/>
              <a:gd name="T7" fmla="*/ 25 h 40"/>
              <a:gd name="T8" fmla="*/ 153 w 153"/>
              <a:gd name="T9" fmla="*/ 40 h 40"/>
              <a:gd name="T10" fmla="*/ 49 w 153"/>
              <a:gd name="T11" fmla="*/ 20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53" h="40">
                <a:moveTo>
                  <a:pt x="49" y="20"/>
                </a:moveTo>
                <a:cubicBezTo>
                  <a:pt x="12" y="13"/>
                  <a:pt x="12" y="13"/>
                  <a:pt x="12" y="13"/>
                </a:cubicBezTo>
                <a:cubicBezTo>
                  <a:pt x="0" y="0"/>
                  <a:pt x="0" y="0"/>
                  <a:pt x="0" y="0"/>
                </a:cubicBezTo>
                <a:cubicBezTo>
                  <a:pt x="140" y="25"/>
                  <a:pt x="140" y="25"/>
                  <a:pt x="140" y="25"/>
                </a:cubicBezTo>
                <a:cubicBezTo>
                  <a:pt x="153" y="40"/>
                  <a:pt x="153" y="40"/>
                  <a:pt x="153" y="40"/>
                </a:cubicBezTo>
                <a:cubicBezTo>
                  <a:pt x="152" y="40"/>
                  <a:pt x="49" y="20"/>
                  <a:pt x="49" y="20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43" name="PA_任意多边形 109"/>
          <p:cNvSpPr>
            <a:spLocks noEditPoints="1"/>
          </p:cNvSpPr>
          <p:nvPr>
            <p:custDataLst>
              <p:tags r:id="rId82"/>
            </p:custDataLst>
          </p:nvPr>
        </p:nvSpPr>
        <p:spPr bwMode="auto">
          <a:xfrm>
            <a:off x="5380916" y="5274525"/>
            <a:ext cx="779463" cy="826182"/>
          </a:xfrm>
          <a:custGeom>
            <a:avLst/>
            <a:gdLst>
              <a:gd name="T0" fmla="*/ 2 w 115"/>
              <a:gd name="T1" fmla="*/ 0 h 122"/>
              <a:gd name="T2" fmla="*/ 106 w 115"/>
              <a:gd name="T3" fmla="*/ 20 h 122"/>
              <a:gd name="T4" fmla="*/ 115 w 115"/>
              <a:gd name="T5" fmla="*/ 8 h 122"/>
              <a:gd name="T6" fmla="*/ 114 w 115"/>
              <a:gd name="T7" fmla="*/ 122 h 122"/>
              <a:gd name="T8" fmla="*/ 0 w 115"/>
              <a:gd name="T9" fmla="*/ 88 h 122"/>
              <a:gd name="T10" fmla="*/ 2 w 115"/>
              <a:gd name="T11" fmla="*/ 0 h 122"/>
              <a:gd name="T12" fmla="*/ 16 w 115"/>
              <a:gd name="T13" fmla="*/ 12 h 122"/>
              <a:gd name="T14" fmla="*/ 24 w 115"/>
              <a:gd name="T15" fmla="*/ 13 h 122"/>
              <a:gd name="T16" fmla="*/ 44 w 115"/>
              <a:gd name="T17" fmla="*/ 17 h 122"/>
              <a:gd name="T18" fmla="*/ 44 w 115"/>
              <a:gd name="T19" fmla="*/ 46 h 122"/>
              <a:gd name="T20" fmla="*/ 44 w 115"/>
              <a:gd name="T21" fmla="*/ 60 h 122"/>
              <a:gd name="T22" fmla="*/ 44 w 115"/>
              <a:gd name="T23" fmla="*/ 64 h 122"/>
              <a:gd name="T24" fmla="*/ 16 w 115"/>
              <a:gd name="T25" fmla="*/ 57 h 122"/>
              <a:gd name="T26" fmla="*/ 16 w 115"/>
              <a:gd name="T27" fmla="*/ 12 h 122"/>
              <a:gd name="T28" fmla="*/ 73 w 115"/>
              <a:gd name="T29" fmla="*/ 23 h 122"/>
              <a:gd name="T30" fmla="*/ 95 w 115"/>
              <a:gd name="T31" fmla="*/ 28 h 122"/>
              <a:gd name="T32" fmla="*/ 96 w 115"/>
              <a:gd name="T33" fmla="*/ 28 h 122"/>
              <a:gd name="T34" fmla="*/ 96 w 115"/>
              <a:gd name="T35" fmla="*/ 74 h 122"/>
              <a:gd name="T36" fmla="*/ 96 w 115"/>
              <a:gd name="T37" fmla="*/ 78 h 122"/>
              <a:gd name="T38" fmla="*/ 64 w 115"/>
              <a:gd name="T39" fmla="*/ 69 h 122"/>
              <a:gd name="T40" fmla="*/ 65 w 115"/>
              <a:gd name="T41" fmla="*/ 22 h 122"/>
              <a:gd name="T42" fmla="*/ 73 w 115"/>
              <a:gd name="T43" fmla="*/ 23 h 1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115" h="122">
                <a:moveTo>
                  <a:pt x="2" y="0"/>
                </a:moveTo>
                <a:cubicBezTo>
                  <a:pt x="3" y="0"/>
                  <a:pt x="105" y="20"/>
                  <a:pt x="106" y="20"/>
                </a:cubicBezTo>
                <a:cubicBezTo>
                  <a:pt x="115" y="8"/>
                  <a:pt x="115" y="8"/>
                  <a:pt x="115" y="8"/>
                </a:cubicBezTo>
                <a:cubicBezTo>
                  <a:pt x="114" y="122"/>
                  <a:pt x="114" y="122"/>
                  <a:pt x="114" y="122"/>
                </a:cubicBezTo>
                <a:cubicBezTo>
                  <a:pt x="0" y="88"/>
                  <a:pt x="0" y="88"/>
                  <a:pt x="0" y="88"/>
                </a:cubicBezTo>
                <a:cubicBezTo>
                  <a:pt x="2" y="0"/>
                  <a:pt x="2" y="0"/>
                  <a:pt x="2" y="0"/>
                </a:cubicBezTo>
                <a:moveTo>
                  <a:pt x="16" y="12"/>
                </a:moveTo>
                <a:cubicBezTo>
                  <a:pt x="24" y="13"/>
                  <a:pt x="24" y="13"/>
                  <a:pt x="24" y="13"/>
                </a:cubicBezTo>
                <a:cubicBezTo>
                  <a:pt x="44" y="17"/>
                  <a:pt x="44" y="17"/>
                  <a:pt x="44" y="17"/>
                </a:cubicBezTo>
                <a:cubicBezTo>
                  <a:pt x="44" y="46"/>
                  <a:pt x="44" y="46"/>
                  <a:pt x="44" y="46"/>
                </a:cubicBezTo>
                <a:cubicBezTo>
                  <a:pt x="44" y="60"/>
                  <a:pt x="44" y="60"/>
                  <a:pt x="44" y="60"/>
                </a:cubicBezTo>
                <a:cubicBezTo>
                  <a:pt x="44" y="64"/>
                  <a:pt x="44" y="64"/>
                  <a:pt x="44" y="64"/>
                </a:cubicBezTo>
                <a:cubicBezTo>
                  <a:pt x="16" y="57"/>
                  <a:pt x="16" y="57"/>
                  <a:pt x="16" y="57"/>
                </a:cubicBezTo>
                <a:cubicBezTo>
                  <a:pt x="16" y="52"/>
                  <a:pt x="16" y="14"/>
                  <a:pt x="16" y="12"/>
                </a:cubicBezTo>
                <a:moveTo>
                  <a:pt x="73" y="23"/>
                </a:moveTo>
                <a:cubicBezTo>
                  <a:pt x="95" y="28"/>
                  <a:pt x="95" y="28"/>
                  <a:pt x="95" y="28"/>
                </a:cubicBezTo>
                <a:cubicBezTo>
                  <a:pt x="96" y="28"/>
                  <a:pt x="96" y="28"/>
                  <a:pt x="96" y="28"/>
                </a:cubicBezTo>
                <a:cubicBezTo>
                  <a:pt x="96" y="74"/>
                  <a:pt x="96" y="74"/>
                  <a:pt x="96" y="74"/>
                </a:cubicBezTo>
                <a:cubicBezTo>
                  <a:pt x="96" y="78"/>
                  <a:pt x="96" y="78"/>
                  <a:pt x="96" y="78"/>
                </a:cubicBezTo>
                <a:cubicBezTo>
                  <a:pt x="64" y="69"/>
                  <a:pt x="64" y="69"/>
                  <a:pt x="64" y="69"/>
                </a:cubicBezTo>
                <a:cubicBezTo>
                  <a:pt x="65" y="22"/>
                  <a:pt x="65" y="22"/>
                  <a:pt x="65" y="22"/>
                </a:cubicBezTo>
                <a:cubicBezTo>
                  <a:pt x="73" y="23"/>
                  <a:pt x="73" y="23"/>
                  <a:pt x="73" y="23"/>
                </a:cubicBezTo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44" name="PA_任意多边形 110"/>
          <p:cNvSpPr>
            <a:spLocks noEditPoints="1"/>
          </p:cNvSpPr>
          <p:nvPr>
            <p:custDataLst>
              <p:tags r:id="rId83"/>
            </p:custDataLst>
          </p:nvPr>
        </p:nvSpPr>
        <p:spPr bwMode="auto">
          <a:xfrm>
            <a:off x="5380916" y="5274525"/>
            <a:ext cx="779463" cy="826182"/>
          </a:xfrm>
          <a:custGeom>
            <a:avLst/>
            <a:gdLst>
              <a:gd name="T0" fmla="*/ 64 w 115"/>
              <a:gd name="T1" fmla="*/ 69 h 122"/>
              <a:gd name="T2" fmla="*/ 64 w 115"/>
              <a:gd name="T3" fmla="*/ 69 h 122"/>
              <a:gd name="T4" fmla="*/ 65 w 115"/>
              <a:gd name="T5" fmla="*/ 22 h 122"/>
              <a:gd name="T6" fmla="*/ 73 w 115"/>
              <a:gd name="T7" fmla="*/ 23 h 122"/>
              <a:gd name="T8" fmla="*/ 95 w 115"/>
              <a:gd name="T9" fmla="*/ 28 h 122"/>
              <a:gd name="T10" fmla="*/ 96 w 115"/>
              <a:gd name="T11" fmla="*/ 28 h 122"/>
              <a:gd name="T12" fmla="*/ 96 w 115"/>
              <a:gd name="T13" fmla="*/ 74 h 122"/>
              <a:gd name="T14" fmla="*/ 96 w 115"/>
              <a:gd name="T15" fmla="*/ 78 h 122"/>
              <a:gd name="T16" fmla="*/ 64 w 115"/>
              <a:gd name="T17" fmla="*/ 69 h 122"/>
              <a:gd name="T18" fmla="*/ 16 w 115"/>
              <a:gd name="T19" fmla="*/ 12 h 122"/>
              <a:gd name="T20" fmla="*/ 16 w 115"/>
              <a:gd name="T21" fmla="*/ 12 h 122"/>
              <a:gd name="T22" fmla="*/ 24 w 115"/>
              <a:gd name="T23" fmla="*/ 13 h 122"/>
              <a:gd name="T24" fmla="*/ 44 w 115"/>
              <a:gd name="T25" fmla="*/ 17 h 122"/>
              <a:gd name="T26" fmla="*/ 44 w 115"/>
              <a:gd name="T27" fmla="*/ 46 h 122"/>
              <a:gd name="T28" fmla="*/ 44 w 115"/>
              <a:gd name="T29" fmla="*/ 60 h 122"/>
              <a:gd name="T30" fmla="*/ 44 w 115"/>
              <a:gd name="T31" fmla="*/ 64 h 122"/>
              <a:gd name="T32" fmla="*/ 16 w 115"/>
              <a:gd name="T33" fmla="*/ 57 h 122"/>
              <a:gd name="T34" fmla="*/ 16 w 115"/>
              <a:gd name="T35" fmla="*/ 57 h 122"/>
              <a:gd name="T36" fmla="*/ 16 w 115"/>
              <a:gd name="T37" fmla="*/ 57 h 122"/>
              <a:gd name="T38" fmla="*/ 16 w 115"/>
              <a:gd name="T39" fmla="*/ 57 h 122"/>
              <a:gd name="T40" fmla="*/ 16 w 115"/>
              <a:gd name="T41" fmla="*/ 23 h 122"/>
              <a:gd name="T42" fmla="*/ 16 w 115"/>
              <a:gd name="T43" fmla="*/ 12 h 122"/>
              <a:gd name="T44" fmla="*/ 16 w 115"/>
              <a:gd name="T45" fmla="*/ 12 h 122"/>
              <a:gd name="T46" fmla="*/ 2 w 115"/>
              <a:gd name="T47" fmla="*/ 0 h 122"/>
              <a:gd name="T48" fmla="*/ 2 w 115"/>
              <a:gd name="T49" fmla="*/ 0 h 122"/>
              <a:gd name="T50" fmla="*/ 0 w 115"/>
              <a:gd name="T51" fmla="*/ 88 h 122"/>
              <a:gd name="T52" fmla="*/ 114 w 115"/>
              <a:gd name="T53" fmla="*/ 122 h 122"/>
              <a:gd name="T54" fmla="*/ 115 w 115"/>
              <a:gd name="T55" fmla="*/ 8 h 122"/>
              <a:gd name="T56" fmla="*/ 106 w 115"/>
              <a:gd name="T57" fmla="*/ 20 h 122"/>
              <a:gd name="T58" fmla="*/ 106 w 115"/>
              <a:gd name="T59" fmla="*/ 20 h 122"/>
              <a:gd name="T60" fmla="*/ 106 w 115"/>
              <a:gd name="T61" fmla="*/ 20 h 122"/>
              <a:gd name="T62" fmla="*/ 2 w 115"/>
              <a:gd name="T63" fmla="*/ 0 h 1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15" h="122">
                <a:moveTo>
                  <a:pt x="64" y="69"/>
                </a:moveTo>
                <a:cubicBezTo>
                  <a:pt x="64" y="69"/>
                  <a:pt x="64" y="69"/>
                  <a:pt x="64" y="69"/>
                </a:cubicBezTo>
                <a:cubicBezTo>
                  <a:pt x="65" y="22"/>
                  <a:pt x="65" y="22"/>
                  <a:pt x="65" y="22"/>
                </a:cubicBezTo>
                <a:cubicBezTo>
                  <a:pt x="73" y="23"/>
                  <a:pt x="73" y="23"/>
                  <a:pt x="73" y="23"/>
                </a:cubicBezTo>
                <a:cubicBezTo>
                  <a:pt x="95" y="28"/>
                  <a:pt x="95" y="28"/>
                  <a:pt x="95" y="28"/>
                </a:cubicBezTo>
                <a:cubicBezTo>
                  <a:pt x="96" y="28"/>
                  <a:pt x="96" y="28"/>
                  <a:pt x="96" y="28"/>
                </a:cubicBezTo>
                <a:cubicBezTo>
                  <a:pt x="96" y="74"/>
                  <a:pt x="96" y="74"/>
                  <a:pt x="96" y="74"/>
                </a:cubicBezTo>
                <a:cubicBezTo>
                  <a:pt x="96" y="78"/>
                  <a:pt x="96" y="78"/>
                  <a:pt x="96" y="78"/>
                </a:cubicBezTo>
                <a:cubicBezTo>
                  <a:pt x="64" y="69"/>
                  <a:pt x="64" y="69"/>
                  <a:pt x="64" y="69"/>
                </a:cubicBezTo>
                <a:moveTo>
                  <a:pt x="16" y="12"/>
                </a:moveTo>
                <a:cubicBezTo>
                  <a:pt x="16" y="12"/>
                  <a:pt x="16" y="12"/>
                  <a:pt x="16" y="12"/>
                </a:cubicBezTo>
                <a:cubicBezTo>
                  <a:pt x="24" y="13"/>
                  <a:pt x="24" y="13"/>
                  <a:pt x="24" y="13"/>
                </a:cubicBezTo>
                <a:cubicBezTo>
                  <a:pt x="44" y="17"/>
                  <a:pt x="44" y="17"/>
                  <a:pt x="44" y="17"/>
                </a:cubicBezTo>
                <a:cubicBezTo>
                  <a:pt x="44" y="46"/>
                  <a:pt x="44" y="46"/>
                  <a:pt x="44" y="46"/>
                </a:cubicBezTo>
                <a:cubicBezTo>
                  <a:pt x="44" y="60"/>
                  <a:pt x="44" y="60"/>
                  <a:pt x="44" y="60"/>
                </a:cubicBezTo>
                <a:cubicBezTo>
                  <a:pt x="44" y="64"/>
                  <a:pt x="44" y="64"/>
                  <a:pt x="44" y="64"/>
                </a:cubicBezTo>
                <a:cubicBezTo>
                  <a:pt x="16" y="57"/>
                  <a:pt x="16" y="57"/>
                  <a:pt x="16" y="57"/>
                </a:cubicBezTo>
                <a:cubicBezTo>
                  <a:pt x="16" y="57"/>
                  <a:pt x="16" y="57"/>
                  <a:pt x="16" y="57"/>
                </a:cubicBezTo>
                <a:cubicBezTo>
                  <a:pt x="16" y="57"/>
                  <a:pt x="16" y="57"/>
                  <a:pt x="16" y="57"/>
                </a:cubicBezTo>
                <a:cubicBezTo>
                  <a:pt x="16" y="57"/>
                  <a:pt x="16" y="57"/>
                  <a:pt x="16" y="57"/>
                </a:cubicBezTo>
                <a:cubicBezTo>
                  <a:pt x="16" y="54"/>
                  <a:pt x="16" y="35"/>
                  <a:pt x="16" y="23"/>
                </a:cubicBezTo>
                <a:cubicBezTo>
                  <a:pt x="16" y="17"/>
                  <a:pt x="16" y="13"/>
                  <a:pt x="16" y="12"/>
                </a:cubicBezTo>
                <a:cubicBezTo>
                  <a:pt x="16" y="12"/>
                  <a:pt x="16" y="12"/>
                  <a:pt x="16" y="12"/>
                </a:cubicBezTo>
                <a:moveTo>
                  <a:pt x="2" y="0"/>
                </a:moveTo>
                <a:cubicBezTo>
                  <a:pt x="2" y="0"/>
                  <a:pt x="2" y="0"/>
                  <a:pt x="2" y="0"/>
                </a:cubicBezTo>
                <a:cubicBezTo>
                  <a:pt x="0" y="88"/>
                  <a:pt x="0" y="88"/>
                  <a:pt x="0" y="88"/>
                </a:cubicBezTo>
                <a:cubicBezTo>
                  <a:pt x="114" y="122"/>
                  <a:pt x="114" y="122"/>
                  <a:pt x="114" y="122"/>
                </a:cubicBezTo>
                <a:cubicBezTo>
                  <a:pt x="115" y="8"/>
                  <a:pt x="115" y="8"/>
                  <a:pt x="115" y="8"/>
                </a:cubicBezTo>
                <a:cubicBezTo>
                  <a:pt x="106" y="20"/>
                  <a:pt x="106" y="20"/>
                  <a:pt x="106" y="20"/>
                </a:cubicBezTo>
                <a:cubicBezTo>
                  <a:pt x="106" y="20"/>
                  <a:pt x="106" y="20"/>
                  <a:pt x="106" y="20"/>
                </a:cubicBezTo>
                <a:cubicBezTo>
                  <a:pt x="106" y="20"/>
                  <a:pt x="106" y="20"/>
                  <a:pt x="106" y="20"/>
                </a:cubicBezTo>
                <a:cubicBezTo>
                  <a:pt x="105" y="20"/>
                  <a:pt x="3" y="0"/>
                  <a:pt x="2" y="0"/>
                </a:cubicBezTo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45" name="PA_任意多边形 111"/>
          <p:cNvSpPr/>
          <p:nvPr>
            <p:custDataLst>
              <p:tags r:id="rId84"/>
            </p:custDataLst>
          </p:nvPr>
        </p:nvSpPr>
        <p:spPr bwMode="auto">
          <a:xfrm>
            <a:off x="5489107" y="5355668"/>
            <a:ext cx="55325" cy="304901"/>
          </a:xfrm>
          <a:custGeom>
            <a:avLst/>
            <a:gdLst>
              <a:gd name="T0" fmla="*/ 0 w 8"/>
              <a:gd name="T1" fmla="*/ 0 h 45"/>
              <a:gd name="T2" fmla="*/ 8 w 8"/>
              <a:gd name="T3" fmla="*/ 1 h 45"/>
              <a:gd name="T4" fmla="*/ 8 w 8"/>
              <a:gd name="T5" fmla="*/ 43 h 45"/>
              <a:gd name="T6" fmla="*/ 0 w 8"/>
              <a:gd name="T7" fmla="*/ 45 h 45"/>
              <a:gd name="T8" fmla="*/ 0 w 8"/>
              <a:gd name="T9" fmla="*/ 0 h 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" h="45">
                <a:moveTo>
                  <a:pt x="0" y="0"/>
                </a:moveTo>
                <a:cubicBezTo>
                  <a:pt x="8" y="1"/>
                  <a:pt x="8" y="1"/>
                  <a:pt x="8" y="1"/>
                </a:cubicBezTo>
                <a:cubicBezTo>
                  <a:pt x="8" y="43"/>
                  <a:pt x="8" y="43"/>
                  <a:pt x="8" y="43"/>
                </a:cubicBezTo>
                <a:cubicBezTo>
                  <a:pt x="0" y="45"/>
                  <a:pt x="0" y="45"/>
                  <a:pt x="0" y="45"/>
                </a:cubicBezTo>
                <a:cubicBezTo>
                  <a:pt x="0" y="42"/>
                  <a:pt x="0" y="2"/>
                  <a:pt x="0" y="0"/>
                </a:cubicBezTo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46" name="PA_任意多边形 112"/>
          <p:cNvSpPr/>
          <p:nvPr>
            <p:custDataLst>
              <p:tags r:id="rId85"/>
            </p:custDataLst>
          </p:nvPr>
        </p:nvSpPr>
        <p:spPr bwMode="auto">
          <a:xfrm>
            <a:off x="5876380" y="5429434"/>
            <a:ext cx="156139" cy="345472"/>
          </a:xfrm>
          <a:custGeom>
            <a:avLst/>
            <a:gdLst>
              <a:gd name="T0" fmla="*/ 0 w 127"/>
              <a:gd name="T1" fmla="*/ 0 h 281"/>
              <a:gd name="T2" fmla="*/ 121 w 127"/>
              <a:gd name="T3" fmla="*/ 28 h 281"/>
              <a:gd name="T4" fmla="*/ 127 w 127"/>
              <a:gd name="T5" fmla="*/ 28 h 281"/>
              <a:gd name="T6" fmla="*/ 121 w 127"/>
              <a:gd name="T7" fmla="*/ 281 h 281"/>
              <a:gd name="T8" fmla="*/ 0 w 127"/>
              <a:gd name="T9" fmla="*/ 248 h 281"/>
              <a:gd name="T10" fmla="*/ 0 w 127"/>
              <a:gd name="T11" fmla="*/ 0 h 2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27" h="281">
                <a:moveTo>
                  <a:pt x="0" y="0"/>
                </a:moveTo>
                <a:lnTo>
                  <a:pt x="121" y="28"/>
                </a:lnTo>
                <a:lnTo>
                  <a:pt x="127" y="28"/>
                </a:lnTo>
                <a:lnTo>
                  <a:pt x="121" y="281"/>
                </a:lnTo>
                <a:lnTo>
                  <a:pt x="0" y="248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47" name="PA_任意多边形 113"/>
          <p:cNvSpPr/>
          <p:nvPr>
            <p:custDataLst>
              <p:tags r:id="rId86"/>
            </p:custDataLst>
          </p:nvPr>
        </p:nvSpPr>
        <p:spPr bwMode="auto">
          <a:xfrm>
            <a:off x="5876380" y="5429434"/>
            <a:ext cx="156139" cy="345472"/>
          </a:xfrm>
          <a:custGeom>
            <a:avLst/>
            <a:gdLst>
              <a:gd name="T0" fmla="*/ 0 w 127"/>
              <a:gd name="T1" fmla="*/ 0 h 281"/>
              <a:gd name="T2" fmla="*/ 121 w 127"/>
              <a:gd name="T3" fmla="*/ 28 h 281"/>
              <a:gd name="T4" fmla="*/ 127 w 127"/>
              <a:gd name="T5" fmla="*/ 28 h 281"/>
              <a:gd name="T6" fmla="*/ 121 w 127"/>
              <a:gd name="T7" fmla="*/ 281 h 281"/>
              <a:gd name="T8" fmla="*/ 0 w 127"/>
              <a:gd name="T9" fmla="*/ 248 h 281"/>
              <a:gd name="T10" fmla="*/ 0 w 127"/>
              <a:gd name="T11" fmla="*/ 0 h 2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27" h="281">
                <a:moveTo>
                  <a:pt x="0" y="0"/>
                </a:moveTo>
                <a:lnTo>
                  <a:pt x="121" y="28"/>
                </a:lnTo>
                <a:lnTo>
                  <a:pt x="127" y="28"/>
                </a:lnTo>
                <a:lnTo>
                  <a:pt x="121" y="281"/>
                </a:lnTo>
                <a:lnTo>
                  <a:pt x="0" y="248"/>
                </a:lnTo>
                <a:lnTo>
                  <a:pt x="0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48" name="PA_任意多边形 114"/>
          <p:cNvSpPr/>
          <p:nvPr>
            <p:custDataLst>
              <p:tags r:id="rId87"/>
            </p:custDataLst>
          </p:nvPr>
        </p:nvSpPr>
        <p:spPr bwMode="auto">
          <a:xfrm>
            <a:off x="5876380" y="5429434"/>
            <a:ext cx="156139" cy="345472"/>
          </a:xfrm>
          <a:custGeom>
            <a:avLst/>
            <a:gdLst>
              <a:gd name="T0" fmla="*/ 0 w 127"/>
              <a:gd name="T1" fmla="*/ 0 h 281"/>
              <a:gd name="T2" fmla="*/ 0 w 127"/>
              <a:gd name="T3" fmla="*/ 0 h 281"/>
              <a:gd name="T4" fmla="*/ 0 w 127"/>
              <a:gd name="T5" fmla="*/ 248 h 281"/>
              <a:gd name="T6" fmla="*/ 121 w 127"/>
              <a:gd name="T7" fmla="*/ 281 h 281"/>
              <a:gd name="T8" fmla="*/ 127 w 127"/>
              <a:gd name="T9" fmla="*/ 28 h 281"/>
              <a:gd name="T10" fmla="*/ 121 w 127"/>
              <a:gd name="T11" fmla="*/ 28 h 281"/>
              <a:gd name="T12" fmla="*/ 0 w 127"/>
              <a:gd name="T13" fmla="*/ 0 h 2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27" h="281">
                <a:moveTo>
                  <a:pt x="0" y="0"/>
                </a:moveTo>
                <a:lnTo>
                  <a:pt x="0" y="0"/>
                </a:lnTo>
                <a:lnTo>
                  <a:pt x="0" y="248"/>
                </a:lnTo>
                <a:lnTo>
                  <a:pt x="121" y="281"/>
                </a:lnTo>
                <a:lnTo>
                  <a:pt x="127" y="28"/>
                </a:lnTo>
                <a:lnTo>
                  <a:pt x="121" y="28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49" name="PA_任意多边形 115"/>
          <p:cNvSpPr/>
          <p:nvPr>
            <p:custDataLst>
              <p:tags r:id="rId88"/>
            </p:custDataLst>
          </p:nvPr>
        </p:nvSpPr>
        <p:spPr bwMode="auto">
          <a:xfrm>
            <a:off x="5876380" y="5429434"/>
            <a:ext cx="156139" cy="345472"/>
          </a:xfrm>
          <a:custGeom>
            <a:avLst/>
            <a:gdLst>
              <a:gd name="T0" fmla="*/ 0 w 127"/>
              <a:gd name="T1" fmla="*/ 0 h 281"/>
              <a:gd name="T2" fmla="*/ 0 w 127"/>
              <a:gd name="T3" fmla="*/ 0 h 281"/>
              <a:gd name="T4" fmla="*/ 0 w 127"/>
              <a:gd name="T5" fmla="*/ 248 h 281"/>
              <a:gd name="T6" fmla="*/ 121 w 127"/>
              <a:gd name="T7" fmla="*/ 281 h 281"/>
              <a:gd name="T8" fmla="*/ 127 w 127"/>
              <a:gd name="T9" fmla="*/ 28 h 281"/>
              <a:gd name="T10" fmla="*/ 121 w 127"/>
              <a:gd name="T11" fmla="*/ 28 h 281"/>
              <a:gd name="T12" fmla="*/ 0 w 127"/>
              <a:gd name="T13" fmla="*/ 0 h 2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27" h="281">
                <a:moveTo>
                  <a:pt x="0" y="0"/>
                </a:moveTo>
                <a:lnTo>
                  <a:pt x="0" y="0"/>
                </a:lnTo>
                <a:lnTo>
                  <a:pt x="0" y="248"/>
                </a:lnTo>
                <a:lnTo>
                  <a:pt x="121" y="281"/>
                </a:lnTo>
                <a:lnTo>
                  <a:pt x="127" y="28"/>
                </a:lnTo>
                <a:lnTo>
                  <a:pt x="121" y="28"/>
                </a:lnTo>
                <a:lnTo>
                  <a:pt x="0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50" name="PA_任意多边形 116"/>
          <p:cNvSpPr/>
          <p:nvPr>
            <p:custDataLst>
              <p:tags r:id="rId89"/>
            </p:custDataLst>
          </p:nvPr>
        </p:nvSpPr>
        <p:spPr bwMode="auto">
          <a:xfrm>
            <a:off x="6730838" y="5477383"/>
            <a:ext cx="46719" cy="480710"/>
          </a:xfrm>
          <a:custGeom>
            <a:avLst/>
            <a:gdLst>
              <a:gd name="T0" fmla="*/ 0 w 38"/>
              <a:gd name="T1" fmla="*/ 5 h 391"/>
              <a:gd name="T2" fmla="*/ 33 w 38"/>
              <a:gd name="T3" fmla="*/ 0 h 391"/>
              <a:gd name="T4" fmla="*/ 38 w 38"/>
              <a:gd name="T5" fmla="*/ 391 h 391"/>
              <a:gd name="T6" fmla="*/ 0 w 38"/>
              <a:gd name="T7" fmla="*/ 385 h 391"/>
              <a:gd name="T8" fmla="*/ 0 w 38"/>
              <a:gd name="T9" fmla="*/ 5 h 3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8" h="391">
                <a:moveTo>
                  <a:pt x="0" y="5"/>
                </a:moveTo>
                <a:lnTo>
                  <a:pt x="33" y="0"/>
                </a:lnTo>
                <a:lnTo>
                  <a:pt x="38" y="391"/>
                </a:lnTo>
                <a:lnTo>
                  <a:pt x="0" y="385"/>
                </a:lnTo>
                <a:lnTo>
                  <a:pt x="0" y="5"/>
                </a:ln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51" name="PA_任意多边形 117"/>
          <p:cNvSpPr/>
          <p:nvPr>
            <p:custDataLst>
              <p:tags r:id="rId90"/>
            </p:custDataLst>
          </p:nvPr>
        </p:nvSpPr>
        <p:spPr bwMode="auto">
          <a:xfrm>
            <a:off x="6730838" y="5477383"/>
            <a:ext cx="46719" cy="480710"/>
          </a:xfrm>
          <a:custGeom>
            <a:avLst/>
            <a:gdLst>
              <a:gd name="T0" fmla="*/ 0 w 38"/>
              <a:gd name="T1" fmla="*/ 5 h 391"/>
              <a:gd name="T2" fmla="*/ 33 w 38"/>
              <a:gd name="T3" fmla="*/ 0 h 391"/>
              <a:gd name="T4" fmla="*/ 38 w 38"/>
              <a:gd name="T5" fmla="*/ 391 h 391"/>
              <a:gd name="T6" fmla="*/ 0 w 38"/>
              <a:gd name="T7" fmla="*/ 385 h 391"/>
              <a:gd name="T8" fmla="*/ 0 w 38"/>
              <a:gd name="T9" fmla="*/ 5 h 3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8" h="391">
                <a:moveTo>
                  <a:pt x="0" y="5"/>
                </a:moveTo>
                <a:lnTo>
                  <a:pt x="33" y="0"/>
                </a:lnTo>
                <a:lnTo>
                  <a:pt x="38" y="391"/>
                </a:lnTo>
                <a:lnTo>
                  <a:pt x="0" y="385"/>
                </a:lnTo>
                <a:lnTo>
                  <a:pt x="0" y="5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52" name="PA_任意多边形 118"/>
          <p:cNvSpPr/>
          <p:nvPr>
            <p:custDataLst>
              <p:tags r:id="rId91"/>
            </p:custDataLst>
          </p:nvPr>
        </p:nvSpPr>
        <p:spPr bwMode="auto">
          <a:xfrm>
            <a:off x="6526752" y="5483530"/>
            <a:ext cx="204087" cy="508987"/>
          </a:xfrm>
          <a:custGeom>
            <a:avLst/>
            <a:gdLst>
              <a:gd name="T0" fmla="*/ 166 w 166"/>
              <a:gd name="T1" fmla="*/ 0 h 414"/>
              <a:gd name="T2" fmla="*/ 0 w 166"/>
              <a:gd name="T3" fmla="*/ 28 h 414"/>
              <a:gd name="T4" fmla="*/ 0 w 166"/>
              <a:gd name="T5" fmla="*/ 33 h 414"/>
              <a:gd name="T6" fmla="*/ 0 w 166"/>
              <a:gd name="T7" fmla="*/ 414 h 414"/>
              <a:gd name="T8" fmla="*/ 166 w 166"/>
              <a:gd name="T9" fmla="*/ 380 h 414"/>
              <a:gd name="T10" fmla="*/ 166 w 166"/>
              <a:gd name="T11" fmla="*/ 0 h 4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66" h="414">
                <a:moveTo>
                  <a:pt x="166" y="0"/>
                </a:moveTo>
                <a:lnTo>
                  <a:pt x="0" y="28"/>
                </a:lnTo>
                <a:lnTo>
                  <a:pt x="0" y="33"/>
                </a:lnTo>
                <a:lnTo>
                  <a:pt x="0" y="414"/>
                </a:lnTo>
                <a:lnTo>
                  <a:pt x="166" y="380"/>
                </a:lnTo>
                <a:lnTo>
                  <a:pt x="166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53" name="PA_任意多边形 119"/>
          <p:cNvSpPr/>
          <p:nvPr>
            <p:custDataLst>
              <p:tags r:id="rId92"/>
            </p:custDataLst>
          </p:nvPr>
        </p:nvSpPr>
        <p:spPr bwMode="auto">
          <a:xfrm>
            <a:off x="6526752" y="5483530"/>
            <a:ext cx="204087" cy="508987"/>
          </a:xfrm>
          <a:custGeom>
            <a:avLst/>
            <a:gdLst>
              <a:gd name="T0" fmla="*/ 166 w 166"/>
              <a:gd name="T1" fmla="*/ 0 h 414"/>
              <a:gd name="T2" fmla="*/ 0 w 166"/>
              <a:gd name="T3" fmla="*/ 28 h 414"/>
              <a:gd name="T4" fmla="*/ 0 w 166"/>
              <a:gd name="T5" fmla="*/ 33 h 414"/>
              <a:gd name="T6" fmla="*/ 0 w 166"/>
              <a:gd name="T7" fmla="*/ 414 h 414"/>
              <a:gd name="T8" fmla="*/ 166 w 166"/>
              <a:gd name="T9" fmla="*/ 380 h 414"/>
              <a:gd name="T10" fmla="*/ 166 w 166"/>
              <a:gd name="T11" fmla="*/ 0 h 4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66" h="414">
                <a:moveTo>
                  <a:pt x="166" y="0"/>
                </a:moveTo>
                <a:lnTo>
                  <a:pt x="0" y="28"/>
                </a:lnTo>
                <a:lnTo>
                  <a:pt x="0" y="33"/>
                </a:lnTo>
                <a:lnTo>
                  <a:pt x="0" y="414"/>
                </a:lnTo>
                <a:lnTo>
                  <a:pt x="166" y="380"/>
                </a:lnTo>
                <a:lnTo>
                  <a:pt x="166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54" name="PA_任意多边形 120"/>
          <p:cNvSpPr/>
          <p:nvPr>
            <p:custDataLst>
              <p:tags r:id="rId93"/>
            </p:custDataLst>
          </p:nvPr>
        </p:nvSpPr>
        <p:spPr bwMode="auto">
          <a:xfrm>
            <a:off x="6526752" y="5483530"/>
            <a:ext cx="204087" cy="508987"/>
          </a:xfrm>
          <a:custGeom>
            <a:avLst/>
            <a:gdLst>
              <a:gd name="T0" fmla="*/ 166 w 166"/>
              <a:gd name="T1" fmla="*/ 0 h 414"/>
              <a:gd name="T2" fmla="*/ 0 w 166"/>
              <a:gd name="T3" fmla="*/ 28 h 414"/>
              <a:gd name="T4" fmla="*/ 0 w 166"/>
              <a:gd name="T5" fmla="*/ 33 h 414"/>
              <a:gd name="T6" fmla="*/ 0 w 166"/>
              <a:gd name="T7" fmla="*/ 414 h 414"/>
              <a:gd name="T8" fmla="*/ 166 w 166"/>
              <a:gd name="T9" fmla="*/ 380 h 414"/>
              <a:gd name="T10" fmla="*/ 166 w 166"/>
              <a:gd name="T11" fmla="*/ 0 h 4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66" h="414">
                <a:moveTo>
                  <a:pt x="166" y="0"/>
                </a:moveTo>
                <a:lnTo>
                  <a:pt x="0" y="28"/>
                </a:lnTo>
                <a:lnTo>
                  <a:pt x="0" y="33"/>
                </a:lnTo>
                <a:lnTo>
                  <a:pt x="0" y="414"/>
                </a:lnTo>
                <a:lnTo>
                  <a:pt x="166" y="380"/>
                </a:lnTo>
                <a:lnTo>
                  <a:pt x="166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55" name="PA_任意多边形 121"/>
          <p:cNvSpPr/>
          <p:nvPr>
            <p:custDataLst>
              <p:tags r:id="rId94"/>
            </p:custDataLst>
          </p:nvPr>
        </p:nvSpPr>
        <p:spPr bwMode="auto">
          <a:xfrm>
            <a:off x="6526752" y="5483530"/>
            <a:ext cx="204087" cy="508987"/>
          </a:xfrm>
          <a:custGeom>
            <a:avLst/>
            <a:gdLst>
              <a:gd name="T0" fmla="*/ 166 w 166"/>
              <a:gd name="T1" fmla="*/ 0 h 414"/>
              <a:gd name="T2" fmla="*/ 0 w 166"/>
              <a:gd name="T3" fmla="*/ 28 h 414"/>
              <a:gd name="T4" fmla="*/ 0 w 166"/>
              <a:gd name="T5" fmla="*/ 33 h 414"/>
              <a:gd name="T6" fmla="*/ 0 w 166"/>
              <a:gd name="T7" fmla="*/ 414 h 414"/>
              <a:gd name="T8" fmla="*/ 166 w 166"/>
              <a:gd name="T9" fmla="*/ 380 h 414"/>
              <a:gd name="T10" fmla="*/ 166 w 166"/>
              <a:gd name="T11" fmla="*/ 0 h 4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66" h="414">
                <a:moveTo>
                  <a:pt x="166" y="0"/>
                </a:moveTo>
                <a:lnTo>
                  <a:pt x="0" y="28"/>
                </a:lnTo>
                <a:lnTo>
                  <a:pt x="0" y="33"/>
                </a:lnTo>
                <a:lnTo>
                  <a:pt x="0" y="414"/>
                </a:lnTo>
                <a:lnTo>
                  <a:pt x="166" y="380"/>
                </a:lnTo>
                <a:lnTo>
                  <a:pt x="166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56" name="PA_任意多边形 122"/>
          <p:cNvSpPr/>
          <p:nvPr>
            <p:custDataLst>
              <p:tags r:id="rId95"/>
            </p:custDataLst>
          </p:nvPr>
        </p:nvSpPr>
        <p:spPr bwMode="auto">
          <a:xfrm>
            <a:off x="5544432" y="5361816"/>
            <a:ext cx="135238" cy="318425"/>
          </a:xfrm>
          <a:custGeom>
            <a:avLst/>
            <a:gdLst>
              <a:gd name="T0" fmla="*/ 110 w 110"/>
              <a:gd name="T1" fmla="*/ 22 h 259"/>
              <a:gd name="T2" fmla="*/ 0 w 110"/>
              <a:gd name="T3" fmla="*/ 0 h 259"/>
              <a:gd name="T4" fmla="*/ 0 w 110"/>
              <a:gd name="T5" fmla="*/ 232 h 259"/>
              <a:gd name="T6" fmla="*/ 110 w 110"/>
              <a:gd name="T7" fmla="*/ 259 h 259"/>
              <a:gd name="T8" fmla="*/ 110 w 110"/>
              <a:gd name="T9" fmla="*/ 22 h 2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10" h="259">
                <a:moveTo>
                  <a:pt x="110" y="22"/>
                </a:moveTo>
                <a:lnTo>
                  <a:pt x="0" y="0"/>
                </a:lnTo>
                <a:lnTo>
                  <a:pt x="0" y="232"/>
                </a:lnTo>
                <a:lnTo>
                  <a:pt x="110" y="259"/>
                </a:lnTo>
                <a:lnTo>
                  <a:pt x="110" y="2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57" name="PA_任意多边形 123"/>
          <p:cNvSpPr/>
          <p:nvPr>
            <p:custDataLst>
              <p:tags r:id="rId96"/>
            </p:custDataLst>
          </p:nvPr>
        </p:nvSpPr>
        <p:spPr bwMode="auto">
          <a:xfrm>
            <a:off x="5544432" y="5361816"/>
            <a:ext cx="135238" cy="318425"/>
          </a:xfrm>
          <a:custGeom>
            <a:avLst/>
            <a:gdLst>
              <a:gd name="T0" fmla="*/ 110 w 110"/>
              <a:gd name="T1" fmla="*/ 22 h 259"/>
              <a:gd name="T2" fmla="*/ 0 w 110"/>
              <a:gd name="T3" fmla="*/ 0 h 259"/>
              <a:gd name="T4" fmla="*/ 0 w 110"/>
              <a:gd name="T5" fmla="*/ 232 h 259"/>
              <a:gd name="T6" fmla="*/ 110 w 110"/>
              <a:gd name="T7" fmla="*/ 259 h 259"/>
              <a:gd name="T8" fmla="*/ 110 w 110"/>
              <a:gd name="T9" fmla="*/ 22 h 2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10" h="259">
                <a:moveTo>
                  <a:pt x="110" y="22"/>
                </a:moveTo>
                <a:lnTo>
                  <a:pt x="0" y="0"/>
                </a:lnTo>
                <a:lnTo>
                  <a:pt x="0" y="232"/>
                </a:lnTo>
                <a:lnTo>
                  <a:pt x="110" y="259"/>
                </a:lnTo>
                <a:lnTo>
                  <a:pt x="110" y="22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58" name="PA_任意多边形 124"/>
          <p:cNvSpPr/>
          <p:nvPr>
            <p:custDataLst>
              <p:tags r:id="rId97"/>
            </p:custDataLst>
          </p:nvPr>
        </p:nvSpPr>
        <p:spPr bwMode="auto">
          <a:xfrm>
            <a:off x="5544432" y="5361816"/>
            <a:ext cx="135238" cy="318425"/>
          </a:xfrm>
          <a:custGeom>
            <a:avLst/>
            <a:gdLst>
              <a:gd name="T0" fmla="*/ 0 w 110"/>
              <a:gd name="T1" fmla="*/ 0 h 259"/>
              <a:gd name="T2" fmla="*/ 0 w 110"/>
              <a:gd name="T3" fmla="*/ 0 h 259"/>
              <a:gd name="T4" fmla="*/ 0 w 110"/>
              <a:gd name="T5" fmla="*/ 232 h 259"/>
              <a:gd name="T6" fmla="*/ 110 w 110"/>
              <a:gd name="T7" fmla="*/ 259 h 259"/>
              <a:gd name="T8" fmla="*/ 110 w 110"/>
              <a:gd name="T9" fmla="*/ 22 h 259"/>
              <a:gd name="T10" fmla="*/ 0 w 110"/>
              <a:gd name="T11" fmla="*/ 0 h 2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10" h="259">
                <a:moveTo>
                  <a:pt x="0" y="0"/>
                </a:moveTo>
                <a:lnTo>
                  <a:pt x="0" y="0"/>
                </a:lnTo>
                <a:lnTo>
                  <a:pt x="0" y="232"/>
                </a:lnTo>
                <a:lnTo>
                  <a:pt x="110" y="259"/>
                </a:lnTo>
                <a:lnTo>
                  <a:pt x="110" y="22"/>
                </a:lnTo>
                <a:lnTo>
                  <a:pt x="0" y="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59" name="PA_任意多边形 125"/>
          <p:cNvSpPr/>
          <p:nvPr>
            <p:custDataLst>
              <p:tags r:id="rId98"/>
            </p:custDataLst>
          </p:nvPr>
        </p:nvSpPr>
        <p:spPr bwMode="auto">
          <a:xfrm>
            <a:off x="5544432" y="5361816"/>
            <a:ext cx="135238" cy="318425"/>
          </a:xfrm>
          <a:custGeom>
            <a:avLst/>
            <a:gdLst>
              <a:gd name="T0" fmla="*/ 0 w 110"/>
              <a:gd name="T1" fmla="*/ 0 h 259"/>
              <a:gd name="T2" fmla="*/ 0 w 110"/>
              <a:gd name="T3" fmla="*/ 0 h 259"/>
              <a:gd name="T4" fmla="*/ 0 w 110"/>
              <a:gd name="T5" fmla="*/ 232 h 259"/>
              <a:gd name="T6" fmla="*/ 110 w 110"/>
              <a:gd name="T7" fmla="*/ 259 h 259"/>
              <a:gd name="T8" fmla="*/ 110 w 110"/>
              <a:gd name="T9" fmla="*/ 22 h 259"/>
              <a:gd name="T10" fmla="*/ 0 w 110"/>
              <a:gd name="T11" fmla="*/ 0 h 2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10" h="259">
                <a:moveTo>
                  <a:pt x="0" y="0"/>
                </a:moveTo>
                <a:lnTo>
                  <a:pt x="0" y="0"/>
                </a:lnTo>
                <a:lnTo>
                  <a:pt x="0" y="232"/>
                </a:lnTo>
                <a:lnTo>
                  <a:pt x="110" y="259"/>
                </a:lnTo>
                <a:lnTo>
                  <a:pt x="110" y="22"/>
                </a:lnTo>
                <a:lnTo>
                  <a:pt x="0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60" name="PA_任意多边形 126"/>
          <p:cNvSpPr/>
          <p:nvPr>
            <p:custDataLst>
              <p:tags r:id="rId99"/>
            </p:custDataLst>
          </p:nvPr>
        </p:nvSpPr>
        <p:spPr bwMode="auto">
          <a:xfrm>
            <a:off x="6025141" y="5463859"/>
            <a:ext cx="7377" cy="311048"/>
          </a:xfrm>
          <a:custGeom>
            <a:avLst/>
            <a:gdLst>
              <a:gd name="T0" fmla="*/ 0 w 6"/>
              <a:gd name="T1" fmla="*/ 176 h 253"/>
              <a:gd name="T2" fmla="*/ 6 w 6"/>
              <a:gd name="T3" fmla="*/ 0 h 253"/>
              <a:gd name="T4" fmla="*/ 6 w 6"/>
              <a:gd name="T5" fmla="*/ 226 h 253"/>
              <a:gd name="T6" fmla="*/ 6 w 6"/>
              <a:gd name="T7" fmla="*/ 253 h 253"/>
              <a:gd name="T8" fmla="*/ 0 w 6"/>
              <a:gd name="T9" fmla="*/ 253 h 253"/>
              <a:gd name="T10" fmla="*/ 0 w 6"/>
              <a:gd name="T11" fmla="*/ 182 h 253"/>
              <a:gd name="T12" fmla="*/ 0 w 6"/>
              <a:gd name="T13" fmla="*/ 176 h 2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6" h="253">
                <a:moveTo>
                  <a:pt x="0" y="176"/>
                </a:moveTo>
                <a:lnTo>
                  <a:pt x="6" y="0"/>
                </a:lnTo>
                <a:lnTo>
                  <a:pt x="6" y="226"/>
                </a:lnTo>
                <a:lnTo>
                  <a:pt x="6" y="253"/>
                </a:lnTo>
                <a:lnTo>
                  <a:pt x="0" y="253"/>
                </a:lnTo>
                <a:lnTo>
                  <a:pt x="0" y="182"/>
                </a:lnTo>
                <a:lnTo>
                  <a:pt x="0" y="176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61" name="PA_任意多边形 127"/>
          <p:cNvSpPr/>
          <p:nvPr>
            <p:custDataLst>
              <p:tags r:id="rId100"/>
            </p:custDataLst>
          </p:nvPr>
        </p:nvSpPr>
        <p:spPr bwMode="auto">
          <a:xfrm>
            <a:off x="5814908" y="5423288"/>
            <a:ext cx="61472" cy="318425"/>
          </a:xfrm>
          <a:custGeom>
            <a:avLst/>
            <a:gdLst>
              <a:gd name="T0" fmla="*/ 50 w 50"/>
              <a:gd name="T1" fmla="*/ 253 h 259"/>
              <a:gd name="T2" fmla="*/ 50 w 50"/>
              <a:gd name="T3" fmla="*/ 5 h 259"/>
              <a:gd name="T4" fmla="*/ 6 w 50"/>
              <a:gd name="T5" fmla="*/ 0 h 259"/>
              <a:gd name="T6" fmla="*/ 0 w 50"/>
              <a:gd name="T7" fmla="*/ 259 h 259"/>
              <a:gd name="T8" fmla="*/ 50 w 50"/>
              <a:gd name="T9" fmla="*/ 253 h 2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0" h="259">
                <a:moveTo>
                  <a:pt x="50" y="253"/>
                </a:moveTo>
                <a:lnTo>
                  <a:pt x="50" y="5"/>
                </a:lnTo>
                <a:lnTo>
                  <a:pt x="6" y="0"/>
                </a:lnTo>
                <a:lnTo>
                  <a:pt x="0" y="259"/>
                </a:lnTo>
                <a:lnTo>
                  <a:pt x="50" y="253"/>
                </a:ln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30" name="PA_任意多边形 101"/>
          <p:cNvSpPr/>
          <p:nvPr>
            <p:custDataLst>
              <p:tags r:id="rId101"/>
            </p:custDataLst>
          </p:nvPr>
        </p:nvSpPr>
        <p:spPr bwMode="auto">
          <a:xfrm>
            <a:off x="6011618" y="4244257"/>
            <a:ext cx="1396641" cy="1212225"/>
          </a:xfrm>
          <a:custGeom>
            <a:avLst/>
            <a:gdLst>
              <a:gd name="T0" fmla="*/ 164 w 206"/>
              <a:gd name="T1" fmla="*/ 75 h 179"/>
              <a:gd name="T2" fmla="*/ 111 w 206"/>
              <a:gd name="T3" fmla="*/ 0 h 179"/>
              <a:gd name="T4" fmla="*/ 0 w 206"/>
              <a:gd name="T5" fmla="*/ 157 h 179"/>
              <a:gd name="T6" fmla="*/ 13 w 206"/>
              <a:gd name="T7" fmla="*/ 172 h 179"/>
              <a:gd name="T8" fmla="*/ 104 w 206"/>
              <a:gd name="T9" fmla="*/ 40 h 179"/>
              <a:gd name="T10" fmla="*/ 112 w 206"/>
              <a:gd name="T11" fmla="*/ 29 h 179"/>
              <a:gd name="T12" fmla="*/ 112 w 206"/>
              <a:gd name="T13" fmla="*/ 28 h 179"/>
              <a:gd name="T14" fmla="*/ 113 w 206"/>
              <a:gd name="T15" fmla="*/ 28 h 179"/>
              <a:gd name="T16" fmla="*/ 197 w 206"/>
              <a:gd name="T17" fmla="*/ 144 h 179"/>
              <a:gd name="T18" fmla="*/ 197 w 206"/>
              <a:gd name="T19" fmla="*/ 143 h 179"/>
              <a:gd name="T20" fmla="*/ 204 w 206"/>
              <a:gd name="T21" fmla="*/ 131 h 179"/>
              <a:gd name="T22" fmla="*/ 164 w 206"/>
              <a:gd name="T23" fmla="*/ 75 h 1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06" h="179">
                <a:moveTo>
                  <a:pt x="164" y="75"/>
                </a:moveTo>
                <a:cubicBezTo>
                  <a:pt x="111" y="0"/>
                  <a:pt x="111" y="0"/>
                  <a:pt x="111" y="0"/>
                </a:cubicBezTo>
                <a:cubicBezTo>
                  <a:pt x="110" y="2"/>
                  <a:pt x="2" y="156"/>
                  <a:pt x="0" y="157"/>
                </a:cubicBezTo>
                <a:cubicBezTo>
                  <a:pt x="1" y="158"/>
                  <a:pt x="13" y="172"/>
                  <a:pt x="13" y="172"/>
                </a:cubicBezTo>
                <a:cubicBezTo>
                  <a:pt x="15" y="171"/>
                  <a:pt x="8" y="179"/>
                  <a:pt x="104" y="40"/>
                </a:cubicBezTo>
                <a:cubicBezTo>
                  <a:pt x="112" y="29"/>
                  <a:pt x="112" y="29"/>
                  <a:pt x="112" y="29"/>
                </a:cubicBezTo>
                <a:cubicBezTo>
                  <a:pt x="112" y="28"/>
                  <a:pt x="112" y="28"/>
                  <a:pt x="112" y="28"/>
                </a:cubicBezTo>
                <a:cubicBezTo>
                  <a:pt x="113" y="28"/>
                  <a:pt x="113" y="28"/>
                  <a:pt x="113" y="28"/>
                </a:cubicBezTo>
                <a:cubicBezTo>
                  <a:pt x="197" y="144"/>
                  <a:pt x="197" y="144"/>
                  <a:pt x="197" y="144"/>
                </a:cubicBezTo>
                <a:cubicBezTo>
                  <a:pt x="197" y="143"/>
                  <a:pt x="197" y="143"/>
                  <a:pt x="197" y="143"/>
                </a:cubicBezTo>
                <a:cubicBezTo>
                  <a:pt x="204" y="131"/>
                  <a:pt x="204" y="131"/>
                  <a:pt x="204" y="131"/>
                </a:cubicBezTo>
                <a:cubicBezTo>
                  <a:pt x="201" y="125"/>
                  <a:pt x="206" y="134"/>
                  <a:pt x="164" y="75"/>
                </a:cubicBezTo>
              </a:path>
            </a:pathLst>
          </a:custGeom>
          <a:solidFill>
            <a:srgbClr val="EBEBEB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36" name="PA_任意多边形 102"/>
          <p:cNvSpPr/>
          <p:nvPr>
            <p:custDataLst>
              <p:tags r:id="rId102"/>
            </p:custDataLst>
          </p:nvPr>
        </p:nvSpPr>
        <p:spPr bwMode="auto">
          <a:xfrm>
            <a:off x="6717315" y="4434820"/>
            <a:ext cx="630702" cy="785611"/>
          </a:xfrm>
          <a:custGeom>
            <a:avLst/>
            <a:gdLst>
              <a:gd name="T0" fmla="*/ 0 w 513"/>
              <a:gd name="T1" fmla="*/ 66 h 639"/>
              <a:gd name="T2" fmla="*/ 303 w 513"/>
              <a:gd name="T3" fmla="*/ 468 h 639"/>
              <a:gd name="T4" fmla="*/ 303 w 513"/>
              <a:gd name="T5" fmla="*/ 611 h 639"/>
              <a:gd name="T6" fmla="*/ 513 w 513"/>
              <a:gd name="T7" fmla="*/ 639 h 639"/>
              <a:gd name="T8" fmla="*/ 49 w 513"/>
              <a:gd name="T9" fmla="*/ 0 h 639"/>
              <a:gd name="T10" fmla="*/ 44 w 513"/>
              <a:gd name="T11" fmla="*/ 0 h 639"/>
              <a:gd name="T12" fmla="*/ 44 w 513"/>
              <a:gd name="T13" fmla="*/ 5 h 639"/>
              <a:gd name="T14" fmla="*/ 0 w 513"/>
              <a:gd name="T15" fmla="*/ 66 h 6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513" h="639">
                <a:moveTo>
                  <a:pt x="0" y="66"/>
                </a:moveTo>
                <a:lnTo>
                  <a:pt x="303" y="468"/>
                </a:lnTo>
                <a:lnTo>
                  <a:pt x="303" y="611"/>
                </a:lnTo>
                <a:lnTo>
                  <a:pt x="513" y="639"/>
                </a:lnTo>
                <a:lnTo>
                  <a:pt x="49" y="0"/>
                </a:lnTo>
                <a:lnTo>
                  <a:pt x="44" y="0"/>
                </a:lnTo>
                <a:lnTo>
                  <a:pt x="44" y="5"/>
                </a:lnTo>
                <a:lnTo>
                  <a:pt x="0" y="66"/>
                </a:lnTo>
                <a:close/>
              </a:path>
            </a:pathLst>
          </a:custGeom>
          <a:solidFill>
            <a:srgbClr val="B26700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40" name="PA_任意多边形 106"/>
          <p:cNvSpPr/>
          <p:nvPr>
            <p:custDataLst>
              <p:tags r:id="rId103"/>
            </p:custDataLst>
          </p:nvPr>
        </p:nvSpPr>
        <p:spPr bwMode="auto">
          <a:xfrm>
            <a:off x="6154233" y="4515963"/>
            <a:ext cx="941749" cy="1584745"/>
          </a:xfrm>
          <a:custGeom>
            <a:avLst/>
            <a:gdLst>
              <a:gd name="T0" fmla="*/ 458 w 766"/>
              <a:gd name="T1" fmla="*/ 0 h 1289"/>
              <a:gd name="T2" fmla="*/ 5 w 766"/>
              <a:gd name="T3" fmla="*/ 661 h 1289"/>
              <a:gd name="T4" fmla="*/ 5 w 766"/>
              <a:gd name="T5" fmla="*/ 666 h 1289"/>
              <a:gd name="T6" fmla="*/ 5 w 766"/>
              <a:gd name="T7" fmla="*/ 815 h 1289"/>
              <a:gd name="T8" fmla="*/ 0 w 766"/>
              <a:gd name="T9" fmla="*/ 1289 h 1289"/>
              <a:gd name="T10" fmla="*/ 303 w 766"/>
              <a:gd name="T11" fmla="*/ 1223 h 1289"/>
              <a:gd name="T12" fmla="*/ 303 w 766"/>
              <a:gd name="T13" fmla="*/ 815 h 1289"/>
              <a:gd name="T14" fmla="*/ 502 w 766"/>
              <a:gd name="T15" fmla="*/ 782 h 1289"/>
              <a:gd name="T16" fmla="*/ 507 w 766"/>
              <a:gd name="T17" fmla="*/ 1173 h 1289"/>
              <a:gd name="T18" fmla="*/ 766 w 766"/>
              <a:gd name="T19" fmla="*/ 1118 h 1289"/>
              <a:gd name="T20" fmla="*/ 761 w 766"/>
              <a:gd name="T21" fmla="*/ 545 h 1289"/>
              <a:gd name="T22" fmla="*/ 761 w 766"/>
              <a:gd name="T23" fmla="*/ 402 h 1289"/>
              <a:gd name="T24" fmla="*/ 458 w 766"/>
              <a:gd name="T25" fmla="*/ 0 h 12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766" h="1289">
                <a:moveTo>
                  <a:pt x="458" y="0"/>
                </a:moveTo>
                <a:lnTo>
                  <a:pt x="5" y="661"/>
                </a:lnTo>
                <a:lnTo>
                  <a:pt x="5" y="666"/>
                </a:lnTo>
                <a:lnTo>
                  <a:pt x="5" y="815"/>
                </a:lnTo>
                <a:lnTo>
                  <a:pt x="0" y="1289"/>
                </a:lnTo>
                <a:lnTo>
                  <a:pt x="303" y="1223"/>
                </a:lnTo>
                <a:lnTo>
                  <a:pt x="303" y="815"/>
                </a:lnTo>
                <a:lnTo>
                  <a:pt x="502" y="782"/>
                </a:lnTo>
                <a:lnTo>
                  <a:pt x="507" y="1173"/>
                </a:lnTo>
                <a:lnTo>
                  <a:pt x="766" y="1118"/>
                </a:lnTo>
                <a:lnTo>
                  <a:pt x="761" y="545"/>
                </a:lnTo>
                <a:lnTo>
                  <a:pt x="761" y="402"/>
                </a:lnTo>
                <a:lnTo>
                  <a:pt x="458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anchor="t" anchorCtr="0" compatLnSpc="1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62" name="PA_文本框 161"/>
          <p:cNvSpPr txBox="1"/>
          <p:nvPr>
            <p:custDataLst>
              <p:tags r:id="rId104"/>
            </p:custDataLst>
          </p:nvPr>
        </p:nvSpPr>
        <p:spPr>
          <a:xfrm>
            <a:off x="6485850" y="2173277"/>
            <a:ext cx="402674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altLang="zh-CN" sz="3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mpact" panose="020B0806030902050204" pitchFamily="34" charset="0"/>
                <a:ea typeface="宋体" panose="02010600030101010101" pitchFamily="2" charset="-122"/>
                <a:cs typeface="+mn-cs"/>
              </a:rPr>
              <a:t>3</a:t>
            </a:r>
            <a:endParaRPr kumimoji="0" lang="zh-CN" altLang="en-US" sz="3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Impact" panose="020B0806030902050204" pitchFamily="3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64" name="PA_文本框 163"/>
          <p:cNvSpPr txBox="1"/>
          <p:nvPr>
            <p:custDataLst>
              <p:tags r:id="rId105"/>
            </p:custDataLst>
          </p:nvPr>
        </p:nvSpPr>
        <p:spPr>
          <a:xfrm>
            <a:off x="6470881" y="4871021"/>
            <a:ext cx="431427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altLang="zh-CN" sz="3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mpact" panose="020B0806030902050204" pitchFamily="34" charset="0"/>
                <a:ea typeface="宋体" panose="02010600030101010101" pitchFamily="2" charset="-122"/>
                <a:cs typeface="+mn-cs"/>
              </a:rPr>
              <a:t>2</a:t>
            </a:r>
            <a:endParaRPr kumimoji="0" lang="zh-CN" altLang="en-US" sz="3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Impact" panose="020B0806030902050204" pitchFamily="3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65" name="PA_文本框 164"/>
          <p:cNvSpPr txBox="1"/>
          <p:nvPr>
            <p:custDataLst>
              <p:tags r:id="rId106"/>
            </p:custDataLst>
          </p:nvPr>
        </p:nvSpPr>
        <p:spPr>
          <a:xfrm flipH="1">
            <a:off x="5347204" y="3206841"/>
            <a:ext cx="349678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altLang="zh-CN" sz="3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mpact" panose="020B0806030902050204" pitchFamily="34" charset="0"/>
                <a:ea typeface="宋体" panose="02010600030101010101" pitchFamily="2" charset="-122"/>
                <a:cs typeface="+mn-cs"/>
              </a:rPr>
              <a:t>1</a:t>
            </a:r>
            <a:endParaRPr kumimoji="0" lang="zh-CN" altLang="en-US" sz="3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Impact" panose="020B0806030902050204" pitchFamily="34" charset="0"/>
              <a:ea typeface="宋体" panose="02010600030101010101" pitchFamily="2" charset="-122"/>
              <a:cs typeface="+mn-cs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2" fill="hold" nodeType="withEffect" p14:presetBounceEnd="33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33000">
                                          <p:cBhvr additive="base">
                                            <p:cTn id="7" dur="1000" fill="hold"/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33000">
                                          <p:cBhvr additive="base">
                                            <p:cTn id="8" dur="1000" fill="hold"/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2" fill="hold" nodeType="withEffect" p14:presetBounceEnd="33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33000">
                                          <p:cBhvr additive="base">
                                            <p:cTn id="11" dur="1000" fill="hold"/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33000">
                                          <p:cBhvr additive="base">
                                            <p:cTn id="12" dur="1000" fill="hold"/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8" fill="hold" nodeType="withEffect" p14:presetBounceEnd="33000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33000">
                                          <p:cBhvr additive="base">
                                            <p:cTn id="15" dur="1000" fill="hold"/>
                                            <p:tgtEl>
                                              <p:spTgt spid="2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33000">
                                          <p:cBhvr additive="base">
                                            <p:cTn id="16" dur="1000" fill="hold"/>
                                            <p:tgtEl>
                                              <p:spTgt spid="2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2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000" fill="hold"/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000" fill="hold"/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2" fill="hold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000" fill="hold"/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000" fill="hold"/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8" fill="hold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1000" fill="hold"/>
                                            <p:tgtEl>
                                              <p:spTgt spid="2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1000" fill="hold"/>
                                            <p:tgtEl>
                                              <p:spTgt spid="2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Fallback>
  </mc:AlternateContent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8" name="PA_矩形 127"/>
          <p:cNvSpPr/>
          <p:nvPr>
            <p:custDataLst>
              <p:tags r:id="rId1"/>
            </p:custDataLst>
          </p:nvPr>
        </p:nvSpPr>
        <p:spPr>
          <a:xfrm>
            <a:off x="0" y="6545943"/>
            <a:ext cx="12192000" cy="312057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31" name="PA_任意多边形 130"/>
          <p:cNvSpPr/>
          <p:nvPr>
            <p:custDataLst>
              <p:tags r:id="rId2"/>
            </p:custDataLst>
          </p:nvPr>
        </p:nvSpPr>
        <p:spPr>
          <a:xfrm>
            <a:off x="10269304" y="6545943"/>
            <a:ext cx="1932222" cy="312057"/>
          </a:xfrm>
          <a:custGeom>
            <a:avLst/>
            <a:gdLst>
              <a:gd name="connsiteX0" fmla="*/ 0 w 1932222"/>
              <a:gd name="connsiteY0" fmla="*/ 0 h 312057"/>
              <a:gd name="connsiteX1" fmla="*/ 1932222 w 1932222"/>
              <a:gd name="connsiteY1" fmla="*/ 0 h 312057"/>
              <a:gd name="connsiteX2" fmla="*/ 1932222 w 1932222"/>
              <a:gd name="connsiteY2" fmla="*/ 312057 h 312057"/>
              <a:gd name="connsiteX3" fmla="*/ 154981 w 1932222"/>
              <a:gd name="connsiteY3" fmla="*/ 312057 h 3120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32222" h="312057">
                <a:moveTo>
                  <a:pt x="0" y="0"/>
                </a:moveTo>
                <a:lnTo>
                  <a:pt x="1932222" y="0"/>
                </a:lnTo>
                <a:lnTo>
                  <a:pt x="1932222" y="312057"/>
                </a:lnTo>
                <a:lnTo>
                  <a:pt x="154981" y="312057"/>
                </a:lnTo>
                <a:close/>
              </a:path>
            </a:pathLst>
          </a:custGeom>
          <a:solidFill>
            <a:schemeClr val="bg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32" name="PA_SlideNumberPlaceholder 131"/>
          <p:cNvSpPr>
            <a:spLocks noGrp="1"/>
          </p:cNvSpPr>
          <p:nvPr>
            <p:ph type="sldNum" sz="quarter" idx="12"/>
            <p:custDataLst>
              <p:tags r:id="rId3"/>
            </p:custDataLst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altLang="zh-CN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-</a:t>
            </a:r>
            <a:fld id="{D6B02234-A951-478D-B725-4AAC724CF730}" type="slidenum">
              <a:rPr kumimoji="0" lang="zh-CN" altLang="en-US" sz="1200" b="0" i="0" u="none" strike="noStrike" kern="120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33</a:t>
            </a:fld>
            <a:r>
              <a:rPr kumimoji="0" lang="en-US" altLang="zh-CN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-</a:t>
            </a:r>
            <a:endParaRPr kumimoji="0" lang="zh-CN" altLang="en-US" sz="1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33" name="PA_矩形 132"/>
          <p:cNvSpPr/>
          <p:nvPr>
            <p:custDataLst>
              <p:tags r:id="rId4"/>
            </p:custDataLst>
          </p:nvPr>
        </p:nvSpPr>
        <p:spPr>
          <a:xfrm>
            <a:off x="0" y="0"/>
            <a:ext cx="12192000" cy="696387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34" name="PA_矩形 133"/>
          <p:cNvSpPr/>
          <p:nvPr>
            <p:custDataLst>
              <p:tags r:id="rId5"/>
            </p:custDataLst>
          </p:nvPr>
        </p:nvSpPr>
        <p:spPr>
          <a:xfrm>
            <a:off x="0" y="0"/>
            <a:ext cx="138112" cy="696387"/>
          </a:xfrm>
          <a:prstGeom prst="rect">
            <a:avLst/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35" name="PA_文本框 134"/>
          <p:cNvSpPr txBox="1"/>
          <p:nvPr>
            <p:custDataLst>
              <p:tags r:id="rId6"/>
            </p:custDataLst>
          </p:nvPr>
        </p:nvSpPr>
        <p:spPr>
          <a:xfrm>
            <a:off x="254000" y="99391"/>
            <a:ext cx="5471370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lvl="0">
              <a:defRPr/>
            </a:pPr>
            <a:r>
              <a:rPr lang="zh-CN" altLang="en-US" sz="2800" b="1" spc="600" dirty="0">
                <a:solidFill>
                  <a:srgbClr val="40404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椎体模拟山形</a:t>
            </a:r>
            <a:r>
              <a:rPr lang="en-US" altLang="zh-CN" sz="2800" b="1" spc="600" dirty="0">
                <a:solidFill>
                  <a:srgbClr val="40404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PPT</a:t>
            </a:r>
            <a:r>
              <a:rPr lang="zh-CN" altLang="en-US" sz="2800" b="1" spc="600" dirty="0">
                <a:solidFill>
                  <a:srgbClr val="40404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创意图表</a:t>
            </a:r>
            <a:endParaRPr kumimoji="0" lang="zh-CN" altLang="en-US" sz="2800" b="1" i="0" u="none" strike="noStrike" kern="1200" cap="none" spc="600" normalizeH="0" baseline="0" noProof="0" dirty="0">
              <a:ln>
                <a:noFill/>
              </a:ln>
              <a:solidFill>
                <a:srgbClr val="404040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</a:endParaRPr>
          </a:p>
        </p:txBody>
      </p:sp>
      <p:grpSp>
        <p:nvGrpSpPr>
          <p:cNvPr id="208" name="PA_组合 207"/>
          <p:cNvGrpSpPr/>
          <p:nvPr>
            <p:custDataLst>
              <p:tags r:id="rId7"/>
            </p:custDataLst>
          </p:nvPr>
        </p:nvGrpSpPr>
        <p:grpSpPr>
          <a:xfrm>
            <a:off x="775788" y="1996967"/>
            <a:ext cx="3323137" cy="1022167"/>
            <a:chOff x="775788" y="1184908"/>
            <a:chExt cx="3323137" cy="1022167"/>
          </a:xfrm>
        </p:grpSpPr>
        <p:sp>
          <p:nvSpPr>
            <p:cNvPr id="209" name="PA_文本框 208"/>
            <p:cNvSpPr txBox="1"/>
            <p:nvPr>
              <p:custDataLst>
                <p:tags r:id="rId51"/>
              </p:custDataLst>
            </p:nvPr>
          </p:nvSpPr>
          <p:spPr>
            <a:xfrm>
              <a:off x="1147304" y="1184908"/>
              <a:ext cx="2951621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altLang="zh-CN" sz="1800" b="1" i="0" u="none" strike="noStrike" kern="1200" cap="none" spc="300" normalizeH="0" baseline="0" noProof="0" dirty="0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1.</a:t>
              </a:r>
              <a:r>
                <a:rPr kumimoji="0" lang="zh-CN" altLang="en-US" sz="1800" b="1" i="0" u="none" strike="noStrike" kern="1200" cap="none" spc="300" normalizeH="0" baseline="0" noProof="0" dirty="0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点击此处添加标题</a:t>
              </a:r>
            </a:p>
          </p:txBody>
        </p:sp>
        <p:sp>
          <p:nvSpPr>
            <p:cNvPr id="210" name="PA_文本框 209"/>
            <p:cNvSpPr txBox="1"/>
            <p:nvPr>
              <p:custDataLst>
                <p:tags r:id="rId52"/>
              </p:custDataLst>
            </p:nvPr>
          </p:nvSpPr>
          <p:spPr>
            <a:xfrm>
              <a:off x="1147304" y="1636791"/>
              <a:ext cx="1595309" cy="57028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50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点击此处添加文字说明</a:t>
              </a:r>
              <a:endParaRPr kumimoji="0" lang="en-US" altLang="zh-CN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endParaRPr>
            </a:p>
            <a:p>
              <a:pPr marL="0" marR="0" lvl="0" indent="0" algn="l" defTabSz="914400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50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点击此处添加文字说明</a:t>
              </a:r>
            </a:p>
          </p:txBody>
        </p:sp>
        <p:cxnSp>
          <p:nvCxnSpPr>
            <p:cNvPr id="211" name="PA_直接连接符 210"/>
            <p:cNvCxnSpPr/>
            <p:nvPr>
              <p:custDataLst>
                <p:tags r:id="rId53"/>
              </p:custDataLst>
            </p:nvPr>
          </p:nvCxnSpPr>
          <p:spPr>
            <a:xfrm>
              <a:off x="1213979" y="1595515"/>
              <a:ext cx="2358780" cy="0"/>
            </a:xfrm>
            <a:prstGeom prst="line">
              <a:avLst/>
            </a:prstGeom>
            <a:ln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2" name="PA_直接连接符 211"/>
            <p:cNvCxnSpPr/>
            <p:nvPr>
              <p:custDataLst>
                <p:tags r:id="rId54"/>
              </p:custDataLst>
            </p:nvPr>
          </p:nvCxnSpPr>
          <p:spPr>
            <a:xfrm>
              <a:off x="1213979" y="1644435"/>
              <a:ext cx="817523" cy="0"/>
            </a:xfrm>
            <a:prstGeom prst="line">
              <a:avLst/>
            </a:prstGeom>
            <a:ln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13" name="PA_任意多边形 255"/>
            <p:cNvSpPr>
              <a:spLocks noEditPoints="1"/>
            </p:cNvSpPr>
            <p:nvPr>
              <p:custDataLst>
                <p:tags r:id="rId55"/>
              </p:custDataLst>
            </p:nvPr>
          </p:nvSpPr>
          <p:spPr bwMode="auto">
            <a:xfrm>
              <a:off x="775788" y="1252537"/>
              <a:ext cx="319760" cy="224831"/>
            </a:xfrm>
            <a:custGeom>
              <a:avLst/>
              <a:gdLst>
                <a:gd name="T0" fmla="*/ 54 w 54"/>
                <a:gd name="T1" fmla="*/ 27 h 38"/>
                <a:gd name="T2" fmla="*/ 44 w 54"/>
                <a:gd name="T3" fmla="*/ 38 h 38"/>
                <a:gd name="T4" fmla="*/ 43 w 54"/>
                <a:gd name="T5" fmla="*/ 38 h 38"/>
                <a:gd name="T6" fmla="*/ 11 w 54"/>
                <a:gd name="T7" fmla="*/ 38 h 38"/>
                <a:gd name="T8" fmla="*/ 11 w 54"/>
                <a:gd name="T9" fmla="*/ 38 h 38"/>
                <a:gd name="T10" fmla="*/ 11 w 54"/>
                <a:gd name="T11" fmla="*/ 38 h 38"/>
                <a:gd name="T12" fmla="*/ 10 w 54"/>
                <a:gd name="T13" fmla="*/ 38 h 38"/>
                <a:gd name="T14" fmla="*/ 0 w 54"/>
                <a:gd name="T15" fmla="*/ 27 h 38"/>
                <a:gd name="T16" fmla="*/ 5 w 54"/>
                <a:gd name="T17" fmla="*/ 18 h 38"/>
                <a:gd name="T18" fmla="*/ 5 w 54"/>
                <a:gd name="T19" fmla="*/ 16 h 38"/>
                <a:gd name="T20" fmla="*/ 12 w 54"/>
                <a:gd name="T21" fmla="*/ 8 h 38"/>
                <a:gd name="T22" fmla="*/ 17 w 54"/>
                <a:gd name="T23" fmla="*/ 10 h 38"/>
                <a:gd name="T24" fmla="*/ 31 w 54"/>
                <a:gd name="T25" fmla="*/ 0 h 38"/>
                <a:gd name="T26" fmla="*/ 48 w 54"/>
                <a:gd name="T27" fmla="*/ 17 h 38"/>
                <a:gd name="T28" fmla="*/ 48 w 54"/>
                <a:gd name="T29" fmla="*/ 18 h 38"/>
                <a:gd name="T30" fmla="*/ 54 w 54"/>
                <a:gd name="T31" fmla="*/ 27 h 38"/>
                <a:gd name="T32" fmla="*/ 20 w 54"/>
                <a:gd name="T33" fmla="*/ 32 h 38"/>
                <a:gd name="T34" fmla="*/ 26 w 54"/>
                <a:gd name="T35" fmla="*/ 29 h 38"/>
                <a:gd name="T36" fmla="*/ 24 w 54"/>
                <a:gd name="T37" fmla="*/ 26 h 38"/>
                <a:gd name="T38" fmla="*/ 20 w 54"/>
                <a:gd name="T39" fmla="*/ 28 h 38"/>
                <a:gd name="T40" fmla="*/ 16 w 54"/>
                <a:gd name="T41" fmla="*/ 25 h 38"/>
                <a:gd name="T42" fmla="*/ 20 w 54"/>
                <a:gd name="T43" fmla="*/ 21 h 38"/>
                <a:gd name="T44" fmla="*/ 36 w 54"/>
                <a:gd name="T45" fmla="*/ 32 h 38"/>
                <a:gd name="T46" fmla="*/ 43 w 54"/>
                <a:gd name="T47" fmla="*/ 25 h 38"/>
                <a:gd name="T48" fmla="*/ 36 w 54"/>
                <a:gd name="T49" fmla="*/ 18 h 38"/>
                <a:gd name="T50" fmla="*/ 29 w 54"/>
                <a:gd name="T51" fmla="*/ 20 h 38"/>
                <a:gd name="T52" fmla="*/ 32 w 54"/>
                <a:gd name="T53" fmla="*/ 23 h 38"/>
                <a:gd name="T54" fmla="*/ 35 w 54"/>
                <a:gd name="T55" fmla="*/ 21 h 38"/>
                <a:gd name="T56" fmla="*/ 39 w 54"/>
                <a:gd name="T57" fmla="*/ 25 h 38"/>
                <a:gd name="T58" fmla="*/ 35 w 54"/>
                <a:gd name="T59" fmla="*/ 28 h 38"/>
                <a:gd name="T60" fmla="*/ 20 w 54"/>
                <a:gd name="T61" fmla="*/ 18 h 38"/>
                <a:gd name="T62" fmla="*/ 12 w 54"/>
                <a:gd name="T63" fmla="*/ 25 h 38"/>
                <a:gd name="T64" fmla="*/ 20 w 54"/>
                <a:gd name="T65" fmla="*/ 32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4" h="38">
                  <a:moveTo>
                    <a:pt x="54" y="27"/>
                  </a:moveTo>
                  <a:cubicBezTo>
                    <a:pt x="54" y="33"/>
                    <a:pt x="50" y="38"/>
                    <a:pt x="44" y="38"/>
                  </a:cubicBezTo>
                  <a:cubicBezTo>
                    <a:pt x="43" y="38"/>
                    <a:pt x="43" y="38"/>
                    <a:pt x="43" y="38"/>
                  </a:cubicBezTo>
                  <a:cubicBezTo>
                    <a:pt x="11" y="38"/>
                    <a:pt x="11" y="38"/>
                    <a:pt x="11" y="38"/>
                  </a:cubicBezTo>
                  <a:cubicBezTo>
                    <a:pt x="11" y="38"/>
                    <a:pt x="11" y="38"/>
                    <a:pt x="11" y="38"/>
                  </a:cubicBezTo>
                  <a:cubicBezTo>
                    <a:pt x="11" y="38"/>
                    <a:pt x="11" y="38"/>
                    <a:pt x="11" y="38"/>
                  </a:cubicBezTo>
                  <a:cubicBezTo>
                    <a:pt x="10" y="38"/>
                    <a:pt x="10" y="38"/>
                    <a:pt x="10" y="38"/>
                  </a:cubicBezTo>
                  <a:cubicBezTo>
                    <a:pt x="4" y="38"/>
                    <a:pt x="0" y="33"/>
                    <a:pt x="0" y="27"/>
                  </a:cubicBezTo>
                  <a:cubicBezTo>
                    <a:pt x="0" y="23"/>
                    <a:pt x="2" y="20"/>
                    <a:pt x="5" y="18"/>
                  </a:cubicBezTo>
                  <a:cubicBezTo>
                    <a:pt x="5" y="17"/>
                    <a:pt x="5" y="16"/>
                    <a:pt x="5" y="16"/>
                  </a:cubicBezTo>
                  <a:cubicBezTo>
                    <a:pt x="5" y="11"/>
                    <a:pt x="8" y="8"/>
                    <a:pt x="12" y="8"/>
                  </a:cubicBezTo>
                  <a:cubicBezTo>
                    <a:pt x="14" y="8"/>
                    <a:pt x="15" y="9"/>
                    <a:pt x="17" y="10"/>
                  </a:cubicBezTo>
                  <a:cubicBezTo>
                    <a:pt x="19" y="4"/>
                    <a:pt x="25" y="0"/>
                    <a:pt x="31" y="0"/>
                  </a:cubicBezTo>
                  <a:cubicBezTo>
                    <a:pt x="40" y="0"/>
                    <a:pt x="48" y="8"/>
                    <a:pt x="48" y="17"/>
                  </a:cubicBezTo>
                  <a:cubicBezTo>
                    <a:pt x="48" y="17"/>
                    <a:pt x="48" y="17"/>
                    <a:pt x="48" y="18"/>
                  </a:cubicBezTo>
                  <a:cubicBezTo>
                    <a:pt x="52" y="19"/>
                    <a:pt x="54" y="23"/>
                    <a:pt x="54" y="27"/>
                  </a:cubicBezTo>
                  <a:close/>
                  <a:moveTo>
                    <a:pt x="20" y="32"/>
                  </a:moveTo>
                  <a:cubicBezTo>
                    <a:pt x="23" y="32"/>
                    <a:pt x="24" y="31"/>
                    <a:pt x="26" y="29"/>
                  </a:cubicBezTo>
                  <a:cubicBezTo>
                    <a:pt x="26" y="28"/>
                    <a:pt x="25" y="27"/>
                    <a:pt x="24" y="26"/>
                  </a:cubicBezTo>
                  <a:cubicBezTo>
                    <a:pt x="23" y="27"/>
                    <a:pt x="22" y="28"/>
                    <a:pt x="20" y="28"/>
                  </a:cubicBezTo>
                  <a:cubicBezTo>
                    <a:pt x="18" y="28"/>
                    <a:pt x="16" y="27"/>
                    <a:pt x="16" y="25"/>
                  </a:cubicBezTo>
                  <a:cubicBezTo>
                    <a:pt x="16" y="23"/>
                    <a:pt x="18" y="21"/>
                    <a:pt x="20" y="21"/>
                  </a:cubicBezTo>
                  <a:cubicBezTo>
                    <a:pt x="26" y="21"/>
                    <a:pt x="27" y="32"/>
                    <a:pt x="36" y="32"/>
                  </a:cubicBezTo>
                  <a:cubicBezTo>
                    <a:pt x="40" y="32"/>
                    <a:pt x="43" y="29"/>
                    <a:pt x="43" y="25"/>
                  </a:cubicBezTo>
                  <a:cubicBezTo>
                    <a:pt x="43" y="20"/>
                    <a:pt x="40" y="18"/>
                    <a:pt x="36" y="18"/>
                  </a:cubicBezTo>
                  <a:cubicBezTo>
                    <a:pt x="33" y="18"/>
                    <a:pt x="31" y="18"/>
                    <a:pt x="29" y="20"/>
                  </a:cubicBezTo>
                  <a:cubicBezTo>
                    <a:pt x="30" y="21"/>
                    <a:pt x="31" y="22"/>
                    <a:pt x="32" y="23"/>
                  </a:cubicBezTo>
                  <a:cubicBezTo>
                    <a:pt x="33" y="22"/>
                    <a:pt x="34" y="21"/>
                    <a:pt x="35" y="21"/>
                  </a:cubicBezTo>
                  <a:cubicBezTo>
                    <a:pt x="37" y="21"/>
                    <a:pt x="39" y="23"/>
                    <a:pt x="39" y="25"/>
                  </a:cubicBezTo>
                  <a:cubicBezTo>
                    <a:pt x="39" y="27"/>
                    <a:pt x="37" y="28"/>
                    <a:pt x="35" y="28"/>
                  </a:cubicBezTo>
                  <a:cubicBezTo>
                    <a:pt x="30" y="28"/>
                    <a:pt x="28" y="18"/>
                    <a:pt x="20" y="18"/>
                  </a:cubicBezTo>
                  <a:cubicBezTo>
                    <a:pt x="16" y="18"/>
                    <a:pt x="12" y="20"/>
                    <a:pt x="12" y="25"/>
                  </a:cubicBezTo>
                  <a:cubicBezTo>
                    <a:pt x="12" y="29"/>
                    <a:pt x="16" y="32"/>
                    <a:pt x="20" y="32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14" name="PA_组合 213"/>
          <p:cNvGrpSpPr/>
          <p:nvPr>
            <p:custDataLst>
              <p:tags r:id="rId8"/>
            </p:custDataLst>
          </p:nvPr>
        </p:nvGrpSpPr>
        <p:grpSpPr>
          <a:xfrm>
            <a:off x="8653198" y="1996967"/>
            <a:ext cx="3190870" cy="1022167"/>
            <a:chOff x="8653198" y="1184908"/>
            <a:chExt cx="3190870" cy="1022167"/>
          </a:xfrm>
        </p:grpSpPr>
        <p:sp>
          <p:nvSpPr>
            <p:cNvPr id="215" name="PA_文本框 214"/>
            <p:cNvSpPr txBox="1"/>
            <p:nvPr>
              <p:custDataLst>
                <p:tags r:id="rId46"/>
              </p:custDataLst>
            </p:nvPr>
          </p:nvSpPr>
          <p:spPr>
            <a:xfrm>
              <a:off x="8978900" y="1184908"/>
              <a:ext cx="2865168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altLang="zh-CN" sz="1800" b="1" i="0" u="none" strike="noStrike" kern="1200" cap="none" spc="300" normalizeH="0" baseline="0" noProof="0" dirty="0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3.</a:t>
              </a:r>
              <a:r>
                <a:rPr kumimoji="0" lang="zh-CN" altLang="en-US" sz="1800" b="1" i="0" u="none" strike="noStrike" kern="1200" cap="none" spc="300" normalizeH="0" baseline="0" noProof="0" dirty="0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点击此处添加标题</a:t>
              </a:r>
            </a:p>
          </p:txBody>
        </p:sp>
        <p:sp>
          <p:nvSpPr>
            <p:cNvPr id="216" name="PA_文本框 215"/>
            <p:cNvSpPr txBox="1"/>
            <p:nvPr>
              <p:custDataLst>
                <p:tags r:id="rId47"/>
              </p:custDataLst>
            </p:nvPr>
          </p:nvSpPr>
          <p:spPr>
            <a:xfrm>
              <a:off x="8978900" y="1636791"/>
              <a:ext cx="1595309" cy="57028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50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点击此处添加文字说明</a:t>
              </a:r>
              <a:endParaRPr kumimoji="0" lang="en-US" altLang="zh-CN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endParaRPr>
            </a:p>
            <a:p>
              <a:pPr marL="0" marR="0" lvl="0" indent="0" algn="l" defTabSz="914400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50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点击此处添加文字说明</a:t>
              </a:r>
            </a:p>
          </p:txBody>
        </p:sp>
        <p:cxnSp>
          <p:nvCxnSpPr>
            <p:cNvPr id="217" name="PA_直接连接符 216"/>
            <p:cNvCxnSpPr/>
            <p:nvPr>
              <p:custDataLst>
                <p:tags r:id="rId48"/>
              </p:custDataLst>
            </p:nvPr>
          </p:nvCxnSpPr>
          <p:spPr>
            <a:xfrm>
              <a:off x="9045575" y="1595515"/>
              <a:ext cx="2379712" cy="0"/>
            </a:xfrm>
            <a:prstGeom prst="line">
              <a:avLst/>
            </a:prstGeom>
            <a:ln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8" name="PA_直接连接符 217"/>
            <p:cNvCxnSpPr/>
            <p:nvPr>
              <p:custDataLst>
                <p:tags r:id="rId49"/>
              </p:custDataLst>
            </p:nvPr>
          </p:nvCxnSpPr>
          <p:spPr>
            <a:xfrm>
              <a:off x="9045575" y="1644435"/>
              <a:ext cx="817523" cy="0"/>
            </a:xfrm>
            <a:prstGeom prst="line">
              <a:avLst/>
            </a:prstGeom>
            <a:ln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19" name="PA_任意多边形 315"/>
            <p:cNvSpPr>
              <a:spLocks noEditPoints="1"/>
            </p:cNvSpPr>
            <p:nvPr>
              <p:custDataLst>
                <p:tags r:id="rId50"/>
              </p:custDataLst>
            </p:nvPr>
          </p:nvSpPr>
          <p:spPr bwMode="auto">
            <a:xfrm>
              <a:off x="8653198" y="1246755"/>
              <a:ext cx="236393" cy="236393"/>
            </a:xfrm>
            <a:custGeom>
              <a:avLst/>
              <a:gdLst>
                <a:gd name="T0" fmla="*/ 41 w 41"/>
                <a:gd name="T1" fmla="*/ 34 h 41"/>
                <a:gd name="T2" fmla="*/ 33 w 41"/>
                <a:gd name="T3" fmla="*/ 41 h 41"/>
                <a:gd name="T4" fmla="*/ 8 w 41"/>
                <a:gd name="T5" fmla="*/ 41 h 41"/>
                <a:gd name="T6" fmla="*/ 0 w 41"/>
                <a:gd name="T7" fmla="*/ 34 h 41"/>
                <a:gd name="T8" fmla="*/ 0 w 41"/>
                <a:gd name="T9" fmla="*/ 8 h 41"/>
                <a:gd name="T10" fmla="*/ 8 w 41"/>
                <a:gd name="T11" fmla="*/ 0 h 41"/>
                <a:gd name="T12" fmla="*/ 33 w 41"/>
                <a:gd name="T13" fmla="*/ 0 h 41"/>
                <a:gd name="T14" fmla="*/ 41 w 41"/>
                <a:gd name="T15" fmla="*/ 8 h 41"/>
                <a:gd name="T16" fmla="*/ 41 w 41"/>
                <a:gd name="T17" fmla="*/ 34 h 41"/>
                <a:gd name="T18" fmla="*/ 29 w 41"/>
                <a:gd name="T19" fmla="*/ 20 h 41"/>
                <a:gd name="T20" fmla="*/ 21 w 41"/>
                <a:gd name="T21" fmla="*/ 12 h 41"/>
                <a:gd name="T22" fmla="*/ 7 w 41"/>
                <a:gd name="T23" fmla="*/ 27 h 41"/>
                <a:gd name="T24" fmla="*/ 7 w 41"/>
                <a:gd name="T25" fmla="*/ 34 h 41"/>
                <a:gd name="T26" fmla="*/ 15 w 41"/>
                <a:gd name="T27" fmla="*/ 34 h 41"/>
                <a:gd name="T28" fmla="*/ 29 w 41"/>
                <a:gd name="T29" fmla="*/ 20 h 41"/>
                <a:gd name="T30" fmla="*/ 15 w 41"/>
                <a:gd name="T31" fmla="*/ 30 h 41"/>
                <a:gd name="T32" fmla="*/ 14 w 41"/>
                <a:gd name="T33" fmla="*/ 32 h 41"/>
                <a:gd name="T34" fmla="*/ 12 w 41"/>
                <a:gd name="T35" fmla="*/ 32 h 41"/>
                <a:gd name="T36" fmla="*/ 12 w 41"/>
                <a:gd name="T37" fmla="*/ 29 h 41"/>
                <a:gd name="T38" fmla="*/ 9 w 41"/>
                <a:gd name="T39" fmla="*/ 29 h 41"/>
                <a:gd name="T40" fmla="*/ 9 w 41"/>
                <a:gd name="T41" fmla="*/ 28 h 41"/>
                <a:gd name="T42" fmla="*/ 11 w 41"/>
                <a:gd name="T43" fmla="*/ 26 h 41"/>
                <a:gd name="T44" fmla="*/ 15 w 41"/>
                <a:gd name="T45" fmla="*/ 30 h 41"/>
                <a:gd name="T46" fmla="*/ 22 w 41"/>
                <a:gd name="T47" fmla="*/ 17 h 41"/>
                <a:gd name="T48" fmla="*/ 14 w 41"/>
                <a:gd name="T49" fmla="*/ 24 h 41"/>
                <a:gd name="T50" fmla="*/ 13 w 41"/>
                <a:gd name="T51" fmla="*/ 25 h 41"/>
                <a:gd name="T52" fmla="*/ 13 w 41"/>
                <a:gd name="T53" fmla="*/ 24 h 41"/>
                <a:gd name="T54" fmla="*/ 21 w 41"/>
                <a:gd name="T55" fmla="*/ 16 h 41"/>
                <a:gd name="T56" fmla="*/ 22 w 41"/>
                <a:gd name="T57" fmla="*/ 16 h 41"/>
                <a:gd name="T58" fmla="*/ 22 w 41"/>
                <a:gd name="T59" fmla="*/ 17 h 41"/>
                <a:gd name="T60" fmla="*/ 33 w 41"/>
                <a:gd name="T61" fmla="*/ 16 h 41"/>
                <a:gd name="T62" fmla="*/ 33 w 41"/>
                <a:gd name="T63" fmla="*/ 12 h 41"/>
                <a:gd name="T64" fmla="*/ 29 w 41"/>
                <a:gd name="T65" fmla="*/ 8 h 41"/>
                <a:gd name="T66" fmla="*/ 26 w 41"/>
                <a:gd name="T67" fmla="*/ 8 h 41"/>
                <a:gd name="T68" fmla="*/ 23 w 41"/>
                <a:gd name="T69" fmla="*/ 10 h 41"/>
                <a:gd name="T70" fmla="*/ 31 w 41"/>
                <a:gd name="T71" fmla="*/ 18 h 41"/>
                <a:gd name="T72" fmla="*/ 33 w 41"/>
                <a:gd name="T73" fmla="*/ 1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41" h="41">
                  <a:moveTo>
                    <a:pt x="41" y="34"/>
                  </a:moveTo>
                  <a:cubicBezTo>
                    <a:pt x="41" y="38"/>
                    <a:pt x="38" y="41"/>
                    <a:pt x="33" y="41"/>
                  </a:cubicBezTo>
                  <a:cubicBezTo>
                    <a:pt x="8" y="41"/>
                    <a:pt x="8" y="41"/>
                    <a:pt x="8" y="41"/>
                  </a:cubicBezTo>
                  <a:cubicBezTo>
                    <a:pt x="4" y="41"/>
                    <a:pt x="0" y="38"/>
                    <a:pt x="0" y="34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4"/>
                    <a:pt x="4" y="0"/>
                    <a:pt x="8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8" y="0"/>
                    <a:pt x="41" y="4"/>
                    <a:pt x="41" y="8"/>
                  </a:cubicBezTo>
                  <a:lnTo>
                    <a:pt x="41" y="34"/>
                  </a:lnTo>
                  <a:close/>
                  <a:moveTo>
                    <a:pt x="29" y="20"/>
                  </a:moveTo>
                  <a:cubicBezTo>
                    <a:pt x="21" y="12"/>
                    <a:pt x="21" y="12"/>
                    <a:pt x="21" y="12"/>
                  </a:cubicBezTo>
                  <a:cubicBezTo>
                    <a:pt x="7" y="27"/>
                    <a:pt x="7" y="27"/>
                    <a:pt x="7" y="27"/>
                  </a:cubicBezTo>
                  <a:cubicBezTo>
                    <a:pt x="7" y="34"/>
                    <a:pt x="7" y="34"/>
                    <a:pt x="7" y="34"/>
                  </a:cubicBezTo>
                  <a:cubicBezTo>
                    <a:pt x="15" y="34"/>
                    <a:pt x="15" y="34"/>
                    <a:pt x="15" y="34"/>
                  </a:cubicBezTo>
                  <a:lnTo>
                    <a:pt x="29" y="20"/>
                  </a:lnTo>
                  <a:close/>
                  <a:moveTo>
                    <a:pt x="15" y="30"/>
                  </a:moveTo>
                  <a:cubicBezTo>
                    <a:pt x="14" y="32"/>
                    <a:pt x="14" y="32"/>
                    <a:pt x="14" y="32"/>
                  </a:cubicBezTo>
                  <a:cubicBezTo>
                    <a:pt x="12" y="32"/>
                    <a:pt x="12" y="32"/>
                    <a:pt x="12" y="32"/>
                  </a:cubicBezTo>
                  <a:cubicBezTo>
                    <a:pt x="12" y="29"/>
                    <a:pt x="12" y="29"/>
                    <a:pt x="12" y="29"/>
                  </a:cubicBezTo>
                  <a:cubicBezTo>
                    <a:pt x="9" y="29"/>
                    <a:pt x="9" y="29"/>
                    <a:pt x="9" y="29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11" y="26"/>
                    <a:pt x="11" y="26"/>
                    <a:pt x="11" y="26"/>
                  </a:cubicBezTo>
                  <a:lnTo>
                    <a:pt x="15" y="30"/>
                  </a:lnTo>
                  <a:close/>
                  <a:moveTo>
                    <a:pt x="22" y="17"/>
                  </a:moveTo>
                  <a:cubicBezTo>
                    <a:pt x="14" y="24"/>
                    <a:pt x="14" y="24"/>
                    <a:pt x="14" y="24"/>
                  </a:cubicBezTo>
                  <a:cubicBezTo>
                    <a:pt x="14" y="25"/>
                    <a:pt x="13" y="25"/>
                    <a:pt x="13" y="25"/>
                  </a:cubicBezTo>
                  <a:cubicBezTo>
                    <a:pt x="13" y="24"/>
                    <a:pt x="13" y="24"/>
                    <a:pt x="13" y="24"/>
                  </a:cubicBezTo>
                  <a:cubicBezTo>
                    <a:pt x="21" y="16"/>
                    <a:pt x="21" y="16"/>
                    <a:pt x="21" y="16"/>
                  </a:cubicBezTo>
                  <a:cubicBezTo>
                    <a:pt x="21" y="16"/>
                    <a:pt x="22" y="16"/>
                    <a:pt x="22" y="16"/>
                  </a:cubicBezTo>
                  <a:cubicBezTo>
                    <a:pt x="22" y="16"/>
                    <a:pt x="22" y="16"/>
                    <a:pt x="22" y="17"/>
                  </a:cubicBezTo>
                  <a:close/>
                  <a:moveTo>
                    <a:pt x="33" y="16"/>
                  </a:moveTo>
                  <a:cubicBezTo>
                    <a:pt x="34" y="15"/>
                    <a:pt x="34" y="13"/>
                    <a:pt x="33" y="12"/>
                  </a:cubicBezTo>
                  <a:cubicBezTo>
                    <a:pt x="29" y="8"/>
                    <a:pt x="29" y="8"/>
                    <a:pt x="29" y="8"/>
                  </a:cubicBezTo>
                  <a:cubicBezTo>
                    <a:pt x="28" y="7"/>
                    <a:pt x="27" y="7"/>
                    <a:pt x="26" y="8"/>
                  </a:cubicBezTo>
                  <a:cubicBezTo>
                    <a:pt x="23" y="10"/>
                    <a:pt x="23" y="10"/>
                    <a:pt x="23" y="10"/>
                  </a:cubicBezTo>
                  <a:cubicBezTo>
                    <a:pt x="31" y="18"/>
                    <a:pt x="31" y="18"/>
                    <a:pt x="31" y="18"/>
                  </a:cubicBezTo>
                  <a:lnTo>
                    <a:pt x="33" y="16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20" name="PA_组合 219"/>
          <p:cNvGrpSpPr/>
          <p:nvPr>
            <p:custDataLst>
              <p:tags r:id="rId9"/>
            </p:custDataLst>
          </p:nvPr>
        </p:nvGrpSpPr>
        <p:grpSpPr>
          <a:xfrm>
            <a:off x="821668" y="4922875"/>
            <a:ext cx="3192914" cy="1022167"/>
            <a:chOff x="821668" y="2906974"/>
            <a:chExt cx="3192914" cy="1022167"/>
          </a:xfrm>
        </p:grpSpPr>
        <p:sp>
          <p:nvSpPr>
            <p:cNvPr id="221" name="PA_文本框 220"/>
            <p:cNvSpPr txBox="1"/>
            <p:nvPr>
              <p:custDataLst>
                <p:tags r:id="rId41"/>
              </p:custDataLst>
            </p:nvPr>
          </p:nvSpPr>
          <p:spPr>
            <a:xfrm>
              <a:off x="1147304" y="2906974"/>
              <a:ext cx="2867278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altLang="zh-CN" sz="1800" b="1" i="0" u="none" strike="noStrike" kern="1200" cap="none" spc="300" normalizeH="0" baseline="0" noProof="0" dirty="0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2.</a:t>
              </a:r>
              <a:r>
                <a:rPr kumimoji="0" lang="zh-CN" altLang="en-US" sz="1800" b="1" i="0" u="none" strike="noStrike" kern="1200" cap="none" spc="300" normalizeH="0" baseline="0" noProof="0" dirty="0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点击此处添加标题</a:t>
              </a:r>
            </a:p>
          </p:txBody>
        </p:sp>
        <p:sp>
          <p:nvSpPr>
            <p:cNvPr id="222" name="PA_文本框 221"/>
            <p:cNvSpPr txBox="1"/>
            <p:nvPr>
              <p:custDataLst>
                <p:tags r:id="rId42"/>
              </p:custDataLst>
            </p:nvPr>
          </p:nvSpPr>
          <p:spPr>
            <a:xfrm>
              <a:off x="1147304" y="3358857"/>
              <a:ext cx="1595309" cy="57028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50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点击此处添加文字说明</a:t>
              </a:r>
              <a:endParaRPr kumimoji="0" lang="en-US" altLang="zh-CN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endParaRPr>
            </a:p>
            <a:p>
              <a:pPr marL="0" marR="0" lvl="0" indent="0" algn="l" defTabSz="914400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50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点击此处添加文字说明</a:t>
              </a:r>
            </a:p>
          </p:txBody>
        </p:sp>
        <p:cxnSp>
          <p:nvCxnSpPr>
            <p:cNvPr id="223" name="PA_直接连接符 222"/>
            <p:cNvCxnSpPr/>
            <p:nvPr>
              <p:custDataLst>
                <p:tags r:id="rId43"/>
              </p:custDataLst>
            </p:nvPr>
          </p:nvCxnSpPr>
          <p:spPr>
            <a:xfrm>
              <a:off x="1213979" y="3317581"/>
              <a:ext cx="2358780" cy="0"/>
            </a:xfrm>
            <a:prstGeom prst="line">
              <a:avLst/>
            </a:prstGeom>
            <a:ln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4" name="PA_直接连接符 223"/>
            <p:cNvCxnSpPr/>
            <p:nvPr>
              <p:custDataLst>
                <p:tags r:id="rId44"/>
              </p:custDataLst>
            </p:nvPr>
          </p:nvCxnSpPr>
          <p:spPr>
            <a:xfrm>
              <a:off x="1213979" y="3366501"/>
              <a:ext cx="817523" cy="0"/>
            </a:xfrm>
            <a:prstGeom prst="line">
              <a:avLst/>
            </a:prstGeom>
            <a:ln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25" name="PA_任意多边形 163"/>
            <p:cNvSpPr>
              <a:spLocks noEditPoints="1"/>
            </p:cNvSpPr>
            <p:nvPr>
              <p:custDataLst>
                <p:tags r:id="rId45"/>
              </p:custDataLst>
            </p:nvPr>
          </p:nvSpPr>
          <p:spPr bwMode="auto">
            <a:xfrm>
              <a:off x="821668" y="2962934"/>
              <a:ext cx="298748" cy="230613"/>
            </a:xfrm>
            <a:custGeom>
              <a:avLst/>
              <a:gdLst>
                <a:gd name="T0" fmla="*/ 38 w 48"/>
                <a:gd name="T1" fmla="*/ 30 h 37"/>
                <a:gd name="T2" fmla="*/ 30 w 48"/>
                <a:gd name="T3" fmla="*/ 37 h 37"/>
                <a:gd name="T4" fmla="*/ 8 w 48"/>
                <a:gd name="T5" fmla="*/ 37 h 37"/>
                <a:gd name="T6" fmla="*/ 0 w 48"/>
                <a:gd name="T7" fmla="*/ 30 h 37"/>
                <a:gd name="T8" fmla="*/ 0 w 48"/>
                <a:gd name="T9" fmla="*/ 7 h 37"/>
                <a:gd name="T10" fmla="*/ 8 w 48"/>
                <a:gd name="T11" fmla="*/ 0 h 37"/>
                <a:gd name="T12" fmla="*/ 30 w 48"/>
                <a:gd name="T13" fmla="*/ 0 h 37"/>
                <a:gd name="T14" fmla="*/ 33 w 48"/>
                <a:gd name="T15" fmla="*/ 0 h 37"/>
                <a:gd name="T16" fmla="*/ 34 w 48"/>
                <a:gd name="T17" fmla="*/ 1 h 37"/>
                <a:gd name="T18" fmla="*/ 34 w 48"/>
                <a:gd name="T19" fmla="*/ 2 h 37"/>
                <a:gd name="T20" fmla="*/ 32 w 48"/>
                <a:gd name="T21" fmla="*/ 3 h 37"/>
                <a:gd name="T22" fmla="*/ 31 w 48"/>
                <a:gd name="T23" fmla="*/ 3 h 37"/>
                <a:gd name="T24" fmla="*/ 30 w 48"/>
                <a:gd name="T25" fmla="*/ 3 h 37"/>
                <a:gd name="T26" fmla="*/ 8 w 48"/>
                <a:gd name="T27" fmla="*/ 3 h 37"/>
                <a:gd name="T28" fmla="*/ 4 w 48"/>
                <a:gd name="T29" fmla="*/ 7 h 37"/>
                <a:gd name="T30" fmla="*/ 4 w 48"/>
                <a:gd name="T31" fmla="*/ 30 h 37"/>
                <a:gd name="T32" fmla="*/ 8 w 48"/>
                <a:gd name="T33" fmla="*/ 34 h 37"/>
                <a:gd name="T34" fmla="*/ 30 w 48"/>
                <a:gd name="T35" fmla="*/ 34 h 37"/>
                <a:gd name="T36" fmla="*/ 34 w 48"/>
                <a:gd name="T37" fmla="*/ 30 h 37"/>
                <a:gd name="T38" fmla="*/ 34 w 48"/>
                <a:gd name="T39" fmla="*/ 26 h 37"/>
                <a:gd name="T40" fmla="*/ 35 w 48"/>
                <a:gd name="T41" fmla="*/ 26 h 37"/>
                <a:gd name="T42" fmla="*/ 36 w 48"/>
                <a:gd name="T43" fmla="*/ 24 h 37"/>
                <a:gd name="T44" fmla="*/ 37 w 48"/>
                <a:gd name="T45" fmla="*/ 24 h 37"/>
                <a:gd name="T46" fmla="*/ 38 w 48"/>
                <a:gd name="T47" fmla="*/ 25 h 37"/>
                <a:gd name="T48" fmla="*/ 38 w 48"/>
                <a:gd name="T49" fmla="*/ 30 h 37"/>
                <a:gd name="T50" fmla="*/ 43 w 48"/>
                <a:gd name="T51" fmla="*/ 13 h 37"/>
                <a:gd name="T52" fmla="*/ 25 w 48"/>
                <a:gd name="T53" fmla="*/ 31 h 37"/>
                <a:gd name="T54" fmla="*/ 17 w 48"/>
                <a:gd name="T55" fmla="*/ 31 h 37"/>
                <a:gd name="T56" fmla="*/ 17 w 48"/>
                <a:gd name="T57" fmla="*/ 23 h 37"/>
                <a:gd name="T58" fmla="*/ 35 w 48"/>
                <a:gd name="T59" fmla="*/ 5 h 37"/>
                <a:gd name="T60" fmla="*/ 43 w 48"/>
                <a:gd name="T61" fmla="*/ 13 h 37"/>
                <a:gd name="T62" fmla="*/ 27 w 48"/>
                <a:gd name="T63" fmla="*/ 25 h 37"/>
                <a:gd name="T64" fmla="*/ 23 w 48"/>
                <a:gd name="T65" fmla="*/ 21 h 37"/>
                <a:gd name="T66" fmla="*/ 20 w 48"/>
                <a:gd name="T67" fmla="*/ 24 h 37"/>
                <a:gd name="T68" fmla="*/ 20 w 48"/>
                <a:gd name="T69" fmla="*/ 25 h 37"/>
                <a:gd name="T70" fmla="*/ 22 w 48"/>
                <a:gd name="T71" fmla="*/ 25 h 37"/>
                <a:gd name="T72" fmla="*/ 22 w 48"/>
                <a:gd name="T73" fmla="*/ 28 h 37"/>
                <a:gd name="T74" fmla="*/ 24 w 48"/>
                <a:gd name="T75" fmla="*/ 28 h 37"/>
                <a:gd name="T76" fmla="*/ 27 w 48"/>
                <a:gd name="T77" fmla="*/ 25 h 37"/>
                <a:gd name="T78" fmla="*/ 35 w 48"/>
                <a:gd name="T79" fmla="*/ 9 h 37"/>
                <a:gd name="T80" fmla="*/ 25 w 48"/>
                <a:gd name="T81" fmla="*/ 18 h 37"/>
                <a:gd name="T82" fmla="*/ 25 w 48"/>
                <a:gd name="T83" fmla="*/ 19 h 37"/>
                <a:gd name="T84" fmla="*/ 26 w 48"/>
                <a:gd name="T85" fmla="*/ 19 h 37"/>
                <a:gd name="T86" fmla="*/ 36 w 48"/>
                <a:gd name="T87" fmla="*/ 10 h 37"/>
                <a:gd name="T88" fmla="*/ 36 w 48"/>
                <a:gd name="T89" fmla="*/ 9 h 37"/>
                <a:gd name="T90" fmla="*/ 35 w 48"/>
                <a:gd name="T91" fmla="*/ 9 h 37"/>
                <a:gd name="T92" fmla="*/ 45 w 48"/>
                <a:gd name="T93" fmla="*/ 11 h 37"/>
                <a:gd name="T94" fmla="*/ 37 w 48"/>
                <a:gd name="T95" fmla="*/ 3 h 37"/>
                <a:gd name="T96" fmla="*/ 39 w 48"/>
                <a:gd name="T97" fmla="*/ 1 h 37"/>
                <a:gd name="T98" fmla="*/ 43 w 48"/>
                <a:gd name="T99" fmla="*/ 1 h 37"/>
                <a:gd name="T100" fmla="*/ 47 w 48"/>
                <a:gd name="T101" fmla="*/ 5 h 37"/>
                <a:gd name="T102" fmla="*/ 47 w 48"/>
                <a:gd name="T103" fmla="*/ 8 h 37"/>
                <a:gd name="T104" fmla="*/ 45 w 48"/>
                <a:gd name="T105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8" h="37">
                  <a:moveTo>
                    <a:pt x="38" y="30"/>
                  </a:moveTo>
                  <a:cubicBezTo>
                    <a:pt x="38" y="34"/>
                    <a:pt x="34" y="37"/>
                    <a:pt x="30" y="37"/>
                  </a:cubicBezTo>
                  <a:cubicBezTo>
                    <a:pt x="8" y="37"/>
                    <a:pt x="8" y="37"/>
                    <a:pt x="8" y="37"/>
                  </a:cubicBezTo>
                  <a:cubicBezTo>
                    <a:pt x="4" y="37"/>
                    <a:pt x="0" y="34"/>
                    <a:pt x="0" y="30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3"/>
                    <a:pt x="4" y="0"/>
                    <a:pt x="8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1" y="0"/>
                    <a:pt x="32" y="0"/>
                    <a:pt x="33" y="0"/>
                  </a:cubicBezTo>
                  <a:cubicBezTo>
                    <a:pt x="34" y="0"/>
                    <a:pt x="34" y="1"/>
                    <a:pt x="34" y="1"/>
                  </a:cubicBezTo>
                  <a:cubicBezTo>
                    <a:pt x="34" y="1"/>
                    <a:pt x="34" y="2"/>
                    <a:pt x="34" y="2"/>
                  </a:cubicBezTo>
                  <a:cubicBezTo>
                    <a:pt x="32" y="3"/>
                    <a:pt x="32" y="3"/>
                    <a:pt x="32" y="3"/>
                  </a:cubicBezTo>
                  <a:cubicBezTo>
                    <a:pt x="32" y="3"/>
                    <a:pt x="32" y="3"/>
                    <a:pt x="31" y="3"/>
                  </a:cubicBezTo>
                  <a:cubicBezTo>
                    <a:pt x="31" y="3"/>
                    <a:pt x="31" y="3"/>
                    <a:pt x="30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6" y="3"/>
                    <a:pt x="4" y="5"/>
                    <a:pt x="4" y="7"/>
                  </a:cubicBezTo>
                  <a:cubicBezTo>
                    <a:pt x="4" y="30"/>
                    <a:pt x="4" y="30"/>
                    <a:pt x="4" y="30"/>
                  </a:cubicBezTo>
                  <a:cubicBezTo>
                    <a:pt x="4" y="32"/>
                    <a:pt x="6" y="34"/>
                    <a:pt x="8" y="34"/>
                  </a:cubicBezTo>
                  <a:cubicBezTo>
                    <a:pt x="30" y="34"/>
                    <a:pt x="30" y="34"/>
                    <a:pt x="30" y="34"/>
                  </a:cubicBezTo>
                  <a:cubicBezTo>
                    <a:pt x="33" y="34"/>
                    <a:pt x="34" y="32"/>
                    <a:pt x="34" y="30"/>
                  </a:cubicBezTo>
                  <a:cubicBezTo>
                    <a:pt x="34" y="26"/>
                    <a:pt x="34" y="26"/>
                    <a:pt x="34" y="26"/>
                  </a:cubicBezTo>
                  <a:cubicBezTo>
                    <a:pt x="34" y="26"/>
                    <a:pt x="35" y="26"/>
                    <a:pt x="35" y="26"/>
                  </a:cubicBezTo>
                  <a:cubicBezTo>
                    <a:pt x="36" y="24"/>
                    <a:pt x="36" y="24"/>
                    <a:pt x="36" y="24"/>
                  </a:cubicBezTo>
                  <a:cubicBezTo>
                    <a:pt x="37" y="24"/>
                    <a:pt x="37" y="24"/>
                    <a:pt x="37" y="24"/>
                  </a:cubicBezTo>
                  <a:cubicBezTo>
                    <a:pt x="38" y="24"/>
                    <a:pt x="38" y="24"/>
                    <a:pt x="38" y="25"/>
                  </a:cubicBezTo>
                  <a:lnTo>
                    <a:pt x="38" y="30"/>
                  </a:lnTo>
                  <a:close/>
                  <a:moveTo>
                    <a:pt x="43" y="13"/>
                  </a:moveTo>
                  <a:cubicBezTo>
                    <a:pt x="25" y="31"/>
                    <a:pt x="25" y="31"/>
                    <a:pt x="25" y="31"/>
                  </a:cubicBezTo>
                  <a:cubicBezTo>
                    <a:pt x="17" y="31"/>
                    <a:pt x="17" y="31"/>
                    <a:pt x="17" y="31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35" y="5"/>
                    <a:pt x="35" y="5"/>
                    <a:pt x="35" y="5"/>
                  </a:cubicBezTo>
                  <a:lnTo>
                    <a:pt x="43" y="13"/>
                  </a:lnTo>
                  <a:close/>
                  <a:moveTo>
                    <a:pt x="27" y="25"/>
                  </a:moveTo>
                  <a:cubicBezTo>
                    <a:pt x="23" y="21"/>
                    <a:pt x="23" y="21"/>
                    <a:pt x="23" y="21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4" y="28"/>
                    <a:pt x="24" y="28"/>
                    <a:pt x="24" y="28"/>
                  </a:cubicBezTo>
                  <a:lnTo>
                    <a:pt x="27" y="25"/>
                  </a:lnTo>
                  <a:close/>
                  <a:moveTo>
                    <a:pt x="35" y="9"/>
                  </a:moveTo>
                  <a:cubicBezTo>
                    <a:pt x="25" y="18"/>
                    <a:pt x="25" y="18"/>
                    <a:pt x="25" y="18"/>
                  </a:cubicBezTo>
                  <a:cubicBezTo>
                    <a:pt x="25" y="18"/>
                    <a:pt x="25" y="19"/>
                    <a:pt x="25" y="19"/>
                  </a:cubicBezTo>
                  <a:cubicBezTo>
                    <a:pt x="26" y="19"/>
                    <a:pt x="26" y="19"/>
                    <a:pt x="26" y="19"/>
                  </a:cubicBezTo>
                  <a:cubicBezTo>
                    <a:pt x="36" y="10"/>
                    <a:pt x="36" y="10"/>
                    <a:pt x="36" y="10"/>
                  </a:cubicBezTo>
                  <a:cubicBezTo>
                    <a:pt x="36" y="9"/>
                    <a:pt x="36" y="9"/>
                    <a:pt x="36" y="9"/>
                  </a:cubicBezTo>
                  <a:cubicBezTo>
                    <a:pt x="35" y="8"/>
                    <a:pt x="35" y="8"/>
                    <a:pt x="35" y="9"/>
                  </a:cubicBezTo>
                  <a:close/>
                  <a:moveTo>
                    <a:pt x="45" y="11"/>
                  </a:moveTo>
                  <a:cubicBezTo>
                    <a:pt x="37" y="3"/>
                    <a:pt x="37" y="3"/>
                    <a:pt x="37" y="3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40" y="0"/>
                    <a:pt x="42" y="0"/>
                    <a:pt x="43" y="1"/>
                  </a:cubicBezTo>
                  <a:cubicBezTo>
                    <a:pt x="47" y="5"/>
                    <a:pt x="47" y="5"/>
                    <a:pt x="47" y="5"/>
                  </a:cubicBezTo>
                  <a:cubicBezTo>
                    <a:pt x="48" y="6"/>
                    <a:pt x="48" y="7"/>
                    <a:pt x="47" y="8"/>
                  </a:cubicBezTo>
                  <a:lnTo>
                    <a:pt x="45" y="11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26" name="PA_组合 225"/>
          <p:cNvGrpSpPr/>
          <p:nvPr>
            <p:custDataLst>
              <p:tags r:id="rId10"/>
            </p:custDataLst>
          </p:nvPr>
        </p:nvGrpSpPr>
        <p:grpSpPr>
          <a:xfrm>
            <a:off x="8653198" y="4922875"/>
            <a:ext cx="3268508" cy="1022167"/>
            <a:chOff x="8653198" y="2906974"/>
            <a:chExt cx="3268508" cy="1022167"/>
          </a:xfrm>
        </p:grpSpPr>
        <p:sp>
          <p:nvSpPr>
            <p:cNvPr id="227" name="PA_文本框 226"/>
            <p:cNvSpPr txBox="1"/>
            <p:nvPr>
              <p:custDataLst>
                <p:tags r:id="rId36"/>
              </p:custDataLst>
            </p:nvPr>
          </p:nvSpPr>
          <p:spPr>
            <a:xfrm>
              <a:off x="8978900" y="2906974"/>
              <a:ext cx="2942806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altLang="zh-CN" sz="1800" b="1" i="0" u="none" strike="noStrike" kern="1200" cap="none" spc="300" normalizeH="0" baseline="0" noProof="0" dirty="0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4.</a:t>
              </a:r>
              <a:r>
                <a:rPr kumimoji="0" lang="zh-CN" altLang="en-US" sz="1800" b="1" i="0" u="none" strike="noStrike" kern="1200" cap="none" spc="300" normalizeH="0" baseline="0" noProof="0" dirty="0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点击此处添加标题</a:t>
              </a:r>
            </a:p>
          </p:txBody>
        </p:sp>
        <p:sp>
          <p:nvSpPr>
            <p:cNvPr id="228" name="PA_文本框 227"/>
            <p:cNvSpPr txBox="1"/>
            <p:nvPr>
              <p:custDataLst>
                <p:tags r:id="rId37"/>
              </p:custDataLst>
            </p:nvPr>
          </p:nvSpPr>
          <p:spPr>
            <a:xfrm>
              <a:off x="8978900" y="3358857"/>
              <a:ext cx="1595309" cy="57028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50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点击此处添加文字说明</a:t>
              </a:r>
              <a:endParaRPr kumimoji="0" lang="en-US" altLang="zh-CN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endParaRPr>
            </a:p>
            <a:p>
              <a:pPr marL="0" marR="0" lvl="0" indent="0" algn="l" defTabSz="914400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50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点击此处添加文字说明</a:t>
              </a:r>
            </a:p>
          </p:txBody>
        </p:sp>
        <p:cxnSp>
          <p:nvCxnSpPr>
            <p:cNvPr id="229" name="PA_直接连接符 228"/>
            <p:cNvCxnSpPr/>
            <p:nvPr>
              <p:custDataLst>
                <p:tags r:id="rId38"/>
              </p:custDataLst>
            </p:nvPr>
          </p:nvCxnSpPr>
          <p:spPr>
            <a:xfrm>
              <a:off x="9045575" y="3317581"/>
              <a:ext cx="2379712" cy="0"/>
            </a:xfrm>
            <a:prstGeom prst="line">
              <a:avLst/>
            </a:prstGeom>
            <a:ln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0" name="PA_直接连接符 229"/>
            <p:cNvCxnSpPr/>
            <p:nvPr>
              <p:custDataLst>
                <p:tags r:id="rId39"/>
              </p:custDataLst>
            </p:nvPr>
          </p:nvCxnSpPr>
          <p:spPr>
            <a:xfrm>
              <a:off x="9045575" y="3366501"/>
              <a:ext cx="817523" cy="0"/>
            </a:xfrm>
            <a:prstGeom prst="line">
              <a:avLst/>
            </a:prstGeom>
            <a:ln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31" name="PA_任意多边形 342"/>
            <p:cNvSpPr>
              <a:spLocks noEditPoints="1"/>
            </p:cNvSpPr>
            <p:nvPr>
              <p:custDataLst>
                <p:tags r:id="rId40"/>
              </p:custDataLst>
            </p:nvPr>
          </p:nvSpPr>
          <p:spPr bwMode="auto">
            <a:xfrm>
              <a:off x="8653198" y="2964076"/>
              <a:ext cx="248911" cy="220527"/>
            </a:xfrm>
            <a:custGeom>
              <a:avLst/>
              <a:gdLst>
                <a:gd name="T0" fmla="*/ 48 w 48"/>
                <a:gd name="T1" fmla="*/ 10 h 43"/>
                <a:gd name="T2" fmla="*/ 39 w 48"/>
                <a:gd name="T3" fmla="*/ 19 h 43"/>
                <a:gd name="T4" fmla="*/ 39 w 48"/>
                <a:gd name="T5" fmla="*/ 19 h 43"/>
                <a:gd name="T6" fmla="*/ 38 w 48"/>
                <a:gd name="T7" fmla="*/ 18 h 43"/>
                <a:gd name="T8" fmla="*/ 38 w 48"/>
                <a:gd name="T9" fmla="*/ 13 h 43"/>
                <a:gd name="T10" fmla="*/ 31 w 48"/>
                <a:gd name="T11" fmla="*/ 13 h 43"/>
                <a:gd name="T12" fmla="*/ 24 w 48"/>
                <a:gd name="T13" fmla="*/ 18 h 43"/>
                <a:gd name="T14" fmla="*/ 22 w 48"/>
                <a:gd name="T15" fmla="*/ 23 h 43"/>
                <a:gd name="T16" fmla="*/ 7 w 48"/>
                <a:gd name="T17" fmla="*/ 37 h 43"/>
                <a:gd name="T18" fmla="*/ 1 w 48"/>
                <a:gd name="T19" fmla="*/ 37 h 43"/>
                <a:gd name="T20" fmla="*/ 0 w 48"/>
                <a:gd name="T21" fmla="*/ 36 h 43"/>
                <a:gd name="T22" fmla="*/ 0 w 48"/>
                <a:gd name="T23" fmla="*/ 31 h 43"/>
                <a:gd name="T24" fmla="*/ 1 w 48"/>
                <a:gd name="T25" fmla="*/ 30 h 43"/>
                <a:gd name="T26" fmla="*/ 7 w 48"/>
                <a:gd name="T27" fmla="*/ 30 h 43"/>
                <a:gd name="T28" fmla="*/ 14 w 48"/>
                <a:gd name="T29" fmla="*/ 25 h 43"/>
                <a:gd name="T30" fmla="*/ 16 w 48"/>
                <a:gd name="T31" fmla="*/ 20 h 43"/>
                <a:gd name="T32" fmla="*/ 31 w 48"/>
                <a:gd name="T33" fmla="*/ 6 h 43"/>
                <a:gd name="T34" fmla="*/ 38 w 48"/>
                <a:gd name="T35" fmla="*/ 6 h 43"/>
                <a:gd name="T36" fmla="*/ 38 w 48"/>
                <a:gd name="T37" fmla="*/ 1 h 43"/>
                <a:gd name="T38" fmla="*/ 39 w 48"/>
                <a:gd name="T39" fmla="*/ 0 h 43"/>
                <a:gd name="T40" fmla="*/ 39 w 48"/>
                <a:gd name="T41" fmla="*/ 1 h 43"/>
                <a:gd name="T42" fmla="*/ 48 w 48"/>
                <a:gd name="T43" fmla="*/ 9 h 43"/>
                <a:gd name="T44" fmla="*/ 48 w 48"/>
                <a:gd name="T45" fmla="*/ 10 h 43"/>
                <a:gd name="T46" fmla="*/ 48 w 48"/>
                <a:gd name="T47" fmla="*/ 10 h 43"/>
                <a:gd name="T48" fmla="*/ 14 w 48"/>
                <a:gd name="T49" fmla="*/ 20 h 43"/>
                <a:gd name="T50" fmla="*/ 7 w 48"/>
                <a:gd name="T51" fmla="*/ 13 h 43"/>
                <a:gd name="T52" fmla="*/ 1 w 48"/>
                <a:gd name="T53" fmla="*/ 13 h 43"/>
                <a:gd name="T54" fmla="*/ 0 w 48"/>
                <a:gd name="T55" fmla="*/ 12 h 43"/>
                <a:gd name="T56" fmla="*/ 0 w 48"/>
                <a:gd name="T57" fmla="*/ 7 h 43"/>
                <a:gd name="T58" fmla="*/ 1 w 48"/>
                <a:gd name="T59" fmla="*/ 6 h 43"/>
                <a:gd name="T60" fmla="*/ 7 w 48"/>
                <a:gd name="T61" fmla="*/ 6 h 43"/>
                <a:gd name="T62" fmla="*/ 18 w 48"/>
                <a:gd name="T63" fmla="*/ 12 h 43"/>
                <a:gd name="T64" fmla="*/ 14 w 48"/>
                <a:gd name="T65" fmla="*/ 20 h 43"/>
                <a:gd name="T66" fmla="*/ 48 w 48"/>
                <a:gd name="T67" fmla="*/ 34 h 43"/>
                <a:gd name="T68" fmla="*/ 39 w 48"/>
                <a:gd name="T69" fmla="*/ 43 h 43"/>
                <a:gd name="T70" fmla="*/ 39 w 48"/>
                <a:gd name="T71" fmla="*/ 43 h 43"/>
                <a:gd name="T72" fmla="*/ 38 w 48"/>
                <a:gd name="T73" fmla="*/ 42 h 43"/>
                <a:gd name="T74" fmla="*/ 38 w 48"/>
                <a:gd name="T75" fmla="*/ 37 h 43"/>
                <a:gd name="T76" fmla="*/ 20 w 48"/>
                <a:gd name="T77" fmla="*/ 31 h 43"/>
                <a:gd name="T78" fmla="*/ 24 w 48"/>
                <a:gd name="T79" fmla="*/ 24 h 43"/>
                <a:gd name="T80" fmla="*/ 31 w 48"/>
                <a:gd name="T81" fmla="*/ 30 h 43"/>
                <a:gd name="T82" fmla="*/ 38 w 48"/>
                <a:gd name="T83" fmla="*/ 30 h 43"/>
                <a:gd name="T84" fmla="*/ 38 w 48"/>
                <a:gd name="T85" fmla="*/ 25 h 43"/>
                <a:gd name="T86" fmla="*/ 39 w 48"/>
                <a:gd name="T87" fmla="*/ 24 h 43"/>
                <a:gd name="T88" fmla="*/ 39 w 48"/>
                <a:gd name="T89" fmla="*/ 25 h 43"/>
                <a:gd name="T90" fmla="*/ 48 w 48"/>
                <a:gd name="T91" fmla="*/ 33 h 43"/>
                <a:gd name="T92" fmla="*/ 48 w 48"/>
                <a:gd name="T93" fmla="*/ 34 h 43"/>
                <a:gd name="T94" fmla="*/ 48 w 48"/>
                <a:gd name="T95" fmla="*/ 34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8" h="43">
                  <a:moveTo>
                    <a:pt x="48" y="10"/>
                  </a:moveTo>
                  <a:cubicBezTo>
                    <a:pt x="39" y="19"/>
                    <a:pt x="39" y="19"/>
                    <a:pt x="39" y="19"/>
                  </a:cubicBezTo>
                  <a:cubicBezTo>
                    <a:pt x="39" y="19"/>
                    <a:pt x="39" y="19"/>
                    <a:pt x="39" y="19"/>
                  </a:cubicBezTo>
                  <a:cubicBezTo>
                    <a:pt x="38" y="19"/>
                    <a:pt x="38" y="19"/>
                    <a:pt x="38" y="18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1" y="13"/>
                    <a:pt x="31" y="13"/>
                    <a:pt x="31" y="13"/>
                  </a:cubicBezTo>
                  <a:cubicBezTo>
                    <a:pt x="27" y="13"/>
                    <a:pt x="26" y="16"/>
                    <a:pt x="24" y="18"/>
                  </a:cubicBezTo>
                  <a:cubicBezTo>
                    <a:pt x="24" y="20"/>
                    <a:pt x="23" y="22"/>
                    <a:pt x="22" y="23"/>
                  </a:cubicBezTo>
                  <a:cubicBezTo>
                    <a:pt x="19" y="30"/>
                    <a:pt x="16" y="37"/>
                    <a:pt x="7" y="37"/>
                  </a:cubicBezTo>
                  <a:cubicBezTo>
                    <a:pt x="1" y="37"/>
                    <a:pt x="1" y="37"/>
                    <a:pt x="1" y="37"/>
                  </a:cubicBezTo>
                  <a:cubicBezTo>
                    <a:pt x="1" y="37"/>
                    <a:pt x="0" y="37"/>
                    <a:pt x="0" y="36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1" y="30"/>
                    <a:pt x="1" y="30"/>
                  </a:cubicBezTo>
                  <a:cubicBezTo>
                    <a:pt x="7" y="30"/>
                    <a:pt x="7" y="30"/>
                    <a:pt x="7" y="30"/>
                  </a:cubicBezTo>
                  <a:cubicBezTo>
                    <a:pt x="11" y="30"/>
                    <a:pt x="12" y="28"/>
                    <a:pt x="14" y="25"/>
                  </a:cubicBezTo>
                  <a:cubicBezTo>
                    <a:pt x="15" y="23"/>
                    <a:pt x="15" y="22"/>
                    <a:pt x="16" y="20"/>
                  </a:cubicBezTo>
                  <a:cubicBezTo>
                    <a:pt x="19" y="13"/>
                    <a:pt x="22" y="6"/>
                    <a:pt x="31" y="6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38" y="1"/>
                    <a:pt x="38" y="0"/>
                    <a:pt x="39" y="0"/>
                  </a:cubicBezTo>
                  <a:cubicBezTo>
                    <a:pt x="39" y="0"/>
                    <a:pt x="39" y="0"/>
                    <a:pt x="39" y="1"/>
                  </a:cubicBezTo>
                  <a:cubicBezTo>
                    <a:pt x="48" y="9"/>
                    <a:pt x="48" y="9"/>
                    <a:pt x="48" y="9"/>
                  </a:cubicBezTo>
                  <a:cubicBezTo>
                    <a:pt x="48" y="9"/>
                    <a:pt x="48" y="10"/>
                    <a:pt x="48" y="10"/>
                  </a:cubicBezTo>
                  <a:cubicBezTo>
                    <a:pt x="48" y="10"/>
                    <a:pt x="48" y="10"/>
                    <a:pt x="48" y="10"/>
                  </a:cubicBezTo>
                  <a:close/>
                  <a:moveTo>
                    <a:pt x="14" y="20"/>
                  </a:moveTo>
                  <a:cubicBezTo>
                    <a:pt x="13" y="16"/>
                    <a:pt x="11" y="13"/>
                    <a:pt x="7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0" y="13"/>
                    <a:pt x="0" y="12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1" y="6"/>
                    <a:pt x="1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12" y="6"/>
                    <a:pt x="15" y="9"/>
                    <a:pt x="18" y="12"/>
                  </a:cubicBezTo>
                  <a:cubicBezTo>
                    <a:pt x="17" y="15"/>
                    <a:pt x="15" y="17"/>
                    <a:pt x="14" y="20"/>
                  </a:cubicBezTo>
                  <a:close/>
                  <a:moveTo>
                    <a:pt x="48" y="34"/>
                  </a:moveTo>
                  <a:cubicBezTo>
                    <a:pt x="39" y="43"/>
                    <a:pt x="39" y="43"/>
                    <a:pt x="39" y="43"/>
                  </a:cubicBezTo>
                  <a:cubicBezTo>
                    <a:pt x="39" y="43"/>
                    <a:pt x="39" y="43"/>
                    <a:pt x="39" y="43"/>
                  </a:cubicBezTo>
                  <a:cubicBezTo>
                    <a:pt x="38" y="43"/>
                    <a:pt x="38" y="43"/>
                    <a:pt x="38" y="42"/>
                  </a:cubicBezTo>
                  <a:cubicBezTo>
                    <a:pt x="38" y="37"/>
                    <a:pt x="38" y="37"/>
                    <a:pt x="38" y="37"/>
                  </a:cubicBezTo>
                  <a:cubicBezTo>
                    <a:pt x="30" y="37"/>
                    <a:pt x="25" y="38"/>
                    <a:pt x="20" y="31"/>
                  </a:cubicBezTo>
                  <a:cubicBezTo>
                    <a:pt x="22" y="29"/>
                    <a:pt x="23" y="26"/>
                    <a:pt x="24" y="24"/>
                  </a:cubicBezTo>
                  <a:cubicBezTo>
                    <a:pt x="25" y="27"/>
                    <a:pt x="27" y="30"/>
                    <a:pt x="31" y="30"/>
                  </a:cubicBezTo>
                  <a:cubicBezTo>
                    <a:pt x="38" y="30"/>
                    <a:pt x="38" y="30"/>
                    <a:pt x="38" y="30"/>
                  </a:cubicBezTo>
                  <a:cubicBezTo>
                    <a:pt x="38" y="25"/>
                    <a:pt x="38" y="25"/>
                    <a:pt x="38" y="25"/>
                  </a:cubicBezTo>
                  <a:cubicBezTo>
                    <a:pt x="38" y="25"/>
                    <a:pt x="38" y="24"/>
                    <a:pt x="39" y="24"/>
                  </a:cubicBezTo>
                  <a:cubicBezTo>
                    <a:pt x="39" y="24"/>
                    <a:pt x="39" y="24"/>
                    <a:pt x="39" y="25"/>
                  </a:cubicBezTo>
                  <a:cubicBezTo>
                    <a:pt x="48" y="33"/>
                    <a:pt x="48" y="33"/>
                    <a:pt x="48" y="33"/>
                  </a:cubicBezTo>
                  <a:cubicBezTo>
                    <a:pt x="48" y="33"/>
                    <a:pt x="48" y="34"/>
                    <a:pt x="48" y="34"/>
                  </a:cubicBezTo>
                  <a:cubicBezTo>
                    <a:pt x="48" y="34"/>
                    <a:pt x="48" y="34"/>
                    <a:pt x="48" y="34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60" name="PA_组合 59"/>
          <p:cNvGrpSpPr/>
          <p:nvPr>
            <p:custDataLst>
              <p:tags r:id="rId11"/>
            </p:custDataLst>
          </p:nvPr>
        </p:nvGrpSpPr>
        <p:grpSpPr>
          <a:xfrm>
            <a:off x="4204234" y="1297288"/>
            <a:ext cx="3770842" cy="4757738"/>
            <a:chOff x="3854453" y="612775"/>
            <a:chExt cx="4470404" cy="5640389"/>
          </a:xfrm>
        </p:grpSpPr>
        <p:sp>
          <p:nvSpPr>
            <p:cNvPr id="61" name="PA_任意多边形 5"/>
            <p:cNvSpPr/>
            <p:nvPr>
              <p:custDataLst>
                <p:tags r:id="rId16"/>
              </p:custDataLst>
            </p:nvPr>
          </p:nvSpPr>
          <p:spPr bwMode="auto">
            <a:xfrm>
              <a:off x="6099180" y="612775"/>
              <a:ext cx="973138" cy="4919664"/>
            </a:xfrm>
            <a:custGeom>
              <a:avLst/>
              <a:gdLst>
                <a:gd name="T0" fmla="*/ 0 w 139"/>
                <a:gd name="T1" fmla="*/ 0 h 704"/>
                <a:gd name="T2" fmla="*/ 139 w 139"/>
                <a:gd name="T3" fmla="*/ 671 h 704"/>
                <a:gd name="T4" fmla="*/ 0 w 139"/>
                <a:gd name="T5" fmla="*/ 704 h 704"/>
                <a:gd name="T6" fmla="*/ 0 w 139"/>
                <a:gd name="T7" fmla="*/ 1 h 704"/>
                <a:gd name="T8" fmla="*/ 0 w 139"/>
                <a:gd name="T9" fmla="*/ 0 h 7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9" h="704">
                  <a:moveTo>
                    <a:pt x="0" y="0"/>
                  </a:moveTo>
                  <a:cubicBezTo>
                    <a:pt x="124" y="595"/>
                    <a:pt x="135" y="643"/>
                    <a:pt x="139" y="671"/>
                  </a:cubicBezTo>
                  <a:cubicBezTo>
                    <a:pt x="0" y="704"/>
                    <a:pt x="0" y="704"/>
                    <a:pt x="0" y="704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62" name="PA_任意多边形 6"/>
            <p:cNvSpPr/>
            <p:nvPr>
              <p:custDataLst>
                <p:tags r:id="rId17"/>
              </p:custDataLst>
            </p:nvPr>
          </p:nvSpPr>
          <p:spPr bwMode="auto">
            <a:xfrm>
              <a:off x="6121405" y="849313"/>
              <a:ext cx="922338" cy="4648201"/>
            </a:xfrm>
            <a:custGeom>
              <a:avLst/>
              <a:gdLst>
                <a:gd name="T0" fmla="*/ 0 w 132"/>
                <a:gd name="T1" fmla="*/ 0 h 665"/>
                <a:gd name="T2" fmla="*/ 55 w 132"/>
                <a:gd name="T3" fmla="*/ 261 h 665"/>
                <a:gd name="T4" fmla="*/ 132 w 132"/>
                <a:gd name="T5" fmla="*/ 635 h 665"/>
                <a:gd name="T6" fmla="*/ 1 w 132"/>
                <a:gd name="T7" fmla="*/ 665 h 665"/>
                <a:gd name="T8" fmla="*/ 0 w 132"/>
                <a:gd name="T9" fmla="*/ 0 h 6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" h="665">
                  <a:moveTo>
                    <a:pt x="0" y="0"/>
                  </a:moveTo>
                  <a:cubicBezTo>
                    <a:pt x="22" y="103"/>
                    <a:pt x="40" y="189"/>
                    <a:pt x="55" y="261"/>
                  </a:cubicBezTo>
                  <a:cubicBezTo>
                    <a:pt x="119" y="567"/>
                    <a:pt x="128" y="611"/>
                    <a:pt x="132" y="635"/>
                  </a:cubicBezTo>
                  <a:cubicBezTo>
                    <a:pt x="1" y="665"/>
                    <a:pt x="1" y="665"/>
                    <a:pt x="1" y="665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63" name="PA_任意多边形 7"/>
            <p:cNvSpPr>
              <a:spLocks noEditPoints="1"/>
            </p:cNvSpPr>
            <p:nvPr>
              <p:custDataLst>
                <p:tags r:id="rId18"/>
              </p:custDataLst>
            </p:nvPr>
          </p:nvSpPr>
          <p:spPr bwMode="auto">
            <a:xfrm>
              <a:off x="6099180" y="612775"/>
              <a:ext cx="973138" cy="4919664"/>
            </a:xfrm>
            <a:custGeom>
              <a:avLst/>
              <a:gdLst>
                <a:gd name="T0" fmla="*/ 4 w 139"/>
                <a:gd name="T1" fmla="*/ 699 h 704"/>
                <a:gd name="T2" fmla="*/ 3 w 139"/>
                <a:gd name="T3" fmla="*/ 34 h 704"/>
                <a:gd name="T4" fmla="*/ 58 w 139"/>
                <a:gd name="T5" fmla="*/ 295 h 704"/>
                <a:gd name="T6" fmla="*/ 135 w 139"/>
                <a:gd name="T7" fmla="*/ 669 h 704"/>
                <a:gd name="T8" fmla="*/ 4 w 139"/>
                <a:gd name="T9" fmla="*/ 699 h 704"/>
                <a:gd name="T10" fmla="*/ 0 w 139"/>
                <a:gd name="T11" fmla="*/ 0 h 704"/>
                <a:gd name="T12" fmla="*/ 0 w 139"/>
                <a:gd name="T13" fmla="*/ 1 h 704"/>
                <a:gd name="T14" fmla="*/ 0 w 139"/>
                <a:gd name="T15" fmla="*/ 1 h 704"/>
                <a:gd name="T16" fmla="*/ 0 w 139"/>
                <a:gd name="T17" fmla="*/ 704 h 704"/>
                <a:gd name="T18" fmla="*/ 139 w 139"/>
                <a:gd name="T19" fmla="*/ 671 h 704"/>
                <a:gd name="T20" fmla="*/ 0 w 139"/>
                <a:gd name="T21" fmla="*/ 0 h 7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9" h="704">
                  <a:moveTo>
                    <a:pt x="4" y="699"/>
                  </a:moveTo>
                  <a:cubicBezTo>
                    <a:pt x="3" y="34"/>
                    <a:pt x="3" y="34"/>
                    <a:pt x="3" y="34"/>
                  </a:cubicBezTo>
                  <a:cubicBezTo>
                    <a:pt x="25" y="137"/>
                    <a:pt x="43" y="223"/>
                    <a:pt x="58" y="295"/>
                  </a:cubicBezTo>
                  <a:cubicBezTo>
                    <a:pt x="122" y="601"/>
                    <a:pt x="131" y="645"/>
                    <a:pt x="135" y="669"/>
                  </a:cubicBezTo>
                  <a:cubicBezTo>
                    <a:pt x="4" y="699"/>
                    <a:pt x="4" y="699"/>
                    <a:pt x="4" y="699"/>
                  </a:cubicBezTo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704"/>
                    <a:pt x="0" y="704"/>
                    <a:pt x="0" y="704"/>
                  </a:cubicBezTo>
                  <a:cubicBezTo>
                    <a:pt x="139" y="671"/>
                    <a:pt x="139" y="671"/>
                    <a:pt x="139" y="671"/>
                  </a:cubicBezTo>
                  <a:cubicBezTo>
                    <a:pt x="135" y="643"/>
                    <a:pt x="124" y="595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64" name="PA_任意多边形 8"/>
            <p:cNvSpPr/>
            <p:nvPr>
              <p:custDataLst>
                <p:tags r:id="rId19"/>
              </p:custDataLst>
            </p:nvPr>
          </p:nvSpPr>
          <p:spPr bwMode="auto">
            <a:xfrm>
              <a:off x="6121405" y="849313"/>
              <a:ext cx="922338" cy="4648201"/>
            </a:xfrm>
            <a:custGeom>
              <a:avLst/>
              <a:gdLst>
                <a:gd name="T0" fmla="*/ 0 w 132"/>
                <a:gd name="T1" fmla="*/ 0 h 665"/>
                <a:gd name="T2" fmla="*/ 1 w 132"/>
                <a:gd name="T3" fmla="*/ 665 h 665"/>
                <a:gd name="T4" fmla="*/ 132 w 132"/>
                <a:gd name="T5" fmla="*/ 635 h 665"/>
                <a:gd name="T6" fmla="*/ 55 w 132"/>
                <a:gd name="T7" fmla="*/ 261 h 665"/>
                <a:gd name="T8" fmla="*/ 0 w 132"/>
                <a:gd name="T9" fmla="*/ 0 h 6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2" h="665">
                  <a:moveTo>
                    <a:pt x="0" y="0"/>
                  </a:moveTo>
                  <a:cubicBezTo>
                    <a:pt x="1" y="665"/>
                    <a:pt x="1" y="665"/>
                    <a:pt x="1" y="665"/>
                  </a:cubicBezTo>
                  <a:cubicBezTo>
                    <a:pt x="132" y="635"/>
                    <a:pt x="132" y="635"/>
                    <a:pt x="132" y="635"/>
                  </a:cubicBezTo>
                  <a:cubicBezTo>
                    <a:pt x="128" y="611"/>
                    <a:pt x="119" y="567"/>
                    <a:pt x="55" y="261"/>
                  </a:cubicBezTo>
                  <a:cubicBezTo>
                    <a:pt x="40" y="189"/>
                    <a:pt x="22" y="103"/>
                    <a:pt x="0" y="0"/>
                  </a:cubicBezTo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65" name="PA_任意多边形 9"/>
            <p:cNvSpPr/>
            <p:nvPr>
              <p:custDataLst>
                <p:tags r:id="rId20"/>
              </p:custDataLst>
            </p:nvPr>
          </p:nvSpPr>
          <p:spPr bwMode="auto">
            <a:xfrm>
              <a:off x="5113342" y="619125"/>
              <a:ext cx="985838" cy="4913314"/>
            </a:xfrm>
            <a:custGeom>
              <a:avLst/>
              <a:gdLst>
                <a:gd name="T0" fmla="*/ 141 w 141"/>
                <a:gd name="T1" fmla="*/ 0 h 703"/>
                <a:gd name="T2" fmla="*/ 0 w 141"/>
                <a:gd name="T3" fmla="*/ 670 h 703"/>
                <a:gd name="T4" fmla="*/ 0 w 141"/>
                <a:gd name="T5" fmla="*/ 672 h 703"/>
                <a:gd name="T6" fmla="*/ 1 w 141"/>
                <a:gd name="T7" fmla="*/ 672 h 703"/>
                <a:gd name="T8" fmla="*/ 141 w 141"/>
                <a:gd name="T9" fmla="*/ 703 h 703"/>
                <a:gd name="T10" fmla="*/ 141 w 141"/>
                <a:gd name="T11" fmla="*/ 0 h 7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1" h="703">
                  <a:moveTo>
                    <a:pt x="141" y="0"/>
                  </a:moveTo>
                  <a:cubicBezTo>
                    <a:pt x="0" y="666"/>
                    <a:pt x="13" y="603"/>
                    <a:pt x="0" y="670"/>
                  </a:cubicBezTo>
                  <a:cubicBezTo>
                    <a:pt x="0" y="672"/>
                    <a:pt x="0" y="672"/>
                    <a:pt x="0" y="672"/>
                  </a:cubicBezTo>
                  <a:cubicBezTo>
                    <a:pt x="1" y="672"/>
                    <a:pt x="1" y="672"/>
                    <a:pt x="1" y="672"/>
                  </a:cubicBezTo>
                  <a:cubicBezTo>
                    <a:pt x="141" y="703"/>
                    <a:pt x="141" y="703"/>
                    <a:pt x="141" y="703"/>
                  </a:cubicBezTo>
                  <a:cubicBezTo>
                    <a:pt x="141" y="0"/>
                    <a:pt x="141" y="0"/>
                    <a:pt x="14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66" name="PA_任意多边形 10"/>
            <p:cNvSpPr/>
            <p:nvPr>
              <p:custDataLst>
                <p:tags r:id="rId21"/>
              </p:custDataLst>
            </p:nvPr>
          </p:nvSpPr>
          <p:spPr bwMode="auto">
            <a:xfrm>
              <a:off x="5141917" y="857250"/>
              <a:ext cx="936626" cy="4640264"/>
            </a:xfrm>
            <a:custGeom>
              <a:avLst/>
              <a:gdLst>
                <a:gd name="T0" fmla="*/ 0 w 134"/>
                <a:gd name="T1" fmla="*/ 635 h 664"/>
                <a:gd name="T2" fmla="*/ 2 w 134"/>
                <a:gd name="T3" fmla="*/ 625 h 664"/>
                <a:gd name="T4" fmla="*/ 71 w 134"/>
                <a:gd name="T5" fmla="*/ 296 h 664"/>
                <a:gd name="T6" fmla="*/ 133 w 134"/>
                <a:gd name="T7" fmla="*/ 0 h 664"/>
                <a:gd name="T8" fmla="*/ 134 w 134"/>
                <a:gd name="T9" fmla="*/ 664 h 664"/>
                <a:gd name="T10" fmla="*/ 0 w 134"/>
                <a:gd name="T11" fmla="*/ 635 h 6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4" h="664">
                  <a:moveTo>
                    <a:pt x="0" y="635"/>
                  </a:moveTo>
                  <a:cubicBezTo>
                    <a:pt x="2" y="625"/>
                    <a:pt x="2" y="625"/>
                    <a:pt x="2" y="625"/>
                  </a:cubicBezTo>
                  <a:cubicBezTo>
                    <a:pt x="10" y="586"/>
                    <a:pt x="10" y="586"/>
                    <a:pt x="71" y="296"/>
                  </a:cubicBezTo>
                  <a:cubicBezTo>
                    <a:pt x="87" y="220"/>
                    <a:pt x="107" y="123"/>
                    <a:pt x="133" y="0"/>
                  </a:cubicBezTo>
                  <a:cubicBezTo>
                    <a:pt x="134" y="664"/>
                    <a:pt x="134" y="664"/>
                    <a:pt x="134" y="664"/>
                  </a:cubicBezTo>
                  <a:cubicBezTo>
                    <a:pt x="0" y="635"/>
                    <a:pt x="0" y="635"/>
                    <a:pt x="0" y="63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67" name="PA_任意多边形 11"/>
            <p:cNvSpPr>
              <a:spLocks noEditPoints="1"/>
            </p:cNvSpPr>
            <p:nvPr>
              <p:custDataLst>
                <p:tags r:id="rId22"/>
              </p:custDataLst>
            </p:nvPr>
          </p:nvSpPr>
          <p:spPr bwMode="auto">
            <a:xfrm>
              <a:off x="5113342" y="619125"/>
              <a:ext cx="985838" cy="4913314"/>
            </a:xfrm>
            <a:custGeom>
              <a:avLst/>
              <a:gdLst>
                <a:gd name="T0" fmla="*/ 138 w 141"/>
                <a:gd name="T1" fmla="*/ 698 h 703"/>
                <a:gd name="T2" fmla="*/ 4 w 141"/>
                <a:gd name="T3" fmla="*/ 669 h 703"/>
                <a:gd name="T4" fmla="*/ 6 w 141"/>
                <a:gd name="T5" fmla="*/ 659 h 703"/>
                <a:gd name="T6" fmla="*/ 75 w 141"/>
                <a:gd name="T7" fmla="*/ 330 h 703"/>
                <a:gd name="T8" fmla="*/ 137 w 141"/>
                <a:gd name="T9" fmla="*/ 34 h 703"/>
                <a:gd name="T10" fmla="*/ 138 w 141"/>
                <a:gd name="T11" fmla="*/ 698 h 703"/>
                <a:gd name="T12" fmla="*/ 141 w 141"/>
                <a:gd name="T13" fmla="*/ 0 h 703"/>
                <a:gd name="T14" fmla="*/ 141 w 141"/>
                <a:gd name="T15" fmla="*/ 0 h 703"/>
                <a:gd name="T16" fmla="*/ 0 w 141"/>
                <a:gd name="T17" fmla="*/ 670 h 703"/>
                <a:gd name="T18" fmla="*/ 0 w 141"/>
                <a:gd name="T19" fmla="*/ 672 h 703"/>
                <a:gd name="T20" fmla="*/ 1 w 141"/>
                <a:gd name="T21" fmla="*/ 672 h 703"/>
                <a:gd name="T22" fmla="*/ 141 w 141"/>
                <a:gd name="T23" fmla="*/ 703 h 703"/>
                <a:gd name="T24" fmla="*/ 141 w 141"/>
                <a:gd name="T25" fmla="*/ 0 h 7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41" h="703">
                  <a:moveTo>
                    <a:pt x="138" y="698"/>
                  </a:moveTo>
                  <a:cubicBezTo>
                    <a:pt x="4" y="669"/>
                    <a:pt x="4" y="669"/>
                    <a:pt x="4" y="669"/>
                  </a:cubicBezTo>
                  <a:cubicBezTo>
                    <a:pt x="6" y="659"/>
                    <a:pt x="6" y="659"/>
                    <a:pt x="6" y="659"/>
                  </a:cubicBezTo>
                  <a:cubicBezTo>
                    <a:pt x="14" y="620"/>
                    <a:pt x="14" y="620"/>
                    <a:pt x="75" y="330"/>
                  </a:cubicBezTo>
                  <a:cubicBezTo>
                    <a:pt x="91" y="254"/>
                    <a:pt x="111" y="157"/>
                    <a:pt x="137" y="34"/>
                  </a:cubicBezTo>
                  <a:cubicBezTo>
                    <a:pt x="138" y="698"/>
                    <a:pt x="138" y="698"/>
                    <a:pt x="138" y="698"/>
                  </a:cubicBezTo>
                  <a:moveTo>
                    <a:pt x="141" y="0"/>
                  </a:moveTo>
                  <a:cubicBezTo>
                    <a:pt x="141" y="0"/>
                    <a:pt x="141" y="0"/>
                    <a:pt x="141" y="0"/>
                  </a:cubicBezTo>
                  <a:cubicBezTo>
                    <a:pt x="0" y="666"/>
                    <a:pt x="13" y="603"/>
                    <a:pt x="0" y="670"/>
                  </a:cubicBezTo>
                  <a:cubicBezTo>
                    <a:pt x="0" y="672"/>
                    <a:pt x="0" y="672"/>
                    <a:pt x="0" y="672"/>
                  </a:cubicBezTo>
                  <a:cubicBezTo>
                    <a:pt x="1" y="672"/>
                    <a:pt x="1" y="672"/>
                    <a:pt x="1" y="672"/>
                  </a:cubicBezTo>
                  <a:cubicBezTo>
                    <a:pt x="141" y="703"/>
                    <a:pt x="141" y="703"/>
                    <a:pt x="141" y="703"/>
                  </a:cubicBezTo>
                  <a:cubicBezTo>
                    <a:pt x="141" y="0"/>
                    <a:pt x="141" y="0"/>
                    <a:pt x="141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68" name="PA_任意多边形 12"/>
            <p:cNvSpPr/>
            <p:nvPr>
              <p:custDataLst>
                <p:tags r:id="rId23"/>
              </p:custDataLst>
            </p:nvPr>
          </p:nvSpPr>
          <p:spPr bwMode="auto">
            <a:xfrm>
              <a:off x="5141917" y="857250"/>
              <a:ext cx="936626" cy="4640264"/>
            </a:xfrm>
            <a:custGeom>
              <a:avLst/>
              <a:gdLst>
                <a:gd name="T0" fmla="*/ 133 w 134"/>
                <a:gd name="T1" fmla="*/ 0 h 664"/>
                <a:gd name="T2" fmla="*/ 71 w 134"/>
                <a:gd name="T3" fmla="*/ 296 h 664"/>
                <a:gd name="T4" fmla="*/ 2 w 134"/>
                <a:gd name="T5" fmla="*/ 625 h 664"/>
                <a:gd name="T6" fmla="*/ 0 w 134"/>
                <a:gd name="T7" fmla="*/ 635 h 664"/>
                <a:gd name="T8" fmla="*/ 134 w 134"/>
                <a:gd name="T9" fmla="*/ 664 h 664"/>
                <a:gd name="T10" fmla="*/ 133 w 134"/>
                <a:gd name="T11" fmla="*/ 0 h 6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4" h="664">
                  <a:moveTo>
                    <a:pt x="133" y="0"/>
                  </a:moveTo>
                  <a:cubicBezTo>
                    <a:pt x="107" y="123"/>
                    <a:pt x="87" y="220"/>
                    <a:pt x="71" y="296"/>
                  </a:cubicBezTo>
                  <a:cubicBezTo>
                    <a:pt x="10" y="586"/>
                    <a:pt x="10" y="586"/>
                    <a:pt x="2" y="625"/>
                  </a:cubicBezTo>
                  <a:cubicBezTo>
                    <a:pt x="0" y="635"/>
                    <a:pt x="0" y="635"/>
                    <a:pt x="0" y="635"/>
                  </a:cubicBezTo>
                  <a:cubicBezTo>
                    <a:pt x="134" y="664"/>
                    <a:pt x="134" y="664"/>
                    <a:pt x="134" y="664"/>
                  </a:cubicBezTo>
                  <a:cubicBezTo>
                    <a:pt x="133" y="0"/>
                    <a:pt x="133" y="0"/>
                    <a:pt x="133" y="0"/>
                  </a:cubicBezTo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69" name="PA_任意多边形 13"/>
            <p:cNvSpPr/>
            <p:nvPr>
              <p:custDataLst>
                <p:tags r:id="rId24"/>
              </p:custDataLst>
            </p:nvPr>
          </p:nvSpPr>
          <p:spPr bwMode="auto">
            <a:xfrm>
              <a:off x="4784729" y="1654175"/>
              <a:ext cx="1266826" cy="4179889"/>
            </a:xfrm>
            <a:custGeom>
              <a:avLst/>
              <a:gdLst>
                <a:gd name="T0" fmla="*/ 27 w 181"/>
                <a:gd name="T1" fmla="*/ 0 h 598"/>
                <a:gd name="T2" fmla="*/ 180 w 181"/>
                <a:gd name="T3" fmla="*/ 550 h 598"/>
                <a:gd name="T4" fmla="*/ 181 w 181"/>
                <a:gd name="T5" fmla="*/ 556 h 598"/>
                <a:gd name="T6" fmla="*/ 0 w 181"/>
                <a:gd name="T7" fmla="*/ 598 h 598"/>
                <a:gd name="T8" fmla="*/ 27 w 181"/>
                <a:gd name="T9" fmla="*/ 0 h 5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1" h="598">
                  <a:moveTo>
                    <a:pt x="27" y="0"/>
                  </a:moveTo>
                  <a:cubicBezTo>
                    <a:pt x="175" y="532"/>
                    <a:pt x="146" y="429"/>
                    <a:pt x="180" y="550"/>
                  </a:cubicBezTo>
                  <a:cubicBezTo>
                    <a:pt x="181" y="556"/>
                    <a:pt x="181" y="556"/>
                    <a:pt x="181" y="556"/>
                  </a:cubicBezTo>
                  <a:cubicBezTo>
                    <a:pt x="0" y="598"/>
                    <a:pt x="0" y="598"/>
                    <a:pt x="0" y="598"/>
                  </a:cubicBezTo>
                  <a:lnTo>
                    <a:pt x="2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70" name="PA_任意多边形 14"/>
            <p:cNvSpPr/>
            <p:nvPr>
              <p:custDataLst>
                <p:tags r:id="rId25"/>
              </p:custDataLst>
            </p:nvPr>
          </p:nvSpPr>
          <p:spPr bwMode="auto">
            <a:xfrm>
              <a:off x="4813304" y="1808163"/>
              <a:ext cx="1209676" cy="3990976"/>
            </a:xfrm>
            <a:custGeom>
              <a:avLst/>
              <a:gdLst>
                <a:gd name="T0" fmla="*/ 25 w 173"/>
                <a:gd name="T1" fmla="*/ 0 h 571"/>
                <a:gd name="T2" fmla="*/ 96 w 173"/>
                <a:gd name="T3" fmla="*/ 255 h 571"/>
                <a:gd name="T4" fmla="*/ 163 w 173"/>
                <a:gd name="T5" fmla="*/ 494 h 571"/>
                <a:gd name="T6" fmla="*/ 172 w 173"/>
                <a:gd name="T7" fmla="*/ 529 h 571"/>
                <a:gd name="T8" fmla="*/ 173 w 173"/>
                <a:gd name="T9" fmla="*/ 531 h 571"/>
                <a:gd name="T10" fmla="*/ 0 w 173"/>
                <a:gd name="T11" fmla="*/ 571 h 571"/>
                <a:gd name="T12" fmla="*/ 25 w 173"/>
                <a:gd name="T13" fmla="*/ 0 h 5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3" h="571">
                  <a:moveTo>
                    <a:pt x="25" y="0"/>
                  </a:moveTo>
                  <a:cubicBezTo>
                    <a:pt x="96" y="255"/>
                    <a:pt x="96" y="255"/>
                    <a:pt x="96" y="255"/>
                  </a:cubicBezTo>
                  <a:cubicBezTo>
                    <a:pt x="148" y="442"/>
                    <a:pt x="148" y="442"/>
                    <a:pt x="163" y="494"/>
                  </a:cubicBezTo>
                  <a:cubicBezTo>
                    <a:pt x="172" y="529"/>
                    <a:pt x="172" y="529"/>
                    <a:pt x="172" y="529"/>
                  </a:cubicBezTo>
                  <a:cubicBezTo>
                    <a:pt x="173" y="531"/>
                    <a:pt x="173" y="531"/>
                    <a:pt x="173" y="531"/>
                  </a:cubicBezTo>
                  <a:cubicBezTo>
                    <a:pt x="0" y="571"/>
                    <a:pt x="0" y="571"/>
                    <a:pt x="0" y="571"/>
                  </a:cubicBezTo>
                  <a:lnTo>
                    <a:pt x="25" y="0"/>
                  </a:lnTo>
                  <a:close/>
                </a:path>
              </a:pathLst>
            </a:custGeom>
            <a:solidFill>
              <a:srgbClr val="908D85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71" name="PA_任意多边形 15"/>
            <p:cNvSpPr/>
            <p:nvPr>
              <p:custDataLst>
                <p:tags r:id="rId26"/>
              </p:custDataLst>
            </p:nvPr>
          </p:nvSpPr>
          <p:spPr bwMode="auto">
            <a:xfrm>
              <a:off x="3854453" y="1654175"/>
              <a:ext cx="1119189" cy="4179889"/>
            </a:xfrm>
            <a:custGeom>
              <a:avLst/>
              <a:gdLst>
                <a:gd name="T0" fmla="*/ 160 w 160"/>
                <a:gd name="T1" fmla="*/ 0 h 598"/>
                <a:gd name="T2" fmla="*/ 0 w 160"/>
                <a:gd name="T3" fmla="*/ 557 h 598"/>
                <a:gd name="T4" fmla="*/ 133 w 160"/>
                <a:gd name="T5" fmla="*/ 598 h 598"/>
                <a:gd name="T6" fmla="*/ 160 w 160"/>
                <a:gd name="T7" fmla="*/ 0 h 5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0" h="598">
                  <a:moveTo>
                    <a:pt x="160" y="0"/>
                  </a:moveTo>
                  <a:cubicBezTo>
                    <a:pt x="159" y="4"/>
                    <a:pt x="8" y="531"/>
                    <a:pt x="0" y="557"/>
                  </a:cubicBezTo>
                  <a:cubicBezTo>
                    <a:pt x="133" y="598"/>
                    <a:pt x="133" y="598"/>
                    <a:pt x="133" y="598"/>
                  </a:cubicBezTo>
                  <a:lnTo>
                    <a:pt x="16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72" name="PA_任意多边形 16"/>
            <p:cNvSpPr/>
            <p:nvPr>
              <p:custDataLst>
                <p:tags r:id="rId27"/>
              </p:custDataLst>
            </p:nvPr>
          </p:nvSpPr>
          <p:spPr bwMode="auto">
            <a:xfrm>
              <a:off x="3889378" y="1863725"/>
              <a:ext cx="1049338" cy="3935414"/>
            </a:xfrm>
            <a:custGeom>
              <a:avLst/>
              <a:gdLst>
                <a:gd name="T0" fmla="*/ 0 w 150"/>
                <a:gd name="T1" fmla="*/ 525 h 563"/>
                <a:gd name="T2" fmla="*/ 150 w 150"/>
                <a:gd name="T3" fmla="*/ 0 h 563"/>
                <a:gd name="T4" fmla="*/ 125 w 150"/>
                <a:gd name="T5" fmla="*/ 563 h 563"/>
                <a:gd name="T6" fmla="*/ 0 w 150"/>
                <a:gd name="T7" fmla="*/ 525 h 5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0" h="563">
                  <a:moveTo>
                    <a:pt x="0" y="525"/>
                  </a:moveTo>
                  <a:cubicBezTo>
                    <a:pt x="12" y="480"/>
                    <a:pt x="119" y="108"/>
                    <a:pt x="150" y="0"/>
                  </a:cubicBezTo>
                  <a:cubicBezTo>
                    <a:pt x="125" y="563"/>
                    <a:pt x="125" y="563"/>
                    <a:pt x="125" y="563"/>
                  </a:cubicBezTo>
                  <a:lnTo>
                    <a:pt x="0" y="525"/>
                  </a:lnTo>
                  <a:close/>
                </a:path>
              </a:pathLst>
            </a:custGeom>
            <a:solidFill>
              <a:srgbClr val="C7C3B7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73" name="PA_任意多边形 17"/>
            <p:cNvSpPr/>
            <p:nvPr>
              <p:custDataLst>
                <p:tags r:id="rId28"/>
              </p:custDataLst>
            </p:nvPr>
          </p:nvSpPr>
          <p:spPr bwMode="auto">
            <a:xfrm>
              <a:off x="7240594" y="2687638"/>
              <a:ext cx="1084263" cy="3124201"/>
            </a:xfrm>
            <a:custGeom>
              <a:avLst/>
              <a:gdLst>
                <a:gd name="T0" fmla="*/ 0 w 155"/>
                <a:gd name="T1" fmla="*/ 0 h 447"/>
                <a:gd name="T2" fmla="*/ 155 w 155"/>
                <a:gd name="T3" fmla="*/ 406 h 447"/>
                <a:gd name="T4" fmla="*/ 30 w 155"/>
                <a:gd name="T5" fmla="*/ 447 h 447"/>
                <a:gd name="T6" fmla="*/ 28 w 155"/>
                <a:gd name="T7" fmla="*/ 447 h 447"/>
                <a:gd name="T8" fmla="*/ 0 w 155"/>
                <a:gd name="T9" fmla="*/ 0 h 4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5" h="447">
                  <a:moveTo>
                    <a:pt x="0" y="0"/>
                  </a:moveTo>
                  <a:cubicBezTo>
                    <a:pt x="139" y="363"/>
                    <a:pt x="155" y="406"/>
                    <a:pt x="155" y="406"/>
                  </a:cubicBezTo>
                  <a:cubicBezTo>
                    <a:pt x="30" y="447"/>
                    <a:pt x="30" y="447"/>
                    <a:pt x="30" y="447"/>
                  </a:cubicBezTo>
                  <a:cubicBezTo>
                    <a:pt x="28" y="447"/>
                    <a:pt x="28" y="447"/>
                    <a:pt x="28" y="447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74" name="PA_任意多边形 18"/>
            <p:cNvSpPr/>
            <p:nvPr>
              <p:custDataLst>
                <p:tags r:id="rId29"/>
              </p:custDataLst>
            </p:nvPr>
          </p:nvSpPr>
          <p:spPr bwMode="auto">
            <a:xfrm>
              <a:off x="7275519" y="2849563"/>
              <a:ext cx="1020763" cy="2935288"/>
            </a:xfrm>
            <a:custGeom>
              <a:avLst/>
              <a:gdLst>
                <a:gd name="T0" fmla="*/ 0 w 146"/>
                <a:gd name="T1" fmla="*/ 0 h 420"/>
                <a:gd name="T2" fmla="*/ 146 w 146"/>
                <a:gd name="T3" fmla="*/ 380 h 420"/>
                <a:gd name="T4" fmla="*/ 26 w 146"/>
                <a:gd name="T5" fmla="*/ 420 h 420"/>
                <a:gd name="T6" fmla="*/ 0 w 146"/>
                <a:gd name="T7" fmla="*/ 0 h 4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6" h="420">
                  <a:moveTo>
                    <a:pt x="0" y="0"/>
                  </a:moveTo>
                  <a:cubicBezTo>
                    <a:pt x="112" y="292"/>
                    <a:pt x="140" y="365"/>
                    <a:pt x="146" y="380"/>
                  </a:cubicBezTo>
                  <a:cubicBezTo>
                    <a:pt x="26" y="420"/>
                    <a:pt x="26" y="420"/>
                    <a:pt x="26" y="42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BB680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75" name="PA_任意多边形 19"/>
            <p:cNvSpPr/>
            <p:nvPr>
              <p:custDataLst>
                <p:tags r:id="rId30"/>
              </p:custDataLst>
            </p:nvPr>
          </p:nvSpPr>
          <p:spPr bwMode="auto">
            <a:xfrm>
              <a:off x="6169030" y="2687638"/>
              <a:ext cx="1266826" cy="3124201"/>
            </a:xfrm>
            <a:custGeom>
              <a:avLst/>
              <a:gdLst>
                <a:gd name="T0" fmla="*/ 153 w 181"/>
                <a:gd name="T1" fmla="*/ 0 h 447"/>
                <a:gd name="T2" fmla="*/ 0 w 181"/>
                <a:gd name="T3" fmla="*/ 406 h 447"/>
                <a:gd name="T4" fmla="*/ 0 w 181"/>
                <a:gd name="T5" fmla="*/ 408 h 447"/>
                <a:gd name="T6" fmla="*/ 181 w 181"/>
                <a:gd name="T7" fmla="*/ 447 h 447"/>
                <a:gd name="T8" fmla="*/ 153 w 181"/>
                <a:gd name="T9" fmla="*/ 0 h 4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1" h="447">
                  <a:moveTo>
                    <a:pt x="153" y="0"/>
                  </a:moveTo>
                  <a:cubicBezTo>
                    <a:pt x="136" y="46"/>
                    <a:pt x="18" y="358"/>
                    <a:pt x="0" y="406"/>
                  </a:cubicBezTo>
                  <a:cubicBezTo>
                    <a:pt x="0" y="408"/>
                    <a:pt x="0" y="408"/>
                    <a:pt x="0" y="408"/>
                  </a:cubicBezTo>
                  <a:cubicBezTo>
                    <a:pt x="181" y="447"/>
                    <a:pt x="181" y="447"/>
                    <a:pt x="181" y="447"/>
                  </a:cubicBezTo>
                  <a:lnTo>
                    <a:pt x="15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76" name="PA_任意多边形 20"/>
            <p:cNvSpPr/>
            <p:nvPr>
              <p:custDataLst>
                <p:tags r:id="rId31"/>
              </p:custDataLst>
            </p:nvPr>
          </p:nvSpPr>
          <p:spPr bwMode="auto">
            <a:xfrm>
              <a:off x="6205543" y="2806701"/>
              <a:ext cx="1203326" cy="2978151"/>
            </a:xfrm>
            <a:custGeom>
              <a:avLst/>
              <a:gdLst>
                <a:gd name="T0" fmla="*/ 0 w 172"/>
                <a:gd name="T1" fmla="*/ 388 h 426"/>
                <a:gd name="T2" fmla="*/ 146 w 172"/>
                <a:gd name="T3" fmla="*/ 0 h 426"/>
                <a:gd name="T4" fmla="*/ 172 w 172"/>
                <a:gd name="T5" fmla="*/ 426 h 426"/>
                <a:gd name="T6" fmla="*/ 0 w 172"/>
                <a:gd name="T7" fmla="*/ 388 h 4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2" h="426">
                  <a:moveTo>
                    <a:pt x="0" y="388"/>
                  </a:moveTo>
                  <a:cubicBezTo>
                    <a:pt x="19" y="338"/>
                    <a:pt x="117" y="77"/>
                    <a:pt x="146" y="0"/>
                  </a:cubicBezTo>
                  <a:cubicBezTo>
                    <a:pt x="172" y="426"/>
                    <a:pt x="172" y="426"/>
                    <a:pt x="172" y="426"/>
                  </a:cubicBezTo>
                  <a:lnTo>
                    <a:pt x="0" y="388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77" name="PA_任意多边形 21"/>
            <p:cNvSpPr/>
            <p:nvPr>
              <p:custDataLst>
                <p:tags r:id="rId32"/>
              </p:custDataLst>
            </p:nvPr>
          </p:nvSpPr>
          <p:spPr bwMode="auto">
            <a:xfrm>
              <a:off x="6051555" y="4337051"/>
              <a:ext cx="1308101" cy="1916113"/>
            </a:xfrm>
            <a:custGeom>
              <a:avLst/>
              <a:gdLst>
                <a:gd name="T0" fmla="*/ 8 w 187"/>
                <a:gd name="T1" fmla="*/ 0 h 274"/>
                <a:gd name="T2" fmla="*/ 185 w 187"/>
                <a:gd name="T3" fmla="*/ 214 h 274"/>
                <a:gd name="T4" fmla="*/ 8 w 187"/>
                <a:gd name="T5" fmla="*/ 271 h 274"/>
                <a:gd name="T6" fmla="*/ 7 w 187"/>
                <a:gd name="T7" fmla="*/ 0 h 274"/>
                <a:gd name="T8" fmla="*/ 8 w 187"/>
                <a:gd name="T9" fmla="*/ 0 h 2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7" h="274">
                  <a:moveTo>
                    <a:pt x="8" y="0"/>
                  </a:moveTo>
                  <a:cubicBezTo>
                    <a:pt x="70" y="75"/>
                    <a:pt x="187" y="216"/>
                    <a:pt x="185" y="214"/>
                  </a:cubicBezTo>
                  <a:cubicBezTo>
                    <a:pt x="0" y="274"/>
                    <a:pt x="25" y="266"/>
                    <a:pt x="8" y="271"/>
                  </a:cubicBezTo>
                  <a:cubicBezTo>
                    <a:pt x="7" y="0"/>
                    <a:pt x="7" y="0"/>
                    <a:pt x="7" y="0"/>
                  </a:cubicBezTo>
                  <a:lnTo>
                    <a:pt x="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78" name="PA_任意多边形 22"/>
            <p:cNvSpPr/>
            <p:nvPr>
              <p:custDataLst>
                <p:tags r:id="rId33"/>
              </p:custDataLst>
            </p:nvPr>
          </p:nvSpPr>
          <p:spPr bwMode="auto">
            <a:xfrm>
              <a:off x="6127755" y="4400551"/>
              <a:ext cx="1174751" cy="1803400"/>
            </a:xfrm>
            <a:custGeom>
              <a:avLst/>
              <a:gdLst>
                <a:gd name="T0" fmla="*/ 0 w 168"/>
                <a:gd name="T1" fmla="*/ 0 h 258"/>
                <a:gd name="T2" fmla="*/ 120 w 168"/>
                <a:gd name="T3" fmla="*/ 145 h 258"/>
                <a:gd name="T4" fmla="*/ 168 w 168"/>
                <a:gd name="T5" fmla="*/ 203 h 258"/>
                <a:gd name="T6" fmla="*/ 79 w 168"/>
                <a:gd name="T7" fmla="*/ 232 h 258"/>
                <a:gd name="T8" fmla="*/ 1 w 168"/>
                <a:gd name="T9" fmla="*/ 258 h 258"/>
                <a:gd name="T10" fmla="*/ 0 w 168"/>
                <a:gd name="T11" fmla="*/ 0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8" h="258">
                  <a:moveTo>
                    <a:pt x="0" y="0"/>
                  </a:moveTo>
                  <a:cubicBezTo>
                    <a:pt x="34" y="42"/>
                    <a:pt x="83" y="101"/>
                    <a:pt x="120" y="145"/>
                  </a:cubicBezTo>
                  <a:cubicBezTo>
                    <a:pt x="142" y="172"/>
                    <a:pt x="161" y="195"/>
                    <a:pt x="168" y="203"/>
                  </a:cubicBezTo>
                  <a:cubicBezTo>
                    <a:pt x="79" y="232"/>
                    <a:pt x="79" y="232"/>
                    <a:pt x="79" y="232"/>
                  </a:cubicBezTo>
                  <a:cubicBezTo>
                    <a:pt x="9" y="255"/>
                    <a:pt x="8" y="256"/>
                    <a:pt x="1" y="258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32414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79" name="PA_任意多边形 23"/>
            <p:cNvSpPr/>
            <p:nvPr>
              <p:custDataLst>
                <p:tags r:id="rId34"/>
              </p:custDataLst>
            </p:nvPr>
          </p:nvSpPr>
          <p:spPr bwMode="auto">
            <a:xfrm>
              <a:off x="4848229" y="4337051"/>
              <a:ext cx="1258889" cy="1895476"/>
            </a:xfrm>
            <a:custGeom>
              <a:avLst/>
              <a:gdLst>
                <a:gd name="T0" fmla="*/ 179 w 180"/>
                <a:gd name="T1" fmla="*/ 0 h 271"/>
                <a:gd name="T2" fmla="*/ 0 w 180"/>
                <a:gd name="T3" fmla="*/ 217 h 271"/>
                <a:gd name="T4" fmla="*/ 180 w 180"/>
                <a:gd name="T5" fmla="*/ 271 h 271"/>
                <a:gd name="T6" fmla="*/ 179 w 180"/>
                <a:gd name="T7" fmla="*/ 0 h 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0" h="271">
                  <a:moveTo>
                    <a:pt x="179" y="0"/>
                  </a:moveTo>
                  <a:cubicBezTo>
                    <a:pt x="50" y="156"/>
                    <a:pt x="85" y="114"/>
                    <a:pt x="0" y="217"/>
                  </a:cubicBezTo>
                  <a:cubicBezTo>
                    <a:pt x="180" y="271"/>
                    <a:pt x="180" y="271"/>
                    <a:pt x="180" y="271"/>
                  </a:cubicBezTo>
                  <a:lnTo>
                    <a:pt x="17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80" name="PA_任意多边形 24"/>
            <p:cNvSpPr/>
            <p:nvPr>
              <p:custDataLst>
                <p:tags r:id="rId35"/>
              </p:custDataLst>
            </p:nvPr>
          </p:nvSpPr>
          <p:spPr bwMode="auto">
            <a:xfrm>
              <a:off x="4889504" y="4406901"/>
              <a:ext cx="1196976" cy="1797050"/>
            </a:xfrm>
            <a:custGeom>
              <a:avLst/>
              <a:gdLst>
                <a:gd name="T0" fmla="*/ 0 w 171"/>
                <a:gd name="T1" fmla="*/ 205 h 257"/>
                <a:gd name="T2" fmla="*/ 23 w 171"/>
                <a:gd name="T3" fmla="*/ 177 h 257"/>
                <a:gd name="T4" fmla="*/ 122 w 171"/>
                <a:gd name="T5" fmla="*/ 57 h 257"/>
                <a:gd name="T6" fmla="*/ 170 w 171"/>
                <a:gd name="T7" fmla="*/ 0 h 257"/>
                <a:gd name="T8" fmla="*/ 171 w 171"/>
                <a:gd name="T9" fmla="*/ 257 h 257"/>
                <a:gd name="T10" fmla="*/ 0 w 171"/>
                <a:gd name="T11" fmla="*/ 205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1" h="257">
                  <a:moveTo>
                    <a:pt x="0" y="205"/>
                  </a:moveTo>
                  <a:cubicBezTo>
                    <a:pt x="23" y="177"/>
                    <a:pt x="23" y="177"/>
                    <a:pt x="23" y="177"/>
                  </a:cubicBezTo>
                  <a:cubicBezTo>
                    <a:pt x="65" y="126"/>
                    <a:pt x="65" y="126"/>
                    <a:pt x="122" y="57"/>
                  </a:cubicBezTo>
                  <a:cubicBezTo>
                    <a:pt x="170" y="0"/>
                    <a:pt x="170" y="0"/>
                    <a:pt x="170" y="0"/>
                  </a:cubicBezTo>
                  <a:cubicBezTo>
                    <a:pt x="171" y="257"/>
                    <a:pt x="171" y="257"/>
                    <a:pt x="171" y="257"/>
                  </a:cubicBezTo>
                  <a:lnTo>
                    <a:pt x="0" y="205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</p:grpSp>
      <p:sp>
        <p:nvSpPr>
          <p:cNvPr id="53" name="PA_文本框 52"/>
          <p:cNvSpPr txBox="1"/>
          <p:nvPr>
            <p:custDataLst>
              <p:tags r:id="rId12"/>
            </p:custDataLst>
          </p:nvPr>
        </p:nvSpPr>
        <p:spPr>
          <a:xfrm>
            <a:off x="6137605" y="3208551"/>
            <a:ext cx="402674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altLang="zh-CN" sz="3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mpact" panose="020B0806030902050204" pitchFamily="34" charset="0"/>
                <a:ea typeface="宋体" panose="02010600030101010101" pitchFamily="2" charset="-122"/>
                <a:cs typeface="+mn-cs"/>
              </a:rPr>
              <a:t>3</a:t>
            </a:r>
            <a:endParaRPr kumimoji="0" lang="zh-CN" altLang="en-US" sz="3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Impact" panose="020B0806030902050204" pitchFamily="3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4" name="PA_文本框 53"/>
          <p:cNvSpPr txBox="1"/>
          <p:nvPr>
            <p:custDataLst>
              <p:tags r:id="rId13"/>
            </p:custDataLst>
          </p:nvPr>
        </p:nvSpPr>
        <p:spPr>
          <a:xfrm>
            <a:off x="7301984" y="4582606"/>
            <a:ext cx="340037" cy="58684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altLang="zh-CN" sz="3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mpact" panose="020B0806030902050204" pitchFamily="34" charset="0"/>
                <a:ea typeface="宋体" panose="02010600030101010101" pitchFamily="2" charset="-122"/>
                <a:cs typeface="+mn-cs"/>
              </a:rPr>
              <a:t>4</a:t>
            </a:r>
            <a:endParaRPr kumimoji="0" lang="zh-CN" altLang="en-US" sz="3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Impact" panose="020B0806030902050204" pitchFamily="3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5" name="PA_文本框 54"/>
          <p:cNvSpPr txBox="1"/>
          <p:nvPr>
            <p:custDataLst>
              <p:tags r:id="rId14"/>
            </p:custDataLst>
          </p:nvPr>
        </p:nvSpPr>
        <p:spPr>
          <a:xfrm>
            <a:off x="5549299" y="5132269"/>
            <a:ext cx="431427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altLang="zh-CN" sz="3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mpact" panose="020B0806030902050204" pitchFamily="34" charset="0"/>
                <a:ea typeface="宋体" panose="02010600030101010101" pitchFamily="2" charset="-122"/>
                <a:cs typeface="+mn-cs"/>
              </a:rPr>
              <a:t>2</a:t>
            </a:r>
            <a:endParaRPr kumimoji="0" lang="zh-CN" altLang="en-US" sz="3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Impact" panose="020B0806030902050204" pitchFamily="3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6" name="PA_文本框 55"/>
          <p:cNvSpPr txBox="1"/>
          <p:nvPr>
            <p:custDataLst>
              <p:tags r:id="rId15"/>
            </p:custDataLst>
          </p:nvPr>
        </p:nvSpPr>
        <p:spPr>
          <a:xfrm flipH="1">
            <a:off x="4497894" y="4408413"/>
            <a:ext cx="349678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altLang="zh-CN" sz="3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mpact" panose="020B0806030902050204" pitchFamily="34" charset="0"/>
                <a:ea typeface="宋体" panose="02010600030101010101" pitchFamily="2" charset="-122"/>
                <a:cs typeface="+mn-cs"/>
              </a:rPr>
              <a:t>1</a:t>
            </a:r>
            <a:endParaRPr kumimoji="0" lang="zh-CN" altLang="en-US" sz="3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Impact" panose="020B0806030902050204" pitchFamily="34" charset="0"/>
              <a:ea typeface="宋体" panose="02010600030101010101" pitchFamily="2" charset="-122"/>
              <a:cs typeface="+mn-cs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2" fill="hold" nodeType="withEffect" p14:presetBounceEnd="33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33000">
                                          <p:cBhvr additive="base">
                                            <p:cTn id="7" dur="1000" fill="hold"/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33000">
                                          <p:cBhvr additive="base">
                                            <p:cTn id="8" dur="1000" fill="hold"/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2" fill="hold" nodeType="withEffect" p14:presetBounceEnd="33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33000">
                                          <p:cBhvr additive="base">
                                            <p:cTn id="11" dur="1000" fill="hold"/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33000">
                                          <p:cBhvr additive="base">
                                            <p:cTn id="12" dur="1000" fill="hold"/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8" fill="hold" nodeType="withEffect" p14:presetBounceEnd="33000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33000">
                                          <p:cBhvr additive="base">
                                            <p:cTn id="15" dur="1000" fill="hold"/>
                                            <p:tgtEl>
                                              <p:spTgt spid="2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33000">
                                          <p:cBhvr additive="base">
                                            <p:cTn id="16" dur="1000" fill="hold"/>
                                            <p:tgtEl>
                                              <p:spTgt spid="2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8" fill="hold" nodeType="withEffect" p14:presetBounceEnd="33000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33000">
                                          <p:cBhvr additive="base">
                                            <p:cTn id="19" dur="1000" fill="hold"/>
                                            <p:tgtEl>
                                              <p:spTgt spid="2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33000">
                                          <p:cBhvr additive="base">
                                            <p:cTn id="20" dur="1000" fill="hold"/>
                                            <p:tgtEl>
                                              <p:spTgt spid="2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2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000" fill="hold"/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000" fill="hold"/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2" fill="hold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000" fill="hold"/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000" fill="hold"/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8" fill="hold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1000" fill="hold"/>
                                            <p:tgtEl>
                                              <p:spTgt spid="2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1000" fill="hold"/>
                                            <p:tgtEl>
                                              <p:spTgt spid="2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8" fill="hold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1000" fill="hold"/>
                                            <p:tgtEl>
                                              <p:spTgt spid="2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1000" fill="hold"/>
                                            <p:tgtEl>
                                              <p:spTgt spid="2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Fallback>
  </mc:AlternateContent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8" name="PA_矩形 127"/>
          <p:cNvSpPr/>
          <p:nvPr>
            <p:custDataLst>
              <p:tags r:id="rId1"/>
            </p:custDataLst>
          </p:nvPr>
        </p:nvSpPr>
        <p:spPr>
          <a:xfrm>
            <a:off x="0" y="6545943"/>
            <a:ext cx="12192000" cy="312057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31" name="PA_任意多边形 130"/>
          <p:cNvSpPr/>
          <p:nvPr>
            <p:custDataLst>
              <p:tags r:id="rId2"/>
            </p:custDataLst>
          </p:nvPr>
        </p:nvSpPr>
        <p:spPr>
          <a:xfrm>
            <a:off x="10269304" y="6545943"/>
            <a:ext cx="1932222" cy="312057"/>
          </a:xfrm>
          <a:custGeom>
            <a:avLst/>
            <a:gdLst>
              <a:gd name="connsiteX0" fmla="*/ 0 w 1932222"/>
              <a:gd name="connsiteY0" fmla="*/ 0 h 312057"/>
              <a:gd name="connsiteX1" fmla="*/ 1932222 w 1932222"/>
              <a:gd name="connsiteY1" fmla="*/ 0 h 312057"/>
              <a:gd name="connsiteX2" fmla="*/ 1932222 w 1932222"/>
              <a:gd name="connsiteY2" fmla="*/ 312057 h 312057"/>
              <a:gd name="connsiteX3" fmla="*/ 154981 w 1932222"/>
              <a:gd name="connsiteY3" fmla="*/ 312057 h 3120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32222" h="312057">
                <a:moveTo>
                  <a:pt x="0" y="0"/>
                </a:moveTo>
                <a:lnTo>
                  <a:pt x="1932222" y="0"/>
                </a:lnTo>
                <a:lnTo>
                  <a:pt x="1932222" y="312057"/>
                </a:lnTo>
                <a:lnTo>
                  <a:pt x="154981" y="312057"/>
                </a:lnTo>
                <a:close/>
              </a:path>
            </a:pathLst>
          </a:custGeom>
          <a:solidFill>
            <a:schemeClr val="bg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32" name="PA_SlideNumberPlaceholder 131"/>
          <p:cNvSpPr>
            <a:spLocks noGrp="1"/>
          </p:cNvSpPr>
          <p:nvPr>
            <p:ph type="sldNum" sz="quarter" idx="12"/>
            <p:custDataLst>
              <p:tags r:id="rId3"/>
            </p:custDataLst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altLang="zh-CN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-</a:t>
            </a:r>
            <a:fld id="{D6B02234-A951-478D-B725-4AAC724CF730}" type="slidenum">
              <a:rPr kumimoji="0" lang="zh-CN" altLang="en-US" sz="1200" b="0" i="0" u="none" strike="noStrike" kern="120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34</a:t>
            </a:fld>
            <a:r>
              <a:rPr kumimoji="0" lang="en-US" altLang="zh-CN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-</a:t>
            </a:r>
            <a:endParaRPr kumimoji="0" lang="zh-CN" altLang="en-US" sz="1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33" name="PA_矩形 132"/>
          <p:cNvSpPr/>
          <p:nvPr>
            <p:custDataLst>
              <p:tags r:id="rId4"/>
            </p:custDataLst>
          </p:nvPr>
        </p:nvSpPr>
        <p:spPr>
          <a:xfrm>
            <a:off x="0" y="0"/>
            <a:ext cx="12192000" cy="696387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34" name="PA_矩形 133"/>
          <p:cNvSpPr/>
          <p:nvPr>
            <p:custDataLst>
              <p:tags r:id="rId5"/>
            </p:custDataLst>
          </p:nvPr>
        </p:nvSpPr>
        <p:spPr>
          <a:xfrm>
            <a:off x="0" y="0"/>
            <a:ext cx="138112" cy="696387"/>
          </a:xfrm>
          <a:prstGeom prst="rect">
            <a:avLst/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35" name="PA_文本框 134"/>
          <p:cNvSpPr txBox="1"/>
          <p:nvPr>
            <p:custDataLst>
              <p:tags r:id="rId6"/>
            </p:custDataLst>
          </p:nvPr>
        </p:nvSpPr>
        <p:spPr>
          <a:xfrm>
            <a:off x="254000" y="99391"/>
            <a:ext cx="6779420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lvl="0">
              <a:defRPr/>
            </a:pPr>
            <a:r>
              <a:rPr lang="zh-CN" altLang="en-US" sz="2800" b="1" spc="600" dirty="0">
                <a:solidFill>
                  <a:srgbClr val="40404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四项立体箭头同指向</a:t>
            </a:r>
            <a:r>
              <a:rPr lang="en-US" altLang="zh-CN" sz="2800" b="1" spc="600" dirty="0">
                <a:solidFill>
                  <a:srgbClr val="40404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PPT</a:t>
            </a:r>
            <a:r>
              <a:rPr lang="zh-CN" altLang="en-US" sz="2800" b="1" spc="600" dirty="0">
                <a:solidFill>
                  <a:srgbClr val="40404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创意图表</a:t>
            </a:r>
            <a:endParaRPr kumimoji="0" lang="zh-CN" altLang="en-US" sz="2800" b="1" i="0" u="none" strike="noStrike" kern="1200" cap="none" spc="600" normalizeH="0" baseline="0" noProof="0" dirty="0">
              <a:ln>
                <a:noFill/>
              </a:ln>
              <a:solidFill>
                <a:srgbClr val="404040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</a:endParaRPr>
          </a:p>
        </p:txBody>
      </p:sp>
      <p:grpSp>
        <p:nvGrpSpPr>
          <p:cNvPr id="208" name="PA_组合 207"/>
          <p:cNvGrpSpPr/>
          <p:nvPr>
            <p:custDataLst>
              <p:tags r:id="rId7"/>
            </p:custDataLst>
          </p:nvPr>
        </p:nvGrpSpPr>
        <p:grpSpPr>
          <a:xfrm>
            <a:off x="775788" y="1996967"/>
            <a:ext cx="3323137" cy="1022167"/>
            <a:chOff x="775788" y="1184908"/>
            <a:chExt cx="3323137" cy="1022167"/>
          </a:xfrm>
        </p:grpSpPr>
        <p:sp>
          <p:nvSpPr>
            <p:cNvPr id="209" name="PA_文本框 208"/>
            <p:cNvSpPr txBox="1"/>
            <p:nvPr>
              <p:custDataLst>
                <p:tags r:id="rId62"/>
              </p:custDataLst>
            </p:nvPr>
          </p:nvSpPr>
          <p:spPr>
            <a:xfrm>
              <a:off x="1147304" y="1184908"/>
              <a:ext cx="2951621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altLang="zh-CN" sz="1800" b="1" i="0" u="none" strike="noStrike" kern="1200" cap="none" spc="300" normalizeH="0" baseline="0" noProof="0" dirty="0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1.</a:t>
              </a:r>
              <a:r>
                <a:rPr kumimoji="0" lang="zh-CN" altLang="en-US" sz="1800" b="1" i="0" u="none" strike="noStrike" kern="1200" cap="none" spc="300" normalizeH="0" baseline="0" noProof="0" dirty="0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点击此处添加标题</a:t>
              </a:r>
            </a:p>
          </p:txBody>
        </p:sp>
        <p:sp>
          <p:nvSpPr>
            <p:cNvPr id="210" name="PA_文本框 209"/>
            <p:cNvSpPr txBox="1"/>
            <p:nvPr>
              <p:custDataLst>
                <p:tags r:id="rId63"/>
              </p:custDataLst>
            </p:nvPr>
          </p:nvSpPr>
          <p:spPr>
            <a:xfrm>
              <a:off x="1147304" y="1636791"/>
              <a:ext cx="1595309" cy="57028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50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点击此处添加文字说明</a:t>
              </a:r>
              <a:endParaRPr kumimoji="0" lang="en-US" altLang="zh-CN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endParaRPr>
            </a:p>
            <a:p>
              <a:pPr marL="0" marR="0" lvl="0" indent="0" algn="l" defTabSz="914400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50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点击此处添加文字说明</a:t>
              </a:r>
            </a:p>
          </p:txBody>
        </p:sp>
        <p:cxnSp>
          <p:nvCxnSpPr>
            <p:cNvPr id="211" name="PA_直接连接符 210"/>
            <p:cNvCxnSpPr/>
            <p:nvPr>
              <p:custDataLst>
                <p:tags r:id="rId64"/>
              </p:custDataLst>
            </p:nvPr>
          </p:nvCxnSpPr>
          <p:spPr>
            <a:xfrm>
              <a:off x="1213979" y="1595515"/>
              <a:ext cx="2358780" cy="0"/>
            </a:xfrm>
            <a:prstGeom prst="line">
              <a:avLst/>
            </a:prstGeom>
            <a:ln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2" name="PA_直接连接符 211"/>
            <p:cNvCxnSpPr/>
            <p:nvPr>
              <p:custDataLst>
                <p:tags r:id="rId65"/>
              </p:custDataLst>
            </p:nvPr>
          </p:nvCxnSpPr>
          <p:spPr>
            <a:xfrm>
              <a:off x="1213979" y="1644435"/>
              <a:ext cx="817523" cy="0"/>
            </a:xfrm>
            <a:prstGeom prst="line">
              <a:avLst/>
            </a:prstGeom>
            <a:ln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13" name="PA_任意多边形 255"/>
            <p:cNvSpPr>
              <a:spLocks noEditPoints="1"/>
            </p:cNvSpPr>
            <p:nvPr>
              <p:custDataLst>
                <p:tags r:id="rId66"/>
              </p:custDataLst>
            </p:nvPr>
          </p:nvSpPr>
          <p:spPr bwMode="auto">
            <a:xfrm>
              <a:off x="775788" y="1252537"/>
              <a:ext cx="319760" cy="224831"/>
            </a:xfrm>
            <a:custGeom>
              <a:avLst/>
              <a:gdLst>
                <a:gd name="T0" fmla="*/ 54 w 54"/>
                <a:gd name="T1" fmla="*/ 27 h 38"/>
                <a:gd name="T2" fmla="*/ 44 w 54"/>
                <a:gd name="T3" fmla="*/ 38 h 38"/>
                <a:gd name="T4" fmla="*/ 43 w 54"/>
                <a:gd name="T5" fmla="*/ 38 h 38"/>
                <a:gd name="T6" fmla="*/ 11 w 54"/>
                <a:gd name="T7" fmla="*/ 38 h 38"/>
                <a:gd name="T8" fmla="*/ 11 w 54"/>
                <a:gd name="T9" fmla="*/ 38 h 38"/>
                <a:gd name="T10" fmla="*/ 11 w 54"/>
                <a:gd name="T11" fmla="*/ 38 h 38"/>
                <a:gd name="T12" fmla="*/ 10 w 54"/>
                <a:gd name="T13" fmla="*/ 38 h 38"/>
                <a:gd name="T14" fmla="*/ 0 w 54"/>
                <a:gd name="T15" fmla="*/ 27 h 38"/>
                <a:gd name="T16" fmla="*/ 5 w 54"/>
                <a:gd name="T17" fmla="*/ 18 h 38"/>
                <a:gd name="T18" fmla="*/ 5 w 54"/>
                <a:gd name="T19" fmla="*/ 16 h 38"/>
                <a:gd name="T20" fmla="*/ 12 w 54"/>
                <a:gd name="T21" fmla="*/ 8 h 38"/>
                <a:gd name="T22" fmla="*/ 17 w 54"/>
                <a:gd name="T23" fmla="*/ 10 h 38"/>
                <a:gd name="T24" fmla="*/ 31 w 54"/>
                <a:gd name="T25" fmla="*/ 0 h 38"/>
                <a:gd name="T26" fmla="*/ 48 w 54"/>
                <a:gd name="T27" fmla="*/ 17 h 38"/>
                <a:gd name="T28" fmla="*/ 48 w 54"/>
                <a:gd name="T29" fmla="*/ 18 h 38"/>
                <a:gd name="T30" fmla="*/ 54 w 54"/>
                <a:gd name="T31" fmla="*/ 27 h 38"/>
                <a:gd name="T32" fmla="*/ 20 w 54"/>
                <a:gd name="T33" fmla="*/ 32 h 38"/>
                <a:gd name="T34" fmla="*/ 26 w 54"/>
                <a:gd name="T35" fmla="*/ 29 h 38"/>
                <a:gd name="T36" fmla="*/ 24 w 54"/>
                <a:gd name="T37" fmla="*/ 26 h 38"/>
                <a:gd name="T38" fmla="*/ 20 w 54"/>
                <a:gd name="T39" fmla="*/ 28 h 38"/>
                <a:gd name="T40" fmla="*/ 16 w 54"/>
                <a:gd name="T41" fmla="*/ 25 h 38"/>
                <a:gd name="T42" fmla="*/ 20 w 54"/>
                <a:gd name="T43" fmla="*/ 21 h 38"/>
                <a:gd name="T44" fmla="*/ 36 w 54"/>
                <a:gd name="T45" fmla="*/ 32 h 38"/>
                <a:gd name="T46" fmla="*/ 43 w 54"/>
                <a:gd name="T47" fmla="*/ 25 h 38"/>
                <a:gd name="T48" fmla="*/ 36 w 54"/>
                <a:gd name="T49" fmla="*/ 18 h 38"/>
                <a:gd name="T50" fmla="*/ 29 w 54"/>
                <a:gd name="T51" fmla="*/ 20 h 38"/>
                <a:gd name="T52" fmla="*/ 32 w 54"/>
                <a:gd name="T53" fmla="*/ 23 h 38"/>
                <a:gd name="T54" fmla="*/ 35 w 54"/>
                <a:gd name="T55" fmla="*/ 21 h 38"/>
                <a:gd name="T56" fmla="*/ 39 w 54"/>
                <a:gd name="T57" fmla="*/ 25 h 38"/>
                <a:gd name="T58" fmla="*/ 35 w 54"/>
                <a:gd name="T59" fmla="*/ 28 h 38"/>
                <a:gd name="T60" fmla="*/ 20 w 54"/>
                <a:gd name="T61" fmla="*/ 18 h 38"/>
                <a:gd name="T62" fmla="*/ 12 w 54"/>
                <a:gd name="T63" fmla="*/ 25 h 38"/>
                <a:gd name="T64" fmla="*/ 20 w 54"/>
                <a:gd name="T65" fmla="*/ 32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4" h="38">
                  <a:moveTo>
                    <a:pt x="54" y="27"/>
                  </a:moveTo>
                  <a:cubicBezTo>
                    <a:pt x="54" y="33"/>
                    <a:pt x="50" y="38"/>
                    <a:pt x="44" y="38"/>
                  </a:cubicBezTo>
                  <a:cubicBezTo>
                    <a:pt x="43" y="38"/>
                    <a:pt x="43" y="38"/>
                    <a:pt x="43" y="38"/>
                  </a:cubicBezTo>
                  <a:cubicBezTo>
                    <a:pt x="11" y="38"/>
                    <a:pt x="11" y="38"/>
                    <a:pt x="11" y="38"/>
                  </a:cubicBezTo>
                  <a:cubicBezTo>
                    <a:pt x="11" y="38"/>
                    <a:pt x="11" y="38"/>
                    <a:pt x="11" y="38"/>
                  </a:cubicBezTo>
                  <a:cubicBezTo>
                    <a:pt x="11" y="38"/>
                    <a:pt x="11" y="38"/>
                    <a:pt x="11" y="38"/>
                  </a:cubicBezTo>
                  <a:cubicBezTo>
                    <a:pt x="10" y="38"/>
                    <a:pt x="10" y="38"/>
                    <a:pt x="10" y="38"/>
                  </a:cubicBezTo>
                  <a:cubicBezTo>
                    <a:pt x="4" y="38"/>
                    <a:pt x="0" y="33"/>
                    <a:pt x="0" y="27"/>
                  </a:cubicBezTo>
                  <a:cubicBezTo>
                    <a:pt x="0" y="23"/>
                    <a:pt x="2" y="20"/>
                    <a:pt x="5" y="18"/>
                  </a:cubicBezTo>
                  <a:cubicBezTo>
                    <a:pt x="5" y="17"/>
                    <a:pt x="5" y="16"/>
                    <a:pt x="5" y="16"/>
                  </a:cubicBezTo>
                  <a:cubicBezTo>
                    <a:pt x="5" y="11"/>
                    <a:pt x="8" y="8"/>
                    <a:pt x="12" y="8"/>
                  </a:cubicBezTo>
                  <a:cubicBezTo>
                    <a:pt x="14" y="8"/>
                    <a:pt x="15" y="9"/>
                    <a:pt x="17" y="10"/>
                  </a:cubicBezTo>
                  <a:cubicBezTo>
                    <a:pt x="19" y="4"/>
                    <a:pt x="25" y="0"/>
                    <a:pt x="31" y="0"/>
                  </a:cubicBezTo>
                  <a:cubicBezTo>
                    <a:pt x="40" y="0"/>
                    <a:pt x="48" y="8"/>
                    <a:pt x="48" y="17"/>
                  </a:cubicBezTo>
                  <a:cubicBezTo>
                    <a:pt x="48" y="17"/>
                    <a:pt x="48" y="17"/>
                    <a:pt x="48" y="18"/>
                  </a:cubicBezTo>
                  <a:cubicBezTo>
                    <a:pt x="52" y="19"/>
                    <a:pt x="54" y="23"/>
                    <a:pt x="54" y="27"/>
                  </a:cubicBezTo>
                  <a:close/>
                  <a:moveTo>
                    <a:pt x="20" y="32"/>
                  </a:moveTo>
                  <a:cubicBezTo>
                    <a:pt x="23" y="32"/>
                    <a:pt x="24" y="31"/>
                    <a:pt x="26" y="29"/>
                  </a:cubicBezTo>
                  <a:cubicBezTo>
                    <a:pt x="26" y="28"/>
                    <a:pt x="25" y="27"/>
                    <a:pt x="24" y="26"/>
                  </a:cubicBezTo>
                  <a:cubicBezTo>
                    <a:pt x="23" y="27"/>
                    <a:pt x="22" y="28"/>
                    <a:pt x="20" y="28"/>
                  </a:cubicBezTo>
                  <a:cubicBezTo>
                    <a:pt x="18" y="28"/>
                    <a:pt x="16" y="27"/>
                    <a:pt x="16" y="25"/>
                  </a:cubicBezTo>
                  <a:cubicBezTo>
                    <a:pt x="16" y="23"/>
                    <a:pt x="18" y="21"/>
                    <a:pt x="20" y="21"/>
                  </a:cubicBezTo>
                  <a:cubicBezTo>
                    <a:pt x="26" y="21"/>
                    <a:pt x="27" y="32"/>
                    <a:pt x="36" y="32"/>
                  </a:cubicBezTo>
                  <a:cubicBezTo>
                    <a:pt x="40" y="32"/>
                    <a:pt x="43" y="29"/>
                    <a:pt x="43" y="25"/>
                  </a:cubicBezTo>
                  <a:cubicBezTo>
                    <a:pt x="43" y="20"/>
                    <a:pt x="40" y="18"/>
                    <a:pt x="36" y="18"/>
                  </a:cubicBezTo>
                  <a:cubicBezTo>
                    <a:pt x="33" y="18"/>
                    <a:pt x="31" y="18"/>
                    <a:pt x="29" y="20"/>
                  </a:cubicBezTo>
                  <a:cubicBezTo>
                    <a:pt x="30" y="21"/>
                    <a:pt x="31" y="22"/>
                    <a:pt x="32" y="23"/>
                  </a:cubicBezTo>
                  <a:cubicBezTo>
                    <a:pt x="33" y="22"/>
                    <a:pt x="34" y="21"/>
                    <a:pt x="35" y="21"/>
                  </a:cubicBezTo>
                  <a:cubicBezTo>
                    <a:pt x="37" y="21"/>
                    <a:pt x="39" y="23"/>
                    <a:pt x="39" y="25"/>
                  </a:cubicBezTo>
                  <a:cubicBezTo>
                    <a:pt x="39" y="27"/>
                    <a:pt x="37" y="28"/>
                    <a:pt x="35" y="28"/>
                  </a:cubicBezTo>
                  <a:cubicBezTo>
                    <a:pt x="30" y="28"/>
                    <a:pt x="28" y="18"/>
                    <a:pt x="20" y="18"/>
                  </a:cubicBezTo>
                  <a:cubicBezTo>
                    <a:pt x="16" y="18"/>
                    <a:pt x="12" y="20"/>
                    <a:pt x="12" y="25"/>
                  </a:cubicBezTo>
                  <a:cubicBezTo>
                    <a:pt x="12" y="29"/>
                    <a:pt x="16" y="32"/>
                    <a:pt x="20" y="32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14" name="PA_组合 213"/>
          <p:cNvGrpSpPr/>
          <p:nvPr>
            <p:custDataLst>
              <p:tags r:id="rId8"/>
            </p:custDataLst>
          </p:nvPr>
        </p:nvGrpSpPr>
        <p:grpSpPr>
          <a:xfrm>
            <a:off x="8653198" y="1996967"/>
            <a:ext cx="3190870" cy="1022167"/>
            <a:chOff x="8653198" y="1184908"/>
            <a:chExt cx="3190870" cy="1022167"/>
          </a:xfrm>
        </p:grpSpPr>
        <p:sp>
          <p:nvSpPr>
            <p:cNvPr id="215" name="PA_文本框 214"/>
            <p:cNvSpPr txBox="1"/>
            <p:nvPr>
              <p:custDataLst>
                <p:tags r:id="rId57"/>
              </p:custDataLst>
            </p:nvPr>
          </p:nvSpPr>
          <p:spPr>
            <a:xfrm>
              <a:off x="8978900" y="1184908"/>
              <a:ext cx="2865168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altLang="zh-CN" sz="1800" b="1" i="0" u="none" strike="noStrike" kern="1200" cap="none" spc="300" normalizeH="0" baseline="0" noProof="0" dirty="0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3.</a:t>
              </a:r>
              <a:r>
                <a:rPr kumimoji="0" lang="zh-CN" altLang="en-US" sz="1800" b="1" i="0" u="none" strike="noStrike" kern="1200" cap="none" spc="300" normalizeH="0" baseline="0" noProof="0" dirty="0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点击此处添加标题</a:t>
              </a:r>
            </a:p>
          </p:txBody>
        </p:sp>
        <p:sp>
          <p:nvSpPr>
            <p:cNvPr id="216" name="PA_文本框 215"/>
            <p:cNvSpPr txBox="1"/>
            <p:nvPr>
              <p:custDataLst>
                <p:tags r:id="rId58"/>
              </p:custDataLst>
            </p:nvPr>
          </p:nvSpPr>
          <p:spPr>
            <a:xfrm>
              <a:off x="8978900" y="1636791"/>
              <a:ext cx="1595309" cy="57028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50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点击此处添加文字说明</a:t>
              </a:r>
              <a:endParaRPr kumimoji="0" lang="en-US" altLang="zh-CN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endParaRPr>
            </a:p>
            <a:p>
              <a:pPr marL="0" marR="0" lvl="0" indent="0" algn="l" defTabSz="914400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50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点击此处添加文字说明</a:t>
              </a:r>
            </a:p>
          </p:txBody>
        </p:sp>
        <p:cxnSp>
          <p:nvCxnSpPr>
            <p:cNvPr id="217" name="PA_直接连接符 216"/>
            <p:cNvCxnSpPr/>
            <p:nvPr>
              <p:custDataLst>
                <p:tags r:id="rId59"/>
              </p:custDataLst>
            </p:nvPr>
          </p:nvCxnSpPr>
          <p:spPr>
            <a:xfrm>
              <a:off x="9045575" y="1595515"/>
              <a:ext cx="2379712" cy="0"/>
            </a:xfrm>
            <a:prstGeom prst="line">
              <a:avLst/>
            </a:prstGeom>
            <a:ln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8" name="PA_直接连接符 217"/>
            <p:cNvCxnSpPr/>
            <p:nvPr>
              <p:custDataLst>
                <p:tags r:id="rId60"/>
              </p:custDataLst>
            </p:nvPr>
          </p:nvCxnSpPr>
          <p:spPr>
            <a:xfrm>
              <a:off x="9045575" y="1644435"/>
              <a:ext cx="817523" cy="0"/>
            </a:xfrm>
            <a:prstGeom prst="line">
              <a:avLst/>
            </a:prstGeom>
            <a:ln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19" name="PA_任意多边形 315"/>
            <p:cNvSpPr>
              <a:spLocks noEditPoints="1"/>
            </p:cNvSpPr>
            <p:nvPr>
              <p:custDataLst>
                <p:tags r:id="rId61"/>
              </p:custDataLst>
            </p:nvPr>
          </p:nvSpPr>
          <p:spPr bwMode="auto">
            <a:xfrm>
              <a:off x="8653198" y="1246755"/>
              <a:ext cx="236393" cy="236393"/>
            </a:xfrm>
            <a:custGeom>
              <a:avLst/>
              <a:gdLst>
                <a:gd name="T0" fmla="*/ 41 w 41"/>
                <a:gd name="T1" fmla="*/ 34 h 41"/>
                <a:gd name="T2" fmla="*/ 33 w 41"/>
                <a:gd name="T3" fmla="*/ 41 h 41"/>
                <a:gd name="T4" fmla="*/ 8 w 41"/>
                <a:gd name="T5" fmla="*/ 41 h 41"/>
                <a:gd name="T6" fmla="*/ 0 w 41"/>
                <a:gd name="T7" fmla="*/ 34 h 41"/>
                <a:gd name="T8" fmla="*/ 0 w 41"/>
                <a:gd name="T9" fmla="*/ 8 h 41"/>
                <a:gd name="T10" fmla="*/ 8 w 41"/>
                <a:gd name="T11" fmla="*/ 0 h 41"/>
                <a:gd name="T12" fmla="*/ 33 w 41"/>
                <a:gd name="T13" fmla="*/ 0 h 41"/>
                <a:gd name="T14" fmla="*/ 41 w 41"/>
                <a:gd name="T15" fmla="*/ 8 h 41"/>
                <a:gd name="T16" fmla="*/ 41 w 41"/>
                <a:gd name="T17" fmla="*/ 34 h 41"/>
                <a:gd name="T18" fmla="*/ 29 w 41"/>
                <a:gd name="T19" fmla="*/ 20 h 41"/>
                <a:gd name="T20" fmla="*/ 21 w 41"/>
                <a:gd name="T21" fmla="*/ 12 h 41"/>
                <a:gd name="T22" fmla="*/ 7 w 41"/>
                <a:gd name="T23" fmla="*/ 27 h 41"/>
                <a:gd name="T24" fmla="*/ 7 w 41"/>
                <a:gd name="T25" fmla="*/ 34 h 41"/>
                <a:gd name="T26" fmla="*/ 15 w 41"/>
                <a:gd name="T27" fmla="*/ 34 h 41"/>
                <a:gd name="T28" fmla="*/ 29 w 41"/>
                <a:gd name="T29" fmla="*/ 20 h 41"/>
                <a:gd name="T30" fmla="*/ 15 w 41"/>
                <a:gd name="T31" fmla="*/ 30 h 41"/>
                <a:gd name="T32" fmla="*/ 14 w 41"/>
                <a:gd name="T33" fmla="*/ 32 h 41"/>
                <a:gd name="T34" fmla="*/ 12 w 41"/>
                <a:gd name="T35" fmla="*/ 32 h 41"/>
                <a:gd name="T36" fmla="*/ 12 w 41"/>
                <a:gd name="T37" fmla="*/ 29 h 41"/>
                <a:gd name="T38" fmla="*/ 9 w 41"/>
                <a:gd name="T39" fmla="*/ 29 h 41"/>
                <a:gd name="T40" fmla="*/ 9 w 41"/>
                <a:gd name="T41" fmla="*/ 28 h 41"/>
                <a:gd name="T42" fmla="*/ 11 w 41"/>
                <a:gd name="T43" fmla="*/ 26 h 41"/>
                <a:gd name="T44" fmla="*/ 15 w 41"/>
                <a:gd name="T45" fmla="*/ 30 h 41"/>
                <a:gd name="T46" fmla="*/ 22 w 41"/>
                <a:gd name="T47" fmla="*/ 17 h 41"/>
                <a:gd name="T48" fmla="*/ 14 w 41"/>
                <a:gd name="T49" fmla="*/ 24 h 41"/>
                <a:gd name="T50" fmla="*/ 13 w 41"/>
                <a:gd name="T51" fmla="*/ 25 h 41"/>
                <a:gd name="T52" fmla="*/ 13 w 41"/>
                <a:gd name="T53" fmla="*/ 24 h 41"/>
                <a:gd name="T54" fmla="*/ 21 w 41"/>
                <a:gd name="T55" fmla="*/ 16 h 41"/>
                <a:gd name="T56" fmla="*/ 22 w 41"/>
                <a:gd name="T57" fmla="*/ 16 h 41"/>
                <a:gd name="T58" fmla="*/ 22 w 41"/>
                <a:gd name="T59" fmla="*/ 17 h 41"/>
                <a:gd name="T60" fmla="*/ 33 w 41"/>
                <a:gd name="T61" fmla="*/ 16 h 41"/>
                <a:gd name="T62" fmla="*/ 33 w 41"/>
                <a:gd name="T63" fmla="*/ 12 h 41"/>
                <a:gd name="T64" fmla="*/ 29 w 41"/>
                <a:gd name="T65" fmla="*/ 8 h 41"/>
                <a:gd name="T66" fmla="*/ 26 w 41"/>
                <a:gd name="T67" fmla="*/ 8 h 41"/>
                <a:gd name="T68" fmla="*/ 23 w 41"/>
                <a:gd name="T69" fmla="*/ 10 h 41"/>
                <a:gd name="T70" fmla="*/ 31 w 41"/>
                <a:gd name="T71" fmla="*/ 18 h 41"/>
                <a:gd name="T72" fmla="*/ 33 w 41"/>
                <a:gd name="T73" fmla="*/ 1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41" h="41">
                  <a:moveTo>
                    <a:pt x="41" y="34"/>
                  </a:moveTo>
                  <a:cubicBezTo>
                    <a:pt x="41" y="38"/>
                    <a:pt x="38" y="41"/>
                    <a:pt x="33" y="41"/>
                  </a:cubicBezTo>
                  <a:cubicBezTo>
                    <a:pt x="8" y="41"/>
                    <a:pt x="8" y="41"/>
                    <a:pt x="8" y="41"/>
                  </a:cubicBezTo>
                  <a:cubicBezTo>
                    <a:pt x="4" y="41"/>
                    <a:pt x="0" y="38"/>
                    <a:pt x="0" y="34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4"/>
                    <a:pt x="4" y="0"/>
                    <a:pt x="8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8" y="0"/>
                    <a:pt x="41" y="4"/>
                    <a:pt x="41" y="8"/>
                  </a:cubicBezTo>
                  <a:lnTo>
                    <a:pt x="41" y="34"/>
                  </a:lnTo>
                  <a:close/>
                  <a:moveTo>
                    <a:pt x="29" y="20"/>
                  </a:moveTo>
                  <a:cubicBezTo>
                    <a:pt x="21" y="12"/>
                    <a:pt x="21" y="12"/>
                    <a:pt x="21" y="12"/>
                  </a:cubicBezTo>
                  <a:cubicBezTo>
                    <a:pt x="7" y="27"/>
                    <a:pt x="7" y="27"/>
                    <a:pt x="7" y="27"/>
                  </a:cubicBezTo>
                  <a:cubicBezTo>
                    <a:pt x="7" y="34"/>
                    <a:pt x="7" y="34"/>
                    <a:pt x="7" y="34"/>
                  </a:cubicBezTo>
                  <a:cubicBezTo>
                    <a:pt x="15" y="34"/>
                    <a:pt x="15" y="34"/>
                    <a:pt x="15" y="34"/>
                  </a:cubicBezTo>
                  <a:lnTo>
                    <a:pt x="29" y="20"/>
                  </a:lnTo>
                  <a:close/>
                  <a:moveTo>
                    <a:pt x="15" y="30"/>
                  </a:moveTo>
                  <a:cubicBezTo>
                    <a:pt x="14" y="32"/>
                    <a:pt x="14" y="32"/>
                    <a:pt x="14" y="32"/>
                  </a:cubicBezTo>
                  <a:cubicBezTo>
                    <a:pt x="12" y="32"/>
                    <a:pt x="12" y="32"/>
                    <a:pt x="12" y="32"/>
                  </a:cubicBezTo>
                  <a:cubicBezTo>
                    <a:pt x="12" y="29"/>
                    <a:pt x="12" y="29"/>
                    <a:pt x="12" y="29"/>
                  </a:cubicBezTo>
                  <a:cubicBezTo>
                    <a:pt x="9" y="29"/>
                    <a:pt x="9" y="29"/>
                    <a:pt x="9" y="29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11" y="26"/>
                    <a:pt x="11" y="26"/>
                    <a:pt x="11" y="26"/>
                  </a:cubicBezTo>
                  <a:lnTo>
                    <a:pt x="15" y="30"/>
                  </a:lnTo>
                  <a:close/>
                  <a:moveTo>
                    <a:pt x="22" y="17"/>
                  </a:moveTo>
                  <a:cubicBezTo>
                    <a:pt x="14" y="24"/>
                    <a:pt x="14" y="24"/>
                    <a:pt x="14" y="24"/>
                  </a:cubicBezTo>
                  <a:cubicBezTo>
                    <a:pt x="14" y="25"/>
                    <a:pt x="13" y="25"/>
                    <a:pt x="13" y="25"/>
                  </a:cubicBezTo>
                  <a:cubicBezTo>
                    <a:pt x="13" y="24"/>
                    <a:pt x="13" y="24"/>
                    <a:pt x="13" y="24"/>
                  </a:cubicBezTo>
                  <a:cubicBezTo>
                    <a:pt x="21" y="16"/>
                    <a:pt x="21" y="16"/>
                    <a:pt x="21" y="16"/>
                  </a:cubicBezTo>
                  <a:cubicBezTo>
                    <a:pt x="21" y="16"/>
                    <a:pt x="22" y="16"/>
                    <a:pt x="22" y="16"/>
                  </a:cubicBezTo>
                  <a:cubicBezTo>
                    <a:pt x="22" y="16"/>
                    <a:pt x="22" y="16"/>
                    <a:pt x="22" y="17"/>
                  </a:cubicBezTo>
                  <a:close/>
                  <a:moveTo>
                    <a:pt x="33" y="16"/>
                  </a:moveTo>
                  <a:cubicBezTo>
                    <a:pt x="34" y="15"/>
                    <a:pt x="34" y="13"/>
                    <a:pt x="33" y="12"/>
                  </a:cubicBezTo>
                  <a:cubicBezTo>
                    <a:pt x="29" y="8"/>
                    <a:pt x="29" y="8"/>
                    <a:pt x="29" y="8"/>
                  </a:cubicBezTo>
                  <a:cubicBezTo>
                    <a:pt x="28" y="7"/>
                    <a:pt x="27" y="7"/>
                    <a:pt x="26" y="8"/>
                  </a:cubicBezTo>
                  <a:cubicBezTo>
                    <a:pt x="23" y="10"/>
                    <a:pt x="23" y="10"/>
                    <a:pt x="23" y="10"/>
                  </a:cubicBezTo>
                  <a:cubicBezTo>
                    <a:pt x="31" y="18"/>
                    <a:pt x="31" y="18"/>
                    <a:pt x="31" y="18"/>
                  </a:cubicBezTo>
                  <a:lnTo>
                    <a:pt x="33" y="16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20" name="PA_组合 219"/>
          <p:cNvGrpSpPr/>
          <p:nvPr>
            <p:custDataLst>
              <p:tags r:id="rId9"/>
            </p:custDataLst>
          </p:nvPr>
        </p:nvGrpSpPr>
        <p:grpSpPr>
          <a:xfrm>
            <a:off x="821668" y="4922875"/>
            <a:ext cx="3192914" cy="1022167"/>
            <a:chOff x="821668" y="2906974"/>
            <a:chExt cx="3192914" cy="1022167"/>
          </a:xfrm>
        </p:grpSpPr>
        <p:sp>
          <p:nvSpPr>
            <p:cNvPr id="221" name="PA_文本框 220"/>
            <p:cNvSpPr txBox="1"/>
            <p:nvPr>
              <p:custDataLst>
                <p:tags r:id="rId52"/>
              </p:custDataLst>
            </p:nvPr>
          </p:nvSpPr>
          <p:spPr>
            <a:xfrm>
              <a:off x="1147304" y="2906974"/>
              <a:ext cx="2867278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altLang="zh-CN" sz="1800" b="1" i="0" u="none" strike="noStrike" kern="1200" cap="none" spc="300" normalizeH="0" baseline="0" noProof="0" dirty="0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2.</a:t>
              </a:r>
              <a:r>
                <a:rPr kumimoji="0" lang="zh-CN" altLang="en-US" sz="1800" b="1" i="0" u="none" strike="noStrike" kern="1200" cap="none" spc="300" normalizeH="0" baseline="0" noProof="0" dirty="0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点击此处添加标题</a:t>
              </a:r>
            </a:p>
          </p:txBody>
        </p:sp>
        <p:sp>
          <p:nvSpPr>
            <p:cNvPr id="222" name="PA_文本框 221"/>
            <p:cNvSpPr txBox="1"/>
            <p:nvPr>
              <p:custDataLst>
                <p:tags r:id="rId53"/>
              </p:custDataLst>
            </p:nvPr>
          </p:nvSpPr>
          <p:spPr>
            <a:xfrm>
              <a:off x="1147304" y="3358857"/>
              <a:ext cx="1595309" cy="57028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50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点击此处添加文字说明</a:t>
              </a:r>
              <a:endParaRPr kumimoji="0" lang="en-US" altLang="zh-CN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endParaRPr>
            </a:p>
            <a:p>
              <a:pPr marL="0" marR="0" lvl="0" indent="0" algn="l" defTabSz="914400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50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点击此处添加文字说明</a:t>
              </a:r>
            </a:p>
          </p:txBody>
        </p:sp>
        <p:cxnSp>
          <p:nvCxnSpPr>
            <p:cNvPr id="223" name="PA_直接连接符 222"/>
            <p:cNvCxnSpPr/>
            <p:nvPr>
              <p:custDataLst>
                <p:tags r:id="rId54"/>
              </p:custDataLst>
            </p:nvPr>
          </p:nvCxnSpPr>
          <p:spPr>
            <a:xfrm>
              <a:off x="1213979" y="3317581"/>
              <a:ext cx="2358780" cy="0"/>
            </a:xfrm>
            <a:prstGeom prst="line">
              <a:avLst/>
            </a:prstGeom>
            <a:ln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4" name="PA_直接连接符 223"/>
            <p:cNvCxnSpPr/>
            <p:nvPr>
              <p:custDataLst>
                <p:tags r:id="rId55"/>
              </p:custDataLst>
            </p:nvPr>
          </p:nvCxnSpPr>
          <p:spPr>
            <a:xfrm>
              <a:off x="1213979" y="3366501"/>
              <a:ext cx="817523" cy="0"/>
            </a:xfrm>
            <a:prstGeom prst="line">
              <a:avLst/>
            </a:prstGeom>
            <a:ln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25" name="PA_任意多边形 163"/>
            <p:cNvSpPr>
              <a:spLocks noEditPoints="1"/>
            </p:cNvSpPr>
            <p:nvPr>
              <p:custDataLst>
                <p:tags r:id="rId56"/>
              </p:custDataLst>
            </p:nvPr>
          </p:nvSpPr>
          <p:spPr bwMode="auto">
            <a:xfrm>
              <a:off x="821668" y="2962934"/>
              <a:ext cx="298748" cy="230613"/>
            </a:xfrm>
            <a:custGeom>
              <a:avLst/>
              <a:gdLst>
                <a:gd name="T0" fmla="*/ 38 w 48"/>
                <a:gd name="T1" fmla="*/ 30 h 37"/>
                <a:gd name="T2" fmla="*/ 30 w 48"/>
                <a:gd name="T3" fmla="*/ 37 h 37"/>
                <a:gd name="T4" fmla="*/ 8 w 48"/>
                <a:gd name="T5" fmla="*/ 37 h 37"/>
                <a:gd name="T6" fmla="*/ 0 w 48"/>
                <a:gd name="T7" fmla="*/ 30 h 37"/>
                <a:gd name="T8" fmla="*/ 0 w 48"/>
                <a:gd name="T9" fmla="*/ 7 h 37"/>
                <a:gd name="T10" fmla="*/ 8 w 48"/>
                <a:gd name="T11" fmla="*/ 0 h 37"/>
                <a:gd name="T12" fmla="*/ 30 w 48"/>
                <a:gd name="T13" fmla="*/ 0 h 37"/>
                <a:gd name="T14" fmla="*/ 33 w 48"/>
                <a:gd name="T15" fmla="*/ 0 h 37"/>
                <a:gd name="T16" fmla="*/ 34 w 48"/>
                <a:gd name="T17" fmla="*/ 1 h 37"/>
                <a:gd name="T18" fmla="*/ 34 w 48"/>
                <a:gd name="T19" fmla="*/ 2 h 37"/>
                <a:gd name="T20" fmla="*/ 32 w 48"/>
                <a:gd name="T21" fmla="*/ 3 h 37"/>
                <a:gd name="T22" fmla="*/ 31 w 48"/>
                <a:gd name="T23" fmla="*/ 3 h 37"/>
                <a:gd name="T24" fmla="*/ 30 w 48"/>
                <a:gd name="T25" fmla="*/ 3 h 37"/>
                <a:gd name="T26" fmla="*/ 8 w 48"/>
                <a:gd name="T27" fmla="*/ 3 h 37"/>
                <a:gd name="T28" fmla="*/ 4 w 48"/>
                <a:gd name="T29" fmla="*/ 7 h 37"/>
                <a:gd name="T30" fmla="*/ 4 w 48"/>
                <a:gd name="T31" fmla="*/ 30 h 37"/>
                <a:gd name="T32" fmla="*/ 8 w 48"/>
                <a:gd name="T33" fmla="*/ 34 h 37"/>
                <a:gd name="T34" fmla="*/ 30 w 48"/>
                <a:gd name="T35" fmla="*/ 34 h 37"/>
                <a:gd name="T36" fmla="*/ 34 w 48"/>
                <a:gd name="T37" fmla="*/ 30 h 37"/>
                <a:gd name="T38" fmla="*/ 34 w 48"/>
                <a:gd name="T39" fmla="*/ 26 h 37"/>
                <a:gd name="T40" fmla="*/ 35 w 48"/>
                <a:gd name="T41" fmla="*/ 26 h 37"/>
                <a:gd name="T42" fmla="*/ 36 w 48"/>
                <a:gd name="T43" fmla="*/ 24 h 37"/>
                <a:gd name="T44" fmla="*/ 37 w 48"/>
                <a:gd name="T45" fmla="*/ 24 h 37"/>
                <a:gd name="T46" fmla="*/ 38 w 48"/>
                <a:gd name="T47" fmla="*/ 25 h 37"/>
                <a:gd name="T48" fmla="*/ 38 w 48"/>
                <a:gd name="T49" fmla="*/ 30 h 37"/>
                <a:gd name="T50" fmla="*/ 43 w 48"/>
                <a:gd name="T51" fmla="*/ 13 h 37"/>
                <a:gd name="T52" fmla="*/ 25 w 48"/>
                <a:gd name="T53" fmla="*/ 31 h 37"/>
                <a:gd name="T54" fmla="*/ 17 w 48"/>
                <a:gd name="T55" fmla="*/ 31 h 37"/>
                <a:gd name="T56" fmla="*/ 17 w 48"/>
                <a:gd name="T57" fmla="*/ 23 h 37"/>
                <a:gd name="T58" fmla="*/ 35 w 48"/>
                <a:gd name="T59" fmla="*/ 5 h 37"/>
                <a:gd name="T60" fmla="*/ 43 w 48"/>
                <a:gd name="T61" fmla="*/ 13 h 37"/>
                <a:gd name="T62" fmla="*/ 27 w 48"/>
                <a:gd name="T63" fmla="*/ 25 h 37"/>
                <a:gd name="T64" fmla="*/ 23 w 48"/>
                <a:gd name="T65" fmla="*/ 21 h 37"/>
                <a:gd name="T66" fmla="*/ 20 w 48"/>
                <a:gd name="T67" fmla="*/ 24 h 37"/>
                <a:gd name="T68" fmla="*/ 20 w 48"/>
                <a:gd name="T69" fmla="*/ 25 h 37"/>
                <a:gd name="T70" fmla="*/ 22 w 48"/>
                <a:gd name="T71" fmla="*/ 25 h 37"/>
                <a:gd name="T72" fmla="*/ 22 w 48"/>
                <a:gd name="T73" fmla="*/ 28 h 37"/>
                <a:gd name="T74" fmla="*/ 24 w 48"/>
                <a:gd name="T75" fmla="*/ 28 h 37"/>
                <a:gd name="T76" fmla="*/ 27 w 48"/>
                <a:gd name="T77" fmla="*/ 25 h 37"/>
                <a:gd name="T78" fmla="*/ 35 w 48"/>
                <a:gd name="T79" fmla="*/ 9 h 37"/>
                <a:gd name="T80" fmla="*/ 25 w 48"/>
                <a:gd name="T81" fmla="*/ 18 h 37"/>
                <a:gd name="T82" fmla="*/ 25 w 48"/>
                <a:gd name="T83" fmla="*/ 19 h 37"/>
                <a:gd name="T84" fmla="*/ 26 w 48"/>
                <a:gd name="T85" fmla="*/ 19 h 37"/>
                <a:gd name="T86" fmla="*/ 36 w 48"/>
                <a:gd name="T87" fmla="*/ 10 h 37"/>
                <a:gd name="T88" fmla="*/ 36 w 48"/>
                <a:gd name="T89" fmla="*/ 9 h 37"/>
                <a:gd name="T90" fmla="*/ 35 w 48"/>
                <a:gd name="T91" fmla="*/ 9 h 37"/>
                <a:gd name="T92" fmla="*/ 45 w 48"/>
                <a:gd name="T93" fmla="*/ 11 h 37"/>
                <a:gd name="T94" fmla="*/ 37 w 48"/>
                <a:gd name="T95" fmla="*/ 3 h 37"/>
                <a:gd name="T96" fmla="*/ 39 w 48"/>
                <a:gd name="T97" fmla="*/ 1 h 37"/>
                <a:gd name="T98" fmla="*/ 43 w 48"/>
                <a:gd name="T99" fmla="*/ 1 h 37"/>
                <a:gd name="T100" fmla="*/ 47 w 48"/>
                <a:gd name="T101" fmla="*/ 5 h 37"/>
                <a:gd name="T102" fmla="*/ 47 w 48"/>
                <a:gd name="T103" fmla="*/ 8 h 37"/>
                <a:gd name="T104" fmla="*/ 45 w 48"/>
                <a:gd name="T105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8" h="37">
                  <a:moveTo>
                    <a:pt x="38" y="30"/>
                  </a:moveTo>
                  <a:cubicBezTo>
                    <a:pt x="38" y="34"/>
                    <a:pt x="34" y="37"/>
                    <a:pt x="30" y="37"/>
                  </a:cubicBezTo>
                  <a:cubicBezTo>
                    <a:pt x="8" y="37"/>
                    <a:pt x="8" y="37"/>
                    <a:pt x="8" y="37"/>
                  </a:cubicBezTo>
                  <a:cubicBezTo>
                    <a:pt x="4" y="37"/>
                    <a:pt x="0" y="34"/>
                    <a:pt x="0" y="30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3"/>
                    <a:pt x="4" y="0"/>
                    <a:pt x="8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1" y="0"/>
                    <a:pt x="32" y="0"/>
                    <a:pt x="33" y="0"/>
                  </a:cubicBezTo>
                  <a:cubicBezTo>
                    <a:pt x="34" y="0"/>
                    <a:pt x="34" y="1"/>
                    <a:pt x="34" y="1"/>
                  </a:cubicBezTo>
                  <a:cubicBezTo>
                    <a:pt x="34" y="1"/>
                    <a:pt x="34" y="2"/>
                    <a:pt x="34" y="2"/>
                  </a:cubicBezTo>
                  <a:cubicBezTo>
                    <a:pt x="32" y="3"/>
                    <a:pt x="32" y="3"/>
                    <a:pt x="32" y="3"/>
                  </a:cubicBezTo>
                  <a:cubicBezTo>
                    <a:pt x="32" y="3"/>
                    <a:pt x="32" y="3"/>
                    <a:pt x="31" y="3"/>
                  </a:cubicBezTo>
                  <a:cubicBezTo>
                    <a:pt x="31" y="3"/>
                    <a:pt x="31" y="3"/>
                    <a:pt x="30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6" y="3"/>
                    <a:pt x="4" y="5"/>
                    <a:pt x="4" y="7"/>
                  </a:cubicBezTo>
                  <a:cubicBezTo>
                    <a:pt x="4" y="30"/>
                    <a:pt x="4" y="30"/>
                    <a:pt x="4" y="30"/>
                  </a:cubicBezTo>
                  <a:cubicBezTo>
                    <a:pt x="4" y="32"/>
                    <a:pt x="6" y="34"/>
                    <a:pt x="8" y="34"/>
                  </a:cubicBezTo>
                  <a:cubicBezTo>
                    <a:pt x="30" y="34"/>
                    <a:pt x="30" y="34"/>
                    <a:pt x="30" y="34"/>
                  </a:cubicBezTo>
                  <a:cubicBezTo>
                    <a:pt x="33" y="34"/>
                    <a:pt x="34" y="32"/>
                    <a:pt x="34" y="30"/>
                  </a:cubicBezTo>
                  <a:cubicBezTo>
                    <a:pt x="34" y="26"/>
                    <a:pt x="34" y="26"/>
                    <a:pt x="34" y="26"/>
                  </a:cubicBezTo>
                  <a:cubicBezTo>
                    <a:pt x="34" y="26"/>
                    <a:pt x="35" y="26"/>
                    <a:pt x="35" y="26"/>
                  </a:cubicBezTo>
                  <a:cubicBezTo>
                    <a:pt x="36" y="24"/>
                    <a:pt x="36" y="24"/>
                    <a:pt x="36" y="24"/>
                  </a:cubicBezTo>
                  <a:cubicBezTo>
                    <a:pt x="37" y="24"/>
                    <a:pt x="37" y="24"/>
                    <a:pt x="37" y="24"/>
                  </a:cubicBezTo>
                  <a:cubicBezTo>
                    <a:pt x="38" y="24"/>
                    <a:pt x="38" y="24"/>
                    <a:pt x="38" y="25"/>
                  </a:cubicBezTo>
                  <a:lnTo>
                    <a:pt x="38" y="30"/>
                  </a:lnTo>
                  <a:close/>
                  <a:moveTo>
                    <a:pt x="43" y="13"/>
                  </a:moveTo>
                  <a:cubicBezTo>
                    <a:pt x="25" y="31"/>
                    <a:pt x="25" y="31"/>
                    <a:pt x="25" y="31"/>
                  </a:cubicBezTo>
                  <a:cubicBezTo>
                    <a:pt x="17" y="31"/>
                    <a:pt x="17" y="31"/>
                    <a:pt x="17" y="31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35" y="5"/>
                    <a:pt x="35" y="5"/>
                    <a:pt x="35" y="5"/>
                  </a:cubicBezTo>
                  <a:lnTo>
                    <a:pt x="43" y="13"/>
                  </a:lnTo>
                  <a:close/>
                  <a:moveTo>
                    <a:pt x="27" y="25"/>
                  </a:moveTo>
                  <a:cubicBezTo>
                    <a:pt x="23" y="21"/>
                    <a:pt x="23" y="21"/>
                    <a:pt x="23" y="21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4" y="28"/>
                    <a:pt x="24" y="28"/>
                    <a:pt x="24" y="28"/>
                  </a:cubicBezTo>
                  <a:lnTo>
                    <a:pt x="27" y="25"/>
                  </a:lnTo>
                  <a:close/>
                  <a:moveTo>
                    <a:pt x="35" y="9"/>
                  </a:moveTo>
                  <a:cubicBezTo>
                    <a:pt x="25" y="18"/>
                    <a:pt x="25" y="18"/>
                    <a:pt x="25" y="18"/>
                  </a:cubicBezTo>
                  <a:cubicBezTo>
                    <a:pt x="25" y="18"/>
                    <a:pt x="25" y="19"/>
                    <a:pt x="25" y="19"/>
                  </a:cubicBezTo>
                  <a:cubicBezTo>
                    <a:pt x="26" y="19"/>
                    <a:pt x="26" y="19"/>
                    <a:pt x="26" y="19"/>
                  </a:cubicBezTo>
                  <a:cubicBezTo>
                    <a:pt x="36" y="10"/>
                    <a:pt x="36" y="10"/>
                    <a:pt x="36" y="10"/>
                  </a:cubicBezTo>
                  <a:cubicBezTo>
                    <a:pt x="36" y="9"/>
                    <a:pt x="36" y="9"/>
                    <a:pt x="36" y="9"/>
                  </a:cubicBezTo>
                  <a:cubicBezTo>
                    <a:pt x="35" y="8"/>
                    <a:pt x="35" y="8"/>
                    <a:pt x="35" y="9"/>
                  </a:cubicBezTo>
                  <a:close/>
                  <a:moveTo>
                    <a:pt x="45" y="11"/>
                  </a:moveTo>
                  <a:cubicBezTo>
                    <a:pt x="37" y="3"/>
                    <a:pt x="37" y="3"/>
                    <a:pt x="37" y="3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40" y="0"/>
                    <a:pt x="42" y="0"/>
                    <a:pt x="43" y="1"/>
                  </a:cubicBezTo>
                  <a:cubicBezTo>
                    <a:pt x="47" y="5"/>
                    <a:pt x="47" y="5"/>
                    <a:pt x="47" y="5"/>
                  </a:cubicBezTo>
                  <a:cubicBezTo>
                    <a:pt x="48" y="6"/>
                    <a:pt x="48" y="7"/>
                    <a:pt x="47" y="8"/>
                  </a:cubicBezTo>
                  <a:lnTo>
                    <a:pt x="45" y="11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26" name="PA_组合 225"/>
          <p:cNvGrpSpPr/>
          <p:nvPr>
            <p:custDataLst>
              <p:tags r:id="rId10"/>
            </p:custDataLst>
          </p:nvPr>
        </p:nvGrpSpPr>
        <p:grpSpPr>
          <a:xfrm>
            <a:off x="8653198" y="4922875"/>
            <a:ext cx="3268508" cy="1022167"/>
            <a:chOff x="8653198" y="2906974"/>
            <a:chExt cx="3268508" cy="1022167"/>
          </a:xfrm>
        </p:grpSpPr>
        <p:sp>
          <p:nvSpPr>
            <p:cNvPr id="227" name="PA_文本框 226"/>
            <p:cNvSpPr txBox="1"/>
            <p:nvPr>
              <p:custDataLst>
                <p:tags r:id="rId47"/>
              </p:custDataLst>
            </p:nvPr>
          </p:nvSpPr>
          <p:spPr>
            <a:xfrm>
              <a:off x="8978900" y="2906974"/>
              <a:ext cx="2942806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altLang="zh-CN" sz="1800" b="1" i="0" u="none" strike="noStrike" kern="1200" cap="none" spc="300" normalizeH="0" baseline="0" noProof="0" dirty="0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4.</a:t>
              </a:r>
              <a:r>
                <a:rPr kumimoji="0" lang="zh-CN" altLang="en-US" sz="1800" b="1" i="0" u="none" strike="noStrike" kern="1200" cap="none" spc="300" normalizeH="0" baseline="0" noProof="0" dirty="0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点击此处添加标题</a:t>
              </a:r>
            </a:p>
          </p:txBody>
        </p:sp>
        <p:sp>
          <p:nvSpPr>
            <p:cNvPr id="228" name="PA_文本框 227"/>
            <p:cNvSpPr txBox="1"/>
            <p:nvPr>
              <p:custDataLst>
                <p:tags r:id="rId48"/>
              </p:custDataLst>
            </p:nvPr>
          </p:nvSpPr>
          <p:spPr>
            <a:xfrm>
              <a:off x="8978900" y="3358857"/>
              <a:ext cx="1595309" cy="57028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50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点击此处添加文字说明</a:t>
              </a:r>
              <a:endParaRPr kumimoji="0" lang="en-US" altLang="zh-CN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endParaRPr>
            </a:p>
            <a:p>
              <a:pPr marL="0" marR="0" lvl="0" indent="0" algn="l" defTabSz="914400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50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点击此处添加文字说明</a:t>
              </a:r>
            </a:p>
          </p:txBody>
        </p:sp>
        <p:cxnSp>
          <p:nvCxnSpPr>
            <p:cNvPr id="229" name="PA_直接连接符 228"/>
            <p:cNvCxnSpPr/>
            <p:nvPr>
              <p:custDataLst>
                <p:tags r:id="rId49"/>
              </p:custDataLst>
            </p:nvPr>
          </p:nvCxnSpPr>
          <p:spPr>
            <a:xfrm>
              <a:off x="9045575" y="3317581"/>
              <a:ext cx="2379712" cy="0"/>
            </a:xfrm>
            <a:prstGeom prst="line">
              <a:avLst/>
            </a:prstGeom>
            <a:ln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0" name="PA_直接连接符 229"/>
            <p:cNvCxnSpPr/>
            <p:nvPr>
              <p:custDataLst>
                <p:tags r:id="rId50"/>
              </p:custDataLst>
            </p:nvPr>
          </p:nvCxnSpPr>
          <p:spPr>
            <a:xfrm>
              <a:off x="9045575" y="3366501"/>
              <a:ext cx="817523" cy="0"/>
            </a:xfrm>
            <a:prstGeom prst="line">
              <a:avLst/>
            </a:prstGeom>
            <a:ln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31" name="PA_任意多边形 342"/>
            <p:cNvSpPr>
              <a:spLocks noEditPoints="1"/>
            </p:cNvSpPr>
            <p:nvPr>
              <p:custDataLst>
                <p:tags r:id="rId51"/>
              </p:custDataLst>
            </p:nvPr>
          </p:nvSpPr>
          <p:spPr bwMode="auto">
            <a:xfrm>
              <a:off x="8653198" y="2964076"/>
              <a:ext cx="248911" cy="220527"/>
            </a:xfrm>
            <a:custGeom>
              <a:avLst/>
              <a:gdLst>
                <a:gd name="T0" fmla="*/ 48 w 48"/>
                <a:gd name="T1" fmla="*/ 10 h 43"/>
                <a:gd name="T2" fmla="*/ 39 w 48"/>
                <a:gd name="T3" fmla="*/ 19 h 43"/>
                <a:gd name="T4" fmla="*/ 39 w 48"/>
                <a:gd name="T5" fmla="*/ 19 h 43"/>
                <a:gd name="T6" fmla="*/ 38 w 48"/>
                <a:gd name="T7" fmla="*/ 18 h 43"/>
                <a:gd name="T8" fmla="*/ 38 w 48"/>
                <a:gd name="T9" fmla="*/ 13 h 43"/>
                <a:gd name="T10" fmla="*/ 31 w 48"/>
                <a:gd name="T11" fmla="*/ 13 h 43"/>
                <a:gd name="T12" fmla="*/ 24 w 48"/>
                <a:gd name="T13" fmla="*/ 18 h 43"/>
                <a:gd name="T14" fmla="*/ 22 w 48"/>
                <a:gd name="T15" fmla="*/ 23 h 43"/>
                <a:gd name="T16" fmla="*/ 7 w 48"/>
                <a:gd name="T17" fmla="*/ 37 h 43"/>
                <a:gd name="T18" fmla="*/ 1 w 48"/>
                <a:gd name="T19" fmla="*/ 37 h 43"/>
                <a:gd name="T20" fmla="*/ 0 w 48"/>
                <a:gd name="T21" fmla="*/ 36 h 43"/>
                <a:gd name="T22" fmla="*/ 0 w 48"/>
                <a:gd name="T23" fmla="*/ 31 h 43"/>
                <a:gd name="T24" fmla="*/ 1 w 48"/>
                <a:gd name="T25" fmla="*/ 30 h 43"/>
                <a:gd name="T26" fmla="*/ 7 w 48"/>
                <a:gd name="T27" fmla="*/ 30 h 43"/>
                <a:gd name="T28" fmla="*/ 14 w 48"/>
                <a:gd name="T29" fmla="*/ 25 h 43"/>
                <a:gd name="T30" fmla="*/ 16 w 48"/>
                <a:gd name="T31" fmla="*/ 20 h 43"/>
                <a:gd name="T32" fmla="*/ 31 w 48"/>
                <a:gd name="T33" fmla="*/ 6 h 43"/>
                <a:gd name="T34" fmla="*/ 38 w 48"/>
                <a:gd name="T35" fmla="*/ 6 h 43"/>
                <a:gd name="T36" fmla="*/ 38 w 48"/>
                <a:gd name="T37" fmla="*/ 1 h 43"/>
                <a:gd name="T38" fmla="*/ 39 w 48"/>
                <a:gd name="T39" fmla="*/ 0 h 43"/>
                <a:gd name="T40" fmla="*/ 39 w 48"/>
                <a:gd name="T41" fmla="*/ 1 h 43"/>
                <a:gd name="T42" fmla="*/ 48 w 48"/>
                <a:gd name="T43" fmla="*/ 9 h 43"/>
                <a:gd name="T44" fmla="*/ 48 w 48"/>
                <a:gd name="T45" fmla="*/ 10 h 43"/>
                <a:gd name="T46" fmla="*/ 48 w 48"/>
                <a:gd name="T47" fmla="*/ 10 h 43"/>
                <a:gd name="T48" fmla="*/ 14 w 48"/>
                <a:gd name="T49" fmla="*/ 20 h 43"/>
                <a:gd name="T50" fmla="*/ 7 w 48"/>
                <a:gd name="T51" fmla="*/ 13 h 43"/>
                <a:gd name="T52" fmla="*/ 1 w 48"/>
                <a:gd name="T53" fmla="*/ 13 h 43"/>
                <a:gd name="T54" fmla="*/ 0 w 48"/>
                <a:gd name="T55" fmla="*/ 12 h 43"/>
                <a:gd name="T56" fmla="*/ 0 w 48"/>
                <a:gd name="T57" fmla="*/ 7 h 43"/>
                <a:gd name="T58" fmla="*/ 1 w 48"/>
                <a:gd name="T59" fmla="*/ 6 h 43"/>
                <a:gd name="T60" fmla="*/ 7 w 48"/>
                <a:gd name="T61" fmla="*/ 6 h 43"/>
                <a:gd name="T62" fmla="*/ 18 w 48"/>
                <a:gd name="T63" fmla="*/ 12 h 43"/>
                <a:gd name="T64" fmla="*/ 14 w 48"/>
                <a:gd name="T65" fmla="*/ 20 h 43"/>
                <a:gd name="T66" fmla="*/ 48 w 48"/>
                <a:gd name="T67" fmla="*/ 34 h 43"/>
                <a:gd name="T68" fmla="*/ 39 w 48"/>
                <a:gd name="T69" fmla="*/ 43 h 43"/>
                <a:gd name="T70" fmla="*/ 39 w 48"/>
                <a:gd name="T71" fmla="*/ 43 h 43"/>
                <a:gd name="T72" fmla="*/ 38 w 48"/>
                <a:gd name="T73" fmla="*/ 42 h 43"/>
                <a:gd name="T74" fmla="*/ 38 w 48"/>
                <a:gd name="T75" fmla="*/ 37 h 43"/>
                <a:gd name="T76" fmla="*/ 20 w 48"/>
                <a:gd name="T77" fmla="*/ 31 h 43"/>
                <a:gd name="T78" fmla="*/ 24 w 48"/>
                <a:gd name="T79" fmla="*/ 24 h 43"/>
                <a:gd name="T80" fmla="*/ 31 w 48"/>
                <a:gd name="T81" fmla="*/ 30 h 43"/>
                <a:gd name="T82" fmla="*/ 38 w 48"/>
                <a:gd name="T83" fmla="*/ 30 h 43"/>
                <a:gd name="T84" fmla="*/ 38 w 48"/>
                <a:gd name="T85" fmla="*/ 25 h 43"/>
                <a:gd name="T86" fmla="*/ 39 w 48"/>
                <a:gd name="T87" fmla="*/ 24 h 43"/>
                <a:gd name="T88" fmla="*/ 39 w 48"/>
                <a:gd name="T89" fmla="*/ 25 h 43"/>
                <a:gd name="T90" fmla="*/ 48 w 48"/>
                <a:gd name="T91" fmla="*/ 33 h 43"/>
                <a:gd name="T92" fmla="*/ 48 w 48"/>
                <a:gd name="T93" fmla="*/ 34 h 43"/>
                <a:gd name="T94" fmla="*/ 48 w 48"/>
                <a:gd name="T95" fmla="*/ 34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8" h="43">
                  <a:moveTo>
                    <a:pt x="48" y="10"/>
                  </a:moveTo>
                  <a:cubicBezTo>
                    <a:pt x="39" y="19"/>
                    <a:pt x="39" y="19"/>
                    <a:pt x="39" y="19"/>
                  </a:cubicBezTo>
                  <a:cubicBezTo>
                    <a:pt x="39" y="19"/>
                    <a:pt x="39" y="19"/>
                    <a:pt x="39" y="19"/>
                  </a:cubicBezTo>
                  <a:cubicBezTo>
                    <a:pt x="38" y="19"/>
                    <a:pt x="38" y="19"/>
                    <a:pt x="38" y="18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1" y="13"/>
                    <a:pt x="31" y="13"/>
                    <a:pt x="31" y="13"/>
                  </a:cubicBezTo>
                  <a:cubicBezTo>
                    <a:pt x="27" y="13"/>
                    <a:pt x="26" y="16"/>
                    <a:pt x="24" y="18"/>
                  </a:cubicBezTo>
                  <a:cubicBezTo>
                    <a:pt x="24" y="20"/>
                    <a:pt x="23" y="22"/>
                    <a:pt x="22" y="23"/>
                  </a:cubicBezTo>
                  <a:cubicBezTo>
                    <a:pt x="19" y="30"/>
                    <a:pt x="16" y="37"/>
                    <a:pt x="7" y="37"/>
                  </a:cubicBezTo>
                  <a:cubicBezTo>
                    <a:pt x="1" y="37"/>
                    <a:pt x="1" y="37"/>
                    <a:pt x="1" y="37"/>
                  </a:cubicBezTo>
                  <a:cubicBezTo>
                    <a:pt x="1" y="37"/>
                    <a:pt x="0" y="37"/>
                    <a:pt x="0" y="36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1" y="30"/>
                    <a:pt x="1" y="30"/>
                  </a:cubicBezTo>
                  <a:cubicBezTo>
                    <a:pt x="7" y="30"/>
                    <a:pt x="7" y="30"/>
                    <a:pt x="7" y="30"/>
                  </a:cubicBezTo>
                  <a:cubicBezTo>
                    <a:pt x="11" y="30"/>
                    <a:pt x="12" y="28"/>
                    <a:pt x="14" y="25"/>
                  </a:cubicBezTo>
                  <a:cubicBezTo>
                    <a:pt x="15" y="23"/>
                    <a:pt x="15" y="22"/>
                    <a:pt x="16" y="20"/>
                  </a:cubicBezTo>
                  <a:cubicBezTo>
                    <a:pt x="19" y="13"/>
                    <a:pt x="22" y="6"/>
                    <a:pt x="31" y="6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38" y="1"/>
                    <a:pt x="38" y="0"/>
                    <a:pt x="39" y="0"/>
                  </a:cubicBezTo>
                  <a:cubicBezTo>
                    <a:pt x="39" y="0"/>
                    <a:pt x="39" y="0"/>
                    <a:pt x="39" y="1"/>
                  </a:cubicBezTo>
                  <a:cubicBezTo>
                    <a:pt x="48" y="9"/>
                    <a:pt x="48" y="9"/>
                    <a:pt x="48" y="9"/>
                  </a:cubicBezTo>
                  <a:cubicBezTo>
                    <a:pt x="48" y="9"/>
                    <a:pt x="48" y="10"/>
                    <a:pt x="48" y="10"/>
                  </a:cubicBezTo>
                  <a:cubicBezTo>
                    <a:pt x="48" y="10"/>
                    <a:pt x="48" y="10"/>
                    <a:pt x="48" y="10"/>
                  </a:cubicBezTo>
                  <a:close/>
                  <a:moveTo>
                    <a:pt x="14" y="20"/>
                  </a:moveTo>
                  <a:cubicBezTo>
                    <a:pt x="13" y="16"/>
                    <a:pt x="11" y="13"/>
                    <a:pt x="7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0" y="13"/>
                    <a:pt x="0" y="12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1" y="6"/>
                    <a:pt x="1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12" y="6"/>
                    <a:pt x="15" y="9"/>
                    <a:pt x="18" y="12"/>
                  </a:cubicBezTo>
                  <a:cubicBezTo>
                    <a:pt x="17" y="15"/>
                    <a:pt x="15" y="17"/>
                    <a:pt x="14" y="20"/>
                  </a:cubicBezTo>
                  <a:close/>
                  <a:moveTo>
                    <a:pt x="48" y="34"/>
                  </a:moveTo>
                  <a:cubicBezTo>
                    <a:pt x="39" y="43"/>
                    <a:pt x="39" y="43"/>
                    <a:pt x="39" y="43"/>
                  </a:cubicBezTo>
                  <a:cubicBezTo>
                    <a:pt x="39" y="43"/>
                    <a:pt x="39" y="43"/>
                    <a:pt x="39" y="43"/>
                  </a:cubicBezTo>
                  <a:cubicBezTo>
                    <a:pt x="38" y="43"/>
                    <a:pt x="38" y="43"/>
                    <a:pt x="38" y="42"/>
                  </a:cubicBezTo>
                  <a:cubicBezTo>
                    <a:pt x="38" y="37"/>
                    <a:pt x="38" y="37"/>
                    <a:pt x="38" y="37"/>
                  </a:cubicBezTo>
                  <a:cubicBezTo>
                    <a:pt x="30" y="37"/>
                    <a:pt x="25" y="38"/>
                    <a:pt x="20" y="31"/>
                  </a:cubicBezTo>
                  <a:cubicBezTo>
                    <a:pt x="22" y="29"/>
                    <a:pt x="23" y="26"/>
                    <a:pt x="24" y="24"/>
                  </a:cubicBezTo>
                  <a:cubicBezTo>
                    <a:pt x="25" y="27"/>
                    <a:pt x="27" y="30"/>
                    <a:pt x="31" y="30"/>
                  </a:cubicBezTo>
                  <a:cubicBezTo>
                    <a:pt x="38" y="30"/>
                    <a:pt x="38" y="30"/>
                    <a:pt x="38" y="30"/>
                  </a:cubicBezTo>
                  <a:cubicBezTo>
                    <a:pt x="38" y="25"/>
                    <a:pt x="38" y="25"/>
                    <a:pt x="38" y="25"/>
                  </a:cubicBezTo>
                  <a:cubicBezTo>
                    <a:pt x="38" y="25"/>
                    <a:pt x="38" y="24"/>
                    <a:pt x="39" y="24"/>
                  </a:cubicBezTo>
                  <a:cubicBezTo>
                    <a:pt x="39" y="24"/>
                    <a:pt x="39" y="24"/>
                    <a:pt x="39" y="25"/>
                  </a:cubicBezTo>
                  <a:cubicBezTo>
                    <a:pt x="48" y="33"/>
                    <a:pt x="48" y="33"/>
                    <a:pt x="48" y="33"/>
                  </a:cubicBezTo>
                  <a:cubicBezTo>
                    <a:pt x="48" y="33"/>
                    <a:pt x="48" y="34"/>
                    <a:pt x="48" y="34"/>
                  </a:cubicBezTo>
                  <a:cubicBezTo>
                    <a:pt x="48" y="34"/>
                    <a:pt x="48" y="34"/>
                    <a:pt x="48" y="34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" name="PA_组合 1"/>
          <p:cNvGrpSpPr/>
          <p:nvPr>
            <p:custDataLst>
              <p:tags r:id="rId11"/>
            </p:custDataLst>
          </p:nvPr>
        </p:nvGrpSpPr>
        <p:grpSpPr>
          <a:xfrm>
            <a:off x="4165600" y="1746862"/>
            <a:ext cx="4198180" cy="4198180"/>
            <a:chOff x="4165600" y="1746862"/>
            <a:chExt cx="4198180" cy="4198180"/>
          </a:xfrm>
        </p:grpSpPr>
        <p:sp>
          <p:nvSpPr>
            <p:cNvPr id="33" name="PA_任意多边形 5"/>
            <p:cNvSpPr/>
            <p:nvPr>
              <p:custDataLst>
                <p:tags r:id="rId16"/>
              </p:custDataLst>
            </p:nvPr>
          </p:nvSpPr>
          <p:spPr bwMode="auto">
            <a:xfrm>
              <a:off x="4179147" y="4839615"/>
              <a:ext cx="3435491" cy="74508"/>
            </a:xfrm>
            <a:custGeom>
              <a:avLst/>
              <a:gdLst>
                <a:gd name="T0" fmla="*/ 0 w 2536"/>
                <a:gd name="T1" fmla="*/ 40 h 55"/>
                <a:gd name="T2" fmla="*/ 2181 w 2536"/>
                <a:gd name="T3" fmla="*/ 0 h 55"/>
                <a:gd name="T4" fmla="*/ 2212 w 2536"/>
                <a:gd name="T5" fmla="*/ 0 h 55"/>
                <a:gd name="T6" fmla="*/ 2536 w 2536"/>
                <a:gd name="T7" fmla="*/ 15 h 55"/>
                <a:gd name="T8" fmla="*/ 213 w 2536"/>
                <a:gd name="T9" fmla="*/ 55 h 55"/>
                <a:gd name="T10" fmla="*/ 0 w 2536"/>
                <a:gd name="T11" fmla="*/ 40 h 55"/>
                <a:gd name="T12" fmla="*/ 0 w 2536"/>
                <a:gd name="T13" fmla="*/ 4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36" h="55">
                  <a:moveTo>
                    <a:pt x="0" y="40"/>
                  </a:moveTo>
                  <a:lnTo>
                    <a:pt x="2181" y="0"/>
                  </a:lnTo>
                  <a:lnTo>
                    <a:pt x="2212" y="0"/>
                  </a:lnTo>
                  <a:lnTo>
                    <a:pt x="2536" y="15"/>
                  </a:lnTo>
                  <a:lnTo>
                    <a:pt x="213" y="55"/>
                  </a:lnTo>
                  <a:lnTo>
                    <a:pt x="0" y="40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4" name="PA_任意多边形 6"/>
            <p:cNvSpPr/>
            <p:nvPr>
              <p:custDataLst>
                <p:tags r:id="rId17"/>
              </p:custDataLst>
            </p:nvPr>
          </p:nvSpPr>
          <p:spPr bwMode="auto">
            <a:xfrm>
              <a:off x="4165600" y="4893803"/>
              <a:ext cx="302096" cy="990278"/>
            </a:xfrm>
            <a:custGeom>
              <a:avLst/>
              <a:gdLst>
                <a:gd name="T0" fmla="*/ 10 w 223"/>
                <a:gd name="T1" fmla="*/ 0 h 731"/>
                <a:gd name="T2" fmla="*/ 223 w 223"/>
                <a:gd name="T3" fmla="*/ 15 h 731"/>
                <a:gd name="T4" fmla="*/ 213 w 223"/>
                <a:gd name="T5" fmla="*/ 731 h 731"/>
                <a:gd name="T6" fmla="*/ 0 w 223"/>
                <a:gd name="T7" fmla="*/ 654 h 731"/>
                <a:gd name="T8" fmla="*/ 5 w 223"/>
                <a:gd name="T9" fmla="*/ 183 h 731"/>
                <a:gd name="T10" fmla="*/ 10 w 223"/>
                <a:gd name="T11" fmla="*/ 15 h 731"/>
                <a:gd name="T12" fmla="*/ 10 w 223"/>
                <a:gd name="T13" fmla="*/ 0 h 731"/>
                <a:gd name="T14" fmla="*/ 10 w 223"/>
                <a:gd name="T15" fmla="*/ 0 h 731"/>
                <a:gd name="T16" fmla="*/ 10 w 223"/>
                <a:gd name="T17" fmla="*/ 0 h 7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3" h="731">
                  <a:moveTo>
                    <a:pt x="10" y="0"/>
                  </a:moveTo>
                  <a:lnTo>
                    <a:pt x="223" y="15"/>
                  </a:lnTo>
                  <a:lnTo>
                    <a:pt x="213" y="731"/>
                  </a:lnTo>
                  <a:lnTo>
                    <a:pt x="0" y="654"/>
                  </a:lnTo>
                  <a:lnTo>
                    <a:pt x="5" y="183"/>
                  </a:lnTo>
                  <a:lnTo>
                    <a:pt x="10" y="15"/>
                  </a:lnTo>
                  <a:lnTo>
                    <a:pt x="10" y="0"/>
                  </a:lnTo>
                  <a:lnTo>
                    <a:pt x="10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5" name="PA_任意多边形 7"/>
            <p:cNvSpPr/>
            <p:nvPr>
              <p:custDataLst>
                <p:tags r:id="rId18"/>
              </p:custDataLst>
            </p:nvPr>
          </p:nvSpPr>
          <p:spPr bwMode="auto">
            <a:xfrm>
              <a:off x="4185920" y="4914124"/>
              <a:ext cx="261455" cy="941509"/>
            </a:xfrm>
            <a:custGeom>
              <a:avLst/>
              <a:gdLst>
                <a:gd name="T0" fmla="*/ 0 w 193"/>
                <a:gd name="T1" fmla="*/ 629 h 695"/>
                <a:gd name="T2" fmla="*/ 5 w 193"/>
                <a:gd name="T3" fmla="*/ 168 h 695"/>
                <a:gd name="T4" fmla="*/ 10 w 193"/>
                <a:gd name="T5" fmla="*/ 0 h 695"/>
                <a:gd name="T6" fmla="*/ 193 w 193"/>
                <a:gd name="T7" fmla="*/ 16 h 695"/>
                <a:gd name="T8" fmla="*/ 188 w 193"/>
                <a:gd name="T9" fmla="*/ 695 h 695"/>
                <a:gd name="T10" fmla="*/ 0 w 193"/>
                <a:gd name="T11" fmla="*/ 629 h 6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3" h="695">
                  <a:moveTo>
                    <a:pt x="0" y="629"/>
                  </a:moveTo>
                  <a:lnTo>
                    <a:pt x="5" y="168"/>
                  </a:lnTo>
                  <a:lnTo>
                    <a:pt x="10" y="0"/>
                  </a:lnTo>
                  <a:lnTo>
                    <a:pt x="193" y="16"/>
                  </a:lnTo>
                  <a:lnTo>
                    <a:pt x="188" y="695"/>
                  </a:lnTo>
                  <a:lnTo>
                    <a:pt x="0" y="629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6" name="PA_任意多边形 8"/>
            <p:cNvSpPr/>
            <p:nvPr>
              <p:custDataLst>
                <p:tags r:id="rId19"/>
              </p:custDataLst>
            </p:nvPr>
          </p:nvSpPr>
          <p:spPr bwMode="auto">
            <a:xfrm>
              <a:off x="4454148" y="4859936"/>
              <a:ext cx="3909632" cy="1024144"/>
            </a:xfrm>
            <a:custGeom>
              <a:avLst/>
              <a:gdLst>
                <a:gd name="T0" fmla="*/ 2333 w 2886"/>
                <a:gd name="T1" fmla="*/ 0 h 756"/>
                <a:gd name="T2" fmla="*/ 10 w 2886"/>
                <a:gd name="T3" fmla="*/ 40 h 756"/>
                <a:gd name="T4" fmla="*/ 0 w 2886"/>
                <a:gd name="T5" fmla="*/ 756 h 756"/>
                <a:gd name="T6" fmla="*/ 10 w 2886"/>
                <a:gd name="T7" fmla="*/ 756 h 756"/>
                <a:gd name="T8" fmla="*/ 2358 w 2886"/>
                <a:gd name="T9" fmla="*/ 578 h 756"/>
                <a:gd name="T10" fmla="*/ 2886 w 2886"/>
                <a:gd name="T11" fmla="*/ 264 h 756"/>
                <a:gd name="T12" fmla="*/ 2881 w 2886"/>
                <a:gd name="T13" fmla="*/ 264 h 756"/>
                <a:gd name="T14" fmla="*/ 2338 w 2886"/>
                <a:gd name="T15" fmla="*/ 0 h 756"/>
                <a:gd name="T16" fmla="*/ 2333 w 2886"/>
                <a:gd name="T17" fmla="*/ 0 h 756"/>
                <a:gd name="T18" fmla="*/ 2333 w 2886"/>
                <a:gd name="T19" fmla="*/ 0 h 7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886" h="756">
                  <a:moveTo>
                    <a:pt x="2333" y="0"/>
                  </a:moveTo>
                  <a:lnTo>
                    <a:pt x="10" y="40"/>
                  </a:lnTo>
                  <a:lnTo>
                    <a:pt x="0" y="756"/>
                  </a:lnTo>
                  <a:lnTo>
                    <a:pt x="10" y="756"/>
                  </a:lnTo>
                  <a:lnTo>
                    <a:pt x="2358" y="578"/>
                  </a:lnTo>
                  <a:lnTo>
                    <a:pt x="2886" y="264"/>
                  </a:lnTo>
                  <a:lnTo>
                    <a:pt x="2881" y="264"/>
                  </a:lnTo>
                  <a:lnTo>
                    <a:pt x="2338" y="0"/>
                  </a:lnTo>
                  <a:lnTo>
                    <a:pt x="2333" y="0"/>
                  </a:lnTo>
                  <a:lnTo>
                    <a:pt x="233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7" name="PA_任意多边形 9"/>
            <p:cNvSpPr/>
            <p:nvPr>
              <p:custDataLst>
                <p:tags r:id="rId20"/>
              </p:custDataLst>
            </p:nvPr>
          </p:nvSpPr>
          <p:spPr bwMode="auto">
            <a:xfrm>
              <a:off x="4481242" y="4880256"/>
              <a:ext cx="3841897" cy="982150"/>
            </a:xfrm>
            <a:custGeom>
              <a:avLst/>
              <a:gdLst>
                <a:gd name="T0" fmla="*/ 5 w 2836"/>
                <a:gd name="T1" fmla="*/ 41 h 725"/>
                <a:gd name="T2" fmla="*/ 2318 w 2836"/>
                <a:gd name="T3" fmla="*/ 0 h 725"/>
                <a:gd name="T4" fmla="*/ 2836 w 2836"/>
                <a:gd name="T5" fmla="*/ 254 h 725"/>
                <a:gd name="T6" fmla="*/ 2333 w 2836"/>
                <a:gd name="T7" fmla="*/ 548 h 725"/>
                <a:gd name="T8" fmla="*/ 0 w 2836"/>
                <a:gd name="T9" fmla="*/ 725 h 725"/>
                <a:gd name="T10" fmla="*/ 5 w 2836"/>
                <a:gd name="T11" fmla="*/ 41 h 7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836" h="725">
                  <a:moveTo>
                    <a:pt x="5" y="41"/>
                  </a:moveTo>
                  <a:lnTo>
                    <a:pt x="2318" y="0"/>
                  </a:lnTo>
                  <a:lnTo>
                    <a:pt x="2836" y="254"/>
                  </a:lnTo>
                  <a:lnTo>
                    <a:pt x="2333" y="548"/>
                  </a:lnTo>
                  <a:lnTo>
                    <a:pt x="0" y="725"/>
                  </a:lnTo>
                  <a:lnTo>
                    <a:pt x="5" y="4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8" name="PA_任意多边形 10"/>
            <p:cNvSpPr/>
            <p:nvPr>
              <p:custDataLst>
                <p:tags r:id="rId21"/>
              </p:custDataLst>
            </p:nvPr>
          </p:nvSpPr>
          <p:spPr bwMode="auto">
            <a:xfrm>
              <a:off x="4172373" y="3835792"/>
              <a:ext cx="302096" cy="961829"/>
            </a:xfrm>
            <a:custGeom>
              <a:avLst/>
              <a:gdLst>
                <a:gd name="T0" fmla="*/ 218 w 223"/>
                <a:gd name="T1" fmla="*/ 710 h 710"/>
                <a:gd name="T2" fmla="*/ 223 w 223"/>
                <a:gd name="T3" fmla="*/ 0 h 710"/>
                <a:gd name="T4" fmla="*/ 10 w 223"/>
                <a:gd name="T5" fmla="*/ 46 h 710"/>
                <a:gd name="T6" fmla="*/ 0 w 223"/>
                <a:gd name="T7" fmla="*/ 685 h 710"/>
                <a:gd name="T8" fmla="*/ 0 w 223"/>
                <a:gd name="T9" fmla="*/ 695 h 710"/>
                <a:gd name="T10" fmla="*/ 218 w 223"/>
                <a:gd name="T11" fmla="*/ 710 h 710"/>
                <a:gd name="T12" fmla="*/ 218 w 223"/>
                <a:gd name="T13" fmla="*/ 710 h 7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3" h="710">
                  <a:moveTo>
                    <a:pt x="218" y="710"/>
                  </a:moveTo>
                  <a:lnTo>
                    <a:pt x="223" y="0"/>
                  </a:lnTo>
                  <a:lnTo>
                    <a:pt x="10" y="46"/>
                  </a:lnTo>
                  <a:lnTo>
                    <a:pt x="0" y="685"/>
                  </a:lnTo>
                  <a:lnTo>
                    <a:pt x="0" y="695"/>
                  </a:lnTo>
                  <a:lnTo>
                    <a:pt x="218" y="710"/>
                  </a:lnTo>
                  <a:lnTo>
                    <a:pt x="218" y="71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9" name="PA_任意多边形 11"/>
            <p:cNvSpPr/>
            <p:nvPr>
              <p:custDataLst>
                <p:tags r:id="rId22"/>
              </p:custDataLst>
            </p:nvPr>
          </p:nvSpPr>
          <p:spPr bwMode="auto">
            <a:xfrm>
              <a:off x="4192694" y="3862885"/>
              <a:ext cx="261455" cy="907641"/>
            </a:xfrm>
            <a:custGeom>
              <a:avLst/>
              <a:gdLst>
                <a:gd name="T0" fmla="*/ 0 w 193"/>
                <a:gd name="T1" fmla="*/ 660 h 670"/>
                <a:gd name="T2" fmla="*/ 10 w 193"/>
                <a:gd name="T3" fmla="*/ 41 h 670"/>
                <a:gd name="T4" fmla="*/ 193 w 193"/>
                <a:gd name="T5" fmla="*/ 0 h 670"/>
                <a:gd name="T6" fmla="*/ 188 w 193"/>
                <a:gd name="T7" fmla="*/ 670 h 670"/>
                <a:gd name="T8" fmla="*/ 0 w 193"/>
                <a:gd name="T9" fmla="*/ 660 h 6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3" h="670">
                  <a:moveTo>
                    <a:pt x="0" y="660"/>
                  </a:moveTo>
                  <a:lnTo>
                    <a:pt x="10" y="41"/>
                  </a:lnTo>
                  <a:lnTo>
                    <a:pt x="193" y="0"/>
                  </a:lnTo>
                  <a:lnTo>
                    <a:pt x="188" y="670"/>
                  </a:lnTo>
                  <a:lnTo>
                    <a:pt x="0" y="660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0" name="PA_任意多边形 12"/>
            <p:cNvSpPr/>
            <p:nvPr>
              <p:custDataLst>
                <p:tags r:id="rId23"/>
              </p:custDataLst>
            </p:nvPr>
          </p:nvSpPr>
          <p:spPr bwMode="auto">
            <a:xfrm>
              <a:off x="4467695" y="3835792"/>
              <a:ext cx="3868991" cy="961829"/>
            </a:xfrm>
            <a:custGeom>
              <a:avLst/>
              <a:gdLst>
                <a:gd name="T0" fmla="*/ 0 w 2856"/>
                <a:gd name="T1" fmla="*/ 710 h 710"/>
                <a:gd name="T2" fmla="*/ 5 w 2856"/>
                <a:gd name="T3" fmla="*/ 0 h 710"/>
                <a:gd name="T4" fmla="*/ 2313 w 2856"/>
                <a:gd name="T5" fmla="*/ 107 h 710"/>
                <a:gd name="T6" fmla="*/ 2856 w 2856"/>
                <a:gd name="T7" fmla="*/ 401 h 710"/>
                <a:gd name="T8" fmla="*/ 2323 w 2856"/>
                <a:gd name="T9" fmla="*/ 680 h 710"/>
                <a:gd name="T10" fmla="*/ 0 w 2856"/>
                <a:gd name="T11" fmla="*/ 710 h 710"/>
                <a:gd name="T12" fmla="*/ 0 w 2856"/>
                <a:gd name="T13" fmla="*/ 710 h 7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56" h="710">
                  <a:moveTo>
                    <a:pt x="0" y="710"/>
                  </a:moveTo>
                  <a:lnTo>
                    <a:pt x="5" y="0"/>
                  </a:lnTo>
                  <a:lnTo>
                    <a:pt x="2313" y="107"/>
                  </a:lnTo>
                  <a:lnTo>
                    <a:pt x="2856" y="401"/>
                  </a:lnTo>
                  <a:lnTo>
                    <a:pt x="2323" y="680"/>
                  </a:lnTo>
                  <a:lnTo>
                    <a:pt x="0" y="710"/>
                  </a:lnTo>
                  <a:lnTo>
                    <a:pt x="0" y="71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1" name="PA_任意多边形 13"/>
            <p:cNvSpPr/>
            <p:nvPr>
              <p:custDataLst>
                <p:tags r:id="rId24"/>
              </p:custDataLst>
            </p:nvPr>
          </p:nvSpPr>
          <p:spPr bwMode="auto">
            <a:xfrm>
              <a:off x="4488016" y="3862885"/>
              <a:ext cx="3806675" cy="914415"/>
            </a:xfrm>
            <a:custGeom>
              <a:avLst/>
              <a:gdLst>
                <a:gd name="T0" fmla="*/ 5 w 2810"/>
                <a:gd name="T1" fmla="*/ 0 h 675"/>
                <a:gd name="T2" fmla="*/ 2293 w 2810"/>
                <a:gd name="T3" fmla="*/ 102 h 675"/>
                <a:gd name="T4" fmla="*/ 2810 w 2810"/>
                <a:gd name="T5" fmla="*/ 381 h 675"/>
                <a:gd name="T6" fmla="*/ 2303 w 2810"/>
                <a:gd name="T7" fmla="*/ 644 h 675"/>
                <a:gd name="T8" fmla="*/ 0 w 2810"/>
                <a:gd name="T9" fmla="*/ 675 h 675"/>
                <a:gd name="T10" fmla="*/ 5 w 2810"/>
                <a:gd name="T11" fmla="*/ 0 h 6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810" h="675">
                  <a:moveTo>
                    <a:pt x="5" y="0"/>
                  </a:moveTo>
                  <a:lnTo>
                    <a:pt x="2293" y="102"/>
                  </a:lnTo>
                  <a:lnTo>
                    <a:pt x="2810" y="381"/>
                  </a:lnTo>
                  <a:lnTo>
                    <a:pt x="2303" y="644"/>
                  </a:lnTo>
                  <a:lnTo>
                    <a:pt x="0" y="675"/>
                  </a:lnTo>
                  <a:lnTo>
                    <a:pt x="5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2" name="PA_任意多边形 14"/>
            <p:cNvSpPr/>
            <p:nvPr>
              <p:custDataLst>
                <p:tags r:id="rId25"/>
              </p:custDataLst>
            </p:nvPr>
          </p:nvSpPr>
          <p:spPr bwMode="auto">
            <a:xfrm>
              <a:off x="4206241" y="1746862"/>
              <a:ext cx="296677" cy="1071559"/>
            </a:xfrm>
            <a:custGeom>
              <a:avLst/>
              <a:gdLst>
                <a:gd name="T0" fmla="*/ 213 w 219"/>
                <a:gd name="T1" fmla="*/ 675 h 791"/>
                <a:gd name="T2" fmla="*/ 219 w 219"/>
                <a:gd name="T3" fmla="*/ 0 h 791"/>
                <a:gd name="T4" fmla="*/ 11 w 219"/>
                <a:gd name="T5" fmla="*/ 163 h 791"/>
                <a:gd name="T6" fmla="*/ 0 w 219"/>
                <a:gd name="T7" fmla="*/ 791 h 791"/>
                <a:gd name="T8" fmla="*/ 213 w 219"/>
                <a:gd name="T9" fmla="*/ 675 h 791"/>
                <a:gd name="T10" fmla="*/ 213 w 219"/>
                <a:gd name="T11" fmla="*/ 675 h 7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9" h="791">
                  <a:moveTo>
                    <a:pt x="213" y="675"/>
                  </a:moveTo>
                  <a:lnTo>
                    <a:pt x="219" y="0"/>
                  </a:lnTo>
                  <a:lnTo>
                    <a:pt x="11" y="163"/>
                  </a:lnTo>
                  <a:lnTo>
                    <a:pt x="0" y="791"/>
                  </a:lnTo>
                  <a:lnTo>
                    <a:pt x="213" y="675"/>
                  </a:lnTo>
                  <a:lnTo>
                    <a:pt x="213" y="6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3" name="PA_任意多边形 15"/>
            <p:cNvSpPr/>
            <p:nvPr>
              <p:custDataLst>
                <p:tags r:id="rId26"/>
              </p:custDataLst>
            </p:nvPr>
          </p:nvSpPr>
          <p:spPr bwMode="auto">
            <a:xfrm>
              <a:off x="4227916" y="1788857"/>
              <a:ext cx="253327" cy="995696"/>
            </a:xfrm>
            <a:custGeom>
              <a:avLst/>
              <a:gdLst>
                <a:gd name="T0" fmla="*/ 10 w 187"/>
                <a:gd name="T1" fmla="*/ 142 h 735"/>
                <a:gd name="T2" fmla="*/ 187 w 187"/>
                <a:gd name="T3" fmla="*/ 0 h 735"/>
                <a:gd name="T4" fmla="*/ 182 w 187"/>
                <a:gd name="T5" fmla="*/ 639 h 735"/>
                <a:gd name="T6" fmla="*/ 0 w 187"/>
                <a:gd name="T7" fmla="*/ 735 h 735"/>
                <a:gd name="T8" fmla="*/ 10 w 187"/>
                <a:gd name="T9" fmla="*/ 142 h 7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7" h="735">
                  <a:moveTo>
                    <a:pt x="10" y="142"/>
                  </a:moveTo>
                  <a:lnTo>
                    <a:pt x="187" y="0"/>
                  </a:lnTo>
                  <a:lnTo>
                    <a:pt x="182" y="639"/>
                  </a:lnTo>
                  <a:lnTo>
                    <a:pt x="0" y="735"/>
                  </a:lnTo>
                  <a:lnTo>
                    <a:pt x="10" y="142"/>
                  </a:lnTo>
                  <a:close/>
                </a:path>
              </a:pathLst>
            </a:custGeom>
            <a:solidFill>
              <a:srgbClr val="E8830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4" name="PA_任意多边形 16"/>
            <p:cNvSpPr/>
            <p:nvPr>
              <p:custDataLst>
                <p:tags r:id="rId27"/>
              </p:custDataLst>
            </p:nvPr>
          </p:nvSpPr>
          <p:spPr bwMode="auto">
            <a:xfrm>
              <a:off x="4494789" y="1746862"/>
              <a:ext cx="3799902" cy="1272053"/>
            </a:xfrm>
            <a:custGeom>
              <a:avLst/>
              <a:gdLst>
                <a:gd name="T0" fmla="*/ 0 w 2805"/>
                <a:gd name="T1" fmla="*/ 675 h 939"/>
                <a:gd name="T2" fmla="*/ 6 w 2805"/>
                <a:gd name="T3" fmla="*/ 0 h 939"/>
                <a:gd name="T4" fmla="*/ 11 w 2805"/>
                <a:gd name="T5" fmla="*/ 0 h 939"/>
                <a:gd name="T6" fmla="*/ 2273 w 2805"/>
                <a:gd name="T7" fmla="*/ 381 h 939"/>
                <a:gd name="T8" fmla="*/ 2805 w 2805"/>
                <a:gd name="T9" fmla="*/ 731 h 939"/>
                <a:gd name="T10" fmla="*/ 2283 w 2805"/>
                <a:gd name="T11" fmla="*/ 939 h 939"/>
                <a:gd name="T12" fmla="*/ 0 w 2805"/>
                <a:gd name="T13" fmla="*/ 675 h 939"/>
                <a:gd name="T14" fmla="*/ 0 w 2805"/>
                <a:gd name="T15" fmla="*/ 675 h 9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805" h="939">
                  <a:moveTo>
                    <a:pt x="0" y="675"/>
                  </a:moveTo>
                  <a:lnTo>
                    <a:pt x="6" y="0"/>
                  </a:lnTo>
                  <a:lnTo>
                    <a:pt x="11" y="0"/>
                  </a:lnTo>
                  <a:lnTo>
                    <a:pt x="2273" y="381"/>
                  </a:lnTo>
                  <a:lnTo>
                    <a:pt x="2805" y="731"/>
                  </a:lnTo>
                  <a:lnTo>
                    <a:pt x="2283" y="939"/>
                  </a:lnTo>
                  <a:lnTo>
                    <a:pt x="0" y="675"/>
                  </a:lnTo>
                  <a:lnTo>
                    <a:pt x="0" y="6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5" name="PA_任意多边形 17"/>
            <p:cNvSpPr/>
            <p:nvPr>
              <p:custDataLst>
                <p:tags r:id="rId28"/>
              </p:custDataLst>
            </p:nvPr>
          </p:nvSpPr>
          <p:spPr bwMode="auto">
            <a:xfrm>
              <a:off x="4516464" y="1767182"/>
              <a:ext cx="3737587" cy="1230057"/>
            </a:xfrm>
            <a:custGeom>
              <a:avLst/>
              <a:gdLst>
                <a:gd name="T0" fmla="*/ 0 w 2759"/>
                <a:gd name="T1" fmla="*/ 650 h 908"/>
                <a:gd name="T2" fmla="*/ 5 w 2759"/>
                <a:gd name="T3" fmla="*/ 0 h 908"/>
                <a:gd name="T4" fmla="*/ 2252 w 2759"/>
                <a:gd name="T5" fmla="*/ 381 h 908"/>
                <a:gd name="T6" fmla="*/ 2759 w 2759"/>
                <a:gd name="T7" fmla="*/ 716 h 908"/>
                <a:gd name="T8" fmla="*/ 2262 w 2759"/>
                <a:gd name="T9" fmla="*/ 908 h 908"/>
                <a:gd name="T10" fmla="*/ 0 w 2759"/>
                <a:gd name="T11" fmla="*/ 650 h 9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59" h="908">
                  <a:moveTo>
                    <a:pt x="0" y="650"/>
                  </a:moveTo>
                  <a:lnTo>
                    <a:pt x="5" y="0"/>
                  </a:lnTo>
                  <a:lnTo>
                    <a:pt x="2252" y="381"/>
                  </a:lnTo>
                  <a:lnTo>
                    <a:pt x="2759" y="716"/>
                  </a:lnTo>
                  <a:lnTo>
                    <a:pt x="2262" y="908"/>
                  </a:lnTo>
                  <a:lnTo>
                    <a:pt x="0" y="65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6" name="PA_任意多边形 18"/>
            <p:cNvSpPr/>
            <p:nvPr>
              <p:custDataLst>
                <p:tags r:id="rId29"/>
              </p:custDataLst>
            </p:nvPr>
          </p:nvSpPr>
          <p:spPr bwMode="auto">
            <a:xfrm>
              <a:off x="4206241" y="2661276"/>
              <a:ext cx="3381303" cy="460594"/>
            </a:xfrm>
            <a:custGeom>
              <a:avLst/>
              <a:gdLst>
                <a:gd name="T0" fmla="*/ 213 w 2496"/>
                <a:gd name="T1" fmla="*/ 0 h 340"/>
                <a:gd name="T2" fmla="*/ 0 w 2496"/>
                <a:gd name="T3" fmla="*/ 116 h 340"/>
                <a:gd name="T4" fmla="*/ 2171 w 2496"/>
                <a:gd name="T5" fmla="*/ 340 h 340"/>
                <a:gd name="T6" fmla="*/ 2496 w 2496"/>
                <a:gd name="T7" fmla="*/ 264 h 340"/>
                <a:gd name="T8" fmla="*/ 213 w 2496"/>
                <a:gd name="T9" fmla="*/ 0 h 340"/>
                <a:gd name="T10" fmla="*/ 213 w 2496"/>
                <a:gd name="T11" fmla="*/ 0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96" h="340">
                  <a:moveTo>
                    <a:pt x="213" y="0"/>
                  </a:moveTo>
                  <a:lnTo>
                    <a:pt x="0" y="116"/>
                  </a:lnTo>
                  <a:lnTo>
                    <a:pt x="2171" y="340"/>
                  </a:lnTo>
                  <a:lnTo>
                    <a:pt x="2496" y="264"/>
                  </a:lnTo>
                  <a:lnTo>
                    <a:pt x="213" y="0"/>
                  </a:lnTo>
                  <a:lnTo>
                    <a:pt x="213" y="0"/>
                  </a:lnTo>
                  <a:close/>
                </a:path>
              </a:pathLst>
            </a:custGeom>
            <a:solidFill>
              <a:srgbClr val="E8830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7" name="PA_任意多边形 19"/>
            <p:cNvSpPr/>
            <p:nvPr>
              <p:custDataLst>
                <p:tags r:id="rId30"/>
              </p:custDataLst>
            </p:nvPr>
          </p:nvSpPr>
          <p:spPr bwMode="auto">
            <a:xfrm>
              <a:off x="4185920" y="2784553"/>
              <a:ext cx="302096" cy="1003825"/>
            </a:xfrm>
            <a:custGeom>
              <a:avLst/>
              <a:gdLst>
                <a:gd name="T0" fmla="*/ 218 w 223"/>
                <a:gd name="T1" fmla="*/ 690 h 741"/>
                <a:gd name="T2" fmla="*/ 223 w 223"/>
                <a:gd name="T3" fmla="*/ 0 h 741"/>
                <a:gd name="T4" fmla="*/ 10 w 223"/>
                <a:gd name="T5" fmla="*/ 102 h 741"/>
                <a:gd name="T6" fmla="*/ 0 w 223"/>
                <a:gd name="T7" fmla="*/ 730 h 741"/>
                <a:gd name="T8" fmla="*/ 5 w 223"/>
                <a:gd name="T9" fmla="*/ 741 h 741"/>
                <a:gd name="T10" fmla="*/ 218 w 223"/>
                <a:gd name="T11" fmla="*/ 690 h 741"/>
                <a:gd name="T12" fmla="*/ 218 w 223"/>
                <a:gd name="T13" fmla="*/ 690 h 7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3" h="741">
                  <a:moveTo>
                    <a:pt x="218" y="690"/>
                  </a:moveTo>
                  <a:lnTo>
                    <a:pt x="223" y="0"/>
                  </a:lnTo>
                  <a:lnTo>
                    <a:pt x="10" y="102"/>
                  </a:lnTo>
                  <a:lnTo>
                    <a:pt x="0" y="730"/>
                  </a:lnTo>
                  <a:lnTo>
                    <a:pt x="5" y="741"/>
                  </a:lnTo>
                  <a:lnTo>
                    <a:pt x="218" y="690"/>
                  </a:lnTo>
                  <a:lnTo>
                    <a:pt x="218" y="69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8" name="PA_任意多边形 20"/>
            <p:cNvSpPr/>
            <p:nvPr>
              <p:custDataLst>
                <p:tags r:id="rId31"/>
              </p:custDataLst>
            </p:nvPr>
          </p:nvSpPr>
          <p:spPr bwMode="auto">
            <a:xfrm>
              <a:off x="4206241" y="2818420"/>
              <a:ext cx="261455" cy="941509"/>
            </a:xfrm>
            <a:custGeom>
              <a:avLst/>
              <a:gdLst>
                <a:gd name="T0" fmla="*/ 11 w 193"/>
                <a:gd name="T1" fmla="*/ 87 h 695"/>
                <a:gd name="T2" fmla="*/ 193 w 193"/>
                <a:gd name="T3" fmla="*/ 0 h 695"/>
                <a:gd name="T4" fmla="*/ 188 w 193"/>
                <a:gd name="T5" fmla="*/ 655 h 695"/>
                <a:gd name="T6" fmla="*/ 0 w 193"/>
                <a:gd name="T7" fmla="*/ 695 h 695"/>
                <a:gd name="T8" fmla="*/ 11 w 193"/>
                <a:gd name="T9" fmla="*/ 87 h 6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3" h="695">
                  <a:moveTo>
                    <a:pt x="11" y="87"/>
                  </a:moveTo>
                  <a:lnTo>
                    <a:pt x="193" y="0"/>
                  </a:lnTo>
                  <a:lnTo>
                    <a:pt x="188" y="655"/>
                  </a:lnTo>
                  <a:lnTo>
                    <a:pt x="0" y="695"/>
                  </a:lnTo>
                  <a:lnTo>
                    <a:pt x="11" y="87"/>
                  </a:lnTo>
                  <a:close/>
                </a:path>
              </a:pathLst>
            </a:custGeom>
            <a:solidFill>
              <a:srgbClr val="D1CEC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9" name="PA_任意多边形 21"/>
            <p:cNvSpPr/>
            <p:nvPr>
              <p:custDataLst>
                <p:tags r:id="rId32"/>
              </p:custDataLst>
            </p:nvPr>
          </p:nvSpPr>
          <p:spPr bwMode="auto">
            <a:xfrm>
              <a:off x="4481242" y="2784553"/>
              <a:ext cx="3833769" cy="1100007"/>
            </a:xfrm>
            <a:custGeom>
              <a:avLst/>
              <a:gdLst>
                <a:gd name="T0" fmla="*/ 0 w 2830"/>
                <a:gd name="T1" fmla="*/ 690 h 812"/>
                <a:gd name="T2" fmla="*/ 5 w 2830"/>
                <a:gd name="T3" fmla="*/ 0 h 812"/>
                <a:gd name="T4" fmla="*/ 2293 w 2830"/>
                <a:gd name="T5" fmla="*/ 244 h 812"/>
                <a:gd name="T6" fmla="*/ 2830 w 2830"/>
                <a:gd name="T7" fmla="*/ 568 h 812"/>
                <a:gd name="T8" fmla="*/ 2303 w 2830"/>
                <a:gd name="T9" fmla="*/ 812 h 812"/>
                <a:gd name="T10" fmla="*/ 0 w 2830"/>
                <a:gd name="T11" fmla="*/ 690 h 812"/>
                <a:gd name="T12" fmla="*/ 0 w 2830"/>
                <a:gd name="T13" fmla="*/ 690 h 8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30" h="812">
                  <a:moveTo>
                    <a:pt x="0" y="690"/>
                  </a:moveTo>
                  <a:lnTo>
                    <a:pt x="5" y="0"/>
                  </a:lnTo>
                  <a:lnTo>
                    <a:pt x="2293" y="244"/>
                  </a:lnTo>
                  <a:lnTo>
                    <a:pt x="2830" y="568"/>
                  </a:lnTo>
                  <a:lnTo>
                    <a:pt x="2303" y="812"/>
                  </a:lnTo>
                  <a:lnTo>
                    <a:pt x="0" y="690"/>
                  </a:lnTo>
                  <a:lnTo>
                    <a:pt x="0" y="69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50" name="PA_任意多边形 22"/>
            <p:cNvSpPr/>
            <p:nvPr>
              <p:custDataLst>
                <p:tags r:id="rId33"/>
              </p:custDataLst>
            </p:nvPr>
          </p:nvSpPr>
          <p:spPr bwMode="auto">
            <a:xfrm>
              <a:off x="4502917" y="2804873"/>
              <a:ext cx="3771453" cy="1058012"/>
            </a:xfrm>
            <a:custGeom>
              <a:avLst/>
              <a:gdLst>
                <a:gd name="T0" fmla="*/ 0 w 2784"/>
                <a:gd name="T1" fmla="*/ 660 h 781"/>
                <a:gd name="T2" fmla="*/ 5 w 2784"/>
                <a:gd name="T3" fmla="*/ 0 h 781"/>
                <a:gd name="T4" fmla="*/ 2272 w 2784"/>
                <a:gd name="T5" fmla="*/ 244 h 781"/>
                <a:gd name="T6" fmla="*/ 2784 w 2784"/>
                <a:gd name="T7" fmla="*/ 548 h 781"/>
                <a:gd name="T8" fmla="*/ 2282 w 2784"/>
                <a:gd name="T9" fmla="*/ 781 h 781"/>
                <a:gd name="T10" fmla="*/ 0 w 2784"/>
                <a:gd name="T11" fmla="*/ 660 h 7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84" h="781">
                  <a:moveTo>
                    <a:pt x="0" y="660"/>
                  </a:moveTo>
                  <a:lnTo>
                    <a:pt x="5" y="0"/>
                  </a:lnTo>
                  <a:lnTo>
                    <a:pt x="2272" y="244"/>
                  </a:lnTo>
                  <a:lnTo>
                    <a:pt x="2784" y="548"/>
                  </a:lnTo>
                  <a:lnTo>
                    <a:pt x="2282" y="781"/>
                  </a:lnTo>
                  <a:lnTo>
                    <a:pt x="0" y="660"/>
                  </a:lnTo>
                  <a:close/>
                </a:path>
              </a:pathLst>
            </a:custGeom>
            <a:solidFill>
              <a:srgbClr val="DFDBC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51" name="PA_任意多边形 23"/>
            <p:cNvSpPr/>
            <p:nvPr>
              <p:custDataLst>
                <p:tags r:id="rId34"/>
              </p:custDataLst>
            </p:nvPr>
          </p:nvSpPr>
          <p:spPr bwMode="auto">
            <a:xfrm>
              <a:off x="4192694" y="3719288"/>
              <a:ext cx="3408397" cy="205913"/>
            </a:xfrm>
            <a:custGeom>
              <a:avLst/>
              <a:gdLst>
                <a:gd name="T0" fmla="*/ 213 w 2516"/>
                <a:gd name="T1" fmla="*/ 0 h 152"/>
                <a:gd name="T2" fmla="*/ 0 w 2516"/>
                <a:gd name="T3" fmla="*/ 51 h 152"/>
                <a:gd name="T4" fmla="*/ 2181 w 2516"/>
                <a:gd name="T5" fmla="*/ 152 h 152"/>
                <a:gd name="T6" fmla="*/ 2191 w 2516"/>
                <a:gd name="T7" fmla="*/ 152 h 152"/>
                <a:gd name="T8" fmla="*/ 2222 w 2516"/>
                <a:gd name="T9" fmla="*/ 152 h 152"/>
                <a:gd name="T10" fmla="*/ 2516 w 2516"/>
                <a:gd name="T11" fmla="*/ 122 h 152"/>
                <a:gd name="T12" fmla="*/ 213 w 2516"/>
                <a:gd name="T13" fmla="*/ 0 h 152"/>
                <a:gd name="T14" fmla="*/ 213 w 2516"/>
                <a:gd name="T15" fmla="*/ 0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16" h="152">
                  <a:moveTo>
                    <a:pt x="213" y="0"/>
                  </a:moveTo>
                  <a:lnTo>
                    <a:pt x="0" y="51"/>
                  </a:lnTo>
                  <a:lnTo>
                    <a:pt x="2181" y="152"/>
                  </a:lnTo>
                  <a:lnTo>
                    <a:pt x="2191" y="152"/>
                  </a:lnTo>
                  <a:lnTo>
                    <a:pt x="2222" y="152"/>
                  </a:lnTo>
                  <a:lnTo>
                    <a:pt x="2516" y="122"/>
                  </a:lnTo>
                  <a:lnTo>
                    <a:pt x="213" y="0"/>
                  </a:lnTo>
                  <a:lnTo>
                    <a:pt x="213" y="0"/>
                  </a:lnTo>
                  <a:close/>
                </a:path>
              </a:pathLst>
            </a:custGeom>
            <a:solidFill>
              <a:srgbClr val="D1CEC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grpSp>
          <p:nvGrpSpPr>
            <p:cNvPr id="52" name="组合 51"/>
            <p:cNvGrpSpPr/>
            <p:nvPr/>
          </p:nvGrpSpPr>
          <p:grpSpPr>
            <a:xfrm>
              <a:off x="5670659" y="1760409"/>
              <a:ext cx="1270699" cy="4184633"/>
              <a:chOff x="5403850" y="989013"/>
              <a:chExt cx="1489076" cy="4903788"/>
            </a:xfrm>
          </p:grpSpPr>
          <p:sp>
            <p:nvSpPr>
              <p:cNvPr id="53" name="PA_任意多边形 24"/>
              <p:cNvSpPr>
                <a:spLocks noEditPoints="1"/>
              </p:cNvSpPr>
              <p:nvPr>
                <p:custDataLst>
                  <p:tags r:id="rId35"/>
                </p:custDataLst>
              </p:nvPr>
            </p:nvSpPr>
            <p:spPr bwMode="auto">
              <a:xfrm>
                <a:off x="5999163" y="1101725"/>
                <a:ext cx="846138" cy="4735513"/>
              </a:xfrm>
              <a:custGeom>
                <a:avLst/>
                <a:gdLst>
                  <a:gd name="T0" fmla="*/ 25 w 533"/>
                  <a:gd name="T1" fmla="*/ 224 h 2983"/>
                  <a:gd name="T2" fmla="*/ 0 w 533"/>
                  <a:gd name="T3" fmla="*/ 56 h 2983"/>
                  <a:gd name="T4" fmla="*/ 56 w 533"/>
                  <a:gd name="T5" fmla="*/ 0 h 2983"/>
                  <a:gd name="T6" fmla="*/ 61 w 533"/>
                  <a:gd name="T7" fmla="*/ 26 h 2983"/>
                  <a:gd name="T8" fmla="*/ 91 w 533"/>
                  <a:gd name="T9" fmla="*/ 234 h 2983"/>
                  <a:gd name="T10" fmla="*/ 25 w 533"/>
                  <a:gd name="T11" fmla="*/ 224 h 2983"/>
                  <a:gd name="T12" fmla="*/ 25 w 533"/>
                  <a:gd name="T13" fmla="*/ 224 h 2983"/>
                  <a:gd name="T14" fmla="*/ 25 w 533"/>
                  <a:gd name="T15" fmla="*/ 224 h 2983"/>
                  <a:gd name="T16" fmla="*/ 41 w 533"/>
                  <a:gd name="T17" fmla="*/ 335 h 2983"/>
                  <a:gd name="T18" fmla="*/ 102 w 533"/>
                  <a:gd name="T19" fmla="*/ 279 h 2983"/>
                  <a:gd name="T20" fmla="*/ 102 w 533"/>
                  <a:gd name="T21" fmla="*/ 284 h 2983"/>
                  <a:gd name="T22" fmla="*/ 152 w 533"/>
                  <a:gd name="T23" fmla="*/ 584 h 2983"/>
                  <a:gd name="T24" fmla="*/ 81 w 533"/>
                  <a:gd name="T25" fmla="*/ 579 h 2983"/>
                  <a:gd name="T26" fmla="*/ 81 w 533"/>
                  <a:gd name="T27" fmla="*/ 579 h 2983"/>
                  <a:gd name="T28" fmla="*/ 41 w 533"/>
                  <a:gd name="T29" fmla="*/ 335 h 2983"/>
                  <a:gd name="T30" fmla="*/ 41 w 533"/>
                  <a:gd name="T31" fmla="*/ 335 h 2983"/>
                  <a:gd name="T32" fmla="*/ 157 w 533"/>
                  <a:gd name="T33" fmla="*/ 634 h 2983"/>
                  <a:gd name="T34" fmla="*/ 96 w 533"/>
                  <a:gd name="T35" fmla="*/ 680 h 2983"/>
                  <a:gd name="T36" fmla="*/ 137 w 533"/>
                  <a:gd name="T37" fmla="*/ 939 h 2983"/>
                  <a:gd name="T38" fmla="*/ 208 w 533"/>
                  <a:gd name="T39" fmla="*/ 949 h 2983"/>
                  <a:gd name="T40" fmla="*/ 157 w 533"/>
                  <a:gd name="T41" fmla="*/ 634 h 2983"/>
                  <a:gd name="T42" fmla="*/ 157 w 533"/>
                  <a:gd name="T43" fmla="*/ 634 h 2983"/>
                  <a:gd name="T44" fmla="*/ 157 w 533"/>
                  <a:gd name="T45" fmla="*/ 634 h 2983"/>
                  <a:gd name="T46" fmla="*/ 218 w 533"/>
                  <a:gd name="T47" fmla="*/ 994 h 2983"/>
                  <a:gd name="T48" fmla="*/ 152 w 533"/>
                  <a:gd name="T49" fmla="*/ 1040 h 2983"/>
                  <a:gd name="T50" fmla="*/ 198 w 533"/>
                  <a:gd name="T51" fmla="*/ 1319 h 2983"/>
                  <a:gd name="T52" fmla="*/ 198 w 533"/>
                  <a:gd name="T53" fmla="*/ 1319 h 2983"/>
                  <a:gd name="T54" fmla="*/ 269 w 533"/>
                  <a:gd name="T55" fmla="*/ 1324 h 2983"/>
                  <a:gd name="T56" fmla="*/ 218 w 533"/>
                  <a:gd name="T57" fmla="*/ 994 h 2983"/>
                  <a:gd name="T58" fmla="*/ 218 w 533"/>
                  <a:gd name="T59" fmla="*/ 994 h 2983"/>
                  <a:gd name="T60" fmla="*/ 279 w 533"/>
                  <a:gd name="T61" fmla="*/ 1375 h 2983"/>
                  <a:gd name="T62" fmla="*/ 213 w 533"/>
                  <a:gd name="T63" fmla="*/ 1415 h 2983"/>
                  <a:gd name="T64" fmla="*/ 259 w 533"/>
                  <a:gd name="T65" fmla="*/ 1715 h 2983"/>
                  <a:gd name="T66" fmla="*/ 259 w 533"/>
                  <a:gd name="T67" fmla="*/ 1715 h 2983"/>
                  <a:gd name="T68" fmla="*/ 335 w 533"/>
                  <a:gd name="T69" fmla="*/ 1715 h 2983"/>
                  <a:gd name="T70" fmla="*/ 279 w 533"/>
                  <a:gd name="T71" fmla="*/ 1375 h 2983"/>
                  <a:gd name="T72" fmla="*/ 279 w 533"/>
                  <a:gd name="T73" fmla="*/ 1375 h 2983"/>
                  <a:gd name="T74" fmla="*/ 340 w 533"/>
                  <a:gd name="T75" fmla="*/ 1765 h 2983"/>
                  <a:gd name="T76" fmla="*/ 274 w 533"/>
                  <a:gd name="T77" fmla="*/ 1801 h 2983"/>
                  <a:gd name="T78" fmla="*/ 325 w 533"/>
                  <a:gd name="T79" fmla="*/ 2120 h 2983"/>
                  <a:gd name="T80" fmla="*/ 401 w 533"/>
                  <a:gd name="T81" fmla="*/ 2120 h 2983"/>
                  <a:gd name="T82" fmla="*/ 340 w 533"/>
                  <a:gd name="T83" fmla="*/ 1765 h 2983"/>
                  <a:gd name="T84" fmla="*/ 340 w 533"/>
                  <a:gd name="T85" fmla="*/ 1765 h 2983"/>
                  <a:gd name="T86" fmla="*/ 406 w 533"/>
                  <a:gd name="T87" fmla="*/ 2176 h 2983"/>
                  <a:gd name="T88" fmla="*/ 340 w 533"/>
                  <a:gd name="T89" fmla="*/ 2207 h 2983"/>
                  <a:gd name="T90" fmla="*/ 365 w 533"/>
                  <a:gd name="T91" fmla="*/ 2364 h 2983"/>
                  <a:gd name="T92" fmla="*/ 391 w 533"/>
                  <a:gd name="T93" fmla="*/ 2546 h 2983"/>
                  <a:gd name="T94" fmla="*/ 467 w 533"/>
                  <a:gd name="T95" fmla="*/ 2546 h 2983"/>
                  <a:gd name="T96" fmla="*/ 406 w 533"/>
                  <a:gd name="T97" fmla="*/ 2176 h 2983"/>
                  <a:gd name="T98" fmla="*/ 406 w 533"/>
                  <a:gd name="T99" fmla="*/ 2176 h 2983"/>
                  <a:gd name="T100" fmla="*/ 406 w 533"/>
                  <a:gd name="T101" fmla="*/ 2623 h 2983"/>
                  <a:gd name="T102" fmla="*/ 477 w 533"/>
                  <a:gd name="T103" fmla="*/ 2602 h 2983"/>
                  <a:gd name="T104" fmla="*/ 533 w 533"/>
                  <a:gd name="T105" fmla="*/ 2962 h 2983"/>
                  <a:gd name="T106" fmla="*/ 462 w 533"/>
                  <a:gd name="T107" fmla="*/ 2983 h 2983"/>
                  <a:gd name="T108" fmla="*/ 406 w 533"/>
                  <a:gd name="T109" fmla="*/ 2623 h 2983"/>
                  <a:gd name="T110" fmla="*/ 406 w 533"/>
                  <a:gd name="T111" fmla="*/ 2623 h 2983"/>
                  <a:gd name="T112" fmla="*/ 406 w 533"/>
                  <a:gd name="T113" fmla="*/ 2623 h 29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533" h="2983">
                    <a:moveTo>
                      <a:pt x="25" y="224"/>
                    </a:moveTo>
                    <a:lnTo>
                      <a:pt x="0" y="56"/>
                    </a:lnTo>
                    <a:lnTo>
                      <a:pt x="56" y="0"/>
                    </a:lnTo>
                    <a:lnTo>
                      <a:pt x="61" y="26"/>
                    </a:lnTo>
                    <a:lnTo>
                      <a:pt x="91" y="234"/>
                    </a:lnTo>
                    <a:lnTo>
                      <a:pt x="25" y="224"/>
                    </a:lnTo>
                    <a:lnTo>
                      <a:pt x="25" y="224"/>
                    </a:lnTo>
                    <a:lnTo>
                      <a:pt x="25" y="224"/>
                    </a:lnTo>
                    <a:close/>
                    <a:moveTo>
                      <a:pt x="41" y="335"/>
                    </a:moveTo>
                    <a:lnTo>
                      <a:pt x="102" y="279"/>
                    </a:lnTo>
                    <a:lnTo>
                      <a:pt x="102" y="284"/>
                    </a:lnTo>
                    <a:lnTo>
                      <a:pt x="152" y="584"/>
                    </a:lnTo>
                    <a:lnTo>
                      <a:pt x="81" y="579"/>
                    </a:lnTo>
                    <a:lnTo>
                      <a:pt x="81" y="579"/>
                    </a:lnTo>
                    <a:lnTo>
                      <a:pt x="41" y="335"/>
                    </a:lnTo>
                    <a:lnTo>
                      <a:pt x="41" y="335"/>
                    </a:lnTo>
                    <a:close/>
                    <a:moveTo>
                      <a:pt x="157" y="634"/>
                    </a:moveTo>
                    <a:lnTo>
                      <a:pt x="96" y="680"/>
                    </a:lnTo>
                    <a:lnTo>
                      <a:pt x="137" y="939"/>
                    </a:lnTo>
                    <a:lnTo>
                      <a:pt x="208" y="949"/>
                    </a:lnTo>
                    <a:lnTo>
                      <a:pt x="157" y="634"/>
                    </a:lnTo>
                    <a:lnTo>
                      <a:pt x="157" y="634"/>
                    </a:lnTo>
                    <a:lnTo>
                      <a:pt x="157" y="634"/>
                    </a:lnTo>
                    <a:close/>
                    <a:moveTo>
                      <a:pt x="218" y="994"/>
                    </a:moveTo>
                    <a:lnTo>
                      <a:pt x="152" y="1040"/>
                    </a:lnTo>
                    <a:lnTo>
                      <a:pt x="198" y="1319"/>
                    </a:lnTo>
                    <a:lnTo>
                      <a:pt x="198" y="1319"/>
                    </a:lnTo>
                    <a:lnTo>
                      <a:pt x="269" y="1324"/>
                    </a:lnTo>
                    <a:lnTo>
                      <a:pt x="218" y="994"/>
                    </a:lnTo>
                    <a:lnTo>
                      <a:pt x="218" y="994"/>
                    </a:lnTo>
                    <a:close/>
                    <a:moveTo>
                      <a:pt x="279" y="1375"/>
                    </a:moveTo>
                    <a:lnTo>
                      <a:pt x="213" y="1415"/>
                    </a:lnTo>
                    <a:lnTo>
                      <a:pt x="259" y="1715"/>
                    </a:lnTo>
                    <a:lnTo>
                      <a:pt x="259" y="1715"/>
                    </a:lnTo>
                    <a:lnTo>
                      <a:pt x="335" y="1715"/>
                    </a:lnTo>
                    <a:lnTo>
                      <a:pt x="279" y="1375"/>
                    </a:lnTo>
                    <a:lnTo>
                      <a:pt x="279" y="1375"/>
                    </a:lnTo>
                    <a:close/>
                    <a:moveTo>
                      <a:pt x="340" y="1765"/>
                    </a:moveTo>
                    <a:lnTo>
                      <a:pt x="274" y="1801"/>
                    </a:lnTo>
                    <a:lnTo>
                      <a:pt x="325" y="2120"/>
                    </a:lnTo>
                    <a:lnTo>
                      <a:pt x="401" y="2120"/>
                    </a:lnTo>
                    <a:lnTo>
                      <a:pt x="340" y="1765"/>
                    </a:lnTo>
                    <a:lnTo>
                      <a:pt x="340" y="1765"/>
                    </a:lnTo>
                    <a:close/>
                    <a:moveTo>
                      <a:pt x="406" y="2176"/>
                    </a:moveTo>
                    <a:lnTo>
                      <a:pt x="340" y="2207"/>
                    </a:lnTo>
                    <a:lnTo>
                      <a:pt x="365" y="2364"/>
                    </a:lnTo>
                    <a:lnTo>
                      <a:pt x="391" y="2546"/>
                    </a:lnTo>
                    <a:lnTo>
                      <a:pt x="467" y="2546"/>
                    </a:lnTo>
                    <a:lnTo>
                      <a:pt x="406" y="2176"/>
                    </a:lnTo>
                    <a:lnTo>
                      <a:pt x="406" y="2176"/>
                    </a:lnTo>
                    <a:close/>
                    <a:moveTo>
                      <a:pt x="406" y="2623"/>
                    </a:moveTo>
                    <a:lnTo>
                      <a:pt x="477" y="2602"/>
                    </a:lnTo>
                    <a:lnTo>
                      <a:pt x="533" y="2962"/>
                    </a:lnTo>
                    <a:lnTo>
                      <a:pt x="462" y="2983"/>
                    </a:lnTo>
                    <a:lnTo>
                      <a:pt x="406" y="2623"/>
                    </a:lnTo>
                    <a:lnTo>
                      <a:pt x="406" y="2623"/>
                    </a:lnTo>
                    <a:lnTo>
                      <a:pt x="406" y="2623"/>
                    </a:ln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54" name="PA_任意多边形 25"/>
              <p:cNvSpPr/>
              <p:nvPr>
                <p:custDataLst>
                  <p:tags r:id="rId36"/>
                </p:custDataLst>
              </p:nvPr>
            </p:nvSpPr>
            <p:spPr bwMode="auto">
              <a:xfrm>
                <a:off x="5605463" y="1457325"/>
                <a:ext cx="555625" cy="176213"/>
              </a:xfrm>
              <a:custGeom>
                <a:avLst/>
                <a:gdLst>
                  <a:gd name="T0" fmla="*/ 0 w 350"/>
                  <a:gd name="T1" fmla="*/ 0 h 111"/>
                  <a:gd name="T2" fmla="*/ 350 w 350"/>
                  <a:gd name="T3" fmla="*/ 55 h 111"/>
                  <a:gd name="T4" fmla="*/ 289 w 350"/>
                  <a:gd name="T5" fmla="*/ 111 h 111"/>
                  <a:gd name="T6" fmla="*/ 10 w 350"/>
                  <a:gd name="T7" fmla="*/ 65 h 111"/>
                  <a:gd name="T8" fmla="*/ 5 w 350"/>
                  <a:gd name="T9" fmla="*/ 65 h 111"/>
                  <a:gd name="T10" fmla="*/ 0 w 350"/>
                  <a:gd name="T11" fmla="*/ 0 h 111"/>
                  <a:gd name="T12" fmla="*/ 0 w 350"/>
                  <a:gd name="T13" fmla="*/ 0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0" h="111">
                    <a:moveTo>
                      <a:pt x="0" y="0"/>
                    </a:moveTo>
                    <a:lnTo>
                      <a:pt x="350" y="55"/>
                    </a:lnTo>
                    <a:lnTo>
                      <a:pt x="289" y="111"/>
                    </a:lnTo>
                    <a:lnTo>
                      <a:pt x="10" y="65"/>
                    </a:lnTo>
                    <a:lnTo>
                      <a:pt x="5" y="65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55" name="PA_任意多边形 26"/>
              <p:cNvSpPr/>
              <p:nvPr>
                <p:custDataLst>
                  <p:tags r:id="rId37"/>
                </p:custDataLst>
              </p:nvPr>
            </p:nvSpPr>
            <p:spPr bwMode="auto">
              <a:xfrm>
                <a:off x="5684838" y="2036763"/>
                <a:ext cx="563563" cy="144463"/>
              </a:xfrm>
              <a:custGeom>
                <a:avLst/>
                <a:gdLst>
                  <a:gd name="T0" fmla="*/ 0 w 355"/>
                  <a:gd name="T1" fmla="*/ 0 h 91"/>
                  <a:gd name="T2" fmla="*/ 355 w 355"/>
                  <a:gd name="T3" fmla="*/ 45 h 91"/>
                  <a:gd name="T4" fmla="*/ 294 w 355"/>
                  <a:gd name="T5" fmla="*/ 91 h 91"/>
                  <a:gd name="T6" fmla="*/ 10 w 355"/>
                  <a:gd name="T7" fmla="*/ 56 h 91"/>
                  <a:gd name="T8" fmla="*/ 5 w 355"/>
                  <a:gd name="T9" fmla="*/ 56 h 91"/>
                  <a:gd name="T10" fmla="*/ 0 w 355"/>
                  <a:gd name="T11" fmla="*/ 0 h 91"/>
                  <a:gd name="T12" fmla="*/ 0 w 355"/>
                  <a:gd name="T13" fmla="*/ 0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5" h="91">
                    <a:moveTo>
                      <a:pt x="0" y="0"/>
                    </a:moveTo>
                    <a:lnTo>
                      <a:pt x="355" y="45"/>
                    </a:lnTo>
                    <a:lnTo>
                      <a:pt x="294" y="91"/>
                    </a:lnTo>
                    <a:lnTo>
                      <a:pt x="10" y="56"/>
                    </a:lnTo>
                    <a:lnTo>
                      <a:pt x="5" y="56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56" name="PA_任意多边形 27"/>
              <p:cNvSpPr/>
              <p:nvPr>
                <p:custDataLst>
                  <p:tags r:id="rId38"/>
                </p:custDataLst>
              </p:nvPr>
            </p:nvSpPr>
            <p:spPr bwMode="auto">
              <a:xfrm>
                <a:off x="5765800" y="2632075"/>
                <a:ext cx="579438" cy="120650"/>
              </a:xfrm>
              <a:custGeom>
                <a:avLst/>
                <a:gdLst>
                  <a:gd name="T0" fmla="*/ 0 w 365"/>
                  <a:gd name="T1" fmla="*/ 0 h 76"/>
                  <a:gd name="T2" fmla="*/ 365 w 365"/>
                  <a:gd name="T3" fmla="*/ 30 h 76"/>
                  <a:gd name="T4" fmla="*/ 299 w 365"/>
                  <a:gd name="T5" fmla="*/ 76 h 76"/>
                  <a:gd name="T6" fmla="*/ 10 w 365"/>
                  <a:gd name="T7" fmla="*/ 51 h 76"/>
                  <a:gd name="T8" fmla="*/ 0 w 365"/>
                  <a:gd name="T9" fmla="*/ 0 h 76"/>
                  <a:gd name="T10" fmla="*/ 0 w 365"/>
                  <a:gd name="T11" fmla="*/ 0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65" h="76">
                    <a:moveTo>
                      <a:pt x="0" y="0"/>
                    </a:moveTo>
                    <a:lnTo>
                      <a:pt x="365" y="30"/>
                    </a:lnTo>
                    <a:lnTo>
                      <a:pt x="299" y="76"/>
                    </a:lnTo>
                    <a:lnTo>
                      <a:pt x="10" y="5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57" name="PA_任意多边形 28"/>
              <p:cNvSpPr/>
              <p:nvPr>
                <p:custDataLst>
                  <p:tags r:id="rId39"/>
                </p:custDataLst>
              </p:nvPr>
            </p:nvSpPr>
            <p:spPr bwMode="auto">
              <a:xfrm>
                <a:off x="5854700" y="3243263"/>
                <a:ext cx="587375" cy="104775"/>
              </a:xfrm>
              <a:custGeom>
                <a:avLst/>
                <a:gdLst>
                  <a:gd name="T0" fmla="*/ 0 w 370"/>
                  <a:gd name="T1" fmla="*/ 0 h 66"/>
                  <a:gd name="T2" fmla="*/ 370 w 370"/>
                  <a:gd name="T3" fmla="*/ 26 h 66"/>
                  <a:gd name="T4" fmla="*/ 304 w 370"/>
                  <a:gd name="T5" fmla="*/ 66 h 66"/>
                  <a:gd name="T6" fmla="*/ 10 w 370"/>
                  <a:gd name="T7" fmla="*/ 46 h 66"/>
                  <a:gd name="T8" fmla="*/ 10 w 370"/>
                  <a:gd name="T9" fmla="*/ 46 h 66"/>
                  <a:gd name="T10" fmla="*/ 0 w 370"/>
                  <a:gd name="T11" fmla="*/ 0 h 66"/>
                  <a:gd name="T12" fmla="*/ 0 w 370"/>
                  <a:gd name="T13" fmla="*/ 0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70" h="66">
                    <a:moveTo>
                      <a:pt x="0" y="0"/>
                    </a:moveTo>
                    <a:lnTo>
                      <a:pt x="370" y="26"/>
                    </a:lnTo>
                    <a:lnTo>
                      <a:pt x="304" y="66"/>
                    </a:lnTo>
                    <a:lnTo>
                      <a:pt x="10" y="46"/>
                    </a:lnTo>
                    <a:lnTo>
                      <a:pt x="10" y="46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58" name="PA_任意多边形 29"/>
              <p:cNvSpPr/>
              <p:nvPr>
                <p:custDataLst>
                  <p:tags r:id="rId40"/>
                </p:custDataLst>
              </p:nvPr>
            </p:nvSpPr>
            <p:spPr bwMode="auto">
              <a:xfrm>
                <a:off x="5951538" y="3895725"/>
                <a:ext cx="587375" cy="65088"/>
              </a:xfrm>
              <a:custGeom>
                <a:avLst/>
                <a:gdLst>
                  <a:gd name="T0" fmla="*/ 370 w 370"/>
                  <a:gd name="T1" fmla="*/ 5 h 41"/>
                  <a:gd name="T2" fmla="*/ 0 w 370"/>
                  <a:gd name="T3" fmla="*/ 0 h 41"/>
                  <a:gd name="T4" fmla="*/ 5 w 370"/>
                  <a:gd name="T5" fmla="*/ 36 h 41"/>
                  <a:gd name="T6" fmla="*/ 304 w 370"/>
                  <a:gd name="T7" fmla="*/ 41 h 41"/>
                  <a:gd name="T8" fmla="*/ 370 w 370"/>
                  <a:gd name="T9" fmla="*/ 5 h 41"/>
                  <a:gd name="T10" fmla="*/ 370 w 370"/>
                  <a:gd name="T11" fmla="*/ 5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70" h="41">
                    <a:moveTo>
                      <a:pt x="370" y="5"/>
                    </a:moveTo>
                    <a:lnTo>
                      <a:pt x="0" y="0"/>
                    </a:lnTo>
                    <a:lnTo>
                      <a:pt x="5" y="36"/>
                    </a:lnTo>
                    <a:lnTo>
                      <a:pt x="304" y="41"/>
                    </a:lnTo>
                    <a:lnTo>
                      <a:pt x="370" y="5"/>
                    </a:lnTo>
                    <a:lnTo>
                      <a:pt x="370" y="5"/>
                    </a:ln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59" name="PA_任意多边形 30"/>
              <p:cNvSpPr/>
              <p:nvPr>
                <p:custDataLst>
                  <p:tags r:id="rId41"/>
                </p:custDataLst>
              </p:nvPr>
            </p:nvSpPr>
            <p:spPr bwMode="auto">
              <a:xfrm>
                <a:off x="6048375" y="4556125"/>
                <a:ext cx="595313" cy="57150"/>
              </a:xfrm>
              <a:custGeom>
                <a:avLst/>
                <a:gdLst>
                  <a:gd name="T0" fmla="*/ 375 w 375"/>
                  <a:gd name="T1" fmla="*/ 0 h 36"/>
                  <a:gd name="T2" fmla="*/ 0 w 375"/>
                  <a:gd name="T3" fmla="*/ 5 h 36"/>
                  <a:gd name="T4" fmla="*/ 5 w 375"/>
                  <a:gd name="T5" fmla="*/ 36 h 36"/>
                  <a:gd name="T6" fmla="*/ 309 w 375"/>
                  <a:gd name="T7" fmla="*/ 31 h 36"/>
                  <a:gd name="T8" fmla="*/ 375 w 375"/>
                  <a:gd name="T9" fmla="*/ 0 h 36"/>
                  <a:gd name="T10" fmla="*/ 375 w 375"/>
                  <a:gd name="T11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75" h="36">
                    <a:moveTo>
                      <a:pt x="375" y="0"/>
                    </a:moveTo>
                    <a:lnTo>
                      <a:pt x="0" y="5"/>
                    </a:lnTo>
                    <a:lnTo>
                      <a:pt x="5" y="36"/>
                    </a:lnTo>
                    <a:lnTo>
                      <a:pt x="309" y="31"/>
                    </a:lnTo>
                    <a:lnTo>
                      <a:pt x="375" y="0"/>
                    </a:lnTo>
                    <a:lnTo>
                      <a:pt x="375" y="0"/>
                    </a:ln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60" name="PA_任意多边形 31"/>
              <p:cNvSpPr/>
              <p:nvPr>
                <p:custDataLst>
                  <p:tags r:id="rId42"/>
                </p:custDataLst>
              </p:nvPr>
            </p:nvSpPr>
            <p:spPr bwMode="auto">
              <a:xfrm>
                <a:off x="5403850" y="989013"/>
                <a:ext cx="781050" cy="4903788"/>
              </a:xfrm>
              <a:custGeom>
                <a:avLst/>
                <a:gdLst>
                  <a:gd name="T0" fmla="*/ 335 w 492"/>
                  <a:gd name="T1" fmla="*/ 2450 h 3089"/>
                  <a:gd name="T2" fmla="*/ 0 w 492"/>
                  <a:gd name="T3" fmla="*/ 66 h 3089"/>
                  <a:gd name="T4" fmla="*/ 0 w 492"/>
                  <a:gd name="T5" fmla="*/ 61 h 3089"/>
                  <a:gd name="T6" fmla="*/ 56 w 492"/>
                  <a:gd name="T7" fmla="*/ 0 h 3089"/>
                  <a:gd name="T8" fmla="*/ 492 w 492"/>
                  <a:gd name="T9" fmla="*/ 3069 h 3089"/>
                  <a:gd name="T10" fmla="*/ 421 w 492"/>
                  <a:gd name="T11" fmla="*/ 3089 h 3089"/>
                  <a:gd name="T12" fmla="*/ 421 w 492"/>
                  <a:gd name="T13" fmla="*/ 3079 h 3089"/>
                  <a:gd name="T14" fmla="*/ 370 w 492"/>
                  <a:gd name="T15" fmla="*/ 2729 h 3089"/>
                  <a:gd name="T16" fmla="*/ 335 w 492"/>
                  <a:gd name="T17" fmla="*/ 2450 h 3089"/>
                  <a:gd name="T18" fmla="*/ 335 w 492"/>
                  <a:gd name="T19" fmla="*/ 2450 h 30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92" h="3089">
                    <a:moveTo>
                      <a:pt x="335" y="2450"/>
                    </a:moveTo>
                    <a:lnTo>
                      <a:pt x="0" y="66"/>
                    </a:lnTo>
                    <a:lnTo>
                      <a:pt x="0" y="61"/>
                    </a:lnTo>
                    <a:lnTo>
                      <a:pt x="56" y="0"/>
                    </a:lnTo>
                    <a:lnTo>
                      <a:pt x="492" y="3069"/>
                    </a:lnTo>
                    <a:lnTo>
                      <a:pt x="421" y="3089"/>
                    </a:lnTo>
                    <a:lnTo>
                      <a:pt x="421" y="3079"/>
                    </a:lnTo>
                    <a:lnTo>
                      <a:pt x="370" y="2729"/>
                    </a:lnTo>
                    <a:lnTo>
                      <a:pt x="335" y="2450"/>
                    </a:lnTo>
                    <a:lnTo>
                      <a:pt x="335" y="2450"/>
                    </a:lnTo>
                    <a:close/>
                  </a:path>
                </a:pathLst>
              </a:custGeom>
              <a:solidFill>
                <a:schemeClr val="bg1">
                  <a:lumMod val="5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61" name="PA_任意多边形 32"/>
              <p:cNvSpPr>
                <a:spLocks noEditPoints="1"/>
              </p:cNvSpPr>
              <p:nvPr>
                <p:custDataLst>
                  <p:tags r:id="rId43"/>
                </p:custDataLst>
              </p:nvPr>
            </p:nvSpPr>
            <p:spPr bwMode="auto">
              <a:xfrm>
                <a:off x="5492750" y="989013"/>
                <a:ext cx="1400175" cy="4872038"/>
              </a:xfrm>
              <a:custGeom>
                <a:avLst/>
                <a:gdLst>
                  <a:gd name="T0" fmla="*/ 400 w 882"/>
                  <a:gd name="T1" fmla="*/ 76 h 3069"/>
                  <a:gd name="T2" fmla="*/ 380 w 882"/>
                  <a:gd name="T3" fmla="*/ 97 h 3069"/>
                  <a:gd name="T4" fmla="*/ 344 w 882"/>
                  <a:gd name="T5" fmla="*/ 295 h 3069"/>
                  <a:gd name="T6" fmla="*/ 60 w 882"/>
                  <a:gd name="T7" fmla="*/ 249 h 3069"/>
                  <a:gd name="T8" fmla="*/ 0 w 882"/>
                  <a:gd name="T9" fmla="*/ 0 h 3069"/>
                  <a:gd name="T10" fmla="*/ 466 w 882"/>
                  <a:gd name="T11" fmla="*/ 3069 h 3069"/>
                  <a:gd name="T12" fmla="*/ 456 w 882"/>
                  <a:gd name="T13" fmla="*/ 2998 h 3069"/>
                  <a:gd name="T14" fmla="*/ 410 w 882"/>
                  <a:gd name="T15" fmla="*/ 2694 h 3069"/>
                  <a:gd name="T16" fmla="*/ 852 w 882"/>
                  <a:gd name="T17" fmla="*/ 3033 h 3069"/>
                  <a:gd name="T18" fmla="*/ 786 w 882"/>
                  <a:gd name="T19" fmla="*/ 2440 h 3069"/>
                  <a:gd name="T20" fmla="*/ 421 w 882"/>
                  <a:gd name="T21" fmla="*/ 350 h 3069"/>
                  <a:gd name="T22" fmla="*/ 471 w 882"/>
                  <a:gd name="T23" fmla="*/ 655 h 3069"/>
                  <a:gd name="T24" fmla="*/ 400 w 882"/>
                  <a:gd name="T25" fmla="*/ 650 h 3069"/>
                  <a:gd name="T26" fmla="*/ 76 w 882"/>
                  <a:gd name="T27" fmla="*/ 360 h 3069"/>
                  <a:gd name="T28" fmla="*/ 126 w 882"/>
                  <a:gd name="T29" fmla="*/ 716 h 3069"/>
                  <a:gd name="T30" fmla="*/ 476 w 882"/>
                  <a:gd name="T31" fmla="*/ 705 h 3069"/>
                  <a:gd name="T32" fmla="*/ 527 w 882"/>
                  <a:gd name="T33" fmla="*/ 1020 h 3069"/>
                  <a:gd name="T34" fmla="*/ 167 w 882"/>
                  <a:gd name="T35" fmla="*/ 984 h 3069"/>
                  <a:gd name="T36" fmla="*/ 182 w 882"/>
                  <a:gd name="T37" fmla="*/ 1086 h 3069"/>
                  <a:gd name="T38" fmla="*/ 537 w 882"/>
                  <a:gd name="T39" fmla="*/ 1065 h 3069"/>
                  <a:gd name="T40" fmla="*/ 517 w 882"/>
                  <a:gd name="T41" fmla="*/ 1390 h 3069"/>
                  <a:gd name="T42" fmla="*/ 223 w 882"/>
                  <a:gd name="T43" fmla="*/ 1370 h 3069"/>
                  <a:gd name="T44" fmla="*/ 238 w 882"/>
                  <a:gd name="T45" fmla="*/ 1466 h 3069"/>
                  <a:gd name="T46" fmla="*/ 598 w 882"/>
                  <a:gd name="T47" fmla="*/ 1446 h 3069"/>
                  <a:gd name="T48" fmla="*/ 578 w 882"/>
                  <a:gd name="T49" fmla="*/ 1786 h 3069"/>
                  <a:gd name="T50" fmla="*/ 279 w 882"/>
                  <a:gd name="T51" fmla="*/ 1776 h 3069"/>
                  <a:gd name="T52" fmla="*/ 294 w 882"/>
                  <a:gd name="T53" fmla="*/ 1867 h 3069"/>
                  <a:gd name="T54" fmla="*/ 659 w 882"/>
                  <a:gd name="T55" fmla="*/ 1836 h 3069"/>
                  <a:gd name="T56" fmla="*/ 644 w 882"/>
                  <a:gd name="T57" fmla="*/ 2191 h 3069"/>
                  <a:gd name="T58" fmla="*/ 294 w 882"/>
                  <a:gd name="T59" fmla="*/ 1867 h 3069"/>
                  <a:gd name="T60" fmla="*/ 405 w 882"/>
                  <a:gd name="T61" fmla="*/ 2633 h 3069"/>
                  <a:gd name="T62" fmla="*/ 355 w 882"/>
                  <a:gd name="T63" fmla="*/ 2283 h 3069"/>
                  <a:gd name="T64" fmla="*/ 725 w 882"/>
                  <a:gd name="T65" fmla="*/ 2247 h 3069"/>
                  <a:gd name="T66" fmla="*/ 710 w 882"/>
                  <a:gd name="T67" fmla="*/ 2617 h 30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882" h="3069">
                    <a:moveTo>
                      <a:pt x="786" y="2440"/>
                    </a:moveTo>
                    <a:lnTo>
                      <a:pt x="400" y="76"/>
                    </a:lnTo>
                    <a:lnTo>
                      <a:pt x="375" y="71"/>
                    </a:lnTo>
                    <a:lnTo>
                      <a:pt x="380" y="97"/>
                    </a:lnTo>
                    <a:lnTo>
                      <a:pt x="410" y="305"/>
                    </a:lnTo>
                    <a:lnTo>
                      <a:pt x="344" y="295"/>
                    </a:lnTo>
                    <a:lnTo>
                      <a:pt x="344" y="295"/>
                    </a:lnTo>
                    <a:lnTo>
                      <a:pt x="60" y="249"/>
                    </a:lnTo>
                    <a:lnTo>
                      <a:pt x="25" y="5"/>
                    </a:lnTo>
                    <a:lnTo>
                      <a:pt x="0" y="0"/>
                    </a:lnTo>
                    <a:lnTo>
                      <a:pt x="436" y="3069"/>
                    </a:lnTo>
                    <a:lnTo>
                      <a:pt x="466" y="3069"/>
                    </a:lnTo>
                    <a:lnTo>
                      <a:pt x="466" y="3064"/>
                    </a:lnTo>
                    <a:lnTo>
                      <a:pt x="456" y="2998"/>
                    </a:lnTo>
                    <a:lnTo>
                      <a:pt x="415" y="2714"/>
                    </a:lnTo>
                    <a:lnTo>
                      <a:pt x="410" y="2694"/>
                    </a:lnTo>
                    <a:lnTo>
                      <a:pt x="796" y="2673"/>
                    </a:lnTo>
                    <a:lnTo>
                      <a:pt x="852" y="3033"/>
                    </a:lnTo>
                    <a:lnTo>
                      <a:pt x="882" y="3028"/>
                    </a:lnTo>
                    <a:lnTo>
                      <a:pt x="786" y="2440"/>
                    </a:lnTo>
                    <a:close/>
                    <a:moveTo>
                      <a:pt x="71" y="295"/>
                    </a:moveTo>
                    <a:lnTo>
                      <a:pt x="421" y="350"/>
                    </a:lnTo>
                    <a:lnTo>
                      <a:pt x="421" y="355"/>
                    </a:lnTo>
                    <a:lnTo>
                      <a:pt x="471" y="655"/>
                    </a:lnTo>
                    <a:lnTo>
                      <a:pt x="400" y="650"/>
                    </a:lnTo>
                    <a:lnTo>
                      <a:pt x="400" y="650"/>
                    </a:lnTo>
                    <a:lnTo>
                      <a:pt x="111" y="609"/>
                    </a:lnTo>
                    <a:lnTo>
                      <a:pt x="76" y="360"/>
                    </a:lnTo>
                    <a:lnTo>
                      <a:pt x="71" y="295"/>
                    </a:lnTo>
                    <a:close/>
                    <a:moveTo>
                      <a:pt x="126" y="716"/>
                    </a:moveTo>
                    <a:lnTo>
                      <a:pt x="121" y="660"/>
                    </a:lnTo>
                    <a:lnTo>
                      <a:pt x="476" y="705"/>
                    </a:lnTo>
                    <a:lnTo>
                      <a:pt x="476" y="705"/>
                    </a:lnTo>
                    <a:lnTo>
                      <a:pt x="527" y="1020"/>
                    </a:lnTo>
                    <a:lnTo>
                      <a:pt x="456" y="1010"/>
                    </a:lnTo>
                    <a:lnTo>
                      <a:pt x="167" y="984"/>
                    </a:lnTo>
                    <a:lnTo>
                      <a:pt x="126" y="716"/>
                    </a:lnTo>
                    <a:close/>
                    <a:moveTo>
                      <a:pt x="182" y="1086"/>
                    </a:moveTo>
                    <a:lnTo>
                      <a:pt x="172" y="1035"/>
                    </a:lnTo>
                    <a:lnTo>
                      <a:pt x="537" y="1065"/>
                    </a:lnTo>
                    <a:lnTo>
                      <a:pt x="588" y="1395"/>
                    </a:lnTo>
                    <a:lnTo>
                      <a:pt x="517" y="1390"/>
                    </a:lnTo>
                    <a:lnTo>
                      <a:pt x="517" y="1390"/>
                    </a:lnTo>
                    <a:lnTo>
                      <a:pt x="223" y="1370"/>
                    </a:lnTo>
                    <a:lnTo>
                      <a:pt x="182" y="1086"/>
                    </a:lnTo>
                    <a:close/>
                    <a:moveTo>
                      <a:pt x="238" y="1466"/>
                    </a:moveTo>
                    <a:lnTo>
                      <a:pt x="228" y="1420"/>
                    </a:lnTo>
                    <a:lnTo>
                      <a:pt x="598" y="1446"/>
                    </a:lnTo>
                    <a:lnTo>
                      <a:pt x="654" y="1786"/>
                    </a:lnTo>
                    <a:lnTo>
                      <a:pt x="578" y="1786"/>
                    </a:lnTo>
                    <a:lnTo>
                      <a:pt x="578" y="1786"/>
                    </a:lnTo>
                    <a:lnTo>
                      <a:pt x="279" y="1776"/>
                    </a:lnTo>
                    <a:lnTo>
                      <a:pt x="238" y="1466"/>
                    </a:lnTo>
                    <a:close/>
                    <a:moveTo>
                      <a:pt x="294" y="1867"/>
                    </a:moveTo>
                    <a:lnTo>
                      <a:pt x="289" y="1831"/>
                    </a:lnTo>
                    <a:lnTo>
                      <a:pt x="659" y="1836"/>
                    </a:lnTo>
                    <a:lnTo>
                      <a:pt x="720" y="2191"/>
                    </a:lnTo>
                    <a:lnTo>
                      <a:pt x="644" y="2191"/>
                    </a:lnTo>
                    <a:lnTo>
                      <a:pt x="339" y="2196"/>
                    </a:lnTo>
                    <a:lnTo>
                      <a:pt x="294" y="1867"/>
                    </a:lnTo>
                    <a:close/>
                    <a:moveTo>
                      <a:pt x="710" y="2617"/>
                    </a:moveTo>
                    <a:lnTo>
                      <a:pt x="405" y="2633"/>
                    </a:lnTo>
                    <a:lnTo>
                      <a:pt x="375" y="2445"/>
                    </a:lnTo>
                    <a:lnTo>
                      <a:pt x="355" y="2283"/>
                    </a:lnTo>
                    <a:lnTo>
                      <a:pt x="350" y="2252"/>
                    </a:lnTo>
                    <a:lnTo>
                      <a:pt x="725" y="2247"/>
                    </a:lnTo>
                    <a:lnTo>
                      <a:pt x="786" y="2617"/>
                    </a:lnTo>
                    <a:lnTo>
                      <a:pt x="710" y="2617"/>
                    </a:ln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62" name="PA_任意多边形 33"/>
              <p:cNvSpPr/>
              <p:nvPr>
                <p:custDataLst>
                  <p:tags r:id="rId44"/>
                </p:custDataLst>
              </p:nvPr>
            </p:nvSpPr>
            <p:spPr bwMode="auto">
              <a:xfrm>
                <a:off x="6143625" y="5232400"/>
                <a:ext cx="612775" cy="65088"/>
              </a:xfrm>
              <a:custGeom>
                <a:avLst/>
                <a:gdLst>
                  <a:gd name="T0" fmla="*/ 386 w 386"/>
                  <a:gd name="T1" fmla="*/ 0 h 41"/>
                  <a:gd name="T2" fmla="*/ 0 w 386"/>
                  <a:gd name="T3" fmla="*/ 21 h 41"/>
                  <a:gd name="T4" fmla="*/ 5 w 386"/>
                  <a:gd name="T5" fmla="*/ 41 h 41"/>
                  <a:gd name="T6" fmla="*/ 315 w 386"/>
                  <a:gd name="T7" fmla="*/ 21 h 41"/>
                  <a:gd name="T8" fmla="*/ 386 w 386"/>
                  <a:gd name="T9" fmla="*/ 0 h 41"/>
                  <a:gd name="T10" fmla="*/ 386 w 386"/>
                  <a:gd name="T11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86" h="41">
                    <a:moveTo>
                      <a:pt x="386" y="0"/>
                    </a:moveTo>
                    <a:lnTo>
                      <a:pt x="0" y="21"/>
                    </a:lnTo>
                    <a:lnTo>
                      <a:pt x="5" y="41"/>
                    </a:lnTo>
                    <a:lnTo>
                      <a:pt x="315" y="21"/>
                    </a:lnTo>
                    <a:lnTo>
                      <a:pt x="386" y="0"/>
                    </a:lnTo>
                    <a:lnTo>
                      <a:pt x="386" y="0"/>
                    </a:ln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63" name="PA_任意多边形 34"/>
              <p:cNvSpPr/>
              <p:nvPr>
                <p:custDataLst>
                  <p:tags r:id="rId45"/>
                </p:custDataLst>
              </p:nvPr>
            </p:nvSpPr>
            <p:spPr bwMode="auto">
              <a:xfrm>
                <a:off x="6732588" y="5795963"/>
                <a:ext cx="160338" cy="41275"/>
              </a:xfrm>
              <a:custGeom>
                <a:avLst/>
                <a:gdLst>
                  <a:gd name="T0" fmla="*/ 101 w 101"/>
                  <a:gd name="T1" fmla="*/ 0 h 26"/>
                  <a:gd name="T2" fmla="*/ 71 w 101"/>
                  <a:gd name="T3" fmla="*/ 5 h 26"/>
                  <a:gd name="T4" fmla="*/ 0 w 101"/>
                  <a:gd name="T5" fmla="*/ 26 h 26"/>
                  <a:gd name="T6" fmla="*/ 45 w 101"/>
                  <a:gd name="T7" fmla="*/ 16 h 26"/>
                  <a:gd name="T8" fmla="*/ 101 w 101"/>
                  <a:gd name="T9" fmla="*/ 0 h 26"/>
                  <a:gd name="T10" fmla="*/ 101 w 101"/>
                  <a:gd name="T11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1" h="26">
                    <a:moveTo>
                      <a:pt x="101" y="0"/>
                    </a:moveTo>
                    <a:lnTo>
                      <a:pt x="71" y="5"/>
                    </a:lnTo>
                    <a:lnTo>
                      <a:pt x="0" y="26"/>
                    </a:lnTo>
                    <a:lnTo>
                      <a:pt x="45" y="16"/>
                    </a:lnTo>
                    <a:lnTo>
                      <a:pt x="101" y="0"/>
                    </a:lnTo>
                    <a:lnTo>
                      <a:pt x="101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64" name="PA_任意多边形 35"/>
              <p:cNvSpPr/>
              <p:nvPr>
                <p:custDataLst>
                  <p:tags r:id="rId46"/>
                </p:custDataLst>
              </p:nvPr>
            </p:nvSpPr>
            <p:spPr bwMode="auto">
              <a:xfrm>
                <a:off x="6072188" y="5861050"/>
                <a:ext cx="160338" cy="31750"/>
              </a:xfrm>
              <a:custGeom>
                <a:avLst/>
                <a:gdLst>
                  <a:gd name="T0" fmla="*/ 101 w 101"/>
                  <a:gd name="T1" fmla="*/ 0 h 20"/>
                  <a:gd name="T2" fmla="*/ 71 w 101"/>
                  <a:gd name="T3" fmla="*/ 0 h 20"/>
                  <a:gd name="T4" fmla="*/ 0 w 101"/>
                  <a:gd name="T5" fmla="*/ 20 h 20"/>
                  <a:gd name="T6" fmla="*/ 50 w 101"/>
                  <a:gd name="T7" fmla="*/ 10 h 20"/>
                  <a:gd name="T8" fmla="*/ 101 w 101"/>
                  <a:gd name="T9" fmla="*/ 0 h 20"/>
                  <a:gd name="T10" fmla="*/ 101 w 101"/>
                  <a:gd name="T11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1" h="20">
                    <a:moveTo>
                      <a:pt x="101" y="0"/>
                    </a:moveTo>
                    <a:lnTo>
                      <a:pt x="71" y="0"/>
                    </a:lnTo>
                    <a:lnTo>
                      <a:pt x="0" y="20"/>
                    </a:lnTo>
                    <a:lnTo>
                      <a:pt x="50" y="10"/>
                    </a:lnTo>
                    <a:lnTo>
                      <a:pt x="101" y="0"/>
                    </a:lnTo>
                    <a:lnTo>
                      <a:pt x="101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宋体" panose="02010600030101010101" pitchFamily="2" charset="-122"/>
                  <a:cs typeface="+mn-cs"/>
                </a:endParaRPr>
              </a:p>
            </p:txBody>
          </p:sp>
        </p:grpSp>
      </p:grpSp>
      <p:sp>
        <p:nvSpPr>
          <p:cNvPr id="65" name="PA_文本框 64"/>
          <p:cNvSpPr txBox="1"/>
          <p:nvPr>
            <p:custDataLst>
              <p:tags r:id="rId12"/>
            </p:custDataLst>
          </p:nvPr>
        </p:nvSpPr>
        <p:spPr>
          <a:xfrm>
            <a:off x="4707821" y="4064652"/>
            <a:ext cx="402674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altLang="zh-CN" sz="3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mpact" panose="020B0806030902050204" pitchFamily="34" charset="0"/>
                <a:ea typeface="宋体" panose="02010600030101010101" pitchFamily="2" charset="-122"/>
                <a:cs typeface="+mn-cs"/>
              </a:rPr>
              <a:t>3</a:t>
            </a:r>
            <a:endParaRPr kumimoji="0" lang="zh-CN" altLang="en-US" sz="3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Impact" panose="020B0806030902050204" pitchFamily="3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6" name="PA_文本框 65"/>
          <p:cNvSpPr txBox="1"/>
          <p:nvPr>
            <p:custDataLst>
              <p:tags r:id="rId13"/>
            </p:custDataLst>
          </p:nvPr>
        </p:nvSpPr>
        <p:spPr>
          <a:xfrm>
            <a:off x="4759088" y="5059031"/>
            <a:ext cx="402674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altLang="zh-CN" sz="3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mpact" panose="020B0806030902050204" pitchFamily="34" charset="0"/>
                <a:ea typeface="宋体" panose="02010600030101010101" pitchFamily="2" charset="-122"/>
                <a:cs typeface="+mn-cs"/>
              </a:rPr>
              <a:t>4</a:t>
            </a:r>
            <a:endParaRPr kumimoji="0" lang="zh-CN" altLang="en-US" sz="3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Impact" panose="020B0806030902050204" pitchFamily="3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7" name="PA_文本框 66"/>
          <p:cNvSpPr txBox="1"/>
          <p:nvPr>
            <p:custDataLst>
              <p:tags r:id="rId14"/>
            </p:custDataLst>
          </p:nvPr>
        </p:nvSpPr>
        <p:spPr>
          <a:xfrm>
            <a:off x="4702774" y="3030340"/>
            <a:ext cx="431427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altLang="zh-CN" sz="3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mpact" panose="020B0806030902050204" pitchFamily="34" charset="0"/>
                <a:ea typeface="宋体" panose="02010600030101010101" pitchFamily="2" charset="-122"/>
                <a:cs typeface="+mn-cs"/>
              </a:rPr>
              <a:t>2</a:t>
            </a:r>
            <a:endParaRPr kumimoji="0" lang="zh-CN" altLang="en-US" sz="3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Impact" panose="020B0806030902050204" pitchFamily="3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8" name="PA_文本框 67"/>
          <p:cNvSpPr txBox="1"/>
          <p:nvPr>
            <p:custDataLst>
              <p:tags r:id="rId15"/>
            </p:custDataLst>
          </p:nvPr>
        </p:nvSpPr>
        <p:spPr>
          <a:xfrm flipH="1">
            <a:off x="4643044" y="1950123"/>
            <a:ext cx="349678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altLang="zh-CN" sz="3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mpact" panose="020B0806030902050204" pitchFamily="34" charset="0"/>
                <a:ea typeface="宋体" panose="02010600030101010101" pitchFamily="2" charset="-122"/>
                <a:cs typeface="+mn-cs"/>
              </a:rPr>
              <a:t>1</a:t>
            </a:r>
            <a:endParaRPr kumimoji="0" lang="zh-CN" altLang="en-US" sz="3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Impact" panose="020B0806030902050204" pitchFamily="34" charset="0"/>
              <a:ea typeface="宋体" panose="02010600030101010101" pitchFamily="2" charset="-122"/>
              <a:cs typeface="+mn-cs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2" fill="hold" nodeType="withEffect" p14:presetBounceEnd="33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33000">
                                          <p:cBhvr additive="base">
                                            <p:cTn id="7" dur="1000" fill="hold"/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33000">
                                          <p:cBhvr additive="base">
                                            <p:cTn id="8" dur="1000" fill="hold"/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2" fill="hold" nodeType="withEffect" p14:presetBounceEnd="33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33000">
                                          <p:cBhvr additive="base">
                                            <p:cTn id="11" dur="1000" fill="hold"/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33000">
                                          <p:cBhvr additive="base">
                                            <p:cTn id="12" dur="1000" fill="hold"/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8" fill="hold" nodeType="withEffect" p14:presetBounceEnd="33000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33000">
                                          <p:cBhvr additive="base">
                                            <p:cTn id="15" dur="1000" fill="hold"/>
                                            <p:tgtEl>
                                              <p:spTgt spid="2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33000">
                                          <p:cBhvr additive="base">
                                            <p:cTn id="16" dur="1000" fill="hold"/>
                                            <p:tgtEl>
                                              <p:spTgt spid="2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8" fill="hold" nodeType="withEffect" p14:presetBounceEnd="33000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33000">
                                          <p:cBhvr additive="base">
                                            <p:cTn id="19" dur="1000" fill="hold"/>
                                            <p:tgtEl>
                                              <p:spTgt spid="2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33000">
                                          <p:cBhvr additive="base">
                                            <p:cTn id="20" dur="1000" fill="hold"/>
                                            <p:tgtEl>
                                              <p:spTgt spid="2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2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000" fill="hold"/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000" fill="hold"/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2" fill="hold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000" fill="hold"/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000" fill="hold"/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8" fill="hold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1000" fill="hold"/>
                                            <p:tgtEl>
                                              <p:spTgt spid="2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1000" fill="hold"/>
                                            <p:tgtEl>
                                              <p:spTgt spid="2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8" fill="hold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1000" fill="hold"/>
                                            <p:tgtEl>
                                              <p:spTgt spid="2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1000" fill="hold"/>
                                            <p:tgtEl>
                                              <p:spTgt spid="2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Fallback>
  </mc:AlternateContent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8" name="PA_矩形 127"/>
          <p:cNvSpPr/>
          <p:nvPr>
            <p:custDataLst>
              <p:tags r:id="rId1"/>
            </p:custDataLst>
          </p:nvPr>
        </p:nvSpPr>
        <p:spPr>
          <a:xfrm>
            <a:off x="0" y="6545943"/>
            <a:ext cx="12192000" cy="312057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31" name="PA_任意多边形 130"/>
          <p:cNvSpPr/>
          <p:nvPr>
            <p:custDataLst>
              <p:tags r:id="rId2"/>
            </p:custDataLst>
          </p:nvPr>
        </p:nvSpPr>
        <p:spPr>
          <a:xfrm>
            <a:off x="10269304" y="6545943"/>
            <a:ext cx="1932222" cy="312057"/>
          </a:xfrm>
          <a:custGeom>
            <a:avLst/>
            <a:gdLst>
              <a:gd name="connsiteX0" fmla="*/ 0 w 1932222"/>
              <a:gd name="connsiteY0" fmla="*/ 0 h 312057"/>
              <a:gd name="connsiteX1" fmla="*/ 1932222 w 1932222"/>
              <a:gd name="connsiteY1" fmla="*/ 0 h 312057"/>
              <a:gd name="connsiteX2" fmla="*/ 1932222 w 1932222"/>
              <a:gd name="connsiteY2" fmla="*/ 312057 h 312057"/>
              <a:gd name="connsiteX3" fmla="*/ 154981 w 1932222"/>
              <a:gd name="connsiteY3" fmla="*/ 312057 h 3120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32222" h="312057">
                <a:moveTo>
                  <a:pt x="0" y="0"/>
                </a:moveTo>
                <a:lnTo>
                  <a:pt x="1932222" y="0"/>
                </a:lnTo>
                <a:lnTo>
                  <a:pt x="1932222" y="312057"/>
                </a:lnTo>
                <a:lnTo>
                  <a:pt x="154981" y="312057"/>
                </a:lnTo>
                <a:close/>
              </a:path>
            </a:pathLst>
          </a:custGeom>
          <a:solidFill>
            <a:schemeClr val="bg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32" name="PA_SlideNumberPlaceholder 131"/>
          <p:cNvSpPr>
            <a:spLocks noGrp="1"/>
          </p:cNvSpPr>
          <p:nvPr>
            <p:ph type="sldNum" sz="quarter" idx="12"/>
            <p:custDataLst>
              <p:tags r:id="rId3"/>
            </p:custDataLst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altLang="zh-CN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-</a:t>
            </a:r>
            <a:fld id="{D6B02234-A951-478D-B725-4AAC724CF730}" type="slidenum">
              <a:rPr kumimoji="0" lang="zh-CN" altLang="en-US" sz="1200" b="0" i="0" u="none" strike="noStrike" kern="120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35</a:t>
            </a:fld>
            <a:r>
              <a:rPr kumimoji="0" lang="en-US" altLang="zh-CN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-</a:t>
            </a:r>
            <a:endParaRPr kumimoji="0" lang="zh-CN" altLang="en-US" sz="1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33" name="PA_矩形 132"/>
          <p:cNvSpPr/>
          <p:nvPr>
            <p:custDataLst>
              <p:tags r:id="rId4"/>
            </p:custDataLst>
          </p:nvPr>
        </p:nvSpPr>
        <p:spPr>
          <a:xfrm>
            <a:off x="0" y="0"/>
            <a:ext cx="12192000" cy="696387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34" name="PA_矩形 133"/>
          <p:cNvSpPr/>
          <p:nvPr>
            <p:custDataLst>
              <p:tags r:id="rId5"/>
            </p:custDataLst>
          </p:nvPr>
        </p:nvSpPr>
        <p:spPr>
          <a:xfrm>
            <a:off x="0" y="0"/>
            <a:ext cx="138112" cy="696387"/>
          </a:xfrm>
          <a:prstGeom prst="rect">
            <a:avLst/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35" name="PA_文本框 134"/>
          <p:cNvSpPr txBox="1"/>
          <p:nvPr>
            <p:custDataLst>
              <p:tags r:id="rId6"/>
            </p:custDataLst>
          </p:nvPr>
        </p:nvSpPr>
        <p:spPr>
          <a:xfrm>
            <a:off x="254000" y="99391"/>
            <a:ext cx="5907386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lvl="0">
              <a:defRPr/>
            </a:pPr>
            <a:r>
              <a:rPr kumimoji="0" lang="zh-CN" altLang="en-US" sz="2800" b="1" i="0" u="none" strike="noStrike" kern="1200" cap="none" spc="600" normalizeH="0" baseline="0" noProof="0" dirty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rPr>
              <a:t>立方体棱面分离</a:t>
            </a:r>
            <a:r>
              <a:rPr lang="en-US" altLang="zh-CN" sz="2800" b="1" spc="600" dirty="0">
                <a:solidFill>
                  <a:srgbClr val="40404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PPT</a:t>
            </a:r>
            <a:r>
              <a:rPr lang="zh-CN" altLang="en-US" sz="2800" b="1" spc="600" dirty="0">
                <a:solidFill>
                  <a:srgbClr val="40404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创意图表</a:t>
            </a:r>
            <a:endParaRPr kumimoji="0" lang="zh-CN" altLang="en-US" sz="2800" b="1" i="0" u="none" strike="noStrike" kern="1200" cap="none" spc="600" normalizeH="0" baseline="0" noProof="0" dirty="0">
              <a:ln>
                <a:noFill/>
              </a:ln>
              <a:solidFill>
                <a:srgbClr val="404040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</a:endParaRPr>
          </a:p>
        </p:txBody>
      </p:sp>
      <p:grpSp>
        <p:nvGrpSpPr>
          <p:cNvPr id="208" name="PA_组合 207"/>
          <p:cNvGrpSpPr/>
          <p:nvPr>
            <p:custDataLst>
              <p:tags r:id="rId7"/>
            </p:custDataLst>
          </p:nvPr>
        </p:nvGrpSpPr>
        <p:grpSpPr>
          <a:xfrm>
            <a:off x="775788" y="1996967"/>
            <a:ext cx="3323137" cy="1022167"/>
            <a:chOff x="775788" y="1184908"/>
            <a:chExt cx="3323137" cy="1022167"/>
          </a:xfrm>
        </p:grpSpPr>
        <p:sp>
          <p:nvSpPr>
            <p:cNvPr id="209" name="PA_文本框 208"/>
            <p:cNvSpPr txBox="1"/>
            <p:nvPr>
              <p:custDataLst>
                <p:tags r:id="rId57"/>
              </p:custDataLst>
            </p:nvPr>
          </p:nvSpPr>
          <p:spPr>
            <a:xfrm>
              <a:off x="1147304" y="1184908"/>
              <a:ext cx="2951621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altLang="zh-CN" sz="1800" b="1" i="0" u="none" strike="noStrike" kern="1200" cap="none" spc="300" normalizeH="0" baseline="0" noProof="0" dirty="0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1.</a:t>
              </a:r>
              <a:r>
                <a:rPr kumimoji="0" lang="zh-CN" altLang="en-US" sz="1800" b="1" i="0" u="none" strike="noStrike" kern="1200" cap="none" spc="300" normalizeH="0" baseline="0" noProof="0" dirty="0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点击此处添加标题</a:t>
              </a:r>
            </a:p>
          </p:txBody>
        </p:sp>
        <p:sp>
          <p:nvSpPr>
            <p:cNvPr id="210" name="PA_文本框 209"/>
            <p:cNvSpPr txBox="1"/>
            <p:nvPr>
              <p:custDataLst>
                <p:tags r:id="rId58"/>
              </p:custDataLst>
            </p:nvPr>
          </p:nvSpPr>
          <p:spPr>
            <a:xfrm>
              <a:off x="1147304" y="1636791"/>
              <a:ext cx="1595309" cy="57028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50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点击此处添加文字说明</a:t>
              </a:r>
              <a:endParaRPr kumimoji="0" lang="en-US" altLang="zh-CN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endParaRPr>
            </a:p>
            <a:p>
              <a:pPr marL="0" marR="0" lvl="0" indent="0" algn="l" defTabSz="914400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50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点击此处添加文字说明</a:t>
              </a:r>
            </a:p>
          </p:txBody>
        </p:sp>
        <p:cxnSp>
          <p:nvCxnSpPr>
            <p:cNvPr id="211" name="PA_直接连接符 210"/>
            <p:cNvCxnSpPr/>
            <p:nvPr>
              <p:custDataLst>
                <p:tags r:id="rId59"/>
              </p:custDataLst>
            </p:nvPr>
          </p:nvCxnSpPr>
          <p:spPr>
            <a:xfrm>
              <a:off x="1213979" y="1595515"/>
              <a:ext cx="2358780" cy="0"/>
            </a:xfrm>
            <a:prstGeom prst="line">
              <a:avLst/>
            </a:prstGeom>
            <a:ln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2" name="PA_直接连接符 211"/>
            <p:cNvCxnSpPr/>
            <p:nvPr>
              <p:custDataLst>
                <p:tags r:id="rId60"/>
              </p:custDataLst>
            </p:nvPr>
          </p:nvCxnSpPr>
          <p:spPr>
            <a:xfrm>
              <a:off x="1213979" y="1644435"/>
              <a:ext cx="817523" cy="0"/>
            </a:xfrm>
            <a:prstGeom prst="line">
              <a:avLst/>
            </a:prstGeom>
            <a:ln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13" name="PA_任意多边形 255"/>
            <p:cNvSpPr>
              <a:spLocks noEditPoints="1"/>
            </p:cNvSpPr>
            <p:nvPr>
              <p:custDataLst>
                <p:tags r:id="rId61"/>
              </p:custDataLst>
            </p:nvPr>
          </p:nvSpPr>
          <p:spPr bwMode="auto">
            <a:xfrm>
              <a:off x="775788" y="1252537"/>
              <a:ext cx="319760" cy="224831"/>
            </a:xfrm>
            <a:custGeom>
              <a:avLst/>
              <a:gdLst>
                <a:gd name="T0" fmla="*/ 54 w 54"/>
                <a:gd name="T1" fmla="*/ 27 h 38"/>
                <a:gd name="T2" fmla="*/ 44 w 54"/>
                <a:gd name="T3" fmla="*/ 38 h 38"/>
                <a:gd name="T4" fmla="*/ 43 w 54"/>
                <a:gd name="T5" fmla="*/ 38 h 38"/>
                <a:gd name="T6" fmla="*/ 11 w 54"/>
                <a:gd name="T7" fmla="*/ 38 h 38"/>
                <a:gd name="T8" fmla="*/ 11 w 54"/>
                <a:gd name="T9" fmla="*/ 38 h 38"/>
                <a:gd name="T10" fmla="*/ 11 w 54"/>
                <a:gd name="T11" fmla="*/ 38 h 38"/>
                <a:gd name="T12" fmla="*/ 10 w 54"/>
                <a:gd name="T13" fmla="*/ 38 h 38"/>
                <a:gd name="T14" fmla="*/ 0 w 54"/>
                <a:gd name="T15" fmla="*/ 27 h 38"/>
                <a:gd name="T16" fmla="*/ 5 w 54"/>
                <a:gd name="T17" fmla="*/ 18 h 38"/>
                <a:gd name="T18" fmla="*/ 5 w 54"/>
                <a:gd name="T19" fmla="*/ 16 h 38"/>
                <a:gd name="T20" fmla="*/ 12 w 54"/>
                <a:gd name="T21" fmla="*/ 8 h 38"/>
                <a:gd name="T22" fmla="*/ 17 w 54"/>
                <a:gd name="T23" fmla="*/ 10 h 38"/>
                <a:gd name="T24" fmla="*/ 31 w 54"/>
                <a:gd name="T25" fmla="*/ 0 h 38"/>
                <a:gd name="T26" fmla="*/ 48 w 54"/>
                <a:gd name="T27" fmla="*/ 17 h 38"/>
                <a:gd name="T28" fmla="*/ 48 w 54"/>
                <a:gd name="T29" fmla="*/ 18 h 38"/>
                <a:gd name="T30" fmla="*/ 54 w 54"/>
                <a:gd name="T31" fmla="*/ 27 h 38"/>
                <a:gd name="T32" fmla="*/ 20 w 54"/>
                <a:gd name="T33" fmla="*/ 32 h 38"/>
                <a:gd name="T34" fmla="*/ 26 w 54"/>
                <a:gd name="T35" fmla="*/ 29 h 38"/>
                <a:gd name="T36" fmla="*/ 24 w 54"/>
                <a:gd name="T37" fmla="*/ 26 h 38"/>
                <a:gd name="T38" fmla="*/ 20 w 54"/>
                <a:gd name="T39" fmla="*/ 28 h 38"/>
                <a:gd name="T40" fmla="*/ 16 w 54"/>
                <a:gd name="T41" fmla="*/ 25 h 38"/>
                <a:gd name="T42" fmla="*/ 20 w 54"/>
                <a:gd name="T43" fmla="*/ 21 h 38"/>
                <a:gd name="T44" fmla="*/ 36 w 54"/>
                <a:gd name="T45" fmla="*/ 32 h 38"/>
                <a:gd name="T46" fmla="*/ 43 w 54"/>
                <a:gd name="T47" fmla="*/ 25 h 38"/>
                <a:gd name="T48" fmla="*/ 36 w 54"/>
                <a:gd name="T49" fmla="*/ 18 h 38"/>
                <a:gd name="T50" fmla="*/ 29 w 54"/>
                <a:gd name="T51" fmla="*/ 20 h 38"/>
                <a:gd name="T52" fmla="*/ 32 w 54"/>
                <a:gd name="T53" fmla="*/ 23 h 38"/>
                <a:gd name="T54" fmla="*/ 35 w 54"/>
                <a:gd name="T55" fmla="*/ 21 h 38"/>
                <a:gd name="T56" fmla="*/ 39 w 54"/>
                <a:gd name="T57" fmla="*/ 25 h 38"/>
                <a:gd name="T58" fmla="*/ 35 w 54"/>
                <a:gd name="T59" fmla="*/ 28 h 38"/>
                <a:gd name="T60" fmla="*/ 20 w 54"/>
                <a:gd name="T61" fmla="*/ 18 h 38"/>
                <a:gd name="T62" fmla="*/ 12 w 54"/>
                <a:gd name="T63" fmla="*/ 25 h 38"/>
                <a:gd name="T64" fmla="*/ 20 w 54"/>
                <a:gd name="T65" fmla="*/ 32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4" h="38">
                  <a:moveTo>
                    <a:pt x="54" y="27"/>
                  </a:moveTo>
                  <a:cubicBezTo>
                    <a:pt x="54" y="33"/>
                    <a:pt x="50" y="38"/>
                    <a:pt x="44" y="38"/>
                  </a:cubicBezTo>
                  <a:cubicBezTo>
                    <a:pt x="43" y="38"/>
                    <a:pt x="43" y="38"/>
                    <a:pt x="43" y="38"/>
                  </a:cubicBezTo>
                  <a:cubicBezTo>
                    <a:pt x="11" y="38"/>
                    <a:pt x="11" y="38"/>
                    <a:pt x="11" y="38"/>
                  </a:cubicBezTo>
                  <a:cubicBezTo>
                    <a:pt x="11" y="38"/>
                    <a:pt x="11" y="38"/>
                    <a:pt x="11" y="38"/>
                  </a:cubicBezTo>
                  <a:cubicBezTo>
                    <a:pt x="11" y="38"/>
                    <a:pt x="11" y="38"/>
                    <a:pt x="11" y="38"/>
                  </a:cubicBezTo>
                  <a:cubicBezTo>
                    <a:pt x="10" y="38"/>
                    <a:pt x="10" y="38"/>
                    <a:pt x="10" y="38"/>
                  </a:cubicBezTo>
                  <a:cubicBezTo>
                    <a:pt x="4" y="38"/>
                    <a:pt x="0" y="33"/>
                    <a:pt x="0" y="27"/>
                  </a:cubicBezTo>
                  <a:cubicBezTo>
                    <a:pt x="0" y="23"/>
                    <a:pt x="2" y="20"/>
                    <a:pt x="5" y="18"/>
                  </a:cubicBezTo>
                  <a:cubicBezTo>
                    <a:pt x="5" y="17"/>
                    <a:pt x="5" y="16"/>
                    <a:pt x="5" y="16"/>
                  </a:cubicBezTo>
                  <a:cubicBezTo>
                    <a:pt x="5" y="11"/>
                    <a:pt x="8" y="8"/>
                    <a:pt x="12" y="8"/>
                  </a:cubicBezTo>
                  <a:cubicBezTo>
                    <a:pt x="14" y="8"/>
                    <a:pt x="15" y="9"/>
                    <a:pt x="17" y="10"/>
                  </a:cubicBezTo>
                  <a:cubicBezTo>
                    <a:pt x="19" y="4"/>
                    <a:pt x="25" y="0"/>
                    <a:pt x="31" y="0"/>
                  </a:cubicBezTo>
                  <a:cubicBezTo>
                    <a:pt x="40" y="0"/>
                    <a:pt x="48" y="8"/>
                    <a:pt x="48" y="17"/>
                  </a:cubicBezTo>
                  <a:cubicBezTo>
                    <a:pt x="48" y="17"/>
                    <a:pt x="48" y="17"/>
                    <a:pt x="48" y="18"/>
                  </a:cubicBezTo>
                  <a:cubicBezTo>
                    <a:pt x="52" y="19"/>
                    <a:pt x="54" y="23"/>
                    <a:pt x="54" y="27"/>
                  </a:cubicBezTo>
                  <a:close/>
                  <a:moveTo>
                    <a:pt x="20" y="32"/>
                  </a:moveTo>
                  <a:cubicBezTo>
                    <a:pt x="23" y="32"/>
                    <a:pt x="24" y="31"/>
                    <a:pt x="26" y="29"/>
                  </a:cubicBezTo>
                  <a:cubicBezTo>
                    <a:pt x="26" y="28"/>
                    <a:pt x="25" y="27"/>
                    <a:pt x="24" y="26"/>
                  </a:cubicBezTo>
                  <a:cubicBezTo>
                    <a:pt x="23" y="27"/>
                    <a:pt x="22" y="28"/>
                    <a:pt x="20" y="28"/>
                  </a:cubicBezTo>
                  <a:cubicBezTo>
                    <a:pt x="18" y="28"/>
                    <a:pt x="16" y="27"/>
                    <a:pt x="16" y="25"/>
                  </a:cubicBezTo>
                  <a:cubicBezTo>
                    <a:pt x="16" y="23"/>
                    <a:pt x="18" y="21"/>
                    <a:pt x="20" y="21"/>
                  </a:cubicBezTo>
                  <a:cubicBezTo>
                    <a:pt x="26" y="21"/>
                    <a:pt x="27" y="32"/>
                    <a:pt x="36" y="32"/>
                  </a:cubicBezTo>
                  <a:cubicBezTo>
                    <a:pt x="40" y="32"/>
                    <a:pt x="43" y="29"/>
                    <a:pt x="43" y="25"/>
                  </a:cubicBezTo>
                  <a:cubicBezTo>
                    <a:pt x="43" y="20"/>
                    <a:pt x="40" y="18"/>
                    <a:pt x="36" y="18"/>
                  </a:cubicBezTo>
                  <a:cubicBezTo>
                    <a:pt x="33" y="18"/>
                    <a:pt x="31" y="18"/>
                    <a:pt x="29" y="20"/>
                  </a:cubicBezTo>
                  <a:cubicBezTo>
                    <a:pt x="30" y="21"/>
                    <a:pt x="31" y="22"/>
                    <a:pt x="32" y="23"/>
                  </a:cubicBezTo>
                  <a:cubicBezTo>
                    <a:pt x="33" y="22"/>
                    <a:pt x="34" y="21"/>
                    <a:pt x="35" y="21"/>
                  </a:cubicBezTo>
                  <a:cubicBezTo>
                    <a:pt x="37" y="21"/>
                    <a:pt x="39" y="23"/>
                    <a:pt x="39" y="25"/>
                  </a:cubicBezTo>
                  <a:cubicBezTo>
                    <a:pt x="39" y="27"/>
                    <a:pt x="37" y="28"/>
                    <a:pt x="35" y="28"/>
                  </a:cubicBezTo>
                  <a:cubicBezTo>
                    <a:pt x="30" y="28"/>
                    <a:pt x="28" y="18"/>
                    <a:pt x="20" y="18"/>
                  </a:cubicBezTo>
                  <a:cubicBezTo>
                    <a:pt x="16" y="18"/>
                    <a:pt x="12" y="20"/>
                    <a:pt x="12" y="25"/>
                  </a:cubicBezTo>
                  <a:cubicBezTo>
                    <a:pt x="12" y="29"/>
                    <a:pt x="16" y="32"/>
                    <a:pt x="20" y="32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14" name="PA_组合 213"/>
          <p:cNvGrpSpPr/>
          <p:nvPr>
            <p:custDataLst>
              <p:tags r:id="rId8"/>
            </p:custDataLst>
          </p:nvPr>
        </p:nvGrpSpPr>
        <p:grpSpPr>
          <a:xfrm>
            <a:off x="8653198" y="1996967"/>
            <a:ext cx="3190870" cy="1022167"/>
            <a:chOff x="8653198" y="1184908"/>
            <a:chExt cx="3190870" cy="1022167"/>
          </a:xfrm>
        </p:grpSpPr>
        <p:sp>
          <p:nvSpPr>
            <p:cNvPr id="215" name="PA_文本框 214"/>
            <p:cNvSpPr txBox="1"/>
            <p:nvPr>
              <p:custDataLst>
                <p:tags r:id="rId52"/>
              </p:custDataLst>
            </p:nvPr>
          </p:nvSpPr>
          <p:spPr>
            <a:xfrm>
              <a:off x="8978900" y="1184908"/>
              <a:ext cx="2865168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altLang="zh-CN" sz="1800" b="1" i="0" u="none" strike="noStrike" kern="1200" cap="none" spc="300" normalizeH="0" baseline="0" noProof="0" dirty="0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3.</a:t>
              </a:r>
              <a:r>
                <a:rPr kumimoji="0" lang="zh-CN" altLang="en-US" sz="1800" b="1" i="0" u="none" strike="noStrike" kern="1200" cap="none" spc="300" normalizeH="0" baseline="0" noProof="0" dirty="0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点击此处添加标题</a:t>
              </a:r>
            </a:p>
          </p:txBody>
        </p:sp>
        <p:sp>
          <p:nvSpPr>
            <p:cNvPr id="216" name="PA_文本框 215"/>
            <p:cNvSpPr txBox="1"/>
            <p:nvPr>
              <p:custDataLst>
                <p:tags r:id="rId53"/>
              </p:custDataLst>
            </p:nvPr>
          </p:nvSpPr>
          <p:spPr>
            <a:xfrm>
              <a:off x="8978900" y="1636791"/>
              <a:ext cx="1595309" cy="57028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50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点击此处添加文字说明</a:t>
              </a:r>
              <a:endParaRPr kumimoji="0" lang="en-US" altLang="zh-CN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endParaRPr>
            </a:p>
            <a:p>
              <a:pPr marL="0" marR="0" lvl="0" indent="0" algn="l" defTabSz="914400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50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点击此处添加文字说明</a:t>
              </a:r>
            </a:p>
          </p:txBody>
        </p:sp>
        <p:cxnSp>
          <p:nvCxnSpPr>
            <p:cNvPr id="217" name="PA_直接连接符 216"/>
            <p:cNvCxnSpPr/>
            <p:nvPr>
              <p:custDataLst>
                <p:tags r:id="rId54"/>
              </p:custDataLst>
            </p:nvPr>
          </p:nvCxnSpPr>
          <p:spPr>
            <a:xfrm>
              <a:off x="9045575" y="1595515"/>
              <a:ext cx="2379712" cy="0"/>
            </a:xfrm>
            <a:prstGeom prst="line">
              <a:avLst/>
            </a:prstGeom>
            <a:ln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8" name="PA_直接连接符 217"/>
            <p:cNvCxnSpPr/>
            <p:nvPr>
              <p:custDataLst>
                <p:tags r:id="rId55"/>
              </p:custDataLst>
            </p:nvPr>
          </p:nvCxnSpPr>
          <p:spPr>
            <a:xfrm>
              <a:off x="9045575" y="1644435"/>
              <a:ext cx="817523" cy="0"/>
            </a:xfrm>
            <a:prstGeom prst="line">
              <a:avLst/>
            </a:prstGeom>
            <a:ln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19" name="PA_任意多边形 315"/>
            <p:cNvSpPr>
              <a:spLocks noEditPoints="1"/>
            </p:cNvSpPr>
            <p:nvPr>
              <p:custDataLst>
                <p:tags r:id="rId56"/>
              </p:custDataLst>
            </p:nvPr>
          </p:nvSpPr>
          <p:spPr bwMode="auto">
            <a:xfrm>
              <a:off x="8653198" y="1246755"/>
              <a:ext cx="236393" cy="236393"/>
            </a:xfrm>
            <a:custGeom>
              <a:avLst/>
              <a:gdLst>
                <a:gd name="T0" fmla="*/ 41 w 41"/>
                <a:gd name="T1" fmla="*/ 34 h 41"/>
                <a:gd name="T2" fmla="*/ 33 w 41"/>
                <a:gd name="T3" fmla="*/ 41 h 41"/>
                <a:gd name="T4" fmla="*/ 8 w 41"/>
                <a:gd name="T5" fmla="*/ 41 h 41"/>
                <a:gd name="T6" fmla="*/ 0 w 41"/>
                <a:gd name="T7" fmla="*/ 34 h 41"/>
                <a:gd name="T8" fmla="*/ 0 w 41"/>
                <a:gd name="T9" fmla="*/ 8 h 41"/>
                <a:gd name="T10" fmla="*/ 8 w 41"/>
                <a:gd name="T11" fmla="*/ 0 h 41"/>
                <a:gd name="T12" fmla="*/ 33 w 41"/>
                <a:gd name="T13" fmla="*/ 0 h 41"/>
                <a:gd name="T14" fmla="*/ 41 w 41"/>
                <a:gd name="T15" fmla="*/ 8 h 41"/>
                <a:gd name="T16" fmla="*/ 41 w 41"/>
                <a:gd name="T17" fmla="*/ 34 h 41"/>
                <a:gd name="T18" fmla="*/ 29 w 41"/>
                <a:gd name="T19" fmla="*/ 20 h 41"/>
                <a:gd name="T20" fmla="*/ 21 w 41"/>
                <a:gd name="T21" fmla="*/ 12 h 41"/>
                <a:gd name="T22" fmla="*/ 7 w 41"/>
                <a:gd name="T23" fmla="*/ 27 h 41"/>
                <a:gd name="T24" fmla="*/ 7 w 41"/>
                <a:gd name="T25" fmla="*/ 34 h 41"/>
                <a:gd name="T26" fmla="*/ 15 w 41"/>
                <a:gd name="T27" fmla="*/ 34 h 41"/>
                <a:gd name="T28" fmla="*/ 29 w 41"/>
                <a:gd name="T29" fmla="*/ 20 h 41"/>
                <a:gd name="T30" fmla="*/ 15 w 41"/>
                <a:gd name="T31" fmla="*/ 30 h 41"/>
                <a:gd name="T32" fmla="*/ 14 w 41"/>
                <a:gd name="T33" fmla="*/ 32 h 41"/>
                <a:gd name="T34" fmla="*/ 12 w 41"/>
                <a:gd name="T35" fmla="*/ 32 h 41"/>
                <a:gd name="T36" fmla="*/ 12 w 41"/>
                <a:gd name="T37" fmla="*/ 29 h 41"/>
                <a:gd name="T38" fmla="*/ 9 w 41"/>
                <a:gd name="T39" fmla="*/ 29 h 41"/>
                <a:gd name="T40" fmla="*/ 9 w 41"/>
                <a:gd name="T41" fmla="*/ 28 h 41"/>
                <a:gd name="T42" fmla="*/ 11 w 41"/>
                <a:gd name="T43" fmla="*/ 26 h 41"/>
                <a:gd name="T44" fmla="*/ 15 w 41"/>
                <a:gd name="T45" fmla="*/ 30 h 41"/>
                <a:gd name="T46" fmla="*/ 22 w 41"/>
                <a:gd name="T47" fmla="*/ 17 h 41"/>
                <a:gd name="T48" fmla="*/ 14 w 41"/>
                <a:gd name="T49" fmla="*/ 24 h 41"/>
                <a:gd name="T50" fmla="*/ 13 w 41"/>
                <a:gd name="T51" fmla="*/ 25 h 41"/>
                <a:gd name="T52" fmla="*/ 13 w 41"/>
                <a:gd name="T53" fmla="*/ 24 h 41"/>
                <a:gd name="T54" fmla="*/ 21 w 41"/>
                <a:gd name="T55" fmla="*/ 16 h 41"/>
                <a:gd name="T56" fmla="*/ 22 w 41"/>
                <a:gd name="T57" fmla="*/ 16 h 41"/>
                <a:gd name="T58" fmla="*/ 22 w 41"/>
                <a:gd name="T59" fmla="*/ 17 h 41"/>
                <a:gd name="T60" fmla="*/ 33 w 41"/>
                <a:gd name="T61" fmla="*/ 16 h 41"/>
                <a:gd name="T62" fmla="*/ 33 w 41"/>
                <a:gd name="T63" fmla="*/ 12 h 41"/>
                <a:gd name="T64" fmla="*/ 29 w 41"/>
                <a:gd name="T65" fmla="*/ 8 h 41"/>
                <a:gd name="T66" fmla="*/ 26 w 41"/>
                <a:gd name="T67" fmla="*/ 8 h 41"/>
                <a:gd name="T68" fmla="*/ 23 w 41"/>
                <a:gd name="T69" fmla="*/ 10 h 41"/>
                <a:gd name="T70" fmla="*/ 31 w 41"/>
                <a:gd name="T71" fmla="*/ 18 h 41"/>
                <a:gd name="T72" fmla="*/ 33 w 41"/>
                <a:gd name="T73" fmla="*/ 1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41" h="41">
                  <a:moveTo>
                    <a:pt x="41" y="34"/>
                  </a:moveTo>
                  <a:cubicBezTo>
                    <a:pt x="41" y="38"/>
                    <a:pt x="38" y="41"/>
                    <a:pt x="33" y="41"/>
                  </a:cubicBezTo>
                  <a:cubicBezTo>
                    <a:pt x="8" y="41"/>
                    <a:pt x="8" y="41"/>
                    <a:pt x="8" y="41"/>
                  </a:cubicBezTo>
                  <a:cubicBezTo>
                    <a:pt x="4" y="41"/>
                    <a:pt x="0" y="38"/>
                    <a:pt x="0" y="34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4"/>
                    <a:pt x="4" y="0"/>
                    <a:pt x="8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8" y="0"/>
                    <a:pt x="41" y="4"/>
                    <a:pt x="41" y="8"/>
                  </a:cubicBezTo>
                  <a:lnTo>
                    <a:pt x="41" y="34"/>
                  </a:lnTo>
                  <a:close/>
                  <a:moveTo>
                    <a:pt x="29" y="20"/>
                  </a:moveTo>
                  <a:cubicBezTo>
                    <a:pt x="21" y="12"/>
                    <a:pt x="21" y="12"/>
                    <a:pt x="21" y="12"/>
                  </a:cubicBezTo>
                  <a:cubicBezTo>
                    <a:pt x="7" y="27"/>
                    <a:pt x="7" y="27"/>
                    <a:pt x="7" y="27"/>
                  </a:cubicBezTo>
                  <a:cubicBezTo>
                    <a:pt x="7" y="34"/>
                    <a:pt x="7" y="34"/>
                    <a:pt x="7" y="34"/>
                  </a:cubicBezTo>
                  <a:cubicBezTo>
                    <a:pt x="15" y="34"/>
                    <a:pt x="15" y="34"/>
                    <a:pt x="15" y="34"/>
                  </a:cubicBezTo>
                  <a:lnTo>
                    <a:pt x="29" y="20"/>
                  </a:lnTo>
                  <a:close/>
                  <a:moveTo>
                    <a:pt x="15" y="30"/>
                  </a:moveTo>
                  <a:cubicBezTo>
                    <a:pt x="14" y="32"/>
                    <a:pt x="14" y="32"/>
                    <a:pt x="14" y="32"/>
                  </a:cubicBezTo>
                  <a:cubicBezTo>
                    <a:pt x="12" y="32"/>
                    <a:pt x="12" y="32"/>
                    <a:pt x="12" y="32"/>
                  </a:cubicBezTo>
                  <a:cubicBezTo>
                    <a:pt x="12" y="29"/>
                    <a:pt x="12" y="29"/>
                    <a:pt x="12" y="29"/>
                  </a:cubicBezTo>
                  <a:cubicBezTo>
                    <a:pt x="9" y="29"/>
                    <a:pt x="9" y="29"/>
                    <a:pt x="9" y="29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11" y="26"/>
                    <a:pt x="11" y="26"/>
                    <a:pt x="11" y="26"/>
                  </a:cubicBezTo>
                  <a:lnTo>
                    <a:pt x="15" y="30"/>
                  </a:lnTo>
                  <a:close/>
                  <a:moveTo>
                    <a:pt x="22" y="17"/>
                  </a:moveTo>
                  <a:cubicBezTo>
                    <a:pt x="14" y="24"/>
                    <a:pt x="14" y="24"/>
                    <a:pt x="14" y="24"/>
                  </a:cubicBezTo>
                  <a:cubicBezTo>
                    <a:pt x="14" y="25"/>
                    <a:pt x="13" y="25"/>
                    <a:pt x="13" y="25"/>
                  </a:cubicBezTo>
                  <a:cubicBezTo>
                    <a:pt x="13" y="24"/>
                    <a:pt x="13" y="24"/>
                    <a:pt x="13" y="24"/>
                  </a:cubicBezTo>
                  <a:cubicBezTo>
                    <a:pt x="21" y="16"/>
                    <a:pt x="21" y="16"/>
                    <a:pt x="21" y="16"/>
                  </a:cubicBezTo>
                  <a:cubicBezTo>
                    <a:pt x="21" y="16"/>
                    <a:pt x="22" y="16"/>
                    <a:pt x="22" y="16"/>
                  </a:cubicBezTo>
                  <a:cubicBezTo>
                    <a:pt x="22" y="16"/>
                    <a:pt x="22" y="16"/>
                    <a:pt x="22" y="17"/>
                  </a:cubicBezTo>
                  <a:close/>
                  <a:moveTo>
                    <a:pt x="33" y="16"/>
                  </a:moveTo>
                  <a:cubicBezTo>
                    <a:pt x="34" y="15"/>
                    <a:pt x="34" y="13"/>
                    <a:pt x="33" y="12"/>
                  </a:cubicBezTo>
                  <a:cubicBezTo>
                    <a:pt x="29" y="8"/>
                    <a:pt x="29" y="8"/>
                    <a:pt x="29" y="8"/>
                  </a:cubicBezTo>
                  <a:cubicBezTo>
                    <a:pt x="28" y="7"/>
                    <a:pt x="27" y="7"/>
                    <a:pt x="26" y="8"/>
                  </a:cubicBezTo>
                  <a:cubicBezTo>
                    <a:pt x="23" y="10"/>
                    <a:pt x="23" y="10"/>
                    <a:pt x="23" y="10"/>
                  </a:cubicBezTo>
                  <a:cubicBezTo>
                    <a:pt x="31" y="18"/>
                    <a:pt x="31" y="18"/>
                    <a:pt x="31" y="18"/>
                  </a:cubicBezTo>
                  <a:lnTo>
                    <a:pt x="33" y="16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20" name="PA_组合 219"/>
          <p:cNvGrpSpPr/>
          <p:nvPr>
            <p:custDataLst>
              <p:tags r:id="rId9"/>
            </p:custDataLst>
          </p:nvPr>
        </p:nvGrpSpPr>
        <p:grpSpPr>
          <a:xfrm>
            <a:off x="821668" y="4922875"/>
            <a:ext cx="3192914" cy="1022167"/>
            <a:chOff x="821668" y="2906974"/>
            <a:chExt cx="3192914" cy="1022167"/>
          </a:xfrm>
        </p:grpSpPr>
        <p:sp>
          <p:nvSpPr>
            <p:cNvPr id="221" name="PA_文本框 220"/>
            <p:cNvSpPr txBox="1"/>
            <p:nvPr>
              <p:custDataLst>
                <p:tags r:id="rId47"/>
              </p:custDataLst>
            </p:nvPr>
          </p:nvSpPr>
          <p:spPr>
            <a:xfrm>
              <a:off x="1147304" y="2906974"/>
              <a:ext cx="2867278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altLang="zh-CN" sz="1800" b="1" i="0" u="none" strike="noStrike" kern="1200" cap="none" spc="300" normalizeH="0" baseline="0" noProof="0" dirty="0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2.</a:t>
              </a:r>
              <a:r>
                <a:rPr kumimoji="0" lang="zh-CN" altLang="en-US" sz="1800" b="1" i="0" u="none" strike="noStrike" kern="1200" cap="none" spc="300" normalizeH="0" baseline="0" noProof="0" dirty="0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点击此处添加标题</a:t>
              </a:r>
            </a:p>
          </p:txBody>
        </p:sp>
        <p:sp>
          <p:nvSpPr>
            <p:cNvPr id="222" name="PA_文本框 221"/>
            <p:cNvSpPr txBox="1"/>
            <p:nvPr>
              <p:custDataLst>
                <p:tags r:id="rId48"/>
              </p:custDataLst>
            </p:nvPr>
          </p:nvSpPr>
          <p:spPr>
            <a:xfrm>
              <a:off x="1147304" y="3358857"/>
              <a:ext cx="1595309" cy="57028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50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点击此处添加文字说明</a:t>
              </a:r>
              <a:endParaRPr kumimoji="0" lang="en-US" altLang="zh-CN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endParaRPr>
            </a:p>
            <a:p>
              <a:pPr marL="0" marR="0" lvl="0" indent="0" algn="l" defTabSz="914400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50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点击此处添加文字说明</a:t>
              </a:r>
            </a:p>
          </p:txBody>
        </p:sp>
        <p:cxnSp>
          <p:nvCxnSpPr>
            <p:cNvPr id="223" name="PA_直接连接符 222"/>
            <p:cNvCxnSpPr/>
            <p:nvPr>
              <p:custDataLst>
                <p:tags r:id="rId49"/>
              </p:custDataLst>
            </p:nvPr>
          </p:nvCxnSpPr>
          <p:spPr>
            <a:xfrm>
              <a:off x="1213979" y="3317581"/>
              <a:ext cx="2358780" cy="0"/>
            </a:xfrm>
            <a:prstGeom prst="line">
              <a:avLst/>
            </a:prstGeom>
            <a:ln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4" name="PA_直接连接符 223"/>
            <p:cNvCxnSpPr/>
            <p:nvPr>
              <p:custDataLst>
                <p:tags r:id="rId50"/>
              </p:custDataLst>
            </p:nvPr>
          </p:nvCxnSpPr>
          <p:spPr>
            <a:xfrm>
              <a:off x="1213979" y="3366501"/>
              <a:ext cx="817523" cy="0"/>
            </a:xfrm>
            <a:prstGeom prst="line">
              <a:avLst/>
            </a:prstGeom>
            <a:ln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25" name="PA_任意多边形 163"/>
            <p:cNvSpPr>
              <a:spLocks noEditPoints="1"/>
            </p:cNvSpPr>
            <p:nvPr>
              <p:custDataLst>
                <p:tags r:id="rId51"/>
              </p:custDataLst>
            </p:nvPr>
          </p:nvSpPr>
          <p:spPr bwMode="auto">
            <a:xfrm>
              <a:off x="821668" y="2962934"/>
              <a:ext cx="298748" cy="230613"/>
            </a:xfrm>
            <a:custGeom>
              <a:avLst/>
              <a:gdLst>
                <a:gd name="T0" fmla="*/ 38 w 48"/>
                <a:gd name="T1" fmla="*/ 30 h 37"/>
                <a:gd name="T2" fmla="*/ 30 w 48"/>
                <a:gd name="T3" fmla="*/ 37 h 37"/>
                <a:gd name="T4" fmla="*/ 8 w 48"/>
                <a:gd name="T5" fmla="*/ 37 h 37"/>
                <a:gd name="T6" fmla="*/ 0 w 48"/>
                <a:gd name="T7" fmla="*/ 30 h 37"/>
                <a:gd name="T8" fmla="*/ 0 w 48"/>
                <a:gd name="T9" fmla="*/ 7 h 37"/>
                <a:gd name="T10" fmla="*/ 8 w 48"/>
                <a:gd name="T11" fmla="*/ 0 h 37"/>
                <a:gd name="T12" fmla="*/ 30 w 48"/>
                <a:gd name="T13" fmla="*/ 0 h 37"/>
                <a:gd name="T14" fmla="*/ 33 w 48"/>
                <a:gd name="T15" fmla="*/ 0 h 37"/>
                <a:gd name="T16" fmla="*/ 34 w 48"/>
                <a:gd name="T17" fmla="*/ 1 h 37"/>
                <a:gd name="T18" fmla="*/ 34 w 48"/>
                <a:gd name="T19" fmla="*/ 2 h 37"/>
                <a:gd name="T20" fmla="*/ 32 w 48"/>
                <a:gd name="T21" fmla="*/ 3 h 37"/>
                <a:gd name="T22" fmla="*/ 31 w 48"/>
                <a:gd name="T23" fmla="*/ 3 h 37"/>
                <a:gd name="T24" fmla="*/ 30 w 48"/>
                <a:gd name="T25" fmla="*/ 3 h 37"/>
                <a:gd name="T26" fmla="*/ 8 w 48"/>
                <a:gd name="T27" fmla="*/ 3 h 37"/>
                <a:gd name="T28" fmla="*/ 4 w 48"/>
                <a:gd name="T29" fmla="*/ 7 h 37"/>
                <a:gd name="T30" fmla="*/ 4 w 48"/>
                <a:gd name="T31" fmla="*/ 30 h 37"/>
                <a:gd name="T32" fmla="*/ 8 w 48"/>
                <a:gd name="T33" fmla="*/ 34 h 37"/>
                <a:gd name="T34" fmla="*/ 30 w 48"/>
                <a:gd name="T35" fmla="*/ 34 h 37"/>
                <a:gd name="T36" fmla="*/ 34 w 48"/>
                <a:gd name="T37" fmla="*/ 30 h 37"/>
                <a:gd name="T38" fmla="*/ 34 w 48"/>
                <a:gd name="T39" fmla="*/ 26 h 37"/>
                <a:gd name="T40" fmla="*/ 35 w 48"/>
                <a:gd name="T41" fmla="*/ 26 h 37"/>
                <a:gd name="T42" fmla="*/ 36 w 48"/>
                <a:gd name="T43" fmla="*/ 24 h 37"/>
                <a:gd name="T44" fmla="*/ 37 w 48"/>
                <a:gd name="T45" fmla="*/ 24 h 37"/>
                <a:gd name="T46" fmla="*/ 38 w 48"/>
                <a:gd name="T47" fmla="*/ 25 h 37"/>
                <a:gd name="T48" fmla="*/ 38 w 48"/>
                <a:gd name="T49" fmla="*/ 30 h 37"/>
                <a:gd name="T50" fmla="*/ 43 w 48"/>
                <a:gd name="T51" fmla="*/ 13 h 37"/>
                <a:gd name="T52" fmla="*/ 25 w 48"/>
                <a:gd name="T53" fmla="*/ 31 h 37"/>
                <a:gd name="T54" fmla="*/ 17 w 48"/>
                <a:gd name="T55" fmla="*/ 31 h 37"/>
                <a:gd name="T56" fmla="*/ 17 w 48"/>
                <a:gd name="T57" fmla="*/ 23 h 37"/>
                <a:gd name="T58" fmla="*/ 35 w 48"/>
                <a:gd name="T59" fmla="*/ 5 h 37"/>
                <a:gd name="T60" fmla="*/ 43 w 48"/>
                <a:gd name="T61" fmla="*/ 13 h 37"/>
                <a:gd name="T62" fmla="*/ 27 w 48"/>
                <a:gd name="T63" fmla="*/ 25 h 37"/>
                <a:gd name="T64" fmla="*/ 23 w 48"/>
                <a:gd name="T65" fmla="*/ 21 h 37"/>
                <a:gd name="T66" fmla="*/ 20 w 48"/>
                <a:gd name="T67" fmla="*/ 24 h 37"/>
                <a:gd name="T68" fmla="*/ 20 w 48"/>
                <a:gd name="T69" fmla="*/ 25 h 37"/>
                <a:gd name="T70" fmla="*/ 22 w 48"/>
                <a:gd name="T71" fmla="*/ 25 h 37"/>
                <a:gd name="T72" fmla="*/ 22 w 48"/>
                <a:gd name="T73" fmla="*/ 28 h 37"/>
                <a:gd name="T74" fmla="*/ 24 w 48"/>
                <a:gd name="T75" fmla="*/ 28 h 37"/>
                <a:gd name="T76" fmla="*/ 27 w 48"/>
                <a:gd name="T77" fmla="*/ 25 h 37"/>
                <a:gd name="T78" fmla="*/ 35 w 48"/>
                <a:gd name="T79" fmla="*/ 9 h 37"/>
                <a:gd name="T80" fmla="*/ 25 w 48"/>
                <a:gd name="T81" fmla="*/ 18 h 37"/>
                <a:gd name="T82" fmla="*/ 25 w 48"/>
                <a:gd name="T83" fmla="*/ 19 h 37"/>
                <a:gd name="T84" fmla="*/ 26 w 48"/>
                <a:gd name="T85" fmla="*/ 19 h 37"/>
                <a:gd name="T86" fmla="*/ 36 w 48"/>
                <a:gd name="T87" fmla="*/ 10 h 37"/>
                <a:gd name="T88" fmla="*/ 36 w 48"/>
                <a:gd name="T89" fmla="*/ 9 h 37"/>
                <a:gd name="T90" fmla="*/ 35 w 48"/>
                <a:gd name="T91" fmla="*/ 9 h 37"/>
                <a:gd name="T92" fmla="*/ 45 w 48"/>
                <a:gd name="T93" fmla="*/ 11 h 37"/>
                <a:gd name="T94" fmla="*/ 37 w 48"/>
                <a:gd name="T95" fmla="*/ 3 h 37"/>
                <a:gd name="T96" fmla="*/ 39 w 48"/>
                <a:gd name="T97" fmla="*/ 1 h 37"/>
                <a:gd name="T98" fmla="*/ 43 w 48"/>
                <a:gd name="T99" fmla="*/ 1 h 37"/>
                <a:gd name="T100" fmla="*/ 47 w 48"/>
                <a:gd name="T101" fmla="*/ 5 h 37"/>
                <a:gd name="T102" fmla="*/ 47 w 48"/>
                <a:gd name="T103" fmla="*/ 8 h 37"/>
                <a:gd name="T104" fmla="*/ 45 w 48"/>
                <a:gd name="T105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8" h="37">
                  <a:moveTo>
                    <a:pt x="38" y="30"/>
                  </a:moveTo>
                  <a:cubicBezTo>
                    <a:pt x="38" y="34"/>
                    <a:pt x="34" y="37"/>
                    <a:pt x="30" y="37"/>
                  </a:cubicBezTo>
                  <a:cubicBezTo>
                    <a:pt x="8" y="37"/>
                    <a:pt x="8" y="37"/>
                    <a:pt x="8" y="37"/>
                  </a:cubicBezTo>
                  <a:cubicBezTo>
                    <a:pt x="4" y="37"/>
                    <a:pt x="0" y="34"/>
                    <a:pt x="0" y="30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3"/>
                    <a:pt x="4" y="0"/>
                    <a:pt x="8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1" y="0"/>
                    <a:pt x="32" y="0"/>
                    <a:pt x="33" y="0"/>
                  </a:cubicBezTo>
                  <a:cubicBezTo>
                    <a:pt x="34" y="0"/>
                    <a:pt x="34" y="1"/>
                    <a:pt x="34" y="1"/>
                  </a:cubicBezTo>
                  <a:cubicBezTo>
                    <a:pt x="34" y="1"/>
                    <a:pt x="34" y="2"/>
                    <a:pt x="34" y="2"/>
                  </a:cubicBezTo>
                  <a:cubicBezTo>
                    <a:pt x="32" y="3"/>
                    <a:pt x="32" y="3"/>
                    <a:pt x="32" y="3"/>
                  </a:cubicBezTo>
                  <a:cubicBezTo>
                    <a:pt x="32" y="3"/>
                    <a:pt x="32" y="3"/>
                    <a:pt x="31" y="3"/>
                  </a:cubicBezTo>
                  <a:cubicBezTo>
                    <a:pt x="31" y="3"/>
                    <a:pt x="31" y="3"/>
                    <a:pt x="30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6" y="3"/>
                    <a:pt x="4" y="5"/>
                    <a:pt x="4" y="7"/>
                  </a:cubicBezTo>
                  <a:cubicBezTo>
                    <a:pt x="4" y="30"/>
                    <a:pt x="4" y="30"/>
                    <a:pt x="4" y="30"/>
                  </a:cubicBezTo>
                  <a:cubicBezTo>
                    <a:pt x="4" y="32"/>
                    <a:pt x="6" y="34"/>
                    <a:pt x="8" y="34"/>
                  </a:cubicBezTo>
                  <a:cubicBezTo>
                    <a:pt x="30" y="34"/>
                    <a:pt x="30" y="34"/>
                    <a:pt x="30" y="34"/>
                  </a:cubicBezTo>
                  <a:cubicBezTo>
                    <a:pt x="33" y="34"/>
                    <a:pt x="34" y="32"/>
                    <a:pt x="34" y="30"/>
                  </a:cubicBezTo>
                  <a:cubicBezTo>
                    <a:pt x="34" y="26"/>
                    <a:pt x="34" y="26"/>
                    <a:pt x="34" y="26"/>
                  </a:cubicBezTo>
                  <a:cubicBezTo>
                    <a:pt x="34" y="26"/>
                    <a:pt x="35" y="26"/>
                    <a:pt x="35" y="26"/>
                  </a:cubicBezTo>
                  <a:cubicBezTo>
                    <a:pt x="36" y="24"/>
                    <a:pt x="36" y="24"/>
                    <a:pt x="36" y="24"/>
                  </a:cubicBezTo>
                  <a:cubicBezTo>
                    <a:pt x="37" y="24"/>
                    <a:pt x="37" y="24"/>
                    <a:pt x="37" y="24"/>
                  </a:cubicBezTo>
                  <a:cubicBezTo>
                    <a:pt x="38" y="24"/>
                    <a:pt x="38" y="24"/>
                    <a:pt x="38" y="25"/>
                  </a:cubicBezTo>
                  <a:lnTo>
                    <a:pt x="38" y="30"/>
                  </a:lnTo>
                  <a:close/>
                  <a:moveTo>
                    <a:pt x="43" y="13"/>
                  </a:moveTo>
                  <a:cubicBezTo>
                    <a:pt x="25" y="31"/>
                    <a:pt x="25" y="31"/>
                    <a:pt x="25" y="31"/>
                  </a:cubicBezTo>
                  <a:cubicBezTo>
                    <a:pt x="17" y="31"/>
                    <a:pt x="17" y="31"/>
                    <a:pt x="17" y="31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35" y="5"/>
                    <a:pt x="35" y="5"/>
                    <a:pt x="35" y="5"/>
                  </a:cubicBezTo>
                  <a:lnTo>
                    <a:pt x="43" y="13"/>
                  </a:lnTo>
                  <a:close/>
                  <a:moveTo>
                    <a:pt x="27" y="25"/>
                  </a:moveTo>
                  <a:cubicBezTo>
                    <a:pt x="23" y="21"/>
                    <a:pt x="23" y="21"/>
                    <a:pt x="23" y="21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4" y="28"/>
                    <a:pt x="24" y="28"/>
                    <a:pt x="24" y="28"/>
                  </a:cubicBezTo>
                  <a:lnTo>
                    <a:pt x="27" y="25"/>
                  </a:lnTo>
                  <a:close/>
                  <a:moveTo>
                    <a:pt x="35" y="9"/>
                  </a:moveTo>
                  <a:cubicBezTo>
                    <a:pt x="25" y="18"/>
                    <a:pt x="25" y="18"/>
                    <a:pt x="25" y="18"/>
                  </a:cubicBezTo>
                  <a:cubicBezTo>
                    <a:pt x="25" y="18"/>
                    <a:pt x="25" y="19"/>
                    <a:pt x="25" y="19"/>
                  </a:cubicBezTo>
                  <a:cubicBezTo>
                    <a:pt x="26" y="19"/>
                    <a:pt x="26" y="19"/>
                    <a:pt x="26" y="19"/>
                  </a:cubicBezTo>
                  <a:cubicBezTo>
                    <a:pt x="36" y="10"/>
                    <a:pt x="36" y="10"/>
                    <a:pt x="36" y="10"/>
                  </a:cubicBezTo>
                  <a:cubicBezTo>
                    <a:pt x="36" y="9"/>
                    <a:pt x="36" y="9"/>
                    <a:pt x="36" y="9"/>
                  </a:cubicBezTo>
                  <a:cubicBezTo>
                    <a:pt x="35" y="8"/>
                    <a:pt x="35" y="8"/>
                    <a:pt x="35" y="9"/>
                  </a:cubicBezTo>
                  <a:close/>
                  <a:moveTo>
                    <a:pt x="45" y="11"/>
                  </a:moveTo>
                  <a:cubicBezTo>
                    <a:pt x="37" y="3"/>
                    <a:pt x="37" y="3"/>
                    <a:pt x="37" y="3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40" y="0"/>
                    <a:pt x="42" y="0"/>
                    <a:pt x="43" y="1"/>
                  </a:cubicBezTo>
                  <a:cubicBezTo>
                    <a:pt x="47" y="5"/>
                    <a:pt x="47" y="5"/>
                    <a:pt x="47" y="5"/>
                  </a:cubicBezTo>
                  <a:cubicBezTo>
                    <a:pt x="48" y="6"/>
                    <a:pt x="48" y="7"/>
                    <a:pt x="47" y="8"/>
                  </a:cubicBezTo>
                  <a:lnTo>
                    <a:pt x="45" y="11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26" name="PA_组合 225"/>
          <p:cNvGrpSpPr/>
          <p:nvPr>
            <p:custDataLst>
              <p:tags r:id="rId10"/>
            </p:custDataLst>
          </p:nvPr>
        </p:nvGrpSpPr>
        <p:grpSpPr>
          <a:xfrm>
            <a:off x="8653198" y="4922875"/>
            <a:ext cx="3268508" cy="1022167"/>
            <a:chOff x="8653198" y="2906974"/>
            <a:chExt cx="3268508" cy="1022167"/>
          </a:xfrm>
        </p:grpSpPr>
        <p:sp>
          <p:nvSpPr>
            <p:cNvPr id="227" name="PA_文本框 226"/>
            <p:cNvSpPr txBox="1"/>
            <p:nvPr>
              <p:custDataLst>
                <p:tags r:id="rId42"/>
              </p:custDataLst>
            </p:nvPr>
          </p:nvSpPr>
          <p:spPr>
            <a:xfrm>
              <a:off x="8978900" y="2906974"/>
              <a:ext cx="2942806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altLang="zh-CN" sz="1800" b="1" i="0" u="none" strike="noStrike" kern="1200" cap="none" spc="300" normalizeH="0" baseline="0" noProof="0" dirty="0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4.</a:t>
              </a:r>
              <a:r>
                <a:rPr kumimoji="0" lang="zh-CN" altLang="en-US" sz="1800" b="1" i="0" u="none" strike="noStrike" kern="1200" cap="none" spc="300" normalizeH="0" baseline="0" noProof="0" dirty="0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点击此处添加标题</a:t>
              </a:r>
            </a:p>
          </p:txBody>
        </p:sp>
        <p:sp>
          <p:nvSpPr>
            <p:cNvPr id="228" name="PA_文本框 227"/>
            <p:cNvSpPr txBox="1"/>
            <p:nvPr>
              <p:custDataLst>
                <p:tags r:id="rId43"/>
              </p:custDataLst>
            </p:nvPr>
          </p:nvSpPr>
          <p:spPr>
            <a:xfrm>
              <a:off x="8978900" y="3358857"/>
              <a:ext cx="1595309" cy="57028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50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点击此处添加文字说明</a:t>
              </a:r>
              <a:endParaRPr kumimoji="0" lang="en-US" altLang="zh-CN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endParaRPr>
            </a:p>
            <a:p>
              <a:pPr marL="0" marR="0" lvl="0" indent="0" algn="l" defTabSz="914400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50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点击此处添加文字说明</a:t>
              </a:r>
            </a:p>
          </p:txBody>
        </p:sp>
        <p:cxnSp>
          <p:nvCxnSpPr>
            <p:cNvPr id="229" name="PA_直接连接符 228"/>
            <p:cNvCxnSpPr/>
            <p:nvPr>
              <p:custDataLst>
                <p:tags r:id="rId44"/>
              </p:custDataLst>
            </p:nvPr>
          </p:nvCxnSpPr>
          <p:spPr>
            <a:xfrm>
              <a:off x="9045575" y="3317581"/>
              <a:ext cx="2379712" cy="0"/>
            </a:xfrm>
            <a:prstGeom prst="line">
              <a:avLst/>
            </a:prstGeom>
            <a:ln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0" name="PA_直接连接符 229"/>
            <p:cNvCxnSpPr/>
            <p:nvPr>
              <p:custDataLst>
                <p:tags r:id="rId45"/>
              </p:custDataLst>
            </p:nvPr>
          </p:nvCxnSpPr>
          <p:spPr>
            <a:xfrm>
              <a:off x="9045575" y="3366501"/>
              <a:ext cx="817523" cy="0"/>
            </a:xfrm>
            <a:prstGeom prst="line">
              <a:avLst/>
            </a:prstGeom>
            <a:ln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31" name="PA_任意多边形 342"/>
            <p:cNvSpPr>
              <a:spLocks noEditPoints="1"/>
            </p:cNvSpPr>
            <p:nvPr>
              <p:custDataLst>
                <p:tags r:id="rId46"/>
              </p:custDataLst>
            </p:nvPr>
          </p:nvSpPr>
          <p:spPr bwMode="auto">
            <a:xfrm>
              <a:off x="8653198" y="2964076"/>
              <a:ext cx="248911" cy="220527"/>
            </a:xfrm>
            <a:custGeom>
              <a:avLst/>
              <a:gdLst>
                <a:gd name="T0" fmla="*/ 48 w 48"/>
                <a:gd name="T1" fmla="*/ 10 h 43"/>
                <a:gd name="T2" fmla="*/ 39 w 48"/>
                <a:gd name="T3" fmla="*/ 19 h 43"/>
                <a:gd name="T4" fmla="*/ 39 w 48"/>
                <a:gd name="T5" fmla="*/ 19 h 43"/>
                <a:gd name="T6" fmla="*/ 38 w 48"/>
                <a:gd name="T7" fmla="*/ 18 h 43"/>
                <a:gd name="T8" fmla="*/ 38 w 48"/>
                <a:gd name="T9" fmla="*/ 13 h 43"/>
                <a:gd name="T10" fmla="*/ 31 w 48"/>
                <a:gd name="T11" fmla="*/ 13 h 43"/>
                <a:gd name="T12" fmla="*/ 24 w 48"/>
                <a:gd name="T13" fmla="*/ 18 h 43"/>
                <a:gd name="T14" fmla="*/ 22 w 48"/>
                <a:gd name="T15" fmla="*/ 23 h 43"/>
                <a:gd name="T16" fmla="*/ 7 w 48"/>
                <a:gd name="T17" fmla="*/ 37 h 43"/>
                <a:gd name="T18" fmla="*/ 1 w 48"/>
                <a:gd name="T19" fmla="*/ 37 h 43"/>
                <a:gd name="T20" fmla="*/ 0 w 48"/>
                <a:gd name="T21" fmla="*/ 36 h 43"/>
                <a:gd name="T22" fmla="*/ 0 w 48"/>
                <a:gd name="T23" fmla="*/ 31 h 43"/>
                <a:gd name="T24" fmla="*/ 1 w 48"/>
                <a:gd name="T25" fmla="*/ 30 h 43"/>
                <a:gd name="T26" fmla="*/ 7 w 48"/>
                <a:gd name="T27" fmla="*/ 30 h 43"/>
                <a:gd name="T28" fmla="*/ 14 w 48"/>
                <a:gd name="T29" fmla="*/ 25 h 43"/>
                <a:gd name="T30" fmla="*/ 16 w 48"/>
                <a:gd name="T31" fmla="*/ 20 h 43"/>
                <a:gd name="T32" fmla="*/ 31 w 48"/>
                <a:gd name="T33" fmla="*/ 6 h 43"/>
                <a:gd name="T34" fmla="*/ 38 w 48"/>
                <a:gd name="T35" fmla="*/ 6 h 43"/>
                <a:gd name="T36" fmla="*/ 38 w 48"/>
                <a:gd name="T37" fmla="*/ 1 h 43"/>
                <a:gd name="T38" fmla="*/ 39 w 48"/>
                <a:gd name="T39" fmla="*/ 0 h 43"/>
                <a:gd name="T40" fmla="*/ 39 w 48"/>
                <a:gd name="T41" fmla="*/ 1 h 43"/>
                <a:gd name="T42" fmla="*/ 48 w 48"/>
                <a:gd name="T43" fmla="*/ 9 h 43"/>
                <a:gd name="T44" fmla="*/ 48 w 48"/>
                <a:gd name="T45" fmla="*/ 10 h 43"/>
                <a:gd name="T46" fmla="*/ 48 w 48"/>
                <a:gd name="T47" fmla="*/ 10 h 43"/>
                <a:gd name="T48" fmla="*/ 14 w 48"/>
                <a:gd name="T49" fmla="*/ 20 h 43"/>
                <a:gd name="T50" fmla="*/ 7 w 48"/>
                <a:gd name="T51" fmla="*/ 13 h 43"/>
                <a:gd name="T52" fmla="*/ 1 w 48"/>
                <a:gd name="T53" fmla="*/ 13 h 43"/>
                <a:gd name="T54" fmla="*/ 0 w 48"/>
                <a:gd name="T55" fmla="*/ 12 h 43"/>
                <a:gd name="T56" fmla="*/ 0 w 48"/>
                <a:gd name="T57" fmla="*/ 7 h 43"/>
                <a:gd name="T58" fmla="*/ 1 w 48"/>
                <a:gd name="T59" fmla="*/ 6 h 43"/>
                <a:gd name="T60" fmla="*/ 7 w 48"/>
                <a:gd name="T61" fmla="*/ 6 h 43"/>
                <a:gd name="T62" fmla="*/ 18 w 48"/>
                <a:gd name="T63" fmla="*/ 12 h 43"/>
                <a:gd name="T64" fmla="*/ 14 w 48"/>
                <a:gd name="T65" fmla="*/ 20 h 43"/>
                <a:gd name="T66" fmla="*/ 48 w 48"/>
                <a:gd name="T67" fmla="*/ 34 h 43"/>
                <a:gd name="T68" fmla="*/ 39 w 48"/>
                <a:gd name="T69" fmla="*/ 43 h 43"/>
                <a:gd name="T70" fmla="*/ 39 w 48"/>
                <a:gd name="T71" fmla="*/ 43 h 43"/>
                <a:gd name="T72" fmla="*/ 38 w 48"/>
                <a:gd name="T73" fmla="*/ 42 h 43"/>
                <a:gd name="T74" fmla="*/ 38 w 48"/>
                <a:gd name="T75" fmla="*/ 37 h 43"/>
                <a:gd name="T76" fmla="*/ 20 w 48"/>
                <a:gd name="T77" fmla="*/ 31 h 43"/>
                <a:gd name="T78" fmla="*/ 24 w 48"/>
                <a:gd name="T79" fmla="*/ 24 h 43"/>
                <a:gd name="T80" fmla="*/ 31 w 48"/>
                <a:gd name="T81" fmla="*/ 30 h 43"/>
                <a:gd name="T82" fmla="*/ 38 w 48"/>
                <a:gd name="T83" fmla="*/ 30 h 43"/>
                <a:gd name="T84" fmla="*/ 38 w 48"/>
                <a:gd name="T85" fmla="*/ 25 h 43"/>
                <a:gd name="T86" fmla="*/ 39 w 48"/>
                <a:gd name="T87" fmla="*/ 24 h 43"/>
                <a:gd name="T88" fmla="*/ 39 w 48"/>
                <a:gd name="T89" fmla="*/ 25 h 43"/>
                <a:gd name="T90" fmla="*/ 48 w 48"/>
                <a:gd name="T91" fmla="*/ 33 h 43"/>
                <a:gd name="T92" fmla="*/ 48 w 48"/>
                <a:gd name="T93" fmla="*/ 34 h 43"/>
                <a:gd name="T94" fmla="*/ 48 w 48"/>
                <a:gd name="T95" fmla="*/ 34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8" h="43">
                  <a:moveTo>
                    <a:pt x="48" y="10"/>
                  </a:moveTo>
                  <a:cubicBezTo>
                    <a:pt x="39" y="19"/>
                    <a:pt x="39" y="19"/>
                    <a:pt x="39" y="19"/>
                  </a:cubicBezTo>
                  <a:cubicBezTo>
                    <a:pt x="39" y="19"/>
                    <a:pt x="39" y="19"/>
                    <a:pt x="39" y="19"/>
                  </a:cubicBezTo>
                  <a:cubicBezTo>
                    <a:pt x="38" y="19"/>
                    <a:pt x="38" y="19"/>
                    <a:pt x="38" y="18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1" y="13"/>
                    <a:pt x="31" y="13"/>
                    <a:pt x="31" y="13"/>
                  </a:cubicBezTo>
                  <a:cubicBezTo>
                    <a:pt x="27" y="13"/>
                    <a:pt x="26" y="16"/>
                    <a:pt x="24" y="18"/>
                  </a:cubicBezTo>
                  <a:cubicBezTo>
                    <a:pt x="24" y="20"/>
                    <a:pt x="23" y="22"/>
                    <a:pt x="22" y="23"/>
                  </a:cubicBezTo>
                  <a:cubicBezTo>
                    <a:pt x="19" y="30"/>
                    <a:pt x="16" y="37"/>
                    <a:pt x="7" y="37"/>
                  </a:cubicBezTo>
                  <a:cubicBezTo>
                    <a:pt x="1" y="37"/>
                    <a:pt x="1" y="37"/>
                    <a:pt x="1" y="37"/>
                  </a:cubicBezTo>
                  <a:cubicBezTo>
                    <a:pt x="1" y="37"/>
                    <a:pt x="0" y="37"/>
                    <a:pt x="0" y="36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1" y="30"/>
                    <a:pt x="1" y="30"/>
                  </a:cubicBezTo>
                  <a:cubicBezTo>
                    <a:pt x="7" y="30"/>
                    <a:pt x="7" y="30"/>
                    <a:pt x="7" y="30"/>
                  </a:cubicBezTo>
                  <a:cubicBezTo>
                    <a:pt x="11" y="30"/>
                    <a:pt x="12" y="28"/>
                    <a:pt x="14" y="25"/>
                  </a:cubicBezTo>
                  <a:cubicBezTo>
                    <a:pt x="15" y="23"/>
                    <a:pt x="15" y="22"/>
                    <a:pt x="16" y="20"/>
                  </a:cubicBezTo>
                  <a:cubicBezTo>
                    <a:pt x="19" y="13"/>
                    <a:pt x="22" y="6"/>
                    <a:pt x="31" y="6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38" y="1"/>
                    <a:pt x="38" y="0"/>
                    <a:pt x="39" y="0"/>
                  </a:cubicBezTo>
                  <a:cubicBezTo>
                    <a:pt x="39" y="0"/>
                    <a:pt x="39" y="0"/>
                    <a:pt x="39" y="1"/>
                  </a:cubicBezTo>
                  <a:cubicBezTo>
                    <a:pt x="48" y="9"/>
                    <a:pt x="48" y="9"/>
                    <a:pt x="48" y="9"/>
                  </a:cubicBezTo>
                  <a:cubicBezTo>
                    <a:pt x="48" y="9"/>
                    <a:pt x="48" y="10"/>
                    <a:pt x="48" y="10"/>
                  </a:cubicBezTo>
                  <a:cubicBezTo>
                    <a:pt x="48" y="10"/>
                    <a:pt x="48" y="10"/>
                    <a:pt x="48" y="10"/>
                  </a:cubicBezTo>
                  <a:close/>
                  <a:moveTo>
                    <a:pt x="14" y="20"/>
                  </a:moveTo>
                  <a:cubicBezTo>
                    <a:pt x="13" y="16"/>
                    <a:pt x="11" y="13"/>
                    <a:pt x="7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0" y="13"/>
                    <a:pt x="0" y="12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1" y="6"/>
                    <a:pt x="1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12" y="6"/>
                    <a:pt x="15" y="9"/>
                    <a:pt x="18" y="12"/>
                  </a:cubicBezTo>
                  <a:cubicBezTo>
                    <a:pt x="17" y="15"/>
                    <a:pt x="15" y="17"/>
                    <a:pt x="14" y="20"/>
                  </a:cubicBezTo>
                  <a:close/>
                  <a:moveTo>
                    <a:pt x="48" y="34"/>
                  </a:moveTo>
                  <a:cubicBezTo>
                    <a:pt x="39" y="43"/>
                    <a:pt x="39" y="43"/>
                    <a:pt x="39" y="43"/>
                  </a:cubicBezTo>
                  <a:cubicBezTo>
                    <a:pt x="39" y="43"/>
                    <a:pt x="39" y="43"/>
                    <a:pt x="39" y="43"/>
                  </a:cubicBezTo>
                  <a:cubicBezTo>
                    <a:pt x="38" y="43"/>
                    <a:pt x="38" y="43"/>
                    <a:pt x="38" y="42"/>
                  </a:cubicBezTo>
                  <a:cubicBezTo>
                    <a:pt x="38" y="37"/>
                    <a:pt x="38" y="37"/>
                    <a:pt x="38" y="37"/>
                  </a:cubicBezTo>
                  <a:cubicBezTo>
                    <a:pt x="30" y="37"/>
                    <a:pt x="25" y="38"/>
                    <a:pt x="20" y="31"/>
                  </a:cubicBezTo>
                  <a:cubicBezTo>
                    <a:pt x="22" y="29"/>
                    <a:pt x="23" y="26"/>
                    <a:pt x="24" y="24"/>
                  </a:cubicBezTo>
                  <a:cubicBezTo>
                    <a:pt x="25" y="27"/>
                    <a:pt x="27" y="30"/>
                    <a:pt x="31" y="30"/>
                  </a:cubicBezTo>
                  <a:cubicBezTo>
                    <a:pt x="38" y="30"/>
                    <a:pt x="38" y="30"/>
                    <a:pt x="38" y="30"/>
                  </a:cubicBezTo>
                  <a:cubicBezTo>
                    <a:pt x="38" y="25"/>
                    <a:pt x="38" y="25"/>
                    <a:pt x="38" y="25"/>
                  </a:cubicBezTo>
                  <a:cubicBezTo>
                    <a:pt x="38" y="25"/>
                    <a:pt x="38" y="24"/>
                    <a:pt x="39" y="24"/>
                  </a:cubicBezTo>
                  <a:cubicBezTo>
                    <a:pt x="39" y="24"/>
                    <a:pt x="39" y="24"/>
                    <a:pt x="39" y="25"/>
                  </a:cubicBezTo>
                  <a:cubicBezTo>
                    <a:pt x="48" y="33"/>
                    <a:pt x="48" y="33"/>
                    <a:pt x="48" y="33"/>
                  </a:cubicBezTo>
                  <a:cubicBezTo>
                    <a:pt x="48" y="33"/>
                    <a:pt x="48" y="34"/>
                    <a:pt x="48" y="34"/>
                  </a:cubicBezTo>
                  <a:cubicBezTo>
                    <a:pt x="48" y="34"/>
                    <a:pt x="48" y="34"/>
                    <a:pt x="48" y="34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32" name="PA_组合 31"/>
          <p:cNvGrpSpPr/>
          <p:nvPr>
            <p:custDataLst>
              <p:tags r:id="rId11"/>
            </p:custDataLst>
          </p:nvPr>
        </p:nvGrpSpPr>
        <p:grpSpPr>
          <a:xfrm>
            <a:off x="3747204" y="1968050"/>
            <a:ext cx="4705530" cy="4240850"/>
            <a:chOff x="3238500" y="849313"/>
            <a:chExt cx="5722938" cy="5157788"/>
          </a:xfrm>
        </p:grpSpPr>
        <p:sp>
          <p:nvSpPr>
            <p:cNvPr id="33" name="PA_任意多边形 5"/>
            <p:cNvSpPr/>
            <p:nvPr>
              <p:custDataLst>
                <p:tags r:id="rId16"/>
              </p:custDataLst>
            </p:nvPr>
          </p:nvSpPr>
          <p:spPr bwMode="auto">
            <a:xfrm>
              <a:off x="8177213" y="2989263"/>
              <a:ext cx="319088" cy="215900"/>
            </a:xfrm>
            <a:custGeom>
              <a:avLst/>
              <a:gdLst>
                <a:gd name="T0" fmla="*/ 201 w 201"/>
                <a:gd name="T1" fmla="*/ 0 h 136"/>
                <a:gd name="T2" fmla="*/ 0 w 201"/>
                <a:gd name="T3" fmla="*/ 22 h 136"/>
                <a:gd name="T4" fmla="*/ 142 w 201"/>
                <a:gd name="T5" fmla="*/ 136 h 136"/>
                <a:gd name="T6" fmla="*/ 201 w 201"/>
                <a:gd name="T7" fmla="*/ 0 h 136"/>
                <a:gd name="T8" fmla="*/ 201 w 201"/>
                <a:gd name="T9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1" h="136">
                  <a:moveTo>
                    <a:pt x="201" y="0"/>
                  </a:moveTo>
                  <a:lnTo>
                    <a:pt x="0" y="22"/>
                  </a:lnTo>
                  <a:lnTo>
                    <a:pt x="142" y="136"/>
                  </a:lnTo>
                  <a:lnTo>
                    <a:pt x="201" y="0"/>
                  </a:lnTo>
                  <a:lnTo>
                    <a:pt x="201" y="0"/>
                  </a:lnTo>
                  <a:close/>
                </a:path>
              </a:pathLst>
            </a:custGeom>
            <a:solidFill>
              <a:srgbClr val="983D0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4" name="PA_任意多边形 6"/>
            <p:cNvSpPr/>
            <p:nvPr>
              <p:custDataLst>
                <p:tags r:id="rId17"/>
              </p:custDataLst>
            </p:nvPr>
          </p:nvSpPr>
          <p:spPr bwMode="auto">
            <a:xfrm>
              <a:off x="5505450" y="5335588"/>
              <a:ext cx="276225" cy="258763"/>
            </a:xfrm>
            <a:custGeom>
              <a:avLst/>
              <a:gdLst>
                <a:gd name="T0" fmla="*/ 65 w 174"/>
                <a:gd name="T1" fmla="*/ 0 h 163"/>
                <a:gd name="T2" fmla="*/ 174 w 174"/>
                <a:gd name="T3" fmla="*/ 125 h 163"/>
                <a:gd name="T4" fmla="*/ 22 w 174"/>
                <a:gd name="T5" fmla="*/ 157 h 163"/>
                <a:gd name="T6" fmla="*/ 0 w 174"/>
                <a:gd name="T7" fmla="*/ 163 h 163"/>
                <a:gd name="T8" fmla="*/ 65 w 174"/>
                <a:gd name="T9" fmla="*/ 0 h 163"/>
                <a:gd name="T10" fmla="*/ 65 w 174"/>
                <a:gd name="T11" fmla="*/ 0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4" h="163">
                  <a:moveTo>
                    <a:pt x="65" y="0"/>
                  </a:moveTo>
                  <a:lnTo>
                    <a:pt x="174" y="125"/>
                  </a:lnTo>
                  <a:lnTo>
                    <a:pt x="22" y="157"/>
                  </a:lnTo>
                  <a:lnTo>
                    <a:pt x="0" y="163"/>
                  </a:lnTo>
                  <a:lnTo>
                    <a:pt x="65" y="0"/>
                  </a:lnTo>
                  <a:lnTo>
                    <a:pt x="65" y="0"/>
                  </a:lnTo>
                  <a:close/>
                </a:path>
              </a:pathLst>
            </a:custGeom>
            <a:solidFill>
              <a:srgbClr val="983D0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5" name="PA_任意多边形 7"/>
            <p:cNvSpPr/>
            <p:nvPr>
              <p:custDataLst>
                <p:tags r:id="rId18"/>
              </p:custDataLst>
            </p:nvPr>
          </p:nvSpPr>
          <p:spPr bwMode="auto">
            <a:xfrm>
              <a:off x="4729163" y="5102225"/>
              <a:ext cx="276225" cy="266700"/>
            </a:xfrm>
            <a:custGeom>
              <a:avLst/>
              <a:gdLst>
                <a:gd name="T0" fmla="*/ 174 w 174"/>
                <a:gd name="T1" fmla="*/ 0 h 168"/>
                <a:gd name="T2" fmla="*/ 0 w 174"/>
                <a:gd name="T3" fmla="*/ 33 h 168"/>
                <a:gd name="T4" fmla="*/ 114 w 174"/>
                <a:gd name="T5" fmla="*/ 168 h 168"/>
                <a:gd name="T6" fmla="*/ 174 w 174"/>
                <a:gd name="T7" fmla="*/ 0 h 168"/>
                <a:gd name="T8" fmla="*/ 174 w 174"/>
                <a:gd name="T9" fmla="*/ 0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4" h="168">
                  <a:moveTo>
                    <a:pt x="174" y="0"/>
                  </a:moveTo>
                  <a:lnTo>
                    <a:pt x="0" y="33"/>
                  </a:lnTo>
                  <a:lnTo>
                    <a:pt x="114" y="168"/>
                  </a:lnTo>
                  <a:lnTo>
                    <a:pt x="174" y="0"/>
                  </a:lnTo>
                  <a:lnTo>
                    <a:pt x="17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6" name="PA_任意多边形 8"/>
            <p:cNvSpPr>
              <a:spLocks noEditPoints="1"/>
            </p:cNvSpPr>
            <p:nvPr>
              <p:custDataLst>
                <p:tags r:id="rId19"/>
              </p:custDataLst>
            </p:nvPr>
          </p:nvSpPr>
          <p:spPr bwMode="auto">
            <a:xfrm>
              <a:off x="4100513" y="849313"/>
              <a:ext cx="4860925" cy="1966913"/>
            </a:xfrm>
            <a:custGeom>
              <a:avLst/>
              <a:gdLst>
                <a:gd name="T0" fmla="*/ 527 w 3062"/>
                <a:gd name="T1" fmla="*/ 82 h 1239"/>
                <a:gd name="T2" fmla="*/ 1651 w 3062"/>
                <a:gd name="T3" fmla="*/ 93 h 1239"/>
                <a:gd name="T4" fmla="*/ 2590 w 3062"/>
                <a:gd name="T5" fmla="*/ 821 h 1239"/>
                <a:gd name="T6" fmla="*/ 2568 w 3062"/>
                <a:gd name="T7" fmla="*/ 870 h 1239"/>
                <a:gd name="T8" fmla="*/ 2693 w 3062"/>
                <a:gd name="T9" fmla="*/ 962 h 1239"/>
                <a:gd name="T10" fmla="*/ 2525 w 3062"/>
                <a:gd name="T11" fmla="*/ 973 h 1239"/>
                <a:gd name="T12" fmla="*/ 1395 w 3062"/>
                <a:gd name="T13" fmla="*/ 1054 h 1239"/>
                <a:gd name="T14" fmla="*/ 1390 w 3062"/>
                <a:gd name="T15" fmla="*/ 1054 h 1239"/>
                <a:gd name="T16" fmla="*/ 1385 w 3062"/>
                <a:gd name="T17" fmla="*/ 1049 h 1239"/>
                <a:gd name="T18" fmla="*/ 483 w 3062"/>
                <a:gd name="T19" fmla="*/ 234 h 1239"/>
                <a:gd name="T20" fmla="*/ 483 w 3062"/>
                <a:gd name="T21" fmla="*/ 234 h 1239"/>
                <a:gd name="T22" fmla="*/ 358 w 3062"/>
                <a:gd name="T23" fmla="*/ 125 h 1239"/>
                <a:gd name="T24" fmla="*/ 516 w 3062"/>
                <a:gd name="T25" fmla="*/ 125 h 1239"/>
                <a:gd name="T26" fmla="*/ 527 w 3062"/>
                <a:gd name="T27" fmla="*/ 82 h 1239"/>
                <a:gd name="T28" fmla="*/ 527 w 3062"/>
                <a:gd name="T29" fmla="*/ 82 h 1239"/>
                <a:gd name="T30" fmla="*/ 1667 w 3062"/>
                <a:gd name="T31" fmla="*/ 22 h 1239"/>
                <a:gd name="T32" fmla="*/ 3062 w 3062"/>
                <a:gd name="T33" fmla="*/ 1092 h 1239"/>
                <a:gd name="T34" fmla="*/ 1352 w 3062"/>
                <a:gd name="T35" fmla="*/ 1239 h 1239"/>
                <a:gd name="T36" fmla="*/ 0 w 3062"/>
                <a:gd name="T37" fmla="*/ 0 h 1239"/>
                <a:gd name="T38" fmla="*/ 1667 w 3062"/>
                <a:gd name="T39" fmla="*/ 22 h 1239"/>
                <a:gd name="T40" fmla="*/ 1667 w 3062"/>
                <a:gd name="T41" fmla="*/ 22 h 12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062" h="1239">
                  <a:moveTo>
                    <a:pt x="527" y="82"/>
                  </a:moveTo>
                  <a:lnTo>
                    <a:pt x="1651" y="93"/>
                  </a:lnTo>
                  <a:lnTo>
                    <a:pt x="2590" y="821"/>
                  </a:lnTo>
                  <a:lnTo>
                    <a:pt x="2568" y="870"/>
                  </a:lnTo>
                  <a:lnTo>
                    <a:pt x="2693" y="962"/>
                  </a:lnTo>
                  <a:lnTo>
                    <a:pt x="2525" y="973"/>
                  </a:lnTo>
                  <a:lnTo>
                    <a:pt x="1395" y="1054"/>
                  </a:lnTo>
                  <a:lnTo>
                    <a:pt x="1390" y="1054"/>
                  </a:lnTo>
                  <a:lnTo>
                    <a:pt x="1385" y="1049"/>
                  </a:lnTo>
                  <a:lnTo>
                    <a:pt x="483" y="234"/>
                  </a:lnTo>
                  <a:lnTo>
                    <a:pt x="483" y="234"/>
                  </a:lnTo>
                  <a:lnTo>
                    <a:pt x="358" y="125"/>
                  </a:lnTo>
                  <a:lnTo>
                    <a:pt x="516" y="125"/>
                  </a:lnTo>
                  <a:lnTo>
                    <a:pt x="527" y="82"/>
                  </a:lnTo>
                  <a:lnTo>
                    <a:pt x="527" y="82"/>
                  </a:lnTo>
                  <a:close/>
                  <a:moveTo>
                    <a:pt x="1667" y="22"/>
                  </a:moveTo>
                  <a:lnTo>
                    <a:pt x="3062" y="1092"/>
                  </a:lnTo>
                  <a:lnTo>
                    <a:pt x="1352" y="1239"/>
                  </a:lnTo>
                  <a:lnTo>
                    <a:pt x="0" y="0"/>
                  </a:lnTo>
                  <a:lnTo>
                    <a:pt x="1667" y="22"/>
                  </a:lnTo>
                  <a:lnTo>
                    <a:pt x="1667" y="2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7" name="PA_任意多边形 9"/>
            <p:cNvSpPr/>
            <p:nvPr>
              <p:custDataLst>
                <p:tags r:id="rId20"/>
              </p:custDataLst>
            </p:nvPr>
          </p:nvSpPr>
          <p:spPr bwMode="auto">
            <a:xfrm>
              <a:off x="4937125" y="979488"/>
              <a:ext cx="3275013" cy="1276350"/>
            </a:xfrm>
            <a:custGeom>
              <a:avLst/>
              <a:gdLst>
                <a:gd name="T0" fmla="*/ 0 w 2063"/>
                <a:gd name="T1" fmla="*/ 0 h 804"/>
                <a:gd name="T2" fmla="*/ 1124 w 2063"/>
                <a:gd name="T3" fmla="*/ 11 h 804"/>
                <a:gd name="T4" fmla="*/ 2063 w 2063"/>
                <a:gd name="T5" fmla="*/ 739 h 804"/>
                <a:gd name="T6" fmla="*/ 923 w 2063"/>
                <a:gd name="T7" fmla="*/ 804 h 804"/>
                <a:gd name="T8" fmla="*/ 0 w 2063"/>
                <a:gd name="T9" fmla="*/ 0 h 804"/>
                <a:gd name="T10" fmla="*/ 0 w 2063"/>
                <a:gd name="T11" fmla="*/ 0 h 8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63" h="804">
                  <a:moveTo>
                    <a:pt x="0" y="0"/>
                  </a:moveTo>
                  <a:lnTo>
                    <a:pt x="1124" y="11"/>
                  </a:lnTo>
                  <a:lnTo>
                    <a:pt x="2063" y="739"/>
                  </a:lnTo>
                  <a:lnTo>
                    <a:pt x="923" y="804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8" name="PA_任意多边形 10"/>
            <p:cNvSpPr/>
            <p:nvPr>
              <p:custDataLst>
                <p:tags r:id="rId21"/>
              </p:custDataLst>
            </p:nvPr>
          </p:nvSpPr>
          <p:spPr bwMode="auto">
            <a:xfrm>
              <a:off x="5030788" y="1022350"/>
              <a:ext cx="3086100" cy="1198563"/>
            </a:xfrm>
            <a:custGeom>
              <a:avLst/>
              <a:gdLst>
                <a:gd name="T0" fmla="*/ 0 w 1944"/>
                <a:gd name="T1" fmla="*/ 0 h 755"/>
                <a:gd name="T2" fmla="*/ 1059 w 1944"/>
                <a:gd name="T3" fmla="*/ 5 h 755"/>
                <a:gd name="T4" fmla="*/ 1944 w 1944"/>
                <a:gd name="T5" fmla="*/ 695 h 755"/>
                <a:gd name="T6" fmla="*/ 869 w 1944"/>
                <a:gd name="T7" fmla="*/ 755 h 755"/>
                <a:gd name="T8" fmla="*/ 0 w 1944"/>
                <a:gd name="T9" fmla="*/ 0 h 7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44" h="755">
                  <a:moveTo>
                    <a:pt x="0" y="0"/>
                  </a:moveTo>
                  <a:lnTo>
                    <a:pt x="1059" y="5"/>
                  </a:lnTo>
                  <a:lnTo>
                    <a:pt x="1944" y="695"/>
                  </a:lnTo>
                  <a:lnTo>
                    <a:pt x="869" y="75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9" name="PA_任意多边形 11"/>
            <p:cNvSpPr/>
            <p:nvPr>
              <p:custDataLst>
                <p:tags r:id="rId22"/>
              </p:custDataLst>
            </p:nvPr>
          </p:nvSpPr>
          <p:spPr bwMode="auto">
            <a:xfrm>
              <a:off x="6299200" y="2152650"/>
              <a:ext cx="1912938" cy="369888"/>
            </a:xfrm>
            <a:custGeom>
              <a:avLst/>
              <a:gdLst>
                <a:gd name="T0" fmla="*/ 1205 w 1205"/>
                <a:gd name="T1" fmla="*/ 0 h 233"/>
                <a:gd name="T2" fmla="*/ 1183 w 1205"/>
                <a:gd name="T3" fmla="*/ 49 h 233"/>
                <a:gd name="T4" fmla="*/ 1140 w 1205"/>
                <a:gd name="T5" fmla="*/ 152 h 233"/>
                <a:gd name="T6" fmla="*/ 10 w 1205"/>
                <a:gd name="T7" fmla="*/ 233 h 233"/>
                <a:gd name="T8" fmla="*/ 5 w 1205"/>
                <a:gd name="T9" fmla="*/ 233 h 233"/>
                <a:gd name="T10" fmla="*/ 0 w 1205"/>
                <a:gd name="T11" fmla="*/ 228 h 233"/>
                <a:gd name="T12" fmla="*/ 65 w 1205"/>
                <a:gd name="T13" fmla="*/ 65 h 233"/>
                <a:gd name="T14" fmla="*/ 1205 w 1205"/>
                <a:gd name="T15" fmla="*/ 0 h 233"/>
                <a:gd name="T16" fmla="*/ 1205 w 1205"/>
                <a:gd name="T17" fmla="*/ 0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05" h="233">
                  <a:moveTo>
                    <a:pt x="1205" y="0"/>
                  </a:moveTo>
                  <a:lnTo>
                    <a:pt x="1183" y="49"/>
                  </a:lnTo>
                  <a:lnTo>
                    <a:pt x="1140" y="152"/>
                  </a:lnTo>
                  <a:lnTo>
                    <a:pt x="10" y="233"/>
                  </a:lnTo>
                  <a:lnTo>
                    <a:pt x="5" y="233"/>
                  </a:lnTo>
                  <a:lnTo>
                    <a:pt x="0" y="228"/>
                  </a:lnTo>
                  <a:lnTo>
                    <a:pt x="65" y="65"/>
                  </a:lnTo>
                  <a:lnTo>
                    <a:pt x="1205" y="0"/>
                  </a:lnTo>
                  <a:lnTo>
                    <a:pt x="1205" y="0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0" name="PA_任意多边形 12"/>
            <p:cNvSpPr/>
            <p:nvPr>
              <p:custDataLst>
                <p:tags r:id="rId23"/>
              </p:custDataLst>
            </p:nvPr>
          </p:nvSpPr>
          <p:spPr bwMode="auto">
            <a:xfrm>
              <a:off x="4867275" y="979488"/>
              <a:ext cx="1535113" cy="1535113"/>
            </a:xfrm>
            <a:custGeom>
              <a:avLst/>
              <a:gdLst>
                <a:gd name="T0" fmla="*/ 44 w 967"/>
                <a:gd name="T1" fmla="*/ 0 h 967"/>
                <a:gd name="T2" fmla="*/ 33 w 967"/>
                <a:gd name="T3" fmla="*/ 43 h 967"/>
                <a:gd name="T4" fmla="*/ 33 w 967"/>
                <a:gd name="T5" fmla="*/ 43 h 967"/>
                <a:gd name="T6" fmla="*/ 0 w 967"/>
                <a:gd name="T7" fmla="*/ 152 h 967"/>
                <a:gd name="T8" fmla="*/ 0 w 967"/>
                <a:gd name="T9" fmla="*/ 152 h 967"/>
                <a:gd name="T10" fmla="*/ 902 w 967"/>
                <a:gd name="T11" fmla="*/ 967 h 967"/>
                <a:gd name="T12" fmla="*/ 967 w 967"/>
                <a:gd name="T13" fmla="*/ 804 h 967"/>
                <a:gd name="T14" fmla="*/ 44 w 967"/>
                <a:gd name="T15" fmla="*/ 0 h 967"/>
                <a:gd name="T16" fmla="*/ 44 w 967"/>
                <a:gd name="T17" fmla="*/ 0 h 9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67" h="967">
                  <a:moveTo>
                    <a:pt x="44" y="0"/>
                  </a:moveTo>
                  <a:lnTo>
                    <a:pt x="33" y="43"/>
                  </a:lnTo>
                  <a:lnTo>
                    <a:pt x="33" y="43"/>
                  </a:lnTo>
                  <a:lnTo>
                    <a:pt x="0" y="152"/>
                  </a:lnTo>
                  <a:lnTo>
                    <a:pt x="0" y="152"/>
                  </a:lnTo>
                  <a:lnTo>
                    <a:pt x="902" y="967"/>
                  </a:lnTo>
                  <a:lnTo>
                    <a:pt x="967" y="804"/>
                  </a:lnTo>
                  <a:lnTo>
                    <a:pt x="44" y="0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1" name="PA_任意多边形 13"/>
            <p:cNvSpPr/>
            <p:nvPr>
              <p:custDataLst>
                <p:tags r:id="rId24"/>
              </p:custDataLst>
            </p:nvPr>
          </p:nvSpPr>
          <p:spPr bwMode="auto">
            <a:xfrm>
              <a:off x="4668838" y="1047750"/>
              <a:ext cx="250825" cy="173038"/>
            </a:xfrm>
            <a:custGeom>
              <a:avLst/>
              <a:gdLst>
                <a:gd name="T0" fmla="*/ 158 w 158"/>
                <a:gd name="T1" fmla="*/ 0 h 109"/>
                <a:gd name="T2" fmla="*/ 158 w 158"/>
                <a:gd name="T3" fmla="*/ 0 h 109"/>
                <a:gd name="T4" fmla="*/ 125 w 158"/>
                <a:gd name="T5" fmla="*/ 109 h 109"/>
                <a:gd name="T6" fmla="*/ 0 w 158"/>
                <a:gd name="T7" fmla="*/ 0 h 109"/>
                <a:gd name="T8" fmla="*/ 158 w 158"/>
                <a:gd name="T9" fmla="*/ 0 h 109"/>
                <a:gd name="T10" fmla="*/ 158 w 158"/>
                <a:gd name="T11" fmla="*/ 0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8" h="109">
                  <a:moveTo>
                    <a:pt x="158" y="0"/>
                  </a:moveTo>
                  <a:lnTo>
                    <a:pt x="158" y="0"/>
                  </a:lnTo>
                  <a:lnTo>
                    <a:pt x="125" y="109"/>
                  </a:lnTo>
                  <a:lnTo>
                    <a:pt x="0" y="0"/>
                  </a:lnTo>
                  <a:lnTo>
                    <a:pt x="158" y="0"/>
                  </a:lnTo>
                  <a:lnTo>
                    <a:pt x="15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2" name="PA_任意多边形 14"/>
            <p:cNvSpPr/>
            <p:nvPr>
              <p:custDataLst>
                <p:tags r:id="rId25"/>
              </p:custDataLst>
            </p:nvPr>
          </p:nvSpPr>
          <p:spPr bwMode="auto">
            <a:xfrm>
              <a:off x="8108950" y="2230438"/>
              <a:ext cx="266700" cy="163513"/>
            </a:xfrm>
            <a:custGeom>
              <a:avLst/>
              <a:gdLst>
                <a:gd name="T0" fmla="*/ 43 w 168"/>
                <a:gd name="T1" fmla="*/ 0 h 103"/>
                <a:gd name="T2" fmla="*/ 0 w 168"/>
                <a:gd name="T3" fmla="*/ 103 h 103"/>
                <a:gd name="T4" fmla="*/ 168 w 168"/>
                <a:gd name="T5" fmla="*/ 92 h 103"/>
                <a:gd name="T6" fmla="*/ 43 w 168"/>
                <a:gd name="T7" fmla="*/ 0 h 103"/>
                <a:gd name="T8" fmla="*/ 43 w 168"/>
                <a:gd name="T9" fmla="*/ 0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8" h="103">
                  <a:moveTo>
                    <a:pt x="43" y="0"/>
                  </a:moveTo>
                  <a:lnTo>
                    <a:pt x="0" y="103"/>
                  </a:lnTo>
                  <a:lnTo>
                    <a:pt x="168" y="92"/>
                  </a:lnTo>
                  <a:lnTo>
                    <a:pt x="43" y="0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983D0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3" name="PA_任意多边形 15"/>
            <p:cNvSpPr>
              <a:spLocks noEditPoints="1"/>
            </p:cNvSpPr>
            <p:nvPr>
              <p:custDataLst>
                <p:tags r:id="rId26"/>
              </p:custDataLst>
            </p:nvPr>
          </p:nvSpPr>
          <p:spPr bwMode="auto">
            <a:xfrm>
              <a:off x="5030788" y="2582863"/>
              <a:ext cx="3930650" cy="3424238"/>
            </a:xfrm>
            <a:custGeom>
              <a:avLst/>
              <a:gdLst>
                <a:gd name="T0" fmla="*/ 2183 w 2476"/>
                <a:gd name="T1" fmla="*/ 256 h 2157"/>
                <a:gd name="T2" fmla="*/ 1982 w 2476"/>
                <a:gd name="T3" fmla="*/ 278 h 2157"/>
                <a:gd name="T4" fmla="*/ 891 w 2476"/>
                <a:gd name="T5" fmla="*/ 392 h 2157"/>
                <a:gd name="T6" fmla="*/ 880 w 2476"/>
                <a:gd name="T7" fmla="*/ 424 h 2157"/>
                <a:gd name="T8" fmla="*/ 364 w 2476"/>
                <a:gd name="T9" fmla="*/ 1734 h 2157"/>
                <a:gd name="T10" fmla="*/ 299 w 2476"/>
                <a:gd name="T11" fmla="*/ 1897 h 2157"/>
                <a:gd name="T12" fmla="*/ 321 w 2476"/>
                <a:gd name="T13" fmla="*/ 1891 h 2157"/>
                <a:gd name="T14" fmla="*/ 473 w 2476"/>
                <a:gd name="T15" fmla="*/ 1859 h 2157"/>
                <a:gd name="T16" fmla="*/ 484 w 2476"/>
                <a:gd name="T17" fmla="*/ 1869 h 2157"/>
                <a:gd name="T18" fmla="*/ 489 w 2476"/>
                <a:gd name="T19" fmla="*/ 1869 h 2157"/>
                <a:gd name="T20" fmla="*/ 511 w 2476"/>
                <a:gd name="T21" fmla="*/ 1864 h 2157"/>
                <a:gd name="T22" fmla="*/ 1597 w 2476"/>
                <a:gd name="T23" fmla="*/ 1625 h 2157"/>
                <a:gd name="T24" fmla="*/ 2151 w 2476"/>
                <a:gd name="T25" fmla="*/ 419 h 2157"/>
                <a:gd name="T26" fmla="*/ 2124 w 2476"/>
                <a:gd name="T27" fmla="*/ 392 h 2157"/>
                <a:gd name="T28" fmla="*/ 2183 w 2476"/>
                <a:gd name="T29" fmla="*/ 256 h 2157"/>
                <a:gd name="T30" fmla="*/ 2183 w 2476"/>
                <a:gd name="T31" fmla="*/ 256 h 2157"/>
                <a:gd name="T32" fmla="*/ 766 w 2476"/>
                <a:gd name="T33" fmla="*/ 147 h 2157"/>
                <a:gd name="T34" fmla="*/ 2476 w 2476"/>
                <a:gd name="T35" fmla="*/ 0 h 2157"/>
                <a:gd name="T36" fmla="*/ 1646 w 2476"/>
                <a:gd name="T37" fmla="*/ 1766 h 2157"/>
                <a:gd name="T38" fmla="*/ 0 w 2476"/>
                <a:gd name="T39" fmla="*/ 2157 h 2157"/>
                <a:gd name="T40" fmla="*/ 766 w 2476"/>
                <a:gd name="T41" fmla="*/ 147 h 2157"/>
                <a:gd name="T42" fmla="*/ 766 w 2476"/>
                <a:gd name="T43" fmla="*/ 147 h 2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476" h="2157">
                  <a:moveTo>
                    <a:pt x="2183" y="256"/>
                  </a:moveTo>
                  <a:lnTo>
                    <a:pt x="1982" y="278"/>
                  </a:lnTo>
                  <a:lnTo>
                    <a:pt x="891" y="392"/>
                  </a:lnTo>
                  <a:lnTo>
                    <a:pt x="880" y="424"/>
                  </a:lnTo>
                  <a:lnTo>
                    <a:pt x="364" y="1734"/>
                  </a:lnTo>
                  <a:lnTo>
                    <a:pt x="299" y="1897"/>
                  </a:lnTo>
                  <a:lnTo>
                    <a:pt x="321" y="1891"/>
                  </a:lnTo>
                  <a:lnTo>
                    <a:pt x="473" y="1859"/>
                  </a:lnTo>
                  <a:lnTo>
                    <a:pt x="484" y="1869"/>
                  </a:lnTo>
                  <a:lnTo>
                    <a:pt x="489" y="1869"/>
                  </a:lnTo>
                  <a:lnTo>
                    <a:pt x="511" y="1864"/>
                  </a:lnTo>
                  <a:lnTo>
                    <a:pt x="1597" y="1625"/>
                  </a:lnTo>
                  <a:lnTo>
                    <a:pt x="2151" y="419"/>
                  </a:lnTo>
                  <a:lnTo>
                    <a:pt x="2124" y="392"/>
                  </a:lnTo>
                  <a:lnTo>
                    <a:pt x="2183" y="256"/>
                  </a:lnTo>
                  <a:lnTo>
                    <a:pt x="2183" y="256"/>
                  </a:lnTo>
                  <a:close/>
                  <a:moveTo>
                    <a:pt x="766" y="147"/>
                  </a:moveTo>
                  <a:lnTo>
                    <a:pt x="2476" y="0"/>
                  </a:lnTo>
                  <a:lnTo>
                    <a:pt x="1646" y="1766"/>
                  </a:lnTo>
                  <a:lnTo>
                    <a:pt x="0" y="2157"/>
                  </a:lnTo>
                  <a:lnTo>
                    <a:pt x="766" y="147"/>
                  </a:lnTo>
                  <a:lnTo>
                    <a:pt x="766" y="147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4" name="PA_任意多边形 16"/>
            <p:cNvSpPr/>
            <p:nvPr>
              <p:custDataLst>
                <p:tags r:id="rId27"/>
              </p:custDataLst>
            </p:nvPr>
          </p:nvSpPr>
          <p:spPr bwMode="auto">
            <a:xfrm>
              <a:off x="6427788" y="3024188"/>
              <a:ext cx="2017713" cy="439738"/>
            </a:xfrm>
            <a:custGeom>
              <a:avLst/>
              <a:gdLst>
                <a:gd name="T0" fmla="*/ 1244 w 1271"/>
                <a:gd name="T1" fmla="*/ 114 h 277"/>
                <a:gd name="T2" fmla="*/ 1102 w 1271"/>
                <a:gd name="T3" fmla="*/ 0 h 277"/>
                <a:gd name="T4" fmla="*/ 11 w 1271"/>
                <a:gd name="T5" fmla="*/ 114 h 277"/>
                <a:gd name="T6" fmla="*/ 0 w 1271"/>
                <a:gd name="T7" fmla="*/ 146 h 277"/>
                <a:gd name="T8" fmla="*/ 136 w 1271"/>
                <a:gd name="T9" fmla="*/ 277 h 277"/>
                <a:gd name="T10" fmla="*/ 1271 w 1271"/>
                <a:gd name="T11" fmla="*/ 141 h 277"/>
                <a:gd name="T12" fmla="*/ 1244 w 1271"/>
                <a:gd name="T13" fmla="*/ 114 h 277"/>
                <a:gd name="T14" fmla="*/ 1244 w 1271"/>
                <a:gd name="T15" fmla="*/ 114 h 2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71" h="277">
                  <a:moveTo>
                    <a:pt x="1244" y="114"/>
                  </a:moveTo>
                  <a:lnTo>
                    <a:pt x="1102" y="0"/>
                  </a:lnTo>
                  <a:lnTo>
                    <a:pt x="11" y="114"/>
                  </a:lnTo>
                  <a:lnTo>
                    <a:pt x="0" y="146"/>
                  </a:lnTo>
                  <a:lnTo>
                    <a:pt x="136" y="277"/>
                  </a:lnTo>
                  <a:lnTo>
                    <a:pt x="1271" y="141"/>
                  </a:lnTo>
                  <a:lnTo>
                    <a:pt x="1244" y="114"/>
                  </a:lnTo>
                  <a:lnTo>
                    <a:pt x="1244" y="114"/>
                  </a:lnTo>
                  <a:close/>
                </a:path>
              </a:pathLst>
            </a:custGeom>
            <a:solidFill>
              <a:srgbClr val="86837C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5" name="PA_任意多边形 17"/>
            <p:cNvSpPr>
              <a:spLocks noEditPoints="1"/>
            </p:cNvSpPr>
            <p:nvPr>
              <p:custDataLst>
                <p:tags r:id="rId28"/>
              </p:custDataLst>
            </p:nvPr>
          </p:nvSpPr>
          <p:spPr bwMode="auto">
            <a:xfrm>
              <a:off x="3238500" y="849313"/>
              <a:ext cx="3008313" cy="5157788"/>
            </a:xfrm>
            <a:custGeom>
              <a:avLst/>
              <a:gdLst>
                <a:gd name="T0" fmla="*/ 559 w 1895"/>
                <a:gd name="T1" fmla="*/ 522 h 3249"/>
                <a:gd name="T2" fmla="*/ 603 w 1895"/>
                <a:gd name="T3" fmla="*/ 392 h 3249"/>
                <a:gd name="T4" fmla="*/ 1602 w 1895"/>
                <a:gd name="T5" fmla="*/ 1359 h 3249"/>
                <a:gd name="T6" fmla="*/ 1602 w 1895"/>
                <a:gd name="T7" fmla="*/ 1359 h 3249"/>
                <a:gd name="T8" fmla="*/ 1602 w 1895"/>
                <a:gd name="T9" fmla="*/ 1359 h 3249"/>
                <a:gd name="T10" fmla="*/ 1113 w 1895"/>
                <a:gd name="T11" fmla="*/ 2679 h 3249"/>
                <a:gd name="T12" fmla="*/ 1053 w 1895"/>
                <a:gd name="T13" fmla="*/ 2847 h 3249"/>
                <a:gd name="T14" fmla="*/ 939 w 1895"/>
                <a:gd name="T15" fmla="*/ 2712 h 3249"/>
                <a:gd name="T16" fmla="*/ 923 w 1895"/>
                <a:gd name="T17" fmla="*/ 2717 h 3249"/>
                <a:gd name="T18" fmla="*/ 152 w 1895"/>
                <a:gd name="T19" fmla="*/ 1799 h 3249"/>
                <a:gd name="T20" fmla="*/ 233 w 1895"/>
                <a:gd name="T21" fmla="*/ 1533 h 3249"/>
                <a:gd name="T22" fmla="*/ 233 w 1895"/>
                <a:gd name="T23" fmla="*/ 1527 h 3249"/>
                <a:gd name="T24" fmla="*/ 239 w 1895"/>
                <a:gd name="T25" fmla="*/ 1505 h 3249"/>
                <a:gd name="T26" fmla="*/ 239 w 1895"/>
                <a:gd name="T27" fmla="*/ 1505 h 3249"/>
                <a:gd name="T28" fmla="*/ 532 w 1895"/>
                <a:gd name="T29" fmla="*/ 522 h 3249"/>
                <a:gd name="T30" fmla="*/ 559 w 1895"/>
                <a:gd name="T31" fmla="*/ 522 h 3249"/>
                <a:gd name="T32" fmla="*/ 559 w 1895"/>
                <a:gd name="T33" fmla="*/ 522 h 3249"/>
                <a:gd name="T34" fmla="*/ 1895 w 1895"/>
                <a:gd name="T35" fmla="*/ 1239 h 3249"/>
                <a:gd name="T36" fmla="*/ 543 w 1895"/>
                <a:gd name="T37" fmla="*/ 0 h 3249"/>
                <a:gd name="T38" fmla="*/ 0 w 1895"/>
                <a:gd name="T39" fmla="*/ 1869 h 3249"/>
                <a:gd name="T40" fmla="*/ 1129 w 1895"/>
                <a:gd name="T41" fmla="*/ 3249 h 3249"/>
                <a:gd name="T42" fmla="*/ 1895 w 1895"/>
                <a:gd name="T43" fmla="*/ 1239 h 3249"/>
                <a:gd name="T44" fmla="*/ 1895 w 1895"/>
                <a:gd name="T45" fmla="*/ 1239 h 3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895" h="3249">
                  <a:moveTo>
                    <a:pt x="559" y="522"/>
                  </a:moveTo>
                  <a:lnTo>
                    <a:pt x="603" y="392"/>
                  </a:lnTo>
                  <a:lnTo>
                    <a:pt x="1602" y="1359"/>
                  </a:lnTo>
                  <a:lnTo>
                    <a:pt x="1602" y="1359"/>
                  </a:lnTo>
                  <a:lnTo>
                    <a:pt x="1602" y="1359"/>
                  </a:lnTo>
                  <a:lnTo>
                    <a:pt x="1113" y="2679"/>
                  </a:lnTo>
                  <a:lnTo>
                    <a:pt x="1053" y="2847"/>
                  </a:lnTo>
                  <a:lnTo>
                    <a:pt x="939" y="2712"/>
                  </a:lnTo>
                  <a:lnTo>
                    <a:pt x="923" y="2717"/>
                  </a:lnTo>
                  <a:lnTo>
                    <a:pt x="152" y="1799"/>
                  </a:lnTo>
                  <a:lnTo>
                    <a:pt x="233" y="1533"/>
                  </a:lnTo>
                  <a:lnTo>
                    <a:pt x="233" y="1527"/>
                  </a:lnTo>
                  <a:lnTo>
                    <a:pt x="239" y="1505"/>
                  </a:lnTo>
                  <a:lnTo>
                    <a:pt x="239" y="1505"/>
                  </a:lnTo>
                  <a:lnTo>
                    <a:pt x="532" y="522"/>
                  </a:lnTo>
                  <a:lnTo>
                    <a:pt x="559" y="522"/>
                  </a:lnTo>
                  <a:lnTo>
                    <a:pt x="559" y="522"/>
                  </a:lnTo>
                  <a:close/>
                  <a:moveTo>
                    <a:pt x="1895" y="1239"/>
                  </a:moveTo>
                  <a:lnTo>
                    <a:pt x="543" y="0"/>
                  </a:lnTo>
                  <a:lnTo>
                    <a:pt x="0" y="1869"/>
                  </a:lnTo>
                  <a:lnTo>
                    <a:pt x="1129" y="3249"/>
                  </a:lnTo>
                  <a:lnTo>
                    <a:pt x="1895" y="1239"/>
                  </a:lnTo>
                  <a:lnTo>
                    <a:pt x="1895" y="1239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6" name="PA_任意多边形 18"/>
            <p:cNvSpPr/>
            <p:nvPr>
              <p:custDataLst>
                <p:tags r:id="rId29"/>
              </p:custDataLst>
            </p:nvPr>
          </p:nvSpPr>
          <p:spPr bwMode="auto">
            <a:xfrm>
              <a:off x="4125913" y="1471613"/>
              <a:ext cx="276225" cy="206375"/>
            </a:xfrm>
            <a:custGeom>
              <a:avLst/>
              <a:gdLst>
                <a:gd name="T0" fmla="*/ 0 w 174"/>
                <a:gd name="T1" fmla="*/ 130 h 130"/>
                <a:gd name="T2" fmla="*/ 44 w 174"/>
                <a:gd name="T3" fmla="*/ 0 h 130"/>
                <a:gd name="T4" fmla="*/ 174 w 174"/>
                <a:gd name="T5" fmla="*/ 124 h 130"/>
                <a:gd name="T6" fmla="*/ 0 w 174"/>
                <a:gd name="T7" fmla="*/ 130 h 130"/>
                <a:gd name="T8" fmla="*/ 0 w 174"/>
                <a:gd name="T9" fmla="*/ 13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4" h="130">
                  <a:moveTo>
                    <a:pt x="0" y="130"/>
                  </a:moveTo>
                  <a:lnTo>
                    <a:pt x="44" y="0"/>
                  </a:lnTo>
                  <a:lnTo>
                    <a:pt x="174" y="124"/>
                  </a:lnTo>
                  <a:lnTo>
                    <a:pt x="0" y="130"/>
                  </a:lnTo>
                  <a:lnTo>
                    <a:pt x="0" y="130"/>
                  </a:lnTo>
                  <a:close/>
                </a:path>
              </a:pathLst>
            </a:custGeom>
            <a:solidFill>
              <a:srgbClr val="983D0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7" name="PA_任意多边形 19"/>
            <p:cNvSpPr/>
            <p:nvPr>
              <p:custDataLst>
                <p:tags r:id="rId30"/>
              </p:custDataLst>
            </p:nvPr>
          </p:nvSpPr>
          <p:spPr bwMode="auto">
            <a:xfrm>
              <a:off x="4083050" y="1668463"/>
              <a:ext cx="1698625" cy="1371600"/>
            </a:xfrm>
            <a:custGeom>
              <a:avLst/>
              <a:gdLst>
                <a:gd name="T0" fmla="*/ 27 w 1070"/>
                <a:gd name="T1" fmla="*/ 6 h 864"/>
                <a:gd name="T2" fmla="*/ 201 w 1070"/>
                <a:gd name="T3" fmla="*/ 0 h 864"/>
                <a:gd name="T4" fmla="*/ 1070 w 1070"/>
                <a:gd name="T5" fmla="*/ 843 h 864"/>
                <a:gd name="T6" fmla="*/ 1070 w 1070"/>
                <a:gd name="T7" fmla="*/ 843 h 864"/>
                <a:gd name="T8" fmla="*/ 874 w 1070"/>
                <a:gd name="T9" fmla="*/ 864 h 864"/>
                <a:gd name="T10" fmla="*/ 0 w 1070"/>
                <a:gd name="T11" fmla="*/ 6 h 864"/>
                <a:gd name="T12" fmla="*/ 27 w 1070"/>
                <a:gd name="T13" fmla="*/ 6 h 864"/>
                <a:gd name="T14" fmla="*/ 27 w 1070"/>
                <a:gd name="T15" fmla="*/ 6 h 8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70" h="864">
                  <a:moveTo>
                    <a:pt x="27" y="6"/>
                  </a:moveTo>
                  <a:lnTo>
                    <a:pt x="201" y="0"/>
                  </a:lnTo>
                  <a:lnTo>
                    <a:pt x="1070" y="843"/>
                  </a:lnTo>
                  <a:lnTo>
                    <a:pt x="1070" y="843"/>
                  </a:lnTo>
                  <a:lnTo>
                    <a:pt x="874" y="864"/>
                  </a:lnTo>
                  <a:lnTo>
                    <a:pt x="0" y="6"/>
                  </a:lnTo>
                  <a:lnTo>
                    <a:pt x="27" y="6"/>
                  </a:lnTo>
                  <a:lnTo>
                    <a:pt x="27" y="6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8" name="PA_任意多边形 20"/>
            <p:cNvSpPr/>
            <p:nvPr>
              <p:custDataLst>
                <p:tags r:id="rId31"/>
              </p:custDataLst>
            </p:nvPr>
          </p:nvSpPr>
          <p:spPr bwMode="auto">
            <a:xfrm>
              <a:off x="5608638" y="3255963"/>
              <a:ext cx="1035050" cy="2293938"/>
            </a:xfrm>
            <a:custGeom>
              <a:avLst/>
              <a:gdLst>
                <a:gd name="T0" fmla="*/ 652 w 652"/>
                <a:gd name="T1" fmla="*/ 131 h 1445"/>
                <a:gd name="T2" fmla="*/ 516 w 652"/>
                <a:gd name="T3" fmla="*/ 0 h 1445"/>
                <a:gd name="T4" fmla="*/ 0 w 652"/>
                <a:gd name="T5" fmla="*/ 1310 h 1445"/>
                <a:gd name="T6" fmla="*/ 109 w 652"/>
                <a:gd name="T7" fmla="*/ 1435 h 1445"/>
                <a:gd name="T8" fmla="*/ 120 w 652"/>
                <a:gd name="T9" fmla="*/ 1445 h 1445"/>
                <a:gd name="T10" fmla="*/ 652 w 652"/>
                <a:gd name="T11" fmla="*/ 131 h 1445"/>
                <a:gd name="T12" fmla="*/ 652 w 652"/>
                <a:gd name="T13" fmla="*/ 131 h 14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52" h="1445">
                  <a:moveTo>
                    <a:pt x="652" y="131"/>
                  </a:moveTo>
                  <a:lnTo>
                    <a:pt x="516" y="0"/>
                  </a:lnTo>
                  <a:lnTo>
                    <a:pt x="0" y="1310"/>
                  </a:lnTo>
                  <a:lnTo>
                    <a:pt x="109" y="1435"/>
                  </a:lnTo>
                  <a:lnTo>
                    <a:pt x="120" y="1445"/>
                  </a:lnTo>
                  <a:lnTo>
                    <a:pt x="652" y="131"/>
                  </a:lnTo>
                  <a:lnTo>
                    <a:pt x="652" y="131"/>
                  </a:lnTo>
                  <a:close/>
                </a:path>
              </a:pathLst>
            </a:custGeom>
            <a:solidFill>
              <a:srgbClr val="86837C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9" name="PA_任意多边形 21"/>
            <p:cNvSpPr/>
            <p:nvPr>
              <p:custDataLst>
                <p:tags r:id="rId32"/>
              </p:custDataLst>
            </p:nvPr>
          </p:nvSpPr>
          <p:spPr bwMode="auto">
            <a:xfrm>
              <a:off x="5799138" y="3248025"/>
              <a:ext cx="2646363" cy="2301875"/>
            </a:xfrm>
            <a:custGeom>
              <a:avLst/>
              <a:gdLst>
                <a:gd name="T0" fmla="*/ 532 w 1667"/>
                <a:gd name="T1" fmla="*/ 136 h 1450"/>
                <a:gd name="T2" fmla="*/ 1667 w 1667"/>
                <a:gd name="T3" fmla="*/ 0 h 1450"/>
                <a:gd name="T4" fmla="*/ 1113 w 1667"/>
                <a:gd name="T5" fmla="*/ 1206 h 1450"/>
                <a:gd name="T6" fmla="*/ 27 w 1667"/>
                <a:gd name="T7" fmla="*/ 1445 h 1450"/>
                <a:gd name="T8" fmla="*/ 5 w 1667"/>
                <a:gd name="T9" fmla="*/ 1450 h 1450"/>
                <a:gd name="T10" fmla="*/ 0 w 1667"/>
                <a:gd name="T11" fmla="*/ 1450 h 1450"/>
                <a:gd name="T12" fmla="*/ 532 w 1667"/>
                <a:gd name="T13" fmla="*/ 136 h 1450"/>
                <a:gd name="T14" fmla="*/ 532 w 1667"/>
                <a:gd name="T15" fmla="*/ 136 h 14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67" h="1450">
                  <a:moveTo>
                    <a:pt x="532" y="136"/>
                  </a:moveTo>
                  <a:lnTo>
                    <a:pt x="1667" y="0"/>
                  </a:lnTo>
                  <a:lnTo>
                    <a:pt x="1113" y="1206"/>
                  </a:lnTo>
                  <a:lnTo>
                    <a:pt x="27" y="1445"/>
                  </a:lnTo>
                  <a:lnTo>
                    <a:pt x="5" y="1450"/>
                  </a:lnTo>
                  <a:lnTo>
                    <a:pt x="0" y="1450"/>
                  </a:lnTo>
                  <a:lnTo>
                    <a:pt x="532" y="136"/>
                  </a:lnTo>
                  <a:lnTo>
                    <a:pt x="532" y="13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50" name="PA_任意多边形 22"/>
            <p:cNvSpPr/>
            <p:nvPr>
              <p:custDataLst>
                <p:tags r:id="rId33"/>
              </p:custDataLst>
            </p:nvPr>
          </p:nvSpPr>
          <p:spPr bwMode="auto">
            <a:xfrm>
              <a:off x="5859463" y="3282950"/>
              <a:ext cx="2533650" cy="2224088"/>
            </a:xfrm>
            <a:custGeom>
              <a:avLst/>
              <a:gdLst>
                <a:gd name="T0" fmla="*/ 510 w 1596"/>
                <a:gd name="T1" fmla="*/ 135 h 1401"/>
                <a:gd name="T2" fmla="*/ 1596 w 1596"/>
                <a:gd name="T3" fmla="*/ 0 h 1401"/>
                <a:gd name="T4" fmla="*/ 1059 w 1596"/>
                <a:gd name="T5" fmla="*/ 1162 h 1401"/>
                <a:gd name="T6" fmla="*/ 0 w 1596"/>
                <a:gd name="T7" fmla="*/ 1401 h 1401"/>
                <a:gd name="T8" fmla="*/ 510 w 1596"/>
                <a:gd name="T9" fmla="*/ 135 h 1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96" h="1401">
                  <a:moveTo>
                    <a:pt x="510" y="135"/>
                  </a:moveTo>
                  <a:lnTo>
                    <a:pt x="1596" y="0"/>
                  </a:lnTo>
                  <a:lnTo>
                    <a:pt x="1059" y="1162"/>
                  </a:lnTo>
                  <a:lnTo>
                    <a:pt x="0" y="1401"/>
                  </a:lnTo>
                  <a:lnTo>
                    <a:pt x="510" y="135"/>
                  </a:lnTo>
                  <a:close/>
                </a:path>
              </a:pathLst>
            </a:custGeom>
            <a:solidFill>
              <a:srgbClr val="BEBCB5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51" name="PA_任意多边形 23"/>
            <p:cNvSpPr/>
            <p:nvPr>
              <p:custDataLst>
                <p:tags r:id="rId34"/>
              </p:custDataLst>
            </p:nvPr>
          </p:nvSpPr>
          <p:spPr bwMode="auto">
            <a:xfrm>
              <a:off x="3479800" y="1677988"/>
              <a:ext cx="1990725" cy="3484563"/>
            </a:xfrm>
            <a:custGeom>
              <a:avLst/>
              <a:gdLst>
                <a:gd name="T0" fmla="*/ 1254 w 1254"/>
                <a:gd name="T1" fmla="*/ 858 h 2195"/>
                <a:gd name="T2" fmla="*/ 380 w 1254"/>
                <a:gd name="T3" fmla="*/ 0 h 2195"/>
                <a:gd name="T4" fmla="*/ 87 w 1254"/>
                <a:gd name="T5" fmla="*/ 983 h 2195"/>
                <a:gd name="T6" fmla="*/ 87 w 1254"/>
                <a:gd name="T7" fmla="*/ 983 h 2195"/>
                <a:gd name="T8" fmla="*/ 81 w 1254"/>
                <a:gd name="T9" fmla="*/ 1005 h 2195"/>
                <a:gd name="T10" fmla="*/ 81 w 1254"/>
                <a:gd name="T11" fmla="*/ 1011 h 2195"/>
                <a:gd name="T12" fmla="*/ 0 w 1254"/>
                <a:gd name="T13" fmla="*/ 1277 h 2195"/>
                <a:gd name="T14" fmla="*/ 771 w 1254"/>
                <a:gd name="T15" fmla="*/ 2195 h 2195"/>
                <a:gd name="T16" fmla="*/ 1254 w 1254"/>
                <a:gd name="T17" fmla="*/ 858 h 2195"/>
                <a:gd name="T18" fmla="*/ 1254 w 1254"/>
                <a:gd name="T19" fmla="*/ 858 h 2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54" h="2195">
                  <a:moveTo>
                    <a:pt x="1254" y="858"/>
                  </a:moveTo>
                  <a:lnTo>
                    <a:pt x="380" y="0"/>
                  </a:lnTo>
                  <a:lnTo>
                    <a:pt x="87" y="983"/>
                  </a:lnTo>
                  <a:lnTo>
                    <a:pt x="87" y="983"/>
                  </a:lnTo>
                  <a:lnTo>
                    <a:pt x="81" y="1005"/>
                  </a:lnTo>
                  <a:lnTo>
                    <a:pt x="81" y="1011"/>
                  </a:lnTo>
                  <a:lnTo>
                    <a:pt x="0" y="1277"/>
                  </a:lnTo>
                  <a:lnTo>
                    <a:pt x="771" y="2195"/>
                  </a:lnTo>
                  <a:lnTo>
                    <a:pt x="1254" y="858"/>
                  </a:lnTo>
                  <a:lnTo>
                    <a:pt x="1254" y="85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52" name="PA_任意多边形 24"/>
            <p:cNvSpPr/>
            <p:nvPr>
              <p:custDataLst>
                <p:tags r:id="rId35"/>
              </p:custDataLst>
            </p:nvPr>
          </p:nvSpPr>
          <p:spPr bwMode="auto">
            <a:xfrm>
              <a:off x="3522663" y="1746250"/>
              <a:ext cx="1905000" cy="3348038"/>
            </a:xfrm>
            <a:custGeom>
              <a:avLst/>
              <a:gdLst>
                <a:gd name="T0" fmla="*/ 0 w 1200"/>
                <a:gd name="T1" fmla="*/ 1228 h 2109"/>
                <a:gd name="T2" fmla="*/ 76 w 1200"/>
                <a:gd name="T3" fmla="*/ 973 h 2109"/>
                <a:gd name="T4" fmla="*/ 76 w 1200"/>
                <a:gd name="T5" fmla="*/ 968 h 2109"/>
                <a:gd name="T6" fmla="*/ 364 w 1200"/>
                <a:gd name="T7" fmla="*/ 0 h 2109"/>
                <a:gd name="T8" fmla="*/ 1200 w 1200"/>
                <a:gd name="T9" fmla="*/ 821 h 2109"/>
                <a:gd name="T10" fmla="*/ 739 w 1200"/>
                <a:gd name="T11" fmla="*/ 2109 h 2109"/>
                <a:gd name="T12" fmla="*/ 0 w 1200"/>
                <a:gd name="T13" fmla="*/ 1228 h 2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00" h="2109">
                  <a:moveTo>
                    <a:pt x="0" y="1228"/>
                  </a:moveTo>
                  <a:lnTo>
                    <a:pt x="76" y="973"/>
                  </a:lnTo>
                  <a:lnTo>
                    <a:pt x="76" y="968"/>
                  </a:lnTo>
                  <a:lnTo>
                    <a:pt x="364" y="0"/>
                  </a:lnTo>
                  <a:lnTo>
                    <a:pt x="1200" y="821"/>
                  </a:lnTo>
                  <a:lnTo>
                    <a:pt x="739" y="2109"/>
                  </a:lnTo>
                  <a:lnTo>
                    <a:pt x="0" y="1228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53" name="PA_任意多边形 25"/>
            <p:cNvSpPr/>
            <p:nvPr>
              <p:custDataLst>
                <p:tags r:id="rId36"/>
              </p:custDataLst>
            </p:nvPr>
          </p:nvSpPr>
          <p:spPr bwMode="auto">
            <a:xfrm>
              <a:off x="4703763" y="3006725"/>
              <a:ext cx="1077913" cy="2155825"/>
            </a:xfrm>
            <a:custGeom>
              <a:avLst/>
              <a:gdLst>
                <a:gd name="T0" fmla="*/ 483 w 679"/>
                <a:gd name="T1" fmla="*/ 21 h 1358"/>
                <a:gd name="T2" fmla="*/ 679 w 679"/>
                <a:gd name="T3" fmla="*/ 0 h 1358"/>
                <a:gd name="T4" fmla="*/ 190 w 679"/>
                <a:gd name="T5" fmla="*/ 1320 h 1358"/>
                <a:gd name="T6" fmla="*/ 16 w 679"/>
                <a:gd name="T7" fmla="*/ 1353 h 1358"/>
                <a:gd name="T8" fmla="*/ 0 w 679"/>
                <a:gd name="T9" fmla="*/ 1358 h 1358"/>
                <a:gd name="T10" fmla="*/ 483 w 679"/>
                <a:gd name="T11" fmla="*/ 21 h 1358"/>
                <a:gd name="T12" fmla="*/ 483 w 679"/>
                <a:gd name="T13" fmla="*/ 21 h 13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79" h="1358">
                  <a:moveTo>
                    <a:pt x="483" y="21"/>
                  </a:moveTo>
                  <a:lnTo>
                    <a:pt x="679" y="0"/>
                  </a:lnTo>
                  <a:lnTo>
                    <a:pt x="190" y="1320"/>
                  </a:lnTo>
                  <a:lnTo>
                    <a:pt x="16" y="1353"/>
                  </a:lnTo>
                  <a:lnTo>
                    <a:pt x="0" y="1358"/>
                  </a:lnTo>
                  <a:lnTo>
                    <a:pt x="483" y="21"/>
                  </a:lnTo>
                  <a:lnTo>
                    <a:pt x="483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54" name="PA_任意多边形 26"/>
            <p:cNvSpPr/>
            <p:nvPr>
              <p:custDataLst>
                <p:tags r:id="rId37"/>
              </p:custDataLst>
            </p:nvPr>
          </p:nvSpPr>
          <p:spPr bwMode="auto">
            <a:xfrm>
              <a:off x="4668838" y="979488"/>
              <a:ext cx="1836738" cy="1543050"/>
            </a:xfrm>
            <a:custGeom>
              <a:avLst/>
              <a:gdLst>
                <a:gd name="T0" fmla="*/ 1092 w 1157"/>
                <a:gd name="T1" fmla="*/ 804 h 972"/>
                <a:gd name="T2" fmla="*/ 169 w 1157"/>
                <a:gd name="T3" fmla="*/ 0 h 972"/>
                <a:gd name="T4" fmla="*/ 158 w 1157"/>
                <a:gd name="T5" fmla="*/ 43 h 972"/>
                <a:gd name="T6" fmla="*/ 0 w 1157"/>
                <a:gd name="T7" fmla="*/ 43 h 972"/>
                <a:gd name="T8" fmla="*/ 125 w 1157"/>
                <a:gd name="T9" fmla="*/ 152 h 972"/>
                <a:gd name="T10" fmla="*/ 1027 w 1157"/>
                <a:gd name="T11" fmla="*/ 967 h 972"/>
                <a:gd name="T12" fmla="*/ 1032 w 1157"/>
                <a:gd name="T13" fmla="*/ 972 h 972"/>
                <a:gd name="T14" fmla="*/ 1037 w 1157"/>
                <a:gd name="T15" fmla="*/ 972 h 972"/>
                <a:gd name="T16" fmla="*/ 1081 w 1157"/>
                <a:gd name="T17" fmla="*/ 967 h 972"/>
                <a:gd name="T18" fmla="*/ 1157 w 1157"/>
                <a:gd name="T19" fmla="*/ 804 h 972"/>
                <a:gd name="T20" fmla="*/ 1092 w 1157"/>
                <a:gd name="T21" fmla="*/ 804 h 9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7" h="972">
                  <a:moveTo>
                    <a:pt x="1092" y="804"/>
                  </a:moveTo>
                  <a:lnTo>
                    <a:pt x="169" y="0"/>
                  </a:lnTo>
                  <a:lnTo>
                    <a:pt x="158" y="43"/>
                  </a:lnTo>
                  <a:lnTo>
                    <a:pt x="0" y="43"/>
                  </a:lnTo>
                  <a:lnTo>
                    <a:pt x="125" y="152"/>
                  </a:lnTo>
                  <a:lnTo>
                    <a:pt x="1027" y="967"/>
                  </a:lnTo>
                  <a:lnTo>
                    <a:pt x="1032" y="972"/>
                  </a:lnTo>
                  <a:lnTo>
                    <a:pt x="1037" y="972"/>
                  </a:lnTo>
                  <a:lnTo>
                    <a:pt x="1081" y="967"/>
                  </a:lnTo>
                  <a:lnTo>
                    <a:pt x="1157" y="804"/>
                  </a:lnTo>
                  <a:lnTo>
                    <a:pt x="1092" y="804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55" name="PA_任意多边形 27"/>
            <p:cNvSpPr/>
            <p:nvPr>
              <p:custDataLst>
                <p:tags r:id="rId38"/>
              </p:custDataLst>
            </p:nvPr>
          </p:nvSpPr>
          <p:spPr bwMode="auto">
            <a:xfrm>
              <a:off x="7040563" y="1108075"/>
              <a:ext cx="1920875" cy="1474788"/>
            </a:xfrm>
            <a:custGeom>
              <a:avLst/>
              <a:gdLst>
                <a:gd name="T0" fmla="*/ 0 w 1210"/>
                <a:gd name="T1" fmla="*/ 0 h 929"/>
                <a:gd name="T2" fmla="*/ 0 w 1210"/>
                <a:gd name="T3" fmla="*/ 0 h 929"/>
                <a:gd name="T4" fmla="*/ 1210 w 1210"/>
                <a:gd name="T5" fmla="*/ 929 h 929"/>
                <a:gd name="T6" fmla="*/ 0 w 1210"/>
                <a:gd name="T7" fmla="*/ 0 h 9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10" h="929">
                  <a:moveTo>
                    <a:pt x="0" y="0"/>
                  </a:moveTo>
                  <a:lnTo>
                    <a:pt x="0" y="0"/>
                  </a:lnTo>
                  <a:lnTo>
                    <a:pt x="1210" y="9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56" name="PA_任意多边形 28"/>
            <p:cNvSpPr/>
            <p:nvPr>
              <p:custDataLst>
                <p:tags r:id="rId39"/>
              </p:custDataLst>
            </p:nvPr>
          </p:nvSpPr>
          <p:spPr bwMode="auto">
            <a:xfrm>
              <a:off x="4703763" y="2678113"/>
              <a:ext cx="1077913" cy="2690813"/>
            </a:xfrm>
            <a:custGeom>
              <a:avLst/>
              <a:gdLst>
                <a:gd name="T0" fmla="*/ 89 w 125"/>
                <a:gd name="T1" fmla="*/ 42 h 312"/>
                <a:gd name="T2" fmla="*/ 0 w 125"/>
                <a:gd name="T3" fmla="*/ 288 h 312"/>
                <a:gd name="T4" fmla="*/ 3 w 125"/>
                <a:gd name="T5" fmla="*/ 287 h 312"/>
                <a:gd name="T6" fmla="*/ 24 w 125"/>
                <a:gd name="T7" fmla="*/ 312 h 312"/>
                <a:gd name="T8" fmla="*/ 35 w 125"/>
                <a:gd name="T9" fmla="*/ 281 h 312"/>
                <a:gd name="T10" fmla="*/ 125 w 125"/>
                <a:gd name="T11" fmla="*/ 38 h 312"/>
                <a:gd name="T12" fmla="*/ 125 w 125"/>
                <a:gd name="T13" fmla="*/ 38 h 312"/>
                <a:gd name="T14" fmla="*/ 94 w 125"/>
                <a:gd name="T15" fmla="*/ 2 h 312"/>
                <a:gd name="T16" fmla="*/ 47 w 125"/>
                <a:gd name="T17" fmla="*/ 1 h 312"/>
                <a:gd name="T18" fmla="*/ 89 w 125"/>
                <a:gd name="T19" fmla="*/ 42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5" h="312">
                  <a:moveTo>
                    <a:pt x="89" y="42"/>
                  </a:moveTo>
                  <a:cubicBezTo>
                    <a:pt x="0" y="288"/>
                    <a:pt x="0" y="288"/>
                    <a:pt x="0" y="288"/>
                  </a:cubicBezTo>
                  <a:cubicBezTo>
                    <a:pt x="3" y="287"/>
                    <a:pt x="3" y="287"/>
                    <a:pt x="3" y="287"/>
                  </a:cubicBezTo>
                  <a:cubicBezTo>
                    <a:pt x="24" y="312"/>
                    <a:pt x="24" y="312"/>
                    <a:pt x="24" y="312"/>
                  </a:cubicBezTo>
                  <a:cubicBezTo>
                    <a:pt x="35" y="281"/>
                    <a:pt x="35" y="281"/>
                    <a:pt x="35" y="281"/>
                  </a:cubicBezTo>
                  <a:cubicBezTo>
                    <a:pt x="125" y="38"/>
                    <a:pt x="125" y="38"/>
                    <a:pt x="125" y="38"/>
                  </a:cubicBezTo>
                  <a:cubicBezTo>
                    <a:pt x="125" y="38"/>
                    <a:pt x="125" y="38"/>
                    <a:pt x="125" y="38"/>
                  </a:cubicBezTo>
                  <a:cubicBezTo>
                    <a:pt x="94" y="2"/>
                    <a:pt x="94" y="2"/>
                    <a:pt x="94" y="2"/>
                  </a:cubicBezTo>
                  <a:cubicBezTo>
                    <a:pt x="79" y="1"/>
                    <a:pt x="63" y="0"/>
                    <a:pt x="47" y="1"/>
                  </a:cubicBezTo>
                  <a:lnTo>
                    <a:pt x="89" y="42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57" name="PA_任意多边形 29"/>
            <p:cNvSpPr/>
            <p:nvPr>
              <p:custDataLst>
                <p:tags r:id="rId40"/>
              </p:custDataLst>
            </p:nvPr>
          </p:nvSpPr>
          <p:spPr bwMode="auto">
            <a:xfrm>
              <a:off x="3306763" y="849313"/>
              <a:ext cx="793750" cy="2717800"/>
            </a:xfrm>
            <a:custGeom>
              <a:avLst/>
              <a:gdLst>
                <a:gd name="T0" fmla="*/ 0 w 500"/>
                <a:gd name="T1" fmla="*/ 1712 h 1712"/>
                <a:gd name="T2" fmla="*/ 0 w 500"/>
                <a:gd name="T3" fmla="*/ 1712 h 1712"/>
                <a:gd name="T4" fmla="*/ 500 w 500"/>
                <a:gd name="T5" fmla="*/ 0 h 1712"/>
                <a:gd name="T6" fmla="*/ 0 w 500"/>
                <a:gd name="T7" fmla="*/ 1712 h 17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00" h="1712">
                  <a:moveTo>
                    <a:pt x="0" y="1712"/>
                  </a:moveTo>
                  <a:lnTo>
                    <a:pt x="0" y="1712"/>
                  </a:lnTo>
                  <a:lnTo>
                    <a:pt x="500" y="0"/>
                  </a:lnTo>
                  <a:lnTo>
                    <a:pt x="0" y="171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58" name="PA_任意多边形 30"/>
            <p:cNvSpPr/>
            <p:nvPr>
              <p:custDataLst>
                <p:tags r:id="rId41"/>
              </p:custDataLst>
            </p:nvPr>
          </p:nvSpPr>
          <p:spPr bwMode="auto">
            <a:xfrm>
              <a:off x="4090988" y="849313"/>
              <a:ext cx="4870450" cy="5157788"/>
            </a:xfrm>
            <a:custGeom>
              <a:avLst/>
              <a:gdLst>
                <a:gd name="T0" fmla="*/ 609 w 3068"/>
                <a:gd name="T1" fmla="*/ 3244 h 3249"/>
                <a:gd name="T2" fmla="*/ 1369 w 3068"/>
                <a:gd name="T3" fmla="*/ 1250 h 3249"/>
                <a:gd name="T4" fmla="*/ 3058 w 3068"/>
                <a:gd name="T5" fmla="*/ 1109 h 3249"/>
                <a:gd name="T6" fmla="*/ 3068 w 3068"/>
                <a:gd name="T7" fmla="*/ 1092 h 3249"/>
                <a:gd name="T8" fmla="*/ 3052 w 3068"/>
                <a:gd name="T9" fmla="*/ 1082 h 3249"/>
                <a:gd name="T10" fmla="*/ 1363 w 3068"/>
                <a:gd name="T11" fmla="*/ 1228 h 3249"/>
                <a:gd name="T12" fmla="*/ 22 w 3068"/>
                <a:gd name="T13" fmla="*/ 0 h 3249"/>
                <a:gd name="T14" fmla="*/ 6 w 3068"/>
                <a:gd name="T15" fmla="*/ 0 h 3249"/>
                <a:gd name="T16" fmla="*/ 0 w 3068"/>
                <a:gd name="T17" fmla="*/ 11 h 3249"/>
                <a:gd name="T18" fmla="*/ 1342 w 3068"/>
                <a:gd name="T19" fmla="*/ 1245 h 3249"/>
                <a:gd name="T20" fmla="*/ 582 w 3068"/>
                <a:gd name="T21" fmla="*/ 3239 h 3249"/>
                <a:gd name="T22" fmla="*/ 592 w 3068"/>
                <a:gd name="T23" fmla="*/ 3249 h 3249"/>
                <a:gd name="T24" fmla="*/ 609 w 3068"/>
                <a:gd name="T25" fmla="*/ 3244 h 3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068" h="3249">
                  <a:moveTo>
                    <a:pt x="609" y="3244"/>
                  </a:moveTo>
                  <a:lnTo>
                    <a:pt x="1369" y="1250"/>
                  </a:lnTo>
                  <a:lnTo>
                    <a:pt x="3058" y="1109"/>
                  </a:lnTo>
                  <a:lnTo>
                    <a:pt x="3068" y="1092"/>
                  </a:lnTo>
                  <a:lnTo>
                    <a:pt x="3052" y="1082"/>
                  </a:lnTo>
                  <a:lnTo>
                    <a:pt x="1363" y="1228"/>
                  </a:lnTo>
                  <a:lnTo>
                    <a:pt x="22" y="0"/>
                  </a:lnTo>
                  <a:lnTo>
                    <a:pt x="6" y="0"/>
                  </a:lnTo>
                  <a:lnTo>
                    <a:pt x="0" y="11"/>
                  </a:lnTo>
                  <a:lnTo>
                    <a:pt x="1342" y="1245"/>
                  </a:lnTo>
                  <a:lnTo>
                    <a:pt x="582" y="3239"/>
                  </a:lnTo>
                  <a:lnTo>
                    <a:pt x="592" y="3249"/>
                  </a:lnTo>
                  <a:lnTo>
                    <a:pt x="609" y="324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</p:grpSp>
      <p:sp>
        <p:nvSpPr>
          <p:cNvPr id="59" name="PA_文本框 58"/>
          <p:cNvSpPr txBox="1"/>
          <p:nvPr>
            <p:custDataLst>
              <p:tags r:id="rId12"/>
            </p:custDataLst>
          </p:nvPr>
        </p:nvSpPr>
        <p:spPr>
          <a:xfrm>
            <a:off x="6321440" y="2273485"/>
            <a:ext cx="402674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altLang="zh-CN" sz="3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mpact" panose="020B0806030902050204" pitchFamily="34" charset="0"/>
                <a:ea typeface="宋体" panose="02010600030101010101" pitchFamily="2" charset="-122"/>
                <a:cs typeface="+mn-cs"/>
              </a:rPr>
              <a:t>3</a:t>
            </a:r>
            <a:endParaRPr kumimoji="0" lang="zh-CN" altLang="en-US" sz="3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Impact" panose="020B0806030902050204" pitchFamily="3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0" name="PA_文本框 59"/>
          <p:cNvSpPr txBox="1"/>
          <p:nvPr>
            <p:custDataLst>
              <p:tags r:id="rId13"/>
            </p:custDataLst>
          </p:nvPr>
        </p:nvSpPr>
        <p:spPr>
          <a:xfrm>
            <a:off x="6827387" y="4564565"/>
            <a:ext cx="402674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altLang="zh-CN" sz="3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mpact" panose="020B0806030902050204" pitchFamily="34" charset="0"/>
                <a:ea typeface="宋体" panose="02010600030101010101" pitchFamily="2" charset="-122"/>
                <a:cs typeface="+mn-cs"/>
              </a:rPr>
              <a:t>4</a:t>
            </a:r>
            <a:endParaRPr kumimoji="0" lang="zh-CN" altLang="en-US" sz="3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Impact" panose="020B0806030902050204" pitchFamily="3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1" name="PA_文本框 60"/>
          <p:cNvSpPr txBox="1"/>
          <p:nvPr>
            <p:custDataLst>
              <p:tags r:id="rId14"/>
            </p:custDataLst>
          </p:nvPr>
        </p:nvSpPr>
        <p:spPr>
          <a:xfrm>
            <a:off x="4488895" y="3772265"/>
            <a:ext cx="431427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altLang="zh-CN" sz="3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mpact" panose="020B0806030902050204" pitchFamily="34" charset="0"/>
                <a:ea typeface="宋体" panose="02010600030101010101" pitchFamily="2" charset="-122"/>
                <a:cs typeface="+mn-cs"/>
              </a:rPr>
              <a:t>2</a:t>
            </a:r>
            <a:endParaRPr kumimoji="0" lang="zh-CN" altLang="en-US" sz="3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Impact" panose="020B0806030902050204" pitchFamily="3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2" name="PA_文本框 61"/>
          <p:cNvSpPr txBox="1"/>
          <p:nvPr>
            <p:custDataLst>
              <p:tags r:id="rId15"/>
            </p:custDataLst>
          </p:nvPr>
        </p:nvSpPr>
        <p:spPr>
          <a:xfrm flipH="1">
            <a:off x="5748982" y="3371219"/>
            <a:ext cx="2805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altLang="zh-CN" sz="3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mpact" panose="020B0806030902050204" pitchFamily="34" charset="0"/>
                <a:ea typeface="宋体" panose="02010600030101010101" pitchFamily="2" charset="-122"/>
                <a:cs typeface="+mn-cs"/>
              </a:rPr>
              <a:t>1</a:t>
            </a:r>
            <a:endParaRPr kumimoji="0" lang="zh-CN" altLang="en-US" sz="3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Impact" panose="020B0806030902050204" pitchFamily="34" charset="0"/>
              <a:ea typeface="宋体" panose="02010600030101010101" pitchFamily="2" charset="-122"/>
              <a:cs typeface="+mn-cs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2" fill="hold" nodeType="withEffect" p14:presetBounceEnd="33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33000">
                                          <p:cBhvr additive="base">
                                            <p:cTn id="7" dur="1000" fill="hold"/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33000">
                                          <p:cBhvr additive="base">
                                            <p:cTn id="8" dur="1000" fill="hold"/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2" fill="hold" nodeType="withEffect" p14:presetBounceEnd="33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33000">
                                          <p:cBhvr additive="base">
                                            <p:cTn id="11" dur="1000" fill="hold"/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33000">
                                          <p:cBhvr additive="base">
                                            <p:cTn id="12" dur="1000" fill="hold"/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8" fill="hold" nodeType="withEffect" p14:presetBounceEnd="33000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33000">
                                          <p:cBhvr additive="base">
                                            <p:cTn id="15" dur="1000" fill="hold"/>
                                            <p:tgtEl>
                                              <p:spTgt spid="2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33000">
                                          <p:cBhvr additive="base">
                                            <p:cTn id="16" dur="1000" fill="hold"/>
                                            <p:tgtEl>
                                              <p:spTgt spid="2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8" fill="hold" nodeType="withEffect" p14:presetBounceEnd="33000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33000">
                                          <p:cBhvr additive="base">
                                            <p:cTn id="19" dur="1000" fill="hold"/>
                                            <p:tgtEl>
                                              <p:spTgt spid="2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33000">
                                          <p:cBhvr additive="base">
                                            <p:cTn id="20" dur="1000" fill="hold"/>
                                            <p:tgtEl>
                                              <p:spTgt spid="2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2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000" fill="hold"/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000" fill="hold"/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2" fill="hold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000" fill="hold"/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000" fill="hold"/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8" fill="hold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1000" fill="hold"/>
                                            <p:tgtEl>
                                              <p:spTgt spid="2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1000" fill="hold"/>
                                            <p:tgtEl>
                                              <p:spTgt spid="2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8" fill="hold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1000" fill="hold"/>
                                            <p:tgtEl>
                                              <p:spTgt spid="2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1000" fill="hold"/>
                                            <p:tgtEl>
                                              <p:spTgt spid="2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Fallback>
  </mc:AlternateContent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8" name="PA_矩形 127"/>
          <p:cNvSpPr/>
          <p:nvPr>
            <p:custDataLst>
              <p:tags r:id="rId1"/>
            </p:custDataLst>
          </p:nvPr>
        </p:nvSpPr>
        <p:spPr>
          <a:xfrm>
            <a:off x="0" y="6545943"/>
            <a:ext cx="12192000" cy="312057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31" name="PA_任意多边形 130"/>
          <p:cNvSpPr/>
          <p:nvPr>
            <p:custDataLst>
              <p:tags r:id="rId2"/>
            </p:custDataLst>
          </p:nvPr>
        </p:nvSpPr>
        <p:spPr>
          <a:xfrm>
            <a:off x="10269304" y="6545943"/>
            <a:ext cx="1932222" cy="312057"/>
          </a:xfrm>
          <a:custGeom>
            <a:avLst/>
            <a:gdLst>
              <a:gd name="connsiteX0" fmla="*/ 0 w 1932222"/>
              <a:gd name="connsiteY0" fmla="*/ 0 h 312057"/>
              <a:gd name="connsiteX1" fmla="*/ 1932222 w 1932222"/>
              <a:gd name="connsiteY1" fmla="*/ 0 h 312057"/>
              <a:gd name="connsiteX2" fmla="*/ 1932222 w 1932222"/>
              <a:gd name="connsiteY2" fmla="*/ 312057 h 312057"/>
              <a:gd name="connsiteX3" fmla="*/ 154981 w 1932222"/>
              <a:gd name="connsiteY3" fmla="*/ 312057 h 3120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32222" h="312057">
                <a:moveTo>
                  <a:pt x="0" y="0"/>
                </a:moveTo>
                <a:lnTo>
                  <a:pt x="1932222" y="0"/>
                </a:lnTo>
                <a:lnTo>
                  <a:pt x="1932222" y="312057"/>
                </a:lnTo>
                <a:lnTo>
                  <a:pt x="154981" y="312057"/>
                </a:lnTo>
                <a:close/>
              </a:path>
            </a:pathLst>
          </a:custGeom>
          <a:solidFill>
            <a:schemeClr val="bg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32" name="PA_SlideNumberPlaceholder 131"/>
          <p:cNvSpPr>
            <a:spLocks noGrp="1"/>
          </p:cNvSpPr>
          <p:nvPr>
            <p:ph type="sldNum" sz="quarter" idx="12"/>
            <p:custDataLst>
              <p:tags r:id="rId3"/>
            </p:custDataLst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altLang="zh-CN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-</a:t>
            </a:r>
            <a:fld id="{D6B02234-A951-478D-B725-4AAC724CF730}" type="slidenum">
              <a:rPr kumimoji="0" lang="zh-CN" altLang="en-US" sz="1200" b="0" i="0" u="none" strike="noStrike" kern="120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36</a:t>
            </a:fld>
            <a:r>
              <a:rPr kumimoji="0" lang="en-US" altLang="zh-CN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-</a:t>
            </a:r>
            <a:endParaRPr kumimoji="0" lang="zh-CN" altLang="en-US" sz="1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33" name="PA_矩形 132"/>
          <p:cNvSpPr/>
          <p:nvPr>
            <p:custDataLst>
              <p:tags r:id="rId4"/>
            </p:custDataLst>
          </p:nvPr>
        </p:nvSpPr>
        <p:spPr>
          <a:xfrm>
            <a:off x="0" y="0"/>
            <a:ext cx="12192000" cy="696387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34" name="PA_矩形 133"/>
          <p:cNvSpPr/>
          <p:nvPr>
            <p:custDataLst>
              <p:tags r:id="rId5"/>
            </p:custDataLst>
          </p:nvPr>
        </p:nvSpPr>
        <p:spPr>
          <a:xfrm>
            <a:off x="0" y="0"/>
            <a:ext cx="138112" cy="696387"/>
          </a:xfrm>
          <a:prstGeom prst="rect">
            <a:avLst/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35" name="PA_文本框 134"/>
          <p:cNvSpPr txBox="1"/>
          <p:nvPr>
            <p:custDataLst>
              <p:tags r:id="rId6"/>
            </p:custDataLst>
          </p:nvPr>
        </p:nvSpPr>
        <p:spPr>
          <a:xfrm>
            <a:off x="254000" y="99391"/>
            <a:ext cx="765145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lvl="0">
              <a:defRPr/>
            </a:pPr>
            <a:r>
              <a:rPr kumimoji="0" lang="zh-CN" altLang="en-US" sz="2800" b="1" i="0" u="none" strike="noStrike" kern="1200" cap="none" spc="600" normalizeH="0" baseline="0" noProof="0" dirty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rPr>
              <a:t>四项立方体交叉交互关系</a:t>
            </a:r>
            <a:r>
              <a:rPr lang="en-US" altLang="zh-CN" sz="2800" b="1" spc="600" dirty="0">
                <a:solidFill>
                  <a:srgbClr val="40404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PPT</a:t>
            </a:r>
            <a:r>
              <a:rPr lang="zh-CN" altLang="en-US" sz="2800" b="1" spc="600" dirty="0">
                <a:solidFill>
                  <a:srgbClr val="40404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创意图表</a:t>
            </a:r>
            <a:endParaRPr kumimoji="0" lang="zh-CN" altLang="en-US" sz="2800" b="1" i="0" u="none" strike="noStrike" kern="1200" cap="none" spc="600" normalizeH="0" baseline="0" noProof="0" dirty="0">
              <a:ln>
                <a:noFill/>
              </a:ln>
              <a:solidFill>
                <a:srgbClr val="404040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</a:endParaRPr>
          </a:p>
        </p:txBody>
      </p:sp>
      <p:grpSp>
        <p:nvGrpSpPr>
          <p:cNvPr id="208" name="PA_组合 207"/>
          <p:cNvGrpSpPr/>
          <p:nvPr>
            <p:custDataLst>
              <p:tags r:id="rId7"/>
            </p:custDataLst>
          </p:nvPr>
        </p:nvGrpSpPr>
        <p:grpSpPr>
          <a:xfrm>
            <a:off x="775788" y="1996967"/>
            <a:ext cx="3323137" cy="1022167"/>
            <a:chOff x="775788" y="1184908"/>
            <a:chExt cx="3323137" cy="1022167"/>
          </a:xfrm>
        </p:grpSpPr>
        <p:sp>
          <p:nvSpPr>
            <p:cNvPr id="209" name="PA_文本框 208"/>
            <p:cNvSpPr txBox="1"/>
            <p:nvPr>
              <p:custDataLst>
                <p:tags r:id="rId62"/>
              </p:custDataLst>
            </p:nvPr>
          </p:nvSpPr>
          <p:spPr>
            <a:xfrm>
              <a:off x="1147304" y="1184908"/>
              <a:ext cx="2951621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altLang="zh-CN" sz="1800" b="1" i="0" u="none" strike="noStrike" kern="1200" cap="none" spc="300" normalizeH="0" baseline="0" noProof="0" dirty="0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1.</a:t>
              </a:r>
              <a:r>
                <a:rPr kumimoji="0" lang="zh-CN" altLang="en-US" sz="1800" b="1" i="0" u="none" strike="noStrike" kern="1200" cap="none" spc="300" normalizeH="0" baseline="0" noProof="0" dirty="0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点击此处添加标题</a:t>
              </a:r>
            </a:p>
          </p:txBody>
        </p:sp>
        <p:sp>
          <p:nvSpPr>
            <p:cNvPr id="210" name="PA_文本框 209"/>
            <p:cNvSpPr txBox="1"/>
            <p:nvPr>
              <p:custDataLst>
                <p:tags r:id="rId63"/>
              </p:custDataLst>
            </p:nvPr>
          </p:nvSpPr>
          <p:spPr>
            <a:xfrm>
              <a:off x="1147304" y="1636791"/>
              <a:ext cx="1595309" cy="57028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50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点击此处添加文字说明</a:t>
              </a:r>
              <a:endParaRPr kumimoji="0" lang="en-US" altLang="zh-CN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endParaRPr>
            </a:p>
            <a:p>
              <a:pPr marL="0" marR="0" lvl="0" indent="0" algn="l" defTabSz="914400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50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点击此处添加文字说明</a:t>
              </a:r>
            </a:p>
          </p:txBody>
        </p:sp>
        <p:cxnSp>
          <p:nvCxnSpPr>
            <p:cNvPr id="211" name="PA_直接连接符 210"/>
            <p:cNvCxnSpPr/>
            <p:nvPr>
              <p:custDataLst>
                <p:tags r:id="rId64"/>
              </p:custDataLst>
            </p:nvPr>
          </p:nvCxnSpPr>
          <p:spPr>
            <a:xfrm>
              <a:off x="1213979" y="1595515"/>
              <a:ext cx="2358780" cy="0"/>
            </a:xfrm>
            <a:prstGeom prst="line">
              <a:avLst/>
            </a:prstGeom>
            <a:ln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2" name="PA_直接连接符 211"/>
            <p:cNvCxnSpPr/>
            <p:nvPr>
              <p:custDataLst>
                <p:tags r:id="rId65"/>
              </p:custDataLst>
            </p:nvPr>
          </p:nvCxnSpPr>
          <p:spPr>
            <a:xfrm>
              <a:off x="1213979" y="1644435"/>
              <a:ext cx="817523" cy="0"/>
            </a:xfrm>
            <a:prstGeom prst="line">
              <a:avLst/>
            </a:prstGeom>
            <a:ln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13" name="PA_任意多边形 255"/>
            <p:cNvSpPr>
              <a:spLocks noEditPoints="1"/>
            </p:cNvSpPr>
            <p:nvPr>
              <p:custDataLst>
                <p:tags r:id="rId66"/>
              </p:custDataLst>
            </p:nvPr>
          </p:nvSpPr>
          <p:spPr bwMode="auto">
            <a:xfrm>
              <a:off x="775788" y="1252537"/>
              <a:ext cx="319760" cy="224831"/>
            </a:xfrm>
            <a:custGeom>
              <a:avLst/>
              <a:gdLst>
                <a:gd name="T0" fmla="*/ 54 w 54"/>
                <a:gd name="T1" fmla="*/ 27 h 38"/>
                <a:gd name="T2" fmla="*/ 44 w 54"/>
                <a:gd name="T3" fmla="*/ 38 h 38"/>
                <a:gd name="T4" fmla="*/ 43 w 54"/>
                <a:gd name="T5" fmla="*/ 38 h 38"/>
                <a:gd name="T6" fmla="*/ 11 w 54"/>
                <a:gd name="T7" fmla="*/ 38 h 38"/>
                <a:gd name="T8" fmla="*/ 11 w 54"/>
                <a:gd name="T9" fmla="*/ 38 h 38"/>
                <a:gd name="T10" fmla="*/ 11 w 54"/>
                <a:gd name="T11" fmla="*/ 38 h 38"/>
                <a:gd name="T12" fmla="*/ 10 w 54"/>
                <a:gd name="T13" fmla="*/ 38 h 38"/>
                <a:gd name="T14" fmla="*/ 0 w 54"/>
                <a:gd name="T15" fmla="*/ 27 h 38"/>
                <a:gd name="T16" fmla="*/ 5 w 54"/>
                <a:gd name="T17" fmla="*/ 18 h 38"/>
                <a:gd name="T18" fmla="*/ 5 w 54"/>
                <a:gd name="T19" fmla="*/ 16 h 38"/>
                <a:gd name="T20" fmla="*/ 12 w 54"/>
                <a:gd name="T21" fmla="*/ 8 h 38"/>
                <a:gd name="T22" fmla="*/ 17 w 54"/>
                <a:gd name="T23" fmla="*/ 10 h 38"/>
                <a:gd name="T24" fmla="*/ 31 w 54"/>
                <a:gd name="T25" fmla="*/ 0 h 38"/>
                <a:gd name="T26" fmla="*/ 48 w 54"/>
                <a:gd name="T27" fmla="*/ 17 h 38"/>
                <a:gd name="T28" fmla="*/ 48 w 54"/>
                <a:gd name="T29" fmla="*/ 18 h 38"/>
                <a:gd name="T30" fmla="*/ 54 w 54"/>
                <a:gd name="T31" fmla="*/ 27 h 38"/>
                <a:gd name="T32" fmla="*/ 20 w 54"/>
                <a:gd name="T33" fmla="*/ 32 h 38"/>
                <a:gd name="T34" fmla="*/ 26 w 54"/>
                <a:gd name="T35" fmla="*/ 29 h 38"/>
                <a:gd name="T36" fmla="*/ 24 w 54"/>
                <a:gd name="T37" fmla="*/ 26 h 38"/>
                <a:gd name="T38" fmla="*/ 20 w 54"/>
                <a:gd name="T39" fmla="*/ 28 h 38"/>
                <a:gd name="T40" fmla="*/ 16 w 54"/>
                <a:gd name="T41" fmla="*/ 25 h 38"/>
                <a:gd name="T42" fmla="*/ 20 w 54"/>
                <a:gd name="T43" fmla="*/ 21 h 38"/>
                <a:gd name="T44" fmla="*/ 36 w 54"/>
                <a:gd name="T45" fmla="*/ 32 h 38"/>
                <a:gd name="T46" fmla="*/ 43 w 54"/>
                <a:gd name="T47" fmla="*/ 25 h 38"/>
                <a:gd name="T48" fmla="*/ 36 w 54"/>
                <a:gd name="T49" fmla="*/ 18 h 38"/>
                <a:gd name="T50" fmla="*/ 29 w 54"/>
                <a:gd name="T51" fmla="*/ 20 h 38"/>
                <a:gd name="T52" fmla="*/ 32 w 54"/>
                <a:gd name="T53" fmla="*/ 23 h 38"/>
                <a:gd name="T54" fmla="*/ 35 w 54"/>
                <a:gd name="T55" fmla="*/ 21 h 38"/>
                <a:gd name="T56" fmla="*/ 39 w 54"/>
                <a:gd name="T57" fmla="*/ 25 h 38"/>
                <a:gd name="T58" fmla="*/ 35 w 54"/>
                <a:gd name="T59" fmla="*/ 28 h 38"/>
                <a:gd name="T60" fmla="*/ 20 w 54"/>
                <a:gd name="T61" fmla="*/ 18 h 38"/>
                <a:gd name="T62" fmla="*/ 12 w 54"/>
                <a:gd name="T63" fmla="*/ 25 h 38"/>
                <a:gd name="T64" fmla="*/ 20 w 54"/>
                <a:gd name="T65" fmla="*/ 32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4" h="38">
                  <a:moveTo>
                    <a:pt x="54" y="27"/>
                  </a:moveTo>
                  <a:cubicBezTo>
                    <a:pt x="54" y="33"/>
                    <a:pt x="50" y="38"/>
                    <a:pt x="44" y="38"/>
                  </a:cubicBezTo>
                  <a:cubicBezTo>
                    <a:pt x="43" y="38"/>
                    <a:pt x="43" y="38"/>
                    <a:pt x="43" y="38"/>
                  </a:cubicBezTo>
                  <a:cubicBezTo>
                    <a:pt x="11" y="38"/>
                    <a:pt x="11" y="38"/>
                    <a:pt x="11" y="38"/>
                  </a:cubicBezTo>
                  <a:cubicBezTo>
                    <a:pt x="11" y="38"/>
                    <a:pt x="11" y="38"/>
                    <a:pt x="11" y="38"/>
                  </a:cubicBezTo>
                  <a:cubicBezTo>
                    <a:pt x="11" y="38"/>
                    <a:pt x="11" y="38"/>
                    <a:pt x="11" y="38"/>
                  </a:cubicBezTo>
                  <a:cubicBezTo>
                    <a:pt x="10" y="38"/>
                    <a:pt x="10" y="38"/>
                    <a:pt x="10" y="38"/>
                  </a:cubicBezTo>
                  <a:cubicBezTo>
                    <a:pt x="4" y="38"/>
                    <a:pt x="0" y="33"/>
                    <a:pt x="0" y="27"/>
                  </a:cubicBezTo>
                  <a:cubicBezTo>
                    <a:pt x="0" y="23"/>
                    <a:pt x="2" y="20"/>
                    <a:pt x="5" y="18"/>
                  </a:cubicBezTo>
                  <a:cubicBezTo>
                    <a:pt x="5" y="17"/>
                    <a:pt x="5" y="16"/>
                    <a:pt x="5" y="16"/>
                  </a:cubicBezTo>
                  <a:cubicBezTo>
                    <a:pt x="5" y="11"/>
                    <a:pt x="8" y="8"/>
                    <a:pt x="12" y="8"/>
                  </a:cubicBezTo>
                  <a:cubicBezTo>
                    <a:pt x="14" y="8"/>
                    <a:pt x="15" y="9"/>
                    <a:pt x="17" y="10"/>
                  </a:cubicBezTo>
                  <a:cubicBezTo>
                    <a:pt x="19" y="4"/>
                    <a:pt x="25" y="0"/>
                    <a:pt x="31" y="0"/>
                  </a:cubicBezTo>
                  <a:cubicBezTo>
                    <a:pt x="40" y="0"/>
                    <a:pt x="48" y="8"/>
                    <a:pt x="48" y="17"/>
                  </a:cubicBezTo>
                  <a:cubicBezTo>
                    <a:pt x="48" y="17"/>
                    <a:pt x="48" y="17"/>
                    <a:pt x="48" y="18"/>
                  </a:cubicBezTo>
                  <a:cubicBezTo>
                    <a:pt x="52" y="19"/>
                    <a:pt x="54" y="23"/>
                    <a:pt x="54" y="27"/>
                  </a:cubicBezTo>
                  <a:close/>
                  <a:moveTo>
                    <a:pt x="20" y="32"/>
                  </a:moveTo>
                  <a:cubicBezTo>
                    <a:pt x="23" y="32"/>
                    <a:pt x="24" y="31"/>
                    <a:pt x="26" y="29"/>
                  </a:cubicBezTo>
                  <a:cubicBezTo>
                    <a:pt x="26" y="28"/>
                    <a:pt x="25" y="27"/>
                    <a:pt x="24" y="26"/>
                  </a:cubicBezTo>
                  <a:cubicBezTo>
                    <a:pt x="23" y="27"/>
                    <a:pt x="22" y="28"/>
                    <a:pt x="20" y="28"/>
                  </a:cubicBezTo>
                  <a:cubicBezTo>
                    <a:pt x="18" y="28"/>
                    <a:pt x="16" y="27"/>
                    <a:pt x="16" y="25"/>
                  </a:cubicBezTo>
                  <a:cubicBezTo>
                    <a:pt x="16" y="23"/>
                    <a:pt x="18" y="21"/>
                    <a:pt x="20" y="21"/>
                  </a:cubicBezTo>
                  <a:cubicBezTo>
                    <a:pt x="26" y="21"/>
                    <a:pt x="27" y="32"/>
                    <a:pt x="36" y="32"/>
                  </a:cubicBezTo>
                  <a:cubicBezTo>
                    <a:pt x="40" y="32"/>
                    <a:pt x="43" y="29"/>
                    <a:pt x="43" y="25"/>
                  </a:cubicBezTo>
                  <a:cubicBezTo>
                    <a:pt x="43" y="20"/>
                    <a:pt x="40" y="18"/>
                    <a:pt x="36" y="18"/>
                  </a:cubicBezTo>
                  <a:cubicBezTo>
                    <a:pt x="33" y="18"/>
                    <a:pt x="31" y="18"/>
                    <a:pt x="29" y="20"/>
                  </a:cubicBezTo>
                  <a:cubicBezTo>
                    <a:pt x="30" y="21"/>
                    <a:pt x="31" y="22"/>
                    <a:pt x="32" y="23"/>
                  </a:cubicBezTo>
                  <a:cubicBezTo>
                    <a:pt x="33" y="22"/>
                    <a:pt x="34" y="21"/>
                    <a:pt x="35" y="21"/>
                  </a:cubicBezTo>
                  <a:cubicBezTo>
                    <a:pt x="37" y="21"/>
                    <a:pt x="39" y="23"/>
                    <a:pt x="39" y="25"/>
                  </a:cubicBezTo>
                  <a:cubicBezTo>
                    <a:pt x="39" y="27"/>
                    <a:pt x="37" y="28"/>
                    <a:pt x="35" y="28"/>
                  </a:cubicBezTo>
                  <a:cubicBezTo>
                    <a:pt x="30" y="28"/>
                    <a:pt x="28" y="18"/>
                    <a:pt x="20" y="18"/>
                  </a:cubicBezTo>
                  <a:cubicBezTo>
                    <a:pt x="16" y="18"/>
                    <a:pt x="12" y="20"/>
                    <a:pt x="12" y="25"/>
                  </a:cubicBezTo>
                  <a:cubicBezTo>
                    <a:pt x="12" y="29"/>
                    <a:pt x="16" y="32"/>
                    <a:pt x="20" y="32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14" name="PA_组合 213"/>
          <p:cNvGrpSpPr/>
          <p:nvPr>
            <p:custDataLst>
              <p:tags r:id="rId8"/>
            </p:custDataLst>
          </p:nvPr>
        </p:nvGrpSpPr>
        <p:grpSpPr>
          <a:xfrm>
            <a:off x="8653198" y="1996967"/>
            <a:ext cx="3190870" cy="1022167"/>
            <a:chOff x="8653198" y="1184908"/>
            <a:chExt cx="3190870" cy="1022167"/>
          </a:xfrm>
        </p:grpSpPr>
        <p:sp>
          <p:nvSpPr>
            <p:cNvPr id="215" name="PA_文本框 214"/>
            <p:cNvSpPr txBox="1"/>
            <p:nvPr>
              <p:custDataLst>
                <p:tags r:id="rId57"/>
              </p:custDataLst>
            </p:nvPr>
          </p:nvSpPr>
          <p:spPr>
            <a:xfrm>
              <a:off x="8978900" y="1184908"/>
              <a:ext cx="2865168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altLang="zh-CN" sz="1800" b="1" i="0" u="none" strike="noStrike" kern="1200" cap="none" spc="300" normalizeH="0" baseline="0" noProof="0" dirty="0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3.</a:t>
              </a:r>
              <a:r>
                <a:rPr kumimoji="0" lang="zh-CN" altLang="en-US" sz="1800" b="1" i="0" u="none" strike="noStrike" kern="1200" cap="none" spc="300" normalizeH="0" baseline="0" noProof="0" dirty="0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点击此处添加标题</a:t>
              </a:r>
            </a:p>
          </p:txBody>
        </p:sp>
        <p:sp>
          <p:nvSpPr>
            <p:cNvPr id="216" name="PA_文本框 215"/>
            <p:cNvSpPr txBox="1"/>
            <p:nvPr>
              <p:custDataLst>
                <p:tags r:id="rId58"/>
              </p:custDataLst>
            </p:nvPr>
          </p:nvSpPr>
          <p:spPr>
            <a:xfrm>
              <a:off x="8978900" y="1636791"/>
              <a:ext cx="1595309" cy="57028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50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点击此处添加文字说明</a:t>
              </a:r>
              <a:endParaRPr kumimoji="0" lang="en-US" altLang="zh-CN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endParaRPr>
            </a:p>
            <a:p>
              <a:pPr marL="0" marR="0" lvl="0" indent="0" algn="l" defTabSz="914400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50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点击此处添加文字说明</a:t>
              </a:r>
            </a:p>
          </p:txBody>
        </p:sp>
        <p:cxnSp>
          <p:nvCxnSpPr>
            <p:cNvPr id="217" name="PA_直接连接符 216"/>
            <p:cNvCxnSpPr/>
            <p:nvPr>
              <p:custDataLst>
                <p:tags r:id="rId59"/>
              </p:custDataLst>
            </p:nvPr>
          </p:nvCxnSpPr>
          <p:spPr>
            <a:xfrm>
              <a:off x="9045575" y="1595515"/>
              <a:ext cx="2379712" cy="0"/>
            </a:xfrm>
            <a:prstGeom prst="line">
              <a:avLst/>
            </a:prstGeom>
            <a:ln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8" name="PA_直接连接符 217"/>
            <p:cNvCxnSpPr/>
            <p:nvPr>
              <p:custDataLst>
                <p:tags r:id="rId60"/>
              </p:custDataLst>
            </p:nvPr>
          </p:nvCxnSpPr>
          <p:spPr>
            <a:xfrm>
              <a:off x="9045575" y="1644435"/>
              <a:ext cx="817523" cy="0"/>
            </a:xfrm>
            <a:prstGeom prst="line">
              <a:avLst/>
            </a:prstGeom>
            <a:ln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19" name="PA_任意多边形 315"/>
            <p:cNvSpPr>
              <a:spLocks noEditPoints="1"/>
            </p:cNvSpPr>
            <p:nvPr>
              <p:custDataLst>
                <p:tags r:id="rId61"/>
              </p:custDataLst>
            </p:nvPr>
          </p:nvSpPr>
          <p:spPr bwMode="auto">
            <a:xfrm>
              <a:off x="8653198" y="1246755"/>
              <a:ext cx="236393" cy="236393"/>
            </a:xfrm>
            <a:custGeom>
              <a:avLst/>
              <a:gdLst>
                <a:gd name="T0" fmla="*/ 41 w 41"/>
                <a:gd name="T1" fmla="*/ 34 h 41"/>
                <a:gd name="T2" fmla="*/ 33 w 41"/>
                <a:gd name="T3" fmla="*/ 41 h 41"/>
                <a:gd name="T4" fmla="*/ 8 w 41"/>
                <a:gd name="T5" fmla="*/ 41 h 41"/>
                <a:gd name="T6" fmla="*/ 0 w 41"/>
                <a:gd name="T7" fmla="*/ 34 h 41"/>
                <a:gd name="T8" fmla="*/ 0 w 41"/>
                <a:gd name="T9" fmla="*/ 8 h 41"/>
                <a:gd name="T10" fmla="*/ 8 w 41"/>
                <a:gd name="T11" fmla="*/ 0 h 41"/>
                <a:gd name="T12" fmla="*/ 33 w 41"/>
                <a:gd name="T13" fmla="*/ 0 h 41"/>
                <a:gd name="T14" fmla="*/ 41 w 41"/>
                <a:gd name="T15" fmla="*/ 8 h 41"/>
                <a:gd name="T16" fmla="*/ 41 w 41"/>
                <a:gd name="T17" fmla="*/ 34 h 41"/>
                <a:gd name="T18" fmla="*/ 29 w 41"/>
                <a:gd name="T19" fmla="*/ 20 h 41"/>
                <a:gd name="T20" fmla="*/ 21 w 41"/>
                <a:gd name="T21" fmla="*/ 12 h 41"/>
                <a:gd name="T22" fmla="*/ 7 w 41"/>
                <a:gd name="T23" fmla="*/ 27 h 41"/>
                <a:gd name="T24" fmla="*/ 7 w 41"/>
                <a:gd name="T25" fmla="*/ 34 h 41"/>
                <a:gd name="T26" fmla="*/ 15 w 41"/>
                <a:gd name="T27" fmla="*/ 34 h 41"/>
                <a:gd name="T28" fmla="*/ 29 w 41"/>
                <a:gd name="T29" fmla="*/ 20 h 41"/>
                <a:gd name="T30" fmla="*/ 15 w 41"/>
                <a:gd name="T31" fmla="*/ 30 h 41"/>
                <a:gd name="T32" fmla="*/ 14 w 41"/>
                <a:gd name="T33" fmla="*/ 32 h 41"/>
                <a:gd name="T34" fmla="*/ 12 w 41"/>
                <a:gd name="T35" fmla="*/ 32 h 41"/>
                <a:gd name="T36" fmla="*/ 12 w 41"/>
                <a:gd name="T37" fmla="*/ 29 h 41"/>
                <a:gd name="T38" fmla="*/ 9 w 41"/>
                <a:gd name="T39" fmla="*/ 29 h 41"/>
                <a:gd name="T40" fmla="*/ 9 w 41"/>
                <a:gd name="T41" fmla="*/ 28 h 41"/>
                <a:gd name="T42" fmla="*/ 11 w 41"/>
                <a:gd name="T43" fmla="*/ 26 h 41"/>
                <a:gd name="T44" fmla="*/ 15 w 41"/>
                <a:gd name="T45" fmla="*/ 30 h 41"/>
                <a:gd name="T46" fmla="*/ 22 w 41"/>
                <a:gd name="T47" fmla="*/ 17 h 41"/>
                <a:gd name="T48" fmla="*/ 14 w 41"/>
                <a:gd name="T49" fmla="*/ 24 h 41"/>
                <a:gd name="T50" fmla="*/ 13 w 41"/>
                <a:gd name="T51" fmla="*/ 25 h 41"/>
                <a:gd name="T52" fmla="*/ 13 w 41"/>
                <a:gd name="T53" fmla="*/ 24 h 41"/>
                <a:gd name="T54" fmla="*/ 21 w 41"/>
                <a:gd name="T55" fmla="*/ 16 h 41"/>
                <a:gd name="T56" fmla="*/ 22 w 41"/>
                <a:gd name="T57" fmla="*/ 16 h 41"/>
                <a:gd name="T58" fmla="*/ 22 w 41"/>
                <a:gd name="T59" fmla="*/ 17 h 41"/>
                <a:gd name="T60" fmla="*/ 33 w 41"/>
                <a:gd name="T61" fmla="*/ 16 h 41"/>
                <a:gd name="T62" fmla="*/ 33 w 41"/>
                <a:gd name="T63" fmla="*/ 12 h 41"/>
                <a:gd name="T64" fmla="*/ 29 w 41"/>
                <a:gd name="T65" fmla="*/ 8 h 41"/>
                <a:gd name="T66" fmla="*/ 26 w 41"/>
                <a:gd name="T67" fmla="*/ 8 h 41"/>
                <a:gd name="T68" fmla="*/ 23 w 41"/>
                <a:gd name="T69" fmla="*/ 10 h 41"/>
                <a:gd name="T70" fmla="*/ 31 w 41"/>
                <a:gd name="T71" fmla="*/ 18 h 41"/>
                <a:gd name="T72" fmla="*/ 33 w 41"/>
                <a:gd name="T73" fmla="*/ 1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41" h="41">
                  <a:moveTo>
                    <a:pt x="41" y="34"/>
                  </a:moveTo>
                  <a:cubicBezTo>
                    <a:pt x="41" y="38"/>
                    <a:pt x="38" y="41"/>
                    <a:pt x="33" y="41"/>
                  </a:cubicBezTo>
                  <a:cubicBezTo>
                    <a:pt x="8" y="41"/>
                    <a:pt x="8" y="41"/>
                    <a:pt x="8" y="41"/>
                  </a:cubicBezTo>
                  <a:cubicBezTo>
                    <a:pt x="4" y="41"/>
                    <a:pt x="0" y="38"/>
                    <a:pt x="0" y="34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4"/>
                    <a:pt x="4" y="0"/>
                    <a:pt x="8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8" y="0"/>
                    <a:pt x="41" y="4"/>
                    <a:pt x="41" y="8"/>
                  </a:cubicBezTo>
                  <a:lnTo>
                    <a:pt x="41" y="34"/>
                  </a:lnTo>
                  <a:close/>
                  <a:moveTo>
                    <a:pt x="29" y="20"/>
                  </a:moveTo>
                  <a:cubicBezTo>
                    <a:pt x="21" y="12"/>
                    <a:pt x="21" y="12"/>
                    <a:pt x="21" y="12"/>
                  </a:cubicBezTo>
                  <a:cubicBezTo>
                    <a:pt x="7" y="27"/>
                    <a:pt x="7" y="27"/>
                    <a:pt x="7" y="27"/>
                  </a:cubicBezTo>
                  <a:cubicBezTo>
                    <a:pt x="7" y="34"/>
                    <a:pt x="7" y="34"/>
                    <a:pt x="7" y="34"/>
                  </a:cubicBezTo>
                  <a:cubicBezTo>
                    <a:pt x="15" y="34"/>
                    <a:pt x="15" y="34"/>
                    <a:pt x="15" y="34"/>
                  </a:cubicBezTo>
                  <a:lnTo>
                    <a:pt x="29" y="20"/>
                  </a:lnTo>
                  <a:close/>
                  <a:moveTo>
                    <a:pt x="15" y="30"/>
                  </a:moveTo>
                  <a:cubicBezTo>
                    <a:pt x="14" y="32"/>
                    <a:pt x="14" y="32"/>
                    <a:pt x="14" y="32"/>
                  </a:cubicBezTo>
                  <a:cubicBezTo>
                    <a:pt x="12" y="32"/>
                    <a:pt x="12" y="32"/>
                    <a:pt x="12" y="32"/>
                  </a:cubicBezTo>
                  <a:cubicBezTo>
                    <a:pt x="12" y="29"/>
                    <a:pt x="12" y="29"/>
                    <a:pt x="12" y="29"/>
                  </a:cubicBezTo>
                  <a:cubicBezTo>
                    <a:pt x="9" y="29"/>
                    <a:pt x="9" y="29"/>
                    <a:pt x="9" y="29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11" y="26"/>
                    <a:pt x="11" y="26"/>
                    <a:pt x="11" y="26"/>
                  </a:cubicBezTo>
                  <a:lnTo>
                    <a:pt x="15" y="30"/>
                  </a:lnTo>
                  <a:close/>
                  <a:moveTo>
                    <a:pt x="22" y="17"/>
                  </a:moveTo>
                  <a:cubicBezTo>
                    <a:pt x="14" y="24"/>
                    <a:pt x="14" y="24"/>
                    <a:pt x="14" y="24"/>
                  </a:cubicBezTo>
                  <a:cubicBezTo>
                    <a:pt x="14" y="25"/>
                    <a:pt x="13" y="25"/>
                    <a:pt x="13" y="25"/>
                  </a:cubicBezTo>
                  <a:cubicBezTo>
                    <a:pt x="13" y="24"/>
                    <a:pt x="13" y="24"/>
                    <a:pt x="13" y="24"/>
                  </a:cubicBezTo>
                  <a:cubicBezTo>
                    <a:pt x="21" y="16"/>
                    <a:pt x="21" y="16"/>
                    <a:pt x="21" y="16"/>
                  </a:cubicBezTo>
                  <a:cubicBezTo>
                    <a:pt x="21" y="16"/>
                    <a:pt x="22" y="16"/>
                    <a:pt x="22" y="16"/>
                  </a:cubicBezTo>
                  <a:cubicBezTo>
                    <a:pt x="22" y="16"/>
                    <a:pt x="22" y="16"/>
                    <a:pt x="22" y="17"/>
                  </a:cubicBezTo>
                  <a:close/>
                  <a:moveTo>
                    <a:pt x="33" y="16"/>
                  </a:moveTo>
                  <a:cubicBezTo>
                    <a:pt x="34" y="15"/>
                    <a:pt x="34" y="13"/>
                    <a:pt x="33" y="12"/>
                  </a:cubicBezTo>
                  <a:cubicBezTo>
                    <a:pt x="29" y="8"/>
                    <a:pt x="29" y="8"/>
                    <a:pt x="29" y="8"/>
                  </a:cubicBezTo>
                  <a:cubicBezTo>
                    <a:pt x="28" y="7"/>
                    <a:pt x="27" y="7"/>
                    <a:pt x="26" y="8"/>
                  </a:cubicBezTo>
                  <a:cubicBezTo>
                    <a:pt x="23" y="10"/>
                    <a:pt x="23" y="10"/>
                    <a:pt x="23" y="10"/>
                  </a:cubicBezTo>
                  <a:cubicBezTo>
                    <a:pt x="31" y="18"/>
                    <a:pt x="31" y="18"/>
                    <a:pt x="31" y="18"/>
                  </a:cubicBezTo>
                  <a:lnTo>
                    <a:pt x="33" y="16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20" name="PA_组合 219"/>
          <p:cNvGrpSpPr/>
          <p:nvPr>
            <p:custDataLst>
              <p:tags r:id="rId9"/>
            </p:custDataLst>
          </p:nvPr>
        </p:nvGrpSpPr>
        <p:grpSpPr>
          <a:xfrm>
            <a:off x="821668" y="4922875"/>
            <a:ext cx="3192914" cy="1022167"/>
            <a:chOff x="821668" y="2906974"/>
            <a:chExt cx="3192914" cy="1022167"/>
          </a:xfrm>
        </p:grpSpPr>
        <p:sp>
          <p:nvSpPr>
            <p:cNvPr id="221" name="PA_文本框 220"/>
            <p:cNvSpPr txBox="1"/>
            <p:nvPr>
              <p:custDataLst>
                <p:tags r:id="rId52"/>
              </p:custDataLst>
            </p:nvPr>
          </p:nvSpPr>
          <p:spPr>
            <a:xfrm>
              <a:off x="1147304" y="2906974"/>
              <a:ext cx="2867278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altLang="zh-CN" sz="1800" b="1" i="0" u="none" strike="noStrike" kern="1200" cap="none" spc="300" normalizeH="0" baseline="0" noProof="0" dirty="0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2.</a:t>
              </a:r>
              <a:r>
                <a:rPr kumimoji="0" lang="zh-CN" altLang="en-US" sz="1800" b="1" i="0" u="none" strike="noStrike" kern="1200" cap="none" spc="300" normalizeH="0" baseline="0" noProof="0" dirty="0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点击此处添加标题</a:t>
              </a:r>
            </a:p>
          </p:txBody>
        </p:sp>
        <p:sp>
          <p:nvSpPr>
            <p:cNvPr id="222" name="PA_文本框 221"/>
            <p:cNvSpPr txBox="1"/>
            <p:nvPr>
              <p:custDataLst>
                <p:tags r:id="rId53"/>
              </p:custDataLst>
            </p:nvPr>
          </p:nvSpPr>
          <p:spPr>
            <a:xfrm>
              <a:off x="1147304" y="3358857"/>
              <a:ext cx="1595309" cy="57028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50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点击此处添加文字说明</a:t>
              </a:r>
              <a:endParaRPr kumimoji="0" lang="en-US" altLang="zh-CN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endParaRPr>
            </a:p>
            <a:p>
              <a:pPr marL="0" marR="0" lvl="0" indent="0" algn="l" defTabSz="914400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50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点击此处添加文字说明</a:t>
              </a:r>
            </a:p>
          </p:txBody>
        </p:sp>
        <p:cxnSp>
          <p:nvCxnSpPr>
            <p:cNvPr id="223" name="PA_直接连接符 222"/>
            <p:cNvCxnSpPr/>
            <p:nvPr>
              <p:custDataLst>
                <p:tags r:id="rId54"/>
              </p:custDataLst>
            </p:nvPr>
          </p:nvCxnSpPr>
          <p:spPr>
            <a:xfrm>
              <a:off x="1213979" y="3317581"/>
              <a:ext cx="2358780" cy="0"/>
            </a:xfrm>
            <a:prstGeom prst="line">
              <a:avLst/>
            </a:prstGeom>
            <a:ln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4" name="PA_直接连接符 223"/>
            <p:cNvCxnSpPr/>
            <p:nvPr>
              <p:custDataLst>
                <p:tags r:id="rId55"/>
              </p:custDataLst>
            </p:nvPr>
          </p:nvCxnSpPr>
          <p:spPr>
            <a:xfrm>
              <a:off x="1213979" y="3366501"/>
              <a:ext cx="817523" cy="0"/>
            </a:xfrm>
            <a:prstGeom prst="line">
              <a:avLst/>
            </a:prstGeom>
            <a:ln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25" name="PA_任意多边形 163"/>
            <p:cNvSpPr>
              <a:spLocks noEditPoints="1"/>
            </p:cNvSpPr>
            <p:nvPr>
              <p:custDataLst>
                <p:tags r:id="rId56"/>
              </p:custDataLst>
            </p:nvPr>
          </p:nvSpPr>
          <p:spPr bwMode="auto">
            <a:xfrm>
              <a:off x="821668" y="2962934"/>
              <a:ext cx="298748" cy="230613"/>
            </a:xfrm>
            <a:custGeom>
              <a:avLst/>
              <a:gdLst>
                <a:gd name="T0" fmla="*/ 38 w 48"/>
                <a:gd name="T1" fmla="*/ 30 h 37"/>
                <a:gd name="T2" fmla="*/ 30 w 48"/>
                <a:gd name="T3" fmla="*/ 37 h 37"/>
                <a:gd name="T4" fmla="*/ 8 w 48"/>
                <a:gd name="T5" fmla="*/ 37 h 37"/>
                <a:gd name="T6" fmla="*/ 0 w 48"/>
                <a:gd name="T7" fmla="*/ 30 h 37"/>
                <a:gd name="T8" fmla="*/ 0 w 48"/>
                <a:gd name="T9" fmla="*/ 7 h 37"/>
                <a:gd name="T10" fmla="*/ 8 w 48"/>
                <a:gd name="T11" fmla="*/ 0 h 37"/>
                <a:gd name="T12" fmla="*/ 30 w 48"/>
                <a:gd name="T13" fmla="*/ 0 h 37"/>
                <a:gd name="T14" fmla="*/ 33 w 48"/>
                <a:gd name="T15" fmla="*/ 0 h 37"/>
                <a:gd name="T16" fmla="*/ 34 w 48"/>
                <a:gd name="T17" fmla="*/ 1 h 37"/>
                <a:gd name="T18" fmla="*/ 34 w 48"/>
                <a:gd name="T19" fmla="*/ 2 h 37"/>
                <a:gd name="T20" fmla="*/ 32 w 48"/>
                <a:gd name="T21" fmla="*/ 3 h 37"/>
                <a:gd name="T22" fmla="*/ 31 w 48"/>
                <a:gd name="T23" fmla="*/ 3 h 37"/>
                <a:gd name="T24" fmla="*/ 30 w 48"/>
                <a:gd name="T25" fmla="*/ 3 h 37"/>
                <a:gd name="T26" fmla="*/ 8 w 48"/>
                <a:gd name="T27" fmla="*/ 3 h 37"/>
                <a:gd name="T28" fmla="*/ 4 w 48"/>
                <a:gd name="T29" fmla="*/ 7 h 37"/>
                <a:gd name="T30" fmla="*/ 4 w 48"/>
                <a:gd name="T31" fmla="*/ 30 h 37"/>
                <a:gd name="T32" fmla="*/ 8 w 48"/>
                <a:gd name="T33" fmla="*/ 34 h 37"/>
                <a:gd name="T34" fmla="*/ 30 w 48"/>
                <a:gd name="T35" fmla="*/ 34 h 37"/>
                <a:gd name="T36" fmla="*/ 34 w 48"/>
                <a:gd name="T37" fmla="*/ 30 h 37"/>
                <a:gd name="T38" fmla="*/ 34 w 48"/>
                <a:gd name="T39" fmla="*/ 26 h 37"/>
                <a:gd name="T40" fmla="*/ 35 w 48"/>
                <a:gd name="T41" fmla="*/ 26 h 37"/>
                <a:gd name="T42" fmla="*/ 36 w 48"/>
                <a:gd name="T43" fmla="*/ 24 h 37"/>
                <a:gd name="T44" fmla="*/ 37 w 48"/>
                <a:gd name="T45" fmla="*/ 24 h 37"/>
                <a:gd name="T46" fmla="*/ 38 w 48"/>
                <a:gd name="T47" fmla="*/ 25 h 37"/>
                <a:gd name="T48" fmla="*/ 38 w 48"/>
                <a:gd name="T49" fmla="*/ 30 h 37"/>
                <a:gd name="T50" fmla="*/ 43 w 48"/>
                <a:gd name="T51" fmla="*/ 13 h 37"/>
                <a:gd name="T52" fmla="*/ 25 w 48"/>
                <a:gd name="T53" fmla="*/ 31 h 37"/>
                <a:gd name="T54" fmla="*/ 17 w 48"/>
                <a:gd name="T55" fmla="*/ 31 h 37"/>
                <a:gd name="T56" fmla="*/ 17 w 48"/>
                <a:gd name="T57" fmla="*/ 23 h 37"/>
                <a:gd name="T58" fmla="*/ 35 w 48"/>
                <a:gd name="T59" fmla="*/ 5 h 37"/>
                <a:gd name="T60" fmla="*/ 43 w 48"/>
                <a:gd name="T61" fmla="*/ 13 h 37"/>
                <a:gd name="T62" fmla="*/ 27 w 48"/>
                <a:gd name="T63" fmla="*/ 25 h 37"/>
                <a:gd name="T64" fmla="*/ 23 w 48"/>
                <a:gd name="T65" fmla="*/ 21 h 37"/>
                <a:gd name="T66" fmla="*/ 20 w 48"/>
                <a:gd name="T67" fmla="*/ 24 h 37"/>
                <a:gd name="T68" fmla="*/ 20 w 48"/>
                <a:gd name="T69" fmla="*/ 25 h 37"/>
                <a:gd name="T70" fmla="*/ 22 w 48"/>
                <a:gd name="T71" fmla="*/ 25 h 37"/>
                <a:gd name="T72" fmla="*/ 22 w 48"/>
                <a:gd name="T73" fmla="*/ 28 h 37"/>
                <a:gd name="T74" fmla="*/ 24 w 48"/>
                <a:gd name="T75" fmla="*/ 28 h 37"/>
                <a:gd name="T76" fmla="*/ 27 w 48"/>
                <a:gd name="T77" fmla="*/ 25 h 37"/>
                <a:gd name="T78" fmla="*/ 35 w 48"/>
                <a:gd name="T79" fmla="*/ 9 h 37"/>
                <a:gd name="T80" fmla="*/ 25 w 48"/>
                <a:gd name="T81" fmla="*/ 18 h 37"/>
                <a:gd name="T82" fmla="*/ 25 w 48"/>
                <a:gd name="T83" fmla="*/ 19 h 37"/>
                <a:gd name="T84" fmla="*/ 26 w 48"/>
                <a:gd name="T85" fmla="*/ 19 h 37"/>
                <a:gd name="T86" fmla="*/ 36 w 48"/>
                <a:gd name="T87" fmla="*/ 10 h 37"/>
                <a:gd name="T88" fmla="*/ 36 w 48"/>
                <a:gd name="T89" fmla="*/ 9 h 37"/>
                <a:gd name="T90" fmla="*/ 35 w 48"/>
                <a:gd name="T91" fmla="*/ 9 h 37"/>
                <a:gd name="T92" fmla="*/ 45 w 48"/>
                <a:gd name="T93" fmla="*/ 11 h 37"/>
                <a:gd name="T94" fmla="*/ 37 w 48"/>
                <a:gd name="T95" fmla="*/ 3 h 37"/>
                <a:gd name="T96" fmla="*/ 39 w 48"/>
                <a:gd name="T97" fmla="*/ 1 h 37"/>
                <a:gd name="T98" fmla="*/ 43 w 48"/>
                <a:gd name="T99" fmla="*/ 1 h 37"/>
                <a:gd name="T100" fmla="*/ 47 w 48"/>
                <a:gd name="T101" fmla="*/ 5 h 37"/>
                <a:gd name="T102" fmla="*/ 47 w 48"/>
                <a:gd name="T103" fmla="*/ 8 h 37"/>
                <a:gd name="T104" fmla="*/ 45 w 48"/>
                <a:gd name="T105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8" h="37">
                  <a:moveTo>
                    <a:pt x="38" y="30"/>
                  </a:moveTo>
                  <a:cubicBezTo>
                    <a:pt x="38" y="34"/>
                    <a:pt x="34" y="37"/>
                    <a:pt x="30" y="37"/>
                  </a:cubicBezTo>
                  <a:cubicBezTo>
                    <a:pt x="8" y="37"/>
                    <a:pt x="8" y="37"/>
                    <a:pt x="8" y="37"/>
                  </a:cubicBezTo>
                  <a:cubicBezTo>
                    <a:pt x="4" y="37"/>
                    <a:pt x="0" y="34"/>
                    <a:pt x="0" y="30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3"/>
                    <a:pt x="4" y="0"/>
                    <a:pt x="8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1" y="0"/>
                    <a:pt x="32" y="0"/>
                    <a:pt x="33" y="0"/>
                  </a:cubicBezTo>
                  <a:cubicBezTo>
                    <a:pt x="34" y="0"/>
                    <a:pt x="34" y="1"/>
                    <a:pt x="34" y="1"/>
                  </a:cubicBezTo>
                  <a:cubicBezTo>
                    <a:pt x="34" y="1"/>
                    <a:pt x="34" y="2"/>
                    <a:pt x="34" y="2"/>
                  </a:cubicBezTo>
                  <a:cubicBezTo>
                    <a:pt x="32" y="3"/>
                    <a:pt x="32" y="3"/>
                    <a:pt x="32" y="3"/>
                  </a:cubicBezTo>
                  <a:cubicBezTo>
                    <a:pt x="32" y="3"/>
                    <a:pt x="32" y="3"/>
                    <a:pt x="31" y="3"/>
                  </a:cubicBezTo>
                  <a:cubicBezTo>
                    <a:pt x="31" y="3"/>
                    <a:pt x="31" y="3"/>
                    <a:pt x="30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6" y="3"/>
                    <a:pt x="4" y="5"/>
                    <a:pt x="4" y="7"/>
                  </a:cubicBezTo>
                  <a:cubicBezTo>
                    <a:pt x="4" y="30"/>
                    <a:pt x="4" y="30"/>
                    <a:pt x="4" y="30"/>
                  </a:cubicBezTo>
                  <a:cubicBezTo>
                    <a:pt x="4" y="32"/>
                    <a:pt x="6" y="34"/>
                    <a:pt x="8" y="34"/>
                  </a:cubicBezTo>
                  <a:cubicBezTo>
                    <a:pt x="30" y="34"/>
                    <a:pt x="30" y="34"/>
                    <a:pt x="30" y="34"/>
                  </a:cubicBezTo>
                  <a:cubicBezTo>
                    <a:pt x="33" y="34"/>
                    <a:pt x="34" y="32"/>
                    <a:pt x="34" y="30"/>
                  </a:cubicBezTo>
                  <a:cubicBezTo>
                    <a:pt x="34" y="26"/>
                    <a:pt x="34" y="26"/>
                    <a:pt x="34" y="26"/>
                  </a:cubicBezTo>
                  <a:cubicBezTo>
                    <a:pt x="34" y="26"/>
                    <a:pt x="35" y="26"/>
                    <a:pt x="35" y="26"/>
                  </a:cubicBezTo>
                  <a:cubicBezTo>
                    <a:pt x="36" y="24"/>
                    <a:pt x="36" y="24"/>
                    <a:pt x="36" y="24"/>
                  </a:cubicBezTo>
                  <a:cubicBezTo>
                    <a:pt x="37" y="24"/>
                    <a:pt x="37" y="24"/>
                    <a:pt x="37" y="24"/>
                  </a:cubicBezTo>
                  <a:cubicBezTo>
                    <a:pt x="38" y="24"/>
                    <a:pt x="38" y="24"/>
                    <a:pt x="38" y="25"/>
                  </a:cubicBezTo>
                  <a:lnTo>
                    <a:pt x="38" y="30"/>
                  </a:lnTo>
                  <a:close/>
                  <a:moveTo>
                    <a:pt x="43" y="13"/>
                  </a:moveTo>
                  <a:cubicBezTo>
                    <a:pt x="25" y="31"/>
                    <a:pt x="25" y="31"/>
                    <a:pt x="25" y="31"/>
                  </a:cubicBezTo>
                  <a:cubicBezTo>
                    <a:pt x="17" y="31"/>
                    <a:pt x="17" y="31"/>
                    <a:pt x="17" y="31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35" y="5"/>
                    <a:pt x="35" y="5"/>
                    <a:pt x="35" y="5"/>
                  </a:cubicBezTo>
                  <a:lnTo>
                    <a:pt x="43" y="13"/>
                  </a:lnTo>
                  <a:close/>
                  <a:moveTo>
                    <a:pt x="27" y="25"/>
                  </a:moveTo>
                  <a:cubicBezTo>
                    <a:pt x="23" y="21"/>
                    <a:pt x="23" y="21"/>
                    <a:pt x="23" y="21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4" y="28"/>
                    <a:pt x="24" y="28"/>
                    <a:pt x="24" y="28"/>
                  </a:cubicBezTo>
                  <a:lnTo>
                    <a:pt x="27" y="25"/>
                  </a:lnTo>
                  <a:close/>
                  <a:moveTo>
                    <a:pt x="35" y="9"/>
                  </a:moveTo>
                  <a:cubicBezTo>
                    <a:pt x="25" y="18"/>
                    <a:pt x="25" y="18"/>
                    <a:pt x="25" y="18"/>
                  </a:cubicBezTo>
                  <a:cubicBezTo>
                    <a:pt x="25" y="18"/>
                    <a:pt x="25" y="19"/>
                    <a:pt x="25" y="19"/>
                  </a:cubicBezTo>
                  <a:cubicBezTo>
                    <a:pt x="26" y="19"/>
                    <a:pt x="26" y="19"/>
                    <a:pt x="26" y="19"/>
                  </a:cubicBezTo>
                  <a:cubicBezTo>
                    <a:pt x="36" y="10"/>
                    <a:pt x="36" y="10"/>
                    <a:pt x="36" y="10"/>
                  </a:cubicBezTo>
                  <a:cubicBezTo>
                    <a:pt x="36" y="9"/>
                    <a:pt x="36" y="9"/>
                    <a:pt x="36" y="9"/>
                  </a:cubicBezTo>
                  <a:cubicBezTo>
                    <a:pt x="35" y="8"/>
                    <a:pt x="35" y="8"/>
                    <a:pt x="35" y="9"/>
                  </a:cubicBezTo>
                  <a:close/>
                  <a:moveTo>
                    <a:pt x="45" y="11"/>
                  </a:moveTo>
                  <a:cubicBezTo>
                    <a:pt x="37" y="3"/>
                    <a:pt x="37" y="3"/>
                    <a:pt x="37" y="3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40" y="0"/>
                    <a:pt x="42" y="0"/>
                    <a:pt x="43" y="1"/>
                  </a:cubicBezTo>
                  <a:cubicBezTo>
                    <a:pt x="47" y="5"/>
                    <a:pt x="47" y="5"/>
                    <a:pt x="47" y="5"/>
                  </a:cubicBezTo>
                  <a:cubicBezTo>
                    <a:pt x="48" y="6"/>
                    <a:pt x="48" y="7"/>
                    <a:pt x="47" y="8"/>
                  </a:cubicBezTo>
                  <a:lnTo>
                    <a:pt x="45" y="11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26" name="PA_组合 225"/>
          <p:cNvGrpSpPr/>
          <p:nvPr>
            <p:custDataLst>
              <p:tags r:id="rId10"/>
            </p:custDataLst>
          </p:nvPr>
        </p:nvGrpSpPr>
        <p:grpSpPr>
          <a:xfrm>
            <a:off x="8653198" y="4922875"/>
            <a:ext cx="3268508" cy="1022167"/>
            <a:chOff x="8653198" y="2906974"/>
            <a:chExt cx="3268508" cy="1022167"/>
          </a:xfrm>
        </p:grpSpPr>
        <p:sp>
          <p:nvSpPr>
            <p:cNvPr id="227" name="PA_文本框 226"/>
            <p:cNvSpPr txBox="1"/>
            <p:nvPr>
              <p:custDataLst>
                <p:tags r:id="rId47"/>
              </p:custDataLst>
            </p:nvPr>
          </p:nvSpPr>
          <p:spPr>
            <a:xfrm>
              <a:off x="8978900" y="2906974"/>
              <a:ext cx="2942806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altLang="zh-CN" sz="1800" b="1" i="0" u="none" strike="noStrike" kern="1200" cap="none" spc="300" normalizeH="0" baseline="0" noProof="0" dirty="0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4.</a:t>
              </a:r>
              <a:r>
                <a:rPr kumimoji="0" lang="zh-CN" altLang="en-US" sz="1800" b="1" i="0" u="none" strike="noStrike" kern="1200" cap="none" spc="300" normalizeH="0" baseline="0" noProof="0" dirty="0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点击此处添加标题</a:t>
              </a:r>
            </a:p>
          </p:txBody>
        </p:sp>
        <p:sp>
          <p:nvSpPr>
            <p:cNvPr id="228" name="PA_文本框 227"/>
            <p:cNvSpPr txBox="1"/>
            <p:nvPr>
              <p:custDataLst>
                <p:tags r:id="rId48"/>
              </p:custDataLst>
            </p:nvPr>
          </p:nvSpPr>
          <p:spPr>
            <a:xfrm>
              <a:off x="8978900" y="3358857"/>
              <a:ext cx="1595309" cy="57028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50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点击此处添加文字说明</a:t>
              </a:r>
              <a:endParaRPr kumimoji="0" lang="en-US" altLang="zh-CN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endParaRPr>
            </a:p>
            <a:p>
              <a:pPr marL="0" marR="0" lvl="0" indent="0" algn="l" defTabSz="914400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50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点击此处添加文字说明</a:t>
              </a:r>
            </a:p>
          </p:txBody>
        </p:sp>
        <p:cxnSp>
          <p:nvCxnSpPr>
            <p:cNvPr id="229" name="PA_直接连接符 228"/>
            <p:cNvCxnSpPr/>
            <p:nvPr>
              <p:custDataLst>
                <p:tags r:id="rId49"/>
              </p:custDataLst>
            </p:nvPr>
          </p:nvCxnSpPr>
          <p:spPr>
            <a:xfrm>
              <a:off x="9045575" y="3317581"/>
              <a:ext cx="2379712" cy="0"/>
            </a:xfrm>
            <a:prstGeom prst="line">
              <a:avLst/>
            </a:prstGeom>
            <a:ln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0" name="PA_直接连接符 229"/>
            <p:cNvCxnSpPr/>
            <p:nvPr>
              <p:custDataLst>
                <p:tags r:id="rId50"/>
              </p:custDataLst>
            </p:nvPr>
          </p:nvCxnSpPr>
          <p:spPr>
            <a:xfrm>
              <a:off x="9045575" y="3366501"/>
              <a:ext cx="817523" cy="0"/>
            </a:xfrm>
            <a:prstGeom prst="line">
              <a:avLst/>
            </a:prstGeom>
            <a:ln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31" name="PA_任意多边形 342"/>
            <p:cNvSpPr>
              <a:spLocks noEditPoints="1"/>
            </p:cNvSpPr>
            <p:nvPr>
              <p:custDataLst>
                <p:tags r:id="rId51"/>
              </p:custDataLst>
            </p:nvPr>
          </p:nvSpPr>
          <p:spPr bwMode="auto">
            <a:xfrm>
              <a:off x="8653198" y="2964076"/>
              <a:ext cx="248911" cy="220527"/>
            </a:xfrm>
            <a:custGeom>
              <a:avLst/>
              <a:gdLst>
                <a:gd name="T0" fmla="*/ 48 w 48"/>
                <a:gd name="T1" fmla="*/ 10 h 43"/>
                <a:gd name="T2" fmla="*/ 39 w 48"/>
                <a:gd name="T3" fmla="*/ 19 h 43"/>
                <a:gd name="T4" fmla="*/ 39 w 48"/>
                <a:gd name="T5" fmla="*/ 19 h 43"/>
                <a:gd name="T6" fmla="*/ 38 w 48"/>
                <a:gd name="T7" fmla="*/ 18 h 43"/>
                <a:gd name="T8" fmla="*/ 38 w 48"/>
                <a:gd name="T9" fmla="*/ 13 h 43"/>
                <a:gd name="T10" fmla="*/ 31 w 48"/>
                <a:gd name="T11" fmla="*/ 13 h 43"/>
                <a:gd name="T12" fmla="*/ 24 w 48"/>
                <a:gd name="T13" fmla="*/ 18 h 43"/>
                <a:gd name="T14" fmla="*/ 22 w 48"/>
                <a:gd name="T15" fmla="*/ 23 h 43"/>
                <a:gd name="T16" fmla="*/ 7 w 48"/>
                <a:gd name="T17" fmla="*/ 37 h 43"/>
                <a:gd name="T18" fmla="*/ 1 w 48"/>
                <a:gd name="T19" fmla="*/ 37 h 43"/>
                <a:gd name="T20" fmla="*/ 0 w 48"/>
                <a:gd name="T21" fmla="*/ 36 h 43"/>
                <a:gd name="T22" fmla="*/ 0 w 48"/>
                <a:gd name="T23" fmla="*/ 31 h 43"/>
                <a:gd name="T24" fmla="*/ 1 w 48"/>
                <a:gd name="T25" fmla="*/ 30 h 43"/>
                <a:gd name="T26" fmla="*/ 7 w 48"/>
                <a:gd name="T27" fmla="*/ 30 h 43"/>
                <a:gd name="T28" fmla="*/ 14 w 48"/>
                <a:gd name="T29" fmla="*/ 25 h 43"/>
                <a:gd name="T30" fmla="*/ 16 w 48"/>
                <a:gd name="T31" fmla="*/ 20 h 43"/>
                <a:gd name="T32" fmla="*/ 31 w 48"/>
                <a:gd name="T33" fmla="*/ 6 h 43"/>
                <a:gd name="T34" fmla="*/ 38 w 48"/>
                <a:gd name="T35" fmla="*/ 6 h 43"/>
                <a:gd name="T36" fmla="*/ 38 w 48"/>
                <a:gd name="T37" fmla="*/ 1 h 43"/>
                <a:gd name="T38" fmla="*/ 39 w 48"/>
                <a:gd name="T39" fmla="*/ 0 h 43"/>
                <a:gd name="T40" fmla="*/ 39 w 48"/>
                <a:gd name="T41" fmla="*/ 1 h 43"/>
                <a:gd name="T42" fmla="*/ 48 w 48"/>
                <a:gd name="T43" fmla="*/ 9 h 43"/>
                <a:gd name="T44" fmla="*/ 48 w 48"/>
                <a:gd name="T45" fmla="*/ 10 h 43"/>
                <a:gd name="T46" fmla="*/ 48 w 48"/>
                <a:gd name="T47" fmla="*/ 10 h 43"/>
                <a:gd name="T48" fmla="*/ 14 w 48"/>
                <a:gd name="T49" fmla="*/ 20 h 43"/>
                <a:gd name="T50" fmla="*/ 7 w 48"/>
                <a:gd name="T51" fmla="*/ 13 h 43"/>
                <a:gd name="T52" fmla="*/ 1 w 48"/>
                <a:gd name="T53" fmla="*/ 13 h 43"/>
                <a:gd name="T54" fmla="*/ 0 w 48"/>
                <a:gd name="T55" fmla="*/ 12 h 43"/>
                <a:gd name="T56" fmla="*/ 0 w 48"/>
                <a:gd name="T57" fmla="*/ 7 h 43"/>
                <a:gd name="T58" fmla="*/ 1 w 48"/>
                <a:gd name="T59" fmla="*/ 6 h 43"/>
                <a:gd name="T60" fmla="*/ 7 w 48"/>
                <a:gd name="T61" fmla="*/ 6 h 43"/>
                <a:gd name="T62" fmla="*/ 18 w 48"/>
                <a:gd name="T63" fmla="*/ 12 h 43"/>
                <a:gd name="T64" fmla="*/ 14 w 48"/>
                <a:gd name="T65" fmla="*/ 20 h 43"/>
                <a:gd name="T66" fmla="*/ 48 w 48"/>
                <a:gd name="T67" fmla="*/ 34 h 43"/>
                <a:gd name="T68" fmla="*/ 39 w 48"/>
                <a:gd name="T69" fmla="*/ 43 h 43"/>
                <a:gd name="T70" fmla="*/ 39 w 48"/>
                <a:gd name="T71" fmla="*/ 43 h 43"/>
                <a:gd name="T72" fmla="*/ 38 w 48"/>
                <a:gd name="T73" fmla="*/ 42 h 43"/>
                <a:gd name="T74" fmla="*/ 38 w 48"/>
                <a:gd name="T75" fmla="*/ 37 h 43"/>
                <a:gd name="T76" fmla="*/ 20 w 48"/>
                <a:gd name="T77" fmla="*/ 31 h 43"/>
                <a:gd name="T78" fmla="*/ 24 w 48"/>
                <a:gd name="T79" fmla="*/ 24 h 43"/>
                <a:gd name="T80" fmla="*/ 31 w 48"/>
                <a:gd name="T81" fmla="*/ 30 h 43"/>
                <a:gd name="T82" fmla="*/ 38 w 48"/>
                <a:gd name="T83" fmla="*/ 30 h 43"/>
                <a:gd name="T84" fmla="*/ 38 w 48"/>
                <a:gd name="T85" fmla="*/ 25 h 43"/>
                <a:gd name="T86" fmla="*/ 39 w 48"/>
                <a:gd name="T87" fmla="*/ 24 h 43"/>
                <a:gd name="T88" fmla="*/ 39 w 48"/>
                <a:gd name="T89" fmla="*/ 25 h 43"/>
                <a:gd name="T90" fmla="*/ 48 w 48"/>
                <a:gd name="T91" fmla="*/ 33 h 43"/>
                <a:gd name="T92" fmla="*/ 48 w 48"/>
                <a:gd name="T93" fmla="*/ 34 h 43"/>
                <a:gd name="T94" fmla="*/ 48 w 48"/>
                <a:gd name="T95" fmla="*/ 34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8" h="43">
                  <a:moveTo>
                    <a:pt x="48" y="10"/>
                  </a:moveTo>
                  <a:cubicBezTo>
                    <a:pt x="39" y="19"/>
                    <a:pt x="39" y="19"/>
                    <a:pt x="39" y="19"/>
                  </a:cubicBezTo>
                  <a:cubicBezTo>
                    <a:pt x="39" y="19"/>
                    <a:pt x="39" y="19"/>
                    <a:pt x="39" y="19"/>
                  </a:cubicBezTo>
                  <a:cubicBezTo>
                    <a:pt x="38" y="19"/>
                    <a:pt x="38" y="19"/>
                    <a:pt x="38" y="18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1" y="13"/>
                    <a:pt x="31" y="13"/>
                    <a:pt x="31" y="13"/>
                  </a:cubicBezTo>
                  <a:cubicBezTo>
                    <a:pt x="27" y="13"/>
                    <a:pt x="26" y="16"/>
                    <a:pt x="24" y="18"/>
                  </a:cubicBezTo>
                  <a:cubicBezTo>
                    <a:pt x="24" y="20"/>
                    <a:pt x="23" y="22"/>
                    <a:pt x="22" y="23"/>
                  </a:cubicBezTo>
                  <a:cubicBezTo>
                    <a:pt x="19" y="30"/>
                    <a:pt x="16" y="37"/>
                    <a:pt x="7" y="37"/>
                  </a:cubicBezTo>
                  <a:cubicBezTo>
                    <a:pt x="1" y="37"/>
                    <a:pt x="1" y="37"/>
                    <a:pt x="1" y="37"/>
                  </a:cubicBezTo>
                  <a:cubicBezTo>
                    <a:pt x="1" y="37"/>
                    <a:pt x="0" y="37"/>
                    <a:pt x="0" y="36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1" y="30"/>
                    <a:pt x="1" y="30"/>
                  </a:cubicBezTo>
                  <a:cubicBezTo>
                    <a:pt x="7" y="30"/>
                    <a:pt x="7" y="30"/>
                    <a:pt x="7" y="30"/>
                  </a:cubicBezTo>
                  <a:cubicBezTo>
                    <a:pt x="11" y="30"/>
                    <a:pt x="12" y="28"/>
                    <a:pt x="14" y="25"/>
                  </a:cubicBezTo>
                  <a:cubicBezTo>
                    <a:pt x="15" y="23"/>
                    <a:pt x="15" y="22"/>
                    <a:pt x="16" y="20"/>
                  </a:cubicBezTo>
                  <a:cubicBezTo>
                    <a:pt x="19" y="13"/>
                    <a:pt x="22" y="6"/>
                    <a:pt x="31" y="6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38" y="1"/>
                    <a:pt x="38" y="0"/>
                    <a:pt x="39" y="0"/>
                  </a:cubicBezTo>
                  <a:cubicBezTo>
                    <a:pt x="39" y="0"/>
                    <a:pt x="39" y="0"/>
                    <a:pt x="39" y="1"/>
                  </a:cubicBezTo>
                  <a:cubicBezTo>
                    <a:pt x="48" y="9"/>
                    <a:pt x="48" y="9"/>
                    <a:pt x="48" y="9"/>
                  </a:cubicBezTo>
                  <a:cubicBezTo>
                    <a:pt x="48" y="9"/>
                    <a:pt x="48" y="10"/>
                    <a:pt x="48" y="10"/>
                  </a:cubicBezTo>
                  <a:cubicBezTo>
                    <a:pt x="48" y="10"/>
                    <a:pt x="48" y="10"/>
                    <a:pt x="48" y="10"/>
                  </a:cubicBezTo>
                  <a:close/>
                  <a:moveTo>
                    <a:pt x="14" y="20"/>
                  </a:moveTo>
                  <a:cubicBezTo>
                    <a:pt x="13" y="16"/>
                    <a:pt x="11" y="13"/>
                    <a:pt x="7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0" y="13"/>
                    <a:pt x="0" y="12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1" y="6"/>
                    <a:pt x="1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12" y="6"/>
                    <a:pt x="15" y="9"/>
                    <a:pt x="18" y="12"/>
                  </a:cubicBezTo>
                  <a:cubicBezTo>
                    <a:pt x="17" y="15"/>
                    <a:pt x="15" y="17"/>
                    <a:pt x="14" y="20"/>
                  </a:cubicBezTo>
                  <a:close/>
                  <a:moveTo>
                    <a:pt x="48" y="34"/>
                  </a:moveTo>
                  <a:cubicBezTo>
                    <a:pt x="39" y="43"/>
                    <a:pt x="39" y="43"/>
                    <a:pt x="39" y="43"/>
                  </a:cubicBezTo>
                  <a:cubicBezTo>
                    <a:pt x="39" y="43"/>
                    <a:pt x="39" y="43"/>
                    <a:pt x="39" y="43"/>
                  </a:cubicBezTo>
                  <a:cubicBezTo>
                    <a:pt x="38" y="43"/>
                    <a:pt x="38" y="43"/>
                    <a:pt x="38" y="42"/>
                  </a:cubicBezTo>
                  <a:cubicBezTo>
                    <a:pt x="38" y="37"/>
                    <a:pt x="38" y="37"/>
                    <a:pt x="38" y="37"/>
                  </a:cubicBezTo>
                  <a:cubicBezTo>
                    <a:pt x="30" y="37"/>
                    <a:pt x="25" y="38"/>
                    <a:pt x="20" y="31"/>
                  </a:cubicBezTo>
                  <a:cubicBezTo>
                    <a:pt x="22" y="29"/>
                    <a:pt x="23" y="26"/>
                    <a:pt x="24" y="24"/>
                  </a:cubicBezTo>
                  <a:cubicBezTo>
                    <a:pt x="25" y="27"/>
                    <a:pt x="27" y="30"/>
                    <a:pt x="31" y="30"/>
                  </a:cubicBezTo>
                  <a:cubicBezTo>
                    <a:pt x="38" y="30"/>
                    <a:pt x="38" y="30"/>
                    <a:pt x="38" y="30"/>
                  </a:cubicBezTo>
                  <a:cubicBezTo>
                    <a:pt x="38" y="25"/>
                    <a:pt x="38" y="25"/>
                    <a:pt x="38" y="25"/>
                  </a:cubicBezTo>
                  <a:cubicBezTo>
                    <a:pt x="38" y="25"/>
                    <a:pt x="38" y="24"/>
                    <a:pt x="39" y="24"/>
                  </a:cubicBezTo>
                  <a:cubicBezTo>
                    <a:pt x="39" y="24"/>
                    <a:pt x="39" y="24"/>
                    <a:pt x="39" y="25"/>
                  </a:cubicBezTo>
                  <a:cubicBezTo>
                    <a:pt x="48" y="33"/>
                    <a:pt x="48" y="33"/>
                    <a:pt x="48" y="33"/>
                  </a:cubicBezTo>
                  <a:cubicBezTo>
                    <a:pt x="48" y="33"/>
                    <a:pt x="48" y="34"/>
                    <a:pt x="48" y="34"/>
                  </a:cubicBezTo>
                  <a:cubicBezTo>
                    <a:pt x="48" y="34"/>
                    <a:pt x="48" y="34"/>
                    <a:pt x="48" y="34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32" name="PA_组合 31"/>
          <p:cNvGrpSpPr/>
          <p:nvPr>
            <p:custDataLst>
              <p:tags r:id="rId11"/>
            </p:custDataLst>
          </p:nvPr>
        </p:nvGrpSpPr>
        <p:grpSpPr>
          <a:xfrm>
            <a:off x="3442138" y="2197100"/>
            <a:ext cx="4949304" cy="4184118"/>
            <a:chOff x="2798763" y="638175"/>
            <a:chExt cx="6602413" cy="5581651"/>
          </a:xfrm>
        </p:grpSpPr>
        <p:sp>
          <p:nvSpPr>
            <p:cNvPr id="33" name="PA_任意多边形 67"/>
            <p:cNvSpPr/>
            <p:nvPr>
              <p:custDataLst>
                <p:tags r:id="rId16"/>
              </p:custDataLst>
            </p:nvPr>
          </p:nvSpPr>
          <p:spPr bwMode="auto">
            <a:xfrm>
              <a:off x="5962651" y="638175"/>
              <a:ext cx="3094038" cy="434975"/>
            </a:xfrm>
            <a:custGeom>
              <a:avLst/>
              <a:gdLst>
                <a:gd name="T0" fmla="*/ 0 w 1949"/>
                <a:gd name="T1" fmla="*/ 129 h 274"/>
                <a:gd name="T2" fmla="*/ 882 w 1949"/>
                <a:gd name="T3" fmla="*/ 0 h 274"/>
                <a:gd name="T4" fmla="*/ 1949 w 1949"/>
                <a:gd name="T5" fmla="*/ 123 h 274"/>
                <a:gd name="T6" fmla="*/ 1094 w 1949"/>
                <a:gd name="T7" fmla="*/ 274 h 274"/>
                <a:gd name="T8" fmla="*/ 0 w 1949"/>
                <a:gd name="T9" fmla="*/ 129 h 2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49" h="274">
                  <a:moveTo>
                    <a:pt x="0" y="129"/>
                  </a:moveTo>
                  <a:lnTo>
                    <a:pt x="882" y="0"/>
                  </a:lnTo>
                  <a:lnTo>
                    <a:pt x="1949" y="123"/>
                  </a:lnTo>
                  <a:lnTo>
                    <a:pt x="1094" y="274"/>
                  </a:lnTo>
                  <a:lnTo>
                    <a:pt x="0" y="12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4" name="PA_任意多边形 68"/>
            <p:cNvSpPr/>
            <p:nvPr>
              <p:custDataLst>
                <p:tags r:id="rId17"/>
              </p:custDataLst>
            </p:nvPr>
          </p:nvSpPr>
          <p:spPr bwMode="auto">
            <a:xfrm>
              <a:off x="6210301" y="674688"/>
              <a:ext cx="2616200" cy="371475"/>
            </a:xfrm>
            <a:custGeom>
              <a:avLst/>
              <a:gdLst>
                <a:gd name="T0" fmla="*/ 0 w 1648"/>
                <a:gd name="T1" fmla="*/ 106 h 234"/>
                <a:gd name="T2" fmla="*/ 726 w 1648"/>
                <a:gd name="T3" fmla="*/ 0 h 234"/>
                <a:gd name="T4" fmla="*/ 1648 w 1648"/>
                <a:gd name="T5" fmla="*/ 106 h 234"/>
                <a:gd name="T6" fmla="*/ 933 w 1648"/>
                <a:gd name="T7" fmla="*/ 234 h 234"/>
                <a:gd name="T8" fmla="*/ 0 w 1648"/>
                <a:gd name="T9" fmla="*/ 106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48" h="234">
                  <a:moveTo>
                    <a:pt x="0" y="106"/>
                  </a:moveTo>
                  <a:lnTo>
                    <a:pt x="726" y="0"/>
                  </a:lnTo>
                  <a:lnTo>
                    <a:pt x="1648" y="106"/>
                  </a:lnTo>
                  <a:lnTo>
                    <a:pt x="933" y="234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DFAB9D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5" name="PA_任意多边形 69"/>
            <p:cNvSpPr/>
            <p:nvPr>
              <p:custDataLst>
                <p:tags r:id="rId18"/>
              </p:custDataLst>
            </p:nvPr>
          </p:nvSpPr>
          <p:spPr bwMode="auto">
            <a:xfrm>
              <a:off x="5962651" y="842963"/>
              <a:ext cx="1736725" cy="1463675"/>
            </a:xfrm>
            <a:custGeom>
              <a:avLst/>
              <a:gdLst>
                <a:gd name="T0" fmla="*/ 0 w 1094"/>
                <a:gd name="T1" fmla="*/ 0 h 922"/>
                <a:gd name="T2" fmla="*/ 1094 w 1094"/>
                <a:gd name="T3" fmla="*/ 145 h 922"/>
                <a:gd name="T4" fmla="*/ 1067 w 1094"/>
                <a:gd name="T5" fmla="*/ 922 h 922"/>
                <a:gd name="T6" fmla="*/ 508 w 1094"/>
                <a:gd name="T7" fmla="*/ 810 h 922"/>
                <a:gd name="T8" fmla="*/ 106 w 1094"/>
                <a:gd name="T9" fmla="*/ 905 h 922"/>
                <a:gd name="T10" fmla="*/ 106 w 1094"/>
                <a:gd name="T11" fmla="*/ 592 h 922"/>
                <a:gd name="T12" fmla="*/ 0 w 1094"/>
                <a:gd name="T13" fmla="*/ 570 h 922"/>
                <a:gd name="T14" fmla="*/ 0 w 1094"/>
                <a:gd name="T15" fmla="*/ 570 h 922"/>
                <a:gd name="T16" fmla="*/ 0 w 1094"/>
                <a:gd name="T17" fmla="*/ 0 h 9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94" h="922">
                  <a:moveTo>
                    <a:pt x="0" y="0"/>
                  </a:moveTo>
                  <a:lnTo>
                    <a:pt x="1094" y="145"/>
                  </a:lnTo>
                  <a:lnTo>
                    <a:pt x="1067" y="922"/>
                  </a:lnTo>
                  <a:lnTo>
                    <a:pt x="508" y="810"/>
                  </a:lnTo>
                  <a:lnTo>
                    <a:pt x="106" y="905"/>
                  </a:lnTo>
                  <a:lnTo>
                    <a:pt x="106" y="592"/>
                  </a:lnTo>
                  <a:lnTo>
                    <a:pt x="0" y="570"/>
                  </a:lnTo>
                  <a:lnTo>
                    <a:pt x="0" y="5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6" name="PA_任意多边形 70"/>
            <p:cNvSpPr/>
            <p:nvPr>
              <p:custDataLst>
                <p:tags r:id="rId19"/>
              </p:custDataLst>
            </p:nvPr>
          </p:nvSpPr>
          <p:spPr bwMode="auto">
            <a:xfrm>
              <a:off x="5997576" y="877888"/>
              <a:ext cx="1666875" cy="1419225"/>
            </a:xfrm>
            <a:custGeom>
              <a:avLst/>
              <a:gdLst>
                <a:gd name="T0" fmla="*/ 486 w 1050"/>
                <a:gd name="T1" fmla="*/ 788 h 894"/>
                <a:gd name="T2" fmla="*/ 84 w 1050"/>
                <a:gd name="T3" fmla="*/ 883 h 894"/>
                <a:gd name="T4" fmla="*/ 84 w 1050"/>
                <a:gd name="T5" fmla="*/ 570 h 894"/>
                <a:gd name="T6" fmla="*/ 0 w 1050"/>
                <a:gd name="T7" fmla="*/ 553 h 894"/>
                <a:gd name="T8" fmla="*/ 0 w 1050"/>
                <a:gd name="T9" fmla="*/ 0 h 894"/>
                <a:gd name="T10" fmla="*/ 1050 w 1050"/>
                <a:gd name="T11" fmla="*/ 146 h 894"/>
                <a:gd name="T12" fmla="*/ 1022 w 1050"/>
                <a:gd name="T13" fmla="*/ 894 h 894"/>
                <a:gd name="T14" fmla="*/ 486 w 1050"/>
                <a:gd name="T15" fmla="*/ 788 h 8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50" h="894">
                  <a:moveTo>
                    <a:pt x="486" y="788"/>
                  </a:moveTo>
                  <a:lnTo>
                    <a:pt x="84" y="883"/>
                  </a:lnTo>
                  <a:lnTo>
                    <a:pt x="84" y="570"/>
                  </a:lnTo>
                  <a:lnTo>
                    <a:pt x="0" y="553"/>
                  </a:lnTo>
                  <a:lnTo>
                    <a:pt x="0" y="0"/>
                  </a:lnTo>
                  <a:lnTo>
                    <a:pt x="1050" y="146"/>
                  </a:lnTo>
                  <a:lnTo>
                    <a:pt x="1022" y="894"/>
                  </a:lnTo>
                  <a:lnTo>
                    <a:pt x="486" y="788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7" name="PA_任意多边形 71"/>
            <p:cNvSpPr/>
            <p:nvPr>
              <p:custDataLst>
                <p:tags r:id="rId20"/>
              </p:custDataLst>
            </p:nvPr>
          </p:nvSpPr>
          <p:spPr bwMode="auto">
            <a:xfrm>
              <a:off x="7656513" y="833438"/>
              <a:ext cx="1400175" cy="1473200"/>
            </a:xfrm>
            <a:custGeom>
              <a:avLst/>
              <a:gdLst>
                <a:gd name="T0" fmla="*/ 882 w 882"/>
                <a:gd name="T1" fmla="*/ 0 h 928"/>
                <a:gd name="T2" fmla="*/ 27 w 882"/>
                <a:gd name="T3" fmla="*/ 151 h 928"/>
                <a:gd name="T4" fmla="*/ 0 w 882"/>
                <a:gd name="T5" fmla="*/ 928 h 928"/>
                <a:gd name="T6" fmla="*/ 485 w 882"/>
                <a:gd name="T7" fmla="*/ 799 h 928"/>
                <a:gd name="T8" fmla="*/ 837 w 882"/>
                <a:gd name="T9" fmla="*/ 867 h 928"/>
                <a:gd name="T10" fmla="*/ 882 w 882"/>
                <a:gd name="T11" fmla="*/ 0 h 9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82" h="928">
                  <a:moveTo>
                    <a:pt x="882" y="0"/>
                  </a:moveTo>
                  <a:lnTo>
                    <a:pt x="27" y="151"/>
                  </a:lnTo>
                  <a:lnTo>
                    <a:pt x="0" y="928"/>
                  </a:lnTo>
                  <a:lnTo>
                    <a:pt x="485" y="799"/>
                  </a:lnTo>
                  <a:lnTo>
                    <a:pt x="837" y="867"/>
                  </a:lnTo>
                  <a:lnTo>
                    <a:pt x="88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8" name="PA_任意多边形 72"/>
            <p:cNvSpPr/>
            <p:nvPr>
              <p:custDataLst>
                <p:tags r:id="rId21"/>
              </p:custDataLst>
            </p:nvPr>
          </p:nvSpPr>
          <p:spPr bwMode="auto">
            <a:xfrm>
              <a:off x="7691438" y="877888"/>
              <a:ext cx="1328738" cy="1419225"/>
            </a:xfrm>
            <a:custGeom>
              <a:avLst/>
              <a:gdLst>
                <a:gd name="T0" fmla="*/ 22 w 837"/>
                <a:gd name="T1" fmla="*/ 146 h 894"/>
                <a:gd name="T2" fmla="*/ 837 w 837"/>
                <a:gd name="T3" fmla="*/ 0 h 894"/>
                <a:gd name="T4" fmla="*/ 793 w 837"/>
                <a:gd name="T5" fmla="*/ 833 h 894"/>
                <a:gd name="T6" fmla="*/ 463 w 837"/>
                <a:gd name="T7" fmla="*/ 771 h 894"/>
                <a:gd name="T8" fmla="*/ 0 w 837"/>
                <a:gd name="T9" fmla="*/ 894 h 894"/>
                <a:gd name="T10" fmla="*/ 22 w 837"/>
                <a:gd name="T11" fmla="*/ 146 h 8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37" h="894">
                  <a:moveTo>
                    <a:pt x="22" y="146"/>
                  </a:moveTo>
                  <a:lnTo>
                    <a:pt x="837" y="0"/>
                  </a:lnTo>
                  <a:lnTo>
                    <a:pt x="793" y="833"/>
                  </a:lnTo>
                  <a:lnTo>
                    <a:pt x="463" y="771"/>
                  </a:lnTo>
                  <a:lnTo>
                    <a:pt x="0" y="894"/>
                  </a:lnTo>
                  <a:lnTo>
                    <a:pt x="22" y="14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9" name="PA_任意多边形 73"/>
            <p:cNvSpPr/>
            <p:nvPr>
              <p:custDataLst>
                <p:tags r:id="rId22"/>
              </p:custDataLst>
            </p:nvPr>
          </p:nvSpPr>
          <p:spPr bwMode="auto">
            <a:xfrm>
              <a:off x="2798763" y="1481138"/>
              <a:ext cx="3332163" cy="674688"/>
            </a:xfrm>
            <a:custGeom>
              <a:avLst/>
              <a:gdLst>
                <a:gd name="T0" fmla="*/ 2099 w 2099"/>
                <a:gd name="T1" fmla="*/ 190 h 425"/>
                <a:gd name="T2" fmla="*/ 943 w 2099"/>
                <a:gd name="T3" fmla="*/ 425 h 425"/>
                <a:gd name="T4" fmla="*/ 0 w 2099"/>
                <a:gd name="T5" fmla="*/ 196 h 425"/>
                <a:gd name="T6" fmla="*/ 1133 w 2099"/>
                <a:gd name="T7" fmla="*/ 0 h 425"/>
                <a:gd name="T8" fmla="*/ 2099 w 2099"/>
                <a:gd name="T9" fmla="*/ 190 h 4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99" h="425">
                  <a:moveTo>
                    <a:pt x="2099" y="190"/>
                  </a:moveTo>
                  <a:lnTo>
                    <a:pt x="943" y="425"/>
                  </a:lnTo>
                  <a:lnTo>
                    <a:pt x="0" y="196"/>
                  </a:lnTo>
                  <a:lnTo>
                    <a:pt x="1133" y="0"/>
                  </a:lnTo>
                  <a:lnTo>
                    <a:pt x="2099" y="19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0" name="PA_任意多边形 74"/>
            <p:cNvSpPr/>
            <p:nvPr>
              <p:custDataLst>
                <p:tags r:id="rId23"/>
              </p:custDataLst>
            </p:nvPr>
          </p:nvSpPr>
          <p:spPr bwMode="auto">
            <a:xfrm>
              <a:off x="2967038" y="1517650"/>
              <a:ext cx="2987675" cy="603250"/>
            </a:xfrm>
            <a:custGeom>
              <a:avLst/>
              <a:gdLst>
                <a:gd name="T0" fmla="*/ 0 w 1882"/>
                <a:gd name="T1" fmla="*/ 178 h 380"/>
                <a:gd name="T2" fmla="*/ 1027 w 1882"/>
                <a:gd name="T3" fmla="*/ 0 h 380"/>
                <a:gd name="T4" fmla="*/ 1882 w 1882"/>
                <a:gd name="T5" fmla="*/ 167 h 380"/>
                <a:gd name="T6" fmla="*/ 837 w 1882"/>
                <a:gd name="T7" fmla="*/ 380 h 380"/>
                <a:gd name="T8" fmla="*/ 0 w 1882"/>
                <a:gd name="T9" fmla="*/ 178 h 3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82" h="380">
                  <a:moveTo>
                    <a:pt x="0" y="178"/>
                  </a:moveTo>
                  <a:lnTo>
                    <a:pt x="1027" y="0"/>
                  </a:lnTo>
                  <a:lnTo>
                    <a:pt x="1882" y="167"/>
                  </a:lnTo>
                  <a:lnTo>
                    <a:pt x="837" y="380"/>
                  </a:lnTo>
                  <a:lnTo>
                    <a:pt x="0" y="178"/>
                  </a:lnTo>
                  <a:close/>
                </a:path>
              </a:pathLst>
            </a:custGeom>
            <a:solidFill>
              <a:srgbClr val="F3EDDE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1" name="PA_任意多边形 75"/>
            <p:cNvSpPr/>
            <p:nvPr>
              <p:custDataLst>
                <p:tags r:id="rId24"/>
              </p:custDataLst>
            </p:nvPr>
          </p:nvSpPr>
          <p:spPr bwMode="auto">
            <a:xfrm>
              <a:off x="2798763" y="1792288"/>
              <a:ext cx="1585913" cy="2820988"/>
            </a:xfrm>
            <a:custGeom>
              <a:avLst/>
              <a:gdLst>
                <a:gd name="T0" fmla="*/ 0 w 999"/>
                <a:gd name="T1" fmla="*/ 0 h 1777"/>
                <a:gd name="T2" fmla="*/ 943 w 999"/>
                <a:gd name="T3" fmla="*/ 229 h 1777"/>
                <a:gd name="T4" fmla="*/ 999 w 999"/>
                <a:gd name="T5" fmla="*/ 1777 h 1777"/>
                <a:gd name="T6" fmla="*/ 89 w 999"/>
                <a:gd name="T7" fmla="*/ 1397 h 1777"/>
                <a:gd name="T8" fmla="*/ 0 w 999"/>
                <a:gd name="T9" fmla="*/ 0 h 17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99" h="1777">
                  <a:moveTo>
                    <a:pt x="0" y="0"/>
                  </a:moveTo>
                  <a:lnTo>
                    <a:pt x="943" y="229"/>
                  </a:lnTo>
                  <a:lnTo>
                    <a:pt x="999" y="1777"/>
                  </a:lnTo>
                  <a:lnTo>
                    <a:pt x="89" y="139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2" name="PA_任意多边形 76"/>
            <p:cNvSpPr/>
            <p:nvPr>
              <p:custDataLst>
                <p:tags r:id="rId25"/>
              </p:custDataLst>
            </p:nvPr>
          </p:nvSpPr>
          <p:spPr bwMode="auto">
            <a:xfrm>
              <a:off x="2833688" y="1836738"/>
              <a:ext cx="1516063" cy="2724150"/>
            </a:xfrm>
            <a:custGeom>
              <a:avLst/>
              <a:gdLst>
                <a:gd name="T0" fmla="*/ 90 w 955"/>
                <a:gd name="T1" fmla="*/ 1352 h 1716"/>
                <a:gd name="T2" fmla="*/ 0 w 955"/>
                <a:gd name="T3" fmla="*/ 0 h 1716"/>
                <a:gd name="T4" fmla="*/ 905 w 955"/>
                <a:gd name="T5" fmla="*/ 218 h 1716"/>
                <a:gd name="T6" fmla="*/ 955 w 955"/>
                <a:gd name="T7" fmla="*/ 1716 h 1716"/>
                <a:gd name="T8" fmla="*/ 90 w 955"/>
                <a:gd name="T9" fmla="*/ 1352 h 17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55" h="1716">
                  <a:moveTo>
                    <a:pt x="90" y="1352"/>
                  </a:moveTo>
                  <a:lnTo>
                    <a:pt x="0" y="0"/>
                  </a:lnTo>
                  <a:lnTo>
                    <a:pt x="905" y="218"/>
                  </a:lnTo>
                  <a:lnTo>
                    <a:pt x="955" y="1716"/>
                  </a:lnTo>
                  <a:lnTo>
                    <a:pt x="90" y="1352"/>
                  </a:lnTo>
                  <a:close/>
                </a:path>
              </a:pathLst>
            </a:custGeom>
            <a:solidFill>
              <a:srgbClr val="ACA89E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3" name="PA_任意多边形 77"/>
            <p:cNvSpPr/>
            <p:nvPr>
              <p:custDataLst>
                <p:tags r:id="rId26"/>
              </p:custDataLst>
            </p:nvPr>
          </p:nvSpPr>
          <p:spPr bwMode="auto">
            <a:xfrm>
              <a:off x="4295776" y="1782763"/>
              <a:ext cx="1835150" cy="2830513"/>
            </a:xfrm>
            <a:custGeom>
              <a:avLst/>
              <a:gdLst>
                <a:gd name="T0" fmla="*/ 1156 w 1156"/>
                <a:gd name="T1" fmla="*/ 0 h 1783"/>
                <a:gd name="T2" fmla="*/ 0 w 1156"/>
                <a:gd name="T3" fmla="*/ 235 h 1783"/>
                <a:gd name="T4" fmla="*/ 56 w 1156"/>
                <a:gd name="T5" fmla="*/ 1783 h 1783"/>
                <a:gd name="T6" fmla="*/ 90 w 1156"/>
                <a:gd name="T7" fmla="*/ 1772 h 1783"/>
                <a:gd name="T8" fmla="*/ 570 w 1156"/>
                <a:gd name="T9" fmla="*/ 1599 h 1783"/>
                <a:gd name="T10" fmla="*/ 559 w 1156"/>
                <a:gd name="T11" fmla="*/ 1174 h 1783"/>
                <a:gd name="T12" fmla="*/ 1112 w 1156"/>
                <a:gd name="T13" fmla="*/ 1006 h 1783"/>
                <a:gd name="T14" fmla="*/ 1112 w 1156"/>
                <a:gd name="T15" fmla="*/ 324 h 1783"/>
                <a:gd name="T16" fmla="*/ 1156 w 1156"/>
                <a:gd name="T17" fmla="*/ 313 h 1783"/>
                <a:gd name="T18" fmla="*/ 1156 w 1156"/>
                <a:gd name="T19" fmla="*/ 0 h 17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56" h="1783">
                  <a:moveTo>
                    <a:pt x="1156" y="0"/>
                  </a:moveTo>
                  <a:lnTo>
                    <a:pt x="0" y="235"/>
                  </a:lnTo>
                  <a:lnTo>
                    <a:pt x="56" y="1783"/>
                  </a:lnTo>
                  <a:lnTo>
                    <a:pt x="90" y="1772"/>
                  </a:lnTo>
                  <a:lnTo>
                    <a:pt x="570" y="1599"/>
                  </a:lnTo>
                  <a:lnTo>
                    <a:pt x="559" y="1174"/>
                  </a:lnTo>
                  <a:lnTo>
                    <a:pt x="1112" y="1006"/>
                  </a:lnTo>
                  <a:lnTo>
                    <a:pt x="1112" y="324"/>
                  </a:lnTo>
                  <a:lnTo>
                    <a:pt x="1156" y="313"/>
                  </a:lnTo>
                  <a:lnTo>
                    <a:pt x="115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4" name="PA_任意多边形 78"/>
            <p:cNvSpPr/>
            <p:nvPr>
              <p:custDataLst>
                <p:tags r:id="rId27"/>
              </p:custDataLst>
            </p:nvPr>
          </p:nvSpPr>
          <p:spPr bwMode="auto">
            <a:xfrm>
              <a:off x="4295776" y="1782763"/>
              <a:ext cx="1835150" cy="2830513"/>
            </a:xfrm>
            <a:custGeom>
              <a:avLst/>
              <a:gdLst>
                <a:gd name="T0" fmla="*/ 1156 w 1156"/>
                <a:gd name="T1" fmla="*/ 0 h 1783"/>
                <a:gd name="T2" fmla="*/ 0 w 1156"/>
                <a:gd name="T3" fmla="*/ 235 h 1783"/>
                <a:gd name="T4" fmla="*/ 56 w 1156"/>
                <a:gd name="T5" fmla="*/ 1783 h 1783"/>
                <a:gd name="T6" fmla="*/ 90 w 1156"/>
                <a:gd name="T7" fmla="*/ 1772 h 1783"/>
                <a:gd name="T8" fmla="*/ 570 w 1156"/>
                <a:gd name="T9" fmla="*/ 1599 h 1783"/>
                <a:gd name="T10" fmla="*/ 559 w 1156"/>
                <a:gd name="T11" fmla="*/ 1174 h 1783"/>
                <a:gd name="T12" fmla="*/ 1112 w 1156"/>
                <a:gd name="T13" fmla="*/ 1006 h 1783"/>
                <a:gd name="T14" fmla="*/ 1112 w 1156"/>
                <a:gd name="T15" fmla="*/ 324 h 1783"/>
                <a:gd name="T16" fmla="*/ 1156 w 1156"/>
                <a:gd name="T17" fmla="*/ 313 h 1783"/>
                <a:gd name="T18" fmla="*/ 1156 w 1156"/>
                <a:gd name="T19" fmla="*/ 0 h 17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56" h="1783">
                  <a:moveTo>
                    <a:pt x="1156" y="0"/>
                  </a:moveTo>
                  <a:lnTo>
                    <a:pt x="0" y="235"/>
                  </a:lnTo>
                  <a:lnTo>
                    <a:pt x="56" y="1783"/>
                  </a:lnTo>
                  <a:lnTo>
                    <a:pt x="90" y="1772"/>
                  </a:lnTo>
                  <a:lnTo>
                    <a:pt x="570" y="1599"/>
                  </a:lnTo>
                  <a:lnTo>
                    <a:pt x="559" y="1174"/>
                  </a:lnTo>
                  <a:lnTo>
                    <a:pt x="1112" y="1006"/>
                  </a:lnTo>
                  <a:lnTo>
                    <a:pt x="1112" y="324"/>
                  </a:lnTo>
                  <a:lnTo>
                    <a:pt x="1156" y="313"/>
                  </a:lnTo>
                  <a:lnTo>
                    <a:pt x="115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5" name="PA_任意多边形 79"/>
            <p:cNvSpPr/>
            <p:nvPr>
              <p:custDataLst>
                <p:tags r:id="rId28"/>
              </p:custDataLst>
            </p:nvPr>
          </p:nvSpPr>
          <p:spPr bwMode="auto">
            <a:xfrm>
              <a:off x="4332288" y="1827213"/>
              <a:ext cx="1798638" cy="2741613"/>
            </a:xfrm>
            <a:custGeom>
              <a:avLst/>
              <a:gdLst>
                <a:gd name="T0" fmla="*/ 0 w 1133"/>
                <a:gd name="T1" fmla="*/ 224 h 1727"/>
                <a:gd name="T2" fmla="*/ 1116 w 1133"/>
                <a:gd name="T3" fmla="*/ 0 h 1727"/>
                <a:gd name="T4" fmla="*/ 1116 w 1133"/>
                <a:gd name="T5" fmla="*/ 291 h 1727"/>
                <a:gd name="T6" fmla="*/ 1133 w 1133"/>
                <a:gd name="T7" fmla="*/ 285 h 1727"/>
                <a:gd name="T8" fmla="*/ 1089 w 1133"/>
                <a:gd name="T9" fmla="*/ 296 h 1727"/>
                <a:gd name="T10" fmla="*/ 1089 w 1133"/>
                <a:gd name="T11" fmla="*/ 978 h 1727"/>
                <a:gd name="T12" fmla="*/ 536 w 1133"/>
                <a:gd name="T13" fmla="*/ 1146 h 1727"/>
                <a:gd name="T14" fmla="*/ 547 w 1133"/>
                <a:gd name="T15" fmla="*/ 1554 h 1727"/>
                <a:gd name="T16" fmla="*/ 61 w 1133"/>
                <a:gd name="T17" fmla="*/ 1722 h 1727"/>
                <a:gd name="T18" fmla="*/ 56 w 1133"/>
                <a:gd name="T19" fmla="*/ 1727 h 1727"/>
                <a:gd name="T20" fmla="*/ 0 w 1133"/>
                <a:gd name="T21" fmla="*/ 224 h 17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33" h="1727">
                  <a:moveTo>
                    <a:pt x="0" y="224"/>
                  </a:moveTo>
                  <a:lnTo>
                    <a:pt x="1116" y="0"/>
                  </a:lnTo>
                  <a:lnTo>
                    <a:pt x="1116" y="291"/>
                  </a:lnTo>
                  <a:lnTo>
                    <a:pt x="1133" y="285"/>
                  </a:lnTo>
                  <a:lnTo>
                    <a:pt x="1089" y="296"/>
                  </a:lnTo>
                  <a:lnTo>
                    <a:pt x="1089" y="978"/>
                  </a:lnTo>
                  <a:lnTo>
                    <a:pt x="536" y="1146"/>
                  </a:lnTo>
                  <a:lnTo>
                    <a:pt x="547" y="1554"/>
                  </a:lnTo>
                  <a:lnTo>
                    <a:pt x="61" y="1722"/>
                  </a:lnTo>
                  <a:lnTo>
                    <a:pt x="56" y="1727"/>
                  </a:lnTo>
                  <a:lnTo>
                    <a:pt x="0" y="224"/>
                  </a:lnTo>
                  <a:close/>
                </a:path>
              </a:pathLst>
            </a:custGeom>
            <a:solidFill>
              <a:srgbClr val="D0CCC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6" name="PA_任意多边形 80"/>
            <p:cNvSpPr/>
            <p:nvPr>
              <p:custDataLst>
                <p:tags r:id="rId29"/>
              </p:custDataLst>
            </p:nvPr>
          </p:nvSpPr>
          <p:spPr bwMode="auto">
            <a:xfrm>
              <a:off x="4332288" y="1827213"/>
              <a:ext cx="1798638" cy="2741613"/>
            </a:xfrm>
            <a:custGeom>
              <a:avLst/>
              <a:gdLst>
                <a:gd name="T0" fmla="*/ 0 w 1133"/>
                <a:gd name="T1" fmla="*/ 224 h 1727"/>
                <a:gd name="T2" fmla="*/ 1116 w 1133"/>
                <a:gd name="T3" fmla="*/ 0 h 1727"/>
                <a:gd name="T4" fmla="*/ 1116 w 1133"/>
                <a:gd name="T5" fmla="*/ 291 h 1727"/>
                <a:gd name="T6" fmla="*/ 1133 w 1133"/>
                <a:gd name="T7" fmla="*/ 285 h 1727"/>
                <a:gd name="T8" fmla="*/ 1089 w 1133"/>
                <a:gd name="T9" fmla="*/ 296 h 1727"/>
                <a:gd name="T10" fmla="*/ 1089 w 1133"/>
                <a:gd name="T11" fmla="*/ 978 h 1727"/>
                <a:gd name="T12" fmla="*/ 536 w 1133"/>
                <a:gd name="T13" fmla="*/ 1146 h 1727"/>
                <a:gd name="T14" fmla="*/ 547 w 1133"/>
                <a:gd name="T15" fmla="*/ 1554 h 1727"/>
                <a:gd name="T16" fmla="*/ 61 w 1133"/>
                <a:gd name="T17" fmla="*/ 1722 h 1727"/>
                <a:gd name="T18" fmla="*/ 56 w 1133"/>
                <a:gd name="T19" fmla="*/ 1727 h 1727"/>
                <a:gd name="T20" fmla="*/ 0 w 1133"/>
                <a:gd name="T21" fmla="*/ 224 h 17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33" h="1727">
                  <a:moveTo>
                    <a:pt x="0" y="224"/>
                  </a:moveTo>
                  <a:lnTo>
                    <a:pt x="1116" y="0"/>
                  </a:lnTo>
                  <a:lnTo>
                    <a:pt x="1116" y="291"/>
                  </a:lnTo>
                  <a:lnTo>
                    <a:pt x="1133" y="285"/>
                  </a:lnTo>
                  <a:lnTo>
                    <a:pt x="1089" y="296"/>
                  </a:lnTo>
                  <a:lnTo>
                    <a:pt x="1089" y="978"/>
                  </a:lnTo>
                  <a:lnTo>
                    <a:pt x="536" y="1146"/>
                  </a:lnTo>
                  <a:lnTo>
                    <a:pt x="547" y="1554"/>
                  </a:lnTo>
                  <a:lnTo>
                    <a:pt x="61" y="1722"/>
                  </a:lnTo>
                  <a:lnTo>
                    <a:pt x="56" y="1727"/>
                  </a:lnTo>
                  <a:lnTo>
                    <a:pt x="0" y="224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7" name="PA_任意多边形 81"/>
            <p:cNvSpPr/>
            <p:nvPr>
              <p:custDataLst>
                <p:tags r:id="rId30"/>
              </p:custDataLst>
            </p:nvPr>
          </p:nvSpPr>
          <p:spPr bwMode="auto">
            <a:xfrm>
              <a:off x="6061076" y="2101850"/>
              <a:ext cx="3340100" cy="622300"/>
            </a:xfrm>
            <a:custGeom>
              <a:avLst/>
              <a:gdLst>
                <a:gd name="T0" fmla="*/ 2104 w 2104"/>
                <a:gd name="T1" fmla="*/ 118 h 392"/>
                <a:gd name="T2" fmla="*/ 1194 w 2104"/>
                <a:gd name="T3" fmla="*/ 392 h 392"/>
                <a:gd name="T4" fmla="*/ 0 w 2104"/>
                <a:gd name="T5" fmla="*/ 123 h 392"/>
                <a:gd name="T6" fmla="*/ 446 w 2104"/>
                <a:gd name="T7" fmla="*/ 17 h 392"/>
                <a:gd name="T8" fmla="*/ 1005 w 2104"/>
                <a:gd name="T9" fmla="*/ 129 h 392"/>
                <a:gd name="T10" fmla="*/ 1490 w 2104"/>
                <a:gd name="T11" fmla="*/ 0 h 392"/>
                <a:gd name="T12" fmla="*/ 2104 w 2104"/>
                <a:gd name="T13" fmla="*/ 118 h 3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04" h="392">
                  <a:moveTo>
                    <a:pt x="2104" y="118"/>
                  </a:moveTo>
                  <a:lnTo>
                    <a:pt x="1194" y="392"/>
                  </a:lnTo>
                  <a:lnTo>
                    <a:pt x="0" y="123"/>
                  </a:lnTo>
                  <a:lnTo>
                    <a:pt x="446" y="17"/>
                  </a:lnTo>
                  <a:lnTo>
                    <a:pt x="1005" y="129"/>
                  </a:lnTo>
                  <a:lnTo>
                    <a:pt x="1490" y="0"/>
                  </a:lnTo>
                  <a:lnTo>
                    <a:pt x="2104" y="11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8" name="PA_任意多边形 82"/>
            <p:cNvSpPr/>
            <p:nvPr>
              <p:custDataLst>
                <p:tags r:id="rId31"/>
              </p:custDataLst>
            </p:nvPr>
          </p:nvSpPr>
          <p:spPr bwMode="auto">
            <a:xfrm>
              <a:off x="6130926" y="2101850"/>
              <a:ext cx="3200400" cy="585788"/>
            </a:xfrm>
            <a:custGeom>
              <a:avLst/>
              <a:gdLst>
                <a:gd name="T0" fmla="*/ 0 w 2016"/>
                <a:gd name="T1" fmla="*/ 112 h 369"/>
                <a:gd name="T2" fmla="*/ 402 w 2016"/>
                <a:gd name="T3" fmla="*/ 17 h 369"/>
                <a:gd name="T4" fmla="*/ 961 w 2016"/>
                <a:gd name="T5" fmla="*/ 129 h 369"/>
                <a:gd name="T6" fmla="*/ 1446 w 2016"/>
                <a:gd name="T7" fmla="*/ 0 h 369"/>
                <a:gd name="T8" fmla="*/ 2016 w 2016"/>
                <a:gd name="T9" fmla="*/ 107 h 369"/>
                <a:gd name="T10" fmla="*/ 1150 w 2016"/>
                <a:gd name="T11" fmla="*/ 369 h 369"/>
                <a:gd name="T12" fmla="*/ 0 w 2016"/>
                <a:gd name="T13" fmla="*/ 112 h 3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16" h="369">
                  <a:moveTo>
                    <a:pt x="0" y="112"/>
                  </a:moveTo>
                  <a:lnTo>
                    <a:pt x="402" y="17"/>
                  </a:lnTo>
                  <a:lnTo>
                    <a:pt x="961" y="129"/>
                  </a:lnTo>
                  <a:lnTo>
                    <a:pt x="1446" y="0"/>
                  </a:lnTo>
                  <a:lnTo>
                    <a:pt x="2016" y="107"/>
                  </a:lnTo>
                  <a:lnTo>
                    <a:pt x="1150" y="369"/>
                  </a:lnTo>
                  <a:lnTo>
                    <a:pt x="0" y="112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9" name="PA_任意多边形 83"/>
            <p:cNvSpPr/>
            <p:nvPr>
              <p:custDataLst>
                <p:tags r:id="rId32"/>
              </p:custDataLst>
            </p:nvPr>
          </p:nvSpPr>
          <p:spPr bwMode="auto">
            <a:xfrm>
              <a:off x="6061076" y="2297113"/>
              <a:ext cx="1895475" cy="2867025"/>
            </a:xfrm>
            <a:custGeom>
              <a:avLst/>
              <a:gdLst>
                <a:gd name="T0" fmla="*/ 1194 w 1194"/>
                <a:gd name="T1" fmla="*/ 269 h 1806"/>
                <a:gd name="T2" fmla="*/ 0 w 1194"/>
                <a:gd name="T3" fmla="*/ 0 h 1806"/>
                <a:gd name="T4" fmla="*/ 0 w 1194"/>
                <a:gd name="T5" fmla="*/ 716 h 1806"/>
                <a:gd name="T6" fmla="*/ 480 w 1194"/>
                <a:gd name="T7" fmla="*/ 861 h 1806"/>
                <a:gd name="T8" fmla="*/ 469 w 1194"/>
                <a:gd name="T9" fmla="*/ 1565 h 1806"/>
                <a:gd name="T10" fmla="*/ 965 w 1194"/>
                <a:gd name="T11" fmla="*/ 1744 h 1806"/>
                <a:gd name="T12" fmla="*/ 1139 w 1194"/>
                <a:gd name="T13" fmla="*/ 1806 h 1806"/>
                <a:gd name="T14" fmla="*/ 1194 w 1194"/>
                <a:gd name="T15" fmla="*/ 269 h 1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94" h="1806">
                  <a:moveTo>
                    <a:pt x="1194" y="269"/>
                  </a:moveTo>
                  <a:lnTo>
                    <a:pt x="0" y="0"/>
                  </a:lnTo>
                  <a:lnTo>
                    <a:pt x="0" y="716"/>
                  </a:lnTo>
                  <a:lnTo>
                    <a:pt x="480" y="861"/>
                  </a:lnTo>
                  <a:lnTo>
                    <a:pt x="469" y="1565"/>
                  </a:lnTo>
                  <a:lnTo>
                    <a:pt x="965" y="1744"/>
                  </a:lnTo>
                  <a:lnTo>
                    <a:pt x="1139" y="1806"/>
                  </a:lnTo>
                  <a:lnTo>
                    <a:pt x="1194" y="26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50" name="PA_任意多边形 84"/>
            <p:cNvSpPr/>
            <p:nvPr>
              <p:custDataLst>
                <p:tags r:id="rId33"/>
              </p:custDataLst>
            </p:nvPr>
          </p:nvSpPr>
          <p:spPr bwMode="auto">
            <a:xfrm>
              <a:off x="6061076" y="2333625"/>
              <a:ext cx="1860550" cy="2786063"/>
            </a:xfrm>
            <a:custGeom>
              <a:avLst/>
              <a:gdLst>
                <a:gd name="T0" fmla="*/ 971 w 1172"/>
                <a:gd name="T1" fmla="*/ 1704 h 1755"/>
                <a:gd name="T2" fmla="*/ 469 w 1172"/>
                <a:gd name="T3" fmla="*/ 1520 h 1755"/>
                <a:gd name="T4" fmla="*/ 480 w 1172"/>
                <a:gd name="T5" fmla="*/ 838 h 1755"/>
                <a:gd name="T6" fmla="*/ 0 w 1172"/>
                <a:gd name="T7" fmla="*/ 693 h 1755"/>
                <a:gd name="T8" fmla="*/ 0 w 1172"/>
                <a:gd name="T9" fmla="*/ 0 h 1755"/>
                <a:gd name="T10" fmla="*/ 1172 w 1172"/>
                <a:gd name="T11" fmla="*/ 262 h 1755"/>
                <a:gd name="T12" fmla="*/ 1116 w 1172"/>
                <a:gd name="T13" fmla="*/ 1755 h 1755"/>
                <a:gd name="T14" fmla="*/ 971 w 1172"/>
                <a:gd name="T15" fmla="*/ 1704 h 17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72" h="1755">
                  <a:moveTo>
                    <a:pt x="971" y="1704"/>
                  </a:moveTo>
                  <a:lnTo>
                    <a:pt x="469" y="1520"/>
                  </a:lnTo>
                  <a:lnTo>
                    <a:pt x="480" y="838"/>
                  </a:lnTo>
                  <a:lnTo>
                    <a:pt x="0" y="693"/>
                  </a:lnTo>
                  <a:lnTo>
                    <a:pt x="0" y="0"/>
                  </a:lnTo>
                  <a:lnTo>
                    <a:pt x="1172" y="262"/>
                  </a:lnTo>
                  <a:lnTo>
                    <a:pt x="1116" y="1755"/>
                  </a:lnTo>
                  <a:lnTo>
                    <a:pt x="971" y="1704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51" name="PA_任意多边形 85"/>
            <p:cNvSpPr/>
            <p:nvPr>
              <p:custDataLst>
                <p:tags r:id="rId34"/>
              </p:custDataLst>
            </p:nvPr>
          </p:nvSpPr>
          <p:spPr bwMode="auto">
            <a:xfrm>
              <a:off x="7869238" y="2289175"/>
              <a:ext cx="1531938" cy="2874963"/>
            </a:xfrm>
            <a:custGeom>
              <a:avLst/>
              <a:gdLst>
                <a:gd name="T0" fmla="*/ 55 w 965"/>
                <a:gd name="T1" fmla="*/ 274 h 1811"/>
                <a:gd name="T2" fmla="*/ 965 w 965"/>
                <a:gd name="T3" fmla="*/ 0 h 1811"/>
                <a:gd name="T4" fmla="*/ 876 w 965"/>
                <a:gd name="T5" fmla="*/ 1386 h 1811"/>
                <a:gd name="T6" fmla="*/ 0 w 965"/>
                <a:gd name="T7" fmla="*/ 1811 h 1811"/>
                <a:gd name="T8" fmla="*/ 55 w 965"/>
                <a:gd name="T9" fmla="*/ 274 h 18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65" h="1811">
                  <a:moveTo>
                    <a:pt x="55" y="274"/>
                  </a:moveTo>
                  <a:lnTo>
                    <a:pt x="965" y="0"/>
                  </a:lnTo>
                  <a:lnTo>
                    <a:pt x="876" y="1386"/>
                  </a:lnTo>
                  <a:lnTo>
                    <a:pt x="0" y="1811"/>
                  </a:lnTo>
                  <a:lnTo>
                    <a:pt x="55" y="27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52" name="PA_任意多边形 86"/>
            <p:cNvSpPr/>
            <p:nvPr>
              <p:custDataLst>
                <p:tags r:id="rId35"/>
              </p:custDataLst>
            </p:nvPr>
          </p:nvSpPr>
          <p:spPr bwMode="auto">
            <a:xfrm>
              <a:off x="7904163" y="2333625"/>
              <a:ext cx="1462088" cy="2776538"/>
            </a:xfrm>
            <a:custGeom>
              <a:avLst/>
              <a:gdLst>
                <a:gd name="T0" fmla="*/ 56 w 921"/>
                <a:gd name="T1" fmla="*/ 262 h 1749"/>
                <a:gd name="T2" fmla="*/ 921 w 921"/>
                <a:gd name="T3" fmla="*/ 0 h 1749"/>
                <a:gd name="T4" fmla="*/ 832 w 921"/>
                <a:gd name="T5" fmla="*/ 1347 h 1749"/>
                <a:gd name="T6" fmla="*/ 0 w 921"/>
                <a:gd name="T7" fmla="*/ 1749 h 1749"/>
                <a:gd name="T8" fmla="*/ 56 w 921"/>
                <a:gd name="T9" fmla="*/ 262 h 17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21" h="1749">
                  <a:moveTo>
                    <a:pt x="56" y="262"/>
                  </a:moveTo>
                  <a:lnTo>
                    <a:pt x="921" y="0"/>
                  </a:lnTo>
                  <a:lnTo>
                    <a:pt x="832" y="1347"/>
                  </a:lnTo>
                  <a:lnTo>
                    <a:pt x="0" y="1749"/>
                  </a:lnTo>
                  <a:lnTo>
                    <a:pt x="56" y="262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53" name="PA_任意多边形 87"/>
            <p:cNvSpPr/>
            <p:nvPr>
              <p:custDataLst>
                <p:tags r:id="rId36"/>
              </p:custDataLst>
            </p:nvPr>
          </p:nvSpPr>
          <p:spPr bwMode="auto">
            <a:xfrm>
              <a:off x="5183188" y="3379788"/>
              <a:ext cx="1639888" cy="550863"/>
            </a:xfrm>
            <a:custGeom>
              <a:avLst/>
              <a:gdLst>
                <a:gd name="T0" fmla="*/ 553 w 1033"/>
                <a:gd name="T1" fmla="*/ 0 h 347"/>
                <a:gd name="T2" fmla="*/ 553 w 1033"/>
                <a:gd name="T3" fmla="*/ 34 h 347"/>
                <a:gd name="T4" fmla="*/ 1033 w 1033"/>
                <a:gd name="T5" fmla="*/ 179 h 347"/>
                <a:gd name="T6" fmla="*/ 541 w 1033"/>
                <a:gd name="T7" fmla="*/ 347 h 347"/>
                <a:gd name="T8" fmla="*/ 0 w 1033"/>
                <a:gd name="T9" fmla="*/ 168 h 347"/>
                <a:gd name="T10" fmla="*/ 553 w 1033"/>
                <a:gd name="T11" fmla="*/ 0 h 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33" h="347">
                  <a:moveTo>
                    <a:pt x="553" y="0"/>
                  </a:moveTo>
                  <a:lnTo>
                    <a:pt x="553" y="34"/>
                  </a:lnTo>
                  <a:lnTo>
                    <a:pt x="1033" y="179"/>
                  </a:lnTo>
                  <a:lnTo>
                    <a:pt x="541" y="347"/>
                  </a:lnTo>
                  <a:lnTo>
                    <a:pt x="0" y="168"/>
                  </a:lnTo>
                  <a:lnTo>
                    <a:pt x="55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54" name="PA_任意多边形 88"/>
            <p:cNvSpPr/>
            <p:nvPr>
              <p:custDataLst>
                <p:tags r:id="rId37"/>
              </p:custDataLst>
            </p:nvPr>
          </p:nvSpPr>
          <p:spPr bwMode="auto">
            <a:xfrm>
              <a:off x="5183188" y="3379788"/>
              <a:ext cx="1639888" cy="550863"/>
            </a:xfrm>
            <a:custGeom>
              <a:avLst/>
              <a:gdLst>
                <a:gd name="T0" fmla="*/ 553 w 1033"/>
                <a:gd name="T1" fmla="*/ 0 h 347"/>
                <a:gd name="T2" fmla="*/ 553 w 1033"/>
                <a:gd name="T3" fmla="*/ 34 h 347"/>
                <a:gd name="T4" fmla="*/ 1033 w 1033"/>
                <a:gd name="T5" fmla="*/ 179 h 347"/>
                <a:gd name="T6" fmla="*/ 541 w 1033"/>
                <a:gd name="T7" fmla="*/ 347 h 347"/>
                <a:gd name="T8" fmla="*/ 0 w 1033"/>
                <a:gd name="T9" fmla="*/ 168 h 347"/>
                <a:gd name="T10" fmla="*/ 553 w 1033"/>
                <a:gd name="T11" fmla="*/ 0 h 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33" h="347">
                  <a:moveTo>
                    <a:pt x="553" y="0"/>
                  </a:moveTo>
                  <a:lnTo>
                    <a:pt x="553" y="34"/>
                  </a:lnTo>
                  <a:lnTo>
                    <a:pt x="1033" y="179"/>
                  </a:lnTo>
                  <a:lnTo>
                    <a:pt x="541" y="347"/>
                  </a:lnTo>
                  <a:lnTo>
                    <a:pt x="0" y="168"/>
                  </a:lnTo>
                  <a:lnTo>
                    <a:pt x="55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55" name="PA_任意多边形 89"/>
            <p:cNvSpPr/>
            <p:nvPr>
              <p:custDataLst>
                <p:tags r:id="rId38"/>
              </p:custDataLst>
            </p:nvPr>
          </p:nvSpPr>
          <p:spPr bwMode="auto">
            <a:xfrm>
              <a:off x="5235576" y="3379788"/>
              <a:ext cx="1543050" cy="514350"/>
            </a:xfrm>
            <a:custGeom>
              <a:avLst/>
              <a:gdLst>
                <a:gd name="T0" fmla="*/ 0 w 972"/>
                <a:gd name="T1" fmla="*/ 162 h 324"/>
                <a:gd name="T2" fmla="*/ 520 w 972"/>
                <a:gd name="T3" fmla="*/ 0 h 324"/>
                <a:gd name="T4" fmla="*/ 520 w 972"/>
                <a:gd name="T5" fmla="*/ 34 h 324"/>
                <a:gd name="T6" fmla="*/ 972 w 972"/>
                <a:gd name="T7" fmla="*/ 168 h 324"/>
                <a:gd name="T8" fmla="*/ 508 w 972"/>
                <a:gd name="T9" fmla="*/ 324 h 324"/>
                <a:gd name="T10" fmla="*/ 0 w 972"/>
                <a:gd name="T11" fmla="*/ 162 h 3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72" h="324">
                  <a:moveTo>
                    <a:pt x="0" y="162"/>
                  </a:moveTo>
                  <a:lnTo>
                    <a:pt x="520" y="0"/>
                  </a:lnTo>
                  <a:lnTo>
                    <a:pt x="520" y="34"/>
                  </a:lnTo>
                  <a:lnTo>
                    <a:pt x="972" y="168"/>
                  </a:lnTo>
                  <a:lnTo>
                    <a:pt x="508" y="324"/>
                  </a:lnTo>
                  <a:lnTo>
                    <a:pt x="0" y="16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56" name="PA_任意多边形 90"/>
            <p:cNvSpPr/>
            <p:nvPr>
              <p:custDataLst>
                <p:tags r:id="rId39"/>
              </p:custDataLst>
            </p:nvPr>
          </p:nvSpPr>
          <p:spPr bwMode="auto">
            <a:xfrm>
              <a:off x="4438651" y="3646488"/>
              <a:ext cx="1603375" cy="2573338"/>
            </a:xfrm>
            <a:custGeom>
              <a:avLst/>
              <a:gdLst>
                <a:gd name="T0" fmla="*/ 469 w 1010"/>
                <a:gd name="T1" fmla="*/ 0 h 1621"/>
                <a:gd name="T2" fmla="*/ 1010 w 1010"/>
                <a:gd name="T3" fmla="*/ 179 h 1621"/>
                <a:gd name="T4" fmla="*/ 1010 w 1010"/>
                <a:gd name="T5" fmla="*/ 1621 h 1621"/>
                <a:gd name="T6" fmla="*/ 22 w 1010"/>
                <a:gd name="T7" fmla="*/ 1151 h 1621"/>
                <a:gd name="T8" fmla="*/ 5 w 1010"/>
                <a:gd name="T9" fmla="*/ 598 h 1621"/>
                <a:gd name="T10" fmla="*/ 0 w 1010"/>
                <a:gd name="T11" fmla="*/ 598 h 1621"/>
                <a:gd name="T12" fmla="*/ 480 w 1010"/>
                <a:gd name="T13" fmla="*/ 425 h 1621"/>
                <a:gd name="T14" fmla="*/ 469 w 1010"/>
                <a:gd name="T15" fmla="*/ 0 h 16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10" h="1621">
                  <a:moveTo>
                    <a:pt x="469" y="0"/>
                  </a:moveTo>
                  <a:lnTo>
                    <a:pt x="1010" y="179"/>
                  </a:lnTo>
                  <a:lnTo>
                    <a:pt x="1010" y="1621"/>
                  </a:lnTo>
                  <a:lnTo>
                    <a:pt x="22" y="1151"/>
                  </a:lnTo>
                  <a:lnTo>
                    <a:pt x="5" y="598"/>
                  </a:lnTo>
                  <a:lnTo>
                    <a:pt x="0" y="598"/>
                  </a:lnTo>
                  <a:lnTo>
                    <a:pt x="480" y="425"/>
                  </a:lnTo>
                  <a:lnTo>
                    <a:pt x="46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57" name="PA_任意多边形 91"/>
            <p:cNvSpPr/>
            <p:nvPr>
              <p:custDataLst>
                <p:tags r:id="rId40"/>
              </p:custDataLst>
            </p:nvPr>
          </p:nvSpPr>
          <p:spPr bwMode="auto">
            <a:xfrm>
              <a:off x="4438651" y="3646488"/>
              <a:ext cx="1603375" cy="2573338"/>
            </a:xfrm>
            <a:custGeom>
              <a:avLst/>
              <a:gdLst>
                <a:gd name="T0" fmla="*/ 469 w 1010"/>
                <a:gd name="T1" fmla="*/ 0 h 1621"/>
                <a:gd name="T2" fmla="*/ 1010 w 1010"/>
                <a:gd name="T3" fmla="*/ 179 h 1621"/>
                <a:gd name="T4" fmla="*/ 1010 w 1010"/>
                <a:gd name="T5" fmla="*/ 1621 h 1621"/>
                <a:gd name="T6" fmla="*/ 22 w 1010"/>
                <a:gd name="T7" fmla="*/ 1151 h 1621"/>
                <a:gd name="T8" fmla="*/ 5 w 1010"/>
                <a:gd name="T9" fmla="*/ 598 h 1621"/>
                <a:gd name="T10" fmla="*/ 0 w 1010"/>
                <a:gd name="T11" fmla="*/ 598 h 1621"/>
                <a:gd name="T12" fmla="*/ 480 w 1010"/>
                <a:gd name="T13" fmla="*/ 425 h 1621"/>
                <a:gd name="T14" fmla="*/ 469 w 1010"/>
                <a:gd name="T15" fmla="*/ 0 h 16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10" h="1621">
                  <a:moveTo>
                    <a:pt x="469" y="0"/>
                  </a:moveTo>
                  <a:lnTo>
                    <a:pt x="1010" y="179"/>
                  </a:lnTo>
                  <a:lnTo>
                    <a:pt x="1010" y="1621"/>
                  </a:lnTo>
                  <a:lnTo>
                    <a:pt x="22" y="1151"/>
                  </a:lnTo>
                  <a:lnTo>
                    <a:pt x="5" y="598"/>
                  </a:lnTo>
                  <a:lnTo>
                    <a:pt x="0" y="598"/>
                  </a:lnTo>
                  <a:lnTo>
                    <a:pt x="480" y="425"/>
                  </a:lnTo>
                  <a:lnTo>
                    <a:pt x="46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58" name="PA_任意多边形 92"/>
            <p:cNvSpPr/>
            <p:nvPr>
              <p:custDataLst>
                <p:tags r:id="rId41"/>
              </p:custDataLst>
            </p:nvPr>
          </p:nvSpPr>
          <p:spPr bwMode="auto">
            <a:xfrm>
              <a:off x="4483101" y="3681413"/>
              <a:ext cx="1533525" cy="2474913"/>
            </a:xfrm>
            <a:custGeom>
              <a:avLst/>
              <a:gdLst>
                <a:gd name="T0" fmla="*/ 16 w 966"/>
                <a:gd name="T1" fmla="*/ 1112 h 1559"/>
                <a:gd name="T2" fmla="*/ 0 w 966"/>
                <a:gd name="T3" fmla="*/ 565 h 1559"/>
                <a:gd name="T4" fmla="*/ 452 w 966"/>
                <a:gd name="T5" fmla="*/ 403 h 1559"/>
                <a:gd name="T6" fmla="*/ 441 w 966"/>
                <a:gd name="T7" fmla="*/ 0 h 1559"/>
                <a:gd name="T8" fmla="*/ 960 w 966"/>
                <a:gd name="T9" fmla="*/ 173 h 1559"/>
                <a:gd name="T10" fmla="*/ 966 w 966"/>
                <a:gd name="T11" fmla="*/ 1559 h 1559"/>
                <a:gd name="T12" fmla="*/ 16 w 966"/>
                <a:gd name="T13" fmla="*/ 1112 h 15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66" h="1559">
                  <a:moveTo>
                    <a:pt x="16" y="1112"/>
                  </a:moveTo>
                  <a:lnTo>
                    <a:pt x="0" y="565"/>
                  </a:lnTo>
                  <a:lnTo>
                    <a:pt x="452" y="403"/>
                  </a:lnTo>
                  <a:lnTo>
                    <a:pt x="441" y="0"/>
                  </a:lnTo>
                  <a:lnTo>
                    <a:pt x="960" y="173"/>
                  </a:lnTo>
                  <a:lnTo>
                    <a:pt x="966" y="1559"/>
                  </a:lnTo>
                  <a:lnTo>
                    <a:pt x="16" y="111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59" name="PA_任意多边形 93"/>
            <p:cNvSpPr/>
            <p:nvPr>
              <p:custDataLst>
                <p:tags r:id="rId42"/>
              </p:custDataLst>
            </p:nvPr>
          </p:nvSpPr>
          <p:spPr bwMode="auto">
            <a:xfrm>
              <a:off x="4483101" y="3681413"/>
              <a:ext cx="1533525" cy="2474913"/>
            </a:xfrm>
            <a:custGeom>
              <a:avLst/>
              <a:gdLst>
                <a:gd name="T0" fmla="*/ 16 w 966"/>
                <a:gd name="T1" fmla="*/ 1112 h 1559"/>
                <a:gd name="T2" fmla="*/ 0 w 966"/>
                <a:gd name="T3" fmla="*/ 565 h 1559"/>
                <a:gd name="T4" fmla="*/ 452 w 966"/>
                <a:gd name="T5" fmla="*/ 403 h 1559"/>
                <a:gd name="T6" fmla="*/ 441 w 966"/>
                <a:gd name="T7" fmla="*/ 0 h 1559"/>
                <a:gd name="T8" fmla="*/ 960 w 966"/>
                <a:gd name="T9" fmla="*/ 173 h 1559"/>
                <a:gd name="T10" fmla="*/ 966 w 966"/>
                <a:gd name="T11" fmla="*/ 1559 h 1559"/>
                <a:gd name="T12" fmla="*/ 16 w 966"/>
                <a:gd name="T13" fmla="*/ 1112 h 15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66" h="1559">
                  <a:moveTo>
                    <a:pt x="16" y="1112"/>
                  </a:moveTo>
                  <a:lnTo>
                    <a:pt x="0" y="565"/>
                  </a:lnTo>
                  <a:lnTo>
                    <a:pt x="452" y="403"/>
                  </a:lnTo>
                  <a:lnTo>
                    <a:pt x="441" y="0"/>
                  </a:lnTo>
                  <a:lnTo>
                    <a:pt x="960" y="173"/>
                  </a:lnTo>
                  <a:lnTo>
                    <a:pt x="966" y="1559"/>
                  </a:lnTo>
                  <a:lnTo>
                    <a:pt x="16" y="1112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60" name="PA_任意多边形 94"/>
            <p:cNvSpPr/>
            <p:nvPr>
              <p:custDataLst>
                <p:tags r:id="rId43"/>
              </p:custDataLst>
            </p:nvPr>
          </p:nvSpPr>
          <p:spPr bwMode="auto">
            <a:xfrm>
              <a:off x="4483101" y="3681413"/>
              <a:ext cx="1533525" cy="2474913"/>
            </a:xfrm>
            <a:custGeom>
              <a:avLst/>
              <a:gdLst>
                <a:gd name="T0" fmla="*/ 441 w 966"/>
                <a:gd name="T1" fmla="*/ 0 h 1559"/>
                <a:gd name="T2" fmla="*/ 452 w 966"/>
                <a:gd name="T3" fmla="*/ 403 h 1559"/>
                <a:gd name="T4" fmla="*/ 0 w 966"/>
                <a:gd name="T5" fmla="*/ 565 h 1559"/>
                <a:gd name="T6" fmla="*/ 16 w 966"/>
                <a:gd name="T7" fmla="*/ 1112 h 1559"/>
                <a:gd name="T8" fmla="*/ 966 w 966"/>
                <a:gd name="T9" fmla="*/ 1559 h 1559"/>
                <a:gd name="T10" fmla="*/ 960 w 966"/>
                <a:gd name="T11" fmla="*/ 173 h 1559"/>
                <a:gd name="T12" fmla="*/ 441 w 966"/>
                <a:gd name="T13" fmla="*/ 0 h 1559"/>
                <a:gd name="T14" fmla="*/ 441 w 966"/>
                <a:gd name="T15" fmla="*/ 0 h 15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66" h="1559">
                  <a:moveTo>
                    <a:pt x="441" y="0"/>
                  </a:moveTo>
                  <a:lnTo>
                    <a:pt x="452" y="403"/>
                  </a:lnTo>
                  <a:lnTo>
                    <a:pt x="0" y="565"/>
                  </a:lnTo>
                  <a:lnTo>
                    <a:pt x="16" y="1112"/>
                  </a:lnTo>
                  <a:lnTo>
                    <a:pt x="966" y="1559"/>
                  </a:lnTo>
                  <a:lnTo>
                    <a:pt x="960" y="173"/>
                  </a:lnTo>
                  <a:lnTo>
                    <a:pt x="441" y="0"/>
                  </a:lnTo>
                  <a:lnTo>
                    <a:pt x="44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61" name="PA_任意多边形 95"/>
            <p:cNvSpPr/>
            <p:nvPr>
              <p:custDataLst>
                <p:tags r:id="rId44"/>
              </p:custDataLst>
            </p:nvPr>
          </p:nvSpPr>
          <p:spPr bwMode="auto">
            <a:xfrm>
              <a:off x="4483101" y="3681413"/>
              <a:ext cx="1533525" cy="2474913"/>
            </a:xfrm>
            <a:custGeom>
              <a:avLst/>
              <a:gdLst>
                <a:gd name="T0" fmla="*/ 441 w 966"/>
                <a:gd name="T1" fmla="*/ 0 h 1559"/>
                <a:gd name="T2" fmla="*/ 452 w 966"/>
                <a:gd name="T3" fmla="*/ 403 h 1559"/>
                <a:gd name="T4" fmla="*/ 0 w 966"/>
                <a:gd name="T5" fmla="*/ 565 h 1559"/>
                <a:gd name="T6" fmla="*/ 16 w 966"/>
                <a:gd name="T7" fmla="*/ 1112 h 1559"/>
                <a:gd name="T8" fmla="*/ 966 w 966"/>
                <a:gd name="T9" fmla="*/ 1559 h 1559"/>
                <a:gd name="T10" fmla="*/ 960 w 966"/>
                <a:gd name="T11" fmla="*/ 173 h 1559"/>
                <a:gd name="T12" fmla="*/ 441 w 966"/>
                <a:gd name="T13" fmla="*/ 0 h 1559"/>
                <a:gd name="T14" fmla="*/ 441 w 966"/>
                <a:gd name="T15" fmla="*/ 0 h 15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66" h="1559">
                  <a:moveTo>
                    <a:pt x="441" y="0"/>
                  </a:moveTo>
                  <a:lnTo>
                    <a:pt x="452" y="403"/>
                  </a:lnTo>
                  <a:lnTo>
                    <a:pt x="0" y="565"/>
                  </a:lnTo>
                  <a:lnTo>
                    <a:pt x="16" y="1112"/>
                  </a:lnTo>
                  <a:lnTo>
                    <a:pt x="966" y="1559"/>
                  </a:lnTo>
                  <a:lnTo>
                    <a:pt x="960" y="173"/>
                  </a:lnTo>
                  <a:lnTo>
                    <a:pt x="441" y="0"/>
                  </a:lnTo>
                  <a:lnTo>
                    <a:pt x="441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62" name="PA_任意多边形 96"/>
            <p:cNvSpPr/>
            <p:nvPr>
              <p:custDataLst>
                <p:tags r:id="rId45"/>
              </p:custDataLst>
            </p:nvPr>
          </p:nvSpPr>
          <p:spPr bwMode="auto">
            <a:xfrm>
              <a:off x="6042026" y="3663950"/>
              <a:ext cx="1550988" cy="2555875"/>
            </a:xfrm>
            <a:custGeom>
              <a:avLst/>
              <a:gdLst>
                <a:gd name="T0" fmla="*/ 481 w 977"/>
                <a:gd name="T1" fmla="*/ 704 h 1610"/>
                <a:gd name="T2" fmla="*/ 492 w 977"/>
                <a:gd name="T3" fmla="*/ 0 h 1610"/>
                <a:gd name="T4" fmla="*/ 302 w 977"/>
                <a:gd name="T5" fmla="*/ 67 h 1610"/>
                <a:gd name="T6" fmla="*/ 0 w 977"/>
                <a:gd name="T7" fmla="*/ 168 h 1610"/>
                <a:gd name="T8" fmla="*/ 0 w 977"/>
                <a:gd name="T9" fmla="*/ 1610 h 1610"/>
                <a:gd name="T10" fmla="*/ 6 w 977"/>
                <a:gd name="T11" fmla="*/ 1604 h 1610"/>
                <a:gd name="T12" fmla="*/ 268 w 977"/>
                <a:gd name="T13" fmla="*/ 1475 h 1610"/>
                <a:gd name="T14" fmla="*/ 966 w 977"/>
                <a:gd name="T15" fmla="*/ 1129 h 1610"/>
                <a:gd name="T16" fmla="*/ 977 w 977"/>
                <a:gd name="T17" fmla="*/ 883 h 1610"/>
                <a:gd name="T18" fmla="*/ 481 w 977"/>
                <a:gd name="T19" fmla="*/ 704 h 16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77" h="1610">
                  <a:moveTo>
                    <a:pt x="481" y="704"/>
                  </a:moveTo>
                  <a:lnTo>
                    <a:pt x="492" y="0"/>
                  </a:lnTo>
                  <a:lnTo>
                    <a:pt x="302" y="67"/>
                  </a:lnTo>
                  <a:lnTo>
                    <a:pt x="0" y="168"/>
                  </a:lnTo>
                  <a:lnTo>
                    <a:pt x="0" y="1610"/>
                  </a:lnTo>
                  <a:lnTo>
                    <a:pt x="6" y="1604"/>
                  </a:lnTo>
                  <a:lnTo>
                    <a:pt x="268" y="1475"/>
                  </a:lnTo>
                  <a:lnTo>
                    <a:pt x="966" y="1129"/>
                  </a:lnTo>
                  <a:lnTo>
                    <a:pt x="977" y="883"/>
                  </a:lnTo>
                  <a:lnTo>
                    <a:pt x="481" y="70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63" name="PA_任意多边形 97"/>
            <p:cNvSpPr/>
            <p:nvPr>
              <p:custDataLst>
                <p:tags r:id="rId46"/>
              </p:custDataLst>
            </p:nvPr>
          </p:nvSpPr>
          <p:spPr bwMode="auto">
            <a:xfrm>
              <a:off x="6078538" y="3698875"/>
              <a:ext cx="1479550" cy="2466975"/>
            </a:xfrm>
            <a:custGeom>
              <a:avLst/>
              <a:gdLst>
                <a:gd name="T0" fmla="*/ 0 w 932"/>
                <a:gd name="T1" fmla="*/ 162 h 1554"/>
                <a:gd name="T2" fmla="*/ 469 w 932"/>
                <a:gd name="T3" fmla="*/ 0 h 1554"/>
                <a:gd name="T4" fmla="*/ 458 w 932"/>
                <a:gd name="T5" fmla="*/ 682 h 1554"/>
                <a:gd name="T6" fmla="*/ 932 w 932"/>
                <a:gd name="T7" fmla="*/ 855 h 1554"/>
                <a:gd name="T8" fmla="*/ 921 w 932"/>
                <a:gd name="T9" fmla="*/ 1090 h 1554"/>
                <a:gd name="T10" fmla="*/ 0 w 932"/>
                <a:gd name="T11" fmla="*/ 1554 h 1554"/>
                <a:gd name="T12" fmla="*/ 0 w 932"/>
                <a:gd name="T13" fmla="*/ 162 h 15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32" h="1554">
                  <a:moveTo>
                    <a:pt x="0" y="162"/>
                  </a:moveTo>
                  <a:lnTo>
                    <a:pt x="469" y="0"/>
                  </a:lnTo>
                  <a:lnTo>
                    <a:pt x="458" y="682"/>
                  </a:lnTo>
                  <a:lnTo>
                    <a:pt x="932" y="855"/>
                  </a:lnTo>
                  <a:lnTo>
                    <a:pt x="921" y="1090"/>
                  </a:lnTo>
                  <a:lnTo>
                    <a:pt x="0" y="1554"/>
                  </a:lnTo>
                  <a:lnTo>
                    <a:pt x="0" y="16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</p:grpSp>
      <p:sp>
        <p:nvSpPr>
          <p:cNvPr id="64" name="PA_文本框 63"/>
          <p:cNvSpPr txBox="1"/>
          <p:nvPr>
            <p:custDataLst>
              <p:tags r:id="rId12"/>
            </p:custDataLst>
          </p:nvPr>
        </p:nvSpPr>
        <p:spPr>
          <a:xfrm>
            <a:off x="7406474" y="2614495"/>
            <a:ext cx="402674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altLang="zh-CN" sz="3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mpact" panose="020B0806030902050204" pitchFamily="34" charset="0"/>
                <a:ea typeface="宋体" panose="02010600030101010101" pitchFamily="2" charset="-122"/>
                <a:cs typeface="+mn-cs"/>
              </a:rPr>
              <a:t>3</a:t>
            </a:r>
            <a:endParaRPr kumimoji="0" lang="zh-CN" altLang="en-US" sz="3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Impact" panose="020B0806030902050204" pitchFamily="3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5" name="PA_文本框 64"/>
          <p:cNvSpPr txBox="1"/>
          <p:nvPr>
            <p:custDataLst>
              <p:tags r:id="rId13"/>
            </p:custDataLst>
          </p:nvPr>
        </p:nvSpPr>
        <p:spPr>
          <a:xfrm>
            <a:off x="7663891" y="4185984"/>
            <a:ext cx="402674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altLang="zh-CN" sz="3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mpact" panose="020B0806030902050204" pitchFamily="34" charset="0"/>
                <a:ea typeface="宋体" panose="02010600030101010101" pitchFamily="2" charset="-122"/>
                <a:cs typeface="+mn-cs"/>
              </a:rPr>
              <a:t>4</a:t>
            </a:r>
            <a:endParaRPr kumimoji="0" lang="zh-CN" altLang="en-US" sz="3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Impact" panose="020B0806030902050204" pitchFamily="3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6" name="PA_文本框 65"/>
          <p:cNvSpPr txBox="1"/>
          <p:nvPr>
            <p:custDataLst>
              <p:tags r:id="rId14"/>
            </p:custDataLst>
          </p:nvPr>
        </p:nvSpPr>
        <p:spPr>
          <a:xfrm>
            <a:off x="5187818" y="5180066"/>
            <a:ext cx="431427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altLang="zh-CN" sz="3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mpact" panose="020B0806030902050204" pitchFamily="34" charset="0"/>
                <a:ea typeface="宋体" panose="02010600030101010101" pitchFamily="2" charset="-122"/>
                <a:cs typeface="+mn-cs"/>
              </a:rPr>
              <a:t>2</a:t>
            </a:r>
            <a:endParaRPr kumimoji="0" lang="zh-CN" altLang="en-US" sz="3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Impact" panose="020B0806030902050204" pitchFamily="3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7" name="PA_文本框 66"/>
          <p:cNvSpPr txBox="1"/>
          <p:nvPr>
            <p:custDataLst>
              <p:tags r:id="rId15"/>
            </p:custDataLst>
          </p:nvPr>
        </p:nvSpPr>
        <p:spPr>
          <a:xfrm flipH="1">
            <a:off x="3893326" y="3823623"/>
            <a:ext cx="349678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altLang="zh-CN" sz="3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mpact" panose="020B0806030902050204" pitchFamily="34" charset="0"/>
                <a:ea typeface="宋体" panose="02010600030101010101" pitchFamily="2" charset="-122"/>
                <a:cs typeface="+mn-cs"/>
              </a:rPr>
              <a:t>1</a:t>
            </a:r>
            <a:endParaRPr kumimoji="0" lang="zh-CN" altLang="en-US" sz="3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Impact" panose="020B0806030902050204" pitchFamily="34" charset="0"/>
              <a:ea typeface="宋体" panose="02010600030101010101" pitchFamily="2" charset="-122"/>
              <a:cs typeface="+mn-cs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2" fill="hold" nodeType="withEffect" p14:presetBounceEnd="33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33000">
                                          <p:cBhvr additive="base">
                                            <p:cTn id="7" dur="1000" fill="hold"/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33000">
                                          <p:cBhvr additive="base">
                                            <p:cTn id="8" dur="1000" fill="hold"/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2" fill="hold" nodeType="withEffect" p14:presetBounceEnd="33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33000">
                                          <p:cBhvr additive="base">
                                            <p:cTn id="11" dur="1000" fill="hold"/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33000">
                                          <p:cBhvr additive="base">
                                            <p:cTn id="12" dur="1000" fill="hold"/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8" fill="hold" nodeType="withEffect" p14:presetBounceEnd="33000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33000">
                                          <p:cBhvr additive="base">
                                            <p:cTn id="15" dur="1000" fill="hold"/>
                                            <p:tgtEl>
                                              <p:spTgt spid="2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33000">
                                          <p:cBhvr additive="base">
                                            <p:cTn id="16" dur="1000" fill="hold"/>
                                            <p:tgtEl>
                                              <p:spTgt spid="2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8" fill="hold" nodeType="withEffect" p14:presetBounceEnd="33000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33000">
                                          <p:cBhvr additive="base">
                                            <p:cTn id="19" dur="1000" fill="hold"/>
                                            <p:tgtEl>
                                              <p:spTgt spid="2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33000">
                                          <p:cBhvr additive="base">
                                            <p:cTn id="20" dur="1000" fill="hold"/>
                                            <p:tgtEl>
                                              <p:spTgt spid="2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2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000" fill="hold"/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000" fill="hold"/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2" fill="hold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000" fill="hold"/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000" fill="hold"/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8" fill="hold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1000" fill="hold"/>
                                            <p:tgtEl>
                                              <p:spTgt spid="2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1000" fill="hold"/>
                                            <p:tgtEl>
                                              <p:spTgt spid="2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8" fill="hold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1000" fill="hold"/>
                                            <p:tgtEl>
                                              <p:spTgt spid="2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1000" fill="hold"/>
                                            <p:tgtEl>
                                              <p:spTgt spid="2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Fallback>
  </mc:AlternateContent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8" name="PA_矩形 127"/>
          <p:cNvSpPr/>
          <p:nvPr>
            <p:custDataLst>
              <p:tags r:id="rId1"/>
            </p:custDataLst>
          </p:nvPr>
        </p:nvSpPr>
        <p:spPr>
          <a:xfrm>
            <a:off x="0" y="6545943"/>
            <a:ext cx="12192000" cy="312057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31" name="PA_任意多边形 130"/>
          <p:cNvSpPr/>
          <p:nvPr>
            <p:custDataLst>
              <p:tags r:id="rId2"/>
            </p:custDataLst>
          </p:nvPr>
        </p:nvSpPr>
        <p:spPr>
          <a:xfrm>
            <a:off x="10269304" y="6545943"/>
            <a:ext cx="1932222" cy="312057"/>
          </a:xfrm>
          <a:custGeom>
            <a:avLst/>
            <a:gdLst>
              <a:gd name="connsiteX0" fmla="*/ 0 w 1932222"/>
              <a:gd name="connsiteY0" fmla="*/ 0 h 312057"/>
              <a:gd name="connsiteX1" fmla="*/ 1932222 w 1932222"/>
              <a:gd name="connsiteY1" fmla="*/ 0 h 312057"/>
              <a:gd name="connsiteX2" fmla="*/ 1932222 w 1932222"/>
              <a:gd name="connsiteY2" fmla="*/ 312057 h 312057"/>
              <a:gd name="connsiteX3" fmla="*/ 154981 w 1932222"/>
              <a:gd name="connsiteY3" fmla="*/ 312057 h 3120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32222" h="312057">
                <a:moveTo>
                  <a:pt x="0" y="0"/>
                </a:moveTo>
                <a:lnTo>
                  <a:pt x="1932222" y="0"/>
                </a:lnTo>
                <a:lnTo>
                  <a:pt x="1932222" y="312057"/>
                </a:lnTo>
                <a:lnTo>
                  <a:pt x="154981" y="312057"/>
                </a:lnTo>
                <a:close/>
              </a:path>
            </a:pathLst>
          </a:custGeom>
          <a:solidFill>
            <a:schemeClr val="bg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32" name="PA_SlideNumberPlaceholder 131"/>
          <p:cNvSpPr>
            <a:spLocks noGrp="1"/>
          </p:cNvSpPr>
          <p:nvPr>
            <p:ph type="sldNum" sz="quarter" idx="12"/>
            <p:custDataLst>
              <p:tags r:id="rId3"/>
            </p:custDataLst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altLang="zh-CN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-</a:t>
            </a:r>
            <a:fld id="{D6B02234-A951-478D-B725-4AAC724CF730}" type="slidenum">
              <a:rPr kumimoji="0" lang="zh-CN" altLang="en-US" sz="1200" b="0" i="0" u="none" strike="noStrike" kern="120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37</a:t>
            </a:fld>
            <a:r>
              <a:rPr kumimoji="0" lang="en-US" altLang="zh-CN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-</a:t>
            </a:r>
            <a:endParaRPr kumimoji="0" lang="zh-CN" altLang="en-US" sz="1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33" name="PA_矩形 132"/>
          <p:cNvSpPr/>
          <p:nvPr>
            <p:custDataLst>
              <p:tags r:id="rId4"/>
            </p:custDataLst>
          </p:nvPr>
        </p:nvSpPr>
        <p:spPr>
          <a:xfrm>
            <a:off x="0" y="0"/>
            <a:ext cx="12192000" cy="696387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34" name="PA_矩形 133"/>
          <p:cNvSpPr/>
          <p:nvPr>
            <p:custDataLst>
              <p:tags r:id="rId5"/>
            </p:custDataLst>
          </p:nvPr>
        </p:nvSpPr>
        <p:spPr>
          <a:xfrm>
            <a:off x="0" y="0"/>
            <a:ext cx="138112" cy="696387"/>
          </a:xfrm>
          <a:prstGeom prst="rect">
            <a:avLst/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35" name="PA_文本框 134"/>
          <p:cNvSpPr txBox="1"/>
          <p:nvPr>
            <p:custDataLst>
              <p:tags r:id="rId6"/>
            </p:custDataLst>
          </p:nvPr>
        </p:nvSpPr>
        <p:spPr>
          <a:xfrm>
            <a:off x="254000" y="99391"/>
            <a:ext cx="5471370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lvl="0">
              <a:defRPr/>
            </a:pPr>
            <a:r>
              <a:rPr kumimoji="0" lang="zh-CN" altLang="en-US" sz="2800" b="1" i="0" u="none" strike="noStrike" kern="1200" cap="none" spc="600" normalizeH="0" baseline="0" noProof="0" dirty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rPr>
              <a:t>立体模拟大厦</a:t>
            </a:r>
            <a:r>
              <a:rPr lang="en-US" altLang="zh-CN" sz="2800" b="1" spc="600" dirty="0">
                <a:solidFill>
                  <a:srgbClr val="40404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PPT</a:t>
            </a:r>
            <a:r>
              <a:rPr lang="zh-CN" altLang="en-US" sz="2800" b="1" spc="600" dirty="0">
                <a:solidFill>
                  <a:srgbClr val="40404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创意图表</a:t>
            </a:r>
            <a:endParaRPr kumimoji="0" lang="zh-CN" altLang="en-US" sz="2800" b="1" i="0" u="none" strike="noStrike" kern="1200" cap="none" spc="600" normalizeH="0" baseline="0" noProof="0" dirty="0">
              <a:ln>
                <a:noFill/>
              </a:ln>
              <a:solidFill>
                <a:srgbClr val="404040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</a:endParaRPr>
          </a:p>
        </p:txBody>
      </p:sp>
      <p:grpSp>
        <p:nvGrpSpPr>
          <p:cNvPr id="208" name="PA_组合 207"/>
          <p:cNvGrpSpPr/>
          <p:nvPr>
            <p:custDataLst>
              <p:tags r:id="rId7"/>
            </p:custDataLst>
          </p:nvPr>
        </p:nvGrpSpPr>
        <p:grpSpPr>
          <a:xfrm>
            <a:off x="775788" y="1996967"/>
            <a:ext cx="3323137" cy="1022167"/>
            <a:chOff x="775788" y="1184908"/>
            <a:chExt cx="3323137" cy="1022167"/>
          </a:xfrm>
        </p:grpSpPr>
        <p:sp>
          <p:nvSpPr>
            <p:cNvPr id="209" name="PA_文本框 208"/>
            <p:cNvSpPr txBox="1"/>
            <p:nvPr>
              <p:custDataLst>
                <p:tags r:id="rId610"/>
              </p:custDataLst>
            </p:nvPr>
          </p:nvSpPr>
          <p:spPr>
            <a:xfrm>
              <a:off x="1147304" y="1184908"/>
              <a:ext cx="2951621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altLang="zh-CN" sz="1800" b="1" i="0" u="none" strike="noStrike" kern="1200" cap="none" spc="300" normalizeH="0" baseline="0" noProof="0" dirty="0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1.</a:t>
              </a:r>
              <a:r>
                <a:rPr kumimoji="0" lang="zh-CN" altLang="en-US" sz="1800" b="1" i="0" u="none" strike="noStrike" kern="1200" cap="none" spc="300" normalizeH="0" baseline="0" noProof="0" dirty="0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点击此处添加标题</a:t>
              </a:r>
            </a:p>
          </p:txBody>
        </p:sp>
        <p:sp>
          <p:nvSpPr>
            <p:cNvPr id="210" name="PA_文本框 209"/>
            <p:cNvSpPr txBox="1"/>
            <p:nvPr>
              <p:custDataLst>
                <p:tags r:id="rId611"/>
              </p:custDataLst>
            </p:nvPr>
          </p:nvSpPr>
          <p:spPr>
            <a:xfrm>
              <a:off x="1147304" y="1636791"/>
              <a:ext cx="1595309" cy="57028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50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点击此处添加文字说明</a:t>
              </a:r>
              <a:endParaRPr kumimoji="0" lang="en-US" altLang="zh-CN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endParaRPr>
            </a:p>
            <a:p>
              <a:pPr marL="0" marR="0" lvl="0" indent="0" algn="l" defTabSz="914400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50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点击此处添加文字说明</a:t>
              </a:r>
            </a:p>
          </p:txBody>
        </p:sp>
        <p:cxnSp>
          <p:nvCxnSpPr>
            <p:cNvPr id="211" name="PA_直接连接符 210"/>
            <p:cNvCxnSpPr/>
            <p:nvPr>
              <p:custDataLst>
                <p:tags r:id="rId612"/>
              </p:custDataLst>
            </p:nvPr>
          </p:nvCxnSpPr>
          <p:spPr>
            <a:xfrm>
              <a:off x="1213979" y="1595515"/>
              <a:ext cx="2358780" cy="0"/>
            </a:xfrm>
            <a:prstGeom prst="line">
              <a:avLst/>
            </a:prstGeom>
            <a:ln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2" name="PA_直接连接符 211"/>
            <p:cNvCxnSpPr/>
            <p:nvPr>
              <p:custDataLst>
                <p:tags r:id="rId613"/>
              </p:custDataLst>
            </p:nvPr>
          </p:nvCxnSpPr>
          <p:spPr>
            <a:xfrm>
              <a:off x="1213979" y="1644435"/>
              <a:ext cx="817523" cy="0"/>
            </a:xfrm>
            <a:prstGeom prst="line">
              <a:avLst/>
            </a:prstGeom>
            <a:ln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13" name="PA_任意多边形 255"/>
            <p:cNvSpPr>
              <a:spLocks noEditPoints="1"/>
            </p:cNvSpPr>
            <p:nvPr>
              <p:custDataLst>
                <p:tags r:id="rId614"/>
              </p:custDataLst>
            </p:nvPr>
          </p:nvSpPr>
          <p:spPr bwMode="auto">
            <a:xfrm>
              <a:off x="775788" y="1252537"/>
              <a:ext cx="319760" cy="224831"/>
            </a:xfrm>
            <a:custGeom>
              <a:avLst/>
              <a:gdLst>
                <a:gd name="T0" fmla="*/ 54 w 54"/>
                <a:gd name="T1" fmla="*/ 27 h 38"/>
                <a:gd name="T2" fmla="*/ 44 w 54"/>
                <a:gd name="T3" fmla="*/ 38 h 38"/>
                <a:gd name="T4" fmla="*/ 43 w 54"/>
                <a:gd name="T5" fmla="*/ 38 h 38"/>
                <a:gd name="T6" fmla="*/ 11 w 54"/>
                <a:gd name="T7" fmla="*/ 38 h 38"/>
                <a:gd name="T8" fmla="*/ 11 w 54"/>
                <a:gd name="T9" fmla="*/ 38 h 38"/>
                <a:gd name="T10" fmla="*/ 11 w 54"/>
                <a:gd name="T11" fmla="*/ 38 h 38"/>
                <a:gd name="T12" fmla="*/ 10 w 54"/>
                <a:gd name="T13" fmla="*/ 38 h 38"/>
                <a:gd name="T14" fmla="*/ 0 w 54"/>
                <a:gd name="T15" fmla="*/ 27 h 38"/>
                <a:gd name="T16" fmla="*/ 5 w 54"/>
                <a:gd name="T17" fmla="*/ 18 h 38"/>
                <a:gd name="T18" fmla="*/ 5 w 54"/>
                <a:gd name="T19" fmla="*/ 16 h 38"/>
                <a:gd name="T20" fmla="*/ 12 w 54"/>
                <a:gd name="T21" fmla="*/ 8 h 38"/>
                <a:gd name="T22" fmla="*/ 17 w 54"/>
                <a:gd name="T23" fmla="*/ 10 h 38"/>
                <a:gd name="T24" fmla="*/ 31 w 54"/>
                <a:gd name="T25" fmla="*/ 0 h 38"/>
                <a:gd name="T26" fmla="*/ 48 w 54"/>
                <a:gd name="T27" fmla="*/ 17 h 38"/>
                <a:gd name="T28" fmla="*/ 48 w 54"/>
                <a:gd name="T29" fmla="*/ 18 h 38"/>
                <a:gd name="T30" fmla="*/ 54 w 54"/>
                <a:gd name="T31" fmla="*/ 27 h 38"/>
                <a:gd name="T32" fmla="*/ 20 w 54"/>
                <a:gd name="T33" fmla="*/ 32 h 38"/>
                <a:gd name="T34" fmla="*/ 26 w 54"/>
                <a:gd name="T35" fmla="*/ 29 h 38"/>
                <a:gd name="T36" fmla="*/ 24 w 54"/>
                <a:gd name="T37" fmla="*/ 26 h 38"/>
                <a:gd name="T38" fmla="*/ 20 w 54"/>
                <a:gd name="T39" fmla="*/ 28 h 38"/>
                <a:gd name="T40" fmla="*/ 16 w 54"/>
                <a:gd name="T41" fmla="*/ 25 h 38"/>
                <a:gd name="T42" fmla="*/ 20 w 54"/>
                <a:gd name="T43" fmla="*/ 21 h 38"/>
                <a:gd name="T44" fmla="*/ 36 w 54"/>
                <a:gd name="T45" fmla="*/ 32 h 38"/>
                <a:gd name="T46" fmla="*/ 43 w 54"/>
                <a:gd name="T47" fmla="*/ 25 h 38"/>
                <a:gd name="T48" fmla="*/ 36 w 54"/>
                <a:gd name="T49" fmla="*/ 18 h 38"/>
                <a:gd name="T50" fmla="*/ 29 w 54"/>
                <a:gd name="T51" fmla="*/ 20 h 38"/>
                <a:gd name="T52" fmla="*/ 32 w 54"/>
                <a:gd name="T53" fmla="*/ 23 h 38"/>
                <a:gd name="T54" fmla="*/ 35 w 54"/>
                <a:gd name="T55" fmla="*/ 21 h 38"/>
                <a:gd name="T56" fmla="*/ 39 w 54"/>
                <a:gd name="T57" fmla="*/ 25 h 38"/>
                <a:gd name="T58" fmla="*/ 35 w 54"/>
                <a:gd name="T59" fmla="*/ 28 h 38"/>
                <a:gd name="T60" fmla="*/ 20 w 54"/>
                <a:gd name="T61" fmla="*/ 18 h 38"/>
                <a:gd name="T62" fmla="*/ 12 w 54"/>
                <a:gd name="T63" fmla="*/ 25 h 38"/>
                <a:gd name="T64" fmla="*/ 20 w 54"/>
                <a:gd name="T65" fmla="*/ 32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4" h="38">
                  <a:moveTo>
                    <a:pt x="54" y="27"/>
                  </a:moveTo>
                  <a:cubicBezTo>
                    <a:pt x="54" y="33"/>
                    <a:pt x="50" y="38"/>
                    <a:pt x="44" y="38"/>
                  </a:cubicBezTo>
                  <a:cubicBezTo>
                    <a:pt x="43" y="38"/>
                    <a:pt x="43" y="38"/>
                    <a:pt x="43" y="38"/>
                  </a:cubicBezTo>
                  <a:cubicBezTo>
                    <a:pt x="11" y="38"/>
                    <a:pt x="11" y="38"/>
                    <a:pt x="11" y="38"/>
                  </a:cubicBezTo>
                  <a:cubicBezTo>
                    <a:pt x="11" y="38"/>
                    <a:pt x="11" y="38"/>
                    <a:pt x="11" y="38"/>
                  </a:cubicBezTo>
                  <a:cubicBezTo>
                    <a:pt x="11" y="38"/>
                    <a:pt x="11" y="38"/>
                    <a:pt x="11" y="38"/>
                  </a:cubicBezTo>
                  <a:cubicBezTo>
                    <a:pt x="10" y="38"/>
                    <a:pt x="10" y="38"/>
                    <a:pt x="10" y="38"/>
                  </a:cubicBezTo>
                  <a:cubicBezTo>
                    <a:pt x="4" y="38"/>
                    <a:pt x="0" y="33"/>
                    <a:pt x="0" y="27"/>
                  </a:cubicBezTo>
                  <a:cubicBezTo>
                    <a:pt x="0" y="23"/>
                    <a:pt x="2" y="20"/>
                    <a:pt x="5" y="18"/>
                  </a:cubicBezTo>
                  <a:cubicBezTo>
                    <a:pt x="5" y="17"/>
                    <a:pt x="5" y="16"/>
                    <a:pt x="5" y="16"/>
                  </a:cubicBezTo>
                  <a:cubicBezTo>
                    <a:pt x="5" y="11"/>
                    <a:pt x="8" y="8"/>
                    <a:pt x="12" y="8"/>
                  </a:cubicBezTo>
                  <a:cubicBezTo>
                    <a:pt x="14" y="8"/>
                    <a:pt x="15" y="9"/>
                    <a:pt x="17" y="10"/>
                  </a:cubicBezTo>
                  <a:cubicBezTo>
                    <a:pt x="19" y="4"/>
                    <a:pt x="25" y="0"/>
                    <a:pt x="31" y="0"/>
                  </a:cubicBezTo>
                  <a:cubicBezTo>
                    <a:pt x="40" y="0"/>
                    <a:pt x="48" y="8"/>
                    <a:pt x="48" y="17"/>
                  </a:cubicBezTo>
                  <a:cubicBezTo>
                    <a:pt x="48" y="17"/>
                    <a:pt x="48" y="17"/>
                    <a:pt x="48" y="18"/>
                  </a:cubicBezTo>
                  <a:cubicBezTo>
                    <a:pt x="52" y="19"/>
                    <a:pt x="54" y="23"/>
                    <a:pt x="54" y="27"/>
                  </a:cubicBezTo>
                  <a:close/>
                  <a:moveTo>
                    <a:pt x="20" y="32"/>
                  </a:moveTo>
                  <a:cubicBezTo>
                    <a:pt x="23" y="32"/>
                    <a:pt x="24" y="31"/>
                    <a:pt x="26" y="29"/>
                  </a:cubicBezTo>
                  <a:cubicBezTo>
                    <a:pt x="26" y="28"/>
                    <a:pt x="25" y="27"/>
                    <a:pt x="24" y="26"/>
                  </a:cubicBezTo>
                  <a:cubicBezTo>
                    <a:pt x="23" y="27"/>
                    <a:pt x="22" y="28"/>
                    <a:pt x="20" y="28"/>
                  </a:cubicBezTo>
                  <a:cubicBezTo>
                    <a:pt x="18" y="28"/>
                    <a:pt x="16" y="27"/>
                    <a:pt x="16" y="25"/>
                  </a:cubicBezTo>
                  <a:cubicBezTo>
                    <a:pt x="16" y="23"/>
                    <a:pt x="18" y="21"/>
                    <a:pt x="20" y="21"/>
                  </a:cubicBezTo>
                  <a:cubicBezTo>
                    <a:pt x="26" y="21"/>
                    <a:pt x="27" y="32"/>
                    <a:pt x="36" y="32"/>
                  </a:cubicBezTo>
                  <a:cubicBezTo>
                    <a:pt x="40" y="32"/>
                    <a:pt x="43" y="29"/>
                    <a:pt x="43" y="25"/>
                  </a:cubicBezTo>
                  <a:cubicBezTo>
                    <a:pt x="43" y="20"/>
                    <a:pt x="40" y="18"/>
                    <a:pt x="36" y="18"/>
                  </a:cubicBezTo>
                  <a:cubicBezTo>
                    <a:pt x="33" y="18"/>
                    <a:pt x="31" y="18"/>
                    <a:pt x="29" y="20"/>
                  </a:cubicBezTo>
                  <a:cubicBezTo>
                    <a:pt x="30" y="21"/>
                    <a:pt x="31" y="22"/>
                    <a:pt x="32" y="23"/>
                  </a:cubicBezTo>
                  <a:cubicBezTo>
                    <a:pt x="33" y="22"/>
                    <a:pt x="34" y="21"/>
                    <a:pt x="35" y="21"/>
                  </a:cubicBezTo>
                  <a:cubicBezTo>
                    <a:pt x="37" y="21"/>
                    <a:pt x="39" y="23"/>
                    <a:pt x="39" y="25"/>
                  </a:cubicBezTo>
                  <a:cubicBezTo>
                    <a:pt x="39" y="27"/>
                    <a:pt x="37" y="28"/>
                    <a:pt x="35" y="28"/>
                  </a:cubicBezTo>
                  <a:cubicBezTo>
                    <a:pt x="30" y="28"/>
                    <a:pt x="28" y="18"/>
                    <a:pt x="20" y="18"/>
                  </a:cubicBezTo>
                  <a:cubicBezTo>
                    <a:pt x="16" y="18"/>
                    <a:pt x="12" y="20"/>
                    <a:pt x="12" y="25"/>
                  </a:cubicBezTo>
                  <a:cubicBezTo>
                    <a:pt x="12" y="29"/>
                    <a:pt x="16" y="32"/>
                    <a:pt x="20" y="32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14" name="PA_组合 213"/>
          <p:cNvGrpSpPr/>
          <p:nvPr>
            <p:custDataLst>
              <p:tags r:id="rId8"/>
            </p:custDataLst>
          </p:nvPr>
        </p:nvGrpSpPr>
        <p:grpSpPr>
          <a:xfrm>
            <a:off x="8653198" y="1996967"/>
            <a:ext cx="3190870" cy="1022167"/>
            <a:chOff x="8653198" y="1184908"/>
            <a:chExt cx="3190870" cy="1022167"/>
          </a:xfrm>
        </p:grpSpPr>
        <p:sp>
          <p:nvSpPr>
            <p:cNvPr id="215" name="PA_文本框 214"/>
            <p:cNvSpPr txBox="1"/>
            <p:nvPr>
              <p:custDataLst>
                <p:tags r:id="rId605"/>
              </p:custDataLst>
            </p:nvPr>
          </p:nvSpPr>
          <p:spPr>
            <a:xfrm>
              <a:off x="8978900" y="1184908"/>
              <a:ext cx="2865168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altLang="zh-CN" sz="1800" b="1" i="0" u="none" strike="noStrike" kern="1200" cap="none" spc="300" normalizeH="0" baseline="0" noProof="0" dirty="0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3.</a:t>
              </a:r>
              <a:r>
                <a:rPr kumimoji="0" lang="zh-CN" altLang="en-US" sz="1800" b="1" i="0" u="none" strike="noStrike" kern="1200" cap="none" spc="300" normalizeH="0" baseline="0" noProof="0" dirty="0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点击此处添加标题</a:t>
              </a:r>
            </a:p>
          </p:txBody>
        </p:sp>
        <p:sp>
          <p:nvSpPr>
            <p:cNvPr id="216" name="PA_文本框 215"/>
            <p:cNvSpPr txBox="1"/>
            <p:nvPr>
              <p:custDataLst>
                <p:tags r:id="rId606"/>
              </p:custDataLst>
            </p:nvPr>
          </p:nvSpPr>
          <p:spPr>
            <a:xfrm>
              <a:off x="8978900" y="1636791"/>
              <a:ext cx="1595309" cy="57028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50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点击此处添加文字说明</a:t>
              </a:r>
              <a:endParaRPr kumimoji="0" lang="en-US" altLang="zh-CN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endParaRPr>
            </a:p>
            <a:p>
              <a:pPr marL="0" marR="0" lvl="0" indent="0" algn="l" defTabSz="914400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50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点击此处添加文字说明</a:t>
              </a:r>
            </a:p>
          </p:txBody>
        </p:sp>
        <p:cxnSp>
          <p:nvCxnSpPr>
            <p:cNvPr id="217" name="PA_直接连接符 216"/>
            <p:cNvCxnSpPr/>
            <p:nvPr>
              <p:custDataLst>
                <p:tags r:id="rId607"/>
              </p:custDataLst>
            </p:nvPr>
          </p:nvCxnSpPr>
          <p:spPr>
            <a:xfrm>
              <a:off x="9045575" y="1595515"/>
              <a:ext cx="2379712" cy="0"/>
            </a:xfrm>
            <a:prstGeom prst="line">
              <a:avLst/>
            </a:prstGeom>
            <a:ln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8" name="PA_直接连接符 217"/>
            <p:cNvCxnSpPr/>
            <p:nvPr>
              <p:custDataLst>
                <p:tags r:id="rId608"/>
              </p:custDataLst>
            </p:nvPr>
          </p:nvCxnSpPr>
          <p:spPr>
            <a:xfrm>
              <a:off x="9045575" y="1644435"/>
              <a:ext cx="817523" cy="0"/>
            </a:xfrm>
            <a:prstGeom prst="line">
              <a:avLst/>
            </a:prstGeom>
            <a:ln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19" name="PA_任意多边形 315"/>
            <p:cNvSpPr>
              <a:spLocks noEditPoints="1"/>
            </p:cNvSpPr>
            <p:nvPr>
              <p:custDataLst>
                <p:tags r:id="rId609"/>
              </p:custDataLst>
            </p:nvPr>
          </p:nvSpPr>
          <p:spPr bwMode="auto">
            <a:xfrm>
              <a:off x="8653198" y="1246755"/>
              <a:ext cx="236393" cy="236393"/>
            </a:xfrm>
            <a:custGeom>
              <a:avLst/>
              <a:gdLst>
                <a:gd name="T0" fmla="*/ 41 w 41"/>
                <a:gd name="T1" fmla="*/ 34 h 41"/>
                <a:gd name="T2" fmla="*/ 33 w 41"/>
                <a:gd name="T3" fmla="*/ 41 h 41"/>
                <a:gd name="T4" fmla="*/ 8 w 41"/>
                <a:gd name="T5" fmla="*/ 41 h 41"/>
                <a:gd name="T6" fmla="*/ 0 w 41"/>
                <a:gd name="T7" fmla="*/ 34 h 41"/>
                <a:gd name="T8" fmla="*/ 0 w 41"/>
                <a:gd name="T9" fmla="*/ 8 h 41"/>
                <a:gd name="T10" fmla="*/ 8 w 41"/>
                <a:gd name="T11" fmla="*/ 0 h 41"/>
                <a:gd name="T12" fmla="*/ 33 w 41"/>
                <a:gd name="T13" fmla="*/ 0 h 41"/>
                <a:gd name="T14" fmla="*/ 41 w 41"/>
                <a:gd name="T15" fmla="*/ 8 h 41"/>
                <a:gd name="T16" fmla="*/ 41 w 41"/>
                <a:gd name="T17" fmla="*/ 34 h 41"/>
                <a:gd name="T18" fmla="*/ 29 w 41"/>
                <a:gd name="T19" fmla="*/ 20 h 41"/>
                <a:gd name="T20" fmla="*/ 21 w 41"/>
                <a:gd name="T21" fmla="*/ 12 h 41"/>
                <a:gd name="T22" fmla="*/ 7 w 41"/>
                <a:gd name="T23" fmla="*/ 27 h 41"/>
                <a:gd name="T24" fmla="*/ 7 w 41"/>
                <a:gd name="T25" fmla="*/ 34 h 41"/>
                <a:gd name="T26" fmla="*/ 15 w 41"/>
                <a:gd name="T27" fmla="*/ 34 h 41"/>
                <a:gd name="T28" fmla="*/ 29 w 41"/>
                <a:gd name="T29" fmla="*/ 20 h 41"/>
                <a:gd name="T30" fmla="*/ 15 w 41"/>
                <a:gd name="T31" fmla="*/ 30 h 41"/>
                <a:gd name="T32" fmla="*/ 14 w 41"/>
                <a:gd name="T33" fmla="*/ 32 h 41"/>
                <a:gd name="T34" fmla="*/ 12 w 41"/>
                <a:gd name="T35" fmla="*/ 32 h 41"/>
                <a:gd name="T36" fmla="*/ 12 w 41"/>
                <a:gd name="T37" fmla="*/ 29 h 41"/>
                <a:gd name="T38" fmla="*/ 9 w 41"/>
                <a:gd name="T39" fmla="*/ 29 h 41"/>
                <a:gd name="T40" fmla="*/ 9 w 41"/>
                <a:gd name="T41" fmla="*/ 28 h 41"/>
                <a:gd name="T42" fmla="*/ 11 w 41"/>
                <a:gd name="T43" fmla="*/ 26 h 41"/>
                <a:gd name="T44" fmla="*/ 15 w 41"/>
                <a:gd name="T45" fmla="*/ 30 h 41"/>
                <a:gd name="T46" fmla="*/ 22 w 41"/>
                <a:gd name="T47" fmla="*/ 17 h 41"/>
                <a:gd name="T48" fmla="*/ 14 w 41"/>
                <a:gd name="T49" fmla="*/ 24 h 41"/>
                <a:gd name="T50" fmla="*/ 13 w 41"/>
                <a:gd name="T51" fmla="*/ 25 h 41"/>
                <a:gd name="T52" fmla="*/ 13 w 41"/>
                <a:gd name="T53" fmla="*/ 24 h 41"/>
                <a:gd name="T54" fmla="*/ 21 w 41"/>
                <a:gd name="T55" fmla="*/ 16 h 41"/>
                <a:gd name="T56" fmla="*/ 22 w 41"/>
                <a:gd name="T57" fmla="*/ 16 h 41"/>
                <a:gd name="T58" fmla="*/ 22 w 41"/>
                <a:gd name="T59" fmla="*/ 17 h 41"/>
                <a:gd name="T60" fmla="*/ 33 w 41"/>
                <a:gd name="T61" fmla="*/ 16 h 41"/>
                <a:gd name="T62" fmla="*/ 33 w 41"/>
                <a:gd name="T63" fmla="*/ 12 h 41"/>
                <a:gd name="T64" fmla="*/ 29 w 41"/>
                <a:gd name="T65" fmla="*/ 8 h 41"/>
                <a:gd name="T66" fmla="*/ 26 w 41"/>
                <a:gd name="T67" fmla="*/ 8 h 41"/>
                <a:gd name="T68" fmla="*/ 23 w 41"/>
                <a:gd name="T69" fmla="*/ 10 h 41"/>
                <a:gd name="T70" fmla="*/ 31 w 41"/>
                <a:gd name="T71" fmla="*/ 18 h 41"/>
                <a:gd name="T72" fmla="*/ 33 w 41"/>
                <a:gd name="T73" fmla="*/ 1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41" h="41">
                  <a:moveTo>
                    <a:pt x="41" y="34"/>
                  </a:moveTo>
                  <a:cubicBezTo>
                    <a:pt x="41" y="38"/>
                    <a:pt x="38" y="41"/>
                    <a:pt x="33" y="41"/>
                  </a:cubicBezTo>
                  <a:cubicBezTo>
                    <a:pt x="8" y="41"/>
                    <a:pt x="8" y="41"/>
                    <a:pt x="8" y="41"/>
                  </a:cubicBezTo>
                  <a:cubicBezTo>
                    <a:pt x="4" y="41"/>
                    <a:pt x="0" y="38"/>
                    <a:pt x="0" y="34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4"/>
                    <a:pt x="4" y="0"/>
                    <a:pt x="8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8" y="0"/>
                    <a:pt x="41" y="4"/>
                    <a:pt x="41" y="8"/>
                  </a:cubicBezTo>
                  <a:lnTo>
                    <a:pt x="41" y="34"/>
                  </a:lnTo>
                  <a:close/>
                  <a:moveTo>
                    <a:pt x="29" y="20"/>
                  </a:moveTo>
                  <a:cubicBezTo>
                    <a:pt x="21" y="12"/>
                    <a:pt x="21" y="12"/>
                    <a:pt x="21" y="12"/>
                  </a:cubicBezTo>
                  <a:cubicBezTo>
                    <a:pt x="7" y="27"/>
                    <a:pt x="7" y="27"/>
                    <a:pt x="7" y="27"/>
                  </a:cubicBezTo>
                  <a:cubicBezTo>
                    <a:pt x="7" y="34"/>
                    <a:pt x="7" y="34"/>
                    <a:pt x="7" y="34"/>
                  </a:cubicBezTo>
                  <a:cubicBezTo>
                    <a:pt x="15" y="34"/>
                    <a:pt x="15" y="34"/>
                    <a:pt x="15" y="34"/>
                  </a:cubicBezTo>
                  <a:lnTo>
                    <a:pt x="29" y="20"/>
                  </a:lnTo>
                  <a:close/>
                  <a:moveTo>
                    <a:pt x="15" y="30"/>
                  </a:moveTo>
                  <a:cubicBezTo>
                    <a:pt x="14" y="32"/>
                    <a:pt x="14" y="32"/>
                    <a:pt x="14" y="32"/>
                  </a:cubicBezTo>
                  <a:cubicBezTo>
                    <a:pt x="12" y="32"/>
                    <a:pt x="12" y="32"/>
                    <a:pt x="12" y="32"/>
                  </a:cubicBezTo>
                  <a:cubicBezTo>
                    <a:pt x="12" y="29"/>
                    <a:pt x="12" y="29"/>
                    <a:pt x="12" y="29"/>
                  </a:cubicBezTo>
                  <a:cubicBezTo>
                    <a:pt x="9" y="29"/>
                    <a:pt x="9" y="29"/>
                    <a:pt x="9" y="29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11" y="26"/>
                    <a:pt x="11" y="26"/>
                    <a:pt x="11" y="26"/>
                  </a:cubicBezTo>
                  <a:lnTo>
                    <a:pt x="15" y="30"/>
                  </a:lnTo>
                  <a:close/>
                  <a:moveTo>
                    <a:pt x="22" y="17"/>
                  </a:moveTo>
                  <a:cubicBezTo>
                    <a:pt x="14" y="24"/>
                    <a:pt x="14" y="24"/>
                    <a:pt x="14" y="24"/>
                  </a:cubicBezTo>
                  <a:cubicBezTo>
                    <a:pt x="14" y="25"/>
                    <a:pt x="13" y="25"/>
                    <a:pt x="13" y="25"/>
                  </a:cubicBezTo>
                  <a:cubicBezTo>
                    <a:pt x="13" y="24"/>
                    <a:pt x="13" y="24"/>
                    <a:pt x="13" y="24"/>
                  </a:cubicBezTo>
                  <a:cubicBezTo>
                    <a:pt x="21" y="16"/>
                    <a:pt x="21" y="16"/>
                    <a:pt x="21" y="16"/>
                  </a:cubicBezTo>
                  <a:cubicBezTo>
                    <a:pt x="21" y="16"/>
                    <a:pt x="22" y="16"/>
                    <a:pt x="22" y="16"/>
                  </a:cubicBezTo>
                  <a:cubicBezTo>
                    <a:pt x="22" y="16"/>
                    <a:pt x="22" y="16"/>
                    <a:pt x="22" y="17"/>
                  </a:cubicBezTo>
                  <a:close/>
                  <a:moveTo>
                    <a:pt x="33" y="16"/>
                  </a:moveTo>
                  <a:cubicBezTo>
                    <a:pt x="34" y="15"/>
                    <a:pt x="34" y="13"/>
                    <a:pt x="33" y="12"/>
                  </a:cubicBezTo>
                  <a:cubicBezTo>
                    <a:pt x="29" y="8"/>
                    <a:pt x="29" y="8"/>
                    <a:pt x="29" y="8"/>
                  </a:cubicBezTo>
                  <a:cubicBezTo>
                    <a:pt x="28" y="7"/>
                    <a:pt x="27" y="7"/>
                    <a:pt x="26" y="8"/>
                  </a:cubicBezTo>
                  <a:cubicBezTo>
                    <a:pt x="23" y="10"/>
                    <a:pt x="23" y="10"/>
                    <a:pt x="23" y="10"/>
                  </a:cubicBezTo>
                  <a:cubicBezTo>
                    <a:pt x="31" y="18"/>
                    <a:pt x="31" y="18"/>
                    <a:pt x="31" y="18"/>
                  </a:cubicBezTo>
                  <a:lnTo>
                    <a:pt x="33" y="16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20" name="PA_组合 219"/>
          <p:cNvGrpSpPr/>
          <p:nvPr>
            <p:custDataLst>
              <p:tags r:id="rId9"/>
            </p:custDataLst>
          </p:nvPr>
        </p:nvGrpSpPr>
        <p:grpSpPr>
          <a:xfrm>
            <a:off x="821668" y="4922875"/>
            <a:ext cx="3192914" cy="1022167"/>
            <a:chOff x="821668" y="2906974"/>
            <a:chExt cx="3192914" cy="1022167"/>
          </a:xfrm>
        </p:grpSpPr>
        <p:sp>
          <p:nvSpPr>
            <p:cNvPr id="221" name="PA_文本框 220"/>
            <p:cNvSpPr txBox="1"/>
            <p:nvPr>
              <p:custDataLst>
                <p:tags r:id="rId600"/>
              </p:custDataLst>
            </p:nvPr>
          </p:nvSpPr>
          <p:spPr>
            <a:xfrm>
              <a:off x="1147304" y="2906974"/>
              <a:ext cx="2867278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altLang="zh-CN" sz="1800" b="1" i="0" u="none" strike="noStrike" kern="1200" cap="none" spc="300" normalizeH="0" baseline="0" noProof="0" dirty="0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2.</a:t>
              </a:r>
              <a:r>
                <a:rPr kumimoji="0" lang="zh-CN" altLang="en-US" sz="1800" b="1" i="0" u="none" strike="noStrike" kern="1200" cap="none" spc="300" normalizeH="0" baseline="0" noProof="0" dirty="0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点击此处添加标题</a:t>
              </a:r>
            </a:p>
          </p:txBody>
        </p:sp>
        <p:sp>
          <p:nvSpPr>
            <p:cNvPr id="222" name="PA_文本框 221"/>
            <p:cNvSpPr txBox="1"/>
            <p:nvPr>
              <p:custDataLst>
                <p:tags r:id="rId601"/>
              </p:custDataLst>
            </p:nvPr>
          </p:nvSpPr>
          <p:spPr>
            <a:xfrm>
              <a:off x="1147304" y="3358857"/>
              <a:ext cx="1595309" cy="57028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50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点击此处添加文字说明</a:t>
              </a:r>
              <a:endParaRPr kumimoji="0" lang="en-US" altLang="zh-CN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endParaRPr>
            </a:p>
            <a:p>
              <a:pPr marL="0" marR="0" lvl="0" indent="0" algn="l" defTabSz="914400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50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点击此处添加文字说明</a:t>
              </a:r>
            </a:p>
          </p:txBody>
        </p:sp>
        <p:cxnSp>
          <p:nvCxnSpPr>
            <p:cNvPr id="223" name="PA_直接连接符 222"/>
            <p:cNvCxnSpPr/>
            <p:nvPr>
              <p:custDataLst>
                <p:tags r:id="rId602"/>
              </p:custDataLst>
            </p:nvPr>
          </p:nvCxnSpPr>
          <p:spPr>
            <a:xfrm>
              <a:off x="1213979" y="3317581"/>
              <a:ext cx="2358780" cy="0"/>
            </a:xfrm>
            <a:prstGeom prst="line">
              <a:avLst/>
            </a:prstGeom>
            <a:ln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4" name="PA_直接连接符 223"/>
            <p:cNvCxnSpPr/>
            <p:nvPr>
              <p:custDataLst>
                <p:tags r:id="rId603"/>
              </p:custDataLst>
            </p:nvPr>
          </p:nvCxnSpPr>
          <p:spPr>
            <a:xfrm>
              <a:off x="1213979" y="3366501"/>
              <a:ext cx="817523" cy="0"/>
            </a:xfrm>
            <a:prstGeom prst="line">
              <a:avLst/>
            </a:prstGeom>
            <a:ln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25" name="PA_任意多边形 163"/>
            <p:cNvSpPr>
              <a:spLocks noEditPoints="1"/>
            </p:cNvSpPr>
            <p:nvPr>
              <p:custDataLst>
                <p:tags r:id="rId604"/>
              </p:custDataLst>
            </p:nvPr>
          </p:nvSpPr>
          <p:spPr bwMode="auto">
            <a:xfrm>
              <a:off x="821668" y="2962934"/>
              <a:ext cx="298748" cy="230613"/>
            </a:xfrm>
            <a:custGeom>
              <a:avLst/>
              <a:gdLst>
                <a:gd name="T0" fmla="*/ 38 w 48"/>
                <a:gd name="T1" fmla="*/ 30 h 37"/>
                <a:gd name="T2" fmla="*/ 30 w 48"/>
                <a:gd name="T3" fmla="*/ 37 h 37"/>
                <a:gd name="T4" fmla="*/ 8 w 48"/>
                <a:gd name="T5" fmla="*/ 37 h 37"/>
                <a:gd name="T6" fmla="*/ 0 w 48"/>
                <a:gd name="T7" fmla="*/ 30 h 37"/>
                <a:gd name="T8" fmla="*/ 0 w 48"/>
                <a:gd name="T9" fmla="*/ 7 h 37"/>
                <a:gd name="T10" fmla="*/ 8 w 48"/>
                <a:gd name="T11" fmla="*/ 0 h 37"/>
                <a:gd name="T12" fmla="*/ 30 w 48"/>
                <a:gd name="T13" fmla="*/ 0 h 37"/>
                <a:gd name="T14" fmla="*/ 33 w 48"/>
                <a:gd name="T15" fmla="*/ 0 h 37"/>
                <a:gd name="T16" fmla="*/ 34 w 48"/>
                <a:gd name="T17" fmla="*/ 1 h 37"/>
                <a:gd name="T18" fmla="*/ 34 w 48"/>
                <a:gd name="T19" fmla="*/ 2 h 37"/>
                <a:gd name="T20" fmla="*/ 32 w 48"/>
                <a:gd name="T21" fmla="*/ 3 h 37"/>
                <a:gd name="T22" fmla="*/ 31 w 48"/>
                <a:gd name="T23" fmla="*/ 3 h 37"/>
                <a:gd name="T24" fmla="*/ 30 w 48"/>
                <a:gd name="T25" fmla="*/ 3 h 37"/>
                <a:gd name="T26" fmla="*/ 8 w 48"/>
                <a:gd name="T27" fmla="*/ 3 h 37"/>
                <a:gd name="T28" fmla="*/ 4 w 48"/>
                <a:gd name="T29" fmla="*/ 7 h 37"/>
                <a:gd name="T30" fmla="*/ 4 w 48"/>
                <a:gd name="T31" fmla="*/ 30 h 37"/>
                <a:gd name="T32" fmla="*/ 8 w 48"/>
                <a:gd name="T33" fmla="*/ 34 h 37"/>
                <a:gd name="T34" fmla="*/ 30 w 48"/>
                <a:gd name="T35" fmla="*/ 34 h 37"/>
                <a:gd name="T36" fmla="*/ 34 w 48"/>
                <a:gd name="T37" fmla="*/ 30 h 37"/>
                <a:gd name="T38" fmla="*/ 34 w 48"/>
                <a:gd name="T39" fmla="*/ 26 h 37"/>
                <a:gd name="T40" fmla="*/ 35 w 48"/>
                <a:gd name="T41" fmla="*/ 26 h 37"/>
                <a:gd name="T42" fmla="*/ 36 w 48"/>
                <a:gd name="T43" fmla="*/ 24 h 37"/>
                <a:gd name="T44" fmla="*/ 37 w 48"/>
                <a:gd name="T45" fmla="*/ 24 h 37"/>
                <a:gd name="T46" fmla="*/ 38 w 48"/>
                <a:gd name="T47" fmla="*/ 25 h 37"/>
                <a:gd name="T48" fmla="*/ 38 w 48"/>
                <a:gd name="T49" fmla="*/ 30 h 37"/>
                <a:gd name="T50" fmla="*/ 43 w 48"/>
                <a:gd name="T51" fmla="*/ 13 h 37"/>
                <a:gd name="T52" fmla="*/ 25 w 48"/>
                <a:gd name="T53" fmla="*/ 31 h 37"/>
                <a:gd name="T54" fmla="*/ 17 w 48"/>
                <a:gd name="T55" fmla="*/ 31 h 37"/>
                <a:gd name="T56" fmla="*/ 17 w 48"/>
                <a:gd name="T57" fmla="*/ 23 h 37"/>
                <a:gd name="T58" fmla="*/ 35 w 48"/>
                <a:gd name="T59" fmla="*/ 5 h 37"/>
                <a:gd name="T60" fmla="*/ 43 w 48"/>
                <a:gd name="T61" fmla="*/ 13 h 37"/>
                <a:gd name="T62" fmla="*/ 27 w 48"/>
                <a:gd name="T63" fmla="*/ 25 h 37"/>
                <a:gd name="T64" fmla="*/ 23 w 48"/>
                <a:gd name="T65" fmla="*/ 21 h 37"/>
                <a:gd name="T66" fmla="*/ 20 w 48"/>
                <a:gd name="T67" fmla="*/ 24 h 37"/>
                <a:gd name="T68" fmla="*/ 20 w 48"/>
                <a:gd name="T69" fmla="*/ 25 h 37"/>
                <a:gd name="T70" fmla="*/ 22 w 48"/>
                <a:gd name="T71" fmla="*/ 25 h 37"/>
                <a:gd name="T72" fmla="*/ 22 w 48"/>
                <a:gd name="T73" fmla="*/ 28 h 37"/>
                <a:gd name="T74" fmla="*/ 24 w 48"/>
                <a:gd name="T75" fmla="*/ 28 h 37"/>
                <a:gd name="T76" fmla="*/ 27 w 48"/>
                <a:gd name="T77" fmla="*/ 25 h 37"/>
                <a:gd name="T78" fmla="*/ 35 w 48"/>
                <a:gd name="T79" fmla="*/ 9 h 37"/>
                <a:gd name="T80" fmla="*/ 25 w 48"/>
                <a:gd name="T81" fmla="*/ 18 h 37"/>
                <a:gd name="T82" fmla="*/ 25 w 48"/>
                <a:gd name="T83" fmla="*/ 19 h 37"/>
                <a:gd name="T84" fmla="*/ 26 w 48"/>
                <a:gd name="T85" fmla="*/ 19 h 37"/>
                <a:gd name="T86" fmla="*/ 36 w 48"/>
                <a:gd name="T87" fmla="*/ 10 h 37"/>
                <a:gd name="T88" fmla="*/ 36 w 48"/>
                <a:gd name="T89" fmla="*/ 9 h 37"/>
                <a:gd name="T90" fmla="*/ 35 w 48"/>
                <a:gd name="T91" fmla="*/ 9 h 37"/>
                <a:gd name="T92" fmla="*/ 45 w 48"/>
                <a:gd name="T93" fmla="*/ 11 h 37"/>
                <a:gd name="T94" fmla="*/ 37 w 48"/>
                <a:gd name="T95" fmla="*/ 3 h 37"/>
                <a:gd name="T96" fmla="*/ 39 w 48"/>
                <a:gd name="T97" fmla="*/ 1 h 37"/>
                <a:gd name="T98" fmla="*/ 43 w 48"/>
                <a:gd name="T99" fmla="*/ 1 h 37"/>
                <a:gd name="T100" fmla="*/ 47 w 48"/>
                <a:gd name="T101" fmla="*/ 5 h 37"/>
                <a:gd name="T102" fmla="*/ 47 w 48"/>
                <a:gd name="T103" fmla="*/ 8 h 37"/>
                <a:gd name="T104" fmla="*/ 45 w 48"/>
                <a:gd name="T105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8" h="37">
                  <a:moveTo>
                    <a:pt x="38" y="30"/>
                  </a:moveTo>
                  <a:cubicBezTo>
                    <a:pt x="38" y="34"/>
                    <a:pt x="34" y="37"/>
                    <a:pt x="30" y="37"/>
                  </a:cubicBezTo>
                  <a:cubicBezTo>
                    <a:pt x="8" y="37"/>
                    <a:pt x="8" y="37"/>
                    <a:pt x="8" y="37"/>
                  </a:cubicBezTo>
                  <a:cubicBezTo>
                    <a:pt x="4" y="37"/>
                    <a:pt x="0" y="34"/>
                    <a:pt x="0" y="30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3"/>
                    <a:pt x="4" y="0"/>
                    <a:pt x="8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1" y="0"/>
                    <a:pt x="32" y="0"/>
                    <a:pt x="33" y="0"/>
                  </a:cubicBezTo>
                  <a:cubicBezTo>
                    <a:pt x="34" y="0"/>
                    <a:pt x="34" y="1"/>
                    <a:pt x="34" y="1"/>
                  </a:cubicBezTo>
                  <a:cubicBezTo>
                    <a:pt x="34" y="1"/>
                    <a:pt x="34" y="2"/>
                    <a:pt x="34" y="2"/>
                  </a:cubicBezTo>
                  <a:cubicBezTo>
                    <a:pt x="32" y="3"/>
                    <a:pt x="32" y="3"/>
                    <a:pt x="32" y="3"/>
                  </a:cubicBezTo>
                  <a:cubicBezTo>
                    <a:pt x="32" y="3"/>
                    <a:pt x="32" y="3"/>
                    <a:pt x="31" y="3"/>
                  </a:cubicBezTo>
                  <a:cubicBezTo>
                    <a:pt x="31" y="3"/>
                    <a:pt x="31" y="3"/>
                    <a:pt x="30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6" y="3"/>
                    <a:pt x="4" y="5"/>
                    <a:pt x="4" y="7"/>
                  </a:cubicBezTo>
                  <a:cubicBezTo>
                    <a:pt x="4" y="30"/>
                    <a:pt x="4" y="30"/>
                    <a:pt x="4" y="30"/>
                  </a:cubicBezTo>
                  <a:cubicBezTo>
                    <a:pt x="4" y="32"/>
                    <a:pt x="6" y="34"/>
                    <a:pt x="8" y="34"/>
                  </a:cubicBezTo>
                  <a:cubicBezTo>
                    <a:pt x="30" y="34"/>
                    <a:pt x="30" y="34"/>
                    <a:pt x="30" y="34"/>
                  </a:cubicBezTo>
                  <a:cubicBezTo>
                    <a:pt x="33" y="34"/>
                    <a:pt x="34" y="32"/>
                    <a:pt x="34" y="30"/>
                  </a:cubicBezTo>
                  <a:cubicBezTo>
                    <a:pt x="34" y="26"/>
                    <a:pt x="34" y="26"/>
                    <a:pt x="34" y="26"/>
                  </a:cubicBezTo>
                  <a:cubicBezTo>
                    <a:pt x="34" y="26"/>
                    <a:pt x="35" y="26"/>
                    <a:pt x="35" y="26"/>
                  </a:cubicBezTo>
                  <a:cubicBezTo>
                    <a:pt x="36" y="24"/>
                    <a:pt x="36" y="24"/>
                    <a:pt x="36" y="24"/>
                  </a:cubicBezTo>
                  <a:cubicBezTo>
                    <a:pt x="37" y="24"/>
                    <a:pt x="37" y="24"/>
                    <a:pt x="37" y="24"/>
                  </a:cubicBezTo>
                  <a:cubicBezTo>
                    <a:pt x="38" y="24"/>
                    <a:pt x="38" y="24"/>
                    <a:pt x="38" y="25"/>
                  </a:cubicBezTo>
                  <a:lnTo>
                    <a:pt x="38" y="30"/>
                  </a:lnTo>
                  <a:close/>
                  <a:moveTo>
                    <a:pt x="43" y="13"/>
                  </a:moveTo>
                  <a:cubicBezTo>
                    <a:pt x="25" y="31"/>
                    <a:pt x="25" y="31"/>
                    <a:pt x="25" y="31"/>
                  </a:cubicBezTo>
                  <a:cubicBezTo>
                    <a:pt x="17" y="31"/>
                    <a:pt x="17" y="31"/>
                    <a:pt x="17" y="31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35" y="5"/>
                    <a:pt x="35" y="5"/>
                    <a:pt x="35" y="5"/>
                  </a:cubicBezTo>
                  <a:lnTo>
                    <a:pt x="43" y="13"/>
                  </a:lnTo>
                  <a:close/>
                  <a:moveTo>
                    <a:pt x="27" y="25"/>
                  </a:moveTo>
                  <a:cubicBezTo>
                    <a:pt x="23" y="21"/>
                    <a:pt x="23" y="21"/>
                    <a:pt x="23" y="21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4" y="28"/>
                    <a:pt x="24" y="28"/>
                    <a:pt x="24" y="28"/>
                  </a:cubicBezTo>
                  <a:lnTo>
                    <a:pt x="27" y="25"/>
                  </a:lnTo>
                  <a:close/>
                  <a:moveTo>
                    <a:pt x="35" y="9"/>
                  </a:moveTo>
                  <a:cubicBezTo>
                    <a:pt x="25" y="18"/>
                    <a:pt x="25" y="18"/>
                    <a:pt x="25" y="18"/>
                  </a:cubicBezTo>
                  <a:cubicBezTo>
                    <a:pt x="25" y="18"/>
                    <a:pt x="25" y="19"/>
                    <a:pt x="25" y="19"/>
                  </a:cubicBezTo>
                  <a:cubicBezTo>
                    <a:pt x="26" y="19"/>
                    <a:pt x="26" y="19"/>
                    <a:pt x="26" y="19"/>
                  </a:cubicBezTo>
                  <a:cubicBezTo>
                    <a:pt x="36" y="10"/>
                    <a:pt x="36" y="10"/>
                    <a:pt x="36" y="10"/>
                  </a:cubicBezTo>
                  <a:cubicBezTo>
                    <a:pt x="36" y="9"/>
                    <a:pt x="36" y="9"/>
                    <a:pt x="36" y="9"/>
                  </a:cubicBezTo>
                  <a:cubicBezTo>
                    <a:pt x="35" y="8"/>
                    <a:pt x="35" y="8"/>
                    <a:pt x="35" y="9"/>
                  </a:cubicBezTo>
                  <a:close/>
                  <a:moveTo>
                    <a:pt x="45" y="11"/>
                  </a:moveTo>
                  <a:cubicBezTo>
                    <a:pt x="37" y="3"/>
                    <a:pt x="37" y="3"/>
                    <a:pt x="37" y="3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40" y="0"/>
                    <a:pt x="42" y="0"/>
                    <a:pt x="43" y="1"/>
                  </a:cubicBezTo>
                  <a:cubicBezTo>
                    <a:pt x="47" y="5"/>
                    <a:pt x="47" y="5"/>
                    <a:pt x="47" y="5"/>
                  </a:cubicBezTo>
                  <a:cubicBezTo>
                    <a:pt x="48" y="6"/>
                    <a:pt x="48" y="7"/>
                    <a:pt x="47" y="8"/>
                  </a:cubicBezTo>
                  <a:lnTo>
                    <a:pt x="45" y="11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26" name="PA_组合 225"/>
          <p:cNvGrpSpPr/>
          <p:nvPr>
            <p:custDataLst>
              <p:tags r:id="rId10"/>
            </p:custDataLst>
          </p:nvPr>
        </p:nvGrpSpPr>
        <p:grpSpPr>
          <a:xfrm>
            <a:off x="8653198" y="4922875"/>
            <a:ext cx="3268508" cy="1022167"/>
            <a:chOff x="8653198" y="2906974"/>
            <a:chExt cx="3268508" cy="1022167"/>
          </a:xfrm>
        </p:grpSpPr>
        <p:sp>
          <p:nvSpPr>
            <p:cNvPr id="227" name="PA_文本框 226"/>
            <p:cNvSpPr txBox="1"/>
            <p:nvPr>
              <p:custDataLst>
                <p:tags r:id="rId595"/>
              </p:custDataLst>
            </p:nvPr>
          </p:nvSpPr>
          <p:spPr>
            <a:xfrm>
              <a:off x="8978900" y="2906974"/>
              <a:ext cx="2942806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altLang="zh-CN" sz="1800" b="1" i="0" u="none" strike="noStrike" kern="1200" cap="none" spc="300" normalizeH="0" baseline="0" noProof="0" dirty="0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4.</a:t>
              </a:r>
              <a:r>
                <a:rPr kumimoji="0" lang="zh-CN" altLang="en-US" sz="1800" b="1" i="0" u="none" strike="noStrike" kern="1200" cap="none" spc="300" normalizeH="0" baseline="0" noProof="0" dirty="0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点击此处添加标题</a:t>
              </a:r>
            </a:p>
          </p:txBody>
        </p:sp>
        <p:sp>
          <p:nvSpPr>
            <p:cNvPr id="228" name="PA_文本框 227"/>
            <p:cNvSpPr txBox="1"/>
            <p:nvPr>
              <p:custDataLst>
                <p:tags r:id="rId596"/>
              </p:custDataLst>
            </p:nvPr>
          </p:nvSpPr>
          <p:spPr>
            <a:xfrm>
              <a:off x="8978900" y="3358857"/>
              <a:ext cx="1595309" cy="57028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50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点击此处添加文字说明</a:t>
              </a:r>
              <a:endParaRPr kumimoji="0" lang="en-US" altLang="zh-CN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endParaRPr>
            </a:p>
            <a:p>
              <a:pPr marL="0" marR="0" lvl="0" indent="0" algn="l" defTabSz="914400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50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点击此处添加文字说明</a:t>
              </a:r>
            </a:p>
          </p:txBody>
        </p:sp>
        <p:cxnSp>
          <p:nvCxnSpPr>
            <p:cNvPr id="229" name="PA_直接连接符 228"/>
            <p:cNvCxnSpPr/>
            <p:nvPr>
              <p:custDataLst>
                <p:tags r:id="rId597"/>
              </p:custDataLst>
            </p:nvPr>
          </p:nvCxnSpPr>
          <p:spPr>
            <a:xfrm>
              <a:off x="9045575" y="3317581"/>
              <a:ext cx="2379712" cy="0"/>
            </a:xfrm>
            <a:prstGeom prst="line">
              <a:avLst/>
            </a:prstGeom>
            <a:ln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0" name="PA_直接连接符 229"/>
            <p:cNvCxnSpPr/>
            <p:nvPr>
              <p:custDataLst>
                <p:tags r:id="rId598"/>
              </p:custDataLst>
            </p:nvPr>
          </p:nvCxnSpPr>
          <p:spPr>
            <a:xfrm>
              <a:off x="9045575" y="3366501"/>
              <a:ext cx="817523" cy="0"/>
            </a:xfrm>
            <a:prstGeom prst="line">
              <a:avLst/>
            </a:prstGeom>
            <a:ln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31" name="PA_任意多边形 342"/>
            <p:cNvSpPr>
              <a:spLocks noEditPoints="1"/>
            </p:cNvSpPr>
            <p:nvPr>
              <p:custDataLst>
                <p:tags r:id="rId599"/>
              </p:custDataLst>
            </p:nvPr>
          </p:nvSpPr>
          <p:spPr bwMode="auto">
            <a:xfrm>
              <a:off x="8653198" y="2964076"/>
              <a:ext cx="248911" cy="220527"/>
            </a:xfrm>
            <a:custGeom>
              <a:avLst/>
              <a:gdLst>
                <a:gd name="T0" fmla="*/ 48 w 48"/>
                <a:gd name="T1" fmla="*/ 10 h 43"/>
                <a:gd name="T2" fmla="*/ 39 w 48"/>
                <a:gd name="T3" fmla="*/ 19 h 43"/>
                <a:gd name="T4" fmla="*/ 39 w 48"/>
                <a:gd name="T5" fmla="*/ 19 h 43"/>
                <a:gd name="T6" fmla="*/ 38 w 48"/>
                <a:gd name="T7" fmla="*/ 18 h 43"/>
                <a:gd name="T8" fmla="*/ 38 w 48"/>
                <a:gd name="T9" fmla="*/ 13 h 43"/>
                <a:gd name="T10" fmla="*/ 31 w 48"/>
                <a:gd name="T11" fmla="*/ 13 h 43"/>
                <a:gd name="T12" fmla="*/ 24 w 48"/>
                <a:gd name="T13" fmla="*/ 18 h 43"/>
                <a:gd name="T14" fmla="*/ 22 w 48"/>
                <a:gd name="T15" fmla="*/ 23 h 43"/>
                <a:gd name="T16" fmla="*/ 7 w 48"/>
                <a:gd name="T17" fmla="*/ 37 h 43"/>
                <a:gd name="T18" fmla="*/ 1 w 48"/>
                <a:gd name="T19" fmla="*/ 37 h 43"/>
                <a:gd name="T20" fmla="*/ 0 w 48"/>
                <a:gd name="T21" fmla="*/ 36 h 43"/>
                <a:gd name="T22" fmla="*/ 0 w 48"/>
                <a:gd name="T23" fmla="*/ 31 h 43"/>
                <a:gd name="T24" fmla="*/ 1 w 48"/>
                <a:gd name="T25" fmla="*/ 30 h 43"/>
                <a:gd name="T26" fmla="*/ 7 w 48"/>
                <a:gd name="T27" fmla="*/ 30 h 43"/>
                <a:gd name="T28" fmla="*/ 14 w 48"/>
                <a:gd name="T29" fmla="*/ 25 h 43"/>
                <a:gd name="T30" fmla="*/ 16 w 48"/>
                <a:gd name="T31" fmla="*/ 20 h 43"/>
                <a:gd name="T32" fmla="*/ 31 w 48"/>
                <a:gd name="T33" fmla="*/ 6 h 43"/>
                <a:gd name="T34" fmla="*/ 38 w 48"/>
                <a:gd name="T35" fmla="*/ 6 h 43"/>
                <a:gd name="T36" fmla="*/ 38 w 48"/>
                <a:gd name="T37" fmla="*/ 1 h 43"/>
                <a:gd name="T38" fmla="*/ 39 w 48"/>
                <a:gd name="T39" fmla="*/ 0 h 43"/>
                <a:gd name="T40" fmla="*/ 39 w 48"/>
                <a:gd name="T41" fmla="*/ 1 h 43"/>
                <a:gd name="T42" fmla="*/ 48 w 48"/>
                <a:gd name="T43" fmla="*/ 9 h 43"/>
                <a:gd name="T44" fmla="*/ 48 w 48"/>
                <a:gd name="T45" fmla="*/ 10 h 43"/>
                <a:gd name="T46" fmla="*/ 48 w 48"/>
                <a:gd name="T47" fmla="*/ 10 h 43"/>
                <a:gd name="T48" fmla="*/ 14 w 48"/>
                <a:gd name="T49" fmla="*/ 20 h 43"/>
                <a:gd name="T50" fmla="*/ 7 w 48"/>
                <a:gd name="T51" fmla="*/ 13 h 43"/>
                <a:gd name="T52" fmla="*/ 1 w 48"/>
                <a:gd name="T53" fmla="*/ 13 h 43"/>
                <a:gd name="T54" fmla="*/ 0 w 48"/>
                <a:gd name="T55" fmla="*/ 12 h 43"/>
                <a:gd name="T56" fmla="*/ 0 w 48"/>
                <a:gd name="T57" fmla="*/ 7 h 43"/>
                <a:gd name="T58" fmla="*/ 1 w 48"/>
                <a:gd name="T59" fmla="*/ 6 h 43"/>
                <a:gd name="T60" fmla="*/ 7 w 48"/>
                <a:gd name="T61" fmla="*/ 6 h 43"/>
                <a:gd name="T62" fmla="*/ 18 w 48"/>
                <a:gd name="T63" fmla="*/ 12 h 43"/>
                <a:gd name="T64" fmla="*/ 14 w 48"/>
                <a:gd name="T65" fmla="*/ 20 h 43"/>
                <a:gd name="T66" fmla="*/ 48 w 48"/>
                <a:gd name="T67" fmla="*/ 34 h 43"/>
                <a:gd name="T68" fmla="*/ 39 w 48"/>
                <a:gd name="T69" fmla="*/ 43 h 43"/>
                <a:gd name="T70" fmla="*/ 39 w 48"/>
                <a:gd name="T71" fmla="*/ 43 h 43"/>
                <a:gd name="T72" fmla="*/ 38 w 48"/>
                <a:gd name="T73" fmla="*/ 42 h 43"/>
                <a:gd name="T74" fmla="*/ 38 w 48"/>
                <a:gd name="T75" fmla="*/ 37 h 43"/>
                <a:gd name="T76" fmla="*/ 20 w 48"/>
                <a:gd name="T77" fmla="*/ 31 h 43"/>
                <a:gd name="T78" fmla="*/ 24 w 48"/>
                <a:gd name="T79" fmla="*/ 24 h 43"/>
                <a:gd name="T80" fmla="*/ 31 w 48"/>
                <a:gd name="T81" fmla="*/ 30 h 43"/>
                <a:gd name="T82" fmla="*/ 38 w 48"/>
                <a:gd name="T83" fmla="*/ 30 h 43"/>
                <a:gd name="T84" fmla="*/ 38 w 48"/>
                <a:gd name="T85" fmla="*/ 25 h 43"/>
                <a:gd name="T86" fmla="*/ 39 w 48"/>
                <a:gd name="T87" fmla="*/ 24 h 43"/>
                <a:gd name="T88" fmla="*/ 39 w 48"/>
                <a:gd name="T89" fmla="*/ 25 h 43"/>
                <a:gd name="T90" fmla="*/ 48 w 48"/>
                <a:gd name="T91" fmla="*/ 33 h 43"/>
                <a:gd name="T92" fmla="*/ 48 w 48"/>
                <a:gd name="T93" fmla="*/ 34 h 43"/>
                <a:gd name="T94" fmla="*/ 48 w 48"/>
                <a:gd name="T95" fmla="*/ 34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8" h="43">
                  <a:moveTo>
                    <a:pt x="48" y="10"/>
                  </a:moveTo>
                  <a:cubicBezTo>
                    <a:pt x="39" y="19"/>
                    <a:pt x="39" y="19"/>
                    <a:pt x="39" y="19"/>
                  </a:cubicBezTo>
                  <a:cubicBezTo>
                    <a:pt x="39" y="19"/>
                    <a:pt x="39" y="19"/>
                    <a:pt x="39" y="19"/>
                  </a:cubicBezTo>
                  <a:cubicBezTo>
                    <a:pt x="38" y="19"/>
                    <a:pt x="38" y="19"/>
                    <a:pt x="38" y="18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1" y="13"/>
                    <a:pt x="31" y="13"/>
                    <a:pt x="31" y="13"/>
                  </a:cubicBezTo>
                  <a:cubicBezTo>
                    <a:pt x="27" y="13"/>
                    <a:pt x="26" y="16"/>
                    <a:pt x="24" y="18"/>
                  </a:cubicBezTo>
                  <a:cubicBezTo>
                    <a:pt x="24" y="20"/>
                    <a:pt x="23" y="22"/>
                    <a:pt x="22" y="23"/>
                  </a:cubicBezTo>
                  <a:cubicBezTo>
                    <a:pt x="19" y="30"/>
                    <a:pt x="16" y="37"/>
                    <a:pt x="7" y="37"/>
                  </a:cubicBezTo>
                  <a:cubicBezTo>
                    <a:pt x="1" y="37"/>
                    <a:pt x="1" y="37"/>
                    <a:pt x="1" y="37"/>
                  </a:cubicBezTo>
                  <a:cubicBezTo>
                    <a:pt x="1" y="37"/>
                    <a:pt x="0" y="37"/>
                    <a:pt x="0" y="36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1" y="30"/>
                    <a:pt x="1" y="30"/>
                  </a:cubicBezTo>
                  <a:cubicBezTo>
                    <a:pt x="7" y="30"/>
                    <a:pt x="7" y="30"/>
                    <a:pt x="7" y="30"/>
                  </a:cubicBezTo>
                  <a:cubicBezTo>
                    <a:pt x="11" y="30"/>
                    <a:pt x="12" y="28"/>
                    <a:pt x="14" y="25"/>
                  </a:cubicBezTo>
                  <a:cubicBezTo>
                    <a:pt x="15" y="23"/>
                    <a:pt x="15" y="22"/>
                    <a:pt x="16" y="20"/>
                  </a:cubicBezTo>
                  <a:cubicBezTo>
                    <a:pt x="19" y="13"/>
                    <a:pt x="22" y="6"/>
                    <a:pt x="31" y="6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38" y="1"/>
                    <a:pt x="38" y="0"/>
                    <a:pt x="39" y="0"/>
                  </a:cubicBezTo>
                  <a:cubicBezTo>
                    <a:pt x="39" y="0"/>
                    <a:pt x="39" y="0"/>
                    <a:pt x="39" y="1"/>
                  </a:cubicBezTo>
                  <a:cubicBezTo>
                    <a:pt x="48" y="9"/>
                    <a:pt x="48" y="9"/>
                    <a:pt x="48" y="9"/>
                  </a:cubicBezTo>
                  <a:cubicBezTo>
                    <a:pt x="48" y="9"/>
                    <a:pt x="48" y="10"/>
                    <a:pt x="48" y="10"/>
                  </a:cubicBezTo>
                  <a:cubicBezTo>
                    <a:pt x="48" y="10"/>
                    <a:pt x="48" y="10"/>
                    <a:pt x="48" y="10"/>
                  </a:cubicBezTo>
                  <a:close/>
                  <a:moveTo>
                    <a:pt x="14" y="20"/>
                  </a:moveTo>
                  <a:cubicBezTo>
                    <a:pt x="13" y="16"/>
                    <a:pt x="11" y="13"/>
                    <a:pt x="7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0" y="13"/>
                    <a:pt x="0" y="12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1" y="6"/>
                    <a:pt x="1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12" y="6"/>
                    <a:pt x="15" y="9"/>
                    <a:pt x="18" y="12"/>
                  </a:cubicBezTo>
                  <a:cubicBezTo>
                    <a:pt x="17" y="15"/>
                    <a:pt x="15" y="17"/>
                    <a:pt x="14" y="20"/>
                  </a:cubicBezTo>
                  <a:close/>
                  <a:moveTo>
                    <a:pt x="48" y="34"/>
                  </a:moveTo>
                  <a:cubicBezTo>
                    <a:pt x="39" y="43"/>
                    <a:pt x="39" y="43"/>
                    <a:pt x="39" y="43"/>
                  </a:cubicBezTo>
                  <a:cubicBezTo>
                    <a:pt x="39" y="43"/>
                    <a:pt x="39" y="43"/>
                    <a:pt x="39" y="43"/>
                  </a:cubicBezTo>
                  <a:cubicBezTo>
                    <a:pt x="38" y="43"/>
                    <a:pt x="38" y="43"/>
                    <a:pt x="38" y="42"/>
                  </a:cubicBezTo>
                  <a:cubicBezTo>
                    <a:pt x="38" y="37"/>
                    <a:pt x="38" y="37"/>
                    <a:pt x="38" y="37"/>
                  </a:cubicBezTo>
                  <a:cubicBezTo>
                    <a:pt x="30" y="37"/>
                    <a:pt x="25" y="38"/>
                    <a:pt x="20" y="31"/>
                  </a:cubicBezTo>
                  <a:cubicBezTo>
                    <a:pt x="22" y="29"/>
                    <a:pt x="23" y="26"/>
                    <a:pt x="24" y="24"/>
                  </a:cubicBezTo>
                  <a:cubicBezTo>
                    <a:pt x="25" y="27"/>
                    <a:pt x="27" y="30"/>
                    <a:pt x="31" y="30"/>
                  </a:cubicBezTo>
                  <a:cubicBezTo>
                    <a:pt x="38" y="30"/>
                    <a:pt x="38" y="30"/>
                    <a:pt x="38" y="30"/>
                  </a:cubicBezTo>
                  <a:cubicBezTo>
                    <a:pt x="38" y="25"/>
                    <a:pt x="38" y="25"/>
                    <a:pt x="38" y="25"/>
                  </a:cubicBezTo>
                  <a:cubicBezTo>
                    <a:pt x="38" y="25"/>
                    <a:pt x="38" y="24"/>
                    <a:pt x="39" y="24"/>
                  </a:cubicBezTo>
                  <a:cubicBezTo>
                    <a:pt x="39" y="24"/>
                    <a:pt x="39" y="24"/>
                    <a:pt x="39" y="25"/>
                  </a:cubicBezTo>
                  <a:cubicBezTo>
                    <a:pt x="48" y="33"/>
                    <a:pt x="48" y="33"/>
                    <a:pt x="48" y="33"/>
                  </a:cubicBezTo>
                  <a:cubicBezTo>
                    <a:pt x="48" y="33"/>
                    <a:pt x="48" y="34"/>
                    <a:pt x="48" y="34"/>
                  </a:cubicBezTo>
                  <a:cubicBezTo>
                    <a:pt x="48" y="34"/>
                    <a:pt x="48" y="34"/>
                    <a:pt x="48" y="34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32" name="PA_组合 31"/>
          <p:cNvGrpSpPr/>
          <p:nvPr>
            <p:custDataLst>
              <p:tags r:id="rId11"/>
            </p:custDataLst>
          </p:nvPr>
        </p:nvGrpSpPr>
        <p:grpSpPr>
          <a:xfrm>
            <a:off x="3546885" y="1434903"/>
            <a:ext cx="5342706" cy="4810590"/>
            <a:chOff x="2552700" y="233363"/>
            <a:chExt cx="7077075" cy="6372225"/>
          </a:xfrm>
        </p:grpSpPr>
        <p:sp>
          <p:nvSpPr>
            <p:cNvPr id="33" name="PA_任意多边形 615"/>
            <p:cNvSpPr/>
            <p:nvPr>
              <p:custDataLst>
                <p:tags r:id="rId12"/>
              </p:custDataLst>
            </p:nvPr>
          </p:nvSpPr>
          <p:spPr bwMode="auto">
            <a:xfrm>
              <a:off x="2552700" y="5484813"/>
              <a:ext cx="7077075" cy="1120775"/>
            </a:xfrm>
            <a:custGeom>
              <a:avLst/>
              <a:gdLst>
                <a:gd name="T0" fmla="*/ 4458 w 4458"/>
                <a:gd name="T1" fmla="*/ 98 h 706"/>
                <a:gd name="T2" fmla="*/ 2698 w 4458"/>
                <a:gd name="T3" fmla="*/ 567 h 706"/>
                <a:gd name="T4" fmla="*/ 2160 w 4458"/>
                <a:gd name="T5" fmla="*/ 706 h 706"/>
                <a:gd name="T6" fmla="*/ 0 w 4458"/>
                <a:gd name="T7" fmla="*/ 63 h 706"/>
                <a:gd name="T8" fmla="*/ 475 w 4458"/>
                <a:gd name="T9" fmla="*/ 0 h 706"/>
                <a:gd name="T10" fmla="*/ 2183 w 4458"/>
                <a:gd name="T11" fmla="*/ 434 h 706"/>
                <a:gd name="T12" fmla="*/ 3972 w 4458"/>
                <a:gd name="T13" fmla="*/ 29 h 706"/>
                <a:gd name="T14" fmla="*/ 4458 w 4458"/>
                <a:gd name="T15" fmla="*/ 98 h 7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458" h="706">
                  <a:moveTo>
                    <a:pt x="4458" y="98"/>
                  </a:moveTo>
                  <a:lnTo>
                    <a:pt x="2698" y="567"/>
                  </a:lnTo>
                  <a:lnTo>
                    <a:pt x="2160" y="706"/>
                  </a:lnTo>
                  <a:lnTo>
                    <a:pt x="0" y="63"/>
                  </a:lnTo>
                  <a:lnTo>
                    <a:pt x="475" y="0"/>
                  </a:lnTo>
                  <a:lnTo>
                    <a:pt x="2183" y="434"/>
                  </a:lnTo>
                  <a:lnTo>
                    <a:pt x="3972" y="29"/>
                  </a:lnTo>
                  <a:lnTo>
                    <a:pt x="4458" y="98"/>
                  </a:lnTo>
                  <a:close/>
                </a:path>
              </a:pathLst>
            </a:custGeom>
            <a:solidFill>
              <a:srgbClr val="1A1A1A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4" name="PA_任意多边形 616"/>
            <p:cNvSpPr/>
            <p:nvPr>
              <p:custDataLst>
                <p:tags r:id="rId13"/>
              </p:custDataLst>
            </p:nvPr>
          </p:nvSpPr>
          <p:spPr bwMode="auto">
            <a:xfrm>
              <a:off x="6192838" y="6081713"/>
              <a:ext cx="358775" cy="82550"/>
            </a:xfrm>
            <a:custGeom>
              <a:avLst/>
              <a:gdLst>
                <a:gd name="T0" fmla="*/ 35 w 226"/>
                <a:gd name="T1" fmla="*/ 52 h 52"/>
                <a:gd name="T2" fmla="*/ 226 w 226"/>
                <a:gd name="T3" fmla="*/ 12 h 52"/>
                <a:gd name="T4" fmla="*/ 185 w 226"/>
                <a:gd name="T5" fmla="*/ 0 h 52"/>
                <a:gd name="T6" fmla="*/ 0 w 226"/>
                <a:gd name="T7" fmla="*/ 41 h 52"/>
                <a:gd name="T8" fmla="*/ 35 w 226"/>
                <a:gd name="T9" fmla="*/ 5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6" h="52">
                  <a:moveTo>
                    <a:pt x="35" y="52"/>
                  </a:moveTo>
                  <a:lnTo>
                    <a:pt x="226" y="12"/>
                  </a:lnTo>
                  <a:lnTo>
                    <a:pt x="185" y="0"/>
                  </a:lnTo>
                  <a:lnTo>
                    <a:pt x="0" y="41"/>
                  </a:lnTo>
                  <a:lnTo>
                    <a:pt x="35" y="52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5" name="PA_任意多边形 617"/>
            <p:cNvSpPr/>
            <p:nvPr>
              <p:custDataLst>
                <p:tags r:id="rId14"/>
              </p:custDataLst>
            </p:nvPr>
          </p:nvSpPr>
          <p:spPr bwMode="auto">
            <a:xfrm>
              <a:off x="6357938" y="6118226"/>
              <a:ext cx="358775" cy="92075"/>
            </a:xfrm>
            <a:custGeom>
              <a:avLst/>
              <a:gdLst>
                <a:gd name="T0" fmla="*/ 41 w 226"/>
                <a:gd name="T1" fmla="*/ 58 h 58"/>
                <a:gd name="T2" fmla="*/ 226 w 226"/>
                <a:gd name="T3" fmla="*/ 12 h 58"/>
                <a:gd name="T4" fmla="*/ 185 w 226"/>
                <a:gd name="T5" fmla="*/ 0 h 58"/>
                <a:gd name="T6" fmla="*/ 0 w 226"/>
                <a:gd name="T7" fmla="*/ 47 h 58"/>
                <a:gd name="T8" fmla="*/ 41 w 226"/>
                <a:gd name="T9" fmla="*/ 5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6" h="58">
                  <a:moveTo>
                    <a:pt x="41" y="58"/>
                  </a:moveTo>
                  <a:lnTo>
                    <a:pt x="226" y="12"/>
                  </a:lnTo>
                  <a:lnTo>
                    <a:pt x="185" y="0"/>
                  </a:lnTo>
                  <a:lnTo>
                    <a:pt x="0" y="47"/>
                  </a:lnTo>
                  <a:lnTo>
                    <a:pt x="41" y="58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6" name="PA_任意多边形 618"/>
            <p:cNvSpPr/>
            <p:nvPr>
              <p:custDataLst>
                <p:tags r:id="rId15"/>
              </p:custDataLst>
            </p:nvPr>
          </p:nvSpPr>
          <p:spPr bwMode="auto">
            <a:xfrm>
              <a:off x="6523038" y="6164263"/>
              <a:ext cx="358775" cy="82550"/>
            </a:xfrm>
            <a:custGeom>
              <a:avLst/>
              <a:gdLst>
                <a:gd name="T0" fmla="*/ 47 w 226"/>
                <a:gd name="T1" fmla="*/ 52 h 52"/>
                <a:gd name="T2" fmla="*/ 226 w 226"/>
                <a:gd name="T3" fmla="*/ 12 h 52"/>
                <a:gd name="T4" fmla="*/ 186 w 226"/>
                <a:gd name="T5" fmla="*/ 0 h 52"/>
                <a:gd name="T6" fmla="*/ 0 w 226"/>
                <a:gd name="T7" fmla="*/ 46 h 52"/>
                <a:gd name="T8" fmla="*/ 47 w 226"/>
                <a:gd name="T9" fmla="*/ 5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6" h="52">
                  <a:moveTo>
                    <a:pt x="47" y="52"/>
                  </a:moveTo>
                  <a:lnTo>
                    <a:pt x="226" y="12"/>
                  </a:lnTo>
                  <a:lnTo>
                    <a:pt x="186" y="0"/>
                  </a:lnTo>
                  <a:lnTo>
                    <a:pt x="0" y="46"/>
                  </a:lnTo>
                  <a:lnTo>
                    <a:pt x="47" y="52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7" name="PA_任意多边形 619"/>
            <p:cNvSpPr/>
            <p:nvPr>
              <p:custDataLst>
                <p:tags r:id="rId16"/>
              </p:custDataLst>
            </p:nvPr>
          </p:nvSpPr>
          <p:spPr bwMode="auto">
            <a:xfrm>
              <a:off x="6697663" y="6200776"/>
              <a:ext cx="349250" cy="92075"/>
            </a:xfrm>
            <a:custGeom>
              <a:avLst/>
              <a:gdLst>
                <a:gd name="T0" fmla="*/ 41 w 220"/>
                <a:gd name="T1" fmla="*/ 58 h 58"/>
                <a:gd name="T2" fmla="*/ 220 w 220"/>
                <a:gd name="T3" fmla="*/ 12 h 58"/>
                <a:gd name="T4" fmla="*/ 180 w 220"/>
                <a:gd name="T5" fmla="*/ 0 h 58"/>
                <a:gd name="T6" fmla="*/ 0 w 220"/>
                <a:gd name="T7" fmla="*/ 47 h 58"/>
                <a:gd name="T8" fmla="*/ 41 w 220"/>
                <a:gd name="T9" fmla="*/ 5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0" h="58">
                  <a:moveTo>
                    <a:pt x="41" y="58"/>
                  </a:moveTo>
                  <a:lnTo>
                    <a:pt x="220" y="12"/>
                  </a:lnTo>
                  <a:lnTo>
                    <a:pt x="180" y="0"/>
                  </a:lnTo>
                  <a:lnTo>
                    <a:pt x="0" y="47"/>
                  </a:lnTo>
                  <a:lnTo>
                    <a:pt x="41" y="58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8" name="PA_任意多边形 620"/>
            <p:cNvSpPr/>
            <p:nvPr>
              <p:custDataLst>
                <p:tags r:id="rId17"/>
              </p:custDataLst>
            </p:nvPr>
          </p:nvSpPr>
          <p:spPr bwMode="auto">
            <a:xfrm>
              <a:off x="6864350" y="6246813"/>
              <a:ext cx="349250" cy="92075"/>
            </a:xfrm>
            <a:custGeom>
              <a:avLst/>
              <a:gdLst>
                <a:gd name="T0" fmla="*/ 46 w 220"/>
                <a:gd name="T1" fmla="*/ 58 h 58"/>
                <a:gd name="T2" fmla="*/ 220 w 220"/>
                <a:gd name="T3" fmla="*/ 12 h 58"/>
                <a:gd name="T4" fmla="*/ 179 w 220"/>
                <a:gd name="T5" fmla="*/ 0 h 58"/>
                <a:gd name="T6" fmla="*/ 0 w 220"/>
                <a:gd name="T7" fmla="*/ 47 h 58"/>
                <a:gd name="T8" fmla="*/ 46 w 220"/>
                <a:gd name="T9" fmla="*/ 5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0" h="58">
                  <a:moveTo>
                    <a:pt x="46" y="58"/>
                  </a:moveTo>
                  <a:lnTo>
                    <a:pt x="220" y="12"/>
                  </a:lnTo>
                  <a:lnTo>
                    <a:pt x="179" y="0"/>
                  </a:lnTo>
                  <a:lnTo>
                    <a:pt x="0" y="47"/>
                  </a:lnTo>
                  <a:lnTo>
                    <a:pt x="46" y="58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9" name="PA_任意多边形 621"/>
            <p:cNvSpPr/>
            <p:nvPr>
              <p:custDataLst>
                <p:tags r:id="rId18"/>
              </p:custDataLst>
            </p:nvPr>
          </p:nvSpPr>
          <p:spPr bwMode="auto">
            <a:xfrm>
              <a:off x="5494338" y="6072188"/>
              <a:ext cx="358775" cy="92075"/>
            </a:xfrm>
            <a:custGeom>
              <a:avLst/>
              <a:gdLst>
                <a:gd name="T0" fmla="*/ 185 w 226"/>
                <a:gd name="T1" fmla="*/ 58 h 58"/>
                <a:gd name="T2" fmla="*/ 0 w 226"/>
                <a:gd name="T3" fmla="*/ 12 h 58"/>
                <a:gd name="T4" fmla="*/ 35 w 226"/>
                <a:gd name="T5" fmla="*/ 0 h 58"/>
                <a:gd name="T6" fmla="*/ 226 w 226"/>
                <a:gd name="T7" fmla="*/ 47 h 58"/>
                <a:gd name="T8" fmla="*/ 185 w 226"/>
                <a:gd name="T9" fmla="*/ 5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6" h="58">
                  <a:moveTo>
                    <a:pt x="185" y="58"/>
                  </a:moveTo>
                  <a:lnTo>
                    <a:pt x="0" y="12"/>
                  </a:lnTo>
                  <a:lnTo>
                    <a:pt x="35" y="0"/>
                  </a:lnTo>
                  <a:lnTo>
                    <a:pt x="226" y="47"/>
                  </a:lnTo>
                  <a:lnTo>
                    <a:pt x="185" y="58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0" name="PA_任意多边形 622"/>
            <p:cNvSpPr/>
            <p:nvPr>
              <p:custDataLst>
                <p:tags r:id="rId19"/>
              </p:custDataLst>
            </p:nvPr>
          </p:nvSpPr>
          <p:spPr bwMode="auto">
            <a:xfrm>
              <a:off x="5329238" y="6108701"/>
              <a:ext cx="357188" cy="92075"/>
            </a:xfrm>
            <a:custGeom>
              <a:avLst/>
              <a:gdLst>
                <a:gd name="T0" fmla="*/ 185 w 225"/>
                <a:gd name="T1" fmla="*/ 58 h 58"/>
                <a:gd name="T2" fmla="*/ 0 w 225"/>
                <a:gd name="T3" fmla="*/ 12 h 58"/>
                <a:gd name="T4" fmla="*/ 40 w 225"/>
                <a:gd name="T5" fmla="*/ 0 h 58"/>
                <a:gd name="T6" fmla="*/ 225 w 225"/>
                <a:gd name="T7" fmla="*/ 47 h 58"/>
                <a:gd name="T8" fmla="*/ 185 w 225"/>
                <a:gd name="T9" fmla="*/ 5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5" h="58">
                  <a:moveTo>
                    <a:pt x="185" y="58"/>
                  </a:moveTo>
                  <a:lnTo>
                    <a:pt x="0" y="12"/>
                  </a:lnTo>
                  <a:lnTo>
                    <a:pt x="40" y="0"/>
                  </a:lnTo>
                  <a:lnTo>
                    <a:pt x="225" y="47"/>
                  </a:lnTo>
                  <a:lnTo>
                    <a:pt x="185" y="58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1" name="PA_任意多边形 623"/>
            <p:cNvSpPr/>
            <p:nvPr>
              <p:custDataLst>
                <p:tags r:id="rId20"/>
              </p:custDataLst>
            </p:nvPr>
          </p:nvSpPr>
          <p:spPr bwMode="auto">
            <a:xfrm>
              <a:off x="5162550" y="6146801"/>
              <a:ext cx="358775" cy="100013"/>
            </a:xfrm>
            <a:custGeom>
              <a:avLst/>
              <a:gdLst>
                <a:gd name="T0" fmla="*/ 180 w 226"/>
                <a:gd name="T1" fmla="*/ 63 h 63"/>
                <a:gd name="T2" fmla="*/ 0 w 226"/>
                <a:gd name="T3" fmla="*/ 11 h 63"/>
                <a:gd name="T4" fmla="*/ 41 w 226"/>
                <a:gd name="T5" fmla="*/ 0 h 63"/>
                <a:gd name="T6" fmla="*/ 226 w 226"/>
                <a:gd name="T7" fmla="*/ 52 h 63"/>
                <a:gd name="T8" fmla="*/ 180 w 226"/>
                <a:gd name="T9" fmla="*/ 6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6" h="63">
                  <a:moveTo>
                    <a:pt x="180" y="63"/>
                  </a:moveTo>
                  <a:lnTo>
                    <a:pt x="0" y="11"/>
                  </a:lnTo>
                  <a:lnTo>
                    <a:pt x="41" y="0"/>
                  </a:lnTo>
                  <a:lnTo>
                    <a:pt x="226" y="52"/>
                  </a:lnTo>
                  <a:lnTo>
                    <a:pt x="180" y="63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2" name="PA_任意多边形 624"/>
            <p:cNvSpPr/>
            <p:nvPr>
              <p:custDataLst>
                <p:tags r:id="rId21"/>
              </p:custDataLst>
            </p:nvPr>
          </p:nvSpPr>
          <p:spPr bwMode="auto">
            <a:xfrm>
              <a:off x="4997450" y="6183313"/>
              <a:ext cx="349250" cy="100013"/>
            </a:xfrm>
            <a:custGeom>
              <a:avLst/>
              <a:gdLst>
                <a:gd name="T0" fmla="*/ 180 w 220"/>
                <a:gd name="T1" fmla="*/ 63 h 63"/>
                <a:gd name="T2" fmla="*/ 0 w 220"/>
                <a:gd name="T3" fmla="*/ 11 h 63"/>
                <a:gd name="T4" fmla="*/ 41 w 220"/>
                <a:gd name="T5" fmla="*/ 0 h 63"/>
                <a:gd name="T6" fmla="*/ 220 w 220"/>
                <a:gd name="T7" fmla="*/ 52 h 63"/>
                <a:gd name="T8" fmla="*/ 180 w 220"/>
                <a:gd name="T9" fmla="*/ 6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0" h="63">
                  <a:moveTo>
                    <a:pt x="180" y="63"/>
                  </a:moveTo>
                  <a:lnTo>
                    <a:pt x="0" y="11"/>
                  </a:lnTo>
                  <a:lnTo>
                    <a:pt x="41" y="0"/>
                  </a:lnTo>
                  <a:lnTo>
                    <a:pt x="220" y="52"/>
                  </a:lnTo>
                  <a:lnTo>
                    <a:pt x="180" y="63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3" name="PA_任意多边形 625"/>
            <p:cNvSpPr/>
            <p:nvPr>
              <p:custDataLst>
                <p:tags r:id="rId22"/>
              </p:custDataLst>
            </p:nvPr>
          </p:nvSpPr>
          <p:spPr bwMode="auto">
            <a:xfrm>
              <a:off x="4832350" y="6229351"/>
              <a:ext cx="349250" cy="92075"/>
            </a:xfrm>
            <a:custGeom>
              <a:avLst/>
              <a:gdLst>
                <a:gd name="T0" fmla="*/ 179 w 220"/>
                <a:gd name="T1" fmla="*/ 58 h 58"/>
                <a:gd name="T2" fmla="*/ 0 w 220"/>
                <a:gd name="T3" fmla="*/ 11 h 58"/>
                <a:gd name="T4" fmla="*/ 46 w 220"/>
                <a:gd name="T5" fmla="*/ 0 h 58"/>
                <a:gd name="T6" fmla="*/ 220 w 220"/>
                <a:gd name="T7" fmla="*/ 46 h 58"/>
                <a:gd name="T8" fmla="*/ 179 w 220"/>
                <a:gd name="T9" fmla="*/ 5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0" h="58">
                  <a:moveTo>
                    <a:pt x="179" y="58"/>
                  </a:moveTo>
                  <a:lnTo>
                    <a:pt x="0" y="11"/>
                  </a:lnTo>
                  <a:lnTo>
                    <a:pt x="46" y="0"/>
                  </a:lnTo>
                  <a:lnTo>
                    <a:pt x="220" y="46"/>
                  </a:lnTo>
                  <a:lnTo>
                    <a:pt x="179" y="58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4" name="PA_任意多边形 626"/>
            <p:cNvSpPr/>
            <p:nvPr>
              <p:custDataLst>
                <p:tags r:id="rId23"/>
              </p:custDataLst>
            </p:nvPr>
          </p:nvSpPr>
          <p:spPr bwMode="auto">
            <a:xfrm>
              <a:off x="2967038" y="5530851"/>
              <a:ext cx="2112963" cy="577850"/>
            </a:xfrm>
            <a:custGeom>
              <a:avLst/>
              <a:gdLst>
                <a:gd name="T0" fmla="*/ 1331 w 1331"/>
                <a:gd name="T1" fmla="*/ 359 h 364"/>
                <a:gd name="T2" fmla="*/ 1308 w 1331"/>
                <a:gd name="T3" fmla="*/ 364 h 364"/>
                <a:gd name="T4" fmla="*/ 0 w 1331"/>
                <a:gd name="T5" fmla="*/ 0 h 364"/>
                <a:gd name="T6" fmla="*/ 29 w 1331"/>
                <a:gd name="T7" fmla="*/ 0 h 364"/>
                <a:gd name="T8" fmla="*/ 1331 w 1331"/>
                <a:gd name="T9" fmla="*/ 359 h 3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31" h="364">
                  <a:moveTo>
                    <a:pt x="1331" y="359"/>
                  </a:moveTo>
                  <a:lnTo>
                    <a:pt x="1308" y="364"/>
                  </a:lnTo>
                  <a:lnTo>
                    <a:pt x="0" y="0"/>
                  </a:lnTo>
                  <a:lnTo>
                    <a:pt x="29" y="0"/>
                  </a:lnTo>
                  <a:lnTo>
                    <a:pt x="1331" y="359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5" name="PA_任意多边形 627"/>
            <p:cNvSpPr/>
            <p:nvPr>
              <p:custDataLst>
                <p:tags r:id="rId24"/>
              </p:custDataLst>
            </p:nvPr>
          </p:nvSpPr>
          <p:spPr bwMode="auto">
            <a:xfrm>
              <a:off x="6992938" y="5567363"/>
              <a:ext cx="2187575" cy="541338"/>
            </a:xfrm>
            <a:custGeom>
              <a:avLst/>
              <a:gdLst>
                <a:gd name="T0" fmla="*/ 0 w 1378"/>
                <a:gd name="T1" fmla="*/ 336 h 341"/>
                <a:gd name="T2" fmla="*/ 23 w 1378"/>
                <a:gd name="T3" fmla="*/ 341 h 341"/>
                <a:gd name="T4" fmla="*/ 1378 w 1378"/>
                <a:gd name="T5" fmla="*/ 5 h 341"/>
                <a:gd name="T6" fmla="*/ 1355 w 1378"/>
                <a:gd name="T7" fmla="*/ 0 h 341"/>
                <a:gd name="T8" fmla="*/ 0 w 1378"/>
                <a:gd name="T9" fmla="*/ 336 h 3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78" h="341">
                  <a:moveTo>
                    <a:pt x="0" y="336"/>
                  </a:moveTo>
                  <a:lnTo>
                    <a:pt x="23" y="341"/>
                  </a:lnTo>
                  <a:lnTo>
                    <a:pt x="1378" y="5"/>
                  </a:lnTo>
                  <a:lnTo>
                    <a:pt x="1355" y="0"/>
                  </a:lnTo>
                  <a:lnTo>
                    <a:pt x="0" y="336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6" name="PA_任意多边形 628"/>
            <p:cNvSpPr/>
            <p:nvPr>
              <p:custDataLst>
                <p:tags r:id="rId25"/>
              </p:custDataLst>
            </p:nvPr>
          </p:nvSpPr>
          <p:spPr bwMode="auto">
            <a:xfrm>
              <a:off x="6367463" y="233363"/>
              <a:ext cx="26988" cy="608013"/>
            </a:xfrm>
            <a:custGeom>
              <a:avLst/>
              <a:gdLst>
                <a:gd name="T0" fmla="*/ 0 w 17"/>
                <a:gd name="T1" fmla="*/ 383 h 383"/>
                <a:gd name="T2" fmla="*/ 17 w 17"/>
                <a:gd name="T3" fmla="*/ 12 h 383"/>
                <a:gd name="T4" fmla="*/ 17 w 17"/>
                <a:gd name="T5" fmla="*/ 0 h 383"/>
                <a:gd name="T6" fmla="*/ 17 w 17"/>
                <a:gd name="T7" fmla="*/ 0 h 383"/>
                <a:gd name="T8" fmla="*/ 17 w 17"/>
                <a:gd name="T9" fmla="*/ 383 h 383"/>
                <a:gd name="T10" fmla="*/ 0 w 17"/>
                <a:gd name="T11" fmla="*/ 377 h 383"/>
                <a:gd name="T12" fmla="*/ 0 w 17"/>
                <a:gd name="T13" fmla="*/ 383 h 3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" h="383">
                  <a:moveTo>
                    <a:pt x="0" y="383"/>
                  </a:moveTo>
                  <a:lnTo>
                    <a:pt x="17" y="12"/>
                  </a:lnTo>
                  <a:lnTo>
                    <a:pt x="17" y="0"/>
                  </a:lnTo>
                  <a:lnTo>
                    <a:pt x="17" y="0"/>
                  </a:lnTo>
                  <a:lnTo>
                    <a:pt x="17" y="383"/>
                  </a:lnTo>
                  <a:lnTo>
                    <a:pt x="0" y="377"/>
                  </a:lnTo>
                  <a:lnTo>
                    <a:pt x="0" y="383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7" name="PA_任意多边形 629"/>
            <p:cNvSpPr/>
            <p:nvPr>
              <p:custDataLst>
                <p:tags r:id="rId26"/>
              </p:custDataLst>
            </p:nvPr>
          </p:nvSpPr>
          <p:spPr bwMode="auto">
            <a:xfrm>
              <a:off x="5962650" y="831851"/>
              <a:ext cx="404813" cy="303213"/>
            </a:xfrm>
            <a:custGeom>
              <a:avLst/>
              <a:gdLst>
                <a:gd name="T0" fmla="*/ 255 w 255"/>
                <a:gd name="T1" fmla="*/ 6 h 191"/>
                <a:gd name="T2" fmla="*/ 255 w 255"/>
                <a:gd name="T3" fmla="*/ 0 h 191"/>
                <a:gd name="T4" fmla="*/ 255 w 255"/>
                <a:gd name="T5" fmla="*/ 121 h 191"/>
                <a:gd name="T6" fmla="*/ 249 w 255"/>
                <a:gd name="T7" fmla="*/ 116 h 191"/>
                <a:gd name="T8" fmla="*/ 180 w 255"/>
                <a:gd name="T9" fmla="*/ 139 h 191"/>
                <a:gd name="T10" fmla="*/ 180 w 255"/>
                <a:gd name="T11" fmla="*/ 139 h 191"/>
                <a:gd name="T12" fmla="*/ 0 w 255"/>
                <a:gd name="T13" fmla="*/ 191 h 191"/>
                <a:gd name="T14" fmla="*/ 0 w 255"/>
                <a:gd name="T15" fmla="*/ 191 h 191"/>
                <a:gd name="T16" fmla="*/ 0 w 255"/>
                <a:gd name="T17" fmla="*/ 191 h 191"/>
                <a:gd name="T18" fmla="*/ 0 w 255"/>
                <a:gd name="T19" fmla="*/ 191 h 191"/>
                <a:gd name="T20" fmla="*/ 0 w 255"/>
                <a:gd name="T21" fmla="*/ 81 h 191"/>
                <a:gd name="T22" fmla="*/ 255 w 255"/>
                <a:gd name="T23" fmla="*/ 6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55" h="191">
                  <a:moveTo>
                    <a:pt x="255" y="6"/>
                  </a:moveTo>
                  <a:lnTo>
                    <a:pt x="255" y="0"/>
                  </a:lnTo>
                  <a:lnTo>
                    <a:pt x="255" y="121"/>
                  </a:lnTo>
                  <a:lnTo>
                    <a:pt x="249" y="116"/>
                  </a:lnTo>
                  <a:lnTo>
                    <a:pt x="180" y="139"/>
                  </a:lnTo>
                  <a:lnTo>
                    <a:pt x="180" y="139"/>
                  </a:lnTo>
                  <a:lnTo>
                    <a:pt x="0" y="191"/>
                  </a:lnTo>
                  <a:lnTo>
                    <a:pt x="0" y="191"/>
                  </a:lnTo>
                  <a:lnTo>
                    <a:pt x="0" y="191"/>
                  </a:lnTo>
                  <a:lnTo>
                    <a:pt x="0" y="191"/>
                  </a:lnTo>
                  <a:lnTo>
                    <a:pt x="0" y="81"/>
                  </a:lnTo>
                  <a:lnTo>
                    <a:pt x="255" y="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8" name="PA_任意多边形 630"/>
            <p:cNvSpPr/>
            <p:nvPr>
              <p:custDataLst>
                <p:tags r:id="rId27"/>
              </p:custDataLst>
            </p:nvPr>
          </p:nvSpPr>
          <p:spPr bwMode="auto">
            <a:xfrm>
              <a:off x="6394450" y="233363"/>
              <a:ext cx="36513" cy="615950"/>
            </a:xfrm>
            <a:custGeom>
              <a:avLst/>
              <a:gdLst>
                <a:gd name="T0" fmla="*/ 0 w 23"/>
                <a:gd name="T1" fmla="*/ 0 h 388"/>
                <a:gd name="T2" fmla="*/ 0 w 23"/>
                <a:gd name="T3" fmla="*/ 383 h 388"/>
                <a:gd name="T4" fmla="*/ 23 w 23"/>
                <a:gd name="T5" fmla="*/ 388 h 388"/>
                <a:gd name="T6" fmla="*/ 6 w 23"/>
                <a:gd name="T7" fmla="*/ 0 h 388"/>
                <a:gd name="T8" fmla="*/ 0 w 23"/>
                <a:gd name="T9" fmla="*/ 0 h 3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388">
                  <a:moveTo>
                    <a:pt x="0" y="0"/>
                  </a:moveTo>
                  <a:lnTo>
                    <a:pt x="0" y="383"/>
                  </a:lnTo>
                  <a:lnTo>
                    <a:pt x="23" y="388"/>
                  </a:lnTo>
                  <a:lnTo>
                    <a:pt x="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9" name="PA_任意多边形 631"/>
            <p:cNvSpPr/>
            <p:nvPr>
              <p:custDataLst>
                <p:tags r:id="rId28"/>
              </p:custDataLst>
            </p:nvPr>
          </p:nvSpPr>
          <p:spPr bwMode="auto">
            <a:xfrm>
              <a:off x="6367463" y="831851"/>
              <a:ext cx="468313" cy="312738"/>
            </a:xfrm>
            <a:custGeom>
              <a:avLst/>
              <a:gdLst>
                <a:gd name="T0" fmla="*/ 0 w 295"/>
                <a:gd name="T1" fmla="*/ 0 h 197"/>
                <a:gd name="T2" fmla="*/ 17 w 295"/>
                <a:gd name="T3" fmla="*/ 6 h 197"/>
                <a:gd name="T4" fmla="*/ 40 w 295"/>
                <a:gd name="T5" fmla="*/ 11 h 197"/>
                <a:gd name="T6" fmla="*/ 295 w 295"/>
                <a:gd name="T7" fmla="*/ 87 h 197"/>
                <a:gd name="T8" fmla="*/ 295 w 295"/>
                <a:gd name="T9" fmla="*/ 197 h 197"/>
                <a:gd name="T10" fmla="*/ 0 w 295"/>
                <a:gd name="T11" fmla="*/ 121 h 197"/>
                <a:gd name="T12" fmla="*/ 0 w 295"/>
                <a:gd name="T13" fmla="*/ 0 h 1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95" h="197">
                  <a:moveTo>
                    <a:pt x="0" y="0"/>
                  </a:moveTo>
                  <a:lnTo>
                    <a:pt x="17" y="6"/>
                  </a:lnTo>
                  <a:lnTo>
                    <a:pt x="40" y="11"/>
                  </a:lnTo>
                  <a:lnTo>
                    <a:pt x="295" y="87"/>
                  </a:lnTo>
                  <a:lnTo>
                    <a:pt x="295" y="197"/>
                  </a:lnTo>
                  <a:lnTo>
                    <a:pt x="0" y="12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50" name="PA_任意多边形 632"/>
            <p:cNvSpPr/>
            <p:nvPr>
              <p:custDataLst>
                <p:tags r:id="rId29"/>
              </p:custDataLst>
            </p:nvPr>
          </p:nvSpPr>
          <p:spPr bwMode="auto">
            <a:xfrm>
              <a:off x="6348413" y="1016001"/>
              <a:ext cx="708025" cy="4872038"/>
            </a:xfrm>
            <a:custGeom>
              <a:avLst/>
              <a:gdLst>
                <a:gd name="T0" fmla="*/ 6 w 446"/>
                <a:gd name="T1" fmla="*/ 0 h 3069"/>
                <a:gd name="T2" fmla="*/ 0 w 446"/>
                <a:gd name="T3" fmla="*/ 3069 h 3069"/>
                <a:gd name="T4" fmla="*/ 440 w 446"/>
                <a:gd name="T5" fmla="*/ 2988 h 3069"/>
                <a:gd name="T6" fmla="*/ 446 w 446"/>
                <a:gd name="T7" fmla="*/ 115 h 3069"/>
                <a:gd name="T8" fmla="*/ 6 w 446"/>
                <a:gd name="T9" fmla="*/ 0 h 30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6" h="3069">
                  <a:moveTo>
                    <a:pt x="6" y="0"/>
                  </a:moveTo>
                  <a:lnTo>
                    <a:pt x="0" y="3069"/>
                  </a:lnTo>
                  <a:lnTo>
                    <a:pt x="440" y="2988"/>
                  </a:lnTo>
                  <a:lnTo>
                    <a:pt x="446" y="115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46595A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51" name="PA_任意多边形 633"/>
            <p:cNvSpPr/>
            <p:nvPr>
              <p:custDataLst>
                <p:tags r:id="rId30"/>
              </p:custDataLst>
            </p:nvPr>
          </p:nvSpPr>
          <p:spPr bwMode="auto">
            <a:xfrm>
              <a:off x="6348413" y="1016001"/>
              <a:ext cx="708025" cy="4872038"/>
            </a:xfrm>
            <a:custGeom>
              <a:avLst/>
              <a:gdLst>
                <a:gd name="T0" fmla="*/ 6 w 446"/>
                <a:gd name="T1" fmla="*/ 0 h 3069"/>
                <a:gd name="T2" fmla="*/ 0 w 446"/>
                <a:gd name="T3" fmla="*/ 3069 h 3069"/>
                <a:gd name="T4" fmla="*/ 440 w 446"/>
                <a:gd name="T5" fmla="*/ 2988 h 3069"/>
                <a:gd name="T6" fmla="*/ 446 w 446"/>
                <a:gd name="T7" fmla="*/ 115 h 3069"/>
                <a:gd name="T8" fmla="*/ 6 w 446"/>
                <a:gd name="T9" fmla="*/ 0 h 30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6" h="3069">
                  <a:moveTo>
                    <a:pt x="6" y="0"/>
                  </a:moveTo>
                  <a:lnTo>
                    <a:pt x="0" y="3069"/>
                  </a:lnTo>
                  <a:lnTo>
                    <a:pt x="440" y="2988"/>
                  </a:lnTo>
                  <a:lnTo>
                    <a:pt x="446" y="115"/>
                  </a:lnTo>
                  <a:lnTo>
                    <a:pt x="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52" name="PA_任意多边形 634"/>
            <p:cNvSpPr/>
            <p:nvPr>
              <p:custDataLst>
                <p:tags r:id="rId31"/>
              </p:custDataLst>
            </p:nvPr>
          </p:nvSpPr>
          <p:spPr bwMode="auto">
            <a:xfrm>
              <a:off x="5741988" y="1016001"/>
              <a:ext cx="615950" cy="4872038"/>
            </a:xfrm>
            <a:custGeom>
              <a:avLst/>
              <a:gdLst>
                <a:gd name="T0" fmla="*/ 388 w 388"/>
                <a:gd name="T1" fmla="*/ 0 h 3069"/>
                <a:gd name="T2" fmla="*/ 0 w 388"/>
                <a:gd name="T3" fmla="*/ 115 h 3069"/>
                <a:gd name="T4" fmla="*/ 0 w 388"/>
                <a:gd name="T5" fmla="*/ 2988 h 3069"/>
                <a:gd name="T6" fmla="*/ 382 w 388"/>
                <a:gd name="T7" fmla="*/ 3069 h 3069"/>
                <a:gd name="T8" fmla="*/ 388 w 388"/>
                <a:gd name="T9" fmla="*/ 0 h 30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8" h="3069">
                  <a:moveTo>
                    <a:pt x="388" y="0"/>
                  </a:moveTo>
                  <a:lnTo>
                    <a:pt x="0" y="115"/>
                  </a:lnTo>
                  <a:lnTo>
                    <a:pt x="0" y="2988"/>
                  </a:lnTo>
                  <a:lnTo>
                    <a:pt x="382" y="3069"/>
                  </a:lnTo>
                  <a:lnTo>
                    <a:pt x="388" y="0"/>
                  </a:lnTo>
                  <a:close/>
                </a:path>
              </a:pathLst>
            </a:custGeom>
            <a:solidFill>
              <a:srgbClr val="76868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53" name="PA_任意多边形 635"/>
            <p:cNvSpPr/>
            <p:nvPr>
              <p:custDataLst>
                <p:tags r:id="rId32"/>
              </p:custDataLst>
            </p:nvPr>
          </p:nvSpPr>
          <p:spPr bwMode="auto">
            <a:xfrm>
              <a:off x="6210300" y="5713413"/>
              <a:ext cx="74613" cy="92075"/>
            </a:xfrm>
            <a:custGeom>
              <a:avLst/>
              <a:gdLst>
                <a:gd name="T0" fmla="*/ 8 w 8"/>
                <a:gd name="T1" fmla="*/ 10 h 10"/>
                <a:gd name="T2" fmla="*/ 0 w 8"/>
                <a:gd name="T3" fmla="*/ 8 h 10"/>
                <a:gd name="T4" fmla="*/ 0 w 8"/>
                <a:gd name="T5" fmla="*/ 0 h 10"/>
                <a:gd name="T6" fmla="*/ 8 w 8"/>
                <a:gd name="T7" fmla="*/ 2 h 10"/>
                <a:gd name="T8" fmla="*/ 8 w 8"/>
                <a:gd name="T9" fmla="*/ 10 h 10"/>
                <a:gd name="T10" fmla="*/ 8 w 8"/>
                <a:gd name="T11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10">
                  <a:moveTo>
                    <a:pt x="8" y="10"/>
                  </a:moveTo>
                  <a:cubicBezTo>
                    <a:pt x="5" y="9"/>
                    <a:pt x="3" y="9"/>
                    <a:pt x="0" y="8"/>
                  </a:cubicBezTo>
                  <a:cubicBezTo>
                    <a:pt x="0" y="6"/>
                    <a:pt x="0" y="3"/>
                    <a:pt x="0" y="0"/>
                  </a:cubicBezTo>
                  <a:cubicBezTo>
                    <a:pt x="3" y="1"/>
                    <a:pt x="5" y="1"/>
                    <a:pt x="8" y="2"/>
                  </a:cubicBezTo>
                  <a:cubicBezTo>
                    <a:pt x="8" y="4"/>
                    <a:pt x="8" y="7"/>
                    <a:pt x="8" y="10"/>
                  </a:cubicBezTo>
                  <a:cubicBezTo>
                    <a:pt x="6" y="9"/>
                    <a:pt x="8" y="10"/>
                    <a:pt x="8" y="10"/>
                  </a:cubicBez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54" name="PA_任意多边形 636"/>
            <p:cNvSpPr/>
            <p:nvPr>
              <p:custDataLst>
                <p:tags r:id="rId33"/>
              </p:custDataLst>
            </p:nvPr>
          </p:nvSpPr>
          <p:spPr bwMode="auto">
            <a:xfrm>
              <a:off x="6110288" y="5695951"/>
              <a:ext cx="73025" cy="82550"/>
            </a:xfrm>
            <a:custGeom>
              <a:avLst/>
              <a:gdLst>
                <a:gd name="T0" fmla="*/ 8 w 8"/>
                <a:gd name="T1" fmla="*/ 9 h 9"/>
                <a:gd name="T2" fmla="*/ 0 w 8"/>
                <a:gd name="T3" fmla="*/ 8 h 9"/>
                <a:gd name="T4" fmla="*/ 0 w 8"/>
                <a:gd name="T5" fmla="*/ 0 h 9"/>
                <a:gd name="T6" fmla="*/ 8 w 8"/>
                <a:gd name="T7" fmla="*/ 2 h 9"/>
                <a:gd name="T8" fmla="*/ 8 w 8"/>
                <a:gd name="T9" fmla="*/ 9 h 9"/>
                <a:gd name="T10" fmla="*/ 8 w 8"/>
                <a:gd name="T11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9">
                  <a:moveTo>
                    <a:pt x="8" y="9"/>
                  </a:moveTo>
                  <a:cubicBezTo>
                    <a:pt x="5" y="9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ubicBezTo>
                    <a:pt x="3" y="1"/>
                    <a:pt x="5" y="1"/>
                    <a:pt x="8" y="2"/>
                  </a:cubicBezTo>
                  <a:cubicBezTo>
                    <a:pt x="8" y="4"/>
                    <a:pt x="8" y="7"/>
                    <a:pt x="8" y="9"/>
                  </a:cubicBezTo>
                  <a:cubicBezTo>
                    <a:pt x="6" y="9"/>
                    <a:pt x="8" y="9"/>
                    <a:pt x="8" y="9"/>
                  </a:cubicBez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55" name="PA_任意多边形 637"/>
            <p:cNvSpPr/>
            <p:nvPr>
              <p:custDataLst>
                <p:tags r:id="rId34"/>
              </p:custDataLst>
            </p:nvPr>
          </p:nvSpPr>
          <p:spPr bwMode="auto">
            <a:xfrm>
              <a:off x="6018213" y="5676901"/>
              <a:ext cx="63500" cy="82550"/>
            </a:xfrm>
            <a:custGeom>
              <a:avLst/>
              <a:gdLst>
                <a:gd name="T0" fmla="*/ 7 w 7"/>
                <a:gd name="T1" fmla="*/ 9 h 9"/>
                <a:gd name="T2" fmla="*/ 0 w 7"/>
                <a:gd name="T3" fmla="*/ 8 h 9"/>
                <a:gd name="T4" fmla="*/ 0 w 7"/>
                <a:gd name="T5" fmla="*/ 0 h 9"/>
                <a:gd name="T6" fmla="*/ 7 w 7"/>
                <a:gd name="T7" fmla="*/ 2 h 9"/>
                <a:gd name="T8" fmla="*/ 7 w 7"/>
                <a:gd name="T9" fmla="*/ 9 h 9"/>
                <a:gd name="T10" fmla="*/ 7 w 7"/>
                <a:gd name="T11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9">
                  <a:moveTo>
                    <a:pt x="7" y="9"/>
                  </a:moveTo>
                  <a:cubicBezTo>
                    <a:pt x="5" y="9"/>
                    <a:pt x="2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ubicBezTo>
                    <a:pt x="2" y="1"/>
                    <a:pt x="5" y="1"/>
                    <a:pt x="7" y="2"/>
                  </a:cubicBezTo>
                  <a:cubicBezTo>
                    <a:pt x="7" y="4"/>
                    <a:pt x="7" y="7"/>
                    <a:pt x="7" y="9"/>
                  </a:cubicBezTo>
                  <a:cubicBezTo>
                    <a:pt x="6" y="9"/>
                    <a:pt x="7" y="9"/>
                    <a:pt x="7" y="9"/>
                  </a:cubicBez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56" name="PA_任意多边形 638"/>
            <p:cNvSpPr/>
            <p:nvPr>
              <p:custDataLst>
                <p:tags r:id="rId35"/>
              </p:custDataLst>
            </p:nvPr>
          </p:nvSpPr>
          <p:spPr bwMode="auto">
            <a:xfrm>
              <a:off x="5916613" y="5659438"/>
              <a:ext cx="65088" cy="82550"/>
            </a:xfrm>
            <a:custGeom>
              <a:avLst/>
              <a:gdLst>
                <a:gd name="T0" fmla="*/ 7 w 7"/>
                <a:gd name="T1" fmla="*/ 9 h 9"/>
                <a:gd name="T2" fmla="*/ 0 w 7"/>
                <a:gd name="T3" fmla="*/ 7 h 9"/>
                <a:gd name="T4" fmla="*/ 0 w 7"/>
                <a:gd name="T5" fmla="*/ 0 h 9"/>
                <a:gd name="T6" fmla="*/ 7 w 7"/>
                <a:gd name="T7" fmla="*/ 1 h 9"/>
                <a:gd name="T8" fmla="*/ 7 w 7"/>
                <a:gd name="T9" fmla="*/ 9 h 9"/>
                <a:gd name="T10" fmla="*/ 7 w 7"/>
                <a:gd name="T11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9">
                  <a:moveTo>
                    <a:pt x="7" y="9"/>
                  </a:moveTo>
                  <a:cubicBezTo>
                    <a:pt x="5" y="8"/>
                    <a:pt x="2" y="8"/>
                    <a:pt x="0" y="7"/>
                  </a:cubicBezTo>
                  <a:cubicBezTo>
                    <a:pt x="0" y="5"/>
                    <a:pt x="0" y="2"/>
                    <a:pt x="0" y="0"/>
                  </a:cubicBezTo>
                  <a:cubicBezTo>
                    <a:pt x="2" y="0"/>
                    <a:pt x="5" y="1"/>
                    <a:pt x="7" y="1"/>
                  </a:cubicBezTo>
                  <a:cubicBezTo>
                    <a:pt x="7" y="4"/>
                    <a:pt x="7" y="6"/>
                    <a:pt x="7" y="9"/>
                  </a:cubicBezTo>
                  <a:cubicBezTo>
                    <a:pt x="6" y="9"/>
                    <a:pt x="7" y="9"/>
                    <a:pt x="7" y="9"/>
                  </a:cubicBez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57" name="PA_任意多边形 639"/>
            <p:cNvSpPr/>
            <p:nvPr>
              <p:custDataLst>
                <p:tags r:id="rId36"/>
              </p:custDataLst>
            </p:nvPr>
          </p:nvSpPr>
          <p:spPr bwMode="auto">
            <a:xfrm>
              <a:off x="5816600" y="5640388"/>
              <a:ext cx="63500" cy="82550"/>
            </a:xfrm>
            <a:custGeom>
              <a:avLst/>
              <a:gdLst>
                <a:gd name="T0" fmla="*/ 7 w 7"/>
                <a:gd name="T1" fmla="*/ 9 h 9"/>
                <a:gd name="T2" fmla="*/ 0 w 7"/>
                <a:gd name="T3" fmla="*/ 7 h 9"/>
                <a:gd name="T4" fmla="*/ 0 w 7"/>
                <a:gd name="T5" fmla="*/ 0 h 9"/>
                <a:gd name="T6" fmla="*/ 7 w 7"/>
                <a:gd name="T7" fmla="*/ 1 h 9"/>
                <a:gd name="T8" fmla="*/ 7 w 7"/>
                <a:gd name="T9" fmla="*/ 9 h 9"/>
                <a:gd name="T10" fmla="*/ 7 w 7"/>
                <a:gd name="T11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9">
                  <a:moveTo>
                    <a:pt x="7" y="9"/>
                  </a:moveTo>
                  <a:cubicBezTo>
                    <a:pt x="5" y="8"/>
                    <a:pt x="2" y="8"/>
                    <a:pt x="0" y="7"/>
                  </a:cubicBezTo>
                  <a:cubicBezTo>
                    <a:pt x="0" y="5"/>
                    <a:pt x="0" y="2"/>
                    <a:pt x="0" y="0"/>
                  </a:cubicBezTo>
                  <a:cubicBezTo>
                    <a:pt x="2" y="0"/>
                    <a:pt x="5" y="1"/>
                    <a:pt x="7" y="1"/>
                  </a:cubicBezTo>
                  <a:cubicBezTo>
                    <a:pt x="7" y="4"/>
                    <a:pt x="7" y="6"/>
                    <a:pt x="7" y="9"/>
                  </a:cubicBezTo>
                  <a:cubicBezTo>
                    <a:pt x="6" y="8"/>
                    <a:pt x="7" y="9"/>
                    <a:pt x="7" y="9"/>
                  </a:cubicBez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58" name="PA_任意多边形 640"/>
            <p:cNvSpPr/>
            <p:nvPr>
              <p:custDataLst>
                <p:tags r:id="rId37"/>
              </p:custDataLst>
            </p:nvPr>
          </p:nvSpPr>
          <p:spPr bwMode="auto">
            <a:xfrm>
              <a:off x="6210300" y="5594351"/>
              <a:ext cx="74613" cy="82550"/>
            </a:xfrm>
            <a:custGeom>
              <a:avLst/>
              <a:gdLst>
                <a:gd name="T0" fmla="*/ 8 w 8"/>
                <a:gd name="T1" fmla="*/ 9 h 9"/>
                <a:gd name="T2" fmla="*/ 0 w 8"/>
                <a:gd name="T3" fmla="*/ 8 h 9"/>
                <a:gd name="T4" fmla="*/ 0 w 8"/>
                <a:gd name="T5" fmla="*/ 0 h 9"/>
                <a:gd name="T6" fmla="*/ 8 w 8"/>
                <a:gd name="T7" fmla="*/ 2 h 9"/>
                <a:gd name="T8" fmla="*/ 8 w 8"/>
                <a:gd name="T9" fmla="*/ 9 h 9"/>
                <a:gd name="T10" fmla="*/ 8 w 8"/>
                <a:gd name="T11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9">
                  <a:moveTo>
                    <a:pt x="8" y="9"/>
                  </a:moveTo>
                  <a:cubicBezTo>
                    <a:pt x="5" y="9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ubicBezTo>
                    <a:pt x="3" y="1"/>
                    <a:pt x="5" y="1"/>
                    <a:pt x="8" y="2"/>
                  </a:cubicBezTo>
                  <a:cubicBezTo>
                    <a:pt x="8" y="4"/>
                    <a:pt x="8" y="7"/>
                    <a:pt x="8" y="9"/>
                  </a:cubicBezTo>
                  <a:cubicBezTo>
                    <a:pt x="6" y="9"/>
                    <a:pt x="8" y="8"/>
                    <a:pt x="8" y="9"/>
                  </a:cubicBez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59" name="PA_任意多边形 641"/>
            <p:cNvSpPr/>
            <p:nvPr>
              <p:custDataLst>
                <p:tags r:id="rId38"/>
              </p:custDataLst>
            </p:nvPr>
          </p:nvSpPr>
          <p:spPr bwMode="auto">
            <a:xfrm>
              <a:off x="6110288" y="5575301"/>
              <a:ext cx="73025" cy="84138"/>
            </a:xfrm>
            <a:custGeom>
              <a:avLst/>
              <a:gdLst>
                <a:gd name="T0" fmla="*/ 8 w 8"/>
                <a:gd name="T1" fmla="*/ 9 h 9"/>
                <a:gd name="T2" fmla="*/ 0 w 8"/>
                <a:gd name="T3" fmla="*/ 8 h 9"/>
                <a:gd name="T4" fmla="*/ 0 w 8"/>
                <a:gd name="T5" fmla="*/ 0 h 9"/>
                <a:gd name="T6" fmla="*/ 8 w 8"/>
                <a:gd name="T7" fmla="*/ 2 h 9"/>
                <a:gd name="T8" fmla="*/ 8 w 8"/>
                <a:gd name="T9" fmla="*/ 9 h 9"/>
                <a:gd name="T10" fmla="*/ 8 w 8"/>
                <a:gd name="T11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9">
                  <a:moveTo>
                    <a:pt x="8" y="9"/>
                  </a:moveTo>
                  <a:cubicBezTo>
                    <a:pt x="5" y="9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ubicBezTo>
                    <a:pt x="3" y="1"/>
                    <a:pt x="5" y="1"/>
                    <a:pt x="8" y="2"/>
                  </a:cubicBezTo>
                  <a:cubicBezTo>
                    <a:pt x="8" y="4"/>
                    <a:pt x="8" y="7"/>
                    <a:pt x="8" y="9"/>
                  </a:cubicBezTo>
                  <a:cubicBezTo>
                    <a:pt x="6" y="9"/>
                    <a:pt x="8" y="8"/>
                    <a:pt x="8" y="9"/>
                  </a:cubicBez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60" name="PA_任意多边形 642"/>
            <p:cNvSpPr/>
            <p:nvPr>
              <p:custDataLst>
                <p:tags r:id="rId39"/>
              </p:custDataLst>
            </p:nvPr>
          </p:nvSpPr>
          <p:spPr bwMode="auto">
            <a:xfrm>
              <a:off x="6018213" y="5557838"/>
              <a:ext cx="63500" cy="82550"/>
            </a:xfrm>
            <a:custGeom>
              <a:avLst/>
              <a:gdLst>
                <a:gd name="T0" fmla="*/ 7 w 7"/>
                <a:gd name="T1" fmla="*/ 9 h 9"/>
                <a:gd name="T2" fmla="*/ 0 w 7"/>
                <a:gd name="T3" fmla="*/ 8 h 9"/>
                <a:gd name="T4" fmla="*/ 0 w 7"/>
                <a:gd name="T5" fmla="*/ 0 h 9"/>
                <a:gd name="T6" fmla="*/ 7 w 7"/>
                <a:gd name="T7" fmla="*/ 2 h 9"/>
                <a:gd name="T8" fmla="*/ 7 w 7"/>
                <a:gd name="T9" fmla="*/ 9 h 9"/>
                <a:gd name="T10" fmla="*/ 7 w 7"/>
                <a:gd name="T11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9">
                  <a:moveTo>
                    <a:pt x="7" y="9"/>
                  </a:moveTo>
                  <a:cubicBezTo>
                    <a:pt x="5" y="9"/>
                    <a:pt x="2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ubicBezTo>
                    <a:pt x="2" y="1"/>
                    <a:pt x="5" y="1"/>
                    <a:pt x="7" y="2"/>
                  </a:cubicBezTo>
                  <a:cubicBezTo>
                    <a:pt x="7" y="4"/>
                    <a:pt x="7" y="7"/>
                    <a:pt x="7" y="9"/>
                  </a:cubicBezTo>
                  <a:cubicBezTo>
                    <a:pt x="6" y="9"/>
                    <a:pt x="7" y="8"/>
                    <a:pt x="7" y="9"/>
                  </a:cubicBez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61" name="PA_任意多边形 643"/>
            <p:cNvSpPr/>
            <p:nvPr>
              <p:custDataLst>
                <p:tags r:id="rId40"/>
              </p:custDataLst>
            </p:nvPr>
          </p:nvSpPr>
          <p:spPr bwMode="auto">
            <a:xfrm>
              <a:off x="5916613" y="5538788"/>
              <a:ext cx="65088" cy="82550"/>
            </a:xfrm>
            <a:custGeom>
              <a:avLst/>
              <a:gdLst>
                <a:gd name="T0" fmla="*/ 7 w 7"/>
                <a:gd name="T1" fmla="*/ 9 h 9"/>
                <a:gd name="T2" fmla="*/ 0 w 7"/>
                <a:gd name="T3" fmla="*/ 8 h 9"/>
                <a:gd name="T4" fmla="*/ 0 w 7"/>
                <a:gd name="T5" fmla="*/ 0 h 9"/>
                <a:gd name="T6" fmla="*/ 7 w 7"/>
                <a:gd name="T7" fmla="*/ 2 h 9"/>
                <a:gd name="T8" fmla="*/ 7 w 7"/>
                <a:gd name="T9" fmla="*/ 9 h 9"/>
                <a:gd name="T10" fmla="*/ 7 w 7"/>
                <a:gd name="T11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9">
                  <a:moveTo>
                    <a:pt x="7" y="9"/>
                  </a:moveTo>
                  <a:cubicBezTo>
                    <a:pt x="5" y="9"/>
                    <a:pt x="2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ubicBezTo>
                    <a:pt x="2" y="1"/>
                    <a:pt x="5" y="1"/>
                    <a:pt x="7" y="2"/>
                  </a:cubicBezTo>
                  <a:cubicBezTo>
                    <a:pt x="7" y="4"/>
                    <a:pt x="7" y="7"/>
                    <a:pt x="7" y="9"/>
                  </a:cubicBezTo>
                  <a:cubicBezTo>
                    <a:pt x="6" y="9"/>
                    <a:pt x="7" y="8"/>
                    <a:pt x="7" y="9"/>
                  </a:cubicBez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62" name="PA_任意多边形 644"/>
            <p:cNvSpPr/>
            <p:nvPr>
              <p:custDataLst>
                <p:tags r:id="rId41"/>
              </p:custDataLst>
            </p:nvPr>
          </p:nvSpPr>
          <p:spPr bwMode="auto">
            <a:xfrm>
              <a:off x="5816600" y="5521326"/>
              <a:ext cx="63500" cy="82550"/>
            </a:xfrm>
            <a:custGeom>
              <a:avLst/>
              <a:gdLst>
                <a:gd name="T0" fmla="*/ 7 w 7"/>
                <a:gd name="T1" fmla="*/ 9 h 9"/>
                <a:gd name="T2" fmla="*/ 0 w 7"/>
                <a:gd name="T3" fmla="*/ 7 h 9"/>
                <a:gd name="T4" fmla="*/ 0 w 7"/>
                <a:gd name="T5" fmla="*/ 0 h 9"/>
                <a:gd name="T6" fmla="*/ 7 w 7"/>
                <a:gd name="T7" fmla="*/ 2 h 9"/>
                <a:gd name="T8" fmla="*/ 7 w 7"/>
                <a:gd name="T9" fmla="*/ 9 h 9"/>
                <a:gd name="T10" fmla="*/ 7 w 7"/>
                <a:gd name="T11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9">
                  <a:moveTo>
                    <a:pt x="7" y="9"/>
                  </a:moveTo>
                  <a:cubicBezTo>
                    <a:pt x="5" y="8"/>
                    <a:pt x="2" y="8"/>
                    <a:pt x="0" y="7"/>
                  </a:cubicBezTo>
                  <a:cubicBezTo>
                    <a:pt x="0" y="5"/>
                    <a:pt x="0" y="3"/>
                    <a:pt x="0" y="0"/>
                  </a:cubicBezTo>
                  <a:cubicBezTo>
                    <a:pt x="2" y="1"/>
                    <a:pt x="5" y="1"/>
                    <a:pt x="7" y="2"/>
                  </a:cubicBezTo>
                  <a:cubicBezTo>
                    <a:pt x="7" y="4"/>
                    <a:pt x="7" y="6"/>
                    <a:pt x="7" y="9"/>
                  </a:cubicBezTo>
                  <a:cubicBezTo>
                    <a:pt x="6" y="9"/>
                    <a:pt x="7" y="7"/>
                    <a:pt x="7" y="9"/>
                  </a:cubicBez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63" name="PA_任意多边形 645"/>
            <p:cNvSpPr/>
            <p:nvPr>
              <p:custDataLst>
                <p:tags r:id="rId42"/>
              </p:custDataLst>
            </p:nvPr>
          </p:nvSpPr>
          <p:spPr bwMode="auto">
            <a:xfrm>
              <a:off x="6210300" y="5475288"/>
              <a:ext cx="74613" cy="82550"/>
            </a:xfrm>
            <a:custGeom>
              <a:avLst/>
              <a:gdLst>
                <a:gd name="T0" fmla="*/ 8 w 8"/>
                <a:gd name="T1" fmla="*/ 9 h 9"/>
                <a:gd name="T2" fmla="*/ 0 w 8"/>
                <a:gd name="T3" fmla="*/ 8 h 9"/>
                <a:gd name="T4" fmla="*/ 0 w 8"/>
                <a:gd name="T5" fmla="*/ 0 h 9"/>
                <a:gd name="T6" fmla="*/ 8 w 8"/>
                <a:gd name="T7" fmla="*/ 2 h 9"/>
                <a:gd name="T8" fmla="*/ 8 w 8"/>
                <a:gd name="T9" fmla="*/ 9 h 9"/>
                <a:gd name="T10" fmla="*/ 8 w 8"/>
                <a:gd name="T11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9">
                  <a:moveTo>
                    <a:pt x="8" y="9"/>
                  </a:moveTo>
                  <a:cubicBezTo>
                    <a:pt x="5" y="9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ubicBezTo>
                    <a:pt x="3" y="1"/>
                    <a:pt x="5" y="1"/>
                    <a:pt x="8" y="2"/>
                  </a:cubicBezTo>
                  <a:cubicBezTo>
                    <a:pt x="8" y="4"/>
                    <a:pt x="8" y="7"/>
                    <a:pt x="8" y="9"/>
                  </a:cubicBezTo>
                  <a:cubicBezTo>
                    <a:pt x="6" y="9"/>
                    <a:pt x="8" y="8"/>
                    <a:pt x="8" y="9"/>
                  </a:cubicBez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64" name="PA_任意多边形 646"/>
            <p:cNvSpPr/>
            <p:nvPr>
              <p:custDataLst>
                <p:tags r:id="rId43"/>
              </p:custDataLst>
            </p:nvPr>
          </p:nvSpPr>
          <p:spPr bwMode="auto">
            <a:xfrm>
              <a:off x="6110288" y="5456238"/>
              <a:ext cx="73025" cy="82550"/>
            </a:xfrm>
            <a:custGeom>
              <a:avLst/>
              <a:gdLst>
                <a:gd name="T0" fmla="*/ 8 w 8"/>
                <a:gd name="T1" fmla="*/ 9 h 9"/>
                <a:gd name="T2" fmla="*/ 0 w 8"/>
                <a:gd name="T3" fmla="*/ 8 h 9"/>
                <a:gd name="T4" fmla="*/ 0 w 8"/>
                <a:gd name="T5" fmla="*/ 0 h 9"/>
                <a:gd name="T6" fmla="*/ 8 w 8"/>
                <a:gd name="T7" fmla="*/ 2 h 9"/>
                <a:gd name="T8" fmla="*/ 8 w 8"/>
                <a:gd name="T9" fmla="*/ 9 h 9"/>
                <a:gd name="T10" fmla="*/ 8 w 8"/>
                <a:gd name="T11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9">
                  <a:moveTo>
                    <a:pt x="8" y="9"/>
                  </a:moveTo>
                  <a:cubicBezTo>
                    <a:pt x="5" y="9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ubicBezTo>
                    <a:pt x="3" y="1"/>
                    <a:pt x="5" y="1"/>
                    <a:pt x="8" y="2"/>
                  </a:cubicBezTo>
                  <a:cubicBezTo>
                    <a:pt x="8" y="4"/>
                    <a:pt x="8" y="7"/>
                    <a:pt x="8" y="9"/>
                  </a:cubicBezTo>
                  <a:cubicBezTo>
                    <a:pt x="6" y="9"/>
                    <a:pt x="8" y="8"/>
                    <a:pt x="8" y="9"/>
                  </a:cubicBez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65" name="PA_任意多边形 647"/>
            <p:cNvSpPr/>
            <p:nvPr>
              <p:custDataLst>
                <p:tags r:id="rId44"/>
              </p:custDataLst>
            </p:nvPr>
          </p:nvSpPr>
          <p:spPr bwMode="auto">
            <a:xfrm>
              <a:off x="6018213" y="5438776"/>
              <a:ext cx="63500" cy="82550"/>
            </a:xfrm>
            <a:custGeom>
              <a:avLst/>
              <a:gdLst>
                <a:gd name="T0" fmla="*/ 7 w 7"/>
                <a:gd name="T1" fmla="*/ 9 h 9"/>
                <a:gd name="T2" fmla="*/ 0 w 7"/>
                <a:gd name="T3" fmla="*/ 8 h 9"/>
                <a:gd name="T4" fmla="*/ 0 w 7"/>
                <a:gd name="T5" fmla="*/ 0 h 9"/>
                <a:gd name="T6" fmla="*/ 7 w 7"/>
                <a:gd name="T7" fmla="*/ 2 h 9"/>
                <a:gd name="T8" fmla="*/ 7 w 7"/>
                <a:gd name="T9" fmla="*/ 9 h 9"/>
                <a:gd name="T10" fmla="*/ 7 w 7"/>
                <a:gd name="T11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9">
                  <a:moveTo>
                    <a:pt x="7" y="9"/>
                  </a:moveTo>
                  <a:cubicBezTo>
                    <a:pt x="5" y="9"/>
                    <a:pt x="2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ubicBezTo>
                    <a:pt x="2" y="1"/>
                    <a:pt x="5" y="1"/>
                    <a:pt x="7" y="2"/>
                  </a:cubicBezTo>
                  <a:cubicBezTo>
                    <a:pt x="7" y="4"/>
                    <a:pt x="7" y="7"/>
                    <a:pt x="7" y="9"/>
                  </a:cubicBezTo>
                  <a:cubicBezTo>
                    <a:pt x="6" y="9"/>
                    <a:pt x="7" y="8"/>
                    <a:pt x="7" y="9"/>
                  </a:cubicBez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66" name="PA_任意多边形 648"/>
            <p:cNvSpPr/>
            <p:nvPr>
              <p:custDataLst>
                <p:tags r:id="rId45"/>
              </p:custDataLst>
            </p:nvPr>
          </p:nvSpPr>
          <p:spPr bwMode="auto">
            <a:xfrm>
              <a:off x="5916613" y="5429251"/>
              <a:ext cx="65088" cy="73025"/>
            </a:xfrm>
            <a:custGeom>
              <a:avLst/>
              <a:gdLst>
                <a:gd name="T0" fmla="*/ 7 w 7"/>
                <a:gd name="T1" fmla="*/ 8 h 8"/>
                <a:gd name="T2" fmla="*/ 0 w 7"/>
                <a:gd name="T3" fmla="*/ 7 h 8"/>
                <a:gd name="T4" fmla="*/ 0 w 7"/>
                <a:gd name="T5" fmla="*/ 0 h 8"/>
                <a:gd name="T6" fmla="*/ 7 w 7"/>
                <a:gd name="T7" fmla="*/ 1 h 8"/>
                <a:gd name="T8" fmla="*/ 7 w 7"/>
                <a:gd name="T9" fmla="*/ 8 h 8"/>
                <a:gd name="T10" fmla="*/ 7 w 7"/>
                <a:gd name="T1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8">
                  <a:moveTo>
                    <a:pt x="7" y="8"/>
                  </a:moveTo>
                  <a:cubicBezTo>
                    <a:pt x="5" y="8"/>
                    <a:pt x="2" y="7"/>
                    <a:pt x="0" y="7"/>
                  </a:cubicBezTo>
                  <a:cubicBezTo>
                    <a:pt x="0" y="4"/>
                    <a:pt x="0" y="2"/>
                    <a:pt x="0" y="0"/>
                  </a:cubicBezTo>
                  <a:cubicBezTo>
                    <a:pt x="2" y="0"/>
                    <a:pt x="5" y="0"/>
                    <a:pt x="7" y="1"/>
                  </a:cubicBezTo>
                  <a:cubicBezTo>
                    <a:pt x="7" y="3"/>
                    <a:pt x="7" y="6"/>
                    <a:pt x="7" y="8"/>
                  </a:cubicBezTo>
                  <a:cubicBezTo>
                    <a:pt x="6" y="8"/>
                    <a:pt x="7" y="7"/>
                    <a:pt x="7" y="8"/>
                  </a:cubicBez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67" name="PA_任意多边形 649"/>
            <p:cNvSpPr/>
            <p:nvPr>
              <p:custDataLst>
                <p:tags r:id="rId46"/>
              </p:custDataLst>
            </p:nvPr>
          </p:nvSpPr>
          <p:spPr bwMode="auto">
            <a:xfrm>
              <a:off x="5816600" y="5410201"/>
              <a:ext cx="63500" cy="74613"/>
            </a:xfrm>
            <a:custGeom>
              <a:avLst/>
              <a:gdLst>
                <a:gd name="T0" fmla="*/ 7 w 7"/>
                <a:gd name="T1" fmla="*/ 8 h 8"/>
                <a:gd name="T2" fmla="*/ 0 w 7"/>
                <a:gd name="T3" fmla="*/ 7 h 8"/>
                <a:gd name="T4" fmla="*/ 0 w 7"/>
                <a:gd name="T5" fmla="*/ 0 h 8"/>
                <a:gd name="T6" fmla="*/ 7 w 7"/>
                <a:gd name="T7" fmla="*/ 1 h 8"/>
                <a:gd name="T8" fmla="*/ 7 w 7"/>
                <a:gd name="T9" fmla="*/ 8 h 8"/>
                <a:gd name="T10" fmla="*/ 7 w 7"/>
                <a:gd name="T1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8">
                  <a:moveTo>
                    <a:pt x="7" y="8"/>
                  </a:moveTo>
                  <a:cubicBezTo>
                    <a:pt x="5" y="8"/>
                    <a:pt x="2" y="7"/>
                    <a:pt x="0" y="7"/>
                  </a:cubicBezTo>
                  <a:cubicBezTo>
                    <a:pt x="0" y="5"/>
                    <a:pt x="0" y="2"/>
                    <a:pt x="0" y="0"/>
                  </a:cubicBezTo>
                  <a:cubicBezTo>
                    <a:pt x="2" y="0"/>
                    <a:pt x="5" y="1"/>
                    <a:pt x="7" y="1"/>
                  </a:cubicBezTo>
                  <a:cubicBezTo>
                    <a:pt x="7" y="3"/>
                    <a:pt x="7" y="6"/>
                    <a:pt x="7" y="8"/>
                  </a:cubicBezTo>
                  <a:cubicBezTo>
                    <a:pt x="6" y="8"/>
                    <a:pt x="7" y="7"/>
                    <a:pt x="7" y="8"/>
                  </a:cubicBez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68" name="PA_任意多边形 650"/>
            <p:cNvSpPr/>
            <p:nvPr>
              <p:custDataLst>
                <p:tags r:id="rId47"/>
              </p:custDataLst>
            </p:nvPr>
          </p:nvSpPr>
          <p:spPr bwMode="auto">
            <a:xfrm>
              <a:off x="6210300" y="5354638"/>
              <a:ext cx="74613" cy="84138"/>
            </a:xfrm>
            <a:custGeom>
              <a:avLst/>
              <a:gdLst>
                <a:gd name="T0" fmla="*/ 8 w 8"/>
                <a:gd name="T1" fmla="*/ 9 h 9"/>
                <a:gd name="T2" fmla="*/ 0 w 8"/>
                <a:gd name="T3" fmla="*/ 8 h 9"/>
                <a:gd name="T4" fmla="*/ 0 w 8"/>
                <a:gd name="T5" fmla="*/ 0 h 9"/>
                <a:gd name="T6" fmla="*/ 8 w 8"/>
                <a:gd name="T7" fmla="*/ 1 h 9"/>
                <a:gd name="T8" fmla="*/ 8 w 8"/>
                <a:gd name="T9" fmla="*/ 9 h 9"/>
                <a:gd name="T10" fmla="*/ 8 w 8"/>
                <a:gd name="T11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9">
                  <a:moveTo>
                    <a:pt x="8" y="9"/>
                  </a:moveTo>
                  <a:cubicBezTo>
                    <a:pt x="5" y="9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ubicBezTo>
                    <a:pt x="3" y="0"/>
                    <a:pt x="5" y="1"/>
                    <a:pt x="8" y="1"/>
                  </a:cubicBezTo>
                  <a:cubicBezTo>
                    <a:pt x="8" y="4"/>
                    <a:pt x="8" y="6"/>
                    <a:pt x="8" y="9"/>
                  </a:cubicBezTo>
                  <a:cubicBezTo>
                    <a:pt x="6" y="9"/>
                    <a:pt x="8" y="7"/>
                    <a:pt x="8" y="9"/>
                  </a:cubicBez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69" name="PA_任意多边形 651"/>
            <p:cNvSpPr/>
            <p:nvPr>
              <p:custDataLst>
                <p:tags r:id="rId48"/>
              </p:custDataLst>
            </p:nvPr>
          </p:nvSpPr>
          <p:spPr bwMode="auto">
            <a:xfrm>
              <a:off x="6110288" y="5337176"/>
              <a:ext cx="73025" cy="82550"/>
            </a:xfrm>
            <a:custGeom>
              <a:avLst/>
              <a:gdLst>
                <a:gd name="T0" fmla="*/ 8 w 8"/>
                <a:gd name="T1" fmla="*/ 9 h 9"/>
                <a:gd name="T2" fmla="*/ 0 w 8"/>
                <a:gd name="T3" fmla="*/ 8 h 9"/>
                <a:gd name="T4" fmla="*/ 0 w 8"/>
                <a:gd name="T5" fmla="*/ 0 h 9"/>
                <a:gd name="T6" fmla="*/ 8 w 8"/>
                <a:gd name="T7" fmla="*/ 2 h 9"/>
                <a:gd name="T8" fmla="*/ 8 w 8"/>
                <a:gd name="T9" fmla="*/ 9 h 9"/>
                <a:gd name="T10" fmla="*/ 8 w 8"/>
                <a:gd name="T11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9">
                  <a:moveTo>
                    <a:pt x="8" y="9"/>
                  </a:moveTo>
                  <a:cubicBezTo>
                    <a:pt x="5" y="9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ubicBezTo>
                    <a:pt x="3" y="1"/>
                    <a:pt x="5" y="1"/>
                    <a:pt x="8" y="2"/>
                  </a:cubicBezTo>
                  <a:cubicBezTo>
                    <a:pt x="8" y="4"/>
                    <a:pt x="8" y="7"/>
                    <a:pt x="8" y="9"/>
                  </a:cubicBezTo>
                  <a:cubicBezTo>
                    <a:pt x="6" y="9"/>
                    <a:pt x="8" y="8"/>
                    <a:pt x="8" y="9"/>
                  </a:cubicBez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70" name="PA_任意多边形 652"/>
            <p:cNvSpPr/>
            <p:nvPr>
              <p:custDataLst>
                <p:tags r:id="rId49"/>
              </p:custDataLst>
            </p:nvPr>
          </p:nvSpPr>
          <p:spPr bwMode="auto">
            <a:xfrm>
              <a:off x="6018213" y="5327651"/>
              <a:ext cx="63500" cy="73025"/>
            </a:xfrm>
            <a:custGeom>
              <a:avLst/>
              <a:gdLst>
                <a:gd name="T0" fmla="*/ 7 w 7"/>
                <a:gd name="T1" fmla="*/ 8 h 8"/>
                <a:gd name="T2" fmla="*/ 0 w 7"/>
                <a:gd name="T3" fmla="*/ 7 h 8"/>
                <a:gd name="T4" fmla="*/ 0 w 7"/>
                <a:gd name="T5" fmla="*/ 0 h 8"/>
                <a:gd name="T6" fmla="*/ 7 w 7"/>
                <a:gd name="T7" fmla="*/ 1 h 8"/>
                <a:gd name="T8" fmla="*/ 7 w 7"/>
                <a:gd name="T9" fmla="*/ 8 h 8"/>
                <a:gd name="T10" fmla="*/ 7 w 7"/>
                <a:gd name="T1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8">
                  <a:moveTo>
                    <a:pt x="7" y="8"/>
                  </a:moveTo>
                  <a:cubicBezTo>
                    <a:pt x="5" y="8"/>
                    <a:pt x="2" y="7"/>
                    <a:pt x="0" y="7"/>
                  </a:cubicBezTo>
                  <a:cubicBezTo>
                    <a:pt x="0" y="5"/>
                    <a:pt x="0" y="2"/>
                    <a:pt x="0" y="0"/>
                  </a:cubicBezTo>
                  <a:cubicBezTo>
                    <a:pt x="2" y="0"/>
                    <a:pt x="5" y="0"/>
                    <a:pt x="7" y="1"/>
                  </a:cubicBezTo>
                  <a:cubicBezTo>
                    <a:pt x="7" y="3"/>
                    <a:pt x="7" y="6"/>
                    <a:pt x="7" y="8"/>
                  </a:cubicBezTo>
                  <a:cubicBezTo>
                    <a:pt x="6" y="8"/>
                    <a:pt x="7" y="7"/>
                    <a:pt x="7" y="8"/>
                  </a:cubicBez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71" name="PA_任意多边形 653"/>
            <p:cNvSpPr/>
            <p:nvPr>
              <p:custDataLst>
                <p:tags r:id="rId50"/>
              </p:custDataLst>
            </p:nvPr>
          </p:nvSpPr>
          <p:spPr bwMode="auto">
            <a:xfrm>
              <a:off x="5916613" y="5310188"/>
              <a:ext cx="65088" cy="73025"/>
            </a:xfrm>
            <a:custGeom>
              <a:avLst/>
              <a:gdLst>
                <a:gd name="T0" fmla="*/ 7 w 7"/>
                <a:gd name="T1" fmla="*/ 8 h 8"/>
                <a:gd name="T2" fmla="*/ 0 w 7"/>
                <a:gd name="T3" fmla="*/ 7 h 8"/>
                <a:gd name="T4" fmla="*/ 0 w 7"/>
                <a:gd name="T5" fmla="*/ 0 h 8"/>
                <a:gd name="T6" fmla="*/ 7 w 7"/>
                <a:gd name="T7" fmla="*/ 1 h 8"/>
                <a:gd name="T8" fmla="*/ 7 w 7"/>
                <a:gd name="T9" fmla="*/ 8 h 8"/>
                <a:gd name="T10" fmla="*/ 7 w 7"/>
                <a:gd name="T1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8">
                  <a:moveTo>
                    <a:pt x="7" y="8"/>
                  </a:moveTo>
                  <a:cubicBezTo>
                    <a:pt x="5" y="8"/>
                    <a:pt x="2" y="8"/>
                    <a:pt x="0" y="7"/>
                  </a:cubicBezTo>
                  <a:cubicBezTo>
                    <a:pt x="0" y="5"/>
                    <a:pt x="0" y="2"/>
                    <a:pt x="0" y="0"/>
                  </a:cubicBezTo>
                  <a:cubicBezTo>
                    <a:pt x="2" y="0"/>
                    <a:pt x="5" y="1"/>
                    <a:pt x="7" y="1"/>
                  </a:cubicBezTo>
                  <a:cubicBezTo>
                    <a:pt x="7" y="4"/>
                    <a:pt x="7" y="6"/>
                    <a:pt x="7" y="8"/>
                  </a:cubicBezTo>
                  <a:cubicBezTo>
                    <a:pt x="6" y="8"/>
                    <a:pt x="7" y="7"/>
                    <a:pt x="7" y="8"/>
                  </a:cubicBez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72" name="PA_任意多边形 654"/>
            <p:cNvSpPr/>
            <p:nvPr>
              <p:custDataLst>
                <p:tags r:id="rId51"/>
              </p:custDataLst>
            </p:nvPr>
          </p:nvSpPr>
          <p:spPr bwMode="auto">
            <a:xfrm>
              <a:off x="5816600" y="5291138"/>
              <a:ext cx="63500" cy="82550"/>
            </a:xfrm>
            <a:custGeom>
              <a:avLst/>
              <a:gdLst>
                <a:gd name="T0" fmla="*/ 7 w 7"/>
                <a:gd name="T1" fmla="*/ 9 h 9"/>
                <a:gd name="T2" fmla="*/ 0 w 7"/>
                <a:gd name="T3" fmla="*/ 7 h 9"/>
                <a:gd name="T4" fmla="*/ 0 w 7"/>
                <a:gd name="T5" fmla="*/ 0 h 9"/>
                <a:gd name="T6" fmla="*/ 7 w 7"/>
                <a:gd name="T7" fmla="*/ 1 h 9"/>
                <a:gd name="T8" fmla="*/ 7 w 7"/>
                <a:gd name="T9" fmla="*/ 9 h 9"/>
                <a:gd name="T10" fmla="*/ 7 w 7"/>
                <a:gd name="T11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9">
                  <a:moveTo>
                    <a:pt x="7" y="9"/>
                  </a:moveTo>
                  <a:cubicBezTo>
                    <a:pt x="5" y="8"/>
                    <a:pt x="2" y="8"/>
                    <a:pt x="0" y="7"/>
                  </a:cubicBezTo>
                  <a:cubicBezTo>
                    <a:pt x="0" y="5"/>
                    <a:pt x="0" y="3"/>
                    <a:pt x="0" y="0"/>
                  </a:cubicBezTo>
                  <a:cubicBezTo>
                    <a:pt x="2" y="1"/>
                    <a:pt x="5" y="1"/>
                    <a:pt x="7" y="1"/>
                  </a:cubicBezTo>
                  <a:cubicBezTo>
                    <a:pt x="7" y="4"/>
                    <a:pt x="7" y="6"/>
                    <a:pt x="7" y="9"/>
                  </a:cubicBezTo>
                  <a:cubicBezTo>
                    <a:pt x="6" y="8"/>
                    <a:pt x="7" y="7"/>
                    <a:pt x="7" y="9"/>
                  </a:cubicBez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73" name="PA_任意多边形 655"/>
            <p:cNvSpPr/>
            <p:nvPr>
              <p:custDataLst>
                <p:tags r:id="rId52"/>
              </p:custDataLst>
            </p:nvPr>
          </p:nvSpPr>
          <p:spPr bwMode="auto">
            <a:xfrm>
              <a:off x="6210300" y="5235576"/>
              <a:ext cx="74613" cy="82550"/>
            </a:xfrm>
            <a:custGeom>
              <a:avLst/>
              <a:gdLst>
                <a:gd name="T0" fmla="*/ 8 w 8"/>
                <a:gd name="T1" fmla="*/ 9 h 9"/>
                <a:gd name="T2" fmla="*/ 0 w 8"/>
                <a:gd name="T3" fmla="*/ 8 h 9"/>
                <a:gd name="T4" fmla="*/ 0 w 8"/>
                <a:gd name="T5" fmla="*/ 0 h 9"/>
                <a:gd name="T6" fmla="*/ 8 w 8"/>
                <a:gd name="T7" fmla="*/ 1 h 9"/>
                <a:gd name="T8" fmla="*/ 8 w 8"/>
                <a:gd name="T9" fmla="*/ 9 h 9"/>
                <a:gd name="T10" fmla="*/ 8 w 8"/>
                <a:gd name="T11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9">
                  <a:moveTo>
                    <a:pt x="8" y="9"/>
                  </a:move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ubicBezTo>
                    <a:pt x="3" y="0"/>
                    <a:pt x="5" y="1"/>
                    <a:pt x="8" y="1"/>
                  </a:cubicBezTo>
                  <a:cubicBezTo>
                    <a:pt x="8" y="4"/>
                    <a:pt x="8" y="6"/>
                    <a:pt x="8" y="9"/>
                  </a:cubicBezTo>
                  <a:cubicBezTo>
                    <a:pt x="6" y="8"/>
                    <a:pt x="8" y="7"/>
                    <a:pt x="8" y="9"/>
                  </a:cubicBez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74" name="PA_任意多边形 656"/>
            <p:cNvSpPr/>
            <p:nvPr>
              <p:custDataLst>
                <p:tags r:id="rId53"/>
              </p:custDataLst>
            </p:nvPr>
          </p:nvSpPr>
          <p:spPr bwMode="auto">
            <a:xfrm>
              <a:off x="6110288" y="5218113"/>
              <a:ext cx="73025" cy="82550"/>
            </a:xfrm>
            <a:custGeom>
              <a:avLst/>
              <a:gdLst>
                <a:gd name="T0" fmla="*/ 8 w 8"/>
                <a:gd name="T1" fmla="*/ 9 h 9"/>
                <a:gd name="T2" fmla="*/ 0 w 8"/>
                <a:gd name="T3" fmla="*/ 8 h 9"/>
                <a:gd name="T4" fmla="*/ 0 w 8"/>
                <a:gd name="T5" fmla="*/ 0 h 9"/>
                <a:gd name="T6" fmla="*/ 8 w 8"/>
                <a:gd name="T7" fmla="*/ 1 h 9"/>
                <a:gd name="T8" fmla="*/ 8 w 8"/>
                <a:gd name="T9" fmla="*/ 9 h 9"/>
                <a:gd name="T10" fmla="*/ 8 w 8"/>
                <a:gd name="T11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9">
                  <a:moveTo>
                    <a:pt x="8" y="9"/>
                  </a:moveTo>
                  <a:cubicBezTo>
                    <a:pt x="5" y="9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ubicBezTo>
                    <a:pt x="3" y="1"/>
                    <a:pt x="5" y="1"/>
                    <a:pt x="8" y="1"/>
                  </a:cubicBezTo>
                  <a:cubicBezTo>
                    <a:pt x="8" y="4"/>
                    <a:pt x="8" y="7"/>
                    <a:pt x="8" y="9"/>
                  </a:cubicBezTo>
                  <a:cubicBezTo>
                    <a:pt x="6" y="9"/>
                    <a:pt x="8" y="8"/>
                    <a:pt x="8" y="9"/>
                  </a:cubicBez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75" name="PA_任意多边形 657"/>
            <p:cNvSpPr/>
            <p:nvPr>
              <p:custDataLst>
                <p:tags r:id="rId54"/>
              </p:custDataLst>
            </p:nvPr>
          </p:nvSpPr>
          <p:spPr bwMode="auto">
            <a:xfrm>
              <a:off x="6018213" y="5208588"/>
              <a:ext cx="63500" cy="73025"/>
            </a:xfrm>
            <a:custGeom>
              <a:avLst/>
              <a:gdLst>
                <a:gd name="T0" fmla="*/ 7 w 7"/>
                <a:gd name="T1" fmla="*/ 8 h 8"/>
                <a:gd name="T2" fmla="*/ 0 w 7"/>
                <a:gd name="T3" fmla="*/ 7 h 8"/>
                <a:gd name="T4" fmla="*/ 0 w 7"/>
                <a:gd name="T5" fmla="*/ 0 h 8"/>
                <a:gd name="T6" fmla="*/ 7 w 7"/>
                <a:gd name="T7" fmla="*/ 1 h 8"/>
                <a:gd name="T8" fmla="*/ 7 w 7"/>
                <a:gd name="T9" fmla="*/ 8 h 8"/>
                <a:gd name="T10" fmla="*/ 7 w 7"/>
                <a:gd name="T1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8">
                  <a:moveTo>
                    <a:pt x="7" y="8"/>
                  </a:moveTo>
                  <a:cubicBezTo>
                    <a:pt x="5" y="8"/>
                    <a:pt x="2" y="8"/>
                    <a:pt x="0" y="7"/>
                  </a:cubicBezTo>
                  <a:cubicBezTo>
                    <a:pt x="0" y="5"/>
                    <a:pt x="0" y="2"/>
                    <a:pt x="0" y="0"/>
                  </a:cubicBezTo>
                  <a:cubicBezTo>
                    <a:pt x="2" y="0"/>
                    <a:pt x="5" y="1"/>
                    <a:pt x="7" y="1"/>
                  </a:cubicBezTo>
                  <a:cubicBezTo>
                    <a:pt x="7" y="3"/>
                    <a:pt x="7" y="6"/>
                    <a:pt x="7" y="8"/>
                  </a:cubicBezTo>
                  <a:cubicBezTo>
                    <a:pt x="6" y="8"/>
                    <a:pt x="7" y="7"/>
                    <a:pt x="7" y="8"/>
                  </a:cubicBez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76" name="PA_任意多边形 658"/>
            <p:cNvSpPr/>
            <p:nvPr>
              <p:custDataLst>
                <p:tags r:id="rId55"/>
              </p:custDataLst>
            </p:nvPr>
          </p:nvSpPr>
          <p:spPr bwMode="auto">
            <a:xfrm>
              <a:off x="5916613" y="5189538"/>
              <a:ext cx="65088" cy="82550"/>
            </a:xfrm>
            <a:custGeom>
              <a:avLst/>
              <a:gdLst>
                <a:gd name="T0" fmla="*/ 7 w 7"/>
                <a:gd name="T1" fmla="*/ 9 h 9"/>
                <a:gd name="T2" fmla="*/ 0 w 7"/>
                <a:gd name="T3" fmla="*/ 7 h 9"/>
                <a:gd name="T4" fmla="*/ 0 w 7"/>
                <a:gd name="T5" fmla="*/ 0 h 9"/>
                <a:gd name="T6" fmla="*/ 7 w 7"/>
                <a:gd name="T7" fmla="*/ 1 h 9"/>
                <a:gd name="T8" fmla="*/ 7 w 7"/>
                <a:gd name="T9" fmla="*/ 9 h 9"/>
                <a:gd name="T10" fmla="*/ 7 w 7"/>
                <a:gd name="T11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9">
                  <a:moveTo>
                    <a:pt x="7" y="9"/>
                  </a:moveTo>
                  <a:cubicBezTo>
                    <a:pt x="5" y="8"/>
                    <a:pt x="2" y="8"/>
                    <a:pt x="0" y="7"/>
                  </a:cubicBezTo>
                  <a:cubicBezTo>
                    <a:pt x="0" y="5"/>
                    <a:pt x="0" y="3"/>
                    <a:pt x="0" y="0"/>
                  </a:cubicBezTo>
                  <a:cubicBezTo>
                    <a:pt x="2" y="1"/>
                    <a:pt x="5" y="1"/>
                    <a:pt x="7" y="1"/>
                  </a:cubicBezTo>
                  <a:cubicBezTo>
                    <a:pt x="7" y="4"/>
                    <a:pt x="7" y="6"/>
                    <a:pt x="7" y="9"/>
                  </a:cubicBezTo>
                  <a:cubicBezTo>
                    <a:pt x="6" y="8"/>
                    <a:pt x="7" y="7"/>
                    <a:pt x="7" y="9"/>
                  </a:cubicBez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77" name="PA_任意多边形 659"/>
            <p:cNvSpPr/>
            <p:nvPr>
              <p:custDataLst>
                <p:tags r:id="rId56"/>
              </p:custDataLst>
            </p:nvPr>
          </p:nvSpPr>
          <p:spPr bwMode="auto">
            <a:xfrm>
              <a:off x="5816600" y="5180013"/>
              <a:ext cx="63500" cy="74613"/>
            </a:xfrm>
            <a:custGeom>
              <a:avLst/>
              <a:gdLst>
                <a:gd name="T0" fmla="*/ 7 w 7"/>
                <a:gd name="T1" fmla="*/ 8 h 8"/>
                <a:gd name="T2" fmla="*/ 0 w 7"/>
                <a:gd name="T3" fmla="*/ 7 h 8"/>
                <a:gd name="T4" fmla="*/ 0 w 7"/>
                <a:gd name="T5" fmla="*/ 0 h 8"/>
                <a:gd name="T6" fmla="*/ 7 w 7"/>
                <a:gd name="T7" fmla="*/ 1 h 8"/>
                <a:gd name="T8" fmla="*/ 7 w 7"/>
                <a:gd name="T9" fmla="*/ 8 h 8"/>
                <a:gd name="T10" fmla="*/ 7 w 7"/>
                <a:gd name="T1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8">
                  <a:moveTo>
                    <a:pt x="7" y="8"/>
                  </a:moveTo>
                  <a:cubicBezTo>
                    <a:pt x="5" y="8"/>
                    <a:pt x="2" y="7"/>
                    <a:pt x="0" y="7"/>
                  </a:cubicBezTo>
                  <a:cubicBezTo>
                    <a:pt x="0" y="4"/>
                    <a:pt x="0" y="2"/>
                    <a:pt x="0" y="0"/>
                  </a:cubicBezTo>
                  <a:cubicBezTo>
                    <a:pt x="2" y="0"/>
                    <a:pt x="5" y="0"/>
                    <a:pt x="7" y="1"/>
                  </a:cubicBezTo>
                  <a:cubicBezTo>
                    <a:pt x="7" y="3"/>
                    <a:pt x="7" y="6"/>
                    <a:pt x="7" y="8"/>
                  </a:cubicBezTo>
                  <a:cubicBezTo>
                    <a:pt x="6" y="8"/>
                    <a:pt x="7" y="7"/>
                    <a:pt x="7" y="8"/>
                  </a:cubicBez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78" name="PA_任意多边形 660"/>
            <p:cNvSpPr/>
            <p:nvPr>
              <p:custDataLst>
                <p:tags r:id="rId57"/>
              </p:custDataLst>
            </p:nvPr>
          </p:nvSpPr>
          <p:spPr bwMode="auto">
            <a:xfrm>
              <a:off x="6210300" y="5116513"/>
              <a:ext cx="74613" cy="73025"/>
            </a:xfrm>
            <a:custGeom>
              <a:avLst/>
              <a:gdLst>
                <a:gd name="T0" fmla="*/ 8 w 8"/>
                <a:gd name="T1" fmla="*/ 8 h 8"/>
                <a:gd name="T2" fmla="*/ 0 w 8"/>
                <a:gd name="T3" fmla="*/ 7 h 8"/>
                <a:gd name="T4" fmla="*/ 0 w 8"/>
                <a:gd name="T5" fmla="*/ 0 h 8"/>
                <a:gd name="T6" fmla="*/ 8 w 8"/>
                <a:gd name="T7" fmla="*/ 1 h 8"/>
                <a:gd name="T8" fmla="*/ 8 w 8"/>
                <a:gd name="T9" fmla="*/ 8 h 8"/>
                <a:gd name="T10" fmla="*/ 8 w 8"/>
                <a:gd name="T1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8">
                  <a:moveTo>
                    <a:pt x="8" y="8"/>
                  </a:moveTo>
                  <a:cubicBezTo>
                    <a:pt x="5" y="8"/>
                    <a:pt x="3" y="8"/>
                    <a:pt x="0" y="7"/>
                  </a:cubicBezTo>
                  <a:cubicBezTo>
                    <a:pt x="0" y="5"/>
                    <a:pt x="0" y="2"/>
                    <a:pt x="0" y="0"/>
                  </a:cubicBezTo>
                  <a:cubicBezTo>
                    <a:pt x="3" y="0"/>
                    <a:pt x="5" y="1"/>
                    <a:pt x="8" y="1"/>
                  </a:cubicBezTo>
                  <a:cubicBezTo>
                    <a:pt x="8" y="3"/>
                    <a:pt x="8" y="6"/>
                    <a:pt x="8" y="8"/>
                  </a:cubicBezTo>
                  <a:cubicBezTo>
                    <a:pt x="6" y="8"/>
                    <a:pt x="8" y="7"/>
                    <a:pt x="8" y="8"/>
                  </a:cubicBez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79" name="PA_任意多边形 661"/>
            <p:cNvSpPr/>
            <p:nvPr>
              <p:custDataLst>
                <p:tags r:id="rId58"/>
              </p:custDataLst>
            </p:nvPr>
          </p:nvSpPr>
          <p:spPr bwMode="auto">
            <a:xfrm>
              <a:off x="6110288" y="5097463"/>
              <a:ext cx="73025" cy="82550"/>
            </a:xfrm>
            <a:custGeom>
              <a:avLst/>
              <a:gdLst>
                <a:gd name="T0" fmla="*/ 8 w 8"/>
                <a:gd name="T1" fmla="*/ 9 h 9"/>
                <a:gd name="T2" fmla="*/ 0 w 8"/>
                <a:gd name="T3" fmla="*/ 8 h 9"/>
                <a:gd name="T4" fmla="*/ 0 w 8"/>
                <a:gd name="T5" fmla="*/ 0 h 9"/>
                <a:gd name="T6" fmla="*/ 8 w 8"/>
                <a:gd name="T7" fmla="*/ 1 h 9"/>
                <a:gd name="T8" fmla="*/ 8 w 8"/>
                <a:gd name="T9" fmla="*/ 9 h 9"/>
                <a:gd name="T10" fmla="*/ 8 w 8"/>
                <a:gd name="T11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9">
                  <a:moveTo>
                    <a:pt x="8" y="9"/>
                  </a:moveTo>
                  <a:cubicBezTo>
                    <a:pt x="5" y="9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ubicBezTo>
                    <a:pt x="3" y="1"/>
                    <a:pt x="5" y="1"/>
                    <a:pt x="8" y="1"/>
                  </a:cubicBezTo>
                  <a:cubicBezTo>
                    <a:pt x="8" y="4"/>
                    <a:pt x="8" y="6"/>
                    <a:pt x="8" y="9"/>
                  </a:cubicBezTo>
                  <a:cubicBezTo>
                    <a:pt x="6" y="9"/>
                    <a:pt x="8" y="7"/>
                    <a:pt x="8" y="9"/>
                  </a:cubicBez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80" name="PA_任意多边形 662"/>
            <p:cNvSpPr/>
            <p:nvPr>
              <p:custDataLst>
                <p:tags r:id="rId59"/>
              </p:custDataLst>
            </p:nvPr>
          </p:nvSpPr>
          <p:spPr bwMode="auto">
            <a:xfrm>
              <a:off x="6018213" y="5087938"/>
              <a:ext cx="63500" cy="74613"/>
            </a:xfrm>
            <a:custGeom>
              <a:avLst/>
              <a:gdLst>
                <a:gd name="T0" fmla="*/ 7 w 7"/>
                <a:gd name="T1" fmla="*/ 8 h 8"/>
                <a:gd name="T2" fmla="*/ 0 w 7"/>
                <a:gd name="T3" fmla="*/ 7 h 8"/>
                <a:gd name="T4" fmla="*/ 0 w 7"/>
                <a:gd name="T5" fmla="*/ 0 h 8"/>
                <a:gd name="T6" fmla="*/ 7 w 7"/>
                <a:gd name="T7" fmla="*/ 1 h 8"/>
                <a:gd name="T8" fmla="*/ 7 w 7"/>
                <a:gd name="T9" fmla="*/ 8 h 8"/>
                <a:gd name="T10" fmla="*/ 7 w 7"/>
                <a:gd name="T1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8">
                  <a:moveTo>
                    <a:pt x="7" y="8"/>
                  </a:moveTo>
                  <a:cubicBezTo>
                    <a:pt x="5" y="8"/>
                    <a:pt x="2" y="8"/>
                    <a:pt x="0" y="7"/>
                  </a:cubicBezTo>
                  <a:cubicBezTo>
                    <a:pt x="0" y="5"/>
                    <a:pt x="0" y="2"/>
                    <a:pt x="0" y="0"/>
                  </a:cubicBezTo>
                  <a:cubicBezTo>
                    <a:pt x="2" y="0"/>
                    <a:pt x="5" y="1"/>
                    <a:pt x="7" y="1"/>
                  </a:cubicBezTo>
                  <a:cubicBezTo>
                    <a:pt x="7" y="3"/>
                    <a:pt x="7" y="6"/>
                    <a:pt x="7" y="8"/>
                  </a:cubicBezTo>
                  <a:cubicBezTo>
                    <a:pt x="6" y="8"/>
                    <a:pt x="7" y="7"/>
                    <a:pt x="7" y="8"/>
                  </a:cubicBez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81" name="PA_任意多边形 663"/>
            <p:cNvSpPr/>
            <p:nvPr>
              <p:custDataLst>
                <p:tags r:id="rId60"/>
              </p:custDataLst>
            </p:nvPr>
          </p:nvSpPr>
          <p:spPr bwMode="auto">
            <a:xfrm>
              <a:off x="5916613" y="5070476"/>
              <a:ext cx="65088" cy="82550"/>
            </a:xfrm>
            <a:custGeom>
              <a:avLst/>
              <a:gdLst>
                <a:gd name="T0" fmla="*/ 7 w 7"/>
                <a:gd name="T1" fmla="*/ 9 h 9"/>
                <a:gd name="T2" fmla="*/ 0 w 7"/>
                <a:gd name="T3" fmla="*/ 8 h 9"/>
                <a:gd name="T4" fmla="*/ 0 w 7"/>
                <a:gd name="T5" fmla="*/ 0 h 9"/>
                <a:gd name="T6" fmla="*/ 7 w 7"/>
                <a:gd name="T7" fmla="*/ 1 h 9"/>
                <a:gd name="T8" fmla="*/ 7 w 7"/>
                <a:gd name="T9" fmla="*/ 9 h 9"/>
                <a:gd name="T10" fmla="*/ 7 w 7"/>
                <a:gd name="T11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9">
                  <a:moveTo>
                    <a:pt x="7" y="9"/>
                  </a:moveTo>
                  <a:cubicBezTo>
                    <a:pt x="5" y="9"/>
                    <a:pt x="2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ubicBezTo>
                    <a:pt x="2" y="1"/>
                    <a:pt x="5" y="1"/>
                    <a:pt x="7" y="1"/>
                  </a:cubicBezTo>
                  <a:cubicBezTo>
                    <a:pt x="7" y="4"/>
                    <a:pt x="7" y="6"/>
                    <a:pt x="7" y="9"/>
                  </a:cubicBezTo>
                  <a:cubicBezTo>
                    <a:pt x="6" y="9"/>
                    <a:pt x="7" y="7"/>
                    <a:pt x="7" y="9"/>
                  </a:cubicBez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82" name="PA_任意多边形 664"/>
            <p:cNvSpPr/>
            <p:nvPr>
              <p:custDataLst>
                <p:tags r:id="rId61"/>
              </p:custDataLst>
            </p:nvPr>
          </p:nvSpPr>
          <p:spPr bwMode="auto">
            <a:xfrm>
              <a:off x="5816600" y="5060951"/>
              <a:ext cx="63500" cy="73025"/>
            </a:xfrm>
            <a:custGeom>
              <a:avLst/>
              <a:gdLst>
                <a:gd name="T0" fmla="*/ 7 w 7"/>
                <a:gd name="T1" fmla="*/ 8 h 8"/>
                <a:gd name="T2" fmla="*/ 0 w 7"/>
                <a:gd name="T3" fmla="*/ 7 h 8"/>
                <a:gd name="T4" fmla="*/ 0 w 7"/>
                <a:gd name="T5" fmla="*/ 0 h 8"/>
                <a:gd name="T6" fmla="*/ 7 w 7"/>
                <a:gd name="T7" fmla="*/ 1 h 8"/>
                <a:gd name="T8" fmla="*/ 7 w 7"/>
                <a:gd name="T9" fmla="*/ 8 h 8"/>
                <a:gd name="T10" fmla="*/ 7 w 7"/>
                <a:gd name="T1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8">
                  <a:moveTo>
                    <a:pt x="7" y="8"/>
                  </a:moveTo>
                  <a:cubicBezTo>
                    <a:pt x="5" y="8"/>
                    <a:pt x="2" y="8"/>
                    <a:pt x="0" y="7"/>
                  </a:cubicBezTo>
                  <a:cubicBezTo>
                    <a:pt x="0" y="5"/>
                    <a:pt x="0" y="2"/>
                    <a:pt x="0" y="0"/>
                  </a:cubicBezTo>
                  <a:cubicBezTo>
                    <a:pt x="2" y="0"/>
                    <a:pt x="5" y="1"/>
                    <a:pt x="7" y="1"/>
                  </a:cubicBezTo>
                  <a:cubicBezTo>
                    <a:pt x="7" y="3"/>
                    <a:pt x="7" y="6"/>
                    <a:pt x="7" y="8"/>
                  </a:cubicBezTo>
                  <a:cubicBezTo>
                    <a:pt x="6" y="8"/>
                    <a:pt x="7" y="7"/>
                    <a:pt x="7" y="8"/>
                  </a:cubicBez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83" name="PA_任意多边形 665"/>
            <p:cNvSpPr/>
            <p:nvPr>
              <p:custDataLst>
                <p:tags r:id="rId62"/>
              </p:custDataLst>
            </p:nvPr>
          </p:nvSpPr>
          <p:spPr bwMode="auto">
            <a:xfrm>
              <a:off x="6210300" y="4997451"/>
              <a:ext cx="74613" cy="73025"/>
            </a:xfrm>
            <a:custGeom>
              <a:avLst/>
              <a:gdLst>
                <a:gd name="T0" fmla="*/ 8 w 8"/>
                <a:gd name="T1" fmla="*/ 8 h 8"/>
                <a:gd name="T2" fmla="*/ 0 w 8"/>
                <a:gd name="T3" fmla="*/ 7 h 8"/>
                <a:gd name="T4" fmla="*/ 0 w 8"/>
                <a:gd name="T5" fmla="*/ 0 h 8"/>
                <a:gd name="T6" fmla="*/ 8 w 8"/>
                <a:gd name="T7" fmla="*/ 1 h 8"/>
                <a:gd name="T8" fmla="*/ 8 w 8"/>
                <a:gd name="T9" fmla="*/ 8 h 8"/>
                <a:gd name="T10" fmla="*/ 8 w 8"/>
                <a:gd name="T1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8">
                  <a:moveTo>
                    <a:pt x="8" y="8"/>
                  </a:moveTo>
                  <a:cubicBezTo>
                    <a:pt x="5" y="8"/>
                    <a:pt x="3" y="8"/>
                    <a:pt x="0" y="7"/>
                  </a:cubicBezTo>
                  <a:cubicBezTo>
                    <a:pt x="0" y="5"/>
                    <a:pt x="0" y="2"/>
                    <a:pt x="0" y="0"/>
                  </a:cubicBezTo>
                  <a:cubicBezTo>
                    <a:pt x="3" y="0"/>
                    <a:pt x="5" y="0"/>
                    <a:pt x="8" y="1"/>
                  </a:cubicBezTo>
                  <a:cubicBezTo>
                    <a:pt x="8" y="3"/>
                    <a:pt x="8" y="6"/>
                    <a:pt x="8" y="8"/>
                  </a:cubicBezTo>
                  <a:cubicBezTo>
                    <a:pt x="6" y="8"/>
                    <a:pt x="8" y="7"/>
                    <a:pt x="8" y="8"/>
                  </a:cubicBez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84" name="PA_任意多边形 666"/>
            <p:cNvSpPr/>
            <p:nvPr>
              <p:custDataLst>
                <p:tags r:id="rId63"/>
              </p:custDataLst>
            </p:nvPr>
          </p:nvSpPr>
          <p:spPr bwMode="auto">
            <a:xfrm>
              <a:off x="6110288" y="4978401"/>
              <a:ext cx="73025" cy="82550"/>
            </a:xfrm>
            <a:custGeom>
              <a:avLst/>
              <a:gdLst>
                <a:gd name="T0" fmla="*/ 8 w 8"/>
                <a:gd name="T1" fmla="*/ 9 h 9"/>
                <a:gd name="T2" fmla="*/ 0 w 8"/>
                <a:gd name="T3" fmla="*/ 8 h 9"/>
                <a:gd name="T4" fmla="*/ 0 w 8"/>
                <a:gd name="T5" fmla="*/ 0 h 9"/>
                <a:gd name="T6" fmla="*/ 8 w 8"/>
                <a:gd name="T7" fmla="*/ 1 h 9"/>
                <a:gd name="T8" fmla="*/ 8 w 8"/>
                <a:gd name="T9" fmla="*/ 9 h 9"/>
                <a:gd name="T10" fmla="*/ 8 w 8"/>
                <a:gd name="T11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9">
                  <a:moveTo>
                    <a:pt x="8" y="9"/>
                  </a:moveTo>
                  <a:cubicBezTo>
                    <a:pt x="5" y="9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ubicBezTo>
                    <a:pt x="3" y="1"/>
                    <a:pt x="5" y="1"/>
                    <a:pt x="8" y="1"/>
                  </a:cubicBezTo>
                  <a:cubicBezTo>
                    <a:pt x="8" y="4"/>
                    <a:pt x="8" y="6"/>
                    <a:pt x="8" y="9"/>
                  </a:cubicBezTo>
                  <a:cubicBezTo>
                    <a:pt x="6" y="9"/>
                    <a:pt x="8" y="7"/>
                    <a:pt x="8" y="9"/>
                  </a:cubicBez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85" name="PA_任意多边形 667"/>
            <p:cNvSpPr/>
            <p:nvPr>
              <p:custDataLst>
                <p:tags r:id="rId64"/>
              </p:custDataLst>
            </p:nvPr>
          </p:nvSpPr>
          <p:spPr bwMode="auto">
            <a:xfrm>
              <a:off x="6018213" y="4968876"/>
              <a:ext cx="63500" cy="74613"/>
            </a:xfrm>
            <a:custGeom>
              <a:avLst/>
              <a:gdLst>
                <a:gd name="T0" fmla="*/ 7 w 7"/>
                <a:gd name="T1" fmla="*/ 8 h 8"/>
                <a:gd name="T2" fmla="*/ 0 w 7"/>
                <a:gd name="T3" fmla="*/ 8 h 8"/>
                <a:gd name="T4" fmla="*/ 0 w 7"/>
                <a:gd name="T5" fmla="*/ 0 h 8"/>
                <a:gd name="T6" fmla="*/ 7 w 7"/>
                <a:gd name="T7" fmla="*/ 1 h 8"/>
                <a:gd name="T8" fmla="*/ 7 w 7"/>
                <a:gd name="T9" fmla="*/ 8 h 8"/>
                <a:gd name="T10" fmla="*/ 7 w 7"/>
                <a:gd name="T1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8">
                  <a:moveTo>
                    <a:pt x="7" y="8"/>
                  </a:moveTo>
                  <a:cubicBezTo>
                    <a:pt x="5" y="8"/>
                    <a:pt x="2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ubicBezTo>
                    <a:pt x="2" y="0"/>
                    <a:pt x="5" y="1"/>
                    <a:pt x="7" y="1"/>
                  </a:cubicBezTo>
                  <a:cubicBezTo>
                    <a:pt x="7" y="3"/>
                    <a:pt x="7" y="6"/>
                    <a:pt x="7" y="8"/>
                  </a:cubicBezTo>
                  <a:cubicBezTo>
                    <a:pt x="6" y="8"/>
                    <a:pt x="7" y="7"/>
                    <a:pt x="7" y="8"/>
                  </a:cubicBez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86" name="PA_任意多边形 668"/>
            <p:cNvSpPr/>
            <p:nvPr>
              <p:custDataLst>
                <p:tags r:id="rId65"/>
              </p:custDataLst>
            </p:nvPr>
          </p:nvSpPr>
          <p:spPr bwMode="auto">
            <a:xfrm>
              <a:off x="5916613" y="4959351"/>
              <a:ext cx="65088" cy="74613"/>
            </a:xfrm>
            <a:custGeom>
              <a:avLst/>
              <a:gdLst>
                <a:gd name="T0" fmla="*/ 7 w 7"/>
                <a:gd name="T1" fmla="*/ 8 h 8"/>
                <a:gd name="T2" fmla="*/ 0 w 7"/>
                <a:gd name="T3" fmla="*/ 7 h 8"/>
                <a:gd name="T4" fmla="*/ 0 w 7"/>
                <a:gd name="T5" fmla="*/ 0 h 8"/>
                <a:gd name="T6" fmla="*/ 7 w 7"/>
                <a:gd name="T7" fmla="*/ 1 h 8"/>
                <a:gd name="T8" fmla="*/ 7 w 7"/>
                <a:gd name="T9" fmla="*/ 8 h 8"/>
                <a:gd name="T10" fmla="*/ 7 w 7"/>
                <a:gd name="T1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8">
                  <a:moveTo>
                    <a:pt x="7" y="8"/>
                  </a:moveTo>
                  <a:cubicBezTo>
                    <a:pt x="5" y="8"/>
                    <a:pt x="2" y="7"/>
                    <a:pt x="0" y="7"/>
                  </a:cubicBezTo>
                  <a:cubicBezTo>
                    <a:pt x="0" y="5"/>
                    <a:pt x="0" y="2"/>
                    <a:pt x="0" y="0"/>
                  </a:cubicBezTo>
                  <a:cubicBezTo>
                    <a:pt x="2" y="0"/>
                    <a:pt x="5" y="0"/>
                    <a:pt x="7" y="1"/>
                  </a:cubicBezTo>
                  <a:cubicBezTo>
                    <a:pt x="7" y="3"/>
                    <a:pt x="7" y="6"/>
                    <a:pt x="7" y="8"/>
                  </a:cubicBezTo>
                  <a:cubicBezTo>
                    <a:pt x="6" y="8"/>
                    <a:pt x="7" y="7"/>
                    <a:pt x="7" y="8"/>
                  </a:cubicBez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87" name="PA_任意多边形 669"/>
            <p:cNvSpPr/>
            <p:nvPr>
              <p:custDataLst>
                <p:tags r:id="rId66"/>
              </p:custDataLst>
            </p:nvPr>
          </p:nvSpPr>
          <p:spPr bwMode="auto">
            <a:xfrm>
              <a:off x="5816600" y="4941888"/>
              <a:ext cx="63500" cy="82550"/>
            </a:xfrm>
            <a:custGeom>
              <a:avLst/>
              <a:gdLst>
                <a:gd name="T0" fmla="*/ 7 w 7"/>
                <a:gd name="T1" fmla="*/ 9 h 9"/>
                <a:gd name="T2" fmla="*/ 0 w 7"/>
                <a:gd name="T3" fmla="*/ 8 h 9"/>
                <a:gd name="T4" fmla="*/ 0 w 7"/>
                <a:gd name="T5" fmla="*/ 0 h 9"/>
                <a:gd name="T6" fmla="*/ 7 w 7"/>
                <a:gd name="T7" fmla="*/ 1 h 9"/>
                <a:gd name="T8" fmla="*/ 7 w 7"/>
                <a:gd name="T9" fmla="*/ 9 h 9"/>
                <a:gd name="T10" fmla="*/ 7 w 7"/>
                <a:gd name="T11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9">
                  <a:moveTo>
                    <a:pt x="7" y="9"/>
                  </a:moveTo>
                  <a:cubicBezTo>
                    <a:pt x="5" y="8"/>
                    <a:pt x="2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ubicBezTo>
                    <a:pt x="2" y="1"/>
                    <a:pt x="5" y="1"/>
                    <a:pt x="7" y="1"/>
                  </a:cubicBezTo>
                  <a:cubicBezTo>
                    <a:pt x="7" y="4"/>
                    <a:pt x="7" y="6"/>
                    <a:pt x="7" y="9"/>
                  </a:cubicBezTo>
                  <a:cubicBezTo>
                    <a:pt x="6" y="8"/>
                    <a:pt x="7" y="7"/>
                    <a:pt x="7" y="9"/>
                  </a:cubicBez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88" name="PA_任意多边形 670"/>
            <p:cNvSpPr/>
            <p:nvPr>
              <p:custDataLst>
                <p:tags r:id="rId67"/>
              </p:custDataLst>
            </p:nvPr>
          </p:nvSpPr>
          <p:spPr bwMode="auto">
            <a:xfrm>
              <a:off x="6210300" y="4876801"/>
              <a:ext cx="74613" cy="74613"/>
            </a:xfrm>
            <a:custGeom>
              <a:avLst/>
              <a:gdLst>
                <a:gd name="T0" fmla="*/ 8 w 8"/>
                <a:gd name="T1" fmla="*/ 8 h 8"/>
                <a:gd name="T2" fmla="*/ 0 w 8"/>
                <a:gd name="T3" fmla="*/ 7 h 8"/>
                <a:gd name="T4" fmla="*/ 0 w 8"/>
                <a:gd name="T5" fmla="*/ 0 h 8"/>
                <a:gd name="T6" fmla="*/ 8 w 8"/>
                <a:gd name="T7" fmla="*/ 0 h 8"/>
                <a:gd name="T8" fmla="*/ 8 w 8"/>
                <a:gd name="T9" fmla="*/ 8 h 8"/>
                <a:gd name="T10" fmla="*/ 8 w 8"/>
                <a:gd name="T1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8">
                  <a:moveTo>
                    <a:pt x="8" y="8"/>
                  </a:moveTo>
                  <a:cubicBezTo>
                    <a:pt x="5" y="8"/>
                    <a:pt x="3" y="7"/>
                    <a:pt x="0" y="7"/>
                  </a:cubicBezTo>
                  <a:cubicBezTo>
                    <a:pt x="0" y="5"/>
                    <a:pt x="0" y="2"/>
                    <a:pt x="0" y="0"/>
                  </a:cubicBez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6" y="8"/>
                    <a:pt x="8" y="7"/>
                    <a:pt x="8" y="8"/>
                  </a:cubicBez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89" name="PA_任意多边形 671"/>
            <p:cNvSpPr/>
            <p:nvPr>
              <p:custDataLst>
                <p:tags r:id="rId68"/>
              </p:custDataLst>
            </p:nvPr>
          </p:nvSpPr>
          <p:spPr bwMode="auto">
            <a:xfrm>
              <a:off x="6110288" y="4859338"/>
              <a:ext cx="73025" cy="82550"/>
            </a:xfrm>
            <a:custGeom>
              <a:avLst/>
              <a:gdLst>
                <a:gd name="T0" fmla="*/ 8 w 8"/>
                <a:gd name="T1" fmla="*/ 9 h 9"/>
                <a:gd name="T2" fmla="*/ 0 w 8"/>
                <a:gd name="T3" fmla="*/ 8 h 9"/>
                <a:gd name="T4" fmla="*/ 0 w 8"/>
                <a:gd name="T5" fmla="*/ 0 h 9"/>
                <a:gd name="T6" fmla="*/ 8 w 8"/>
                <a:gd name="T7" fmla="*/ 1 h 9"/>
                <a:gd name="T8" fmla="*/ 8 w 8"/>
                <a:gd name="T9" fmla="*/ 9 h 9"/>
                <a:gd name="T10" fmla="*/ 8 w 8"/>
                <a:gd name="T11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9">
                  <a:moveTo>
                    <a:pt x="8" y="9"/>
                  </a:move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ubicBezTo>
                    <a:pt x="3" y="1"/>
                    <a:pt x="5" y="1"/>
                    <a:pt x="8" y="1"/>
                  </a:cubicBezTo>
                  <a:cubicBezTo>
                    <a:pt x="8" y="4"/>
                    <a:pt x="8" y="6"/>
                    <a:pt x="8" y="9"/>
                  </a:cubicBezTo>
                  <a:cubicBezTo>
                    <a:pt x="6" y="9"/>
                    <a:pt x="8" y="7"/>
                    <a:pt x="8" y="9"/>
                  </a:cubicBez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90" name="PA_任意多边形 672"/>
            <p:cNvSpPr/>
            <p:nvPr>
              <p:custDataLst>
                <p:tags r:id="rId69"/>
              </p:custDataLst>
            </p:nvPr>
          </p:nvSpPr>
          <p:spPr bwMode="auto">
            <a:xfrm>
              <a:off x="6018213" y="4849813"/>
              <a:ext cx="63500" cy="82550"/>
            </a:xfrm>
            <a:custGeom>
              <a:avLst/>
              <a:gdLst>
                <a:gd name="T0" fmla="*/ 7 w 7"/>
                <a:gd name="T1" fmla="*/ 9 h 9"/>
                <a:gd name="T2" fmla="*/ 0 w 7"/>
                <a:gd name="T3" fmla="*/ 8 h 9"/>
                <a:gd name="T4" fmla="*/ 0 w 7"/>
                <a:gd name="T5" fmla="*/ 0 h 9"/>
                <a:gd name="T6" fmla="*/ 7 w 7"/>
                <a:gd name="T7" fmla="*/ 1 h 9"/>
                <a:gd name="T8" fmla="*/ 7 w 7"/>
                <a:gd name="T9" fmla="*/ 9 h 9"/>
                <a:gd name="T10" fmla="*/ 7 w 7"/>
                <a:gd name="T11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9">
                  <a:moveTo>
                    <a:pt x="7" y="9"/>
                  </a:moveTo>
                  <a:cubicBezTo>
                    <a:pt x="5" y="8"/>
                    <a:pt x="2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ubicBezTo>
                    <a:pt x="2" y="1"/>
                    <a:pt x="5" y="1"/>
                    <a:pt x="7" y="1"/>
                  </a:cubicBezTo>
                  <a:cubicBezTo>
                    <a:pt x="7" y="4"/>
                    <a:pt x="7" y="6"/>
                    <a:pt x="7" y="9"/>
                  </a:cubicBezTo>
                  <a:cubicBezTo>
                    <a:pt x="6" y="8"/>
                    <a:pt x="7" y="7"/>
                    <a:pt x="7" y="9"/>
                  </a:cubicBez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91" name="PA_任意多边形 673"/>
            <p:cNvSpPr/>
            <p:nvPr>
              <p:custDataLst>
                <p:tags r:id="rId70"/>
              </p:custDataLst>
            </p:nvPr>
          </p:nvSpPr>
          <p:spPr bwMode="auto">
            <a:xfrm>
              <a:off x="5916613" y="4840288"/>
              <a:ext cx="65088" cy="73025"/>
            </a:xfrm>
            <a:custGeom>
              <a:avLst/>
              <a:gdLst>
                <a:gd name="T0" fmla="*/ 7 w 7"/>
                <a:gd name="T1" fmla="*/ 8 h 8"/>
                <a:gd name="T2" fmla="*/ 0 w 7"/>
                <a:gd name="T3" fmla="*/ 7 h 8"/>
                <a:gd name="T4" fmla="*/ 0 w 7"/>
                <a:gd name="T5" fmla="*/ 0 h 8"/>
                <a:gd name="T6" fmla="*/ 7 w 7"/>
                <a:gd name="T7" fmla="*/ 1 h 8"/>
                <a:gd name="T8" fmla="*/ 7 w 7"/>
                <a:gd name="T9" fmla="*/ 8 h 8"/>
                <a:gd name="T10" fmla="*/ 7 w 7"/>
                <a:gd name="T1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8">
                  <a:moveTo>
                    <a:pt x="7" y="8"/>
                  </a:moveTo>
                  <a:cubicBezTo>
                    <a:pt x="5" y="8"/>
                    <a:pt x="2" y="8"/>
                    <a:pt x="0" y="7"/>
                  </a:cubicBezTo>
                  <a:cubicBezTo>
                    <a:pt x="0" y="5"/>
                    <a:pt x="0" y="3"/>
                    <a:pt x="0" y="0"/>
                  </a:cubicBezTo>
                  <a:cubicBezTo>
                    <a:pt x="2" y="0"/>
                    <a:pt x="5" y="1"/>
                    <a:pt x="7" y="1"/>
                  </a:cubicBezTo>
                  <a:cubicBezTo>
                    <a:pt x="7" y="3"/>
                    <a:pt x="7" y="6"/>
                    <a:pt x="7" y="8"/>
                  </a:cubicBezTo>
                  <a:cubicBezTo>
                    <a:pt x="6" y="8"/>
                    <a:pt x="7" y="7"/>
                    <a:pt x="7" y="8"/>
                  </a:cubicBez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92" name="PA_任意多边形 674"/>
            <p:cNvSpPr/>
            <p:nvPr>
              <p:custDataLst>
                <p:tags r:id="rId71"/>
              </p:custDataLst>
            </p:nvPr>
          </p:nvSpPr>
          <p:spPr bwMode="auto">
            <a:xfrm>
              <a:off x="5816600" y="4830763"/>
              <a:ext cx="63500" cy="74613"/>
            </a:xfrm>
            <a:custGeom>
              <a:avLst/>
              <a:gdLst>
                <a:gd name="T0" fmla="*/ 7 w 7"/>
                <a:gd name="T1" fmla="*/ 8 h 8"/>
                <a:gd name="T2" fmla="*/ 0 w 7"/>
                <a:gd name="T3" fmla="*/ 7 h 8"/>
                <a:gd name="T4" fmla="*/ 0 w 7"/>
                <a:gd name="T5" fmla="*/ 0 h 8"/>
                <a:gd name="T6" fmla="*/ 7 w 7"/>
                <a:gd name="T7" fmla="*/ 1 h 8"/>
                <a:gd name="T8" fmla="*/ 7 w 7"/>
                <a:gd name="T9" fmla="*/ 8 h 8"/>
                <a:gd name="T10" fmla="*/ 7 w 7"/>
                <a:gd name="T1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8">
                  <a:moveTo>
                    <a:pt x="7" y="8"/>
                  </a:moveTo>
                  <a:cubicBezTo>
                    <a:pt x="5" y="8"/>
                    <a:pt x="2" y="7"/>
                    <a:pt x="0" y="7"/>
                  </a:cubicBezTo>
                  <a:cubicBezTo>
                    <a:pt x="0" y="5"/>
                    <a:pt x="0" y="2"/>
                    <a:pt x="0" y="0"/>
                  </a:cubicBezTo>
                  <a:cubicBezTo>
                    <a:pt x="2" y="0"/>
                    <a:pt x="5" y="0"/>
                    <a:pt x="7" y="1"/>
                  </a:cubicBezTo>
                  <a:cubicBezTo>
                    <a:pt x="7" y="3"/>
                    <a:pt x="7" y="6"/>
                    <a:pt x="7" y="8"/>
                  </a:cubicBezTo>
                  <a:cubicBezTo>
                    <a:pt x="6" y="8"/>
                    <a:pt x="7" y="7"/>
                    <a:pt x="7" y="8"/>
                  </a:cubicBez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93" name="PA_任意多边形 675"/>
            <p:cNvSpPr/>
            <p:nvPr>
              <p:custDataLst>
                <p:tags r:id="rId72"/>
              </p:custDataLst>
            </p:nvPr>
          </p:nvSpPr>
          <p:spPr bwMode="auto">
            <a:xfrm>
              <a:off x="6210300" y="4748213"/>
              <a:ext cx="74613" cy="82550"/>
            </a:xfrm>
            <a:custGeom>
              <a:avLst/>
              <a:gdLst>
                <a:gd name="T0" fmla="*/ 8 w 8"/>
                <a:gd name="T1" fmla="*/ 9 h 9"/>
                <a:gd name="T2" fmla="*/ 0 w 8"/>
                <a:gd name="T3" fmla="*/ 8 h 9"/>
                <a:gd name="T4" fmla="*/ 0 w 8"/>
                <a:gd name="T5" fmla="*/ 0 h 9"/>
                <a:gd name="T6" fmla="*/ 8 w 8"/>
                <a:gd name="T7" fmla="*/ 1 h 9"/>
                <a:gd name="T8" fmla="*/ 8 w 8"/>
                <a:gd name="T9" fmla="*/ 9 h 9"/>
                <a:gd name="T10" fmla="*/ 8 w 8"/>
                <a:gd name="T11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9">
                  <a:moveTo>
                    <a:pt x="8" y="9"/>
                  </a:moveTo>
                  <a:cubicBezTo>
                    <a:pt x="5" y="9"/>
                    <a:pt x="3" y="8"/>
                    <a:pt x="0" y="8"/>
                  </a:cubicBezTo>
                  <a:cubicBezTo>
                    <a:pt x="0" y="6"/>
                    <a:pt x="0" y="3"/>
                    <a:pt x="0" y="0"/>
                  </a:cubicBezTo>
                  <a:cubicBezTo>
                    <a:pt x="3" y="1"/>
                    <a:pt x="5" y="1"/>
                    <a:pt x="8" y="1"/>
                  </a:cubicBezTo>
                  <a:cubicBezTo>
                    <a:pt x="8" y="4"/>
                    <a:pt x="8" y="6"/>
                    <a:pt x="8" y="9"/>
                  </a:cubicBezTo>
                  <a:cubicBezTo>
                    <a:pt x="6" y="9"/>
                    <a:pt x="8" y="7"/>
                    <a:pt x="8" y="9"/>
                  </a:cubicBez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94" name="PA_任意多边形 676"/>
            <p:cNvSpPr/>
            <p:nvPr>
              <p:custDataLst>
                <p:tags r:id="rId73"/>
              </p:custDataLst>
            </p:nvPr>
          </p:nvSpPr>
          <p:spPr bwMode="auto">
            <a:xfrm>
              <a:off x="6110288" y="4738688"/>
              <a:ext cx="73025" cy="84138"/>
            </a:xfrm>
            <a:custGeom>
              <a:avLst/>
              <a:gdLst>
                <a:gd name="T0" fmla="*/ 8 w 8"/>
                <a:gd name="T1" fmla="*/ 9 h 9"/>
                <a:gd name="T2" fmla="*/ 0 w 8"/>
                <a:gd name="T3" fmla="*/ 8 h 9"/>
                <a:gd name="T4" fmla="*/ 0 w 8"/>
                <a:gd name="T5" fmla="*/ 0 h 9"/>
                <a:gd name="T6" fmla="*/ 8 w 8"/>
                <a:gd name="T7" fmla="*/ 1 h 9"/>
                <a:gd name="T8" fmla="*/ 8 w 8"/>
                <a:gd name="T9" fmla="*/ 9 h 9"/>
                <a:gd name="T10" fmla="*/ 8 w 8"/>
                <a:gd name="T11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9">
                  <a:moveTo>
                    <a:pt x="8" y="9"/>
                  </a:move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ubicBezTo>
                    <a:pt x="3" y="1"/>
                    <a:pt x="5" y="1"/>
                    <a:pt x="8" y="1"/>
                  </a:cubicBezTo>
                  <a:cubicBezTo>
                    <a:pt x="8" y="4"/>
                    <a:pt x="8" y="6"/>
                    <a:pt x="8" y="9"/>
                  </a:cubicBezTo>
                  <a:cubicBezTo>
                    <a:pt x="6" y="9"/>
                    <a:pt x="8" y="7"/>
                    <a:pt x="8" y="9"/>
                  </a:cubicBez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95" name="PA_任意多边形 677"/>
            <p:cNvSpPr/>
            <p:nvPr>
              <p:custDataLst>
                <p:tags r:id="rId74"/>
              </p:custDataLst>
            </p:nvPr>
          </p:nvSpPr>
          <p:spPr bwMode="auto">
            <a:xfrm>
              <a:off x="6018213" y="4730751"/>
              <a:ext cx="63500" cy="82550"/>
            </a:xfrm>
            <a:custGeom>
              <a:avLst/>
              <a:gdLst>
                <a:gd name="T0" fmla="*/ 7 w 7"/>
                <a:gd name="T1" fmla="*/ 9 h 9"/>
                <a:gd name="T2" fmla="*/ 0 w 7"/>
                <a:gd name="T3" fmla="*/ 8 h 9"/>
                <a:gd name="T4" fmla="*/ 0 w 7"/>
                <a:gd name="T5" fmla="*/ 0 h 9"/>
                <a:gd name="T6" fmla="*/ 7 w 7"/>
                <a:gd name="T7" fmla="*/ 1 h 9"/>
                <a:gd name="T8" fmla="*/ 7 w 7"/>
                <a:gd name="T9" fmla="*/ 9 h 9"/>
                <a:gd name="T10" fmla="*/ 7 w 7"/>
                <a:gd name="T11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9">
                  <a:moveTo>
                    <a:pt x="7" y="9"/>
                  </a:moveTo>
                  <a:cubicBezTo>
                    <a:pt x="5" y="8"/>
                    <a:pt x="2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ubicBezTo>
                    <a:pt x="2" y="1"/>
                    <a:pt x="5" y="1"/>
                    <a:pt x="7" y="1"/>
                  </a:cubicBezTo>
                  <a:cubicBezTo>
                    <a:pt x="7" y="4"/>
                    <a:pt x="7" y="6"/>
                    <a:pt x="7" y="9"/>
                  </a:cubicBezTo>
                  <a:cubicBezTo>
                    <a:pt x="6" y="8"/>
                    <a:pt x="7" y="7"/>
                    <a:pt x="7" y="9"/>
                  </a:cubicBez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96" name="PA_任意多边形 678"/>
            <p:cNvSpPr/>
            <p:nvPr>
              <p:custDataLst>
                <p:tags r:id="rId75"/>
              </p:custDataLst>
            </p:nvPr>
          </p:nvSpPr>
          <p:spPr bwMode="auto">
            <a:xfrm>
              <a:off x="5916613" y="4721226"/>
              <a:ext cx="65088" cy="73025"/>
            </a:xfrm>
            <a:custGeom>
              <a:avLst/>
              <a:gdLst>
                <a:gd name="T0" fmla="*/ 7 w 7"/>
                <a:gd name="T1" fmla="*/ 8 h 8"/>
                <a:gd name="T2" fmla="*/ 0 w 7"/>
                <a:gd name="T3" fmla="*/ 8 h 8"/>
                <a:gd name="T4" fmla="*/ 0 w 7"/>
                <a:gd name="T5" fmla="*/ 0 h 8"/>
                <a:gd name="T6" fmla="*/ 7 w 7"/>
                <a:gd name="T7" fmla="*/ 1 h 8"/>
                <a:gd name="T8" fmla="*/ 7 w 7"/>
                <a:gd name="T9" fmla="*/ 8 h 8"/>
                <a:gd name="T10" fmla="*/ 7 w 7"/>
                <a:gd name="T1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8">
                  <a:moveTo>
                    <a:pt x="7" y="8"/>
                  </a:moveTo>
                  <a:cubicBezTo>
                    <a:pt x="5" y="8"/>
                    <a:pt x="2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ubicBezTo>
                    <a:pt x="2" y="1"/>
                    <a:pt x="5" y="1"/>
                    <a:pt x="7" y="1"/>
                  </a:cubicBezTo>
                  <a:cubicBezTo>
                    <a:pt x="7" y="4"/>
                    <a:pt x="7" y="6"/>
                    <a:pt x="7" y="8"/>
                  </a:cubicBezTo>
                  <a:cubicBezTo>
                    <a:pt x="6" y="8"/>
                    <a:pt x="7" y="7"/>
                    <a:pt x="7" y="8"/>
                  </a:cubicBez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97" name="PA_任意多边形 679"/>
            <p:cNvSpPr/>
            <p:nvPr>
              <p:custDataLst>
                <p:tags r:id="rId76"/>
              </p:custDataLst>
            </p:nvPr>
          </p:nvSpPr>
          <p:spPr bwMode="auto">
            <a:xfrm>
              <a:off x="5816600" y="4711701"/>
              <a:ext cx="63500" cy="73025"/>
            </a:xfrm>
            <a:custGeom>
              <a:avLst/>
              <a:gdLst>
                <a:gd name="T0" fmla="*/ 7 w 7"/>
                <a:gd name="T1" fmla="*/ 8 h 8"/>
                <a:gd name="T2" fmla="*/ 0 w 7"/>
                <a:gd name="T3" fmla="*/ 8 h 8"/>
                <a:gd name="T4" fmla="*/ 0 w 7"/>
                <a:gd name="T5" fmla="*/ 0 h 8"/>
                <a:gd name="T6" fmla="*/ 7 w 7"/>
                <a:gd name="T7" fmla="*/ 1 h 8"/>
                <a:gd name="T8" fmla="*/ 7 w 7"/>
                <a:gd name="T9" fmla="*/ 8 h 8"/>
                <a:gd name="T10" fmla="*/ 7 w 7"/>
                <a:gd name="T1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8">
                  <a:moveTo>
                    <a:pt x="7" y="8"/>
                  </a:moveTo>
                  <a:cubicBezTo>
                    <a:pt x="5" y="8"/>
                    <a:pt x="2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ubicBezTo>
                    <a:pt x="2" y="1"/>
                    <a:pt x="5" y="1"/>
                    <a:pt x="7" y="1"/>
                  </a:cubicBezTo>
                  <a:cubicBezTo>
                    <a:pt x="7" y="3"/>
                    <a:pt x="7" y="6"/>
                    <a:pt x="7" y="8"/>
                  </a:cubicBezTo>
                  <a:cubicBezTo>
                    <a:pt x="6" y="8"/>
                    <a:pt x="7" y="7"/>
                    <a:pt x="7" y="8"/>
                  </a:cubicBez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98" name="PA_任意多边形 680"/>
            <p:cNvSpPr/>
            <p:nvPr>
              <p:custDataLst>
                <p:tags r:id="rId77"/>
              </p:custDataLst>
            </p:nvPr>
          </p:nvSpPr>
          <p:spPr bwMode="auto">
            <a:xfrm>
              <a:off x="6210300" y="4629151"/>
              <a:ext cx="74613" cy="82550"/>
            </a:xfrm>
            <a:custGeom>
              <a:avLst/>
              <a:gdLst>
                <a:gd name="T0" fmla="*/ 8 w 8"/>
                <a:gd name="T1" fmla="*/ 9 h 9"/>
                <a:gd name="T2" fmla="*/ 0 w 8"/>
                <a:gd name="T3" fmla="*/ 8 h 9"/>
                <a:gd name="T4" fmla="*/ 0 w 8"/>
                <a:gd name="T5" fmla="*/ 0 h 9"/>
                <a:gd name="T6" fmla="*/ 8 w 8"/>
                <a:gd name="T7" fmla="*/ 1 h 9"/>
                <a:gd name="T8" fmla="*/ 8 w 8"/>
                <a:gd name="T9" fmla="*/ 9 h 9"/>
                <a:gd name="T10" fmla="*/ 8 w 8"/>
                <a:gd name="T11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9">
                  <a:moveTo>
                    <a:pt x="8" y="9"/>
                  </a:move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ubicBezTo>
                    <a:pt x="3" y="1"/>
                    <a:pt x="5" y="1"/>
                    <a:pt x="8" y="1"/>
                  </a:cubicBezTo>
                  <a:cubicBezTo>
                    <a:pt x="8" y="4"/>
                    <a:pt x="8" y="6"/>
                    <a:pt x="8" y="9"/>
                  </a:cubicBezTo>
                  <a:cubicBezTo>
                    <a:pt x="6" y="8"/>
                    <a:pt x="8" y="7"/>
                    <a:pt x="8" y="9"/>
                  </a:cubicBez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99" name="PA_任意多边形 681"/>
            <p:cNvSpPr/>
            <p:nvPr>
              <p:custDataLst>
                <p:tags r:id="rId78"/>
              </p:custDataLst>
            </p:nvPr>
          </p:nvSpPr>
          <p:spPr bwMode="auto">
            <a:xfrm>
              <a:off x="6110288" y="4619626"/>
              <a:ext cx="73025" cy="82550"/>
            </a:xfrm>
            <a:custGeom>
              <a:avLst/>
              <a:gdLst>
                <a:gd name="T0" fmla="*/ 8 w 8"/>
                <a:gd name="T1" fmla="*/ 9 h 9"/>
                <a:gd name="T2" fmla="*/ 0 w 8"/>
                <a:gd name="T3" fmla="*/ 8 h 9"/>
                <a:gd name="T4" fmla="*/ 0 w 8"/>
                <a:gd name="T5" fmla="*/ 0 h 9"/>
                <a:gd name="T6" fmla="*/ 8 w 8"/>
                <a:gd name="T7" fmla="*/ 1 h 9"/>
                <a:gd name="T8" fmla="*/ 8 w 8"/>
                <a:gd name="T9" fmla="*/ 9 h 9"/>
                <a:gd name="T10" fmla="*/ 8 w 8"/>
                <a:gd name="T11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9">
                  <a:moveTo>
                    <a:pt x="8" y="9"/>
                  </a:move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ubicBezTo>
                    <a:pt x="3" y="1"/>
                    <a:pt x="5" y="1"/>
                    <a:pt x="8" y="1"/>
                  </a:cubicBezTo>
                  <a:cubicBezTo>
                    <a:pt x="8" y="4"/>
                    <a:pt x="8" y="6"/>
                    <a:pt x="8" y="9"/>
                  </a:cubicBezTo>
                  <a:cubicBezTo>
                    <a:pt x="6" y="8"/>
                    <a:pt x="8" y="7"/>
                    <a:pt x="8" y="9"/>
                  </a:cubicBez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00" name="PA_任意多边形 682"/>
            <p:cNvSpPr/>
            <p:nvPr>
              <p:custDataLst>
                <p:tags r:id="rId79"/>
              </p:custDataLst>
            </p:nvPr>
          </p:nvSpPr>
          <p:spPr bwMode="auto">
            <a:xfrm>
              <a:off x="6018213" y="4619626"/>
              <a:ext cx="63500" cy="73025"/>
            </a:xfrm>
            <a:custGeom>
              <a:avLst/>
              <a:gdLst>
                <a:gd name="T0" fmla="*/ 7 w 7"/>
                <a:gd name="T1" fmla="*/ 8 h 8"/>
                <a:gd name="T2" fmla="*/ 0 w 7"/>
                <a:gd name="T3" fmla="*/ 7 h 8"/>
                <a:gd name="T4" fmla="*/ 0 w 7"/>
                <a:gd name="T5" fmla="*/ 0 h 8"/>
                <a:gd name="T6" fmla="*/ 7 w 7"/>
                <a:gd name="T7" fmla="*/ 0 h 8"/>
                <a:gd name="T8" fmla="*/ 7 w 7"/>
                <a:gd name="T9" fmla="*/ 8 h 8"/>
                <a:gd name="T10" fmla="*/ 7 w 7"/>
                <a:gd name="T1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8">
                  <a:moveTo>
                    <a:pt x="7" y="8"/>
                  </a:moveTo>
                  <a:cubicBezTo>
                    <a:pt x="5" y="7"/>
                    <a:pt x="2" y="7"/>
                    <a:pt x="0" y="7"/>
                  </a:cubicBezTo>
                  <a:cubicBezTo>
                    <a:pt x="0" y="5"/>
                    <a:pt x="0" y="2"/>
                    <a:pt x="0" y="0"/>
                  </a:cubicBezTo>
                  <a:cubicBezTo>
                    <a:pt x="2" y="0"/>
                    <a:pt x="5" y="0"/>
                    <a:pt x="7" y="0"/>
                  </a:cubicBezTo>
                  <a:cubicBezTo>
                    <a:pt x="7" y="3"/>
                    <a:pt x="7" y="5"/>
                    <a:pt x="7" y="8"/>
                  </a:cubicBezTo>
                  <a:cubicBezTo>
                    <a:pt x="6" y="8"/>
                    <a:pt x="7" y="6"/>
                    <a:pt x="7" y="8"/>
                  </a:cubicBez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01" name="PA_任意多边形 683"/>
            <p:cNvSpPr/>
            <p:nvPr>
              <p:custDataLst>
                <p:tags r:id="rId80"/>
              </p:custDataLst>
            </p:nvPr>
          </p:nvSpPr>
          <p:spPr bwMode="auto">
            <a:xfrm>
              <a:off x="5916613" y="4610101"/>
              <a:ext cx="65088" cy="74613"/>
            </a:xfrm>
            <a:custGeom>
              <a:avLst/>
              <a:gdLst>
                <a:gd name="T0" fmla="*/ 7 w 7"/>
                <a:gd name="T1" fmla="*/ 8 h 8"/>
                <a:gd name="T2" fmla="*/ 0 w 7"/>
                <a:gd name="T3" fmla="*/ 7 h 8"/>
                <a:gd name="T4" fmla="*/ 0 w 7"/>
                <a:gd name="T5" fmla="*/ 0 h 8"/>
                <a:gd name="T6" fmla="*/ 7 w 7"/>
                <a:gd name="T7" fmla="*/ 0 h 8"/>
                <a:gd name="T8" fmla="*/ 7 w 7"/>
                <a:gd name="T9" fmla="*/ 8 h 8"/>
                <a:gd name="T10" fmla="*/ 7 w 7"/>
                <a:gd name="T1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8">
                  <a:moveTo>
                    <a:pt x="7" y="8"/>
                  </a:moveTo>
                  <a:cubicBezTo>
                    <a:pt x="5" y="7"/>
                    <a:pt x="2" y="7"/>
                    <a:pt x="0" y="7"/>
                  </a:cubicBezTo>
                  <a:cubicBezTo>
                    <a:pt x="0" y="5"/>
                    <a:pt x="0" y="2"/>
                    <a:pt x="0" y="0"/>
                  </a:cubicBezTo>
                  <a:cubicBezTo>
                    <a:pt x="2" y="0"/>
                    <a:pt x="5" y="0"/>
                    <a:pt x="7" y="0"/>
                  </a:cubicBezTo>
                  <a:cubicBezTo>
                    <a:pt x="7" y="3"/>
                    <a:pt x="7" y="5"/>
                    <a:pt x="7" y="8"/>
                  </a:cubicBezTo>
                  <a:cubicBezTo>
                    <a:pt x="6" y="8"/>
                    <a:pt x="7" y="6"/>
                    <a:pt x="7" y="8"/>
                  </a:cubicBez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02" name="PA_任意多边形 684"/>
            <p:cNvSpPr/>
            <p:nvPr>
              <p:custDataLst>
                <p:tags r:id="rId81"/>
              </p:custDataLst>
            </p:nvPr>
          </p:nvSpPr>
          <p:spPr bwMode="auto">
            <a:xfrm>
              <a:off x="5816600" y="4602163"/>
              <a:ext cx="63500" cy="73025"/>
            </a:xfrm>
            <a:custGeom>
              <a:avLst/>
              <a:gdLst>
                <a:gd name="T0" fmla="*/ 7 w 7"/>
                <a:gd name="T1" fmla="*/ 8 h 8"/>
                <a:gd name="T2" fmla="*/ 0 w 7"/>
                <a:gd name="T3" fmla="*/ 7 h 8"/>
                <a:gd name="T4" fmla="*/ 0 w 7"/>
                <a:gd name="T5" fmla="*/ 0 h 8"/>
                <a:gd name="T6" fmla="*/ 7 w 7"/>
                <a:gd name="T7" fmla="*/ 0 h 8"/>
                <a:gd name="T8" fmla="*/ 7 w 7"/>
                <a:gd name="T9" fmla="*/ 8 h 8"/>
                <a:gd name="T10" fmla="*/ 7 w 7"/>
                <a:gd name="T1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8">
                  <a:moveTo>
                    <a:pt x="7" y="8"/>
                  </a:moveTo>
                  <a:cubicBezTo>
                    <a:pt x="5" y="7"/>
                    <a:pt x="2" y="7"/>
                    <a:pt x="0" y="7"/>
                  </a:cubicBezTo>
                  <a:cubicBezTo>
                    <a:pt x="0" y="5"/>
                    <a:pt x="0" y="2"/>
                    <a:pt x="0" y="0"/>
                  </a:cubicBezTo>
                  <a:cubicBezTo>
                    <a:pt x="2" y="0"/>
                    <a:pt x="5" y="0"/>
                    <a:pt x="7" y="0"/>
                  </a:cubicBezTo>
                  <a:cubicBezTo>
                    <a:pt x="7" y="3"/>
                    <a:pt x="7" y="5"/>
                    <a:pt x="7" y="8"/>
                  </a:cubicBezTo>
                  <a:cubicBezTo>
                    <a:pt x="6" y="8"/>
                    <a:pt x="7" y="6"/>
                    <a:pt x="7" y="8"/>
                  </a:cubicBez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03" name="PA_任意多边形 685"/>
            <p:cNvSpPr/>
            <p:nvPr>
              <p:custDataLst>
                <p:tags r:id="rId82"/>
              </p:custDataLst>
            </p:nvPr>
          </p:nvSpPr>
          <p:spPr bwMode="auto">
            <a:xfrm>
              <a:off x="6210300" y="4510088"/>
              <a:ext cx="74613" cy="73025"/>
            </a:xfrm>
            <a:custGeom>
              <a:avLst/>
              <a:gdLst>
                <a:gd name="T0" fmla="*/ 8 w 8"/>
                <a:gd name="T1" fmla="*/ 8 h 8"/>
                <a:gd name="T2" fmla="*/ 0 w 8"/>
                <a:gd name="T3" fmla="*/ 8 h 8"/>
                <a:gd name="T4" fmla="*/ 0 w 8"/>
                <a:gd name="T5" fmla="*/ 0 h 8"/>
                <a:gd name="T6" fmla="*/ 8 w 8"/>
                <a:gd name="T7" fmla="*/ 1 h 8"/>
                <a:gd name="T8" fmla="*/ 8 w 8"/>
                <a:gd name="T9" fmla="*/ 8 h 8"/>
                <a:gd name="T10" fmla="*/ 8 w 8"/>
                <a:gd name="T1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8">
                  <a:moveTo>
                    <a:pt x="8" y="8"/>
                  </a:move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ubicBezTo>
                    <a:pt x="3" y="0"/>
                    <a:pt x="5" y="1"/>
                    <a:pt x="8" y="1"/>
                  </a:cubicBezTo>
                  <a:cubicBezTo>
                    <a:pt x="8" y="3"/>
                    <a:pt x="8" y="6"/>
                    <a:pt x="8" y="8"/>
                  </a:cubicBezTo>
                  <a:cubicBezTo>
                    <a:pt x="6" y="8"/>
                    <a:pt x="8" y="7"/>
                    <a:pt x="8" y="8"/>
                  </a:cubicBez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04" name="PA_任意多边形 686"/>
            <p:cNvSpPr/>
            <p:nvPr>
              <p:custDataLst>
                <p:tags r:id="rId83"/>
              </p:custDataLst>
            </p:nvPr>
          </p:nvSpPr>
          <p:spPr bwMode="auto">
            <a:xfrm>
              <a:off x="6110288" y="4500563"/>
              <a:ext cx="73025" cy="82550"/>
            </a:xfrm>
            <a:custGeom>
              <a:avLst/>
              <a:gdLst>
                <a:gd name="T0" fmla="*/ 8 w 8"/>
                <a:gd name="T1" fmla="*/ 9 h 9"/>
                <a:gd name="T2" fmla="*/ 0 w 8"/>
                <a:gd name="T3" fmla="*/ 8 h 9"/>
                <a:gd name="T4" fmla="*/ 0 w 8"/>
                <a:gd name="T5" fmla="*/ 0 h 9"/>
                <a:gd name="T6" fmla="*/ 8 w 8"/>
                <a:gd name="T7" fmla="*/ 1 h 9"/>
                <a:gd name="T8" fmla="*/ 8 w 8"/>
                <a:gd name="T9" fmla="*/ 9 h 9"/>
                <a:gd name="T10" fmla="*/ 8 w 8"/>
                <a:gd name="T11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9">
                  <a:moveTo>
                    <a:pt x="8" y="9"/>
                  </a:move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ubicBezTo>
                    <a:pt x="3" y="1"/>
                    <a:pt x="5" y="1"/>
                    <a:pt x="8" y="1"/>
                  </a:cubicBezTo>
                  <a:cubicBezTo>
                    <a:pt x="8" y="4"/>
                    <a:pt x="8" y="6"/>
                    <a:pt x="8" y="9"/>
                  </a:cubicBezTo>
                  <a:cubicBezTo>
                    <a:pt x="6" y="8"/>
                    <a:pt x="8" y="7"/>
                    <a:pt x="8" y="9"/>
                  </a:cubicBez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05" name="PA_任意多边形 687"/>
            <p:cNvSpPr/>
            <p:nvPr>
              <p:custDataLst>
                <p:tags r:id="rId84"/>
              </p:custDataLst>
            </p:nvPr>
          </p:nvSpPr>
          <p:spPr bwMode="auto">
            <a:xfrm>
              <a:off x="6018213" y="4500563"/>
              <a:ext cx="63500" cy="73025"/>
            </a:xfrm>
            <a:custGeom>
              <a:avLst/>
              <a:gdLst>
                <a:gd name="T0" fmla="*/ 7 w 7"/>
                <a:gd name="T1" fmla="*/ 8 h 8"/>
                <a:gd name="T2" fmla="*/ 0 w 7"/>
                <a:gd name="T3" fmla="*/ 7 h 8"/>
                <a:gd name="T4" fmla="*/ 0 w 7"/>
                <a:gd name="T5" fmla="*/ 0 h 8"/>
                <a:gd name="T6" fmla="*/ 7 w 7"/>
                <a:gd name="T7" fmla="*/ 0 h 8"/>
                <a:gd name="T8" fmla="*/ 7 w 7"/>
                <a:gd name="T9" fmla="*/ 8 h 8"/>
                <a:gd name="T10" fmla="*/ 7 w 7"/>
                <a:gd name="T1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8">
                  <a:moveTo>
                    <a:pt x="7" y="8"/>
                  </a:moveTo>
                  <a:cubicBezTo>
                    <a:pt x="5" y="8"/>
                    <a:pt x="2" y="7"/>
                    <a:pt x="0" y="7"/>
                  </a:cubicBezTo>
                  <a:cubicBezTo>
                    <a:pt x="0" y="5"/>
                    <a:pt x="0" y="2"/>
                    <a:pt x="0" y="0"/>
                  </a:cubicBezTo>
                  <a:cubicBezTo>
                    <a:pt x="2" y="0"/>
                    <a:pt x="5" y="0"/>
                    <a:pt x="7" y="0"/>
                  </a:cubicBezTo>
                  <a:cubicBezTo>
                    <a:pt x="7" y="3"/>
                    <a:pt x="7" y="5"/>
                    <a:pt x="7" y="8"/>
                  </a:cubicBezTo>
                  <a:cubicBezTo>
                    <a:pt x="6" y="8"/>
                    <a:pt x="7" y="6"/>
                    <a:pt x="7" y="8"/>
                  </a:cubicBez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06" name="PA_任意多边形 688"/>
            <p:cNvSpPr/>
            <p:nvPr>
              <p:custDataLst>
                <p:tags r:id="rId85"/>
              </p:custDataLst>
            </p:nvPr>
          </p:nvSpPr>
          <p:spPr bwMode="auto">
            <a:xfrm>
              <a:off x="5916613" y="4491038"/>
              <a:ext cx="65088" cy="73025"/>
            </a:xfrm>
            <a:custGeom>
              <a:avLst/>
              <a:gdLst>
                <a:gd name="T0" fmla="*/ 7 w 7"/>
                <a:gd name="T1" fmla="*/ 8 h 8"/>
                <a:gd name="T2" fmla="*/ 0 w 7"/>
                <a:gd name="T3" fmla="*/ 7 h 8"/>
                <a:gd name="T4" fmla="*/ 0 w 7"/>
                <a:gd name="T5" fmla="*/ 0 h 8"/>
                <a:gd name="T6" fmla="*/ 7 w 7"/>
                <a:gd name="T7" fmla="*/ 0 h 8"/>
                <a:gd name="T8" fmla="*/ 7 w 7"/>
                <a:gd name="T9" fmla="*/ 8 h 8"/>
                <a:gd name="T10" fmla="*/ 7 w 7"/>
                <a:gd name="T1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8">
                  <a:moveTo>
                    <a:pt x="7" y="8"/>
                  </a:moveTo>
                  <a:cubicBezTo>
                    <a:pt x="5" y="8"/>
                    <a:pt x="2" y="7"/>
                    <a:pt x="0" y="7"/>
                  </a:cubicBezTo>
                  <a:cubicBezTo>
                    <a:pt x="0" y="5"/>
                    <a:pt x="0" y="2"/>
                    <a:pt x="0" y="0"/>
                  </a:cubicBezTo>
                  <a:cubicBezTo>
                    <a:pt x="2" y="0"/>
                    <a:pt x="5" y="0"/>
                    <a:pt x="7" y="0"/>
                  </a:cubicBezTo>
                  <a:cubicBezTo>
                    <a:pt x="7" y="3"/>
                    <a:pt x="7" y="5"/>
                    <a:pt x="7" y="8"/>
                  </a:cubicBezTo>
                  <a:cubicBezTo>
                    <a:pt x="6" y="8"/>
                    <a:pt x="7" y="6"/>
                    <a:pt x="7" y="8"/>
                  </a:cubicBez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07" name="PA_任意多边形 689"/>
            <p:cNvSpPr/>
            <p:nvPr>
              <p:custDataLst>
                <p:tags r:id="rId86"/>
              </p:custDataLst>
            </p:nvPr>
          </p:nvSpPr>
          <p:spPr bwMode="auto">
            <a:xfrm>
              <a:off x="5816600" y="4481513"/>
              <a:ext cx="63500" cy="74613"/>
            </a:xfrm>
            <a:custGeom>
              <a:avLst/>
              <a:gdLst>
                <a:gd name="T0" fmla="*/ 7 w 7"/>
                <a:gd name="T1" fmla="*/ 8 h 8"/>
                <a:gd name="T2" fmla="*/ 0 w 7"/>
                <a:gd name="T3" fmla="*/ 7 h 8"/>
                <a:gd name="T4" fmla="*/ 0 w 7"/>
                <a:gd name="T5" fmla="*/ 0 h 8"/>
                <a:gd name="T6" fmla="*/ 7 w 7"/>
                <a:gd name="T7" fmla="*/ 1 h 8"/>
                <a:gd name="T8" fmla="*/ 7 w 7"/>
                <a:gd name="T9" fmla="*/ 8 h 8"/>
                <a:gd name="T10" fmla="*/ 7 w 7"/>
                <a:gd name="T1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8">
                  <a:moveTo>
                    <a:pt x="7" y="8"/>
                  </a:moveTo>
                  <a:cubicBezTo>
                    <a:pt x="5" y="8"/>
                    <a:pt x="2" y="8"/>
                    <a:pt x="0" y="7"/>
                  </a:cubicBezTo>
                  <a:cubicBezTo>
                    <a:pt x="0" y="5"/>
                    <a:pt x="0" y="3"/>
                    <a:pt x="0" y="0"/>
                  </a:cubicBezTo>
                  <a:cubicBezTo>
                    <a:pt x="2" y="0"/>
                    <a:pt x="5" y="1"/>
                    <a:pt x="7" y="1"/>
                  </a:cubicBezTo>
                  <a:cubicBezTo>
                    <a:pt x="7" y="3"/>
                    <a:pt x="7" y="6"/>
                    <a:pt x="7" y="8"/>
                  </a:cubicBezTo>
                  <a:cubicBezTo>
                    <a:pt x="6" y="8"/>
                    <a:pt x="7" y="7"/>
                    <a:pt x="7" y="8"/>
                  </a:cubicBez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08" name="PA_任意多边形 690"/>
            <p:cNvSpPr/>
            <p:nvPr>
              <p:custDataLst>
                <p:tags r:id="rId87"/>
              </p:custDataLst>
            </p:nvPr>
          </p:nvSpPr>
          <p:spPr bwMode="auto">
            <a:xfrm>
              <a:off x="6210300" y="4389438"/>
              <a:ext cx="74613" cy="74613"/>
            </a:xfrm>
            <a:custGeom>
              <a:avLst/>
              <a:gdLst>
                <a:gd name="T0" fmla="*/ 8 w 8"/>
                <a:gd name="T1" fmla="*/ 8 h 8"/>
                <a:gd name="T2" fmla="*/ 0 w 8"/>
                <a:gd name="T3" fmla="*/ 8 h 8"/>
                <a:gd name="T4" fmla="*/ 0 w 8"/>
                <a:gd name="T5" fmla="*/ 0 h 8"/>
                <a:gd name="T6" fmla="*/ 8 w 8"/>
                <a:gd name="T7" fmla="*/ 1 h 8"/>
                <a:gd name="T8" fmla="*/ 8 w 8"/>
                <a:gd name="T9" fmla="*/ 8 h 8"/>
                <a:gd name="T10" fmla="*/ 8 w 8"/>
                <a:gd name="T1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8">
                  <a:moveTo>
                    <a:pt x="8" y="8"/>
                  </a:move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ubicBezTo>
                    <a:pt x="3" y="0"/>
                    <a:pt x="5" y="0"/>
                    <a:pt x="8" y="1"/>
                  </a:cubicBezTo>
                  <a:cubicBezTo>
                    <a:pt x="8" y="3"/>
                    <a:pt x="8" y="6"/>
                    <a:pt x="8" y="8"/>
                  </a:cubicBezTo>
                  <a:cubicBezTo>
                    <a:pt x="6" y="8"/>
                    <a:pt x="8" y="7"/>
                    <a:pt x="8" y="8"/>
                  </a:cubicBez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09" name="PA_任意多边形 691"/>
            <p:cNvSpPr/>
            <p:nvPr>
              <p:custDataLst>
                <p:tags r:id="rId88"/>
              </p:custDataLst>
            </p:nvPr>
          </p:nvSpPr>
          <p:spPr bwMode="auto">
            <a:xfrm>
              <a:off x="6110288" y="4389438"/>
              <a:ext cx="73025" cy="65088"/>
            </a:xfrm>
            <a:custGeom>
              <a:avLst/>
              <a:gdLst>
                <a:gd name="T0" fmla="*/ 8 w 8"/>
                <a:gd name="T1" fmla="*/ 7 h 7"/>
                <a:gd name="T2" fmla="*/ 0 w 8"/>
                <a:gd name="T3" fmla="*/ 7 h 7"/>
                <a:gd name="T4" fmla="*/ 0 w 8"/>
                <a:gd name="T5" fmla="*/ 0 h 7"/>
                <a:gd name="T6" fmla="*/ 8 w 8"/>
                <a:gd name="T7" fmla="*/ 0 h 7"/>
                <a:gd name="T8" fmla="*/ 8 w 8"/>
                <a:gd name="T9" fmla="*/ 7 h 7"/>
                <a:gd name="T10" fmla="*/ 8 w 8"/>
                <a:gd name="T11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7">
                  <a:moveTo>
                    <a:pt x="8" y="7"/>
                  </a:moveTo>
                  <a:cubicBezTo>
                    <a:pt x="5" y="7"/>
                    <a:pt x="3" y="7"/>
                    <a:pt x="0" y="7"/>
                  </a:cubicBezTo>
                  <a:cubicBezTo>
                    <a:pt x="0" y="5"/>
                    <a:pt x="0" y="2"/>
                    <a:pt x="0" y="0"/>
                  </a:cubicBezTo>
                  <a:cubicBezTo>
                    <a:pt x="3" y="0"/>
                    <a:pt x="5" y="0"/>
                    <a:pt x="8" y="0"/>
                  </a:cubicBezTo>
                  <a:cubicBezTo>
                    <a:pt x="8" y="2"/>
                    <a:pt x="8" y="5"/>
                    <a:pt x="8" y="7"/>
                  </a:cubicBezTo>
                  <a:cubicBezTo>
                    <a:pt x="6" y="7"/>
                    <a:pt x="8" y="6"/>
                    <a:pt x="8" y="7"/>
                  </a:cubicBez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10" name="PA_任意多边形 692"/>
            <p:cNvSpPr/>
            <p:nvPr>
              <p:custDataLst>
                <p:tags r:id="rId89"/>
              </p:custDataLst>
            </p:nvPr>
          </p:nvSpPr>
          <p:spPr bwMode="auto">
            <a:xfrm>
              <a:off x="6018213" y="4381501"/>
              <a:ext cx="63500" cy="73025"/>
            </a:xfrm>
            <a:custGeom>
              <a:avLst/>
              <a:gdLst>
                <a:gd name="T0" fmla="*/ 7 w 7"/>
                <a:gd name="T1" fmla="*/ 8 h 8"/>
                <a:gd name="T2" fmla="*/ 0 w 7"/>
                <a:gd name="T3" fmla="*/ 7 h 8"/>
                <a:gd name="T4" fmla="*/ 0 w 7"/>
                <a:gd name="T5" fmla="*/ 0 h 8"/>
                <a:gd name="T6" fmla="*/ 7 w 7"/>
                <a:gd name="T7" fmla="*/ 0 h 8"/>
                <a:gd name="T8" fmla="*/ 7 w 7"/>
                <a:gd name="T9" fmla="*/ 8 h 8"/>
                <a:gd name="T10" fmla="*/ 7 w 7"/>
                <a:gd name="T1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8">
                  <a:moveTo>
                    <a:pt x="7" y="8"/>
                  </a:moveTo>
                  <a:cubicBezTo>
                    <a:pt x="5" y="8"/>
                    <a:pt x="2" y="7"/>
                    <a:pt x="0" y="7"/>
                  </a:cubicBezTo>
                  <a:cubicBezTo>
                    <a:pt x="0" y="5"/>
                    <a:pt x="0" y="2"/>
                    <a:pt x="0" y="0"/>
                  </a:cubicBezTo>
                  <a:cubicBezTo>
                    <a:pt x="2" y="0"/>
                    <a:pt x="5" y="0"/>
                    <a:pt x="7" y="0"/>
                  </a:cubicBezTo>
                  <a:cubicBezTo>
                    <a:pt x="7" y="3"/>
                    <a:pt x="7" y="5"/>
                    <a:pt x="7" y="8"/>
                  </a:cubicBezTo>
                  <a:cubicBezTo>
                    <a:pt x="6" y="8"/>
                    <a:pt x="7" y="6"/>
                    <a:pt x="7" y="8"/>
                  </a:cubicBez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11" name="PA_任意多边形 693"/>
            <p:cNvSpPr/>
            <p:nvPr>
              <p:custDataLst>
                <p:tags r:id="rId90"/>
              </p:custDataLst>
            </p:nvPr>
          </p:nvSpPr>
          <p:spPr bwMode="auto">
            <a:xfrm>
              <a:off x="5916613" y="4371976"/>
              <a:ext cx="65088" cy="73025"/>
            </a:xfrm>
            <a:custGeom>
              <a:avLst/>
              <a:gdLst>
                <a:gd name="T0" fmla="*/ 7 w 7"/>
                <a:gd name="T1" fmla="*/ 8 h 8"/>
                <a:gd name="T2" fmla="*/ 0 w 7"/>
                <a:gd name="T3" fmla="*/ 8 h 8"/>
                <a:gd name="T4" fmla="*/ 0 w 7"/>
                <a:gd name="T5" fmla="*/ 0 h 8"/>
                <a:gd name="T6" fmla="*/ 7 w 7"/>
                <a:gd name="T7" fmla="*/ 1 h 8"/>
                <a:gd name="T8" fmla="*/ 7 w 7"/>
                <a:gd name="T9" fmla="*/ 8 h 8"/>
                <a:gd name="T10" fmla="*/ 7 w 7"/>
                <a:gd name="T1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8">
                  <a:moveTo>
                    <a:pt x="7" y="8"/>
                  </a:moveTo>
                  <a:cubicBezTo>
                    <a:pt x="5" y="8"/>
                    <a:pt x="2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ubicBezTo>
                    <a:pt x="2" y="0"/>
                    <a:pt x="5" y="1"/>
                    <a:pt x="7" y="1"/>
                  </a:cubicBezTo>
                  <a:cubicBezTo>
                    <a:pt x="7" y="3"/>
                    <a:pt x="7" y="6"/>
                    <a:pt x="7" y="8"/>
                  </a:cubicBezTo>
                  <a:cubicBezTo>
                    <a:pt x="6" y="8"/>
                    <a:pt x="7" y="7"/>
                    <a:pt x="7" y="8"/>
                  </a:cubicBez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12" name="PA_任意多边形 694"/>
            <p:cNvSpPr/>
            <p:nvPr>
              <p:custDataLst>
                <p:tags r:id="rId91"/>
              </p:custDataLst>
            </p:nvPr>
          </p:nvSpPr>
          <p:spPr bwMode="auto">
            <a:xfrm>
              <a:off x="5816600" y="4371976"/>
              <a:ext cx="63500" cy="63500"/>
            </a:xfrm>
            <a:custGeom>
              <a:avLst/>
              <a:gdLst>
                <a:gd name="T0" fmla="*/ 7 w 7"/>
                <a:gd name="T1" fmla="*/ 7 h 7"/>
                <a:gd name="T2" fmla="*/ 0 w 7"/>
                <a:gd name="T3" fmla="*/ 7 h 7"/>
                <a:gd name="T4" fmla="*/ 0 w 7"/>
                <a:gd name="T5" fmla="*/ 0 h 7"/>
                <a:gd name="T6" fmla="*/ 7 w 7"/>
                <a:gd name="T7" fmla="*/ 0 h 7"/>
                <a:gd name="T8" fmla="*/ 7 w 7"/>
                <a:gd name="T9" fmla="*/ 7 h 7"/>
                <a:gd name="T10" fmla="*/ 7 w 7"/>
                <a:gd name="T11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7">
                  <a:moveTo>
                    <a:pt x="7" y="7"/>
                  </a:moveTo>
                  <a:cubicBezTo>
                    <a:pt x="5" y="7"/>
                    <a:pt x="2" y="7"/>
                    <a:pt x="0" y="7"/>
                  </a:cubicBezTo>
                  <a:cubicBezTo>
                    <a:pt x="0" y="4"/>
                    <a:pt x="0" y="2"/>
                    <a:pt x="0" y="0"/>
                  </a:cubicBezTo>
                  <a:cubicBezTo>
                    <a:pt x="2" y="0"/>
                    <a:pt x="5" y="0"/>
                    <a:pt x="7" y="0"/>
                  </a:cubicBezTo>
                  <a:cubicBezTo>
                    <a:pt x="7" y="3"/>
                    <a:pt x="7" y="5"/>
                    <a:pt x="7" y="7"/>
                  </a:cubicBezTo>
                  <a:cubicBezTo>
                    <a:pt x="6" y="7"/>
                    <a:pt x="7" y="6"/>
                    <a:pt x="7" y="7"/>
                  </a:cubicBez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13" name="PA_任意多边形 695"/>
            <p:cNvSpPr/>
            <p:nvPr>
              <p:custDataLst>
                <p:tags r:id="rId92"/>
              </p:custDataLst>
            </p:nvPr>
          </p:nvSpPr>
          <p:spPr bwMode="auto">
            <a:xfrm>
              <a:off x="6210300" y="4270376"/>
              <a:ext cx="74613" cy="73025"/>
            </a:xfrm>
            <a:custGeom>
              <a:avLst/>
              <a:gdLst>
                <a:gd name="T0" fmla="*/ 8 w 8"/>
                <a:gd name="T1" fmla="*/ 8 h 8"/>
                <a:gd name="T2" fmla="*/ 0 w 8"/>
                <a:gd name="T3" fmla="*/ 8 h 8"/>
                <a:gd name="T4" fmla="*/ 0 w 8"/>
                <a:gd name="T5" fmla="*/ 0 h 8"/>
                <a:gd name="T6" fmla="*/ 8 w 8"/>
                <a:gd name="T7" fmla="*/ 0 h 8"/>
                <a:gd name="T8" fmla="*/ 8 w 8"/>
                <a:gd name="T9" fmla="*/ 8 h 8"/>
                <a:gd name="T10" fmla="*/ 8 w 8"/>
                <a:gd name="T1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8">
                  <a:moveTo>
                    <a:pt x="8" y="8"/>
                  </a:move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6" y="8"/>
                    <a:pt x="8" y="6"/>
                    <a:pt x="8" y="8"/>
                  </a:cubicBez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14" name="PA_任意多边形 696"/>
            <p:cNvSpPr/>
            <p:nvPr>
              <p:custDataLst>
                <p:tags r:id="rId93"/>
              </p:custDataLst>
            </p:nvPr>
          </p:nvSpPr>
          <p:spPr bwMode="auto">
            <a:xfrm>
              <a:off x="6110288" y="4270376"/>
              <a:ext cx="73025" cy="65088"/>
            </a:xfrm>
            <a:custGeom>
              <a:avLst/>
              <a:gdLst>
                <a:gd name="T0" fmla="*/ 8 w 8"/>
                <a:gd name="T1" fmla="*/ 7 h 7"/>
                <a:gd name="T2" fmla="*/ 0 w 8"/>
                <a:gd name="T3" fmla="*/ 7 h 7"/>
                <a:gd name="T4" fmla="*/ 0 w 8"/>
                <a:gd name="T5" fmla="*/ 0 h 7"/>
                <a:gd name="T6" fmla="*/ 8 w 8"/>
                <a:gd name="T7" fmla="*/ 0 h 7"/>
                <a:gd name="T8" fmla="*/ 8 w 8"/>
                <a:gd name="T9" fmla="*/ 7 h 7"/>
                <a:gd name="T10" fmla="*/ 8 w 8"/>
                <a:gd name="T11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7">
                  <a:moveTo>
                    <a:pt x="8" y="7"/>
                  </a:moveTo>
                  <a:cubicBezTo>
                    <a:pt x="5" y="7"/>
                    <a:pt x="3" y="7"/>
                    <a:pt x="0" y="7"/>
                  </a:cubicBezTo>
                  <a:cubicBezTo>
                    <a:pt x="0" y="5"/>
                    <a:pt x="0" y="2"/>
                    <a:pt x="0" y="0"/>
                  </a:cubicBezTo>
                  <a:cubicBezTo>
                    <a:pt x="3" y="0"/>
                    <a:pt x="5" y="0"/>
                    <a:pt x="8" y="0"/>
                  </a:cubicBezTo>
                  <a:cubicBezTo>
                    <a:pt x="8" y="2"/>
                    <a:pt x="8" y="5"/>
                    <a:pt x="8" y="7"/>
                  </a:cubicBezTo>
                  <a:cubicBezTo>
                    <a:pt x="6" y="7"/>
                    <a:pt x="8" y="6"/>
                    <a:pt x="8" y="7"/>
                  </a:cubicBez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15" name="PA_任意多边形 697"/>
            <p:cNvSpPr/>
            <p:nvPr>
              <p:custDataLst>
                <p:tags r:id="rId94"/>
              </p:custDataLst>
            </p:nvPr>
          </p:nvSpPr>
          <p:spPr bwMode="auto">
            <a:xfrm>
              <a:off x="6018213" y="4260851"/>
              <a:ext cx="63500" cy="74613"/>
            </a:xfrm>
            <a:custGeom>
              <a:avLst/>
              <a:gdLst>
                <a:gd name="T0" fmla="*/ 7 w 7"/>
                <a:gd name="T1" fmla="*/ 8 h 8"/>
                <a:gd name="T2" fmla="*/ 0 w 7"/>
                <a:gd name="T3" fmla="*/ 7 h 8"/>
                <a:gd name="T4" fmla="*/ 0 w 7"/>
                <a:gd name="T5" fmla="*/ 0 h 8"/>
                <a:gd name="T6" fmla="*/ 7 w 7"/>
                <a:gd name="T7" fmla="*/ 0 h 8"/>
                <a:gd name="T8" fmla="*/ 7 w 7"/>
                <a:gd name="T9" fmla="*/ 8 h 8"/>
                <a:gd name="T10" fmla="*/ 7 w 7"/>
                <a:gd name="T1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8">
                  <a:moveTo>
                    <a:pt x="7" y="8"/>
                  </a:moveTo>
                  <a:cubicBezTo>
                    <a:pt x="5" y="8"/>
                    <a:pt x="2" y="8"/>
                    <a:pt x="0" y="7"/>
                  </a:cubicBezTo>
                  <a:cubicBezTo>
                    <a:pt x="0" y="5"/>
                    <a:pt x="0" y="3"/>
                    <a:pt x="0" y="0"/>
                  </a:cubicBezTo>
                  <a:cubicBezTo>
                    <a:pt x="2" y="0"/>
                    <a:pt x="5" y="0"/>
                    <a:pt x="7" y="0"/>
                  </a:cubicBezTo>
                  <a:cubicBezTo>
                    <a:pt x="7" y="3"/>
                    <a:pt x="7" y="5"/>
                    <a:pt x="7" y="8"/>
                  </a:cubicBezTo>
                  <a:cubicBezTo>
                    <a:pt x="6" y="8"/>
                    <a:pt x="7" y="6"/>
                    <a:pt x="7" y="8"/>
                  </a:cubicBez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16" name="PA_任意多边形 698"/>
            <p:cNvSpPr/>
            <p:nvPr>
              <p:custDataLst>
                <p:tags r:id="rId95"/>
              </p:custDataLst>
            </p:nvPr>
          </p:nvSpPr>
          <p:spPr bwMode="auto">
            <a:xfrm>
              <a:off x="5916613" y="4260851"/>
              <a:ext cx="65088" cy="65088"/>
            </a:xfrm>
            <a:custGeom>
              <a:avLst/>
              <a:gdLst>
                <a:gd name="T0" fmla="*/ 7 w 7"/>
                <a:gd name="T1" fmla="*/ 7 h 7"/>
                <a:gd name="T2" fmla="*/ 0 w 7"/>
                <a:gd name="T3" fmla="*/ 7 h 7"/>
                <a:gd name="T4" fmla="*/ 0 w 7"/>
                <a:gd name="T5" fmla="*/ 0 h 7"/>
                <a:gd name="T6" fmla="*/ 7 w 7"/>
                <a:gd name="T7" fmla="*/ 0 h 7"/>
                <a:gd name="T8" fmla="*/ 7 w 7"/>
                <a:gd name="T9" fmla="*/ 7 h 7"/>
                <a:gd name="T10" fmla="*/ 7 w 7"/>
                <a:gd name="T11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7">
                  <a:moveTo>
                    <a:pt x="7" y="7"/>
                  </a:moveTo>
                  <a:cubicBezTo>
                    <a:pt x="5" y="7"/>
                    <a:pt x="2" y="7"/>
                    <a:pt x="0" y="7"/>
                  </a:cubicBezTo>
                  <a:cubicBezTo>
                    <a:pt x="0" y="4"/>
                    <a:pt x="0" y="2"/>
                    <a:pt x="0" y="0"/>
                  </a:cubicBezTo>
                  <a:cubicBezTo>
                    <a:pt x="2" y="0"/>
                    <a:pt x="5" y="0"/>
                    <a:pt x="7" y="0"/>
                  </a:cubicBezTo>
                  <a:cubicBezTo>
                    <a:pt x="7" y="2"/>
                    <a:pt x="7" y="5"/>
                    <a:pt x="7" y="7"/>
                  </a:cubicBezTo>
                  <a:cubicBezTo>
                    <a:pt x="6" y="7"/>
                    <a:pt x="7" y="6"/>
                    <a:pt x="7" y="7"/>
                  </a:cubicBez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17" name="PA_任意多边形 699"/>
            <p:cNvSpPr/>
            <p:nvPr>
              <p:custDataLst>
                <p:tags r:id="rId96"/>
              </p:custDataLst>
            </p:nvPr>
          </p:nvSpPr>
          <p:spPr bwMode="auto">
            <a:xfrm>
              <a:off x="5816600" y="4251326"/>
              <a:ext cx="63500" cy="74613"/>
            </a:xfrm>
            <a:custGeom>
              <a:avLst/>
              <a:gdLst>
                <a:gd name="T0" fmla="*/ 7 w 7"/>
                <a:gd name="T1" fmla="*/ 8 h 8"/>
                <a:gd name="T2" fmla="*/ 0 w 7"/>
                <a:gd name="T3" fmla="*/ 7 h 8"/>
                <a:gd name="T4" fmla="*/ 0 w 7"/>
                <a:gd name="T5" fmla="*/ 0 h 8"/>
                <a:gd name="T6" fmla="*/ 7 w 7"/>
                <a:gd name="T7" fmla="*/ 0 h 8"/>
                <a:gd name="T8" fmla="*/ 7 w 7"/>
                <a:gd name="T9" fmla="*/ 8 h 8"/>
                <a:gd name="T10" fmla="*/ 7 w 7"/>
                <a:gd name="T1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8">
                  <a:moveTo>
                    <a:pt x="7" y="8"/>
                  </a:moveTo>
                  <a:cubicBezTo>
                    <a:pt x="5" y="8"/>
                    <a:pt x="2" y="7"/>
                    <a:pt x="0" y="7"/>
                  </a:cubicBezTo>
                  <a:cubicBezTo>
                    <a:pt x="0" y="5"/>
                    <a:pt x="0" y="3"/>
                    <a:pt x="0" y="0"/>
                  </a:cubicBezTo>
                  <a:cubicBezTo>
                    <a:pt x="2" y="0"/>
                    <a:pt x="5" y="0"/>
                    <a:pt x="7" y="0"/>
                  </a:cubicBezTo>
                  <a:cubicBezTo>
                    <a:pt x="7" y="3"/>
                    <a:pt x="7" y="5"/>
                    <a:pt x="7" y="8"/>
                  </a:cubicBezTo>
                  <a:cubicBezTo>
                    <a:pt x="6" y="8"/>
                    <a:pt x="7" y="6"/>
                    <a:pt x="7" y="8"/>
                  </a:cubicBez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18" name="PA_任意多边形 700"/>
            <p:cNvSpPr/>
            <p:nvPr>
              <p:custDataLst>
                <p:tags r:id="rId97"/>
              </p:custDataLst>
            </p:nvPr>
          </p:nvSpPr>
          <p:spPr bwMode="auto">
            <a:xfrm>
              <a:off x="6210300" y="4151313"/>
              <a:ext cx="74613" cy="73025"/>
            </a:xfrm>
            <a:custGeom>
              <a:avLst/>
              <a:gdLst>
                <a:gd name="T0" fmla="*/ 8 w 8"/>
                <a:gd name="T1" fmla="*/ 8 h 8"/>
                <a:gd name="T2" fmla="*/ 0 w 8"/>
                <a:gd name="T3" fmla="*/ 7 h 8"/>
                <a:gd name="T4" fmla="*/ 0 w 8"/>
                <a:gd name="T5" fmla="*/ 0 h 8"/>
                <a:gd name="T6" fmla="*/ 8 w 8"/>
                <a:gd name="T7" fmla="*/ 0 h 8"/>
                <a:gd name="T8" fmla="*/ 8 w 8"/>
                <a:gd name="T9" fmla="*/ 8 h 8"/>
                <a:gd name="T10" fmla="*/ 8 w 8"/>
                <a:gd name="T1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8">
                  <a:moveTo>
                    <a:pt x="8" y="8"/>
                  </a:moveTo>
                  <a:cubicBezTo>
                    <a:pt x="5" y="8"/>
                    <a:pt x="3" y="8"/>
                    <a:pt x="0" y="7"/>
                  </a:cubicBezTo>
                  <a:cubicBezTo>
                    <a:pt x="0" y="5"/>
                    <a:pt x="0" y="2"/>
                    <a:pt x="0" y="0"/>
                  </a:cubicBez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6" y="8"/>
                    <a:pt x="8" y="6"/>
                    <a:pt x="8" y="8"/>
                  </a:cubicBez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19" name="PA_任意多边形 701"/>
            <p:cNvSpPr/>
            <p:nvPr>
              <p:custDataLst>
                <p:tags r:id="rId98"/>
              </p:custDataLst>
            </p:nvPr>
          </p:nvSpPr>
          <p:spPr bwMode="auto">
            <a:xfrm>
              <a:off x="6110288" y="4151313"/>
              <a:ext cx="73025" cy="63500"/>
            </a:xfrm>
            <a:custGeom>
              <a:avLst/>
              <a:gdLst>
                <a:gd name="T0" fmla="*/ 8 w 8"/>
                <a:gd name="T1" fmla="*/ 7 h 7"/>
                <a:gd name="T2" fmla="*/ 0 w 8"/>
                <a:gd name="T3" fmla="*/ 7 h 7"/>
                <a:gd name="T4" fmla="*/ 0 w 8"/>
                <a:gd name="T5" fmla="*/ 0 h 7"/>
                <a:gd name="T6" fmla="*/ 8 w 8"/>
                <a:gd name="T7" fmla="*/ 0 h 7"/>
                <a:gd name="T8" fmla="*/ 8 w 8"/>
                <a:gd name="T9" fmla="*/ 7 h 7"/>
                <a:gd name="T10" fmla="*/ 8 w 8"/>
                <a:gd name="T11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7">
                  <a:moveTo>
                    <a:pt x="8" y="7"/>
                  </a:moveTo>
                  <a:cubicBezTo>
                    <a:pt x="5" y="7"/>
                    <a:pt x="3" y="7"/>
                    <a:pt x="0" y="7"/>
                  </a:cubicBezTo>
                  <a:cubicBezTo>
                    <a:pt x="0" y="5"/>
                    <a:pt x="0" y="2"/>
                    <a:pt x="0" y="0"/>
                  </a:cubicBezTo>
                  <a:cubicBezTo>
                    <a:pt x="3" y="0"/>
                    <a:pt x="5" y="0"/>
                    <a:pt x="8" y="0"/>
                  </a:cubicBezTo>
                  <a:cubicBezTo>
                    <a:pt x="8" y="2"/>
                    <a:pt x="8" y="5"/>
                    <a:pt x="8" y="7"/>
                  </a:cubicBezTo>
                  <a:cubicBezTo>
                    <a:pt x="6" y="7"/>
                    <a:pt x="8" y="6"/>
                    <a:pt x="8" y="7"/>
                  </a:cubicBez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20" name="PA_任意多边形 702"/>
            <p:cNvSpPr/>
            <p:nvPr>
              <p:custDataLst>
                <p:tags r:id="rId99"/>
              </p:custDataLst>
            </p:nvPr>
          </p:nvSpPr>
          <p:spPr bwMode="auto">
            <a:xfrm>
              <a:off x="6018213" y="4141788"/>
              <a:ext cx="63500" cy="73025"/>
            </a:xfrm>
            <a:custGeom>
              <a:avLst/>
              <a:gdLst>
                <a:gd name="T0" fmla="*/ 7 w 7"/>
                <a:gd name="T1" fmla="*/ 8 h 8"/>
                <a:gd name="T2" fmla="*/ 0 w 7"/>
                <a:gd name="T3" fmla="*/ 8 h 8"/>
                <a:gd name="T4" fmla="*/ 0 w 7"/>
                <a:gd name="T5" fmla="*/ 0 h 8"/>
                <a:gd name="T6" fmla="*/ 7 w 7"/>
                <a:gd name="T7" fmla="*/ 0 h 8"/>
                <a:gd name="T8" fmla="*/ 7 w 7"/>
                <a:gd name="T9" fmla="*/ 8 h 8"/>
                <a:gd name="T10" fmla="*/ 7 w 7"/>
                <a:gd name="T1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8">
                  <a:moveTo>
                    <a:pt x="7" y="8"/>
                  </a:moveTo>
                  <a:cubicBezTo>
                    <a:pt x="5" y="8"/>
                    <a:pt x="2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ubicBezTo>
                    <a:pt x="2" y="0"/>
                    <a:pt x="5" y="0"/>
                    <a:pt x="7" y="0"/>
                  </a:cubicBezTo>
                  <a:cubicBezTo>
                    <a:pt x="7" y="3"/>
                    <a:pt x="7" y="5"/>
                    <a:pt x="7" y="8"/>
                  </a:cubicBezTo>
                  <a:cubicBezTo>
                    <a:pt x="6" y="8"/>
                    <a:pt x="7" y="6"/>
                    <a:pt x="7" y="8"/>
                  </a:cubicBez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21" name="PA_任意多边形 703"/>
            <p:cNvSpPr/>
            <p:nvPr>
              <p:custDataLst>
                <p:tags r:id="rId100"/>
              </p:custDataLst>
            </p:nvPr>
          </p:nvSpPr>
          <p:spPr bwMode="auto">
            <a:xfrm>
              <a:off x="5916613" y="4141788"/>
              <a:ext cx="65088" cy="63500"/>
            </a:xfrm>
            <a:custGeom>
              <a:avLst/>
              <a:gdLst>
                <a:gd name="T0" fmla="*/ 7 w 7"/>
                <a:gd name="T1" fmla="*/ 7 h 7"/>
                <a:gd name="T2" fmla="*/ 0 w 7"/>
                <a:gd name="T3" fmla="*/ 7 h 7"/>
                <a:gd name="T4" fmla="*/ 0 w 7"/>
                <a:gd name="T5" fmla="*/ 0 h 7"/>
                <a:gd name="T6" fmla="*/ 7 w 7"/>
                <a:gd name="T7" fmla="*/ 0 h 7"/>
                <a:gd name="T8" fmla="*/ 7 w 7"/>
                <a:gd name="T9" fmla="*/ 7 h 7"/>
                <a:gd name="T10" fmla="*/ 7 w 7"/>
                <a:gd name="T11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7">
                  <a:moveTo>
                    <a:pt x="7" y="7"/>
                  </a:moveTo>
                  <a:cubicBezTo>
                    <a:pt x="5" y="7"/>
                    <a:pt x="2" y="7"/>
                    <a:pt x="0" y="7"/>
                  </a:cubicBezTo>
                  <a:cubicBezTo>
                    <a:pt x="0" y="5"/>
                    <a:pt x="0" y="2"/>
                    <a:pt x="0" y="0"/>
                  </a:cubicBezTo>
                  <a:cubicBezTo>
                    <a:pt x="2" y="0"/>
                    <a:pt x="5" y="0"/>
                    <a:pt x="7" y="0"/>
                  </a:cubicBezTo>
                  <a:cubicBezTo>
                    <a:pt x="7" y="3"/>
                    <a:pt x="7" y="5"/>
                    <a:pt x="7" y="7"/>
                  </a:cubicBezTo>
                  <a:cubicBezTo>
                    <a:pt x="6" y="7"/>
                    <a:pt x="7" y="6"/>
                    <a:pt x="7" y="7"/>
                  </a:cubicBez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22" name="PA_任意多边形 704"/>
            <p:cNvSpPr/>
            <p:nvPr>
              <p:custDataLst>
                <p:tags r:id="rId101"/>
              </p:custDataLst>
            </p:nvPr>
          </p:nvSpPr>
          <p:spPr bwMode="auto">
            <a:xfrm>
              <a:off x="5816600" y="4141788"/>
              <a:ext cx="63500" cy="63500"/>
            </a:xfrm>
            <a:custGeom>
              <a:avLst/>
              <a:gdLst>
                <a:gd name="T0" fmla="*/ 7 w 7"/>
                <a:gd name="T1" fmla="*/ 7 h 7"/>
                <a:gd name="T2" fmla="*/ 0 w 7"/>
                <a:gd name="T3" fmla="*/ 7 h 7"/>
                <a:gd name="T4" fmla="*/ 0 w 7"/>
                <a:gd name="T5" fmla="*/ 0 h 7"/>
                <a:gd name="T6" fmla="*/ 7 w 7"/>
                <a:gd name="T7" fmla="*/ 0 h 7"/>
                <a:gd name="T8" fmla="*/ 7 w 7"/>
                <a:gd name="T9" fmla="*/ 7 h 7"/>
                <a:gd name="T10" fmla="*/ 7 w 7"/>
                <a:gd name="T11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7">
                  <a:moveTo>
                    <a:pt x="7" y="7"/>
                  </a:moveTo>
                  <a:cubicBezTo>
                    <a:pt x="5" y="7"/>
                    <a:pt x="2" y="7"/>
                    <a:pt x="0" y="7"/>
                  </a:cubicBezTo>
                  <a:cubicBezTo>
                    <a:pt x="0" y="4"/>
                    <a:pt x="0" y="2"/>
                    <a:pt x="0" y="0"/>
                  </a:cubicBezTo>
                  <a:cubicBezTo>
                    <a:pt x="2" y="0"/>
                    <a:pt x="5" y="0"/>
                    <a:pt x="7" y="0"/>
                  </a:cubicBezTo>
                  <a:cubicBezTo>
                    <a:pt x="7" y="2"/>
                    <a:pt x="7" y="5"/>
                    <a:pt x="7" y="7"/>
                  </a:cubicBezTo>
                  <a:cubicBezTo>
                    <a:pt x="6" y="7"/>
                    <a:pt x="7" y="6"/>
                    <a:pt x="7" y="7"/>
                  </a:cubicBez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23" name="PA_任意多边形 705"/>
            <p:cNvSpPr/>
            <p:nvPr>
              <p:custDataLst>
                <p:tags r:id="rId102"/>
              </p:custDataLst>
            </p:nvPr>
          </p:nvSpPr>
          <p:spPr bwMode="auto">
            <a:xfrm>
              <a:off x="6210300" y="4030663"/>
              <a:ext cx="74613" cy="74613"/>
            </a:xfrm>
            <a:custGeom>
              <a:avLst/>
              <a:gdLst>
                <a:gd name="T0" fmla="*/ 8 w 8"/>
                <a:gd name="T1" fmla="*/ 8 h 8"/>
                <a:gd name="T2" fmla="*/ 0 w 8"/>
                <a:gd name="T3" fmla="*/ 7 h 8"/>
                <a:gd name="T4" fmla="*/ 0 w 8"/>
                <a:gd name="T5" fmla="*/ 0 h 8"/>
                <a:gd name="T6" fmla="*/ 8 w 8"/>
                <a:gd name="T7" fmla="*/ 0 h 8"/>
                <a:gd name="T8" fmla="*/ 8 w 8"/>
                <a:gd name="T9" fmla="*/ 8 h 8"/>
                <a:gd name="T10" fmla="*/ 8 w 8"/>
                <a:gd name="T1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8">
                  <a:moveTo>
                    <a:pt x="8" y="8"/>
                  </a:moveTo>
                  <a:cubicBezTo>
                    <a:pt x="5" y="7"/>
                    <a:pt x="3" y="7"/>
                    <a:pt x="0" y="7"/>
                  </a:cubicBezTo>
                  <a:cubicBezTo>
                    <a:pt x="0" y="5"/>
                    <a:pt x="0" y="2"/>
                    <a:pt x="0" y="0"/>
                  </a:cubicBezTo>
                  <a:cubicBezTo>
                    <a:pt x="3" y="0"/>
                    <a:pt x="5" y="0"/>
                    <a:pt x="8" y="0"/>
                  </a:cubicBezTo>
                  <a:cubicBezTo>
                    <a:pt x="8" y="2"/>
                    <a:pt x="8" y="5"/>
                    <a:pt x="8" y="8"/>
                  </a:cubicBezTo>
                  <a:cubicBezTo>
                    <a:pt x="6" y="7"/>
                    <a:pt x="8" y="6"/>
                    <a:pt x="8" y="8"/>
                  </a:cubicBez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24" name="PA_任意多边形 706"/>
            <p:cNvSpPr/>
            <p:nvPr>
              <p:custDataLst>
                <p:tags r:id="rId103"/>
              </p:custDataLst>
            </p:nvPr>
          </p:nvSpPr>
          <p:spPr bwMode="auto">
            <a:xfrm>
              <a:off x="6110288" y="4030663"/>
              <a:ext cx="73025" cy="65088"/>
            </a:xfrm>
            <a:custGeom>
              <a:avLst/>
              <a:gdLst>
                <a:gd name="T0" fmla="*/ 8 w 8"/>
                <a:gd name="T1" fmla="*/ 7 h 7"/>
                <a:gd name="T2" fmla="*/ 0 w 8"/>
                <a:gd name="T3" fmla="*/ 7 h 7"/>
                <a:gd name="T4" fmla="*/ 0 w 8"/>
                <a:gd name="T5" fmla="*/ 0 h 7"/>
                <a:gd name="T6" fmla="*/ 8 w 8"/>
                <a:gd name="T7" fmla="*/ 0 h 7"/>
                <a:gd name="T8" fmla="*/ 8 w 8"/>
                <a:gd name="T9" fmla="*/ 7 h 7"/>
                <a:gd name="T10" fmla="*/ 8 w 8"/>
                <a:gd name="T11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7">
                  <a:moveTo>
                    <a:pt x="8" y="7"/>
                  </a:moveTo>
                  <a:cubicBezTo>
                    <a:pt x="5" y="7"/>
                    <a:pt x="3" y="7"/>
                    <a:pt x="0" y="7"/>
                  </a:cubicBezTo>
                  <a:cubicBezTo>
                    <a:pt x="0" y="5"/>
                    <a:pt x="0" y="2"/>
                    <a:pt x="0" y="0"/>
                  </a:cubicBezTo>
                  <a:cubicBezTo>
                    <a:pt x="3" y="0"/>
                    <a:pt x="5" y="0"/>
                    <a:pt x="8" y="0"/>
                  </a:cubicBezTo>
                  <a:cubicBezTo>
                    <a:pt x="8" y="2"/>
                    <a:pt x="8" y="5"/>
                    <a:pt x="8" y="7"/>
                  </a:cubicBezTo>
                  <a:cubicBezTo>
                    <a:pt x="6" y="7"/>
                    <a:pt x="8" y="6"/>
                    <a:pt x="8" y="7"/>
                  </a:cubicBez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25" name="PA_任意多边形 707"/>
            <p:cNvSpPr/>
            <p:nvPr>
              <p:custDataLst>
                <p:tags r:id="rId104"/>
              </p:custDataLst>
            </p:nvPr>
          </p:nvSpPr>
          <p:spPr bwMode="auto">
            <a:xfrm>
              <a:off x="6018213" y="4022726"/>
              <a:ext cx="63500" cy="73025"/>
            </a:xfrm>
            <a:custGeom>
              <a:avLst/>
              <a:gdLst>
                <a:gd name="T0" fmla="*/ 7 w 7"/>
                <a:gd name="T1" fmla="*/ 8 h 8"/>
                <a:gd name="T2" fmla="*/ 0 w 7"/>
                <a:gd name="T3" fmla="*/ 8 h 8"/>
                <a:gd name="T4" fmla="*/ 0 w 7"/>
                <a:gd name="T5" fmla="*/ 0 h 8"/>
                <a:gd name="T6" fmla="*/ 7 w 7"/>
                <a:gd name="T7" fmla="*/ 1 h 8"/>
                <a:gd name="T8" fmla="*/ 7 w 7"/>
                <a:gd name="T9" fmla="*/ 8 h 8"/>
                <a:gd name="T10" fmla="*/ 7 w 7"/>
                <a:gd name="T1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8">
                  <a:moveTo>
                    <a:pt x="7" y="8"/>
                  </a:moveTo>
                  <a:cubicBezTo>
                    <a:pt x="5" y="8"/>
                    <a:pt x="2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ubicBezTo>
                    <a:pt x="2" y="0"/>
                    <a:pt x="5" y="0"/>
                    <a:pt x="7" y="1"/>
                  </a:cubicBezTo>
                  <a:cubicBezTo>
                    <a:pt x="7" y="3"/>
                    <a:pt x="7" y="5"/>
                    <a:pt x="7" y="8"/>
                  </a:cubicBezTo>
                  <a:cubicBezTo>
                    <a:pt x="6" y="8"/>
                    <a:pt x="7" y="6"/>
                    <a:pt x="7" y="8"/>
                  </a:cubicBez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26" name="PA_任意多边形 708"/>
            <p:cNvSpPr/>
            <p:nvPr>
              <p:custDataLst>
                <p:tags r:id="rId105"/>
              </p:custDataLst>
            </p:nvPr>
          </p:nvSpPr>
          <p:spPr bwMode="auto">
            <a:xfrm>
              <a:off x="5916613" y="4022726"/>
              <a:ext cx="65088" cy="73025"/>
            </a:xfrm>
            <a:custGeom>
              <a:avLst/>
              <a:gdLst>
                <a:gd name="T0" fmla="*/ 7 w 7"/>
                <a:gd name="T1" fmla="*/ 8 h 8"/>
                <a:gd name="T2" fmla="*/ 0 w 7"/>
                <a:gd name="T3" fmla="*/ 8 h 8"/>
                <a:gd name="T4" fmla="*/ 0 w 7"/>
                <a:gd name="T5" fmla="*/ 0 h 8"/>
                <a:gd name="T6" fmla="*/ 7 w 7"/>
                <a:gd name="T7" fmla="*/ 0 h 8"/>
                <a:gd name="T8" fmla="*/ 7 w 7"/>
                <a:gd name="T9" fmla="*/ 8 h 8"/>
                <a:gd name="T10" fmla="*/ 7 w 7"/>
                <a:gd name="T1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8">
                  <a:moveTo>
                    <a:pt x="7" y="8"/>
                  </a:moveTo>
                  <a:cubicBezTo>
                    <a:pt x="5" y="8"/>
                    <a:pt x="2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ubicBezTo>
                    <a:pt x="2" y="0"/>
                    <a:pt x="5" y="0"/>
                    <a:pt x="7" y="0"/>
                  </a:cubicBezTo>
                  <a:cubicBezTo>
                    <a:pt x="7" y="3"/>
                    <a:pt x="7" y="5"/>
                    <a:pt x="7" y="8"/>
                  </a:cubicBezTo>
                  <a:cubicBezTo>
                    <a:pt x="6" y="8"/>
                    <a:pt x="7" y="6"/>
                    <a:pt x="7" y="8"/>
                  </a:cubicBez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27" name="PA_任意多边形 709"/>
            <p:cNvSpPr/>
            <p:nvPr>
              <p:custDataLst>
                <p:tags r:id="rId106"/>
              </p:custDataLst>
            </p:nvPr>
          </p:nvSpPr>
          <p:spPr bwMode="auto">
            <a:xfrm>
              <a:off x="5816600" y="4022726"/>
              <a:ext cx="63500" cy="63500"/>
            </a:xfrm>
            <a:custGeom>
              <a:avLst/>
              <a:gdLst>
                <a:gd name="T0" fmla="*/ 7 w 7"/>
                <a:gd name="T1" fmla="*/ 7 h 7"/>
                <a:gd name="T2" fmla="*/ 0 w 7"/>
                <a:gd name="T3" fmla="*/ 7 h 7"/>
                <a:gd name="T4" fmla="*/ 0 w 7"/>
                <a:gd name="T5" fmla="*/ 0 h 7"/>
                <a:gd name="T6" fmla="*/ 7 w 7"/>
                <a:gd name="T7" fmla="*/ 0 h 7"/>
                <a:gd name="T8" fmla="*/ 7 w 7"/>
                <a:gd name="T9" fmla="*/ 7 h 7"/>
                <a:gd name="T10" fmla="*/ 7 w 7"/>
                <a:gd name="T11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7">
                  <a:moveTo>
                    <a:pt x="7" y="7"/>
                  </a:moveTo>
                  <a:cubicBezTo>
                    <a:pt x="5" y="7"/>
                    <a:pt x="2" y="7"/>
                    <a:pt x="0" y="7"/>
                  </a:cubicBezTo>
                  <a:cubicBezTo>
                    <a:pt x="0" y="5"/>
                    <a:pt x="0" y="2"/>
                    <a:pt x="0" y="0"/>
                  </a:cubicBezTo>
                  <a:cubicBezTo>
                    <a:pt x="2" y="0"/>
                    <a:pt x="5" y="0"/>
                    <a:pt x="7" y="0"/>
                  </a:cubicBezTo>
                  <a:cubicBezTo>
                    <a:pt x="7" y="3"/>
                    <a:pt x="7" y="5"/>
                    <a:pt x="7" y="7"/>
                  </a:cubicBezTo>
                  <a:cubicBezTo>
                    <a:pt x="6" y="7"/>
                    <a:pt x="7" y="6"/>
                    <a:pt x="7" y="7"/>
                  </a:cubicBez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29" name="PA_任意多边形 710"/>
            <p:cNvSpPr/>
            <p:nvPr>
              <p:custDataLst>
                <p:tags r:id="rId107"/>
              </p:custDataLst>
            </p:nvPr>
          </p:nvSpPr>
          <p:spPr bwMode="auto">
            <a:xfrm>
              <a:off x="6210300" y="3911601"/>
              <a:ext cx="74613" cy="65088"/>
            </a:xfrm>
            <a:custGeom>
              <a:avLst/>
              <a:gdLst>
                <a:gd name="T0" fmla="*/ 8 w 8"/>
                <a:gd name="T1" fmla="*/ 7 h 7"/>
                <a:gd name="T2" fmla="*/ 0 w 8"/>
                <a:gd name="T3" fmla="*/ 7 h 7"/>
                <a:gd name="T4" fmla="*/ 0 w 8"/>
                <a:gd name="T5" fmla="*/ 0 h 7"/>
                <a:gd name="T6" fmla="*/ 8 w 8"/>
                <a:gd name="T7" fmla="*/ 0 h 7"/>
                <a:gd name="T8" fmla="*/ 8 w 8"/>
                <a:gd name="T9" fmla="*/ 7 h 7"/>
                <a:gd name="T10" fmla="*/ 8 w 8"/>
                <a:gd name="T11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7">
                  <a:moveTo>
                    <a:pt x="8" y="7"/>
                  </a:moveTo>
                  <a:cubicBezTo>
                    <a:pt x="5" y="7"/>
                    <a:pt x="3" y="7"/>
                    <a:pt x="0" y="7"/>
                  </a:cubicBezTo>
                  <a:cubicBezTo>
                    <a:pt x="0" y="5"/>
                    <a:pt x="0" y="2"/>
                    <a:pt x="0" y="0"/>
                  </a:cubicBezTo>
                  <a:cubicBezTo>
                    <a:pt x="3" y="0"/>
                    <a:pt x="5" y="0"/>
                    <a:pt x="8" y="0"/>
                  </a:cubicBezTo>
                  <a:cubicBezTo>
                    <a:pt x="8" y="2"/>
                    <a:pt x="8" y="5"/>
                    <a:pt x="8" y="7"/>
                  </a:cubicBezTo>
                  <a:cubicBezTo>
                    <a:pt x="6" y="7"/>
                    <a:pt x="8" y="6"/>
                    <a:pt x="8" y="7"/>
                  </a:cubicBez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30" name="PA_任意多边形 711"/>
            <p:cNvSpPr/>
            <p:nvPr>
              <p:custDataLst>
                <p:tags r:id="rId108"/>
              </p:custDataLst>
            </p:nvPr>
          </p:nvSpPr>
          <p:spPr bwMode="auto">
            <a:xfrm>
              <a:off x="6110288" y="3911601"/>
              <a:ext cx="73025" cy="65088"/>
            </a:xfrm>
            <a:custGeom>
              <a:avLst/>
              <a:gdLst>
                <a:gd name="T0" fmla="*/ 8 w 8"/>
                <a:gd name="T1" fmla="*/ 7 h 7"/>
                <a:gd name="T2" fmla="*/ 0 w 8"/>
                <a:gd name="T3" fmla="*/ 7 h 7"/>
                <a:gd name="T4" fmla="*/ 0 w 8"/>
                <a:gd name="T5" fmla="*/ 0 h 7"/>
                <a:gd name="T6" fmla="*/ 8 w 8"/>
                <a:gd name="T7" fmla="*/ 0 h 7"/>
                <a:gd name="T8" fmla="*/ 8 w 8"/>
                <a:gd name="T9" fmla="*/ 7 h 7"/>
                <a:gd name="T10" fmla="*/ 8 w 8"/>
                <a:gd name="T11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7">
                  <a:moveTo>
                    <a:pt x="8" y="7"/>
                  </a:moveTo>
                  <a:cubicBezTo>
                    <a:pt x="5" y="7"/>
                    <a:pt x="3" y="7"/>
                    <a:pt x="0" y="7"/>
                  </a:cubicBezTo>
                  <a:cubicBezTo>
                    <a:pt x="0" y="5"/>
                    <a:pt x="0" y="2"/>
                    <a:pt x="0" y="0"/>
                  </a:cubicBezTo>
                  <a:cubicBezTo>
                    <a:pt x="3" y="0"/>
                    <a:pt x="5" y="0"/>
                    <a:pt x="8" y="0"/>
                  </a:cubicBezTo>
                  <a:cubicBezTo>
                    <a:pt x="8" y="2"/>
                    <a:pt x="8" y="5"/>
                    <a:pt x="8" y="7"/>
                  </a:cubicBezTo>
                  <a:cubicBezTo>
                    <a:pt x="6" y="7"/>
                    <a:pt x="8" y="6"/>
                    <a:pt x="8" y="7"/>
                  </a:cubicBez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36" name="PA_任意多边形 712"/>
            <p:cNvSpPr/>
            <p:nvPr>
              <p:custDataLst>
                <p:tags r:id="rId109"/>
              </p:custDataLst>
            </p:nvPr>
          </p:nvSpPr>
          <p:spPr bwMode="auto">
            <a:xfrm>
              <a:off x="6018213" y="3911601"/>
              <a:ext cx="63500" cy="65088"/>
            </a:xfrm>
            <a:custGeom>
              <a:avLst/>
              <a:gdLst>
                <a:gd name="T0" fmla="*/ 7 w 7"/>
                <a:gd name="T1" fmla="*/ 7 h 7"/>
                <a:gd name="T2" fmla="*/ 0 w 7"/>
                <a:gd name="T3" fmla="*/ 7 h 7"/>
                <a:gd name="T4" fmla="*/ 0 w 7"/>
                <a:gd name="T5" fmla="*/ 0 h 7"/>
                <a:gd name="T6" fmla="*/ 7 w 7"/>
                <a:gd name="T7" fmla="*/ 0 h 7"/>
                <a:gd name="T8" fmla="*/ 7 w 7"/>
                <a:gd name="T9" fmla="*/ 7 h 7"/>
                <a:gd name="T10" fmla="*/ 7 w 7"/>
                <a:gd name="T11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7">
                  <a:moveTo>
                    <a:pt x="7" y="7"/>
                  </a:moveTo>
                  <a:cubicBezTo>
                    <a:pt x="5" y="7"/>
                    <a:pt x="2" y="7"/>
                    <a:pt x="0" y="7"/>
                  </a:cubicBezTo>
                  <a:cubicBezTo>
                    <a:pt x="0" y="4"/>
                    <a:pt x="0" y="2"/>
                    <a:pt x="0" y="0"/>
                  </a:cubicBezTo>
                  <a:cubicBezTo>
                    <a:pt x="2" y="0"/>
                    <a:pt x="5" y="0"/>
                    <a:pt x="7" y="0"/>
                  </a:cubicBezTo>
                  <a:cubicBezTo>
                    <a:pt x="7" y="2"/>
                    <a:pt x="7" y="5"/>
                    <a:pt x="7" y="7"/>
                  </a:cubicBezTo>
                  <a:cubicBezTo>
                    <a:pt x="6" y="7"/>
                    <a:pt x="7" y="6"/>
                    <a:pt x="7" y="7"/>
                  </a:cubicBez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37" name="PA_任意多边形 713"/>
            <p:cNvSpPr/>
            <p:nvPr>
              <p:custDataLst>
                <p:tags r:id="rId110"/>
              </p:custDataLst>
            </p:nvPr>
          </p:nvSpPr>
          <p:spPr bwMode="auto">
            <a:xfrm>
              <a:off x="5916613" y="3902076"/>
              <a:ext cx="65088" cy="74613"/>
            </a:xfrm>
            <a:custGeom>
              <a:avLst/>
              <a:gdLst>
                <a:gd name="T0" fmla="*/ 7 w 7"/>
                <a:gd name="T1" fmla="*/ 8 h 8"/>
                <a:gd name="T2" fmla="*/ 0 w 7"/>
                <a:gd name="T3" fmla="*/ 8 h 8"/>
                <a:gd name="T4" fmla="*/ 0 w 7"/>
                <a:gd name="T5" fmla="*/ 0 h 8"/>
                <a:gd name="T6" fmla="*/ 7 w 7"/>
                <a:gd name="T7" fmla="*/ 1 h 8"/>
                <a:gd name="T8" fmla="*/ 7 w 7"/>
                <a:gd name="T9" fmla="*/ 8 h 8"/>
                <a:gd name="T10" fmla="*/ 7 w 7"/>
                <a:gd name="T1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8">
                  <a:moveTo>
                    <a:pt x="7" y="8"/>
                  </a:moveTo>
                  <a:cubicBezTo>
                    <a:pt x="5" y="8"/>
                    <a:pt x="2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ubicBezTo>
                    <a:pt x="2" y="0"/>
                    <a:pt x="5" y="1"/>
                    <a:pt x="7" y="1"/>
                  </a:cubicBezTo>
                  <a:cubicBezTo>
                    <a:pt x="7" y="3"/>
                    <a:pt x="7" y="5"/>
                    <a:pt x="7" y="8"/>
                  </a:cubicBezTo>
                  <a:cubicBezTo>
                    <a:pt x="6" y="8"/>
                    <a:pt x="7" y="6"/>
                    <a:pt x="7" y="8"/>
                  </a:cubicBez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38" name="PA_任意多边形 714"/>
            <p:cNvSpPr/>
            <p:nvPr>
              <p:custDataLst>
                <p:tags r:id="rId111"/>
              </p:custDataLst>
            </p:nvPr>
          </p:nvSpPr>
          <p:spPr bwMode="auto">
            <a:xfrm>
              <a:off x="5816600" y="3902076"/>
              <a:ext cx="63500" cy="74613"/>
            </a:xfrm>
            <a:custGeom>
              <a:avLst/>
              <a:gdLst>
                <a:gd name="T0" fmla="*/ 7 w 7"/>
                <a:gd name="T1" fmla="*/ 8 h 8"/>
                <a:gd name="T2" fmla="*/ 0 w 7"/>
                <a:gd name="T3" fmla="*/ 8 h 8"/>
                <a:gd name="T4" fmla="*/ 0 w 7"/>
                <a:gd name="T5" fmla="*/ 0 h 8"/>
                <a:gd name="T6" fmla="*/ 7 w 7"/>
                <a:gd name="T7" fmla="*/ 0 h 8"/>
                <a:gd name="T8" fmla="*/ 7 w 7"/>
                <a:gd name="T9" fmla="*/ 8 h 8"/>
                <a:gd name="T10" fmla="*/ 7 w 7"/>
                <a:gd name="T1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8">
                  <a:moveTo>
                    <a:pt x="7" y="8"/>
                  </a:moveTo>
                  <a:cubicBezTo>
                    <a:pt x="5" y="8"/>
                    <a:pt x="2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ubicBezTo>
                    <a:pt x="2" y="0"/>
                    <a:pt x="5" y="0"/>
                    <a:pt x="7" y="0"/>
                  </a:cubicBezTo>
                  <a:cubicBezTo>
                    <a:pt x="7" y="3"/>
                    <a:pt x="7" y="5"/>
                    <a:pt x="7" y="8"/>
                  </a:cubicBezTo>
                  <a:cubicBezTo>
                    <a:pt x="6" y="8"/>
                    <a:pt x="7" y="6"/>
                    <a:pt x="7" y="8"/>
                  </a:cubicBez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39" name="PA_任意多边形 715"/>
            <p:cNvSpPr/>
            <p:nvPr>
              <p:custDataLst>
                <p:tags r:id="rId112"/>
              </p:custDataLst>
            </p:nvPr>
          </p:nvSpPr>
          <p:spPr bwMode="auto">
            <a:xfrm>
              <a:off x="6210300" y="3783013"/>
              <a:ext cx="74613" cy="73025"/>
            </a:xfrm>
            <a:custGeom>
              <a:avLst/>
              <a:gdLst>
                <a:gd name="T0" fmla="*/ 8 w 8"/>
                <a:gd name="T1" fmla="*/ 8 h 8"/>
                <a:gd name="T2" fmla="*/ 0 w 8"/>
                <a:gd name="T3" fmla="*/ 8 h 8"/>
                <a:gd name="T4" fmla="*/ 0 w 8"/>
                <a:gd name="T5" fmla="*/ 1 h 8"/>
                <a:gd name="T6" fmla="*/ 8 w 8"/>
                <a:gd name="T7" fmla="*/ 0 h 8"/>
                <a:gd name="T8" fmla="*/ 8 w 8"/>
                <a:gd name="T9" fmla="*/ 8 h 8"/>
                <a:gd name="T10" fmla="*/ 8 w 8"/>
                <a:gd name="T1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8">
                  <a:moveTo>
                    <a:pt x="8" y="8"/>
                  </a:moveTo>
                  <a:cubicBezTo>
                    <a:pt x="5" y="8"/>
                    <a:pt x="3" y="8"/>
                    <a:pt x="0" y="8"/>
                  </a:cubicBezTo>
                  <a:cubicBezTo>
                    <a:pt x="0" y="6"/>
                    <a:pt x="0" y="3"/>
                    <a:pt x="0" y="1"/>
                  </a:cubicBez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6"/>
                    <a:pt x="8" y="8"/>
                  </a:cubicBezTo>
                  <a:cubicBezTo>
                    <a:pt x="6" y="8"/>
                    <a:pt x="8" y="7"/>
                    <a:pt x="8" y="8"/>
                  </a:cubicBez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40" name="PA_任意多边形 716"/>
            <p:cNvSpPr/>
            <p:nvPr>
              <p:custDataLst>
                <p:tags r:id="rId113"/>
              </p:custDataLst>
            </p:nvPr>
          </p:nvSpPr>
          <p:spPr bwMode="auto">
            <a:xfrm>
              <a:off x="6110288" y="3792538"/>
              <a:ext cx="73025" cy="63500"/>
            </a:xfrm>
            <a:custGeom>
              <a:avLst/>
              <a:gdLst>
                <a:gd name="T0" fmla="*/ 8 w 8"/>
                <a:gd name="T1" fmla="*/ 7 h 7"/>
                <a:gd name="T2" fmla="*/ 0 w 8"/>
                <a:gd name="T3" fmla="*/ 7 h 7"/>
                <a:gd name="T4" fmla="*/ 0 w 8"/>
                <a:gd name="T5" fmla="*/ 0 h 7"/>
                <a:gd name="T6" fmla="*/ 8 w 8"/>
                <a:gd name="T7" fmla="*/ 0 h 7"/>
                <a:gd name="T8" fmla="*/ 8 w 8"/>
                <a:gd name="T9" fmla="*/ 7 h 7"/>
                <a:gd name="T10" fmla="*/ 8 w 8"/>
                <a:gd name="T11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7">
                  <a:moveTo>
                    <a:pt x="8" y="7"/>
                  </a:moveTo>
                  <a:cubicBezTo>
                    <a:pt x="5" y="7"/>
                    <a:pt x="3" y="7"/>
                    <a:pt x="0" y="7"/>
                  </a:cubicBezTo>
                  <a:cubicBezTo>
                    <a:pt x="0" y="5"/>
                    <a:pt x="0" y="2"/>
                    <a:pt x="0" y="0"/>
                  </a:cubicBezTo>
                  <a:cubicBezTo>
                    <a:pt x="3" y="0"/>
                    <a:pt x="5" y="0"/>
                    <a:pt x="8" y="0"/>
                  </a:cubicBezTo>
                  <a:cubicBezTo>
                    <a:pt x="8" y="2"/>
                    <a:pt x="8" y="5"/>
                    <a:pt x="8" y="7"/>
                  </a:cubicBezTo>
                  <a:cubicBezTo>
                    <a:pt x="6" y="7"/>
                    <a:pt x="8" y="6"/>
                    <a:pt x="8" y="7"/>
                  </a:cubicBez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41" name="PA_任意多边形 717"/>
            <p:cNvSpPr/>
            <p:nvPr>
              <p:custDataLst>
                <p:tags r:id="rId114"/>
              </p:custDataLst>
            </p:nvPr>
          </p:nvSpPr>
          <p:spPr bwMode="auto">
            <a:xfrm>
              <a:off x="6018213" y="3792538"/>
              <a:ext cx="63500" cy="63500"/>
            </a:xfrm>
            <a:custGeom>
              <a:avLst/>
              <a:gdLst>
                <a:gd name="T0" fmla="*/ 7 w 7"/>
                <a:gd name="T1" fmla="*/ 7 h 7"/>
                <a:gd name="T2" fmla="*/ 0 w 7"/>
                <a:gd name="T3" fmla="*/ 7 h 7"/>
                <a:gd name="T4" fmla="*/ 0 w 7"/>
                <a:gd name="T5" fmla="*/ 0 h 7"/>
                <a:gd name="T6" fmla="*/ 7 w 7"/>
                <a:gd name="T7" fmla="*/ 0 h 7"/>
                <a:gd name="T8" fmla="*/ 7 w 7"/>
                <a:gd name="T9" fmla="*/ 7 h 7"/>
                <a:gd name="T10" fmla="*/ 7 w 7"/>
                <a:gd name="T11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7">
                  <a:moveTo>
                    <a:pt x="7" y="7"/>
                  </a:moveTo>
                  <a:cubicBezTo>
                    <a:pt x="5" y="7"/>
                    <a:pt x="2" y="7"/>
                    <a:pt x="0" y="7"/>
                  </a:cubicBezTo>
                  <a:cubicBezTo>
                    <a:pt x="0" y="5"/>
                    <a:pt x="0" y="2"/>
                    <a:pt x="0" y="0"/>
                  </a:cubicBezTo>
                  <a:cubicBezTo>
                    <a:pt x="2" y="0"/>
                    <a:pt x="5" y="0"/>
                    <a:pt x="7" y="0"/>
                  </a:cubicBezTo>
                  <a:cubicBezTo>
                    <a:pt x="7" y="2"/>
                    <a:pt x="7" y="5"/>
                    <a:pt x="7" y="7"/>
                  </a:cubicBezTo>
                  <a:cubicBezTo>
                    <a:pt x="6" y="7"/>
                    <a:pt x="7" y="6"/>
                    <a:pt x="7" y="7"/>
                  </a:cubicBez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42" name="PA_任意多边形 718"/>
            <p:cNvSpPr/>
            <p:nvPr>
              <p:custDataLst>
                <p:tags r:id="rId115"/>
              </p:custDataLst>
            </p:nvPr>
          </p:nvSpPr>
          <p:spPr bwMode="auto">
            <a:xfrm>
              <a:off x="5916613" y="3792538"/>
              <a:ext cx="65088" cy="63500"/>
            </a:xfrm>
            <a:custGeom>
              <a:avLst/>
              <a:gdLst>
                <a:gd name="T0" fmla="*/ 7 w 7"/>
                <a:gd name="T1" fmla="*/ 7 h 7"/>
                <a:gd name="T2" fmla="*/ 0 w 7"/>
                <a:gd name="T3" fmla="*/ 7 h 7"/>
                <a:gd name="T4" fmla="*/ 0 w 7"/>
                <a:gd name="T5" fmla="*/ 0 h 7"/>
                <a:gd name="T6" fmla="*/ 7 w 7"/>
                <a:gd name="T7" fmla="*/ 0 h 7"/>
                <a:gd name="T8" fmla="*/ 7 w 7"/>
                <a:gd name="T9" fmla="*/ 7 h 7"/>
                <a:gd name="T10" fmla="*/ 7 w 7"/>
                <a:gd name="T11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7">
                  <a:moveTo>
                    <a:pt x="7" y="7"/>
                  </a:moveTo>
                  <a:cubicBezTo>
                    <a:pt x="5" y="7"/>
                    <a:pt x="2" y="7"/>
                    <a:pt x="0" y="7"/>
                  </a:cubicBezTo>
                  <a:cubicBezTo>
                    <a:pt x="0" y="5"/>
                    <a:pt x="0" y="2"/>
                    <a:pt x="0" y="0"/>
                  </a:cubicBezTo>
                  <a:cubicBezTo>
                    <a:pt x="2" y="0"/>
                    <a:pt x="5" y="0"/>
                    <a:pt x="7" y="0"/>
                  </a:cubicBezTo>
                  <a:cubicBezTo>
                    <a:pt x="7" y="2"/>
                    <a:pt x="7" y="5"/>
                    <a:pt x="7" y="7"/>
                  </a:cubicBezTo>
                  <a:cubicBezTo>
                    <a:pt x="6" y="7"/>
                    <a:pt x="7" y="6"/>
                    <a:pt x="7" y="7"/>
                  </a:cubicBez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43" name="PA_任意多边形 719"/>
            <p:cNvSpPr/>
            <p:nvPr>
              <p:custDataLst>
                <p:tags r:id="rId116"/>
              </p:custDataLst>
            </p:nvPr>
          </p:nvSpPr>
          <p:spPr bwMode="auto">
            <a:xfrm>
              <a:off x="5816600" y="3792538"/>
              <a:ext cx="63500" cy="63500"/>
            </a:xfrm>
            <a:custGeom>
              <a:avLst/>
              <a:gdLst>
                <a:gd name="T0" fmla="*/ 7 w 7"/>
                <a:gd name="T1" fmla="*/ 7 h 7"/>
                <a:gd name="T2" fmla="*/ 0 w 7"/>
                <a:gd name="T3" fmla="*/ 7 h 7"/>
                <a:gd name="T4" fmla="*/ 0 w 7"/>
                <a:gd name="T5" fmla="*/ 0 h 7"/>
                <a:gd name="T6" fmla="*/ 7 w 7"/>
                <a:gd name="T7" fmla="*/ 0 h 7"/>
                <a:gd name="T8" fmla="*/ 7 w 7"/>
                <a:gd name="T9" fmla="*/ 7 h 7"/>
                <a:gd name="T10" fmla="*/ 7 w 7"/>
                <a:gd name="T11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7">
                  <a:moveTo>
                    <a:pt x="7" y="7"/>
                  </a:moveTo>
                  <a:cubicBezTo>
                    <a:pt x="5" y="7"/>
                    <a:pt x="2" y="7"/>
                    <a:pt x="0" y="7"/>
                  </a:cubicBezTo>
                  <a:cubicBezTo>
                    <a:pt x="0" y="5"/>
                    <a:pt x="0" y="2"/>
                    <a:pt x="0" y="0"/>
                  </a:cubicBezTo>
                  <a:cubicBezTo>
                    <a:pt x="2" y="0"/>
                    <a:pt x="5" y="0"/>
                    <a:pt x="7" y="0"/>
                  </a:cubicBezTo>
                  <a:cubicBezTo>
                    <a:pt x="7" y="2"/>
                    <a:pt x="7" y="5"/>
                    <a:pt x="7" y="7"/>
                  </a:cubicBezTo>
                  <a:cubicBezTo>
                    <a:pt x="6" y="7"/>
                    <a:pt x="7" y="6"/>
                    <a:pt x="7" y="7"/>
                  </a:cubicBez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44" name="PA_任意多边形 720"/>
            <p:cNvSpPr/>
            <p:nvPr>
              <p:custDataLst>
                <p:tags r:id="rId117"/>
              </p:custDataLst>
            </p:nvPr>
          </p:nvSpPr>
          <p:spPr bwMode="auto">
            <a:xfrm>
              <a:off x="6210300" y="3663951"/>
              <a:ext cx="74613" cy="73025"/>
            </a:xfrm>
            <a:custGeom>
              <a:avLst/>
              <a:gdLst>
                <a:gd name="T0" fmla="*/ 8 w 8"/>
                <a:gd name="T1" fmla="*/ 8 h 8"/>
                <a:gd name="T2" fmla="*/ 0 w 8"/>
                <a:gd name="T3" fmla="*/ 8 h 8"/>
                <a:gd name="T4" fmla="*/ 0 w 8"/>
                <a:gd name="T5" fmla="*/ 0 h 8"/>
                <a:gd name="T6" fmla="*/ 8 w 8"/>
                <a:gd name="T7" fmla="*/ 0 h 8"/>
                <a:gd name="T8" fmla="*/ 8 w 8"/>
                <a:gd name="T9" fmla="*/ 8 h 8"/>
                <a:gd name="T10" fmla="*/ 8 w 8"/>
                <a:gd name="T1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8">
                  <a:moveTo>
                    <a:pt x="8" y="8"/>
                  </a:move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6" y="8"/>
                    <a:pt x="8" y="6"/>
                    <a:pt x="8" y="8"/>
                  </a:cubicBez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45" name="PA_任意多边形 721"/>
            <p:cNvSpPr/>
            <p:nvPr>
              <p:custDataLst>
                <p:tags r:id="rId118"/>
              </p:custDataLst>
            </p:nvPr>
          </p:nvSpPr>
          <p:spPr bwMode="auto">
            <a:xfrm>
              <a:off x="6110288" y="3663951"/>
              <a:ext cx="73025" cy="73025"/>
            </a:xfrm>
            <a:custGeom>
              <a:avLst/>
              <a:gdLst>
                <a:gd name="T0" fmla="*/ 8 w 8"/>
                <a:gd name="T1" fmla="*/ 8 h 8"/>
                <a:gd name="T2" fmla="*/ 0 w 8"/>
                <a:gd name="T3" fmla="*/ 8 h 8"/>
                <a:gd name="T4" fmla="*/ 0 w 8"/>
                <a:gd name="T5" fmla="*/ 1 h 8"/>
                <a:gd name="T6" fmla="*/ 8 w 8"/>
                <a:gd name="T7" fmla="*/ 0 h 8"/>
                <a:gd name="T8" fmla="*/ 8 w 8"/>
                <a:gd name="T9" fmla="*/ 8 h 8"/>
                <a:gd name="T10" fmla="*/ 8 w 8"/>
                <a:gd name="T1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8">
                  <a:moveTo>
                    <a:pt x="8" y="8"/>
                  </a:moveTo>
                  <a:cubicBezTo>
                    <a:pt x="5" y="8"/>
                    <a:pt x="3" y="8"/>
                    <a:pt x="0" y="8"/>
                  </a:cubicBezTo>
                  <a:cubicBezTo>
                    <a:pt x="0" y="6"/>
                    <a:pt x="0" y="3"/>
                    <a:pt x="0" y="1"/>
                  </a:cubicBezTo>
                  <a:cubicBezTo>
                    <a:pt x="3" y="1"/>
                    <a:pt x="5" y="1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6" y="8"/>
                    <a:pt x="8" y="6"/>
                    <a:pt x="8" y="8"/>
                  </a:cubicBez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46" name="PA_任意多边形 722"/>
            <p:cNvSpPr/>
            <p:nvPr>
              <p:custDataLst>
                <p:tags r:id="rId119"/>
              </p:custDataLst>
            </p:nvPr>
          </p:nvSpPr>
          <p:spPr bwMode="auto">
            <a:xfrm>
              <a:off x="6018213" y="3673476"/>
              <a:ext cx="63500" cy="63500"/>
            </a:xfrm>
            <a:custGeom>
              <a:avLst/>
              <a:gdLst>
                <a:gd name="T0" fmla="*/ 7 w 7"/>
                <a:gd name="T1" fmla="*/ 7 h 7"/>
                <a:gd name="T2" fmla="*/ 0 w 7"/>
                <a:gd name="T3" fmla="*/ 7 h 7"/>
                <a:gd name="T4" fmla="*/ 0 w 7"/>
                <a:gd name="T5" fmla="*/ 0 h 7"/>
                <a:gd name="T6" fmla="*/ 7 w 7"/>
                <a:gd name="T7" fmla="*/ 0 h 7"/>
                <a:gd name="T8" fmla="*/ 7 w 7"/>
                <a:gd name="T9" fmla="*/ 7 h 7"/>
                <a:gd name="T10" fmla="*/ 7 w 7"/>
                <a:gd name="T11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7">
                  <a:moveTo>
                    <a:pt x="7" y="7"/>
                  </a:moveTo>
                  <a:cubicBezTo>
                    <a:pt x="5" y="7"/>
                    <a:pt x="2" y="7"/>
                    <a:pt x="0" y="7"/>
                  </a:cubicBezTo>
                  <a:cubicBezTo>
                    <a:pt x="0" y="5"/>
                    <a:pt x="0" y="2"/>
                    <a:pt x="0" y="0"/>
                  </a:cubicBezTo>
                  <a:cubicBezTo>
                    <a:pt x="2" y="0"/>
                    <a:pt x="5" y="0"/>
                    <a:pt x="7" y="0"/>
                  </a:cubicBezTo>
                  <a:cubicBezTo>
                    <a:pt x="7" y="2"/>
                    <a:pt x="7" y="5"/>
                    <a:pt x="7" y="7"/>
                  </a:cubicBezTo>
                  <a:cubicBezTo>
                    <a:pt x="6" y="7"/>
                    <a:pt x="7" y="6"/>
                    <a:pt x="7" y="7"/>
                  </a:cubicBez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47" name="PA_任意多边形 723"/>
            <p:cNvSpPr/>
            <p:nvPr>
              <p:custDataLst>
                <p:tags r:id="rId120"/>
              </p:custDataLst>
            </p:nvPr>
          </p:nvSpPr>
          <p:spPr bwMode="auto">
            <a:xfrm>
              <a:off x="5916613" y="3673476"/>
              <a:ext cx="65088" cy="63500"/>
            </a:xfrm>
            <a:custGeom>
              <a:avLst/>
              <a:gdLst>
                <a:gd name="T0" fmla="*/ 7 w 7"/>
                <a:gd name="T1" fmla="*/ 7 h 7"/>
                <a:gd name="T2" fmla="*/ 0 w 7"/>
                <a:gd name="T3" fmla="*/ 7 h 7"/>
                <a:gd name="T4" fmla="*/ 0 w 7"/>
                <a:gd name="T5" fmla="*/ 0 h 7"/>
                <a:gd name="T6" fmla="*/ 7 w 7"/>
                <a:gd name="T7" fmla="*/ 0 h 7"/>
                <a:gd name="T8" fmla="*/ 7 w 7"/>
                <a:gd name="T9" fmla="*/ 7 h 7"/>
                <a:gd name="T10" fmla="*/ 7 w 7"/>
                <a:gd name="T11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7">
                  <a:moveTo>
                    <a:pt x="7" y="7"/>
                  </a:moveTo>
                  <a:cubicBezTo>
                    <a:pt x="5" y="7"/>
                    <a:pt x="2" y="7"/>
                    <a:pt x="0" y="7"/>
                  </a:cubicBezTo>
                  <a:cubicBezTo>
                    <a:pt x="0" y="5"/>
                    <a:pt x="0" y="3"/>
                    <a:pt x="0" y="0"/>
                  </a:cubicBezTo>
                  <a:cubicBezTo>
                    <a:pt x="2" y="0"/>
                    <a:pt x="5" y="0"/>
                    <a:pt x="7" y="0"/>
                  </a:cubicBezTo>
                  <a:cubicBezTo>
                    <a:pt x="7" y="2"/>
                    <a:pt x="7" y="5"/>
                    <a:pt x="7" y="7"/>
                  </a:cubicBezTo>
                  <a:cubicBezTo>
                    <a:pt x="6" y="7"/>
                    <a:pt x="7" y="6"/>
                    <a:pt x="7" y="7"/>
                  </a:cubicBez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48" name="PA_任意多边形 724"/>
            <p:cNvSpPr/>
            <p:nvPr>
              <p:custDataLst>
                <p:tags r:id="rId121"/>
              </p:custDataLst>
            </p:nvPr>
          </p:nvSpPr>
          <p:spPr bwMode="auto">
            <a:xfrm>
              <a:off x="5816600" y="3673476"/>
              <a:ext cx="63500" cy="73025"/>
            </a:xfrm>
            <a:custGeom>
              <a:avLst/>
              <a:gdLst>
                <a:gd name="T0" fmla="*/ 7 w 7"/>
                <a:gd name="T1" fmla="*/ 7 h 8"/>
                <a:gd name="T2" fmla="*/ 0 w 7"/>
                <a:gd name="T3" fmla="*/ 8 h 8"/>
                <a:gd name="T4" fmla="*/ 0 w 7"/>
                <a:gd name="T5" fmla="*/ 0 h 8"/>
                <a:gd name="T6" fmla="*/ 7 w 7"/>
                <a:gd name="T7" fmla="*/ 0 h 8"/>
                <a:gd name="T8" fmla="*/ 7 w 7"/>
                <a:gd name="T9" fmla="*/ 7 h 8"/>
                <a:gd name="T10" fmla="*/ 7 w 7"/>
                <a:gd name="T11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8">
                  <a:moveTo>
                    <a:pt x="7" y="7"/>
                  </a:moveTo>
                  <a:cubicBezTo>
                    <a:pt x="5" y="7"/>
                    <a:pt x="2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ubicBezTo>
                    <a:pt x="2" y="0"/>
                    <a:pt x="5" y="0"/>
                    <a:pt x="7" y="0"/>
                  </a:cubicBezTo>
                  <a:cubicBezTo>
                    <a:pt x="7" y="3"/>
                    <a:pt x="7" y="5"/>
                    <a:pt x="7" y="7"/>
                  </a:cubicBezTo>
                  <a:cubicBezTo>
                    <a:pt x="6" y="7"/>
                    <a:pt x="7" y="6"/>
                    <a:pt x="7" y="7"/>
                  </a:cubicBez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49" name="PA_任意多边形 725"/>
            <p:cNvSpPr/>
            <p:nvPr>
              <p:custDataLst>
                <p:tags r:id="rId122"/>
              </p:custDataLst>
            </p:nvPr>
          </p:nvSpPr>
          <p:spPr bwMode="auto">
            <a:xfrm>
              <a:off x="6210300" y="3543301"/>
              <a:ext cx="74613" cy="74613"/>
            </a:xfrm>
            <a:custGeom>
              <a:avLst/>
              <a:gdLst>
                <a:gd name="T0" fmla="*/ 8 w 8"/>
                <a:gd name="T1" fmla="*/ 8 h 8"/>
                <a:gd name="T2" fmla="*/ 0 w 8"/>
                <a:gd name="T3" fmla="*/ 8 h 8"/>
                <a:gd name="T4" fmla="*/ 0 w 8"/>
                <a:gd name="T5" fmla="*/ 0 h 8"/>
                <a:gd name="T6" fmla="*/ 8 w 8"/>
                <a:gd name="T7" fmla="*/ 0 h 8"/>
                <a:gd name="T8" fmla="*/ 8 w 8"/>
                <a:gd name="T9" fmla="*/ 8 h 8"/>
                <a:gd name="T10" fmla="*/ 8 w 8"/>
                <a:gd name="T1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8">
                  <a:moveTo>
                    <a:pt x="8" y="8"/>
                  </a:move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6" y="8"/>
                    <a:pt x="8" y="6"/>
                    <a:pt x="8" y="8"/>
                  </a:cubicBez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50" name="PA_任意多边形 726"/>
            <p:cNvSpPr/>
            <p:nvPr>
              <p:custDataLst>
                <p:tags r:id="rId123"/>
              </p:custDataLst>
            </p:nvPr>
          </p:nvSpPr>
          <p:spPr bwMode="auto">
            <a:xfrm>
              <a:off x="6110288" y="3543301"/>
              <a:ext cx="73025" cy="74613"/>
            </a:xfrm>
            <a:custGeom>
              <a:avLst/>
              <a:gdLst>
                <a:gd name="T0" fmla="*/ 8 w 8"/>
                <a:gd name="T1" fmla="*/ 8 h 8"/>
                <a:gd name="T2" fmla="*/ 0 w 8"/>
                <a:gd name="T3" fmla="*/ 8 h 8"/>
                <a:gd name="T4" fmla="*/ 0 w 8"/>
                <a:gd name="T5" fmla="*/ 1 h 8"/>
                <a:gd name="T6" fmla="*/ 8 w 8"/>
                <a:gd name="T7" fmla="*/ 0 h 8"/>
                <a:gd name="T8" fmla="*/ 8 w 8"/>
                <a:gd name="T9" fmla="*/ 8 h 8"/>
                <a:gd name="T10" fmla="*/ 8 w 8"/>
                <a:gd name="T1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8">
                  <a:moveTo>
                    <a:pt x="8" y="8"/>
                  </a:moveTo>
                  <a:cubicBezTo>
                    <a:pt x="5" y="8"/>
                    <a:pt x="3" y="8"/>
                    <a:pt x="0" y="8"/>
                  </a:cubicBezTo>
                  <a:cubicBezTo>
                    <a:pt x="0" y="6"/>
                    <a:pt x="0" y="3"/>
                    <a:pt x="0" y="1"/>
                  </a:cubicBezTo>
                  <a:cubicBezTo>
                    <a:pt x="3" y="1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6" y="8"/>
                    <a:pt x="8" y="6"/>
                    <a:pt x="8" y="8"/>
                  </a:cubicBez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51" name="PA_任意多边形 727"/>
            <p:cNvSpPr/>
            <p:nvPr>
              <p:custDataLst>
                <p:tags r:id="rId124"/>
              </p:custDataLst>
            </p:nvPr>
          </p:nvSpPr>
          <p:spPr bwMode="auto">
            <a:xfrm>
              <a:off x="6018213" y="3552826"/>
              <a:ext cx="63500" cy="65088"/>
            </a:xfrm>
            <a:custGeom>
              <a:avLst/>
              <a:gdLst>
                <a:gd name="T0" fmla="*/ 7 w 7"/>
                <a:gd name="T1" fmla="*/ 7 h 7"/>
                <a:gd name="T2" fmla="*/ 0 w 7"/>
                <a:gd name="T3" fmla="*/ 7 h 7"/>
                <a:gd name="T4" fmla="*/ 0 w 7"/>
                <a:gd name="T5" fmla="*/ 0 h 7"/>
                <a:gd name="T6" fmla="*/ 7 w 7"/>
                <a:gd name="T7" fmla="*/ 0 h 7"/>
                <a:gd name="T8" fmla="*/ 7 w 7"/>
                <a:gd name="T9" fmla="*/ 7 h 7"/>
                <a:gd name="T10" fmla="*/ 7 w 7"/>
                <a:gd name="T11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7">
                  <a:moveTo>
                    <a:pt x="7" y="7"/>
                  </a:moveTo>
                  <a:cubicBezTo>
                    <a:pt x="5" y="7"/>
                    <a:pt x="2" y="7"/>
                    <a:pt x="0" y="7"/>
                  </a:cubicBezTo>
                  <a:cubicBezTo>
                    <a:pt x="0" y="5"/>
                    <a:pt x="0" y="2"/>
                    <a:pt x="0" y="0"/>
                  </a:cubicBezTo>
                  <a:cubicBezTo>
                    <a:pt x="2" y="0"/>
                    <a:pt x="5" y="0"/>
                    <a:pt x="7" y="0"/>
                  </a:cubicBezTo>
                  <a:cubicBezTo>
                    <a:pt x="7" y="2"/>
                    <a:pt x="7" y="5"/>
                    <a:pt x="7" y="7"/>
                  </a:cubicBezTo>
                  <a:cubicBezTo>
                    <a:pt x="6" y="7"/>
                    <a:pt x="7" y="6"/>
                    <a:pt x="7" y="7"/>
                  </a:cubicBez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52" name="PA_任意多边形 728"/>
            <p:cNvSpPr/>
            <p:nvPr>
              <p:custDataLst>
                <p:tags r:id="rId125"/>
              </p:custDataLst>
            </p:nvPr>
          </p:nvSpPr>
          <p:spPr bwMode="auto">
            <a:xfrm>
              <a:off x="5916613" y="3552826"/>
              <a:ext cx="65088" cy="74613"/>
            </a:xfrm>
            <a:custGeom>
              <a:avLst/>
              <a:gdLst>
                <a:gd name="T0" fmla="*/ 7 w 7"/>
                <a:gd name="T1" fmla="*/ 8 h 8"/>
                <a:gd name="T2" fmla="*/ 0 w 7"/>
                <a:gd name="T3" fmla="*/ 8 h 8"/>
                <a:gd name="T4" fmla="*/ 0 w 7"/>
                <a:gd name="T5" fmla="*/ 0 h 8"/>
                <a:gd name="T6" fmla="*/ 7 w 7"/>
                <a:gd name="T7" fmla="*/ 0 h 8"/>
                <a:gd name="T8" fmla="*/ 7 w 7"/>
                <a:gd name="T9" fmla="*/ 8 h 8"/>
                <a:gd name="T10" fmla="*/ 7 w 7"/>
                <a:gd name="T1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8">
                  <a:moveTo>
                    <a:pt x="7" y="8"/>
                  </a:moveTo>
                  <a:cubicBezTo>
                    <a:pt x="5" y="8"/>
                    <a:pt x="2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ubicBezTo>
                    <a:pt x="2" y="0"/>
                    <a:pt x="5" y="0"/>
                    <a:pt x="7" y="0"/>
                  </a:cubicBezTo>
                  <a:cubicBezTo>
                    <a:pt x="7" y="3"/>
                    <a:pt x="7" y="5"/>
                    <a:pt x="7" y="8"/>
                  </a:cubicBezTo>
                  <a:cubicBezTo>
                    <a:pt x="6" y="8"/>
                    <a:pt x="7" y="6"/>
                    <a:pt x="7" y="8"/>
                  </a:cubicBez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53" name="PA_任意多边形 729"/>
            <p:cNvSpPr/>
            <p:nvPr>
              <p:custDataLst>
                <p:tags r:id="rId126"/>
              </p:custDataLst>
            </p:nvPr>
          </p:nvSpPr>
          <p:spPr bwMode="auto">
            <a:xfrm>
              <a:off x="5816600" y="3562351"/>
              <a:ext cx="63500" cy="65088"/>
            </a:xfrm>
            <a:custGeom>
              <a:avLst/>
              <a:gdLst>
                <a:gd name="T0" fmla="*/ 7 w 7"/>
                <a:gd name="T1" fmla="*/ 7 h 7"/>
                <a:gd name="T2" fmla="*/ 0 w 7"/>
                <a:gd name="T3" fmla="*/ 7 h 7"/>
                <a:gd name="T4" fmla="*/ 0 w 7"/>
                <a:gd name="T5" fmla="*/ 0 h 7"/>
                <a:gd name="T6" fmla="*/ 7 w 7"/>
                <a:gd name="T7" fmla="*/ 0 h 7"/>
                <a:gd name="T8" fmla="*/ 7 w 7"/>
                <a:gd name="T9" fmla="*/ 7 h 7"/>
                <a:gd name="T10" fmla="*/ 7 w 7"/>
                <a:gd name="T11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7">
                  <a:moveTo>
                    <a:pt x="7" y="7"/>
                  </a:moveTo>
                  <a:cubicBezTo>
                    <a:pt x="5" y="7"/>
                    <a:pt x="2" y="7"/>
                    <a:pt x="0" y="7"/>
                  </a:cubicBezTo>
                  <a:cubicBezTo>
                    <a:pt x="0" y="5"/>
                    <a:pt x="0" y="2"/>
                    <a:pt x="0" y="0"/>
                  </a:cubicBezTo>
                  <a:cubicBezTo>
                    <a:pt x="2" y="0"/>
                    <a:pt x="5" y="0"/>
                    <a:pt x="7" y="0"/>
                  </a:cubicBezTo>
                  <a:cubicBezTo>
                    <a:pt x="7" y="2"/>
                    <a:pt x="7" y="4"/>
                    <a:pt x="7" y="7"/>
                  </a:cubicBezTo>
                  <a:cubicBezTo>
                    <a:pt x="6" y="7"/>
                    <a:pt x="7" y="5"/>
                    <a:pt x="7" y="7"/>
                  </a:cubicBez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54" name="PA_任意多边形 730"/>
            <p:cNvSpPr/>
            <p:nvPr>
              <p:custDataLst>
                <p:tags r:id="rId127"/>
              </p:custDataLst>
            </p:nvPr>
          </p:nvSpPr>
          <p:spPr bwMode="auto">
            <a:xfrm>
              <a:off x="6210300" y="3424238"/>
              <a:ext cx="74613" cy="73025"/>
            </a:xfrm>
            <a:custGeom>
              <a:avLst/>
              <a:gdLst>
                <a:gd name="T0" fmla="*/ 8 w 8"/>
                <a:gd name="T1" fmla="*/ 7 h 8"/>
                <a:gd name="T2" fmla="*/ 0 w 8"/>
                <a:gd name="T3" fmla="*/ 8 h 8"/>
                <a:gd name="T4" fmla="*/ 0 w 8"/>
                <a:gd name="T5" fmla="*/ 0 h 8"/>
                <a:gd name="T6" fmla="*/ 8 w 8"/>
                <a:gd name="T7" fmla="*/ 0 h 8"/>
                <a:gd name="T8" fmla="*/ 8 w 8"/>
                <a:gd name="T9" fmla="*/ 7 h 8"/>
                <a:gd name="T10" fmla="*/ 8 w 8"/>
                <a:gd name="T11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8">
                  <a:moveTo>
                    <a:pt x="8" y="7"/>
                  </a:move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ubicBezTo>
                    <a:pt x="3" y="0"/>
                    <a:pt x="5" y="0"/>
                    <a:pt x="8" y="0"/>
                  </a:cubicBezTo>
                  <a:cubicBezTo>
                    <a:pt x="8" y="2"/>
                    <a:pt x="8" y="5"/>
                    <a:pt x="8" y="7"/>
                  </a:cubicBezTo>
                  <a:cubicBezTo>
                    <a:pt x="6" y="7"/>
                    <a:pt x="8" y="6"/>
                    <a:pt x="8" y="7"/>
                  </a:cubicBez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55" name="PA_任意多边形 731"/>
            <p:cNvSpPr/>
            <p:nvPr>
              <p:custDataLst>
                <p:tags r:id="rId128"/>
              </p:custDataLst>
            </p:nvPr>
          </p:nvSpPr>
          <p:spPr bwMode="auto">
            <a:xfrm>
              <a:off x="6110288" y="3424238"/>
              <a:ext cx="73025" cy="73025"/>
            </a:xfrm>
            <a:custGeom>
              <a:avLst/>
              <a:gdLst>
                <a:gd name="T0" fmla="*/ 8 w 8"/>
                <a:gd name="T1" fmla="*/ 8 h 8"/>
                <a:gd name="T2" fmla="*/ 0 w 8"/>
                <a:gd name="T3" fmla="*/ 8 h 8"/>
                <a:gd name="T4" fmla="*/ 0 w 8"/>
                <a:gd name="T5" fmla="*/ 1 h 8"/>
                <a:gd name="T6" fmla="*/ 8 w 8"/>
                <a:gd name="T7" fmla="*/ 0 h 8"/>
                <a:gd name="T8" fmla="*/ 8 w 8"/>
                <a:gd name="T9" fmla="*/ 8 h 8"/>
                <a:gd name="T10" fmla="*/ 8 w 8"/>
                <a:gd name="T1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8">
                  <a:moveTo>
                    <a:pt x="8" y="8"/>
                  </a:moveTo>
                  <a:cubicBezTo>
                    <a:pt x="5" y="8"/>
                    <a:pt x="3" y="8"/>
                    <a:pt x="0" y="8"/>
                  </a:cubicBezTo>
                  <a:cubicBezTo>
                    <a:pt x="0" y="6"/>
                    <a:pt x="0" y="3"/>
                    <a:pt x="0" y="1"/>
                  </a:cubicBezTo>
                  <a:cubicBezTo>
                    <a:pt x="3" y="1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6" y="8"/>
                    <a:pt x="8" y="6"/>
                    <a:pt x="8" y="8"/>
                  </a:cubicBez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56" name="PA_任意多边形 732"/>
            <p:cNvSpPr/>
            <p:nvPr>
              <p:custDataLst>
                <p:tags r:id="rId129"/>
              </p:custDataLst>
            </p:nvPr>
          </p:nvSpPr>
          <p:spPr bwMode="auto">
            <a:xfrm>
              <a:off x="6018213" y="3433763"/>
              <a:ext cx="63500" cy="73025"/>
            </a:xfrm>
            <a:custGeom>
              <a:avLst/>
              <a:gdLst>
                <a:gd name="T0" fmla="*/ 7 w 7"/>
                <a:gd name="T1" fmla="*/ 7 h 8"/>
                <a:gd name="T2" fmla="*/ 0 w 7"/>
                <a:gd name="T3" fmla="*/ 8 h 8"/>
                <a:gd name="T4" fmla="*/ 0 w 7"/>
                <a:gd name="T5" fmla="*/ 0 h 8"/>
                <a:gd name="T6" fmla="*/ 7 w 7"/>
                <a:gd name="T7" fmla="*/ 0 h 8"/>
                <a:gd name="T8" fmla="*/ 7 w 7"/>
                <a:gd name="T9" fmla="*/ 7 h 8"/>
                <a:gd name="T10" fmla="*/ 7 w 7"/>
                <a:gd name="T11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8">
                  <a:moveTo>
                    <a:pt x="7" y="7"/>
                  </a:moveTo>
                  <a:cubicBezTo>
                    <a:pt x="5" y="7"/>
                    <a:pt x="2" y="7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ubicBezTo>
                    <a:pt x="2" y="0"/>
                    <a:pt x="5" y="0"/>
                    <a:pt x="7" y="0"/>
                  </a:cubicBezTo>
                  <a:cubicBezTo>
                    <a:pt x="7" y="2"/>
                    <a:pt x="7" y="5"/>
                    <a:pt x="7" y="7"/>
                  </a:cubicBezTo>
                  <a:cubicBezTo>
                    <a:pt x="6" y="7"/>
                    <a:pt x="7" y="6"/>
                    <a:pt x="7" y="7"/>
                  </a:cubicBez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57" name="PA_任意多边形 733"/>
            <p:cNvSpPr/>
            <p:nvPr>
              <p:custDataLst>
                <p:tags r:id="rId130"/>
              </p:custDataLst>
            </p:nvPr>
          </p:nvSpPr>
          <p:spPr bwMode="auto">
            <a:xfrm>
              <a:off x="5916613" y="3433763"/>
              <a:ext cx="65088" cy="73025"/>
            </a:xfrm>
            <a:custGeom>
              <a:avLst/>
              <a:gdLst>
                <a:gd name="T0" fmla="*/ 7 w 7"/>
                <a:gd name="T1" fmla="*/ 8 h 8"/>
                <a:gd name="T2" fmla="*/ 0 w 7"/>
                <a:gd name="T3" fmla="*/ 8 h 8"/>
                <a:gd name="T4" fmla="*/ 0 w 7"/>
                <a:gd name="T5" fmla="*/ 1 h 8"/>
                <a:gd name="T6" fmla="*/ 7 w 7"/>
                <a:gd name="T7" fmla="*/ 0 h 8"/>
                <a:gd name="T8" fmla="*/ 7 w 7"/>
                <a:gd name="T9" fmla="*/ 8 h 8"/>
                <a:gd name="T10" fmla="*/ 7 w 7"/>
                <a:gd name="T1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8">
                  <a:moveTo>
                    <a:pt x="7" y="8"/>
                  </a:moveTo>
                  <a:cubicBezTo>
                    <a:pt x="5" y="8"/>
                    <a:pt x="2" y="8"/>
                    <a:pt x="0" y="8"/>
                  </a:cubicBezTo>
                  <a:cubicBezTo>
                    <a:pt x="0" y="6"/>
                    <a:pt x="0" y="3"/>
                    <a:pt x="0" y="1"/>
                  </a:cubicBezTo>
                  <a:cubicBezTo>
                    <a:pt x="2" y="1"/>
                    <a:pt x="5" y="0"/>
                    <a:pt x="7" y="0"/>
                  </a:cubicBezTo>
                  <a:cubicBezTo>
                    <a:pt x="7" y="3"/>
                    <a:pt x="7" y="5"/>
                    <a:pt x="7" y="8"/>
                  </a:cubicBezTo>
                  <a:cubicBezTo>
                    <a:pt x="6" y="8"/>
                    <a:pt x="7" y="6"/>
                    <a:pt x="7" y="8"/>
                  </a:cubicBez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58" name="PA_任意多边形 734"/>
            <p:cNvSpPr/>
            <p:nvPr>
              <p:custDataLst>
                <p:tags r:id="rId131"/>
              </p:custDataLst>
            </p:nvPr>
          </p:nvSpPr>
          <p:spPr bwMode="auto">
            <a:xfrm>
              <a:off x="5816600" y="3443288"/>
              <a:ext cx="63500" cy="63500"/>
            </a:xfrm>
            <a:custGeom>
              <a:avLst/>
              <a:gdLst>
                <a:gd name="T0" fmla="*/ 7 w 7"/>
                <a:gd name="T1" fmla="*/ 7 h 7"/>
                <a:gd name="T2" fmla="*/ 0 w 7"/>
                <a:gd name="T3" fmla="*/ 7 h 7"/>
                <a:gd name="T4" fmla="*/ 0 w 7"/>
                <a:gd name="T5" fmla="*/ 0 h 7"/>
                <a:gd name="T6" fmla="*/ 7 w 7"/>
                <a:gd name="T7" fmla="*/ 0 h 7"/>
                <a:gd name="T8" fmla="*/ 7 w 7"/>
                <a:gd name="T9" fmla="*/ 7 h 7"/>
                <a:gd name="T10" fmla="*/ 7 w 7"/>
                <a:gd name="T11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7">
                  <a:moveTo>
                    <a:pt x="7" y="7"/>
                  </a:moveTo>
                  <a:cubicBezTo>
                    <a:pt x="5" y="7"/>
                    <a:pt x="2" y="7"/>
                    <a:pt x="0" y="7"/>
                  </a:cubicBezTo>
                  <a:cubicBezTo>
                    <a:pt x="0" y="5"/>
                    <a:pt x="0" y="3"/>
                    <a:pt x="0" y="0"/>
                  </a:cubicBezTo>
                  <a:cubicBezTo>
                    <a:pt x="2" y="0"/>
                    <a:pt x="5" y="0"/>
                    <a:pt x="7" y="0"/>
                  </a:cubicBezTo>
                  <a:cubicBezTo>
                    <a:pt x="7" y="2"/>
                    <a:pt x="7" y="5"/>
                    <a:pt x="7" y="7"/>
                  </a:cubicBezTo>
                  <a:cubicBezTo>
                    <a:pt x="6" y="7"/>
                    <a:pt x="7" y="6"/>
                    <a:pt x="7" y="7"/>
                  </a:cubicBez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59" name="PA_任意多边形 735"/>
            <p:cNvSpPr/>
            <p:nvPr>
              <p:custDataLst>
                <p:tags r:id="rId132"/>
              </p:custDataLst>
            </p:nvPr>
          </p:nvSpPr>
          <p:spPr bwMode="auto">
            <a:xfrm>
              <a:off x="6210300" y="3305176"/>
              <a:ext cx="74613" cy="73025"/>
            </a:xfrm>
            <a:custGeom>
              <a:avLst/>
              <a:gdLst>
                <a:gd name="T0" fmla="*/ 8 w 8"/>
                <a:gd name="T1" fmla="*/ 7 h 8"/>
                <a:gd name="T2" fmla="*/ 0 w 8"/>
                <a:gd name="T3" fmla="*/ 8 h 8"/>
                <a:gd name="T4" fmla="*/ 0 w 8"/>
                <a:gd name="T5" fmla="*/ 0 h 8"/>
                <a:gd name="T6" fmla="*/ 8 w 8"/>
                <a:gd name="T7" fmla="*/ 0 h 8"/>
                <a:gd name="T8" fmla="*/ 8 w 8"/>
                <a:gd name="T9" fmla="*/ 7 h 8"/>
                <a:gd name="T10" fmla="*/ 8 w 8"/>
                <a:gd name="T11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8">
                  <a:moveTo>
                    <a:pt x="8" y="7"/>
                  </a:moveTo>
                  <a:cubicBezTo>
                    <a:pt x="5" y="7"/>
                    <a:pt x="3" y="7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ubicBezTo>
                    <a:pt x="3" y="0"/>
                    <a:pt x="5" y="0"/>
                    <a:pt x="8" y="0"/>
                  </a:cubicBezTo>
                  <a:cubicBezTo>
                    <a:pt x="8" y="2"/>
                    <a:pt x="8" y="5"/>
                    <a:pt x="8" y="7"/>
                  </a:cubicBezTo>
                  <a:cubicBezTo>
                    <a:pt x="6" y="7"/>
                    <a:pt x="8" y="6"/>
                    <a:pt x="8" y="7"/>
                  </a:cubicBez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60" name="PA_任意多边形 736"/>
            <p:cNvSpPr/>
            <p:nvPr>
              <p:custDataLst>
                <p:tags r:id="rId133"/>
              </p:custDataLst>
            </p:nvPr>
          </p:nvSpPr>
          <p:spPr bwMode="auto">
            <a:xfrm>
              <a:off x="6110288" y="3305176"/>
              <a:ext cx="73025" cy="73025"/>
            </a:xfrm>
            <a:custGeom>
              <a:avLst/>
              <a:gdLst>
                <a:gd name="T0" fmla="*/ 8 w 8"/>
                <a:gd name="T1" fmla="*/ 8 h 8"/>
                <a:gd name="T2" fmla="*/ 0 w 8"/>
                <a:gd name="T3" fmla="*/ 8 h 8"/>
                <a:gd name="T4" fmla="*/ 0 w 8"/>
                <a:gd name="T5" fmla="*/ 1 h 8"/>
                <a:gd name="T6" fmla="*/ 8 w 8"/>
                <a:gd name="T7" fmla="*/ 0 h 8"/>
                <a:gd name="T8" fmla="*/ 8 w 8"/>
                <a:gd name="T9" fmla="*/ 8 h 8"/>
                <a:gd name="T10" fmla="*/ 8 w 8"/>
                <a:gd name="T1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8">
                  <a:moveTo>
                    <a:pt x="8" y="8"/>
                  </a:moveTo>
                  <a:cubicBezTo>
                    <a:pt x="5" y="8"/>
                    <a:pt x="3" y="8"/>
                    <a:pt x="0" y="8"/>
                  </a:cubicBezTo>
                  <a:cubicBezTo>
                    <a:pt x="0" y="6"/>
                    <a:pt x="0" y="3"/>
                    <a:pt x="0" y="1"/>
                  </a:cubicBezTo>
                  <a:cubicBezTo>
                    <a:pt x="3" y="1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6" y="8"/>
                    <a:pt x="8" y="6"/>
                    <a:pt x="8" y="8"/>
                  </a:cubicBez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61" name="PA_任意多边形 737"/>
            <p:cNvSpPr/>
            <p:nvPr>
              <p:custDataLst>
                <p:tags r:id="rId134"/>
              </p:custDataLst>
            </p:nvPr>
          </p:nvSpPr>
          <p:spPr bwMode="auto">
            <a:xfrm>
              <a:off x="6018213" y="3314701"/>
              <a:ext cx="63500" cy="73025"/>
            </a:xfrm>
            <a:custGeom>
              <a:avLst/>
              <a:gdLst>
                <a:gd name="T0" fmla="*/ 7 w 7"/>
                <a:gd name="T1" fmla="*/ 7 h 8"/>
                <a:gd name="T2" fmla="*/ 0 w 7"/>
                <a:gd name="T3" fmla="*/ 8 h 8"/>
                <a:gd name="T4" fmla="*/ 0 w 7"/>
                <a:gd name="T5" fmla="*/ 0 h 8"/>
                <a:gd name="T6" fmla="*/ 7 w 7"/>
                <a:gd name="T7" fmla="*/ 0 h 8"/>
                <a:gd name="T8" fmla="*/ 7 w 7"/>
                <a:gd name="T9" fmla="*/ 7 h 8"/>
                <a:gd name="T10" fmla="*/ 7 w 7"/>
                <a:gd name="T11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8">
                  <a:moveTo>
                    <a:pt x="7" y="7"/>
                  </a:moveTo>
                  <a:cubicBezTo>
                    <a:pt x="5" y="7"/>
                    <a:pt x="2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ubicBezTo>
                    <a:pt x="2" y="0"/>
                    <a:pt x="5" y="0"/>
                    <a:pt x="7" y="0"/>
                  </a:cubicBezTo>
                  <a:cubicBezTo>
                    <a:pt x="7" y="2"/>
                    <a:pt x="7" y="5"/>
                    <a:pt x="7" y="7"/>
                  </a:cubicBezTo>
                  <a:cubicBezTo>
                    <a:pt x="6" y="7"/>
                    <a:pt x="7" y="6"/>
                    <a:pt x="7" y="7"/>
                  </a:cubicBez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62" name="PA_任意多边形 738"/>
            <p:cNvSpPr/>
            <p:nvPr>
              <p:custDataLst>
                <p:tags r:id="rId135"/>
              </p:custDataLst>
            </p:nvPr>
          </p:nvSpPr>
          <p:spPr bwMode="auto">
            <a:xfrm>
              <a:off x="5916613" y="3322638"/>
              <a:ext cx="65088" cy="65088"/>
            </a:xfrm>
            <a:custGeom>
              <a:avLst/>
              <a:gdLst>
                <a:gd name="T0" fmla="*/ 7 w 7"/>
                <a:gd name="T1" fmla="*/ 7 h 7"/>
                <a:gd name="T2" fmla="*/ 0 w 7"/>
                <a:gd name="T3" fmla="*/ 7 h 7"/>
                <a:gd name="T4" fmla="*/ 0 w 7"/>
                <a:gd name="T5" fmla="*/ 0 h 7"/>
                <a:gd name="T6" fmla="*/ 7 w 7"/>
                <a:gd name="T7" fmla="*/ 0 h 7"/>
                <a:gd name="T8" fmla="*/ 7 w 7"/>
                <a:gd name="T9" fmla="*/ 7 h 7"/>
                <a:gd name="T10" fmla="*/ 7 w 7"/>
                <a:gd name="T11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7">
                  <a:moveTo>
                    <a:pt x="7" y="7"/>
                  </a:moveTo>
                  <a:cubicBezTo>
                    <a:pt x="5" y="7"/>
                    <a:pt x="2" y="7"/>
                    <a:pt x="0" y="7"/>
                  </a:cubicBezTo>
                  <a:cubicBezTo>
                    <a:pt x="0" y="5"/>
                    <a:pt x="0" y="2"/>
                    <a:pt x="0" y="0"/>
                  </a:cubicBezTo>
                  <a:cubicBezTo>
                    <a:pt x="2" y="0"/>
                    <a:pt x="5" y="0"/>
                    <a:pt x="7" y="0"/>
                  </a:cubicBezTo>
                  <a:cubicBezTo>
                    <a:pt x="7" y="2"/>
                    <a:pt x="7" y="4"/>
                    <a:pt x="7" y="7"/>
                  </a:cubicBezTo>
                  <a:cubicBezTo>
                    <a:pt x="6" y="7"/>
                    <a:pt x="7" y="5"/>
                    <a:pt x="7" y="7"/>
                  </a:cubicBez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63" name="PA_任意多边形 739"/>
            <p:cNvSpPr/>
            <p:nvPr>
              <p:custDataLst>
                <p:tags r:id="rId136"/>
              </p:custDataLst>
            </p:nvPr>
          </p:nvSpPr>
          <p:spPr bwMode="auto">
            <a:xfrm>
              <a:off x="5816600" y="3322638"/>
              <a:ext cx="63500" cy="74613"/>
            </a:xfrm>
            <a:custGeom>
              <a:avLst/>
              <a:gdLst>
                <a:gd name="T0" fmla="*/ 7 w 7"/>
                <a:gd name="T1" fmla="*/ 7 h 8"/>
                <a:gd name="T2" fmla="*/ 0 w 7"/>
                <a:gd name="T3" fmla="*/ 8 h 8"/>
                <a:gd name="T4" fmla="*/ 0 w 7"/>
                <a:gd name="T5" fmla="*/ 1 h 8"/>
                <a:gd name="T6" fmla="*/ 7 w 7"/>
                <a:gd name="T7" fmla="*/ 0 h 8"/>
                <a:gd name="T8" fmla="*/ 7 w 7"/>
                <a:gd name="T9" fmla="*/ 7 h 8"/>
                <a:gd name="T10" fmla="*/ 7 w 7"/>
                <a:gd name="T11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8">
                  <a:moveTo>
                    <a:pt x="7" y="7"/>
                  </a:moveTo>
                  <a:cubicBezTo>
                    <a:pt x="5" y="8"/>
                    <a:pt x="2" y="8"/>
                    <a:pt x="0" y="8"/>
                  </a:cubicBezTo>
                  <a:cubicBezTo>
                    <a:pt x="0" y="5"/>
                    <a:pt x="0" y="3"/>
                    <a:pt x="0" y="1"/>
                  </a:cubicBezTo>
                  <a:cubicBezTo>
                    <a:pt x="2" y="0"/>
                    <a:pt x="5" y="0"/>
                    <a:pt x="7" y="0"/>
                  </a:cubicBezTo>
                  <a:cubicBezTo>
                    <a:pt x="7" y="3"/>
                    <a:pt x="7" y="5"/>
                    <a:pt x="7" y="7"/>
                  </a:cubicBezTo>
                  <a:cubicBezTo>
                    <a:pt x="6" y="8"/>
                    <a:pt x="7" y="6"/>
                    <a:pt x="7" y="7"/>
                  </a:cubicBez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64" name="PA_任意多边形 740"/>
            <p:cNvSpPr/>
            <p:nvPr>
              <p:custDataLst>
                <p:tags r:id="rId137"/>
              </p:custDataLst>
            </p:nvPr>
          </p:nvSpPr>
          <p:spPr bwMode="auto">
            <a:xfrm>
              <a:off x="6210300" y="3176588"/>
              <a:ext cx="74613" cy="73025"/>
            </a:xfrm>
            <a:custGeom>
              <a:avLst/>
              <a:gdLst>
                <a:gd name="T0" fmla="*/ 8 w 8"/>
                <a:gd name="T1" fmla="*/ 8 h 8"/>
                <a:gd name="T2" fmla="*/ 0 w 8"/>
                <a:gd name="T3" fmla="*/ 8 h 8"/>
                <a:gd name="T4" fmla="*/ 0 w 8"/>
                <a:gd name="T5" fmla="*/ 1 h 8"/>
                <a:gd name="T6" fmla="*/ 8 w 8"/>
                <a:gd name="T7" fmla="*/ 0 h 8"/>
                <a:gd name="T8" fmla="*/ 8 w 8"/>
                <a:gd name="T9" fmla="*/ 8 h 8"/>
                <a:gd name="T10" fmla="*/ 8 w 8"/>
                <a:gd name="T1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8">
                  <a:moveTo>
                    <a:pt x="8" y="8"/>
                  </a:moveTo>
                  <a:cubicBezTo>
                    <a:pt x="5" y="8"/>
                    <a:pt x="3" y="8"/>
                    <a:pt x="0" y="8"/>
                  </a:cubicBezTo>
                  <a:cubicBezTo>
                    <a:pt x="0" y="6"/>
                    <a:pt x="0" y="3"/>
                    <a:pt x="0" y="1"/>
                  </a:cubicBezTo>
                  <a:cubicBezTo>
                    <a:pt x="3" y="1"/>
                    <a:pt x="5" y="1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6" y="8"/>
                    <a:pt x="8" y="6"/>
                    <a:pt x="8" y="8"/>
                  </a:cubicBez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65" name="PA_任意多边形 741"/>
            <p:cNvSpPr/>
            <p:nvPr>
              <p:custDataLst>
                <p:tags r:id="rId138"/>
              </p:custDataLst>
            </p:nvPr>
          </p:nvSpPr>
          <p:spPr bwMode="auto">
            <a:xfrm>
              <a:off x="6110288" y="3186113"/>
              <a:ext cx="73025" cy="73025"/>
            </a:xfrm>
            <a:custGeom>
              <a:avLst/>
              <a:gdLst>
                <a:gd name="T0" fmla="*/ 8 w 8"/>
                <a:gd name="T1" fmla="*/ 8 h 8"/>
                <a:gd name="T2" fmla="*/ 0 w 8"/>
                <a:gd name="T3" fmla="*/ 8 h 8"/>
                <a:gd name="T4" fmla="*/ 0 w 8"/>
                <a:gd name="T5" fmla="*/ 1 h 8"/>
                <a:gd name="T6" fmla="*/ 8 w 8"/>
                <a:gd name="T7" fmla="*/ 0 h 8"/>
                <a:gd name="T8" fmla="*/ 8 w 8"/>
                <a:gd name="T9" fmla="*/ 8 h 8"/>
                <a:gd name="T10" fmla="*/ 8 w 8"/>
                <a:gd name="T1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8">
                  <a:moveTo>
                    <a:pt x="8" y="8"/>
                  </a:moveTo>
                  <a:cubicBezTo>
                    <a:pt x="5" y="8"/>
                    <a:pt x="3" y="8"/>
                    <a:pt x="0" y="8"/>
                  </a:cubicBezTo>
                  <a:cubicBezTo>
                    <a:pt x="0" y="6"/>
                    <a:pt x="0" y="3"/>
                    <a:pt x="0" y="1"/>
                  </a:cubicBez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6" y="8"/>
                    <a:pt x="8" y="6"/>
                    <a:pt x="8" y="8"/>
                  </a:cubicBez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66" name="PA_任意多边形 742"/>
            <p:cNvSpPr/>
            <p:nvPr>
              <p:custDataLst>
                <p:tags r:id="rId139"/>
              </p:custDataLst>
            </p:nvPr>
          </p:nvSpPr>
          <p:spPr bwMode="auto">
            <a:xfrm>
              <a:off x="6018213" y="3194051"/>
              <a:ext cx="63500" cy="74613"/>
            </a:xfrm>
            <a:custGeom>
              <a:avLst/>
              <a:gdLst>
                <a:gd name="T0" fmla="*/ 7 w 7"/>
                <a:gd name="T1" fmla="*/ 7 h 8"/>
                <a:gd name="T2" fmla="*/ 0 w 7"/>
                <a:gd name="T3" fmla="*/ 8 h 8"/>
                <a:gd name="T4" fmla="*/ 0 w 7"/>
                <a:gd name="T5" fmla="*/ 0 h 8"/>
                <a:gd name="T6" fmla="*/ 7 w 7"/>
                <a:gd name="T7" fmla="*/ 0 h 8"/>
                <a:gd name="T8" fmla="*/ 7 w 7"/>
                <a:gd name="T9" fmla="*/ 7 h 8"/>
                <a:gd name="T10" fmla="*/ 7 w 7"/>
                <a:gd name="T11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8">
                  <a:moveTo>
                    <a:pt x="7" y="7"/>
                  </a:moveTo>
                  <a:cubicBezTo>
                    <a:pt x="5" y="8"/>
                    <a:pt x="2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ubicBezTo>
                    <a:pt x="2" y="0"/>
                    <a:pt x="5" y="0"/>
                    <a:pt x="7" y="0"/>
                  </a:cubicBezTo>
                  <a:cubicBezTo>
                    <a:pt x="7" y="2"/>
                    <a:pt x="7" y="5"/>
                    <a:pt x="7" y="7"/>
                  </a:cubicBezTo>
                  <a:cubicBezTo>
                    <a:pt x="6" y="7"/>
                    <a:pt x="7" y="6"/>
                    <a:pt x="7" y="7"/>
                  </a:cubicBez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67" name="PA_任意多边形 743"/>
            <p:cNvSpPr/>
            <p:nvPr>
              <p:custDataLst>
                <p:tags r:id="rId140"/>
              </p:custDataLst>
            </p:nvPr>
          </p:nvSpPr>
          <p:spPr bwMode="auto">
            <a:xfrm>
              <a:off x="5916613" y="3203576"/>
              <a:ext cx="65088" cy="73025"/>
            </a:xfrm>
            <a:custGeom>
              <a:avLst/>
              <a:gdLst>
                <a:gd name="T0" fmla="*/ 7 w 7"/>
                <a:gd name="T1" fmla="*/ 7 h 8"/>
                <a:gd name="T2" fmla="*/ 0 w 7"/>
                <a:gd name="T3" fmla="*/ 8 h 8"/>
                <a:gd name="T4" fmla="*/ 0 w 7"/>
                <a:gd name="T5" fmla="*/ 0 h 8"/>
                <a:gd name="T6" fmla="*/ 7 w 7"/>
                <a:gd name="T7" fmla="*/ 0 h 8"/>
                <a:gd name="T8" fmla="*/ 7 w 7"/>
                <a:gd name="T9" fmla="*/ 7 h 8"/>
                <a:gd name="T10" fmla="*/ 7 w 7"/>
                <a:gd name="T11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8">
                  <a:moveTo>
                    <a:pt x="7" y="7"/>
                  </a:moveTo>
                  <a:cubicBezTo>
                    <a:pt x="5" y="7"/>
                    <a:pt x="2" y="7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ubicBezTo>
                    <a:pt x="2" y="0"/>
                    <a:pt x="5" y="0"/>
                    <a:pt x="7" y="0"/>
                  </a:cubicBezTo>
                  <a:cubicBezTo>
                    <a:pt x="7" y="2"/>
                    <a:pt x="7" y="5"/>
                    <a:pt x="7" y="7"/>
                  </a:cubicBezTo>
                  <a:cubicBezTo>
                    <a:pt x="6" y="7"/>
                    <a:pt x="7" y="6"/>
                    <a:pt x="7" y="7"/>
                  </a:cubicBez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68" name="PA_任意多边形 744"/>
            <p:cNvSpPr/>
            <p:nvPr>
              <p:custDataLst>
                <p:tags r:id="rId141"/>
              </p:custDataLst>
            </p:nvPr>
          </p:nvSpPr>
          <p:spPr bwMode="auto">
            <a:xfrm>
              <a:off x="5816600" y="3213101"/>
              <a:ext cx="63500" cy="63500"/>
            </a:xfrm>
            <a:custGeom>
              <a:avLst/>
              <a:gdLst>
                <a:gd name="T0" fmla="*/ 7 w 7"/>
                <a:gd name="T1" fmla="*/ 7 h 7"/>
                <a:gd name="T2" fmla="*/ 0 w 7"/>
                <a:gd name="T3" fmla="*/ 7 h 7"/>
                <a:gd name="T4" fmla="*/ 0 w 7"/>
                <a:gd name="T5" fmla="*/ 0 h 7"/>
                <a:gd name="T6" fmla="*/ 7 w 7"/>
                <a:gd name="T7" fmla="*/ 0 h 7"/>
                <a:gd name="T8" fmla="*/ 7 w 7"/>
                <a:gd name="T9" fmla="*/ 7 h 7"/>
                <a:gd name="T10" fmla="*/ 7 w 7"/>
                <a:gd name="T11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7">
                  <a:moveTo>
                    <a:pt x="7" y="7"/>
                  </a:moveTo>
                  <a:cubicBezTo>
                    <a:pt x="5" y="7"/>
                    <a:pt x="2" y="7"/>
                    <a:pt x="0" y="7"/>
                  </a:cubicBezTo>
                  <a:cubicBezTo>
                    <a:pt x="0" y="5"/>
                    <a:pt x="0" y="2"/>
                    <a:pt x="0" y="0"/>
                  </a:cubicBezTo>
                  <a:cubicBezTo>
                    <a:pt x="2" y="0"/>
                    <a:pt x="5" y="0"/>
                    <a:pt x="7" y="0"/>
                  </a:cubicBezTo>
                  <a:cubicBezTo>
                    <a:pt x="7" y="2"/>
                    <a:pt x="7" y="4"/>
                    <a:pt x="7" y="7"/>
                  </a:cubicBezTo>
                  <a:cubicBezTo>
                    <a:pt x="6" y="7"/>
                    <a:pt x="7" y="5"/>
                    <a:pt x="7" y="7"/>
                  </a:cubicBez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69" name="PA_任意多边形 745"/>
            <p:cNvSpPr/>
            <p:nvPr>
              <p:custDataLst>
                <p:tags r:id="rId142"/>
              </p:custDataLst>
            </p:nvPr>
          </p:nvSpPr>
          <p:spPr bwMode="auto">
            <a:xfrm>
              <a:off x="6210300" y="3055938"/>
              <a:ext cx="74613" cy="74613"/>
            </a:xfrm>
            <a:custGeom>
              <a:avLst/>
              <a:gdLst>
                <a:gd name="T0" fmla="*/ 8 w 8"/>
                <a:gd name="T1" fmla="*/ 8 h 8"/>
                <a:gd name="T2" fmla="*/ 0 w 8"/>
                <a:gd name="T3" fmla="*/ 8 h 8"/>
                <a:gd name="T4" fmla="*/ 0 w 8"/>
                <a:gd name="T5" fmla="*/ 1 h 8"/>
                <a:gd name="T6" fmla="*/ 8 w 8"/>
                <a:gd name="T7" fmla="*/ 0 h 8"/>
                <a:gd name="T8" fmla="*/ 8 w 8"/>
                <a:gd name="T9" fmla="*/ 8 h 8"/>
                <a:gd name="T10" fmla="*/ 8 w 8"/>
                <a:gd name="T1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8">
                  <a:moveTo>
                    <a:pt x="8" y="8"/>
                  </a:moveTo>
                  <a:cubicBezTo>
                    <a:pt x="5" y="8"/>
                    <a:pt x="3" y="8"/>
                    <a:pt x="0" y="8"/>
                  </a:cubicBezTo>
                  <a:cubicBezTo>
                    <a:pt x="0" y="6"/>
                    <a:pt x="0" y="3"/>
                    <a:pt x="0" y="1"/>
                  </a:cubicBezTo>
                  <a:cubicBezTo>
                    <a:pt x="3" y="1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6" y="8"/>
                    <a:pt x="8" y="6"/>
                    <a:pt x="8" y="8"/>
                  </a:cubicBez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70" name="PA_任意多边形 746"/>
            <p:cNvSpPr/>
            <p:nvPr>
              <p:custDataLst>
                <p:tags r:id="rId143"/>
              </p:custDataLst>
            </p:nvPr>
          </p:nvSpPr>
          <p:spPr bwMode="auto">
            <a:xfrm>
              <a:off x="6110288" y="3065463"/>
              <a:ext cx="73025" cy="74613"/>
            </a:xfrm>
            <a:custGeom>
              <a:avLst/>
              <a:gdLst>
                <a:gd name="T0" fmla="*/ 8 w 8"/>
                <a:gd name="T1" fmla="*/ 8 h 8"/>
                <a:gd name="T2" fmla="*/ 0 w 8"/>
                <a:gd name="T3" fmla="*/ 8 h 8"/>
                <a:gd name="T4" fmla="*/ 0 w 8"/>
                <a:gd name="T5" fmla="*/ 1 h 8"/>
                <a:gd name="T6" fmla="*/ 8 w 8"/>
                <a:gd name="T7" fmla="*/ 0 h 8"/>
                <a:gd name="T8" fmla="*/ 8 w 8"/>
                <a:gd name="T9" fmla="*/ 8 h 8"/>
                <a:gd name="T10" fmla="*/ 8 w 8"/>
                <a:gd name="T1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8">
                  <a:moveTo>
                    <a:pt x="8" y="8"/>
                  </a:moveTo>
                  <a:cubicBezTo>
                    <a:pt x="5" y="8"/>
                    <a:pt x="3" y="8"/>
                    <a:pt x="0" y="8"/>
                  </a:cubicBezTo>
                  <a:cubicBezTo>
                    <a:pt x="0" y="6"/>
                    <a:pt x="0" y="3"/>
                    <a:pt x="0" y="1"/>
                  </a:cubicBez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6" y="8"/>
                    <a:pt x="8" y="6"/>
                    <a:pt x="8" y="8"/>
                  </a:cubicBez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71" name="PA_任意多边形 747"/>
            <p:cNvSpPr/>
            <p:nvPr>
              <p:custDataLst>
                <p:tags r:id="rId144"/>
              </p:custDataLst>
            </p:nvPr>
          </p:nvSpPr>
          <p:spPr bwMode="auto">
            <a:xfrm>
              <a:off x="6018213" y="3074988"/>
              <a:ext cx="63500" cy="73025"/>
            </a:xfrm>
            <a:custGeom>
              <a:avLst/>
              <a:gdLst>
                <a:gd name="T0" fmla="*/ 7 w 7"/>
                <a:gd name="T1" fmla="*/ 7 h 8"/>
                <a:gd name="T2" fmla="*/ 0 w 7"/>
                <a:gd name="T3" fmla="*/ 8 h 8"/>
                <a:gd name="T4" fmla="*/ 0 w 7"/>
                <a:gd name="T5" fmla="*/ 1 h 8"/>
                <a:gd name="T6" fmla="*/ 7 w 7"/>
                <a:gd name="T7" fmla="*/ 0 h 8"/>
                <a:gd name="T8" fmla="*/ 7 w 7"/>
                <a:gd name="T9" fmla="*/ 7 h 8"/>
                <a:gd name="T10" fmla="*/ 7 w 7"/>
                <a:gd name="T11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8">
                  <a:moveTo>
                    <a:pt x="7" y="7"/>
                  </a:moveTo>
                  <a:cubicBezTo>
                    <a:pt x="5" y="8"/>
                    <a:pt x="2" y="8"/>
                    <a:pt x="0" y="8"/>
                  </a:cubicBezTo>
                  <a:cubicBezTo>
                    <a:pt x="0" y="6"/>
                    <a:pt x="0" y="3"/>
                    <a:pt x="0" y="1"/>
                  </a:cubicBezTo>
                  <a:cubicBezTo>
                    <a:pt x="2" y="0"/>
                    <a:pt x="5" y="0"/>
                    <a:pt x="7" y="0"/>
                  </a:cubicBezTo>
                  <a:cubicBezTo>
                    <a:pt x="7" y="2"/>
                    <a:pt x="7" y="5"/>
                    <a:pt x="7" y="7"/>
                  </a:cubicBezTo>
                  <a:cubicBezTo>
                    <a:pt x="6" y="8"/>
                    <a:pt x="7" y="6"/>
                    <a:pt x="7" y="7"/>
                  </a:cubicBez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72" name="PA_任意多边形 748"/>
            <p:cNvSpPr/>
            <p:nvPr>
              <p:custDataLst>
                <p:tags r:id="rId145"/>
              </p:custDataLst>
            </p:nvPr>
          </p:nvSpPr>
          <p:spPr bwMode="auto">
            <a:xfrm>
              <a:off x="5916613" y="3084513"/>
              <a:ext cx="65088" cy="73025"/>
            </a:xfrm>
            <a:custGeom>
              <a:avLst/>
              <a:gdLst>
                <a:gd name="T0" fmla="*/ 7 w 7"/>
                <a:gd name="T1" fmla="*/ 7 h 8"/>
                <a:gd name="T2" fmla="*/ 0 w 7"/>
                <a:gd name="T3" fmla="*/ 8 h 8"/>
                <a:gd name="T4" fmla="*/ 0 w 7"/>
                <a:gd name="T5" fmla="*/ 1 h 8"/>
                <a:gd name="T6" fmla="*/ 7 w 7"/>
                <a:gd name="T7" fmla="*/ 0 h 8"/>
                <a:gd name="T8" fmla="*/ 7 w 7"/>
                <a:gd name="T9" fmla="*/ 7 h 8"/>
                <a:gd name="T10" fmla="*/ 7 w 7"/>
                <a:gd name="T11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8">
                  <a:moveTo>
                    <a:pt x="7" y="7"/>
                  </a:moveTo>
                  <a:cubicBezTo>
                    <a:pt x="5" y="8"/>
                    <a:pt x="2" y="8"/>
                    <a:pt x="0" y="8"/>
                  </a:cubicBezTo>
                  <a:cubicBezTo>
                    <a:pt x="0" y="5"/>
                    <a:pt x="0" y="3"/>
                    <a:pt x="0" y="1"/>
                  </a:cubicBezTo>
                  <a:cubicBezTo>
                    <a:pt x="2" y="0"/>
                    <a:pt x="5" y="0"/>
                    <a:pt x="7" y="0"/>
                  </a:cubicBezTo>
                  <a:cubicBezTo>
                    <a:pt x="7" y="2"/>
                    <a:pt x="7" y="5"/>
                    <a:pt x="7" y="7"/>
                  </a:cubicBezTo>
                  <a:cubicBezTo>
                    <a:pt x="6" y="7"/>
                    <a:pt x="7" y="6"/>
                    <a:pt x="7" y="7"/>
                  </a:cubicBez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73" name="PA_任意多边形 749"/>
            <p:cNvSpPr/>
            <p:nvPr>
              <p:custDataLst>
                <p:tags r:id="rId146"/>
              </p:custDataLst>
            </p:nvPr>
          </p:nvSpPr>
          <p:spPr bwMode="auto">
            <a:xfrm>
              <a:off x="5816600" y="3094038"/>
              <a:ext cx="63500" cy="73025"/>
            </a:xfrm>
            <a:custGeom>
              <a:avLst/>
              <a:gdLst>
                <a:gd name="T0" fmla="*/ 7 w 7"/>
                <a:gd name="T1" fmla="*/ 7 h 8"/>
                <a:gd name="T2" fmla="*/ 0 w 7"/>
                <a:gd name="T3" fmla="*/ 8 h 8"/>
                <a:gd name="T4" fmla="*/ 0 w 7"/>
                <a:gd name="T5" fmla="*/ 1 h 8"/>
                <a:gd name="T6" fmla="*/ 7 w 7"/>
                <a:gd name="T7" fmla="*/ 0 h 8"/>
                <a:gd name="T8" fmla="*/ 7 w 7"/>
                <a:gd name="T9" fmla="*/ 7 h 8"/>
                <a:gd name="T10" fmla="*/ 7 w 7"/>
                <a:gd name="T11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8">
                  <a:moveTo>
                    <a:pt x="7" y="7"/>
                  </a:moveTo>
                  <a:cubicBezTo>
                    <a:pt x="5" y="7"/>
                    <a:pt x="2" y="8"/>
                    <a:pt x="0" y="8"/>
                  </a:cubicBezTo>
                  <a:cubicBezTo>
                    <a:pt x="0" y="5"/>
                    <a:pt x="0" y="3"/>
                    <a:pt x="0" y="1"/>
                  </a:cubicBezTo>
                  <a:cubicBezTo>
                    <a:pt x="2" y="0"/>
                    <a:pt x="5" y="0"/>
                    <a:pt x="7" y="0"/>
                  </a:cubicBezTo>
                  <a:cubicBezTo>
                    <a:pt x="7" y="2"/>
                    <a:pt x="7" y="5"/>
                    <a:pt x="7" y="7"/>
                  </a:cubicBezTo>
                  <a:cubicBezTo>
                    <a:pt x="6" y="7"/>
                    <a:pt x="7" y="6"/>
                    <a:pt x="7" y="7"/>
                  </a:cubicBez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74" name="PA_任意多边形 750"/>
            <p:cNvSpPr/>
            <p:nvPr>
              <p:custDataLst>
                <p:tags r:id="rId147"/>
              </p:custDataLst>
            </p:nvPr>
          </p:nvSpPr>
          <p:spPr bwMode="auto">
            <a:xfrm>
              <a:off x="6210300" y="2936876"/>
              <a:ext cx="74613" cy="74613"/>
            </a:xfrm>
            <a:custGeom>
              <a:avLst/>
              <a:gdLst>
                <a:gd name="T0" fmla="*/ 8 w 8"/>
                <a:gd name="T1" fmla="*/ 8 h 8"/>
                <a:gd name="T2" fmla="*/ 0 w 8"/>
                <a:gd name="T3" fmla="*/ 8 h 8"/>
                <a:gd name="T4" fmla="*/ 0 w 8"/>
                <a:gd name="T5" fmla="*/ 1 h 8"/>
                <a:gd name="T6" fmla="*/ 8 w 8"/>
                <a:gd name="T7" fmla="*/ 0 h 8"/>
                <a:gd name="T8" fmla="*/ 8 w 8"/>
                <a:gd name="T9" fmla="*/ 8 h 8"/>
                <a:gd name="T10" fmla="*/ 8 w 8"/>
                <a:gd name="T1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8">
                  <a:moveTo>
                    <a:pt x="8" y="8"/>
                  </a:moveTo>
                  <a:cubicBezTo>
                    <a:pt x="5" y="8"/>
                    <a:pt x="3" y="8"/>
                    <a:pt x="0" y="8"/>
                  </a:cubicBezTo>
                  <a:cubicBezTo>
                    <a:pt x="0" y="6"/>
                    <a:pt x="0" y="3"/>
                    <a:pt x="0" y="1"/>
                  </a:cubicBezTo>
                  <a:cubicBezTo>
                    <a:pt x="3" y="0"/>
                    <a:pt x="5" y="0"/>
                    <a:pt x="8" y="0"/>
                  </a:cubicBezTo>
                  <a:cubicBezTo>
                    <a:pt x="8" y="2"/>
                    <a:pt x="8" y="5"/>
                    <a:pt x="8" y="8"/>
                  </a:cubicBezTo>
                  <a:cubicBezTo>
                    <a:pt x="6" y="8"/>
                    <a:pt x="8" y="6"/>
                    <a:pt x="8" y="8"/>
                  </a:cubicBez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75" name="PA_任意多边形 751"/>
            <p:cNvSpPr/>
            <p:nvPr>
              <p:custDataLst>
                <p:tags r:id="rId148"/>
              </p:custDataLst>
            </p:nvPr>
          </p:nvSpPr>
          <p:spPr bwMode="auto">
            <a:xfrm>
              <a:off x="6110288" y="2946401"/>
              <a:ext cx="73025" cy="73025"/>
            </a:xfrm>
            <a:custGeom>
              <a:avLst/>
              <a:gdLst>
                <a:gd name="T0" fmla="*/ 8 w 8"/>
                <a:gd name="T1" fmla="*/ 8 h 8"/>
                <a:gd name="T2" fmla="*/ 0 w 8"/>
                <a:gd name="T3" fmla="*/ 8 h 8"/>
                <a:gd name="T4" fmla="*/ 0 w 8"/>
                <a:gd name="T5" fmla="*/ 1 h 8"/>
                <a:gd name="T6" fmla="*/ 8 w 8"/>
                <a:gd name="T7" fmla="*/ 0 h 8"/>
                <a:gd name="T8" fmla="*/ 8 w 8"/>
                <a:gd name="T9" fmla="*/ 8 h 8"/>
                <a:gd name="T10" fmla="*/ 8 w 8"/>
                <a:gd name="T1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8">
                  <a:moveTo>
                    <a:pt x="8" y="8"/>
                  </a:moveTo>
                  <a:cubicBezTo>
                    <a:pt x="5" y="8"/>
                    <a:pt x="3" y="8"/>
                    <a:pt x="0" y="8"/>
                  </a:cubicBezTo>
                  <a:cubicBezTo>
                    <a:pt x="0" y="6"/>
                    <a:pt x="0" y="3"/>
                    <a:pt x="0" y="1"/>
                  </a:cubicBezTo>
                  <a:cubicBezTo>
                    <a:pt x="3" y="0"/>
                    <a:pt x="5" y="0"/>
                    <a:pt x="8" y="0"/>
                  </a:cubicBezTo>
                  <a:cubicBezTo>
                    <a:pt x="8" y="2"/>
                    <a:pt x="8" y="5"/>
                    <a:pt x="8" y="8"/>
                  </a:cubicBezTo>
                  <a:cubicBezTo>
                    <a:pt x="6" y="8"/>
                    <a:pt x="8" y="6"/>
                    <a:pt x="8" y="8"/>
                  </a:cubicBez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76" name="PA_任意多边形 752"/>
            <p:cNvSpPr/>
            <p:nvPr>
              <p:custDataLst>
                <p:tags r:id="rId149"/>
              </p:custDataLst>
            </p:nvPr>
          </p:nvSpPr>
          <p:spPr bwMode="auto">
            <a:xfrm>
              <a:off x="6018213" y="2955926"/>
              <a:ext cx="63500" cy="73025"/>
            </a:xfrm>
            <a:custGeom>
              <a:avLst/>
              <a:gdLst>
                <a:gd name="T0" fmla="*/ 7 w 7"/>
                <a:gd name="T1" fmla="*/ 8 h 8"/>
                <a:gd name="T2" fmla="*/ 0 w 7"/>
                <a:gd name="T3" fmla="*/ 8 h 8"/>
                <a:gd name="T4" fmla="*/ 0 w 7"/>
                <a:gd name="T5" fmla="*/ 1 h 8"/>
                <a:gd name="T6" fmla="*/ 7 w 7"/>
                <a:gd name="T7" fmla="*/ 0 h 8"/>
                <a:gd name="T8" fmla="*/ 7 w 7"/>
                <a:gd name="T9" fmla="*/ 8 h 8"/>
                <a:gd name="T10" fmla="*/ 7 w 7"/>
                <a:gd name="T1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8">
                  <a:moveTo>
                    <a:pt x="7" y="8"/>
                  </a:moveTo>
                  <a:cubicBezTo>
                    <a:pt x="5" y="8"/>
                    <a:pt x="2" y="8"/>
                    <a:pt x="0" y="8"/>
                  </a:cubicBezTo>
                  <a:cubicBezTo>
                    <a:pt x="0" y="6"/>
                    <a:pt x="0" y="3"/>
                    <a:pt x="0" y="1"/>
                  </a:cubicBezTo>
                  <a:cubicBezTo>
                    <a:pt x="2" y="1"/>
                    <a:pt x="5" y="0"/>
                    <a:pt x="7" y="0"/>
                  </a:cubicBezTo>
                  <a:cubicBezTo>
                    <a:pt x="7" y="3"/>
                    <a:pt x="7" y="5"/>
                    <a:pt x="7" y="8"/>
                  </a:cubicBezTo>
                  <a:cubicBezTo>
                    <a:pt x="6" y="8"/>
                    <a:pt x="7" y="6"/>
                    <a:pt x="7" y="8"/>
                  </a:cubicBez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77" name="PA_任意多边形 753"/>
            <p:cNvSpPr/>
            <p:nvPr>
              <p:custDataLst>
                <p:tags r:id="rId150"/>
              </p:custDataLst>
            </p:nvPr>
          </p:nvSpPr>
          <p:spPr bwMode="auto">
            <a:xfrm>
              <a:off x="5916613" y="2965451"/>
              <a:ext cx="65088" cy="73025"/>
            </a:xfrm>
            <a:custGeom>
              <a:avLst/>
              <a:gdLst>
                <a:gd name="T0" fmla="*/ 7 w 7"/>
                <a:gd name="T1" fmla="*/ 8 h 8"/>
                <a:gd name="T2" fmla="*/ 0 w 7"/>
                <a:gd name="T3" fmla="*/ 8 h 8"/>
                <a:gd name="T4" fmla="*/ 0 w 7"/>
                <a:gd name="T5" fmla="*/ 1 h 8"/>
                <a:gd name="T6" fmla="*/ 7 w 7"/>
                <a:gd name="T7" fmla="*/ 0 h 8"/>
                <a:gd name="T8" fmla="*/ 7 w 7"/>
                <a:gd name="T9" fmla="*/ 8 h 8"/>
                <a:gd name="T10" fmla="*/ 7 w 7"/>
                <a:gd name="T1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8">
                  <a:moveTo>
                    <a:pt x="7" y="8"/>
                  </a:moveTo>
                  <a:cubicBezTo>
                    <a:pt x="5" y="8"/>
                    <a:pt x="2" y="8"/>
                    <a:pt x="0" y="8"/>
                  </a:cubicBezTo>
                  <a:cubicBezTo>
                    <a:pt x="0" y="6"/>
                    <a:pt x="0" y="3"/>
                    <a:pt x="0" y="1"/>
                  </a:cubicBezTo>
                  <a:cubicBezTo>
                    <a:pt x="2" y="1"/>
                    <a:pt x="5" y="0"/>
                    <a:pt x="7" y="0"/>
                  </a:cubicBezTo>
                  <a:cubicBezTo>
                    <a:pt x="7" y="3"/>
                    <a:pt x="7" y="5"/>
                    <a:pt x="7" y="8"/>
                  </a:cubicBezTo>
                  <a:cubicBezTo>
                    <a:pt x="6" y="8"/>
                    <a:pt x="7" y="6"/>
                    <a:pt x="7" y="8"/>
                  </a:cubicBez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78" name="PA_任意多边形 754"/>
            <p:cNvSpPr/>
            <p:nvPr>
              <p:custDataLst>
                <p:tags r:id="rId151"/>
              </p:custDataLst>
            </p:nvPr>
          </p:nvSpPr>
          <p:spPr bwMode="auto">
            <a:xfrm>
              <a:off x="5816600" y="2973388"/>
              <a:ext cx="63500" cy="74613"/>
            </a:xfrm>
            <a:custGeom>
              <a:avLst/>
              <a:gdLst>
                <a:gd name="T0" fmla="*/ 7 w 7"/>
                <a:gd name="T1" fmla="*/ 8 h 8"/>
                <a:gd name="T2" fmla="*/ 0 w 7"/>
                <a:gd name="T3" fmla="*/ 8 h 8"/>
                <a:gd name="T4" fmla="*/ 0 w 7"/>
                <a:gd name="T5" fmla="*/ 1 h 8"/>
                <a:gd name="T6" fmla="*/ 7 w 7"/>
                <a:gd name="T7" fmla="*/ 0 h 8"/>
                <a:gd name="T8" fmla="*/ 7 w 7"/>
                <a:gd name="T9" fmla="*/ 8 h 8"/>
                <a:gd name="T10" fmla="*/ 7 w 7"/>
                <a:gd name="T1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8">
                  <a:moveTo>
                    <a:pt x="7" y="8"/>
                  </a:moveTo>
                  <a:cubicBezTo>
                    <a:pt x="5" y="8"/>
                    <a:pt x="2" y="8"/>
                    <a:pt x="0" y="8"/>
                  </a:cubicBezTo>
                  <a:cubicBezTo>
                    <a:pt x="0" y="6"/>
                    <a:pt x="0" y="3"/>
                    <a:pt x="0" y="1"/>
                  </a:cubicBezTo>
                  <a:cubicBezTo>
                    <a:pt x="2" y="1"/>
                    <a:pt x="5" y="0"/>
                    <a:pt x="7" y="0"/>
                  </a:cubicBezTo>
                  <a:cubicBezTo>
                    <a:pt x="7" y="3"/>
                    <a:pt x="7" y="5"/>
                    <a:pt x="7" y="8"/>
                  </a:cubicBezTo>
                  <a:cubicBezTo>
                    <a:pt x="6" y="8"/>
                    <a:pt x="7" y="6"/>
                    <a:pt x="7" y="8"/>
                  </a:cubicBez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79" name="PA_任意多边形 755"/>
            <p:cNvSpPr/>
            <p:nvPr>
              <p:custDataLst>
                <p:tags r:id="rId152"/>
              </p:custDataLst>
            </p:nvPr>
          </p:nvSpPr>
          <p:spPr bwMode="auto">
            <a:xfrm>
              <a:off x="6210300" y="2817813"/>
              <a:ext cx="74613" cy="73025"/>
            </a:xfrm>
            <a:custGeom>
              <a:avLst/>
              <a:gdLst>
                <a:gd name="T0" fmla="*/ 8 w 8"/>
                <a:gd name="T1" fmla="*/ 7 h 8"/>
                <a:gd name="T2" fmla="*/ 0 w 8"/>
                <a:gd name="T3" fmla="*/ 8 h 8"/>
                <a:gd name="T4" fmla="*/ 0 w 8"/>
                <a:gd name="T5" fmla="*/ 1 h 8"/>
                <a:gd name="T6" fmla="*/ 8 w 8"/>
                <a:gd name="T7" fmla="*/ 0 h 8"/>
                <a:gd name="T8" fmla="*/ 8 w 8"/>
                <a:gd name="T9" fmla="*/ 7 h 8"/>
                <a:gd name="T10" fmla="*/ 8 w 8"/>
                <a:gd name="T11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8">
                  <a:moveTo>
                    <a:pt x="8" y="7"/>
                  </a:moveTo>
                  <a:cubicBezTo>
                    <a:pt x="5" y="8"/>
                    <a:pt x="3" y="8"/>
                    <a:pt x="0" y="8"/>
                  </a:cubicBezTo>
                  <a:cubicBezTo>
                    <a:pt x="0" y="6"/>
                    <a:pt x="0" y="3"/>
                    <a:pt x="0" y="1"/>
                  </a:cubicBezTo>
                  <a:cubicBezTo>
                    <a:pt x="3" y="0"/>
                    <a:pt x="5" y="0"/>
                    <a:pt x="8" y="0"/>
                  </a:cubicBezTo>
                  <a:cubicBezTo>
                    <a:pt x="8" y="2"/>
                    <a:pt x="8" y="5"/>
                    <a:pt x="8" y="7"/>
                  </a:cubicBezTo>
                  <a:cubicBezTo>
                    <a:pt x="6" y="7"/>
                    <a:pt x="8" y="6"/>
                    <a:pt x="8" y="7"/>
                  </a:cubicBez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80" name="PA_任意多边形 756"/>
            <p:cNvSpPr/>
            <p:nvPr>
              <p:custDataLst>
                <p:tags r:id="rId153"/>
              </p:custDataLst>
            </p:nvPr>
          </p:nvSpPr>
          <p:spPr bwMode="auto">
            <a:xfrm>
              <a:off x="6110288" y="2827338"/>
              <a:ext cx="73025" cy="73025"/>
            </a:xfrm>
            <a:custGeom>
              <a:avLst/>
              <a:gdLst>
                <a:gd name="T0" fmla="*/ 8 w 8"/>
                <a:gd name="T1" fmla="*/ 7 h 8"/>
                <a:gd name="T2" fmla="*/ 0 w 8"/>
                <a:gd name="T3" fmla="*/ 8 h 8"/>
                <a:gd name="T4" fmla="*/ 0 w 8"/>
                <a:gd name="T5" fmla="*/ 1 h 8"/>
                <a:gd name="T6" fmla="*/ 8 w 8"/>
                <a:gd name="T7" fmla="*/ 0 h 8"/>
                <a:gd name="T8" fmla="*/ 8 w 8"/>
                <a:gd name="T9" fmla="*/ 7 h 8"/>
                <a:gd name="T10" fmla="*/ 8 w 8"/>
                <a:gd name="T11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8">
                  <a:moveTo>
                    <a:pt x="8" y="7"/>
                  </a:moveTo>
                  <a:cubicBezTo>
                    <a:pt x="5" y="8"/>
                    <a:pt x="3" y="8"/>
                    <a:pt x="0" y="8"/>
                  </a:cubicBezTo>
                  <a:cubicBezTo>
                    <a:pt x="0" y="6"/>
                    <a:pt x="0" y="3"/>
                    <a:pt x="0" y="1"/>
                  </a:cubicBezTo>
                  <a:cubicBezTo>
                    <a:pt x="3" y="0"/>
                    <a:pt x="5" y="0"/>
                    <a:pt x="8" y="0"/>
                  </a:cubicBezTo>
                  <a:cubicBezTo>
                    <a:pt x="8" y="2"/>
                    <a:pt x="8" y="5"/>
                    <a:pt x="8" y="7"/>
                  </a:cubicBezTo>
                  <a:cubicBezTo>
                    <a:pt x="6" y="8"/>
                    <a:pt x="8" y="6"/>
                    <a:pt x="8" y="7"/>
                  </a:cubicBez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81" name="PA_任意多边形 757"/>
            <p:cNvSpPr/>
            <p:nvPr>
              <p:custDataLst>
                <p:tags r:id="rId154"/>
              </p:custDataLst>
            </p:nvPr>
          </p:nvSpPr>
          <p:spPr bwMode="auto">
            <a:xfrm>
              <a:off x="6018213" y="2835276"/>
              <a:ext cx="63500" cy="74613"/>
            </a:xfrm>
            <a:custGeom>
              <a:avLst/>
              <a:gdLst>
                <a:gd name="T0" fmla="*/ 7 w 7"/>
                <a:gd name="T1" fmla="*/ 8 h 8"/>
                <a:gd name="T2" fmla="*/ 0 w 7"/>
                <a:gd name="T3" fmla="*/ 8 h 8"/>
                <a:gd name="T4" fmla="*/ 0 w 7"/>
                <a:gd name="T5" fmla="*/ 1 h 8"/>
                <a:gd name="T6" fmla="*/ 7 w 7"/>
                <a:gd name="T7" fmla="*/ 0 h 8"/>
                <a:gd name="T8" fmla="*/ 7 w 7"/>
                <a:gd name="T9" fmla="*/ 8 h 8"/>
                <a:gd name="T10" fmla="*/ 7 w 7"/>
                <a:gd name="T1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8">
                  <a:moveTo>
                    <a:pt x="7" y="8"/>
                  </a:moveTo>
                  <a:cubicBezTo>
                    <a:pt x="5" y="8"/>
                    <a:pt x="2" y="8"/>
                    <a:pt x="0" y="8"/>
                  </a:cubicBezTo>
                  <a:cubicBezTo>
                    <a:pt x="0" y="6"/>
                    <a:pt x="0" y="3"/>
                    <a:pt x="0" y="1"/>
                  </a:cubicBezTo>
                  <a:cubicBezTo>
                    <a:pt x="2" y="1"/>
                    <a:pt x="5" y="0"/>
                    <a:pt x="7" y="0"/>
                  </a:cubicBezTo>
                  <a:cubicBezTo>
                    <a:pt x="7" y="3"/>
                    <a:pt x="7" y="5"/>
                    <a:pt x="7" y="8"/>
                  </a:cubicBezTo>
                  <a:cubicBezTo>
                    <a:pt x="6" y="8"/>
                    <a:pt x="7" y="6"/>
                    <a:pt x="7" y="8"/>
                  </a:cubicBez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82" name="PA_任意多边形 758"/>
            <p:cNvSpPr/>
            <p:nvPr>
              <p:custDataLst>
                <p:tags r:id="rId155"/>
              </p:custDataLst>
            </p:nvPr>
          </p:nvSpPr>
          <p:spPr bwMode="auto">
            <a:xfrm>
              <a:off x="5916613" y="2844801"/>
              <a:ext cx="65088" cy="82550"/>
            </a:xfrm>
            <a:custGeom>
              <a:avLst/>
              <a:gdLst>
                <a:gd name="T0" fmla="*/ 7 w 7"/>
                <a:gd name="T1" fmla="*/ 8 h 9"/>
                <a:gd name="T2" fmla="*/ 0 w 7"/>
                <a:gd name="T3" fmla="*/ 9 h 9"/>
                <a:gd name="T4" fmla="*/ 0 w 7"/>
                <a:gd name="T5" fmla="*/ 1 h 9"/>
                <a:gd name="T6" fmla="*/ 7 w 7"/>
                <a:gd name="T7" fmla="*/ 0 h 9"/>
                <a:gd name="T8" fmla="*/ 7 w 7"/>
                <a:gd name="T9" fmla="*/ 8 h 9"/>
                <a:gd name="T10" fmla="*/ 7 w 7"/>
                <a:gd name="T11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9">
                  <a:moveTo>
                    <a:pt x="7" y="8"/>
                  </a:moveTo>
                  <a:cubicBezTo>
                    <a:pt x="5" y="8"/>
                    <a:pt x="2" y="8"/>
                    <a:pt x="0" y="9"/>
                  </a:cubicBezTo>
                  <a:cubicBezTo>
                    <a:pt x="0" y="6"/>
                    <a:pt x="0" y="4"/>
                    <a:pt x="0" y="1"/>
                  </a:cubicBezTo>
                  <a:cubicBezTo>
                    <a:pt x="2" y="1"/>
                    <a:pt x="5" y="1"/>
                    <a:pt x="7" y="0"/>
                  </a:cubicBezTo>
                  <a:cubicBezTo>
                    <a:pt x="7" y="3"/>
                    <a:pt x="7" y="5"/>
                    <a:pt x="7" y="8"/>
                  </a:cubicBezTo>
                  <a:cubicBezTo>
                    <a:pt x="6" y="8"/>
                    <a:pt x="7" y="6"/>
                    <a:pt x="7" y="8"/>
                  </a:cubicBez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83" name="PA_任意多边形 759"/>
            <p:cNvSpPr/>
            <p:nvPr>
              <p:custDataLst>
                <p:tags r:id="rId156"/>
              </p:custDataLst>
            </p:nvPr>
          </p:nvSpPr>
          <p:spPr bwMode="auto">
            <a:xfrm>
              <a:off x="5816600" y="2863851"/>
              <a:ext cx="63500" cy="73025"/>
            </a:xfrm>
            <a:custGeom>
              <a:avLst/>
              <a:gdLst>
                <a:gd name="T0" fmla="*/ 7 w 7"/>
                <a:gd name="T1" fmla="*/ 7 h 8"/>
                <a:gd name="T2" fmla="*/ 0 w 7"/>
                <a:gd name="T3" fmla="*/ 8 h 8"/>
                <a:gd name="T4" fmla="*/ 0 w 7"/>
                <a:gd name="T5" fmla="*/ 0 h 8"/>
                <a:gd name="T6" fmla="*/ 7 w 7"/>
                <a:gd name="T7" fmla="*/ 0 h 8"/>
                <a:gd name="T8" fmla="*/ 7 w 7"/>
                <a:gd name="T9" fmla="*/ 7 h 8"/>
                <a:gd name="T10" fmla="*/ 7 w 7"/>
                <a:gd name="T11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8">
                  <a:moveTo>
                    <a:pt x="7" y="7"/>
                  </a:moveTo>
                  <a:cubicBezTo>
                    <a:pt x="5" y="7"/>
                    <a:pt x="2" y="7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ubicBezTo>
                    <a:pt x="2" y="0"/>
                    <a:pt x="5" y="0"/>
                    <a:pt x="7" y="0"/>
                  </a:cubicBezTo>
                  <a:cubicBezTo>
                    <a:pt x="7" y="2"/>
                    <a:pt x="7" y="4"/>
                    <a:pt x="7" y="7"/>
                  </a:cubicBezTo>
                  <a:cubicBezTo>
                    <a:pt x="6" y="7"/>
                    <a:pt x="7" y="5"/>
                    <a:pt x="7" y="7"/>
                  </a:cubicBez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84" name="PA_任意多边形 760"/>
            <p:cNvSpPr/>
            <p:nvPr>
              <p:custDataLst>
                <p:tags r:id="rId157"/>
              </p:custDataLst>
            </p:nvPr>
          </p:nvSpPr>
          <p:spPr bwMode="auto">
            <a:xfrm>
              <a:off x="6210300" y="2689226"/>
              <a:ext cx="74613" cy="82550"/>
            </a:xfrm>
            <a:custGeom>
              <a:avLst/>
              <a:gdLst>
                <a:gd name="T0" fmla="*/ 8 w 8"/>
                <a:gd name="T1" fmla="*/ 8 h 9"/>
                <a:gd name="T2" fmla="*/ 0 w 8"/>
                <a:gd name="T3" fmla="*/ 9 h 9"/>
                <a:gd name="T4" fmla="*/ 0 w 8"/>
                <a:gd name="T5" fmla="*/ 1 h 9"/>
                <a:gd name="T6" fmla="*/ 8 w 8"/>
                <a:gd name="T7" fmla="*/ 0 h 9"/>
                <a:gd name="T8" fmla="*/ 8 w 8"/>
                <a:gd name="T9" fmla="*/ 8 h 9"/>
                <a:gd name="T10" fmla="*/ 8 w 8"/>
                <a:gd name="T11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9">
                  <a:moveTo>
                    <a:pt x="8" y="8"/>
                  </a:moveTo>
                  <a:cubicBezTo>
                    <a:pt x="5" y="8"/>
                    <a:pt x="3" y="9"/>
                    <a:pt x="0" y="9"/>
                  </a:cubicBezTo>
                  <a:cubicBezTo>
                    <a:pt x="0" y="6"/>
                    <a:pt x="0" y="4"/>
                    <a:pt x="0" y="1"/>
                  </a:cubicBezTo>
                  <a:cubicBezTo>
                    <a:pt x="3" y="1"/>
                    <a:pt x="5" y="1"/>
                    <a:pt x="8" y="0"/>
                  </a:cubicBezTo>
                  <a:cubicBezTo>
                    <a:pt x="8" y="3"/>
                    <a:pt x="8" y="6"/>
                    <a:pt x="8" y="8"/>
                  </a:cubicBezTo>
                  <a:cubicBezTo>
                    <a:pt x="6" y="8"/>
                    <a:pt x="8" y="7"/>
                    <a:pt x="8" y="8"/>
                  </a:cubicBez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85" name="PA_任意多边形 761"/>
            <p:cNvSpPr/>
            <p:nvPr>
              <p:custDataLst>
                <p:tags r:id="rId158"/>
              </p:custDataLst>
            </p:nvPr>
          </p:nvSpPr>
          <p:spPr bwMode="auto">
            <a:xfrm>
              <a:off x="6110288" y="2706688"/>
              <a:ext cx="73025" cy="74613"/>
            </a:xfrm>
            <a:custGeom>
              <a:avLst/>
              <a:gdLst>
                <a:gd name="T0" fmla="*/ 8 w 8"/>
                <a:gd name="T1" fmla="*/ 7 h 8"/>
                <a:gd name="T2" fmla="*/ 0 w 8"/>
                <a:gd name="T3" fmla="*/ 8 h 8"/>
                <a:gd name="T4" fmla="*/ 0 w 8"/>
                <a:gd name="T5" fmla="*/ 1 h 8"/>
                <a:gd name="T6" fmla="*/ 8 w 8"/>
                <a:gd name="T7" fmla="*/ 0 h 8"/>
                <a:gd name="T8" fmla="*/ 8 w 8"/>
                <a:gd name="T9" fmla="*/ 7 h 8"/>
                <a:gd name="T10" fmla="*/ 8 w 8"/>
                <a:gd name="T11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8">
                  <a:moveTo>
                    <a:pt x="8" y="7"/>
                  </a:moveTo>
                  <a:cubicBezTo>
                    <a:pt x="5" y="8"/>
                    <a:pt x="3" y="8"/>
                    <a:pt x="0" y="8"/>
                  </a:cubicBezTo>
                  <a:cubicBezTo>
                    <a:pt x="0" y="6"/>
                    <a:pt x="0" y="3"/>
                    <a:pt x="0" y="1"/>
                  </a:cubicBezTo>
                  <a:cubicBezTo>
                    <a:pt x="3" y="0"/>
                    <a:pt x="5" y="0"/>
                    <a:pt x="8" y="0"/>
                  </a:cubicBezTo>
                  <a:cubicBezTo>
                    <a:pt x="8" y="2"/>
                    <a:pt x="8" y="5"/>
                    <a:pt x="8" y="7"/>
                  </a:cubicBezTo>
                  <a:cubicBezTo>
                    <a:pt x="6" y="8"/>
                    <a:pt x="8" y="6"/>
                    <a:pt x="8" y="7"/>
                  </a:cubicBez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86" name="PA_任意多边形 762"/>
            <p:cNvSpPr/>
            <p:nvPr>
              <p:custDataLst>
                <p:tags r:id="rId159"/>
              </p:custDataLst>
            </p:nvPr>
          </p:nvSpPr>
          <p:spPr bwMode="auto">
            <a:xfrm>
              <a:off x="6018213" y="2716213"/>
              <a:ext cx="63500" cy="82550"/>
            </a:xfrm>
            <a:custGeom>
              <a:avLst/>
              <a:gdLst>
                <a:gd name="T0" fmla="*/ 7 w 7"/>
                <a:gd name="T1" fmla="*/ 8 h 9"/>
                <a:gd name="T2" fmla="*/ 0 w 7"/>
                <a:gd name="T3" fmla="*/ 9 h 9"/>
                <a:gd name="T4" fmla="*/ 0 w 7"/>
                <a:gd name="T5" fmla="*/ 1 h 9"/>
                <a:gd name="T6" fmla="*/ 7 w 7"/>
                <a:gd name="T7" fmla="*/ 0 h 9"/>
                <a:gd name="T8" fmla="*/ 7 w 7"/>
                <a:gd name="T9" fmla="*/ 8 h 9"/>
                <a:gd name="T10" fmla="*/ 7 w 7"/>
                <a:gd name="T11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9">
                  <a:moveTo>
                    <a:pt x="7" y="8"/>
                  </a:moveTo>
                  <a:cubicBezTo>
                    <a:pt x="5" y="8"/>
                    <a:pt x="2" y="8"/>
                    <a:pt x="0" y="9"/>
                  </a:cubicBezTo>
                  <a:cubicBezTo>
                    <a:pt x="0" y="6"/>
                    <a:pt x="0" y="4"/>
                    <a:pt x="0" y="1"/>
                  </a:cubicBezTo>
                  <a:cubicBezTo>
                    <a:pt x="2" y="1"/>
                    <a:pt x="5" y="0"/>
                    <a:pt x="7" y="0"/>
                  </a:cubicBezTo>
                  <a:cubicBezTo>
                    <a:pt x="7" y="3"/>
                    <a:pt x="7" y="5"/>
                    <a:pt x="7" y="8"/>
                  </a:cubicBezTo>
                  <a:cubicBezTo>
                    <a:pt x="6" y="8"/>
                    <a:pt x="7" y="6"/>
                    <a:pt x="7" y="8"/>
                  </a:cubicBez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87" name="PA_任意多边形 763"/>
            <p:cNvSpPr/>
            <p:nvPr>
              <p:custDataLst>
                <p:tags r:id="rId160"/>
              </p:custDataLst>
            </p:nvPr>
          </p:nvSpPr>
          <p:spPr bwMode="auto">
            <a:xfrm>
              <a:off x="5916613" y="2735263"/>
              <a:ext cx="65088" cy="73025"/>
            </a:xfrm>
            <a:custGeom>
              <a:avLst/>
              <a:gdLst>
                <a:gd name="T0" fmla="*/ 7 w 7"/>
                <a:gd name="T1" fmla="*/ 7 h 8"/>
                <a:gd name="T2" fmla="*/ 0 w 7"/>
                <a:gd name="T3" fmla="*/ 8 h 8"/>
                <a:gd name="T4" fmla="*/ 0 w 7"/>
                <a:gd name="T5" fmla="*/ 0 h 8"/>
                <a:gd name="T6" fmla="*/ 7 w 7"/>
                <a:gd name="T7" fmla="*/ 0 h 8"/>
                <a:gd name="T8" fmla="*/ 7 w 7"/>
                <a:gd name="T9" fmla="*/ 7 h 8"/>
                <a:gd name="T10" fmla="*/ 7 w 7"/>
                <a:gd name="T11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8">
                  <a:moveTo>
                    <a:pt x="7" y="7"/>
                  </a:moveTo>
                  <a:cubicBezTo>
                    <a:pt x="5" y="7"/>
                    <a:pt x="2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ubicBezTo>
                    <a:pt x="2" y="0"/>
                    <a:pt x="5" y="0"/>
                    <a:pt x="7" y="0"/>
                  </a:cubicBezTo>
                  <a:cubicBezTo>
                    <a:pt x="7" y="2"/>
                    <a:pt x="7" y="4"/>
                    <a:pt x="7" y="7"/>
                  </a:cubicBezTo>
                  <a:cubicBezTo>
                    <a:pt x="6" y="7"/>
                    <a:pt x="7" y="5"/>
                    <a:pt x="7" y="7"/>
                  </a:cubicBez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88" name="PA_任意多边形 764"/>
            <p:cNvSpPr/>
            <p:nvPr>
              <p:custDataLst>
                <p:tags r:id="rId161"/>
              </p:custDataLst>
            </p:nvPr>
          </p:nvSpPr>
          <p:spPr bwMode="auto">
            <a:xfrm>
              <a:off x="5816600" y="2744788"/>
              <a:ext cx="63500" cy="73025"/>
            </a:xfrm>
            <a:custGeom>
              <a:avLst/>
              <a:gdLst>
                <a:gd name="T0" fmla="*/ 7 w 7"/>
                <a:gd name="T1" fmla="*/ 7 h 8"/>
                <a:gd name="T2" fmla="*/ 0 w 7"/>
                <a:gd name="T3" fmla="*/ 8 h 8"/>
                <a:gd name="T4" fmla="*/ 0 w 7"/>
                <a:gd name="T5" fmla="*/ 1 h 8"/>
                <a:gd name="T6" fmla="*/ 7 w 7"/>
                <a:gd name="T7" fmla="*/ 0 h 8"/>
                <a:gd name="T8" fmla="*/ 7 w 7"/>
                <a:gd name="T9" fmla="*/ 7 h 8"/>
                <a:gd name="T10" fmla="*/ 7 w 7"/>
                <a:gd name="T11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8">
                  <a:moveTo>
                    <a:pt x="7" y="7"/>
                  </a:moveTo>
                  <a:cubicBezTo>
                    <a:pt x="5" y="8"/>
                    <a:pt x="2" y="8"/>
                    <a:pt x="0" y="8"/>
                  </a:cubicBezTo>
                  <a:cubicBezTo>
                    <a:pt x="0" y="6"/>
                    <a:pt x="0" y="3"/>
                    <a:pt x="0" y="1"/>
                  </a:cubicBezTo>
                  <a:cubicBezTo>
                    <a:pt x="2" y="1"/>
                    <a:pt x="5" y="0"/>
                    <a:pt x="7" y="0"/>
                  </a:cubicBezTo>
                  <a:cubicBezTo>
                    <a:pt x="7" y="2"/>
                    <a:pt x="7" y="5"/>
                    <a:pt x="7" y="7"/>
                  </a:cubicBezTo>
                  <a:cubicBezTo>
                    <a:pt x="6" y="7"/>
                    <a:pt x="7" y="6"/>
                    <a:pt x="7" y="7"/>
                  </a:cubicBez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89" name="PA_任意多边形 765"/>
            <p:cNvSpPr/>
            <p:nvPr>
              <p:custDataLst>
                <p:tags r:id="rId162"/>
              </p:custDataLst>
            </p:nvPr>
          </p:nvSpPr>
          <p:spPr bwMode="auto">
            <a:xfrm>
              <a:off x="6210300" y="2568576"/>
              <a:ext cx="74613" cy="84138"/>
            </a:xfrm>
            <a:custGeom>
              <a:avLst/>
              <a:gdLst>
                <a:gd name="T0" fmla="*/ 8 w 8"/>
                <a:gd name="T1" fmla="*/ 8 h 9"/>
                <a:gd name="T2" fmla="*/ 0 w 8"/>
                <a:gd name="T3" fmla="*/ 9 h 9"/>
                <a:gd name="T4" fmla="*/ 0 w 8"/>
                <a:gd name="T5" fmla="*/ 1 h 9"/>
                <a:gd name="T6" fmla="*/ 8 w 8"/>
                <a:gd name="T7" fmla="*/ 0 h 9"/>
                <a:gd name="T8" fmla="*/ 8 w 8"/>
                <a:gd name="T9" fmla="*/ 8 h 9"/>
                <a:gd name="T10" fmla="*/ 8 w 8"/>
                <a:gd name="T11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9">
                  <a:moveTo>
                    <a:pt x="8" y="8"/>
                  </a:moveTo>
                  <a:cubicBezTo>
                    <a:pt x="5" y="8"/>
                    <a:pt x="3" y="9"/>
                    <a:pt x="0" y="9"/>
                  </a:cubicBezTo>
                  <a:cubicBezTo>
                    <a:pt x="0" y="6"/>
                    <a:pt x="0" y="4"/>
                    <a:pt x="0" y="1"/>
                  </a:cubicBezTo>
                  <a:cubicBezTo>
                    <a:pt x="3" y="1"/>
                    <a:pt x="5" y="1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6" y="8"/>
                    <a:pt x="8" y="6"/>
                    <a:pt x="8" y="8"/>
                  </a:cubicBez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90" name="PA_任意多边形 766"/>
            <p:cNvSpPr/>
            <p:nvPr>
              <p:custDataLst>
                <p:tags r:id="rId163"/>
              </p:custDataLst>
            </p:nvPr>
          </p:nvSpPr>
          <p:spPr bwMode="auto">
            <a:xfrm>
              <a:off x="6110288" y="2587626"/>
              <a:ext cx="73025" cy="73025"/>
            </a:xfrm>
            <a:custGeom>
              <a:avLst/>
              <a:gdLst>
                <a:gd name="T0" fmla="*/ 8 w 8"/>
                <a:gd name="T1" fmla="*/ 7 h 8"/>
                <a:gd name="T2" fmla="*/ 0 w 8"/>
                <a:gd name="T3" fmla="*/ 8 h 8"/>
                <a:gd name="T4" fmla="*/ 0 w 8"/>
                <a:gd name="T5" fmla="*/ 1 h 8"/>
                <a:gd name="T6" fmla="*/ 8 w 8"/>
                <a:gd name="T7" fmla="*/ 0 h 8"/>
                <a:gd name="T8" fmla="*/ 8 w 8"/>
                <a:gd name="T9" fmla="*/ 7 h 8"/>
                <a:gd name="T10" fmla="*/ 8 w 8"/>
                <a:gd name="T11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8">
                  <a:moveTo>
                    <a:pt x="8" y="7"/>
                  </a:moveTo>
                  <a:cubicBezTo>
                    <a:pt x="5" y="8"/>
                    <a:pt x="3" y="8"/>
                    <a:pt x="0" y="8"/>
                  </a:cubicBezTo>
                  <a:cubicBezTo>
                    <a:pt x="0" y="6"/>
                    <a:pt x="0" y="3"/>
                    <a:pt x="0" y="1"/>
                  </a:cubicBezTo>
                  <a:cubicBezTo>
                    <a:pt x="3" y="0"/>
                    <a:pt x="5" y="0"/>
                    <a:pt x="8" y="0"/>
                  </a:cubicBezTo>
                  <a:cubicBezTo>
                    <a:pt x="8" y="2"/>
                    <a:pt x="8" y="5"/>
                    <a:pt x="8" y="7"/>
                  </a:cubicBezTo>
                  <a:cubicBezTo>
                    <a:pt x="6" y="7"/>
                    <a:pt x="8" y="6"/>
                    <a:pt x="8" y="7"/>
                  </a:cubicBez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91" name="PA_任意多边形 767"/>
            <p:cNvSpPr/>
            <p:nvPr>
              <p:custDataLst>
                <p:tags r:id="rId164"/>
              </p:custDataLst>
            </p:nvPr>
          </p:nvSpPr>
          <p:spPr bwMode="auto">
            <a:xfrm>
              <a:off x="6018213" y="2597151"/>
              <a:ext cx="63500" cy="82550"/>
            </a:xfrm>
            <a:custGeom>
              <a:avLst/>
              <a:gdLst>
                <a:gd name="T0" fmla="*/ 7 w 7"/>
                <a:gd name="T1" fmla="*/ 8 h 9"/>
                <a:gd name="T2" fmla="*/ 0 w 7"/>
                <a:gd name="T3" fmla="*/ 9 h 9"/>
                <a:gd name="T4" fmla="*/ 0 w 7"/>
                <a:gd name="T5" fmla="*/ 1 h 9"/>
                <a:gd name="T6" fmla="*/ 7 w 7"/>
                <a:gd name="T7" fmla="*/ 0 h 9"/>
                <a:gd name="T8" fmla="*/ 7 w 7"/>
                <a:gd name="T9" fmla="*/ 8 h 9"/>
                <a:gd name="T10" fmla="*/ 7 w 7"/>
                <a:gd name="T11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9">
                  <a:moveTo>
                    <a:pt x="7" y="8"/>
                  </a:moveTo>
                  <a:cubicBezTo>
                    <a:pt x="5" y="8"/>
                    <a:pt x="2" y="8"/>
                    <a:pt x="0" y="9"/>
                  </a:cubicBezTo>
                  <a:cubicBezTo>
                    <a:pt x="0" y="6"/>
                    <a:pt x="0" y="4"/>
                    <a:pt x="0" y="1"/>
                  </a:cubicBezTo>
                  <a:cubicBezTo>
                    <a:pt x="2" y="1"/>
                    <a:pt x="5" y="1"/>
                    <a:pt x="7" y="0"/>
                  </a:cubicBezTo>
                  <a:cubicBezTo>
                    <a:pt x="7" y="3"/>
                    <a:pt x="7" y="5"/>
                    <a:pt x="7" y="8"/>
                  </a:cubicBezTo>
                  <a:cubicBezTo>
                    <a:pt x="6" y="8"/>
                    <a:pt x="7" y="6"/>
                    <a:pt x="7" y="8"/>
                  </a:cubicBez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92" name="PA_任意多边形 768"/>
            <p:cNvSpPr/>
            <p:nvPr>
              <p:custDataLst>
                <p:tags r:id="rId165"/>
              </p:custDataLst>
            </p:nvPr>
          </p:nvSpPr>
          <p:spPr bwMode="auto">
            <a:xfrm>
              <a:off x="5916613" y="2614613"/>
              <a:ext cx="65088" cy="74613"/>
            </a:xfrm>
            <a:custGeom>
              <a:avLst/>
              <a:gdLst>
                <a:gd name="T0" fmla="*/ 7 w 7"/>
                <a:gd name="T1" fmla="*/ 7 h 8"/>
                <a:gd name="T2" fmla="*/ 0 w 7"/>
                <a:gd name="T3" fmla="*/ 8 h 8"/>
                <a:gd name="T4" fmla="*/ 0 w 7"/>
                <a:gd name="T5" fmla="*/ 1 h 8"/>
                <a:gd name="T6" fmla="*/ 7 w 7"/>
                <a:gd name="T7" fmla="*/ 0 h 8"/>
                <a:gd name="T8" fmla="*/ 7 w 7"/>
                <a:gd name="T9" fmla="*/ 7 h 8"/>
                <a:gd name="T10" fmla="*/ 7 w 7"/>
                <a:gd name="T11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8">
                  <a:moveTo>
                    <a:pt x="7" y="7"/>
                  </a:moveTo>
                  <a:cubicBezTo>
                    <a:pt x="5" y="7"/>
                    <a:pt x="2" y="8"/>
                    <a:pt x="0" y="8"/>
                  </a:cubicBezTo>
                  <a:cubicBezTo>
                    <a:pt x="0" y="6"/>
                    <a:pt x="0" y="3"/>
                    <a:pt x="0" y="1"/>
                  </a:cubicBezTo>
                  <a:cubicBezTo>
                    <a:pt x="2" y="0"/>
                    <a:pt x="5" y="0"/>
                    <a:pt x="7" y="0"/>
                  </a:cubicBezTo>
                  <a:cubicBezTo>
                    <a:pt x="7" y="2"/>
                    <a:pt x="7" y="5"/>
                    <a:pt x="7" y="7"/>
                  </a:cubicBezTo>
                  <a:cubicBezTo>
                    <a:pt x="6" y="7"/>
                    <a:pt x="7" y="6"/>
                    <a:pt x="7" y="7"/>
                  </a:cubicBez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93" name="PA_任意多边形 769"/>
            <p:cNvSpPr/>
            <p:nvPr>
              <p:custDataLst>
                <p:tags r:id="rId166"/>
              </p:custDataLst>
            </p:nvPr>
          </p:nvSpPr>
          <p:spPr bwMode="auto">
            <a:xfrm>
              <a:off x="5816600" y="2624138"/>
              <a:ext cx="63500" cy="82550"/>
            </a:xfrm>
            <a:custGeom>
              <a:avLst/>
              <a:gdLst>
                <a:gd name="T0" fmla="*/ 7 w 7"/>
                <a:gd name="T1" fmla="*/ 8 h 9"/>
                <a:gd name="T2" fmla="*/ 0 w 7"/>
                <a:gd name="T3" fmla="*/ 9 h 9"/>
                <a:gd name="T4" fmla="*/ 0 w 7"/>
                <a:gd name="T5" fmla="*/ 1 h 9"/>
                <a:gd name="T6" fmla="*/ 7 w 7"/>
                <a:gd name="T7" fmla="*/ 0 h 9"/>
                <a:gd name="T8" fmla="*/ 7 w 7"/>
                <a:gd name="T9" fmla="*/ 8 h 9"/>
                <a:gd name="T10" fmla="*/ 7 w 7"/>
                <a:gd name="T11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9">
                  <a:moveTo>
                    <a:pt x="7" y="8"/>
                  </a:moveTo>
                  <a:cubicBezTo>
                    <a:pt x="5" y="8"/>
                    <a:pt x="2" y="8"/>
                    <a:pt x="0" y="9"/>
                  </a:cubicBezTo>
                  <a:cubicBezTo>
                    <a:pt x="0" y="6"/>
                    <a:pt x="0" y="4"/>
                    <a:pt x="0" y="1"/>
                  </a:cubicBezTo>
                  <a:cubicBezTo>
                    <a:pt x="2" y="1"/>
                    <a:pt x="5" y="1"/>
                    <a:pt x="7" y="0"/>
                  </a:cubicBezTo>
                  <a:cubicBezTo>
                    <a:pt x="7" y="3"/>
                    <a:pt x="7" y="5"/>
                    <a:pt x="7" y="8"/>
                  </a:cubicBezTo>
                  <a:cubicBezTo>
                    <a:pt x="6" y="8"/>
                    <a:pt x="7" y="6"/>
                    <a:pt x="7" y="8"/>
                  </a:cubicBez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94" name="PA_任意多边形 770"/>
            <p:cNvSpPr/>
            <p:nvPr>
              <p:custDataLst>
                <p:tags r:id="rId167"/>
              </p:custDataLst>
            </p:nvPr>
          </p:nvSpPr>
          <p:spPr bwMode="auto">
            <a:xfrm>
              <a:off x="6210300" y="2449513"/>
              <a:ext cx="74613" cy="82550"/>
            </a:xfrm>
            <a:custGeom>
              <a:avLst/>
              <a:gdLst>
                <a:gd name="T0" fmla="*/ 8 w 8"/>
                <a:gd name="T1" fmla="*/ 8 h 9"/>
                <a:gd name="T2" fmla="*/ 0 w 8"/>
                <a:gd name="T3" fmla="*/ 9 h 9"/>
                <a:gd name="T4" fmla="*/ 0 w 8"/>
                <a:gd name="T5" fmla="*/ 1 h 9"/>
                <a:gd name="T6" fmla="*/ 8 w 8"/>
                <a:gd name="T7" fmla="*/ 0 h 9"/>
                <a:gd name="T8" fmla="*/ 8 w 8"/>
                <a:gd name="T9" fmla="*/ 8 h 9"/>
                <a:gd name="T10" fmla="*/ 8 w 8"/>
                <a:gd name="T11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9">
                  <a:moveTo>
                    <a:pt x="8" y="8"/>
                  </a:moveTo>
                  <a:cubicBezTo>
                    <a:pt x="5" y="8"/>
                    <a:pt x="3" y="8"/>
                    <a:pt x="0" y="9"/>
                  </a:cubicBezTo>
                  <a:cubicBezTo>
                    <a:pt x="0" y="6"/>
                    <a:pt x="0" y="4"/>
                    <a:pt x="0" y="1"/>
                  </a:cubicBezTo>
                  <a:cubicBezTo>
                    <a:pt x="3" y="1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6" y="8"/>
                    <a:pt x="8" y="6"/>
                    <a:pt x="8" y="8"/>
                  </a:cubicBez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95" name="PA_任意多边形 771"/>
            <p:cNvSpPr/>
            <p:nvPr>
              <p:custDataLst>
                <p:tags r:id="rId168"/>
              </p:custDataLst>
            </p:nvPr>
          </p:nvSpPr>
          <p:spPr bwMode="auto">
            <a:xfrm>
              <a:off x="6110288" y="2468563"/>
              <a:ext cx="73025" cy="73025"/>
            </a:xfrm>
            <a:custGeom>
              <a:avLst/>
              <a:gdLst>
                <a:gd name="T0" fmla="*/ 8 w 8"/>
                <a:gd name="T1" fmla="*/ 7 h 8"/>
                <a:gd name="T2" fmla="*/ 0 w 8"/>
                <a:gd name="T3" fmla="*/ 8 h 8"/>
                <a:gd name="T4" fmla="*/ 0 w 8"/>
                <a:gd name="T5" fmla="*/ 1 h 8"/>
                <a:gd name="T6" fmla="*/ 8 w 8"/>
                <a:gd name="T7" fmla="*/ 0 h 8"/>
                <a:gd name="T8" fmla="*/ 8 w 8"/>
                <a:gd name="T9" fmla="*/ 7 h 8"/>
                <a:gd name="T10" fmla="*/ 8 w 8"/>
                <a:gd name="T11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8">
                  <a:moveTo>
                    <a:pt x="8" y="7"/>
                  </a:moveTo>
                  <a:cubicBezTo>
                    <a:pt x="5" y="8"/>
                    <a:pt x="3" y="8"/>
                    <a:pt x="0" y="8"/>
                  </a:cubicBezTo>
                  <a:cubicBezTo>
                    <a:pt x="0" y="6"/>
                    <a:pt x="0" y="3"/>
                    <a:pt x="0" y="1"/>
                  </a:cubicBezTo>
                  <a:cubicBezTo>
                    <a:pt x="3" y="0"/>
                    <a:pt x="5" y="0"/>
                    <a:pt x="8" y="0"/>
                  </a:cubicBezTo>
                  <a:cubicBezTo>
                    <a:pt x="8" y="2"/>
                    <a:pt x="8" y="5"/>
                    <a:pt x="8" y="7"/>
                  </a:cubicBezTo>
                  <a:cubicBezTo>
                    <a:pt x="6" y="7"/>
                    <a:pt x="8" y="6"/>
                    <a:pt x="8" y="7"/>
                  </a:cubicBez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96" name="PA_任意多边形 772"/>
            <p:cNvSpPr/>
            <p:nvPr>
              <p:custDataLst>
                <p:tags r:id="rId169"/>
              </p:custDataLst>
            </p:nvPr>
          </p:nvSpPr>
          <p:spPr bwMode="auto">
            <a:xfrm>
              <a:off x="6018213" y="2478088"/>
              <a:ext cx="63500" cy="82550"/>
            </a:xfrm>
            <a:custGeom>
              <a:avLst/>
              <a:gdLst>
                <a:gd name="T0" fmla="*/ 7 w 7"/>
                <a:gd name="T1" fmla="*/ 8 h 9"/>
                <a:gd name="T2" fmla="*/ 0 w 7"/>
                <a:gd name="T3" fmla="*/ 9 h 9"/>
                <a:gd name="T4" fmla="*/ 0 w 7"/>
                <a:gd name="T5" fmla="*/ 1 h 9"/>
                <a:gd name="T6" fmla="*/ 7 w 7"/>
                <a:gd name="T7" fmla="*/ 0 h 9"/>
                <a:gd name="T8" fmla="*/ 7 w 7"/>
                <a:gd name="T9" fmla="*/ 8 h 9"/>
                <a:gd name="T10" fmla="*/ 7 w 7"/>
                <a:gd name="T11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9">
                  <a:moveTo>
                    <a:pt x="7" y="8"/>
                  </a:moveTo>
                  <a:cubicBezTo>
                    <a:pt x="5" y="8"/>
                    <a:pt x="2" y="8"/>
                    <a:pt x="0" y="9"/>
                  </a:cubicBezTo>
                  <a:cubicBezTo>
                    <a:pt x="0" y="6"/>
                    <a:pt x="0" y="4"/>
                    <a:pt x="0" y="1"/>
                  </a:cubicBezTo>
                  <a:cubicBezTo>
                    <a:pt x="2" y="1"/>
                    <a:pt x="5" y="1"/>
                    <a:pt x="7" y="0"/>
                  </a:cubicBezTo>
                  <a:cubicBezTo>
                    <a:pt x="7" y="3"/>
                    <a:pt x="7" y="5"/>
                    <a:pt x="7" y="8"/>
                  </a:cubicBezTo>
                  <a:cubicBezTo>
                    <a:pt x="6" y="8"/>
                    <a:pt x="7" y="6"/>
                    <a:pt x="7" y="8"/>
                  </a:cubicBez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97" name="PA_任意多边形 773"/>
            <p:cNvSpPr/>
            <p:nvPr>
              <p:custDataLst>
                <p:tags r:id="rId170"/>
              </p:custDataLst>
            </p:nvPr>
          </p:nvSpPr>
          <p:spPr bwMode="auto">
            <a:xfrm>
              <a:off x="5916613" y="2495551"/>
              <a:ext cx="65088" cy="73025"/>
            </a:xfrm>
            <a:custGeom>
              <a:avLst/>
              <a:gdLst>
                <a:gd name="T0" fmla="*/ 7 w 7"/>
                <a:gd name="T1" fmla="*/ 7 h 8"/>
                <a:gd name="T2" fmla="*/ 0 w 7"/>
                <a:gd name="T3" fmla="*/ 8 h 8"/>
                <a:gd name="T4" fmla="*/ 0 w 7"/>
                <a:gd name="T5" fmla="*/ 1 h 8"/>
                <a:gd name="T6" fmla="*/ 7 w 7"/>
                <a:gd name="T7" fmla="*/ 0 h 8"/>
                <a:gd name="T8" fmla="*/ 7 w 7"/>
                <a:gd name="T9" fmla="*/ 7 h 8"/>
                <a:gd name="T10" fmla="*/ 7 w 7"/>
                <a:gd name="T11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8">
                  <a:moveTo>
                    <a:pt x="7" y="7"/>
                  </a:moveTo>
                  <a:cubicBezTo>
                    <a:pt x="5" y="8"/>
                    <a:pt x="2" y="8"/>
                    <a:pt x="0" y="8"/>
                  </a:cubicBezTo>
                  <a:cubicBezTo>
                    <a:pt x="0" y="6"/>
                    <a:pt x="0" y="4"/>
                    <a:pt x="0" y="1"/>
                  </a:cubicBezTo>
                  <a:cubicBezTo>
                    <a:pt x="2" y="1"/>
                    <a:pt x="5" y="0"/>
                    <a:pt x="7" y="0"/>
                  </a:cubicBezTo>
                  <a:cubicBezTo>
                    <a:pt x="7" y="2"/>
                    <a:pt x="7" y="5"/>
                    <a:pt x="7" y="7"/>
                  </a:cubicBezTo>
                  <a:cubicBezTo>
                    <a:pt x="6" y="8"/>
                    <a:pt x="7" y="6"/>
                    <a:pt x="7" y="7"/>
                  </a:cubicBez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98" name="PA_任意多边形 774"/>
            <p:cNvSpPr/>
            <p:nvPr>
              <p:custDataLst>
                <p:tags r:id="rId171"/>
              </p:custDataLst>
            </p:nvPr>
          </p:nvSpPr>
          <p:spPr bwMode="auto">
            <a:xfrm>
              <a:off x="5816600" y="2514601"/>
              <a:ext cx="63500" cy="73025"/>
            </a:xfrm>
            <a:custGeom>
              <a:avLst/>
              <a:gdLst>
                <a:gd name="T0" fmla="*/ 7 w 7"/>
                <a:gd name="T1" fmla="*/ 7 h 8"/>
                <a:gd name="T2" fmla="*/ 0 w 7"/>
                <a:gd name="T3" fmla="*/ 8 h 8"/>
                <a:gd name="T4" fmla="*/ 0 w 7"/>
                <a:gd name="T5" fmla="*/ 1 h 8"/>
                <a:gd name="T6" fmla="*/ 7 w 7"/>
                <a:gd name="T7" fmla="*/ 0 h 8"/>
                <a:gd name="T8" fmla="*/ 7 w 7"/>
                <a:gd name="T9" fmla="*/ 7 h 8"/>
                <a:gd name="T10" fmla="*/ 7 w 7"/>
                <a:gd name="T11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8">
                  <a:moveTo>
                    <a:pt x="7" y="7"/>
                  </a:moveTo>
                  <a:cubicBezTo>
                    <a:pt x="5" y="7"/>
                    <a:pt x="2" y="8"/>
                    <a:pt x="0" y="8"/>
                  </a:cubicBezTo>
                  <a:cubicBezTo>
                    <a:pt x="0" y="6"/>
                    <a:pt x="0" y="3"/>
                    <a:pt x="0" y="1"/>
                  </a:cubicBezTo>
                  <a:cubicBezTo>
                    <a:pt x="2" y="0"/>
                    <a:pt x="5" y="0"/>
                    <a:pt x="7" y="0"/>
                  </a:cubicBezTo>
                  <a:cubicBezTo>
                    <a:pt x="7" y="2"/>
                    <a:pt x="7" y="4"/>
                    <a:pt x="7" y="7"/>
                  </a:cubicBezTo>
                  <a:cubicBezTo>
                    <a:pt x="6" y="7"/>
                    <a:pt x="7" y="5"/>
                    <a:pt x="7" y="7"/>
                  </a:cubicBez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99" name="PA_任意多边形 775"/>
            <p:cNvSpPr/>
            <p:nvPr>
              <p:custDataLst>
                <p:tags r:id="rId172"/>
              </p:custDataLst>
            </p:nvPr>
          </p:nvSpPr>
          <p:spPr bwMode="auto">
            <a:xfrm>
              <a:off x="6210300" y="2330451"/>
              <a:ext cx="74613" cy="82550"/>
            </a:xfrm>
            <a:custGeom>
              <a:avLst/>
              <a:gdLst>
                <a:gd name="T0" fmla="*/ 8 w 8"/>
                <a:gd name="T1" fmla="*/ 7 h 9"/>
                <a:gd name="T2" fmla="*/ 0 w 8"/>
                <a:gd name="T3" fmla="*/ 9 h 9"/>
                <a:gd name="T4" fmla="*/ 0 w 8"/>
                <a:gd name="T5" fmla="*/ 1 h 9"/>
                <a:gd name="T6" fmla="*/ 8 w 8"/>
                <a:gd name="T7" fmla="*/ 0 h 9"/>
                <a:gd name="T8" fmla="*/ 8 w 8"/>
                <a:gd name="T9" fmla="*/ 7 h 9"/>
                <a:gd name="T10" fmla="*/ 8 w 8"/>
                <a:gd name="T11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9">
                  <a:moveTo>
                    <a:pt x="8" y="7"/>
                  </a:moveTo>
                  <a:cubicBezTo>
                    <a:pt x="5" y="8"/>
                    <a:pt x="3" y="8"/>
                    <a:pt x="0" y="9"/>
                  </a:cubicBezTo>
                  <a:cubicBezTo>
                    <a:pt x="0" y="6"/>
                    <a:pt x="0" y="4"/>
                    <a:pt x="0" y="1"/>
                  </a:cubicBezTo>
                  <a:cubicBezTo>
                    <a:pt x="3" y="1"/>
                    <a:pt x="5" y="0"/>
                    <a:pt x="8" y="0"/>
                  </a:cubicBezTo>
                  <a:cubicBezTo>
                    <a:pt x="8" y="2"/>
                    <a:pt x="8" y="5"/>
                    <a:pt x="8" y="7"/>
                  </a:cubicBezTo>
                  <a:cubicBezTo>
                    <a:pt x="6" y="8"/>
                    <a:pt x="8" y="6"/>
                    <a:pt x="8" y="7"/>
                  </a:cubicBez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200" name="PA_任意多边形 776"/>
            <p:cNvSpPr/>
            <p:nvPr>
              <p:custDataLst>
                <p:tags r:id="rId173"/>
              </p:custDataLst>
            </p:nvPr>
          </p:nvSpPr>
          <p:spPr bwMode="auto">
            <a:xfrm>
              <a:off x="6110288" y="2347913"/>
              <a:ext cx="73025" cy="74613"/>
            </a:xfrm>
            <a:custGeom>
              <a:avLst/>
              <a:gdLst>
                <a:gd name="T0" fmla="*/ 8 w 8"/>
                <a:gd name="T1" fmla="*/ 7 h 8"/>
                <a:gd name="T2" fmla="*/ 0 w 8"/>
                <a:gd name="T3" fmla="*/ 8 h 8"/>
                <a:gd name="T4" fmla="*/ 0 w 8"/>
                <a:gd name="T5" fmla="*/ 1 h 8"/>
                <a:gd name="T6" fmla="*/ 8 w 8"/>
                <a:gd name="T7" fmla="*/ 0 h 8"/>
                <a:gd name="T8" fmla="*/ 8 w 8"/>
                <a:gd name="T9" fmla="*/ 7 h 8"/>
                <a:gd name="T10" fmla="*/ 8 w 8"/>
                <a:gd name="T11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8">
                  <a:moveTo>
                    <a:pt x="8" y="7"/>
                  </a:moveTo>
                  <a:cubicBezTo>
                    <a:pt x="5" y="8"/>
                    <a:pt x="3" y="8"/>
                    <a:pt x="0" y="8"/>
                  </a:cubicBezTo>
                  <a:cubicBezTo>
                    <a:pt x="0" y="6"/>
                    <a:pt x="0" y="3"/>
                    <a:pt x="0" y="1"/>
                  </a:cubicBezTo>
                  <a:cubicBezTo>
                    <a:pt x="3" y="0"/>
                    <a:pt x="5" y="0"/>
                    <a:pt x="8" y="0"/>
                  </a:cubicBezTo>
                  <a:cubicBezTo>
                    <a:pt x="8" y="2"/>
                    <a:pt x="8" y="5"/>
                    <a:pt x="8" y="7"/>
                  </a:cubicBezTo>
                  <a:cubicBezTo>
                    <a:pt x="6" y="7"/>
                    <a:pt x="8" y="6"/>
                    <a:pt x="8" y="7"/>
                  </a:cubicBez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201" name="PA_任意多边形 777"/>
            <p:cNvSpPr/>
            <p:nvPr>
              <p:custDataLst>
                <p:tags r:id="rId174"/>
              </p:custDataLst>
            </p:nvPr>
          </p:nvSpPr>
          <p:spPr bwMode="auto">
            <a:xfrm>
              <a:off x="6018213" y="2357438"/>
              <a:ext cx="63500" cy="82550"/>
            </a:xfrm>
            <a:custGeom>
              <a:avLst/>
              <a:gdLst>
                <a:gd name="T0" fmla="*/ 7 w 7"/>
                <a:gd name="T1" fmla="*/ 8 h 9"/>
                <a:gd name="T2" fmla="*/ 0 w 7"/>
                <a:gd name="T3" fmla="*/ 9 h 9"/>
                <a:gd name="T4" fmla="*/ 0 w 7"/>
                <a:gd name="T5" fmla="*/ 2 h 9"/>
                <a:gd name="T6" fmla="*/ 7 w 7"/>
                <a:gd name="T7" fmla="*/ 0 h 9"/>
                <a:gd name="T8" fmla="*/ 7 w 7"/>
                <a:gd name="T9" fmla="*/ 8 h 9"/>
                <a:gd name="T10" fmla="*/ 7 w 7"/>
                <a:gd name="T11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9">
                  <a:moveTo>
                    <a:pt x="7" y="8"/>
                  </a:moveTo>
                  <a:cubicBezTo>
                    <a:pt x="5" y="8"/>
                    <a:pt x="2" y="9"/>
                    <a:pt x="0" y="9"/>
                  </a:cubicBezTo>
                  <a:cubicBezTo>
                    <a:pt x="0" y="7"/>
                    <a:pt x="0" y="4"/>
                    <a:pt x="0" y="2"/>
                  </a:cubicBezTo>
                  <a:cubicBezTo>
                    <a:pt x="2" y="1"/>
                    <a:pt x="5" y="1"/>
                    <a:pt x="7" y="0"/>
                  </a:cubicBezTo>
                  <a:cubicBezTo>
                    <a:pt x="7" y="3"/>
                    <a:pt x="7" y="5"/>
                    <a:pt x="7" y="8"/>
                  </a:cubicBezTo>
                  <a:cubicBezTo>
                    <a:pt x="6" y="8"/>
                    <a:pt x="7" y="6"/>
                    <a:pt x="7" y="8"/>
                  </a:cubicBez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202" name="PA_任意多边形 778"/>
            <p:cNvSpPr/>
            <p:nvPr>
              <p:custDataLst>
                <p:tags r:id="rId175"/>
              </p:custDataLst>
            </p:nvPr>
          </p:nvSpPr>
          <p:spPr bwMode="auto">
            <a:xfrm>
              <a:off x="5916613" y="2376488"/>
              <a:ext cx="65088" cy="82550"/>
            </a:xfrm>
            <a:custGeom>
              <a:avLst/>
              <a:gdLst>
                <a:gd name="T0" fmla="*/ 7 w 7"/>
                <a:gd name="T1" fmla="*/ 8 h 9"/>
                <a:gd name="T2" fmla="*/ 0 w 7"/>
                <a:gd name="T3" fmla="*/ 9 h 9"/>
                <a:gd name="T4" fmla="*/ 0 w 7"/>
                <a:gd name="T5" fmla="*/ 1 h 9"/>
                <a:gd name="T6" fmla="*/ 7 w 7"/>
                <a:gd name="T7" fmla="*/ 0 h 9"/>
                <a:gd name="T8" fmla="*/ 7 w 7"/>
                <a:gd name="T9" fmla="*/ 8 h 9"/>
                <a:gd name="T10" fmla="*/ 7 w 7"/>
                <a:gd name="T11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9">
                  <a:moveTo>
                    <a:pt x="7" y="8"/>
                  </a:moveTo>
                  <a:cubicBezTo>
                    <a:pt x="5" y="8"/>
                    <a:pt x="2" y="8"/>
                    <a:pt x="0" y="9"/>
                  </a:cubicBezTo>
                  <a:cubicBezTo>
                    <a:pt x="0" y="6"/>
                    <a:pt x="0" y="4"/>
                    <a:pt x="0" y="1"/>
                  </a:cubicBezTo>
                  <a:cubicBezTo>
                    <a:pt x="2" y="1"/>
                    <a:pt x="5" y="1"/>
                    <a:pt x="7" y="0"/>
                  </a:cubicBezTo>
                  <a:cubicBezTo>
                    <a:pt x="7" y="3"/>
                    <a:pt x="7" y="5"/>
                    <a:pt x="7" y="8"/>
                  </a:cubicBezTo>
                  <a:cubicBezTo>
                    <a:pt x="6" y="8"/>
                    <a:pt x="7" y="6"/>
                    <a:pt x="7" y="8"/>
                  </a:cubicBez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203" name="PA_任意多边形 779"/>
            <p:cNvSpPr/>
            <p:nvPr>
              <p:custDataLst>
                <p:tags r:id="rId176"/>
              </p:custDataLst>
            </p:nvPr>
          </p:nvSpPr>
          <p:spPr bwMode="auto">
            <a:xfrm>
              <a:off x="5816600" y="2393951"/>
              <a:ext cx="63500" cy="74613"/>
            </a:xfrm>
            <a:custGeom>
              <a:avLst/>
              <a:gdLst>
                <a:gd name="T0" fmla="*/ 7 w 7"/>
                <a:gd name="T1" fmla="*/ 7 h 8"/>
                <a:gd name="T2" fmla="*/ 0 w 7"/>
                <a:gd name="T3" fmla="*/ 8 h 8"/>
                <a:gd name="T4" fmla="*/ 0 w 7"/>
                <a:gd name="T5" fmla="*/ 1 h 8"/>
                <a:gd name="T6" fmla="*/ 7 w 7"/>
                <a:gd name="T7" fmla="*/ 0 h 8"/>
                <a:gd name="T8" fmla="*/ 7 w 7"/>
                <a:gd name="T9" fmla="*/ 7 h 8"/>
                <a:gd name="T10" fmla="*/ 7 w 7"/>
                <a:gd name="T11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8">
                  <a:moveTo>
                    <a:pt x="7" y="7"/>
                  </a:moveTo>
                  <a:cubicBezTo>
                    <a:pt x="5" y="8"/>
                    <a:pt x="2" y="8"/>
                    <a:pt x="0" y="8"/>
                  </a:cubicBezTo>
                  <a:cubicBezTo>
                    <a:pt x="0" y="6"/>
                    <a:pt x="0" y="4"/>
                    <a:pt x="0" y="1"/>
                  </a:cubicBezTo>
                  <a:cubicBezTo>
                    <a:pt x="2" y="1"/>
                    <a:pt x="5" y="0"/>
                    <a:pt x="7" y="0"/>
                  </a:cubicBezTo>
                  <a:cubicBezTo>
                    <a:pt x="7" y="2"/>
                    <a:pt x="7" y="5"/>
                    <a:pt x="7" y="7"/>
                  </a:cubicBezTo>
                  <a:cubicBezTo>
                    <a:pt x="6" y="7"/>
                    <a:pt x="7" y="6"/>
                    <a:pt x="7" y="7"/>
                  </a:cubicBez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204" name="PA_任意多边形 780"/>
            <p:cNvSpPr/>
            <p:nvPr>
              <p:custDataLst>
                <p:tags r:id="rId177"/>
              </p:custDataLst>
            </p:nvPr>
          </p:nvSpPr>
          <p:spPr bwMode="auto">
            <a:xfrm>
              <a:off x="6210300" y="2211388"/>
              <a:ext cx="74613" cy="73025"/>
            </a:xfrm>
            <a:custGeom>
              <a:avLst/>
              <a:gdLst>
                <a:gd name="T0" fmla="*/ 8 w 8"/>
                <a:gd name="T1" fmla="*/ 7 h 8"/>
                <a:gd name="T2" fmla="*/ 0 w 8"/>
                <a:gd name="T3" fmla="*/ 8 h 8"/>
                <a:gd name="T4" fmla="*/ 0 w 8"/>
                <a:gd name="T5" fmla="*/ 1 h 8"/>
                <a:gd name="T6" fmla="*/ 8 w 8"/>
                <a:gd name="T7" fmla="*/ 0 h 8"/>
                <a:gd name="T8" fmla="*/ 8 w 8"/>
                <a:gd name="T9" fmla="*/ 7 h 8"/>
                <a:gd name="T10" fmla="*/ 8 w 8"/>
                <a:gd name="T11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8">
                  <a:moveTo>
                    <a:pt x="8" y="7"/>
                  </a:moveTo>
                  <a:cubicBezTo>
                    <a:pt x="5" y="8"/>
                    <a:pt x="3" y="8"/>
                    <a:pt x="0" y="8"/>
                  </a:cubicBezTo>
                  <a:cubicBezTo>
                    <a:pt x="0" y="6"/>
                    <a:pt x="0" y="3"/>
                    <a:pt x="0" y="1"/>
                  </a:cubicBezTo>
                  <a:cubicBezTo>
                    <a:pt x="3" y="0"/>
                    <a:pt x="5" y="0"/>
                    <a:pt x="8" y="0"/>
                  </a:cubicBezTo>
                  <a:cubicBezTo>
                    <a:pt x="8" y="2"/>
                    <a:pt x="8" y="5"/>
                    <a:pt x="8" y="7"/>
                  </a:cubicBezTo>
                  <a:cubicBezTo>
                    <a:pt x="6" y="7"/>
                    <a:pt x="8" y="6"/>
                    <a:pt x="8" y="7"/>
                  </a:cubicBez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205" name="PA_任意多边形 781"/>
            <p:cNvSpPr/>
            <p:nvPr>
              <p:custDataLst>
                <p:tags r:id="rId178"/>
              </p:custDataLst>
            </p:nvPr>
          </p:nvSpPr>
          <p:spPr bwMode="auto">
            <a:xfrm>
              <a:off x="6110288" y="2228851"/>
              <a:ext cx="73025" cy="74613"/>
            </a:xfrm>
            <a:custGeom>
              <a:avLst/>
              <a:gdLst>
                <a:gd name="T0" fmla="*/ 8 w 8"/>
                <a:gd name="T1" fmla="*/ 7 h 8"/>
                <a:gd name="T2" fmla="*/ 0 w 8"/>
                <a:gd name="T3" fmla="*/ 8 h 8"/>
                <a:gd name="T4" fmla="*/ 0 w 8"/>
                <a:gd name="T5" fmla="*/ 1 h 8"/>
                <a:gd name="T6" fmla="*/ 8 w 8"/>
                <a:gd name="T7" fmla="*/ 0 h 8"/>
                <a:gd name="T8" fmla="*/ 8 w 8"/>
                <a:gd name="T9" fmla="*/ 7 h 8"/>
                <a:gd name="T10" fmla="*/ 8 w 8"/>
                <a:gd name="T11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8">
                  <a:moveTo>
                    <a:pt x="8" y="7"/>
                  </a:moveTo>
                  <a:cubicBezTo>
                    <a:pt x="5" y="7"/>
                    <a:pt x="3" y="8"/>
                    <a:pt x="0" y="8"/>
                  </a:cubicBezTo>
                  <a:cubicBezTo>
                    <a:pt x="0" y="6"/>
                    <a:pt x="0" y="3"/>
                    <a:pt x="0" y="1"/>
                  </a:cubicBezTo>
                  <a:cubicBezTo>
                    <a:pt x="3" y="0"/>
                    <a:pt x="5" y="0"/>
                    <a:pt x="8" y="0"/>
                  </a:cubicBezTo>
                  <a:cubicBezTo>
                    <a:pt x="8" y="2"/>
                    <a:pt x="8" y="5"/>
                    <a:pt x="8" y="7"/>
                  </a:cubicBezTo>
                  <a:cubicBezTo>
                    <a:pt x="6" y="7"/>
                    <a:pt x="8" y="6"/>
                    <a:pt x="8" y="7"/>
                  </a:cubicBez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206" name="PA_任意多边形 782"/>
            <p:cNvSpPr/>
            <p:nvPr>
              <p:custDataLst>
                <p:tags r:id="rId179"/>
              </p:custDataLst>
            </p:nvPr>
          </p:nvSpPr>
          <p:spPr bwMode="auto">
            <a:xfrm>
              <a:off x="6018213" y="2238376"/>
              <a:ext cx="63500" cy="82550"/>
            </a:xfrm>
            <a:custGeom>
              <a:avLst/>
              <a:gdLst>
                <a:gd name="T0" fmla="*/ 7 w 7"/>
                <a:gd name="T1" fmla="*/ 8 h 9"/>
                <a:gd name="T2" fmla="*/ 0 w 7"/>
                <a:gd name="T3" fmla="*/ 9 h 9"/>
                <a:gd name="T4" fmla="*/ 0 w 7"/>
                <a:gd name="T5" fmla="*/ 2 h 9"/>
                <a:gd name="T6" fmla="*/ 7 w 7"/>
                <a:gd name="T7" fmla="*/ 0 h 9"/>
                <a:gd name="T8" fmla="*/ 7 w 7"/>
                <a:gd name="T9" fmla="*/ 8 h 9"/>
                <a:gd name="T10" fmla="*/ 7 w 7"/>
                <a:gd name="T11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9">
                  <a:moveTo>
                    <a:pt x="7" y="8"/>
                  </a:moveTo>
                  <a:cubicBezTo>
                    <a:pt x="5" y="8"/>
                    <a:pt x="2" y="9"/>
                    <a:pt x="0" y="9"/>
                  </a:cubicBezTo>
                  <a:cubicBezTo>
                    <a:pt x="0" y="7"/>
                    <a:pt x="0" y="4"/>
                    <a:pt x="0" y="2"/>
                  </a:cubicBezTo>
                  <a:cubicBezTo>
                    <a:pt x="2" y="1"/>
                    <a:pt x="5" y="1"/>
                    <a:pt x="7" y="0"/>
                  </a:cubicBezTo>
                  <a:cubicBezTo>
                    <a:pt x="7" y="3"/>
                    <a:pt x="7" y="5"/>
                    <a:pt x="7" y="8"/>
                  </a:cubicBezTo>
                  <a:cubicBezTo>
                    <a:pt x="6" y="8"/>
                    <a:pt x="7" y="6"/>
                    <a:pt x="7" y="8"/>
                  </a:cubicBez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207" name="PA_任意多边形 783"/>
            <p:cNvSpPr/>
            <p:nvPr>
              <p:custDataLst>
                <p:tags r:id="rId180"/>
              </p:custDataLst>
            </p:nvPr>
          </p:nvSpPr>
          <p:spPr bwMode="auto">
            <a:xfrm>
              <a:off x="5916613" y="2257426"/>
              <a:ext cx="65088" cy="82550"/>
            </a:xfrm>
            <a:custGeom>
              <a:avLst/>
              <a:gdLst>
                <a:gd name="T0" fmla="*/ 7 w 7"/>
                <a:gd name="T1" fmla="*/ 8 h 9"/>
                <a:gd name="T2" fmla="*/ 0 w 7"/>
                <a:gd name="T3" fmla="*/ 9 h 9"/>
                <a:gd name="T4" fmla="*/ 0 w 7"/>
                <a:gd name="T5" fmla="*/ 2 h 9"/>
                <a:gd name="T6" fmla="*/ 7 w 7"/>
                <a:gd name="T7" fmla="*/ 0 h 9"/>
                <a:gd name="T8" fmla="*/ 7 w 7"/>
                <a:gd name="T9" fmla="*/ 8 h 9"/>
                <a:gd name="T10" fmla="*/ 7 w 7"/>
                <a:gd name="T11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9">
                  <a:moveTo>
                    <a:pt x="7" y="8"/>
                  </a:moveTo>
                  <a:cubicBezTo>
                    <a:pt x="5" y="8"/>
                    <a:pt x="2" y="9"/>
                    <a:pt x="0" y="9"/>
                  </a:cubicBezTo>
                  <a:cubicBezTo>
                    <a:pt x="0" y="7"/>
                    <a:pt x="0" y="4"/>
                    <a:pt x="0" y="2"/>
                  </a:cubicBezTo>
                  <a:cubicBezTo>
                    <a:pt x="2" y="1"/>
                    <a:pt x="5" y="1"/>
                    <a:pt x="7" y="0"/>
                  </a:cubicBezTo>
                  <a:cubicBezTo>
                    <a:pt x="7" y="3"/>
                    <a:pt x="7" y="5"/>
                    <a:pt x="7" y="8"/>
                  </a:cubicBezTo>
                  <a:cubicBezTo>
                    <a:pt x="6" y="8"/>
                    <a:pt x="7" y="6"/>
                    <a:pt x="7" y="8"/>
                  </a:cubicBez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232" name="PA_任意多边形 784"/>
            <p:cNvSpPr/>
            <p:nvPr>
              <p:custDataLst>
                <p:tags r:id="rId181"/>
              </p:custDataLst>
            </p:nvPr>
          </p:nvSpPr>
          <p:spPr bwMode="auto">
            <a:xfrm>
              <a:off x="5816600" y="2274888"/>
              <a:ext cx="63500" cy="82550"/>
            </a:xfrm>
            <a:custGeom>
              <a:avLst/>
              <a:gdLst>
                <a:gd name="T0" fmla="*/ 7 w 7"/>
                <a:gd name="T1" fmla="*/ 8 h 9"/>
                <a:gd name="T2" fmla="*/ 0 w 7"/>
                <a:gd name="T3" fmla="*/ 9 h 9"/>
                <a:gd name="T4" fmla="*/ 0 w 7"/>
                <a:gd name="T5" fmla="*/ 2 h 9"/>
                <a:gd name="T6" fmla="*/ 7 w 7"/>
                <a:gd name="T7" fmla="*/ 0 h 9"/>
                <a:gd name="T8" fmla="*/ 7 w 7"/>
                <a:gd name="T9" fmla="*/ 8 h 9"/>
                <a:gd name="T10" fmla="*/ 7 w 7"/>
                <a:gd name="T11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9">
                  <a:moveTo>
                    <a:pt x="7" y="8"/>
                  </a:moveTo>
                  <a:cubicBezTo>
                    <a:pt x="5" y="8"/>
                    <a:pt x="2" y="8"/>
                    <a:pt x="0" y="9"/>
                  </a:cubicBezTo>
                  <a:cubicBezTo>
                    <a:pt x="0" y="6"/>
                    <a:pt x="0" y="4"/>
                    <a:pt x="0" y="2"/>
                  </a:cubicBezTo>
                  <a:cubicBezTo>
                    <a:pt x="2" y="1"/>
                    <a:pt x="5" y="1"/>
                    <a:pt x="7" y="0"/>
                  </a:cubicBezTo>
                  <a:cubicBezTo>
                    <a:pt x="7" y="3"/>
                    <a:pt x="7" y="5"/>
                    <a:pt x="7" y="8"/>
                  </a:cubicBezTo>
                  <a:cubicBezTo>
                    <a:pt x="6" y="8"/>
                    <a:pt x="7" y="6"/>
                    <a:pt x="7" y="8"/>
                  </a:cubicBez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233" name="PA_任意多边形 785"/>
            <p:cNvSpPr/>
            <p:nvPr>
              <p:custDataLst>
                <p:tags r:id="rId182"/>
              </p:custDataLst>
            </p:nvPr>
          </p:nvSpPr>
          <p:spPr bwMode="auto">
            <a:xfrm>
              <a:off x="6210300" y="2082801"/>
              <a:ext cx="74613" cy="82550"/>
            </a:xfrm>
            <a:custGeom>
              <a:avLst/>
              <a:gdLst>
                <a:gd name="T0" fmla="*/ 8 w 8"/>
                <a:gd name="T1" fmla="*/ 8 h 9"/>
                <a:gd name="T2" fmla="*/ 0 w 8"/>
                <a:gd name="T3" fmla="*/ 9 h 9"/>
                <a:gd name="T4" fmla="*/ 0 w 8"/>
                <a:gd name="T5" fmla="*/ 2 h 9"/>
                <a:gd name="T6" fmla="*/ 8 w 8"/>
                <a:gd name="T7" fmla="*/ 0 h 9"/>
                <a:gd name="T8" fmla="*/ 8 w 8"/>
                <a:gd name="T9" fmla="*/ 8 h 9"/>
                <a:gd name="T10" fmla="*/ 8 w 8"/>
                <a:gd name="T11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9">
                  <a:moveTo>
                    <a:pt x="8" y="8"/>
                  </a:moveTo>
                  <a:cubicBezTo>
                    <a:pt x="5" y="8"/>
                    <a:pt x="3" y="9"/>
                    <a:pt x="0" y="9"/>
                  </a:cubicBezTo>
                  <a:cubicBezTo>
                    <a:pt x="0" y="7"/>
                    <a:pt x="0" y="4"/>
                    <a:pt x="0" y="2"/>
                  </a:cubicBezTo>
                  <a:cubicBezTo>
                    <a:pt x="3" y="1"/>
                    <a:pt x="5" y="1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6" y="8"/>
                    <a:pt x="8" y="6"/>
                    <a:pt x="8" y="8"/>
                  </a:cubicBez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234" name="PA_任意多边形 786"/>
            <p:cNvSpPr/>
            <p:nvPr>
              <p:custDataLst>
                <p:tags r:id="rId183"/>
              </p:custDataLst>
            </p:nvPr>
          </p:nvSpPr>
          <p:spPr bwMode="auto">
            <a:xfrm>
              <a:off x="6110288" y="2100263"/>
              <a:ext cx="73025" cy="82550"/>
            </a:xfrm>
            <a:custGeom>
              <a:avLst/>
              <a:gdLst>
                <a:gd name="T0" fmla="*/ 8 w 8"/>
                <a:gd name="T1" fmla="*/ 8 h 9"/>
                <a:gd name="T2" fmla="*/ 0 w 8"/>
                <a:gd name="T3" fmla="*/ 9 h 9"/>
                <a:gd name="T4" fmla="*/ 0 w 8"/>
                <a:gd name="T5" fmla="*/ 2 h 9"/>
                <a:gd name="T6" fmla="*/ 8 w 8"/>
                <a:gd name="T7" fmla="*/ 0 h 9"/>
                <a:gd name="T8" fmla="*/ 8 w 8"/>
                <a:gd name="T9" fmla="*/ 8 h 9"/>
                <a:gd name="T10" fmla="*/ 8 w 8"/>
                <a:gd name="T11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9">
                  <a:moveTo>
                    <a:pt x="8" y="8"/>
                  </a:moveTo>
                  <a:cubicBezTo>
                    <a:pt x="5" y="8"/>
                    <a:pt x="3" y="9"/>
                    <a:pt x="0" y="9"/>
                  </a:cubicBezTo>
                  <a:cubicBezTo>
                    <a:pt x="0" y="7"/>
                    <a:pt x="0" y="4"/>
                    <a:pt x="0" y="2"/>
                  </a:cubicBezTo>
                  <a:cubicBezTo>
                    <a:pt x="3" y="1"/>
                    <a:pt x="5" y="1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6" y="8"/>
                    <a:pt x="8" y="6"/>
                    <a:pt x="8" y="8"/>
                  </a:cubicBez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235" name="PA_任意多边形 787"/>
            <p:cNvSpPr/>
            <p:nvPr>
              <p:custDataLst>
                <p:tags r:id="rId184"/>
              </p:custDataLst>
            </p:nvPr>
          </p:nvSpPr>
          <p:spPr bwMode="auto">
            <a:xfrm>
              <a:off x="6018213" y="2127251"/>
              <a:ext cx="63500" cy="74613"/>
            </a:xfrm>
            <a:custGeom>
              <a:avLst/>
              <a:gdLst>
                <a:gd name="T0" fmla="*/ 7 w 7"/>
                <a:gd name="T1" fmla="*/ 7 h 8"/>
                <a:gd name="T2" fmla="*/ 0 w 7"/>
                <a:gd name="T3" fmla="*/ 8 h 8"/>
                <a:gd name="T4" fmla="*/ 0 w 7"/>
                <a:gd name="T5" fmla="*/ 1 h 8"/>
                <a:gd name="T6" fmla="*/ 7 w 7"/>
                <a:gd name="T7" fmla="*/ 0 h 8"/>
                <a:gd name="T8" fmla="*/ 7 w 7"/>
                <a:gd name="T9" fmla="*/ 7 h 8"/>
                <a:gd name="T10" fmla="*/ 7 w 7"/>
                <a:gd name="T11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8">
                  <a:moveTo>
                    <a:pt x="7" y="7"/>
                  </a:moveTo>
                  <a:cubicBezTo>
                    <a:pt x="5" y="7"/>
                    <a:pt x="2" y="8"/>
                    <a:pt x="0" y="8"/>
                  </a:cubicBezTo>
                  <a:cubicBezTo>
                    <a:pt x="0" y="6"/>
                    <a:pt x="0" y="3"/>
                    <a:pt x="0" y="1"/>
                  </a:cubicBezTo>
                  <a:cubicBezTo>
                    <a:pt x="2" y="0"/>
                    <a:pt x="5" y="0"/>
                    <a:pt x="7" y="0"/>
                  </a:cubicBezTo>
                  <a:cubicBezTo>
                    <a:pt x="7" y="2"/>
                    <a:pt x="7" y="4"/>
                    <a:pt x="7" y="7"/>
                  </a:cubicBezTo>
                  <a:cubicBezTo>
                    <a:pt x="6" y="7"/>
                    <a:pt x="7" y="5"/>
                    <a:pt x="7" y="7"/>
                  </a:cubicBez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236" name="PA_任意多边形 788"/>
            <p:cNvSpPr/>
            <p:nvPr>
              <p:custDataLst>
                <p:tags r:id="rId185"/>
              </p:custDataLst>
            </p:nvPr>
          </p:nvSpPr>
          <p:spPr bwMode="auto">
            <a:xfrm>
              <a:off x="5916613" y="2146301"/>
              <a:ext cx="65088" cy="73025"/>
            </a:xfrm>
            <a:custGeom>
              <a:avLst/>
              <a:gdLst>
                <a:gd name="T0" fmla="*/ 7 w 7"/>
                <a:gd name="T1" fmla="*/ 7 h 8"/>
                <a:gd name="T2" fmla="*/ 0 w 7"/>
                <a:gd name="T3" fmla="*/ 8 h 8"/>
                <a:gd name="T4" fmla="*/ 0 w 7"/>
                <a:gd name="T5" fmla="*/ 1 h 8"/>
                <a:gd name="T6" fmla="*/ 7 w 7"/>
                <a:gd name="T7" fmla="*/ 0 h 8"/>
                <a:gd name="T8" fmla="*/ 7 w 7"/>
                <a:gd name="T9" fmla="*/ 7 h 8"/>
                <a:gd name="T10" fmla="*/ 7 w 7"/>
                <a:gd name="T11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8">
                  <a:moveTo>
                    <a:pt x="7" y="7"/>
                  </a:moveTo>
                  <a:cubicBezTo>
                    <a:pt x="5" y="7"/>
                    <a:pt x="2" y="8"/>
                    <a:pt x="0" y="8"/>
                  </a:cubicBezTo>
                  <a:cubicBezTo>
                    <a:pt x="0" y="6"/>
                    <a:pt x="0" y="3"/>
                    <a:pt x="0" y="1"/>
                  </a:cubicBezTo>
                  <a:cubicBezTo>
                    <a:pt x="2" y="1"/>
                    <a:pt x="5" y="0"/>
                    <a:pt x="7" y="0"/>
                  </a:cubicBezTo>
                  <a:cubicBezTo>
                    <a:pt x="7" y="2"/>
                    <a:pt x="7" y="4"/>
                    <a:pt x="7" y="7"/>
                  </a:cubicBezTo>
                  <a:cubicBezTo>
                    <a:pt x="6" y="7"/>
                    <a:pt x="7" y="5"/>
                    <a:pt x="7" y="7"/>
                  </a:cubicBez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237" name="PA_任意多边形 789"/>
            <p:cNvSpPr/>
            <p:nvPr>
              <p:custDataLst>
                <p:tags r:id="rId186"/>
              </p:custDataLst>
            </p:nvPr>
          </p:nvSpPr>
          <p:spPr bwMode="auto">
            <a:xfrm>
              <a:off x="5816600" y="2165351"/>
              <a:ext cx="63500" cy="73025"/>
            </a:xfrm>
            <a:custGeom>
              <a:avLst/>
              <a:gdLst>
                <a:gd name="T0" fmla="*/ 7 w 7"/>
                <a:gd name="T1" fmla="*/ 7 h 8"/>
                <a:gd name="T2" fmla="*/ 0 w 7"/>
                <a:gd name="T3" fmla="*/ 8 h 8"/>
                <a:gd name="T4" fmla="*/ 0 w 7"/>
                <a:gd name="T5" fmla="*/ 1 h 8"/>
                <a:gd name="T6" fmla="*/ 7 w 7"/>
                <a:gd name="T7" fmla="*/ 0 h 8"/>
                <a:gd name="T8" fmla="*/ 7 w 7"/>
                <a:gd name="T9" fmla="*/ 7 h 8"/>
                <a:gd name="T10" fmla="*/ 7 w 7"/>
                <a:gd name="T11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8">
                  <a:moveTo>
                    <a:pt x="7" y="7"/>
                  </a:moveTo>
                  <a:cubicBezTo>
                    <a:pt x="5" y="7"/>
                    <a:pt x="2" y="8"/>
                    <a:pt x="0" y="8"/>
                  </a:cubicBezTo>
                  <a:cubicBezTo>
                    <a:pt x="0" y="6"/>
                    <a:pt x="0" y="3"/>
                    <a:pt x="0" y="1"/>
                  </a:cubicBezTo>
                  <a:cubicBezTo>
                    <a:pt x="2" y="1"/>
                    <a:pt x="5" y="0"/>
                    <a:pt x="7" y="0"/>
                  </a:cubicBezTo>
                  <a:cubicBezTo>
                    <a:pt x="7" y="2"/>
                    <a:pt x="7" y="5"/>
                    <a:pt x="7" y="7"/>
                  </a:cubicBezTo>
                  <a:cubicBezTo>
                    <a:pt x="6" y="7"/>
                    <a:pt x="7" y="5"/>
                    <a:pt x="7" y="7"/>
                  </a:cubicBez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238" name="PA_任意多边形 790"/>
            <p:cNvSpPr/>
            <p:nvPr>
              <p:custDataLst>
                <p:tags r:id="rId187"/>
              </p:custDataLst>
            </p:nvPr>
          </p:nvSpPr>
          <p:spPr bwMode="auto">
            <a:xfrm>
              <a:off x="6210300" y="1962151"/>
              <a:ext cx="74613" cy="82550"/>
            </a:xfrm>
            <a:custGeom>
              <a:avLst/>
              <a:gdLst>
                <a:gd name="T0" fmla="*/ 8 w 8"/>
                <a:gd name="T1" fmla="*/ 8 h 9"/>
                <a:gd name="T2" fmla="*/ 0 w 8"/>
                <a:gd name="T3" fmla="*/ 9 h 9"/>
                <a:gd name="T4" fmla="*/ 0 w 8"/>
                <a:gd name="T5" fmla="*/ 2 h 9"/>
                <a:gd name="T6" fmla="*/ 8 w 8"/>
                <a:gd name="T7" fmla="*/ 0 h 9"/>
                <a:gd name="T8" fmla="*/ 8 w 8"/>
                <a:gd name="T9" fmla="*/ 8 h 9"/>
                <a:gd name="T10" fmla="*/ 8 w 8"/>
                <a:gd name="T11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9">
                  <a:moveTo>
                    <a:pt x="8" y="8"/>
                  </a:moveTo>
                  <a:cubicBezTo>
                    <a:pt x="5" y="8"/>
                    <a:pt x="3" y="9"/>
                    <a:pt x="0" y="9"/>
                  </a:cubicBezTo>
                  <a:cubicBezTo>
                    <a:pt x="0" y="7"/>
                    <a:pt x="0" y="4"/>
                    <a:pt x="0" y="2"/>
                  </a:cubicBezTo>
                  <a:cubicBezTo>
                    <a:pt x="3" y="1"/>
                    <a:pt x="5" y="1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6" y="8"/>
                    <a:pt x="8" y="6"/>
                    <a:pt x="8" y="8"/>
                  </a:cubicBez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239" name="PA_任意多边形 791"/>
            <p:cNvSpPr/>
            <p:nvPr>
              <p:custDataLst>
                <p:tags r:id="rId188"/>
              </p:custDataLst>
            </p:nvPr>
          </p:nvSpPr>
          <p:spPr bwMode="auto">
            <a:xfrm>
              <a:off x="6110288" y="1981201"/>
              <a:ext cx="73025" cy="82550"/>
            </a:xfrm>
            <a:custGeom>
              <a:avLst/>
              <a:gdLst>
                <a:gd name="T0" fmla="*/ 8 w 8"/>
                <a:gd name="T1" fmla="*/ 8 h 9"/>
                <a:gd name="T2" fmla="*/ 0 w 8"/>
                <a:gd name="T3" fmla="*/ 9 h 9"/>
                <a:gd name="T4" fmla="*/ 0 w 8"/>
                <a:gd name="T5" fmla="*/ 2 h 9"/>
                <a:gd name="T6" fmla="*/ 8 w 8"/>
                <a:gd name="T7" fmla="*/ 0 h 9"/>
                <a:gd name="T8" fmla="*/ 8 w 8"/>
                <a:gd name="T9" fmla="*/ 8 h 9"/>
                <a:gd name="T10" fmla="*/ 8 w 8"/>
                <a:gd name="T11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9">
                  <a:moveTo>
                    <a:pt x="8" y="8"/>
                  </a:moveTo>
                  <a:cubicBezTo>
                    <a:pt x="5" y="8"/>
                    <a:pt x="3" y="9"/>
                    <a:pt x="0" y="9"/>
                  </a:cubicBezTo>
                  <a:cubicBezTo>
                    <a:pt x="0" y="7"/>
                    <a:pt x="0" y="4"/>
                    <a:pt x="0" y="2"/>
                  </a:cubicBezTo>
                  <a:cubicBezTo>
                    <a:pt x="3" y="1"/>
                    <a:pt x="5" y="1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6" y="8"/>
                    <a:pt x="8" y="6"/>
                    <a:pt x="8" y="8"/>
                  </a:cubicBez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240" name="PA_任意多边形 792"/>
            <p:cNvSpPr/>
            <p:nvPr>
              <p:custDataLst>
                <p:tags r:id="rId189"/>
              </p:custDataLst>
            </p:nvPr>
          </p:nvSpPr>
          <p:spPr bwMode="auto">
            <a:xfrm>
              <a:off x="6018213" y="2008188"/>
              <a:ext cx="63500" cy="74613"/>
            </a:xfrm>
            <a:custGeom>
              <a:avLst/>
              <a:gdLst>
                <a:gd name="T0" fmla="*/ 7 w 7"/>
                <a:gd name="T1" fmla="*/ 7 h 8"/>
                <a:gd name="T2" fmla="*/ 0 w 7"/>
                <a:gd name="T3" fmla="*/ 8 h 8"/>
                <a:gd name="T4" fmla="*/ 0 w 7"/>
                <a:gd name="T5" fmla="*/ 1 h 8"/>
                <a:gd name="T6" fmla="*/ 7 w 7"/>
                <a:gd name="T7" fmla="*/ 0 h 8"/>
                <a:gd name="T8" fmla="*/ 7 w 7"/>
                <a:gd name="T9" fmla="*/ 7 h 8"/>
                <a:gd name="T10" fmla="*/ 7 w 7"/>
                <a:gd name="T11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8">
                  <a:moveTo>
                    <a:pt x="7" y="7"/>
                  </a:moveTo>
                  <a:cubicBezTo>
                    <a:pt x="5" y="8"/>
                    <a:pt x="2" y="8"/>
                    <a:pt x="0" y="8"/>
                  </a:cubicBezTo>
                  <a:cubicBezTo>
                    <a:pt x="0" y="6"/>
                    <a:pt x="0" y="4"/>
                    <a:pt x="0" y="1"/>
                  </a:cubicBezTo>
                  <a:cubicBezTo>
                    <a:pt x="2" y="1"/>
                    <a:pt x="5" y="0"/>
                    <a:pt x="7" y="0"/>
                  </a:cubicBezTo>
                  <a:cubicBezTo>
                    <a:pt x="7" y="2"/>
                    <a:pt x="7" y="5"/>
                    <a:pt x="7" y="7"/>
                  </a:cubicBezTo>
                  <a:cubicBezTo>
                    <a:pt x="6" y="7"/>
                    <a:pt x="7" y="6"/>
                    <a:pt x="7" y="7"/>
                  </a:cubicBez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241" name="PA_任意多边形 793"/>
            <p:cNvSpPr/>
            <p:nvPr>
              <p:custDataLst>
                <p:tags r:id="rId190"/>
              </p:custDataLst>
            </p:nvPr>
          </p:nvSpPr>
          <p:spPr bwMode="auto">
            <a:xfrm>
              <a:off x="5916613" y="2027238"/>
              <a:ext cx="65088" cy="82550"/>
            </a:xfrm>
            <a:custGeom>
              <a:avLst/>
              <a:gdLst>
                <a:gd name="T0" fmla="*/ 7 w 7"/>
                <a:gd name="T1" fmla="*/ 7 h 9"/>
                <a:gd name="T2" fmla="*/ 0 w 7"/>
                <a:gd name="T3" fmla="*/ 9 h 9"/>
                <a:gd name="T4" fmla="*/ 0 w 7"/>
                <a:gd name="T5" fmla="*/ 1 h 9"/>
                <a:gd name="T6" fmla="*/ 7 w 7"/>
                <a:gd name="T7" fmla="*/ 0 h 9"/>
                <a:gd name="T8" fmla="*/ 7 w 7"/>
                <a:gd name="T9" fmla="*/ 7 h 9"/>
                <a:gd name="T10" fmla="*/ 7 w 7"/>
                <a:gd name="T11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9">
                  <a:moveTo>
                    <a:pt x="7" y="7"/>
                  </a:moveTo>
                  <a:cubicBezTo>
                    <a:pt x="5" y="8"/>
                    <a:pt x="2" y="8"/>
                    <a:pt x="0" y="9"/>
                  </a:cubicBezTo>
                  <a:cubicBezTo>
                    <a:pt x="0" y="6"/>
                    <a:pt x="0" y="4"/>
                    <a:pt x="0" y="1"/>
                  </a:cubicBezTo>
                  <a:cubicBezTo>
                    <a:pt x="2" y="1"/>
                    <a:pt x="5" y="0"/>
                    <a:pt x="7" y="0"/>
                  </a:cubicBezTo>
                  <a:cubicBezTo>
                    <a:pt x="7" y="2"/>
                    <a:pt x="7" y="5"/>
                    <a:pt x="7" y="7"/>
                  </a:cubicBezTo>
                  <a:cubicBezTo>
                    <a:pt x="6" y="7"/>
                    <a:pt x="7" y="6"/>
                    <a:pt x="7" y="7"/>
                  </a:cubicBez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242" name="PA_任意多边形 794"/>
            <p:cNvSpPr/>
            <p:nvPr>
              <p:custDataLst>
                <p:tags r:id="rId191"/>
              </p:custDataLst>
            </p:nvPr>
          </p:nvSpPr>
          <p:spPr bwMode="auto">
            <a:xfrm>
              <a:off x="5816600" y="2044701"/>
              <a:ext cx="63500" cy="82550"/>
            </a:xfrm>
            <a:custGeom>
              <a:avLst/>
              <a:gdLst>
                <a:gd name="T0" fmla="*/ 7 w 7"/>
                <a:gd name="T1" fmla="*/ 7 h 9"/>
                <a:gd name="T2" fmla="*/ 0 w 7"/>
                <a:gd name="T3" fmla="*/ 9 h 9"/>
                <a:gd name="T4" fmla="*/ 0 w 7"/>
                <a:gd name="T5" fmla="*/ 2 h 9"/>
                <a:gd name="T6" fmla="*/ 7 w 7"/>
                <a:gd name="T7" fmla="*/ 0 h 9"/>
                <a:gd name="T8" fmla="*/ 7 w 7"/>
                <a:gd name="T9" fmla="*/ 7 h 9"/>
                <a:gd name="T10" fmla="*/ 7 w 7"/>
                <a:gd name="T11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9">
                  <a:moveTo>
                    <a:pt x="7" y="7"/>
                  </a:moveTo>
                  <a:cubicBezTo>
                    <a:pt x="5" y="8"/>
                    <a:pt x="2" y="8"/>
                    <a:pt x="0" y="9"/>
                  </a:cubicBezTo>
                  <a:cubicBezTo>
                    <a:pt x="0" y="6"/>
                    <a:pt x="0" y="4"/>
                    <a:pt x="0" y="2"/>
                  </a:cubicBezTo>
                  <a:cubicBezTo>
                    <a:pt x="2" y="1"/>
                    <a:pt x="5" y="0"/>
                    <a:pt x="7" y="0"/>
                  </a:cubicBezTo>
                  <a:cubicBezTo>
                    <a:pt x="7" y="2"/>
                    <a:pt x="7" y="5"/>
                    <a:pt x="7" y="7"/>
                  </a:cubicBezTo>
                  <a:cubicBezTo>
                    <a:pt x="6" y="8"/>
                    <a:pt x="7" y="6"/>
                    <a:pt x="7" y="7"/>
                  </a:cubicBez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243" name="PA_任意多边形 795"/>
            <p:cNvSpPr/>
            <p:nvPr>
              <p:custDataLst>
                <p:tags r:id="rId192"/>
              </p:custDataLst>
            </p:nvPr>
          </p:nvSpPr>
          <p:spPr bwMode="auto">
            <a:xfrm>
              <a:off x="6210300" y="1843088"/>
              <a:ext cx="74613" cy="82550"/>
            </a:xfrm>
            <a:custGeom>
              <a:avLst/>
              <a:gdLst>
                <a:gd name="T0" fmla="*/ 8 w 8"/>
                <a:gd name="T1" fmla="*/ 8 h 9"/>
                <a:gd name="T2" fmla="*/ 0 w 8"/>
                <a:gd name="T3" fmla="*/ 9 h 9"/>
                <a:gd name="T4" fmla="*/ 0 w 8"/>
                <a:gd name="T5" fmla="*/ 2 h 9"/>
                <a:gd name="T6" fmla="*/ 8 w 8"/>
                <a:gd name="T7" fmla="*/ 0 h 9"/>
                <a:gd name="T8" fmla="*/ 8 w 8"/>
                <a:gd name="T9" fmla="*/ 8 h 9"/>
                <a:gd name="T10" fmla="*/ 8 w 8"/>
                <a:gd name="T11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9">
                  <a:moveTo>
                    <a:pt x="8" y="8"/>
                  </a:moveTo>
                  <a:cubicBezTo>
                    <a:pt x="5" y="8"/>
                    <a:pt x="3" y="9"/>
                    <a:pt x="0" y="9"/>
                  </a:cubicBezTo>
                  <a:cubicBezTo>
                    <a:pt x="0" y="7"/>
                    <a:pt x="0" y="4"/>
                    <a:pt x="0" y="2"/>
                  </a:cubicBezTo>
                  <a:cubicBezTo>
                    <a:pt x="3" y="1"/>
                    <a:pt x="5" y="0"/>
                    <a:pt x="8" y="0"/>
                  </a:cubicBezTo>
                  <a:cubicBezTo>
                    <a:pt x="8" y="2"/>
                    <a:pt x="8" y="5"/>
                    <a:pt x="8" y="8"/>
                  </a:cubicBezTo>
                  <a:cubicBezTo>
                    <a:pt x="6" y="8"/>
                    <a:pt x="8" y="6"/>
                    <a:pt x="8" y="8"/>
                  </a:cubicBez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244" name="PA_任意多边形 796"/>
            <p:cNvSpPr/>
            <p:nvPr>
              <p:custDataLst>
                <p:tags r:id="rId193"/>
              </p:custDataLst>
            </p:nvPr>
          </p:nvSpPr>
          <p:spPr bwMode="auto">
            <a:xfrm>
              <a:off x="6110288" y="1862138"/>
              <a:ext cx="73025" cy="82550"/>
            </a:xfrm>
            <a:custGeom>
              <a:avLst/>
              <a:gdLst>
                <a:gd name="T0" fmla="*/ 8 w 8"/>
                <a:gd name="T1" fmla="*/ 8 h 9"/>
                <a:gd name="T2" fmla="*/ 0 w 8"/>
                <a:gd name="T3" fmla="*/ 9 h 9"/>
                <a:gd name="T4" fmla="*/ 0 w 8"/>
                <a:gd name="T5" fmla="*/ 2 h 9"/>
                <a:gd name="T6" fmla="*/ 8 w 8"/>
                <a:gd name="T7" fmla="*/ 0 h 9"/>
                <a:gd name="T8" fmla="*/ 8 w 8"/>
                <a:gd name="T9" fmla="*/ 8 h 9"/>
                <a:gd name="T10" fmla="*/ 8 w 8"/>
                <a:gd name="T11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9">
                  <a:moveTo>
                    <a:pt x="8" y="8"/>
                  </a:moveTo>
                  <a:cubicBezTo>
                    <a:pt x="5" y="8"/>
                    <a:pt x="3" y="9"/>
                    <a:pt x="0" y="9"/>
                  </a:cubicBezTo>
                  <a:cubicBezTo>
                    <a:pt x="0" y="7"/>
                    <a:pt x="0" y="4"/>
                    <a:pt x="0" y="2"/>
                  </a:cubicBezTo>
                  <a:cubicBezTo>
                    <a:pt x="3" y="1"/>
                    <a:pt x="5" y="1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6" y="8"/>
                    <a:pt x="8" y="6"/>
                    <a:pt x="8" y="8"/>
                  </a:cubicBez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245" name="PA_任意多边形 797"/>
            <p:cNvSpPr/>
            <p:nvPr>
              <p:custDataLst>
                <p:tags r:id="rId194"/>
              </p:custDataLst>
            </p:nvPr>
          </p:nvSpPr>
          <p:spPr bwMode="auto">
            <a:xfrm>
              <a:off x="6018213" y="1889126"/>
              <a:ext cx="63500" cy="82550"/>
            </a:xfrm>
            <a:custGeom>
              <a:avLst/>
              <a:gdLst>
                <a:gd name="T0" fmla="*/ 7 w 7"/>
                <a:gd name="T1" fmla="*/ 7 h 9"/>
                <a:gd name="T2" fmla="*/ 0 w 7"/>
                <a:gd name="T3" fmla="*/ 9 h 9"/>
                <a:gd name="T4" fmla="*/ 0 w 7"/>
                <a:gd name="T5" fmla="*/ 1 h 9"/>
                <a:gd name="T6" fmla="*/ 7 w 7"/>
                <a:gd name="T7" fmla="*/ 0 h 9"/>
                <a:gd name="T8" fmla="*/ 7 w 7"/>
                <a:gd name="T9" fmla="*/ 7 h 9"/>
                <a:gd name="T10" fmla="*/ 7 w 7"/>
                <a:gd name="T11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9">
                  <a:moveTo>
                    <a:pt x="7" y="7"/>
                  </a:moveTo>
                  <a:cubicBezTo>
                    <a:pt x="5" y="8"/>
                    <a:pt x="2" y="8"/>
                    <a:pt x="0" y="9"/>
                  </a:cubicBezTo>
                  <a:cubicBezTo>
                    <a:pt x="0" y="6"/>
                    <a:pt x="0" y="4"/>
                    <a:pt x="0" y="1"/>
                  </a:cubicBezTo>
                  <a:cubicBezTo>
                    <a:pt x="2" y="1"/>
                    <a:pt x="5" y="0"/>
                    <a:pt x="7" y="0"/>
                  </a:cubicBezTo>
                  <a:cubicBezTo>
                    <a:pt x="7" y="2"/>
                    <a:pt x="7" y="5"/>
                    <a:pt x="7" y="7"/>
                  </a:cubicBezTo>
                  <a:cubicBezTo>
                    <a:pt x="6" y="7"/>
                    <a:pt x="7" y="6"/>
                    <a:pt x="7" y="7"/>
                  </a:cubicBez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246" name="PA_任意多边形 798"/>
            <p:cNvSpPr/>
            <p:nvPr>
              <p:custDataLst>
                <p:tags r:id="rId195"/>
              </p:custDataLst>
            </p:nvPr>
          </p:nvSpPr>
          <p:spPr bwMode="auto">
            <a:xfrm>
              <a:off x="5916613" y="1906588"/>
              <a:ext cx="65088" cy="84138"/>
            </a:xfrm>
            <a:custGeom>
              <a:avLst/>
              <a:gdLst>
                <a:gd name="T0" fmla="*/ 7 w 7"/>
                <a:gd name="T1" fmla="*/ 7 h 9"/>
                <a:gd name="T2" fmla="*/ 0 w 7"/>
                <a:gd name="T3" fmla="*/ 9 h 9"/>
                <a:gd name="T4" fmla="*/ 0 w 7"/>
                <a:gd name="T5" fmla="*/ 2 h 9"/>
                <a:gd name="T6" fmla="*/ 7 w 7"/>
                <a:gd name="T7" fmla="*/ 0 h 9"/>
                <a:gd name="T8" fmla="*/ 7 w 7"/>
                <a:gd name="T9" fmla="*/ 7 h 9"/>
                <a:gd name="T10" fmla="*/ 7 w 7"/>
                <a:gd name="T11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9">
                  <a:moveTo>
                    <a:pt x="7" y="7"/>
                  </a:moveTo>
                  <a:cubicBezTo>
                    <a:pt x="5" y="8"/>
                    <a:pt x="2" y="8"/>
                    <a:pt x="0" y="9"/>
                  </a:cubicBezTo>
                  <a:cubicBezTo>
                    <a:pt x="0" y="6"/>
                    <a:pt x="0" y="4"/>
                    <a:pt x="0" y="2"/>
                  </a:cubicBezTo>
                  <a:cubicBezTo>
                    <a:pt x="2" y="1"/>
                    <a:pt x="5" y="1"/>
                    <a:pt x="7" y="0"/>
                  </a:cubicBezTo>
                  <a:cubicBezTo>
                    <a:pt x="7" y="2"/>
                    <a:pt x="7" y="5"/>
                    <a:pt x="7" y="7"/>
                  </a:cubicBezTo>
                  <a:cubicBezTo>
                    <a:pt x="6" y="8"/>
                    <a:pt x="7" y="6"/>
                    <a:pt x="7" y="7"/>
                  </a:cubicBez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247" name="PA_任意多边形 799"/>
            <p:cNvSpPr/>
            <p:nvPr>
              <p:custDataLst>
                <p:tags r:id="rId196"/>
              </p:custDataLst>
            </p:nvPr>
          </p:nvSpPr>
          <p:spPr bwMode="auto">
            <a:xfrm>
              <a:off x="5816600" y="1925638"/>
              <a:ext cx="63500" cy="82550"/>
            </a:xfrm>
            <a:custGeom>
              <a:avLst/>
              <a:gdLst>
                <a:gd name="T0" fmla="*/ 7 w 7"/>
                <a:gd name="T1" fmla="*/ 8 h 9"/>
                <a:gd name="T2" fmla="*/ 0 w 7"/>
                <a:gd name="T3" fmla="*/ 9 h 9"/>
                <a:gd name="T4" fmla="*/ 0 w 7"/>
                <a:gd name="T5" fmla="*/ 2 h 9"/>
                <a:gd name="T6" fmla="*/ 7 w 7"/>
                <a:gd name="T7" fmla="*/ 0 h 9"/>
                <a:gd name="T8" fmla="*/ 7 w 7"/>
                <a:gd name="T9" fmla="*/ 8 h 9"/>
                <a:gd name="T10" fmla="*/ 7 w 7"/>
                <a:gd name="T11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9">
                  <a:moveTo>
                    <a:pt x="7" y="8"/>
                  </a:moveTo>
                  <a:cubicBezTo>
                    <a:pt x="5" y="8"/>
                    <a:pt x="2" y="9"/>
                    <a:pt x="0" y="9"/>
                  </a:cubicBezTo>
                  <a:cubicBezTo>
                    <a:pt x="0" y="7"/>
                    <a:pt x="0" y="4"/>
                    <a:pt x="0" y="2"/>
                  </a:cubicBezTo>
                  <a:cubicBezTo>
                    <a:pt x="2" y="1"/>
                    <a:pt x="5" y="1"/>
                    <a:pt x="7" y="0"/>
                  </a:cubicBezTo>
                  <a:cubicBezTo>
                    <a:pt x="7" y="3"/>
                    <a:pt x="7" y="5"/>
                    <a:pt x="7" y="8"/>
                  </a:cubicBezTo>
                  <a:cubicBezTo>
                    <a:pt x="6" y="8"/>
                    <a:pt x="7" y="6"/>
                    <a:pt x="7" y="8"/>
                  </a:cubicBez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248" name="PA_任意多边形 800"/>
            <p:cNvSpPr/>
            <p:nvPr>
              <p:custDataLst>
                <p:tags r:id="rId197"/>
              </p:custDataLst>
            </p:nvPr>
          </p:nvSpPr>
          <p:spPr bwMode="auto">
            <a:xfrm>
              <a:off x="6210300" y="1724026"/>
              <a:ext cx="74613" cy="82550"/>
            </a:xfrm>
            <a:custGeom>
              <a:avLst/>
              <a:gdLst>
                <a:gd name="T0" fmla="*/ 8 w 8"/>
                <a:gd name="T1" fmla="*/ 7 h 9"/>
                <a:gd name="T2" fmla="*/ 0 w 8"/>
                <a:gd name="T3" fmla="*/ 9 h 9"/>
                <a:gd name="T4" fmla="*/ 0 w 8"/>
                <a:gd name="T5" fmla="*/ 1 h 9"/>
                <a:gd name="T6" fmla="*/ 8 w 8"/>
                <a:gd name="T7" fmla="*/ 0 h 9"/>
                <a:gd name="T8" fmla="*/ 8 w 8"/>
                <a:gd name="T9" fmla="*/ 7 h 9"/>
                <a:gd name="T10" fmla="*/ 8 w 8"/>
                <a:gd name="T11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9">
                  <a:moveTo>
                    <a:pt x="8" y="7"/>
                  </a:moveTo>
                  <a:cubicBezTo>
                    <a:pt x="5" y="8"/>
                    <a:pt x="3" y="8"/>
                    <a:pt x="0" y="9"/>
                  </a:cubicBezTo>
                  <a:cubicBezTo>
                    <a:pt x="0" y="6"/>
                    <a:pt x="0" y="4"/>
                    <a:pt x="0" y="1"/>
                  </a:cubicBezTo>
                  <a:cubicBezTo>
                    <a:pt x="3" y="1"/>
                    <a:pt x="5" y="0"/>
                    <a:pt x="8" y="0"/>
                  </a:cubicBezTo>
                  <a:cubicBezTo>
                    <a:pt x="8" y="2"/>
                    <a:pt x="8" y="5"/>
                    <a:pt x="8" y="7"/>
                  </a:cubicBezTo>
                  <a:cubicBezTo>
                    <a:pt x="6" y="8"/>
                    <a:pt x="8" y="6"/>
                    <a:pt x="8" y="7"/>
                  </a:cubicBez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249" name="PA_任意多边形 801"/>
            <p:cNvSpPr/>
            <p:nvPr>
              <p:custDataLst>
                <p:tags r:id="rId198"/>
              </p:custDataLst>
            </p:nvPr>
          </p:nvSpPr>
          <p:spPr bwMode="auto">
            <a:xfrm>
              <a:off x="6110288" y="1741488"/>
              <a:ext cx="73025" cy="82550"/>
            </a:xfrm>
            <a:custGeom>
              <a:avLst/>
              <a:gdLst>
                <a:gd name="T0" fmla="*/ 8 w 8"/>
                <a:gd name="T1" fmla="*/ 8 h 9"/>
                <a:gd name="T2" fmla="*/ 0 w 8"/>
                <a:gd name="T3" fmla="*/ 9 h 9"/>
                <a:gd name="T4" fmla="*/ 0 w 8"/>
                <a:gd name="T5" fmla="*/ 2 h 9"/>
                <a:gd name="T6" fmla="*/ 8 w 8"/>
                <a:gd name="T7" fmla="*/ 0 h 9"/>
                <a:gd name="T8" fmla="*/ 8 w 8"/>
                <a:gd name="T9" fmla="*/ 8 h 9"/>
                <a:gd name="T10" fmla="*/ 8 w 8"/>
                <a:gd name="T11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9">
                  <a:moveTo>
                    <a:pt x="8" y="8"/>
                  </a:moveTo>
                  <a:cubicBezTo>
                    <a:pt x="5" y="8"/>
                    <a:pt x="3" y="9"/>
                    <a:pt x="0" y="9"/>
                  </a:cubicBezTo>
                  <a:cubicBezTo>
                    <a:pt x="0" y="7"/>
                    <a:pt x="0" y="4"/>
                    <a:pt x="0" y="2"/>
                  </a:cubicBezTo>
                  <a:cubicBezTo>
                    <a:pt x="3" y="1"/>
                    <a:pt x="5" y="1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6" y="8"/>
                    <a:pt x="8" y="6"/>
                    <a:pt x="8" y="8"/>
                  </a:cubicBez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250" name="PA_任意多边形 802"/>
            <p:cNvSpPr/>
            <p:nvPr>
              <p:custDataLst>
                <p:tags r:id="rId199"/>
              </p:custDataLst>
            </p:nvPr>
          </p:nvSpPr>
          <p:spPr bwMode="auto">
            <a:xfrm>
              <a:off x="6018213" y="1770063"/>
              <a:ext cx="63500" cy="82550"/>
            </a:xfrm>
            <a:custGeom>
              <a:avLst/>
              <a:gdLst>
                <a:gd name="T0" fmla="*/ 7 w 7"/>
                <a:gd name="T1" fmla="*/ 7 h 9"/>
                <a:gd name="T2" fmla="*/ 0 w 7"/>
                <a:gd name="T3" fmla="*/ 9 h 9"/>
                <a:gd name="T4" fmla="*/ 0 w 7"/>
                <a:gd name="T5" fmla="*/ 1 h 9"/>
                <a:gd name="T6" fmla="*/ 7 w 7"/>
                <a:gd name="T7" fmla="*/ 0 h 9"/>
                <a:gd name="T8" fmla="*/ 7 w 7"/>
                <a:gd name="T9" fmla="*/ 7 h 9"/>
                <a:gd name="T10" fmla="*/ 7 w 7"/>
                <a:gd name="T11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9">
                  <a:moveTo>
                    <a:pt x="7" y="7"/>
                  </a:moveTo>
                  <a:cubicBezTo>
                    <a:pt x="5" y="8"/>
                    <a:pt x="2" y="8"/>
                    <a:pt x="0" y="9"/>
                  </a:cubicBezTo>
                  <a:cubicBezTo>
                    <a:pt x="0" y="6"/>
                    <a:pt x="0" y="4"/>
                    <a:pt x="0" y="1"/>
                  </a:cubicBezTo>
                  <a:cubicBezTo>
                    <a:pt x="2" y="1"/>
                    <a:pt x="5" y="0"/>
                    <a:pt x="7" y="0"/>
                  </a:cubicBezTo>
                  <a:cubicBezTo>
                    <a:pt x="7" y="2"/>
                    <a:pt x="7" y="5"/>
                    <a:pt x="7" y="7"/>
                  </a:cubicBezTo>
                  <a:cubicBezTo>
                    <a:pt x="6" y="7"/>
                    <a:pt x="7" y="6"/>
                    <a:pt x="7" y="7"/>
                  </a:cubicBez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251" name="PA_任意多边形 803"/>
            <p:cNvSpPr/>
            <p:nvPr>
              <p:custDataLst>
                <p:tags r:id="rId200"/>
              </p:custDataLst>
            </p:nvPr>
          </p:nvSpPr>
          <p:spPr bwMode="auto">
            <a:xfrm>
              <a:off x="5916613" y="1787526"/>
              <a:ext cx="65088" cy="82550"/>
            </a:xfrm>
            <a:custGeom>
              <a:avLst/>
              <a:gdLst>
                <a:gd name="T0" fmla="*/ 7 w 7"/>
                <a:gd name="T1" fmla="*/ 8 h 9"/>
                <a:gd name="T2" fmla="*/ 0 w 7"/>
                <a:gd name="T3" fmla="*/ 9 h 9"/>
                <a:gd name="T4" fmla="*/ 0 w 7"/>
                <a:gd name="T5" fmla="*/ 2 h 9"/>
                <a:gd name="T6" fmla="*/ 7 w 7"/>
                <a:gd name="T7" fmla="*/ 0 h 9"/>
                <a:gd name="T8" fmla="*/ 7 w 7"/>
                <a:gd name="T9" fmla="*/ 8 h 9"/>
                <a:gd name="T10" fmla="*/ 7 w 7"/>
                <a:gd name="T11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9">
                  <a:moveTo>
                    <a:pt x="7" y="8"/>
                  </a:moveTo>
                  <a:cubicBezTo>
                    <a:pt x="5" y="8"/>
                    <a:pt x="2" y="9"/>
                    <a:pt x="0" y="9"/>
                  </a:cubicBezTo>
                  <a:cubicBezTo>
                    <a:pt x="0" y="7"/>
                    <a:pt x="0" y="4"/>
                    <a:pt x="0" y="2"/>
                  </a:cubicBezTo>
                  <a:cubicBezTo>
                    <a:pt x="2" y="1"/>
                    <a:pt x="5" y="1"/>
                    <a:pt x="7" y="0"/>
                  </a:cubicBezTo>
                  <a:cubicBezTo>
                    <a:pt x="7" y="3"/>
                    <a:pt x="7" y="5"/>
                    <a:pt x="7" y="8"/>
                  </a:cubicBezTo>
                  <a:cubicBezTo>
                    <a:pt x="6" y="8"/>
                    <a:pt x="7" y="6"/>
                    <a:pt x="7" y="8"/>
                  </a:cubicBez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252" name="PA_任意多边形 804"/>
            <p:cNvSpPr/>
            <p:nvPr>
              <p:custDataLst>
                <p:tags r:id="rId201"/>
              </p:custDataLst>
            </p:nvPr>
          </p:nvSpPr>
          <p:spPr bwMode="auto">
            <a:xfrm>
              <a:off x="5816600" y="1816101"/>
              <a:ext cx="63500" cy="82550"/>
            </a:xfrm>
            <a:custGeom>
              <a:avLst/>
              <a:gdLst>
                <a:gd name="T0" fmla="*/ 7 w 7"/>
                <a:gd name="T1" fmla="*/ 7 h 9"/>
                <a:gd name="T2" fmla="*/ 0 w 7"/>
                <a:gd name="T3" fmla="*/ 9 h 9"/>
                <a:gd name="T4" fmla="*/ 0 w 7"/>
                <a:gd name="T5" fmla="*/ 1 h 9"/>
                <a:gd name="T6" fmla="*/ 7 w 7"/>
                <a:gd name="T7" fmla="*/ 0 h 9"/>
                <a:gd name="T8" fmla="*/ 7 w 7"/>
                <a:gd name="T9" fmla="*/ 7 h 9"/>
                <a:gd name="T10" fmla="*/ 7 w 7"/>
                <a:gd name="T11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9">
                  <a:moveTo>
                    <a:pt x="7" y="7"/>
                  </a:moveTo>
                  <a:cubicBezTo>
                    <a:pt x="5" y="8"/>
                    <a:pt x="2" y="8"/>
                    <a:pt x="0" y="9"/>
                  </a:cubicBezTo>
                  <a:cubicBezTo>
                    <a:pt x="0" y="6"/>
                    <a:pt x="0" y="4"/>
                    <a:pt x="0" y="1"/>
                  </a:cubicBezTo>
                  <a:cubicBezTo>
                    <a:pt x="2" y="1"/>
                    <a:pt x="5" y="0"/>
                    <a:pt x="7" y="0"/>
                  </a:cubicBezTo>
                  <a:cubicBezTo>
                    <a:pt x="7" y="2"/>
                    <a:pt x="7" y="5"/>
                    <a:pt x="7" y="7"/>
                  </a:cubicBezTo>
                  <a:cubicBezTo>
                    <a:pt x="6" y="7"/>
                    <a:pt x="7" y="6"/>
                    <a:pt x="7" y="7"/>
                  </a:cubicBez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253" name="PA_任意多边形 805"/>
            <p:cNvSpPr/>
            <p:nvPr>
              <p:custDataLst>
                <p:tags r:id="rId202"/>
              </p:custDataLst>
            </p:nvPr>
          </p:nvSpPr>
          <p:spPr bwMode="auto">
            <a:xfrm>
              <a:off x="6210300" y="1595438"/>
              <a:ext cx="74613" cy="90488"/>
            </a:xfrm>
            <a:custGeom>
              <a:avLst/>
              <a:gdLst>
                <a:gd name="T0" fmla="*/ 8 w 8"/>
                <a:gd name="T1" fmla="*/ 8 h 10"/>
                <a:gd name="T2" fmla="*/ 0 w 8"/>
                <a:gd name="T3" fmla="*/ 10 h 10"/>
                <a:gd name="T4" fmla="*/ 0 w 8"/>
                <a:gd name="T5" fmla="*/ 2 h 10"/>
                <a:gd name="T6" fmla="*/ 8 w 8"/>
                <a:gd name="T7" fmla="*/ 0 h 10"/>
                <a:gd name="T8" fmla="*/ 8 w 8"/>
                <a:gd name="T9" fmla="*/ 8 h 10"/>
                <a:gd name="T10" fmla="*/ 8 w 8"/>
                <a:gd name="T11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10">
                  <a:moveTo>
                    <a:pt x="8" y="8"/>
                  </a:moveTo>
                  <a:cubicBezTo>
                    <a:pt x="5" y="9"/>
                    <a:pt x="3" y="9"/>
                    <a:pt x="0" y="10"/>
                  </a:cubicBezTo>
                  <a:cubicBezTo>
                    <a:pt x="0" y="7"/>
                    <a:pt x="0" y="5"/>
                    <a:pt x="0" y="2"/>
                  </a:cubicBezTo>
                  <a:cubicBezTo>
                    <a:pt x="3" y="2"/>
                    <a:pt x="5" y="1"/>
                    <a:pt x="8" y="0"/>
                  </a:cubicBezTo>
                  <a:cubicBezTo>
                    <a:pt x="8" y="3"/>
                    <a:pt x="8" y="6"/>
                    <a:pt x="8" y="8"/>
                  </a:cubicBezTo>
                  <a:cubicBezTo>
                    <a:pt x="6" y="8"/>
                    <a:pt x="8" y="7"/>
                    <a:pt x="8" y="8"/>
                  </a:cubicBez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254" name="PA_任意多边形 806"/>
            <p:cNvSpPr/>
            <p:nvPr>
              <p:custDataLst>
                <p:tags r:id="rId203"/>
              </p:custDataLst>
            </p:nvPr>
          </p:nvSpPr>
          <p:spPr bwMode="auto">
            <a:xfrm>
              <a:off x="6110288" y="1622426"/>
              <a:ext cx="73025" cy="82550"/>
            </a:xfrm>
            <a:custGeom>
              <a:avLst/>
              <a:gdLst>
                <a:gd name="T0" fmla="*/ 8 w 8"/>
                <a:gd name="T1" fmla="*/ 8 h 9"/>
                <a:gd name="T2" fmla="*/ 0 w 8"/>
                <a:gd name="T3" fmla="*/ 9 h 9"/>
                <a:gd name="T4" fmla="*/ 0 w 8"/>
                <a:gd name="T5" fmla="*/ 2 h 9"/>
                <a:gd name="T6" fmla="*/ 8 w 8"/>
                <a:gd name="T7" fmla="*/ 0 h 9"/>
                <a:gd name="T8" fmla="*/ 8 w 8"/>
                <a:gd name="T9" fmla="*/ 8 h 9"/>
                <a:gd name="T10" fmla="*/ 8 w 8"/>
                <a:gd name="T11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9">
                  <a:moveTo>
                    <a:pt x="8" y="8"/>
                  </a:moveTo>
                  <a:cubicBezTo>
                    <a:pt x="5" y="8"/>
                    <a:pt x="3" y="9"/>
                    <a:pt x="0" y="9"/>
                  </a:cubicBezTo>
                  <a:cubicBezTo>
                    <a:pt x="0" y="7"/>
                    <a:pt x="0" y="4"/>
                    <a:pt x="0" y="2"/>
                  </a:cubicBezTo>
                  <a:cubicBezTo>
                    <a:pt x="3" y="1"/>
                    <a:pt x="5" y="1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6" y="8"/>
                    <a:pt x="8" y="6"/>
                    <a:pt x="8" y="8"/>
                  </a:cubicBez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255" name="PA_任意多边形 807"/>
            <p:cNvSpPr/>
            <p:nvPr>
              <p:custDataLst>
                <p:tags r:id="rId204"/>
              </p:custDataLst>
            </p:nvPr>
          </p:nvSpPr>
          <p:spPr bwMode="auto">
            <a:xfrm>
              <a:off x="6018213" y="1649413"/>
              <a:ext cx="63500" cy="82550"/>
            </a:xfrm>
            <a:custGeom>
              <a:avLst/>
              <a:gdLst>
                <a:gd name="T0" fmla="*/ 7 w 7"/>
                <a:gd name="T1" fmla="*/ 7 h 9"/>
                <a:gd name="T2" fmla="*/ 0 w 7"/>
                <a:gd name="T3" fmla="*/ 9 h 9"/>
                <a:gd name="T4" fmla="*/ 0 w 7"/>
                <a:gd name="T5" fmla="*/ 2 h 9"/>
                <a:gd name="T6" fmla="*/ 7 w 7"/>
                <a:gd name="T7" fmla="*/ 0 h 9"/>
                <a:gd name="T8" fmla="*/ 7 w 7"/>
                <a:gd name="T9" fmla="*/ 7 h 9"/>
                <a:gd name="T10" fmla="*/ 7 w 7"/>
                <a:gd name="T11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9">
                  <a:moveTo>
                    <a:pt x="7" y="7"/>
                  </a:moveTo>
                  <a:cubicBezTo>
                    <a:pt x="5" y="8"/>
                    <a:pt x="2" y="8"/>
                    <a:pt x="0" y="9"/>
                  </a:cubicBezTo>
                  <a:cubicBezTo>
                    <a:pt x="0" y="6"/>
                    <a:pt x="0" y="4"/>
                    <a:pt x="0" y="2"/>
                  </a:cubicBezTo>
                  <a:cubicBezTo>
                    <a:pt x="2" y="1"/>
                    <a:pt x="5" y="0"/>
                    <a:pt x="7" y="0"/>
                  </a:cubicBezTo>
                  <a:cubicBezTo>
                    <a:pt x="7" y="2"/>
                    <a:pt x="7" y="5"/>
                    <a:pt x="7" y="7"/>
                  </a:cubicBezTo>
                  <a:cubicBezTo>
                    <a:pt x="6" y="8"/>
                    <a:pt x="7" y="6"/>
                    <a:pt x="7" y="7"/>
                  </a:cubicBez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256" name="PA_任意多边形 808"/>
            <p:cNvSpPr/>
            <p:nvPr>
              <p:custDataLst>
                <p:tags r:id="rId205"/>
              </p:custDataLst>
            </p:nvPr>
          </p:nvSpPr>
          <p:spPr bwMode="auto">
            <a:xfrm>
              <a:off x="5916613" y="1668463"/>
              <a:ext cx="65088" cy="92075"/>
            </a:xfrm>
            <a:custGeom>
              <a:avLst/>
              <a:gdLst>
                <a:gd name="T0" fmla="*/ 7 w 7"/>
                <a:gd name="T1" fmla="*/ 8 h 10"/>
                <a:gd name="T2" fmla="*/ 0 w 7"/>
                <a:gd name="T3" fmla="*/ 10 h 10"/>
                <a:gd name="T4" fmla="*/ 0 w 7"/>
                <a:gd name="T5" fmla="*/ 2 h 10"/>
                <a:gd name="T6" fmla="*/ 7 w 7"/>
                <a:gd name="T7" fmla="*/ 0 h 10"/>
                <a:gd name="T8" fmla="*/ 7 w 7"/>
                <a:gd name="T9" fmla="*/ 8 h 10"/>
                <a:gd name="T10" fmla="*/ 7 w 7"/>
                <a:gd name="T11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10">
                  <a:moveTo>
                    <a:pt x="7" y="8"/>
                  </a:moveTo>
                  <a:cubicBezTo>
                    <a:pt x="5" y="8"/>
                    <a:pt x="2" y="9"/>
                    <a:pt x="0" y="10"/>
                  </a:cubicBezTo>
                  <a:cubicBezTo>
                    <a:pt x="0" y="7"/>
                    <a:pt x="0" y="5"/>
                    <a:pt x="0" y="2"/>
                  </a:cubicBezTo>
                  <a:cubicBezTo>
                    <a:pt x="2" y="2"/>
                    <a:pt x="5" y="1"/>
                    <a:pt x="7" y="0"/>
                  </a:cubicBezTo>
                  <a:cubicBezTo>
                    <a:pt x="7" y="3"/>
                    <a:pt x="7" y="5"/>
                    <a:pt x="7" y="8"/>
                  </a:cubicBezTo>
                  <a:cubicBezTo>
                    <a:pt x="6" y="8"/>
                    <a:pt x="7" y="6"/>
                    <a:pt x="7" y="8"/>
                  </a:cubicBez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257" name="PA_任意多边形 809"/>
            <p:cNvSpPr/>
            <p:nvPr>
              <p:custDataLst>
                <p:tags r:id="rId206"/>
              </p:custDataLst>
            </p:nvPr>
          </p:nvSpPr>
          <p:spPr bwMode="auto">
            <a:xfrm>
              <a:off x="5816600" y="1695451"/>
              <a:ext cx="63500" cy="82550"/>
            </a:xfrm>
            <a:custGeom>
              <a:avLst/>
              <a:gdLst>
                <a:gd name="T0" fmla="*/ 7 w 7"/>
                <a:gd name="T1" fmla="*/ 7 h 9"/>
                <a:gd name="T2" fmla="*/ 0 w 7"/>
                <a:gd name="T3" fmla="*/ 9 h 9"/>
                <a:gd name="T4" fmla="*/ 0 w 7"/>
                <a:gd name="T5" fmla="*/ 2 h 9"/>
                <a:gd name="T6" fmla="*/ 7 w 7"/>
                <a:gd name="T7" fmla="*/ 0 h 9"/>
                <a:gd name="T8" fmla="*/ 7 w 7"/>
                <a:gd name="T9" fmla="*/ 7 h 9"/>
                <a:gd name="T10" fmla="*/ 7 w 7"/>
                <a:gd name="T11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9">
                  <a:moveTo>
                    <a:pt x="7" y="7"/>
                  </a:moveTo>
                  <a:cubicBezTo>
                    <a:pt x="5" y="8"/>
                    <a:pt x="2" y="8"/>
                    <a:pt x="0" y="9"/>
                  </a:cubicBezTo>
                  <a:cubicBezTo>
                    <a:pt x="0" y="7"/>
                    <a:pt x="0" y="4"/>
                    <a:pt x="0" y="2"/>
                  </a:cubicBezTo>
                  <a:cubicBezTo>
                    <a:pt x="2" y="1"/>
                    <a:pt x="5" y="1"/>
                    <a:pt x="7" y="0"/>
                  </a:cubicBezTo>
                  <a:cubicBezTo>
                    <a:pt x="7" y="2"/>
                    <a:pt x="7" y="5"/>
                    <a:pt x="7" y="7"/>
                  </a:cubicBezTo>
                  <a:cubicBezTo>
                    <a:pt x="6" y="8"/>
                    <a:pt x="7" y="6"/>
                    <a:pt x="7" y="7"/>
                  </a:cubicBez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258" name="PA_任意多边形 810"/>
            <p:cNvSpPr/>
            <p:nvPr>
              <p:custDataLst>
                <p:tags r:id="rId207"/>
              </p:custDataLst>
            </p:nvPr>
          </p:nvSpPr>
          <p:spPr bwMode="auto">
            <a:xfrm>
              <a:off x="6210300" y="1474788"/>
              <a:ext cx="74613" cy="92075"/>
            </a:xfrm>
            <a:custGeom>
              <a:avLst/>
              <a:gdLst>
                <a:gd name="T0" fmla="*/ 8 w 8"/>
                <a:gd name="T1" fmla="*/ 8 h 10"/>
                <a:gd name="T2" fmla="*/ 0 w 8"/>
                <a:gd name="T3" fmla="*/ 10 h 10"/>
                <a:gd name="T4" fmla="*/ 0 w 8"/>
                <a:gd name="T5" fmla="*/ 2 h 10"/>
                <a:gd name="T6" fmla="*/ 8 w 8"/>
                <a:gd name="T7" fmla="*/ 0 h 10"/>
                <a:gd name="T8" fmla="*/ 8 w 8"/>
                <a:gd name="T9" fmla="*/ 8 h 10"/>
                <a:gd name="T10" fmla="*/ 8 w 8"/>
                <a:gd name="T11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10">
                  <a:moveTo>
                    <a:pt x="8" y="8"/>
                  </a:moveTo>
                  <a:cubicBezTo>
                    <a:pt x="5" y="9"/>
                    <a:pt x="3" y="9"/>
                    <a:pt x="0" y="10"/>
                  </a:cubicBezTo>
                  <a:cubicBezTo>
                    <a:pt x="0" y="7"/>
                    <a:pt x="0" y="5"/>
                    <a:pt x="0" y="2"/>
                  </a:cubicBezTo>
                  <a:cubicBezTo>
                    <a:pt x="3" y="2"/>
                    <a:pt x="5" y="1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6" y="8"/>
                    <a:pt x="8" y="6"/>
                    <a:pt x="8" y="8"/>
                  </a:cubicBez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259" name="PA_任意多边形 811"/>
            <p:cNvSpPr/>
            <p:nvPr>
              <p:custDataLst>
                <p:tags r:id="rId208"/>
              </p:custDataLst>
            </p:nvPr>
          </p:nvSpPr>
          <p:spPr bwMode="auto">
            <a:xfrm>
              <a:off x="5816600" y="1576388"/>
              <a:ext cx="63500" cy="92075"/>
            </a:xfrm>
            <a:custGeom>
              <a:avLst/>
              <a:gdLst>
                <a:gd name="T0" fmla="*/ 7 w 7"/>
                <a:gd name="T1" fmla="*/ 8 h 10"/>
                <a:gd name="T2" fmla="*/ 0 w 7"/>
                <a:gd name="T3" fmla="*/ 10 h 10"/>
                <a:gd name="T4" fmla="*/ 0 w 7"/>
                <a:gd name="T5" fmla="*/ 2 h 10"/>
                <a:gd name="T6" fmla="*/ 7 w 7"/>
                <a:gd name="T7" fmla="*/ 0 h 10"/>
                <a:gd name="T8" fmla="*/ 7 w 7"/>
                <a:gd name="T9" fmla="*/ 8 h 10"/>
                <a:gd name="T10" fmla="*/ 7 w 7"/>
                <a:gd name="T11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10">
                  <a:moveTo>
                    <a:pt x="7" y="8"/>
                  </a:moveTo>
                  <a:cubicBezTo>
                    <a:pt x="5" y="8"/>
                    <a:pt x="2" y="9"/>
                    <a:pt x="0" y="10"/>
                  </a:cubicBezTo>
                  <a:cubicBezTo>
                    <a:pt x="0" y="7"/>
                    <a:pt x="0" y="5"/>
                    <a:pt x="0" y="2"/>
                  </a:cubicBezTo>
                  <a:cubicBezTo>
                    <a:pt x="2" y="2"/>
                    <a:pt x="5" y="1"/>
                    <a:pt x="7" y="0"/>
                  </a:cubicBezTo>
                  <a:cubicBezTo>
                    <a:pt x="7" y="3"/>
                    <a:pt x="7" y="5"/>
                    <a:pt x="7" y="8"/>
                  </a:cubicBezTo>
                  <a:cubicBezTo>
                    <a:pt x="6" y="8"/>
                    <a:pt x="7" y="6"/>
                    <a:pt x="7" y="8"/>
                  </a:cubicBez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260" name="PA_任意多边形 812"/>
            <p:cNvSpPr/>
            <p:nvPr>
              <p:custDataLst>
                <p:tags r:id="rId209"/>
              </p:custDataLst>
            </p:nvPr>
          </p:nvSpPr>
          <p:spPr bwMode="auto">
            <a:xfrm>
              <a:off x="6210300" y="1355726"/>
              <a:ext cx="74613" cy="92075"/>
            </a:xfrm>
            <a:custGeom>
              <a:avLst/>
              <a:gdLst>
                <a:gd name="T0" fmla="*/ 8 w 8"/>
                <a:gd name="T1" fmla="*/ 8 h 10"/>
                <a:gd name="T2" fmla="*/ 0 w 8"/>
                <a:gd name="T3" fmla="*/ 10 h 10"/>
                <a:gd name="T4" fmla="*/ 0 w 8"/>
                <a:gd name="T5" fmla="*/ 2 h 10"/>
                <a:gd name="T6" fmla="*/ 8 w 8"/>
                <a:gd name="T7" fmla="*/ 0 h 10"/>
                <a:gd name="T8" fmla="*/ 8 w 8"/>
                <a:gd name="T9" fmla="*/ 8 h 10"/>
                <a:gd name="T10" fmla="*/ 8 w 8"/>
                <a:gd name="T11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10">
                  <a:moveTo>
                    <a:pt x="8" y="8"/>
                  </a:moveTo>
                  <a:cubicBezTo>
                    <a:pt x="5" y="8"/>
                    <a:pt x="3" y="9"/>
                    <a:pt x="0" y="10"/>
                  </a:cubicBezTo>
                  <a:cubicBezTo>
                    <a:pt x="0" y="7"/>
                    <a:pt x="0" y="5"/>
                    <a:pt x="0" y="2"/>
                  </a:cubicBezTo>
                  <a:cubicBezTo>
                    <a:pt x="3" y="1"/>
                    <a:pt x="5" y="1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6" y="8"/>
                    <a:pt x="8" y="6"/>
                    <a:pt x="8" y="8"/>
                  </a:cubicBez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261" name="PA_任意多边形 813"/>
            <p:cNvSpPr/>
            <p:nvPr>
              <p:custDataLst>
                <p:tags r:id="rId210"/>
              </p:custDataLst>
            </p:nvPr>
          </p:nvSpPr>
          <p:spPr bwMode="auto">
            <a:xfrm>
              <a:off x="5816600" y="1465263"/>
              <a:ext cx="63500" cy="84138"/>
            </a:xfrm>
            <a:custGeom>
              <a:avLst/>
              <a:gdLst>
                <a:gd name="T0" fmla="*/ 7 w 7"/>
                <a:gd name="T1" fmla="*/ 7 h 9"/>
                <a:gd name="T2" fmla="*/ 0 w 7"/>
                <a:gd name="T3" fmla="*/ 9 h 9"/>
                <a:gd name="T4" fmla="*/ 0 w 7"/>
                <a:gd name="T5" fmla="*/ 2 h 9"/>
                <a:gd name="T6" fmla="*/ 7 w 7"/>
                <a:gd name="T7" fmla="*/ 0 h 9"/>
                <a:gd name="T8" fmla="*/ 7 w 7"/>
                <a:gd name="T9" fmla="*/ 7 h 9"/>
                <a:gd name="T10" fmla="*/ 7 w 7"/>
                <a:gd name="T11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9">
                  <a:moveTo>
                    <a:pt x="7" y="7"/>
                  </a:moveTo>
                  <a:cubicBezTo>
                    <a:pt x="5" y="8"/>
                    <a:pt x="2" y="8"/>
                    <a:pt x="0" y="9"/>
                  </a:cubicBezTo>
                  <a:cubicBezTo>
                    <a:pt x="0" y="7"/>
                    <a:pt x="0" y="4"/>
                    <a:pt x="0" y="2"/>
                  </a:cubicBezTo>
                  <a:cubicBezTo>
                    <a:pt x="2" y="1"/>
                    <a:pt x="5" y="0"/>
                    <a:pt x="7" y="0"/>
                  </a:cubicBezTo>
                  <a:cubicBezTo>
                    <a:pt x="7" y="2"/>
                    <a:pt x="7" y="5"/>
                    <a:pt x="7" y="7"/>
                  </a:cubicBezTo>
                  <a:cubicBezTo>
                    <a:pt x="6" y="7"/>
                    <a:pt x="7" y="6"/>
                    <a:pt x="7" y="7"/>
                  </a:cubicBez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262" name="PA_任意多边形 814"/>
            <p:cNvSpPr/>
            <p:nvPr>
              <p:custDataLst>
                <p:tags r:id="rId211"/>
              </p:custDataLst>
            </p:nvPr>
          </p:nvSpPr>
          <p:spPr bwMode="auto">
            <a:xfrm>
              <a:off x="6210300" y="1236663"/>
              <a:ext cx="74613" cy="82550"/>
            </a:xfrm>
            <a:custGeom>
              <a:avLst/>
              <a:gdLst>
                <a:gd name="T0" fmla="*/ 8 w 8"/>
                <a:gd name="T1" fmla="*/ 7 h 9"/>
                <a:gd name="T2" fmla="*/ 0 w 8"/>
                <a:gd name="T3" fmla="*/ 9 h 9"/>
                <a:gd name="T4" fmla="*/ 0 w 8"/>
                <a:gd name="T5" fmla="*/ 2 h 9"/>
                <a:gd name="T6" fmla="*/ 8 w 8"/>
                <a:gd name="T7" fmla="*/ 0 h 9"/>
                <a:gd name="T8" fmla="*/ 8 w 8"/>
                <a:gd name="T9" fmla="*/ 7 h 9"/>
                <a:gd name="T10" fmla="*/ 8 w 8"/>
                <a:gd name="T11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9">
                  <a:moveTo>
                    <a:pt x="8" y="7"/>
                  </a:moveTo>
                  <a:cubicBezTo>
                    <a:pt x="5" y="8"/>
                    <a:pt x="3" y="9"/>
                    <a:pt x="0" y="9"/>
                  </a:cubicBezTo>
                  <a:cubicBezTo>
                    <a:pt x="0" y="7"/>
                    <a:pt x="0" y="4"/>
                    <a:pt x="0" y="2"/>
                  </a:cubicBezTo>
                  <a:cubicBezTo>
                    <a:pt x="3" y="1"/>
                    <a:pt x="5" y="1"/>
                    <a:pt x="8" y="0"/>
                  </a:cubicBezTo>
                  <a:cubicBezTo>
                    <a:pt x="8" y="2"/>
                    <a:pt x="8" y="5"/>
                    <a:pt x="8" y="7"/>
                  </a:cubicBezTo>
                  <a:cubicBezTo>
                    <a:pt x="6" y="8"/>
                    <a:pt x="8" y="6"/>
                    <a:pt x="8" y="7"/>
                  </a:cubicBez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263" name="PA_任意多边形 816"/>
            <p:cNvSpPr/>
            <p:nvPr>
              <p:custDataLst>
                <p:tags r:id="rId212"/>
              </p:custDataLst>
            </p:nvPr>
          </p:nvSpPr>
          <p:spPr bwMode="auto">
            <a:xfrm>
              <a:off x="5816600" y="1346201"/>
              <a:ext cx="63500" cy="82550"/>
            </a:xfrm>
            <a:custGeom>
              <a:avLst/>
              <a:gdLst>
                <a:gd name="T0" fmla="*/ 7 w 7"/>
                <a:gd name="T1" fmla="*/ 7 h 9"/>
                <a:gd name="T2" fmla="*/ 0 w 7"/>
                <a:gd name="T3" fmla="*/ 9 h 9"/>
                <a:gd name="T4" fmla="*/ 0 w 7"/>
                <a:gd name="T5" fmla="*/ 2 h 9"/>
                <a:gd name="T6" fmla="*/ 7 w 7"/>
                <a:gd name="T7" fmla="*/ 0 h 9"/>
                <a:gd name="T8" fmla="*/ 7 w 7"/>
                <a:gd name="T9" fmla="*/ 7 h 9"/>
                <a:gd name="T10" fmla="*/ 7 w 7"/>
                <a:gd name="T11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9">
                  <a:moveTo>
                    <a:pt x="7" y="7"/>
                  </a:moveTo>
                  <a:cubicBezTo>
                    <a:pt x="5" y="8"/>
                    <a:pt x="2" y="9"/>
                    <a:pt x="0" y="9"/>
                  </a:cubicBezTo>
                  <a:cubicBezTo>
                    <a:pt x="0" y="7"/>
                    <a:pt x="0" y="5"/>
                    <a:pt x="0" y="2"/>
                  </a:cubicBezTo>
                  <a:cubicBezTo>
                    <a:pt x="2" y="1"/>
                    <a:pt x="5" y="1"/>
                    <a:pt x="7" y="0"/>
                  </a:cubicBezTo>
                  <a:cubicBezTo>
                    <a:pt x="7" y="3"/>
                    <a:pt x="7" y="5"/>
                    <a:pt x="7" y="7"/>
                  </a:cubicBezTo>
                  <a:cubicBezTo>
                    <a:pt x="6" y="8"/>
                    <a:pt x="7" y="6"/>
                    <a:pt x="7" y="7"/>
                  </a:cubicBez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264" name="PA_任意多边形 817"/>
            <p:cNvSpPr/>
            <p:nvPr>
              <p:custDataLst>
                <p:tags r:id="rId213"/>
              </p:custDataLst>
            </p:nvPr>
          </p:nvSpPr>
          <p:spPr bwMode="auto">
            <a:xfrm>
              <a:off x="6210300" y="1116013"/>
              <a:ext cx="74613" cy="82550"/>
            </a:xfrm>
            <a:custGeom>
              <a:avLst/>
              <a:gdLst>
                <a:gd name="T0" fmla="*/ 8 w 8"/>
                <a:gd name="T1" fmla="*/ 7 h 9"/>
                <a:gd name="T2" fmla="*/ 0 w 8"/>
                <a:gd name="T3" fmla="*/ 9 h 9"/>
                <a:gd name="T4" fmla="*/ 0 w 8"/>
                <a:gd name="T5" fmla="*/ 2 h 9"/>
                <a:gd name="T6" fmla="*/ 8 w 8"/>
                <a:gd name="T7" fmla="*/ 0 h 9"/>
                <a:gd name="T8" fmla="*/ 8 w 8"/>
                <a:gd name="T9" fmla="*/ 7 h 9"/>
                <a:gd name="T10" fmla="*/ 8 w 8"/>
                <a:gd name="T11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9">
                  <a:moveTo>
                    <a:pt x="8" y="7"/>
                  </a:moveTo>
                  <a:cubicBezTo>
                    <a:pt x="5" y="8"/>
                    <a:pt x="3" y="9"/>
                    <a:pt x="0" y="9"/>
                  </a:cubicBezTo>
                  <a:cubicBezTo>
                    <a:pt x="0" y="7"/>
                    <a:pt x="0" y="4"/>
                    <a:pt x="0" y="2"/>
                  </a:cubicBezTo>
                  <a:cubicBezTo>
                    <a:pt x="3" y="1"/>
                    <a:pt x="5" y="0"/>
                    <a:pt x="8" y="0"/>
                  </a:cubicBezTo>
                  <a:cubicBezTo>
                    <a:pt x="8" y="2"/>
                    <a:pt x="8" y="5"/>
                    <a:pt x="8" y="7"/>
                  </a:cubicBezTo>
                  <a:cubicBezTo>
                    <a:pt x="6" y="8"/>
                    <a:pt x="8" y="6"/>
                    <a:pt x="8" y="7"/>
                  </a:cubicBez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265" name="PA_任意多边形 818"/>
            <p:cNvSpPr/>
            <p:nvPr>
              <p:custDataLst>
                <p:tags r:id="rId214"/>
              </p:custDataLst>
            </p:nvPr>
          </p:nvSpPr>
          <p:spPr bwMode="auto">
            <a:xfrm>
              <a:off x="6110288" y="1144588"/>
              <a:ext cx="73025" cy="82550"/>
            </a:xfrm>
            <a:custGeom>
              <a:avLst/>
              <a:gdLst>
                <a:gd name="T0" fmla="*/ 8 w 8"/>
                <a:gd name="T1" fmla="*/ 7 h 9"/>
                <a:gd name="T2" fmla="*/ 0 w 8"/>
                <a:gd name="T3" fmla="*/ 9 h 9"/>
                <a:gd name="T4" fmla="*/ 0 w 8"/>
                <a:gd name="T5" fmla="*/ 2 h 9"/>
                <a:gd name="T6" fmla="*/ 8 w 8"/>
                <a:gd name="T7" fmla="*/ 0 h 9"/>
                <a:gd name="T8" fmla="*/ 8 w 8"/>
                <a:gd name="T9" fmla="*/ 7 h 9"/>
                <a:gd name="T10" fmla="*/ 8 w 8"/>
                <a:gd name="T11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9">
                  <a:moveTo>
                    <a:pt x="8" y="7"/>
                  </a:moveTo>
                  <a:cubicBezTo>
                    <a:pt x="5" y="8"/>
                    <a:pt x="3" y="9"/>
                    <a:pt x="0" y="9"/>
                  </a:cubicBezTo>
                  <a:cubicBezTo>
                    <a:pt x="0" y="7"/>
                    <a:pt x="0" y="4"/>
                    <a:pt x="0" y="2"/>
                  </a:cubicBezTo>
                  <a:cubicBezTo>
                    <a:pt x="3" y="1"/>
                    <a:pt x="5" y="1"/>
                    <a:pt x="8" y="0"/>
                  </a:cubicBezTo>
                  <a:cubicBezTo>
                    <a:pt x="8" y="2"/>
                    <a:pt x="8" y="5"/>
                    <a:pt x="8" y="7"/>
                  </a:cubicBezTo>
                  <a:cubicBezTo>
                    <a:pt x="6" y="8"/>
                    <a:pt x="8" y="6"/>
                    <a:pt x="8" y="7"/>
                  </a:cubicBez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266" name="PA_任意多边形 819"/>
            <p:cNvSpPr/>
            <p:nvPr>
              <p:custDataLst>
                <p:tags r:id="rId215"/>
              </p:custDataLst>
            </p:nvPr>
          </p:nvSpPr>
          <p:spPr bwMode="auto">
            <a:xfrm>
              <a:off x="6018213" y="1171576"/>
              <a:ext cx="63500" cy="92075"/>
            </a:xfrm>
            <a:custGeom>
              <a:avLst/>
              <a:gdLst>
                <a:gd name="T0" fmla="*/ 7 w 7"/>
                <a:gd name="T1" fmla="*/ 7 h 10"/>
                <a:gd name="T2" fmla="*/ 0 w 7"/>
                <a:gd name="T3" fmla="*/ 10 h 10"/>
                <a:gd name="T4" fmla="*/ 0 w 7"/>
                <a:gd name="T5" fmla="*/ 2 h 10"/>
                <a:gd name="T6" fmla="*/ 7 w 7"/>
                <a:gd name="T7" fmla="*/ 0 h 10"/>
                <a:gd name="T8" fmla="*/ 7 w 7"/>
                <a:gd name="T9" fmla="*/ 7 h 10"/>
                <a:gd name="T10" fmla="*/ 7 w 7"/>
                <a:gd name="T11" fmla="*/ 7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10">
                  <a:moveTo>
                    <a:pt x="7" y="7"/>
                  </a:moveTo>
                  <a:cubicBezTo>
                    <a:pt x="5" y="8"/>
                    <a:pt x="2" y="9"/>
                    <a:pt x="0" y="10"/>
                  </a:cubicBezTo>
                  <a:cubicBezTo>
                    <a:pt x="0" y="7"/>
                    <a:pt x="0" y="5"/>
                    <a:pt x="0" y="2"/>
                  </a:cubicBezTo>
                  <a:cubicBezTo>
                    <a:pt x="2" y="1"/>
                    <a:pt x="5" y="1"/>
                    <a:pt x="7" y="0"/>
                  </a:cubicBezTo>
                  <a:cubicBezTo>
                    <a:pt x="7" y="3"/>
                    <a:pt x="7" y="5"/>
                    <a:pt x="7" y="7"/>
                  </a:cubicBezTo>
                  <a:cubicBezTo>
                    <a:pt x="6" y="8"/>
                    <a:pt x="7" y="6"/>
                    <a:pt x="7" y="7"/>
                  </a:cubicBez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267" name="PA_任意多边形 820"/>
            <p:cNvSpPr/>
            <p:nvPr>
              <p:custDataLst>
                <p:tags r:id="rId216"/>
              </p:custDataLst>
            </p:nvPr>
          </p:nvSpPr>
          <p:spPr bwMode="auto">
            <a:xfrm>
              <a:off x="5916613" y="1198563"/>
              <a:ext cx="65088" cy="92075"/>
            </a:xfrm>
            <a:custGeom>
              <a:avLst/>
              <a:gdLst>
                <a:gd name="T0" fmla="*/ 7 w 7"/>
                <a:gd name="T1" fmla="*/ 8 h 10"/>
                <a:gd name="T2" fmla="*/ 0 w 7"/>
                <a:gd name="T3" fmla="*/ 10 h 10"/>
                <a:gd name="T4" fmla="*/ 0 w 7"/>
                <a:gd name="T5" fmla="*/ 2 h 10"/>
                <a:gd name="T6" fmla="*/ 7 w 7"/>
                <a:gd name="T7" fmla="*/ 0 h 10"/>
                <a:gd name="T8" fmla="*/ 7 w 7"/>
                <a:gd name="T9" fmla="*/ 8 h 10"/>
                <a:gd name="T10" fmla="*/ 7 w 7"/>
                <a:gd name="T11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10">
                  <a:moveTo>
                    <a:pt x="7" y="8"/>
                  </a:moveTo>
                  <a:cubicBezTo>
                    <a:pt x="5" y="8"/>
                    <a:pt x="2" y="9"/>
                    <a:pt x="0" y="10"/>
                  </a:cubicBezTo>
                  <a:cubicBezTo>
                    <a:pt x="0" y="7"/>
                    <a:pt x="0" y="5"/>
                    <a:pt x="0" y="2"/>
                  </a:cubicBezTo>
                  <a:cubicBezTo>
                    <a:pt x="2" y="2"/>
                    <a:pt x="5" y="1"/>
                    <a:pt x="7" y="0"/>
                  </a:cubicBezTo>
                  <a:cubicBezTo>
                    <a:pt x="7" y="3"/>
                    <a:pt x="7" y="5"/>
                    <a:pt x="7" y="8"/>
                  </a:cubicBezTo>
                  <a:cubicBezTo>
                    <a:pt x="6" y="8"/>
                    <a:pt x="7" y="6"/>
                    <a:pt x="7" y="8"/>
                  </a:cubicBez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268" name="PA_任意多边形 821"/>
            <p:cNvSpPr/>
            <p:nvPr>
              <p:custDataLst>
                <p:tags r:id="rId217"/>
              </p:custDataLst>
            </p:nvPr>
          </p:nvSpPr>
          <p:spPr bwMode="auto">
            <a:xfrm>
              <a:off x="5816600" y="1227138"/>
              <a:ext cx="63500" cy="92075"/>
            </a:xfrm>
            <a:custGeom>
              <a:avLst/>
              <a:gdLst>
                <a:gd name="T0" fmla="*/ 7 w 7"/>
                <a:gd name="T1" fmla="*/ 8 h 10"/>
                <a:gd name="T2" fmla="*/ 0 w 7"/>
                <a:gd name="T3" fmla="*/ 10 h 10"/>
                <a:gd name="T4" fmla="*/ 0 w 7"/>
                <a:gd name="T5" fmla="*/ 3 h 10"/>
                <a:gd name="T6" fmla="*/ 7 w 7"/>
                <a:gd name="T7" fmla="*/ 0 h 10"/>
                <a:gd name="T8" fmla="*/ 7 w 7"/>
                <a:gd name="T9" fmla="*/ 8 h 10"/>
                <a:gd name="T10" fmla="*/ 7 w 7"/>
                <a:gd name="T11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10">
                  <a:moveTo>
                    <a:pt x="7" y="8"/>
                  </a:moveTo>
                  <a:cubicBezTo>
                    <a:pt x="5" y="8"/>
                    <a:pt x="2" y="9"/>
                    <a:pt x="0" y="10"/>
                  </a:cubicBezTo>
                  <a:cubicBezTo>
                    <a:pt x="0" y="7"/>
                    <a:pt x="0" y="5"/>
                    <a:pt x="0" y="3"/>
                  </a:cubicBezTo>
                  <a:cubicBezTo>
                    <a:pt x="2" y="2"/>
                    <a:pt x="5" y="1"/>
                    <a:pt x="7" y="0"/>
                  </a:cubicBezTo>
                  <a:cubicBezTo>
                    <a:pt x="7" y="3"/>
                    <a:pt x="7" y="5"/>
                    <a:pt x="7" y="8"/>
                  </a:cubicBezTo>
                  <a:cubicBezTo>
                    <a:pt x="6" y="8"/>
                    <a:pt x="7" y="6"/>
                    <a:pt x="7" y="8"/>
                  </a:cubicBez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269" name="PA_任意多边形 822"/>
            <p:cNvSpPr/>
            <p:nvPr>
              <p:custDataLst>
                <p:tags r:id="rId218"/>
              </p:custDataLst>
            </p:nvPr>
          </p:nvSpPr>
          <p:spPr bwMode="auto">
            <a:xfrm>
              <a:off x="6900863" y="5630863"/>
              <a:ext cx="82550" cy="82550"/>
            </a:xfrm>
            <a:custGeom>
              <a:avLst/>
              <a:gdLst>
                <a:gd name="T0" fmla="*/ 9 w 9"/>
                <a:gd name="T1" fmla="*/ 0 h 9"/>
                <a:gd name="T2" fmla="*/ 0 w 9"/>
                <a:gd name="T3" fmla="*/ 2 h 9"/>
                <a:gd name="T4" fmla="*/ 0 w 9"/>
                <a:gd name="T5" fmla="*/ 9 h 9"/>
                <a:gd name="T6" fmla="*/ 9 w 9"/>
                <a:gd name="T7" fmla="*/ 7 h 9"/>
                <a:gd name="T8" fmla="*/ 9 w 9"/>
                <a:gd name="T9" fmla="*/ 7 h 9"/>
                <a:gd name="T10" fmla="*/ 9 w 9"/>
                <a:gd name="T11" fmla="*/ 7 h 9"/>
                <a:gd name="T12" fmla="*/ 9 w 9"/>
                <a:gd name="T1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9">
                  <a:moveTo>
                    <a:pt x="9" y="0"/>
                  </a:moveTo>
                  <a:cubicBezTo>
                    <a:pt x="6" y="1"/>
                    <a:pt x="3" y="1"/>
                    <a:pt x="0" y="2"/>
                  </a:cubicBezTo>
                  <a:cubicBezTo>
                    <a:pt x="0" y="4"/>
                    <a:pt x="0" y="7"/>
                    <a:pt x="0" y="9"/>
                  </a:cubicBezTo>
                  <a:cubicBezTo>
                    <a:pt x="3" y="9"/>
                    <a:pt x="6" y="8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5"/>
                    <a:pt x="9" y="3"/>
                    <a:pt x="9" y="0"/>
                  </a:cubicBezTo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270" name="PA_任意多边形 823"/>
            <p:cNvSpPr/>
            <p:nvPr>
              <p:custDataLst>
                <p:tags r:id="rId219"/>
              </p:custDataLst>
            </p:nvPr>
          </p:nvSpPr>
          <p:spPr bwMode="auto">
            <a:xfrm>
              <a:off x="6780213" y="5659438"/>
              <a:ext cx="84138" cy="82550"/>
            </a:xfrm>
            <a:custGeom>
              <a:avLst/>
              <a:gdLst>
                <a:gd name="T0" fmla="*/ 9 w 9"/>
                <a:gd name="T1" fmla="*/ 0 h 9"/>
                <a:gd name="T2" fmla="*/ 0 w 9"/>
                <a:gd name="T3" fmla="*/ 1 h 9"/>
                <a:gd name="T4" fmla="*/ 0 w 9"/>
                <a:gd name="T5" fmla="*/ 9 h 9"/>
                <a:gd name="T6" fmla="*/ 9 w 9"/>
                <a:gd name="T7" fmla="*/ 7 h 9"/>
                <a:gd name="T8" fmla="*/ 9 w 9"/>
                <a:gd name="T9" fmla="*/ 7 h 9"/>
                <a:gd name="T10" fmla="*/ 9 w 9"/>
                <a:gd name="T11" fmla="*/ 7 h 9"/>
                <a:gd name="T12" fmla="*/ 9 w 9"/>
                <a:gd name="T1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9">
                  <a:moveTo>
                    <a:pt x="9" y="0"/>
                  </a:moveTo>
                  <a:cubicBezTo>
                    <a:pt x="6" y="0"/>
                    <a:pt x="3" y="1"/>
                    <a:pt x="0" y="1"/>
                  </a:cubicBezTo>
                  <a:cubicBezTo>
                    <a:pt x="0" y="4"/>
                    <a:pt x="0" y="6"/>
                    <a:pt x="0" y="9"/>
                  </a:cubicBezTo>
                  <a:cubicBezTo>
                    <a:pt x="3" y="8"/>
                    <a:pt x="6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4"/>
                    <a:pt x="9" y="2"/>
                    <a:pt x="9" y="0"/>
                  </a:cubicBezTo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271" name="PA_任意多边形 824"/>
            <p:cNvSpPr/>
            <p:nvPr>
              <p:custDataLst>
                <p:tags r:id="rId220"/>
              </p:custDataLst>
            </p:nvPr>
          </p:nvSpPr>
          <p:spPr bwMode="auto">
            <a:xfrm>
              <a:off x="6661150" y="5676901"/>
              <a:ext cx="82550" cy="82550"/>
            </a:xfrm>
            <a:custGeom>
              <a:avLst/>
              <a:gdLst>
                <a:gd name="T0" fmla="*/ 9 w 9"/>
                <a:gd name="T1" fmla="*/ 0 h 9"/>
                <a:gd name="T2" fmla="*/ 0 w 9"/>
                <a:gd name="T3" fmla="*/ 1 h 9"/>
                <a:gd name="T4" fmla="*/ 0 w 9"/>
                <a:gd name="T5" fmla="*/ 9 h 9"/>
                <a:gd name="T6" fmla="*/ 9 w 9"/>
                <a:gd name="T7" fmla="*/ 7 h 9"/>
                <a:gd name="T8" fmla="*/ 9 w 9"/>
                <a:gd name="T9" fmla="*/ 7 h 9"/>
                <a:gd name="T10" fmla="*/ 9 w 9"/>
                <a:gd name="T11" fmla="*/ 7 h 9"/>
                <a:gd name="T12" fmla="*/ 9 w 9"/>
                <a:gd name="T1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9">
                  <a:moveTo>
                    <a:pt x="9" y="0"/>
                  </a:moveTo>
                  <a:cubicBezTo>
                    <a:pt x="6" y="0"/>
                    <a:pt x="3" y="1"/>
                    <a:pt x="0" y="1"/>
                  </a:cubicBezTo>
                  <a:cubicBezTo>
                    <a:pt x="0" y="4"/>
                    <a:pt x="0" y="6"/>
                    <a:pt x="0" y="9"/>
                  </a:cubicBezTo>
                  <a:cubicBezTo>
                    <a:pt x="3" y="8"/>
                    <a:pt x="6" y="8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5"/>
                    <a:pt x="9" y="2"/>
                    <a:pt x="9" y="0"/>
                  </a:cubicBezTo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272" name="PA_任意多边形 825"/>
            <p:cNvSpPr/>
            <p:nvPr>
              <p:custDataLst>
                <p:tags r:id="rId221"/>
              </p:custDataLst>
            </p:nvPr>
          </p:nvSpPr>
          <p:spPr bwMode="auto">
            <a:xfrm>
              <a:off x="6542088" y="5695951"/>
              <a:ext cx="82550" cy="82550"/>
            </a:xfrm>
            <a:custGeom>
              <a:avLst/>
              <a:gdLst>
                <a:gd name="T0" fmla="*/ 9 w 9"/>
                <a:gd name="T1" fmla="*/ 0 h 9"/>
                <a:gd name="T2" fmla="*/ 0 w 9"/>
                <a:gd name="T3" fmla="*/ 2 h 9"/>
                <a:gd name="T4" fmla="*/ 0 w 9"/>
                <a:gd name="T5" fmla="*/ 9 h 9"/>
                <a:gd name="T6" fmla="*/ 9 w 9"/>
                <a:gd name="T7" fmla="*/ 8 h 9"/>
                <a:gd name="T8" fmla="*/ 9 w 9"/>
                <a:gd name="T9" fmla="*/ 8 h 9"/>
                <a:gd name="T10" fmla="*/ 9 w 9"/>
                <a:gd name="T11" fmla="*/ 8 h 9"/>
                <a:gd name="T12" fmla="*/ 9 w 9"/>
                <a:gd name="T1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9">
                  <a:moveTo>
                    <a:pt x="9" y="0"/>
                  </a:moveTo>
                  <a:cubicBezTo>
                    <a:pt x="6" y="1"/>
                    <a:pt x="3" y="1"/>
                    <a:pt x="0" y="2"/>
                  </a:cubicBezTo>
                  <a:cubicBezTo>
                    <a:pt x="0" y="4"/>
                    <a:pt x="0" y="7"/>
                    <a:pt x="0" y="9"/>
                  </a:cubicBezTo>
                  <a:cubicBezTo>
                    <a:pt x="3" y="9"/>
                    <a:pt x="6" y="8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5"/>
                    <a:pt x="9" y="3"/>
                    <a:pt x="9" y="0"/>
                  </a:cubicBezTo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273" name="PA_任意多边形 826"/>
            <p:cNvSpPr/>
            <p:nvPr>
              <p:custDataLst>
                <p:tags r:id="rId222"/>
              </p:custDataLst>
            </p:nvPr>
          </p:nvSpPr>
          <p:spPr bwMode="auto">
            <a:xfrm>
              <a:off x="6423025" y="5722938"/>
              <a:ext cx="82550" cy="82550"/>
            </a:xfrm>
            <a:custGeom>
              <a:avLst/>
              <a:gdLst>
                <a:gd name="T0" fmla="*/ 9 w 9"/>
                <a:gd name="T1" fmla="*/ 0 h 9"/>
                <a:gd name="T2" fmla="*/ 0 w 9"/>
                <a:gd name="T3" fmla="*/ 1 h 9"/>
                <a:gd name="T4" fmla="*/ 0 w 9"/>
                <a:gd name="T5" fmla="*/ 9 h 9"/>
                <a:gd name="T6" fmla="*/ 9 w 9"/>
                <a:gd name="T7" fmla="*/ 7 h 9"/>
                <a:gd name="T8" fmla="*/ 9 w 9"/>
                <a:gd name="T9" fmla="*/ 7 h 9"/>
                <a:gd name="T10" fmla="*/ 9 w 9"/>
                <a:gd name="T11" fmla="*/ 7 h 9"/>
                <a:gd name="T12" fmla="*/ 9 w 9"/>
                <a:gd name="T1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9">
                  <a:moveTo>
                    <a:pt x="9" y="0"/>
                  </a:moveTo>
                  <a:cubicBezTo>
                    <a:pt x="6" y="0"/>
                    <a:pt x="3" y="1"/>
                    <a:pt x="0" y="1"/>
                  </a:cubicBezTo>
                  <a:cubicBezTo>
                    <a:pt x="0" y="4"/>
                    <a:pt x="0" y="6"/>
                    <a:pt x="0" y="9"/>
                  </a:cubicBezTo>
                  <a:cubicBezTo>
                    <a:pt x="3" y="8"/>
                    <a:pt x="6" y="8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5"/>
                    <a:pt x="9" y="2"/>
                    <a:pt x="9" y="0"/>
                  </a:cubicBezTo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274" name="PA_任意多边形 827"/>
            <p:cNvSpPr/>
            <p:nvPr>
              <p:custDataLst>
                <p:tags r:id="rId223"/>
              </p:custDataLst>
            </p:nvPr>
          </p:nvSpPr>
          <p:spPr bwMode="auto">
            <a:xfrm>
              <a:off x="6900863" y="5521326"/>
              <a:ext cx="82550" cy="73025"/>
            </a:xfrm>
            <a:custGeom>
              <a:avLst/>
              <a:gdLst>
                <a:gd name="T0" fmla="*/ 9 w 9"/>
                <a:gd name="T1" fmla="*/ 0 h 8"/>
                <a:gd name="T2" fmla="*/ 0 w 9"/>
                <a:gd name="T3" fmla="*/ 1 h 8"/>
                <a:gd name="T4" fmla="*/ 0 w 9"/>
                <a:gd name="T5" fmla="*/ 8 h 8"/>
                <a:gd name="T6" fmla="*/ 9 w 9"/>
                <a:gd name="T7" fmla="*/ 7 h 8"/>
                <a:gd name="T8" fmla="*/ 9 w 9"/>
                <a:gd name="T9" fmla="*/ 7 h 8"/>
                <a:gd name="T10" fmla="*/ 9 w 9"/>
                <a:gd name="T11" fmla="*/ 7 h 8"/>
                <a:gd name="T12" fmla="*/ 9 w 9"/>
                <a:gd name="T13" fmla="*/ 7 h 8"/>
                <a:gd name="T14" fmla="*/ 9 w 9"/>
                <a:gd name="T1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" h="8">
                  <a:moveTo>
                    <a:pt x="9" y="0"/>
                  </a:moveTo>
                  <a:cubicBezTo>
                    <a:pt x="6" y="0"/>
                    <a:pt x="3" y="1"/>
                    <a:pt x="0" y="1"/>
                  </a:cubicBezTo>
                  <a:cubicBezTo>
                    <a:pt x="0" y="4"/>
                    <a:pt x="0" y="6"/>
                    <a:pt x="0" y="8"/>
                  </a:cubicBezTo>
                  <a:cubicBezTo>
                    <a:pt x="3" y="8"/>
                    <a:pt x="6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5"/>
                    <a:pt x="9" y="2"/>
                    <a:pt x="9" y="0"/>
                  </a:cubicBezTo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275" name="PA_任意多边形 828"/>
            <p:cNvSpPr/>
            <p:nvPr>
              <p:custDataLst>
                <p:tags r:id="rId224"/>
              </p:custDataLst>
            </p:nvPr>
          </p:nvSpPr>
          <p:spPr bwMode="auto">
            <a:xfrm>
              <a:off x="6780213" y="5538788"/>
              <a:ext cx="84138" cy="82550"/>
            </a:xfrm>
            <a:custGeom>
              <a:avLst/>
              <a:gdLst>
                <a:gd name="T0" fmla="*/ 9 w 9"/>
                <a:gd name="T1" fmla="*/ 0 h 9"/>
                <a:gd name="T2" fmla="*/ 0 w 9"/>
                <a:gd name="T3" fmla="*/ 1 h 9"/>
                <a:gd name="T4" fmla="*/ 0 w 9"/>
                <a:gd name="T5" fmla="*/ 9 h 9"/>
                <a:gd name="T6" fmla="*/ 9 w 9"/>
                <a:gd name="T7" fmla="*/ 7 h 9"/>
                <a:gd name="T8" fmla="*/ 9 w 9"/>
                <a:gd name="T9" fmla="*/ 7 h 9"/>
                <a:gd name="T10" fmla="*/ 9 w 9"/>
                <a:gd name="T11" fmla="*/ 7 h 9"/>
                <a:gd name="T12" fmla="*/ 9 w 9"/>
                <a:gd name="T1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9">
                  <a:moveTo>
                    <a:pt x="9" y="0"/>
                  </a:moveTo>
                  <a:cubicBezTo>
                    <a:pt x="6" y="0"/>
                    <a:pt x="3" y="1"/>
                    <a:pt x="0" y="1"/>
                  </a:cubicBezTo>
                  <a:cubicBezTo>
                    <a:pt x="0" y="4"/>
                    <a:pt x="0" y="6"/>
                    <a:pt x="0" y="9"/>
                  </a:cubicBezTo>
                  <a:cubicBezTo>
                    <a:pt x="3" y="8"/>
                    <a:pt x="6" y="8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5"/>
                    <a:pt x="9" y="2"/>
                    <a:pt x="9" y="0"/>
                  </a:cubicBezTo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276" name="PA_任意多边形 829"/>
            <p:cNvSpPr/>
            <p:nvPr>
              <p:custDataLst>
                <p:tags r:id="rId225"/>
              </p:custDataLst>
            </p:nvPr>
          </p:nvSpPr>
          <p:spPr bwMode="auto">
            <a:xfrm>
              <a:off x="6661150" y="5557838"/>
              <a:ext cx="82550" cy="82550"/>
            </a:xfrm>
            <a:custGeom>
              <a:avLst/>
              <a:gdLst>
                <a:gd name="T0" fmla="*/ 9 w 9"/>
                <a:gd name="T1" fmla="*/ 0 h 9"/>
                <a:gd name="T2" fmla="*/ 0 w 9"/>
                <a:gd name="T3" fmla="*/ 2 h 9"/>
                <a:gd name="T4" fmla="*/ 0 w 9"/>
                <a:gd name="T5" fmla="*/ 9 h 9"/>
                <a:gd name="T6" fmla="*/ 9 w 9"/>
                <a:gd name="T7" fmla="*/ 7 h 9"/>
                <a:gd name="T8" fmla="*/ 9 w 9"/>
                <a:gd name="T9" fmla="*/ 7 h 9"/>
                <a:gd name="T10" fmla="*/ 9 w 9"/>
                <a:gd name="T11" fmla="*/ 7 h 9"/>
                <a:gd name="T12" fmla="*/ 9 w 9"/>
                <a:gd name="T13" fmla="*/ 7 h 9"/>
                <a:gd name="T14" fmla="*/ 9 w 9"/>
                <a:gd name="T15" fmla="*/ 7 h 9"/>
                <a:gd name="T16" fmla="*/ 9 w 9"/>
                <a:gd name="T1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" h="9">
                  <a:moveTo>
                    <a:pt x="9" y="0"/>
                  </a:moveTo>
                  <a:cubicBezTo>
                    <a:pt x="6" y="1"/>
                    <a:pt x="3" y="1"/>
                    <a:pt x="0" y="2"/>
                  </a:cubicBezTo>
                  <a:cubicBezTo>
                    <a:pt x="0" y="4"/>
                    <a:pt x="0" y="7"/>
                    <a:pt x="0" y="9"/>
                  </a:cubicBezTo>
                  <a:cubicBezTo>
                    <a:pt x="3" y="8"/>
                    <a:pt x="6" y="8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5"/>
                    <a:pt x="9" y="3"/>
                    <a:pt x="9" y="0"/>
                  </a:cubicBezTo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277" name="PA_任意多边形 830"/>
            <p:cNvSpPr/>
            <p:nvPr>
              <p:custDataLst>
                <p:tags r:id="rId226"/>
              </p:custDataLst>
            </p:nvPr>
          </p:nvSpPr>
          <p:spPr bwMode="auto">
            <a:xfrm>
              <a:off x="6542088" y="5575301"/>
              <a:ext cx="82550" cy="84138"/>
            </a:xfrm>
            <a:custGeom>
              <a:avLst/>
              <a:gdLst>
                <a:gd name="T0" fmla="*/ 9 w 9"/>
                <a:gd name="T1" fmla="*/ 0 h 9"/>
                <a:gd name="T2" fmla="*/ 0 w 9"/>
                <a:gd name="T3" fmla="*/ 2 h 9"/>
                <a:gd name="T4" fmla="*/ 0 w 9"/>
                <a:gd name="T5" fmla="*/ 9 h 9"/>
                <a:gd name="T6" fmla="*/ 9 w 9"/>
                <a:gd name="T7" fmla="*/ 8 h 9"/>
                <a:gd name="T8" fmla="*/ 9 w 9"/>
                <a:gd name="T9" fmla="*/ 8 h 9"/>
                <a:gd name="T10" fmla="*/ 9 w 9"/>
                <a:gd name="T11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9">
                  <a:moveTo>
                    <a:pt x="9" y="0"/>
                  </a:moveTo>
                  <a:cubicBezTo>
                    <a:pt x="6" y="1"/>
                    <a:pt x="3" y="1"/>
                    <a:pt x="0" y="2"/>
                  </a:cubicBezTo>
                  <a:cubicBezTo>
                    <a:pt x="0" y="4"/>
                    <a:pt x="0" y="7"/>
                    <a:pt x="0" y="9"/>
                  </a:cubicBezTo>
                  <a:cubicBezTo>
                    <a:pt x="3" y="9"/>
                    <a:pt x="6" y="8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5"/>
                    <a:pt x="9" y="3"/>
                    <a:pt x="9" y="0"/>
                  </a:cubicBezTo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278" name="PA_任意多边形 831"/>
            <p:cNvSpPr/>
            <p:nvPr>
              <p:custDataLst>
                <p:tags r:id="rId227"/>
              </p:custDataLst>
            </p:nvPr>
          </p:nvSpPr>
          <p:spPr bwMode="auto">
            <a:xfrm>
              <a:off x="6423025" y="5594351"/>
              <a:ext cx="82550" cy="92075"/>
            </a:xfrm>
            <a:custGeom>
              <a:avLst/>
              <a:gdLst>
                <a:gd name="T0" fmla="*/ 9 w 9"/>
                <a:gd name="T1" fmla="*/ 0 h 10"/>
                <a:gd name="T2" fmla="*/ 0 w 9"/>
                <a:gd name="T3" fmla="*/ 2 h 10"/>
                <a:gd name="T4" fmla="*/ 0 w 9"/>
                <a:gd name="T5" fmla="*/ 10 h 10"/>
                <a:gd name="T6" fmla="*/ 9 w 9"/>
                <a:gd name="T7" fmla="*/ 8 h 10"/>
                <a:gd name="T8" fmla="*/ 9 w 9"/>
                <a:gd name="T9" fmla="*/ 8 h 10"/>
                <a:gd name="T10" fmla="*/ 9 w 9"/>
                <a:gd name="T11" fmla="*/ 8 h 10"/>
                <a:gd name="T12" fmla="*/ 9 w 9"/>
                <a:gd name="T13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10">
                  <a:moveTo>
                    <a:pt x="9" y="0"/>
                  </a:moveTo>
                  <a:cubicBezTo>
                    <a:pt x="6" y="1"/>
                    <a:pt x="3" y="1"/>
                    <a:pt x="0" y="2"/>
                  </a:cubicBezTo>
                  <a:cubicBezTo>
                    <a:pt x="0" y="4"/>
                    <a:pt x="0" y="7"/>
                    <a:pt x="0" y="10"/>
                  </a:cubicBezTo>
                  <a:cubicBezTo>
                    <a:pt x="3" y="9"/>
                    <a:pt x="6" y="9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5"/>
                    <a:pt x="9" y="3"/>
                    <a:pt x="9" y="0"/>
                  </a:cubicBezTo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279" name="PA_任意多边形 832"/>
            <p:cNvSpPr/>
            <p:nvPr>
              <p:custDataLst>
                <p:tags r:id="rId228"/>
              </p:custDataLst>
            </p:nvPr>
          </p:nvSpPr>
          <p:spPr bwMode="auto">
            <a:xfrm>
              <a:off x="6900863" y="5400676"/>
              <a:ext cx="82550" cy="84138"/>
            </a:xfrm>
            <a:custGeom>
              <a:avLst/>
              <a:gdLst>
                <a:gd name="T0" fmla="*/ 9 w 9"/>
                <a:gd name="T1" fmla="*/ 0 h 9"/>
                <a:gd name="T2" fmla="*/ 0 w 9"/>
                <a:gd name="T3" fmla="*/ 2 h 9"/>
                <a:gd name="T4" fmla="*/ 0 w 9"/>
                <a:gd name="T5" fmla="*/ 9 h 9"/>
                <a:gd name="T6" fmla="*/ 9 w 9"/>
                <a:gd name="T7" fmla="*/ 7 h 9"/>
                <a:gd name="T8" fmla="*/ 9 w 9"/>
                <a:gd name="T9" fmla="*/ 7 h 9"/>
                <a:gd name="T10" fmla="*/ 9 w 9"/>
                <a:gd name="T11" fmla="*/ 7 h 9"/>
                <a:gd name="T12" fmla="*/ 9 w 9"/>
                <a:gd name="T1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9">
                  <a:moveTo>
                    <a:pt x="9" y="0"/>
                  </a:moveTo>
                  <a:cubicBezTo>
                    <a:pt x="6" y="1"/>
                    <a:pt x="3" y="1"/>
                    <a:pt x="0" y="2"/>
                  </a:cubicBezTo>
                  <a:cubicBezTo>
                    <a:pt x="0" y="4"/>
                    <a:pt x="0" y="6"/>
                    <a:pt x="0" y="9"/>
                  </a:cubicBezTo>
                  <a:cubicBezTo>
                    <a:pt x="3" y="8"/>
                    <a:pt x="6" y="8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5"/>
                    <a:pt x="9" y="3"/>
                    <a:pt x="9" y="0"/>
                  </a:cubicBezTo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280" name="PA_任意多边形 833"/>
            <p:cNvSpPr/>
            <p:nvPr>
              <p:custDataLst>
                <p:tags r:id="rId229"/>
              </p:custDataLst>
            </p:nvPr>
          </p:nvSpPr>
          <p:spPr bwMode="auto">
            <a:xfrm>
              <a:off x="6780213" y="5419726"/>
              <a:ext cx="84138" cy="82550"/>
            </a:xfrm>
            <a:custGeom>
              <a:avLst/>
              <a:gdLst>
                <a:gd name="T0" fmla="*/ 9 w 9"/>
                <a:gd name="T1" fmla="*/ 0 h 9"/>
                <a:gd name="T2" fmla="*/ 0 w 9"/>
                <a:gd name="T3" fmla="*/ 2 h 9"/>
                <a:gd name="T4" fmla="*/ 0 w 9"/>
                <a:gd name="T5" fmla="*/ 9 h 9"/>
                <a:gd name="T6" fmla="*/ 9 w 9"/>
                <a:gd name="T7" fmla="*/ 8 h 9"/>
                <a:gd name="T8" fmla="*/ 9 w 9"/>
                <a:gd name="T9" fmla="*/ 8 h 9"/>
                <a:gd name="T10" fmla="*/ 9 w 9"/>
                <a:gd name="T11" fmla="*/ 8 h 9"/>
                <a:gd name="T12" fmla="*/ 9 w 9"/>
                <a:gd name="T1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9">
                  <a:moveTo>
                    <a:pt x="9" y="0"/>
                  </a:moveTo>
                  <a:cubicBezTo>
                    <a:pt x="6" y="1"/>
                    <a:pt x="3" y="1"/>
                    <a:pt x="0" y="2"/>
                  </a:cubicBezTo>
                  <a:cubicBezTo>
                    <a:pt x="0" y="4"/>
                    <a:pt x="0" y="7"/>
                    <a:pt x="0" y="9"/>
                  </a:cubicBezTo>
                  <a:cubicBezTo>
                    <a:pt x="3" y="8"/>
                    <a:pt x="6" y="8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5"/>
                    <a:pt x="9" y="3"/>
                    <a:pt x="9" y="0"/>
                  </a:cubicBezTo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281" name="PA_任意多边形 834"/>
            <p:cNvSpPr/>
            <p:nvPr>
              <p:custDataLst>
                <p:tags r:id="rId230"/>
              </p:custDataLst>
            </p:nvPr>
          </p:nvSpPr>
          <p:spPr bwMode="auto">
            <a:xfrm>
              <a:off x="6661150" y="5438776"/>
              <a:ext cx="82550" cy="82550"/>
            </a:xfrm>
            <a:custGeom>
              <a:avLst/>
              <a:gdLst>
                <a:gd name="T0" fmla="*/ 9 w 9"/>
                <a:gd name="T1" fmla="*/ 0 h 9"/>
                <a:gd name="T2" fmla="*/ 0 w 9"/>
                <a:gd name="T3" fmla="*/ 2 h 9"/>
                <a:gd name="T4" fmla="*/ 0 w 9"/>
                <a:gd name="T5" fmla="*/ 9 h 9"/>
                <a:gd name="T6" fmla="*/ 9 w 9"/>
                <a:gd name="T7" fmla="*/ 8 h 9"/>
                <a:gd name="T8" fmla="*/ 9 w 9"/>
                <a:gd name="T9" fmla="*/ 8 h 9"/>
                <a:gd name="T10" fmla="*/ 9 w 9"/>
                <a:gd name="T11" fmla="*/ 8 h 9"/>
                <a:gd name="T12" fmla="*/ 9 w 9"/>
                <a:gd name="T1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9">
                  <a:moveTo>
                    <a:pt x="9" y="0"/>
                  </a:moveTo>
                  <a:cubicBezTo>
                    <a:pt x="6" y="1"/>
                    <a:pt x="3" y="1"/>
                    <a:pt x="0" y="2"/>
                  </a:cubicBezTo>
                  <a:cubicBezTo>
                    <a:pt x="0" y="4"/>
                    <a:pt x="0" y="7"/>
                    <a:pt x="0" y="9"/>
                  </a:cubicBezTo>
                  <a:cubicBezTo>
                    <a:pt x="3" y="9"/>
                    <a:pt x="6" y="8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5"/>
                    <a:pt x="9" y="3"/>
                    <a:pt x="9" y="0"/>
                  </a:cubicBezTo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282" name="PA_任意多边形 835"/>
            <p:cNvSpPr/>
            <p:nvPr>
              <p:custDataLst>
                <p:tags r:id="rId231"/>
              </p:custDataLst>
            </p:nvPr>
          </p:nvSpPr>
          <p:spPr bwMode="auto">
            <a:xfrm>
              <a:off x="6542088" y="5456238"/>
              <a:ext cx="82550" cy="82550"/>
            </a:xfrm>
            <a:custGeom>
              <a:avLst/>
              <a:gdLst>
                <a:gd name="T0" fmla="*/ 9 w 9"/>
                <a:gd name="T1" fmla="*/ 0 h 9"/>
                <a:gd name="T2" fmla="*/ 0 w 9"/>
                <a:gd name="T3" fmla="*/ 2 h 9"/>
                <a:gd name="T4" fmla="*/ 0 w 9"/>
                <a:gd name="T5" fmla="*/ 9 h 9"/>
                <a:gd name="T6" fmla="*/ 9 w 9"/>
                <a:gd name="T7" fmla="*/ 8 h 9"/>
                <a:gd name="T8" fmla="*/ 9 w 9"/>
                <a:gd name="T9" fmla="*/ 8 h 9"/>
                <a:gd name="T10" fmla="*/ 9 w 9"/>
                <a:gd name="T11" fmla="*/ 8 h 9"/>
                <a:gd name="T12" fmla="*/ 9 w 9"/>
                <a:gd name="T13" fmla="*/ 8 h 9"/>
                <a:gd name="T14" fmla="*/ 9 w 9"/>
                <a:gd name="T15" fmla="*/ 8 h 9"/>
                <a:gd name="T16" fmla="*/ 9 w 9"/>
                <a:gd name="T1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" h="9">
                  <a:moveTo>
                    <a:pt x="9" y="0"/>
                  </a:moveTo>
                  <a:cubicBezTo>
                    <a:pt x="6" y="1"/>
                    <a:pt x="3" y="1"/>
                    <a:pt x="0" y="2"/>
                  </a:cubicBezTo>
                  <a:cubicBezTo>
                    <a:pt x="0" y="4"/>
                    <a:pt x="0" y="7"/>
                    <a:pt x="0" y="9"/>
                  </a:cubicBezTo>
                  <a:cubicBezTo>
                    <a:pt x="3" y="9"/>
                    <a:pt x="6" y="8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5"/>
                    <a:pt x="9" y="3"/>
                    <a:pt x="9" y="0"/>
                  </a:cubicBezTo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283" name="PA_任意多边形 836"/>
            <p:cNvSpPr/>
            <p:nvPr>
              <p:custDataLst>
                <p:tags r:id="rId232"/>
              </p:custDataLst>
            </p:nvPr>
          </p:nvSpPr>
          <p:spPr bwMode="auto">
            <a:xfrm>
              <a:off x="6423025" y="5475288"/>
              <a:ext cx="82550" cy="82550"/>
            </a:xfrm>
            <a:custGeom>
              <a:avLst/>
              <a:gdLst>
                <a:gd name="T0" fmla="*/ 9 w 9"/>
                <a:gd name="T1" fmla="*/ 0 h 9"/>
                <a:gd name="T2" fmla="*/ 0 w 9"/>
                <a:gd name="T3" fmla="*/ 2 h 9"/>
                <a:gd name="T4" fmla="*/ 0 w 9"/>
                <a:gd name="T5" fmla="*/ 9 h 9"/>
                <a:gd name="T6" fmla="*/ 9 w 9"/>
                <a:gd name="T7" fmla="*/ 8 h 9"/>
                <a:gd name="T8" fmla="*/ 9 w 9"/>
                <a:gd name="T9" fmla="*/ 8 h 9"/>
                <a:gd name="T10" fmla="*/ 9 w 9"/>
                <a:gd name="T11" fmla="*/ 8 h 9"/>
                <a:gd name="T12" fmla="*/ 9 w 9"/>
                <a:gd name="T1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9">
                  <a:moveTo>
                    <a:pt x="9" y="0"/>
                  </a:moveTo>
                  <a:cubicBezTo>
                    <a:pt x="6" y="1"/>
                    <a:pt x="3" y="1"/>
                    <a:pt x="0" y="2"/>
                  </a:cubicBezTo>
                  <a:cubicBezTo>
                    <a:pt x="0" y="4"/>
                    <a:pt x="0" y="7"/>
                    <a:pt x="0" y="9"/>
                  </a:cubicBezTo>
                  <a:cubicBezTo>
                    <a:pt x="3" y="9"/>
                    <a:pt x="6" y="8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5"/>
                    <a:pt x="9" y="3"/>
                    <a:pt x="9" y="0"/>
                  </a:cubicBezTo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284" name="PA_任意多边形 837"/>
            <p:cNvSpPr/>
            <p:nvPr>
              <p:custDataLst>
                <p:tags r:id="rId233"/>
              </p:custDataLst>
            </p:nvPr>
          </p:nvSpPr>
          <p:spPr bwMode="auto">
            <a:xfrm>
              <a:off x="6900863" y="5291138"/>
              <a:ext cx="82550" cy="73025"/>
            </a:xfrm>
            <a:custGeom>
              <a:avLst/>
              <a:gdLst>
                <a:gd name="T0" fmla="*/ 9 w 9"/>
                <a:gd name="T1" fmla="*/ 0 h 8"/>
                <a:gd name="T2" fmla="*/ 0 w 9"/>
                <a:gd name="T3" fmla="*/ 1 h 8"/>
                <a:gd name="T4" fmla="*/ 0 w 9"/>
                <a:gd name="T5" fmla="*/ 8 h 8"/>
                <a:gd name="T6" fmla="*/ 9 w 9"/>
                <a:gd name="T7" fmla="*/ 7 h 8"/>
                <a:gd name="T8" fmla="*/ 9 w 9"/>
                <a:gd name="T9" fmla="*/ 7 h 8"/>
                <a:gd name="T10" fmla="*/ 9 w 9"/>
                <a:gd name="T11" fmla="*/ 7 h 8"/>
                <a:gd name="T12" fmla="*/ 9 w 9"/>
                <a:gd name="T1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8">
                  <a:moveTo>
                    <a:pt x="9" y="0"/>
                  </a:moveTo>
                  <a:cubicBezTo>
                    <a:pt x="6" y="0"/>
                    <a:pt x="3" y="1"/>
                    <a:pt x="0" y="1"/>
                  </a:cubicBezTo>
                  <a:cubicBezTo>
                    <a:pt x="0" y="3"/>
                    <a:pt x="0" y="6"/>
                    <a:pt x="0" y="8"/>
                  </a:cubicBezTo>
                  <a:cubicBezTo>
                    <a:pt x="3" y="8"/>
                    <a:pt x="6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4"/>
                    <a:pt x="9" y="2"/>
                    <a:pt x="9" y="0"/>
                  </a:cubicBezTo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285" name="PA_任意多边形 838"/>
            <p:cNvSpPr/>
            <p:nvPr>
              <p:custDataLst>
                <p:tags r:id="rId234"/>
              </p:custDataLst>
            </p:nvPr>
          </p:nvSpPr>
          <p:spPr bwMode="auto">
            <a:xfrm>
              <a:off x="6780213" y="5310188"/>
              <a:ext cx="84138" cy="73025"/>
            </a:xfrm>
            <a:custGeom>
              <a:avLst/>
              <a:gdLst>
                <a:gd name="T0" fmla="*/ 9 w 9"/>
                <a:gd name="T1" fmla="*/ 0 h 8"/>
                <a:gd name="T2" fmla="*/ 0 w 9"/>
                <a:gd name="T3" fmla="*/ 1 h 8"/>
                <a:gd name="T4" fmla="*/ 0 w 9"/>
                <a:gd name="T5" fmla="*/ 8 h 8"/>
                <a:gd name="T6" fmla="*/ 9 w 9"/>
                <a:gd name="T7" fmla="*/ 7 h 8"/>
                <a:gd name="T8" fmla="*/ 9 w 9"/>
                <a:gd name="T9" fmla="*/ 7 h 8"/>
                <a:gd name="T10" fmla="*/ 9 w 9"/>
                <a:gd name="T11" fmla="*/ 7 h 8"/>
                <a:gd name="T12" fmla="*/ 9 w 9"/>
                <a:gd name="T1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8">
                  <a:moveTo>
                    <a:pt x="9" y="0"/>
                  </a:moveTo>
                  <a:cubicBezTo>
                    <a:pt x="6" y="0"/>
                    <a:pt x="3" y="0"/>
                    <a:pt x="0" y="1"/>
                  </a:cubicBezTo>
                  <a:cubicBezTo>
                    <a:pt x="0" y="3"/>
                    <a:pt x="0" y="6"/>
                    <a:pt x="0" y="8"/>
                  </a:cubicBezTo>
                  <a:cubicBezTo>
                    <a:pt x="3" y="8"/>
                    <a:pt x="6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4"/>
                    <a:pt x="9" y="2"/>
                    <a:pt x="9" y="0"/>
                  </a:cubicBezTo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286" name="PA_任意多边形 839"/>
            <p:cNvSpPr/>
            <p:nvPr>
              <p:custDataLst>
                <p:tags r:id="rId235"/>
              </p:custDataLst>
            </p:nvPr>
          </p:nvSpPr>
          <p:spPr bwMode="auto">
            <a:xfrm>
              <a:off x="6661150" y="5318126"/>
              <a:ext cx="82550" cy="82550"/>
            </a:xfrm>
            <a:custGeom>
              <a:avLst/>
              <a:gdLst>
                <a:gd name="T0" fmla="*/ 9 w 9"/>
                <a:gd name="T1" fmla="*/ 0 h 9"/>
                <a:gd name="T2" fmla="*/ 0 w 9"/>
                <a:gd name="T3" fmla="*/ 2 h 9"/>
                <a:gd name="T4" fmla="*/ 0 w 9"/>
                <a:gd name="T5" fmla="*/ 9 h 9"/>
                <a:gd name="T6" fmla="*/ 9 w 9"/>
                <a:gd name="T7" fmla="*/ 8 h 9"/>
                <a:gd name="T8" fmla="*/ 9 w 9"/>
                <a:gd name="T9" fmla="*/ 8 h 9"/>
                <a:gd name="T10" fmla="*/ 9 w 9"/>
                <a:gd name="T11" fmla="*/ 8 h 9"/>
                <a:gd name="T12" fmla="*/ 9 w 9"/>
                <a:gd name="T1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9">
                  <a:moveTo>
                    <a:pt x="9" y="0"/>
                  </a:moveTo>
                  <a:cubicBezTo>
                    <a:pt x="6" y="1"/>
                    <a:pt x="3" y="1"/>
                    <a:pt x="0" y="2"/>
                  </a:cubicBezTo>
                  <a:cubicBezTo>
                    <a:pt x="0" y="4"/>
                    <a:pt x="0" y="7"/>
                    <a:pt x="0" y="9"/>
                  </a:cubicBezTo>
                  <a:cubicBezTo>
                    <a:pt x="3" y="9"/>
                    <a:pt x="6" y="8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5"/>
                    <a:pt x="9" y="3"/>
                    <a:pt x="9" y="0"/>
                  </a:cubicBezTo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287" name="PA_任意多边形 840"/>
            <p:cNvSpPr/>
            <p:nvPr>
              <p:custDataLst>
                <p:tags r:id="rId236"/>
              </p:custDataLst>
            </p:nvPr>
          </p:nvSpPr>
          <p:spPr bwMode="auto">
            <a:xfrm>
              <a:off x="6542088" y="5337176"/>
              <a:ext cx="82550" cy="82550"/>
            </a:xfrm>
            <a:custGeom>
              <a:avLst/>
              <a:gdLst>
                <a:gd name="T0" fmla="*/ 9 w 9"/>
                <a:gd name="T1" fmla="*/ 0 h 9"/>
                <a:gd name="T2" fmla="*/ 0 w 9"/>
                <a:gd name="T3" fmla="*/ 2 h 9"/>
                <a:gd name="T4" fmla="*/ 0 w 9"/>
                <a:gd name="T5" fmla="*/ 9 h 9"/>
                <a:gd name="T6" fmla="*/ 9 w 9"/>
                <a:gd name="T7" fmla="*/ 8 h 9"/>
                <a:gd name="T8" fmla="*/ 9 w 9"/>
                <a:gd name="T9" fmla="*/ 8 h 9"/>
                <a:gd name="T10" fmla="*/ 9 w 9"/>
                <a:gd name="T11" fmla="*/ 8 h 9"/>
                <a:gd name="T12" fmla="*/ 9 w 9"/>
                <a:gd name="T1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9">
                  <a:moveTo>
                    <a:pt x="9" y="0"/>
                  </a:moveTo>
                  <a:cubicBezTo>
                    <a:pt x="6" y="1"/>
                    <a:pt x="3" y="1"/>
                    <a:pt x="0" y="2"/>
                  </a:cubicBezTo>
                  <a:cubicBezTo>
                    <a:pt x="0" y="4"/>
                    <a:pt x="0" y="7"/>
                    <a:pt x="0" y="9"/>
                  </a:cubicBezTo>
                  <a:cubicBezTo>
                    <a:pt x="3" y="9"/>
                    <a:pt x="6" y="8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5"/>
                    <a:pt x="9" y="3"/>
                    <a:pt x="9" y="0"/>
                  </a:cubicBezTo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288" name="PA_任意多边形 841"/>
            <p:cNvSpPr/>
            <p:nvPr>
              <p:custDataLst>
                <p:tags r:id="rId237"/>
              </p:custDataLst>
            </p:nvPr>
          </p:nvSpPr>
          <p:spPr bwMode="auto">
            <a:xfrm>
              <a:off x="6423025" y="5354638"/>
              <a:ext cx="82550" cy="84138"/>
            </a:xfrm>
            <a:custGeom>
              <a:avLst/>
              <a:gdLst>
                <a:gd name="T0" fmla="*/ 9 w 9"/>
                <a:gd name="T1" fmla="*/ 0 h 9"/>
                <a:gd name="T2" fmla="*/ 0 w 9"/>
                <a:gd name="T3" fmla="*/ 1 h 9"/>
                <a:gd name="T4" fmla="*/ 0 w 9"/>
                <a:gd name="T5" fmla="*/ 9 h 9"/>
                <a:gd name="T6" fmla="*/ 9 w 9"/>
                <a:gd name="T7" fmla="*/ 8 h 9"/>
                <a:gd name="T8" fmla="*/ 9 w 9"/>
                <a:gd name="T9" fmla="*/ 8 h 9"/>
                <a:gd name="T10" fmla="*/ 9 w 9"/>
                <a:gd name="T11" fmla="*/ 8 h 9"/>
                <a:gd name="T12" fmla="*/ 9 w 9"/>
                <a:gd name="T1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9">
                  <a:moveTo>
                    <a:pt x="9" y="0"/>
                  </a:moveTo>
                  <a:cubicBezTo>
                    <a:pt x="6" y="1"/>
                    <a:pt x="3" y="1"/>
                    <a:pt x="0" y="1"/>
                  </a:cubicBezTo>
                  <a:cubicBezTo>
                    <a:pt x="0" y="4"/>
                    <a:pt x="0" y="7"/>
                    <a:pt x="0" y="9"/>
                  </a:cubicBezTo>
                  <a:cubicBezTo>
                    <a:pt x="3" y="9"/>
                    <a:pt x="6" y="8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5"/>
                    <a:pt x="9" y="3"/>
                    <a:pt x="9" y="0"/>
                  </a:cubicBezTo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289" name="PA_任意多边形 842"/>
            <p:cNvSpPr/>
            <p:nvPr>
              <p:custDataLst>
                <p:tags r:id="rId238"/>
              </p:custDataLst>
            </p:nvPr>
          </p:nvSpPr>
          <p:spPr bwMode="auto">
            <a:xfrm>
              <a:off x="6900863" y="5172076"/>
              <a:ext cx="82550" cy="82550"/>
            </a:xfrm>
            <a:custGeom>
              <a:avLst/>
              <a:gdLst>
                <a:gd name="T0" fmla="*/ 9 w 9"/>
                <a:gd name="T1" fmla="*/ 0 h 9"/>
                <a:gd name="T2" fmla="*/ 0 w 9"/>
                <a:gd name="T3" fmla="*/ 1 h 9"/>
                <a:gd name="T4" fmla="*/ 0 w 9"/>
                <a:gd name="T5" fmla="*/ 9 h 9"/>
                <a:gd name="T6" fmla="*/ 9 w 9"/>
                <a:gd name="T7" fmla="*/ 7 h 9"/>
                <a:gd name="T8" fmla="*/ 9 w 9"/>
                <a:gd name="T9" fmla="*/ 7 h 9"/>
                <a:gd name="T10" fmla="*/ 9 w 9"/>
                <a:gd name="T11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9">
                  <a:moveTo>
                    <a:pt x="9" y="0"/>
                  </a:moveTo>
                  <a:cubicBezTo>
                    <a:pt x="6" y="1"/>
                    <a:pt x="3" y="1"/>
                    <a:pt x="0" y="1"/>
                  </a:cubicBezTo>
                  <a:cubicBezTo>
                    <a:pt x="0" y="4"/>
                    <a:pt x="0" y="6"/>
                    <a:pt x="0" y="9"/>
                  </a:cubicBezTo>
                  <a:cubicBezTo>
                    <a:pt x="3" y="8"/>
                    <a:pt x="6" y="8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5"/>
                    <a:pt x="9" y="3"/>
                    <a:pt x="9" y="0"/>
                  </a:cubicBezTo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290" name="PA_任意多边形 843"/>
            <p:cNvSpPr/>
            <p:nvPr>
              <p:custDataLst>
                <p:tags r:id="rId239"/>
              </p:custDataLst>
            </p:nvPr>
          </p:nvSpPr>
          <p:spPr bwMode="auto">
            <a:xfrm>
              <a:off x="6780213" y="5189538"/>
              <a:ext cx="84138" cy="74613"/>
            </a:xfrm>
            <a:custGeom>
              <a:avLst/>
              <a:gdLst>
                <a:gd name="T0" fmla="*/ 9 w 9"/>
                <a:gd name="T1" fmla="*/ 0 h 8"/>
                <a:gd name="T2" fmla="*/ 0 w 9"/>
                <a:gd name="T3" fmla="*/ 1 h 8"/>
                <a:gd name="T4" fmla="*/ 0 w 9"/>
                <a:gd name="T5" fmla="*/ 8 h 8"/>
                <a:gd name="T6" fmla="*/ 9 w 9"/>
                <a:gd name="T7" fmla="*/ 7 h 8"/>
                <a:gd name="T8" fmla="*/ 9 w 9"/>
                <a:gd name="T9" fmla="*/ 7 h 8"/>
                <a:gd name="T10" fmla="*/ 9 w 9"/>
                <a:gd name="T11" fmla="*/ 7 h 8"/>
                <a:gd name="T12" fmla="*/ 9 w 9"/>
                <a:gd name="T1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8">
                  <a:moveTo>
                    <a:pt x="9" y="0"/>
                  </a:moveTo>
                  <a:cubicBezTo>
                    <a:pt x="6" y="0"/>
                    <a:pt x="3" y="1"/>
                    <a:pt x="0" y="1"/>
                  </a:cubicBezTo>
                  <a:cubicBezTo>
                    <a:pt x="0" y="3"/>
                    <a:pt x="0" y="6"/>
                    <a:pt x="0" y="8"/>
                  </a:cubicBezTo>
                  <a:cubicBezTo>
                    <a:pt x="3" y="8"/>
                    <a:pt x="6" y="8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5"/>
                    <a:pt x="9" y="2"/>
                    <a:pt x="9" y="0"/>
                  </a:cubicBezTo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291" name="PA_任意多边形 844"/>
            <p:cNvSpPr/>
            <p:nvPr>
              <p:custDataLst>
                <p:tags r:id="rId240"/>
              </p:custDataLst>
            </p:nvPr>
          </p:nvSpPr>
          <p:spPr bwMode="auto">
            <a:xfrm>
              <a:off x="6661150" y="5208588"/>
              <a:ext cx="82550" cy="73025"/>
            </a:xfrm>
            <a:custGeom>
              <a:avLst/>
              <a:gdLst>
                <a:gd name="T0" fmla="*/ 9 w 9"/>
                <a:gd name="T1" fmla="*/ 0 h 8"/>
                <a:gd name="T2" fmla="*/ 0 w 9"/>
                <a:gd name="T3" fmla="*/ 1 h 8"/>
                <a:gd name="T4" fmla="*/ 0 w 9"/>
                <a:gd name="T5" fmla="*/ 8 h 8"/>
                <a:gd name="T6" fmla="*/ 9 w 9"/>
                <a:gd name="T7" fmla="*/ 7 h 8"/>
                <a:gd name="T8" fmla="*/ 9 w 9"/>
                <a:gd name="T9" fmla="*/ 7 h 8"/>
                <a:gd name="T10" fmla="*/ 9 w 9"/>
                <a:gd name="T11" fmla="*/ 7 h 8"/>
                <a:gd name="T12" fmla="*/ 9 w 9"/>
                <a:gd name="T1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8">
                  <a:moveTo>
                    <a:pt x="9" y="0"/>
                  </a:moveTo>
                  <a:cubicBezTo>
                    <a:pt x="6" y="0"/>
                    <a:pt x="3" y="0"/>
                    <a:pt x="0" y="1"/>
                  </a:cubicBezTo>
                  <a:cubicBezTo>
                    <a:pt x="0" y="3"/>
                    <a:pt x="0" y="6"/>
                    <a:pt x="0" y="8"/>
                  </a:cubicBezTo>
                  <a:cubicBezTo>
                    <a:pt x="3" y="8"/>
                    <a:pt x="6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5"/>
                    <a:pt x="9" y="2"/>
                    <a:pt x="9" y="0"/>
                  </a:cubicBezTo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292" name="PA_任意多边形 845"/>
            <p:cNvSpPr/>
            <p:nvPr>
              <p:custDataLst>
                <p:tags r:id="rId241"/>
              </p:custDataLst>
            </p:nvPr>
          </p:nvSpPr>
          <p:spPr bwMode="auto">
            <a:xfrm>
              <a:off x="6542088" y="5218113"/>
              <a:ext cx="82550" cy="82550"/>
            </a:xfrm>
            <a:custGeom>
              <a:avLst/>
              <a:gdLst>
                <a:gd name="T0" fmla="*/ 9 w 9"/>
                <a:gd name="T1" fmla="*/ 0 h 9"/>
                <a:gd name="T2" fmla="*/ 0 w 9"/>
                <a:gd name="T3" fmla="*/ 1 h 9"/>
                <a:gd name="T4" fmla="*/ 0 w 9"/>
                <a:gd name="T5" fmla="*/ 9 h 9"/>
                <a:gd name="T6" fmla="*/ 9 w 9"/>
                <a:gd name="T7" fmla="*/ 8 h 9"/>
                <a:gd name="T8" fmla="*/ 9 w 9"/>
                <a:gd name="T9" fmla="*/ 8 h 9"/>
                <a:gd name="T10" fmla="*/ 9 w 9"/>
                <a:gd name="T11" fmla="*/ 8 h 9"/>
                <a:gd name="T12" fmla="*/ 9 w 9"/>
                <a:gd name="T1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9">
                  <a:moveTo>
                    <a:pt x="9" y="0"/>
                  </a:moveTo>
                  <a:cubicBezTo>
                    <a:pt x="6" y="1"/>
                    <a:pt x="3" y="1"/>
                    <a:pt x="0" y="1"/>
                  </a:cubicBezTo>
                  <a:cubicBezTo>
                    <a:pt x="0" y="4"/>
                    <a:pt x="0" y="7"/>
                    <a:pt x="0" y="9"/>
                  </a:cubicBezTo>
                  <a:cubicBezTo>
                    <a:pt x="3" y="9"/>
                    <a:pt x="6" y="8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5"/>
                    <a:pt x="9" y="3"/>
                    <a:pt x="9" y="0"/>
                  </a:cubicBezTo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293" name="PA_任意多边形 846"/>
            <p:cNvSpPr/>
            <p:nvPr>
              <p:custDataLst>
                <p:tags r:id="rId242"/>
              </p:custDataLst>
            </p:nvPr>
          </p:nvSpPr>
          <p:spPr bwMode="auto">
            <a:xfrm>
              <a:off x="6423025" y="5235576"/>
              <a:ext cx="82550" cy="82550"/>
            </a:xfrm>
            <a:custGeom>
              <a:avLst/>
              <a:gdLst>
                <a:gd name="T0" fmla="*/ 9 w 9"/>
                <a:gd name="T1" fmla="*/ 0 h 9"/>
                <a:gd name="T2" fmla="*/ 0 w 9"/>
                <a:gd name="T3" fmla="*/ 1 h 9"/>
                <a:gd name="T4" fmla="*/ 0 w 9"/>
                <a:gd name="T5" fmla="*/ 9 h 9"/>
                <a:gd name="T6" fmla="*/ 9 w 9"/>
                <a:gd name="T7" fmla="*/ 8 h 9"/>
                <a:gd name="T8" fmla="*/ 9 w 9"/>
                <a:gd name="T9" fmla="*/ 8 h 9"/>
                <a:gd name="T10" fmla="*/ 9 w 9"/>
                <a:gd name="T11" fmla="*/ 8 h 9"/>
                <a:gd name="T12" fmla="*/ 9 w 9"/>
                <a:gd name="T1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9">
                  <a:moveTo>
                    <a:pt x="9" y="0"/>
                  </a:moveTo>
                  <a:cubicBezTo>
                    <a:pt x="6" y="0"/>
                    <a:pt x="3" y="1"/>
                    <a:pt x="0" y="1"/>
                  </a:cubicBezTo>
                  <a:cubicBezTo>
                    <a:pt x="0" y="4"/>
                    <a:pt x="0" y="6"/>
                    <a:pt x="0" y="9"/>
                  </a:cubicBezTo>
                  <a:cubicBezTo>
                    <a:pt x="3" y="8"/>
                    <a:pt x="6" y="8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5"/>
                    <a:pt x="9" y="3"/>
                    <a:pt x="9" y="0"/>
                  </a:cubicBezTo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294" name="PA_任意多边形 847"/>
            <p:cNvSpPr/>
            <p:nvPr>
              <p:custDataLst>
                <p:tags r:id="rId243"/>
              </p:custDataLst>
            </p:nvPr>
          </p:nvSpPr>
          <p:spPr bwMode="auto">
            <a:xfrm>
              <a:off x="6900863" y="5060951"/>
              <a:ext cx="82550" cy="73025"/>
            </a:xfrm>
            <a:custGeom>
              <a:avLst/>
              <a:gdLst>
                <a:gd name="T0" fmla="*/ 9 w 9"/>
                <a:gd name="T1" fmla="*/ 0 h 8"/>
                <a:gd name="T2" fmla="*/ 0 w 9"/>
                <a:gd name="T3" fmla="*/ 1 h 8"/>
                <a:gd name="T4" fmla="*/ 0 w 9"/>
                <a:gd name="T5" fmla="*/ 8 h 8"/>
                <a:gd name="T6" fmla="*/ 9 w 9"/>
                <a:gd name="T7" fmla="*/ 7 h 8"/>
                <a:gd name="T8" fmla="*/ 9 w 9"/>
                <a:gd name="T9" fmla="*/ 7 h 8"/>
                <a:gd name="T10" fmla="*/ 9 w 9"/>
                <a:gd name="T11" fmla="*/ 7 h 8"/>
                <a:gd name="T12" fmla="*/ 9 w 9"/>
                <a:gd name="T1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8">
                  <a:moveTo>
                    <a:pt x="9" y="0"/>
                  </a:moveTo>
                  <a:cubicBezTo>
                    <a:pt x="6" y="0"/>
                    <a:pt x="3" y="0"/>
                    <a:pt x="0" y="1"/>
                  </a:cubicBezTo>
                  <a:cubicBezTo>
                    <a:pt x="0" y="3"/>
                    <a:pt x="0" y="6"/>
                    <a:pt x="0" y="8"/>
                  </a:cubicBezTo>
                  <a:cubicBezTo>
                    <a:pt x="3" y="8"/>
                    <a:pt x="6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4"/>
                    <a:pt x="9" y="2"/>
                    <a:pt x="9" y="0"/>
                  </a:cubicBezTo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295" name="PA_任意多边形 848"/>
            <p:cNvSpPr/>
            <p:nvPr>
              <p:custDataLst>
                <p:tags r:id="rId244"/>
              </p:custDataLst>
            </p:nvPr>
          </p:nvSpPr>
          <p:spPr bwMode="auto">
            <a:xfrm>
              <a:off x="6780213" y="5070476"/>
              <a:ext cx="84138" cy="82550"/>
            </a:xfrm>
            <a:custGeom>
              <a:avLst/>
              <a:gdLst>
                <a:gd name="T0" fmla="*/ 9 w 9"/>
                <a:gd name="T1" fmla="*/ 0 h 9"/>
                <a:gd name="T2" fmla="*/ 0 w 9"/>
                <a:gd name="T3" fmla="*/ 1 h 9"/>
                <a:gd name="T4" fmla="*/ 0 w 9"/>
                <a:gd name="T5" fmla="*/ 9 h 9"/>
                <a:gd name="T6" fmla="*/ 9 w 9"/>
                <a:gd name="T7" fmla="*/ 7 h 9"/>
                <a:gd name="T8" fmla="*/ 9 w 9"/>
                <a:gd name="T9" fmla="*/ 7 h 9"/>
                <a:gd name="T10" fmla="*/ 9 w 9"/>
                <a:gd name="T11" fmla="*/ 7 h 9"/>
                <a:gd name="T12" fmla="*/ 9 w 9"/>
                <a:gd name="T1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9">
                  <a:moveTo>
                    <a:pt x="9" y="0"/>
                  </a:moveTo>
                  <a:cubicBezTo>
                    <a:pt x="6" y="1"/>
                    <a:pt x="3" y="1"/>
                    <a:pt x="0" y="1"/>
                  </a:cubicBezTo>
                  <a:cubicBezTo>
                    <a:pt x="0" y="4"/>
                    <a:pt x="0" y="6"/>
                    <a:pt x="0" y="9"/>
                  </a:cubicBezTo>
                  <a:cubicBezTo>
                    <a:pt x="3" y="8"/>
                    <a:pt x="6" y="8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5"/>
                    <a:pt x="9" y="3"/>
                    <a:pt x="9" y="0"/>
                  </a:cubicBezTo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296" name="PA_任意多边形 849"/>
            <p:cNvSpPr/>
            <p:nvPr>
              <p:custDataLst>
                <p:tags r:id="rId245"/>
              </p:custDataLst>
            </p:nvPr>
          </p:nvSpPr>
          <p:spPr bwMode="auto">
            <a:xfrm>
              <a:off x="6661150" y="5087938"/>
              <a:ext cx="82550" cy="74613"/>
            </a:xfrm>
            <a:custGeom>
              <a:avLst/>
              <a:gdLst>
                <a:gd name="T0" fmla="*/ 9 w 9"/>
                <a:gd name="T1" fmla="*/ 0 h 8"/>
                <a:gd name="T2" fmla="*/ 0 w 9"/>
                <a:gd name="T3" fmla="*/ 1 h 8"/>
                <a:gd name="T4" fmla="*/ 0 w 9"/>
                <a:gd name="T5" fmla="*/ 8 h 8"/>
                <a:gd name="T6" fmla="*/ 9 w 9"/>
                <a:gd name="T7" fmla="*/ 7 h 8"/>
                <a:gd name="T8" fmla="*/ 9 w 9"/>
                <a:gd name="T9" fmla="*/ 7 h 8"/>
                <a:gd name="T10" fmla="*/ 9 w 9"/>
                <a:gd name="T11" fmla="*/ 7 h 8"/>
                <a:gd name="T12" fmla="*/ 9 w 9"/>
                <a:gd name="T1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8">
                  <a:moveTo>
                    <a:pt x="9" y="0"/>
                  </a:moveTo>
                  <a:cubicBezTo>
                    <a:pt x="6" y="0"/>
                    <a:pt x="3" y="0"/>
                    <a:pt x="0" y="1"/>
                  </a:cubicBezTo>
                  <a:cubicBezTo>
                    <a:pt x="0" y="3"/>
                    <a:pt x="0" y="6"/>
                    <a:pt x="0" y="8"/>
                  </a:cubicBezTo>
                  <a:cubicBezTo>
                    <a:pt x="3" y="8"/>
                    <a:pt x="6" y="8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5"/>
                    <a:pt x="9" y="2"/>
                    <a:pt x="9" y="0"/>
                  </a:cubicBezTo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297" name="PA_任意多边形 850"/>
            <p:cNvSpPr/>
            <p:nvPr>
              <p:custDataLst>
                <p:tags r:id="rId246"/>
              </p:custDataLst>
            </p:nvPr>
          </p:nvSpPr>
          <p:spPr bwMode="auto">
            <a:xfrm>
              <a:off x="6542088" y="5097463"/>
              <a:ext cx="82550" cy="82550"/>
            </a:xfrm>
            <a:custGeom>
              <a:avLst/>
              <a:gdLst>
                <a:gd name="T0" fmla="*/ 9 w 9"/>
                <a:gd name="T1" fmla="*/ 0 h 9"/>
                <a:gd name="T2" fmla="*/ 0 w 9"/>
                <a:gd name="T3" fmla="*/ 1 h 9"/>
                <a:gd name="T4" fmla="*/ 0 w 9"/>
                <a:gd name="T5" fmla="*/ 9 h 9"/>
                <a:gd name="T6" fmla="*/ 9 w 9"/>
                <a:gd name="T7" fmla="*/ 8 h 9"/>
                <a:gd name="T8" fmla="*/ 9 w 9"/>
                <a:gd name="T9" fmla="*/ 8 h 9"/>
                <a:gd name="T10" fmla="*/ 9 w 9"/>
                <a:gd name="T11" fmla="*/ 8 h 9"/>
                <a:gd name="T12" fmla="*/ 9 w 9"/>
                <a:gd name="T1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9">
                  <a:moveTo>
                    <a:pt x="9" y="0"/>
                  </a:moveTo>
                  <a:cubicBezTo>
                    <a:pt x="6" y="1"/>
                    <a:pt x="3" y="1"/>
                    <a:pt x="0" y="1"/>
                  </a:cubicBezTo>
                  <a:cubicBezTo>
                    <a:pt x="0" y="4"/>
                    <a:pt x="0" y="6"/>
                    <a:pt x="0" y="9"/>
                  </a:cubicBezTo>
                  <a:cubicBezTo>
                    <a:pt x="3" y="9"/>
                    <a:pt x="6" y="8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5"/>
                    <a:pt x="9" y="3"/>
                    <a:pt x="9" y="0"/>
                  </a:cubicBezTo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298" name="PA_任意多边形 851"/>
            <p:cNvSpPr/>
            <p:nvPr>
              <p:custDataLst>
                <p:tags r:id="rId247"/>
              </p:custDataLst>
            </p:nvPr>
          </p:nvSpPr>
          <p:spPr bwMode="auto">
            <a:xfrm>
              <a:off x="6423025" y="5116513"/>
              <a:ext cx="82550" cy="82550"/>
            </a:xfrm>
            <a:custGeom>
              <a:avLst/>
              <a:gdLst>
                <a:gd name="T0" fmla="*/ 9 w 9"/>
                <a:gd name="T1" fmla="*/ 0 h 9"/>
                <a:gd name="T2" fmla="*/ 0 w 9"/>
                <a:gd name="T3" fmla="*/ 1 h 9"/>
                <a:gd name="T4" fmla="*/ 0 w 9"/>
                <a:gd name="T5" fmla="*/ 9 h 9"/>
                <a:gd name="T6" fmla="*/ 9 w 9"/>
                <a:gd name="T7" fmla="*/ 7 h 9"/>
                <a:gd name="T8" fmla="*/ 9 w 9"/>
                <a:gd name="T9" fmla="*/ 7 h 9"/>
                <a:gd name="T10" fmla="*/ 9 w 9"/>
                <a:gd name="T11" fmla="*/ 7 h 9"/>
                <a:gd name="T12" fmla="*/ 9 w 9"/>
                <a:gd name="T1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9">
                  <a:moveTo>
                    <a:pt x="9" y="0"/>
                  </a:moveTo>
                  <a:cubicBezTo>
                    <a:pt x="6" y="0"/>
                    <a:pt x="3" y="1"/>
                    <a:pt x="0" y="1"/>
                  </a:cubicBezTo>
                  <a:cubicBezTo>
                    <a:pt x="0" y="4"/>
                    <a:pt x="0" y="6"/>
                    <a:pt x="0" y="9"/>
                  </a:cubicBezTo>
                  <a:cubicBezTo>
                    <a:pt x="3" y="8"/>
                    <a:pt x="6" y="8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5"/>
                    <a:pt x="9" y="2"/>
                    <a:pt x="9" y="0"/>
                  </a:cubicBezTo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299" name="PA_任意多边形 852"/>
            <p:cNvSpPr/>
            <p:nvPr>
              <p:custDataLst>
                <p:tags r:id="rId248"/>
              </p:custDataLst>
            </p:nvPr>
          </p:nvSpPr>
          <p:spPr bwMode="auto">
            <a:xfrm>
              <a:off x="6900863" y="4941888"/>
              <a:ext cx="82550" cy="73025"/>
            </a:xfrm>
            <a:custGeom>
              <a:avLst/>
              <a:gdLst>
                <a:gd name="T0" fmla="*/ 9 w 9"/>
                <a:gd name="T1" fmla="*/ 0 h 8"/>
                <a:gd name="T2" fmla="*/ 0 w 9"/>
                <a:gd name="T3" fmla="*/ 1 h 8"/>
                <a:gd name="T4" fmla="*/ 0 w 9"/>
                <a:gd name="T5" fmla="*/ 8 h 8"/>
                <a:gd name="T6" fmla="*/ 9 w 9"/>
                <a:gd name="T7" fmla="*/ 7 h 8"/>
                <a:gd name="T8" fmla="*/ 9 w 9"/>
                <a:gd name="T9" fmla="*/ 7 h 8"/>
                <a:gd name="T10" fmla="*/ 9 w 9"/>
                <a:gd name="T11" fmla="*/ 7 h 8"/>
                <a:gd name="T12" fmla="*/ 9 w 9"/>
                <a:gd name="T1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8">
                  <a:moveTo>
                    <a:pt x="9" y="0"/>
                  </a:moveTo>
                  <a:cubicBezTo>
                    <a:pt x="6" y="0"/>
                    <a:pt x="3" y="1"/>
                    <a:pt x="0" y="1"/>
                  </a:cubicBezTo>
                  <a:cubicBezTo>
                    <a:pt x="0" y="3"/>
                    <a:pt x="0" y="6"/>
                    <a:pt x="0" y="8"/>
                  </a:cubicBezTo>
                  <a:cubicBezTo>
                    <a:pt x="3" y="8"/>
                    <a:pt x="6" y="8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5"/>
                    <a:pt x="9" y="2"/>
                    <a:pt x="9" y="0"/>
                  </a:cubicBezTo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00" name="PA_任意多边形 853"/>
            <p:cNvSpPr/>
            <p:nvPr>
              <p:custDataLst>
                <p:tags r:id="rId249"/>
              </p:custDataLst>
            </p:nvPr>
          </p:nvSpPr>
          <p:spPr bwMode="auto">
            <a:xfrm>
              <a:off x="6780213" y="4951413"/>
              <a:ext cx="84138" cy="82550"/>
            </a:xfrm>
            <a:custGeom>
              <a:avLst/>
              <a:gdLst>
                <a:gd name="T0" fmla="*/ 9 w 9"/>
                <a:gd name="T1" fmla="*/ 0 h 9"/>
                <a:gd name="T2" fmla="*/ 0 w 9"/>
                <a:gd name="T3" fmla="*/ 1 h 9"/>
                <a:gd name="T4" fmla="*/ 0 w 9"/>
                <a:gd name="T5" fmla="*/ 9 h 9"/>
                <a:gd name="T6" fmla="*/ 9 w 9"/>
                <a:gd name="T7" fmla="*/ 8 h 9"/>
                <a:gd name="T8" fmla="*/ 9 w 9"/>
                <a:gd name="T9" fmla="*/ 8 h 9"/>
                <a:gd name="T10" fmla="*/ 9 w 9"/>
                <a:gd name="T11" fmla="*/ 8 h 9"/>
                <a:gd name="T12" fmla="*/ 9 w 9"/>
                <a:gd name="T13" fmla="*/ 8 h 9"/>
                <a:gd name="T14" fmla="*/ 9 w 9"/>
                <a:gd name="T15" fmla="*/ 8 h 9"/>
                <a:gd name="T16" fmla="*/ 9 w 9"/>
                <a:gd name="T1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" h="9">
                  <a:moveTo>
                    <a:pt x="9" y="0"/>
                  </a:moveTo>
                  <a:cubicBezTo>
                    <a:pt x="6" y="1"/>
                    <a:pt x="3" y="1"/>
                    <a:pt x="0" y="1"/>
                  </a:cubicBezTo>
                  <a:cubicBezTo>
                    <a:pt x="0" y="4"/>
                    <a:pt x="0" y="6"/>
                    <a:pt x="0" y="9"/>
                  </a:cubicBezTo>
                  <a:cubicBezTo>
                    <a:pt x="3" y="8"/>
                    <a:pt x="6" y="8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5"/>
                    <a:pt x="9" y="3"/>
                    <a:pt x="9" y="0"/>
                  </a:cubicBezTo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01" name="PA_任意多边形 854"/>
            <p:cNvSpPr/>
            <p:nvPr>
              <p:custDataLst>
                <p:tags r:id="rId250"/>
              </p:custDataLst>
            </p:nvPr>
          </p:nvSpPr>
          <p:spPr bwMode="auto">
            <a:xfrm>
              <a:off x="6661150" y="4968876"/>
              <a:ext cx="82550" cy="74613"/>
            </a:xfrm>
            <a:custGeom>
              <a:avLst/>
              <a:gdLst>
                <a:gd name="T0" fmla="*/ 9 w 9"/>
                <a:gd name="T1" fmla="*/ 0 h 8"/>
                <a:gd name="T2" fmla="*/ 0 w 9"/>
                <a:gd name="T3" fmla="*/ 1 h 8"/>
                <a:gd name="T4" fmla="*/ 0 w 9"/>
                <a:gd name="T5" fmla="*/ 8 h 8"/>
                <a:gd name="T6" fmla="*/ 9 w 9"/>
                <a:gd name="T7" fmla="*/ 7 h 8"/>
                <a:gd name="T8" fmla="*/ 9 w 9"/>
                <a:gd name="T9" fmla="*/ 7 h 8"/>
                <a:gd name="T10" fmla="*/ 9 w 9"/>
                <a:gd name="T11" fmla="*/ 7 h 8"/>
                <a:gd name="T12" fmla="*/ 9 w 9"/>
                <a:gd name="T1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8">
                  <a:moveTo>
                    <a:pt x="9" y="0"/>
                  </a:moveTo>
                  <a:cubicBezTo>
                    <a:pt x="6" y="0"/>
                    <a:pt x="3" y="1"/>
                    <a:pt x="0" y="1"/>
                  </a:cubicBezTo>
                  <a:cubicBezTo>
                    <a:pt x="0" y="3"/>
                    <a:pt x="0" y="6"/>
                    <a:pt x="0" y="8"/>
                  </a:cubicBezTo>
                  <a:cubicBezTo>
                    <a:pt x="3" y="8"/>
                    <a:pt x="6" y="8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5"/>
                    <a:pt x="9" y="2"/>
                    <a:pt x="9" y="0"/>
                  </a:cubicBezTo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02" name="PA_任意多边形 855"/>
            <p:cNvSpPr/>
            <p:nvPr>
              <p:custDataLst>
                <p:tags r:id="rId251"/>
              </p:custDataLst>
            </p:nvPr>
          </p:nvSpPr>
          <p:spPr bwMode="auto">
            <a:xfrm>
              <a:off x="6542088" y="4978401"/>
              <a:ext cx="82550" cy="82550"/>
            </a:xfrm>
            <a:custGeom>
              <a:avLst/>
              <a:gdLst>
                <a:gd name="T0" fmla="*/ 9 w 9"/>
                <a:gd name="T1" fmla="*/ 0 h 9"/>
                <a:gd name="T2" fmla="*/ 0 w 9"/>
                <a:gd name="T3" fmla="*/ 1 h 9"/>
                <a:gd name="T4" fmla="*/ 0 w 9"/>
                <a:gd name="T5" fmla="*/ 9 h 9"/>
                <a:gd name="T6" fmla="*/ 9 w 9"/>
                <a:gd name="T7" fmla="*/ 8 h 9"/>
                <a:gd name="T8" fmla="*/ 9 w 9"/>
                <a:gd name="T9" fmla="*/ 8 h 9"/>
                <a:gd name="T10" fmla="*/ 9 w 9"/>
                <a:gd name="T11" fmla="*/ 8 h 9"/>
                <a:gd name="T12" fmla="*/ 9 w 9"/>
                <a:gd name="T1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9">
                  <a:moveTo>
                    <a:pt x="9" y="0"/>
                  </a:moveTo>
                  <a:cubicBezTo>
                    <a:pt x="6" y="1"/>
                    <a:pt x="3" y="1"/>
                    <a:pt x="0" y="1"/>
                  </a:cubicBezTo>
                  <a:cubicBezTo>
                    <a:pt x="0" y="4"/>
                    <a:pt x="0" y="6"/>
                    <a:pt x="0" y="9"/>
                  </a:cubicBezTo>
                  <a:cubicBezTo>
                    <a:pt x="3" y="9"/>
                    <a:pt x="6" y="8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5"/>
                    <a:pt x="9" y="3"/>
                    <a:pt x="9" y="0"/>
                  </a:cubicBezTo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03" name="PA_任意多边形 856"/>
            <p:cNvSpPr/>
            <p:nvPr>
              <p:custDataLst>
                <p:tags r:id="rId252"/>
              </p:custDataLst>
            </p:nvPr>
          </p:nvSpPr>
          <p:spPr bwMode="auto">
            <a:xfrm>
              <a:off x="6423025" y="4997451"/>
              <a:ext cx="82550" cy="73025"/>
            </a:xfrm>
            <a:custGeom>
              <a:avLst/>
              <a:gdLst>
                <a:gd name="T0" fmla="*/ 9 w 9"/>
                <a:gd name="T1" fmla="*/ 0 h 8"/>
                <a:gd name="T2" fmla="*/ 0 w 9"/>
                <a:gd name="T3" fmla="*/ 1 h 8"/>
                <a:gd name="T4" fmla="*/ 0 w 9"/>
                <a:gd name="T5" fmla="*/ 8 h 8"/>
                <a:gd name="T6" fmla="*/ 9 w 9"/>
                <a:gd name="T7" fmla="*/ 7 h 8"/>
                <a:gd name="T8" fmla="*/ 9 w 9"/>
                <a:gd name="T9" fmla="*/ 7 h 8"/>
                <a:gd name="T10" fmla="*/ 9 w 9"/>
                <a:gd name="T11" fmla="*/ 7 h 8"/>
                <a:gd name="T12" fmla="*/ 9 w 9"/>
                <a:gd name="T1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8">
                  <a:moveTo>
                    <a:pt x="9" y="0"/>
                  </a:moveTo>
                  <a:cubicBezTo>
                    <a:pt x="6" y="0"/>
                    <a:pt x="3" y="0"/>
                    <a:pt x="0" y="1"/>
                  </a:cubicBezTo>
                  <a:cubicBezTo>
                    <a:pt x="0" y="3"/>
                    <a:pt x="0" y="6"/>
                    <a:pt x="0" y="8"/>
                  </a:cubicBezTo>
                  <a:cubicBezTo>
                    <a:pt x="3" y="8"/>
                    <a:pt x="6" y="8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5"/>
                    <a:pt x="9" y="2"/>
                    <a:pt x="9" y="0"/>
                  </a:cubicBezTo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04" name="PA_任意多边形 857"/>
            <p:cNvSpPr/>
            <p:nvPr>
              <p:custDataLst>
                <p:tags r:id="rId253"/>
              </p:custDataLst>
            </p:nvPr>
          </p:nvSpPr>
          <p:spPr bwMode="auto">
            <a:xfrm>
              <a:off x="6900863" y="4830763"/>
              <a:ext cx="82550" cy="74613"/>
            </a:xfrm>
            <a:custGeom>
              <a:avLst/>
              <a:gdLst>
                <a:gd name="T0" fmla="*/ 9 w 9"/>
                <a:gd name="T1" fmla="*/ 0 h 8"/>
                <a:gd name="T2" fmla="*/ 0 w 9"/>
                <a:gd name="T3" fmla="*/ 0 h 8"/>
                <a:gd name="T4" fmla="*/ 0 w 9"/>
                <a:gd name="T5" fmla="*/ 8 h 8"/>
                <a:gd name="T6" fmla="*/ 9 w 9"/>
                <a:gd name="T7" fmla="*/ 7 h 8"/>
                <a:gd name="T8" fmla="*/ 9 w 9"/>
                <a:gd name="T9" fmla="*/ 7 h 8"/>
                <a:gd name="T10" fmla="*/ 9 w 9"/>
                <a:gd name="T11" fmla="*/ 7 h 8"/>
                <a:gd name="T12" fmla="*/ 9 w 9"/>
                <a:gd name="T1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8">
                  <a:moveTo>
                    <a:pt x="9" y="0"/>
                  </a:moveTo>
                  <a:cubicBezTo>
                    <a:pt x="6" y="0"/>
                    <a:pt x="3" y="0"/>
                    <a:pt x="0" y="0"/>
                  </a:cubicBezTo>
                  <a:cubicBezTo>
                    <a:pt x="0" y="3"/>
                    <a:pt x="0" y="5"/>
                    <a:pt x="0" y="8"/>
                  </a:cubicBezTo>
                  <a:cubicBezTo>
                    <a:pt x="3" y="7"/>
                    <a:pt x="6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4"/>
                    <a:pt x="9" y="2"/>
                    <a:pt x="9" y="0"/>
                  </a:cubicBezTo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05" name="PA_任意多边形 858"/>
            <p:cNvSpPr/>
            <p:nvPr>
              <p:custDataLst>
                <p:tags r:id="rId254"/>
              </p:custDataLst>
            </p:nvPr>
          </p:nvSpPr>
          <p:spPr bwMode="auto">
            <a:xfrm>
              <a:off x="6780213" y="4840288"/>
              <a:ext cx="84138" cy="73025"/>
            </a:xfrm>
            <a:custGeom>
              <a:avLst/>
              <a:gdLst>
                <a:gd name="T0" fmla="*/ 9 w 9"/>
                <a:gd name="T1" fmla="*/ 0 h 8"/>
                <a:gd name="T2" fmla="*/ 0 w 9"/>
                <a:gd name="T3" fmla="*/ 1 h 8"/>
                <a:gd name="T4" fmla="*/ 0 w 9"/>
                <a:gd name="T5" fmla="*/ 8 h 8"/>
                <a:gd name="T6" fmla="*/ 9 w 9"/>
                <a:gd name="T7" fmla="*/ 7 h 8"/>
                <a:gd name="T8" fmla="*/ 9 w 9"/>
                <a:gd name="T9" fmla="*/ 7 h 8"/>
                <a:gd name="T10" fmla="*/ 9 w 9"/>
                <a:gd name="T11" fmla="*/ 7 h 8"/>
                <a:gd name="T12" fmla="*/ 9 w 9"/>
                <a:gd name="T1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8">
                  <a:moveTo>
                    <a:pt x="9" y="0"/>
                  </a:moveTo>
                  <a:cubicBezTo>
                    <a:pt x="6" y="0"/>
                    <a:pt x="3" y="0"/>
                    <a:pt x="0" y="1"/>
                  </a:cubicBezTo>
                  <a:cubicBezTo>
                    <a:pt x="0" y="3"/>
                    <a:pt x="0" y="6"/>
                    <a:pt x="0" y="8"/>
                  </a:cubicBezTo>
                  <a:cubicBezTo>
                    <a:pt x="3" y="8"/>
                    <a:pt x="6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5"/>
                    <a:pt x="9" y="2"/>
                    <a:pt x="9" y="0"/>
                  </a:cubicBezTo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06" name="PA_任意多边形 859"/>
            <p:cNvSpPr/>
            <p:nvPr>
              <p:custDataLst>
                <p:tags r:id="rId255"/>
              </p:custDataLst>
            </p:nvPr>
          </p:nvSpPr>
          <p:spPr bwMode="auto">
            <a:xfrm>
              <a:off x="6661150" y="4849813"/>
              <a:ext cx="82550" cy="73025"/>
            </a:xfrm>
            <a:custGeom>
              <a:avLst/>
              <a:gdLst>
                <a:gd name="T0" fmla="*/ 9 w 9"/>
                <a:gd name="T1" fmla="*/ 0 h 8"/>
                <a:gd name="T2" fmla="*/ 0 w 9"/>
                <a:gd name="T3" fmla="*/ 1 h 8"/>
                <a:gd name="T4" fmla="*/ 0 w 9"/>
                <a:gd name="T5" fmla="*/ 8 h 8"/>
                <a:gd name="T6" fmla="*/ 9 w 9"/>
                <a:gd name="T7" fmla="*/ 7 h 8"/>
                <a:gd name="T8" fmla="*/ 9 w 9"/>
                <a:gd name="T9" fmla="*/ 7 h 8"/>
                <a:gd name="T10" fmla="*/ 9 w 9"/>
                <a:gd name="T1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8">
                  <a:moveTo>
                    <a:pt x="9" y="0"/>
                  </a:moveTo>
                  <a:cubicBezTo>
                    <a:pt x="6" y="0"/>
                    <a:pt x="3" y="1"/>
                    <a:pt x="0" y="1"/>
                  </a:cubicBezTo>
                  <a:cubicBezTo>
                    <a:pt x="0" y="3"/>
                    <a:pt x="0" y="6"/>
                    <a:pt x="0" y="8"/>
                  </a:cubicBezTo>
                  <a:cubicBezTo>
                    <a:pt x="3" y="8"/>
                    <a:pt x="6" y="8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5"/>
                    <a:pt x="9" y="3"/>
                    <a:pt x="9" y="0"/>
                  </a:cubicBezTo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07" name="PA_任意多边形 860"/>
            <p:cNvSpPr/>
            <p:nvPr>
              <p:custDataLst>
                <p:tags r:id="rId256"/>
              </p:custDataLst>
            </p:nvPr>
          </p:nvSpPr>
          <p:spPr bwMode="auto">
            <a:xfrm>
              <a:off x="6542088" y="4859338"/>
              <a:ext cx="82550" cy="82550"/>
            </a:xfrm>
            <a:custGeom>
              <a:avLst/>
              <a:gdLst>
                <a:gd name="T0" fmla="*/ 9 w 9"/>
                <a:gd name="T1" fmla="*/ 0 h 9"/>
                <a:gd name="T2" fmla="*/ 0 w 9"/>
                <a:gd name="T3" fmla="*/ 1 h 9"/>
                <a:gd name="T4" fmla="*/ 0 w 9"/>
                <a:gd name="T5" fmla="*/ 9 h 9"/>
                <a:gd name="T6" fmla="*/ 9 w 9"/>
                <a:gd name="T7" fmla="*/ 8 h 9"/>
                <a:gd name="T8" fmla="*/ 9 w 9"/>
                <a:gd name="T9" fmla="*/ 8 h 9"/>
                <a:gd name="T10" fmla="*/ 9 w 9"/>
                <a:gd name="T11" fmla="*/ 8 h 9"/>
                <a:gd name="T12" fmla="*/ 9 w 9"/>
                <a:gd name="T1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9">
                  <a:moveTo>
                    <a:pt x="9" y="0"/>
                  </a:moveTo>
                  <a:cubicBezTo>
                    <a:pt x="6" y="1"/>
                    <a:pt x="3" y="1"/>
                    <a:pt x="0" y="1"/>
                  </a:cubicBezTo>
                  <a:cubicBezTo>
                    <a:pt x="0" y="4"/>
                    <a:pt x="0" y="6"/>
                    <a:pt x="0" y="9"/>
                  </a:cubicBezTo>
                  <a:cubicBezTo>
                    <a:pt x="3" y="8"/>
                    <a:pt x="6" y="8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5"/>
                    <a:pt x="9" y="3"/>
                    <a:pt x="9" y="0"/>
                  </a:cubicBezTo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08" name="PA_任意多边形 861"/>
            <p:cNvSpPr/>
            <p:nvPr>
              <p:custDataLst>
                <p:tags r:id="rId257"/>
              </p:custDataLst>
            </p:nvPr>
          </p:nvSpPr>
          <p:spPr bwMode="auto">
            <a:xfrm>
              <a:off x="6423025" y="4876801"/>
              <a:ext cx="82550" cy="74613"/>
            </a:xfrm>
            <a:custGeom>
              <a:avLst/>
              <a:gdLst>
                <a:gd name="T0" fmla="*/ 9 w 9"/>
                <a:gd name="T1" fmla="*/ 0 h 8"/>
                <a:gd name="T2" fmla="*/ 0 w 9"/>
                <a:gd name="T3" fmla="*/ 1 h 8"/>
                <a:gd name="T4" fmla="*/ 0 w 9"/>
                <a:gd name="T5" fmla="*/ 8 h 8"/>
                <a:gd name="T6" fmla="*/ 9 w 9"/>
                <a:gd name="T7" fmla="*/ 7 h 8"/>
                <a:gd name="T8" fmla="*/ 9 w 9"/>
                <a:gd name="T9" fmla="*/ 7 h 8"/>
                <a:gd name="T10" fmla="*/ 9 w 9"/>
                <a:gd name="T11" fmla="*/ 7 h 8"/>
                <a:gd name="T12" fmla="*/ 9 w 9"/>
                <a:gd name="T1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8">
                  <a:moveTo>
                    <a:pt x="9" y="0"/>
                  </a:moveTo>
                  <a:cubicBezTo>
                    <a:pt x="6" y="0"/>
                    <a:pt x="3" y="0"/>
                    <a:pt x="0" y="1"/>
                  </a:cubicBezTo>
                  <a:cubicBezTo>
                    <a:pt x="0" y="3"/>
                    <a:pt x="0" y="6"/>
                    <a:pt x="0" y="8"/>
                  </a:cubicBezTo>
                  <a:cubicBezTo>
                    <a:pt x="3" y="8"/>
                    <a:pt x="6" y="8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5"/>
                    <a:pt x="9" y="2"/>
                    <a:pt x="9" y="0"/>
                  </a:cubicBezTo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09" name="PA_任意多边形 862"/>
            <p:cNvSpPr/>
            <p:nvPr>
              <p:custDataLst>
                <p:tags r:id="rId258"/>
              </p:custDataLst>
            </p:nvPr>
          </p:nvSpPr>
          <p:spPr bwMode="auto">
            <a:xfrm>
              <a:off x="6900863" y="4711701"/>
              <a:ext cx="82550" cy="73025"/>
            </a:xfrm>
            <a:custGeom>
              <a:avLst/>
              <a:gdLst>
                <a:gd name="T0" fmla="*/ 9 w 9"/>
                <a:gd name="T1" fmla="*/ 0 h 8"/>
                <a:gd name="T2" fmla="*/ 0 w 9"/>
                <a:gd name="T3" fmla="*/ 1 h 8"/>
                <a:gd name="T4" fmla="*/ 0 w 9"/>
                <a:gd name="T5" fmla="*/ 8 h 8"/>
                <a:gd name="T6" fmla="*/ 9 w 9"/>
                <a:gd name="T7" fmla="*/ 7 h 8"/>
                <a:gd name="T8" fmla="*/ 9 w 9"/>
                <a:gd name="T9" fmla="*/ 7 h 8"/>
                <a:gd name="T10" fmla="*/ 9 w 9"/>
                <a:gd name="T11" fmla="*/ 7 h 8"/>
                <a:gd name="T12" fmla="*/ 9 w 9"/>
                <a:gd name="T1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8">
                  <a:moveTo>
                    <a:pt x="9" y="0"/>
                  </a:moveTo>
                  <a:cubicBezTo>
                    <a:pt x="6" y="0"/>
                    <a:pt x="3" y="0"/>
                    <a:pt x="0" y="1"/>
                  </a:cubicBezTo>
                  <a:cubicBezTo>
                    <a:pt x="0" y="3"/>
                    <a:pt x="0" y="6"/>
                    <a:pt x="0" y="8"/>
                  </a:cubicBezTo>
                  <a:cubicBezTo>
                    <a:pt x="3" y="8"/>
                    <a:pt x="6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5"/>
                    <a:pt x="9" y="2"/>
                    <a:pt x="9" y="0"/>
                  </a:cubicBezTo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10" name="PA_任意多边形 863"/>
            <p:cNvSpPr/>
            <p:nvPr>
              <p:custDataLst>
                <p:tags r:id="rId259"/>
              </p:custDataLst>
            </p:nvPr>
          </p:nvSpPr>
          <p:spPr bwMode="auto">
            <a:xfrm>
              <a:off x="6780213" y="4721226"/>
              <a:ext cx="84138" cy="73025"/>
            </a:xfrm>
            <a:custGeom>
              <a:avLst/>
              <a:gdLst>
                <a:gd name="T0" fmla="*/ 9 w 9"/>
                <a:gd name="T1" fmla="*/ 0 h 8"/>
                <a:gd name="T2" fmla="*/ 0 w 9"/>
                <a:gd name="T3" fmla="*/ 1 h 8"/>
                <a:gd name="T4" fmla="*/ 0 w 9"/>
                <a:gd name="T5" fmla="*/ 8 h 8"/>
                <a:gd name="T6" fmla="*/ 9 w 9"/>
                <a:gd name="T7" fmla="*/ 7 h 8"/>
                <a:gd name="T8" fmla="*/ 9 w 9"/>
                <a:gd name="T9" fmla="*/ 7 h 8"/>
                <a:gd name="T10" fmla="*/ 9 w 9"/>
                <a:gd name="T11" fmla="*/ 7 h 8"/>
                <a:gd name="T12" fmla="*/ 9 w 9"/>
                <a:gd name="T1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8">
                  <a:moveTo>
                    <a:pt x="9" y="0"/>
                  </a:moveTo>
                  <a:cubicBezTo>
                    <a:pt x="6" y="0"/>
                    <a:pt x="3" y="1"/>
                    <a:pt x="0" y="1"/>
                  </a:cubicBezTo>
                  <a:cubicBezTo>
                    <a:pt x="0" y="3"/>
                    <a:pt x="0" y="6"/>
                    <a:pt x="0" y="8"/>
                  </a:cubicBezTo>
                  <a:cubicBezTo>
                    <a:pt x="3" y="8"/>
                    <a:pt x="6" y="8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5"/>
                    <a:pt x="9" y="3"/>
                    <a:pt x="9" y="0"/>
                  </a:cubicBezTo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11" name="PA_任意多边形 864"/>
            <p:cNvSpPr/>
            <p:nvPr>
              <p:custDataLst>
                <p:tags r:id="rId260"/>
              </p:custDataLst>
            </p:nvPr>
          </p:nvSpPr>
          <p:spPr bwMode="auto">
            <a:xfrm>
              <a:off x="6661150" y="4730751"/>
              <a:ext cx="82550" cy="73025"/>
            </a:xfrm>
            <a:custGeom>
              <a:avLst/>
              <a:gdLst>
                <a:gd name="T0" fmla="*/ 9 w 9"/>
                <a:gd name="T1" fmla="*/ 0 h 8"/>
                <a:gd name="T2" fmla="*/ 0 w 9"/>
                <a:gd name="T3" fmla="*/ 1 h 8"/>
                <a:gd name="T4" fmla="*/ 0 w 9"/>
                <a:gd name="T5" fmla="*/ 8 h 8"/>
                <a:gd name="T6" fmla="*/ 9 w 9"/>
                <a:gd name="T7" fmla="*/ 8 h 8"/>
                <a:gd name="T8" fmla="*/ 9 w 9"/>
                <a:gd name="T9" fmla="*/ 8 h 8"/>
                <a:gd name="T10" fmla="*/ 9 w 9"/>
                <a:gd name="T11" fmla="*/ 8 h 8"/>
                <a:gd name="T12" fmla="*/ 9 w 9"/>
                <a:gd name="T1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8">
                  <a:moveTo>
                    <a:pt x="9" y="0"/>
                  </a:moveTo>
                  <a:cubicBezTo>
                    <a:pt x="6" y="1"/>
                    <a:pt x="3" y="1"/>
                    <a:pt x="0" y="1"/>
                  </a:cubicBezTo>
                  <a:cubicBezTo>
                    <a:pt x="0" y="3"/>
                    <a:pt x="0" y="6"/>
                    <a:pt x="0" y="8"/>
                  </a:cubicBezTo>
                  <a:cubicBezTo>
                    <a:pt x="3" y="8"/>
                    <a:pt x="6" y="8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5"/>
                    <a:pt x="9" y="3"/>
                    <a:pt x="9" y="0"/>
                  </a:cubicBezTo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12" name="PA_任意多边形 865"/>
            <p:cNvSpPr/>
            <p:nvPr>
              <p:custDataLst>
                <p:tags r:id="rId261"/>
              </p:custDataLst>
            </p:nvPr>
          </p:nvSpPr>
          <p:spPr bwMode="auto">
            <a:xfrm>
              <a:off x="6542088" y="4738688"/>
              <a:ext cx="82550" cy="84138"/>
            </a:xfrm>
            <a:custGeom>
              <a:avLst/>
              <a:gdLst>
                <a:gd name="T0" fmla="*/ 9 w 9"/>
                <a:gd name="T1" fmla="*/ 0 h 9"/>
                <a:gd name="T2" fmla="*/ 0 w 9"/>
                <a:gd name="T3" fmla="*/ 1 h 9"/>
                <a:gd name="T4" fmla="*/ 0 w 9"/>
                <a:gd name="T5" fmla="*/ 9 h 9"/>
                <a:gd name="T6" fmla="*/ 9 w 9"/>
                <a:gd name="T7" fmla="*/ 8 h 9"/>
                <a:gd name="T8" fmla="*/ 9 w 9"/>
                <a:gd name="T9" fmla="*/ 8 h 9"/>
                <a:gd name="T10" fmla="*/ 9 w 9"/>
                <a:gd name="T11" fmla="*/ 8 h 9"/>
                <a:gd name="T12" fmla="*/ 9 w 9"/>
                <a:gd name="T1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9">
                  <a:moveTo>
                    <a:pt x="9" y="0"/>
                  </a:moveTo>
                  <a:cubicBezTo>
                    <a:pt x="6" y="1"/>
                    <a:pt x="3" y="1"/>
                    <a:pt x="0" y="1"/>
                  </a:cubicBezTo>
                  <a:cubicBezTo>
                    <a:pt x="0" y="4"/>
                    <a:pt x="0" y="6"/>
                    <a:pt x="0" y="9"/>
                  </a:cubicBezTo>
                  <a:cubicBezTo>
                    <a:pt x="3" y="8"/>
                    <a:pt x="6" y="8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5"/>
                    <a:pt x="9" y="3"/>
                    <a:pt x="9" y="0"/>
                  </a:cubicBezTo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13" name="PA_任意多边形 866"/>
            <p:cNvSpPr/>
            <p:nvPr>
              <p:custDataLst>
                <p:tags r:id="rId262"/>
              </p:custDataLst>
            </p:nvPr>
          </p:nvSpPr>
          <p:spPr bwMode="auto">
            <a:xfrm>
              <a:off x="6423025" y="4757738"/>
              <a:ext cx="82550" cy="73025"/>
            </a:xfrm>
            <a:custGeom>
              <a:avLst/>
              <a:gdLst>
                <a:gd name="T0" fmla="*/ 9 w 9"/>
                <a:gd name="T1" fmla="*/ 0 h 8"/>
                <a:gd name="T2" fmla="*/ 0 w 9"/>
                <a:gd name="T3" fmla="*/ 0 h 8"/>
                <a:gd name="T4" fmla="*/ 0 w 9"/>
                <a:gd name="T5" fmla="*/ 8 h 8"/>
                <a:gd name="T6" fmla="*/ 9 w 9"/>
                <a:gd name="T7" fmla="*/ 7 h 8"/>
                <a:gd name="T8" fmla="*/ 9 w 9"/>
                <a:gd name="T9" fmla="*/ 7 h 8"/>
                <a:gd name="T10" fmla="*/ 9 w 9"/>
                <a:gd name="T11" fmla="*/ 7 h 8"/>
                <a:gd name="T12" fmla="*/ 9 w 9"/>
                <a:gd name="T13" fmla="*/ 7 h 8"/>
                <a:gd name="T14" fmla="*/ 9 w 9"/>
                <a:gd name="T15" fmla="*/ 7 h 8"/>
                <a:gd name="T16" fmla="*/ 9 w 9"/>
                <a:gd name="T1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" h="8">
                  <a:moveTo>
                    <a:pt x="9" y="0"/>
                  </a:moveTo>
                  <a:cubicBezTo>
                    <a:pt x="6" y="0"/>
                    <a:pt x="3" y="0"/>
                    <a:pt x="0" y="0"/>
                  </a:cubicBezTo>
                  <a:cubicBezTo>
                    <a:pt x="0" y="3"/>
                    <a:pt x="0" y="5"/>
                    <a:pt x="0" y="8"/>
                  </a:cubicBezTo>
                  <a:cubicBezTo>
                    <a:pt x="3" y="8"/>
                    <a:pt x="6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5"/>
                    <a:pt x="9" y="2"/>
                    <a:pt x="9" y="0"/>
                  </a:cubicBezTo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14" name="PA_任意多边形 867"/>
            <p:cNvSpPr/>
            <p:nvPr>
              <p:custDataLst>
                <p:tags r:id="rId263"/>
              </p:custDataLst>
            </p:nvPr>
          </p:nvSpPr>
          <p:spPr bwMode="auto">
            <a:xfrm>
              <a:off x="6900863" y="4592638"/>
              <a:ext cx="82550" cy="73025"/>
            </a:xfrm>
            <a:custGeom>
              <a:avLst/>
              <a:gdLst>
                <a:gd name="T0" fmla="*/ 9 w 9"/>
                <a:gd name="T1" fmla="*/ 0 h 8"/>
                <a:gd name="T2" fmla="*/ 0 w 9"/>
                <a:gd name="T3" fmla="*/ 1 h 8"/>
                <a:gd name="T4" fmla="*/ 0 w 9"/>
                <a:gd name="T5" fmla="*/ 8 h 8"/>
                <a:gd name="T6" fmla="*/ 9 w 9"/>
                <a:gd name="T7" fmla="*/ 8 h 8"/>
                <a:gd name="T8" fmla="*/ 9 w 9"/>
                <a:gd name="T9" fmla="*/ 8 h 8"/>
                <a:gd name="T10" fmla="*/ 9 w 9"/>
                <a:gd name="T11" fmla="*/ 8 h 8"/>
                <a:gd name="T12" fmla="*/ 9 w 9"/>
                <a:gd name="T13" fmla="*/ 8 h 8"/>
                <a:gd name="T14" fmla="*/ 9 w 9"/>
                <a:gd name="T15" fmla="*/ 8 h 8"/>
                <a:gd name="T16" fmla="*/ 9 w 9"/>
                <a:gd name="T1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" h="8">
                  <a:moveTo>
                    <a:pt x="9" y="0"/>
                  </a:moveTo>
                  <a:cubicBezTo>
                    <a:pt x="6" y="1"/>
                    <a:pt x="3" y="1"/>
                    <a:pt x="0" y="1"/>
                  </a:cubicBezTo>
                  <a:cubicBezTo>
                    <a:pt x="0" y="4"/>
                    <a:pt x="0" y="6"/>
                    <a:pt x="0" y="8"/>
                  </a:cubicBezTo>
                  <a:cubicBezTo>
                    <a:pt x="3" y="8"/>
                    <a:pt x="6" y="8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5"/>
                    <a:pt x="9" y="3"/>
                    <a:pt x="9" y="0"/>
                  </a:cubicBezTo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15" name="PA_任意多边形 868"/>
            <p:cNvSpPr/>
            <p:nvPr>
              <p:custDataLst>
                <p:tags r:id="rId264"/>
              </p:custDataLst>
            </p:nvPr>
          </p:nvSpPr>
          <p:spPr bwMode="auto">
            <a:xfrm>
              <a:off x="6780213" y="4602163"/>
              <a:ext cx="84138" cy="73025"/>
            </a:xfrm>
            <a:custGeom>
              <a:avLst/>
              <a:gdLst>
                <a:gd name="T0" fmla="*/ 9 w 9"/>
                <a:gd name="T1" fmla="*/ 0 h 8"/>
                <a:gd name="T2" fmla="*/ 0 w 9"/>
                <a:gd name="T3" fmla="*/ 1 h 8"/>
                <a:gd name="T4" fmla="*/ 0 w 9"/>
                <a:gd name="T5" fmla="*/ 8 h 8"/>
                <a:gd name="T6" fmla="*/ 9 w 9"/>
                <a:gd name="T7" fmla="*/ 8 h 8"/>
                <a:gd name="T8" fmla="*/ 9 w 9"/>
                <a:gd name="T9" fmla="*/ 8 h 8"/>
                <a:gd name="T10" fmla="*/ 9 w 9"/>
                <a:gd name="T11" fmla="*/ 8 h 8"/>
                <a:gd name="T12" fmla="*/ 9 w 9"/>
                <a:gd name="T1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8">
                  <a:moveTo>
                    <a:pt x="9" y="0"/>
                  </a:moveTo>
                  <a:cubicBezTo>
                    <a:pt x="6" y="1"/>
                    <a:pt x="3" y="1"/>
                    <a:pt x="0" y="1"/>
                  </a:cubicBezTo>
                  <a:cubicBezTo>
                    <a:pt x="0" y="4"/>
                    <a:pt x="0" y="6"/>
                    <a:pt x="0" y="8"/>
                  </a:cubicBezTo>
                  <a:cubicBezTo>
                    <a:pt x="3" y="8"/>
                    <a:pt x="6" y="8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5"/>
                    <a:pt x="9" y="3"/>
                    <a:pt x="9" y="0"/>
                  </a:cubicBezTo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16" name="PA_任意多边形 869"/>
            <p:cNvSpPr/>
            <p:nvPr>
              <p:custDataLst>
                <p:tags r:id="rId265"/>
              </p:custDataLst>
            </p:nvPr>
          </p:nvSpPr>
          <p:spPr bwMode="auto">
            <a:xfrm>
              <a:off x="6661150" y="4610101"/>
              <a:ext cx="82550" cy="82550"/>
            </a:xfrm>
            <a:custGeom>
              <a:avLst/>
              <a:gdLst>
                <a:gd name="T0" fmla="*/ 9 w 9"/>
                <a:gd name="T1" fmla="*/ 0 h 9"/>
                <a:gd name="T2" fmla="*/ 0 w 9"/>
                <a:gd name="T3" fmla="*/ 1 h 9"/>
                <a:gd name="T4" fmla="*/ 0 w 9"/>
                <a:gd name="T5" fmla="*/ 9 h 9"/>
                <a:gd name="T6" fmla="*/ 9 w 9"/>
                <a:gd name="T7" fmla="*/ 8 h 9"/>
                <a:gd name="T8" fmla="*/ 9 w 9"/>
                <a:gd name="T9" fmla="*/ 8 h 9"/>
                <a:gd name="T10" fmla="*/ 9 w 9"/>
                <a:gd name="T11" fmla="*/ 8 h 9"/>
                <a:gd name="T12" fmla="*/ 9 w 9"/>
                <a:gd name="T1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9">
                  <a:moveTo>
                    <a:pt x="9" y="0"/>
                  </a:moveTo>
                  <a:cubicBezTo>
                    <a:pt x="6" y="1"/>
                    <a:pt x="3" y="1"/>
                    <a:pt x="0" y="1"/>
                  </a:cubicBezTo>
                  <a:cubicBezTo>
                    <a:pt x="0" y="4"/>
                    <a:pt x="0" y="6"/>
                    <a:pt x="0" y="9"/>
                  </a:cubicBezTo>
                  <a:cubicBezTo>
                    <a:pt x="3" y="8"/>
                    <a:pt x="6" y="8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5"/>
                    <a:pt x="9" y="3"/>
                    <a:pt x="9" y="0"/>
                  </a:cubicBezTo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17" name="PA_任意多边形 870"/>
            <p:cNvSpPr/>
            <p:nvPr>
              <p:custDataLst>
                <p:tags r:id="rId266"/>
              </p:custDataLst>
            </p:nvPr>
          </p:nvSpPr>
          <p:spPr bwMode="auto">
            <a:xfrm>
              <a:off x="6542088" y="4619626"/>
              <a:ext cx="82550" cy="82550"/>
            </a:xfrm>
            <a:custGeom>
              <a:avLst/>
              <a:gdLst>
                <a:gd name="T0" fmla="*/ 9 w 9"/>
                <a:gd name="T1" fmla="*/ 0 h 9"/>
                <a:gd name="T2" fmla="*/ 0 w 9"/>
                <a:gd name="T3" fmla="*/ 1 h 9"/>
                <a:gd name="T4" fmla="*/ 0 w 9"/>
                <a:gd name="T5" fmla="*/ 9 h 9"/>
                <a:gd name="T6" fmla="*/ 9 w 9"/>
                <a:gd name="T7" fmla="*/ 8 h 9"/>
                <a:gd name="T8" fmla="*/ 9 w 9"/>
                <a:gd name="T9" fmla="*/ 8 h 9"/>
                <a:gd name="T10" fmla="*/ 9 w 9"/>
                <a:gd name="T11" fmla="*/ 8 h 9"/>
                <a:gd name="T12" fmla="*/ 9 w 9"/>
                <a:gd name="T1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9">
                  <a:moveTo>
                    <a:pt x="9" y="0"/>
                  </a:moveTo>
                  <a:cubicBezTo>
                    <a:pt x="6" y="1"/>
                    <a:pt x="3" y="1"/>
                    <a:pt x="0" y="1"/>
                  </a:cubicBezTo>
                  <a:cubicBezTo>
                    <a:pt x="0" y="4"/>
                    <a:pt x="0" y="6"/>
                    <a:pt x="0" y="9"/>
                  </a:cubicBezTo>
                  <a:cubicBezTo>
                    <a:pt x="3" y="8"/>
                    <a:pt x="6" y="8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5"/>
                    <a:pt x="9" y="3"/>
                    <a:pt x="9" y="0"/>
                  </a:cubicBezTo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18" name="PA_任意多边形 871"/>
            <p:cNvSpPr/>
            <p:nvPr>
              <p:custDataLst>
                <p:tags r:id="rId267"/>
              </p:custDataLst>
            </p:nvPr>
          </p:nvSpPr>
          <p:spPr bwMode="auto">
            <a:xfrm>
              <a:off x="6423025" y="4629151"/>
              <a:ext cx="82550" cy="82550"/>
            </a:xfrm>
            <a:custGeom>
              <a:avLst/>
              <a:gdLst>
                <a:gd name="T0" fmla="*/ 9 w 9"/>
                <a:gd name="T1" fmla="*/ 0 h 9"/>
                <a:gd name="T2" fmla="*/ 0 w 9"/>
                <a:gd name="T3" fmla="*/ 1 h 9"/>
                <a:gd name="T4" fmla="*/ 0 w 9"/>
                <a:gd name="T5" fmla="*/ 9 h 9"/>
                <a:gd name="T6" fmla="*/ 9 w 9"/>
                <a:gd name="T7" fmla="*/ 8 h 9"/>
                <a:gd name="T8" fmla="*/ 9 w 9"/>
                <a:gd name="T9" fmla="*/ 8 h 9"/>
                <a:gd name="T10" fmla="*/ 9 w 9"/>
                <a:gd name="T11" fmla="*/ 8 h 9"/>
                <a:gd name="T12" fmla="*/ 9 w 9"/>
                <a:gd name="T13" fmla="*/ 8 h 9"/>
                <a:gd name="T14" fmla="*/ 9 w 9"/>
                <a:gd name="T15" fmla="*/ 8 h 9"/>
                <a:gd name="T16" fmla="*/ 9 w 9"/>
                <a:gd name="T1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" h="9">
                  <a:moveTo>
                    <a:pt x="9" y="0"/>
                  </a:moveTo>
                  <a:cubicBezTo>
                    <a:pt x="6" y="1"/>
                    <a:pt x="3" y="1"/>
                    <a:pt x="0" y="1"/>
                  </a:cubicBezTo>
                  <a:cubicBezTo>
                    <a:pt x="0" y="4"/>
                    <a:pt x="0" y="6"/>
                    <a:pt x="0" y="9"/>
                  </a:cubicBezTo>
                  <a:cubicBezTo>
                    <a:pt x="3" y="8"/>
                    <a:pt x="6" y="8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5"/>
                    <a:pt x="9" y="3"/>
                    <a:pt x="9" y="0"/>
                  </a:cubicBezTo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19" name="PA_任意多边形 872"/>
            <p:cNvSpPr/>
            <p:nvPr>
              <p:custDataLst>
                <p:tags r:id="rId268"/>
              </p:custDataLst>
            </p:nvPr>
          </p:nvSpPr>
          <p:spPr bwMode="auto">
            <a:xfrm>
              <a:off x="6900863" y="4481513"/>
              <a:ext cx="82550" cy="74613"/>
            </a:xfrm>
            <a:custGeom>
              <a:avLst/>
              <a:gdLst>
                <a:gd name="T0" fmla="*/ 9 w 9"/>
                <a:gd name="T1" fmla="*/ 0 h 8"/>
                <a:gd name="T2" fmla="*/ 0 w 9"/>
                <a:gd name="T3" fmla="*/ 0 h 8"/>
                <a:gd name="T4" fmla="*/ 0 w 9"/>
                <a:gd name="T5" fmla="*/ 8 h 8"/>
                <a:gd name="T6" fmla="*/ 9 w 9"/>
                <a:gd name="T7" fmla="*/ 7 h 8"/>
                <a:gd name="T8" fmla="*/ 9 w 9"/>
                <a:gd name="T9" fmla="*/ 7 h 8"/>
                <a:gd name="T10" fmla="*/ 9 w 9"/>
                <a:gd name="T11" fmla="*/ 7 h 8"/>
                <a:gd name="T12" fmla="*/ 9 w 9"/>
                <a:gd name="T1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8">
                  <a:moveTo>
                    <a:pt x="9" y="0"/>
                  </a:moveTo>
                  <a:cubicBezTo>
                    <a:pt x="6" y="0"/>
                    <a:pt x="3" y="0"/>
                    <a:pt x="0" y="0"/>
                  </a:cubicBezTo>
                  <a:cubicBezTo>
                    <a:pt x="0" y="3"/>
                    <a:pt x="0" y="5"/>
                    <a:pt x="0" y="8"/>
                  </a:cubicBezTo>
                  <a:cubicBezTo>
                    <a:pt x="3" y="8"/>
                    <a:pt x="6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5"/>
                    <a:pt x="9" y="2"/>
                    <a:pt x="9" y="0"/>
                  </a:cubicBezTo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20" name="PA_任意多边形 873"/>
            <p:cNvSpPr/>
            <p:nvPr>
              <p:custDataLst>
                <p:tags r:id="rId269"/>
              </p:custDataLst>
            </p:nvPr>
          </p:nvSpPr>
          <p:spPr bwMode="auto">
            <a:xfrm>
              <a:off x="6780213" y="4491038"/>
              <a:ext cx="84138" cy="73025"/>
            </a:xfrm>
            <a:custGeom>
              <a:avLst/>
              <a:gdLst>
                <a:gd name="T0" fmla="*/ 9 w 9"/>
                <a:gd name="T1" fmla="*/ 0 h 8"/>
                <a:gd name="T2" fmla="*/ 0 w 9"/>
                <a:gd name="T3" fmla="*/ 0 h 8"/>
                <a:gd name="T4" fmla="*/ 0 w 9"/>
                <a:gd name="T5" fmla="*/ 8 h 8"/>
                <a:gd name="T6" fmla="*/ 9 w 9"/>
                <a:gd name="T7" fmla="*/ 7 h 8"/>
                <a:gd name="T8" fmla="*/ 9 w 9"/>
                <a:gd name="T9" fmla="*/ 7 h 8"/>
                <a:gd name="T10" fmla="*/ 9 w 9"/>
                <a:gd name="T11" fmla="*/ 7 h 8"/>
                <a:gd name="T12" fmla="*/ 9 w 9"/>
                <a:gd name="T1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8">
                  <a:moveTo>
                    <a:pt x="9" y="0"/>
                  </a:moveTo>
                  <a:cubicBezTo>
                    <a:pt x="6" y="0"/>
                    <a:pt x="3" y="0"/>
                    <a:pt x="0" y="0"/>
                  </a:cubicBezTo>
                  <a:cubicBezTo>
                    <a:pt x="0" y="3"/>
                    <a:pt x="0" y="5"/>
                    <a:pt x="0" y="8"/>
                  </a:cubicBezTo>
                  <a:cubicBezTo>
                    <a:pt x="3" y="7"/>
                    <a:pt x="6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5"/>
                    <a:pt x="9" y="2"/>
                    <a:pt x="9" y="0"/>
                  </a:cubicBezTo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21" name="PA_任意多边形 874"/>
            <p:cNvSpPr/>
            <p:nvPr>
              <p:custDataLst>
                <p:tags r:id="rId270"/>
              </p:custDataLst>
            </p:nvPr>
          </p:nvSpPr>
          <p:spPr bwMode="auto">
            <a:xfrm>
              <a:off x="6661150" y="4500563"/>
              <a:ext cx="82550" cy="73025"/>
            </a:xfrm>
            <a:custGeom>
              <a:avLst/>
              <a:gdLst>
                <a:gd name="T0" fmla="*/ 9 w 9"/>
                <a:gd name="T1" fmla="*/ 0 h 8"/>
                <a:gd name="T2" fmla="*/ 0 w 9"/>
                <a:gd name="T3" fmla="*/ 0 h 8"/>
                <a:gd name="T4" fmla="*/ 0 w 9"/>
                <a:gd name="T5" fmla="*/ 8 h 8"/>
                <a:gd name="T6" fmla="*/ 9 w 9"/>
                <a:gd name="T7" fmla="*/ 7 h 8"/>
                <a:gd name="T8" fmla="*/ 9 w 9"/>
                <a:gd name="T9" fmla="*/ 7 h 8"/>
                <a:gd name="T10" fmla="*/ 9 w 9"/>
                <a:gd name="T11" fmla="*/ 7 h 8"/>
                <a:gd name="T12" fmla="*/ 9 w 9"/>
                <a:gd name="T1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8">
                  <a:moveTo>
                    <a:pt x="9" y="0"/>
                  </a:moveTo>
                  <a:cubicBezTo>
                    <a:pt x="6" y="0"/>
                    <a:pt x="3" y="0"/>
                    <a:pt x="0" y="0"/>
                  </a:cubicBezTo>
                  <a:cubicBezTo>
                    <a:pt x="0" y="3"/>
                    <a:pt x="0" y="5"/>
                    <a:pt x="0" y="8"/>
                  </a:cubicBezTo>
                  <a:cubicBezTo>
                    <a:pt x="3" y="7"/>
                    <a:pt x="6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5"/>
                    <a:pt x="9" y="2"/>
                    <a:pt x="9" y="0"/>
                  </a:cubicBezTo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22" name="PA_任意多边形 875"/>
            <p:cNvSpPr/>
            <p:nvPr>
              <p:custDataLst>
                <p:tags r:id="rId271"/>
              </p:custDataLst>
            </p:nvPr>
          </p:nvSpPr>
          <p:spPr bwMode="auto">
            <a:xfrm>
              <a:off x="6542088" y="4500563"/>
              <a:ext cx="82550" cy="82550"/>
            </a:xfrm>
            <a:custGeom>
              <a:avLst/>
              <a:gdLst>
                <a:gd name="T0" fmla="*/ 9 w 9"/>
                <a:gd name="T1" fmla="*/ 0 h 9"/>
                <a:gd name="T2" fmla="*/ 0 w 9"/>
                <a:gd name="T3" fmla="*/ 1 h 9"/>
                <a:gd name="T4" fmla="*/ 0 w 9"/>
                <a:gd name="T5" fmla="*/ 9 h 9"/>
                <a:gd name="T6" fmla="*/ 9 w 9"/>
                <a:gd name="T7" fmla="*/ 8 h 9"/>
                <a:gd name="T8" fmla="*/ 9 w 9"/>
                <a:gd name="T9" fmla="*/ 8 h 9"/>
                <a:gd name="T10" fmla="*/ 9 w 9"/>
                <a:gd name="T11" fmla="*/ 8 h 9"/>
                <a:gd name="T12" fmla="*/ 9 w 9"/>
                <a:gd name="T13" fmla="*/ 8 h 9"/>
                <a:gd name="T14" fmla="*/ 9 w 9"/>
                <a:gd name="T15" fmla="*/ 8 h 9"/>
                <a:gd name="T16" fmla="*/ 9 w 9"/>
                <a:gd name="T1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" h="9">
                  <a:moveTo>
                    <a:pt x="9" y="0"/>
                  </a:moveTo>
                  <a:cubicBezTo>
                    <a:pt x="6" y="1"/>
                    <a:pt x="3" y="1"/>
                    <a:pt x="0" y="1"/>
                  </a:cubicBezTo>
                  <a:cubicBezTo>
                    <a:pt x="0" y="3"/>
                    <a:pt x="0" y="6"/>
                    <a:pt x="0" y="9"/>
                  </a:cubicBezTo>
                  <a:cubicBezTo>
                    <a:pt x="3" y="8"/>
                    <a:pt x="6" y="8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5"/>
                    <a:pt x="9" y="3"/>
                    <a:pt x="9" y="0"/>
                  </a:cubicBezTo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23" name="PA_任意多边形 876"/>
            <p:cNvSpPr/>
            <p:nvPr>
              <p:custDataLst>
                <p:tags r:id="rId272"/>
              </p:custDataLst>
            </p:nvPr>
          </p:nvSpPr>
          <p:spPr bwMode="auto">
            <a:xfrm>
              <a:off x="6423025" y="4510088"/>
              <a:ext cx="82550" cy="73025"/>
            </a:xfrm>
            <a:custGeom>
              <a:avLst/>
              <a:gdLst>
                <a:gd name="T0" fmla="*/ 9 w 9"/>
                <a:gd name="T1" fmla="*/ 0 h 8"/>
                <a:gd name="T2" fmla="*/ 0 w 9"/>
                <a:gd name="T3" fmla="*/ 1 h 8"/>
                <a:gd name="T4" fmla="*/ 0 w 9"/>
                <a:gd name="T5" fmla="*/ 8 h 8"/>
                <a:gd name="T6" fmla="*/ 9 w 9"/>
                <a:gd name="T7" fmla="*/ 8 h 8"/>
                <a:gd name="T8" fmla="*/ 9 w 9"/>
                <a:gd name="T9" fmla="*/ 8 h 8"/>
                <a:gd name="T10" fmla="*/ 9 w 9"/>
                <a:gd name="T11" fmla="*/ 8 h 8"/>
                <a:gd name="T12" fmla="*/ 9 w 9"/>
                <a:gd name="T1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8">
                  <a:moveTo>
                    <a:pt x="9" y="0"/>
                  </a:moveTo>
                  <a:cubicBezTo>
                    <a:pt x="6" y="0"/>
                    <a:pt x="3" y="1"/>
                    <a:pt x="0" y="1"/>
                  </a:cubicBezTo>
                  <a:cubicBezTo>
                    <a:pt x="0" y="3"/>
                    <a:pt x="0" y="6"/>
                    <a:pt x="0" y="8"/>
                  </a:cubicBezTo>
                  <a:cubicBezTo>
                    <a:pt x="3" y="8"/>
                    <a:pt x="6" y="8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5"/>
                    <a:pt x="9" y="3"/>
                    <a:pt x="9" y="0"/>
                  </a:cubicBezTo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24" name="PA_任意多边形 877"/>
            <p:cNvSpPr/>
            <p:nvPr>
              <p:custDataLst>
                <p:tags r:id="rId273"/>
              </p:custDataLst>
            </p:nvPr>
          </p:nvSpPr>
          <p:spPr bwMode="auto">
            <a:xfrm>
              <a:off x="6900863" y="4362451"/>
              <a:ext cx="82550" cy="73025"/>
            </a:xfrm>
            <a:custGeom>
              <a:avLst/>
              <a:gdLst>
                <a:gd name="T0" fmla="*/ 9 w 9"/>
                <a:gd name="T1" fmla="*/ 0 h 8"/>
                <a:gd name="T2" fmla="*/ 0 w 9"/>
                <a:gd name="T3" fmla="*/ 1 h 8"/>
                <a:gd name="T4" fmla="*/ 0 w 9"/>
                <a:gd name="T5" fmla="*/ 8 h 8"/>
                <a:gd name="T6" fmla="*/ 9 w 9"/>
                <a:gd name="T7" fmla="*/ 8 h 8"/>
                <a:gd name="T8" fmla="*/ 9 w 9"/>
                <a:gd name="T9" fmla="*/ 8 h 8"/>
                <a:gd name="T10" fmla="*/ 9 w 9"/>
                <a:gd name="T11" fmla="*/ 8 h 8"/>
                <a:gd name="T12" fmla="*/ 9 w 9"/>
                <a:gd name="T1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8">
                  <a:moveTo>
                    <a:pt x="9" y="0"/>
                  </a:moveTo>
                  <a:cubicBezTo>
                    <a:pt x="6" y="1"/>
                    <a:pt x="3" y="1"/>
                    <a:pt x="0" y="1"/>
                  </a:cubicBezTo>
                  <a:cubicBezTo>
                    <a:pt x="0" y="3"/>
                    <a:pt x="0" y="6"/>
                    <a:pt x="0" y="8"/>
                  </a:cubicBezTo>
                  <a:cubicBezTo>
                    <a:pt x="3" y="8"/>
                    <a:pt x="6" y="8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5"/>
                    <a:pt x="9" y="3"/>
                    <a:pt x="9" y="0"/>
                  </a:cubicBezTo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25" name="PA_任意多边形 878"/>
            <p:cNvSpPr/>
            <p:nvPr>
              <p:custDataLst>
                <p:tags r:id="rId274"/>
              </p:custDataLst>
            </p:nvPr>
          </p:nvSpPr>
          <p:spPr bwMode="auto">
            <a:xfrm>
              <a:off x="6780213" y="4371976"/>
              <a:ext cx="84138" cy="73025"/>
            </a:xfrm>
            <a:custGeom>
              <a:avLst/>
              <a:gdLst>
                <a:gd name="T0" fmla="*/ 9 w 9"/>
                <a:gd name="T1" fmla="*/ 0 h 8"/>
                <a:gd name="T2" fmla="*/ 0 w 9"/>
                <a:gd name="T3" fmla="*/ 1 h 8"/>
                <a:gd name="T4" fmla="*/ 0 w 9"/>
                <a:gd name="T5" fmla="*/ 8 h 8"/>
                <a:gd name="T6" fmla="*/ 9 w 9"/>
                <a:gd name="T7" fmla="*/ 7 h 8"/>
                <a:gd name="T8" fmla="*/ 9 w 9"/>
                <a:gd name="T9" fmla="*/ 7 h 8"/>
                <a:gd name="T10" fmla="*/ 9 w 9"/>
                <a:gd name="T11" fmla="*/ 7 h 8"/>
                <a:gd name="T12" fmla="*/ 9 w 9"/>
                <a:gd name="T13" fmla="*/ 7 h 8"/>
                <a:gd name="T14" fmla="*/ 9 w 9"/>
                <a:gd name="T15" fmla="*/ 7 h 8"/>
                <a:gd name="T16" fmla="*/ 9 w 9"/>
                <a:gd name="T1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" h="8">
                  <a:moveTo>
                    <a:pt x="9" y="0"/>
                  </a:moveTo>
                  <a:cubicBezTo>
                    <a:pt x="6" y="0"/>
                    <a:pt x="3" y="0"/>
                    <a:pt x="0" y="1"/>
                  </a:cubicBezTo>
                  <a:cubicBezTo>
                    <a:pt x="0" y="3"/>
                    <a:pt x="0" y="5"/>
                    <a:pt x="0" y="8"/>
                  </a:cubicBezTo>
                  <a:cubicBezTo>
                    <a:pt x="3" y="8"/>
                    <a:pt x="6" y="8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5"/>
                    <a:pt x="9" y="3"/>
                    <a:pt x="9" y="0"/>
                  </a:cubicBezTo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26" name="PA_任意多边形 879"/>
            <p:cNvSpPr/>
            <p:nvPr>
              <p:custDataLst>
                <p:tags r:id="rId275"/>
              </p:custDataLst>
            </p:nvPr>
          </p:nvSpPr>
          <p:spPr bwMode="auto">
            <a:xfrm>
              <a:off x="6661150" y="4381501"/>
              <a:ext cx="82550" cy="73025"/>
            </a:xfrm>
            <a:custGeom>
              <a:avLst/>
              <a:gdLst>
                <a:gd name="T0" fmla="*/ 9 w 9"/>
                <a:gd name="T1" fmla="*/ 0 h 8"/>
                <a:gd name="T2" fmla="*/ 0 w 9"/>
                <a:gd name="T3" fmla="*/ 0 h 8"/>
                <a:gd name="T4" fmla="*/ 0 w 9"/>
                <a:gd name="T5" fmla="*/ 8 h 8"/>
                <a:gd name="T6" fmla="*/ 9 w 9"/>
                <a:gd name="T7" fmla="*/ 7 h 8"/>
                <a:gd name="T8" fmla="*/ 9 w 9"/>
                <a:gd name="T9" fmla="*/ 7 h 8"/>
                <a:gd name="T10" fmla="*/ 9 w 9"/>
                <a:gd name="T11" fmla="*/ 7 h 8"/>
                <a:gd name="T12" fmla="*/ 9 w 9"/>
                <a:gd name="T13" fmla="*/ 7 h 8"/>
                <a:gd name="T14" fmla="*/ 9 w 9"/>
                <a:gd name="T15" fmla="*/ 7 h 8"/>
                <a:gd name="T16" fmla="*/ 9 w 9"/>
                <a:gd name="T1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" h="8">
                  <a:moveTo>
                    <a:pt x="9" y="0"/>
                  </a:moveTo>
                  <a:cubicBezTo>
                    <a:pt x="6" y="0"/>
                    <a:pt x="3" y="0"/>
                    <a:pt x="0" y="0"/>
                  </a:cubicBezTo>
                  <a:cubicBezTo>
                    <a:pt x="0" y="3"/>
                    <a:pt x="0" y="5"/>
                    <a:pt x="0" y="8"/>
                  </a:cubicBezTo>
                  <a:cubicBezTo>
                    <a:pt x="3" y="7"/>
                    <a:pt x="6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5"/>
                    <a:pt x="9" y="2"/>
                    <a:pt x="9" y="0"/>
                  </a:cubicBezTo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27" name="PA_任意多边形 880"/>
            <p:cNvSpPr/>
            <p:nvPr>
              <p:custDataLst>
                <p:tags r:id="rId276"/>
              </p:custDataLst>
            </p:nvPr>
          </p:nvSpPr>
          <p:spPr bwMode="auto">
            <a:xfrm>
              <a:off x="6542088" y="4381501"/>
              <a:ext cx="82550" cy="73025"/>
            </a:xfrm>
            <a:custGeom>
              <a:avLst/>
              <a:gdLst>
                <a:gd name="T0" fmla="*/ 9 w 9"/>
                <a:gd name="T1" fmla="*/ 0 h 8"/>
                <a:gd name="T2" fmla="*/ 0 w 9"/>
                <a:gd name="T3" fmla="*/ 1 h 8"/>
                <a:gd name="T4" fmla="*/ 0 w 9"/>
                <a:gd name="T5" fmla="*/ 8 h 8"/>
                <a:gd name="T6" fmla="*/ 9 w 9"/>
                <a:gd name="T7" fmla="*/ 8 h 8"/>
                <a:gd name="T8" fmla="*/ 9 w 9"/>
                <a:gd name="T9" fmla="*/ 8 h 8"/>
                <a:gd name="T10" fmla="*/ 9 w 9"/>
                <a:gd name="T11" fmla="*/ 8 h 8"/>
                <a:gd name="T12" fmla="*/ 9 w 9"/>
                <a:gd name="T1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8">
                  <a:moveTo>
                    <a:pt x="9" y="0"/>
                  </a:moveTo>
                  <a:cubicBezTo>
                    <a:pt x="6" y="1"/>
                    <a:pt x="3" y="1"/>
                    <a:pt x="0" y="1"/>
                  </a:cubicBezTo>
                  <a:cubicBezTo>
                    <a:pt x="0" y="3"/>
                    <a:pt x="0" y="6"/>
                    <a:pt x="0" y="8"/>
                  </a:cubicBezTo>
                  <a:cubicBezTo>
                    <a:pt x="3" y="8"/>
                    <a:pt x="6" y="8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5"/>
                    <a:pt x="9" y="3"/>
                    <a:pt x="9" y="0"/>
                  </a:cubicBezTo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28" name="PA_任意多边形 881"/>
            <p:cNvSpPr/>
            <p:nvPr>
              <p:custDataLst>
                <p:tags r:id="rId277"/>
              </p:custDataLst>
            </p:nvPr>
          </p:nvSpPr>
          <p:spPr bwMode="auto">
            <a:xfrm>
              <a:off x="6423025" y="4389438"/>
              <a:ext cx="82550" cy="74613"/>
            </a:xfrm>
            <a:custGeom>
              <a:avLst/>
              <a:gdLst>
                <a:gd name="T0" fmla="*/ 9 w 9"/>
                <a:gd name="T1" fmla="*/ 0 h 8"/>
                <a:gd name="T2" fmla="*/ 0 w 9"/>
                <a:gd name="T3" fmla="*/ 1 h 8"/>
                <a:gd name="T4" fmla="*/ 0 w 9"/>
                <a:gd name="T5" fmla="*/ 8 h 8"/>
                <a:gd name="T6" fmla="*/ 9 w 9"/>
                <a:gd name="T7" fmla="*/ 8 h 8"/>
                <a:gd name="T8" fmla="*/ 9 w 9"/>
                <a:gd name="T9" fmla="*/ 8 h 8"/>
                <a:gd name="T10" fmla="*/ 9 w 9"/>
                <a:gd name="T11" fmla="*/ 8 h 8"/>
                <a:gd name="T12" fmla="*/ 9 w 9"/>
                <a:gd name="T1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8">
                  <a:moveTo>
                    <a:pt x="9" y="0"/>
                  </a:moveTo>
                  <a:cubicBezTo>
                    <a:pt x="6" y="0"/>
                    <a:pt x="3" y="0"/>
                    <a:pt x="0" y="1"/>
                  </a:cubicBezTo>
                  <a:cubicBezTo>
                    <a:pt x="0" y="3"/>
                    <a:pt x="0" y="6"/>
                    <a:pt x="0" y="8"/>
                  </a:cubicBezTo>
                  <a:cubicBezTo>
                    <a:pt x="3" y="8"/>
                    <a:pt x="6" y="8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5"/>
                    <a:pt x="9" y="3"/>
                    <a:pt x="9" y="0"/>
                  </a:cubicBezTo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29" name="PA_任意多边形 882"/>
            <p:cNvSpPr/>
            <p:nvPr>
              <p:custDataLst>
                <p:tags r:id="rId278"/>
              </p:custDataLst>
            </p:nvPr>
          </p:nvSpPr>
          <p:spPr bwMode="auto">
            <a:xfrm>
              <a:off x="6900863" y="4251326"/>
              <a:ext cx="82550" cy="65088"/>
            </a:xfrm>
            <a:custGeom>
              <a:avLst/>
              <a:gdLst>
                <a:gd name="T0" fmla="*/ 9 w 9"/>
                <a:gd name="T1" fmla="*/ 0 h 7"/>
                <a:gd name="T2" fmla="*/ 0 w 9"/>
                <a:gd name="T3" fmla="*/ 0 h 7"/>
                <a:gd name="T4" fmla="*/ 0 w 9"/>
                <a:gd name="T5" fmla="*/ 7 h 7"/>
                <a:gd name="T6" fmla="*/ 9 w 9"/>
                <a:gd name="T7" fmla="*/ 7 h 7"/>
                <a:gd name="T8" fmla="*/ 9 w 9"/>
                <a:gd name="T9" fmla="*/ 7 h 7"/>
                <a:gd name="T10" fmla="*/ 9 w 9"/>
                <a:gd name="T11" fmla="*/ 7 h 7"/>
                <a:gd name="T12" fmla="*/ 9 w 9"/>
                <a:gd name="T1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7">
                  <a:moveTo>
                    <a:pt x="9" y="0"/>
                  </a:moveTo>
                  <a:cubicBezTo>
                    <a:pt x="6" y="0"/>
                    <a:pt x="3" y="0"/>
                    <a:pt x="0" y="0"/>
                  </a:cubicBezTo>
                  <a:cubicBezTo>
                    <a:pt x="0" y="3"/>
                    <a:pt x="0" y="5"/>
                    <a:pt x="0" y="7"/>
                  </a:cubicBezTo>
                  <a:cubicBezTo>
                    <a:pt x="3" y="7"/>
                    <a:pt x="6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5"/>
                    <a:pt x="9" y="2"/>
                    <a:pt x="9" y="0"/>
                  </a:cubicBezTo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30" name="PA_任意多边形 883"/>
            <p:cNvSpPr/>
            <p:nvPr>
              <p:custDataLst>
                <p:tags r:id="rId279"/>
              </p:custDataLst>
            </p:nvPr>
          </p:nvSpPr>
          <p:spPr bwMode="auto">
            <a:xfrm>
              <a:off x="6780213" y="4251326"/>
              <a:ext cx="84138" cy="74613"/>
            </a:xfrm>
            <a:custGeom>
              <a:avLst/>
              <a:gdLst>
                <a:gd name="T0" fmla="*/ 9 w 9"/>
                <a:gd name="T1" fmla="*/ 0 h 8"/>
                <a:gd name="T2" fmla="*/ 0 w 9"/>
                <a:gd name="T3" fmla="*/ 1 h 8"/>
                <a:gd name="T4" fmla="*/ 0 w 9"/>
                <a:gd name="T5" fmla="*/ 8 h 8"/>
                <a:gd name="T6" fmla="*/ 9 w 9"/>
                <a:gd name="T7" fmla="*/ 8 h 8"/>
                <a:gd name="T8" fmla="*/ 9 w 9"/>
                <a:gd name="T9" fmla="*/ 8 h 8"/>
                <a:gd name="T10" fmla="*/ 9 w 9"/>
                <a:gd name="T11" fmla="*/ 8 h 8"/>
                <a:gd name="T12" fmla="*/ 9 w 9"/>
                <a:gd name="T1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8">
                  <a:moveTo>
                    <a:pt x="9" y="0"/>
                  </a:moveTo>
                  <a:cubicBezTo>
                    <a:pt x="6" y="1"/>
                    <a:pt x="3" y="1"/>
                    <a:pt x="0" y="1"/>
                  </a:cubicBezTo>
                  <a:cubicBezTo>
                    <a:pt x="0" y="3"/>
                    <a:pt x="0" y="6"/>
                    <a:pt x="0" y="8"/>
                  </a:cubicBezTo>
                  <a:cubicBezTo>
                    <a:pt x="3" y="8"/>
                    <a:pt x="6" y="8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5"/>
                    <a:pt x="9" y="3"/>
                    <a:pt x="9" y="0"/>
                  </a:cubicBezTo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31" name="PA_任意多边形 884"/>
            <p:cNvSpPr/>
            <p:nvPr>
              <p:custDataLst>
                <p:tags r:id="rId280"/>
              </p:custDataLst>
            </p:nvPr>
          </p:nvSpPr>
          <p:spPr bwMode="auto">
            <a:xfrm>
              <a:off x="6661150" y="4260851"/>
              <a:ext cx="82550" cy="74613"/>
            </a:xfrm>
            <a:custGeom>
              <a:avLst/>
              <a:gdLst>
                <a:gd name="T0" fmla="*/ 9 w 9"/>
                <a:gd name="T1" fmla="*/ 0 h 8"/>
                <a:gd name="T2" fmla="*/ 0 w 9"/>
                <a:gd name="T3" fmla="*/ 0 h 8"/>
                <a:gd name="T4" fmla="*/ 0 w 9"/>
                <a:gd name="T5" fmla="*/ 8 h 8"/>
                <a:gd name="T6" fmla="*/ 9 w 9"/>
                <a:gd name="T7" fmla="*/ 7 h 8"/>
                <a:gd name="T8" fmla="*/ 9 w 9"/>
                <a:gd name="T9" fmla="*/ 7 h 8"/>
                <a:gd name="T10" fmla="*/ 9 w 9"/>
                <a:gd name="T11" fmla="*/ 7 h 8"/>
                <a:gd name="T12" fmla="*/ 9 w 9"/>
                <a:gd name="T1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8">
                  <a:moveTo>
                    <a:pt x="9" y="0"/>
                  </a:moveTo>
                  <a:cubicBezTo>
                    <a:pt x="6" y="0"/>
                    <a:pt x="3" y="0"/>
                    <a:pt x="0" y="0"/>
                  </a:cubicBezTo>
                  <a:cubicBezTo>
                    <a:pt x="0" y="3"/>
                    <a:pt x="0" y="5"/>
                    <a:pt x="0" y="8"/>
                  </a:cubicBezTo>
                  <a:cubicBezTo>
                    <a:pt x="3" y="8"/>
                    <a:pt x="6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5"/>
                    <a:pt x="9" y="2"/>
                    <a:pt x="9" y="0"/>
                  </a:cubicBezTo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32" name="PA_任意多边形 885"/>
            <p:cNvSpPr/>
            <p:nvPr>
              <p:custDataLst>
                <p:tags r:id="rId281"/>
              </p:custDataLst>
            </p:nvPr>
          </p:nvSpPr>
          <p:spPr bwMode="auto">
            <a:xfrm>
              <a:off x="6542088" y="4260851"/>
              <a:ext cx="82550" cy="74613"/>
            </a:xfrm>
            <a:custGeom>
              <a:avLst/>
              <a:gdLst>
                <a:gd name="T0" fmla="*/ 9 w 9"/>
                <a:gd name="T1" fmla="*/ 0 h 8"/>
                <a:gd name="T2" fmla="*/ 0 w 9"/>
                <a:gd name="T3" fmla="*/ 1 h 8"/>
                <a:gd name="T4" fmla="*/ 0 w 9"/>
                <a:gd name="T5" fmla="*/ 8 h 8"/>
                <a:gd name="T6" fmla="*/ 9 w 9"/>
                <a:gd name="T7" fmla="*/ 8 h 8"/>
                <a:gd name="T8" fmla="*/ 9 w 9"/>
                <a:gd name="T9" fmla="*/ 8 h 8"/>
                <a:gd name="T10" fmla="*/ 9 w 9"/>
                <a:gd name="T11" fmla="*/ 8 h 8"/>
                <a:gd name="T12" fmla="*/ 9 w 9"/>
                <a:gd name="T1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8">
                  <a:moveTo>
                    <a:pt x="9" y="0"/>
                  </a:moveTo>
                  <a:cubicBezTo>
                    <a:pt x="6" y="1"/>
                    <a:pt x="3" y="1"/>
                    <a:pt x="0" y="1"/>
                  </a:cubicBezTo>
                  <a:cubicBezTo>
                    <a:pt x="0" y="3"/>
                    <a:pt x="0" y="6"/>
                    <a:pt x="0" y="8"/>
                  </a:cubicBezTo>
                  <a:cubicBezTo>
                    <a:pt x="3" y="8"/>
                    <a:pt x="6" y="8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5"/>
                    <a:pt x="9" y="3"/>
                    <a:pt x="9" y="0"/>
                  </a:cubicBezTo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33" name="PA_任意多边形 886"/>
            <p:cNvSpPr/>
            <p:nvPr>
              <p:custDataLst>
                <p:tags r:id="rId282"/>
              </p:custDataLst>
            </p:nvPr>
          </p:nvSpPr>
          <p:spPr bwMode="auto">
            <a:xfrm>
              <a:off x="6423025" y="4270376"/>
              <a:ext cx="82550" cy="73025"/>
            </a:xfrm>
            <a:custGeom>
              <a:avLst/>
              <a:gdLst>
                <a:gd name="T0" fmla="*/ 9 w 9"/>
                <a:gd name="T1" fmla="*/ 0 h 8"/>
                <a:gd name="T2" fmla="*/ 0 w 9"/>
                <a:gd name="T3" fmla="*/ 0 h 8"/>
                <a:gd name="T4" fmla="*/ 0 w 9"/>
                <a:gd name="T5" fmla="*/ 8 h 8"/>
                <a:gd name="T6" fmla="*/ 9 w 9"/>
                <a:gd name="T7" fmla="*/ 8 h 8"/>
                <a:gd name="T8" fmla="*/ 9 w 9"/>
                <a:gd name="T9" fmla="*/ 8 h 8"/>
                <a:gd name="T10" fmla="*/ 9 w 9"/>
                <a:gd name="T11" fmla="*/ 8 h 8"/>
                <a:gd name="T12" fmla="*/ 9 w 9"/>
                <a:gd name="T1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8">
                  <a:moveTo>
                    <a:pt x="9" y="0"/>
                  </a:moveTo>
                  <a:cubicBezTo>
                    <a:pt x="6" y="0"/>
                    <a:pt x="3" y="0"/>
                    <a:pt x="0" y="0"/>
                  </a:cubicBezTo>
                  <a:cubicBezTo>
                    <a:pt x="0" y="3"/>
                    <a:pt x="0" y="5"/>
                    <a:pt x="0" y="8"/>
                  </a:cubicBezTo>
                  <a:cubicBezTo>
                    <a:pt x="3" y="8"/>
                    <a:pt x="6" y="8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5"/>
                    <a:pt x="9" y="2"/>
                    <a:pt x="9" y="0"/>
                  </a:cubicBezTo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34" name="PA_任意多边形 887"/>
            <p:cNvSpPr/>
            <p:nvPr>
              <p:custDataLst>
                <p:tags r:id="rId283"/>
              </p:custDataLst>
            </p:nvPr>
          </p:nvSpPr>
          <p:spPr bwMode="auto">
            <a:xfrm>
              <a:off x="6900863" y="4132263"/>
              <a:ext cx="82550" cy="73025"/>
            </a:xfrm>
            <a:custGeom>
              <a:avLst/>
              <a:gdLst>
                <a:gd name="T0" fmla="*/ 9 w 9"/>
                <a:gd name="T1" fmla="*/ 0 h 8"/>
                <a:gd name="T2" fmla="*/ 0 w 9"/>
                <a:gd name="T3" fmla="*/ 1 h 8"/>
                <a:gd name="T4" fmla="*/ 0 w 9"/>
                <a:gd name="T5" fmla="*/ 8 h 8"/>
                <a:gd name="T6" fmla="*/ 9 w 9"/>
                <a:gd name="T7" fmla="*/ 8 h 8"/>
                <a:gd name="T8" fmla="*/ 9 w 9"/>
                <a:gd name="T9" fmla="*/ 8 h 8"/>
                <a:gd name="T10" fmla="*/ 9 w 9"/>
                <a:gd name="T11" fmla="*/ 8 h 8"/>
                <a:gd name="T12" fmla="*/ 9 w 9"/>
                <a:gd name="T1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8">
                  <a:moveTo>
                    <a:pt x="9" y="0"/>
                  </a:moveTo>
                  <a:cubicBezTo>
                    <a:pt x="6" y="0"/>
                    <a:pt x="3" y="0"/>
                    <a:pt x="0" y="1"/>
                  </a:cubicBezTo>
                  <a:cubicBezTo>
                    <a:pt x="0" y="3"/>
                    <a:pt x="0" y="5"/>
                    <a:pt x="0" y="8"/>
                  </a:cubicBezTo>
                  <a:cubicBezTo>
                    <a:pt x="3" y="8"/>
                    <a:pt x="6" y="8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5"/>
                    <a:pt x="9" y="3"/>
                    <a:pt x="9" y="0"/>
                  </a:cubicBezTo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35" name="PA_任意多边形 888"/>
            <p:cNvSpPr/>
            <p:nvPr>
              <p:custDataLst>
                <p:tags r:id="rId284"/>
              </p:custDataLst>
            </p:nvPr>
          </p:nvSpPr>
          <p:spPr bwMode="auto">
            <a:xfrm>
              <a:off x="6780213" y="4141788"/>
              <a:ext cx="84138" cy="63500"/>
            </a:xfrm>
            <a:custGeom>
              <a:avLst/>
              <a:gdLst>
                <a:gd name="T0" fmla="*/ 9 w 9"/>
                <a:gd name="T1" fmla="*/ 0 h 7"/>
                <a:gd name="T2" fmla="*/ 0 w 9"/>
                <a:gd name="T3" fmla="*/ 0 h 7"/>
                <a:gd name="T4" fmla="*/ 0 w 9"/>
                <a:gd name="T5" fmla="*/ 7 h 7"/>
                <a:gd name="T6" fmla="*/ 9 w 9"/>
                <a:gd name="T7" fmla="*/ 7 h 7"/>
                <a:gd name="T8" fmla="*/ 9 w 9"/>
                <a:gd name="T9" fmla="*/ 7 h 7"/>
                <a:gd name="T10" fmla="*/ 9 w 9"/>
                <a:gd name="T11" fmla="*/ 7 h 7"/>
                <a:gd name="T12" fmla="*/ 9 w 9"/>
                <a:gd name="T1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7">
                  <a:moveTo>
                    <a:pt x="9" y="0"/>
                  </a:moveTo>
                  <a:cubicBezTo>
                    <a:pt x="6" y="0"/>
                    <a:pt x="3" y="0"/>
                    <a:pt x="0" y="0"/>
                  </a:cubicBezTo>
                  <a:cubicBezTo>
                    <a:pt x="0" y="2"/>
                    <a:pt x="0" y="5"/>
                    <a:pt x="0" y="7"/>
                  </a:cubicBezTo>
                  <a:cubicBezTo>
                    <a:pt x="3" y="7"/>
                    <a:pt x="6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5"/>
                    <a:pt x="9" y="2"/>
                    <a:pt x="9" y="0"/>
                  </a:cubicBezTo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36" name="PA_任意多边形 889"/>
            <p:cNvSpPr/>
            <p:nvPr>
              <p:custDataLst>
                <p:tags r:id="rId285"/>
              </p:custDataLst>
            </p:nvPr>
          </p:nvSpPr>
          <p:spPr bwMode="auto">
            <a:xfrm>
              <a:off x="6661150" y="4141788"/>
              <a:ext cx="82550" cy="73025"/>
            </a:xfrm>
            <a:custGeom>
              <a:avLst/>
              <a:gdLst>
                <a:gd name="T0" fmla="*/ 9 w 9"/>
                <a:gd name="T1" fmla="*/ 0 h 8"/>
                <a:gd name="T2" fmla="*/ 0 w 9"/>
                <a:gd name="T3" fmla="*/ 0 h 8"/>
                <a:gd name="T4" fmla="*/ 0 w 9"/>
                <a:gd name="T5" fmla="*/ 8 h 8"/>
                <a:gd name="T6" fmla="*/ 9 w 9"/>
                <a:gd name="T7" fmla="*/ 7 h 8"/>
                <a:gd name="T8" fmla="*/ 9 w 9"/>
                <a:gd name="T9" fmla="*/ 7 h 8"/>
                <a:gd name="T10" fmla="*/ 9 w 9"/>
                <a:gd name="T1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8">
                  <a:moveTo>
                    <a:pt x="9" y="0"/>
                  </a:moveTo>
                  <a:cubicBezTo>
                    <a:pt x="6" y="0"/>
                    <a:pt x="3" y="0"/>
                    <a:pt x="0" y="0"/>
                  </a:cubicBezTo>
                  <a:cubicBezTo>
                    <a:pt x="0" y="3"/>
                    <a:pt x="0" y="5"/>
                    <a:pt x="0" y="8"/>
                  </a:cubicBezTo>
                  <a:cubicBezTo>
                    <a:pt x="3" y="8"/>
                    <a:pt x="6" y="8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5"/>
                    <a:pt x="9" y="3"/>
                    <a:pt x="9" y="0"/>
                  </a:cubicBezTo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37" name="PA_任意多边形 890"/>
            <p:cNvSpPr/>
            <p:nvPr>
              <p:custDataLst>
                <p:tags r:id="rId286"/>
              </p:custDataLst>
            </p:nvPr>
          </p:nvSpPr>
          <p:spPr bwMode="auto">
            <a:xfrm>
              <a:off x="6542088" y="4141788"/>
              <a:ext cx="82550" cy="73025"/>
            </a:xfrm>
            <a:custGeom>
              <a:avLst/>
              <a:gdLst>
                <a:gd name="T0" fmla="*/ 9 w 9"/>
                <a:gd name="T1" fmla="*/ 0 h 8"/>
                <a:gd name="T2" fmla="*/ 0 w 9"/>
                <a:gd name="T3" fmla="*/ 1 h 8"/>
                <a:gd name="T4" fmla="*/ 0 w 9"/>
                <a:gd name="T5" fmla="*/ 8 h 8"/>
                <a:gd name="T6" fmla="*/ 9 w 9"/>
                <a:gd name="T7" fmla="*/ 8 h 8"/>
                <a:gd name="T8" fmla="*/ 9 w 9"/>
                <a:gd name="T9" fmla="*/ 8 h 8"/>
                <a:gd name="T10" fmla="*/ 9 w 9"/>
                <a:gd name="T11" fmla="*/ 8 h 8"/>
                <a:gd name="T12" fmla="*/ 9 w 9"/>
                <a:gd name="T1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8">
                  <a:moveTo>
                    <a:pt x="9" y="0"/>
                  </a:moveTo>
                  <a:cubicBezTo>
                    <a:pt x="6" y="1"/>
                    <a:pt x="3" y="1"/>
                    <a:pt x="0" y="1"/>
                  </a:cubicBezTo>
                  <a:cubicBezTo>
                    <a:pt x="0" y="3"/>
                    <a:pt x="0" y="6"/>
                    <a:pt x="0" y="8"/>
                  </a:cubicBezTo>
                  <a:cubicBezTo>
                    <a:pt x="3" y="8"/>
                    <a:pt x="6" y="8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5"/>
                    <a:pt x="9" y="3"/>
                    <a:pt x="9" y="0"/>
                  </a:cubicBezTo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38" name="PA_任意多边形 891"/>
            <p:cNvSpPr/>
            <p:nvPr>
              <p:custDataLst>
                <p:tags r:id="rId287"/>
              </p:custDataLst>
            </p:nvPr>
          </p:nvSpPr>
          <p:spPr bwMode="auto">
            <a:xfrm>
              <a:off x="6423025" y="4151313"/>
              <a:ext cx="82550" cy="73025"/>
            </a:xfrm>
            <a:custGeom>
              <a:avLst/>
              <a:gdLst>
                <a:gd name="T0" fmla="*/ 9 w 9"/>
                <a:gd name="T1" fmla="*/ 0 h 8"/>
                <a:gd name="T2" fmla="*/ 0 w 9"/>
                <a:gd name="T3" fmla="*/ 0 h 8"/>
                <a:gd name="T4" fmla="*/ 0 w 9"/>
                <a:gd name="T5" fmla="*/ 8 h 8"/>
                <a:gd name="T6" fmla="*/ 9 w 9"/>
                <a:gd name="T7" fmla="*/ 7 h 8"/>
                <a:gd name="T8" fmla="*/ 9 w 9"/>
                <a:gd name="T9" fmla="*/ 7 h 8"/>
                <a:gd name="T10" fmla="*/ 9 w 9"/>
                <a:gd name="T11" fmla="*/ 7 h 8"/>
                <a:gd name="T12" fmla="*/ 9 w 9"/>
                <a:gd name="T1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8">
                  <a:moveTo>
                    <a:pt x="9" y="0"/>
                  </a:moveTo>
                  <a:cubicBezTo>
                    <a:pt x="6" y="0"/>
                    <a:pt x="3" y="0"/>
                    <a:pt x="0" y="0"/>
                  </a:cubicBezTo>
                  <a:cubicBezTo>
                    <a:pt x="0" y="3"/>
                    <a:pt x="0" y="5"/>
                    <a:pt x="0" y="8"/>
                  </a:cubicBezTo>
                  <a:cubicBezTo>
                    <a:pt x="3" y="8"/>
                    <a:pt x="6" y="8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5"/>
                    <a:pt x="9" y="2"/>
                    <a:pt x="9" y="0"/>
                  </a:cubicBezTo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39" name="PA_任意多边形 892"/>
            <p:cNvSpPr/>
            <p:nvPr>
              <p:custDataLst>
                <p:tags r:id="rId288"/>
              </p:custDataLst>
            </p:nvPr>
          </p:nvSpPr>
          <p:spPr bwMode="auto">
            <a:xfrm>
              <a:off x="6900863" y="4022726"/>
              <a:ext cx="82550" cy="63500"/>
            </a:xfrm>
            <a:custGeom>
              <a:avLst/>
              <a:gdLst>
                <a:gd name="T0" fmla="*/ 9 w 9"/>
                <a:gd name="T1" fmla="*/ 0 h 7"/>
                <a:gd name="T2" fmla="*/ 0 w 9"/>
                <a:gd name="T3" fmla="*/ 0 h 7"/>
                <a:gd name="T4" fmla="*/ 0 w 9"/>
                <a:gd name="T5" fmla="*/ 7 h 7"/>
                <a:gd name="T6" fmla="*/ 9 w 9"/>
                <a:gd name="T7" fmla="*/ 7 h 7"/>
                <a:gd name="T8" fmla="*/ 9 w 9"/>
                <a:gd name="T9" fmla="*/ 7 h 7"/>
                <a:gd name="T10" fmla="*/ 9 w 9"/>
                <a:gd name="T11" fmla="*/ 7 h 7"/>
                <a:gd name="T12" fmla="*/ 9 w 9"/>
                <a:gd name="T1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7">
                  <a:moveTo>
                    <a:pt x="9" y="0"/>
                  </a:moveTo>
                  <a:cubicBezTo>
                    <a:pt x="6" y="0"/>
                    <a:pt x="3" y="0"/>
                    <a:pt x="0" y="0"/>
                  </a:cubicBezTo>
                  <a:cubicBezTo>
                    <a:pt x="0" y="2"/>
                    <a:pt x="0" y="5"/>
                    <a:pt x="0" y="7"/>
                  </a:cubicBezTo>
                  <a:cubicBezTo>
                    <a:pt x="3" y="7"/>
                    <a:pt x="6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5"/>
                    <a:pt x="9" y="2"/>
                    <a:pt x="9" y="0"/>
                  </a:cubicBezTo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40" name="PA_任意多边形 893"/>
            <p:cNvSpPr/>
            <p:nvPr>
              <p:custDataLst>
                <p:tags r:id="rId289"/>
              </p:custDataLst>
            </p:nvPr>
          </p:nvSpPr>
          <p:spPr bwMode="auto">
            <a:xfrm>
              <a:off x="6780213" y="4022726"/>
              <a:ext cx="84138" cy="73025"/>
            </a:xfrm>
            <a:custGeom>
              <a:avLst/>
              <a:gdLst>
                <a:gd name="T0" fmla="*/ 9 w 9"/>
                <a:gd name="T1" fmla="*/ 0 h 8"/>
                <a:gd name="T2" fmla="*/ 0 w 9"/>
                <a:gd name="T3" fmla="*/ 0 h 8"/>
                <a:gd name="T4" fmla="*/ 0 w 9"/>
                <a:gd name="T5" fmla="*/ 8 h 8"/>
                <a:gd name="T6" fmla="*/ 9 w 9"/>
                <a:gd name="T7" fmla="*/ 7 h 8"/>
                <a:gd name="T8" fmla="*/ 9 w 9"/>
                <a:gd name="T9" fmla="*/ 7 h 8"/>
                <a:gd name="T10" fmla="*/ 9 w 9"/>
                <a:gd name="T11" fmla="*/ 7 h 8"/>
                <a:gd name="T12" fmla="*/ 9 w 9"/>
                <a:gd name="T1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8">
                  <a:moveTo>
                    <a:pt x="9" y="0"/>
                  </a:moveTo>
                  <a:cubicBezTo>
                    <a:pt x="6" y="0"/>
                    <a:pt x="3" y="0"/>
                    <a:pt x="0" y="0"/>
                  </a:cubicBezTo>
                  <a:cubicBezTo>
                    <a:pt x="0" y="3"/>
                    <a:pt x="0" y="5"/>
                    <a:pt x="0" y="8"/>
                  </a:cubicBezTo>
                  <a:cubicBezTo>
                    <a:pt x="3" y="7"/>
                    <a:pt x="6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5"/>
                    <a:pt x="9" y="2"/>
                    <a:pt x="9" y="0"/>
                  </a:cubicBezTo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41" name="PA_任意多边形 894"/>
            <p:cNvSpPr/>
            <p:nvPr>
              <p:custDataLst>
                <p:tags r:id="rId290"/>
              </p:custDataLst>
            </p:nvPr>
          </p:nvSpPr>
          <p:spPr bwMode="auto">
            <a:xfrm>
              <a:off x="6661150" y="4022726"/>
              <a:ext cx="82550" cy="73025"/>
            </a:xfrm>
            <a:custGeom>
              <a:avLst/>
              <a:gdLst>
                <a:gd name="T0" fmla="*/ 9 w 9"/>
                <a:gd name="T1" fmla="*/ 0 h 8"/>
                <a:gd name="T2" fmla="*/ 0 w 9"/>
                <a:gd name="T3" fmla="*/ 0 h 8"/>
                <a:gd name="T4" fmla="*/ 0 w 9"/>
                <a:gd name="T5" fmla="*/ 8 h 8"/>
                <a:gd name="T6" fmla="*/ 9 w 9"/>
                <a:gd name="T7" fmla="*/ 8 h 8"/>
                <a:gd name="T8" fmla="*/ 9 w 9"/>
                <a:gd name="T9" fmla="*/ 8 h 8"/>
                <a:gd name="T10" fmla="*/ 9 w 9"/>
                <a:gd name="T11" fmla="*/ 8 h 8"/>
                <a:gd name="T12" fmla="*/ 9 w 9"/>
                <a:gd name="T1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8">
                  <a:moveTo>
                    <a:pt x="9" y="0"/>
                  </a:moveTo>
                  <a:cubicBezTo>
                    <a:pt x="6" y="0"/>
                    <a:pt x="3" y="0"/>
                    <a:pt x="0" y="0"/>
                  </a:cubicBezTo>
                  <a:cubicBezTo>
                    <a:pt x="0" y="3"/>
                    <a:pt x="0" y="5"/>
                    <a:pt x="0" y="8"/>
                  </a:cubicBezTo>
                  <a:cubicBezTo>
                    <a:pt x="3" y="8"/>
                    <a:pt x="6" y="8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5"/>
                    <a:pt x="9" y="3"/>
                    <a:pt x="9" y="0"/>
                  </a:cubicBezTo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42" name="PA_任意多边形 895"/>
            <p:cNvSpPr/>
            <p:nvPr>
              <p:custDataLst>
                <p:tags r:id="rId291"/>
              </p:custDataLst>
            </p:nvPr>
          </p:nvSpPr>
          <p:spPr bwMode="auto">
            <a:xfrm>
              <a:off x="6542088" y="4022726"/>
              <a:ext cx="82550" cy="73025"/>
            </a:xfrm>
            <a:custGeom>
              <a:avLst/>
              <a:gdLst>
                <a:gd name="T0" fmla="*/ 9 w 9"/>
                <a:gd name="T1" fmla="*/ 0 h 8"/>
                <a:gd name="T2" fmla="*/ 0 w 9"/>
                <a:gd name="T3" fmla="*/ 1 h 8"/>
                <a:gd name="T4" fmla="*/ 0 w 9"/>
                <a:gd name="T5" fmla="*/ 8 h 8"/>
                <a:gd name="T6" fmla="*/ 9 w 9"/>
                <a:gd name="T7" fmla="*/ 8 h 8"/>
                <a:gd name="T8" fmla="*/ 9 w 9"/>
                <a:gd name="T9" fmla="*/ 8 h 8"/>
                <a:gd name="T10" fmla="*/ 9 w 9"/>
                <a:gd name="T11" fmla="*/ 8 h 8"/>
                <a:gd name="T12" fmla="*/ 9 w 9"/>
                <a:gd name="T1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8">
                  <a:moveTo>
                    <a:pt x="9" y="0"/>
                  </a:moveTo>
                  <a:cubicBezTo>
                    <a:pt x="6" y="1"/>
                    <a:pt x="3" y="1"/>
                    <a:pt x="0" y="1"/>
                  </a:cubicBezTo>
                  <a:cubicBezTo>
                    <a:pt x="0" y="3"/>
                    <a:pt x="0" y="6"/>
                    <a:pt x="0" y="8"/>
                  </a:cubicBezTo>
                  <a:cubicBezTo>
                    <a:pt x="3" y="8"/>
                    <a:pt x="6" y="8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5"/>
                    <a:pt x="9" y="3"/>
                    <a:pt x="9" y="0"/>
                  </a:cubicBezTo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43" name="PA_任意多边形 896"/>
            <p:cNvSpPr/>
            <p:nvPr>
              <p:custDataLst>
                <p:tags r:id="rId292"/>
              </p:custDataLst>
            </p:nvPr>
          </p:nvSpPr>
          <p:spPr bwMode="auto">
            <a:xfrm>
              <a:off x="6423025" y="4030663"/>
              <a:ext cx="82550" cy="74613"/>
            </a:xfrm>
            <a:custGeom>
              <a:avLst/>
              <a:gdLst>
                <a:gd name="T0" fmla="*/ 9 w 9"/>
                <a:gd name="T1" fmla="*/ 0 h 8"/>
                <a:gd name="T2" fmla="*/ 0 w 9"/>
                <a:gd name="T3" fmla="*/ 0 h 8"/>
                <a:gd name="T4" fmla="*/ 0 w 9"/>
                <a:gd name="T5" fmla="*/ 8 h 8"/>
                <a:gd name="T6" fmla="*/ 9 w 9"/>
                <a:gd name="T7" fmla="*/ 7 h 8"/>
                <a:gd name="T8" fmla="*/ 9 w 9"/>
                <a:gd name="T9" fmla="*/ 7 h 8"/>
                <a:gd name="T10" fmla="*/ 9 w 9"/>
                <a:gd name="T11" fmla="*/ 7 h 8"/>
                <a:gd name="T12" fmla="*/ 9 w 9"/>
                <a:gd name="T1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8">
                  <a:moveTo>
                    <a:pt x="9" y="0"/>
                  </a:moveTo>
                  <a:cubicBezTo>
                    <a:pt x="6" y="0"/>
                    <a:pt x="3" y="0"/>
                    <a:pt x="0" y="0"/>
                  </a:cubicBezTo>
                  <a:cubicBezTo>
                    <a:pt x="0" y="2"/>
                    <a:pt x="0" y="5"/>
                    <a:pt x="0" y="8"/>
                  </a:cubicBezTo>
                  <a:cubicBezTo>
                    <a:pt x="3" y="7"/>
                    <a:pt x="6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5"/>
                    <a:pt x="9" y="2"/>
                    <a:pt x="9" y="0"/>
                  </a:cubicBezTo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44" name="PA_任意多边形 897"/>
            <p:cNvSpPr/>
            <p:nvPr>
              <p:custDataLst>
                <p:tags r:id="rId293"/>
              </p:custDataLst>
            </p:nvPr>
          </p:nvSpPr>
          <p:spPr bwMode="auto">
            <a:xfrm>
              <a:off x="6900863" y="3902076"/>
              <a:ext cx="82550" cy="74613"/>
            </a:xfrm>
            <a:custGeom>
              <a:avLst/>
              <a:gdLst>
                <a:gd name="T0" fmla="*/ 9 w 9"/>
                <a:gd name="T1" fmla="*/ 0 h 8"/>
                <a:gd name="T2" fmla="*/ 0 w 9"/>
                <a:gd name="T3" fmla="*/ 0 h 8"/>
                <a:gd name="T4" fmla="*/ 0 w 9"/>
                <a:gd name="T5" fmla="*/ 8 h 8"/>
                <a:gd name="T6" fmla="*/ 9 w 9"/>
                <a:gd name="T7" fmla="*/ 7 h 8"/>
                <a:gd name="T8" fmla="*/ 9 w 9"/>
                <a:gd name="T9" fmla="*/ 7 h 8"/>
                <a:gd name="T10" fmla="*/ 9 w 9"/>
                <a:gd name="T11" fmla="*/ 7 h 8"/>
                <a:gd name="T12" fmla="*/ 9 w 9"/>
                <a:gd name="T13" fmla="*/ 7 h 8"/>
                <a:gd name="T14" fmla="*/ 9 w 9"/>
                <a:gd name="T1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" h="8">
                  <a:moveTo>
                    <a:pt x="9" y="0"/>
                  </a:moveTo>
                  <a:cubicBezTo>
                    <a:pt x="6" y="0"/>
                    <a:pt x="3" y="0"/>
                    <a:pt x="0" y="0"/>
                  </a:cubicBezTo>
                  <a:cubicBezTo>
                    <a:pt x="0" y="3"/>
                    <a:pt x="0" y="5"/>
                    <a:pt x="0" y="8"/>
                  </a:cubicBezTo>
                  <a:cubicBezTo>
                    <a:pt x="3" y="8"/>
                    <a:pt x="6" y="8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5"/>
                    <a:pt x="9" y="3"/>
                    <a:pt x="9" y="0"/>
                  </a:cubicBezTo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45" name="PA_任意多边形 898"/>
            <p:cNvSpPr/>
            <p:nvPr>
              <p:custDataLst>
                <p:tags r:id="rId294"/>
              </p:custDataLst>
            </p:nvPr>
          </p:nvSpPr>
          <p:spPr bwMode="auto">
            <a:xfrm>
              <a:off x="6780213" y="3902076"/>
              <a:ext cx="84138" cy="74613"/>
            </a:xfrm>
            <a:custGeom>
              <a:avLst/>
              <a:gdLst>
                <a:gd name="T0" fmla="*/ 9 w 9"/>
                <a:gd name="T1" fmla="*/ 0 h 8"/>
                <a:gd name="T2" fmla="*/ 0 w 9"/>
                <a:gd name="T3" fmla="*/ 0 h 8"/>
                <a:gd name="T4" fmla="*/ 0 w 9"/>
                <a:gd name="T5" fmla="*/ 8 h 8"/>
                <a:gd name="T6" fmla="*/ 9 w 9"/>
                <a:gd name="T7" fmla="*/ 8 h 8"/>
                <a:gd name="T8" fmla="*/ 9 w 9"/>
                <a:gd name="T9" fmla="*/ 8 h 8"/>
                <a:gd name="T10" fmla="*/ 9 w 9"/>
                <a:gd name="T11" fmla="*/ 8 h 8"/>
                <a:gd name="T12" fmla="*/ 9 w 9"/>
                <a:gd name="T1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8">
                  <a:moveTo>
                    <a:pt x="9" y="0"/>
                  </a:moveTo>
                  <a:cubicBezTo>
                    <a:pt x="6" y="0"/>
                    <a:pt x="3" y="0"/>
                    <a:pt x="0" y="0"/>
                  </a:cubicBezTo>
                  <a:cubicBezTo>
                    <a:pt x="0" y="3"/>
                    <a:pt x="0" y="5"/>
                    <a:pt x="0" y="8"/>
                  </a:cubicBezTo>
                  <a:cubicBezTo>
                    <a:pt x="3" y="8"/>
                    <a:pt x="6" y="8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5"/>
                    <a:pt x="9" y="3"/>
                    <a:pt x="9" y="0"/>
                  </a:cubicBezTo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46" name="PA_任意多边形 899"/>
            <p:cNvSpPr/>
            <p:nvPr>
              <p:custDataLst>
                <p:tags r:id="rId295"/>
              </p:custDataLst>
            </p:nvPr>
          </p:nvSpPr>
          <p:spPr bwMode="auto">
            <a:xfrm>
              <a:off x="6661150" y="3902076"/>
              <a:ext cx="82550" cy="74613"/>
            </a:xfrm>
            <a:custGeom>
              <a:avLst/>
              <a:gdLst>
                <a:gd name="T0" fmla="*/ 9 w 9"/>
                <a:gd name="T1" fmla="*/ 0 h 8"/>
                <a:gd name="T2" fmla="*/ 0 w 9"/>
                <a:gd name="T3" fmla="*/ 0 h 8"/>
                <a:gd name="T4" fmla="*/ 0 w 9"/>
                <a:gd name="T5" fmla="*/ 8 h 8"/>
                <a:gd name="T6" fmla="*/ 9 w 9"/>
                <a:gd name="T7" fmla="*/ 8 h 8"/>
                <a:gd name="T8" fmla="*/ 9 w 9"/>
                <a:gd name="T9" fmla="*/ 8 h 8"/>
                <a:gd name="T10" fmla="*/ 9 w 9"/>
                <a:gd name="T11" fmla="*/ 8 h 8"/>
                <a:gd name="T12" fmla="*/ 9 w 9"/>
                <a:gd name="T1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8">
                  <a:moveTo>
                    <a:pt x="9" y="0"/>
                  </a:moveTo>
                  <a:cubicBezTo>
                    <a:pt x="6" y="0"/>
                    <a:pt x="3" y="0"/>
                    <a:pt x="0" y="0"/>
                  </a:cubicBezTo>
                  <a:cubicBezTo>
                    <a:pt x="0" y="3"/>
                    <a:pt x="0" y="5"/>
                    <a:pt x="0" y="8"/>
                  </a:cubicBezTo>
                  <a:cubicBezTo>
                    <a:pt x="3" y="8"/>
                    <a:pt x="6" y="8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5"/>
                    <a:pt x="9" y="3"/>
                    <a:pt x="9" y="0"/>
                  </a:cubicBezTo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47" name="PA_任意多边形 900"/>
            <p:cNvSpPr/>
            <p:nvPr>
              <p:custDataLst>
                <p:tags r:id="rId296"/>
              </p:custDataLst>
            </p:nvPr>
          </p:nvSpPr>
          <p:spPr bwMode="auto">
            <a:xfrm>
              <a:off x="6542088" y="3902076"/>
              <a:ext cx="82550" cy="74613"/>
            </a:xfrm>
            <a:custGeom>
              <a:avLst/>
              <a:gdLst>
                <a:gd name="T0" fmla="*/ 9 w 9"/>
                <a:gd name="T1" fmla="*/ 0 h 8"/>
                <a:gd name="T2" fmla="*/ 0 w 9"/>
                <a:gd name="T3" fmla="*/ 1 h 8"/>
                <a:gd name="T4" fmla="*/ 0 w 9"/>
                <a:gd name="T5" fmla="*/ 8 h 8"/>
                <a:gd name="T6" fmla="*/ 9 w 9"/>
                <a:gd name="T7" fmla="*/ 8 h 8"/>
                <a:gd name="T8" fmla="*/ 9 w 9"/>
                <a:gd name="T9" fmla="*/ 8 h 8"/>
                <a:gd name="T10" fmla="*/ 9 w 9"/>
                <a:gd name="T11" fmla="*/ 8 h 8"/>
                <a:gd name="T12" fmla="*/ 9 w 9"/>
                <a:gd name="T1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8">
                  <a:moveTo>
                    <a:pt x="9" y="0"/>
                  </a:moveTo>
                  <a:cubicBezTo>
                    <a:pt x="6" y="1"/>
                    <a:pt x="3" y="1"/>
                    <a:pt x="0" y="1"/>
                  </a:cubicBezTo>
                  <a:cubicBezTo>
                    <a:pt x="0" y="3"/>
                    <a:pt x="0" y="6"/>
                    <a:pt x="0" y="8"/>
                  </a:cubicBezTo>
                  <a:cubicBezTo>
                    <a:pt x="3" y="8"/>
                    <a:pt x="6" y="8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5"/>
                    <a:pt x="9" y="3"/>
                    <a:pt x="9" y="0"/>
                  </a:cubicBezTo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48" name="PA_任意多边形 901"/>
            <p:cNvSpPr/>
            <p:nvPr>
              <p:custDataLst>
                <p:tags r:id="rId297"/>
              </p:custDataLst>
            </p:nvPr>
          </p:nvSpPr>
          <p:spPr bwMode="auto">
            <a:xfrm>
              <a:off x="6423025" y="3911601"/>
              <a:ext cx="82550" cy="65088"/>
            </a:xfrm>
            <a:custGeom>
              <a:avLst/>
              <a:gdLst>
                <a:gd name="T0" fmla="*/ 9 w 9"/>
                <a:gd name="T1" fmla="*/ 0 h 7"/>
                <a:gd name="T2" fmla="*/ 0 w 9"/>
                <a:gd name="T3" fmla="*/ 0 h 7"/>
                <a:gd name="T4" fmla="*/ 0 w 9"/>
                <a:gd name="T5" fmla="*/ 7 h 7"/>
                <a:gd name="T6" fmla="*/ 9 w 9"/>
                <a:gd name="T7" fmla="*/ 7 h 7"/>
                <a:gd name="T8" fmla="*/ 9 w 9"/>
                <a:gd name="T9" fmla="*/ 7 h 7"/>
                <a:gd name="T10" fmla="*/ 9 w 9"/>
                <a:gd name="T11" fmla="*/ 7 h 7"/>
                <a:gd name="T12" fmla="*/ 9 w 9"/>
                <a:gd name="T1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7">
                  <a:moveTo>
                    <a:pt x="9" y="0"/>
                  </a:moveTo>
                  <a:cubicBezTo>
                    <a:pt x="6" y="0"/>
                    <a:pt x="3" y="0"/>
                    <a:pt x="0" y="0"/>
                  </a:cubicBezTo>
                  <a:cubicBezTo>
                    <a:pt x="0" y="2"/>
                    <a:pt x="0" y="5"/>
                    <a:pt x="0" y="7"/>
                  </a:cubicBezTo>
                  <a:cubicBezTo>
                    <a:pt x="3" y="7"/>
                    <a:pt x="6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5"/>
                    <a:pt x="9" y="2"/>
                    <a:pt x="9" y="0"/>
                  </a:cubicBezTo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49" name="PA_任意多边形 902"/>
            <p:cNvSpPr/>
            <p:nvPr>
              <p:custDataLst>
                <p:tags r:id="rId298"/>
              </p:custDataLst>
            </p:nvPr>
          </p:nvSpPr>
          <p:spPr bwMode="auto">
            <a:xfrm>
              <a:off x="6900863" y="3792538"/>
              <a:ext cx="82550" cy="63500"/>
            </a:xfrm>
            <a:custGeom>
              <a:avLst/>
              <a:gdLst>
                <a:gd name="T0" fmla="*/ 0 w 9"/>
                <a:gd name="T1" fmla="*/ 0 h 7"/>
                <a:gd name="T2" fmla="*/ 0 w 9"/>
                <a:gd name="T3" fmla="*/ 7 h 7"/>
                <a:gd name="T4" fmla="*/ 9 w 9"/>
                <a:gd name="T5" fmla="*/ 7 h 7"/>
                <a:gd name="T6" fmla="*/ 9 w 9"/>
                <a:gd name="T7" fmla="*/ 7 h 7"/>
                <a:gd name="T8" fmla="*/ 9 w 9"/>
                <a:gd name="T9" fmla="*/ 7 h 7"/>
                <a:gd name="T10" fmla="*/ 9 w 9"/>
                <a:gd name="T11" fmla="*/ 0 h 7"/>
                <a:gd name="T12" fmla="*/ 0 w 9"/>
                <a:gd name="T1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7">
                  <a:moveTo>
                    <a:pt x="0" y="0"/>
                  </a:moveTo>
                  <a:cubicBezTo>
                    <a:pt x="0" y="2"/>
                    <a:pt x="0" y="5"/>
                    <a:pt x="0" y="7"/>
                  </a:cubicBezTo>
                  <a:cubicBezTo>
                    <a:pt x="3" y="7"/>
                    <a:pt x="6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5"/>
                    <a:pt x="9" y="2"/>
                    <a:pt x="9" y="0"/>
                  </a:cubicBezTo>
                  <a:cubicBezTo>
                    <a:pt x="6" y="0"/>
                    <a:pt x="3" y="0"/>
                    <a:pt x="0" y="0"/>
                  </a:cubicBezTo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50" name="PA_任意多边形 903"/>
            <p:cNvSpPr/>
            <p:nvPr>
              <p:custDataLst>
                <p:tags r:id="rId299"/>
              </p:custDataLst>
            </p:nvPr>
          </p:nvSpPr>
          <p:spPr bwMode="auto">
            <a:xfrm>
              <a:off x="6780213" y="3792538"/>
              <a:ext cx="84138" cy="63500"/>
            </a:xfrm>
            <a:custGeom>
              <a:avLst/>
              <a:gdLst>
                <a:gd name="T0" fmla="*/ 0 w 9"/>
                <a:gd name="T1" fmla="*/ 0 h 7"/>
                <a:gd name="T2" fmla="*/ 0 w 9"/>
                <a:gd name="T3" fmla="*/ 7 h 7"/>
                <a:gd name="T4" fmla="*/ 9 w 9"/>
                <a:gd name="T5" fmla="*/ 7 h 7"/>
                <a:gd name="T6" fmla="*/ 9 w 9"/>
                <a:gd name="T7" fmla="*/ 7 h 7"/>
                <a:gd name="T8" fmla="*/ 9 w 9"/>
                <a:gd name="T9" fmla="*/ 7 h 7"/>
                <a:gd name="T10" fmla="*/ 9 w 9"/>
                <a:gd name="T11" fmla="*/ 0 h 7"/>
                <a:gd name="T12" fmla="*/ 0 w 9"/>
                <a:gd name="T1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7">
                  <a:moveTo>
                    <a:pt x="0" y="0"/>
                  </a:moveTo>
                  <a:cubicBezTo>
                    <a:pt x="0" y="2"/>
                    <a:pt x="0" y="5"/>
                    <a:pt x="0" y="7"/>
                  </a:cubicBezTo>
                  <a:cubicBezTo>
                    <a:pt x="3" y="7"/>
                    <a:pt x="6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5"/>
                    <a:pt x="9" y="2"/>
                    <a:pt x="9" y="0"/>
                  </a:cubicBezTo>
                  <a:cubicBezTo>
                    <a:pt x="6" y="0"/>
                    <a:pt x="3" y="0"/>
                    <a:pt x="0" y="0"/>
                  </a:cubicBezTo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51" name="PA_任意多边形 904"/>
            <p:cNvSpPr/>
            <p:nvPr>
              <p:custDataLst>
                <p:tags r:id="rId300"/>
              </p:custDataLst>
            </p:nvPr>
          </p:nvSpPr>
          <p:spPr bwMode="auto">
            <a:xfrm>
              <a:off x="6661150" y="3792538"/>
              <a:ext cx="82550" cy="63500"/>
            </a:xfrm>
            <a:custGeom>
              <a:avLst/>
              <a:gdLst>
                <a:gd name="T0" fmla="*/ 0 w 9"/>
                <a:gd name="T1" fmla="*/ 0 h 7"/>
                <a:gd name="T2" fmla="*/ 0 w 9"/>
                <a:gd name="T3" fmla="*/ 7 h 7"/>
                <a:gd name="T4" fmla="*/ 9 w 9"/>
                <a:gd name="T5" fmla="*/ 7 h 7"/>
                <a:gd name="T6" fmla="*/ 9 w 9"/>
                <a:gd name="T7" fmla="*/ 7 h 7"/>
                <a:gd name="T8" fmla="*/ 9 w 9"/>
                <a:gd name="T9" fmla="*/ 7 h 7"/>
                <a:gd name="T10" fmla="*/ 9 w 9"/>
                <a:gd name="T11" fmla="*/ 0 h 7"/>
                <a:gd name="T12" fmla="*/ 0 w 9"/>
                <a:gd name="T1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7">
                  <a:moveTo>
                    <a:pt x="0" y="0"/>
                  </a:moveTo>
                  <a:cubicBezTo>
                    <a:pt x="0" y="2"/>
                    <a:pt x="0" y="5"/>
                    <a:pt x="0" y="7"/>
                  </a:cubicBezTo>
                  <a:cubicBezTo>
                    <a:pt x="3" y="7"/>
                    <a:pt x="6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5"/>
                    <a:pt x="9" y="2"/>
                    <a:pt x="9" y="0"/>
                  </a:cubicBezTo>
                  <a:cubicBezTo>
                    <a:pt x="6" y="0"/>
                    <a:pt x="3" y="0"/>
                    <a:pt x="0" y="0"/>
                  </a:cubicBezTo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52" name="PA_任意多边形 905"/>
            <p:cNvSpPr/>
            <p:nvPr>
              <p:custDataLst>
                <p:tags r:id="rId301"/>
              </p:custDataLst>
            </p:nvPr>
          </p:nvSpPr>
          <p:spPr bwMode="auto">
            <a:xfrm>
              <a:off x="6542088" y="3783013"/>
              <a:ext cx="82550" cy="73025"/>
            </a:xfrm>
            <a:custGeom>
              <a:avLst/>
              <a:gdLst>
                <a:gd name="T0" fmla="*/ 0 w 9"/>
                <a:gd name="T1" fmla="*/ 0 h 8"/>
                <a:gd name="T2" fmla="*/ 0 w 9"/>
                <a:gd name="T3" fmla="*/ 8 h 8"/>
                <a:gd name="T4" fmla="*/ 9 w 9"/>
                <a:gd name="T5" fmla="*/ 8 h 8"/>
                <a:gd name="T6" fmla="*/ 9 w 9"/>
                <a:gd name="T7" fmla="*/ 8 h 8"/>
                <a:gd name="T8" fmla="*/ 9 w 9"/>
                <a:gd name="T9" fmla="*/ 8 h 8"/>
                <a:gd name="T10" fmla="*/ 9 w 9"/>
                <a:gd name="T11" fmla="*/ 1 h 8"/>
                <a:gd name="T12" fmla="*/ 0 w 9"/>
                <a:gd name="T1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8">
                  <a:moveTo>
                    <a:pt x="0" y="0"/>
                  </a:moveTo>
                  <a:cubicBezTo>
                    <a:pt x="0" y="3"/>
                    <a:pt x="0" y="5"/>
                    <a:pt x="0" y="8"/>
                  </a:cubicBezTo>
                  <a:cubicBezTo>
                    <a:pt x="3" y="8"/>
                    <a:pt x="6" y="8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6"/>
                    <a:pt x="9" y="3"/>
                    <a:pt x="9" y="1"/>
                  </a:cubicBezTo>
                  <a:cubicBezTo>
                    <a:pt x="6" y="1"/>
                    <a:pt x="3" y="0"/>
                    <a:pt x="0" y="0"/>
                  </a:cubicBezTo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53" name="PA_任意多边形 906"/>
            <p:cNvSpPr/>
            <p:nvPr>
              <p:custDataLst>
                <p:tags r:id="rId302"/>
              </p:custDataLst>
            </p:nvPr>
          </p:nvSpPr>
          <p:spPr bwMode="auto">
            <a:xfrm>
              <a:off x="6423025" y="3783013"/>
              <a:ext cx="82550" cy="73025"/>
            </a:xfrm>
            <a:custGeom>
              <a:avLst/>
              <a:gdLst>
                <a:gd name="T0" fmla="*/ 0 w 9"/>
                <a:gd name="T1" fmla="*/ 0 h 8"/>
                <a:gd name="T2" fmla="*/ 0 w 9"/>
                <a:gd name="T3" fmla="*/ 8 h 8"/>
                <a:gd name="T4" fmla="*/ 9 w 9"/>
                <a:gd name="T5" fmla="*/ 8 h 8"/>
                <a:gd name="T6" fmla="*/ 9 w 9"/>
                <a:gd name="T7" fmla="*/ 8 h 8"/>
                <a:gd name="T8" fmla="*/ 9 w 9"/>
                <a:gd name="T9" fmla="*/ 8 h 8"/>
                <a:gd name="T10" fmla="*/ 9 w 9"/>
                <a:gd name="T11" fmla="*/ 0 h 8"/>
                <a:gd name="T12" fmla="*/ 0 w 9"/>
                <a:gd name="T1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8">
                  <a:moveTo>
                    <a:pt x="0" y="0"/>
                  </a:moveTo>
                  <a:cubicBezTo>
                    <a:pt x="0" y="3"/>
                    <a:pt x="0" y="5"/>
                    <a:pt x="0" y="8"/>
                  </a:cubicBezTo>
                  <a:cubicBezTo>
                    <a:pt x="3" y="8"/>
                    <a:pt x="6" y="8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5"/>
                    <a:pt x="9" y="3"/>
                    <a:pt x="9" y="0"/>
                  </a:cubicBezTo>
                  <a:cubicBezTo>
                    <a:pt x="6" y="0"/>
                    <a:pt x="3" y="0"/>
                    <a:pt x="0" y="0"/>
                  </a:cubicBezTo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54" name="PA_任意多边形 907"/>
            <p:cNvSpPr/>
            <p:nvPr>
              <p:custDataLst>
                <p:tags r:id="rId303"/>
              </p:custDataLst>
            </p:nvPr>
          </p:nvSpPr>
          <p:spPr bwMode="auto">
            <a:xfrm>
              <a:off x="6900863" y="3673476"/>
              <a:ext cx="82550" cy="63500"/>
            </a:xfrm>
            <a:custGeom>
              <a:avLst/>
              <a:gdLst>
                <a:gd name="T0" fmla="*/ 0 w 9"/>
                <a:gd name="T1" fmla="*/ 0 h 7"/>
                <a:gd name="T2" fmla="*/ 0 w 9"/>
                <a:gd name="T3" fmla="*/ 7 h 7"/>
                <a:gd name="T4" fmla="*/ 9 w 9"/>
                <a:gd name="T5" fmla="*/ 7 h 7"/>
                <a:gd name="T6" fmla="*/ 9 w 9"/>
                <a:gd name="T7" fmla="*/ 7 h 7"/>
                <a:gd name="T8" fmla="*/ 9 w 9"/>
                <a:gd name="T9" fmla="*/ 7 h 7"/>
                <a:gd name="T10" fmla="*/ 9 w 9"/>
                <a:gd name="T11" fmla="*/ 0 h 7"/>
                <a:gd name="T12" fmla="*/ 0 w 9"/>
                <a:gd name="T1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7">
                  <a:moveTo>
                    <a:pt x="0" y="0"/>
                  </a:moveTo>
                  <a:cubicBezTo>
                    <a:pt x="0" y="2"/>
                    <a:pt x="0" y="5"/>
                    <a:pt x="0" y="7"/>
                  </a:cubicBezTo>
                  <a:cubicBezTo>
                    <a:pt x="3" y="7"/>
                    <a:pt x="6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5"/>
                    <a:pt x="9" y="3"/>
                    <a:pt x="9" y="0"/>
                  </a:cubicBezTo>
                  <a:cubicBezTo>
                    <a:pt x="6" y="0"/>
                    <a:pt x="3" y="0"/>
                    <a:pt x="0" y="0"/>
                  </a:cubicBezTo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55" name="PA_任意多边形 908"/>
            <p:cNvSpPr/>
            <p:nvPr>
              <p:custDataLst>
                <p:tags r:id="rId304"/>
              </p:custDataLst>
            </p:nvPr>
          </p:nvSpPr>
          <p:spPr bwMode="auto">
            <a:xfrm>
              <a:off x="6780213" y="3673476"/>
              <a:ext cx="84138" cy="63500"/>
            </a:xfrm>
            <a:custGeom>
              <a:avLst/>
              <a:gdLst>
                <a:gd name="T0" fmla="*/ 0 w 9"/>
                <a:gd name="T1" fmla="*/ 0 h 7"/>
                <a:gd name="T2" fmla="*/ 0 w 9"/>
                <a:gd name="T3" fmla="*/ 7 h 7"/>
                <a:gd name="T4" fmla="*/ 9 w 9"/>
                <a:gd name="T5" fmla="*/ 7 h 7"/>
                <a:gd name="T6" fmla="*/ 9 w 9"/>
                <a:gd name="T7" fmla="*/ 7 h 7"/>
                <a:gd name="T8" fmla="*/ 9 w 9"/>
                <a:gd name="T9" fmla="*/ 7 h 7"/>
                <a:gd name="T10" fmla="*/ 9 w 9"/>
                <a:gd name="T11" fmla="*/ 0 h 7"/>
                <a:gd name="T12" fmla="*/ 0 w 9"/>
                <a:gd name="T1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7">
                  <a:moveTo>
                    <a:pt x="0" y="0"/>
                  </a:moveTo>
                  <a:cubicBezTo>
                    <a:pt x="0" y="2"/>
                    <a:pt x="0" y="5"/>
                    <a:pt x="0" y="7"/>
                  </a:cubicBezTo>
                  <a:cubicBezTo>
                    <a:pt x="3" y="7"/>
                    <a:pt x="6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5"/>
                    <a:pt x="9" y="2"/>
                    <a:pt x="9" y="0"/>
                  </a:cubicBezTo>
                  <a:cubicBezTo>
                    <a:pt x="6" y="0"/>
                    <a:pt x="3" y="0"/>
                    <a:pt x="0" y="0"/>
                  </a:cubicBezTo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56" name="PA_任意多边形 909"/>
            <p:cNvSpPr/>
            <p:nvPr>
              <p:custDataLst>
                <p:tags r:id="rId305"/>
              </p:custDataLst>
            </p:nvPr>
          </p:nvSpPr>
          <p:spPr bwMode="auto">
            <a:xfrm>
              <a:off x="6661150" y="3673476"/>
              <a:ext cx="82550" cy="63500"/>
            </a:xfrm>
            <a:custGeom>
              <a:avLst/>
              <a:gdLst>
                <a:gd name="T0" fmla="*/ 0 w 9"/>
                <a:gd name="T1" fmla="*/ 0 h 7"/>
                <a:gd name="T2" fmla="*/ 0 w 9"/>
                <a:gd name="T3" fmla="*/ 7 h 7"/>
                <a:gd name="T4" fmla="*/ 9 w 9"/>
                <a:gd name="T5" fmla="*/ 7 h 7"/>
                <a:gd name="T6" fmla="*/ 9 w 9"/>
                <a:gd name="T7" fmla="*/ 7 h 7"/>
                <a:gd name="T8" fmla="*/ 9 w 9"/>
                <a:gd name="T9" fmla="*/ 7 h 7"/>
                <a:gd name="T10" fmla="*/ 9 w 9"/>
                <a:gd name="T11" fmla="*/ 0 h 7"/>
                <a:gd name="T12" fmla="*/ 0 w 9"/>
                <a:gd name="T1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7">
                  <a:moveTo>
                    <a:pt x="0" y="0"/>
                  </a:moveTo>
                  <a:cubicBezTo>
                    <a:pt x="0" y="2"/>
                    <a:pt x="0" y="5"/>
                    <a:pt x="0" y="7"/>
                  </a:cubicBezTo>
                  <a:cubicBezTo>
                    <a:pt x="3" y="7"/>
                    <a:pt x="6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5"/>
                    <a:pt x="9" y="2"/>
                    <a:pt x="9" y="0"/>
                  </a:cubicBezTo>
                  <a:cubicBezTo>
                    <a:pt x="6" y="0"/>
                    <a:pt x="3" y="0"/>
                    <a:pt x="0" y="0"/>
                  </a:cubicBezTo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57" name="PA_任意多边形 910"/>
            <p:cNvSpPr/>
            <p:nvPr>
              <p:custDataLst>
                <p:tags r:id="rId306"/>
              </p:custDataLst>
            </p:nvPr>
          </p:nvSpPr>
          <p:spPr bwMode="auto">
            <a:xfrm>
              <a:off x="6542088" y="3663951"/>
              <a:ext cx="82550" cy="73025"/>
            </a:xfrm>
            <a:custGeom>
              <a:avLst/>
              <a:gdLst>
                <a:gd name="T0" fmla="*/ 0 w 9"/>
                <a:gd name="T1" fmla="*/ 0 h 8"/>
                <a:gd name="T2" fmla="*/ 0 w 9"/>
                <a:gd name="T3" fmla="*/ 8 h 8"/>
                <a:gd name="T4" fmla="*/ 9 w 9"/>
                <a:gd name="T5" fmla="*/ 8 h 8"/>
                <a:gd name="T6" fmla="*/ 9 w 9"/>
                <a:gd name="T7" fmla="*/ 8 h 8"/>
                <a:gd name="T8" fmla="*/ 9 w 9"/>
                <a:gd name="T9" fmla="*/ 8 h 8"/>
                <a:gd name="T10" fmla="*/ 9 w 9"/>
                <a:gd name="T11" fmla="*/ 1 h 8"/>
                <a:gd name="T12" fmla="*/ 0 w 9"/>
                <a:gd name="T1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8">
                  <a:moveTo>
                    <a:pt x="0" y="0"/>
                  </a:moveTo>
                  <a:cubicBezTo>
                    <a:pt x="0" y="3"/>
                    <a:pt x="0" y="5"/>
                    <a:pt x="0" y="8"/>
                  </a:cubicBezTo>
                  <a:cubicBezTo>
                    <a:pt x="3" y="8"/>
                    <a:pt x="6" y="8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6"/>
                    <a:pt x="9" y="3"/>
                    <a:pt x="9" y="1"/>
                  </a:cubicBezTo>
                  <a:cubicBezTo>
                    <a:pt x="6" y="0"/>
                    <a:pt x="3" y="0"/>
                    <a:pt x="0" y="0"/>
                  </a:cubicBezTo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58" name="PA_任意多边形 911"/>
            <p:cNvSpPr/>
            <p:nvPr>
              <p:custDataLst>
                <p:tags r:id="rId307"/>
              </p:custDataLst>
            </p:nvPr>
          </p:nvSpPr>
          <p:spPr bwMode="auto">
            <a:xfrm>
              <a:off x="6423025" y="3663951"/>
              <a:ext cx="82550" cy="73025"/>
            </a:xfrm>
            <a:custGeom>
              <a:avLst/>
              <a:gdLst>
                <a:gd name="T0" fmla="*/ 0 w 9"/>
                <a:gd name="T1" fmla="*/ 0 h 8"/>
                <a:gd name="T2" fmla="*/ 0 w 9"/>
                <a:gd name="T3" fmla="*/ 8 h 8"/>
                <a:gd name="T4" fmla="*/ 9 w 9"/>
                <a:gd name="T5" fmla="*/ 8 h 8"/>
                <a:gd name="T6" fmla="*/ 9 w 9"/>
                <a:gd name="T7" fmla="*/ 8 h 8"/>
                <a:gd name="T8" fmla="*/ 9 w 9"/>
                <a:gd name="T9" fmla="*/ 8 h 8"/>
                <a:gd name="T10" fmla="*/ 9 w 9"/>
                <a:gd name="T11" fmla="*/ 0 h 8"/>
                <a:gd name="T12" fmla="*/ 0 w 9"/>
                <a:gd name="T1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8">
                  <a:moveTo>
                    <a:pt x="0" y="0"/>
                  </a:moveTo>
                  <a:cubicBezTo>
                    <a:pt x="0" y="3"/>
                    <a:pt x="0" y="5"/>
                    <a:pt x="0" y="8"/>
                  </a:cubicBezTo>
                  <a:cubicBezTo>
                    <a:pt x="3" y="8"/>
                    <a:pt x="6" y="8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5"/>
                    <a:pt x="9" y="3"/>
                    <a:pt x="9" y="0"/>
                  </a:cubicBezTo>
                  <a:cubicBezTo>
                    <a:pt x="6" y="0"/>
                    <a:pt x="3" y="0"/>
                    <a:pt x="0" y="0"/>
                  </a:cubicBezTo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59" name="PA_任意多边形 912"/>
            <p:cNvSpPr/>
            <p:nvPr>
              <p:custDataLst>
                <p:tags r:id="rId308"/>
              </p:custDataLst>
            </p:nvPr>
          </p:nvSpPr>
          <p:spPr bwMode="auto">
            <a:xfrm>
              <a:off x="6900863" y="3552826"/>
              <a:ext cx="82550" cy="74613"/>
            </a:xfrm>
            <a:custGeom>
              <a:avLst/>
              <a:gdLst>
                <a:gd name="T0" fmla="*/ 0 w 9"/>
                <a:gd name="T1" fmla="*/ 0 h 8"/>
                <a:gd name="T2" fmla="*/ 0 w 9"/>
                <a:gd name="T3" fmla="*/ 8 h 8"/>
                <a:gd name="T4" fmla="*/ 9 w 9"/>
                <a:gd name="T5" fmla="*/ 8 h 8"/>
                <a:gd name="T6" fmla="*/ 9 w 9"/>
                <a:gd name="T7" fmla="*/ 8 h 8"/>
                <a:gd name="T8" fmla="*/ 9 w 9"/>
                <a:gd name="T9" fmla="*/ 8 h 8"/>
                <a:gd name="T10" fmla="*/ 9 w 9"/>
                <a:gd name="T11" fmla="*/ 1 h 8"/>
                <a:gd name="T12" fmla="*/ 0 w 9"/>
                <a:gd name="T1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8">
                  <a:moveTo>
                    <a:pt x="0" y="0"/>
                  </a:moveTo>
                  <a:cubicBezTo>
                    <a:pt x="0" y="3"/>
                    <a:pt x="0" y="5"/>
                    <a:pt x="0" y="8"/>
                  </a:cubicBezTo>
                  <a:cubicBezTo>
                    <a:pt x="3" y="8"/>
                    <a:pt x="6" y="8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5"/>
                    <a:pt x="9" y="3"/>
                    <a:pt x="9" y="1"/>
                  </a:cubicBezTo>
                  <a:cubicBezTo>
                    <a:pt x="6" y="1"/>
                    <a:pt x="3" y="0"/>
                    <a:pt x="0" y="0"/>
                  </a:cubicBezTo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60" name="PA_任意多边形 913"/>
            <p:cNvSpPr/>
            <p:nvPr>
              <p:custDataLst>
                <p:tags r:id="rId309"/>
              </p:custDataLst>
            </p:nvPr>
          </p:nvSpPr>
          <p:spPr bwMode="auto">
            <a:xfrm>
              <a:off x="6780213" y="3552826"/>
              <a:ext cx="84138" cy="74613"/>
            </a:xfrm>
            <a:custGeom>
              <a:avLst/>
              <a:gdLst>
                <a:gd name="T0" fmla="*/ 0 w 9"/>
                <a:gd name="T1" fmla="*/ 0 h 8"/>
                <a:gd name="T2" fmla="*/ 0 w 9"/>
                <a:gd name="T3" fmla="*/ 7 h 8"/>
                <a:gd name="T4" fmla="*/ 9 w 9"/>
                <a:gd name="T5" fmla="*/ 8 h 8"/>
                <a:gd name="T6" fmla="*/ 9 w 9"/>
                <a:gd name="T7" fmla="*/ 8 h 8"/>
                <a:gd name="T8" fmla="*/ 9 w 9"/>
                <a:gd name="T9" fmla="*/ 8 h 8"/>
                <a:gd name="T10" fmla="*/ 9 w 9"/>
                <a:gd name="T11" fmla="*/ 0 h 8"/>
                <a:gd name="T12" fmla="*/ 0 w 9"/>
                <a:gd name="T1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8">
                  <a:moveTo>
                    <a:pt x="0" y="0"/>
                  </a:moveTo>
                  <a:cubicBezTo>
                    <a:pt x="0" y="2"/>
                    <a:pt x="0" y="5"/>
                    <a:pt x="0" y="7"/>
                  </a:cubicBezTo>
                  <a:cubicBezTo>
                    <a:pt x="3" y="7"/>
                    <a:pt x="6" y="8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5"/>
                    <a:pt x="9" y="3"/>
                    <a:pt x="9" y="0"/>
                  </a:cubicBezTo>
                  <a:cubicBezTo>
                    <a:pt x="6" y="0"/>
                    <a:pt x="3" y="0"/>
                    <a:pt x="0" y="0"/>
                  </a:cubicBezTo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61" name="PA_任意多边形 914"/>
            <p:cNvSpPr/>
            <p:nvPr>
              <p:custDataLst>
                <p:tags r:id="rId310"/>
              </p:custDataLst>
            </p:nvPr>
          </p:nvSpPr>
          <p:spPr bwMode="auto">
            <a:xfrm>
              <a:off x="6661150" y="3552826"/>
              <a:ext cx="82550" cy="65088"/>
            </a:xfrm>
            <a:custGeom>
              <a:avLst/>
              <a:gdLst>
                <a:gd name="T0" fmla="*/ 0 w 9"/>
                <a:gd name="T1" fmla="*/ 0 h 7"/>
                <a:gd name="T2" fmla="*/ 0 w 9"/>
                <a:gd name="T3" fmla="*/ 7 h 7"/>
                <a:gd name="T4" fmla="*/ 9 w 9"/>
                <a:gd name="T5" fmla="*/ 7 h 7"/>
                <a:gd name="T6" fmla="*/ 9 w 9"/>
                <a:gd name="T7" fmla="*/ 7 h 7"/>
                <a:gd name="T8" fmla="*/ 9 w 9"/>
                <a:gd name="T9" fmla="*/ 7 h 7"/>
                <a:gd name="T10" fmla="*/ 9 w 9"/>
                <a:gd name="T11" fmla="*/ 0 h 7"/>
                <a:gd name="T12" fmla="*/ 0 w 9"/>
                <a:gd name="T1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7">
                  <a:moveTo>
                    <a:pt x="0" y="0"/>
                  </a:moveTo>
                  <a:cubicBezTo>
                    <a:pt x="0" y="2"/>
                    <a:pt x="0" y="5"/>
                    <a:pt x="0" y="7"/>
                  </a:cubicBezTo>
                  <a:cubicBezTo>
                    <a:pt x="3" y="7"/>
                    <a:pt x="6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5"/>
                    <a:pt x="9" y="2"/>
                    <a:pt x="9" y="0"/>
                  </a:cubicBezTo>
                  <a:cubicBezTo>
                    <a:pt x="6" y="0"/>
                    <a:pt x="3" y="0"/>
                    <a:pt x="0" y="0"/>
                  </a:cubicBezTo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62" name="PA_任意多边形 915"/>
            <p:cNvSpPr/>
            <p:nvPr>
              <p:custDataLst>
                <p:tags r:id="rId311"/>
              </p:custDataLst>
            </p:nvPr>
          </p:nvSpPr>
          <p:spPr bwMode="auto">
            <a:xfrm>
              <a:off x="6542088" y="3543301"/>
              <a:ext cx="82550" cy="74613"/>
            </a:xfrm>
            <a:custGeom>
              <a:avLst/>
              <a:gdLst>
                <a:gd name="T0" fmla="*/ 0 w 9"/>
                <a:gd name="T1" fmla="*/ 0 h 8"/>
                <a:gd name="T2" fmla="*/ 0 w 9"/>
                <a:gd name="T3" fmla="*/ 8 h 8"/>
                <a:gd name="T4" fmla="*/ 9 w 9"/>
                <a:gd name="T5" fmla="*/ 8 h 8"/>
                <a:gd name="T6" fmla="*/ 9 w 9"/>
                <a:gd name="T7" fmla="*/ 8 h 8"/>
                <a:gd name="T8" fmla="*/ 9 w 9"/>
                <a:gd name="T9" fmla="*/ 8 h 8"/>
                <a:gd name="T10" fmla="*/ 9 w 9"/>
                <a:gd name="T11" fmla="*/ 1 h 8"/>
                <a:gd name="T12" fmla="*/ 0 w 9"/>
                <a:gd name="T1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8">
                  <a:moveTo>
                    <a:pt x="0" y="0"/>
                  </a:moveTo>
                  <a:cubicBezTo>
                    <a:pt x="0" y="3"/>
                    <a:pt x="0" y="5"/>
                    <a:pt x="0" y="8"/>
                  </a:cubicBezTo>
                  <a:cubicBezTo>
                    <a:pt x="3" y="8"/>
                    <a:pt x="6" y="8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6"/>
                    <a:pt x="9" y="3"/>
                    <a:pt x="9" y="1"/>
                  </a:cubicBezTo>
                  <a:cubicBezTo>
                    <a:pt x="6" y="0"/>
                    <a:pt x="3" y="0"/>
                    <a:pt x="0" y="0"/>
                  </a:cubicBezTo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63" name="PA_任意多边形 916"/>
            <p:cNvSpPr/>
            <p:nvPr>
              <p:custDataLst>
                <p:tags r:id="rId312"/>
              </p:custDataLst>
            </p:nvPr>
          </p:nvSpPr>
          <p:spPr bwMode="auto">
            <a:xfrm>
              <a:off x="6423025" y="3543301"/>
              <a:ext cx="82550" cy="74613"/>
            </a:xfrm>
            <a:custGeom>
              <a:avLst/>
              <a:gdLst>
                <a:gd name="T0" fmla="*/ 0 w 9"/>
                <a:gd name="T1" fmla="*/ 0 h 8"/>
                <a:gd name="T2" fmla="*/ 0 w 9"/>
                <a:gd name="T3" fmla="*/ 8 h 8"/>
                <a:gd name="T4" fmla="*/ 9 w 9"/>
                <a:gd name="T5" fmla="*/ 8 h 8"/>
                <a:gd name="T6" fmla="*/ 9 w 9"/>
                <a:gd name="T7" fmla="*/ 8 h 8"/>
                <a:gd name="T8" fmla="*/ 9 w 9"/>
                <a:gd name="T9" fmla="*/ 8 h 8"/>
                <a:gd name="T10" fmla="*/ 9 w 9"/>
                <a:gd name="T11" fmla="*/ 0 h 8"/>
                <a:gd name="T12" fmla="*/ 0 w 9"/>
                <a:gd name="T1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8">
                  <a:moveTo>
                    <a:pt x="0" y="0"/>
                  </a:moveTo>
                  <a:cubicBezTo>
                    <a:pt x="0" y="2"/>
                    <a:pt x="0" y="5"/>
                    <a:pt x="0" y="8"/>
                  </a:cubicBezTo>
                  <a:cubicBezTo>
                    <a:pt x="3" y="8"/>
                    <a:pt x="6" y="8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5"/>
                    <a:pt x="9" y="3"/>
                    <a:pt x="9" y="0"/>
                  </a:cubicBezTo>
                  <a:cubicBezTo>
                    <a:pt x="6" y="0"/>
                    <a:pt x="3" y="0"/>
                    <a:pt x="0" y="0"/>
                  </a:cubicBezTo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64" name="PA_任意多边形 917"/>
            <p:cNvSpPr/>
            <p:nvPr>
              <p:custDataLst>
                <p:tags r:id="rId313"/>
              </p:custDataLst>
            </p:nvPr>
          </p:nvSpPr>
          <p:spPr bwMode="auto">
            <a:xfrm>
              <a:off x="6900863" y="3443288"/>
              <a:ext cx="82550" cy="63500"/>
            </a:xfrm>
            <a:custGeom>
              <a:avLst/>
              <a:gdLst>
                <a:gd name="T0" fmla="*/ 0 w 9"/>
                <a:gd name="T1" fmla="*/ 0 h 7"/>
                <a:gd name="T2" fmla="*/ 0 w 9"/>
                <a:gd name="T3" fmla="*/ 7 h 7"/>
                <a:gd name="T4" fmla="*/ 9 w 9"/>
                <a:gd name="T5" fmla="*/ 7 h 7"/>
                <a:gd name="T6" fmla="*/ 9 w 9"/>
                <a:gd name="T7" fmla="*/ 7 h 7"/>
                <a:gd name="T8" fmla="*/ 9 w 9"/>
                <a:gd name="T9" fmla="*/ 7 h 7"/>
                <a:gd name="T10" fmla="*/ 9 w 9"/>
                <a:gd name="T11" fmla="*/ 0 h 7"/>
                <a:gd name="T12" fmla="*/ 0 w 9"/>
                <a:gd name="T1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7">
                  <a:moveTo>
                    <a:pt x="0" y="0"/>
                  </a:moveTo>
                  <a:cubicBezTo>
                    <a:pt x="0" y="2"/>
                    <a:pt x="0" y="5"/>
                    <a:pt x="0" y="7"/>
                  </a:cubicBezTo>
                  <a:cubicBezTo>
                    <a:pt x="3" y="7"/>
                    <a:pt x="6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5"/>
                    <a:pt x="9" y="3"/>
                    <a:pt x="9" y="0"/>
                  </a:cubicBezTo>
                  <a:cubicBezTo>
                    <a:pt x="6" y="0"/>
                    <a:pt x="3" y="0"/>
                    <a:pt x="0" y="0"/>
                  </a:cubicBezTo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65" name="PA_任意多边形 918"/>
            <p:cNvSpPr/>
            <p:nvPr>
              <p:custDataLst>
                <p:tags r:id="rId314"/>
              </p:custDataLst>
            </p:nvPr>
          </p:nvSpPr>
          <p:spPr bwMode="auto">
            <a:xfrm>
              <a:off x="6780213" y="3433763"/>
              <a:ext cx="84138" cy="73025"/>
            </a:xfrm>
            <a:custGeom>
              <a:avLst/>
              <a:gdLst>
                <a:gd name="T0" fmla="*/ 0 w 9"/>
                <a:gd name="T1" fmla="*/ 0 h 8"/>
                <a:gd name="T2" fmla="*/ 0 w 9"/>
                <a:gd name="T3" fmla="*/ 8 h 8"/>
                <a:gd name="T4" fmla="*/ 9 w 9"/>
                <a:gd name="T5" fmla="*/ 8 h 8"/>
                <a:gd name="T6" fmla="*/ 9 w 9"/>
                <a:gd name="T7" fmla="*/ 8 h 8"/>
                <a:gd name="T8" fmla="*/ 9 w 9"/>
                <a:gd name="T9" fmla="*/ 8 h 8"/>
                <a:gd name="T10" fmla="*/ 9 w 9"/>
                <a:gd name="T11" fmla="*/ 8 h 8"/>
                <a:gd name="T12" fmla="*/ 9 w 9"/>
                <a:gd name="T13" fmla="*/ 8 h 8"/>
                <a:gd name="T14" fmla="*/ 9 w 9"/>
                <a:gd name="T15" fmla="*/ 1 h 8"/>
                <a:gd name="T16" fmla="*/ 0 w 9"/>
                <a:gd name="T1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" h="8">
                  <a:moveTo>
                    <a:pt x="0" y="0"/>
                  </a:moveTo>
                  <a:cubicBezTo>
                    <a:pt x="0" y="3"/>
                    <a:pt x="0" y="5"/>
                    <a:pt x="0" y="8"/>
                  </a:cubicBezTo>
                  <a:cubicBezTo>
                    <a:pt x="3" y="8"/>
                    <a:pt x="6" y="8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5"/>
                    <a:pt x="9" y="3"/>
                    <a:pt x="9" y="1"/>
                  </a:cubicBezTo>
                  <a:cubicBezTo>
                    <a:pt x="6" y="0"/>
                    <a:pt x="3" y="0"/>
                    <a:pt x="0" y="0"/>
                  </a:cubicBezTo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66" name="PA_任意多边形 919"/>
            <p:cNvSpPr/>
            <p:nvPr>
              <p:custDataLst>
                <p:tags r:id="rId315"/>
              </p:custDataLst>
            </p:nvPr>
          </p:nvSpPr>
          <p:spPr bwMode="auto">
            <a:xfrm>
              <a:off x="6661150" y="3433763"/>
              <a:ext cx="82550" cy="63500"/>
            </a:xfrm>
            <a:custGeom>
              <a:avLst/>
              <a:gdLst>
                <a:gd name="T0" fmla="*/ 0 w 9"/>
                <a:gd name="T1" fmla="*/ 0 h 7"/>
                <a:gd name="T2" fmla="*/ 0 w 9"/>
                <a:gd name="T3" fmla="*/ 7 h 7"/>
                <a:gd name="T4" fmla="*/ 9 w 9"/>
                <a:gd name="T5" fmla="*/ 7 h 7"/>
                <a:gd name="T6" fmla="*/ 9 w 9"/>
                <a:gd name="T7" fmla="*/ 7 h 7"/>
                <a:gd name="T8" fmla="*/ 9 w 9"/>
                <a:gd name="T9" fmla="*/ 7 h 7"/>
                <a:gd name="T10" fmla="*/ 9 w 9"/>
                <a:gd name="T11" fmla="*/ 0 h 7"/>
                <a:gd name="T12" fmla="*/ 0 w 9"/>
                <a:gd name="T1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7">
                  <a:moveTo>
                    <a:pt x="0" y="0"/>
                  </a:moveTo>
                  <a:cubicBezTo>
                    <a:pt x="0" y="2"/>
                    <a:pt x="0" y="5"/>
                    <a:pt x="0" y="7"/>
                  </a:cubicBezTo>
                  <a:cubicBezTo>
                    <a:pt x="3" y="7"/>
                    <a:pt x="6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5"/>
                    <a:pt x="9" y="3"/>
                    <a:pt x="9" y="0"/>
                  </a:cubicBezTo>
                  <a:cubicBezTo>
                    <a:pt x="6" y="0"/>
                    <a:pt x="3" y="0"/>
                    <a:pt x="0" y="0"/>
                  </a:cubicBezTo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67" name="PA_任意多边形 920"/>
            <p:cNvSpPr/>
            <p:nvPr>
              <p:custDataLst>
                <p:tags r:id="rId316"/>
              </p:custDataLst>
            </p:nvPr>
          </p:nvSpPr>
          <p:spPr bwMode="auto">
            <a:xfrm>
              <a:off x="6542088" y="3424238"/>
              <a:ext cx="82550" cy="73025"/>
            </a:xfrm>
            <a:custGeom>
              <a:avLst/>
              <a:gdLst>
                <a:gd name="T0" fmla="*/ 0 w 9"/>
                <a:gd name="T1" fmla="*/ 0 h 8"/>
                <a:gd name="T2" fmla="*/ 0 w 9"/>
                <a:gd name="T3" fmla="*/ 8 h 8"/>
                <a:gd name="T4" fmla="*/ 9 w 9"/>
                <a:gd name="T5" fmla="*/ 8 h 8"/>
                <a:gd name="T6" fmla="*/ 9 w 9"/>
                <a:gd name="T7" fmla="*/ 8 h 8"/>
                <a:gd name="T8" fmla="*/ 9 w 9"/>
                <a:gd name="T9" fmla="*/ 8 h 8"/>
                <a:gd name="T10" fmla="*/ 9 w 9"/>
                <a:gd name="T11" fmla="*/ 1 h 8"/>
                <a:gd name="T12" fmla="*/ 0 w 9"/>
                <a:gd name="T1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8">
                  <a:moveTo>
                    <a:pt x="0" y="0"/>
                  </a:moveTo>
                  <a:cubicBezTo>
                    <a:pt x="0" y="3"/>
                    <a:pt x="0" y="5"/>
                    <a:pt x="0" y="8"/>
                  </a:cubicBezTo>
                  <a:cubicBezTo>
                    <a:pt x="3" y="8"/>
                    <a:pt x="6" y="8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6"/>
                    <a:pt x="9" y="3"/>
                    <a:pt x="9" y="1"/>
                  </a:cubicBezTo>
                  <a:cubicBezTo>
                    <a:pt x="6" y="0"/>
                    <a:pt x="3" y="0"/>
                    <a:pt x="0" y="0"/>
                  </a:cubicBezTo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68" name="PA_任意多边形 921"/>
            <p:cNvSpPr/>
            <p:nvPr>
              <p:custDataLst>
                <p:tags r:id="rId317"/>
              </p:custDataLst>
            </p:nvPr>
          </p:nvSpPr>
          <p:spPr bwMode="auto">
            <a:xfrm>
              <a:off x="6423025" y="3424238"/>
              <a:ext cx="82550" cy="73025"/>
            </a:xfrm>
            <a:custGeom>
              <a:avLst/>
              <a:gdLst>
                <a:gd name="T0" fmla="*/ 0 w 9"/>
                <a:gd name="T1" fmla="*/ 0 h 8"/>
                <a:gd name="T2" fmla="*/ 0 w 9"/>
                <a:gd name="T3" fmla="*/ 7 h 8"/>
                <a:gd name="T4" fmla="*/ 9 w 9"/>
                <a:gd name="T5" fmla="*/ 8 h 8"/>
                <a:gd name="T6" fmla="*/ 9 w 9"/>
                <a:gd name="T7" fmla="*/ 8 h 8"/>
                <a:gd name="T8" fmla="*/ 9 w 9"/>
                <a:gd name="T9" fmla="*/ 8 h 8"/>
                <a:gd name="T10" fmla="*/ 9 w 9"/>
                <a:gd name="T11" fmla="*/ 0 h 8"/>
                <a:gd name="T12" fmla="*/ 0 w 9"/>
                <a:gd name="T1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8">
                  <a:moveTo>
                    <a:pt x="0" y="0"/>
                  </a:moveTo>
                  <a:cubicBezTo>
                    <a:pt x="0" y="2"/>
                    <a:pt x="0" y="5"/>
                    <a:pt x="0" y="7"/>
                  </a:cubicBezTo>
                  <a:cubicBezTo>
                    <a:pt x="3" y="7"/>
                    <a:pt x="6" y="8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5"/>
                    <a:pt x="9" y="3"/>
                    <a:pt x="9" y="0"/>
                  </a:cubicBezTo>
                  <a:cubicBezTo>
                    <a:pt x="6" y="0"/>
                    <a:pt x="3" y="0"/>
                    <a:pt x="0" y="0"/>
                  </a:cubicBezTo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69" name="PA_任意多边形 922"/>
            <p:cNvSpPr/>
            <p:nvPr>
              <p:custDataLst>
                <p:tags r:id="rId318"/>
              </p:custDataLst>
            </p:nvPr>
          </p:nvSpPr>
          <p:spPr bwMode="auto">
            <a:xfrm>
              <a:off x="6900863" y="3322638"/>
              <a:ext cx="82550" cy="74613"/>
            </a:xfrm>
            <a:custGeom>
              <a:avLst/>
              <a:gdLst>
                <a:gd name="T0" fmla="*/ 0 w 9"/>
                <a:gd name="T1" fmla="*/ 0 h 8"/>
                <a:gd name="T2" fmla="*/ 0 w 9"/>
                <a:gd name="T3" fmla="*/ 7 h 8"/>
                <a:gd name="T4" fmla="*/ 9 w 9"/>
                <a:gd name="T5" fmla="*/ 8 h 8"/>
                <a:gd name="T6" fmla="*/ 9 w 9"/>
                <a:gd name="T7" fmla="*/ 8 h 8"/>
                <a:gd name="T8" fmla="*/ 9 w 9"/>
                <a:gd name="T9" fmla="*/ 8 h 8"/>
                <a:gd name="T10" fmla="*/ 9 w 9"/>
                <a:gd name="T11" fmla="*/ 1 h 8"/>
                <a:gd name="T12" fmla="*/ 0 w 9"/>
                <a:gd name="T1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8">
                  <a:moveTo>
                    <a:pt x="0" y="0"/>
                  </a:moveTo>
                  <a:cubicBezTo>
                    <a:pt x="0" y="3"/>
                    <a:pt x="0" y="5"/>
                    <a:pt x="0" y="7"/>
                  </a:cubicBezTo>
                  <a:cubicBezTo>
                    <a:pt x="3" y="8"/>
                    <a:pt x="6" y="8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5"/>
                    <a:pt x="9" y="3"/>
                    <a:pt x="9" y="1"/>
                  </a:cubicBezTo>
                  <a:cubicBezTo>
                    <a:pt x="6" y="0"/>
                    <a:pt x="3" y="0"/>
                    <a:pt x="0" y="0"/>
                  </a:cubicBezTo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70" name="PA_任意多边形 923"/>
            <p:cNvSpPr/>
            <p:nvPr>
              <p:custDataLst>
                <p:tags r:id="rId319"/>
              </p:custDataLst>
            </p:nvPr>
          </p:nvSpPr>
          <p:spPr bwMode="auto">
            <a:xfrm>
              <a:off x="6780213" y="3314701"/>
              <a:ext cx="84138" cy="73025"/>
            </a:xfrm>
            <a:custGeom>
              <a:avLst/>
              <a:gdLst>
                <a:gd name="T0" fmla="*/ 0 w 9"/>
                <a:gd name="T1" fmla="*/ 0 h 8"/>
                <a:gd name="T2" fmla="*/ 0 w 9"/>
                <a:gd name="T3" fmla="*/ 8 h 8"/>
                <a:gd name="T4" fmla="*/ 9 w 9"/>
                <a:gd name="T5" fmla="*/ 8 h 8"/>
                <a:gd name="T6" fmla="*/ 9 w 9"/>
                <a:gd name="T7" fmla="*/ 8 h 8"/>
                <a:gd name="T8" fmla="*/ 9 w 9"/>
                <a:gd name="T9" fmla="*/ 1 h 8"/>
                <a:gd name="T10" fmla="*/ 0 w 9"/>
                <a:gd name="T1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8">
                  <a:moveTo>
                    <a:pt x="0" y="0"/>
                  </a:moveTo>
                  <a:cubicBezTo>
                    <a:pt x="0" y="3"/>
                    <a:pt x="0" y="5"/>
                    <a:pt x="0" y="8"/>
                  </a:cubicBezTo>
                  <a:cubicBezTo>
                    <a:pt x="3" y="8"/>
                    <a:pt x="6" y="8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6"/>
                    <a:pt x="9" y="3"/>
                    <a:pt x="9" y="1"/>
                  </a:cubicBezTo>
                  <a:cubicBezTo>
                    <a:pt x="6" y="1"/>
                    <a:pt x="3" y="1"/>
                    <a:pt x="0" y="0"/>
                  </a:cubicBezTo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71" name="PA_任意多边形 924"/>
            <p:cNvSpPr/>
            <p:nvPr>
              <p:custDataLst>
                <p:tags r:id="rId320"/>
              </p:custDataLst>
            </p:nvPr>
          </p:nvSpPr>
          <p:spPr bwMode="auto">
            <a:xfrm>
              <a:off x="6661150" y="3314701"/>
              <a:ext cx="82550" cy="73025"/>
            </a:xfrm>
            <a:custGeom>
              <a:avLst/>
              <a:gdLst>
                <a:gd name="T0" fmla="*/ 0 w 9"/>
                <a:gd name="T1" fmla="*/ 0 h 8"/>
                <a:gd name="T2" fmla="*/ 0 w 9"/>
                <a:gd name="T3" fmla="*/ 7 h 8"/>
                <a:gd name="T4" fmla="*/ 9 w 9"/>
                <a:gd name="T5" fmla="*/ 8 h 8"/>
                <a:gd name="T6" fmla="*/ 9 w 9"/>
                <a:gd name="T7" fmla="*/ 8 h 8"/>
                <a:gd name="T8" fmla="*/ 9 w 9"/>
                <a:gd name="T9" fmla="*/ 8 h 8"/>
                <a:gd name="T10" fmla="*/ 9 w 9"/>
                <a:gd name="T11" fmla="*/ 0 h 8"/>
                <a:gd name="T12" fmla="*/ 0 w 9"/>
                <a:gd name="T1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8">
                  <a:moveTo>
                    <a:pt x="0" y="0"/>
                  </a:moveTo>
                  <a:cubicBezTo>
                    <a:pt x="0" y="2"/>
                    <a:pt x="0" y="5"/>
                    <a:pt x="0" y="7"/>
                  </a:cubicBezTo>
                  <a:cubicBezTo>
                    <a:pt x="3" y="7"/>
                    <a:pt x="6" y="8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5"/>
                    <a:pt x="9" y="3"/>
                    <a:pt x="9" y="0"/>
                  </a:cubicBezTo>
                  <a:cubicBezTo>
                    <a:pt x="6" y="0"/>
                    <a:pt x="3" y="0"/>
                    <a:pt x="0" y="0"/>
                  </a:cubicBezTo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72" name="PA_任意多边形 925"/>
            <p:cNvSpPr/>
            <p:nvPr>
              <p:custDataLst>
                <p:tags r:id="rId321"/>
              </p:custDataLst>
            </p:nvPr>
          </p:nvSpPr>
          <p:spPr bwMode="auto">
            <a:xfrm>
              <a:off x="6542088" y="3305176"/>
              <a:ext cx="82550" cy="73025"/>
            </a:xfrm>
            <a:custGeom>
              <a:avLst/>
              <a:gdLst>
                <a:gd name="T0" fmla="*/ 0 w 9"/>
                <a:gd name="T1" fmla="*/ 0 h 8"/>
                <a:gd name="T2" fmla="*/ 0 w 9"/>
                <a:gd name="T3" fmla="*/ 8 h 8"/>
                <a:gd name="T4" fmla="*/ 9 w 9"/>
                <a:gd name="T5" fmla="*/ 8 h 8"/>
                <a:gd name="T6" fmla="*/ 9 w 9"/>
                <a:gd name="T7" fmla="*/ 8 h 8"/>
                <a:gd name="T8" fmla="*/ 9 w 9"/>
                <a:gd name="T9" fmla="*/ 8 h 8"/>
                <a:gd name="T10" fmla="*/ 9 w 9"/>
                <a:gd name="T11" fmla="*/ 1 h 8"/>
                <a:gd name="T12" fmla="*/ 0 w 9"/>
                <a:gd name="T1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8">
                  <a:moveTo>
                    <a:pt x="0" y="0"/>
                  </a:moveTo>
                  <a:cubicBezTo>
                    <a:pt x="0" y="3"/>
                    <a:pt x="0" y="5"/>
                    <a:pt x="0" y="8"/>
                  </a:cubicBezTo>
                  <a:cubicBezTo>
                    <a:pt x="3" y="8"/>
                    <a:pt x="6" y="8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6"/>
                    <a:pt x="9" y="3"/>
                    <a:pt x="9" y="1"/>
                  </a:cubicBezTo>
                  <a:cubicBezTo>
                    <a:pt x="6" y="0"/>
                    <a:pt x="3" y="0"/>
                    <a:pt x="0" y="0"/>
                  </a:cubicBezTo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73" name="PA_任意多边形 926"/>
            <p:cNvSpPr/>
            <p:nvPr>
              <p:custDataLst>
                <p:tags r:id="rId322"/>
              </p:custDataLst>
            </p:nvPr>
          </p:nvSpPr>
          <p:spPr bwMode="auto">
            <a:xfrm>
              <a:off x="6423025" y="3295651"/>
              <a:ext cx="82550" cy="73025"/>
            </a:xfrm>
            <a:custGeom>
              <a:avLst/>
              <a:gdLst>
                <a:gd name="T0" fmla="*/ 0 w 9"/>
                <a:gd name="T1" fmla="*/ 0 h 8"/>
                <a:gd name="T2" fmla="*/ 0 w 9"/>
                <a:gd name="T3" fmla="*/ 8 h 8"/>
                <a:gd name="T4" fmla="*/ 9 w 9"/>
                <a:gd name="T5" fmla="*/ 8 h 8"/>
                <a:gd name="T6" fmla="*/ 9 w 9"/>
                <a:gd name="T7" fmla="*/ 8 h 8"/>
                <a:gd name="T8" fmla="*/ 9 w 9"/>
                <a:gd name="T9" fmla="*/ 8 h 8"/>
                <a:gd name="T10" fmla="*/ 9 w 9"/>
                <a:gd name="T11" fmla="*/ 1 h 8"/>
                <a:gd name="T12" fmla="*/ 0 w 9"/>
                <a:gd name="T1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8">
                  <a:moveTo>
                    <a:pt x="0" y="0"/>
                  </a:moveTo>
                  <a:cubicBezTo>
                    <a:pt x="0" y="3"/>
                    <a:pt x="0" y="6"/>
                    <a:pt x="0" y="8"/>
                  </a:cubicBezTo>
                  <a:cubicBezTo>
                    <a:pt x="3" y="8"/>
                    <a:pt x="6" y="8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6"/>
                    <a:pt x="9" y="3"/>
                    <a:pt x="9" y="1"/>
                  </a:cubicBezTo>
                  <a:cubicBezTo>
                    <a:pt x="6" y="1"/>
                    <a:pt x="3" y="1"/>
                    <a:pt x="0" y="0"/>
                  </a:cubicBezTo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74" name="PA_任意多边形 927"/>
            <p:cNvSpPr/>
            <p:nvPr>
              <p:custDataLst>
                <p:tags r:id="rId323"/>
              </p:custDataLst>
            </p:nvPr>
          </p:nvSpPr>
          <p:spPr bwMode="auto">
            <a:xfrm>
              <a:off x="6900863" y="3203576"/>
              <a:ext cx="82550" cy="73025"/>
            </a:xfrm>
            <a:custGeom>
              <a:avLst/>
              <a:gdLst>
                <a:gd name="T0" fmla="*/ 0 w 9"/>
                <a:gd name="T1" fmla="*/ 0 h 8"/>
                <a:gd name="T2" fmla="*/ 0 w 9"/>
                <a:gd name="T3" fmla="*/ 8 h 8"/>
                <a:gd name="T4" fmla="*/ 9 w 9"/>
                <a:gd name="T5" fmla="*/ 8 h 8"/>
                <a:gd name="T6" fmla="*/ 9 w 9"/>
                <a:gd name="T7" fmla="*/ 8 h 8"/>
                <a:gd name="T8" fmla="*/ 9 w 9"/>
                <a:gd name="T9" fmla="*/ 8 h 8"/>
                <a:gd name="T10" fmla="*/ 9 w 9"/>
                <a:gd name="T11" fmla="*/ 1 h 8"/>
                <a:gd name="T12" fmla="*/ 0 w 9"/>
                <a:gd name="T1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8">
                  <a:moveTo>
                    <a:pt x="0" y="0"/>
                  </a:moveTo>
                  <a:cubicBezTo>
                    <a:pt x="0" y="3"/>
                    <a:pt x="0" y="5"/>
                    <a:pt x="0" y="8"/>
                  </a:cubicBezTo>
                  <a:cubicBezTo>
                    <a:pt x="3" y="8"/>
                    <a:pt x="6" y="8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6"/>
                    <a:pt x="9" y="3"/>
                    <a:pt x="9" y="1"/>
                  </a:cubicBezTo>
                  <a:cubicBezTo>
                    <a:pt x="6" y="1"/>
                    <a:pt x="3" y="1"/>
                    <a:pt x="0" y="0"/>
                  </a:cubicBezTo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75" name="PA_任意多边形 928"/>
            <p:cNvSpPr/>
            <p:nvPr>
              <p:custDataLst>
                <p:tags r:id="rId324"/>
              </p:custDataLst>
            </p:nvPr>
          </p:nvSpPr>
          <p:spPr bwMode="auto">
            <a:xfrm>
              <a:off x="6780213" y="3203576"/>
              <a:ext cx="84138" cy="73025"/>
            </a:xfrm>
            <a:custGeom>
              <a:avLst/>
              <a:gdLst>
                <a:gd name="T0" fmla="*/ 0 w 9"/>
                <a:gd name="T1" fmla="*/ 0 h 8"/>
                <a:gd name="T2" fmla="*/ 0 w 9"/>
                <a:gd name="T3" fmla="*/ 7 h 8"/>
                <a:gd name="T4" fmla="*/ 9 w 9"/>
                <a:gd name="T5" fmla="*/ 8 h 8"/>
                <a:gd name="T6" fmla="*/ 9 w 9"/>
                <a:gd name="T7" fmla="*/ 8 h 8"/>
                <a:gd name="T8" fmla="*/ 9 w 9"/>
                <a:gd name="T9" fmla="*/ 8 h 8"/>
                <a:gd name="T10" fmla="*/ 9 w 9"/>
                <a:gd name="T11" fmla="*/ 0 h 8"/>
                <a:gd name="T12" fmla="*/ 0 w 9"/>
                <a:gd name="T1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8">
                  <a:moveTo>
                    <a:pt x="0" y="0"/>
                  </a:moveTo>
                  <a:cubicBezTo>
                    <a:pt x="0" y="2"/>
                    <a:pt x="0" y="5"/>
                    <a:pt x="0" y="7"/>
                  </a:cubicBezTo>
                  <a:cubicBezTo>
                    <a:pt x="3" y="7"/>
                    <a:pt x="6" y="7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5"/>
                    <a:pt x="9" y="3"/>
                    <a:pt x="9" y="0"/>
                  </a:cubicBezTo>
                  <a:cubicBezTo>
                    <a:pt x="6" y="0"/>
                    <a:pt x="3" y="0"/>
                    <a:pt x="0" y="0"/>
                  </a:cubicBezTo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76" name="PA_任意多边形 929"/>
            <p:cNvSpPr/>
            <p:nvPr>
              <p:custDataLst>
                <p:tags r:id="rId325"/>
              </p:custDataLst>
            </p:nvPr>
          </p:nvSpPr>
          <p:spPr bwMode="auto">
            <a:xfrm>
              <a:off x="6661150" y="3194051"/>
              <a:ext cx="82550" cy="74613"/>
            </a:xfrm>
            <a:custGeom>
              <a:avLst/>
              <a:gdLst>
                <a:gd name="T0" fmla="*/ 0 w 9"/>
                <a:gd name="T1" fmla="*/ 0 h 8"/>
                <a:gd name="T2" fmla="*/ 0 w 9"/>
                <a:gd name="T3" fmla="*/ 7 h 8"/>
                <a:gd name="T4" fmla="*/ 9 w 9"/>
                <a:gd name="T5" fmla="*/ 8 h 8"/>
                <a:gd name="T6" fmla="*/ 9 w 9"/>
                <a:gd name="T7" fmla="*/ 8 h 8"/>
                <a:gd name="T8" fmla="*/ 9 w 9"/>
                <a:gd name="T9" fmla="*/ 8 h 8"/>
                <a:gd name="T10" fmla="*/ 9 w 9"/>
                <a:gd name="T11" fmla="*/ 0 h 8"/>
                <a:gd name="T12" fmla="*/ 0 w 9"/>
                <a:gd name="T1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8">
                  <a:moveTo>
                    <a:pt x="0" y="0"/>
                  </a:moveTo>
                  <a:cubicBezTo>
                    <a:pt x="0" y="2"/>
                    <a:pt x="0" y="5"/>
                    <a:pt x="0" y="7"/>
                  </a:cubicBezTo>
                  <a:cubicBezTo>
                    <a:pt x="3" y="7"/>
                    <a:pt x="6" y="8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5"/>
                    <a:pt x="9" y="3"/>
                    <a:pt x="9" y="0"/>
                  </a:cubicBezTo>
                  <a:cubicBezTo>
                    <a:pt x="6" y="0"/>
                    <a:pt x="3" y="0"/>
                    <a:pt x="0" y="0"/>
                  </a:cubicBezTo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77" name="PA_任意多边形 930"/>
            <p:cNvSpPr/>
            <p:nvPr>
              <p:custDataLst>
                <p:tags r:id="rId326"/>
              </p:custDataLst>
            </p:nvPr>
          </p:nvSpPr>
          <p:spPr bwMode="auto">
            <a:xfrm>
              <a:off x="6542088" y="3186113"/>
              <a:ext cx="82550" cy="73025"/>
            </a:xfrm>
            <a:custGeom>
              <a:avLst/>
              <a:gdLst>
                <a:gd name="T0" fmla="*/ 0 w 9"/>
                <a:gd name="T1" fmla="*/ 0 h 8"/>
                <a:gd name="T2" fmla="*/ 0 w 9"/>
                <a:gd name="T3" fmla="*/ 8 h 8"/>
                <a:gd name="T4" fmla="*/ 9 w 9"/>
                <a:gd name="T5" fmla="*/ 8 h 8"/>
                <a:gd name="T6" fmla="*/ 9 w 9"/>
                <a:gd name="T7" fmla="*/ 8 h 8"/>
                <a:gd name="T8" fmla="*/ 9 w 9"/>
                <a:gd name="T9" fmla="*/ 8 h 8"/>
                <a:gd name="T10" fmla="*/ 9 w 9"/>
                <a:gd name="T11" fmla="*/ 1 h 8"/>
                <a:gd name="T12" fmla="*/ 0 w 9"/>
                <a:gd name="T1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8">
                  <a:moveTo>
                    <a:pt x="0" y="0"/>
                  </a:moveTo>
                  <a:cubicBezTo>
                    <a:pt x="0" y="3"/>
                    <a:pt x="0" y="5"/>
                    <a:pt x="0" y="8"/>
                  </a:cubicBezTo>
                  <a:cubicBezTo>
                    <a:pt x="3" y="8"/>
                    <a:pt x="6" y="8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6"/>
                    <a:pt x="9" y="3"/>
                    <a:pt x="9" y="1"/>
                  </a:cubicBezTo>
                  <a:cubicBezTo>
                    <a:pt x="6" y="0"/>
                    <a:pt x="3" y="0"/>
                    <a:pt x="0" y="0"/>
                  </a:cubicBezTo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78" name="PA_任意多边形 931"/>
            <p:cNvSpPr/>
            <p:nvPr>
              <p:custDataLst>
                <p:tags r:id="rId327"/>
              </p:custDataLst>
            </p:nvPr>
          </p:nvSpPr>
          <p:spPr bwMode="auto">
            <a:xfrm>
              <a:off x="6423025" y="3176588"/>
              <a:ext cx="82550" cy="73025"/>
            </a:xfrm>
            <a:custGeom>
              <a:avLst/>
              <a:gdLst>
                <a:gd name="T0" fmla="*/ 0 w 9"/>
                <a:gd name="T1" fmla="*/ 0 h 8"/>
                <a:gd name="T2" fmla="*/ 0 w 9"/>
                <a:gd name="T3" fmla="*/ 8 h 8"/>
                <a:gd name="T4" fmla="*/ 9 w 9"/>
                <a:gd name="T5" fmla="*/ 8 h 8"/>
                <a:gd name="T6" fmla="*/ 9 w 9"/>
                <a:gd name="T7" fmla="*/ 8 h 8"/>
                <a:gd name="T8" fmla="*/ 9 w 9"/>
                <a:gd name="T9" fmla="*/ 8 h 8"/>
                <a:gd name="T10" fmla="*/ 9 w 9"/>
                <a:gd name="T11" fmla="*/ 1 h 8"/>
                <a:gd name="T12" fmla="*/ 0 w 9"/>
                <a:gd name="T1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8">
                  <a:moveTo>
                    <a:pt x="0" y="0"/>
                  </a:moveTo>
                  <a:cubicBezTo>
                    <a:pt x="0" y="3"/>
                    <a:pt x="0" y="5"/>
                    <a:pt x="0" y="8"/>
                  </a:cubicBezTo>
                  <a:cubicBezTo>
                    <a:pt x="3" y="8"/>
                    <a:pt x="6" y="8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6"/>
                    <a:pt x="9" y="3"/>
                    <a:pt x="9" y="1"/>
                  </a:cubicBezTo>
                  <a:cubicBezTo>
                    <a:pt x="6" y="1"/>
                    <a:pt x="3" y="0"/>
                    <a:pt x="0" y="0"/>
                  </a:cubicBezTo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79" name="PA_任意多边形 932"/>
            <p:cNvSpPr/>
            <p:nvPr>
              <p:custDataLst>
                <p:tags r:id="rId328"/>
              </p:custDataLst>
            </p:nvPr>
          </p:nvSpPr>
          <p:spPr bwMode="auto">
            <a:xfrm>
              <a:off x="6900863" y="3094038"/>
              <a:ext cx="82550" cy="73025"/>
            </a:xfrm>
            <a:custGeom>
              <a:avLst/>
              <a:gdLst>
                <a:gd name="T0" fmla="*/ 0 w 9"/>
                <a:gd name="T1" fmla="*/ 0 h 8"/>
                <a:gd name="T2" fmla="*/ 0 w 9"/>
                <a:gd name="T3" fmla="*/ 7 h 8"/>
                <a:gd name="T4" fmla="*/ 9 w 9"/>
                <a:gd name="T5" fmla="*/ 8 h 8"/>
                <a:gd name="T6" fmla="*/ 9 w 9"/>
                <a:gd name="T7" fmla="*/ 8 h 8"/>
                <a:gd name="T8" fmla="*/ 9 w 9"/>
                <a:gd name="T9" fmla="*/ 8 h 8"/>
                <a:gd name="T10" fmla="*/ 9 w 9"/>
                <a:gd name="T11" fmla="*/ 1 h 8"/>
                <a:gd name="T12" fmla="*/ 0 w 9"/>
                <a:gd name="T1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8">
                  <a:moveTo>
                    <a:pt x="0" y="0"/>
                  </a:moveTo>
                  <a:cubicBezTo>
                    <a:pt x="0" y="2"/>
                    <a:pt x="0" y="5"/>
                    <a:pt x="0" y="7"/>
                  </a:cubicBezTo>
                  <a:cubicBezTo>
                    <a:pt x="3" y="7"/>
                    <a:pt x="6" y="8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5"/>
                    <a:pt x="9" y="3"/>
                    <a:pt x="9" y="1"/>
                  </a:cubicBezTo>
                  <a:cubicBezTo>
                    <a:pt x="6" y="0"/>
                    <a:pt x="3" y="0"/>
                    <a:pt x="0" y="0"/>
                  </a:cubicBezTo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80" name="PA_任意多边形 933"/>
            <p:cNvSpPr/>
            <p:nvPr>
              <p:custDataLst>
                <p:tags r:id="rId329"/>
              </p:custDataLst>
            </p:nvPr>
          </p:nvSpPr>
          <p:spPr bwMode="auto">
            <a:xfrm>
              <a:off x="6780213" y="3084513"/>
              <a:ext cx="84138" cy="73025"/>
            </a:xfrm>
            <a:custGeom>
              <a:avLst/>
              <a:gdLst>
                <a:gd name="T0" fmla="*/ 0 w 9"/>
                <a:gd name="T1" fmla="*/ 0 h 8"/>
                <a:gd name="T2" fmla="*/ 0 w 9"/>
                <a:gd name="T3" fmla="*/ 7 h 8"/>
                <a:gd name="T4" fmla="*/ 9 w 9"/>
                <a:gd name="T5" fmla="*/ 8 h 8"/>
                <a:gd name="T6" fmla="*/ 9 w 9"/>
                <a:gd name="T7" fmla="*/ 8 h 8"/>
                <a:gd name="T8" fmla="*/ 9 w 9"/>
                <a:gd name="T9" fmla="*/ 8 h 8"/>
                <a:gd name="T10" fmla="*/ 9 w 9"/>
                <a:gd name="T11" fmla="*/ 1 h 8"/>
                <a:gd name="T12" fmla="*/ 0 w 9"/>
                <a:gd name="T1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8">
                  <a:moveTo>
                    <a:pt x="0" y="0"/>
                  </a:moveTo>
                  <a:cubicBezTo>
                    <a:pt x="0" y="2"/>
                    <a:pt x="0" y="5"/>
                    <a:pt x="0" y="7"/>
                  </a:cubicBezTo>
                  <a:cubicBezTo>
                    <a:pt x="3" y="7"/>
                    <a:pt x="6" y="8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5"/>
                    <a:pt x="9" y="3"/>
                    <a:pt x="9" y="1"/>
                  </a:cubicBezTo>
                  <a:cubicBezTo>
                    <a:pt x="6" y="0"/>
                    <a:pt x="3" y="0"/>
                    <a:pt x="0" y="0"/>
                  </a:cubicBezTo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81" name="PA_任意多边形 934"/>
            <p:cNvSpPr/>
            <p:nvPr>
              <p:custDataLst>
                <p:tags r:id="rId330"/>
              </p:custDataLst>
            </p:nvPr>
          </p:nvSpPr>
          <p:spPr bwMode="auto">
            <a:xfrm>
              <a:off x="6661150" y="3074988"/>
              <a:ext cx="82550" cy="73025"/>
            </a:xfrm>
            <a:custGeom>
              <a:avLst/>
              <a:gdLst>
                <a:gd name="T0" fmla="*/ 0 w 9"/>
                <a:gd name="T1" fmla="*/ 0 h 8"/>
                <a:gd name="T2" fmla="*/ 0 w 9"/>
                <a:gd name="T3" fmla="*/ 7 h 8"/>
                <a:gd name="T4" fmla="*/ 9 w 9"/>
                <a:gd name="T5" fmla="*/ 8 h 8"/>
                <a:gd name="T6" fmla="*/ 9 w 9"/>
                <a:gd name="T7" fmla="*/ 8 h 8"/>
                <a:gd name="T8" fmla="*/ 9 w 9"/>
                <a:gd name="T9" fmla="*/ 8 h 8"/>
                <a:gd name="T10" fmla="*/ 9 w 9"/>
                <a:gd name="T11" fmla="*/ 1 h 8"/>
                <a:gd name="T12" fmla="*/ 0 w 9"/>
                <a:gd name="T1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8">
                  <a:moveTo>
                    <a:pt x="0" y="0"/>
                  </a:moveTo>
                  <a:cubicBezTo>
                    <a:pt x="0" y="2"/>
                    <a:pt x="0" y="5"/>
                    <a:pt x="0" y="7"/>
                  </a:cubicBezTo>
                  <a:cubicBezTo>
                    <a:pt x="3" y="8"/>
                    <a:pt x="6" y="8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6"/>
                    <a:pt x="9" y="3"/>
                    <a:pt x="9" y="1"/>
                  </a:cubicBezTo>
                  <a:cubicBezTo>
                    <a:pt x="6" y="0"/>
                    <a:pt x="3" y="0"/>
                    <a:pt x="0" y="0"/>
                  </a:cubicBezTo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82" name="PA_任意多边形 935"/>
            <p:cNvSpPr/>
            <p:nvPr>
              <p:custDataLst>
                <p:tags r:id="rId331"/>
              </p:custDataLst>
            </p:nvPr>
          </p:nvSpPr>
          <p:spPr bwMode="auto">
            <a:xfrm>
              <a:off x="6542088" y="3065463"/>
              <a:ext cx="82550" cy="74613"/>
            </a:xfrm>
            <a:custGeom>
              <a:avLst/>
              <a:gdLst>
                <a:gd name="T0" fmla="*/ 0 w 9"/>
                <a:gd name="T1" fmla="*/ 0 h 8"/>
                <a:gd name="T2" fmla="*/ 0 w 9"/>
                <a:gd name="T3" fmla="*/ 8 h 8"/>
                <a:gd name="T4" fmla="*/ 9 w 9"/>
                <a:gd name="T5" fmla="*/ 8 h 8"/>
                <a:gd name="T6" fmla="*/ 9 w 9"/>
                <a:gd name="T7" fmla="*/ 8 h 8"/>
                <a:gd name="T8" fmla="*/ 9 w 9"/>
                <a:gd name="T9" fmla="*/ 8 h 8"/>
                <a:gd name="T10" fmla="*/ 9 w 9"/>
                <a:gd name="T11" fmla="*/ 1 h 8"/>
                <a:gd name="T12" fmla="*/ 0 w 9"/>
                <a:gd name="T1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8">
                  <a:moveTo>
                    <a:pt x="0" y="0"/>
                  </a:moveTo>
                  <a:cubicBezTo>
                    <a:pt x="0" y="2"/>
                    <a:pt x="0" y="5"/>
                    <a:pt x="0" y="8"/>
                  </a:cubicBezTo>
                  <a:cubicBezTo>
                    <a:pt x="3" y="8"/>
                    <a:pt x="6" y="8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6"/>
                    <a:pt x="9" y="3"/>
                    <a:pt x="9" y="1"/>
                  </a:cubicBezTo>
                  <a:cubicBezTo>
                    <a:pt x="6" y="0"/>
                    <a:pt x="3" y="0"/>
                    <a:pt x="0" y="0"/>
                  </a:cubicBezTo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83" name="PA_任意多边形 936"/>
            <p:cNvSpPr/>
            <p:nvPr>
              <p:custDataLst>
                <p:tags r:id="rId332"/>
              </p:custDataLst>
            </p:nvPr>
          </p:nvSpPr>
          <p:spPr bwMode="auto">
            <a:xfrm>
              <a:off x="6423025" y="3055938"/>
              <a:ext cx="82550" cy="74613"/>
            </a:xfrm>
            <a:custGeom>
              <a:avLst/>
              <a:gdLst>
                <a:gd name="T0" fmla="*/ 0 w 9"/>
                <a:gd name="T1" fmla="*/ 0 h 8"/>
                <a:gd name="T2" fmla="*/ 0 w 9"/>
                <a:gd name="T3" fmla="*/ 8 h 8"/>
                <a:gd name="T4" fmla="*/ 9 w 9"/>
                <a:gd name="T5" fmla="*/ 8 h 8"/>
                <a:gd name="T6" fmla="*/ 9 w 9"/>
                <a:gd name="T7" fmla="*/ 8 h 8"/>
                <a:gd name="T8" fmla="*/ 9 w 9"/>
                <a:gd name="T9" fmla="*/ 8 h 8"/>
                <a:gd name="T10" fmla="*/ 9 w 9"/>
                <a:gd name="T11" fmla="*/ 1 h 8"/>
                <a:gd name="T12" fmla="*/ 0 w 9"/>
                <a:gd name="T1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8">
                  <a:moveTo>
                    <a:pt x="0" y="0"/>
                  </a:moveTo>
                  <a:cubicBezTo>
                    <a:pt x="0" y="3"/>
                    <a:pt x="0" y="5"/>
                    <a:pt x="0" y="8"/>
                  </a:cubicBezTo>
                  <a:cubicBezTo>
                    <a:pt x="3" y="8"/>
                    <a:pt x="6" y="8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6"/>
                    <a:pt x="9" y="3"/>
                    <a:pt x="9" y="1"/>
                  </a:cubicBezTo>
                  <a:cubicBezTo>
                    <a:pt x="6" y="0"/>
                    <a:pt x="3" y="0"/>
                    <a:pt x="0" y="0"/>
                  </a:cubicBezTo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84" name="PA_任意多边形 937"/>
            <p:cNvSpPr/>
            <p:nvPr>
              <p:custDataLst>
                <p:tags r:id="rId333"/>
              </p:custDataLst>
            </p:nvPr>
          </p:nvSpPr>
          <p:spPr bwMode="auto">
            <a:xfrm>
              <a:off x="6900863" y="2973388"/>
              <a:ext cx="82550" cy="74613"/>
            </a:xfrm>
            <a:custGeom>
              <a:avLst/>
              <a:gdLst>
                <a:gd name="T0" fmla="*/ 0 w 9"/>
                <a:gd name="T1" fmla="*/ 0 h 8"/>
                <a:gd name="T2" fmla="*/ 0 w 9"/>
                <a:gd name="T3" fmla="*/ 8 h 8"/>
                <a:gd name="T4" fmla="*/ 9 w 9"/>
                <a:gd name="T5" fmla="*/ 8 h 8"/>
                <a:gd name="T6" fmla="*/ 9 w 9"/>
                <a:gd name="T7" fmla="*/ 8 h 8"/>
                <a:gd name="T8" fmla="*/ 9 w 9"/>
                <a:gd name="T9" fmla="*/ 1 h 8"/>
                <a:gd name="T10" fmla="*/ 0 w 9"/>
                <a:gd name="T1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8">
                  <a:moveTo>
                    <a:pt x="0" y="0"/>
                  </a:moveTo>
                  <a:cubicBezTo>
                    <a:pt x="0" y="3"/>
                    <a:pt x="0" y="5"/>
                    <a:pt x="0" y="8"/>
                  </a:cubicBezTo>
                  <a:cubicBezTo>
                    <a:pt x="3" y="8"/>
                    <a:pt x="6" y="8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6"/>
                    <a:pt x="9" y="3"/>
                    <a:pt x="9" y="1"/>
                  </a:cubicBezTo>
                  <a:cubicBezTo>
                    <a:pt x="6" y="1"/>
                    <a:pt x="3" y="0"/>
                    <a:pt x="0" y="0"/>
                  </a:cubicBezTo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85" name="PA_任意多边形 938"/>
            <p:cNvSpPr/>
            <p:nvPr>
              <p:custDataLst>
                <p:tags r:id="rId334"/>
              </p:custDataLst>
            </p:nvPr>
          </p:nvSpPr>
          <p:spPr bwMode="auto">
            <a:xfrm>
              <a:off x="6780213" y="2965451"/>
              <a:ext cx="84138" cy="73025"/>
            </a:xfrm>
            <a:custGeom>
              <a:avLst/>
              <a:gdLst>
                <a:gd name="T0" fmla="*/ 0 w 9"/>
                <a:gd name="T1" fmla="*/ 0 h 8"/>
                <a:gd name="T2" fmla="*/ 0 w 9"/>
                <a:gd name="T3" fmla="*/ 7 h 8"/>
                <a:gd name="T4" fmla="*/ 9 w 9"/>
                <a:gd name="T5" fmla="*/ 8 h 8"/>
                <a:gd name="T6" fmla="*/ 9 w 9"/>
                <a:gd name="T7" fmla="*/ 8 h 8"/>
                <a:gd name="T8" fmla="*/ 9 w 9"/>
                <a:gd name="T9" fmla="*/ 8 h 8"/>
                <a:gd name="T10" fmla="*/ 9 w 9"/>
                <a:gd name="T11" fmla="*/ 1 h 8"/>
                <a:gd name="T12" fmla="*/ 0 w 9"/>
                <a:gd name="T1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8">
                  <a:moveTo>
                    <a:pt x="0" y="0"/>
                  </a:moveTo>
                  <a:cubicBezTo>
                    <a:pt x="0" y="3"/>
                    <a:pt x="0" y="5"/>
                    <a:pt x="0" y="7"/>
                  </a:cubicBezTo>
                  <a:cubicBezTo>
                    <a:pt x="3" y="8"/>
                    <a:pt x="6" y="8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6"/>
                    <a:pt x="9" y="3"/>
                    <a:pt x="9" y="1"/>
                  </a:cubicBezTo>
                  <a:cubicBezTo>
                    <a:pt x="6" y="1"/>
                    <a:pt x="3" y="0"/>
                    <a:pt x="0" y="0"/>
                  </a:cubicBezTo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86" name="PA_任意多边形 939"/>
            <p:cNvSpPr/>
            <p:nvPr>
              <p:custDataLst>
                <p:tags r:id="rId335"/>
              </p:custDataLst>
            </p:nvPr>
          </p:nvSpPr>
          <p:spPr bwMode="auto">
            <a:xfrm>
              <a:off x="6661150" y="2955926"/>
              <a:ext cx="82550" cy="73025"/>
            </a:xfrm>
            <a:custGeom>
              <a:avLst/>
              <a:gdLst>
                <a:gd name="T0" fmla="*/ 0 w 9"/>
                <a:gd name="T1" fmla="*/ 0 h 8"/>
                <a:gd name="T2" fmla="*/ 0 w 9"/>
                <a:gd name="T3" fmla="*/ 7 h 8"/>
                <a:gd name="T4" fmla="*/ 9 w 9"/>
                <a:gd name="T5" fmla="*/ 8 h 8"/>
                <a:gd name="T6" fmla="*/ 9 w 9"/>
                <a:gd name="T7" fmla="*/ 8 h 8"/>
                <a:gd name="T8" fmla="*/ 9 w 9"/>
                <a:gd name="T9" fmla="*/ 8 h 8"/>
                <a:gd name="T10" fmla="*/ 9 w 9"/>
                <a:gd name="T11" fmla="*/ 1 h 8"/>
                <a:gd name="T12" fmla="*/ 0 w 9"/>
                <a:gd name="T1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8">
                  <a:moveTo>
                    <a:pt x="0" y="0"/>
                  </a:moveTo>
                  <a:cubicBezTo>
                    <a:pt x="0" y="2"/>
                    <a:pt x="0" y="5"/>
                    <a:pt x="0" y="7"/>
                  </a:cubicBezTo>
                  <a:cubicBezTo>
                    <a:pt x="3" y="8"/>
                    <a:pt x="6" y="8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6"/>
                    <a:pt x="9" y="3"/>
                    <a:pt x="9" y="1"/>
                  </a:cubicBezTo>
                  <a:cubicBezTo>
                    <a:pt x="6" y="0"/>
                    <a:pt x="3" y="0"/>
                    <a:pt x="0" y="0"/>
                  </a:cubicBezTo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87" name="PA_任意多边形 940"/>
            <p:cNvSpPr/>
            <p:nvPr>
              <p:custDataLst>
                <p:tags r:id="rId336"/>
              </p:custDataLst>
            </p:nvPr>
          </p:nvSpPr>
          <p:spPr bwMode="auto">
            <a:xfrm>
              <a:off x="6542088" y="2946401"/>
              <a:ext cx="82550" cy="73025"/>
            </a:xfrm>
            <a:custGeom>
              <a:avLst/>
              <a:gdLst>
                <a:gd name="T0" fmla="*/ 0 w 9"/>
                <a:gd name="T1" fmla="*/ 0 h 8"/>
                <a:gd name="T2" fmla="*/ 0 w 9"/>
                <a:gd name="T3" fmla="*/ 7 h 8"/>
                <a:gd name="T4" fmla="*/ 9 w 9"/>
                <a:gd name="T5" fmla="*/ 8 h 8"/>
                <a:gd name="T6" fmla="*/ 9 w 9"/>
                <a:gd name="T7" fmla="*/ 8 h 8"/>
                <a:gd name="T8" fmla="*/ 9 w 9"/>
                <a:gd name="T9" fmla="*/ 8 h 8"/>
                <a:gd name="T10" fmla="*/ 9 w 9"/>
                <a:gd name="T11" fmla="*/ 1 h 8"/>
                <a:gd name="T12" fmla="*/ 0 w 9"/>
                <a:gd name="T1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8">
                  <a:moveTo>
                    <a:pt x="0" y="0"/>
                  </a:moveTo>
                  <a:cubicBezTo>
                    <a:pt x="0" y="2"/>
                    <a:pt x="0" y="5"/>
                    <a:pt x="0" y="7"/>
                  </a:cubicBezTo>
                  <a:cubicBezTo>
                    <a:pt x="3" y="8"/>
                    <a:pt x="6" y="8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6"/>
                    <a:pt x="9" y="3"/>
                    <a:pt x="9" y="1"/>
                  </a:cubicBezTo>
                  <a:cubicBezTo>
                    <a:pt x="6" y="0"/>
                    <a:pt x="3" y="0"/>
                    <a:pt x="0" y="0"/>
                  </a:cubicBezTo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88" name="PA_任意多边形 941"/>
            <p:cNvSpPr/>
            <p:nvPr>
              <p:custDataLst>
                <p:tags r:id="rId337"/>
              </p:custDataLst>
            </p:nvPr>
          </p:nvSpPr>
          <p:spPr bwMode="auto">
            <a:xfrm>
              <a:off x="6423025" y="2936876"/>
              <a:ext cx="82550" cy="74613"/>
            </a:xfrm>
            <a:custGeom>
              <a:avLst/>
              <a:gdLst>
                <a:gd name="T0" fmla="*/ 0 w 9"/>
                <a:gd name="T1" fmla="*/ 0 h 8"/>
                <a:gd name="T2" fmla="*/ 0 w 9"/>
                <a:gd name="T3" fmla="*/ 7 h 8"/>
                <a:gd name="T4" fmla="*/ 9 w 9"/>
                <a:gd name="T5" fmla="*/ 8 h 8"/>
                <a:gd name="T6" fmla="*/ 9 w 9"/>
                <a:gd name="T7" fmla="*/ 8 h 8"/>
                <a:gd name="T8" fmla="*/ 9 w 9"/>
                <a:gd name="T9" fmla="*/ 8 h 8"/>
                <a:gd name="T10" fmla="*/ 9 w 9"/>
                <a:gd name="T11" fmla="*/ 1 h 8"/>
                <a:gd name="T12" fmla="*/ 0 w 9"/>
                <a:gd name="T1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8">
                  <a:moveTo>
                    <a:pt x="0" y="0"/>
                  </a:moveTo>
                  <a:cubicBezTo>
                    <a:pt x="0" y="2"/>
                    <a:pt x="0" y="5"/>
                    <a:pt x="0" y="7"/>
                  </a:cubicBezTo>
                  <a:cubicBezTo>
                    <a:pt x="3" y="8"/>
                    <a:pt x="6" y="8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6"/>
                    <a:pt x="9" y="3"/>
                    <a:pt x="9" y="1"/>
                  </a:cubicBezTo>
                  <a:cubicBezTo>
                    <a:pt x="6" y="0"/>
                    <a:pt x="3" y="0"/>
                    <a:pt x="0" y="0"/>
                  </a:cubicBezTo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89" name="PA_任意多边形 942"/>
            <p:cNvSpPr/>
            <p:nvPr>
              <p:custDataLst>
                <p:tags r:id="rId338"/>
              </p:custDataLst>
            </p:nvPr>
          </p:nvSpPr>
          <p:spPr bwMode="auto">
            <a:xfrm>
              <a:off x="6900863" y="2863851"/>
              <a:ext cx="82550" cy="73025"/>
            </a:xfrm>
            <a:custGeom>
              <a:avLst/>
              <a:gdLst>
                <a:gd name="T0" fmla="*/ 0 w 9"/>
                <a:gd name="T1" fmla="*/ 0 h 8"/>
                <a:gd name="T2" fmla="*/ 0 w 9"/>
                <a:gd name="T3" fmla="*/ 7 h 8"/>
                <a:gd name="T4" fmla="*/ 9 w 9"/>
                <a:gd name="T5" fmla="*/ 8 h 8"/>
                <a:gd name="T6" fmla="*/ 9 w 9"/>
                <a:gd name="T7" fmla="*/ 8 h 8"/>
                <a:gd name="T8" fmla="*/ 9 w 9"/>
                <a:gd name="T9" fmla="*/ 8 h 8"/>
                <a:gd name="T10" fmla="*/ 9 w 9"/>
                <a:gd name="T11" fmla="*/ 0 h 8"/>
                <a:gd name="T12" fmla="*/ 0 w 9"/>
                <a:gd name="T1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8">
                  <a:moveTo>
                    <a:pt x="0" y="0"/>
                  </a:moveTo>
                  <a:cubicBezTo>
                    <a:pt x="0" y="2"/>
                    <a:pt x="0" y="4"/>
                    <a:pt x="0" y="7"/>
                  </a:cubicBezTo>
                  <a:cubicBezTo>
                    <a:pt x="3" y="7"/>
                    <a:pt x="6" y="7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5"/>
                    <a:pt x="9" y="3"/>
                    <a:pt x="9" y="0"/>
                  </a:cubicBezTo>
                  <a:cubicBezTo>
                    <a:pt x="6" y="0"/>
                    <a:pt x="3" y="0"/>
                    <a:pt x="0" y="0"/>
                  </a:cubicBezTo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90" name="PA_任意多边形 943"/>
            <p:cNvSpPr/>
            <p:nvPr>
              <p:custDataLst>
                <p:tags r:id="rId339"/>
              </p:custDataLst>
            </p:nvPr>
          </p:nvSpPr>
          <p:spPr bwMode="auto">
            <a:xfrm>
              <a:off x="6780213" y="2844801"/>
              <a:ext cx="84138" cy="82550"/>
            </a:xfrm>
            <a:custGeom>
              <a:avLst/>
              <a:gdLst>
                <a:gd name="T0" fmla="*/ 0 w 9"/>
                <a:gd name="T1" fmla="*/ 0 h 9"/>
                <a:gd name="T2" fmla="*/ 0 w 9"/>
                <a:gd name="T3" fmla="*/ 8 h 9"/>
                <a:gd name="T4" fmla="*/ 9 w 9"/>
                <a:gd name="T5" fmla="*/ 9 h 9"/>
                <a:gd name="T6" fmla="*/ 9 w 9"/>
                <a:gd name="T7" fmla="*/ 9 h 9"/>
                <a:gd name="T8" fmla="*/ 9 w 9"/>
                <a:gd name="T9" fmla="*/ 9 h 9"/>
                <a:gd name="T10" fmla="*/ 9 w 9"/>
                <a:gd name="T11" fmla="*/ 1 h 9"/>
                <a:gd name="T12" fmla="*/ 0 w 9"/>
                <a:gd name="T1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9">
                  <a:moveTo>
                    <a:pt x="0" y="0"/>
                  </a:moveTo>
                  <a:cubicBezTo>
                    <a:pt x="0" y="3"/>
                    <a:pt x="0" y="5"/>
                    <a:pt x="0" y="8"/>
                  </a:cubicBezTo>
                  <a:cubicBezTo>
                    <a:pt x="3" y="8"/>
                    <a:pt x="6" y="8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6"/>
                    <a:pt x="9" y="4"/>
                    <a:pt x="9" y="1"/>
                  </a:cubicBezTo>
                  <a:cubicBezTo>
                    <a:pt x="6" y="1"/>
                    <a:pt x="3" y="1"/>
                    <a:pt x="0" y="0"/>
                  </a:cubicBezTo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91" name="PA_任意多边形 944"/>
            <p:cNvSpPr/>
            <p:nvPr>
              <p:custDataLst>
                <p:tags r:id="rId340"/>
              </p:custDataLst>
            </p:nvPr>
          </p:nvSpPr>
          <p:spPr bwMode="auto">
            <a:xfrm>
              <a:off x="6661150" y="2835276"/>
              <a:ext cx="82550" cy="74613"/>
            </a:xfrm>
            <a:custGeom>
              <a:avLst/>
              <a:gdLst>
                <a:gd name="T0" fmla="*/ 0 w 9"/>
                <a:gd name="T1" fmla="*/ 0 h 8"/>
                <a:gd name="T2" fmla="*/ 0 w 9"/>
                <a:gd name="T3" fmla="*/ 8 h 8"/>
                <a:gd name="T4" fmla="*/ 9 w 9"/>
                <a:gd name="T5" fmla="*/ 8 h 8"/>
                <a:gd name="T6" fmla="*/ 9 w 9"/>
                <a:gd name="T7" fmla="*/ 8 h 8"/>
                <a:gd name="T8" fmla="*/ 9 w 9"/>
                <a:gd name="T9" fmla="*/ 8 h 8"/>
                <a:gd name="T10" fmla="*/ 9 w 9"/>
                <a:gd name="T11" fmla="*/ 1 h 8"/>
                <a:gd name="T12" fmla="*/ 0 w 9"/>
                <a:gd name="T1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8">
                  <a:moveTo>
                    <a:pt x="0" y="0"/>
                  </a:moveTo>
                  <a:cubicBezTo>
                    <a:pt x="0" y="3"/>
                    <a:pt x="0" y="5"/>
                    <a:pt x="0" y="8"/>
                  </a:cubicBezTo>
                  <a:cubicBezTo>
                    <a:pt x="3" y="8"/>
                    <a:pt x="6" y="8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6"/>
                    <a:pt x="9" y="3"/>
                    <a:pt x="9" y="1"/>
                  </a:cubicBezTo>
                  <a:cubicBezTo>
                    <a:pt x="6" y="1"/>
                    <a:pt x="3" y="0"/>
                    <a:pt x="0" y="0"/>
                  </a:cubicBezTo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92" name="PA_任意多边形 945"/>
            <p:cNvSpPr/>
            <p:nvPr>
              <p:custDataLst>
                <p:tags r:id="rId341"/>
              </p:custDataLst>
            </p:nvPr>
          </p:nvSpPr>
          <p:spPr bwMode="auto">
            <a:xfrm>
              <a:off x="6542088" y="2827338"/>
              <a:ext cx="82550" cy="73025"/>
            </a:xfrm>
            <a:custGeom>
              <a:avLst/>
              <a:gdLst>
                <a:gd name="T0" fmla="*/ 0 w 9"/>
                <a:gd name="T1" fmla="*/ 0 h 8"/>
                <a:gd name="T2" fmla="*/ 0 w 9"/>
                <a:gd name="T3" fmla="*/ 7 h 8"/>
                <a:gd name="T4" fmla="*/ 9 w 9"/>
                <a:gd name="T5" fmla="*/ 8 h 8"/>
                <a:gd name="T6" fmla="*/ 9 w 9"/>
                <a:gd name="T7" fmla="*/ 8 h 8"/>
                <a:gd name="T8" fmla="*/ 9 w 9"/>
                <a:gd name="T9" fmla="*/ 8 h 8"/>
                <a:gd name="T10" fmla="*/ 9 w 9"/>
                <a:gd name="T11" fmla="*/ 1 h 8"/>
                <a:gd name="T12" fmla="*/ 0 w 9"/>
                <a:gd name="T1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8">
                  <a:moveTo>
                    <a:pt x="0" y="0"/>
                  </a:moveTo>
                  <a:cubicBezTo>
                    <a:pt x="0" y="2"/>
                    <a:pt x="0" y="5"/>
                    <a:pt x="0" y="7"/>
                  </a:cubicBezTo>
                  <a:cubicBezTo>
                    <a:pt x="3" y="8"/>
                    <a:pt x="6" y="8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6"/>
                    <a:pt x="9" y="3"/>
                    <a:pt x="9" y="1"/>
                  </a:cubicBezTo>
                  <a:cubicBezTo>
                    <a:pt x="6" y="0"/>
                    <a:pt x="3" y="0"/>
                    <a:pt x="0" y="0"/>
                  </a:cubicBezTo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93" name="PA_任意多边形 946"/>
            <p:cNvSpPr/>
            <p:nvPr>
              <p:custDataLst>
                <p:tags r:id="rId342"/>
              </p:custDataLst>
            </p:nvPr>
          </p:nvSpPr>
          <p:spPr bwMode="auto">
            <a:xfrm>
              <a:off x="6423025" y="2817813"/>
              <a:ext cx="82550" cy="73025"/>
            </a:xfrm>
            <a:custGeom>
              <a:avLst/>
              <a:gdLst>
                <a:gd name="T0" fmla="*/ 0 w 9"/>
                <a:gd name="T1" fmla="*/ 0 h 8"/>
                <a:gd name="T2" fmla="*/ 0 w 9"/>
                <a:gd name="T3" fmla="*/ 7 h 8"/>
                <a:gd name="T4" fmla="*/ 9 w 9"/>
                <a:gd name="T5" fmla="*/ 8 h 8"/>
                <a:gd name="T6" fmla="*/ 9 w 9"/>
                <a:gd name="T7" fmla="*/ 8 h 8"/>
                <a:gd name="T8" fmla="*/ 9 w 9"/>
                <a:gd name="T9" fmla="*/ 8 h 8"/>
                <a:gd name="T10" fmla="*/ 9 w 9"/>
                <a:gd name="T11" fmla="*/ 0 h 8"/>
                <a:gd name="T12" fmla="*/ 0 w 9"/>
                <a:gd name="T1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8">
                  <a:moveTo>
                    <a:pt x="0" y="0"/>
                  </a:moveTo>
                  <a:cubicBezTo>
                    <a:pt x="0" y="2"/>
                    <a:pt x="0" y="5"/>
                    <a:pt x="0" y="7"/>
                  </a:cubicBezTo>
                  <a:cubicBezTo>
                    <a:pt x="3" y="7"/>
                    <a:pt x="6" y="8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5"/>
                    <a:pt x="9" y="3"/>
                    <a:pt x="9" y="0"/>
                  </a:cubicBezTo>
                  <a:cubicBezTo>
                    <a:pt x="6" y="0"/>
                    <a:pt x="3" y="0"/>
                    <a:pt x="0" y="0"/>
                  </a:cubicBezTo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94" name="PA_任意多边形 947"/>
            <p:cNvSpPr/>
            <p:nvPr>
              <p:custDataLst>
                <p:tags r:id="rId343"/>
              </p:custDataLst>
            </p:nvPr>
          </p:nvSpPr>
          <p:spPr bwMode="auto">
            <a:xfrm>
              <a:off x="6900863" y="2744788"/>
              <a:ext cx="82550" cy="73025"/>
            </a:xfrm>
            <a:custGeom>
              <a:avLst/>
              <a:gdLst>
                <a:gd name="T0" fmla="*/ 0 w 9"/>
                <a:gd name="T1" fmla="*/ 0 h 8"/>
                <a:gd name="T2" fmla="*/ 0 w 9"/>
                <a:gd name="T3" fmla="*/ 7 h 8"/>
                <a:gd name="T4" fmla="*/ 9 w 9"/>
                <a:gd name="T5" fmla="*/ 8 h 8"/>
                <a:gd name="T6" fmla="*/ 9 w 9"/>
                <a:gd name="T7" fmla="*/ 8 h 8"/>
                <a:gd name="T8" fmla="*/ 9 w 9"/>
                <a:gd name="T9" fmla="*/ 8 h 8"/>
                <a:gd name="T10" fmla="*/ 9 w 9"/>
                <a:gd name="T11" fmla="*/ 1 h 8"/>
                <a:gd name="T12" fmla="*/ 0 w 9"/>
                <a:gd name="T1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8">
                  <a:moveTo>
                    <a:pt x="0" y="0"/>
                  </a:moveTo>
                  <a:cubicBezTo>
                    <a:pt x="0" y="2"/>
                    <a:pt x="0" y="5"/>
                    <a:pt x="0" y="7"/>
                  </a:cubicBezTo>
                  <a:cubicBezTo>
                    <a:pt x="3" y="8"/>
                    <a:pt x="6" y="8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6"/>
                    <a:pt x="9" y="3"/>
                    <a:pt x="9" y="1"/>
                  </a:cubicBezTo>
                  <a:cubicBezTo>
                    <a:pt x="6" y="1"/>
                    <a:pt x="3" y="0"/>
                    <a:pt x="0" y="0"/>
                  </a:cubicBezTo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95" name="PA_任意多边形 948"/>
            <p:cNvSpPr/>
            <p:nvPr>
              <p:custDataLst>
                <p:tags r:id="rId344"/>
              </p:custDataLst>
            </p:nvPr>
          </p:nvSpPr>
          <p:spPr bwMode="auto">
            <a:xfrm>
              <a:off x="6780213" y="2735263"/>
              <a:ext cx="84138" cy="73025"/>
            </a:xfrm>
            <a:custGeom>
              <a:avLst/>
              <a:gdLst>
                <a:gd name="T0" fmla="*/ 0 w 9"/>
                <a:gd name="T1" fmla="*/ 0 h 8"/>
                <a:gd name="T2" fmla="*/ 0 w 9"/>
                <a:gd name="T3" fmla="*/ 7 h 8"/>
                <a:gd name="T4" fmla="*/ 9 w 9"/>
                <a:gd name="T5" fmla="*/ 8 h 8"/>
                <a:gd name="T6" fmla="*/ 9 w 9"/>
                <a:gd name="T7" fmla="*/ 8 h 8"/>
                <a:gd name="T8" fmla="*/ 9 w 9"/>
                <a:gd name="T9" fmla="*/ 8 h 8"/>
                <a:gd name="T10" fmla="*/ 9 w 9"/>
                <a:gd name="T11" fmla="*/ 1 h 8"/>
                <a:gd name="T12" fmla="*/ 0 w 9"/>
                <a:gd name="T1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8">
                  <a:moveTo>
                    <a:pt x="0" y="0"/>
                  </a:moveTo>
                  <a:cubicBezTo>
                    <a:pt x="0" y="2"/>
                    <a:pt x="0" y="4"/>
                    <a:pt x="0" y="7"/>
                  </a:cubicBezTo>
                  <a:cubicBezTo>
                    <a:pt x="3" y="7"/>
                    <a:pt x="6" y="8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5"/>
                    <a:pt x="9" y="3"/>
                    <a:pt x="9" y="1"/>
                  </a:cubicBezTo>
                  <a:cubicBezTo>
                    <a:pt x="6" y="0"/>
                    <a:pt x="3" y="0"/>
                    <a:pt x="0" y="0"/>
                  </a:cubicBezTo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96" name="PA_任意多边形 949"/>
            <p:cNvSpPr/>
            <p:nvPr>
              <p:custDataLst>
                <p:tags r:id="rId345"/>
              </p:custDataLst>
            </p:nvPr>
          </p:nvSpPr>
          <p:spPr bwMode="auto">
            <a:xfrm>
              <a:off x="6661150" y="2716213"/>
              <a:ext cx="82550" cy="73025"/>
            </a:xfrm>
            <a:custGeom>
              <a:avLst/>
              <a:gdLst>
                <a:gd name="T0" fmla="*/ 0 w 9"/>
                <a:gd name="T1" fmla="*/ 0 h 8"/>
                <a:gd name="T2" fmla="*/ 0 w 9"/>
                <a:gd name="T3" fmla="*/ 8 h 8"/>
                <a:gd name="T4" fmla="*/ 9 w 9"/>
                <a:gd name="T5" fmla="*/ 8 h 8"/>
                <a:gd name="T6" fmla="*/ 9 w 9"/>
                <a:gd name="T7" fmla="*/ 8 h 8"/>
                <a:gd name="T8" fmla="*/ 9 w 9"/>
                <a:gd name="T9" fmla="*/ 8 h 8"/>
                <a:gd name="T10" fmla="*/ 9 w 9"/>
                <a:gd name="T11" fmla="*/ 1 h 8"/>
                <a:gd name="T12" fmla="*/ 0 w 9"/>
                <a:gd name="T1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8">
                  <a:moveTo>
                    <a:pt x="0" y="0"/>
                  </a:moveTo>
                  <a:cubicBezTo>
                    <a:pt x="0" y="3"/>
                    <a:pt x="0" y="5"/>
                    <a:pt x="0" y="8"/>
                  </a:cubicBezTo>
                  <a:cubicBezTo>
                    <a:pt x="3" y="8"/>
                    <a:pt x="6" y="8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6"/>
                    <a:pt x="9" y="4"/>
                    <a:pt x="9" y="1"/>
                  </a:cubicBezTo>
                  <a:cubicBezTo>
                    <a:pt x="6" y="1"/>
                    <a:pt x="3" y="0"/>
                    <a:pt x="0" y="0"/>
                  </a:cubicBezTo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97" name="PA_任意多边形 950"/>
            <p:cNvSpPr/>
            <p:nvPr>
              <p:custDataLst>
                <p:tags r:id="rId346"/>
              </p:custDataLst>
            </p:nvPr>
          </p:nvSpPr>
          <p:spPr bwMode="auto">
            <a:xfrm>
              <a:off x="6542088" y="2706688"/>
              <a:ext cx="82550" cy="74613"/>
            </a:xfrm>
            <a:custGeom>
              <a:avLst/>
              <a:gdLst>
                <a:gd name="T0" fmla="*/ 0 w 9"/>
                <a:gd name="T1" fmla="*/ 0 h 8"/>
                <a:gd name="T2" fmla="*/ 0 w 9"/>
                <a:gd name="T3" fmla="*/ 7 h 8"/>
                <a:gd name="T4" fmla="*/ 9 w 9"/>
                <a:gd name="T5" fmla="*/ 8 h 8"/>
                <a:gd name="T6" fmla="*/ 9 w 9"/>
                <a:gd name="T7" fmla="*/ 8 h 8"/>
                <a:gd name="T8" fmla="*/ 9 w 9"/>
                <a:gd name="T9" fmla="*/ 8 h 8"/>
                <a:gd name="T10" fmla="*/ 9 w 9"/>
                <a:gd name="T11" fmla="*/ 1 h 8"/>
                <a:gd name="T12" fmla="*/ 0 w 9"/>
                <a:gd name="T1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8">
                  <a:moveTo>
                    <a:pt x="0" y="0"/>
                  </a:moveTo>
                  <a:cubicBezTo>
                    <a:pt x="0" y="2"/>
                    <a:pt x="0" y="5"/>
                    <a:pt x="0" y="7"/>
                  </a:cubicBezTo>
                  <a:cubicBezTo>
                    <a:pt x="3" y="8"/>
                    <a:pt x="6" y="8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6"/>
                    <a:pt x="9" y="3"/>
                    <a:pt x="9" y="1"/>
                  </a:cubicBezTo>
                  <a:cubicBezTo>
                    <a:pt x="6" y="0"/>
                    <a:pt x="3" y="0"/>
                    <a:pt x="0" y="0"/>
                  </a:cubicBezTo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98" name="PA_任意多边形 951"/>
            <p:cNvSpPr/>
            <p:nvPr>
              <p:custDataLst>
                <p:tags r:id="rId347"/>
              </p:custDataLst>
            </p:nvPr>
          </p:nvSpPr>
          <p:spPr bwMode="auto">
            <a:xfrm>
              <a:off x="6423025" y="2689226"/>
              <a:ext cx="82550" cy="82550"/>
            </a:xfrm>
            <a:custGeom>
              <a:avLst/>
              <a:gdLst>
                <a:gd name="T0" fmla="*/ 0 w 9"/>
                <a:gd name="T1" fmla="*/ 0 h 9"/>
                <a:gd name="T2" fmla="*/ 0 w 9"/>
                <a:gd name="T3" fmla="*/ 8 h 9"/>
                <a:gd name="T4" fmla="*/ 9 w 9"/>
                <a:gd name="T5" fmla="*/ 9 h 9"/>
                <a:gd name="T6" fmla="*/ 9 w 9"/>
                <a:gd name="T7" fmla="*/ 9 h 9"/>
                <a:gd name="T8" fmla="*/ 9 w 9"/>
                <a:gd name="T9" fmla="*/ 9 h 9"/>
                <a:gd name="T10" fmla="*/ 9 w 9"/>
                <a:gd name="T11" fmla="*/ 1 h 9"/>
                <a:gd name="T12" fmla="*/ 0 w 9"/>
                <a:gd name="T1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9">
                  <a:moveTo>
                    <a:pt x="0" y="0"/>
                  </a:moveTo>
                  <a:cubicBezTo>
                    <a:pt x="0" y="3"/>
                    <a:pt x="0" y="5"/>
                    <a:pt x="0" y="8"/>
                  </a:cubicBezTo>
                  <a:cubicBezTo>
                    <a:pt x="3" y="8"/>
                    <a:pt x="6" y="9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6"/>
                    <a:pt x="9" y="4"/>
                    <a:pt x="9" y="1"/>
                  </a:cubicBezTo>
                  <a:cubicBezTo>
                    <a:pt x="6" y="1"/>
                    <a:pt x="3" y="1"/>
                    <a:pt x="0" y="0"/>
                  </a:cubicBezTo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99" name="PA_任意多边形 952"/>
            <p:cNvSpPr/>
            <p:nvPr>
              <p:custDataLst>
                <p:tags r:id="rId348"/>
              </p:custDataLst>
            </p:nvPr>
          </p:nvSpPr>
          <p:spPr bwMode="auto">
            <a:xfrm>
              <a:off x="6900863" y="2624138"/>
              <a:ext cx="82550" cy="82550"/>
            </a:xfrm>
            <a:custGeom>
              <a:avLst/>
              <a:gdLst>
                <a:gd name="T0" fmla="*/ 0 w 9"/>
                <a:gd name="T1" fmla="*/ 0 h 9"/>
                <a:gd name="T2" fmla="*/ 0 w 9"/>
                <a:gd name="T3" fmla="*/ 8 h 9"/>
                <a:gd name="T4" fmla="*/ 9 w 9"/>
                <a:gd name="T5" fmla="*/ 9 h 9"/>
                <a:gd name="T6" fmla="*/ 9 w 9"/>
                <a:gd name="T7" fmla="*/ 9 h 9"/>
                <a:gd name="T8" fmla="*/ 9 w 9"/>
                <a:gd name="T9" fmla="*/ 9 h 9"/>
                <a:gd name="T10" fmla="*/ 9 w 9"/>
                <a:gd name="T11" fmla="*/ 1 h 9"/>
                <a:gd name="T12" fmla="*/ 0 w 9"/>
                <a:gd name="T1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9">
                  <a:moveTo>
                    <a:pt x="0" y="0"/>
                  </a:moveTo>
                  <a:cubicBezTo>
                    <a:pt x="0" y="3"/>
                    <a:pt x="0" y="5"/>
                    <a:pt x="0" y="8"/>
                  </a:cubicBezTo>
                  <a:cubicBezTo>
                    <a:pt x="3" y="8"/>
                    <a:pt x="6" y="8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6"/>
                    <a:pt x="9" y="4"/>
                    <a:pt x="9" y="1"/>
                  </a:cubicBezTo>
                  <a:cubicBezTo>
                    <a:pt x="6" y="1"/>
                    <a:pt x="3" y="1"/>
                    <a:pt x="0" y="0"/>
                  </a:cubicBezTo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00" name="PA_任意多边形 953"/>
            <p:cNvSpPr/>
            <p:nvPr>
              <p:custDataLst>
                <p:tags r:id="rId349"/>
              </p:custDataLst>
            </p:nvPr>
          </p:nvSpPr>
          <p:spPr bwMode="auto">
            <a:xfrm>
              <a:off x="6780213" y="2614613"/>
              <a:ext cx="84138" cy="74613"/>
            </a:xfrm>
            <a:custGeom>
              <a:avLst/>
              <a:gdLst>
                <a:gd name="T0" fmla="*/ 0 w 9"/>
                <a:gd name="T1" fmla="*/ 0 h 8"/>
                <a:gd name="T2" fmla="*/ 0 w 9"/>
                <a:gd name="T3" fmla="*/ 7 h 8"/>
                <a:gd name="T4" fmla="*/ 9 w 9"/>
                <a:gd name="T5" fmla="*/ 8 h 8"/>
                <a:gd name="T6" fmla="*/ 9 w 9"/>
                <a:gd name="T7" fmla="*/ 8 h 8"/>
                <a:gd name="T8" fmla="*/ 9 w 9"/>
                <a:gd name="T9" fmla="*/ 8 h 8"/>
                <a:gd name="T10" fmla="*/ 9 w 9"/>
                <a:gd name="T11" fmla="*/ 1 h 8"/>
                <a:gd name="T12" fmla="*/ 0 w 9"/>
                <a:gd name="T1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8">
                  <a:moveTo>
                    <a:pt x="0" y="0"/>
                  </a:moveTo>
                  <a:cubicBezTo>
                    <a:pt x="0" y="2"/>
                    <a:pt x="0" y="5"/>
                    <a:pt x="0" y="7"/>
                  </a:cubicBezTo>
                  <a:cubicBezTo>
                    <a:pt x="3" y="7"/>
                    <a:pt x="6" y="8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6"/>
                    <a:pt x="9" y="3"/>
                    <a:pt x="9" y="1"/>
                  </a:cubicBezTo>
                  <a:cubicBezTo>
                    <a:pt x="6" y="0"/>
                    <a:pt x="3" y="0"/>
                    <a:pt x="0" y="0"/>
                  </a:cubicBezTo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01" name="PA_任意多边形 954"/>
            <p:cNvSpPr/>
            <p:nvPr>
              <p:custDataLst>
                <p:tags r:id="rId350"/>
              </p:custDataLst>
            </p:nvPr>
          </p:nvSpPr>
          <p:spPr bwMode="auto">
            <a:xfrm>
              <a:off x="6661150" y="2597151"/>
              <a:ext cx="82550" cy="82550"/>
            </a:xfrm>
            <a:custGeom>
              <a:avLst/>
              <a:gdLst>
                <a:gd name="T0" fmla="*/ 0 w 9"/>
                <a:gd name="T1" fmla="*/ 0 h 9"/>
                <a:gd name="T2" fmla="*/ 0 w 9"/>
                <a:gd name="T3" fmla="*/ 8 h 9"/>
                <a:gd name="T4" fmla="*/ 9 w 9"/>
                <a:gd name="T5" fmla="*/ 9 h 9"/>
                <a:gd name="T6" fmla="*/ 9 w 9"/>
                <a:gd name="T7" fmla="*/ 9 h 9"/>
                <a:gd name="T8" fmla="*/ 9 w 9"/>
                <a:gd name="T9" fmla="*/ 9 h 9"/>
                <a:gd name="T10" fmla="*/ 9 w 9"/>
                <a:gd name="T11" fmla="*/ 1 h 9"/>
                <a:gd name="T12" fmla="*/ 0 w 9"/>
                <a:gd name="T1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9">
                  <a:moveTo>
                    <a:pt x="0" y="0"/>
                  </a:moveTo>
                  <a:cubicBezTo>
                    <a:pt x="0" y="3"/>
                    <a:pt x="0" y="5"/>
                    <a:pt x="0" y="8"/>
                  </a:cubicBezTo>
                  <a:cubicBezTo>
                    <a:pt x="3" y="8"/>
                    <a:pt x="6" y="8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6"/>
                    <a:pt x="9" y="4"/>
                    <a:pt x="9" y="1"/>
                  </a:cubicBezTo>
                  <a:cubicBezTo>
                    <a:pt x="6" y="1"/>
                    <a:pt x="3" y="1"/>
                    <a:pt x="0" y="0"/>
                  </a:cubicBezTo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02" name="PA_任意多边形 955"/>
            <p:cNvSpPr/>
            <p:nvPr>
              <p:custDataLst>
                <p:tags r:id="rId351"/>
              </p:custDataLst>
            </p:nvPr>
          </p:nvSpPr>
          <p:spPr bwMode="auto">
            <a:xfrm>
              <a:off x="6542088" y="2587626"/>
              <a:ext cx="82550" cy="73025"/>
            </a:xfrm>
            <a:custGeom>
              <a:avLst/>
              <a:gdLst>
                <a:gd name="T0" fmla="*/ 0 w 9"/>
                <a:gd name="T1" fmla="*/ 0 h 8"/>
                <a:gd name="T2" fmla="*/ 0 w 9"/>
                <a:gd name="T3" fmla="*/ 7 h 8"/>
                <a:gd name="T4" fmla="*/ 9 w 9"/>
                <a:gd name="T5" fmla="*/ 8 h 8"/>
                <a:gd name="T6" fmla="*/ 9 w 9"/>
                <a:gd name="T7" fmla="*/ 8 h 8"/>
                <a:gd name="T8" fmla="*/ 9 w 9"/>
                <a:gd name="T9" fmla="*/ 8 h 8"/>
                <a:gd name="T10" fmla="*/ 9 w 9"/>
                <a:gd name="T11" fmla="*/ 1 h 8"/>
                <a:gd name="T12" fmla="*/ 0 w 9"/>
                <a:gd name="T1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8">
                  <a:moveTo>
                    <a:pt x="0" y="0"/>
                  </a:moveTo>
                  <a:cubicBezTo>
                    <a:pt x="0" y="2"/>
                    <a:pt x="0" y="5"/>
                    <a:pt x="0" y="7"/>
                  </a:cubicBezTo>
                  <a:cubicBezTo>
                    <a:pt x="3" y="8"/>
                    <a:pt x="6" y="8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6"/>
                    <a:pt x="9" y="3"/>
                    <a:pt x="9" y="1"/>
                  </a:cubicBezTo>
                  <a:cubicBezTo>
                    <a:pt x="6" y="0"/>
                    <a:pt x="3" y="0"/>
                    <a:pt x="0" y="0"/>
                  </a:cubicBezTo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03" name="PA_任意多边形 956"/>
            <p:cNvSpPr/>
            <p:nvPr>
              <p:custDataLst>
                <p:tags r:id="rId352"/>
              </p:custDataLst>
            </p:nvPr>
          </p:nvSpPr>
          <p:spPr bwMode="auto">
            <a:xfrm>
              <a:off x="6423025" y="2568576"/>
              <a:ext cx="82550" cy="84138"/>
            </a:xfrm>
            <a:custGeom>
              <a:avLst/>
              <a:gdLst>
                <a:gd name="T0" fmla="*/ 0 w 9"/>
                <a:gd name="T1" fmla="*/ 0 h 9"/>
                <a:gd name="T2" fmla="*/ 0 w 9"/>
                <a:gd name="T3" fmla="*/ 8 h 9"/>
                <a:gd name="T4" fmla="*/ 9 w 9"/>
                <a:gd name="T5" fmla="*/ 9 h 9"/>
                <a:gd name="T6" fmla="*/ 9 w 9"/>
                <a:gd name="T7" fmla="*/ 9 h 9"/>
                <a:gd name="T8" fmla="*/ 9 w 9"/>
                <a:gd name="T9" fmla="*/ 9 h 9"/>
                <a:gd name="T10" fmla="*/ 9 w 9"/>
                <a:gd name="T11" fmla="*/ 1 h 9"/>
                <a:gd name="T12" fmla="*/ 0 w 9"/>
                <a:gd name="T1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9">
                  <a:moveTo>
                    <a:pt x="0" y="0"/>
                  </a:moveTo>
                  <a:cubicBezTo>
                    <a:pt x="0" y="3"/>
                    <a:pt x="0" y="5"/>
                    <a:pt x="0" y="8"/>
                  </a:cubicBezTo>
                  <a:cubicBezTo>
                    <a:pt x="3" y="8"/>
                    <a:pt x="6" y="8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6"/>
                    <a:pt x="9" y="4"/>
                    <a:pt x="9" y="1"/>
                  </a:cubicBezTo>
                  <a:cubicBezTo>
                    <a:pt x="6" y="1"/>
                    <a:pt x="3" y="0"/>
                    <a:pt x="0" y="0"/>
                  </a:cubicBezTo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04" name="PA_任意多边形 957"/>
            <p:cNvSpPr/>
            <p:nvPr>
              <p:custDataLst>
                <p:tags r:id="rId353"/>
              </p:custDataLst>
            </p:nvPr>
          </p:nvSpPr>
          <p:spPr bwMode="auto">
            <a:xfrm>
              <a:off x="6900863" y="2514601"/>
              <a:ext cx="82550" cy="73025"/>
            </a:xfrm>
            <a:custGeom>
              <a:avLst/>
              <a:gdLst>
                <a:gd name="T0" fmla="*/ 0 w 9"/>
                <a:gd name="T1" fmla="*/ 0 h 8"/>
                <a:gd name="T2" fmla="*/ 0 w 9"/>
                <a:gd name="T3" fmla="*/ 7 h 8"/>
                <a:gd name="T4" fmla="*/ 9 w 9"/>
                <a:gd name="T5" fmla="*/ 8 h 8"/>
                <a:gd name="T6" fmla="*/ 9 w 9"/>
                <a:gd name="T7" fmla="*/ 8 h 8"/>
                <a:gd name="T8" fmla="*/ 9 w 9"/>
                <a:gd name="T9" fmla="*/ 8 h 8"/>
                <a:gd name="T10" fmla="*/ 9 w 9"/>
                <a:gd name="T11" fmla="*/ 8 h 8"/>
                <a:gd name="T12" fmla="*/ 9 w 9"/>
                <a:gd name="T13" fmla="*/ 8 h 8"/>
                <a:gd name="T14" fmla="*/ 9 w 9"/>
                <a:gd name="T15" fmla="*/ 1 h 8"/>
                <a:gd name="T16" fmla="*/ 0 w 9"/>
                <a:gd name="T1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" h="8">
                  <a:moveTo>
                    <a:pt x="0" y="0"/>
                  </a:moveTo>
                  <a:cubicBezTo>
                    <a:pt x="0" y="2"/>
                    <a:pt x="0" y="5"/>
                    <a:pt x="0" y="7"/>
                  </a:cubicBezTo>
                  <a:cubicBezTo>
                    <a:pt x="3" y="7"/>
                    <a:pt x="6" y="8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6"/>
                    <a:pt x="9" y="3"/>
                    <a:pt x="9" y="1"/>
                  </a:cubicBezTo>
                  <a:cubicBezTo>
                    <a:pt x="6" y="0"/>
                    <a:pt x="3" y="0"/>
                    <a:pt x="0" y="0"/>
                  </a:cubicBezTo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05" name="PA_任意多边形 958"/>
            <p:cNvSpPr/>
            <p:nvPr>
              <p:custDataLst>
                <p:tags r:id="rId354"/>
              </p:custDataLst>
            </p:nvPr>
          </p:nvSpPr>
          <p:spPr bwMode="auto">
            <a:xfrm>
              <a:off x="6780213" y="2495551"/>
              <a:ext cx="84138" cy="73025"/>
            </a:xfrm>
            <a:custGeom>
              <a:avLst/>
              <a:gdLst>
                <a:gd name="T0" fmla="*/ 0 w 9"/>
                <a:gd name="T1" fmla="*/ 0 h 8"/>
                <a:gd name="T2" fmla="*/ 0 w 9"/>
                <a:gd name="T3" fmla="*/ 7 h 8"/>
                <a:gd name="T4" fmla="*/ 9 w 9"/>
                <a:gd name="T5" fmla="*/ 8 h 8"/>
                <a:gd name="T6" fmla="*/ 9 w 9"/>
                <a:gd name="T7" fmla="*/ 8 h 8"/>
                <a:gd name="T8" fmla="*/ 9 w 9"/>
                <a:gd name="T9" fmla="*/ 8 h 8"/>
                <a:gd name="T10" fmla="*/ 9 w 9"/>
                <a:gd name="T11" fmla="*/ 1 h 8"/>
                <a:gd name="T12" fmla="*/ 0 w 9"/>
                <a:gd name="T1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8">
                  <a:moveTo>
                    <a:pt x="0" y="0"/>
                  </a:moveTo>
                  <a:cubicBezTo>
                    <a:pt x="0" y="2"/>
                    <a:pt x="0" y="5"/>
                    <a:pt x="0" y="7"/>
                  </a:cubicBezTo>
                  <a:cubicBezTo>
                    <a:pt x="3" y="8"/>
                    <a:pt x="6" y="8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6"/>
                    <a:pt x="9" y="4"/>
                    <a:pt x="9" y="1"/>
                  </a:cubicBezTo>
                  <a:cubicBezTo>
                    <a:pt x="6" y="1"/>
                    <a:pt x="3" y="0"/>
                    <a:pt x="0" y="0"/>
                  </a:cubicBezTo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06" name="PA_任意多边形 959"/>
            <p:cNvSpPr/>
            <p:nvPr>
              <p:custDataLst>
                <p:tags r:id="rId355"/>
              </p:custDataLst>
            </p:nvPr>
          </p:nvSpPr>
          <p:spPr bwMode="auto">
            <a:xfrm>
              <a:off x="6661150" y="2478088"/>
              <a:ext cx="82550" cy="82550"/>
            </a:xfrm>
            <a:custGeom>
              <a:avLst/>
              <a:gdLst>
                <a:gd name="T0" fmla="*/ 0 w 9"/>
                <a:gd name="T1" fmla="*/ 0 h 9"/>
                <a:gd name="T2" fmla="*/ 0 w 9"/>
                <a:gd name="T3" fmla="*/ 8 h 9"/>
                <a:gd name="T4" fmla="*/ 9 w 9"/>
                <a:gd name="T5" fmla="*/ 9 h 9"/>
                <a:gd name="T6" fmla="*/ 9 w 9"/>
                <a:gd name="T7" fmla="*/ 9 h 9"/>
                <a:gd name="T8" fmla="*/ 9 w 9"/>
                <a:gd name="T9" fmla="*/ 9 h 9"/>
                <a:gd name="T10" fmla="*/ 9 w 9"/>
                <a:gd name="T11" fmla="*/ 1 h 9"/>
                <a:gd name="T12" fmla="*/ 0 w 9"/>
                <a:gd name="T1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9">
                  <a:moveTo>
                    <a:pt x="0" y="0"/>
                  </a:moveTo>
                  <a:cubicBezTo>
                    <a:pt x="0" y="3"/>
                    <a:pt x="0" y="5"/>
                    <a:pt x="0" y="8"/>
                  </a:cubicBezTo>
                  <a:cubicBezTo>
                    <a:pt x="3" y="8"/>
                    <a:pt x="6" y="8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6"/>
                    <a:pt x="9" y="4"/>
                    <a:pt x="9" y="1"/>
                  </a:cubicBezTo>
                  <a:cubicBezTo>
                    <a:pt x="6" y="1"/>
                    <a:pt x="3" y="1"/>
                    <a:pt x="0" y="0"/>
                  </a:cubicBezTo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07" name="PA_任意多边形 960"/>
            <p:cNvSpPr/>
            <p:nvPr>
              <p:custDataLst>
                <p:tags r:id="rId356"/>
              </p:custDataLst>
            </p:nvPr>
          </p:nvSpPr>
          <p:spPr bwMode="auto">
            <a:xfrm>
              <a:off x="6542088" y="2468563"/>
              <a:ext cx="82550" cy="73025"/>
            </a:xfrm>
            <a:custGeom>
              <a:avLst/>
              <a:gdLst>
                <a:gd name="T0" fmla="*/ 0 w 9"/>
                <a:gd name="T1" fmla="*/ 0 h 8"/>
                <a:gd name="T2" fmla="*/ 0 w 9"/>
                <a:gd name="T3" fmla="*/ 7 h 8"/>
                <a:gd name="T4" fmla="*/ 9 w 9"/>
                <a:gd name="T5" fmla="*/ 8 h 8"/>
                <a:gd name="T6" fmla="*/ 9 w 9"/>
                <a:gd name="T7" fmla="*/ 8 h 8"/>
                <a:gd name="T8" fmla="*/ 9 w 9"/>
                <a:gd name="T9" fmla="*/ 8 h 8"/>
                <a:gd name="T10" fmla="*/ 9 w 9"/>
                <a:gd name="T11" fmla="*/ 8 h 8"/>
                <a:gd name="T12" fmla="*/ 9 w 9"/>
                <a:gd name="T13" fmla="*/ 8 h 8"/>
                <a:gd name="T14" fmla="*/ 9 w 9"/>
                <a:gd name="T15" fmla="*/ 1 h 8"/>
                <a:gd name="T16" fmla="*/ 0 w 9"/>
                <a:gd name="T1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" h="8">
                  <a:moveTo>
                    <a:pt x="0" y="0"/>
                  </a:moveTo>
                  <a:cubicBezTo>
                    <a:pt x="0" y="2"/>
                    <a:pt x="0" y="5"/>
                    <a:pt x="0" y="7"/>
                  </a:cubicBezTo>
                  <a:cubicBezTo>
                    <a:pt x="3" y="7"/>
                    <a:pt x="6" y="8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6"/>
                    <a:pt x="9" y="3"/>
                    <a:pt x="9" y="1"/>
                  </a:cubicBezTo>
                  <a:cubicBezTo>
                    <a:pt x="6" y="0"/>
                    <a:pt x="3" y="0"/>
                    <a:pt x="0" y="0"/>
                  </a:cubicBezTo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08" name="PA_任意多边形 961"/>
            <p:cNvSpPr/>
            <p:nvPr>
              <p:custDataLst>
                <p:tags r:id="rId357"/>
              </p:custDataLst>
            </p:nvPr>
          </p:nvSpPr>
          <p:spPr bwMode="auto">
            <a:xfrm>
              <a:off x="6423025" y="2449513"/>
              <a:ext cx="82550" cy="82550"/>
            </a:xfrm>
            <a:custGeom>
              <a:avLst/>
              <a:gdLst>
                <a:gd name="T0" fmla="*/ 0 w 9"/>
                <a:gd name="T1" fmla="*/ 0 h 9"/>
                <a:gd name="T2" fmla="*/ 0 w 9"/>
                <a:gd name="T3" fmla="*/ 7 h 9"/>
                <a:gd name="T4" fmla="*/ 9 w 9"/>
                <a:gd name="T5" fmla="*/ 9 h 9"/>
                <a:gd name="T6" fmla="*/ 9 w 9"/>
                <a:gd name="T7" fmla="*/ 9 h 9"/>
                <a:gd name="T8" fmla="*/ 9 w 9"/>
                <a:gd name="T9" fmla="*/ 9 h 9"/>
                <a:gd name="T10" fmla="*/ 9 w 9"/>
                <a:gd name="T11" fmla="*/ 9 h 9"/>
                <a:gd name="T12" fmla="*/ 9 w 9"/>
                <a:gd name="T13" fmla="*/ 9 h 9"/>
                <a:gd name="T14" fmla="*/ 9 w 9"/>
                <a:gd name="T15" fmla="*/ 1 h 9"/>
                <a:gd name="T16" fmla="*/ 0 w 9"/>
                <a:gd name="T1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" h="9">
                  <a:moveTo>
                    <a:pt x="0" y="0"/>
                  </a:moveTo>
                  <a:cubicBezTo>
                    <a:pt x="0" y="2"/>
                    <a:pt x="0" y="5"/>
                    <a:pt x="0" y="7"/>
                  </a:cubicBezTo>
                  <a:cubicBezTo>
                    <a:pt x="3" y="8"/>
                    <a:pt x="6" y="8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6"/>
                    <a:pt x="9" y="4"/>
                    <a:pt x="9" y="1"/>
                  </a:cubicBezTo>
                  <a:cubicBezTo>
                    <a:pt x="6" y="1"/>
                    <a:pt x="3" y="0"/>
                    <a:pt x="0" y="0"/>
                  </a:cubicBezTo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09" name="PA_任意多边形 962"/>
            <p:cNvSpPr/>
            <p:nvPr>
              <p:custDataLst>
                <p:tags r:id="rId358"/>
              </p:custDataLst>
            </p:nvPr>
          </p:nvSpPr>
          <p:spPr bwMode="auto">
            <a:xfrm>
              <a:off x="6900863" y="2393951"/>
              <a:ext cx="82550" cy="84138"/>
            </a:xfrm>
            <a:custGeom>
              <a:avLst/>
              <a:gdLst>
                <a:gd name="T0" fmla="*/ 0 w 9"/>
                <a:gd name="T1" fmla="*/ 0 h 9"/>
                <a:gd name="T2" fmla="*/ 0 w 9"/>
                <a:gd name="T3" fmla="*/ 7 h 9"/>
                <a:gd name="T4" fmla="*/ 9 w 9"/>
                <a:gd name="T5" fmla="*/ 9 h 9"/>
                <a:gd name="T6" fmla="*/ 9 w 9"/>
                <a:gd name="T7" fmla="*/ 9 h 9"/>
                <a:gd name="T8" fmla="*/ 9 w 9"/>
                <a:gd name="T9" fmla="*/ 9 h 9"/>
                <a:gd name="T10" fmla="*/ 9 w 9"/>
                <a:gd name="T11" fmla="*/ 1 h 9"/>
                <a:gd name="T12" fmla="*/ 0 w 9"/>
                <a:gd name="T1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9">
                  <a:moveTo>
                    <a:pt x="0" y="0"/>
                  </a:moveTo>
                  <a:cubicBezTo>
                    <a:pt x="0" y="2"/>
                    <a:pt x="0" y="5"/>
                    <a:pt x="0" y="7"/>
                  </a:cubicBezTo>
                  <a:cubicBezTo>
                    <a:pt x="3" y="8"/>
                    <a:pt x="6" y="8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6"/>
                    <a:pt x="9" y="4"/>
                    <a:pt x="9" y="1"/>
                  </a:cubicBezTo>
                  <a:cubicBezTo>
                    <a:pt x="6" y="1"/>
                    <a:pt x="3" y="0"/>
                    <a:pt x="0" y="0"/>
                  </a:cubicBezTo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10" name="PA_任意多边形 963"/>
            <p:cNvSpPr/>
            <p:nvPr>
              <p:custDataLst>
                <p:tags r:id="rId359"/>
              </p:custDataLst>
            </p:nvPr>
          </p:nvSpPr>
          <p:spPr bwMode="auto">
            <a:xfrm>
              <a:off x="6780213" y="2376488"/>
              <a:ext cx="84138" cy="82550"/>
            </a:xfrm>
            <a:custGeom>
              <a:avLst/>
              <a:gdLst>
                <a:gd name="T0" fmla="*/ 0 w 9"/>
                <a:gd name="T1" fmla="*/ 0 h 9"/>
                <a:gd name="T2" fmla="*/ 0 w 9"/>
                <a:gd name="T3" fmla="*/ 8 h 9"/>
                <a:gd name="T4" fmla="*/ 9 w 9"/>
                <a:gd name="T5" fmla="*/ 9 h 9"/>
                <a:gd name="T6" fmla="*/ 9 w 9"/>
                <a:gd name="T7" fmla="*/ 9 h 9"/>
                <a:gd name="T8" fmla="*/ 9 w 9"/>
                <a:gd name="T9" fmla="*/ 1 h 9"/>
                <a:gd name="T10" fmla="*/ 0 w 9"/>
                <a:gd name="T11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9">
                  <a:moveTo>
                    <a:pt x="0" y="0"/>
                  </a:moveTo>
                  <a:cubicBezTo>
                    <a:pt x="0" y="3"/>
                    <a:pt x="0" y="5"/>
                    <a:pt x="0" y="8"/>
                  </a:cubicBezTo>
                  <a:cubicBezTo>
                    <a:pt x="3" y="8"/>
                    <a:pt x="6" y="8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6"/>
                    <a:pt x="9" y="4"/>
                    <a:pt x="9" y="1"/>
                  </a:cubicBezTo>
                  <a:cubicBezTo>
                    <a:pt x="6" y="1"/>
                    <a:pt x="3" y="1"/>
                    <a:pt x="0" y="0"/>
                  </a:cubicBezTo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11" name="PA_任意多边形 964"/>
            <p:cNvSpPr/>
            <p:nvPr>
              <p:custDataLst>
                <p:tags r:id="rId360"/>
              </p:custDataLst>
            </p:nvPr>
          </p:nvSpPr>
          <p:spPr bwMode="auto">
            <a:xfrm>
              <a:off x="6661150" y="2357438"/>
              <a:ext cx="82550" cy="82550"/>
            </a:xfrm>
            <a:custGeom>
              <a:avLst/>
              <a:gdLst>
                <a:gd name="T0" fmla="*/ 0 w 9"/>
                <a:gd name="T1" fmla="*/ 0 h 9"/>
                <a:gd name="T2" fmla="*/ 0 w 9"/>
                <a:gd name="T3" fmla="*/ 8 h 9"/>
                <a:gd name="T4" fmla="*/ 9 w 9"/>
                <a:gd name="T5" fmla="*/ 9 h 9"/>
                <a:gd name="T6" fmla="*/ 9 w 9"/>
                <a:gd name="T7" fmla="*/ 9 h 9"/>
                <a:gd name="T8" fmla="*/ 9 w 9"/>
                <a:gd name="T9" fmla="*/ 9 h 9"/>
                <a:gd name="T10" fmla="*/ 9 w 9"/>
                <a:gd name="T11" fmla="*/ 2 h 9"/>
                <a:gd name="T12" fmla="*/ 0 w 9"/>
                <a:gd name="T1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9">
                  <a:moveTo>
                    <a:pt x="0" y="0"/>
                  </a:moveTo>
                  <a:cubicBezTo>
                    <a:pt x="0" y="3"/>
                    <a:pt x="0" y="5"/>
                    <a:pt x="0" y="8"/>
                  </a:cubicBezTo>
                  <a:cubicBezTo>
                    <a:pt x="3" y="8"/>
                    <a:pt x="6" y="9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7"/>
                    <a:pt x="9" y="4"/>
                    <a:pt x="9" y="2"/>
                  </a:cubicBezTo>
                  <a:cubicBezTo>
                    <a:pt x="6" y="1"/>
                    <a:pt x="3" y="1"/>
                    <a:pt x="0" y="0"/>
                  </a:cubicBezTo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12" name="PA_任意多边形 965"/>
            <p:cNvSpPr/>
            <p:nvPr>
              <p:custDataLst>
                <p:tags r:id="rId361"/>
              </p:custDataLst>
            </p:nvPr>
          </p:nvSpPr>
          <p:spPr bwMode="auto">
            <a:xfrm>
              <a:off x="6542088" y="2339976"/>
              <a:ext cx="82550" cy="82550"/>
            </a:xfrm>
            <a:custGeom>
              <a:avLst/>
              <a:gdLst>
                <a:gd name="T0" fmla="*/ 0 w 9"/>
                <a:gd name="T1" fmla="*/ 0 h 9"/>
                <a:gd name="T2" fmla="*/ 0 w 9"/>
                <a:gd name="T3" fmla="*/ 8 h 9"/>
                <a:gd name="T4" fmla="*/ 9 w 9"/>
                <a:gd name="T5" fmla="*/ 9 h 9"/>
                <a:gd name="T6" fmla="*/ 9 w 9"/>
                <a:gd name="T7" fmla="*/ 9 h 9"/>
                <a:gd name="T8" fmla="*/ 9 w 9"/>
                <a:gd name="T9" fmla="*/ 9 h 9"/>
                <a:gd name="T10" fmla="*/ 9 w 9"/>
                <a:gd name="T11" fmla="*/ 2 h 9"/>
                <a:gd name="T12" fmla="*/ 0 w 9"/>
                <a:gd name="T1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9">
                  <a:moveTo>
                    <a:pt x="0" y="0"/>
                  </a:moveTo>
                  <a:cubicBezTo>
                    <a:pt x="0" y="3"/>
                    <a:pt x="0" y="5"/>
                    <a:pt x="0" y="8"/>
                  </a:cubicBezTo>
                  <a:cubicBezTo>
                    <a:pt x="3" y="8"/>
                    <a:pt x="6" y="9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7"/>
                    <a:pt x="9" y="4"/>
                    <a:pt x="9" y="2"/>
                  </a:cubicBezTo>
                  <a:cubicBezTo>
                    <a:pt x="6" y="1"/>
                    <a:pt x="3" y="1"/>
                    <a:pt x="0" y="0"/>
                  </a:cubicBezTo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13" name="PA_任意多边形 966"/>
            <p:cNvSpPr/>
            <p:nvPr>
              <p:custDataLst>
                <p:tags r:id="rId362"/>
              </p:custDataLst>
            </p:nvPr>
          </p:nvSpPr>
          <p:spPr bwMode="auto">
            <a:xfrm>
              <a:off x="6423025" y="2330451"/>
              <a:ext cx="82550" cy="73025"/>
            </a:xfrm>
            <a:custGeom>
              <a:avLst/>
              <a:gdLst>
                <a:gd name="T0" fmla="*/ 0 w 9"/>
                <a:gd name="T1" fmla="*/ 0 h 8"/>
                <a:gd name="T2" fmla="*/ 0 w 9"/>
                <a:gd name="T3" fmla="*/ 7 h 8"/>
                <a:gd name="T4" fmla="*/ 9 w 9"/>
                <a:gd name="T5" fmla="*/ 8 h 8"/>
                <a:gd name="T6" fmla="*/ 9 w 9"/>
                <a:gd name="T7" fmla="*/ 8 h 8"/>
                <a:gd name="T8" fmla="*/ 9 w 9"/>
                <a:gd name="T9" fmla="*/ 8 h 8"/>
                <a:gd name="T10" fmla="*/ 9 w 9"/>
                <a:gd name="T11" fmla="*/ 1 h 8"/>
                <a:gd name="T12" fmla="*/ 0 w 9"/>
                <a:gd name="T1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8">
                  <a:moveTo>
                    <a:pt x="0" y="0"/>
                  </a:moveTo>
                  <a:cubicBezTo>
                    <a:pt x="0" y="2"/>
                    <a:pt x="0" y="5"/>
                    <a:pt x="0" y="7"/>
                  </a:cubicBezTo>
                  <a:cubicBezTo>
                    <a:pt x="3" y="8"/>
                    <a:pt x="6" y="8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6"/>
                    <a:pt x="9" y="3"/>
                    <a:pt x="9" y="1"/>
                  </a:cubicBezTo>
                  <a:cubicBezTo>
                    <a:pt x="6" y="0"/>
                    <a:pt x="3" y="0"/>
                    <a:pt x="0" y="0"/>
                  </a:cubicBezTo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14" name="PA_任意多边形 967"/>
            <p:cNvSpPr/>
            <p:nvPr>
              <p:custDataLst>
                <p:tags r:id="rId363"/>
              </p:custDataLst>
            </p:nvPr>
          </p:nvSpPr>
          <p:spPr bwMode="auto">
            <a:xfrm>
              <a:off x="6900863" y="2274888"/>
              <a:ext cx="82550" cy="82550"/>
            </a:xfrm>
            <a:custGeom>
              <a:avLst/>
              <a:gdLst>
                <a:gd name="T0" fmla="*/ 0 w 9"/>
                <a:gd name="T1" fmla="*/ 0 h 9"/>
                <a:gd name="T2" fmla="*/ 0 w 9"/>
                <a:gd name="T3" fmla="*/ 8 h 9"/>
                <a:gd name="T4" fmla="*/ 9 w 9"/>
                <a:gd name="T5" fmla="*/ 9 h 9"/>
                <a:gd name="T6" fmla="*/ 9 w 9"/>
                <a:gd name="T7" fmla="*/ 9 h 9"/>
                <a:gd name="T8" fmla="*/ 9 w 9"/>
                <a:gd name="T9" fmla="*/ 2 h 9"/>
                <a:gd name="T10" fmla="*/ 0 w 9"/>
                <a:gd name="T11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9">
                  <a:moveTo>
                    <a:pt x="0" y="0"/>
                  </a:moveTo>
                  <a:cubicBezTo>
                    <a:pt x="0" y="3"/>
                    <a:pt x="0" y="5"/>
                    <a:pt x="0" y="8"/>
                  </a:cubicBezTo>
                  <a:cubicBezTo>
                    <a:pt x="3" y="8"/>
                    <a:pt x="6" y="9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7"/>
                    <a:pt x="9" y="4"/>
                    <a:pt x="9" y="2"/>
                  </a:cubicBezTo>
                  <a:cubicBezTo>
                    <a:pt x="6" y="1"/>
                    <a:pt x="3" y="1"/>
                    <a:pt x="0" y="0"/>
                  </a:cubicBezTo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15" name="PA_任意多边形 968"/>
            <p:cNvSpPr/>
            <p:nvPr>
              <p:custDataLst>
                <p:tags r:id="rId364"/>
              </p:custDataLst>
            </p:nvPr>
          </p:nvSpPr>
          <p:spPr bwMode="auto">
            <a:xfrm>
              <a:off x="6780213" y="2257426"/>
              <a:ext cx="84138" cy="82550"/>
            </a:xfrm>
            <a:custGeom>
              <a:avLst/>
              <a:gdLst>
                <a:gd name="T0" fmla="*/ 0 w 9"/>
                <a:gd name="T1" fmla="*/ 0 h 9"/>
                <a:gd name="T2" fmla="*/ 0 w 9"/>
                <a:gd name="T3" fmla="*/ 8 h 9"/>
                <a:gd name="T4" fmla="*/ 9 w 9"/>
                <a:gd name="T5" fmla="*/ 9 h 9"/>
                <a:gd name="T6" fmla="*/ 9 w 9"/>
                <a:gd name="T7" fmla="*/ 9 h 9"/>
                <a:gd name="T8" fmla="*/ 9 w 9"/>
                <a:gd name="T9" fmla="*/ 9 h 9"/>
                <a:gd name="T10" fmla="*/ 9 w 9"/>
                <a:gd name="T11" fmla="*/ 2 h 9"/>
                <a:gd name="T12" fmla="*/ 0 w 9"/>
                <a:gd name="T1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9">
                  <a:moveTo>
                    <a:pt x="0" y="0"/>
                  </a:moveTo>
                  <a:cubicBezTo>
                    <a:pt x="0" y="3"/>
                    <a:pt x="0" y="5"/>
                    <a:pt x="0" y="8"/>
                  </a:cubicBezTo>
                  <a:cubicBezTo>
                    <a:pt x="3" y="8"/>
                    <a:pt x="6" y="9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7"/>
                    <a:pt x="9" y="4"/>
                    <a:pt x="9" y="2"/>
                  </a:cubicBezTo>
                  <a:cubicBezTo>
                    <a:pt x="6" y="1"/>
                    <a:pt x="3" y="1"/>
                    <a:pt x="0" y="0"/>
                  </a:cubicBezTo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16" name="PA_任意多边形 969"/>
            <p:cNvSpPr/>
            <p:nvPr>
              <p:custDataLst>
                <p:tags r:id="rId365"/>
              </p:custDataLst>
            </p:nvPr>
          </p:nvSpPr>
          <p:spPr bwMode="auto">
            <a:xfrm>
              <a:off x="6661150" y="2238376"/>
              <a:ext cx="82550" cy="82550"/>
            </a:xfrm>
            <a:custGeom>
              <a:avLst/>
              <a:gdLst>
                <a:gd name="T0" fmla="*/ 0 w 9"/>
                <a:gd name="T1" fmla="*/ 0 h 9"/>
                <a:gd name="T2" fmla="*/ 0 w 9"/>
                <a:gd name="T3" fmla="*/ 8 h 9"/>
                <a:gd name="T4" fmla="*/ 9 w 9"/>
                <a:gd name="T5" fmla="*/ 9 h 9"/>
                <a:gd name="T6" fmla="*/ 9 w 9"/>
                <a:gd name="T7" fmla="*/ 9 h 9"/>
                <a:gd name="T8" fmla="*/ 9 w 9"/>
                <a:gd name="T9" fmla="*/ 9 h 9"/>
                <a:gd name="T10" fmla="*/ 9 w 9"/>
                <a:gd name="T11" fmla="*/ 2 h 9"/>
                <a:gd name="T12" fmla="*/ 0 w 9"/>
                <a:gd name="T1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9">
                  <a:moveTo>
                    <a:pt x="0" y="0"/>
                  </a:moveTo>
                  <a:cubicBezTo>
                    <a:pt x="0" y="3"/>
                    <a:pt x="0" y="5"/>
                    <a:pt x="0" y="8"/>
                  </a:cubicBezTo>
                  <a:cubicBezTo>
                    <a:pt x="3" y="8"/>
                    <a:pt x="6" y="9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7"/>
                    <a:pt x="9" y="4"/>
                    <a:pt x="9" y="2"/>
                  </a:cubicBezTo>
                  <a:cubicBezTo>
                    <a:pt x="6" y="1"/>
                    <a:pt x="3" y="1"/>
                    <a:pt x="0" y="0"/>
                  </a:cubicBezTo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17" name="PA_任意多边形 970"/>
            <p:cNvSpPr/>
            <p:nvPr>
              <p:custDataLst>
                <p:tags r:id="rId366"/>
              </p:custDataLst>
            </p:nvPr>
          </p:nvSpPr>
          <p:spPr bwMode="auto">
            <a:xfrm>
              <a:off x="6542088" y="2219326"/>
              <a:ext cx="82550" cy="84138"/>
            </a:xfrm>
            <a:custGeom>
              <a:avLst/>
              <a:gdLst>
                <a:gd name="T0" fmla="*/ 0 w 9"/>
                <a:gd name="T1" fmla="*/ 0 h 9"/>
                <a:gd name="T2" fmla="*/ 0 w 9"/>
                <a:gd name="T3" fmla="*/ 8 h 9"/>
                <a:gd name="T4" fmla="*/ 9 w 9"/>
                <a:gd name="T5" fmla="*/ 9 h 9"/>
                <a:gd name="T6" fmla="*/ 9 w 9"/>
                <a:gd name="T7" fmla="*/ 9 h 9"/>
                <a:gd name="T8" fmla="*/ 9 w 9"/>
                <a:gd name="T9" fmla="*/ 9 h 9"/>
                <a:gd name="T10" fmla="*/ 9 w 9"/>
                <a:gd name="T11" fmla="*/ 2 h 9"/>
                <a:gd name="T12" fmla="*/ 0 w 9"/>
                <a:gd name="T1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9">
                  <a:moveTo>
                    <a:pt x="0" y="0"/>
                  </a:moveTo>
                  <a:cubicBezTo>
                    <a:pt x="0" y="3"/>
                    <a:pt x="0" y="5"/>
                    <a:pt x="0" y="8"/>
                  </a:cubicBezTo>
                  <a:cubicBezTo>
                    <a:pt x="3" y="8"/>
                    <a:pt x="6" y="9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7"/>
                    <a:pt x="9" y="4"/>
                    <a:pt x="9" y="2"/>
                  </a:cubicBezTo>
                  <a:cubicBezTo>
                    <a:pt x="6" y="1"/>
                    <a:pt x="3" y="1"/>
                    <a:pt x="0" y="0"/>
                  </a:cubicBezTo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18" name="PA_任意多边形 971"/>
            <p:cNvSpPr/>
            <p:nvPr>
              <p:custDataLst>
                <p:tags r:id="rId367"/>
              </p:custDataLst>
            </p:nvPr>
          </p:nvSpPr>
          <p:spPr bwMode="auto">
            <a:xfrm>
              <a:off x="6423025" y="2201863"/>
              <a:ext cx="82550" cy="82550"/>
            </a:xfrm>
            <a:custGeom>
              <a:avLst/>
              <a:gdLst>
                <a:gd name="T0" fmla="*/ 0 w 9"/>
                <a:gd name="T1" fmla="*/ 0 h 9"/>
                <a:gd name="T2" fmla="*/ 0 w 9"/>
                <a:gd name="T3" fmla="*/ 8 h 9"/>
                <a:gd name="T4" fmla="*/ 9 w 9"/>
                <a:gd name="T5" fmla="*/ 9 h 9"/>
                <a:gd name="T6" fmla="*/ 9 w 9"/>
                <a:gd name="T7" fmla="*/ 9 h 9"/>
                <a:gd name="T8" fmla="*/ 9 w 9"/>
                <a:gd name="T9" fmla="*/ 9 h 9"/>
                <a:gd name="T10" fmla="*/ 9 w 9"/>
                <a:gd name="T11" fmla="*/ 2 h 9"/>
                <a:gd name="T12" fmla="*/ 0 w 9"/>
                <a:gd name="T1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9">
                  <a:moveTo>
                    <a:pt x="0" y="0"/>
                  </a:moveTo>
                  <a:cubicBezTo>
                    <a:pt x="0" y="3"/>
                    <a:pt x="0" y="5"/>
                    <a:pt x="0" y="8"/>
                  </a:cubicBezTo>
                  <a:cubicBezTo>
                    <a:pt x="3" y="8"/>
                    <a:pt x="6" y="9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7"/>
                    <a:pt x="9" y="4"/>
                    <a:pt x="9" y="2"/>
                  </a:cubicBezTo>
                  <a:cubicBezTo>
                    <a:pt x="6" y="1"/>
                    <a:pt x="3" y="1"/>
                    <a:pt x="0" y="0"/>
                  </a:cubicBezTo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19" name="PA_任意多边形 972"/>
            <p:cNvSpPr/>
            <p:nvPr>
              <p:custDataLst>
                <p:tags r:id="rId368"/>
              </p:custDataLst>
            </p:nvPr>
          </p:nvSpPr>
          <p:spPr bwMode="auto">
            <a:xfrm>
              <a:off x="6900863" y="2165351"/>
              <a:ext cx="82550" cy="73025"/>
            </a:xfrm>
            <a:custGeom>
              <a:avLst/>
              <a:gdLst>
                <a:gd name="T0" fmla="*/ 0 w 9"/>
                <a:gd name="T1" fmla="*/ 0 h 8"/>
                <a:gd name="T2" fmla="*/ 0 w 9"/>
                <a:gd name="T3" fmla="*/ 7 h 8"/>
                <a:gd name="T4" fmla="*/ 9 w 9"/>
                <a:gd name="T5" fmla="*/ 8 h 8"/>
                <a:gd name="T6" fmla="*/ 9 w 9"/>
                <a:gd name="T7" fmla="*/ 8 h 8"/>
                <a:gd name="T8" fmla="*/ 9 w 9"/>
                <a:gd name="T9" fmla="*/ 8 h 8"/>
                <a:gd name="T10" fmla="*/ 9 w 9"/>
                <a:gd name="T11" fmla="*/ 1 h 8"/>
                <a:gd name="T12" fmla="*/ 0 w 9"/>
                <a:gd name="T1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8">
                  <a:moveTo>
                    <a:pt x="0" y="0"/>
                  </a:moveTo>
                  <a:cubicBezTo>
                    <a:pt x="0" y="2"/>
                    <a:pt x="0" y="5"/>
                    <a:pt x="0" y="7"/>
                  </a:cubicBezTo>
                  <a:cubicBezTo>
                    <a:pt x="3" y="8"/>
                    <a:pt x="6" y="8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6"/>
                    <a:pt x="9" y="4"/>
                    <a:pt x="9" y="1"/>
                  </a:cubicBezTo>
                  <a:cubicBezTo>
                    <a:pt x="6" y="1"/>
                    <a:pt x="3" y="0"/>
                    <a:pt x="0" y="0"/>
                  </a:cubicBezTo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20" name="PA_任意多边形 973"/>
            <p:cNvSpPr/>
            <p:nvPr>
              <p:custDataLst>
                <p:tags r:id="rId369"/>
              </p:custDataLst>
            </p:nvPr>
          </p:nvSpPr>
          <p:spPr bwMode="auto">
            <a:xfrm>
              <a:off x="6780213" y="2146301"/>
              <a:ext cx="84138" cy="73025"/>
            </a:xfrm>
            <a:custGeom>
              <a:avLst/>
              <a:gdLst>
                <a:gd name="T0" fmla="*/ 0 w 9"/>
                <a:gd name="T1" fmla="*/ 0 h 8"/>
                <a:gd name="T2" fmla="*/ 0 w 9"/>
                <a:gd name="T3" fmla="*/ 7 h 8"/>
                <a:gd name="T4" fmla="*/ 9 w 9"/>
                <a:gd name="T5" fmla="*/ 8 h 8"/>
                <a:gd name="T6" fmla="*/ 9 w 9"/>
                <a:gd name="T7" fmla="*/ 8 h 8"/>
                <a:gd name="T8" fmla="*/ 9 w 9"/>
                <a:gd name="T9" fmla="*/ 8 h 8"/>
                <a:gd name="T10" fmla="*/ 9 w 9"/>
                <a:gd name="T11" fmla="*/ 1 h 8"/>
                <a:gd name="T12" fmla="*/ 0 w 9"/>
                <a:gd name="T1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8">
                  <a:moveTo>
                    <a:pt x="0" y="0"/>
                  </a:moveTo>
                  <a:cubicBezTo>
                    <a:pt x="0" y="2"/>
                    <a:pt x="0" y="5"/>
                    <a:pt x="0" y="7"/>
                  </a:cubicBezTo>
                  <a:cubicBezTo>
                    <a:pt x="3" y="7"/>
                    <a:pt x="6" y="8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6"/>
                    <a:pt x="9" y="4"/>
                    <a:pt x="9" y="1"/>
                  </a:cubicBezTo>
                  <a:cubicBezTo>
                    <a:pt x="6" y="1"/>
                    <a:pt x="3" y="0"/>
                    <a:pt x="0" y="0"/>
                  </a:cubicBezTo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21" name="PA_任意多边形 974"/>
            <p:cNvSpPr/>
            <p:nvPr>
              <p:custDataLst>
                <p:tags r:id="rId370"/>
              </p:custDataLst>
            </p:nvPr>
          </p:nvSpPr>
          <p:spPr bwMode="auto">
            <a:xfrm>
              <a:off x="6661150" y="2119313"/>
              <a:ext cx="82550" cy="82550"/>
            </a:xfrm>
            <a:custGeom>
              <a:avLst/>
              <a:gdLst>
                <a:gd name="T0" fmla="*/ 0 w 9"/>
                <a:gd name="T1" fmla="*/ 0 h 9"/>
                <a:gd name="T2" fmla="*/ 0 w 9"/>
                <a:gd name="T3" fmla="*/ 8 h 9"/>
                <a:gd name="T4" fmla="*/ 9 w 9"/>
                <a:gd name="T5" fmla="*/ 9 h 9"/>
                <a:gd name="T6" fmla="*/ 9 w 9"/>
                <a:gd name="T7" fmla="*/ 9 h 9"/>
                <a:gd name="T8" fmla="*/ 9 w 9"/>
                <a:gd name="T9" fmla="*/ 9 h 9"/>
                <a:gd name="T10" fmla="*/ 9 w 9"/>
                <a:gd name="T11" fmla="*/ 2 h 9"/>
                <a:gd name="T12" fmla="*/ 0 w 9"/>
                <a:gd name="T1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9">
                  <a:moveTo>
                    <a:pt x="0" y="0"/>
                  </a:moveTo>
                  <a:cubicBezTo>
                    <a:pt x="0" y="3"/>
                    <a:pt x="0" y="5"/>
                    <a:pt x="0" y="8"/>
                  </a:cubicBezTo>
                  <a:cubicBezTo>
                    <a:pt x="3" y="8"/>
                    <a:pt x="6" y="9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7"/>
                    <a:pt x="9" y="4"/>
                    <a:pt x="9" y="2"/>
                  </a:cubicBezTo>
                  <a:cubicBezTo>
                    <a:pt x="6" y="1"/>
                    <a:pt x="3" y="1"/>
                    <a:pt x="0" y="0"/>
                  </a:cubicBezTo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22" name="PA_任意多边形 975"/>
            <p:cNvSpPr/>
            <p:nvPr>
              <p:custDataLst>
                <p:tags r:id="rId371"/>
              </p:custDataLst>
            </p:nvPr>
          </p:nvSpPr>
          <p:spPr bwMode="auto">
            <a:xfrm>
              <a:off x="6542088" y="2100263"/>
              <a:ext cx="82550" cy="82550"/>
            </a:xfrm>
            <a:custGeom>
              <a:avLst/>
              <a:gdLst>
                <a:gd name="T0" fmla="*/ 0 w 9"/>
                <a:gd name="T1" fmla="*/ 0 h 9"/>
                <a:gd name="T2" fmla="*/ 0 w 9"/>
                <a:gd name="T3" fmla="*/ 8 h 9"/>
                <a:gd name="T4" fmla="*/ 9 w 9"/>
                <a:gd name="T5" fmla="*/ 9 h 9"/>
                <a:gd name="T6" fmla="*/ 9 w 9"/>
                <a:gd name="T7" fmla="*/ 9 h 9"/>
                <a:gd name="T8" fmla="*/ 9 w 9"/>
                <a:gd name="T9" fmla="*/ 9 h 9"/>
                <a:gd name="T10" fmla="*/ 9 w 9"/>
                <a:gd name="T11" fmla="*/ 2 h 9"/>
                <a:gd name="T12" fmla="*/ 0 w 9"/>
                <a:gd name="T1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9">
                  <a:moveTo>
                    <a:pt x="0" y="0"/>
                  </a:moveTo>
                  <a:cubicBezTo>
                    <a:pt x="0" y="3"/>
                    <a:pt x="0" y="5"/>
                    <a:pt x="0" y="8"/>
                  </a:cubicBezTo>
                  <a:cubicBezTo>
                    <a:pt x="3" y="8"/>
                    <a:pt x="6" y="9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7"/>
                    <a:pt x="9" y="4"/>
                    <a:pt x="9" y="2"/>
                  </a:cubicBezTo>
                  <a:cubicBezTo>
                    <a:pt x="6" y="1"/>
                    <a:pt x="3" y="1"/>
                    <a:pt x="0" y="0"/>
                  </a:cubicBezTo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23" name="PA_任意多边形 976"/>
            <p:cNvSpPr/>
            <p:nvPr>
              <p:custDataLst>
                <p:tags r:id="rId372"/>
              </p:custDataLst>
            </p:nvPr>
          </p:nvSpPr>
          <p:spPr bwMode="auto">
            <a:xfrm>
              <a:off x="6423025" y="2082801"/>
              <a:ext cx="82550" cy="82550"/>
            </a:xfrm>
            <a:custGeom>
              <a:avLst/>
              <a:gdLst>
                <a:gd name="T0" fmla="*/ 0 w 9"/>
                <a:gd name="T1" fmla="*/ 0 h 9"/>
                <a:gd name="T2" fmla="*/ 0 w 9"/>
                <a:gd name="T3" fmla="*/ 8 h 9"/>
                <a:gd name="T4" fmla="*/ 9 w 9"/>
                <a:gd name="T5" fmla="*/ 9 h 9"/>
                <a:gd name="T6" fmla="*/ 9 w 9"/>
                <a:gd name="T7" fmla="*/ 9 h 9"/>
                <a:gd name="T8" fmla="*/ 9 w 9"/>
                <a:gd name="T9" fmla="*/ 9 h 9"/>
                <a:gd name="T10" fmla="*/ 9 w 9"/>
                <a:gd name="T11" fmla="*/ 2 h 9"/>
                <a:gd name="T12" fmla="*/ 0 w 9"/>
                <a:gd name="T1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9">
                  <a:moveTo>
                    <a:pt x="0" y="0"/>
                  </a:moveTo>
                  <a:cubicBezTo>
                    <a:pt x="0" y="3"/>
                    <a:pt x="0" y="5"/>
                    <a:pt x="0" y="8"/>
                  </a:cubicBezTo>
                  <a:cubicBezTo>
                    <a:pt x="3" y="8"/>
                    <a:pt x="6" y="9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7"/>
                    <a:pt x="9" y="4"/>
                    <a:pt x="9" y="2"/>
                  </a:cubicBezTo>
                  <a:cubicBezTo>
                    <a:pt x="6" y="1"/>
                    <a:pt x="3" y="1"/>
                    <a:pt x="0" y="0"/>
                  </a:cubicBezTo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24" name="PA_任意多边形 977"/>
            <p:cNvSpPr/>
            <p:nvPr>
              <p:custDataLst>
                <p:tags r:id="rId373"/>
              </p:custDataLst>
            </p:nvPr>
          </p:nvSpPr>
          <p:spPr bwMode="auto">
            <a:xfrm>
              <a:off x="6900863" y="2044701"/>
              <a:ext cx="82550" cy="82550"/>
            </a:xfrm>
            <a:custGeom>
              <a:avLst/>
              <a:gdLst>
                <a:gd name="T0" fmla="*/ 0 w 9"/>
                <a:gd name="T1" fmla="*/ 0 h 9"/>
                <a:gd name="T2" fmla="*/ 0 w 9"/>
                <a:gd name="T3" fmla="*/ 7 h 9"/>
                <a:gd name="T4" fmla="*/ 9 w 9"/>
                <a:gd name="T5" fmla="*/ 9 h 9"/>
                <a:gd name="T6" fmla="*/ 9 w 9"/>
                <a:gd name="T7" fmla="*/ 9 h 9"/>
                <a:gd name="T8" fmla="*/ 9 w 9"/>
                <a:gd name="T9" fmla="*/ 9 h 9"/>
                <a:gd name="T10" fmla="*/ 9 w 9"/>
                <a:gd name="T11" fmla="*/ 9 h 9"/>
                <a:gd name="T12" fmla="*/ 9 w 9"/>
                <a:gd name="T13" fmla="*/ 9 h 9"/>
                <a:gd name="T14" fmla="*/ 9 w 9"/>
                <a:gd name="T15" fmla="*/ 2 h 9"/>
                <a:gd name="T16" fmla="*/ 0 w 9"/>
                <a:gd name="T1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" h="9">
                  <a:moveTo>
                    <a:pt x="0" y="0"/>
                  </a:moveTo>
                  <a:cubicBezTo>
                    <a:pt x="0" y="3"/>
                    <a:pt x="0" y="5"/>
                    <a:pt x="0" y="7"/>
                  </a:cubicBezTo>
                  <a:cubicBezTo>
                    <a:pt x="3" y="8"/>
                    <a:pt x="6" y="8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7"/>
                    <a:pt x="9" y="4"/>
                    <a:pt x="9" y="2"/>
                  </a:cubicBezTo>
                  <a:cubicBezTo>
                    <a:pt x="6" y="1"/>
                    <a:pt x="3" y="1"/>
                    <a:pt x="0" y="0"/>
                  </a:cubicBezTo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25" name="PA_任意多边形 978"/>
            <p:cNvSpPr/>
            <p:nvPr>
              <p:custDataLst>
                <p:tags r:id="rId374"/>
              </p:custDataLst>
            </p:nvPr>
          </p:nvSpPr>
          <p:spPr bwMode="auto">
            <a:xfrm>
              <a:off x="6780213" y="2027238"/>
              <a:ext cx="84138" cy="82550"/>
            </a:xfrm>
            <a:custGeom>
              <a:avLst/>
              <a:gdLst>
                <a:gd name="T0" fmla="*/ 0 w 9"/>
                <a:gd name="T1" fmla="*/ 0 h 9"/>
                <a:gd name="T2" fmla="*/ 0 w 9"/>
                <a:gd name="T3" fmla="*/ 7 h 9"/>
                <a:gd name="T4" fmla="*/ 9 w 9"/>
                <a:gd name="T5" fmla="*/ 9 h 9"/>
                <a:gd name="T6" fmla="*/ 9 w 9"/>
                <a:gd name="T7" fmla="*/ 9 h 9"/>
                <a:gd name="T8" fmla="*/ 9 w 9"/>
                <a:gd name="T9" fmla="*/ 9 h 9"/>
                <a:gd name="T10" fmla="*/ 9 w 9"/>
                <a:gd name="T11" fmla="*/ 1 h 9"/>
                <a:gd name="T12" fmla="*/ 0 w 9"/>
                <a:gd name="T1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9">
                  <a:moveTo>
                    <a:pt x="0" y="0"/>
                  </a:moveTo>
                  <a:cubicBezTo>
                    <a:pt x="0" y="2"/>
                    <a:pt x="0" y="5"/>
                    <a:pt x="0" y="7"/>
                  </a:cubicBezTo>
                  <a:cubicBezTo>
                    <a:pt x="3" y="8"/>
                    <a:pt x="6" y="8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6"/>
                    <a:pt x="9" y="4"/>
                    <a:pt x="9" y="1"/>
                  </a:cubicBezTo>
                  <a:cubicBezTo>
                    <a:pt x="6" y="1"/>
                    <a:pt x="3" y="0"/>
                    <a:pt x="0" y="0"/>
                  </a:cubicBezTo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26" name="PA_任意多边形 979"/>
            <p:cNvSpPr/>
            <p:nvPr>
              <p:custDataLst>
                <p:tags r:id="rId375"/>
              </p:custDataLst>
            </p:nvPr>
          </p:nvSpPr>
          <p:spPr bwMode="auto">
            <a:xfrm>
              <a:off x="6661150" y="2008188"/>
              <a:ext cx="82550" cy="74613"/>
            </a:xfrm>
            <a:custGeom>
              <a:avLst/>
              <a:gdLst>
                <a:gd name="T0" fmla="*/ 0 w 9"/>
                <a:gd name="T1" fmla="*/ 0 h 8"/>
                <a:gd name="T2" fmla="*/ 0 w 9"/>
                <a:gd name="T3" fmla="*/ 7 h 8"/>
                <a:gd name="T4" fmla="*/ 9 w 9"/>
                <a:gd name="T5" fmla="*/ 8 h 8"/>
                <a:gd name="T6" fmla="*/ 9 w 9"/>
                <a:gd name="T7" fmla="*/ 8 h 8"/>
                <a:gd name="T8" fmla="*/ 9 w 9"/>
                <a:gd name="T9" fmla="*/ 8 h 8"/>
                <a:gd name="T10" fmla="*/ 9 w 9"/>
                <a:gd name="T11" fmla="*/ 1 h 8"/>
                <a:gd name="T12" fmla="*/ 0 w 9"/>
                <a:gd name="T1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8">
                  <a:moveTo>
                    <a:pt x="0" y="0"/>
                  </a:moveTo>
                  <a:cubicBezTo>
                    <a:pt x="0" y="2"/>
                    <a:pt x="0" y="4"/>
                    <a:pt x="0" y="7"/>
                  </a:cubicBezTo>
                  <a:cubicBezTo>
                    <a:pt x="3" y="7"/>
                    <a:pt x="6" y="8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6"/>
                    <a:pt x="9" y="4"/>
                    <a:pt x="9" y="1"/>
                  </a:cubicBezTo>
                  <a:cubicBezTo>
                    <a:pt x="6" y="1"/>
                    <a:pt x="3" y="0"/>
                    <a:pt x="0" y="0"/>
                  </a:cubicBezTo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27" name="PA_任意多边形 980"/>
            <p:cNvSpPr/>
            <p:nvPr>
              <p:custDataLst>
                <p:tags r:id="rId376"/>
              </p:custDataLst>
            </p:nvPr>
          </p:nvSpPr>
          <p:spPr bwMode="auto">
            <a:xfrm>
              <a:off x="6542088" y="1981201"/>
              <a:ext cx="82550" cy="82550"/>
            </a:xfrm>
            <a:custGeom>
              <a:avLst/>
              <a:gdLst>
                <a:gd name="T0" fmla="*/ 0 w 9"/>
                <a:gd name="T1" fmla="*/ 0 h 9"/>
                <a:gd name="T2" fmla="*/ 0 w 9"/>
                <a:gd name="T3" fmla="*/ 8 h 9"/>
                <a:gd name="T4" fmla="*/ 9 w 9"/>
                <a:gd name="T5" fmla="*/ 9 h 9"/>
                <a:gd name="T6" fmla="*/ 9 w 9"/>
                <a:gd name="T7" fmla="*/ 9 h 9"/>
                <a:gd name="T8" fmla="*/ 9 w 9"/>
                <a:gd name="T9" fmla="*/ 9 h 9"/>
                <a:gd name="T10" fmla="*/ 9 w 9"/>
                <a:gd name="T11" fmla="*/ 9 h 9"/>
                <a:gd name="T12" fmla="*/ 9 w 9"/>
                <a:gd name="T13" fmla="*/ 9 h 9"/>
                <a:gd name="T14" fmla="*/ 9 w 9"/>
                <a:gd name="T15" fmla="*/ 2 h 9"/>
                <a:gd name="T16" fmla="*/ 0 w 9"/>
                <a:gd name="T1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" h="9">
                  <a:moveTo>
                    <a:pt x="0" y="0"/>
                  </a:moveTo>
                  <a:cubicBezTo>
                    <a:pt x="0" y="3"/>
                    <a:pt x="0" y="5"/>
                    <a:pt x="0" y="8"/>
                  </a:cubicBezTo>
                  <a:cubicBezTo>
                    <a:pt x="3" y="8"/>
                    <a:pt x="6" y="9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7"/>
                    <a:pt x="9" y="4"/>
                    <a:pt x="9" y="2"/>
                  </a:cubicBezTo>
                  <a:cubicBezTo>
                    <a:pt x="6" y="1"/>
                    <a:pt x="3" y="1"/>
                    <a:pt x="0" y="0"/>
                  </a:cubicBezTo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28" name="PA_任意多边形 981"/>
            <p:cNvSpPr/>
            <p:nvPr>
              <p:custDataLst>
                <p:tags r:id="rId377"/>
              </p:custDataLst>
            </p:nvPr>
          </p:nvSpPr>
          <p:spPr bwMode="auto">
            <a:xfrm>
              <a:off x="6423025" y="1962151"/>
              <a:ext cx="82550" cy="82550"/>
            </a:xfrm>
            <a:custGeom>
              <a:avLst/>
              <a:gdLst>
                <a:gd name="T0" fmla="*/ 0 w 9"/>
                <a:gd name="T1" fmla="*/ 0 h 9"/>
                <a:gd name="T2" fmla="*/ 0 w 9"/>
                <a:gd name="T3" fmla="*/ 8 h 9"/>
                <a:gd name="T4" fmla="*/ 9 w 9"/>
                <a:gd name="T5" fmla="*/ 9 h 9"/>
                <a:gd name="T6" fmla="*/ 9 w 9"/>
                <a:gd name="T7" fmla="*/ 9 h 9"/>
                <a:gd name="T8" fmla="*/ 9 w 9"/>
                <a:gd name="T9" fmla="*/ 9 h 9"/>
                <a:gd name="T10" fmla="*/ 9 w 9"/>
                <a:gd name="T11" fmla="*/ 1 h 9"/>
                <a:gd name="T12" fmla="*/ 0 w 9"/>
                <a:gd name="T1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9">
                  <a:moveTo>
                    <a:pt x="0" y="0"/>
                  </a:moveTo>
                  <a:cubicBezTo>
                    <a:pt x="0" y="2"/>
                    <a:pt x="0" y="5"/>
                    <a:pt x="0" y="8"/>
                  </a:cubicBezTo>
                  <a:cubicBezTo>
                    <a:pt x="3" y="8"/>
                    <a:pt x="6" y="9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7"/>
                    <a:pt x="9" y="4"/>
                    <a:pt x="9" y="1"/>
                  </a:cubicBezTo>
                  <a:cubicBezTo>
                    <a:pt x="6" y="1"/>
                    <a:pt x="3" y="0"/>
                    <a:pt x="0" y="0"/>
                  </a:cubicBezTo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29" name="PA_任意多边形 982"/>
            <p:cNvSpPr/>
            <p:nvPr>
              <p:custDataLst>
                <p:tags r:id="rId378"/>
              </p:custDataLst>
            </p:nvPr>
          </p:nvSpPr>
          <p:spPr bwMode="auto">
            <a:xfrm>
              <a:off x="6900863" y="1935163"/>
              <a:ext cx="82550" cy="73025"/>
            </a:xfrm>
            <a:custGeom>
              <a:avLst/>
              <a:gdLst>
                <a:gd name="T0" fmla="*/ 0 w 9"/>
                <a:gd name="T1" fmla="*/ 0 h 8"/>
                <a:gd name="T2" fmla="*/ 0 w 9"/>
                <a:gd name="T3" fmla="*/ 7 h 8"/>
                <a:gd name="T4" fmla="*/ 9 w 9"/>
                <a:gd name="T5" fmla="*/ 8 h 8"/>
                <a:gd name="T6" fmla="*/ 9 w 9"/>
                <a:gd name="T7" fmla="*/ 8 h 8"/>
                <a:gd name="T8" fmla="*/ 9 w 9"/>
                <a:gd name="T9" fmla="*/ 8 h 8"/>
                <a:gd name="T10" fmla="*/ 9 w 9"/>
                <a:gd name="T11" fmla="*/ 1 h 8"/>
                <a:gd name="T12" fmla="*/ 0 w 9"/>
                <a:gd name="T1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8">
                  <a:moveTo>
                    <a:pt x="0" y="0"/>
                  </a:moveTo>
                  <a:cubicBezTo>
                    <a:pt x="0" y="2"/>
                    <a:pt x="0" y="4"/>
                    <a:pt x="0" y="7"/>
                  </a:cubicBezTo>
                  <a:cubicBezTo>
                    <a:pt x="3" y="7"/>
                    <a:pt x="6" y="8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6"/>
                    <a:pt x="9" y="4"/>
                    <a:pt x="9" y="1"/>
                  </a:cubicBezTo>
                  <a:cubicBezTo>
                    <a:pt x="6" y="1"/>
                    <a:pt x="3" y="0"/>
                    <a:pt x="0" y="0"/>
                  </a:cubicBezTo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30" name="PA_任意多边形 983"/>
            <p:cNvSpPr/>
            <p:nvPr>
              <p:custDataLst>
                <p:tags r:id="rId379"/>
              </p:custDataLst>
            </p:nvPr>
          </p:nvSpPr>
          <p:spPr bwMode="auto">
            <a:xfrm>
              <a:off x="6780213" y="1906588"/>
              <a:ext cx="84138" cy="84138"/>
            </a:xfrm>
            <a:custGeom>
              <a:avLst/>
              <a:gdLst>
                <a:gd name="T0" fmla="*/ 0 w 9"/>
                <a:gd name="T1" fmla="*/ 0 h 9"/>
                <a:gd name="T2" fmla="*/ 0 w 9"/>
                <a:gd name="T3" fmla="*/ 7 h 9"/>
                <a:gd name="T4" fmla="*/ 9 w 9"/>
                <a:gd name="T5" fmla="*/ 9 h 9"/>
                <a:gd name="T6" fmla="*/ 9 w 9"/>
                <a:gd name="T7" fmla="*/ 9 h 9"/>
                <a:gd name="T8" fmla="*/ 9 w 9"/>
                <a:gd name="T9" fmla="*/ 9 h 9"/>
                <a:gd name="T10" fmla="*/ 9 w 9"/>
                <a:gd name="T11" fmla="*/ 9 h 9"/>
                <a:gd name="T12" fmla="*/ 9 w 9"/>
                <a:gd name="T13" fmla="*/ 2 h 9"/>
                <a:gd name="T14" fmla="*/ 0 w 9"/>
                <a:gd name="T1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" h="9">
                  <a:moveTo>
                    <a:pt x="0" y="0"/>
                  </a:moveTo>
                  <a:cubicBezTo>
                    <a:pt x="0" y="3"/>
                    <a:pt x="0" y="5"/>
                    <a:pt x="0" y="7"/>
                  </a:cubicBezTo>
                  <a:cubicBezTo>
                    <a:pt x="3" y="8"/>
                    <a:pt x="6" y="8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7"/>
                    <a:pt x="9" y="4"/>
                    <a:pt x="9" y="2"/>
                  </a:cubicBezTo>
                  <a:cubicBezTo>
                    <a:pt x="6" y="1"/>
                    <a:pt x="3" y="1"/>
                    <a:pt x="0" y="0"/>
                  </a:cubicBezTo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31" name="PA_任意多边形 984"/>
            <p:cNvSpPr/>
            <p:nvPr>
              <p:custDataLst>
                <p:tags r:id="rId380"/>
              </p:custDataLst>
            </p:nvPr>
          </p:nvSpPr>
          <p:spPr bwMode="auto">
            <a:xfrm>
              <a:off x="6661150" y="1889126"/>
              <a:ext cx="82550" cy="82550"/>
            </a:xfrm>
            <a:custGeom>
              <a:avLst/>
              <a:gdLst>
                <a:gd name="T0" fmla="*/ 0 w 9"/>
                <a:gd name="T1" fmla="*/ 0 h 9"/>
                <a:gd name="T2" fmla="*/ 0 w 9"/>
                <a:gd name="T3" fmla="*/ 7 h 9"/>
                <a:gd name="T4" fmla="*/ 9 w 9"/>
                <a:gd name="T5" fmla="*/ 9 h 9"/>
                <a:gd name="T6" fmla="*/ 9 w 9"/>
                <a:gd name="T7" fmla="*/ 9 h 9"/>
                <a:gd name="T8" fmla="*/ 9 w 9"/>
                <a:gd name="T9" fmla="*/ 1 h 9"/>
                <a:gd name="T10" fmla="*/ 0 w 9"/>
                <a:gd name="T11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9">
                  <a:moveTo>
                    <a:pt x="0" y="0"/>
                  </a:moveTo>
                  <a:cubicBezTo>
                    <a:pt x="0" y="2"/>
                    <a:pt x="0" y="5"/>
                    <a:pt x="0" y="7"/>
                  </a:cubicBezTo>
                  <a:cubicBezTo>
                    <a:pt x="3" y="8"/>
                    <a:pt x="6" y="8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6"/>
                    <a:pt x="9" y="4"/>
                    <a:pt x="9" y="1"/>
                  </a:cubicBezTo>
                  <a:cubicBezTo>
                    <a:pt x="6" y="1"/>
                    <a:pt x="3" y="0"/>
                    <a:pt x="0" y="0"/>
                  </a:cubicBezTo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32" name="PA_任意多边形 985"/>
            <p:cNvSpPr/>
            <p:nvPr>
              <p:custDataLst>
                <p:tags r:id="rId381"/>
              </p:custDataLst>
            </p:nvPr>
          </p:nvSpPr>
          <p:spPr bwMode="auto">
            <a:xfrm>
              <a:off x="6542088" y="1862138"/>
              <a:ext cx="82550" cy="82550"/>
            </a:xfrm>
            <a:custGeom>
              <a:avLst/>
              <a:gdLst>
                <a:gd name="T0" fmla="*/ 0 w 9"/>
                <a:gd name="T1" fmla="*/ 0 h 9"/>
                <a:gd name="T2" fmla="*/ 0 w 9"/>
                <a:gd name="T3" fmla="*/ 8 h 9"/>
                <a:gd name="T4" fmla="*/ 9 w 9"/>
                <a:gd name="T5" fmla="*/ 9 h 9"/>
                <a:gd name="T6" fmla="*/ 9 w 9"/>
                <a:gd name="T7" fmla="*/ 9 h 9"/>
                <a:gd name="T8" fmla="*/ 9 w 9"/>
                <a:gd name="T9" fmla="*/ 9 h 9"/>
                <a:gd name="T10" fmla="*/ 9 w 9"/>
                <a:gd name="T11" fmla="*/ 2 h 9"/>
                <a:gd name="T12" fmla="*/ 0 w 9"/>
                <a:gd name="T1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9">
                  <a:moveTo>
                    <a:pt x="0" y="0"/>
                  </a:moveTo>
                  <a:cubicBezTo>
                    <a:pt x="0" y="3"/>
                    <a:pt x="0" y="5"/>
                    <a:pt x="0" y="8"/>
                  </a:cubicBezTo>
                  <a:cubicBezTo>
                    <a:pt x="3" y="8"/>
                    <a:pt x="6" y="9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7"/>
                    <a:pt x="9" y="4"/>
                    <a:pt x="9" y="2"/>
                  </a:cubicBezTo>
                  <a:cubicBezTo>
                    <a:pt x="6" y="1"/>
                    <a:pt x="3" y="1"/>
                    <a:pt x="0" y="0"/>
                  </a:cubicBezTo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33" name="PA_任意多边形 986"/>
            <p:cNvSpPr/>
            <p:nvPr>
              <p:custDataLst>
                <p:tags r:id="rId382"/>
              </p:custDataLst>
            </p:nvPr>
          </p:nvSpPr>
          <p:spPr bwMode="auto">
            <a:xfrm>
              <a:off x="6423025" y="1843088"/>
              <a:ext cx="82550" cy="82550"/>
            </a:xfrm>
            <a:custGeom>
              <a:avLst/>
              <a:gdLst>
                <a:gd name="T0" fmla="*/ 0 w 9"/>
                <a:gd name="T1" fmla="*/ 0 h 9"/>
                <a:gd name="T2" fmla="*/ 0 w 9"/>
                <a:gd name="T3" fmla="*/ 7 h 9"/>
                <a:gd name="T4" fmla="*/ 9 w 9"/>
                <a:gd name="T5" fmla="*/ 9 h 9"/>
                <a:gd name="T6" fmla="*/ 9 w 9"/>
                <a:gd name="T7" fmla="*/ 9 h 9"/>
                <a:gd name="T8" fmla="*/ 9 w 9"/>
                <a:gd name="T9" fmla="*/ 1 h 9"/>
                <a:gd name="T10" fmla="*/ 0 w 9"/>
                <a:gd name="T11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9">
                  <a:moveTo>
                    <a:pt x="0" y="0"/>
                  </a:moveTo>
                  <a:cubicBezTo>
                    <a:pt x="0" y="2"/>
                    <a:pt x="0" y="5"/>
                    <a:pt x="0" y="7"/>
                  </a:cubicBezTo>
                  <a:cubicBezTo>
                    <a:pt x="3" y="8"/>
                    <a:pt x="6" y="8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6"/>
                    <a:pt x="9" y="4"/>
                    <a:pt x="9" y="1"/>
                  </a:cubicBezTo>
                  <a:cubicBezTo>
                    <a:pt x="6" y="1"/>
                    <a:pt x="3" y="0"/>
                    <a:pt x="0" y="0"/>
                  </a:cubicBezTo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34" name="PA_任意多边形 987"/>
            <p:cNvSpPr/>
            <p:nvPr>
              <p:custDataLst>
                <p:tags r:id="rId383"/>
              </p:custDataLst>
            </p:nvPr>
          </p:nvSpPr>
          <p:spPr bwMode="auto">
            <a:xfrm>
              <a:off x="6900863" y="1816101"/>
              <a:ext cx="82550" cy="82550"/>
            </a:xfrm>
            <a:custGeom>
              <a:avLst/>
              <a:gdLst>
                <a:gd name="T0" fmla="*/ 0 w 9"/>
                <a:gd name="T1" fmla="*/ 0 h 9"/>
                <a:gd name="T2" fmla="*/ 0 w 9"/>
                <a:gd name="T3" fmla="*/ 7 h 9"/>
                <a:gd name="T4" fmla="*/ 9 w 9"/>
                <a:gd name="T5" fmla="*/ 9 h 9"/>
                <a:gd name="T6" fmla="*/ 9 w 9"/>
                <a:gd name="T7" fmla="*/ 9 h 9"/>
                <a:gd name="T8" fmla="*/ 9 w 9"/>
                <a:gd name="T9" fmla="*/ 9 h 9"/>
                <a:gd name="T10" fmla="*/ 9 w 9"/>
                <a:gd name="T11" fmla="*/ 2 h 9"/>
                <a:gd name="T12" fmla="*/ 0 w 9"/>
                <a:gd name="T1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9">
                  <a:moveTo>
                    <a:pt x="0" y="0"/>
                  </a:moveTo>
                  <a:cubicBezTo>
                    <a:pt x="0" y="2"/>
                    <a:pt x="0" y="5"/>
                    <a:pt x="0" y="7"/>
                  </a:cubicBezTo>
                  <a:cubicBezTo>
                    <a:pt x="3" y="8"/>
                    <a:pt x="6" y="8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6"/>
                    <a:pt x="9" y="4"/>
                    <a:pt x="9" y="2"/>
                  </a:cubicBezTo>
                  <a:cubicBezTo>
                    <a:pt x="6" y="1"/>
                    <a:pt x="3" y="0"/>
                    <a:pt x="0" y="0"/>
                  </a:cubicBezTo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35" name="PA_任意多边形 988"/>
            <p:cNvSpPr/>
            <p:nvPr>
              <p:custDataLst>
                <p:tags r:id="rId384"/>
              </p:custDataLst>
            </p:nvPr>
          </p:nvSpPr>
          <p:spPr bwMode="auto">
            <a:xfrm>
              <a:off x="6780213" y="1787526"/>
              <a:ext cx="84138" cy="82550"/>
            </a:xfrm>
            <a:custGeom>
              <a:avLst/>
              <a:gdLst>
                <a:gd name="T0" fmla="*/ 0 w 9"/>
                <a:gd name="T1" fmla="*/ 0 h 9"/>
                <a:gd name="T2" fmla="*/ 0 w 9"/>
                <a:gd name="T3" fmla="*/ 8 h 9"/>
                <a:gd name="T4" fmla="*/ 9 w 9"/>
                <a:gd name="T5" fmla="*/ 9 h 9"/>
                <a:gd name="T6" fmla="*/ 9 w 9"/>
                <a:gd name="T7" fmla="*/ 9 h 9"/>
                <a:gd name="T8" fmla="*/ 9 w 9"/>
                <a:gd name="T9" fmla="*/ 2 h 9"/>
                <a:gd name="T10" fmla="*/ 0 w 9"/>
                <a:gd name="T11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9">
                  <a:moveTo>
                    <a:pt x="0" y="0"/>
                  </a:moveTo>
                  <a:cubicBezTo>
                    <a:pt x="0" y="3"/>
                    <a:pt x="0" y="5"/>
                    <a:pt x="0" y="8"/>
                  </a:cubicBezTo>
                  <a:cubicBezTo>
                    <a:pt x="3" y="8"/>
                    <a:pt x="6" y="9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7"/>
                    <a:pt x="9" y="4"/>
                    <a:pt x="9" y="2"/>
                  </a:cubicBezTo>
                  <a:cubicBezTo>
                    <a:pt x="6" y="1"/>
                    <a:pt x="3" y="1"/>
                    <a:pt x="0" y="0"/>
                  </a:cubicBezTo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36" name="PA_任意多边形 989"/>
            <p:cNvSpPr/>
            <p:nvPr>
              <p:custDataLst>
                <p:tags r:id="rId385"/>
              </p:custDataLst>
            </p:nvPr>
          </p:nvSpPr>
          <p:spPr bwMode="auto">
            <a:xfrm>
              <a:off x="6661150" y="1770063"/>
              <a:ext cx="82550" cy="82550"/>
            </a:xfrm>
            <a:custGeom>
              <a:avLst/>
              <a:gdLst>
                <a:gd name="T0" fmla="*/ 0 w 9"/>
                <a:gd name="T1" fmla="*/ 0 h 9"/>
                <a:gd name="T2" fmla="*/ 0 w 9"/>
                <a:gd name="T3" fmla="*/ 7 h 9"/>
                <a:gd name="T4" fmla="*/ 9 w 9"/>
                <a:gd name="T5" fmla="*/ 9 h 9"/>
                <a:gd name="T6" fmla="*/ 9 w 9"/>
                <a:gd name="T7" fmla="*/ 9 h 9"/>
                <a:gd name="T8" fmla="*/ 9 w 9"/>
                <a:gd name="T9" fmla="*/ 9 h 9"/>
                <a:gd name="T10" fmla="*/ 9 w 9"/>
                <a:gd name="T11" fmla="*/ 1 h 9"/>
                <a:gd name="T12" fmla="*/ 0 w 9"/>
                <a:gd name="T1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9">
                  <a:moveTo>
                    <a:pt x="0" y="0"/>
                  </a:moveTo>
                  <a:cubicBezTo>
                    <a:pt x="0" y="2"/>
                    <a:pt x="0" y="5"/>
                    <a:pt x="0" y="7"/>
                  </a:cubicBezTo>
                  <a:cubicBezTo>
                    <a:pt x="3" y="8"/>
                    <a:pt x="6" y="8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6"/>
                    <a:pt x="9" y="4"/>
                    <a:pt x="9" y="1"/>
                  </a:cubicBezTo>
                  <a:cubicBezTo>
                    <a:pt x="6" y="1"/>
                    <a:pt x="3" y="0"/>
                    <a:pt x="0" y="0"/>
                  </a:cubicBezTo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37" name="PA_任意多边形 990"/>
            <p:cNvSpPr/>
            <p:nvPr>
              <p:custDataLst>
                <p:tags r:id="rId386"/>
              </p:custDataLst>
            </p:nvPr>
          </p:nvSpPr>
          <p:spPr bwMode="auto">
            <a:xfrm>
              <a:off x="6542088" y="1741488"/>
              <a:ext cx="82550" cy="82550"/>
            </a:xfrm>
            <a:custGeom>
              <a:avLst/>
              <a:gdLst>
                <a:gd name="T0" fmla="*/ 0 w 9"/>
                <a:gd name="T1" fmla="*/ 0 h 9"/>
                <a:gd name="T2" fmla="*/ 0 w 9"/>
                <a:gd name="T3" fmla="*/ 8 h 9"/>
                <a:gd name="T4" fmla="*/ 9 w 9"/>
                <a:gd name="T5" fmla="*/ 9 h 9"/>
                <a:gd name="T6" fmla="*/ 9 w 9"/>
                <a:gd name="T7" fmla="*/ 9 h 9"/>
                <a:gd name="T8" fmla="*/ 9 w 9"/>
                <a:gd name="T9" fmla="*/ 9 h 9"/>
                <a:gd name="T10" fmla="*/ 9 w 9"/>
                <a:gd name="T11" fmla="*/ 2 h 9"/>
                <a:gd name="T12" fmla="*/ 0 w 9"/>
                <a:gd name="T1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9">
                  <a:moveTo>
                    <a:pt x="0" y="0"/>
                  </a:moveTo>
                  <a:cubicBezTo>
                    <a:pt x="0" y="3"/>
                    <a:pt x="0" y="5"/>
                    <a:pt x="0" y="8"/>
                  </a:cubicBezTo>
                  <a:cubicBezTo>
                    <a:pt x="3" y="8"/>
                    <a:pt x="6" y="9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7"/>
                    <a:pt x="9" y="4"/>
                    <a:pt x="9" y="2"/>
                  </a:cubicBezTo>
                  <a:cubicBezTo>
                    <a:pt x="6" y="1"/>
                    <a:pt x="3" y="1"/>
                    <a:pt x="0" y="0"/>
                  </a:cubicBezTo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38" name="PA_任意多边形 991"/>
            <p:cNvSpPr/>
            <p:nvPr>
              <p:custDataLst>
                <p:tags r:id="rId387"/>
              </p:custDataLst>
            </p:nvPr>
          </p:nvSpPr>
          <p:spPr bwMode="auto">
            <a:xfrm>
              <a:off x="6423025" y="1714501"/>
              <a:ext cx="82550" cy="92075"/>
            </a:xfrm>
            <a:custGeom>
              <a:avLst/>
              <a:gdLst>
                <a:gd name="T0" fmla="*/ 0 w 9"/>
                <a:gd name="T1" fmla="*/ 0 h 10"/>
                <a:gd name="T2" fmla="*/ 0 w 9"/>
                <a:gd name="T3" fmla="*/ 8 h 10"/>
                <a:gd name="T4" fmla="*/ 9 w 9"/>
                <a:gd name="T5" fmla="*/ 10 h 10"/>
                <a:gd name="T6" fmla="*/ 9 w 9"/>
                <a:gd name="T7" fmla="*/ 10 h 10"/>
                <a:gd name="T8" fmla="*/ 9 w 9"/>
                <a:gd name="T9" fmla="*/ 10 h 10"/>
                <a:gd name="T10" fmla="*/ 9 w 9"/>
                <a:gd name="T11" fmla="*/ 2 h 10"/>
                <a:gd name="T12" fmla="*/ 0 w 9"/>
                <a:gd name="T13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10">
                  <a:moveTo>
                    <a:pt x="0" y="0"/>
                  </a:moveTo>
                  <a:cubicBezTo>
                    <a:pt x="0" y="3"/>
                    <a:pt x="0" y="6"/>
                    <a:pt x="0" y="8"/>
                  </a:cubicBezTo>
                  <a:cubicBezTo>
                    <a:pt x="3" y="9"/>
                    <a:pt x="6" y="9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7"/>
                    <a:pt x="9" y="5"/>
                    <a:pt x="9" y="2"/>
                  </a:cubicBezTo>
                  <a:cubicBezTo>
                    <a:pt x="6" y="2"/>
                    <a:pt x="3" y="1"/>
                    <a:pt x="0" y="0"/>
                  </a:cubicBezTo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39" name="PA_任意多边形 992"/>
            <p:cNvSpPr/>
            <p:nvPr>
              <p:custDataLst>
                <p:tags r:id="rId388"/>
              </p:custDataLst>
            </p:nvPr>
          </p:nvSpPr>
          <p:spPr bwMode="auto">
            <a:xfrm>
              <a:off x="6900863" y="1695451"/>
              <a:ext cx="82550" cy="82550"/>
            </a:xfrm>
            <a:custGeom>
              <a:avLst/>
              <a:gdLst>
                <a:gd name="T0" fmla="*/ 0 w 9"/>
                <a:gd name="T1" fmla="*/ 0 h 9"/>
                <a:gd name="T2" fmla="*/ 0 w 9"/>
                <a:gd name="T3" fmla="*/ 8 h 9"/>
                <a:gd name="T4" fmla="*/ 9 w 9"/>
                <a:gd name="T5" fmla="*/ 9 h 9"/>
                <a:gd name="T6" fmla="*/ 9 w 9"/>
                <a:gd name="T7" fmla="*/ 9 h 9"/>
                <a:gd name="T8" fmla="*/ 9 w 9"/>
                <a:gd name="T9" fmla="*/ 9 h 9"/>
                <a:gd name="T10" fmla="*/ 9 w 9"/>
                <a:gd name="T11" fmla="*/ 2 h 9"/>
                <a:gd name="T12" fmla="*/ 0 w 9"/>
                <a:gd name="T1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9">
                  <a:moveTo>
                    <a:pt x="0" y="0"/>
                  </a:moveTo>
                  <a:cubicBezTo>
                    <a:pt x="0" y="3"/>
                    <a:pt x="0" y="5"/>
                    <a:pt x="0" y="8"/>
                  </a:cubicBezTo>
                  <a:cubicBezTo>
                    <a:pt x="3" y="8"/>
                    <a:pt x="6" y="9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7"/>
                    <a:pt x="9" y="5"/>
                    <a:pt x="9" y="2"/>
                  </a:cubicBezTo>
                  <a:cubicBezTo>
                    <a:pt x="6" y="1"/>
                    <a:pt x="3" y="1"/>
                    <a:pt x="0" y="0"/>
                  </a:cubicBezTo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40" name="PA_任意多边形 993"/>
            <p:cNvSpPr/>
            <p:nvPr>
              <p:custDataLst>
                <p:tags r:id="rId389"/>
              </p:custDataLst>
            </p:nvPr>
          </p:nvSpPr>
          <p:spPr bwMode="auto">
            <a:xfrm>
              <a:off x="6780213" y="1668463"/>
              <a:ext cx="84138" cy="92075"/>
            </a:xfrm>
            <a:custGeom>
              <a:avLst/>
              <a:gdLst>
                <a:gd name="T0" fmla="*/ 0 w 9"/>
                <a:gd name="T1" fmla="*/ 0 h 10"/>
                <a:gd name="T2" fmla="*/ 0 w 9"/>
                <a:gd name="T3" fmla="*/ 8 h 10"/>
                <a:gd name="T4" fmla="*/ 9 w 9"/>
                <a:gd name="T5" fmla="*/ 10 h 10"/>
                <a:gd name="T6" fmla="*/ 9 w 9"/>
                <a:gd name="T7" fmla="*/ 10 h 10"/>
                <a:gd name="T8" fmla="*/ 9 w 9"/>
                <a:gd name="T9" fmla="*/ 10 h 10"/>
                <a:gd name="T10" fmla="*/ 9 w 9"/>
                <a:gd name="T11" fmla="*/ 2 h 10"/>
                <a:gd name="T12" fmla="*/ 0 w 9"/>
                <a:gd name="T13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10">
                  <a:moveTo>
                    <a:pt x="0" y="0"/>
                  </a:moveTo>
                  <a:cubicBezTo>
                    <a:pt x="0" y="3"/>
                    <a:pt x="0" y="5"/>
                    <a:pt x="0" y="8"/>
                  </a:cubicBezTo>
                  <a:cubicBezTo>
                    <a:pt x="3" y="8"/>
                    <a:pt x="6" y="9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7"/>
                    <a:pt x="9" y="5"/>
                    <a:pt x="9" y="2"/>
                  </a:cubicBezTo>
                  <a:cubicBezTo>
                    <a:pt x="6" y="2"/>
                    <a:pt x="3" y="1"/>
                    <a:pt x="0" y="0"/>
                  </a:cubicBezTo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41" name="PA_任意多边形 994"/>
            <p:cNvSpPr/>
            <p:nvPr>
              <p:custDataLst>
                <p:tags r:id="rId390"/>
              </p:custDataLst>
            </p:nvPr>
          </p:nvSpPr>
          <p:spPr bwMode="auto">
            <a:xfrm>
              <a:off x="6661150" y="1649413"/>
              <a:ext cx="82550" cy="82550"/>
            </a:xfrm>
            <a:custGeom>
              <a:avLst/>
              <a:gdLst>
                <a:gd name="T0" fmla="*/ 0 w 9"/>
                <a:gd name="T1" fmla="*/ 0 h 9"/>
                <a:gd name="T2" fmla="*/ 0 w 9"/>
                <a:gd name="T3" fmla="*/ 7 h 9"/>
                <a:gd name="T4" fmla="*/ 9 w 9"/>
                <a:gd name="T5" fmla="*/ 9 h 9"/>
                <a:gd name="T6" fmla="*/ 9 w 9"/>
                <a:gd name="T7" fmla="*/ 9 h 9"/>
                <a:gd name="T8" fmla="*/ 9 w 9"/>
                <a:gd name="T9" fmla="*/ 9 h 9"/>
                <a:gd name="T10" fmla="*/ 9 w 9"/>
                <a:gd name="T11" fmla="*/ 2 h 9"/>
                <a:gd name="T12" fmla="*/ 0 w 9"/>
                <a:gd name="T1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9">
                  <a:moveTo>
                    <a:pt x="0" y="0"/>
                  </a:moveTo>
                  <a:cubicBezTo>
                    <a:pt x="0" y="2"/>
                    <a:pt x="0" y="5"/>
                    <a:pt x="0" y="7"/>
                  </a:cubicBezTo>
                  <a:cubicBezTo>
                    <a:pt x="3" y="8"/>
                    <a:pt x="6" y="8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7"/>
                    <a:pt x="9" y="4"/>
                    <a:pt x="9" y="2"/>
                  </a:cubicBezTo>
                  <a:cubicBezTo>
                    <a:pt x="6" y="1"/>
                    <a:pt x="3" y="0"/>
                    <a:pt x="0" y="0"/>
                  </a:cubicBezTo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42" name="PA_任意多边形 995"/>
            <p:cNvSpPr/>
            <p:nvPr>
              <p:custDataLst>
                <p:tags r:id="rId391"/>
              </p:custDataLst>
            </p:nvPr>
          </p:nvSpPr>
          <p:spPr bwMode="auto">
            <a:xfrm>
              <a:off x="6542088" y="1622426"/>
              <a:ext cx="82550" cy="82550"/>
            </a:xfrm>
            <a:custGeom>
              <a:avLst/>
              <a:gdLst>
                <a:gd name="T0" fmla="*/ 0 w 9"/>
                <a:gd name="T1" fmla="*/ 0 h 9"/>
                <a:gd name="T2" fmla="*/ 0 w 9"/>
                <a:gd name="T3" fmla="*/ 7 h 9"/>
                <a:gd name="T4" fmla="*/ 9 w 9"/>
                <a:gd name="T5" fmla="*/ 9 h 9"/>
                <a:gd name="T6" fmla="*/ 9 w 9"/>
                <a:gd name="T7" fmla="*/ 9 h 9"/>
                <a:gd name="T8" fmla="*/ 9 w 9"/>
                <a:gd name="T9" fmla="*/ 9 h 9"/>
                <a:gd name="T10" fmla="*/ 9 w 9"/>
                <a:gd name="T11" fmla="*/ 2 h 9"/>
                <a:gd name="T12" fmla="*/ 0 w 9"/>
                <a:gd name="T1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9">
                  <a:moveTo>
                    <a:pt x="0" y="0"/>
                  </a:moveTo>
                  <a:cubicBezTo>
                    <a:pt x="0" y="2"/>
                    <a:pt x="0" y="5"/>
                    <a:pt x="0" y="7"/>
                  </a:cubicBezTo>
                  <a:cubicBezTo>
                    <a:pt x="3" y="8"/>
                    <a:pt x="6" y="9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7"/>
                    <a:pt x="9" y="4"/>
                    <a:pt x="9" y="2"/>
                  </a:cubicBezTo>
                  <a:cubicBezTo>
                    <a:pt x="6" y="1"/>
                    <a:pt x="3" y="1"/>
                    <a:pt x="0" y="0"/>
                  </a:cubicBezTo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43" name="PA_任意多边形 996"/>
            <p:cNvSpPr/>
            <p:nvPr>
              <p:custDataLst>
                <p:tags r:id="rId392"/>
              </p:custDataLst>
            </p:nvPr>
          </p:nvSpPr>
          <p:spPr bwMode="auto">
            <a:xfrm>
              <a:off x="6423025" y="1595438"/>
              <a:ext cx="82550" cy="90488"/>
            </a:xfrm>
            <a:custGeom>
              <a:avLst/>
              <a:gdLst>
                <a:gd name="T0" fmla="*/ 0 w 9"/>
                <a:gd name="T1" fmla="*/ 0 h 10"/>
                <a:gd name="T2" fmla="*/ 0 w 9"/>
                <a:gd name="T3" fmla="*/ 8 h 10"/>
                <a:gd name="T4" fmla="*/ 9 w 9"/>
                <a:gd name="T5" fmla="*/ 10 h 10"/>
                <a:gd name="T6" fmla="*/ 9 w 9"/>
                <a:gd name="T7" fmla="*/ 10 h 10"/>
                <a:gd name="T8" fmla="*/ 9 w 9"/>
                <a:gd name="T9" fmla="*/ 10 h 10"/>
                <a:gd name="T10" fmla="*/ 9 w 9"/>
                <a:gd name="T11" fmla="*/ 10 h 10"/>
                <a:gd name="T12" fmla="*/ 9 w 9"/>
                <a:gd name="T13" fmla="*/ 10 h 10"/>
                <a:gd name="T14" fmla="*/ 9 w 9"/>
                <a:gd name="T15" fmla="*/ 2 h 10"/>
                <a:gd name="T16" fmla="*/ 0 w 9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" h="10">
                  <a:moveTo>
                    <a:pt x="0" y="0"/>
                  </a:moveTo>
                  <a:cubicBezTo>
                    <a:pt x="0" y="3"/>
                    <a:pt x="0" y="5"/>
                    <a:pt x="0" y="8"/>
                  </a:cubicBezTo>
                  <a:cubicBezTo>
                    <a:pt x="3" y="8"/>
                    <a:pt x="6" y="9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7"/>
                    <a:pt x="9" y="5"/>
                    <a:pt x="9" y="2"/>
                  </a:cubicBezTo>
                  <a:cubicBezTo>
                    <a:pt x="6" y="1"/>
                    <a:pt x="3" y="1"/>
                    <a:pt x="0" y="0"/>
                  </a:cubicBezTo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44" name="PA_任意多边形 997"/>
            <p:cNvSpPr/>
            <p:nvPr>
              <p:custDataLst>
                <p:tags r:id="rId393"/>
              </p:custDataLst>
            </p:nvPr>
          </p:nvSpPr>
          <p:spPr bwMode="auto">
            <a:xfrm>
              <a:off x="6900863" y="1585913"/>
              <a:ext cx="82550" cy="82550"/>
            </a:xfrm>
            <a:custGeom>
              <a:avLst/>
              <a:gdLst>
                <a:gd name="T0" fmla="*/ 0 w 9"/>
                <a:gd name="T1" fmla="*/ 0 h 9"/>
                <a:gd name="T2" fmla="*/ 0 w 9"/>
                <a:gd name="T3" fmla="*/ 7 h 9"/>
                <a:gd name="T4" fmla="*/ 9 w 9"/>
                <a:gd name="T5" fmla="*/ 9 h 9"/>
                <a:gd name="T6" fmla="*/ 9 w 9"/>
                <a:gd name="T7" fmla="*/ 9 h 9"/>
                <a:gd name="T8" fmla="*/ 9 w 9"/>
                <a:gd name="T9" fmla="*/ 9 h 9"/>
                <a:gd name="T10" fmla="*/ 9 w 9"/>
                <a:gd name="T11" fmla="*/ 2 h 9"/>
                <a:gd name="T12" fmla="*/ 0 w 9"/>
                <a:gd name="T1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9">
                  <a:moveTo>
                    <a:pt x="0" y="0"/>
                  </a:moveTo>
                  <a:cubicBezTo>
                    <a:pt x="0" y="2"/>
                    <a:pt x="0" y="4"/>
                    <a:pt x="0" y="7"/>
                  </a:cubicBezTo>
                  <a:cubicBezTo>
                    <a:pt x="3" y="8"/>
                    <a:pt x="6" y="8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6"/>
                    <a:pt x="9" y="4"/>
                    <a:pt x="9" y="2"/>
                  </a:cubicBezTo>
                  <a:cubicBezTo>
                    <a:pt x="6" y="1"/>
                    <a:pt x="3" y="0"/>
                    <a:pt x="0" y="0"/>
                  </a:cubicBezTo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45" name="PA_任意多边形 998"/>
            <p:cNvSpPr/>
            <p:nvPr>
              <p:custDataLst>
                <p:tags r:id="rId394"/>
              </p:custDataLst>
            </p:nvPr>
          </p:nvSpPr>
          <p:spPr bwMode="auto">
            <a:xfrm>
              <a:off x="6780213" y="1557338"/>
              <a:ext cx="84138" cy="82550"/>
            </a:xfrm>
            <a:custGeom>
              <a:avLst/>
              <a:gdLst>
                <a:gd name="T0" fmla="*/ 0 w 9"/>
                <a:gd name="T1" fmla="*/ 0 h 9"/>
                <a:gd name="T2" fmla="*/ 0 w 9"/>
                <a:gd name="T3" fmla="*/ 7 h 9"/>
                <a:gd name="T4" fmla="*/ 9 w 9"/>
                <a:gd name="T5" fmla="*/ 9 h 9"/>
                <a:gd name="T6" fmla="*/ 9 w 9"/>
                <a:gd name="T7" fmla="*/ 9 h 9"/>
                <a:gd name="T8" fmla="*/ 9 w 9"/>
                <a:gd name="T9" fmla="*/ 9 h 9"/>
                <a:gd name="T10" fmla="*/ 9 w 9"/>
                <a:gd name="T11" fmla="*/ 2 h 9"/>
                <a:gd name="T12" fmla="*/ 0 w 9"/>
                <a:gd name="T1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9">
                  <a:moveTo>
                    <a:pt x="0" y="0"/>
                  </a:moveTo>
                  <a:cubicBezTo>
                    <a:pt x="0" y="2"/>
                    <a:pt x="0" y="5"/>
                    <a:pt x="0" y="7"/>
                  </a:cubicBezTo>
                  <a:cubicBezTo>
                    <a:pt x="3" y="8"/>
                    <a:pt x="6" y="8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7"/>
                    <a:pt x="9" y="4"/>
                    <a:pt x="9" y="2"/>
                  </a:cubicBezTo>
                  <a:cubicBezTo>
                    <a:pt x="6" y="1"/>
                    <a:pt x="3" y="0"/>
                    <a:pt x="0" y="0"/>
                  </a:cubicBezTo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46" name="PA_任意多边形 999"/>
            <p:cNvSpPr/>
            <p:nvPr>
              <p:custDataLst>
                <p:tags r:id="rId395"/>
              </p:custDataLst>
            </p:nvPr>
          </p:nvSpPr>
          <p:spPr bwMode="auto">
            <a:xfrm>
              <a:off x="6661150" y="1530351"/>
              <a:ext cx="82550" cy="82550"/>
            </a:xfrm>
            <a:custGeom>
              <a:avLst/>
              <a:gdLst>
                <a:gd name="T0" fmla="*/ 0 w 9"/>
                <a:gd name="T1" fmla="*/ 0 h 9"/>
                <a:gd name="T2" fmla="*/ 0 w 9"/>
                <a:gd name="T3" fmla="*/ 7 h 9"/>
                <a:gd name="T4" fmla="*/ 9 w 9"/>
                <a:gd name="T5" fmla="*/ 9 h 9"/>
                <a:gd name="T6" fmla="*/ 9 w 9"/>
                <a:gd name="T7" fmla="*/ 9 h 9"/>
                <a:gd name="T8" fmla="*/ 9 w 9"/>
                <a:gd name="T9" fmla="*/ 9 h 9"/>
                <a:gd name="T10" fmla="*/ 9 w 9"/>
                <a:gd name="T11" fmla="*/ 9 h 9"/>
                <a:gd name="T12" fmla="*/ 9 w 9"/>
                <a:gd name="T13" fmla="*/ 9 h 9"/>
                <a:gd name="T14" fmla="*/ 9 w 9"/>
                <a:gd name="T15" fmla="*/ 2 h 9"/>
                <a:gd name="T16" fmla="*/ 0 w 9"/>
                <a:gd name="T1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" h="9">
                  <a:moveTo>
                    <a:pt x="0" y="0"/>
                  </a:moveTo>
                  <a:cubicBezTo>
                    <a:pt x="0" y="2"/>
                    <a:pt x="0" y="5"/>
                    <a:pt x="0" y="7"/>
                  </a:cubicBezTo>
                  <a:cubicBezTo>
                    <a:pt x="3" y="8"/>
                    <a:pt x="6" y="9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7"/>
                    <a:pt x="9" y="4"/>
                    <a:pt x="9" y="2"/>
                  </a:cubicBezTo>
                  <a:cubicBezTo>
                    <a:pt x="6" y="1"/>
                    <a:pt x="3" y="0"/>
                    <a:pt x="0" y="0"/>
                  </a:cubicBezTo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47" name="PA_任意多边形 1000"/>
            <p:cNvSpPr/>
            <p:nvPr>
              <p:custDataLst>
                <p:tags r:id="rId396"/>
              </p:custDataLst>
            </p:nvPr>
          </p:nvSpPr>
          <p:spPr bwMode="auto">
            <a:xfrm>
              <a:off x="6542088" y="1503363"/>
              <a:ext cx="82550" cy="82550"/>
            </a:xfrm>
            <a:custGeom>
              <a:avLst/>
              <a:gdLst>
                <a:gd name="T0" fmla="*/ 0 w 9"/>
                <a:gd name="T1" fmla="*/ 0 h 9"/>
                <a:gd name="T2" fmla="*/ 0 w 9"/>
                <a:gd name="T3" fmla="*/ 7 h 9"/>
                <a:gd name="T4" fmla="*/ 9 w 9"/>
                <a:gd name="T5" fmla="*/ 9 h 9"/>
                <a:gd name="T6" fmla="*/ 9 w 9"/>
                <a:gd name="T7" fmla="*/ 9 h 9"/>
                <a:gd name="T8" fmla="*/ 9 w 9"/>
                <a:gd name="T9" fmla="*/ 9 h 9"/>
                <a:gd name="T10" fmla="*/ 9 w 9"/>
                <a:gd name="T11" fmla="*/ 2 h 9"/>
                <a:gd name="T12" fmla="*/ 0 w 9"/>
                <a:gd name="T1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9">
                  <a:moveTo>
                    <a:pt x="0" y="0"/>
                  </a:moveTo>
                  <a:cubicBezTo>
                    <a:pt x="0" y="2"/>
                    <a:pt x="0" y="5"/>
                    <a:pt x="0" y="7"/>
                  </a:cubicBezTo>
                  <a:cubicBezTo>
                    <a:pt x="3" y="8"/>
                    <a:pt x="6" y="9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7"/>
                    <a:pt x="9" y="4"/>
                    <a:pt x="9" y="2"/>
                  </a:cubicBezTo>
                  <a:cubicBezTo>
                    <a:pt x="6" y="1"/>
                    <a:pt x="3" y="1"/>
                    <a:pt x="0" y="0"/>
                  </a:cubicBezTo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48" name="PA_任意多边形 1001"/>
            <p:cNvSpPr/>
            <p:nvPr>
              <p:custDataLst>
                <p:tags r:id="rId397"/>
              </p:custDataLst>
            </p:nvPr>
          </p:nvSpPr>
          <p:spPr bwMode="auto">
            <a:xfrm>
              <a:off x="6423025" y="1474788"/>
              <a:ext cx="82550" cy="92075"/>
            </a:xfrm>
            <a:custGeom>
              <a:avLst/>
              <a:gdLst>
                <a:gd name="T0" fmla="*/ 0 w 9"/>
                <a:gd name="T1" fmla="*/ 0 h 10"/>
                <a:gd name="T2" fmla="*/ 0 w 9"/>
                <a:gd name="T3" fmla="*/ 8 h 10"/>
                <a:gd name="T4" fmla="*/ 9 w 9"/>
                <a:gd name="T5" fmla="*/ 10 h 10"/>
                <a:gd name="T6" fmla="*/ 9 w 9"/>
                <a:gd name="T7" fmla="*/ 10 h 10"/>
                <a:gd name="T8" fmla="*/ 9 w 9"/>
                <a:gd name="T9" fmla="*/ 10 h 10"/>
                <a:gd name="T10" fmla="*/ 9 w 9"/>
                <a:gd name="T11" fmla="*/ 2 h 10"/>
                <a:gd name="T12" fmla="*/ 0 w 9"/>
                <a:gd name="T13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10">
                  <a:moveTo>
                    <a:pt x="0" y="0"/>
                  </a:moveTo>
                  <a:cubicBezTo>
                    <a:pt x="0" y="3"/>
                    <a:pt x="0" y="5"/>
                    <a:pt x="0" y="8"/>
                  </a:cubicBezTo>
                  <a:cubicBezTo>
                    <a:pt x="3" y="8"/>
                    <a:pt x="6" y="9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7"/>
                    <a:pt x="9" y="4"/>
                    <a:pt x="9" y="2"/>
                  </a:cubicBezTo>
                  <a:cubicBezTo>
                    <a:pt x="6" y="1"/>
                    <a:pt x="3" y="1"/>
                    <a:pt x="0" y="0"/>
                  </a:cubicBezTo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49" name="PA_任意多边形 1002"/>
            <p:cNvSpPr/>
            <p:nvPr>
              <p:custDataLst>
                <p:tags r:id="rId398"/>
              </p:custDataLst>
            </p:nvPr>
          </p:nvSpPr>
          <p:spPr bwMode="auto">
            <a:xfrm>
              <a:off x="6900863" y="1465263"/>
              <a:ext cx="82550" cy="84138"/>
            </a:xfrm>
            <a:custGeom>
              <a:avLst/>
              <a:gdLst>
                <a:gd name="T0" fmla="*/ 0 w 9"/>
                <a:gd name="T1" fmla="*/ 0 h 9"/>
                <a:gd name="T2" fmla="*/ 0 w 9"/>
                <a:gd name="T3" fmla="*/ 7 h 9"/>
                <a:gd name="T4" fmla="*/ 9 w 9"/>
                <a:gd name="T5" fmla="*/ 9 h 9"/>
                <a:gd name="T6" fmla="*/ 9 w 9"/>
                <a:gd name="T7" fmla="*/ 9 h 9"/>
                <a:gd name="T8" fmla="*/ 9 w 9"/>
                <a:gd name="T9" fmla="*/ 9 h 9"/>
                <a:gd name="T10" fmla="*/ 9 w 9"/>
                <a:gd name="T11" fmla="*/ 2 h 9"/>
                <a:gd name="T12" fmla="*/ 0 w 9"/>
                <a:gd name="T1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9">
                  <a:moveTo>
                    <a:pt x="0" y="0"/>
                  </a:moveTo>
                  <a:cubicBezTo>
                    <a:pt x="0" y="2"/>
                    <a:pt x="0" y="5"/>
                    <a:pt x="0" y="7"/>
                  </a:cubicBezTo>
                  <a:cubicBezTo>
                    <a:pt x="3" y="8"/>
                    <a:pt x="6" y="9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7"/>
                    <a:pt x="9" y="4"/>
                    <a:pt x="9" y="2"/>
                  </a:cubicBezTo>
                  <a:cubicBezTo>
                    <a:pt x="6" y="1"/>
                    <a:pt x="3" y="1"/>
                    <a:pt x="0" y="0"/>
                  </a:cubicBezTo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50" name="PA_任意多边形 1003"/>
            <p:cNvSpPr/>
            <p:nvPr>
              <p:custDataLst>
                <p:tags r:id="rId399"/>
              </p:custDataLst>
            </p:nvPr>
          </p:nvSpPr>
          <p:spPr bwMode="auto">
            <a:xfrm>
              <a:off x="6780213" y="1438276"/>
              <a:ext cx="84138" cy="82550"/>
            </a:xfrm>
            <a:custGeom>
              <a:avLst/>
              <a:gdLst>
                <a:gd name="T0" fmla="*/ 0 w 9"/>
                <a:gd name="T1" fmla="*/ 0 h 9"/>
                <a:gd name="T2" fmla="*/ 0 w 9"/>
                <a:gd name="T3" fmla="*/ 7 h 9"/>
                <a:gd name="T4" fmla="*/ 9 w 9"/>
                <a:gd name="T5" fmla="*/ 9 h 9"/>
                <a:gd name="T6" fmla="*/ 9 w 9"/>
                <a:gd name="T7" fmla="*/ 9 h 9"/>
                <a:gd name="T8" fmla="*/ 9 w 9"/>
                <a:gd name="T9" fmla="*/ 9 h 9"/>
                <a:gd name="T10" fmla="*/ 9 w 9"/>
                <a:gd name="T11" fmla="*/ 2 h 9"/>
                <a:gd name="T12" fmla="*/ 0 w 9"/>
                <a:gd name="T1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9">
                  <a:moveTo>
                    <a:pt x="0" y="0"/>
                  </a:moveTo>
                  <a:cubicBezTo>
                    <a:pt x="0" y="2"/>
                    <a:pt x="0" y="5"/>
                    <a:pt x="0" y="7"/>
                  </a:cubicBezTo>
                  <a:cubicBezTo>
                    <a:pt x="3" y="8"/>
                    <a:pt x="6" y="9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7"/>
                    <a:pt x="9" y="4"/>
                    <a:pt x="9" y="2"/>
                  </a:cubicBezTo>
                  <a:cubicBezTo>
                    <a:pt x="6" y="1"/>
                    <a:pt x="3" y="1"/>
                    <a:pt x="0" y="0"/>
                  </a:cubicBezTo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51" name="PA_任意多边形 1004"/>
            <p:cNvSpPr/>
            <p:nvPr>
              <p:custDataLst>
                <p:tags r:id="rId400"/>
              </p:custDataLst>
            </p:nvPr>
          </p:nvSpPr>
          <p:spPr bwMode="auto">
            <a:xfrm>
              <a:off x="6661150" y="1411288"/>
              <a:ext cx="82550" cy="82550"/>
            </a:xfrm>
            <a:custGeom>
              <a:avLst/>
              <a:gdLst>
                <a:gd name="T0" fmla="*/ 0 w 9"/>
                <a:gd name="T1" fmla="*/ 0 h 9"/>
                <a:gd name="T2" fmla="*/ 0 w 9"/>
                <a:gd name="T3" fmla="*/ 7 h 9"/>
                <a:gd name="T4" fmla="*/ 9 w 9"/>
                <a:gd name="T5" fmla="*/ 9 h 9"/>
                <a:gd name="T6" fmla="*/ 9 w 9"/>
                <a:gd name="T7" fmla="*/ 9 h 9"/>
                <a:gd name="T8" fmla="*/ 9 w 9"/>
                <a:gd name="T9" fmla="*/ 9 h 9"/>
                <a:gd name="T10" fmla="*/ 9 w 9"/>
                <a:gd name="T11" fmla="*/ 2 h 9"/>
                <a:gd name="T12" fmla="*/ 0 w 9"/>
                <a:gd name="T1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9">
                  <a:moveTo>
                    <a:pt x="0" y="0"/>
                  </a:moveTo>
                  <a:cubicBezTo>
                    <a:pt x="0" y="2"/>
                    <a:pt x="0" y="5"/>
                    <a:pt x="0" y="7"/>
                  </a:cubicBezTo>
                  <a:cubicBezTo>
                    <a:pt x="3" y="8"/>
                    <a:pt x="6" y="9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7"/>
                    <a:pt x="9" y="4"/>
                    <a:pt x="9" y="2"/>
                  </a:cubicBezTo>
                  <a:cubicBezTo>
                    <a:pt x="6" y="1"/>
                    <a:pt x="3" y="1"/>
                    <a:pt x="0" y="0"/>
                  </a:cubicBezTo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52" name="PA_任意多边形 1005"/>
            <p:cNvSpPr/>
            <p:nvPr>
              <p:custDataLst>
                <p:tags r:id="rId401"/>
              </p:custDataLst>
            </p:nvPr>
          </p:nvSpPr>
          <p:spPr bwMode="auto">
            <a:xfrm>
              <a:off x="6542088" y="1382713"/>
              <a:ext cx="82550" cy="82550"/>
            </a:xfrm>
            <a:custGeom>
              <a:avLst/>
              <a:gdLst>
                <a:gd name="T0" fmla="*/ 0 w 9"/>
                <a:gd name="T1" fmla="*/ 0 h 9"/>
                <a:gd name="T2" fmla="*/ 0 w 9"/>
                <a:gd name="T3" fmla="*/ 7 h 9"/>
                <a:gd name="T4" fmla="*/ 9 w 9"/>
                <a:gd name="T5" fmla="*/ 9 h 9"/>
                <a:gd name="T6" fmla="*/ 9 w 9"/>
                <a:gd name="T7" fmla="*/ 9 h 9"/>
                <a:gd name="T8" fmla="*/ 9 w 9"/>
                <a:gd name="T9" fmla="*/ 9 h 9"/>
                <a:gd name="T10" fmla="*/ 9 w 9"/>
                <a:gd name="T11" fmla="*/ 2 h 9"/>
                <a:gd name="T12" fmla="*/ 0 w 9"/>
                <a:gd name="T1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9">
                  <a:moveTo>
                    <a:pt x="0" y="0"/>
                  </a:moveTo>
                  <a:cubicBezTo>
                    <a:pt x="0" y="2"/>
                    <a:pt x="0" y="5"/>
                    <a:pt x="0" y="7"/>
                  </a:cubicBezTo>
                  <a:cubicBezTo>
                    <a:pt x="3" y="8"/>
                    <a:pt x="6" y="9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7"/>
                    <a:pt x="9" y="4"/>
                    <a:pt x="9" y="2"/>
                  </a:cubicBezTo>
                  <a:cubicBezTo>
                    <a:pt x="6" y="1"/>
                    <a:pt x="3" y="0"/>
                    <a:pt x="0" y="0"/>
                  </a:cubicBezTo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53" name="PA_任意多边形 1006"/>
            <p:cNvSpPr/>
            <p:nvPr>
              <p:custDataLst>
                <p:tags r:id="rId402"/>
              </p:custDataLst>
            </p:nvPr>
          </p:nvSpPr>
          <p:spPr bwMode="auto">
            <a:xfrm>
              <a:off x="6423025" y="1355726"/>
              <a:ext cx="82550" cy="82550"/>
            </a:xfrm>
            <a:custGeom>
              <a:avLst/>
              <a:gdLst>
                <a:gd name="T0" fmla="*/ 0 w 9"/>
                <a:gd name="T1" fmla="*/ 0 h 9"/>
                <a:gd name="T2" fmla="*/ 0 w 9"/>
                <a:gd name="T3" fmla="*/ 7 h 9"/>
                <a:gd name="T4" fmla="*/ 9 w 9"/>
                <a:gd name="T5" fmla="*/ 9 h 9"/>
                <a:gd name="T6" fmla="*/ 9 w 9"/>
                <a:gd name="T7" fmla="*/ 9 h 9"/>
                <a:gd name="T8" fmla="*/ 9 w 9"/>
                <a:gd name="T9" fmla="*/ 9 h 9"/>
                <a:gd name="T10" fmla="*/ 9 w 9"/>
                <a:gd name="T11" fmla="*/ 2 h 9"/>
                <a:gd name="T12" fmla="*/ 0 w 9"/>
                <a:gd name="T1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9">
                  <a:moveTo>
                    <a:pt x="0" y="0"/>
                  </a:moveTo>
                  <a:cubicBezTo>
                    <a:pt x="0" y="2"/>
                    <a:pt x="0" y="5"/>
                    <a:pt x="0" y="7"/>
                  </a:cubicBezTo>
                  <a:cubicBezTo>
                    <a:pt x="3" y="8"/>
                    <a:pt x="6" y="9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7"/>
                    <a:pt x="9" y="4"/>
                    <a:pt x="9" y="2"/>
                  </a:cubicBezTo>
                  <a:cubicBezTo>
                    <a:pt x="6" y="1"/>
                    <a:pt x="3" y="0"/>
                    <a:pt x="0" y="0"/>
                  </a:cubicBezTo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54" name="PA_任意多边形 1007"/>
            <p:cNvSpPr/>
            <p:nvPr>
              <p:custDataLst>
                <p:tags r:id="rId403"/>
              </p:custDataLst>
            </p:nvPr>
          </p:nvSpPr>
          <p:spPr bwMode="auto">
            <a:xfrm>
              <a:off x="6900863" y="1346201"/>
              <a:ext cx="82550" cy="92075"/>
            </a:xfrm>
            <a:custGeom>
              <a:avLst/>
              <a:gdLst>
                <a:gd name="T0" fmla="*/ 0 w 9"/>
                <a:gd name="T1" fmla="*/ 0 h 10"/>
                <a:gd name="T2" fmla="*/ 0 w 9"/>
                <a:gd name="T3" fmla="*/ 8 h 10"/>
                <a:gd name="T4" fmla="*/ 9 w 9"/>
                <a:gd name="T5" fmla="*/ 10 h 10"/>
                <a:gd name="T6" fmla="*/ 9 w 9"/>
                <a:gd name="T7" fmla="*/ 10 h 10"/>
                <a:gd name="T8" fmla="*/ 9 w 9"/>
                <a:gd name="T9" fmla="*/ 10 h 10"/>
                <a:gd name="T10" fmla="*/ 9 w 9"/>
                <a:gd name="T11" fmla="*/ 10 h 10"/>
                <a:gd name="T12" fmla="*/ 9 w 9"/>
                <a:gd name="T13" fmla="*/ 3 h 10"/>
                <a:gd name="T14" fmla="*/ 0 w 9"/>
                <a:gd name="T1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" h="10">
                  <a:moveTo>
                    <a:pt x="0" y="0"/>
                  </a:moveTo>
                  <a:cubicBezTo>
                    <a:pt x="0" y="3"/>
                    <a:pt x="0" y="5"/>
                    <a:pt x="0" y="8"/>
                  </a:cubicBezTo>
                  <a:cubicBezTo>
                    <a:pt x="3" y="8"/>
                    <a:pt x="6" y="9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7"/>
                    <a:pt x="9" y="5"/>
                    <a:pt x="9" y="3"/>
                  </a:cubicBezTo>
                  <a:cubicBezTo>
                    <a:pt x="6" y="2"/>
                    <a:pt x="3" y="1"/>
                    <a:pt x="0" y="0"/>
                  </a:cubicBezTo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55" name="PA_任意多边形 1008"/>
            <p:cNvSpPr/>
            <p:nvPr>
              <p:custDataLst>
                <p:tags r:id="rId404"/>
              </p:custDataLst>
            </p:nvPr>
          </p:nvSpPr>
          <p:spPr bwMode="auto">
            <a:xfrm>
              <a:off x="6780213" y="1319213"/>
              <a:ext cx="84138" cy="92075"/>
            </a:xfrm>
            <a:custGeom>
              <a:avLst/>
              <a:gdLst>
                <a:gd name="T0" fmla="*/ 0 w 9"/>
                <a:gd name="T1" fmla="*/ 0 h 10"/>
                <a:gd name="T2" fmla="*/ 0 w 9"/>
                <a:gd name="T3" fmla="*/ 8 h 10"/>
                <a:gd name="T4" fmla="*/ 9 w 9"/>
                <a:gd name="T5" fmla="*/ 10 h 10"/>
                <a:gd name="T6" fmla="*/ 9 w 9"/>
                <a:gd name="T7" fmla="*/ 10 h 10"/>
                <a:gd name="T8" fmla="*/ 9 w 9"/>
                <a:gd name="T9" fmla="*/ 2 h 10"/>
                <a:gd name="T10" fmla="*/ 0 w 9"/>
                <a:gd name="T11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10">
                  <a:moveTo>
                    <a:pt x="0" y="0"/>
                  </a:moveTo>
                  <a:cubicBezTo>
                    <a:pt x="0" y="3"/>
                    <a:pt x="0" y="5"/>
                    <a:pt x="0" y="8"/>
                  </a:cubicBezTo>
                  <a:cubicBezTo>
                    <a:pt x="3" y="8"/>
                    <a:pt x="6" y="9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7"/>
                    <a:pt x="9" y="5"/>
                    <a:pt x="9" y="2"/>
                  </a:cubicBezTo>
                  <a:cubicBezTo>
                    <a:pt x="6" y="2"/>
                    <a:pt x="3" y="1"/>
                    <a:pt x="0" y="0"/>
                  </a:cubicBezTo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56" name="PA_任意多边形 1009"/>
            <p:cNvSpPr/>
            <p:nvPr>
              <p:custDataLst>
                <p:tags r:id="rId405"/>
              </p:custDataLst>
            </p:nvPr>
          </p:nvSpPr>
          <p:spPr bwMode="auto">
            <a:xfrm>
              <a:off x="6661150" y="1290638"/>
              <a:ext cx="82550" cy="92075"/>
            </a:xfrm>
            <a:custGeom>
              <a:avLst/>
              <a:gdLst>
                <a:gd name="T0" fmla="*/ 0 w 9"/>
                <a:gd name="T1" fmla="*/ 0 h 10"/>
                <a:gd name="T2" fmla="*/ 0 w 9"/>
                <a:gd name="T3" fmla="*/ 7 h 10"/>
                <a:gd name="T4" fmla="*/ 9 w 9"/>
                <a:gd name="T5" fmla="*/ 10 h 10"/>
                <a:gd name="T6" fmla="*/ 9 w 9"/>
                <a:gd name="T7" fmla="*/ 10 h 10"/>
                <a:gd name="T8" fmla="*/ 9 w 9"/>
                <a:gd name="T9" fmla="*/ 10 h 10"/>
                <a:gd name="T10" fmla="*/ 9 w 9"/>
                <a:gd name="T11" fmla="*/ 2 h 10"/>
                <a:gd name="T12" fmla="*/ 0 w 9"/>
                <a:gd name="T13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10">
                  <a:moveTo>
                    <a:pt x="0" y="0"/>
                  </a:moveTo>
                  <a:cubicBezTo>
                    <a:pt x="0" y="2"/>
                    <a:pt x="0" y="5"/>
                    <a:pt x="0" y="7"/>
                  </a:cubicBezTo>
                  <a:cubicBezTo>
                    <a:pt x="3" y="8"/>
                    <a:pt x="6" y="9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7"/>
                    <a:pt x="9" y="5"/>
                    <a:pt x="9" y="2"/>
                  </a:cubicBezTo>
                  <a:cubicBezTo>
                    <a:pt x="6" y="1"/>
                    <a:pt x="3" y="1"/>
                    <a:pt x="0" y="0"/>
                  </a:cubicBezTo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57" name="PA_任意多边形 1010"/>
            <p:cNvSpPr/>
            <p:nvPr>
              <p:custDataLst>
                <p:tags r:id="rId406"/>
              </p:custDataLst>
            </p:nvPr>
          </p:nvSpPr>
          <p:spPr bwMode="auto">
            <a:xfrm>
              <a:off x="6542088" y="1263651"/>
              <a:ext cx="82550" cy="82550"/>
            </a:xfrm>
            <a:custGeom>
              <a:avLst/>
              <a:gdLst>
                <a:gd name="T0" fmla="*/ 0 w 9"/>
                <a:gd name="T1" fmla="*/ 0 h 9"/>
                <a:gd name="T2" fmla="*/ 0 w 9"/>
                <a:gd name="T3" fmla="*/ 7 h 9"/>
                <a:gd name="T4" fmla="*/ 9 w 9"/>
                <a:gd name="T5" fmla="*/ 9 h 9"/>
                <a:gd name="T6" fmla="*/ 9 w 9"/>
                <a:gd name="T7" fmla="*/ 9 h 9"/>
                <a:gd name="T8" fmla="*/ 9 w 9"/>
                <a:gd name="T9" fmla="*/ 2 h 9"/>
                <a:gd name="T10" fmla="*/ 0 w 9"/>
                <a:gd name="T11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9">
                  <a:moveTo>
                    <a:pt x="0" y="0"/>
                  </a:moveTo>
                  <a:cubicBezTo>
                    <a:pt x="0" y="2"/>
                    <a:pt x="0" y="5"/>
                    <a:pt x="0" y="7"/>
                  </a:cubicBezTo>
                  <a:cubicBezTo>
                    <a:pt x="3" y="8"/>
                    <a:pt x="6" y="9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7"/>
                    <a:pt x="9" y="4"/>
                    <a:pt x="9" y="2"/>
                  </a:cubicBezTo>
                  <a:cubicBezTo>
                    <a:pt x="6" y="1"/>
                    <a:pt x="3" y="0"/>
                    <a:pt x="0" y="0"/>
                  </a:cubicBezTo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58" name="PA_任意多边形 1011"/>
            <p:cNvSpPr/>
            <p:nvPr>
              <p:custDataLst>
                <p:tags r:id="rId407"/>
              </p:custDataLst>
            </p:nvPr>
          </p:nvSpPr>
          <p:spPr bwMode="auto">
            <a:xfrm>
              <a:off x="6423025" y="1227138"/>
              <a:ext cx="82550" cy="92075"/>
            </a:xfrm>
            <a:custGeom>
              <a:avLst/>
              <a:gdLst>
                <a:gd name="T0" fmla="*/ 0 w 9"/>
                <a:gd name="T1" fmla="*/ 0 h 10"/>
                <a:gd name="T2" fmla="*/ 0 w 9"/>
                <a:gd name="T3" fmla="*/ 8 h 10"/>
                <a:gd name="T4" fmla="*/ 9 w 9"/>
                <a:gd name="T5" fmla="*/ 10 h 10"/>
                <a:gd name="T6" fmla="*/ 9 w 9"/>
                <a:gd name="T7" fmla="*/ 10 h 10"/>
                <a:gd name="T8" fmla="*/ 9 w 9"/>
                <a:gd name="T9" fmla="*/ 10 h 10"/>
                <a:gd name="T10" fmla="*/ 9 w 9"/>
                <a:gd name="T11" fmla="*/ 3 h 10"/>
                <a:gd name="T12" fmla="*/ 0 w 9"/>
                <a:gd name="T13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10">
                  <a:moveTo>
                    <a:pt x="0" y="0"/>
                  </a:moveTo>
                  <a:cubicBezTo>
                    <a:pt x="0" y="3"/>
                    <a:pt x="0" y="6"/>
                    <a:pt x="0" y="8"/>
                  </a:cubicBezTo>
                  <a:cubicBezTo>
                    <a:pt x="3" y="9"/>
                    <a:pt x="6" y="10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8"/>
                    <a:pt x="9" y="5"/>
                    <a:pt x="9" y="3"/>
                  </a:cubicBezTo>
                  <a:cubicBezTo>
                    <a:pt x="6" y="2"/>
                    <a:pt x="3" y="1"/>
                    <a:pt x="0" y="0"/>
                  </a:cubicBezTo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59" name="PA_任意多边形 1012"/>
            <p:cNvSpPr/>
            <p:nvPr>
              <p:custDataLst>
                <p:tags r:id="rId408"/>
              </p:custDataLst>
            </p:nvPr>
          </p:nvSpPr>
          <p:spPr bwMode="auto">
            <a:xfrm>
              <a:off x="6900863" y="1236663"/>
              <a:ext cx="82550" cy="82550"/>
            </a:xfrm>
            <a:custGeom>
              <a:avLst/>
              <a:gdLst>
                <a:gd name="T0" fmla="*/ 0 w 9"/>
                <a:gd name="T1" fmla="*/ 0 h 9"/>
                <a:gd name="T2" fmla="*/ 0 w 9"/>
                <a:gd name="T3" fmla="*/ 7 h 9"/>
                <a:gd name="T4" fmla="*/ 9 w 9"/>
                <a:gd name="T5" fmla="*/ 9 h 9"/>
                <a:gd name="T6" fmla="*/ 9 w 9"/>
                <a:gd name="T7" fmla="*/ 9 h 9"/>
                <a:gd name="T8" fmla="*/ 9 w 9"/>
                <a:gd name="T9" fmla="*/ 9 h 9"/>
                <a:gd name="T10" fmla="*/ 9 w 9"/>
                <a:gd name="T11" fmla="*/ 2 h 9"/>
                <a:gd name="T12" fmla="*/ 0 w 9"/>
                <a:gd name="T1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9">
                  <a:moveTo>
                    <a:pt x="0" y="0"/>
                  </a:moveTo>
                  <a:cubicBezTo>
                    <a:pt x="0" y="2"/>
                    <a:pt x="0" y="5"/>
                    <a:pt x="0" y="7"/>
                  </a:cubicBezTo>
                  <a:cubicBezTo>
                    <a:pt x="3" y="8"/>
                    <a:pt x="6" y="8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7"/>
                    <a:pt x="9" y="4"/>
                    <a:pt x="9" y="2"/>
                  </a:cubicBezTo>
                  <a:cubicBezTo>
                    <a:pt x="6" y="1"/>
                    <a:pt x="3" y="0"/>
                    <a:pt x="0" y="0"/>
                  </a:cubicBezTo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60" name="PA_任意多边形 1013"/>
            <p:cNvSpPr/>
            <p:nvPr>
              <p:custDataLst>
                <p:tags r:id="rId409"/>
              </p:custDataLst>
            </p:nvPr>
          </p:nvSpPr>
          <p:spPr bwMode="auto">
            <a:xfrm>
              <a:off x="6780213" y="1198563"/>
              <a:ext cx="84138" cy="92075"/>
            </a:xfrm>
            <a:custGeom>
              <a:avLst/>
              <a:gdLst>
                <a:gd name="T0" fmla="*/ 0 w 9"/>
                <a:gd name="T1" fmla="*/ 0 h 10"/>
                <a:gd name="T2" fmla="*/ 0 w 9"/>
                <a:gd name="T3" fmla="*/ 8 h 10"/>
                <a:gd name="T4" fmla="*/ 9 w 9"/>
                <a:gd name="T5" fmla="*/ 10 h 10"/>
                <a:gd name="T6" fmla="*/ 9 w 9"/>
                <a:gd name="T7" fmla="*/ 10 h 10"/>
                <a:gd name="T8" fmla="*/ 9 w 9"/>
                <a:gd name="T9" fmla="*/ 3 h 10"/>
                <a:gd name="T10" fmla="*/ 0 w 9"/>
                <a:gd name="T11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10">
                  <a:moveTo>
                    <a:pt x="0" y="0"/>
                  </a:moveTo>
                  <a:cubicBezTo>
                    <a:pt x="0" y="3"/>
                    <a:pt x="0" y="5"/>
                    <a:pt x="0" y="8"/>
                  </a:cubicBezTo>
                  <a:cubicBezTo>
                    <a:pt x="3" y="8"/>
                    <a:pt x="6" y="9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8"/>
                    <a:pt x="9" y="5"/>
                    <a:pt x="9" y="3"/>
                  </a:cubicBezTo>
                  <a:cubicBezTo>
                    <a:pt x="6" y="2"/>
                    <a:pt x="3" y="1"/>
                    <a:pt x="0" y="0"/>
                  </a:cubicBezTo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61" name="PA_任意多边形 1014"/>
            <p:cNvSpPr/>
            <p:nvPr>
              <p:custDataLst>
                <p:tags r:id="rId410"/>
              </p:custDataLst>
            </p:nvPr>
          </p:nvSpPr>
          <p:spPr bwMode="auto">
            <a:xfrm>
              <a:off x="6661150" y="1171576"/>
              <a:ext cx="82550" cy="92075"/>
            </a:xfrm>
            <a:custGeom>
              <a:avLst/>
              <a:gdLst>
                <a:gd name="T0" fmla="*/ 0 w 9"/>
                <a:gd name="T1" fmla="*/ 0 h 10"/>
                <a:gd name="T2" fmla="*/ 0 w 9"/>
                <a:gd name="T3" fmla="*/ 7 h 10"/>
                <a:gd name="T4" fmla="*/ 9 w 9"/>
                <a:gd name="T5" fmla="*/ 10 h 10"/>
                <a:gd name="T6" fmla="*/ 9 w 9"/>
                <a:gd name="T7" fmla="*/ 10 h 10"/>
                <a:gd name="T8" fmla="*/ 9 w 9"/>
                <a:gd name="T9" fmla="*/ 10 h 10"/>
                <a:gd name="T10" fmla="*/ 9 w 9"/>
                <a:gd name="T11" fmla="*/ 2 h 10"/>
                <a:gd name="T12" fmla="*/ 0 w 9"/>
                <a:gd name="T13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10">
                  <a:moveTo>
                    <a:pt x="0" y="0"/>
                  </a:moveTo>
                  <a:cubicBezTo>
                    <a:pt x="0" y="2"/>
                    <a:pt x="0" y="5"/>
                    <a:pt x="0" y="7"/>
                  </a:cubicBezTo>
                  <a:cubicBezTo>
                    <a:pt x="3" y="8"/>
                    <a:pt x="6" y="9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7"/>
                    <a:pt x="9" y="5"/>
                    <a:pt x="9" y="2"/>
                  </a:cubicBezTo>
                  <a:cubicBezTo>
                    <a:pt x="6" y="2"/>
                    <a:pt x="3" y="1"/>
                    <a:pt x="0" y="0"/>
                  </a:cubicBezTo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62" name="PA_任意多边形 1015"/>
            <p:cNvSpPr/>
            <p:nvPr>
              <p:custDataLst>
                <p:tags r:id="rId411"/>
              </p:custDataLst>
            </p:nvPr>
          </p:nvSpPr>
          <p:spPr bwMode="auto">
            <a:xfrm>
              <a:off x="6542088" y="1144588"/>
              <a:ext cx="82550" cy="82550"/>
            </a:xfrm>
            <a:custGeom>
              <a:avLst/>
              <a:gdLst>
                <a:gd name="T0" fmla="*/ 0 w 9"/>
                <a:gd name="T1" fmla="*/ 0 h 9"/>
                <a:gd name="T2" fmla="*/ 0 w 9"/>
                <a:gd name="T3" fmla="*/ 7 h 9"/>
                <a:gd name="T4" fmla="*/ 9 w 9"/>
                <a:gd name="T5" fmla="*/ 9 h 9"/>
                <a:gd name="T6" fmla="*/ 9 w 9"/>
                <a:gd name="T7" fmla="*/ 9 h 9"/>
                <a:gd name="T8" fmla="*/ 9 w 9"/>
                <a:gd name="T9" fmla="*/ 9 h 9"/>
                <a:gd name="T10" fmla="*/ 9 w 9"/>
                <a:gd name="T11" fmla="*/ 2 h 9"/>
                <a:gd name="T12" fmla="*/ 0 w 9"/>
                <a:gd name="T1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9">
                  <a:moveTo>
                    <a:pt x="0" y="0"/>
                  </a:moveTo>
                  <a:cubicBezTo>
                    <a:pt x="0" y="2"/>
                    <a:pt x="0" y="5"/>
                    <a:pt x="0" y="7"/>
                  </a:cubicBezTo>
                  <a:cubicBezTo>
                    <a:pt x="3" y="8"/>
                    <a:pt x="6" y="9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7"/>
                    <a:pt x="9" y="4"/>
                    <a:pt x="9" y="2"/>
                  </a:cubicBezTo>
                  <a:cubicBezTo>
                    <a:pt x="6" y="1"/>
                    <a:pt x="3" y="0"/>
                    <a:pt x="0" y="0"/>
                  </a:cubicBezTo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63" name="PA_任意多边形 1017"/>
            <p:cNvSpPr/>
            <p:nvPr>
              <p:custDataLst>
                <p:tags r:id="rId412"/>
              </p:custDataLst>
            </p:nvPr>
          </p:nvSpPr>
          <p:spPr bwMode="auto">
            <a:xfrm>
              <a:off x="6423025" y="1108076"/>
              <a:ext cx="82550" cy="90488"/>
            </a:xfrm>
            <a:custGeom>
              <a:avLst/>
              <a:gdLst>
                <a:gd name="T0" fmla="*/ 0 w 9"/>
                <a:gd name="T1" fmla="*/ 0 h 10"/>
                <a:gd name="T2" fmla="*/ 0 w 9"/>
                <a:gd name="T3" fmla="*/ 8 h 10"/>
                <a:gd name="T4" fmla="*/ 9 w 9"/>
                <a:gd name="T5" fmla="*/ 10 h 10"/>
                <a:gd name="T6" fmla="*/ 9 w 9"/>
                <a:gd name="T7" fmla="*/ 10 h 10"/>
                <a:gd name="T8" fmla="*/ 9 w 9"/>
                <a:gd name="T9" fmla="*/ 10 h 10"/>
                <a:gd name="T10" fmla="*/ 9 w 9"/>
                <a:gd name="T11" fmla="*/ 3 h 10"/>
                <a:gd name="T12" fmla="*/ 0 w 9"/>
                <a:gd name="T13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10">
                  <a:moveTo>
                    <a:pt x="0" y="0"/>
                  </a:moveTo>
                  <a:cubicBezTo>
                    <a:pt x="0" y="3"/>
                    <a:pt x="0" y="5"/>
                    <a:pt x="0" y="8"/>
                  </a:cubicBezTo>
                  <a:cubicBezTo>
                    <a:pt x="3" y="9"/>
                    <a:pt x="6" y="9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8"/>
                    <a:pt x="9" y="5"/>
                    <a:pt x="9" y="3"/>
                  </a:cubicBezTo>
                  <a:cubicBezTo>
                    <a:pt x="6" y="2"/>
                    <a:pt x="3" y="1"/>
                    <a:pt x="0" y="0"/>
                  </a:cubicBezTo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64" name="PA_任意多边形 1018"/>
            <p:cNvSpPr/>
            <p:nvPr>
              <p:custDataLst>
                <p:tags r:id="rId413"/>
              </p:custDataLst>
            </p:nvPr>
          </p:nvSpPr>
          <p:spPr bwMode="auto">
            <a:xfrm>
              <a:off x="4611688" y="1731963"/>
              <a:ext cx="671513" cy="249238"/>
            </a:xfrm>
            <a:custGeom>
              <a:avLst/>
              <a:gdLst>
                <a:gd name="T0" fmla="*/ 214 w 423"/>
                <a:gd name="T1" fmla="*/ 110 h 157"/>
                <a:gd name="T2" fmla="*/ 226 w 423"/>
                <a:gd name="T3" fmla="*/ 110 h 157"/>
                <a:gd name="T4" fmla="*/ 423 w 423"/>
                <a:gd name="T5" fmla="*/ 139 h 157"/>
                <a:gd name="T6" fmla="*/ 423 w 423"/>
                <a:gd name="T7" fmla="*/ 64 h 157"/>
                <a:gd name="T8" fmla="*/ 0 w 423"/>
                <a:gd name="T9" fmla="*/ 0 h 157"/>
                <a:gd name="T10" fmla="*/ 0 w 423"/>
                <a:gd name="T11" fmla="*/ 157 h 157"/>
                <a:gd name="T12" fmla="*/ 0 w 423"/>
                <a:gd name="T13" fmla="*/ 157 h 157"/>
                <a:gd name="T14" fmla="*/ 6 w 423"/>
                <a:gd name="T15" fmla="*/ 157 h 157"/>
                <a:gd name="T16" fmla="*/ 214 w 423"/>
                <a:gd name="T17" fmla="*/ 110 h 157"/>
                <a:gd name="T18" fmla="*/ 214 w 423"/>
                <a:gd name="T19" fmla="*/ 11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23" h="157">
                  <a:moveTo>
                    <a:pt x="214" y="110"/>
                  </a:moveTo>
                  <a:lnTo>
                    <a:pt x="226" y="110"/>
                  </a:lnTo>
                  <a:lnTo>
                    <a:pt x="423" y="139"/>
                  </a:lnTo>
                  <a:lnTo>
                    <a:pt x="423" y="64"/>
                  </a:lnTo>
                  <a:lnTo>
                    <a:pt x="0" y="0"/>
                  </a:lnTo>
                  <a:lnTo>
                    <a:pt x="0" y="157"/>
                  </a:lnTo>
                  <a:lnTo>
                    <a:pt x="0" y="157"/>
                  </a:lnTo>
                  <a:lnTo>
                    <a:pt x="6" y="157"/>
                  </a:lnTo>
                  <a:lnTo>
                    <a:pt x="214" y="110"/>
                  </a:lnTo>
                  <a:lnTo>
                    <a:pt x="214" y="110"/>
                  </a:lnTo>
                  <a:close/>
                </a:path>
              </a:pathLst>
            </a:custGeom>
            <a:solidFill>
              <a:srgbClr val="7B7877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65" name="PA_任意多边形 1019"/>
            <p:cNvSpPr/>
            <p:nvPr>
              <p:custDataLst>
                <p:tags r:id="rId414"/>
              </p:custDataLst>
            </p:nvPr>
          </p:nvSpPr>
          <p:spPr bwMode="auto">
            <a:xfrm>
              <a:off x="3636963" y="1906588"/>
              <a:ext cx="1333500" cy="3935413"/>
            </a:xfrm>
            <a:custGeom>
              <a:avLst/>
              <a:gdLst>
                <a:gd name="T0" fmla="*/ 840 w 840"/>
                <a:gd name="T1" fmla="*/ 0 h 2479"/>
                <a:gd name="T2" fmla="*/ 811 w 840"/>
                <a:gd name="T3" fmla="*/ 2479 h 2479"/>
                <a:gd name="T4" fmla="*/ 18 w 840"/>
                <a:gd name="T5" fmla="*/ 2283 h 2479"/>
                <a:gd name="T6" fmla="*/ 12 w 840"/>
                <a:gd name="T7" fmla="*/ 186 h 2479"/>
                <a:gd name="T8" fmla="*/ 0 w 840"/>
                <a:gd name="T9" fmla="*/ 180 h 2479"/>
                <a:gd name="T10" fmla="*/ 0 w 840"/>
                <a:gd name="T11" fmla="*/ 168 h 2479"/>
                <a:gd name="T12" fmla="*/ 840 w 840"/>
                <a:gd name="T13" fmla="*/ 0 h 24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40" h="2479">
                  <a:moveTo>
                    <a:pt x="840" y="0"/>
                  </a:moveTo>
                  <a:lnTo>
                    <a:pt x="811" y="2479"/>
                  </a:lnTo>
                  <a:lnTo>
                    <a:pt x="18" y="2283"/>
                  </a:lnTo>
                  <a:lnTo>
                    <a:pt x="12" y="186"/>
                  </a:lnTo>
                  <a:lnTo>
                    <a:pt x="0" y="180"/>
                  </a:lnTo>
                  <a:lnTo>
                    <a:pt x="0" y="168"/>
                  </a:lnTo>
                  <a:lnTo>
                    <a:pt x="840" y="0"/>
                  </a:lnTo>
                  <a:close/>
                </a:path>
              </a:pathLst>
            </a:custGeom>
            <a:solidFill>
              <a:srgbClr val="DFAB9D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66" name="PA_任意多边形 1020"/>
            <p:cNvSpPr/>
            <p:nvPr>
              <p:custDataLst>
                <p:tags r:id="rId415"/>
              </p:custDataLst>
            </p:nvPr>
          </p:nvSpPr>
          <p:spPr bwMode="auto">
            <a:xfrm>
              <a:off x="4970463" y="1906588"/>
              <a:ext cx="771525" cy="130175"/>
            </a:xfrm>
            <a:custGeom>
              <a:avLst/>
              <a:gdLst>
                <a:gd name="T0" fmla="*/ 0 w 486"/>
                <a:gd name="T1" fmla="*/ 0 h 82"/>
                <a:gd name="T2" fmla="*/ 0 w 486"/>
                <a:gd name="T3" fmla="*/ 12 h 82"/>
                <a:gd name="T4" fmla="*/ 6 w 486"/>
                <a:gd name="T5" fmla="*/ 12 h 82"/>
                <a:gd name="T6" fmla="*/ 486 w 486"/>
                <a:gd name="T7" fmla="*/ 82 h 82"/>
                <a:gd name="T8" fmla="*/ 486 w 486"/>
                <a:gd name="T9" fmla="*/ 70 h 82"/>
                <a:gd name="T10" fmla="*/ 197 w 486"/>
                <a:gd name="T11" fmla="*/ 29 h 82"/>
                <a:gd name="T12" fmla="*/ 0 w 486"/>
                <a:gd name="T13" fmla="*/ 0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86" h="82">
                  <a:moveTo>
                    <a:pt x="0" y="0"/>
                  </a:moveTo>
                  <a:lnTo>
                    <a:pt x="0" y="12"/>
                  </a:lnTo>
                  <a:lnTo>
                    <a:pt x="6" y="12"/>
                  </a:lnTo>
                  <a:lnTo>
                    <a:pt x="486" y="82"/>
                  </a:lnTo>
                  <a:lnTo>
                    <a:pt x="486" y="70"/>
                  </a:lnTo>
                  <a:lnTo>
                    <a:pt x="197" y="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67" name="PA_任意多边形 1021"/>
            <p:cNvSpPr/>
            <p:nvPr>
              <p:custDataLst>
                <p:tags r:id="rId416"/>
              </p:custDataLst>
            </p:nvPr>
          </p:nvSpPr>
          <p:spPr bwMode="auto">
            <a:xfrm>
              <a:off x="4924425" y="1925638"/>
              <a:ext cx="55563" cy="3944938"/>
            </a:xfrm>
            <a:custGeom>
              <a:avLst/>
              <a:gdLst>
                <a:gd name="T0" fmla="*/ 29 w 35"/>
                <a:gd name="T1" fmla="*/ 0 h 2485"/>
                <a:gd name="T2" fmla="*/ 35 w 35"/>
                <a:gd name="T3" fmla="*/ 0 h 2485"/>
                <a:gd name="T4" fmla="*/ 35 w 35"/>
                <a:gd name="T5" fmla="*/ 2485 h 2485"/>
                <a:gd name="T6" fmla="*/ 0 w 35"/>
                <a:gd name="T7" fmla="*/ 2473 h 2485"/>
                <a:gd name="T8" fmla="*/ 0 w 35"/>
                <a:gd name="T9" fmla="*/ 2467 h 2485"/>
                <a:gd name="T10" fmla="*/ 0 w 35"/>
                <a:gd name="T11" fmla="*/ 6 h 2485"/>
                <a:gd name="T12" fmla="*/ 29 w 35"/>
                <a:gd name="T13" fmla="*/ 0 h 24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5" h="2485">
                  <a:moveTo>
                    <a:pt x="29" y="0"/>
                  </a:moveTo>
                  <a:lnTo>
                    <a:pt x="35" y="0"/>
                  </a:lnTo>
                  <a:lnTo>
                    <a:pt x="35" y="2485"/>
                  </a:lnTo>
                  <a:lnTo>
                    <a:pt x="0" y="2473"/>
                  </a:lnTo>
                  <a:lnTo>
                    <a:pt x="0" y="2467"/>
                  </a:lnTo>
                  <a:lnTo>
                    <a:pt x="0" y="6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68" name="PA_任意多边形 1022"/>
            <p:cNvSpPr/>
            <p:nvPr>
              <p:custDataLst>
                <p:tags r:id="rId417"/>
              </p:custDataLst>
            </p:nvPr>
          </p:nvSpPr>
          <p:spPr bwMode="auto">
            <a:xfrm>
              <a:off x="4022725" y="1731963"/>
              <a:ext cx="588963" cy="368300"/>
            </a:xfrm>
            <a:custGeom>
              <a:avLst/>
              <a:gdLst>
                <a:gd name="T0" fmla="*/ 371 w 371"/>
                <a:gd name="T1" fmla="*/ 0 h 232"/>
                <a:gd name="T2" fmla="*/ 371 w 371"/>
                <a:gd name="T3" fmla="*/ 157 h 232"/>
                <a:gd name="T4" fmla="*/ 6 w 371"/>
                <a:gd name="T5" fmla="*/ 232 h 232"/>
                <a:gd name="T6" fmla="*/ 0 w 371"/>
                <a:gd name="T7" fmla="*/ 232 h 232"/>
                <a:gd name="T8" fmla="*/ 0 w 371"/>
                <a:gd name="T9" fmla="*/ 232 h 232"/>
                <a:gd name="T10" fmla="*/ 0 w 371"/>
                <a:gd name="T11" fmla="*/ 82 h 232"/>
                <a:gd name="T12" fmla="*/ 371 w 371"/>
                <a:gd name="T13" fmla="*/ 0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1" h="232">
                  <a:moveTo>
                    <a:pt x="371" y="0"/>
                  </a:moveTo>
                  <a:lnTo>
                    <a:pt x="371" y="157"/>
                  </a:lnTo>
                  <a:lnTo>
                    <a:pt x="6" y="232"/>
                  </a:lnTo>
                  <a:lnTo>
                    <a:pt x="0" y="232"/>
                  </a:lnTo>
                  <a:lnTo>
                    <a:pt x="0" y="232"/>
                  </a:lnTo>
                  <a:lnTo>
                    <a:pt x="0" y="82"/>
                  </a:lnTo>
                  <a:lnTo>
                    <a:pt x="371" y="0"/>
                  </a:lnTo>
                  <a:close/>
                </a:path>
              </a:pathLst>
            </a:custGeom>
            <a:solidFill>
              <a:srgbClr val="E4E4E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69" name="PA_任意多边形 1023"/>
            <p:cNvSpPr/>
            <p:nvPr>
              <p:custDataLst>
                <p:tags r:id="rId418"/>
              </p:custDataLst>
            </p:nvPr>
          </p:nvSpPr>
          <p:spPr bwMode="auto">
            <a:xfrm>
              <a:off x="4979988" y="1925638"/>
              <a:ext cx="808038" cy="3944938"/>
            </a:xfrm>
            <a:custGeom>
              <a:avLst/>
              <a:gdLst>
                <a:gd name="T0" fmla="*/ 0 w 509"/>
                <a:gd name="T1" fmla="*/ 0 h 2485"/>
                <a:gd name="T2" fmla="*/ 480 w 509"/>
                <a:gd name="T3" fmla="*/ 70 h 2485"/>
                <a:gd name="T4" fmla="*/ 509 w 509"/>
                <a:gd name="T5" fmla="*/ 75 h 2485"/>
                <a:gd name="T6" fmla="*/ 509 w 509"/>
                <a:gd name="T7" fmla="*/ 2392 h 2485"/>
                <a:gd name="T8" fmla="*/ 503 w 509"/>
                <a:gd name="T9" fmla="*/ 2392 h 2485"/>
                <a:gd name="T10" fmla="*/ 0 w 509"/>
                <a:gd name="T11" fmla="*/ 2485 h 2485"/>
                <a:gd name="T12" fmla="*/ 0 w 509"/>
                <a:gd name="T13" fmla="*/ 0 h 24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09" h="2485">
                  <a:moveTo>
                    <a:pt x="0" y="0"/>
                  </a:moveTo>
                  <a:lnTo>
                    <a:pt x="480" y="70"/>
                  </a:lnTo>
                  <a:lnTo>
                    <a:pt x="509" y="75"/>
                  </a:lnTo>
                  <a:lnTo>
                    <a:pt x="509" y="2392"/>
                  </a:lnTo>
                  <a:lnTo>
                    <a:pt x="503" y="2392"/>
                  </a:lnTo>
                  <a:lnTo>
                    <a:pt x="0" y="248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A8896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70" name="PA_任意多边形 1024"/>
            <p:cNvSpPr>
              <a:spLocks noEditPoints="1"/>
            </p:cNvSpPr>
            <p:nvPr>
              <p:custDataLst>
                <p:tags r:id="rId419"/>
              </p:custDataLst>
            </p:nvPr>
          </p:nvSpPr>
          <p:spPr bwMode="auto">
            <a:xfrm>
              <a:off x="3636963" y="2165351"/>
              <a:ext cx="174625" cy="3409950"/>
            </a:xfrm>
            <a:custGeom>
              <a:avLst/>
              <a:gdLst>
                <a:gd name="T0" fmla="*/ 12 w 110"/>
                <a:gd name="T1" fmla="*/ 23 h 2148"/>
                <a:gd name="T2" fmla="*/ 18 w 110"/>
                <a:gd name="T3" fmla="*/ 2120 h 2148"/>
                <a:gd name="T4" fmla="*/ 6 w 110"/>
                <a:gd name="T5" fmla="*/ 2125 h 2148"/>
                <a:gd name="T6" fmla="*/ 0 w 110"/>
                <a:gd name="T7" fmla="*/ 17 h 2148"/>
                <a:gd name="T8" fmla="*/ 12 w 110"/>
                <a:gd name="T9" fmla="*/ 23 h 2148"/>
                <a:gd name="T10" fmla="*/ 12 w 110"/>
                <a:gd name="T11" fmla="*/ 23 h 2148"/>
                <a:gd name="T12" fmla="*/ 93 w 110"/>
                <a:gd name="T13" fmla="*/ 0 h 2148"/>
                <a:gd name="T14" fmla="*/ 104 w 110"/>
                <a:gd name="T15" fmla="*/ 0 h 2148"/>
                <a:gd name="T16" fmla="*/ 110 w 110"/>
                <a:gd name="T17" fmla="*/ 2143 h 2148"/>
                <a:gd name="T18" fmla="*/ 99 w 110"/>
                <a:gd name="T19" fmla="*/ 2148 h 2148"/>
                <a:gd name="T20" fmla="*/ 93 w 110"/>
                <a:gd name="T21" fmla="*/ 0 h 2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0" h="2148">
                  <a:moveTo>
                    <a:pt x="12" y="23"/>
                  </a:moveTo>
                  <a:lnTo>
                    <a:pt x="18" y="2120"/>
                  </a:lnTo>
                  <a:lnTo>
                    <a:pt x="6" y="2125"/>
                  </a:lnTo>
                  <a:lnTo>
                    <a:pt x="0" y="17"/>
                  </a:lnTo>
                  <a:lnTo>
                    <a:pt x="12" y="23"/>
                  </a:lnTo>
                  <a:lnTo>
                    <a:pt x="12" y="23"/>
                  </a:lnTo>
                  <a:close/>
                  <a:moveTo>
                    <a:pt x="93" y="0"/>
                  </a:moveTo>
                  <a:lnTo>
                    <a:pt x="104" y="0"/>
                  </a:lnTo>
                  <a:lnTo>
                    <a:pt x="110" y="2143"/>
                  </a:lnTo>
                  <a:lnTo>
                    <a:pt x="99" y="2148"/>
                  </a:lnTo>
                  <a:lnTo>
                    <a:pt x="93" y="0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71" name="PA_任意多边形 1025"/>
            <p:cNvSpPr/>
            <p:nvPr>
              <p:custDataLst>
                <p:tags r:id="rId420"/>
              </p:custDataLst>
            </p:nvPr>
          </p:nvSpPr>
          <p:spPr bwMode="auto">
            <a:xfrm>
              <a:off x="3590925" y="2192338"/>
              <a:ext cx="55563" cy="3346450"/>
            </a:xfrm>
            <a:custGeom>
              <a:avLst/>
              <a:gdLst>
                <a:gd name="T0" fmla="*/ 5 w 6"/>
                <a:gd name="T1" fmla="*/ 0 h 364"/>
                <a:gd name="T2" fmla="*/ 6 w 6"/>
                <a:gd name="T3" fmla="*/ 364 h 364"/>
                <a:gd name="T4" fmla="*/ 2 w 6"/>
                <a:gd name="T5" fmla="*/ 363 h 364"/>
                <a:gd name="T6" fmla="*/ 1 w 6"/>
                <a:gd name="T7" fmla="*/ 2 h 364"/>
                <a:gd name="T8" fmla="*/ 5 w 6"/>
                <a:gd name="T9" fmla="*/ 0 h 3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364">
                  <a:moveTo>
                    <a:pt x="5" y="0"/>
                  </a:moveTo>
                  <a:cubicBezTo>
                    <a:pt x="6" y="364"/>
                    <a:pt x="6" y="364"/>
                    <a:pt x="6" y="364"/>
                  </a:cubicBezTo>
                  <a:cubicBezTo>
                    <a:pt x="2" y="363"/>
                    <a:pt x="2" y="363"/>
                    <a:pt x="2" y="36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1"/>
                    <a:pt x="2" y="0"/>
                    <a:pt x="5" y="0"/>
                  </a:cubicBez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72" name="PA_任意多边形 1026"/>
            <p:cNvSpPr/>
            <p:nvPr>
              <p:custDataLst>
                <p:tags r:id="rId421"/>
              </p:custDataLst>
            </p:nvPr>
          </p:nvSpPr>
          <p:spPr bwMode="auto">
            <a:xfrm>
              <a:off x="3738563" y="2165351"/>
              <a:ext cx="55563" cy="3409950"/>
            </a:xfrm>
            <a:custGeom>
              <a:avLst/>
              <a:gdLst>
                <a:gd name="T0" fmla="*/ 6 w 35"/>
                <a:gd name="T1" fmla="*/ 2137 h 2148"/>
                <a:gd name="T2" fmla="*/ 0 w 35"/>
                <a:gd name="T3" fmla="*/ 5 h 2148"/>
                <a:gd name="T4" fmla="*/ 29 w 35"/>
                <a:gd name="T5" fmla="*/ 0 h 2148"/>
                <a:gd name="T6" fmla="*/ 35 w 35"/>
                <a:gd name="T7" fmla="*/ 2148 h 2148"/>
                <a:gd name="T8" fmla="*/ 6 w 35"/>
                <a:gd name="T9" fmla="*/ 2143 h 2148"/>
                <a:gd name="T10" fmla="*/ 6 w 35"/>
                <a:gd name="T11" fmla="*/ 2137 h 2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5" h="2148">
                  <a:moveTo>
                    <a:pt x="6" y="2137"/>
                  </a:moveTo>
                  <a:lnTo>
                    <a:pt x="0" y="5"/>
                  </a:lnTo>
                  <a:lnTo>
                    <a:pt x="29" y="0"/>
                  </a:lnTo>
                  <a:lnTo>
                    <a:pt x="35" y="2148"/>
                  </a:lnTo>
                  <a:lnTo>
                    <a:pt x="6" y="2143"/>
                  </a:lnTo>
                  <a:lnTo>
                    <a:pt x="6" y="2137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73" name="PA_任意多边形 1027"/>
            <p:cNvSpPr/>
            <p:nvPr>
              <p:custDataLst>
                <p:tags r:id="rId422"/>
              </p:custDataLst>
            </p:nvPr>
          </p:nvSpPr>
          <p:spPr bwMode="auto">
            <a:xfrm>
              <a:off x="3886200" y="2136776"/>
              <a:ext cx="53975" cy="3476625"/>
            </a:xfrm>
            <a:custGeom>
              <a:avLst/>
              <a:gdLst>
                <a:gd name="T0" fmla="*/ 1 w 6"/>
                <a:gd name="T1" fmla="*/ 376 h 378"/>
                <a:gd name="T2" fmla="*/ 0 w 6"/>
                <a:gd name="T3" fmla="*/ 2 h 378"/>
                <a:gd name="T4" fmla="*/ 5 w 6"/>
                <a:gd name="T5" fmla="*/ 0 h 378"/>
                <a:gd name="T6" fmla="*/ 6 w 6"/>
                <a:gd name="T7" fmla="*/ 378 h 378"/>
                <a:gd name="T8" fmla="*/ 1 w 6"/>
                <a:gd name="T9" fmla="*/ 377 h 378"/>
                <a:gd name="T10" fmla="*/ 1 w 6"/>
                <a:gd name="T11" fmla="*/ 376 h 3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378">
                  <a:moveTo>
                    <a:pt x="1" y="376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2" y="0"/>
                    <a:pt x="5" y="0"/>
                  </a:cubicBezTo>
                  <a:cubicBezTo>
                    <a:pt x="6" y="378"/>
                    <a:pt x="6" y="378"/>
                    <a:pt x="6" y="378"/>
                  </a:cubicBezTo>
                  <a:cubicBezTo>
                    <a:pt x="1" y="377"/>
                    <a:pt x="1" y="377"/>
                    <a:pt x="1" y="377"/>
                  </a:cubicBezTo>
                  <a:lnTo>
                    <a:pt x="1" y="376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74" name="PA_任意多边形 1028"/>
            <p:cNvSpPr/>
            <p:nvPr>
              <p:custDataLst>
                <p:tags r:id="rId423"/>
              </p:custDataLst>
            </p:nvPr>
          </p:nvSpPr>
          <p:spPr bwMode="auto">
            <a:xfrm>
              <a:off x="3932238" y="2136776"/>
              <a:ext cx="26988" cy="3476625"/>
            </a:xfrm>
            <a:custGeom>
              <a:avLst/>
              <a:gdLst>
                <a:gd name="T0" fmla="*/ 0 w 17"/>
                <a:gd name="T1" fmla="*/ 0 h 2190"/>
                <a:gd name="T2" fmla="*/ 11 w 17"/>
                <a:gd name="T3" fmla="*/ 0 h 2190"/>
                <a:gd name="T4" fmla="*/ 17 w 17"/>
                <a:gd name="T5" fmla="*/ 2184 h 2190"/>
                <a:gd name="T6" fmla="*/ 5 w 17"/>
                <a:gd name="T7" fmla="*/ 2190 h 2190"/>
                <a:gd name="T8" fmla="*/ 0 w 17"/>
                <a:gd name="T9" fmla="*/ 0 h 2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2190">
                  <a:moveTo>
                    <a:pt x="0" y="0"/>
                  </a:moveTo>
                  <a:lnTo>
                    <a:pt x="11" y="0"/>
                  </a:lnTo>
                  <a:lnTo>
                    <a:pt x="17" y="2184"/>
                  </a:lnTo>
                  <a:lnTo>
                    <a:pt x="5" y="219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75" name="PA_任意多边形 1029"/>
            <p:cNvSpPr/>
            <p:nvPr>
              <p:custDataLst>
                <p:tags r:id="rId424"/>
              </p:custDataLst>
            </p:nvPr>
          </p:nvSpPr>
          <p:spPr bwMode="auto">
            <a:xfrm>
              <a:off x="4041775" y="2109788"/>
              <a:ext cx="55563" cy="3540125"/>
            </a:xfrm>
            <a:custGeom>
              <a:avLst/>
              <a:gdLst>
                <a:gd name="T0" fmla="*/ 1 w 6"/>
                <a:gd name="T1" fmla="*/ 383 h 385"/>
                <a:gd name="T2" fmla="*/ 0 w 6"/>
                <a:gd name="T3" fmla="*/ 1 h 385"/>
                <a:gd name="T4" fmla="*/ 5 w 6"/>
                <a:gd name="T5" fmla="*/ 0 h 385"/>
                <a:gd name="T6" fmla="*/ 6 w 6"/>
                <a:gd name="T7" fmla="*/ 385 h 385"/>
                <a:gd name="T8" fmla="*/ 1 w 6"/>
                <a:gd name="T9" fmla="*/ 384 h 385"/>
                <a:gd name="T10" fmla="*/ 1 w 6"/>
                <a:gd name="T11" fmla="*/ 383 h 3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385">
                  <a:moveTo>
                    <a:pt x="1" y="383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2" y="0"/>
                    <a:pt x="5" y="0"/>
                  </a:cubicBezTo>
                  <a:cubicBezTo>
                    <a:pt x="6" y="385"/>
                    <a:pt x="6" y="385"/>
                    <a:pt x="6" y="385"/>
                  </a:cubicBezTo>
                  <a:cubicBezTo>
                    <a:pt x="1" y="384"/>
                    <a:pt x="1" y="384"/>
                    <a:pt x="1" y="384"/>
                  </a:cubicBezTo>
                  <a:lnTo>
                    <a:pt x="1" y="383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76" name="PA_任意多边形 1030"/>
            <p:cNvSpPr/>
            <p:nvPr>
              <p:custDataLst>
                <p:tags r:id="rId425"/>
              </p:custDataLst>
            </p:nvPr>
          </p:nvSpPr>
          <p:spPr bwMode="auto">
            <a:xfrm>
              <a:off x="4087813" y="2109788"/>
              <a:ext cx="26988" cy="3540125"/>
            </a:xfrm>
            <a:custGeom>
              <a:avLst/>
              <a:gdLst>
                <a:gd name="T0" fmla="*/ 0 w 17"/>
                <a:gd name="T1" fmla="*/ 0 h 2230"/>
                <a:gd name="T2" fmla="*/ 12 w 17"/>
                <a:gd name="T3" fmla="*/ 0 h 2230"/>
                <a:gd name="T4" fmla="*/ 17 w 17"/>
                <a:gd name="T5" fmla="*/ 2230 h 2230"/>
                <a:gd name="T6" fmla="*/ 6 w 17"/>
                <a:gd name="T7" fmla="*/ 2230 h 2230"/>
                <a:gd name="T8" fmla="*/ 0 w 17"/>
                <a:gd name="T9" fmla="*/ 0 h 2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2230">
                  <a:moveTo>
                    <a:pt x="0" y="0"/>
                  </a:moveTo>
                  <a:lnTo>
                    <a:pt x="12" y="0"/>
                  </a:lnTo>
                  <a:lnTo>
                    <a:pt x="17" y="2230"/>
                  </a:lnTo>
                  <a:lnTo>
                    <a:pt x="6" y="223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77" name="PA_任意多边形 1031"/>
            <p:cNvSpPr/>
            <p:nvPr>
              <p:custDataLst>
                <p:tags r:id="rId426"/>
              </p:custDataLst>
            </p:nvPr>
          </p:nvSpPr>
          <p:spPr bwMode="auto">
            <a:xfrm>
              <a:off x="4206875" y="2073276"/>
              <a:ext cx="55563" cy="3613150"/>
            </a:xfrm>
            <a:custGeom>
              <a:avLst/>
              <a:gdLst>
                <a:gd name="T0" fmla="*/ 1 w 6"/>
                <a:gd name="T1" fmla="*/ 391 h 393"/>
                <a:gd name="T2" fmla="*/ 0 w 6"/>
                <a:gd name="T3" fmla="*/ 1 h 393"/>
                <a:gd name="T4" fmla="*/ 5 w 6"/>
                <a:gd name="T5" fmla="*/ 0 h 393"/>
                <a:gd name="T6" fmla="*/ 6 w 6"/>
                <a:gd name="T7" fmla="*/ 393 h 393"/>
                <a:gd name="T8" fmla="*/ 1 w 6"/>
                <a:gd name="T9" fmla="*/ 392 h 393"/>
                <a:gd name="T10" fmla="*/ 1 w 6"/>
                <a:gd name="T11" fmla="*/ 391 h 3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393">
                  <a:moveTo>
                    <a:pt x="1" y="39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0"/>
                    <a:pt x="5" y="0"/>
                  </a:cubicBezTo>
                  <a:cubicBezTo>
                    <a:pt x="6" y="393"/>
                    <a:pt x="6" y="393"/>
                    <a:pt x="6" y="393"/>
                  </a:cubicBezTo>
                  <a:cubicBezTo>
                    <a:pt x="1" y="392"/>
                    <a:pt x="1" y="392"/>
                    <a:pt x="1" y="392"/>
                  </a:cubicBezTo>
                  <a:lnTo>
                    <a:pt x="1" y="391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78" name="PA_任意多边形 1032"/>
            <p:cNvSpPr/>
            <p:nvPr>
              <p:custDataLst>
                <p:tags r:id="rId427"/>
              </p:custDataLst>
            </p:nvPr>
          </p:nvSpPr>
          <p:spPr bwMode="auto">
            <a:xfrm>
              <a:off x="4252913" y="2073276"/>
              <a:ext cx="28575" cy="3613150"/>
            </a:xfrm>
            <a:custGeom>
              <a:avLst/>
              <a:gdLst>
                <a:gd name="T0" fmla="*/ 0 w 18"/>
                <a:gd name="T1" fmla="*/ 0 h 2276"/>
                <a:gd name="T2" fmla="*/ 12 w 18"/>
                <a:gd name="T3" fmla="*/ 0 h 2276"/>
                <a:gd name="T4" fmla="*/ 18 w 18"/>
                <a:gd name="T5" fmla="*/ 2276 h 2276"/>
                <a:gd name="T6" fmla="*/ 6 w 18"/>
                <a:gd name="T7" fmla="*/ 2276 h 2276"/>
                <a:gd name="T8" fmla="*/ 0 w 18"/>
                <a:gd name="T9" fmla="*/ 0 h 22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2276">
                  <a:moveTo>
                    <a:pt x="0" y="0"/>
                  </a:moveTo>
                  <a:lnTo>
                    <a:pt x="12" y="0"/>
                  </a:lnTo>
                  <a:lnTo>
                    <a:pt x="18" y="2276"/>
                  </a:lnTo>
                  <a:lnTo>
                    <a:pt x="6" y="22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79" name="PA_任意多边形 1033"/>
            <p:cNvSpPr/>
            <p:nvPr>
              <p:custDataLst>
                <p:tags r:id="rId428"/>
              </p:custDataLst>
            </p:nvPr>
          </p:nvSpPr>
          <p:spPr bwMode="auto">
            <a:xfrm>
              <a:off x="4371975" y="2036763"/>
              <a:ext cx="55563" cy="3695700"/>
            </a:xfrm>
            <a:custGeom>
              <a:avLst/>
              <a:gdLst>
                <a:gd name="T0" fmla="*/ 6 w 35"/>
                <a:gd name="T1" fmla="*/ 2316 h 2328"/>
                <a:gd name="T2" fmla="*/ 0 w 35"/>
                <a:gd name="T3" fmla="*/ 5 h 2328"/>
                <a:gd name="T4" fmla="*/ 29 w 35"/>
                <a:gd name="T5" fmla="*/ 0 h 2328"/>
                <a:gd name="T6" fmla="*/ 35 w 35"/>
                <a:gd name="T7" fmla="*/ 2328 h 2328"/>
                <a:gd name="T8" fmla="*/ 6 w 35"/>
                <a:gd name="T9" fmla="*/ 2322 h 2328"/>
                <a:gd name="T10" fmla="*/ 6 w 35"/>
                <a:gd name="T11" fmla="*/ 2316 h 2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5" h="2328">
                  <a:moveTo>
                    <a:pt x="6" y="2316"/>
                  </a:moveTo>
                  <a:lnTo>
                    <a:pt x="0" y="5"/>
                  </a:lnTo>
                  <a:lnTo>
                    <a:pt x="29" y="0"/>
                  </a:lnTo>
                  <a:lnTo>
                    <a:pt x="35" y="2328"/>
                  </a:lnTo>
                  <a:lnTo>
                    <a:pt x="6" y="2322"/>
                  </a:lnTo>
                  <a:lnTo>
                    <a:pt x="6" y="2316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80" name="PA_任意多边形 1034"/>
            <p:cNvSpPr/>
            <p:nvPr>
              <p:custDataLst>
                <p:tags r:id="rId429"/>
              </p:custDataLst>
            </p:nvPr>
          </p:nvSpPr>
          <p:spPr bwMode="auto">
            <a:xfrm>
              <a:off x="4418013" y="2036763"/>
              <a:ext cx="28575" cy="3695700"/>
            </a:xfrm>
            <a:custGeom>
              <a:avLst/>
              <a:gdLst>
                <a:gd name="T0" fmla="*/ 0 w 18"/>
                <a:gd name="T1" fmla="*/ 0 h 2328"/>
                <a:gd name="T2" fmla="*/ 12 w 18"/>
                <a:gd name="T3" fmla="*/ 5 h 2328"/>
                <a:gd name="T4" fmla="*/ 18 w 18"/>
                <a:gd name="T5" fmla="*/ 2328 h 2328"/>
                <a:gd name="T6" fmla="*/ 6 w 18"/>
                <a:gd name="T7" fmla="*/ 2328 h 2328"/>
                <a:gd name="T8" fmla="*/ 0 w 18"/>
                <a:gd name="T9" fmla="*/ 0 h 2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2328">
                  <a:moveTo>
                    <a:pt x="0" y="0"/>
                  </a:moveTo>
                  <a:lnTo>
                    <a:pt x="12" y="5"/>
                  </a:lnTo>
                  <a:lnTo>
                    <a:pt x="18" y="2328"/>
                  </a:lnTo>
                  <a:lnTo>
                    <a:pt x="6" y="232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81" name="PA_任意多边形 1035"/>
            <p:cNvSpPr/>
            <p:nvPr>
              <p:custDataLst>
                <p:tags r:id="rId430"/>
              </p:custDataLst>
            </p:nvPr>
          </p:nvSpPr>
          <p:spPr bwMode="auto">
            <a:xfrm>
              <a:off x="4546600" y="1998663"/>
              <a:ext cx="55563" cy="3779838"/>
            </a:xfrm>
            <a:custGeom>
              <a:avLst/>
              <a:gdLst>
                <a:gd name="T0" fmla="*/ 6 w 35"/>
                <a:gd name="T1" fmla="*/ 2364 h 2381"/>
                <a:gd name="T2" fmla="*/ 0 w 35"/>
                <a:gd name="T3" fmla="*/ 12 h 2381"/>
                <a:gd name="T4" fmla="*/ 29 w 35"/>
                <a:gd name="T5" fmla="*/ 0 h 2381"/>
                <a:gd name="T6" fmla="*/ 35 w 35"/>
                <a:gd name="T7" fmla="*/ 2381 h 2381"/>
                <a:gd name="T8" fmla="*/ 6 w 35"/>
                <a:gd name="T9" fmla="*/ 2369 h 2381"/>
                <a:gd name="T10" fmla="*/ 6 w 35"/>
                <a:gd name="T11" fmla="*/ 2364 h 23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5" h="2381">
                  <a:moveTo>
                    <a:pt x="6" y="2364"/>
                  </a:moveTo>
                  <a:lnTo>
                    <a:pt x="0" y="12"/>
                  </a:lnTo>
                  <a:lnTo>
                    <a:pt x="29" y="0"/>
                  </a:lnTo>
                  <a:lnTo>
                    <a:pt x="35" y="2381"/>
                  </a:lnTo>
                  <a:lnTo>
                    <a:pt x="6" y="2369"/>
                  </a:lnTo>
                  <a:lnTo>
                    <a:pt x="6" y="2364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82" name="PA_任意多边形 1036"/>
            <p:cNvSpPr/>
            <p:nvPr>
              <p:custDataLst>
                <p:tags r:id="rId431"/>
              </p:custDataLst>
            </p:nvPr>
          </p:nvSpPr>
          <p:spPr bwMode="auto">
            <a:xfrm>
              <a:off x="4730750" y="1962151"/>
              <a:ext cx="55563" cy="3862388"/>
            </a:xfrm>
            <a:custGeom>
              <a:avLst/>
              <a:gdLst>
                <a:gd name="T0" fmla="*/ 0 w 35"/>
                <a:gd name="T1" fmla="*/ 2415 h 2433"/>
                <a:gd name="T2" fmla="*/ 0 w 35"/>
                <a:gd name="T3" fmla="*/ 12 h 2433"/>
                <a:gd name="T4" fmla="*/ 35 w 35"/>
                <a:gd name="T5" fmla="*/ 0 h 2433"/>
                <a:gd name="T6" fmla="*/ 35 w 35"/>
                <a:gd name="T7" fmla="*/ 2433 h 2433"/>
                <a:gd name="T8" fmla="*/ 0 w 35"/>
                <a:gd name="T9" fmla="*/ 2421 h 2433"/>
                <a:gd name="T10" fmla="*/ 0 w 35"/>
                <a:gd name="T11" fmla="*/ 2415 h 24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5" h="2433">
                  <a:moveTo>
                    <a:pt x="0" y="2415"/>
                  </a:moveTo>
                  <a:lnTo>
                    <a:pt x="0" y="12"/>
                  </a:lnTo>
                  <a:lnTo>
                    <a:pt x="35" y="0"/>
                  </a:lnTo>
                  <a:lnTo>
                    <a:pt x="35" y="2433"/>
                  </a:lnTo>
                  <a:lnTo>
                    <a:pt x="0" y="2421"/>
                  </a:lnTo>
                  <a:lnTo>
                    <a:pt x="0" y="2415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83" name="PA_任意多边形 1037"/>
            <p:cNvSpPr/>
            <p:nvPr>
              <p:custDataLst>
                <p:tags r:id="rId432"/>
              </p:custDataLst>
            </p:nvPr>
          </p:nvSpPr>
          <p:spPr bwMode="auto">
            <a:xfrm>
              <a:off x="4786313" y="1962151"/>
              <a:ext cx="19050" cy="3862388"/>
            </a:xfrm>
            <a:custGeom>
              <a:avLst/>
              <a:gdLst>
                <a:gd name="T0" fmla="*/ 0 w 12"/>
                <a:gd name="T1" fmla="*/ 0 h 2433"/>
                <a:gd name="T2" fmla="*/ 12 w 12"/>
                <a:gd name="T3" fmla="*/ 6 h 2433"/>
                <a:gd name="T4" fmla="*/ 12 w 12"/>
                <a:gd name="T5" fmla="*/ 2427 h 2433"/>
                <a:gd name="T6" fmla="*/ 0 w 12"/>
                <a:gd name="T7" fmla="*/ 2433 h 2433"/>
                <a:gd name="T8" fmla="*/ 0 w 12"/>
                <a:gd name="T9" fmla="*/ 0 h 24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433">
                  <a:moveTo>
                    <a:pt x="0" y="0"/>
                  </a:moveTo>
                  <a:lnTo>
                    <a:pt x="12" y="6"/>
                  </a:lnTo>
                  <a:lnTo>
                    <a:pt x="12" y="2427"/>
                  </a:lnTo>
                  <a:lnTo>
                    <a:pt x="0" y="243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84" name="PA_任意多边形 1038"/>
            <p:cNvSpPr/>
            <p:nvPr>
              <p:custDataLst>
                <p:tags r:id="rId433"/>
              </p:custDataLst>
            </p:nvPr>
          </p:nvSpPr>
          <p:spPr bwMode="auto">
            <a:xfrm>
              <a:off x="4592638" y="1998663"/>
              <a:ext cx="28575" cy="3779838"/>
            </a:xfrm>
            <a:custGeom>
              <a:avLst/>
              <a:gdLst>
                <a:gd name="T0" fmla="*/ 0 w 18"/>
                <a:gd name="T1" fmla="*/ 0 h 2381"/>
                <a:gd name="T2" fmla="*/ 18 w 18"/>
                <a:gd name="T3" fmla="*/ 6 h 2381"/>
                <a:gd name="T4" fmla="*/ 18 w 18"/>
                <a:gd name="T5" fmla="*/ 2375 h 2381"/>
                <a:gd name="T6" fmla="*/ 6 w 18"/>
                <a:gd name="T7" fmla="*/ 2381 h 2381"/>
                <a:gd name="T8" fmla="*/ 0 w 18"/>
                <a:gd name="T9" fmla="*/ 0 h 23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2381">
                  <a:moveTo>
                    <a:pt x="0" y="0"/>
                  </a:moveTo>
                  <a:lnTo>
                    <a:pt x="18" y="6"/>
                  </a:lnTo>
                  <a:lnTo>
                    <a:pt x="18" y="2375"/>
                  </a:lnTo>
                  <a:lnTo>
                    <a:pt x="6" y="238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85" name="PA_任意多边形 1039"/>
            <p:cNvSpPr/>
            <p:nvPr>
              <p:custDataLst>
                <p:tags r:id="rId434"/>
              </p:custDataLst>
            </p:nvPr>
          </p:nvSpPr>
          <p:spPr bwMode="auto">
            <a:xfrm>
              <a:off x="7092950" y="2228851"/>
              <a:ext cx="460375" cy="211138"/>
            </a:xfrm>
            <a:custGeom>
              <a:avLst/>
              <a:gdLst>
                <a:gd name="T0" fmla="*/ 290 w 290"/>
                <a:gd name="T1" fmla="*/ 133 h 133"/>
                <a:gd name="T2" fmla="*/ 290 w 290"/>
                <a:gd name="T3" fmla="*/ 0 h 133"/>
                <a:gd name="T4" fmla="*/ 0 w 290"/>
                <a:gd name="T5" fmla="*/ 41 h 133"/>
                <a:gd name="T6" fmla="*/ 0 w 290"/>
                <a:gd name="T7" fmla="*/ 133 h 133"/>
                <a:gd name="T8" fmla="*/ 157 w 290"/>
                <a:gd name="T9" fmla="*/ 116 h 133"/>
                <a:gd name="T10" fmla="*/ 290 w 290"/>
                <a:gd name="T11" fmla="*/ 133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90" h="133">
                  <a:moveTo>
                    <a:pt x="290" y="133"/>
                  </a:moveTo>
                  <a:lnTo>
                    <a:pt x="290" y="0"/>
                  </a:lnTo>
                  <a:lnTo>
                    <a:pt x="0" y="41"/>
                  </a:lnTo>
                  <a:lnTo>
                    <a:pt x="0" y="133"/>
                  </a:lnTo>
                  <a:lnTo>
                    <a:pt x="157" y="116"/>
                  </a:lnTo>
                  <a:lnTo>
                    <a:pt x="290" y="133"/>
                  </a:lnTo>
                  <a:close/>
                </a:path>
              </a:pathLst>
            </a:custGeom>
            <a:solidFill>
              <a:srgbClr val="CCCBC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86" name="PA_任意多边形 1040"/>
            <p:cNvSpPr/>
            <p:nvPr>
              <p:custDataLst>
                <p:tags r:id="rId435"/>
              </p:custDataLst>
            </p:nvPr>
          </p:nvSpPr>
          <p:spPr bwMode="auto">
            <a:xfrm>
              <a:off x="7553325" y="2228851"/>
              <a:ext cx="1057275" cy="339725"/>
            </a:xfrm>
            <a:custGeom>
              <a:avLst/>
              <a:gdLst>
                <a:gd name="T0" fmla="*/ 0 w 666"/>
                <a:gd name="T1" fmla="*/ 133 h 214"/>
                <a:gd name="T2" fmla="*/ 0 w 666"/>
                <a:gd name="T3" fmla="*/ 0 h 214"/>
                <a:gd name="T4" fmla="*/ 666 w 666"/>
                <a:gd name="T5" fmla="*/ 99 h 214"/>
                <a:gd name="T6" fmla="*/ 666 w 666"/>
                <a:gd name="T7" fmla="*/ 214 h 214"/>
                <a:gd name="T8" fmla="*/ 0 w 666"/>
                <a:gd name="T9" fmla="*/ 133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66" h="214">
                  <a:moveTo>
                    <a:pt x="0" y="133"/>
                  </a:moveTo>
                  <a:lnTo>
                    <a:pt x="0" y="0"/>
                  </a:lnTo>
                  <a:lnTo>
                    <a:pt x="666" y="99"/>
                  </a:lnTo>
                  <a:lnTo>
                    <a:pt x="666" y="214"/>
                  </a:lnTo>
                  <a:lnTo>
                    <a:pt x="0" y="133"/>
                  </a:lnTo>
                  <a:close/>
                </a:path>
              </a:pathLst>
            </a:custGeom>
            <a:solidFill>
              <a:srgbClr val="95949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87" name="PA_任意多边形 1041"/>
            <p:cNvSpPr/>
            <p:nvPr>
              <p:custDataLst>
                <p:tags r:id="rId436"/>
              </p:custDataLst>
            </p:nvPr>
          </p:nvSpPr>
          <p:spPr bwMode="auto">
            <a:xfrm>
              <a:off x="7332663" y="2413001"/>
              <a:ext cx="1506538" cy="3448050"/>
            </a:xfrm>
            <a:custGeom>
              <a:avLst/>
              <a:gdLst>
                <a:gd name="T0" fmla="*/ 6 w 949"/>
                <a:gd name="T1" fmla="*/ 0 h 2172"/>
                <a:gd name="T2" fmla="*/ 0 w 949"/>
                <a:gd name="T3" fmla="*/ 2172 h 2172"/>
                <a:gd name="T4" fmla="*/ 944 w 949"/>
                <a:gd name="T5" fmla="*/ 1964 h 2172"/>
                <a:gd name="T6" fmla="*/ 949 w 949"/>
                <a:gd name="T7" fmla="*/ 116 h 2172"/>
                <a:gd name="T8" fmla="*/ 6 w 949"/>
                <a:gd name="T9" fmla="*/ 0 h 2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49" h="2172">
                  <a:moveTo>
                    <a:pt x="6" y="0"/>
                  </a:moveTo>
                  <a:lnTo>
                    <a:pt x="0" y="2172"/>
                  </a:lnTo>
                  <a:lnTo>
                    <a:pt x="944" y="1964"/>
                  </a:lnTo>
                  <a:lnTo>
                    <a:pt x="949" y="116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C2700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88" name="PA_任意多边形 1042"/>
            <p:cNvSpPr/>
            <p:nvPr>
              <p:custDataLst>
                <p:tags r:id="rId437"/>
              </p:custDataLst>
            </p:nvPr>
          </p:nvSpPr>
          <p:spPr bwMode="auto">
            <a:xfrm>
              <a:off x="7332663" y="2413001"/>
              <a:ext cx="1506538" cy="3448050"/>
            </a:xfrm>
            <a:custGeom>
              <a:avLst/>
              <a:gdLst>
                <a:gd name="T0" fmla="*/ 6 w 949"/>
                <a:gd name="T1" fmla="*/ 0 h 2172"/>
                <a:gd name="T2" fmla="*/ 0 w 949"/>
                <a:gd name="T3" fmla="*/ 2172 h 2172"/>
                <a:gd name="T4" fmla="*/ 944 w 949"/>
                <a:gd name="T5" fmla="*/ 1964 h 2172"/>
                <a:gd name="T6" fmla="*/ 949 w 949"/>
                <a:gd name="T7" fmla="*/ 116 h 2172"/>
                <a:gd name="T8" fmla="*/ 6 w 949"/>
                <a:gd name="T9" fmla="*/ 0 h 2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49" h="2172">
                  <a:moveTo>
                    <a:pt x="6" y="0"/>
                  </a:moveTo>
                  <a:lnTo>
                    <a:pt x="0" y="2172"/>
                  </a:lnTo>
                  <a:lnTo>
                    <a:pt x="944" y="1964"/>
                  </a:lnTo>
                  <a:lnTo>
                    <a:pt x="949" y="116"/>
                  </a:lnTo>
                  <a:lnTo>
                    <a:pt x="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89" name="PA_任意多边形 1043"/>
            <p:cNvSpPr/>
            <p:nvPr>
              <p:custDataLst>
                <p:tags r:id="rId438"/>
              </p:custDataLst>
            </p:nvPr>
          </p:nvSpPr>
          <p:spPr bwMode="auto">
            <a:xfrm>
              <a:off x="6469063" y="2413001"/>
              <a:ext cx="873125" cy="3448050"/>
            </a:xfrm>
            <a:custGeom>
              <a:avLst/>
              <a:gdLst>
                <a:gd name="T0" fmla="*/ 550 w 550"/>
                <a:gd name="T1" fmla="*/ 0 h 2172"/>
                <a:gd name="T2" fmla="*/ 0 w 550"/>
                <a:gd name="T3" fmla="*/ 64 h 2172"/>
                <a:gd name="T4" fmla="*/ 0 w 550"/>
                <a:gd name="T5" fmla="*/ 2062 h 2172"/>
                <a:gd name="T6" fmla="*/ 544 w 550"/>
                <a:gd name="T7" fmla="*/ 2172 h 2172"/>
                <a:gd name="T8" fmla="*/ 550 w 550"/>
                <a:gd name="T9" fmla="*/ 0 h 2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50" h="2172">
                  <a:moveTo>
                    <a:pt x="550" y="0"/>
                  </a:moveTo>
                  <a:lnTo>
                    <a:pt x="0" y="64"/>
                  </a:lnTo>
                  <a:lnTo>
                    <a:pt x="0" y="2062"/>
                  </a:lnTo>
                  <a:lnTo>
                    <a:pt x="544" y="2172"/>
                  </a:lnTo>
                  <a:lnTo>
                    <a:pt x="550" y="0"/>
                  </a:lnTo>
                  <a:close/>
                </a:path>
              </a:pathLst>
            </a:custGeom>
            <a:solidFill>
              <a:srgbClr val="FAB00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90" name="PA_任意多边形 1044"/>
            <p:cNvSpPr/>
            <p:nvPr>
              <p:custDataLst>
                <p:tags r:id="rId439"/>
              </p:custDataLst>
            </p:nvPr>
          </p:nvSpPr>
          <p:spPr bwMode="auto">
            <a:xfrm>
              <a:off x="6551613" y="5492751"/>
              <a:ext cx="698500" cy="258763"/>
            </a:xfrm>
            <a:custGeom>
              <a:avLst/>
              <a:gdLst>
                <a:gd name="T0" fmla="*/ 76 w 76"/>
                <a:gd name="T1" fmla="*/ 28 h 28"/>
                <a:gd name="T2" fmla="*/ 5 w 76"/>
                <a:gd name="T3" fmla="*/ 14 h 28"/>
                <a:gd name="T4" fmla="*/ 0 w 76"/>
                <a:gd name="T5" fmla="*/ 13 h 28"/>
                <a:gd name="T6" fmla="*/ 0 w 76"/>
                <a:gd name="T7" fmla="*/ 0 h 28"/>
                <a:gd name="T8" fmla="*/ 71 w 76"/>
                <a:gd name="T9" fmla="*/ 13 h 28"/>
                <a:gd name="T10" fmla="*/ 76 w 76"/>
                <a:gd name="T11" fmla="*/ 14 h 28"/>
                <a:gd name="T12" fmla="*/ 76 w 76"/>
                <a:gd name="T13" fmla="*/ 28 h 28"/>
                <a:gd name="T14" fmla="*/ 76 w 76"/>
                <a:gd name="T15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6" h="28">
                  <a:moveTo>
                    <a:pt x="76" y="28"/>
                  </a:moveTo>
                  <a:cubicBezTo>
                    <a:pt x="52" y="23"/>
                    <a:pt x="28" y="18"/>
                    <a:pt x="5" y="14"/>
                  </a:cubicBezTo>
                  <a:cubicBezTo>
                    <a:pt x="3" y="13"/>
                    <a:pt x="2" y="13"/>
                    <a:pt x="0" y="13"/>
                  </a:cubicBezTo>
                  <a:cubicBezTo>
                    <a:pt x="0" y="8"/>
                    <a:pt x="0" y="4"/>
                    <a:pt x="0" y="0"/>
                  </a:cubicBezTo>
                  <a:cubicBezTo>
                    <a:pt x="24" y="4"/>
                    <a:pt x="48" y="9"/>
                    <a:pt x="71" y="13"/>
                  </a:cubicBezTo>
                  <a:cubicBezTo>
                    <a:pt x="73" y="14"/>
                    <a:pt x="74" y="14"/>
                    <a:pt x="76" y="14"/>
                  </a:cubicBezTo>
                  <a:cubicBezTo>
                    <a:pt x="76" y="19"/>
                    <a:pt x="76" y="24"/>
                    <a:pt x="76" y="28"/>
                  </a:cubicBezTo>
                  <a:cubicBezTo>
                    <a:pt x="74" y="28"/>
                    <a:pt x="76" y="28"/>
                    <a:pt x="76" y="28"/>
                  </a:cubicBez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91" name="PA_任意多边形 1045"/>
            <p:cNvSpPr/>
            <p:nvPr>
              <p:custDataLst>
                <p:tags r:id="rId440"/>
              </p:custDataLst>
            </p:nvPr>
          </p:nvSpPr>
          <p:spPr bwMode="auto">
            <a:xfrm>
              <a:off x="6551613" y="5281613"/>
              <a:ext cx="698500" cy="249238"/>
            </a:xfrm>
            <a:custGeom>
              <a:avLst/>
              <a:gdLst>
                <a:gd name="T0" fmla="*/ 76 w 76"/>
                <a:gd name="T1" fmla="*/ 27 h 27"/>
                <a:gd name="T2" fmla="*/ 4 w 76"/>
                <a:gd name="T3" fmla="*/ 14 h 27"/>
                <a:gd name="T4" fmla="*/ 0 w 76"/>
                <a:gd name="T5" fmla="*/ 13 h 27"/>
                <a:gd name="T6" fmla="*/ 0 w 76"/>
                <a:gd name="T7" fmla="*/ 0 h 27"/>
                <a:gd name="T8" fmla="*/ 72 w 76"/>
                <a:gd name="T9" fmla="*/ 13 h 27"/>
                <a:gd name="T10" fmla="*/ 76 w 76"/>
                <a:gd name="T11" fmla="*/ 13 h 27"/>
                <a:gd name="T12" fmla="*/ 76 w 76"/>
                <a:gd name="T13" fmla="*/ 27 h 27"/>
                <a:gd name="T14" fmla="*/ 76 w 76"/>
                <a:gd name="T15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6" h="27">
                  <a:moveTo>
                    <a:pt x="76" y="27"/>
                  </a:moveTo>
                  <a:cubicBezTo>
                    <a:pt x="52" y="23"/>
                    <a:pt x="28" y="18"/>
                    <a:pt x="4" y="14"/>
                  </a:cubicBezTo>
                  <a:cubicBezTo>
                    <a:pt x="3" y="14"/>
                    <a:pt x="2" y="13"/>
                    <a:pt x="0" y="13"/>
                  </a:cubicBezTo>
                  <a:cubicBezTo>
                    <a:pt x="0" y="9"/>
                    <a:pt x="0" y="5"/>
                    <a:pt x="0" y="0"/>
                  </a:cubicBezTo>
                  <a:cubicBezTo>
                    <a:pt x="24" y="4"/>
                    <a:pt x="48" y="8"/>
                    <a:pt x="72" y="13"/>
                  </a:cubicBezTo>
                  <a:cubicBezTo>
                    <a:pt x="73" y="13"/>
                    <a:pt x="74" y="13"/>
                    <a:pt x="76" y="13"/>
                  </a:cubicBezTo>
                  <a:cubicBezTo>
                    <a:pt x="76" y="18"/>
                    <a:pt x="76" y="22"/>
                    <a:pt x="76" y="27"/>
                  </a:cubicBezTo>
                  <a:cubicBezTo>
                    <a:pt x="74" y="27"/>
                    <a:pt x="76" y="25"/>
                    <a:pt x="76" y="27"/>
                  </a:cubicBez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92" name="PA_任意多边形 1046"/>
            <p:cNvSpPr/>
            <p:nvPr>
              <p:custDataLst>
                <p:tags r:id="rId441"/>
              </p:custDataLst>
            </p:nvPr>
          </p:nvSpPr>
          <p:spPr bwMode="auto">
            <a:xfrm>
              <a:off x="6551613" y="5080001"/>
              <a:ext cx="698500" cy="230188"/>
            </a:xfrm>
            <a:custGeom>
              <a:avLst/>
              <a:gdLst>
                <a:gd name="T0" fmla="*/ 76 w 76"/>
                <a:gd name="T1" fmla="*/ 25 h 25"/>
                <a:gd name="T2" fmla="*/ 4 w 76"/>
                <a:gd name="T3" fmla="*/ 13 h 25"/>
                <a:gd name="T4" fmla="*/ 0 w 76"/>
                <a:gd name="T5" fmla="*/ 13 h 25"/>
                <a:gd name="T6" fmla="*/ 0 w 76"/>
                <a:gd name="T7" fmla="*/ 0 h 25"/>
                <a:gd name="T8" fmla="*/ 72 w 76"/>
                <a:gd name="T9" fmla="*/ 10 h 25"/>
                <a:gd name="T10" fmla="*/ 76 w 76"/>
                <a:gd name="T11" fmla="*/ 11 h 25"/>
                <a:gd name="T12" fmla="*/ 76 w 76"/>
                <a:gd name="T13" fmla="*/ 25 h 25"/>
                <a:gd name="T14" fmla="*/ 76 w 76"/>
                <a:gd name="T15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6" h="25">
                  <a:moveTo>
                    <a:pt x="76" y="25"/>
                  </a:moveTo>
                  <a:cubicBezTo>
                    <a:pt x="52" y="21"/>
                    <a:pt x="28" y="17"/>
                    <a:pt x="4" y="13"/>
                  </a:cubicBezTo>
                  <a:cubicBezTo>
                    <a:pt x="3" y="13"/>
                    <a:pt x="2" y="13"/>
                    <a:pt x="0" y="13"/>
                  </a:cubicBezTo>
                  <a:cubicBezTo>
                    <a:pt x="0" y="8"/>
                    <a:pt x="0" y="4"/>
                    <a:pt x="0" y="0"/>
                  </a:cubicBezTo>
                  <a:cubicBezTo>
                    <a:pt x="24" y="3"/>
                    <a:pt x="48" y="7"/>
                    <a:pt x="72" y="10"/>
                  </a:cubicBezTo>
                  <a:cubicBezTo>
                    <a:pt x="73" y="11"/>
                    <a:pt x="74" y="11"/>
                    <a:pt x="76" y="11"/>
                  </a:cubicBezTo>
                  <a:cubicBezTo>
                    <a:pt x="76" y="16"/>
                    <a:pt x="76" y="20"/>
                    <a:pt x="76" y="25"/>
                  </a:cubicBezTo>
                  <a:cubicBezTo>
                    <a:pt x="74" y="24"/>
                    <a:pt x="76" y="23"/>
                    <a:pt x="76" y="25"/>
                  </a:cubicBez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93" name="PA_任意多边形 1047"/>
            <p:cNvSpPr/>
            <p:nvPr>
              <p:custDataLst>
                <p:tags r:id="rId442"/>
              </p:custDataLst>
            </p:nvPr>
          </p:nvSpPr>
          <p:spPr bwMode="auto">
            <a:xfrm>
              <a:off x="6551613" y="4867276"/>
              <a:ext cx="698500" cy="220663"/>
            </a:xfrm>
            <a:custGeom>
              <a:avLst/>
              <a:gdLst>
                <a:gd name="T0" fmla="*/ 76 w 76"/>
                <a:gd name="T1" fmla="*/ 24 h 24"/>
                <a:gd name="T2" fmla="*/ 4 w 76"/>
                <a:gd name="T3" fmla="*/ 14 h 24"/>
                <a:gd name="T4" fmla="*/ 0 w 76"/>
                <a:gd name="T5" fmla="*/ 13 h 24"/>
                <a:gd name="T6" fmla="*/ 0 w 76"/>
                <a:gd name="T7" fmla="*/ 0 h 24"/>
                <a:gd name="T8" fmla="*/ 73 w 76"/>
                <a:gd name="T9" fmla="*/ 9 h 24"/>
                <a:gd name="T10" fmla="*/ 76 w 76"/>
                <a:gd name="T11" fmla="*/ 10 h 24"/>
                <a:gd name="T12" fmla="*/ 76 w 76"/>
                <a:gd name="T13" fmla="*/ 24 h 24"/>
                <a:gd name="T14" fmla="*/ 76 w 76"/>
                <a:gd name="T15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6" h="24">
                  <a:moveTo>
                    <a:pt x="76" y="24"/>
                  </a:moveTo>
                  <a:cubicBezTo>
                    <a:pt x="52" y="20"/>
                    <a:pt x="28" y="17"/>
                    <a:pt x="4" y="14"/>
                  </a:cubicBezTo>
                  <a:cubicBezTo>
                    <a:pt x="3" y="13"/>
                    <a:pt x="2" y="13"/>
                    <a:pt x="0" y="13"/>
                  </a:cubicBezTo>
                  <a:cubicBezTo>
                    <a:pt x="0" y="9"/>
                    <a:pt x="0" y="5"/>
                    <a:pt x="0" y="0"/>
                  </a:cubicBezTo>
                  <a:cubicBezTo>
                    <a:pt x="24" y="3"/>
                    <a:pt x="49" y="6"/>
                    <a:pt x="73" y="9"/>
                  </a:cubicBezTo>
                  <a:cubicBezTo>
                    <a:pt x="74" y="10"/>
                    <a:pt x="75" y="10"/>
                    <a:pt x="76" y="10"/>
                  </a:cubicBezTo>
                  <a:cubicBezTo>
                    <a:pt x="76" y="14"/>
                    <a:pt x="76" y="19"/>
                    <a:pt x="76" y="24"/>
                  </a:cubicBezTo>
                  <a:cubicBezTo>
                    <a:pt x="74" y="23"/>
                    <a:pt x="76" y="22"/>
                    <a:pt x="76" y="24"/>
                  </a:cubicBez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94" name="PA_任意多边形 1048"/>
            <p:cNvSpPr/>
            <p:nvPr>
              <p:custDataLst>
                <p:tags r:id="rId443"/>
              </p:custDataLst>
            </p:nvPr>
          </p:nvSpPr>
          <p:spPr bwMode="auto">
            <a:xfrm>
              <a:off x="6551613" y="4665663"/>
              <a:ext cx="698500" cy="193675"/>
            </a:xfrm>
            <a:custGeom>
              <a:avLst/>
              <a:gdLst>
                <a:gd name="T0" fmla="*/ 76 w 76"/>
                <a:gd name="T1" fmla="*/ 21 h 21"/>
                <a:gd name="T2" fmla="*/ 3 w 76"/>
                <a:gd name="T3" fmla="*/ 13 h 21"/>
                <a:gd name="T4" fmla="*/ 0 w 76"/>
                <a:gd name="T5" fmla="*/ 13 h 21"/>
                <a:gd name="T6" fmla="*/ 0 w 76"/>
                <a:gd name="T7" fmla="*/ 0 h 21"/>
                <a:gd name="T8" fmla="*/ 73 w 76"/>
                <a:gd name="T9" fmla="*/ 7 h 21"/>
                <a:gd name="T10" fmla="*/ 76 w 76"/>
                <a:gd name="T11" fmla="*/ 8 h 21"/>
                <a:gd name="T12" fmla="*/ 76 w 76"/>
                <a:gd name="T13" fmla="*/ 21 h 21"/>
                <a:gd name="T14" fmla="*/ 76 w 76"/>
                <a:gd name="T15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6" h="21">
                  <a:moveTo>
                    <a:pt x="76" y="21"/>
                  </a:moveTo>
                  <a:cubicBezTo>
                    <a:pt x="52" y="19"/>
                    <a:pt x="27" y="16"/>
                    <a:pt x="3" y="13"/>
                  </a:cubicBezTo>
                  <a:cubicBezTo>
                    <a:pt x="2" y="13"/>
                    <a:pt x="1" y="13"/>
                    <a:pt x="0" y="13"/>
                  </a:cubicBezTo>
                  <a:cubicBezTo>
                    <a:pt x="0" y="8"/>
                    <a:pt x="0" y="4"/>
                    <a:pt x="0" y="0"/>
                  </a:cubicBezTo>
                  <a:cubicBezTo>
                    <a:pt x="25" y="2"/>
                    <a:pt x="49" y="5"/>
                    <a:pt x="73" y="7"/>
                  </a:cubicBezTo>
                  <a:cubicBezTo>
                    <a:pt x="74" y="7"/>
                    <a:pt x="75" y="7"/>
                    <a:pt x="76" y="8"/>
                  </a:cubicBezTo>
                  <a:cubicBezTo>
                    <a:pt x="76" y="12"/>
                    <a:pt x="76" y="17"/>
                    <a:pt x="76" y="21"/>
                  </a:cubicBezTo>
                  <a:cubicBezTo>
                    <a:pt x="74" y="21"/>
                    <a:pt x="76" y="20"/>
                    <a:pt x="76" y="21"/>
                  </a:cubicBez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95" name="PA_任意多边形 1049"/>
            <p:cNvSpPr/>
            <p:nvPr>
              <p:custDataLst>
                <p:tags r:id="rId444"/>
              </p:custDataLst>
            </p:nvPr>
          </p:nvSpPr>
          <p:spPr bwMode="auto">
            <a:xfrm>
              <a:off x="6551613" y="4454526"/>
              <a:ext cx="698500" cy="184150"/>
            </a:xfrm>
            <a:custGeom>
              <a:avLst/>
              <a:gdLst>
                <a:gd name="T0" fmla="*/ 76 w 76"/>
                <a:gd name="T1" fmla="*/ 20 h 20"/>
                <a:gd name="T2" fmla="*/ 3 w 76"/>
                <a:gd name="T3" fmla="*/ 13 h 20"/>
                <a:gd name="T4" fmla="*/ 0 w 76"/>
                <a:gd name="T5" fmla="*/ 13 h 20"/>
                <a:gd name="T6" fmla="*/ 0 w 76"/>
                <a:gd name="T7" fmla="*/ 0 h 20"/>
                <a:gd name="T8" fmla="*/ 73 w 76"/>
                <a:gd name="T9" fmla="*/ 6 h 20"/>
                <a:gd name="T10" fmla="*/ 76 w 76"/>
                <a:gd name="T11" fmla="*/ 6 h 20"/>
                <a:gd name="T12" fmla="*/ 76 w 76"/>
                <a:gd name="T13" fmla="*/ 20 h 20"/>
                <a:gd name="T14" fmla="*/ 76 w 76"/>
                <a:gd name="T15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6" h="20">
                  <a:moveTo>
                    <a:pt x="76" y="20"/>
                  </a:moveTo>
                  <a:cubicBezTo>
                    <a:pt x="52" y="18"/>
                    <a:pt x="27" y="16"/>
                    <a:pt x="3" y="13"/>
                  </a:cubicBezTo>
                  <a:cubicBezTo>
                    <a:pt x="2" y="13"/>
                    <a:pt x="1" y="13"/>
                    <a:pt x="0" y="13"/>
                  </a:cubicBezTo>
                  <a:cubicBezTo>
                    <a:pt x="0" y="9"/>
                    <a:pt x="0" y="4"/>
                    <a:pt x="0" y="0"/>
                  </a:cubicBezTo>
                  <a:cubicBezTo>
                    <a:pt x="25" y="2"/>
                    <a:pt x="49" y="4"/>
                    <a:pt x="73" y="6"/>
                  </a:cubicBezTo>
                  <a:cubicBezTo>
                    <a:pt x="74" y="6"/>
                    <a:pt x="75" y="6"/>
                    <a:pt x="76" y="6"/>
                  </a:cubicBezTo>
                  <a:cubicBezTo>
                    <a:pt x="76" y="11"/>
                    <a:pt x="76" y="16"/>
                    <a:pt x="76" y="20"/>
                  </a:cubicBezTo>
                  <a:cubicBezTo>
                    <a:pt x="74" y="20"/>
                    <a:pt x="76" y="18"/>
                    <a:pt x="76" y="20"/>
                  </a:cubicBez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96" name="PA_任意多边形 1050"/>
            <p:cNvSpPr/>
            <p:nvPr>
              <p:custDataLst>
                <p:tags r:id="rId445"/>
              </p:custDataLst>
            </p:nvPr>
          </p:nvSpPr>
          <p:spPr bwMode="auto">
            <a:xfrm>
              <a:off x="6551613" y="4251326"/>
              <a:ext cx="698500" cy="166688"/>
            </a:xfrm>
            <a:custGeom>
              <a:avLst/>
              <a:gdLst>
                <a:gd name="T0" fmla="*/ 76 w 76"/>
                <a:gd name="T1" fmla="*/ 18 h 18"/>
                <a:gd name="T2" fmla="*/ 3 w 76"/>
                <a:gd name="T3" fmla="*/ 13 h 18"/>
                <a:gd name="T4" fmla="*/ 0 w 76"/>
                <a:gd name="T5" fmla="*/ 13 h 18"/>
                <a:gd name="T6" fmla="*/ 0 w 76"/>
                <a:gd name="T7" fmla="*/ 0 h 18"/>
                <a:gd name="T8" fmla="*/ 73 w 76"/>
                <a:gd name="T9" fmla="*/ 4 h 18"/>
                <a:gd name="T10" fmla="*/ 76 w 76"/>
                <a:gd name="T11" fmla="*/ 4 h 18"/>
                <a:gd name="T12" fmla="*/ 76 w 76"/>
                <a:gd name="T13" fmla="*/ 18 h 18"/>
                <a:gd name="T14" fmla="*/ 76 w 76"/>
                <a:gd name="T15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6" h="18">
                  <a:moveTo>
                    <a:pt x="76" y="18"/>
                  </a:moveTo>
                  <a:cubicBezTo>
                    <a:pt x="52" y="16"/>
                    <a:pt x="28" y="15"/>
                    <a:pt x="3" y="13"/>
                  </a:cubicBezTo>
                  <a:cubicBezTo>
                    <a:pt x="2" y="13"/>
                    <a:pt x="1" y="13"/>
                    <a:pt x="0" y="13"/>
                  </a:cubicBezTo>
                  <a:cubicBezTo>
                    <a:pt x="0" y="8"/>
                    <a:pt x="0" y="4"/>
                    <a:pt x="0" y="0"/>
                  </a:cubicBezTo>
                  <a:cubicBezTo>
                    <a:pt x="25" y="1"/>
                    <a:pt x="49" y="3"/>
                    <a:pt x="73" y="4"/>
                  </a:cubicBezTo>
                  <a:cubicBezTo>
                    <a:pt x="74" y="4"/>
                    <a:pt x="75" y="4"/>
                    <a:pt x="76" y="4"/>
                  </a:cubicBezTo>
                  <a:cubicBezTo>
                    <a:pt x="76" y="9"/>
                    <a:pt x="76" y="13"/>
                    <a:pt x="76" y="18"/>
                  </a:cubicBezTo>
                  <a:cubicBezTo>
                    <a:pt x="74" y="18"/>
                    <a:pt x="76" y="16"/>
                    <a:pt x="76" y="18"/>
                  </a:cubicBez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97" name="PA_任意多边形 1051"/>
            <p:cNvSpPr/>
            <p:nvPr>
              <p:custDataLst>
                <p:tags r:id="rId446"/>
              </p:custDataLst>
            </p:nvPr>
          </p:nvSpPr>
          <p:spPr bwMode="auto">
            <a:xfrm>
              <a:off x="6551613" y="4040188"/>
              <a:ext cx="698500" cy="157163"/>
            </a:xfrm>
            <a:custGeom>
              <a:avLst/>
              <a:gdLst>
                <a:gd name="T0" fmla="*/ 76 w 76"/>
                <a:gd name="T1" fmla="*/ 17 h 17"/>
                <a:gd name="T2" fmla="*/ 3 w 76"/>
                <a:gd name="T3" fmla="*/ 13 h 17"/>
                <a:gd name="T4" fmla="*/ 0 w 76"/>
                <a:gd name="T5" fmla="*/ 13 h 17"/>
                <a:gd name="T6" fmla="*/ 0 w 76"/>
                <a:gd name="T7" fmla="*/ 0 h 17"/>
                <a:gd name="T8" fmla="*/ 73 w 76"/>
                <a:gd name="T9" fmla="*/ 3 h 17"/>
                <a:gd name="T10" fmla="*/ 76 w 76"/>
                <a:gd name="T11" fmla="*/ 3 h 17"/>
                <a:gd name="T12" fmla="*/ 76 w 76"/>
                <a:gd name="T13" fmla="*/ 17 h 17"/>
                <a:gd name="T14" fmla="*/ 76 w 76"/>
                <a:gd name="T15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6" h="17">
                  <a:moveTo>
                    <a:pt x="76" y="17"/>
                  </a:moveTo>
                  <a:cubicBezTo>
                    <a:pt x="52" y="16"/>
                    <a:pt x="28" y="14"/>
                    <a:pt x="3" y="13"/>
                  </a:cubicBezTo>
                  <a:cubicBezTo>
                    <a:pt x="2" y="13"/>
                    <a:pt x="1" y="13"/>
                    <a:pt x="0" y="13"/>
                  </a:cubicBezTo>
                  <a:cubicBezTo>
                    <a:pt x="0" y="9"/>
                    <a:pt x="0" y="4"/>
                    <a:pt x="0" y="0"/>
                  </a:cubicBezTo>
                  <a:cubicBezTo>
                    <a:pt x="25" y="1"/>
                    <a:pt x="49" y="2"/>
                    <a:pt x="73" y="3"/>
                  </a:cubicBezTo>
                  <a:cubicBezTo>
                    <a:pt x="74" y="3"/>
                    <a:pt x="75" y="3"/>
                    <a:pt x="76" y="3"/>
                  </a:cubicBezTo>
                  <a:cubicBezTo>
                    <a:pt x="76" y="8"/>
                    <a:pt x="76" y="12"/>
                    <a:pt x="76" y="17"/>
                  </a:cubicBezTo>
                  <a:cubicBezTo>
                    <a:pt x="74" y="17"/>
                    <a:pt x="76" y="15"/>
                    <a:pt x="76" y="17"/>
                  </a:cubicBez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98" name="PA_任意多边形 1052"/>
            <p:cNvSpPr/>
            <p:nvPr>
              <p:custDataLst>
                <p:tags r:id="rId447"/>
              </p:custDataLst>
            </p:nvPr>
          </p:nvSpPr>
          <p:spPr bwMode="auto">
            <a:xfrm>
              <a:off x="6551613" y="3838576"/>
              <a:ext cx="698500" cy="138113"/>
            </a:xfrm>
            <a:custGeom>
              <a:avLst/>
              <a:gdLst>
                <a:gd name="T0" fmla="*/ 76 w 76"/>
                <a:gd name="T1" fmla="*/ 15 h 15"/>
                <a:gd name="T2" fmla="*/ 3 w 76"/>
                <a:gd name="T3" fmla="*/ 13 h 15"/>
                <a:gd name="T4" fmla="*/ 0 w 76"/>
                <a:gd name="T5" fmla="*/ 12 h 15"/>
                <a:gd name="T6" fmla="*/ 0 w 76"/>
                <a:gd name="T7" fmla="*/ 0 h 15"/>
                <a:gd name="T8" fmla="*/ 73 w 76"/>
                <a:gd name="T9" fmla="*/ 1 h 15"/>
                <a:gd name="T10" fmla="*/ 76 w 76"/>
                <a:gd name="T11" fmla="*/ 1 h 15"/>
                <a:gd name="T12" fmla="*/ 76 w 76"/>
                <a:gd name="T13" fmla="*/ 15 h 15"/>
                <a:gd name="T14" fmla="*/ 76 w 76"/>
                <a:gd name="T15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6" h="15">
                  <a:moveTo>
                    <a:pt x="76" y="15"/>
                  </a:moveTo>
                  <a:cubicBezTo>
                    <a:pt x="52" y="14"/>
                    <a:pt x="28" y="13"/>
                    <a:pt x="3" y="13"/>
                  </a:cubicBezTo>
                  <a:cubicBezTo>
                    <a:pt x="2" y="13"/>
                    <a:pt x="1" y="12"/>
                    <a:pt x="0" y="12"/>
                  </a:cubicBezTo>
                  <a:cubicBezTo>
                    <a:pt x="0" y="8"/>
                    <a:pt x="0" y="4"/>
                    <a:pt x="0" y="0"/>
                  </a:cubicBezTo>
                  <a:cubicBezTo>
                    <a:pt x="25" y="0"/>
                    <a:pt x="49" y="0"/>
                    <a:pt x="73" y="1"/>
                  </a:cubicBezTo>
                  <a:cubicBezTo>
                    <a:pt x="74" y="1"/>
                    <a:pt x="75" y="1"/>
                    <a:pt x="76" y="1"/>
                  </a:cubicBezTo>
                  <a:cubicBezTo>
                    <a:pt x="76" y="5"/>
                    <a:pt x="76" y="10"/>
                    <a:pt x="76" y="15"/>
                  </a:cubicBezTo>
                  <a:cubicBezTo>
                    <a:pt x="74" y="15"/>
                    <a:pt x="76" y="13"/>
                    <a:pt x="76" y="15"/>
                  </a:cubicBez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99" name="PA_任意多边形 1053"/>
            <p:cNvSpPr/>
            <p:nvPr>
              <p:custDataLst>
                <p:tags r:id="rId448"/>
              </p:custDataLst>
            </p:nvPr>
          </p:nvSpPr>
          <p:spPr bwMode="auto">
            <a:xfrm>
              <a:off x="6551613" y="3627438"/>
              <a:ext cx="698500" cy="119063"/>
            </a:xfrm>
            <a:custGeom>
              <a:avLst/>
              <a:gdLst>
                <a:gd name="T0" fmla="*/ 76 w 76"/>
                <a:gd name="T1" fmla="*/ 13 h 13"/>
                <a:gd name="T2" fmla="*/ 3 w 76"/>
                <a:gd name="T3" fmla="*/ 13 h 13"/>
                <a:gd name="T4" fmla="*/ 0 w 76"/>
                <a:gd name="T5" fmla="*/ 13 h 13"/>
                <a:gd name="T6" fmla="*/ 0 w 76"/>
                <a:gd name="T7" fmla="*/ 0 h 13"/>
                <a:gd name="T8" fmla="*/ 73 w 76"/>
                <a:gd name="T9" fmla="*/ 0 h 13"/>
                <a:gd name="T10" fmla="*/ 76 w 76"/>
                <a:gd name="T11" fmla="*/ 0 h 13"/>
                <a:gd name="T12" fmla="*/ 76 w 76"/>
                <a:gd name="T13" fmla="*/ 13 h 13"/>
                <a:gd name="T14" fmla="*/ 76 w 76"/>
                <a:gd name="T15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6" h="13">
                  <a:moveTo>
                    <a:pt x="76" y="13"/>
                  </a:moveTo>
                  <a:cubicBezTo>
                    <a:pt x="52" y="13"/>
                    <a:pt x="28" y="13"/>
                    <a:pt x="3" y="13"/>
                  </a:cubicBezTo>
                  <a:cubicBezTo>
                    <a:pt x="2" y="13"/>
                    <a:pt x="1" y="13"/>
                    <a:pt x="0" y="13"/>
                  </a:cubicBezTo>
                  <a:cubicBezTo>
                    <a:pt x="0" y="9"/>
                    <a:pt x="0" y="4"/>
                    <a:pt x="0" y="0"/>
                  </a:cubicBezTo>
                  <a:cubicBezTo>
                    <a:pt x="25" y="0"/>
                    <a:pt x="49" y="0"/>
                    <a:pt x="73" y="0"/>
                  </a:cubicBezTo>
                  <a:cubicBezTo>
                    <a:pt x="74" y="0"/>
                    <a:pt x="75" y="0"/>
                    <a:pt x="76" y="0"/>
                  </a:cubicBezTo>
                  <a:cubicBezTo>
                    <a:pt x="76" y="4"/>
                    <a:pt x="76" y="9"/>
                    <a:pt x="76" y="13"/>
                  </a:cubicBezTo>
                  <a:cubicBezTo>
                    <a:pt x="74" y="13"/>
                    <a:pt x="76" y="12"/>
                    <a:pt x="76" y="13"/>
                  </a:cubicBez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500" name="PA_任意多边形 1054"/>
            <p:cNvSpPr/>
            <p:nvPr>
              <p:custDataLst>
                <p:tags r:id="rId449"/>
              </p:custDataLst>
            </p:nvPr>
          </p:nvSpPr>
          <p:spPr bwMode="auto">
            <a:xfrm>
              <a:off x="6551613" y="3397251"/>
              <a:ext cx="698500" cy="138113"/>
            </a:xfrm>
            <a:custGeom>
              <a:avLst/>
              <a:gdLst>
                <a:gd name="T0" fmla="*/ 76 w 76"/>
                <a:gd name="T1" fmla="*/ 14 h 15"/>
                <a:gd name="T2" fmla="*/ 3 w 76"/>
                <a:gd name="T3" fmla="*/ 15 h 15"/>
                <a:gd name="T4" fmla="*/ 0 w 76"/>
                <a:gd name="T5" fmla="*/ 15 h 15"/>
                <a:gd name="T6" fmla="*/ 0 w 76"/>
                <a:gd name="T7" fmla="*/ 3 h 15"/>
                <a:gd name="T8" fmla="*/ 73 w 76"/>
                <a:gd name="T9" fmla="*/ 1 h 15"/>
                <a:gd name="T10" fmla="*/ 76 w 76"/>
                <a:gd name="T11" fmla="*/ 0 h 15"/>
                <a:gd name="T12" fmla="*/ 76 w 76"/>
                <a:gd name="T13" fmla="*/ 14 h 15"/>
                <a:gd name="T14" fmla="*/ 76 w 76"/>
                <a:gd name="T15" fmla="*/ 1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6" h="15">
                  <a:moveTo>
                    <a:pt x="76" y="14"/>
                  </a:moveTo>
                  <a:cubicBezTo>
                    <a:pt x="52" y="15"/>
                    <a:pt x="28" y="15"/>
                    <a:pt x="3" y="15"/>
                  </a:cubicBezTo>
                  <a:cubicBezTo>
                    <a:pt x="2" y="15"/>
                    <a:pt x="1" y="15"/>
                    <a:pt x="0" y="15"/>
                  </a:cubicBezTo>
                  <a:cubicBezTo>
                    <a:pt x="0" y="11"/>
                    <a:pt x="0" y="7"/>
                    <a:pt x="0" y="3"/>
                  </a:cubicBezTo>
                  <a:cubicBezTo>
                    <a:pt x="25" y="2"/>
                    <a:pt x="49" y="1"/>
                    <a:pt x="73" y="1"/>
                  </a:cubicBezTo>
                  <a:cubicBezTo>
                    <a:pt x="74" y="1"/>
                    <a:pt x="75" y="0"/>
                    <a:pt x="76" y="0"/>
                  </a:cubicBezTo>
                  <a:cubicBezTo>
                    <a:pt x="76" y="5"/>
                    <a:pt x="76" y="10"/>
                    <a:pt x="76" y="14"/>
                  </a:cubicBezTo>
                  <a:cubicBezTo>
                    <a:pt x="74" y="14"/>
                    <a:pt x="76" y="12"/>
                    <a:pt x="76" y="14"/>
                  </a:cubicBez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501" name="PA_任意多边形 1055"/>
            <p:cNvSpPr/>
            <p:nvPr>
              <p:custDataLst>
                <p:tags r:id="rId450"/>
              </p:custDataLst>
            </p:nvPr>
          </p:nvSpPr>
          <p:spPr bwMode="auto">
            <a:xfrm>
              <a:off x="6551613" y="3176588"/>
              <a:ext cx="698500" cy="155575"/>
            </a:xfrm>
            <a:custGeom>
              <a:avLst/>
              <a:gdLst>
                <a:gd name="T0" fmla="*/ 76 w 76"/>
                <a:gd name="T1" fmla="*/ 14 h 17"/>
                <a:gd name="T2" fmla="*/ 3 w 76"/>
                <a:gd name="T3" fmla="*/ 17 h 17"/>
                <a:gd name="T4" fmla="*/ 0 w 76"/>
                <a:gd name="T5" fmla="*/ 17 h 17"/>
                <a:gd name="T6" fmla="*/ 1 w 76"/>
                <a:gd name="T7" fmla="*/ 4 h 17"/>
                <a:gd name="T8" fmla="*/ 73 w 76"/>
                <a:gd name="T9" fmla="*/ 0 h 17"/>
                <a:gd name="T10" fmla="*/ 76 w 76"/>
                <a:gd name="T11" fmla="*/ 0 h 17"/>
                <a:gd name="T12" fmla="*/ 76 w 76"/>
                <a:gd name="T13" fmla="*/ 14 h 17"/>
                <a:gd name="T14" fmla="*/ 76 w 76"/>
                <a:gd name="T15" fmla="*/ 14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6" h="17">
                  <a:moveTo>
                    <a:pt x="76" y="14"/>
                  </a:moveTo>
                  <a:cubicBezTo>
                    <a:pt x="52" y="15"/>
                    <a:pt x="28" y="16"/>
                    <a:pt x="3" y="17"/>
                  </a:cubicBezTo>
                  <a:cubicBezTo>
                    <a:pt x="2" y="17"/>
                    <a:pt x="1" y="17"/>
                    <a:pt x="0" y="17"/>
                  </a:cubicBezTo>
                  <a:cubicBezTo>
                    <a:pt x="0" y="13"/>
                    <a:pt x="0" y="8"/>
                    <a:pt x="1" y="4"/>
                  </a:cubicBezTo>
                  <a:cubicBezTo>
                    <a:pt x="25" y="3"/>
                    <a:pt x="49" y="2"/>
                    <a:pt x="73" y="0"/>
                  </a:cubicBezTo>
                  <a:cubicBezTo>
                    <a:pt x="74" y="0"/>
                    <a:pt x="75" y="0"/>
                    <a:pt x="76" y="0"/>
                  </a:cubicBezTo>
                  <a:cubicBezTo>
                    <a:pt x="76" y="5"/>
                    <a:pt x="76" y="9"/>
                    <a:pt x="76" y="14"/>
                  </a:cubicBezTo>
                  <a:cubicBezTo>
                    <a:pt x="74" y="14"/>
                    <a:pt x="76" y="12"/>
                    <a:pt x="76" y="14"/>
                  </a:cubicBez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502" name="PA_任意多边形 1056"/>
            <p:cNvSpPr/>
            <p:nvPr>
              <p:custDataLst>
                <p:tags r:id="rId451"/>
              </p:custDataLst>
            </p:nvPr>
          </p:nvSpPr>
          <p:spPr bwMode="auto">
            <a:xfrm>
              <a:off x="6561138" y="2992438"/>
              <a:ext cx="146050" cy="128588"/>
            </a:xfrm>
            <a:custGeom>
              <a:avLst/>
              <a:gdLst>
                <a:gd name="T0" fmla="*/ 0 w 16"/>
                <a:gd name="T1" fmla="*/ 1 h 14"/>
                <a:gd name="T2" fmla="*/ 0 w 16"/>
                <a:gd name="T3" fmla="*/ 14 h 14"/>
                <a:gd name="T4" fmla="*/ 2 w 16"/>
                <a:gd name="T5" fmla="*/ 14 h 14"/>
                <a:gd name="T6" fmla="*/ 16 w 16"/>
                <a:gd name="T7" fmla="*/ 13 h 14"/>
                <a:gd name="T8" fmla="*/ 16 w 16"/>
                <a:gd name="T9" fmla="*/ 0 h 14"/>
                <a:gd name="T10" fmla="*/ 0 w 16"/>
                <a:gd name="T11" fmla="*/ 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14">
                  <a:moveTo>
                    <a:pt x="0" y="1"/>
                  </a:moveTo>
                  <a:cubicBezTo>
                    <a:pt x="0" y="6"/>
                    <a:pt x="0" y="10"/>
                    <a:pt x="0" y="14"/>
                  </a:cubicBezTo>
                  <a:cubicBezTo>
                    <a:pt x="1" y="14"/>
                    <a:pt x="1" y="14"/>
                    <a:pt x="2" y="14"/>
                  </a:cubicBezTo>
                  <a:cubicBezTo>
                    <a:pt x="7" y="14"/>
                    <a:pt x="11" y="14"/>
                    <a:pt x="16" y="13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0" y="1"/>
                    <a:pt x="5" y="1"/>
                    <a:pt x="0" y="1"/>
                  </a:cubicBez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503" name="PA_任意多边形 1057"/>
            <p:cNvSpPr/>
            <p:nvPr>
              <p:custDataLst>
                <p:tags r:id="rId452"/>
              </p:custDataLst>
            </p:nvPr>
          </p:nvSpPr>
          <p:spPr bwMode="auto">
            <a:xfrm>
              <a:off x="7085013" y="2955926"/>
              <a:ext cx="165100" cy="138113"/>
            </a:xfrm>
            <a:custGeom>
              <a:avLst/>
              <a:gdLst>
                <a:gd name="T0" fmla="*/ 18 w 18"/>
                <a:gd name="T1" fmla="*/ 14 h 15"/>
                <a:gd name="T2" fmla="*/ 18 w 18"/>
                <a:gd name="T3" fmla="*/ 0 h 15"/>
                <a:gd name="T4" fmla="*/ 15 w 18"/>
                <a:gd name="T5" fmla="*/ 0 h 15"/>
                <a:gd name="T6" fmla="*/ 0 w 18"/>
                <a:gd name="T7" fmla="*/ 1 h 15"/>
                <a:gd name="T8" fmla="*/ 0 w 18"/>
                <a:gd name="T9" fmla="*/ 15 h 15"/>
                <a:gd name="T10" fmla="*/ 18 w 18"/>
                <a:gd name="T11" fmla="*/ 14 h 15"/>
                <a:gd name="T12" fmla="*/ 18 w 18"/>
                <a:gd name="T13" fmla="*/ 1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15">
                  <a:moveTo>
                    <a:pt x="18" y="14"/>
                  </a:moveTo>
                  <a:cubicBezTo>
                    <a:pt x="18" y="9"/>
                    <a:pt x="18" y="5"/>
                    <a:pt x="18" y="0"/>
                  </a:cubicBezTo>
                  <a:cubicBezTo>
                    <a:pt x="17" y="0"/>
                    <a:pt x="16" y="0"/>
                    <a:pt x="15" y="0"/>
                  </a:cubicBezTo>
                  <a:cubicBezTo>
                    <a:pt x="10" y="1"/>
                    <a:pt x="5" y="1"/>
                    <a:pt x="0" y="1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6" y="15"/>
                    <a:pt x="12" y="14"/>
                    <a:pt x="18" y="14"/>
                  </a:cubicBezTo>
                  <a:cubicBezTo>
                    <a:pt x="16" y="14"/>
                    <a:pt x="18" y="12"/>
                    <a:pt x="18" y="14"/>
                  </a:cubicBez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504" name="PA_Line 1058"/>
            <p:cNvSpPr>
              <a:spLocks noChangeShapeType="1"/>
            </p:cNvSpPr>
            <p:nvPr>
              <p:custDataLst>
                <p:tags r:id="rId453"/>
              </p:custDataLst>
            </p:nvPr>
          </p:nvSpPr>
          <p:spPr bwMode="auto">
            <a:xfrm>
              <a:off x="7250113" y="3084513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505" name="PA_Line 1059"/>
            <p:cNvSpPr>
              <a:spLocks noChangeShapeType="1"/>
            </p:cNvSpPr>
            <p:nvPr>
              <p:custDataLst>
                <p:tags r:id="rId454"/>
              </p:custDataLst>
            </p:nvPr>
          </p:nvSpPr>
          <p:spPr bwMode="auto">
            <a:xfrm>
              <a:off x="7250113" y="3084513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506" name="PA_任意多边形 1060"/>
            <p:cNvSpPr/>
            <p:nvPr>
              <p:custDataLst>
                <p:tags r:id="rId455"/>
              </p:custDataLst>
            </p:nvPr>
          </p:nvSpPr>
          <p:spPr bwMode="auto">
            <a:xfrm>
              <a:off x="6561138" y="2781301"/>
              <a:ext cx="146050" cy="138113"/>
            </a:xfrm>
            <a:custGeom>
              <a:avLst/>
              <a:gdLst>
                <a:gd name="T0" fmla="*/ 0 w 16"/>
                <a:gd name="T1" fmla="*/ 2 h 15"/>
                <a:gd name="T2" fmla="*/ 0 w 16"/>
                <a:gd name="T3" fmla="*/ 15 h 15"/>
                <a:gd name="T4" fmla="*/ 3 w 16"/>
                <a:gd name="T5" fmla="*/ 15 h 15"/>
                <a:gd name="T6" fmla="*/ 16 w 16"/>
                <a:gd name="T7" fmla="*/ 13 h 15"/>
                <a:gd name="T8" fmla="*/ 16 w 16"/>
                <a:gd name="T9" fmla="*/ 0 h 15"/>
                <a:gd name="T10" fmla="*/ 0 w 16"/>
                <a:gd name="T11" fmla="*/ 2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15">
                  <a:moveTo>
                    <a:pt x="0" y="2"/>
                  </a:moveTo>
                  <a:cubicBezTo>
                    <a:pt x="0" y="6"/>
                    <a:pt x="0" y="10"/>
                    <a:pt x="0" y="15"/>
                  </a:cubicBezTo>
                  <a:cubicBezTo>
                    <a:pt x="1" y="15"/>
                    <a:pt x="2" y="15"/>
                    <a:pt x="3" y="15"/>
                  </a:cubicBezTo>
                  <a:cubicBezTo>
                    <a:pt x="7" y="14"/>
                    <a:pt x="11" y="14"/>
                    <a:pt x="16" y="13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0" y="1"/>
                    <a:pt x="5" y="1"/>
                    <a:pt x="0" y="2"/>
                  </a:cubicBez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507" name="PA_任意多边形 1061"/>
            <p:cNvSpPr/>
            <p:nvPr>
              <p:custDataLst>
                <p:tags r:id="rId456"/>
              </p:custDataLst>
            </p:nvPr>
          </p:nvSpPr>
          <p:spPr bwMode="auto">
            <a:xfrm>
              <a:off x="7085013" y="2735263"/>
              <a:ext cx="165100" cy="138113"/>
            </a:xfrm>
            <a:custGeom>
              <a:avLst/>
              <a:gdLst>
                <a:gd name="T0" fmla="*/ 18 w 18"/>
                <a:gd name="T1" fmla="*/ 14 h 15"/>
                <a:gd name="T2" fmla="*/ 18 w 18"/>
                <a:gd name="T3" fmla="*/ 0 h 15"/>
                <a:gd name="T4" fmla="*/ 14 w 18"/>
                <a:gd name="T5" fmla="*/ 0 h 15"/>
                <a:gd name="T6" fmla="*/ 0 w 18"/>
                <a:gd name="T7" fmla="*/ 2 h 15"/>
                <a:gd name="T8" fmla="*/ 0 w 18"/>
                <a:gd name="T9" fmla="*/ 15 h 15"/>
                <a:gd name="T10" fmla="*/ 18 w 18"/>
                <a:gd name="T11" fmla="*/ 14 h 15"/>
                <a:gd name="T12" fmla="*/ 18 w 18"/>
                <a:gd name="T13" fmla="*/ 1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15">
                  <a:moveTo>
                    <a:pt x="18" y="14"/>
                  </a:moveTo>
                  <a:cubicBezTo>
                    <a:pt x="18" y="9"/>
                    <a:pt x="18" y="5"/>
                    <a:pt x="18" y="0"/>
                  </a:cubicBezTo>
                  <a:cubicBezTo>
                    <a:pt x="17" y="0"/>
                    <a:pt x="16" y="0"/>
                    <a:pt x="14" y="0"/>
                  </a:cubicBezTo>
                  <a:cubicBezTo>
                    <a:pt x="10" y="1"/>
                    <a:pt x="5" y="1"/>
                    <a:pt x="0" y="2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6" y="15"/>
                    <a:pt x="12" y="14"/>
                    <a:pt x="18" y="14"/>
                  </a:cubicBezTo>
                  <a:cubicBezTo>
                    <a:pt x="16" y="14"/>
                    <a:pt x="18" y="12"/>
                    <a:pt x="18" y="14"/>
                  </a:cubicBez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508" name="PA_Line 1062"/>
            <p:cNvSpPr>
              <a:spLocks noChangeShapeType="1"/>
            </p:cNvSpPr>
            <p:nvPr>
              <p:custDataLst>
                <p:tags r:id="rId457"/>
              </p:custDataLst>
            </p:nvPr>
          </p:nvSpPr>
          <p:spPr bwMode="auto">
            <a:xfrm>
              <a:off x="7250113" y="2863851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509" name="PA_Line 1063"/>
            <p:cNvSpPr>
              <a:spLocks noChangeShapeType="1"/>
            </p:cNvSpPr>
            <p:nvPr>
              <p:custDataLst>
                <p:tags r:id="rId458"/>
              </p:custDataLst>
            </p:nvPr>
          </p:nvSpPr>
          <p:spPr bwMode="auto">
            <a:xfrm>
              <a:off x="7250113" y="2863851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510" name="PA_任意多边形 1064"/>
            <p:cNvSpPr/>
            <p:nvPr>
              <p:custDataLst>
                <p:tags r:id="rId459"/>
              </p:custDataLst>
            </p:nvPr>
          </p:nvSpPr>
          <p:spPr bwMode="auto">
            <a:xfrm>
              <a:off x="6561138" y="2514601"/>
              <a:ext cx="688975" cy="192088"/>
            </a:xfrm>
            <a:custGeom>
              <a:avLst/>
              <a:gdLst>
                <a:gd name="T0" fmla="*/ 75 w 75"/>
                <a:gd name="T1" fmla="*/ 14 h 21"/>
                <a:gd name="T2" fmla="*/ 3 w 75"/>
                <a:gd name="T3" fmla="*/ 21 h 21"/>
                <a:gd name="T4" fmla="*/ 0 w 75"/>
                <a:gd name="T5" fmla="*/ 21 h 21"/>
                <a:gd name="T6" fmla="*/ 0 w 75"/>
                <a:gd name="T7" fmla="*/ 8 h 21"/>
                <a:gd name="T8" fmla="*/ 72 w 75"/>
                <a:gd name="T9" fmla="*/ 0 h 21"/>
                <a:gd name="T10" fmla="*/ 75 w 75"/>
                <a:gd name="T11" fmla="*/ 0 h 21"/>
                <a:gd name="T12" fmla="*/ 75 w 75"/>
                <a:gd name="T13" fmla="*/ 14 h 21"/>
                <a:gd name="T14" fmla="*/ 75 w 75"/>
                <a:gd name="T15" fmla="*/ 1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5" h="21">
                  <a:moveTo>
                    <a:pt x="75" y="14"/>
                  </a:moveTo>
                  <a:cubicBezTo>
                    <a:pt x="51" y="16"/>
                    <a:pt x="27" y="18"/>
                    <a:pt x="3" y="21"/>
                  </a:cubicBezTo>
                  <a:cubicBezTo>
                    <a:pt x="2" y="21"/>
                    <a:pt x="1" y="21"/>
                    <a:pt x="0" y="21"/>
                  </a:cubicBezTo>
                  <a:cubicBezTo>
                    <a:pt x="0" y="17"/>
                    <a:pt x="0" y="13"/>
                    <a:pt x="0" y="8"/>
                  </a:cubicBezTo>
                  <a:cubicBezTo>
                    <a:pt x="24" y="6"/>
                    <a:pt x="48" y="3"/>
                    <a:pt x="72" y="0"/>
                  </a:cubicBezTo>
                  <a:cubicBezTo>
                    <a:pt x="73" y="0"/>
                    <a:pt x="74" y="0"/>
                    <a:pt x="75" y="0"/>
                  </a:cubicBezTo>
                  <a:cubicBezTo>
                    <a:pt x="75" y="4"/>
                    <a:pt x="75" y="9"/>
                    <a:pt x="75" y="14"/>
                  </a:cubicBezTo>
                  <a:cubicBezTo>
                    <a:pt x="73" y="14"/>
                    <a:pt x="75" y="12"/>
                    <a:pt x="75" y="14"/>
                  </a:cubicBez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511" name="PA_任意多边形 1065"/>
            <p:cNvSpPr/>
            <p:nvPr>
              <p:custDataLst>
                <p:tags r:id="rId460"/>
              </p:custDataLst>
            </p:nvPr>
          </p:nvSpPr>
          <p:spPr bwMode="auto">
            <a:xfrm>
              <a:off x="7424738" y="5346701"/>
              <a:ext cx="1314450" cy="404813"/>
            </a:xfrm>
            <a:custGeom>
              <a:avLst/>
              <a:gdLst>
                <a:gd name="T0" fmla="*/ 143 w 143"/>
                <a:gd name="T1" fmla="*/ 0 h 44"/>
                <a:gd name="T2" fmla="*/ 137 w 143"/>
                <a:gd name="T3" fmla="*/ 1 h 44"/>
                <a:gd name="T4" fmla="*/ 66 w 143"/>
                <a:gd name="T5" fmla="*/ 16 h 44"/>
                <a:gd name="T6" fmla="*/ 0 w 143"/>
                <a:gd name="T7" fmla="*/ 30 h 44"/>
                <a:gd name="T8" fmla="*/ 0 w 143"/>
                <a:gd name="T9" fmla="*/ 44 h 44"/>
                <a:gd name="T10" fmla="*/ 2 w 143"/>
                <a:gd name="T11" fmla="*/ 43 h 44"/>
                <a:gd name="T12" fmla="*/ 72 w 143"/>
                <a:gd name="T13" fmla="*/ 28 h 44"/>
                <a:gd name="T14" fmla="*/ 143 w 143"/>
                <a:gd name="T15" fmla="*/ 12 h 44"/>
                <a:gd name="T16" fmla="*/ 143 w 143"/>
                <a:gd name="T17" fmla="*/ 12 h 44"/>
                <a:gd name="T18" fmla="*/ 143 w 143"/>
                <a:gd name="T19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3" h="44">
                  <a:moveTo>
                    <a:pt x="143" y="0"/>
                  </a:moveTo>
                  <a:cubicBezTo>
                    <a:pt x="141" y="0"/>
                    <a:pt x="139" y="1"/>
                    <a:pt x="137" y="1"/>
                  </a:cubicBezTo>
                  <a:cubicBezTo>
                    <a:pt x="114" y="6"/>
                    <a:pt x="90" y="11"/>
                    <a:pt x="66" y="16"/>
                  </a:cubicBezTo>
                  <a:cubicBezTo>
                    <a:pt x="44" y="21"/>
                    <a:pt x="22" y="25"/>
                    <a:pt x="0" y="30"/>
                  </a:cubicBezTo>
                  <a:cubicBezTo>
                    <a:pt x="0" y="35"/>
                    <a:pt x="0" y="39"/>
                    <a:pt x="0" y="44"/>
                  </a:cubicBezTo>
                  <a:cubicBezTo>
                    <a:pt x="1" y="44"/>
                    <a:pt x="1" y="44"/>
                    <a:pt x="2" y="43"/>
                  </a:cubicBezTo>
                  <a:cubicBezTo>
                    <a:pt x="26" y="38"/>
                    <a:pt x="49" y="33"/>
                    <a:pt x="72" y="28"/>
                  </a:cubicBezTo>
                  <a:cubicBezTo>
                    <a:pt x="96" y="22"/>
                    <a:pt x="120" y="17"/>
                    <a:pt x="143" y="12"/>
                  </a:cubicBezTo>
                  <a:cubicBezTo>
                    <a:pt x="143" y="12"/>
                    <a:pt x="143" y="12"/>
                    <a:pt x="143" y="12"/>
                  </a:cubicBezTo>
                  <a:cubicBezTo>
                    <a:pt x="143" y="8"/>
                    <a:pt x="143" y="4"/>
                    <a:pt x="143" y="0"/>
                  </a:cubicBezTo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512" name="PA_任意多边形 1066"/>
            <p:cNvSpPr/>
            <p:nvPr>
              <p:custDataLst>
                <p:tags r:id="rId461"/>
              </p:custDataLst>
            </p:nvPr>
          </p:nvSpPr>
          <p:spPr bwMode="auto">
            <a:xfrm>
              <a:off x="7424738" y="5153026"/>
              <a:ext cx="1323975" cy="377825"/>
            </a:xfrm>
            <a:custGeom>
              <a:avLst/>
              <a:gdLst>
                <a:gd name="T0" fmla="*/ 144 w 144"/>
                <a:gd name="T1" fmla="*/ 0 h 41"/>
                <a:gd name="T2" fmla="*/ 137 w 144"/>
                <a:gd name="T3" fmla="*/ 1 h 41"/>
                <a:gd name="T4" fmla="*/ 66 w 144"/>
                <a:gd name="T5" fmla="*/ 15 h 41"/>
                <a:gd name="T6" fmla="*/ 0 w 144"/>
                <a:gd name="T7" fmla="*/ 27 h 41"/>
                <a:gd name="T8" fmla="*/ 0 w 144"/>
                <a:gd name="T9" fmla="*/ 41 h 41"/>
                <a:gd name="T10" fmla="*/ 2 w 144"/>
                <a:gd name="T11" fmla="*/ 40 h 41"/>
                <a:gd name="T12" fmla="*/ 72 w 144"/>
                <a:gd name="T13" fmla="*/ 26 h 41"/>
                <a:gd name="T14" fmla="*/ 144 w 144"/>
                <a:gd name="T15" fmla="*/ 12 h 41"/>
                <a:gd name="T16" fmla="*/ 144 w 144"/>
                <a:gd name="T17" fmla="*/ 12 h 41"/>
                <a:gd name="T18" fmla="*/ 144 w 144"/>
                <a:gd name="T19" fmla="*/ 12 h 41"/>
                <a:gd name="T20" fmla="*/ 144 w 144"/>
                <a:gd name="T21" fmla="*/ 12 h 41"/>
                <a:gd name="T22" fmla="*/ 144 w 144"/>
                <a:gd name="T23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44" h="41">
                  <a:moveTo>
                    <a:pt x="144" y="0"/>
                  </a:moveTo>
                  <a:cubicBezTo>
                    <a:pt x="142" y="1"/>
                    <a:pt x="139" y="1"/>
                    <a:pt x="137" y="1"/>
                  </a:cubicBezTo>
                  <a:cubicBezTo>
                    <a:pt x="114" y="6"/>
                    <a:pt x="90" y="10"/>
                    <a:pt x="66" y="15"/>
                  </a:cubicBezTo>
                  <a:cubicBezTo>
                    <a:pt x="44" y="19"/>
                    <a:pt x="22" y="23"/>
                    <a:pt x="0" y="27"/>
                  </a:cubicBezTo>
                  <a:cubicBezTo>
                    <a:pt x="0" y="32"/>
                    <a:pt x="0" y="36"/>
                    <a:pt x="0" y="41"/>
                  </a:cubicBezTo>
                  <a:cubicBezTo>
                    <a:pt x="1" y="41"/>
                    <a:pt x="2" y="40"/>
                    <a:pt x="2" y="40"/>
                  </a:cubicBezTo>
                  <a:cubicBezTo>
                    <a:pt x="26" y="36"/>
                    <a:pt x="49" y="31"/>
                    <a:pt x="72" y="26"/>
                  </a:cubicBezTo>
                  <a:cubicBezTo>
                    <a:pt x="96" y="22"/>
                    <a:pt x="120" y="17"/>
                    <a:pt x="144" y="12"/>
                  </a:cubicBezTo>
                  <a:cubicBezTo>
                    <a:pt x="144" y="12"/>
                    <a:pt x="144" y="12"/>
                    <a:pt x="144" y="12"/>
                  </a:cubicBezTo>
                  <a:cubicBezTo>
                    <a:pt x="144" y="12"/>
                    <a:pt x="144" y="12"/>
                    <a:pt x="144" y="12"/>
                  </a:cubicBezTo>
                  <a:cubicBezTo>
                    <a:pt x="144" y="12"/>
                    <a:pt x="144" y="12"/>
                    <a:pt x="144" y="12"/>
                  </a:cubicBezTo>
                  <a:cubicBezTo>
                    <a:pt x="144" y="8"/>
                    <a:pt x="144" y="4"/>
                    <a:pt x="144" y="0"/>
                  </a:cubicBezTo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513" name="PA_任意多边形 1067"/>
            <p:cNvSpPr/>
            <p:nvPr>
              <p:custDataLst>
                <p:tags r:id="rId462"/>
              </p:custDataLst>
            </p:nvPr>
          </p:nvSpPr>
          <p:spPr bwMode="auto">
            <a:xfrm>
              <a:off x="7424738" y="4968876"/>
              <a:ext cx="1323975" cy="341313"/>
            </a:xfrm>
            <a:custGeom>
              <a:avLst/>
              <a:gdLst>
                <a:gd name="T0" fmla="*/ 144 w 144"/>
                <a:gd name="T1" fmla="*/ 0 h 37"/>
                <a:gd name="T2" fmla="*/ 140 w 144"/>
                <a:gd name="T3" fmla="*/ 0 h 37"/>
                <a:gd name="T4" fmla="*/ 67 w 144"/>
                <a:gd name="T5" fmla="*/ 12 h 37"/>
                <a:gd name="T6" fmla="*/ 0 w 144"/>
                <a:gd name="T7" fmla="*/ 23 h 37"/>
                <a:gd name="T8" fmla="*/ 0 w 144"/>
                <a:gd name="T9" fmla="*/ 37 h 37"/>
                <a:gd name="T10" fmla="*/ 2 w 144"/>
                <a:gd name="T11" fmla="*/ 36 h 37"/>
                <a:gd name="T12" fmla="*/ 72 w 144"/>
                <a:gd name="T13" fmla="*/ 24 h 37"/>
                <a:gd name="T14" fmla="*/ 144 w 144"/>
                <a:gd name="T15" fmla="*/ 11 h 37"/>
                <a:gd name="T16" fmla="*/ 144 w 144"/>
                <a:gd name="T17" fmla="*/ 11 h 37"/>
                <a:gd name="T18" fmla="*/ 144 w 144"/>
                <a:gd name="T19" fmla="*/ 11 h 37"/>
                <a:gd name="T20" fmla="*/ 144 w 144"/>
                <a:gd name="T21" fmla="*/ 11 h 37"/>
                <a:gd name="T22" fmla="*/ 144 w 144"/>
                <a:gd name="T23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44" h="37">
                  <a:moveTo>
                    <a:pt x="144" y="0"/>
                  </a:moveTo>
                  <a:cubicBezTo>
                    <a:pt x="142" y="0"/>
                    <a:pt x="141" y="0"/>
                    <a:pt x="140" y="0"/>
                  </a:cubicBezTo>
                  <a:cubicBezTo>
                    <a:pt x="115" y="4"/>
                    <a:pt x="91" y="8"/>
                    <a:pt x="67" y="12"/>
                  </a:cubicBezTo>
                  <a:cubicBezTo>
                    <a:pt x="45" y="16"/>
                    <a:pt x="22" y="19"/>
                    <a:pt x="0" y="23"/>
                  </a:cubicBezTo>
                  <a:cubicBezTo>
                    <a:pt x="0" y="27"/>
                    <a:pt x="0" y="32"/>
                    <a:pt x="0" y="37"/>
                  </a:cubicBezTo>
                  <a:cubicBezTo>
                    <a:pt x="1" y="36"/>
                    <a:pt x="1" y="36"/>
                    <a:pt x="2" y="36"/>
                  </a:cubicBezTo>
                  <a:cubicBezTo>
                    <a:pt x="25" y="32"/>
                    <a:pt x="48" y="28"/>
                    <a:pt x="72" y="24"/>
                  </a:cubicBezTo>
                  <a:cubicBezTo>
                    <a:pt x="96" y="20"/>
                    <a:pt x="120" y="16"/>
                    <a:pt x="144" y="11"/>
                  </a:cubicBezTo>
                  <a:cubicBezTo>
                    <a:pt x="144" y="11"/>
                    <a:pt x="144" y="11"/>
                    <a:pt x="144" y="11"/>
                  </a:cubicBezTo>
                  <a:cubicBezTo>
                    <a:pt x="144" y="11"/>
                    <a:pt x="144" y="11"/>
                    <a:pt x="144" y="11"/>
                  </a:cubicBezTo>
                  <a:cubicBezTo>
                    <a:pt x="144" y="11"/>
                    <a:pt x="144" y="11"/>
                    <a:pt x="144" y="11"/>
                  </a:cubicBezTo>
                  <a:cubicBezTo>
                    <a:pt x="144" y="7"/>
                    <a:pt x="144" y="3"/>
                    <a:pt x="144" y="0"/>
                  </a:cubicBezTo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514" name="PA_任意多边形 1068"/>
            <p:cNvSpPr/>
            <p:nvPr>
              <p:custDataLst>
                <p:tags r:id="rId463"/>
              </p:custDataLst>
            </p:nvPr>
          </p:nvSpPr>
          <p:spPr bwMode="auto">
            <a:xfrm>
              <a:off x="7424738" y="4776788"/>
              <a:ext cx="1323975" cy="303213"/>
            </a:xfrm>
            <a:custGeom>
              <a:avLst/>
              <a:gdLst>
                <a:gd name="T0" fmla="*/ 144 w 144"/>
                <a:gd name="T1" fmla="*/ 0 h 33"/>
                <a:gd name="T2" fmla="*/ 140 w 144"/>
                <a:gd name="T3" fmla="*/ 0 h 33"/>
                <a:gd name="T4" fmla="*/ 67 w 144"/>
                <a:gd name="T5" fmla="*/ 10 h 33"/>
                <a:gd name="T6" fmla="*/ 0 w 144"/>
                <a:gd name="T7" fmla="*/ 20 h 33"/>
                <a:gd name="T8" fmla="*/ 0 w 144"/>
                <a:gd name="T9" fmla="*/ 33 h 33"/>
                <a:gd name="T10" fmla="*/ 1 w 144"/>
                <a:gd name="T11" fmla="*/ 33 h 33"/>
                <a:gd name="T12" fmla="*/ 71 w 144"/>
                <a:gd name="T13" fmla="*/ 23 h 33"/>
                <a:gd name="T14" fmla="*/ 144 w 144"/>
                <a:gd name="T15" fmla="*/ 12 h 33"/>
                <a:gd name="T16" fmla="*/ 144 w 144"/>
                <a:gd name="T17" fmla="*/ 12 h 33"/>
                <a:gd name="T18" fmla="*/ 144 w 144"/>
                <a:gd name="T19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4" h="33">
                  <a:moveTo>
                    <a:pt x="144" y="0"/>
                  </a:moveTo>
                  <a:cubicBezTo>
                    <a:pt x="142" y="0"/>
                    <a:pt x="141" y="0"/>
                    <a:pt x="140" y="0"/>
                  </a:cubicBezTo>
                  <a:cubicBezTo>
                    <a:pt x="116" y="4"/>
                    <a:pt x="91" y="7"/>
                    <a:pt x="67" y="10"/>
                  </a:cubicBezTo>
                  <a:cubicBezTo>
                    <a:pt x="45" y="13"/>
                    <a:pt x="22" y="17"/>
                    <a:pt x="0" y="20"/>
                  </a:cubicBezTo>
                  <a:cubicBezTo>
                    <a:pt x="0" y="24"/>
                    <a:pt x="0" y="29"/>
                    <a:pt x="0" y="33"/>
                  </a:cubicBezTo>
                  <a:cubicBezTo>
                    <a:pt x="0" y="33"/>
                    <a:pt x="1" y="33"/>
                    <a:pt x="1" y="33"/>
                  </a:cubicBezTo>
                  <a:cubicBezTo>
                    <a:pt x="25" y="30"/>
                    <a:pt x="48" y="26"/>
                    <a:pt x="71" y="23"/>
                  </a:cubicBezTo>
                  <a:cubicBezTo>
                    <a:pt x="95" y="19"/>
                    <a:pt x="120" y="15"/>
                    <a:pt x="144" y="12"/>
                  </a:cubicBezTo>
                  <a:cubicBezTo>
                    <a:pt x="144" y="12"/>
                    <a:pt x="144" y="12"/>
                    <a:pt x="144" y="12"/>
                  </a:cubicBezTo>
                  <a:cubicBezTo>
                    <a:pt x="144" y="8"/>
                    <a:pt x="144" y="4"/>
                    <a:pt x="144" y="0"/>
                  </a:cubicBezTo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515" name="PA_任意多边形 1069"/>
            <p:cNvSpPr/>
            <p:nvPr>
              <p:custDataLst>
                <p:tags r:id="rId464"/>
              </p:custDataLst>
            </p:nvPr>
          </p:nvSpPr>
          <p:spPr bwMode="auto">
            <a:xfrm>
              <a:off x="7424738" y="4583113"/>
              <a:ext cx="1323975" cy="276225"/>
            </a:xfrm>
            <a:custGeom>
              <a:avLst/>
              <a:gdLst>
                <a:gd name="T0" fmla="*/ 144 w 144"/>
                <a:gd name="T1" fmla="*/ 0 h 30"/>
                <a:gd name="T2" fmla="*/ 141 w 144"/>
                <a:gd name="T3" fmla="*/ 0 h 30"/>
                <a:gd name="T4" fmla="*/ 68 w 144"/>
                <a:gd name="T5" fmla="*/ 9 h 30"/>
                <a:gd name="T6" fmla="*/ 0 w 144"/>
                <a:gd name="T7" fmla="*/ 16 h 30"/>
                <a:gd name="T8" fmla="*/ 0 w 144"/>
                <a:gd name="T9" fmla="*/ 30 h 30"/>
                <a:gd name="T10" fmla="*/ 1 w 144"/>
                <a:gd name="T11" fmla="*/ 30 h 30"/>
                <a:gd name="T12" fmla="*/ 71 w 144"/>
                <a:gd name="T13" fmla="*/ 21 h 30"/>
                <a:gd name="T14" fmla="*/ 144 w 144"/>
                <a:gd name="T15" fmla="*/ 12 h 30"/>
                <a:gd name="T16" fmla="*/ 144 w 144"/>
                <a:gd name="T17" fmla="*/ 12 h 30"/>
                <a:gd name="T18" fmla="*/ 144 w 144"/>
                <a:gd name="T19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4" h="30">
                  <a:moveTo>
                    <a:pt x="144" y="0"/>
                  </a:moveTo>
                  <a:cubicBezTo>
                    <a:pt x="143" y="0"/>
                    <a:pt x="142" y="0"/>
                    <a:pt x="141" y="0"/>
                  </a:cubicBezTo>
                  <a:cubicBezTo>
                    <a:pt x="117" y="3"/>
                    <a:pt x="92" y="6"/>
                    <a:pt x="68" y="9"/>
                  </a:cubicBezTo>
                  <a:cubicBezTo>
                    <a:pt x="45" y="11"/>
                    <a:pt x="23" y="14"/>
                    <a:pt x="0" y="16"/>
                  </a:cubicBezTo>
                  <a:cubicBezTo>
                    <a:pt x="0" y="21"/>
                    <a:pt x="0" y="26"/>
                    <a:pt x="0" y="30"/>
                  </a:cubicBezTo>
                  <a:cubicBezTo>
                    <a:pt x="0" y="30"/>
                    <a:pt x="1" y="30"/>
                    <a:pt x="1" y="30"/>
                  </a:cubicBezTo>
                  <a:cubicBezTo>
                    <a:pt x="25" y="27"/>
                    <a:pt x="48" y="24"/>
                    <a:pt x="71" y="21"/>
                  </a:cubicBezTo>
                  <a:cubicBezTo>
                    <a:pt x="95" y="18"/>
                    <a:pt x="120" y="15"/>
                    <a:pt x="144" y="12"/>
                  </a:cubicBezTo>
                  <a:cubicBezTo>
                    <a:pt x="144" y="12"/>
                    <a:pt x="144" y="12"/>
                    <a:pt x="144" y="12"/>
                  </a:cubicBezTo>
                  <a:cubicBezTo>
                    <a:pt x="144" y="8"/>
                    <a:pt x="144" y="4"/>
                    <a:pt x="144" y="0"/>
                  </a:cubicBezTo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516" name="PA_任意多边形 1070"/>
            <p:cNvSpPr/>
            <p:nvPr>
              <p:custDataLst>
                <p:tags r:id="rId465"/>
              </p:custDataLst>
            </p:nvPr>
          </p:nvSpPr>
          <p:spPr bwMode="auto">
            <a:xfrm>
              <a:off x="7424738" y="4389438"/>
              <a:ext cx="1323975" cy="249238"/>
            </a:xfrm>
            <a:custGeom>
              <a:avLst/>
              <a:gdLst>
                <a:gd name="T0" fmla="*/ 144 w 144"/>
                <a:gd name="T1" fmla="*/ 0 h 27"/>
                <a:gd name="T2" fmla="*/ 141 w 144"/>
                <a:gd name="T3" fmla="*/ 1 h 27"/>
                <a:gd name="T4" fmla="*/ 68 w 144"/>
                <a:gd name="T5" fmla="*/ 7 h 27"/>
                <a:gd name="T6" fmla="*/ 0 w 144"/>
                <a:gd name="T7" fmla="*/ 13 h 27"/>
                <a:gd name="T8" fmla="*/ 0 w 144"/>
                <a:gd name="T9" fmla="*/ 27 h 27"/>
                <a:gd name="T10" fmla="*/ 1 w 144"/>
                <a:gd name="T11" fmla="*/ 27 h 27"/>
                <a:gd name="T12" fmla="*/ 71 w 144"/>
                <a:gd name="T13" fmla="*/ 20 h 27"/>
                <a:gd name="T14" fmla="*/ 144 w 144"/>
                <a:gd name="T15" fmla="*/ 12 h 27"/>
                <a:gd name="T16" fmla="*/ 144 w 144"/>
                <a:gd name="T17" fmla="*/ 12 h 27"/>
                <a:gd name="T18" fmla="*/ 144 w 144"/>
                <a:gd name="T19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4" h="27">
                  <a:moveTo>
                    <a:pt x="144" y="0"/>
                  </a:moveTo>
                  <a:cubicBezTo>
                    <a:pt x="143" y="0"/>
                    <a:pt x="142" y="1"/>
                    <a:pt x="141" y="1"/>
                  </a:cubicBezTo>
                  <a:cubicBezTo>
                    <a:pt x="116" y="3"/>
                    <a:pt x="92" y="5"/>
                    <a:pt x="68" y="7"/>
                  </a:cubicBezTo>
                  <a:cubicBezTo>
                    <a:pt x="45" y="9"/>
                    <a:pt x="23" y="11"/>
                    <a:pt x="0" y="13"/>
                  </a:cubicBezTo>
                  <a:cubicBezTo>
                    <a:pt x="0" y="18"/>
                    <a:pt x="0" y="23"/>
                    <a:pt x="0" y="27"/>
                  </a:cubicBezTo>
                  <a:cubicBezTo>
                    <a:pt x="1" y="27"/>
                    <a:pt x="1" y="27"/>
                    <a:pt x="1" y="27"/>
                  </a:cubicBezTo>
                  <a:cubicBezTo>
                    <a:pt x="24" y="25"/>
                    <a:pt x="48" y="22"/>
                    <a:pt x="71" y="20"/>
                  </a:cubicBezTo>
                  <a:cubicBezTo>
                    <a:pt x="95" y="17"/>
                    <a:pt x="120" y="15"/>
                    <a:pt x="144" y="12"/>
                  </a:cubicBezTo>
                  <a:cubicBezTo>
                    <a:pt x="144" y="12"/>
                    <a:pt x="144" y="12"/>
                    <a:pt x="144" y="12"/>
                  </a:cubicBezTo>
                  <a:cubicBezTo>
                    <a:pt x="144" y="8"/>
                    <a:pt x="144" y="4"/>
                    <a:pt x="144" y="0"/>
                  </a:cubicBezTo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517" name="PA_任意多边形 1071"/>
            <p:cNvSpPr/>
            <p:nvPr>
              <p:custDataLst>
                <p:tags r:id="rId466"/>
              </p:custDataLst>
            </p:nvPr>
          </p:nvSpPr>
          <p:spPr bwMode="auto">
            <a:xfrm>
              <a:off x="7424738" y="4205288"/>
              <a:ext cx="1323975" cy="212725"/>
            </a:xfrm>
            <a:custGeom>
              <a:avLst/>
              <a:gdLst>
                <a:gd name="T0" fmla="*/ 144 w 144"/>
                <a:gd name="T1" fmla="*/ 0 h 23"/>
                <a:gd name="T2" fmla="*/ 141 w 144"/>
                <a:gd name="T3" fmla="*/ 0 h 23"/>
                <a:gd name="T4" fmla="*/ 68 w 144"/>
                <a:gd name="T5" fmla="*/ 5 h 23"/>
                <a:gd name="T6" fmla="*/ 0 w 144"/>
                <a:gd name="T7" fmla="*/ 9 h 23"/>
                <a:gd name="T8" fmla="*/ 0 w 144"/>
                <a:gd name="T9" fmla="*/ 23 h 23"/>
                <a:gd name="T10" fmla="*/ 1 w 144"/>
                <a:gd name="T11" fmla="*/ 23 h 23"/>
                <a:gd name="T12" fmla="*/ 71 w 144"/>
                <a:gd name="T13" fmla="*/ 17 h 23"/>
                <a:gd name="T14" fmla="*/ 144 w 144"/>
                <a:gd name="T15" fmla="*/ 11 h 23"/>
                <a:gd name="T16" fmla="*/ 144 w 144"/>
                <a:gd name="T17" fmla="*/ 11 h 23"/>
                <a:gd name="T18" fmla="*/ 144 w 144"/>
                <a:gd name="T19" fmla="*/ 11 h 23"/>
                <a:gd name="T20" fmla="*/ 144 w 144"/>
                <a:gd name="T21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4" h="23">
                  <a:moveTo>
                    <a:pt x="144" y="0"/>
                  </a:moveTo>
                  <a:cubicBezTo>
                    <a:pt x="143" y="0"/>
                    <a:pt x="142" y="0"/>
                    <a:pt x="141" y="0"/>
                  </a:cubicBezTo>
                  <a:cubicBezTo>
                    <a:pt x="116" y="1"/>
                    <a:pt x="92" y="3"/>
                    <a:pt x="68" y="5"/>
                  </a:cubicBezTo>
                  <a:cubicBezTo>
                    <a:pt x="45" y="6"/>
                    <a:pt x="23" y="8"/>
                    <a:pt x="0" y="9"/>
                  </a:cubicBezTo>
                  <a:cubicBezTo>
                    <a:pt x="0" y="14"/>
                    <a:pt x="0" y="18"/>
                    <a:pt x="0" y="23"/>
                  </a:cubicBezTo>
                  <a:cubicBezTo>
                    <a:pt x="1" y="23"/>
                    <a:pt x="1" y="23"/>
                    <a:pt x="1" y="23"/>
                  </a:cubicBezTo>
                  <a:cubicBezTo>
                    <a:pt x="24" y="21"/>
                    <a:pt x="48" y="19"/>
                    <a:pt x="71" y="17"/>
                  </a:cubicBezTo>
                  <a:cubicBezTo>
                    <a:pt x="95" y="15"/>
                    <a:pt x="120" y="13"/>
                    <a:pt x="144" y="11"/>
                  </a:cubicBezTo>
                  <a:cubicBezTo>
                    <a:pt x="144" y="11"/>
                    <a:pt x="144" y="11"/>
                    <a:pt x="144" y="11"/>
                  </a:cubicBezTo>
                  <a:cubicBezTo>
                    <a:pt x="144" y="11"/>
                    <a:pt x="144" y="11"/>
                    <a:pt x="144" y="11"/>
                  </a:cubicBezTo>
                  <a:cubicBezTo>
                    <a:pt x="144" y="8"/>
                    <a:pt x="144" y="4"/>
                    <a:pt x="144" y="0"/>
                  </a:cubicBezTo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518" name="PA_任意多边形 1072"/>
            <p:cNvSpPr/>
            <p:nvPr>
              <p:custDataLst>
                <p:tags r:id="rId467"/>
              </p:custDataLst>
            </p:nvPr>
          </p:nvSpPr>
          <p:spPr bwMode="auto">
            <a:xfrm>
              <a:off x="7424738" y="4013201"/>
              <a:ext cx="1323975" cy="184150"/>
            </a:xfrm>
            <a:custGeom>
              <a:avLst/>
              <a:gdLst>
                <a:gd name="T0" fmla="*/ 144 w 144"/>
                <a:gd name="T1" fmla="*/ 0 h 20"/>
                <a:gd name="T2" fmla="*/ 141 w 144"/>
                <a:gd name="T3" fmla="*/ 0 h 20"/>
                <a:gd name="T4" fmla="*/ 68 w 144"/>
                <a:gd name="T5" fmla="*/ 3 h 20"/>
                <a:gd name="T6" fmla="*/ 0 w 144"/>
                <a:gd name="T7" fmla="*/ 6 h 20"/>
                <a:gd name="T8" fmla="*/ 0 w 144"/>
                <a:gd name="T9" fmla="*/ 20 h 20"/>
                <a:gd name="T10" fmla="*/ 1 w 144"/>
                <a:gd name="T11" fmla="*/ 20 h 20"/>
                <a:gd name="T12" fmla="*/ 71 w 144"/>
                <a:gd name="T13" fmla="*/ 16 h 20"/>
                <a:gd name="T14" fmla="*/ 144 w 144"/>
                <a:gd name="T15" fmla="*/ 12 h 20"/>
                <a:gd name="T16" fmla="*/ 144 w 144"/>
                <a:gd name="T17" fmla="*/ 12 h 20"/>
                <a:gd name="T18" fmla="*/ 144 w 144"/>
                <a:gd name="T19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4" h="20">
                  <a:moveTo>
                    <a:pt x="144" y="0"/>
                  </a:moveTo>
                  <a:cubicBezTo>
                    <a:pt x="143" y="0"/>
                    <a:pt x="142" y="0"/>
                    <a:pt x="141" y="0"/>
                  </a:cubicBezTo>
                  <a:cubicBezTo>
                    <a:pt x="116" y="1"/>
                    <a:pt x="92" y="2"/>
                    <a:pt x="68" y="3"/>
                  </a:cubicBezTo>
                  <a:cubicBezTo>
                    <a:pt x="45" y="4"/>
                    <a:pt x="23" y="5"/>
                    <a:pt x="0" y="6"/>
                  </a:cubicBezTo>
                  <a:cubicBezTo>
                    <a:pt x="0" y="11"/>
                    <a:pt x="0" y="15"/>
                    <a:pt x="0" y="20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24" y="18"/>
                    <a:pt x="48" y="17"/>
                    <a:pt x="71" y="16"/>
                  </a:cubicBezTo>
                  <a:cubicBezTo>
                    <a:pt x="95" y="14"/>
                    <a:pt x="120" y="13"/>
                    <a:pt x="144" y="12"/>
                  </a:cubicBezTo>
                  <a:cubicBezTo>
                    <a:pt x="144" y="12"/>
                    <a:pt x="144" y="12"/>
                    <a:pt x="144" y="12"/>
                  </a:cubicBezTo>
                  <a:cubicBezTo>
                    <a:pt x="144" y="8"/>
                    <a:pt x="144" y="4"/>
                    <a:pt x="144" y="0"/>
                  </a:cubicBezTo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519" name="PA_任意多边形 1073"/>
            <p:cNvSpPr/>
            <p:nvPr>
              <p:custDataLst>
                <p:tags r:id="rId468"/>
              </p:custDataLst>
            </p:nvPr>
          </p:nvSpPr>
          <p:spPr bwMode="auto">
            <a:xfrm>
              <a:off x="7424738" y="3819526"/>
              <a:ext cx="1323975" cy="157163"/>
            </a:xfrm>
            <a:custGeom>
              <a:avLst/>
              <a:gdLst>
                <a:gd name="T0" fmla="*/ 144 w 144"/>
                <a:gd name="T1" fmla="*/ 0 h 17"/>
                <a:gd name="T2" fmla="*/ 141 w 144"/>
                <a:gd name="T3" fmla="*/ 0 h 17"/>
                <a:gd name="T4" fmla="*/ 68 w 144"/>
                <a:gd name="T5" fmla="*/ 2 h 17"/>
                <a:gd name="T6" fmla="*/ 0 w 144"/>
                <a:gd name="T7" fmla="*/ 3 h 17"/>
                <a:gd name="T8" fmla="*/ 0 w 144"/>
                <a:gd name="T9" fmla="*/ 17 h 17"/>
                <a:gd name="T10" fmla="*/ 1 w 144"/>
                <a:gd name="T11" fmla="*/ 17 h 17"/>
                <a:gd name="T12" fmla="*/ 71 w 144"/>
                <a:gd name="T13" fmla="*/ 14 h 17"/>
                <a:gd name="T14" fmla="*/ 144 w 144"/>
                <a:gd name="T15" fmla="*/ 12 h 17"/>
                <a:gd name="T16" fmla="*/ 144 w 144"/>
                <a:gd name="T17" fmla="*/ 12 h 17"/>
                <a:gd name="T18" fmla="*/ 144 w 144"/>
                <a:gd name="T19" fmla="*/ 12 h 17"/>
                <a:gd name="T20" fmla="*/ 144 w 144"/>
                <a:gd name="T21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4" h="17">
                  <a:moveTo>
                    <a:pt x="144" y="0"/>
                  </a:moveTo>
                  <a:cubicBezTo>
                    <a:pt x="143" y="0"/>
                    <a:pt x="142" y="0"/>
                    <a:pt x="141" y="0"/>
                  </a:cubicBezTo>
                  <a:cubicBezTo>
                    <a:pt x="117" y="1"/>
                    <a:pt x="92" y="1"/>
                    <a:pt x="68" y="2"/>
                  </a:cubicBezTo>
                  <a:cubicBezTo>
                    <a:pt x="45" y="2"/>
                    <a:pt x="23" y="2"/>
                    <a:pt x="0" y="3"/>
                  </a:cubicBezTo>
                  <a:cubicBezTo>
                    <a:pt x="0" y="7"/>
                    <a:pt x="0" y="12"/>
                    <a:pt x="0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24" y="16"/>
                    <a:pt x="48" y="15"/>
                    <a:pt x="71" y="14"/>
                  </a:cubicBezTo>
                  <a:cubicBezTo>
                    <a:pt x="95" y="14"/>
                    <a:pt x="120" y="13"/>
                    <a:pt x="144" y="12"/>
                  </a:cubicBezTo>
                  <a:cubicBezTo>
                    <a:pt x="144" y="12"/>
                    <a:pt x="144" y="12"/>
                    <a:pt x="144" y="12"/>
                  </a:cubicBezTo>
                  <a:cubicBezTo>
                    <a:pt x="144" y="12"/>
                    <a:pt x="144" y="12"/>
                    <a:pt x="144" y="12"/>
                  </a:cubicBezTo>
                  <a:cubicBezTo>
                    <a:pt x="144" y="8"/>
                    <a:pt x="144" y="4"/>
                    <a:pt x="144" y="0"/>
                  </a:cubicBezTo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520" name="PA_任意多边形 1074"/>
            <p:cNvSpPr/>
            <p:nvPr>
              <p:custDataLst>
                <p:tags r:id="rId469"/>
              </p:custDataLst>
            </p:nvPr>
          </p:nvSpPr>
          <p:spPr bwMode="auto">
            <a:xfrm>
              <a:off x="7424738" y="3627438"/>
              <a:ext cx="1323975" cy="119063"/>
            </a:xfrm>
            <a:custGeom>
              <a:avLst/>
              <a:gdLst>
                <a:gd name="T0" fmla="*/ 0 w 144"/>
                <a:gd name="T1" fmla="*/ 0 h 13"/>
                <a:gd name="T2" fmla="*/ 0 w 144"/>
                <a:gd name="T3" fmla="*/ 13 h 13"/>
                <a:gd name="T4" fmla="*/ 1 w 144"/>
                <a:gd name="T5" fmla="*/ 13 h 13"/>
                <a:gd name="T6" fmla="*/ 71 w 144"/>
                <a:gd name="T7" fmla="*/ 13 h 13"/>
                <a:gd name="T8" fmla="*/ 144 w 144"/>
                <a:gd name="T9" fmla="*/ 12 h 13"/>
                <a:gd name="T10" fmla="*/ 144 w 144"/>
                <a:gd name="T11" fmla="*/ 12 h 13"/>
                <a:gd name="T12" fmla="*/ 144 w 144"/>
                <a:gd name="T13" fmla="*/ 0 h 13"/>
                <a:gd name="T14" fmla="*/ 141 w 144"/>
                <a:gd name="T15" fmla="*/ 0 h 13"/>
                <a:gd name="T16" fmla="*/ 68 w 144"/>
                <a:gd name="T17" fmla="*/ 0 h 13"/>
                <a:gd name="T18" fmla="*/ 0 w 144"/>
                <a:gd name="T1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4" h="13">
                  <a:moveTo>
                    <a:pt x="0" y="0"/>
                  </a:moveTo>
                  <a:cubicBezTo>
                    <a:pt x="0" y="4"/>
                    <a:pt x="0" y="9"/>
                    <a:pt x="0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24" y="13"/>
                    <a:pt x="48" y="13"/>
                    <a:pt x="71" y="13"/>
                  </a:cubicBezTo>
                  <a:cubicBezTo>
                    <a:pt x="96" y="13"/>
                    <a:pt x="120" y="12"/>
                    <a:pt x="144" y="12"/>
                  </a:cubicBezTo>
                  <a:cubicBezTo>
                    <a:pt x="144" y="12"/>
                    <a:pt x="144" y="12"/>
                    <a:pt x="144" y="12"/>
                  </a:cubicBezTo>
                  <a:cubicBezTo>
                    <a:pt x="144" y="8"/>
                    <a:pt x="144" y="4"/>
                    <a:pt x="144" y="0"/>
                  </a:cubicBezTo>
                  <a:cubicBezTo>
                    <a:pt x="143" y="0"/>
                    <a:pt x="142" y="0"/>
                    <a:pt x="141" y="0"/>
                  </a:cubicBezTo>
                  <a:cubicBezTo>
                    <a:pt x="117" y="0"/>
                    <a:pt x="92" y="0"/>
                    <a:pt x="68" y="0"/>
                  </a:cubicBezTo>
                  <a:cubicBezTo>
                    <a:pt x="45" y="0"/>
                    <a:pt x="23" y="0"/>
                    <a:pt x="0" y="0"/>
                  </a:cubicBezTo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521" name="PA_任意多边形 1075"/>
            <p:cNvSpPr/>
            <p:nvPr>
              <p:custDataLst>
                <p:tags r:id="rId470"/>
              </p:custDataLst>
            </p:nvPr>
          </p:nvSpPr>
          <p:spPr bwMode="auto">
            <a:xfrm>
              <a:off x="7424738" y="3397251"/>
              <a:ext cx="1323975" cy="155575"/>
            </a:xfrm>
            <a:custGeom>
              <a:avLst/>
              <a:gdLst>
                <a:gd name="T0" fmla="*/ 0 w 144"/>
                <a:gd name="T1" fmla="*/ 0 h 17"/>
                <a:gd name="T2" fmla="*/ 0 w 144"/>
                <a:gd name="T3" fmla="*/ 14 h 17"/>
                <a:gd name="T4" fmla="*/ 1 w 144"/>
                <a:gd name="T5" fmla="*/ 14 h 17"/>
                <a:gd name="T6" fmla="*/ 71 w 144"/>
                <a:gd name="T7" fmla="*/ 15 h 17"/>
                <a:gd name="T8" fmla="*/ 144 w 144"/>
                <a:gd name="T9" fmla="*/ 17 h 17"/>
                <a:gd name="T10" fmla="*/ 144 w 144"/>
                <a:gd name="T11" fmla="*/ 17 h 17"/>
                <a:gd name="T12" fmla="*/ 144 w 144"/>
                <a:gd name="T13" fmla="*/ 5 h 17"/>
                <a:gd name="T14" fmla="*/ 141 w 144"/>
                <a:gd name="T15" fmla="*/ 5 h 17"/>
                <a:gd name="T16" fmla="*/ 68 w 144"/>
                <a:gd name="T17" fmla="*/ 2 h 17"/>
                <a:gd name="T18" fmla="*/ 0 w 144"/>
                <a:gd name="T19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4" h="17">
                  <a:moveTo>
                    <a:pt x="0" y="0"/>
                  </a:moveTo>
                  <a:cubicBezTo>
                    <a:pt x="0" y="5"/>
                    <a:pt x="0" y="10"/>
                    <a:pt x="0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25" y="15"/>
                    <a:pt x="48" y="15"/>
                    <a:pt x="71" y="15"/>
                  </a:cubicBezTo>
                  <a:cubicBezTo>
                    <a:pt x="96" y="16"/>
                    <a:pt x="120" y="16"/>
                    <a:pt x="144" y="17"/>
                  </a:cubicBezTo>
                  <a:cubicBezTo>
                    <a:pt x="144" y="17"/>
                    <a:pt x="144" y="17"/>
                    <a:pt x="144" y="17"/>
                  </a:cubicBezTo>
                  <a:cubicBezTo>
                    <a:pt x="144" y="13"/>
                    <a:pt x="144" y="9"/>
                    <a:pt x="144" y="5"/>
                  </a:cubicBezTo>
                  <a:cubicBezTo>
                    <a:pt x="143" y="5"/>
                    <a:pt x="142" y="5"/>
                    <a:pt x="141" y="5"/>
                  </a:cubicBezTo>
                  <a:cubicBezTo>
                    <a:pt x="117" y="4"/>
                    <a:pt x="92" y="3"/>
                    <a:pt x="68" y="2"/>
                  </a:cubicBezTo>
                  <a:cubicBezTo>
                    <a:pt x="45" y="2"/>
                    <a:pt x="23" y="1"/>
                    <a:pt x="0" y="0"/>
                  </a:cubicBezTo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522" name="PA_任意多边形 1076"/>
            <p:cNvSpPr/>
            <p:nvPr>
              <p:custDataLst>
                <p:tags r:id="rId471"/>
              </p:custDataLst>
            </p:nvPr>
          </p:nvSpPr>
          <p:spPr bwMode="auto">
            <a:xfrm>
              <a:off x="7424738" y="3176588"/>
              <a:ext cx="1323975" cy="184150"/>
            </a:xfrm>
            <a:custGeom>
              <a:avLst/>
              <a:gdLst>
                <a:gd name="T0" fmla="*/ 0 w 144"/>
                <a:gd name="T1" fmla="*/ 0 h 20"/>
                <a:gd name="T2" fmla="*/ 0 w 144"/>
                <a:gd name="T3" fmla="*/ 14 h 20"/>
                <a:gd name="T4" fmla="*/ 1 w 144"/>
                <a:gd name="T5" fmla="*/ 14 h 20"/>
                <a:gd name="T6" fmla="*/ 71 w 144"/>
                <a:gd name="T7" fmla="*/ 17 h 20"/>
                <a:gd name="T8" fmla="*/ 144 w 144"/>
                <a:gd name="T9" fmla="*/ 20 h 20"/>
                <a:gd name="T10" fmla="*/ 144 w 144"/>
                <a:gd name="T11" fmla="*/ 20 h 20"/>
                <a:gd name="T12" fmla="*/ 144 w 144"/>
                <a:gd name="T13" fmla="*/ 20 h 20"/>
                <a:gd name="T14" fmla="*/ 144 w 144"/>
                <a:gd name="T15" fmla="*/ 8 h 20"/>
                <a:gd name="T16" fmla="*/ 141 w 144"/>
                <a:gd name="T17" fmla="*/ 8 h 20"/>
                <a:gd name="T18" fmla="*/ 68 w 144"/>
                <a:gd name="T19" fmla="*/ 4 h 20"/>
                <a:gd name="T20" fmla="*/ 0 w 144"/>
                <a:gd name="T21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4" h="20">
                  <a:moveTo>
                    <a:pt x="0" y="0"/>
                  </a:moveTo>
                  <a:cubicBezTo>
                    <a:pt x="0" y="5"/>
                    <a:pt x="0" y="10"/>
                    <a:pt x="0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25" y="15"/>
                    <a:pt x="48" y="16"/>
                    <a:pt x="71" y="17"/>
                  </a:cubicBezTo>
                  <a:cubicBezTo>
                    <a:pt x="96" y="18"/>
                    <a:pt x="120" y="19"/>
                    <a:pt x="144" y="20"/>
                  </a:cubicBezTo>
                  <a:cubicBezTo>
                    <a:pt x="144" y="20"/>
                    <a:pt x="144" y="20"/>
                    <a:pt x="144" y="20"/>
                  </a:cubicBezTo>
                  <a:cubicBezTo>
                    <a:pt x="144" y="20"/>
                    <a:pt x="144" y="20"/>
                    <a:pt x="144" y="20"/>
                  </a:cubicBezTo>
                  <a:cubicBezTo>
                    <a:pt x="144" y="16"/>
                    <a:pt x="144" y="12"/>
                    <a:pt x="144" y="8"/>
                  </a:cubicBezTo>
                  <a:cubicBezTo>
                    <a:pt x="143" y="8"/>
                    <a:pt x="142" y="8"/>
                    <a:pt x="141" y="8"/>
                  </a:cubicBezTo>
                  <a:cubicBezTo>
                    <a:pt x="117" y="6"/>
                    <a:pt x="92" y="5"/>
                    <a:pt x="68" y="4"/>
                  </a:cubicBezTo>
                  <a:cubicBezTo>
                    <a:pt x="46" y="3"/>
                    <a:pt x="23" y="2"/>
                    <a:pt x="0" y="0"/>
                  </a:cubicBezTo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523" name="PA_任意多边形 1077"/>
            <p:cNvSpPr/>
            <p:nvPr>
              <p:custDataLst>
                <p:tags r:id="rId472"/>
              </p:custDataLst>
            </p:nvPr>
          </p:nvSpPr>
          <p:spPr bwMode="auto">
            <a:xfrm>
              <a:off x="7424738" y="2955926"/>
              <a:ext cx="1331913" cy="211138"/>
            </a:xfrm>
            <a:custGeom>
              <a:avLst/>
              <a:gdLst>
                <a:gd name="T0" fmla="*/ 0 w 145"/>
                <a:gd name="T1" fmla="*/ 0 h 23"/>
                <a:gd name="T2" fmla="*/ 0 w 145"/>
                <a:gd name="T3" fmla="*/ 14 h 23"/>
                <a:gd name="T4" fmla="*/ 1 w 145"/>
                <a:gd name="T5" fmla="*/ 14 h 23"/>
                <a:gd name="T6" fmla="*/ 71 w 145"/>
                <a:gd name="T7" fmla="*/ 18 h 23"/>
                <a:gd name="T8" fmla="*/ 145 w 145"/>
                <a:gd name="T9" fmla="*/ 23 h 23"/>
                <a:gd name="T10" fmla="*/ 145 w 145"/>
                <a:gd name="T11" fmla="*/ 23 h 23"/>
                <a:gd name="T12" fmla="*/ 145 w 145"/>
                <a:gd name="T13" fmla="*/ 11 h 23"/>
                <a:gd name="T14" fmla="*/ 141 w 145"/>
                <a:gd name="T15" fmla="*/ 11 h 23"/>
                <a:gd name="T16" fmla="*/ 68 w 145"/>
                <a:gd name="T17" fmla="*/ 5 h 23"/>
                <a:gd name="T18" fmla="*/ 0 w 145"/>
                <a:gd name="T19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5" h="23">
                  <a:moveTo>
                    <a:pt x="0" y="0"/>
                  </a:moveTo>
                  <a:cubicBezTo>
                    <a:pt x="0" y="5"/>
                    <a:pt x="0" y="9"/>
                    <a:pt x="0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25" y="15"/>
                    <a:pt x="48" y="17"/>
                    <a:pt x="71" y="18"/>
                  </a:cubicBezTo>
                  <a:cubicBezTo>
                    <a:pt x="96" y="20"/>
                    <a:pt x="120" y="22"/>
                    <a:pt x="145" y="23"/>
                  </a:cubicBezTo>
                  <a:cubicBezTo>
                    <a:pt x="145" y="23"/>
                    <a:pt x="145" y="23"/>
                    <a:pt x="145" y="23"/>
                  </a:cubicBezTo>
                  <a:cubicBezTo>
                    <a:pt x="145" y="19"/>
                    <a:pt x="145" y="15"/>
                    <a:pt x="145" y="11"/>
                  </a:cubicBezTo>
                  <a:cubicBezTo>
                    <a:pt x="143" y="11"/>
                    <a:pt x="142" y="11"/>
                    <a:pt x="141" y="11"/>
                  </a:cubicBezTo>
                  <a:cubicBezTo>
                    <a:pt x="117" y="9"/>
                    <a:pt x="93" y="7"/>
                    <a:pt x="68" y="5"/>
                  </a:cubicBezTo>
                  <a:cubicBezTo>
                    <a:pt x="46" y="4"/>
                    <a:pt x="23" y="2"/>
                    <a:pt x="0" y="0"/>
                  </a:cubicBezTo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524" name="PA_任意多边形 1078"/>
            <p:cNvSpPr/>
            <p:nvPr>
              <p:custDataLst>
                <p:tags r:id="rId473"/>
              </p:custDataLst>
            </p:nvPr>
          </p:nvSpPr>
          <p:spPr bwMode="auto">
            <a:xfrm>
              <a:off x="7424738" y="2735263"/>
              <a:ext cx="1331913" cy="238125"/>
            </a:xfrm>
            <a:custGeom>
              <a:avLst/>
              <a:gdLst>
                <a:gd name="T0" fmla="*/ 0 w 145"/>
                <a:gd name="T1" fmla="*/ 0 h 26"/>
                <a:gd name="T2" fmla="*/ 0 w 145"/>
                <a:gd name="T3" fmla="*/ 14 h 26"/>
                <a:gd name="T4" fmla="*/ 1 w 145"/>
                <a:gd name="T5" fmla="*/ 14 h 26"/>
                <a:gd name="T6" fmla="*/ 71 w 145"/>
                <a:gd name="T7" fmla="*/ 20 h 26"/>
                <a:gd name="T8" fmla="*/ 145 w 145"/>
                <a:gd name="T9" fmla="*/ 26 h 26"/>
                <a:gd name="T10" fmla="*/ 145 w 145"/>
                <a:gd name="T11" fmla="*/ 26 h 26"/>
                <a:gd name="T12" fmla="*/ 145 w 145"/>
                <a:gd name="T13" fmla="*/ 14 h 26"/>
                <a:gd name="T14" fmla="*/ 141 w 145"/>
                <a:gd name="T15" fmla="*/ 14 h 26"/>
                <a:gd name="T16" fmla="*/ 68 w 145"/>
                <a:gd name="T17" fmla="*/ 7 h 26"/>
                <a:gd name="T18" fmla="*/ 0 w 145"/>
                <a:gd name="T19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5" h="26">
                  <a:moveTo>
                    <a:pt x="0" y="0"/>
                  </a:moveTo>
                  <a:cubicBezTo>
                    <a:pt x="0" y="5"/>
                    <a:pt x="0" y="9"/>
                    <a:pt x="0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24" y="16"/>
                    <a:pt x="48" y="18"/>
                    <a:pt x="71" y="20"/>
                  </a:cubicBezTo>
                  <a:cubicBezTo>
                    <a:pt x="96" y="22"/>
                    <a:pt x="120" y="24"/>
                    <a:pt x="145" y="26"/>
                  </a:cubicBezTo>
                  <a:cubicBezTo>
                    <a:pt x="145" y="26"/>
                    <a:pt x="145" y="26"/>
                    <a:pt x="145" y="26"/>
                  </a:cubicBezTo>
                  <a:cubicBezTo>
                    <a:pt x="145" y="22"/>
                    <a:pt x="145" y="18"/>
                    <a:pt x="145" y="14"/>
                  </a:cubicBezTo>
                  <a:cubicBezTo>
                    <a:pt x="144" y="14"/>
                    <a:pt x="142" y="14"/>
                    <a:pt x="141" y="14"/>
                  </a:cubicBezTo>
                  <a:cubicBezTo>
                    <a:pt x="117" y="12"/>
                    <a:pt x="93" y="9"/>
                    <a:pt x="68" y="7"/>
                  </a:cubicBezTo>
                  <a:cubicBezTo>
                    <a:pt x="46" y="5"/>
                    <a:pt x="23" y="2"/>
                    <a:pt x="0" y="0"/>
                  </a:cubicBezTo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525" name="PA_任意多边形 1079"/>
            <p:cNvSpPr/>
            <p:nvPr>
              <p:custDataLst>
                <p:tags r:id="rId474"/>
              </p:custDataLst>
            </p:nvPr>
          </p:nvSpPr>
          <p:spPr bwMode="auto">
            <a:xfrm>
              <a:off x="7424738" y="2514601"/>
              <a:ext cx="1331913" cy="274638"/>
            </a:xfrm>
            <a:custGeom>
              <a:avLst/>
              <a:gdLst>
                <a:gd name="T0" fmla="*/ 1 w 145"/>
                <a:gd name="T1" fmla="*/ 0 h 30"/>
                <a:gd name="T2" fmla="*/ 0 w 145"/>
                <a:gd name="T3" fmla="*/ 14 h 30"/>
                <a:gd name="T4" fmla="*/ 2 w 145"/>
                <a:gd name="T5" fmla="*/ 14 h 30"/>
                <a:gd name="T6" fmla="*/ 72 w 145"/>
                <a:gd name="T7" fmla="*/ 22 h 30"/>
                <a:gd name="T8" fmla="*/ 145 w 145"/>
                <a:gd name="T9" fmla="*/ 30 h 30"/>
                <a:gd name="T10" fmla="*/ 145 w 145"/>
                <a:gd name="T11" fmla="*/ 30 h 30"/>
                <a:gd name="T12" fmla="*/ 145 w 145"/>
                <a:gd name="T13" fmla="*/ 18 h 30"/>
                <a:gd name="T14" fmla="*/ 141 w 145"/>
                <a:gd name="T15" fmla="*/ 17 h 30"/>
                <a:gd name="T16" fmla="*/ 68 w 145"/>
                <a:gd name="T17" fmla="*/ 8 h 30"/>
                <a:gd name="T18" fmla="*/ 1 w 145"/>
                <a:gd name="T19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5" h="30">
                  <a:moveTo>
                    <a:pt x="1" y="0"/>
                  </a:moveTo>
                  <a:cubicBezTo>
                    <a:pt x="1" y="4"/>
                    <a:pt x="1" y="9"/>
                    <a:pt x="0" y="14"/>
                  </a:cubicBezTo>
                  <a:cubicBezTo>
                    <a:pt x="1" y="14"/>
                    <a:pt x="1" y="14"/>
                    <a:pt x="2" y="14"/>
                  </a:cubicBezTo>
                  <a:cubicBezTo>
                    <a:pt x="25" y="16"/>
                    <a:pt x="49" y="19"/>
                    <a:pt x="72" y="22"/>
                  </a:cubicBezTo>
                  <a:cubicBezTo>
                    <a:pt x="96" y="24"/>
                    <a:pt x="120" y="27"/>
                    <a:pt x="145" y="30"/>
                  </a:cubicBezTo>
                  <a:cubicBezTo>
                    <a:pt x="145" y="30"/>
                    <a:pt x="145" y="30"/>
                    <a:pt x="145" y="30"/>
                  </a:cubicBezTo>
                  <a:cubicBezTo>
                    <a:pt x="145" y="26"/>
                    <a:pt x="145" y="22"/>
                    <a:pt x="145" y="18"/>
                  </a:cubicBezTo>
                  <a:cubicBezTo>
                    <a:pt x="143" y="18"/>
                    <a:pt x="142" y="17"/>
                    <a:pt x="141" y="17"/>
                  </a:cubicBezTo>
                  <a:cubicBezTo>
                    <a:pt x="116" y="14"/>
                    <a:pt x="92" y="11"/>
                    <a:pt x="68" y="8"/>
                  </a:cubicBezTo>
                  <a:cubicBezTo>
                    <a:pt x="45" y="5"/>
                    <a:pt x="23" y="3"/>
                    <a:pt x="1" y="0"/>
                  </a:cubicBezTo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526" name="PA_任意多边形 1080"/>
            <p:cNvSpPr/>
            <p:nvPr>
              <p:custDataLst>
                <p:tags r:id="rId475"/>
              </p:custDataLst>
            </p:nvPr>
          </p:nvSpPr>
          <p:spPr bwMode="auto">
            <a:xfrm>
              <a:off x="5356225" y="3378201"/>
              <a:ext cx="625475" cy="211138"/>
            </a:xfrm>
            <a:custGeom>
              <a:avLst/>
              <a:gdLst>
                <a:gd name="T0" fmla="*/ 394 w 394"/>
                <a:gd name="T1" fmla="*/ 128 h 133"/>
                <a:gd name="T2" fmla="*/ 394 w 394"/>
                <a:gd name="T3" fmla="*/ 0 h 133"/>
                <a:gd name="T4" fmla="*/ 0 w 394"/>
                <a:gd name="T5" fmla="*/ 12 h 133"/>
                <a:gd name="T6" fmla="*/ 0 w 394"/>
                <a:gd name="T7" fmla="*/ 133 h 133"/>
                <a:gd name="T8" fmla="*/ 151 w 394"/>
                <a:gd name="T9" fmla="*/ 133 h 133"/>
                <a:gd name="T10" fmla="*/ 151 w 394"/>
                <a:gd name="T11" fmla="*/ 87 h 133"/>
                <a:gd name="T12" fmla="*/ 232 w 394"/>
                <a:gd name="T13" fmla="*/ 81 h 133"/>
                <a:gd name="T14" fmla="*/ 261 w 394"/>
                <a:gd name="T15" fmla="*/ 87 h 133"/>
                <a:gd name="T16" fmla="*/ 261 w 394"/>
                <a:gd name="T17" fmla="*/ 128 h 133"/>
                <a:gd name="T18" fmla="*/ 394 w 394"/>
                <a:gd name="T19" fmla="*/ 128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94" h="133">
                  <a:moveTo>
                    <a:pt x="394" y="128"/>
                  </a:moveTo>
                  <a:lnTo>
                    <a:pt x="394" y="0"/>
                  </a:lnTo>
                  <a:lnTo>
                    <a:pt x="0" y="12"/>
                  </a:lnTo>
                  <a:lnTo>
                    <a:pt x="0" y="133"/>
                  </a:lnTo>
                  <a:lnTo>
                    <a:pt x="151" y="133"/>
                  </a:lnTo>
                  <a:lnTo>
                    <a:pt x="151" y="87"/>
                  </a:lnTo>
                  <a:lnTo>
                    <a:pt x="232" y="81"/>
                  </a:lnTo>
                  <a:lnTo>
                    <a:pt x="261" y="87"/>
                  </a:lnTo>
                  <a:lnTo>
                    <a:pt x="261" y="128"/>
                  </a:lnTo>
                  <a:lnTo>
                    <a:pt x="394" y="128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527" name="PA_任意多边形 1081"/>
            <p:cNvSpPr/>
            <p:nvPr>
              <p:custDataLst>
                <p:tags r:id="rId476"/>
              </p:custDataLst>
            </p:nvPr>
          </p:nvSpPr>
          <p:spPr bwMode="auto">
            <a:xfrm>
              <a:off x="5981700" y="3378201"/>
              <a:ext cx="725488" cy="211138"/>
            </a:xfrm>
            <a:custGeom>
              <a:avLst/>
              <a:gdLst>
                <a:gd name="T0" fmla="*/ 0 w 457"/>
                <a:gd name="T1" fmla="*/ 0 h 133"/>
                <a:gd name="T2" fmla="*/ 457 w 457"/>
                <a:gd name="T3" fmla="*/ 12 h 133"/>
                <a:gd name="T4" fmla="*/ 457 w 457"/>
                <a:gd name="T5" fmla="*/ 133 h 133"/>
                <a:gd name="T6" fmla="*/ 34 w 457"/>
                <a:gd name="T7" fmla="*/ 128 h 133"/>
                <a:gd name="T8" fmla="*/ 0 w 457"/>
                <a:gd name="T9" fmla="*/ 128 h 133"/>
                <a:gd name="T10" fmla="*/ 0 w 457"/>
                <a:gd name="T11" fmla="*/ 0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57" h="133">
                  <a:moveTo>
                    <a:pt x="0" y="0"/>
                  </a:moveTo>
                  <a:lnTo>
                    <a:pt x="457" y="12"/>
                  </a:lnTo>
                  <a:lnTo>
                    <a:pt x="457" y="133"/>
                  </a:lnTo>
                  <a:lnTo>
                    <a:pt x="34" y="128"/>
                  </a:lnTo>
                  <a:lnTo>
                    <a:pt x="0" y="12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528" name="PA_任意多边形 1082"/>
            <p:cNvSpPr/>
            <p:nvPr>
              <p:custDataLst>
                <p:tags r:id="rId477"/>
              </p:custDataLst>
            </p:nvPr>
          </p:nvSpPr>
          <p:spPr bwMode="auto">
            <a:xfrm>
              <a:off x="6035675" y="3581401"/>
              <a:ext cx="819150" cy="2555875"/>
            </a:xfrm>
            <a:custGeom>
              <a:avLst/>
              <a:gdLst>
                <a:gd name="T0" fmla="*/ 6 w 516"/>
                <a:gd name="T1" fmla="*/ 0 h 1610"/>
                <a:gd name="T2" fmla="*/ 6 w 516"/>
                <a:gd name="T3" fmla="*/ 0 h 1610"/>
                <a:gd name="T4" fmla="*/ 24 w 516"/>
                <a:gd name="T5" fmla="*/ 0 h 1610"/>
                <a:gd name="T6" fmla="*/ 24 w 516"/>
                <a:gd name="T7" fmla="*/ 1610 h 1610"/>
                <a:gd name="T8" fmla="*/ 99 w 516"/>
                <a:gd name="T9" fmla="*/ 1592 h 1610"/>
                <a:gd name="T10" fmla="*/ 105 w 516"/>
                <a:gd name="T11" fmla="*/ 5 h 1610"/>
                <a:gd name="T12" fmla="*/ 105 w 516"/>
                <a:gd name="T13" fmla="*/ 0 h 1610"/>
                <a:gd name="T14" fmla="*/ 116 w 516"/>
                <a:gd name="T15" fmla="*/ 0 h 1610"/>
                <a:gd name="T16" fmla="*/ 134 w 516"/>
                <a:gd name="T17" fmla="*/ 0 h 1610"/>
                <a:gd name="T18" fmla="*/ 134 w 516"/>
                <a:gd name="T19" fmla="*/ 1587 h 1610"/>
                <a:gd name="T20" fmla="*/ 209 w 516"/>
                <a:gd name="T21" fmla="*/ 1569 h 1610"/>
                <a:gd name="T22" fmla="*/ 209 w 516"/>
                <a:gd name="T23" fmla="*/ 5 h 1610"/>
                <a:gd name="T24" fmla="*/ 209 w 516"/>
                <a:gd name="T25" fmla="*/ 5 h 1610"/>
                <a:gd name="T26" fmla="*/ 221 w 516"/>
                <a:gd name="T27" fmla="*/ 5 h 1610"/>
                <a:gd name="T28" fmla="*/ 244 w 516"/>
                <a:gd name="T29" fmla="*/ 5 h 1610"/>
                <a:gd name="T30" fmla="*/ 238 w 516"/>
                <a:gd name="T31" fmla="*/ 1563 h 1610"/>
                <a:gd name="T32" fmla="*/ 313 w 516"/>
                <a:gd name="T33" fmla="*/ 1546 h 1610"/>
                <a:gd name="T34" fmla="*/ 313 w 516"/>
                <a:gd name="T35" fmla="*/ 5 h 1610"/>
                <a:gd name="T36" fmla="*/ 325 w 516"/>
                <a:gd name="T37" fmla="*/ 5 h 1610"/>
                <a:gd name="T38" fmla="*/ 342 w 516"/>
                <a:gd name="T39" fmla="*/ 5 h 1610"/>
                <a:gd name="T40" fmla="*/ 342 w 516"/>
                <a:gd name="T41" fmla="*/ 1540 h 1610"/>
                <a:gd name="T42" fmla="*/ 412 w 516"/>
                <a:gd name="T43" fmla="*/ 1523 h 1610"/>
                <a:gd name="T44" fmla="*/ 412 w 516"/>
                <a:gd name="T45" fmla="*/ 11 h 1610"/>
                <a:gd name="T46" fmla="*/ 412 w 516"/>
                <a:gd name="T47" fmla="*/ 5 h 1610"/>
                <a:gd name="T48" fmla="*/ 423 w 516"/>
                <a:gd name="T49" fmla="*/ 5 h 1610"/>
                <a:gd name="T50" fmla="*/ 446 w 516"/>
                <a:gd name="T51" fmla="*/ 5 h 1610"/>
                <a:gd name="T52" fmla="*/ 441 w 516"/>
                <a:gd name="T53" fmla="*/ 1517 h 1610"/>
                <a:gd name="T54" fmla="*/ 510 w 516"/>
                <a:gd name="T55" fmla="*/ 1500 h 1610"/>
                <a:gd name="T56" fmla="*/ 510 w 516"/>
                <a:gd name="T57" fmla="*/ 11 h 1610"/>
                <a:gd name="T58" fmla="*/ 510 w 516"/>
                <a:gd name="T59" fmla="*/ 5 h 1610"/>
                <a:gd name="T60" fmla="*/ 516 w 516"/>
                <a:gd name="T61" fmla="*/ 5 h 1610"/>
                <a:gd name="T62" fmla="*/ 516 w 516"/>
                <a:gd name="T63" fmla="*/ 5 h 1610"/>
                <a:gd name="T64" fmla="*/ 423 w 516"/>
                <a:gd name="T65" fmla="*/ 5 h 1610"/>
                <a:gd name="T66" fmla="*/ 0 w 516"/>
                <a:gd name="T67" fmla="*/ 0 h 1610"/>
                <a:gd name="T68" fmla="*/ 0 w 516"/>
                <a:gd name="T69" fmla="*/ 0 h 1610"/>
                <a:gd name="T70" fmla="*/ 6 w 516"/>
                <a:gd name="T71" fmla="*/ 0 h 16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516" h="1610">
                  <a:moveTo>
                    <a:pt x="6" y="0"/>
                  </a:moveTo>
                  <a:lnTo>
                    <a:pt x="6" y="0"/>
                  </a:lnTo>
                  <a:lnTo>
                    <a:pt x="24" y="0"/>
                  </a:lnTo>
                  <a:lnTo>
                    <a:pt x="24" y="1610"/>
                  </a:lnTo>
                  <a:lnTo>
                    <a:pt x="99" y="1592"/>
                  </a:lnTo>
                  <a:lnTo>
                    <a:pt x="105" y="5"/>
                  </a:lnTo>
                  <a:lnTo>
                    <a:pt x="105" y="0"/>
                  </a:lnTo>
                  <a:lnTo>
                    <a:pt x="116" y="0"/>
                  </a:lnTo>
                  <a:lnTo>
                    <a:pt x="134" y="0"/>
                  </a:lnTo>
                  <a:lnTo>
                    <a:pt x="134" y="1587"/>
                  </a:lnTo>
                  <a:lnTo>
                    <a:pt x="209" y="1569"/>
                  </a:lnTo>
                  <a:lnTo>
                    <a:pt x="209" y="5"/>
                  </a:lnTo>
                  <a:lnTo>
                    <a:pt x="209" y="5"/>
                  </a:lnTo>
                  <a:lnTo>
                    <a:pt x="221" y="5"/>
                  </a:lnTo>
                  <a:lnTo>
                    <a:pt x="244" y="5"/>
                  </a:lnTo>
                  <a:lnTo>
                    <a:pt x="238" y="1563"/>
                  </a:lnTo>
                  <a:lnTo>
                    <a:pt x="313" y="1546"/>
                  </a:lnTo>
                  <a:lnTo>
                    <a:pt x="313" y="5"/>
                  </a:lnTo>
                  <a:lnTo>
                    <a:pt x="325" y="5"/>
                  </a:lnTo>
                  <a:lnTo>
                    <a:pt x="342" y="5"/>
                  </a:lnTo>
                  <a:lnTo>
                    <a:pt x="342" y="1540"/>
                  </a:lnTo>
                  <a:lnTo>
                    <a:pt x="412" y="1523"/>
                  </a:lnTo>
                  <a:lnTo>
                    <a:pt x="412" y="11"/>
                  </a:lnTo>
                  <a:lnTo>
                    <a:pt x="412" y="5"/>
                  </a:lnTo>
                  <a:lnTo>
                    <a:pt x="423" y="5"/>
                  </a:lnTo>
                  <a:lnTo>
                    <a:pt x="446" y="5"/>
                  </a:lnTo>
                  <a:lnTo>
                    <a:pt x="441" y="1517"/>
                  </a:lnTo>
                  <a:lnTo>
                    <a:pt x="510" y="1500"/>
                  </a:lnTo>
                  <a:lnTo>
                    <a:pt x="510" y="11"/>
                  </a:lnTo>
                  <a:lnTo>
                    <a:pt x="510" y="5"/>
                  </a:lnTo>
                  <a:lnTo>
                    <a:pt x="516" y="5"/>
                  </a:lnTo>
                  <a:lnTo>
                    <a:pt x="516" y="5"/>
                  </a:lnTo>
                  <a:lnTo>
                    <a:pt x="423" y="5"/>
                  </a:lnTo>
                  <a:lnTo>
                    <a:pt x="0" y="0"/>
                  </a:lnTo>
                  <a:lnTo>
                    <a:pt x="0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529" name="PA_任意多边形 1083"/>
            <p:cNvSpPr/>
            <p:nvPr>
              <p:custDataLst>
                <p:tags r:id="rId478"/>
              </p:custDataLst>
            </p:nvPr>
          </p:nvSpPr>
          <p:spPr bwMode="auto">
            <a:xfrm>
              <a:off x="5724525" y="3506788"/>
              <a:ext cx="46038" cy="74613"/>
            </a:xfrm>
            <a:custGeom>
              <a:avLst/>
              <a:gdLst>
                <a:gd name="T0" fmla="*/ 0 w 29"/>
                <a:gd name="T1" fmla="*/ 0 h 47"/>
                <a:gd name="T2" fmla="*/ 29 w 29"/>
                <a:gd name="T3" fmla="*/ 6 h 47"/>
                <a:gd name="T4" fmla="*/ 29 w 29"/>
                <a:gd name="T5" fmla="*/ 47 h 47"/>
                <a:gd name="T6" fmla="*/ 0 w 29"/>
                <a:gd name="T7" fmla="*/ 47 h 47"/>
                <a:gd name="T8" fmla="*/ 0 w 29"/>
                <a:gd name="T9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47">
                  <a:moveTo>
                    <a:pt x="0" y="0"/>
                  </a:moveTo>
                  <a:lnTo>
                    <a:pt x="29" y="6"/>
                  </a:lnTo>
                  <a:lnTo>
                    <a:pt x="29" y="47"/>
                  </a:lnTo>
                  <a:lnTo>
                    <a:pt x="0" y="4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530" name="PA_任意多边形 1084"/>
            <p:cNvSpPr/>
            <p:nvPr>
              <p:custDataLst>
                <p:tags r:id="rId479"/>
              </p:custDataLst>
            </p:nvPr>
          </p:nvSpPr>
          <p:spPr bwMode="auto">
            <a:xfrm>
              <a:off x="5595938" y="3506788"/>
              <a:ext cx="128588" cy="82550"/>
            </a:xfrm>
            <a:custGeom>
              <a:avLst/>
              <a:gdLst>
                <a:gd name="T0" fmla="*/ 81 w 81"/>
                <a:gd name="T1" fmla="*/ 0 h 52"/>
                <a:gd name="T2" fmla="*/ 81 w 81"/>
                <a:gd name="T3" fmla="*/ 47 h 52"/>
                <a:gd name="T4" fmla="*/ 0 w 81"/>
                <a:gd name="T5" fmla="*/ 52 h 52"/>
                <a:gd name="T6" fmla="*/ 0 w 81"/>
                <a:gd name="T7" fmla="*/ 6 h 52"/>
                <a:gd name="T8" fmla="*/ 81 w 81"/>
                <a:gd name="T9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1" h="52">
                  <a:moveTo>
                    <a:pt x="81" y="0"/>
                  </a:moveTo>
                  <a:lnTo>
                    <a:pt x="81" y="47"/>
                  </a:lnTo>
                  <a:lnTo>
                    <a:pt x="0" y="52"/>
                  </a:lnTo>
                  <a:lnTo>
                    <a:pt x="0" y="6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531" name="PA_任意多边形 1085"/>
            <p:cNvSpPr>
              <a:spLocks noEditPoints="1"/>
            </p:cNvSpPr>
            <p:nvPr>
              <p:custDataLst>
                <p:tags r:id="rId480"/>
              </p:custDataLst>
            </p:nvPr>
          </p:nvSpPr>
          <p:spPr bwMode="auto">
            <a:xfrm>
              <a:off x="6707188" y="3589338"/>
              <a:ext cx="184150" cy="2419350"/>
            </a:xfrm>
            <a:custGeom>
              <a:avLst/>
              <a:gdLst>
                <a:gd name="T0" fmla="*/ 99 w 116"/>
                <a:gd name="T1" fmla="*/ 0 h 1524"/>
                <a:gd name="T2" fmla="*/ 99 w 116"/>
                <a:gd name="T3" fmla="*/ 1501 h 1524"/>
                <a:gd name="T4" fmla="*/ 116 w 116"/>
                <a:gd name="T5" fmla="*/ 1495 h 1524"/>
                <a:gd name="T6" fmla="*/ 116 w 116"/>
                <a:gd name="T7" fmla="*/ 1228 h 1524"/>
                <a:gd name="T8" fmla="*/ 116 w 116"/>
                <a:gd name="T9" fmla="*/ 0 h 1524"/>
                <a:gd name="T10" fmla="*/ 99 w 116"/>
                <a:gd name="T11" fmla="*/ 0 h 1524"/>
                <a:gd name="T12" fmla="*/ 0 w 116"/>
                <a:gd name="T13" fmla="*/ 0 h 1524"/>
                <a:gd name="T14" fmla="*/ 23 w 116"/>
                <a:gd name="T15" fmla="*/ 0 h 1524"/>
                <a:gd name="T16" fmla="*/ 18 w 116"/>
                <a:gd name="T17" fmla="*/ 1512 h 1524"/>
                <a:gd name="T18" fmla="*/ 18 w 116"/>
                <a:gd name="T19" fmla="*/ 1518 h 1524"/>
                <a:gd name="T20" fmla="*/ 0 w 116"/>
                <a:gd name="T21" fmla="*/ 1524 h 1524"/>
                <a:gd name="T22" fmla="*/ 0 w 116"/>
                <a:gd name="T23" fmla="*/ 0 h 15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6" h="1524">
                  <a:moveTo>
                    <a:pt x="99" y="0"/>
                  </a:moveTo>
                  <a:lnTo>
                    <a:pt x="99" y="1501"/>
                  </a:lnTo>
                  <a:lnTo>
                    <a:pt x="116" y="1495"/>
                  </a:lnTo>
                  <a:lnTo>
                    <a:pt x="116" y="1228"/>
                  </a:lnTo>
                  <a:lnTo>
                    <a:pt x="116" y="0"/>
                  </a:lnTo>
                  <a:lnTo>
                    <a:pt x="99" y="0"/>
                  </a:lnTo>
                  <a:close/>
                  <a:moveTo>
                    <a:pt x="0" y="0"/>
                  </a:moveTo>
                  <a:lnTo>
                    <a:pt x="23" y="0"/>
                  </a:lnTo>
                  <a:lnTo>
                    <a:pt x="18" y="1512"/>
                  </a:lnTo>
                  <a:lnTo>
                    <a:pt x="18" y="1518"/>
                  </a:lnTo>
                  <a:lnTo>
                    <a:pt x="0" y="15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532" name="PA_任意多边形 1086"/>
            <p:cNvSpPr/>
            <p:nvPr>
              <p:custDataLst>
                <p:tags r:id="rId481"/>
              </p:custDataLst>
            </p:nvPr>
          </p:nvSpPr>
          <p:spPr bwMode="auto">
            <a:xfrm>
              <a:off x="6551613" y="3589338"/>
              <a:ext cx="26988" cy="2455863"/>
            </a:xfrm>
            <a:custGeom>
              <a:avLst/>
              <a:gdLst>
                <a:gd name="T0" fmla="*/ 0 w 17"/>
                <a:gd name="T1" fmla="*/ 1547 h 1547"/>
                <a:gd name="T2" fmla="*/ 0 w 17"/>
                <a:gd name="T3" fmla="*/ 0 h 1547"/>
                <a:gd name="T4" fmla="*/ 17 w 17"/>
                <a:gd name="T5" fmla="*/ 0 h 1547"/>
                <a:gd name="T6" fmla="*/ 17 w 17"/>
                <a:gd name="T7" fmla="*/ 1541 h 1547"/>
                <a:gd name="T8" fmla="*/ 0 w 17"/>
                <a:gd name="T9" fmla="*/ 1547 h 15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1547">
                  <a:moveTo>
                    <a:pt x="0" y="1547"/>
                  </a:moveTo>
                  <a:lnTo>
                    <a:pt x="0" y="0"/>
                  </a:lnTo>
                  <a:lnTo>
                    <a:pt x="17" y="0"/>
                  </a:lnTo>
                  <a:lnTo>
                    <a:pt x="17" y="1541"/>
                  </a:lnTo>
                  <a:lnTo>
                    <a:pt x="0" y="1547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533" name="PA_任意多边形 1087"/>
            <p:cNvSpPr/>
            <p:nvPr>
              <p:custDataLst>
                <p:tags r:id="rId482"/>
              </p:custDataLst>
            </p:nvPr>
          </p:nvSpPr>
          <p:spPr bwMode="auto">
            <a:xfrm>
              <a:off x="6386513" y="3589338"/>
              <a:ext cx="36513" cy="2492375"/>
            </a:xfrm>
            <a:custGeom>
              <a:avLst/>
              <a:gdLst>
                <a:gd name="T0" fmla="*/ 0 w 23"/>
                <a:gd name="T1" fmla="*/ 0 h 1570"/>
                <a:gd name="T2" fmla="*/ 23 w 23"/>
                <a:gd name="T3" fmla="*/ 0 h 1570"/>
                <a:gd name="T4" fmla="*/ 17 w 23"/>
                <a:gd name="T5" fmla="*/ 1558 h 1570"/>
                <a:gd name="T6" fmla="*/ 17 w 23"/>
                <a:gd name="T7" fmla="*/ 1564 h 1570"/>
                <a:gd name="T8" fmla="*/ 0 w 23"/>
                <a:gd name="T9" fmla="*/ 1570 h 1570"/>
                <a:gd name="T10" fmla="*/ 0 w 23"/>
                <a:gd name="T11" fmla="*/ 0 h 15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3" h="1570">
                  <a:moveTo>
                    <a:pt x="0" y="0"/>
                  </a:moveTo>
                  <a:lnTo>
                    <a:pt x="23" y="0"/>
                  </a:lnTo>
                  <a:lnTo>
                    <a:pt x="17" y="1558"/>
                  </a:lnTo>
                  <a:lnTo>
                    <a:pt x="17" y="1564"/>
                  </a:lnTo>
                  <a:lnTo>
                    <a:pt x="0" y="15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534" name="PA_任意多边形 1088"/>
            <p:cNvSpPr>
              <a:spLocks noEditPoints="1"/>
            </p:cNvSpPr>
            <p:nvPr>
              <p:custDataLst>
                <p:tags r:id="rId483"/>
              </p:custDataLst>
            </p:nvPr>
          </p:nvSpPr>
          <p:spPr bwMode="auto">
            <a:xfrm>
              <a:off x="6192838" y="3581401"/>
              <a:ext cx="671513" cy="2536825"/>
            </a:xfrm>
            <a:custGeom>
              <a:avLst/>
              <a:gdLst>
                <a:gd name="T0" fmla="*/ 6 w 423"/>
                <a:gd name="T1" fmla="*/ 5 h 1598"/>
                <a:gd name="T2" fmla="*/ 0 w 423"/>
                <a:gd name="T3" fmla="*/ 1592 h 1598"/>
                <a:gd name="T4" fmla="*/ 17 w 423"/>
                <a:gd name="T5" fmla="*/ 1598 h 1598"/>
                <a:gd name="T6" fmla="*/ 17 w 423"/>
                <a:gd name="T7" fmla="*/ 0 h 1598"/>
                <a:gd name="T8" fmla="*/ 6 w 423"/>
                <a:gd name="T9" fmla="*/ 0 h 1598"/>
                <a:gd name="T10" fmla="*/ 6 w 423"/>
                <a:gd name="T11" fmla="*/ 5 h 1598"/>
                <a:gd name="T12" fmla="*/ 417 w 423"/>
                <a:gd name="T13" fmla="*/ 5 h 1598"/>
                <a:gd name="T14" fmla="*/ 411 w 423"/>
                <a:gd name="T15" fmla="*/ 5 h 1598"/>
                <a:gd name="T16" fmla="*/ 411 w 423"/>
                <a:gd name="T17" fmla="*/ 11 h 1598"/>
                <a:gd name="T18" fmla="*/ 411 w 423"/>
                <a:gd name="T19" fmla="*/ 1500 h 1598"/>
                <a:gd name="T20" fmla="*/ 423 w 423"/>
                <a:gd name="T21" fmla="*/ 1506 h 1598"/>
                <a:gd name="T22" fmla="*/ 423 w 423"/>
                <a:gd name="T23" fmla="*/ 5 h 1598"/>
                <a:gd name="T24" fmla="*/ 417 w 423"/>
                <a:gd name="T25" fmla="*/ 5 h 1598"/>
                <a:gd name="T26" fmla="*/ 313 w 423"/>
                <a:gd name="T27" fmla="*/ 11 h 1598"/>
                <a:gd name="T28" fmla="*/ 313 w 423"/>
                <a:gd name="T29" fmla="*/ 1523 h 1598"/>
                <a:gd name="T30" fmla="*/ 324 w 423"/>
                <a:gd name="T31" fmla="*/ 1529 h 1598"/>
                <a:gd name="T32" fmla="*/ 324 w 423"/>
                <a:gd name="T33" fmla="*/ 5 h 1598"/>
                <a:gd name="T34" fmla="*/ 313 w 423"/>
                <a:gd name="T35" fmla="*/ 5 h 1598"/>
                <a:gd name="T36" fmla="*/ 313 w 423"/>
                <a:gd name="T37" fmla="*/ 11 h 1598"/>
                <a:gd name="T38" fmla="*/ 214 w 423"/>
                <a:gd name="T39" fmla="*/ 1546 h 1598"/>
                <a:gd name="T40" fmla="*/ 226 w 423"/>
                <a:gd name="T41" fmla="*/ 1552 h 1598"/>
                <a:gd name="T42" fmla="*/ 226 w 423"/>
                <a:gd name="T43" fmla="*/ 5 h 1598"/>
                <a:gd name="T44" fmla="*/ 214 w 423"/>
                <a:gd name="T45" fmla="*/ 5 h 1598"/>
                <a:gd name="T46" fmla="*/ 214 w 423"/>
                <a:gd name="T47" fmla="*/ 1546 h 1598"/>
                <a:gd name="T48" fmla="*/ 110 w 423"/>
                <a:gd name="T49" fmla="*/ 5 h 1598"/>
                <a:gd name="T50" fmla="*/ 110 w 423"/>
                <a:gd name="T51" fmla="*/ 1569 h 1598"/>
                <a:gd name="T52" fmla="*/ 122 w 423"/>
                <a:gd name="T53" fmla="*/ 1575 h 1598"/>
                <a:gd name="T54" fmla="*/ 122 w 423"/>
                <a:gd name="T55" fmla="*/ 5 h 1598"/>
                <a:gd name="T56" fmla="*/ 110 w 423"/>
                <a:gd name="T57" fmla="*/ 5 h 1598"/>
                <a:gd name="T58" fmla="*/ 110 w 423"/>
                <a:gd name="T59" fmla="*/ 5 h 15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423" h="1598">
                  <a:moveTo>
                    <a:pt x="6" y="5"/>
                  </a:moveTo>
                  <a:lnTo>
                    <a:pt x="0" y="1592"/>
                  </a:lnTo>
                  <a:lnTo>
                    <a:pt x="17" y="1598"/>
                  </a:lnTo>
                  <a:lnTo>
                    <a:pt x="17" y="0"/>
                  </a:lnTo>
                  <a:lnTo>
                    <a:pt x="6" y="0"/>
                  </a:lnTo>
                  <a:lnTo>
                    <a:pt x="6" y="5"/>
                  </a:lnTo>
                  <a:close/>
                  <a:moveTo>
                    <a:pt x="417" y="5"/>
                  </a:moveTo>
                  <a:lnTo>
                    <a:pt x="411" y="5"/>
                  </a:lnTo>
                  <a:lnTo>
                    <a:pt x="411" y="11"/>
                  </a:lnTo>
                  <a:lnTo>
                    <a:pt x="411" y="1500"/>
                  </a:lnTo>
                  <a:lnTo>
                    <a:pt x="423" y="1506"/>
                  </a:lnTo>
                  <a:lnTo>
                    <a:pt x="423" y="5"/>
                  </a:lnTo>
                  <a:lnTo>
                    <a:pt x="417" y="5"/>
                  </a:lnTo>
                  <a:close/>
                  <a:moveTo>
                    <a:pt x="313" y="11"/>
                  </a:moveTo>
                  <a:lnTo>
                    <a:pt x="313" y="1523"/>
                  </a:lnTo>
                  <a:lnTo>
                    <a:pt x="324" y="1529"/>
                  </a:lnTo>
                  <a:lnTo>
                    <a:pt x="324" y="5"/>
                  </a:lnTo>
                  <a:lnTo>
                    <a:pt x="313" y="5"/>
                  </a:lnTo>
                  <a:lnTo>
                    <a:pt x="313" y="11"/>
                  </a:lnTo>
                  <a:close/>
                  <a:moveTo>
                    <a:pt x="214" y="1546"/>
                  </a:moveTo>
                  <a:lnTo>
                    <a:pt x="226" y="1552"/>
                  </a:lnTo>
                  <a:lnTo>
                    <a:pt x="226" y="5"/>
                  </a:lnTo>
                  <a:lnTo>
                    <a:pt x="214" y="5"/>
                  </a:lnTo>
                  <a:lnTo>
                    <a:pt x="214" y="1546"/>
                  </a:lnTo>
                  <a:close/>
                  <a:moveTo>
                    <a:pt x="110" y="5"/>
                  </a:moveTo>
                  <a:lnTo>
                    <a:pt x="110" y="1569"/>
                  </a:lnTo>
                  <a:lnTo>
                    <a:pt x="122" y="1575"/>
                  </a:lnTo>
                  <a:lnTo>
                    <a:pt x="122" y="5"/>
                  </a:lnTo>
                  <a:lnTo>
                    <a:pt x="110" y="5"/>
                  </a:lnTo>
                  <a:lnTo>
                    <a:pt x="110" y="5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535" name="PA_任意多边形 1089"/>
            <p:cNvSpPr/>
            <p:nvPr>
              <p:custDataLst>
                <p:tags r:id="rId484"/>
              </p:custDataLst>
            </p:nvPr>
          </p:nvSpPr>
          <p:spPr bwMode="auto">
            <a:xfrm>
              <a:off x="6219825" y="3581401"/>
              <a:ext cx="28575" cy="2536825"/>
            </a:xfrm>
            <a:custGeom>
              <a:avLst/>
              <a:gdLst>
                <a:gd name="T0" fmla="*/ 0 w 18"/>
                <a:gd name="T1" fmla="*/ 0 h 1598"/>
                <a:gd name="T2" fmla="*/ 18 w 18"/>
                <a:gd name="T3" fmla="*/ 0 h 1598"/>
                <a:gd name="T4" fmla="*/ 18 w 18"/>
                <a:gd name="T5" fmla="*/ 1587 h 1598"/>
                <a:gd name="T6" fmla="*/ 18 w 18"/>
                <a:gd name="T7" fmla="*/ 1592 h 1598"/>
                <a:gd name="T8" fmla="*/ 0 w 18"/>
                <a:gd name="T9" fmla="*/ 1598 h 1598"/>
                <a:gd name="T10" fmla="*/ 0 w 18"/>
                <a:gd name="T11" fmla="*/ 0 h 15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" h="1598">
                  <a:moveTo>
                    <a:pt x="0" y="0"/>
                  </a:moveTo>
                  <a:lnTo>
                    <a:pt x="18" y="0"/>
                  </a:lnTo>
                  <a:lnTo>
                    <a:pt x="18" y="1587"/>
                  </a:lnTo>
                  <a:lnTo>
                    <a:pt x="18" y="1592"/>
                  </a:lnTo>
                  <a:lnTo>
                    <a:pt x="0" y="159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536" name="PA_任意多边形 1090"/>
            <p:cNvSpPr/>
            <p:nvPr>
              <p:custDataLst>
                <p:tags r:id="rId485"/>
              </p:custDataLst>
            </p:nvPr>
          </p:nvSpPr>
          <p:spPr bwMode="auto">
            <a:xfrm>
              <a:off x="6045200" y="3581401"/>
              <a:ext cx="28575" cy="2573338"/>
            </a:xfrm>
            <a:custGeom>
              <a:avLst/>
              <a:gdLst>
                <a:gd name="T0" fmla="*/ 18 w 18"/>
                <a:gd name="T1" fmla="*/ 0 h 1621"/>
                <a:gd name="T2" fmla="*/ 0 w 18"/>
                <a:gd name="T3" fmla="*/ 0 h 1621"/>
                <a:gd name="T4" fmla="*/ 0 w 18"/>
                <a:gd name="T5" fmla="*/ 1621 h 1621"/>
                <a:gd name="T6" fmla="*/ 18 w 18"/>
                <a:gd name="T7" fmla="*/ 1616 h 1621"/>
                <a:gd name="T8" fmla="*/ 18 w 18"/>
                <a:gd name="T9" fmla="*/ 1610 h 1621"/>
                <a:gd name="T10" fmla="*/ 18 w 18"/>
                <a:gd name="T11" fmla="*/ 0 h 16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" h="1621">
                  <a:moveTo>
                    <a:pt x="18" y="0"/>
                  </a:moveTo>
                  <a:lnTo>
                    <a:pt x="0" y="0"/>
                  </a:lnTo>
                  <a:lnTo>
                    <a:pt x="0" y="1621"/>
                  </a:lnTo>
                  <a:lnTo>
                    <a:pt x="18" y="1616"/>
                  </a:lnTo>
                  <a:lnTo>
                    <a:pt x="18" y="1610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537" name="PA_任意多边形 1091"/>
            <p:cNvSpPr/>
            <p:nvPr>
              <p:custDataLst>
                <p:tags r:id="rId486"/>
              </p:custDataLst>
            </p:nvPr>
          </p:nvSpPr>
          <p:spPr bwMode="auto">
            <a:xfrm>
              <a:off x="5218113" y="3581401"/>
              <a:ext cx="827088" cy="2573338"/>
            </a:xfrm>
            <a:custGeom>
              <a:avLst/>
              <a:gdLst>
                <a:gd name="T0" fmla="*/ 515 w 521"/>
                <a:gd name="T1" fmla="*/ 0 h 1621"/>
                <a:gd name="T2" fmla="*/ 515 w 521"/>
                <a:gd name="T3" fmla="*/ 0 h 1621"/>
                <a:gd name="T4" fmla="*/ 521 w 521"/>
                <a:gd name="T5" fmla="*/ 0 h 1621"/>
                <a:gd name="T6" fmla="*/ 521 w 521"/>
                <a:gd name="T7" fmla="*/ 0 h 1621"/>
                <a:gd name="T8" fmla="*/ 521 w 521"/>
                <a:gd name="T9" fmla="*/ 1621 h 1621"/>
                <a:gd name="T10" fmla="*/ 6 w 521"/>
                <a:gd name="T11" fmla="*/ 1494 h 1621"/>
                <a:gd name="T12" fmla="*/ 0 w 521"/>
                <a:gd name="T13" fmla="*/ 11 h 1621"/>
                <a:gd name="T14" fmla="*/ 0 w 521"/>
                <a:gd name="T15" fmla="*/ 5 h 1621"/>
                <a:gd name="T16" fmla="*/ 515 w 521"/>
                <a:gd name="T17" fmla="*/ 0 h 16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21" h="1621">
                  <a:moveTo>
                    <a:pt x="515" y="0"/>
                  </a:moveTo>
                  <a:lnTo>
                    <a:pt x="515" y="0"/>
                  </a:lnTo>
                  <a:lnTo>
                    <a:pt x="521" y="0"/>
                  </a:lnTo>
                  <a:lnTo>
                    <a:pt x="521" y="0"/>
                  </a:lnTo>
                  <a:lnTo>
                    <a:pt x="521" y="1621"/>
                  </a:lnTo>
                  <a:lnTo>
                    <a:pt x="6" y="1494"/>
                  </a:lnTo>
                  <a:lnTo>
                    <a:pt x="0" y="11"/>
                  </a:lnTo>
                  <a:lnTo>
                    <a:pt x="0" y="5"/>
                  </a:lnTo>
                  <a:lnTo>
                    <a:pt x="515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538" name="PA_任意多边形 1092"/>
            <p:cNvSpPr/>
            <p:nvPr>
              <p:custDataLst>
                <p:tags r:id="rId487"/>
              </p:custDataLst>
            </p:nvPr>
          </p:nvSpPr>
          <p:spPr bwMode="auto">
            <a:xfrm>
              <a:off x="5899150" y="5972176"/>
              <a:ext cx="73025" cy="90488"/>
            </a:xfrm>
            <a:custGeom>
              <a:avLst/>
              <a:gdLst>
                <a:gd name="T0" fmla="*/ 8 w 8"/>
                <a:gd name="T1" fmla="*/ 10 h 10"/>
                <a:gd name="T2" fmla="*/ 0 w 8"/>
                <a:gd name="T3" fmla="*/ 8 h 10"/>
                <a:gd name="T4" fmla="*/ 0 w 8"/>
                <a:gd name="T5" fmla="*/ 0 h 10"/>
                <a:gd name="T6" fmla="*/ 8 w 8"/>
                <a:gd name="T7" fmla="*/ 2 h 10"/>
                <a:gd name="T8" fmla="*/ 8 w 8"/>
                <a:gd name="T9" fmla="*/ 10 h 10"/>
                <a:gd name="T10" fmla="*/ 8 w 8"/>
                <a:gd name="T11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10">
                  <a:moveTo>
                    <a:pt x="8" y="10"/>
                  </a:moveTo>
                  <a:cubicBezTo>
                    <a:pt x="6" y="9"/>
                    <a:pt x="3" y="9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ubicBezTo>
                    <a:pt x="3" y="1"/>
                    <a:pt x="6" y="2"/>
                    <a:pt x="8" y="2"/>
                  </a:cubicBezTo>
                  <a:cubicBezTo>
                    <a:pt x="8" y="5"/>
                    <a:pt x="8" y="7"/>
                    <a:pt x="8" y="10"/>
                  </a:cubicBezTo>
                  <a:cubicBezTo>
                    <a:pt x="7" y="10"/>
                    <a:pt x="8" y="10"/>
                    <a:pt x="8" y="10"/>
                  </a:cubicBez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539" name="PA_任意多边形 1093"/>
            <p:cNvSpPr/>
            <p:nvPr>
              <p:custDataLst>
                <p:tags r:id="rId488"/>
              </p:custDataLst>
            </p:nvPr>
          </p:nvSpPr>
          <p:spPr bwMode="auto">
            <a:xfrm>
              <a:off x="5778500" y="5943601"/>
              <a:ext cx="74613" cy="92075"/>
            </a:xfrm>
            <a:custGeom>
              <a:avLst/>
              <a:gdLst>
                <a:gd name="T0" fmla="*/ 8 w 8"/>
                <a:gd name="T1" fmla="*/ 10 h 10"/>
                <a:gd name="T2" fmla="*/ 0 w 8"/>
                <a:gd name="T3" fmla="*/ 8 h 10"/>
                <a:gd name="T4" fmla="*/ 0 w 8"/>
                <a:gd name="T5" fmla="*/ 0 h 10"/>
                <a:gd name="T6" fmla="*/ 8 w 8"/>
                <a:gd name="T7" fmla="*/ 2 h 10"/>
                <a:gd name="T8" fmla="*/ 8 w 8"/>
                <a:gd name="T9" fmla="*/ 10 h 10"/>
                <a:gd name="T10" fmla="*/ 8 w 8"/>
                <a:gd name="T11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10">
                  <a:moveTo>
                    <a:pt x="8" y="10"/>
                  </a:moveTo>
                  <a:cubicBezTo>
                    <a:pt x="5" y="9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ubicBezTo>
                    <a:pt x="3" y="1"/>
                    <a:pt x="5" y="1"/>
                    <a:pt x="8" y="2"/>
                  </a:cubicBezTo>
                  <a:cubicBezTo>
                    <a:pt x="8" y="5"/>
                    <a:pt x="8" y="7"/>
                    <a:pt x="8" y="10"/>
                  </a:cubicBezTo>
                  <a:cubicBezTo>
                    <a:pt x="6" y="9"/>
                    <a:pt x="8" y="10"/>
                    <a:pt x="8" y="10"/>
                  </a:cubicBez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540" name="PA_任意多边形 1094"/>
            <p:cNvSpPr/>
            <p:nvPr>
              <p:custDataLst>
                <p:tags r:id="rId489"/>
              </p:custDataLst>
            </p:nvPr>
          </p:nvSpPr>
          <p:spPr bwMode="auto">
            <a:xfrm>
              <a:off x="5659438" y="5916613"/>
              <a:ext cx="73025" cy="82550"/>
            </a:xfrm>
            <a:custGeom>
              <a:avLst/>
              <a:gdLst>
                <a:gd name="T0" fmla="*/ 8 w 8"/>
                <a:gd name="T1" fmla="*/ 9 h 9"/>
                <a:gd name="T2" fmla="*/ 0 w 8"/>
                <a:gd name="T3" fmla="*/ 7 h 9"/>
                <a:gd name="T4" fmla="*/ 0 w 8"/>
                <a:gd name="T5" fmla="*/ 0 h 9"/>
                <a:gd name="T6" fmla="*/ 8 w 8"/>
                <a:gd name="T7" fmla="*/ 2 h 9"/>
                <a:gd name="T8" fmla="*/ 8 w 8"/>
                <a:gd name="T9" fmla="*/ 9 h 9"/>
                <a:gd name="T10" fmla="*/ 8 w 8"/>
                <a:gd name="T11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9">
                  <a:moveTo>
                    <a:pt x="8" y="9"/>
                  </a:moveTo>
                  <a:cubicBezTo>
                    <a:pt x="5" y="9"/>
                    <a:pt x="3" y="8"/>
                    <a:pt x="0" y="7"/>
                  </a:cubicBezTo>
                  <a:cubicBezTo>
                    <a:pt x="0" y="5"/>
                    <a:pt x="0" y="2"/>
                    <a:pt x="0" y="0"/>
                  </a:cubicBezTo>
                  <a:cubicBezTo>
                    <a:pt x="3" y="1"/>
                    <a:pt x="5" y="1"/>
                    <a:pt x="8" y="2"/>
                  </a:cubicBezTo>
                  <a:cubicBezTo>
                    <a:pt x="8" y="4"/>
                    <a:pt x="8" y="7"/>
                    <a:pt x="8" y="9"/>
                  </a:cubicBezTo>
                  <a:cubicBezTo>
                    <a:pt x="6" y="9"/>
                    <a:pt x="8" y="9"/>
                    <a:pt x="8" y="9"/>
                  </a:cubicBez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541" name="PA_任意多边形 1095"/>
            <p:cNvSpPr/>
            <p:nvPr>
              <p:custDataLst>
                <p:tags r:id="rId490"/>
              </p:custDataLst>
            </p:nvPr>
          </p:nvSpPr>
          <p:spPr bwMode="auto">
            <a:xfrm>
              <a:off x="5540375" y="5888038"/>
              <a:ext cx="63500" cy="84138"/>
            </a:xfrm>
            <a:custGeom>
              <a:avLst/>
              <a:gdLst>
                <a:gd name="T0" fmla="*/ 7 w 7"/>
                <a:gd name="T1" fmla="*/ 9 h 9"/>
                <a:gd name="T2" fmla="*/ 0 w 7"/>
                <a:gd name="T3" fmla="*/ 7 h 9"/>
                <a:gd name="T4" fmla="*/ 0 w 7"/>
                <a:gd name="T5" fmla="*/ 0 h 9"/>
                <a:gd name="T6" fmla="*/ 7 w 7"/>
                <a:gd name="T7" fmla="*/ 2 h 9"/>
                <a:gd name="T8" fmla="*/ 7 w 7"/>
                <a:gd name="T9" fmla="*/ 9 h 9"/>
                <a:gd name="T10" fmla="*/ 7 w 7"/>
                <a:gd name="T11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9">
                  <a:moveTo>
                    <a:pt x="7" y="9"/>
                  </a:moveTo>
                  <a:cubicBezTo>
                    <a:pt x="5" y="8"/>
                    <a:pt x="2" y="8"/>
                    <a:pt x="0" y="7"/>
                  </a:cubicBezTo>
                  <a:cubicBezTo>
                    <a:pt x="0" y="5"/>
                    <a:pt x="0" y="2"/>
                    <a:pt x="0" y="0"/>
                  </a:cubicBezTo>
                  <a:cubicBezTo>
                    <a:pt x="2" y="0"/>
                    <a:pt x="5" y="1"/>
                    <a:pt x="7" y="2"/>
                  </a:cubicBezTo>
                  <a:cubicBezTo>
                    <a:pt x="7" y="4"/>
                    <a:pt x="7" y="7"/>
                    <a:pt x="7" y="9"/>
                  </a:cubicBezTo>
                  <a:cubicBezTo>
                    <a:pt x="6" y="9"/>
                    <a:pt x="7" y="9"/>
                    <a:pt x="7" y="9"/>
                  </a:cubicBez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542" name="PA_任意多边形 1096"/>
            <p:cNvSpPr/>
            <p:nvPr>
              <p:custDataLst>
                <p:tags r:id="rId491"/>
              </p:custDataLst>
            </p:nvPr>
          </p:nvSpPr>
          <p:spPr bwMode="auto">
            <a:xfrm>
              <a:off x="5411788" y="5861051"/>
              <a:ext cx="73025" cy="82550"/>
            </a:xfrm>
            <a:custGeom>
              <a:avLst/>
              <a:gdLst>
                <a:gd name="T0" fmla="*/ 8 w 8"/>
                <a:gd name="T1" fmla="*/ 9 h 9"/>
                <a:gd name="T2" fmla="*/ 0 w 8"/>
                <a:gd name="T3" fmla="*/ 7 h 9"/>
                <a:gd name="T4" fmla="*/ 0 w 8"/>
                <a:gd name="T5" fmla="*/ 0 h 9"/>
                <a:gd name="T6" fmla="*/ 8 w 8"/>
                <a:gd name="T7" fmla="*/ 1 h 9"/>
                <a:gd name="T8" fmla="*/ 8 w 8"/>
                <a:gd name="T9" fmla="*/ 9 h 9"/>
                <a:gd name="T10" fmla="*/ 8 w 8"/>
                <a:gd name="T11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9">
                  <a:moveTo>
                    <a:pt x="8" y="9"/>
                  </a:moveTo>
                  <a:cubicBezTo>
                    <a:pt x="6" y="8"/>
                    <a:pt x="3" y="8"/>
                    <a:pt x="0" y="7"/>
                  </a:cubicBezTo>
                  <a:cubicBezTo>
                    <a:pt x="0" y="4"/>
                    <a:pt x="0" y="2"/>
                    <a:pt x="0" y="0"/>
                  </a:cubicBezTo>
                  <a:cubicBezTo>
                    <a:pt x="3" y="0"/>
                    <a:pt x="6" y="1"/>
                    <a:pt x="8" y="1"/>
                  </a:cubicBezTo>
                  <a:cubicBezTo>
                    <a:pt x="8" y="4"/>
                    <a:pt x="8" y="6"/>
                    <a:pt x="8" y="9"/>
                  </a:cubicBezTo>
                  <a:cubicBezTo>
                    <a:pt x="7" y="8"/>
                    <a:pt x="8" y="9"/>
                    <a:pt x="8" y="9"/>
                  </a:cubicBez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543" name="PA_任意多边形 1097"/>
            <p:cNvSpPr/>
            <p:nvPr>
              <p:custDataLst>
                <p:tags r:id="rId492"/>
              </p:custDataLst>
            </p:nvPr>
          </p:nvSpPr>
          <p:spPr bwMode="auto">
            <a:xfrm>
              <a:off x="5291138" y="5824538"/>
              <a:ext cx="74613" cy="92075"/>
            </a:xfrm>
            <a:custGeom>
              <a:avLst/>
              <a:gdLst>
                <a:gd name="T0" fmla="*/ 8 w 8"/>
                <a:gd name="T1" fmla="*/ 10 h 10"/>
                <a:gd name="T2" fmla="*/ 0 w 8"/>
                <a:gd name="T3" fmla="*/ 8 h 10"/>
                <a:gd name="T4" fmla="*/ 0 w 8"/>
                <a:gd name="T5" fmla="*/ 0 h 10"/>
                <a:gd name="T6" fmla="*/ 8 w 8"/>
                <a:gd name="T7" fmla="*/ 2 h 10"/>
                <a:gd name="T8" fmla="*/ 8 w 8"/>
                <a:gd name="T9" fmla="*/ 10 h 10"/>
                <a:gd name="T10" fmla="*/ 8 w 8"/>
                <a:gd name="T11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10">
                  <a:moveTo>
                    <a:pt x="8" y="10"/>
                  </a:moveTo>
                  <a:cubicBezTo>
                    <a:pt x="5" y="9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ubicBezTo>
                    <a:pt x="3" y="1"/>
                    <a:pt x="5" y="2"/>
                    <a:pt x="8" y="2"/>
                  </a:cubicBezTo>
                  <a:cubicBezTo>
                    <a:pt x="8" y="5"/>
                    <a:pt x="8" y="7"/>
                    <a:pt x="8" y="10"/>
                  </a:cubicBezTo>
                  <a:cubicBezTo>
                    <a:pt x="6" y="9"/>
                    <a:pt x="8" y="10"/>
                    <a:pt x="8" y="10"/>
                  </a:cubicBez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544" name="PA_任意多边形 1098"/>
            <p:cNvSpPr/>
            <p:nvPr>
              <p:custDataLst>
                <p:tags r:id="rId493"/>
              </p:custDataLst>
            </p:nvPr>
          </p:nvSpPr>
          <p:spPr bwMode="auto">
            <a:xfrm>
              <a:off x="5899150" y="5851526"/>
              <a:ext cx="73025" cy="92075"/>
            </a:xfrm>
            <a:custGeom>
              <a:avLst/>
              <a:gdLst>
                <a:gd name="T0" fmla="*/ 8 w 8"/>
                <a:gd name="T1" fmla="*/ 10 h 10"/>
                <a:gd name="T2" fmla="*/ 0 w 8"/>
                <a:gd name="T3" fmla="*/ 8 h 10"/>
                <a:gd name="T4" fmla="*/ 0 w 8"/>
                <a:gd name="T5" fmla="*/ 0 h 10"/>
                <a:gd name="T6" fmla="*/ 8 w 8"/>
                <a:gd name="T7" fmla="*/ 2 h 10"/>
                <a:gd name="T8" fmla="*/ 8 w 8"/>
                <a:gd name="T9" fmla="*/ 10 h 10"/>
                <a:gd name="T10" fmla="*/ 8 w 8"/>
                <a:gd name="T11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10">
                  <a:moveTo>
                    <a:pt x="8" y="10"/>
                  </a:moveTo>
                  <a:cubicBezTo>
                    <a:pt x="6" y="9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ubicBezTo>
                    <a:pt x="3" y="1"/>
                    <a:pt x="6" y="1"/>
                    <a:pt x="8" y="2"/>
                  </a:cubicBezTo>
                  <a:cubicBezTo>
                    <a:pt x="8" y="4"/>
                    <a:pt x="8" y="7"/>
                    <a:pt x="8" y="10"/>
                  </a:cubicBezTo>
                  <a:cubicBezTo>
                    <a:pt x="7" y="9"/>
                    <a:pt x="8" y="8"/>
                    <a:pt x="8" y="10"/>
                  </a:cubicBez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545" name="PA_任意多边形 1099"/>
            <p:cNvSpPr/>
            <p:nvPr>
              <p:custDataLst>
                <p:tags r:id="rId494"/>
              </p:custDataLst>
            </p:nvPr>
          </p:nvSpPr>
          <p:spPr bwMode="auto">
            <a:xfrm>
              <a:off x="5778500" y="5824538"/>
              <a:ext cx="74613" cy="82550"/>
            </a:xfrm>
            <a:custGeom>
              <a:avLst/>
              <a:gdLst>
                <a:gd name="T0" fmla="*/ 8 w 8"/>
                <a:gd name="T1" fmla="*/ 9 h 9"/>
                <a:gd name="T2" fmla="*/ 0 w 8"/>
                <a:gd name="T3" fmla="*/ 8 h 9"/>
                <a:gd name="T4" fmla="*/ 0 w 8"/>
                <a:gd name="T5" fmla="*/ 0 h 9"/>
                <a:gd name="T6" fmla="*/ 8 w 8"/>
                <a:gd name="T7" fmla="*/ 2 h 9"/>
                <a:gd name="T8" fmla="*/ 8 w 8"/>
                <a:gd name="T9" fmla="*/ 9 h 9"/>
                <a:gd name="T10" fmla="*/ 8 w 8"/>
                <a:gd name="T11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9">
                  <a:moveTo>
                    <a:pt x="8" y="9"/>
                  </a:moveTo>
                  <a:cubicBezTo>
                    <a:pt x="5" y="9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ubicBezTo>
                    <a:pt x="3" y="1"/>
                    <a:pt x="5" y="1"/>
                    <a:pt x="8" y="2"/>
                  </a:cubicBezTo>
                  <a:cubicBezTo>
                    <a:pt x="8" y="4"/>
                    <a:pt x="8" y="7"/>
                    <a:pt x="8" y="9"/>
                  </a:cubicBezTo>
                  <a:cubicBezTo>
                    <a:pt x="6" y="9"/>
                    <a:pt x="8" y="8"/>
                    <a:pt x="8" y="9"/>
                  </a:cubicBez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546" name="PA_任意多边形 1100"/>
            <p:cNvSpPr/>
            <p:nvPr>
              <p:custDataLst>
                <p:tags r:id="rId495"/>
              </p:custDataLst>
            </p:nvPr>
          </p:nvSpPr>
          <p:spPr bwMode="auto">
            <a:xfrm>
              <a:off x="5659438" y="5795963"/>
              <a:ext cx="73025" cy="84138"/>
            </a:xfrm>
            <a:custGeom>
              <a:avLst/>
              <a:gdLst>
                <a:gd name="T0" fmla="*/ 8 w 8"/>
                <a:gd name="T1" fmla="*/ 9 h 9"/>
                <a:gd name="T2" fmla="*/ 0 w 8"/>
                <a:gd name="T3" fmla="*/ 8 h 9"/>
                <a:gd name="T4" fmla="*/ 0 w 8"/>
                <a:gd name="T5" fmla="*/ 0 h 9"/>
                <a:gd name="T6" fmla="*/ 8 w 8"/>
                <a:gd name="T7" fmla="*/ 2 h 9"/>
                <a:gd name="T8" fmla="*/ 8 w 8"/>
                <a:gd name="T9" fmla="*/ 9 h 9"/>
                <a:gd name="T10" fmla="*/ 8 w 8"/>
                <a:gd name="T11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9">
                  <a:moveTo>
                    <a:pt x="8" y="9"/>
                  </a:moveTo>
                  <a:cubicBezTo>
                    <a:pt x="5" y="9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ubicBezTo>
                    <a:pt x="3" y="1"/>
                    <a:pt x="5" y="1"/>
                    <a:pt x="8" y="2"/>
                  </a:cubicBezTo>
                  <a:cubicBezTo>
                    <a:pt x="8" y="4"/>
                    <a:pt x="8" y="7"/>
                    <a:pt x="8" y="9"/>
                  </a:cubicBezTo>
                  <a:cubicBezTo>
                    <a:pt x="6" y="9"/>
                    <a:pt x="8" y="8"/>
                    <a:pt x="8" y="9"/>
                  </a:cubicBez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547" name="PA_任意多边形 1101"/>
            <p:cNvSpPr/>
            <p:nvPr>
              <p:custDataLst>
                <p:tags r:id="rId496"/>
              </p:custDataLst>
            </p:nvPr>
          </p:nvSpPr>
          <p:spPr bwMode="auto">
            <a:xfrm>
              <a:off x="5540375" y="5768976"/>
              <a:ext cx="63500" cy="82550"/>
            </a:xfrm>
            <a:custGeom>
              <a:avLst/>
              <a:gdLst>
                <a:gd name="T0" fmla="*/ 7 w 7"/>
                <a:gd name="T1" fmla="*/ 9 h 9"/>
                <a:gd name="T2" fmla="*/ 0 w 7"/>
                <a:gd name="T3" fmla="*/ 7 h 9"/>
                <a:gd name="T4" fmla="*/ 0 w 7"/>
                <a:gd name="T5" fmla="*/ 0 h 9"/>
                <a:gd name="T6" fmla="*/ 7 w 7"/>
                <a:gd name="T7" fmla="*/ 2 h 9"/>
                <a:gd name="T8" fmla="*/ 7 w 7"/>
                <a:gd name="T9" fmla="*/ 9 h 9"/>
                <a:gd name="T10" fmla="*/ 7 w 7"/>
                <a:gd name="T11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9">
                  <a:moveTo>
                    <a:pt x="7" y="9"/>
                  </a:moveTo>
                  <a:cubicBezTo>
                    <a:pt x="5" y="9"/>
                    <a:pt x="2" y="8"/>
                    <a:pt x="0" y="7"/>
                  </a:cubicBezTo>
                  <a:cubicBezTo>
                    <a:pt x="0" y="5"/>
                    <a:pt x="0" y="2"/>
                    <a:pt x="0" y="0"/>
                  </a:cubicBezTo>
                  <a:cubicBezTo>
                    <a:pt x="2" y="1"/>
                    <a:pt x="5" y="1"/>
                    <a:pt x="7" y="2"/>
                  </a:cubicBezTo>
                  <a:cubicBezTo>
                    <a:pt x="7" y="4"/>
                    <a:pt x="7" y="7"/>
                    <a:pt x="7" y="9"/>
                  </a:cubicBezTo>
                  <a:cubicBezTo>
                    <a:pt x="6" y="9"/>
                    <a:pt x="7" y="8"/>
                    <a:pt x="7" y="9"/>
                  </a:cubicBez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548" name="PA_任意多边形 1102"/>
            <p:cNvSpPr/>
            <p:nvPr>
              <p:custDataLst>
                <p:tags r:id="rId497"/>
              </p:custDataLst>
            </p:nvPr>
          </p:nvSpPr>
          <p:spPr bwMode="auto">
            <a:xfrm>
              <a:off x="5411788" y="5741988"/>
              <a:ext cx="73025" cy="82550"/>
            </a:xfrm>
            <a:custGeom>
              <a:avLst/>
              <a:gdLst>
                <a:gd name="T0" fmla="*/ 8 w 8"/>
                <a:gd name="T1" fmla="*/ 9 h 9"/>
                <a:gd name="T2" fmla="*/ 0 w 8"/>
                <a:gd name="T3" fmla="*/ 7 h 9"/>
                <a:gd name="T4" fmla="*/ 0 w 8"/>
                <a:gd name="T5" fmla="*/ 0 h 9"/>
                <a:gd name="T6" fmla="*/ 8 w 8"/>
                <a:gd name="T7" fmla="*/ 2 h 9"/>
                <a:gd name="T8" fmla="*/ 8 w 8"/>
                <a:gd name="T9" fmla="*/ 9 h 9"/>
                <a:gd name="T10" fmla="*/ 8 w 8"/>
                <a:gd name="T11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9">
                  <a:moveTo>
                    <a:pt x="8" y="9"/>
                  </a:moveTo>
                  <a:cubicBezTo>
                    <a:pt x="6" y="9"/>
                    <a:pt x="3" y="8"/>
                    <a:pt x="0" y="7"/>
                  </a:cubicBezTo>
                  <a:cubicBezTo>
                    <a:pt x="0" y="5"/>
                    <a:pt x="0" y="2"/>
                    <a:pt x="0" y="0"/>
                  </a:cubicBezTo>
                  <a:cubicBezTo>
                    <a:pt x="3" y="1"/>
                    <a:pt x="6" y="1"/>
                    <a:pt x="8" y="2"/>
                  </a:cubicBezTo>
                  <a:cubicBezTo>
                    <a:pt x="8" y="4"/>
                    <a:pt x="8" y="7"/>
                    <a:pt x="8" y="9"/>
                  </a:cubicBezTo>
                  <a:cubicBezTo>
                    <a:pt x="7" y="9"/>
                    <a:pt x="8" y="8"/>
                    <a:pt x="8" y="9"/>
                  </a:cubicBez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549" name="PA_任意多边形 1103"/>
            <p:cNvSpPr/>
            <p:nvPr>
              <p:custDataLst>
                <p:tags r:id="rId498"/>
              </p:custDataLst>
            </p:nvPr>
          </p:nvSpPr>
          <p:spPr bwMode="auto">
            <a:xfrm>
              <a:off x="5291138" y="5713413"/>
              <a:ext cx="74613" cy="82550"/>
            </a:xfrm>
            <a:custGeom>
              <a:avLst/>
              <a:gdLst>
                <a:gd name="T0" fmla="*/ 8 w 8"/>
                <a:gd name="T1" fmla="*/ 9 h 9"/>
                <a:gd name="T2" fmla="*/ 0 w 8"/>
                <a:gd name="T3" fmla="*/ 7 h 9"/>
                <a:gd name="T4" fmla="*/ 0 w 8"/>
                <a:gd name="T5" fmla="*/ 0 h 9"/>
                <a:gd name="T6" fmla="*/ 8 w 8"/>
                <a:gd name="T7" fmla="*/ 2 h 9"/>
                <a:gd name="T8" fmla="*/ 8 w 8"/>
                <a:gd name="T9" fmla="*/ 9 h 9"/>
                <a:gd name="T10" fmla="*/ 8 w 8"/>
                <a:gd name="T11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9">
                  <a:moveTo>
                    <a:pt x="8" y="9"/>
                  </a:moveTo>
                  <a:cubicBezTo>
                    <a:pt x="5" y="8"/>
                    <a:pt x="3" y="8"/>
                    <a:pt x="0" y="7"/>
                  </a:cubicBezTo>
                  <a:cubicBezTo>
                    <a:pt x="0" y="5"/>
                    <a:pt x="0" y="2"/>
                    <a:pt x="0" y="0"/>
                  </a:cubicBezTo>
                  <a:cubicBezTo>
                    <a:pt x="3" y="1"/>
                    <a:pt x="5" y="1"/>
                    <a:pt x="8" y="2"/>
                  </a:cubicBezTo>
                  <a:cubicBezTo>
                    <a:pt x="8" y="4"/>
                    <a:pt x="8" y="7"/>
                    <a:pt x="8" y="9"/>
                  </a:cubicBezTo>
                  <a:cubicBezTo>
                    <a:pt x="6" y="9"/>
                    <a:pt x="8" y="8"/>
                    <a:pt x="8" y="9"/>
                  </a:cubicBez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550" name="PA_任意多边形 1104"/>
            <p:cNvSpPr/>
            <p:nvPr>
              <p:custDataLst>
                <p:tags r:id="rId499"/>
              </p:custDataLst>
            </p:nvPr>
          </p:nvSpPr>
          <p:spPr bwMode="auto">
            <a:xfrm>
              <a:off x="5899150" y="5732463"/>
              <a:ext cx="73025" cy="82550"/>
            </a:xfrm>
            <a:custGeom>
              <a:avLst/>
              <a:gdLst>
                <a:gd name="T0" fmla="*/ 8 w 8"/>
                <a:gd name="T1" fmla="*/ 9 h 9"/>
                <a:gd name="T2" fmla="*/ 0 w 8"/>
                <a:gd name="T3" fmla="*/ 7 h 9"/>
                <a:gd name="T4" fmla="*/ 0 w 8"/>
                <a:gd name="T5" fmla="*/ 0 h 9"/>
                <a:gd name="T6" fmla="*/ 8 w 8"/>
                <a:gd name="T7" fmla="*/ 1 h 9"/>
                <a:gd name="T8" fmla="*/ 8 w 8"/>
                <a:gd name="T9" fmla="*/ 9 h 9"/>
                <a:gd name="T10" fmla="*/ 8 w 8"/>
                <a:gd name="T11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9">
                  <a:moveTo>
                    <a:pt x="8" y="9"/>
                  </a:moveTo>
                  <a:cubicBezTo>
                    <a:pt x="6" y="9"/>
                    <a:pt x="3" y="8"/>
                    <a:pt x="0" y="7"/>
                  </a:cubicBezTo>
                  <a:cubicBezTo>
                    <a:pt x="0" y="5"/>
                    <a:pt x="0" y="2"/>
                    <a:pt x="0" y="0"/>
                  </a:cubicBezTo>
                  <a:cubicBezTo>
                    <a:pt x="3" y="0"/>
                    <a:pt x="6" y="1"/>
                    <a:pt x="8" y="1"/>
                  </a:cubicBezTo>
                  <a:cubicBezTo>
                    <a:pt x="8" y="4"/>
                    <a:pt x="8" y="7"/>
                    <a:pt x="8" y="9"/>
                  </a:cubicBezTo>
                  <a:cubicBezTo>
                    <a:pt x="7" y="9"/>
                    <a:pt x="8" y="8"/>
                    <a:pt x="8" y="9"/>
                  </a:cubicBez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551" name="PA_任意多边形 1105"/>
            <p:cNvSpPr/>
            <p:nvPr>
              <p:custDataLst>
                <p:tags r:id="rId500"/>
              </p:custDataLst>
            </p:nvPr>
          </p:nvSpPr>
          <p:spPr bwMode="auto">
            <a:xfrm>
              <a:off x="5778500" y="5705476"/>
              <a:ext cx="74613" cy="82550"/>
            </a:xfrm>
            <a:custGeom>
              <a:avLst/>
              <a:gdLst>
                <a:gd name="T0" fmla="*/ 8 w 8"/>
                <a:gd name="T1" fmla="*/ 9 h 9"/>
                <a:gd name="T2" fmla="*/ 0 w 8"/>
                <a:gd name="T3" fmla="*/ 8 h 9"/>
                <a:gd name="T4" fmla="*/ 0 w 8"/>
                <a:gd name="T5" fmla="*/ 0 h 9"/>
                <a:gd name="T6" fmla="*/ 8 w 8"/>
                <a:gd name="T7" fmla="*/ 2 h 9"/>
                <a:gd name="T8" fmla="*/ 8 w 8"/>
                <a:gd name="T9" fmla="*/ 9 h 9"/>
                <a:gd name="T10" fmla="*/ 8 w 8"/>
                <a:gd name="T11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9">
                  <a:moveTo>
                    <a:pt x="8" y="9"/>
                  </a:moveTo>
                  <a:cubicBezTo>
                    <a:pt x="5" y="9"/>
                    <a:pt x="3" y="8"/>
                    <a:pt x="0" y="8"/>
                  </a:cubicBezTo>
                  <a:cubicBezTo>
                    <a:pt x="0" y="5"/>
                    <a:pt x="0" y="2"/>
                    <a:pt x="0" y="0"/>
                  </a:cubicBezTo>
                  <a:cubicBezTo>
                    <a:pt x="3" y="0"/>
                    <a:pt x="5" y="1"/>
                    <a:pt x="8" y="2"/>
                  </a:cubicBezTo>
                  <a:cubicBezTo>
                    <a:pt x="8" y="4"/>
                    <a:pt x="8" y="7"/>
                    <a:pt x="8" y="9"/>
                  </a:cubicBezTo>
                  <a:cubicBezTo>
                    <a:pt x="6" y="9"/>
                    <a:pt x="8" y="8"/>
                    <a:pt x="8" y="9"/>
                  </a:cubicBez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552" name="PA_任意多边形 1106"/>
            <p:cNvSpPr/>
            <p:nvPr>
              <p:custDataLst>
                <p:tags r:id="rId501"/>
              </p:custDataLst>
            </p:nvPr>
          </p:nvSpPr>
          <p:spPr bwMode="auto">
            <a:xfrm>
              <a:off x="5659438" y="5676901"/>
              <a:ext cx="73025" cy="82550"/>
            </a:xfrm>
            <a:custGeom>
              <a:avLst/>
              <a:gdLst>
                <a:gd name="T0" fmla="*/ 8 w 8"/>
                <a:gd name="T1" fmla="*/ 9 h 9"/>
                <a:gd name="T2" fmla="*/ 0 w 8"/>
                <a:gd name="T3" fmla="*/ 8 h 9"/>
                <a:gd name="T4" fmla="*/ 0 w 8"/>
                <a:gd name="T5" fmla="*/ 0 h 9"/>
                <a:gd name="T6" fmla="*/ 8 w 8"/>
                <a:gd name="T7" fmla="*/ 2 h 9"/>
                <a:gd name="T8" fmla="*/ 8 w 8"/>
                <a:gd name="T9" fmla="*/ 9 h 9"/>
                <a:gd name="T10" fmla="*/ 8 w 8"/>
                <a:gd name="T11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9">
                  <a:moveTo>
                    <a:pt x="8" y="9"/>
                  </a:moveTo>
                  <a:cubicBezTo>
                    <a:pt x="5" y="9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ubicBezTo>
                    <a:pt x="3" y="1"/>
                    <a:pt x="5" y="1"/>
                    <a:pt x="8" y="2"/>
                  </a:cubicBezTo>
                  <a:cubicBezTo>
                    <a:pt x="8" y="4"/>
                    <a:pt x="8" y="7"/>
                    <a:pt x="8" y="9"/>
                  </a:cubicBezTo>
                  <a:cubicBezTo>
                    <a:pt x="6" y="9"/>
                    <a:pt x="8" y="8"/>
                    <a:pt x="8" y="9"/>
                  </a:cubicBez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553" name="PA_任意多边形 1107"/>
            <p:cNvSpPr/>
            <p:nvPr>
              <p:custDataLst>
                <p:tags r:id="rId502"/>
              </p:custDataLst>
            </p:nvPr>
          </p:nvSpPr>
          <p:spPr bwMode="auto">
            <a:xfrm>
              <a:off x="5540375" y="5649913"/>
              <a:ext cx="63500" cy="82550"/>
            </a:xfrm>
            <a:custGeom>
              <a:avLst/>
              <a:gdLst>
                <a:gd name="T0" fmla="*/ 7 w 7"/>
                <a:gd name="T1" fmla="*/ 9 h 9"/>
                <a:gd name="T2" fmla="*/ 0 w 7"/>
                <a:gd name="T3" fmla="*/ 8 h 9"/>
                <a:gd name="T4" fmla="*/ 0 w 7"/>
                <a:gd name="T5" fmla="*/ 0 h 9"/>
                <a:gd name="T6" fmla="*/ 7 w 7"/>
                <a:gd name="T7" fmla="*/ 2 h 9"/>
                <a:gd name="T8" fmla="*/ 7 w 7"/>
                <a:gd name="T9" fmla="*/ 9 h 9"/>
                <a:gd name="T10" fmla="*/ 7 w 7"/>
                <a:gd name="T11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9">
                  <a:moveTo>
                    <a:pt x="7" y="9"/>
                  </a:moveTo>
                  <a:cubicBezTo>
                    <a:pt x="5" y="9"/>
                    <a:pt x="2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ubicBezTo>
                    <a:pt x="2" y="1"/>
                    <a:pt x="5" y="1"/>
                    <a:pt x="7" y="2"/>
                  </a:cubicBezTo>
                  <a:cubicBezTo>
                    <a:pt x="7" y="4"/>
                    <a:pt x="7" y="7"/>
                    <a:pt x="7" y="9"/>
                  </a:cubicBezTo>
                  <a:cubicBezTo>
                    <a:pt x="6" y="9"/>
                    <a:pt x="7" y="8"/>
                    <a:pt x="7" y="9"/>
                  </a:cubicBez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554" name="PA_任意多边形 1108"/>
            <p:cNvSpPr/>
            <p:nvPr>
              <p:custDataLst>
                <p:tags r:id="rId503"/>
              </p:custDataLst>
            </p:nvPr>
          </p:nvSpPr>
          <p:spPr bwMode="auto">
            <a:xfrm>
              <a:off x="5411788" y="5621338"/>
              <a:ext cx="73025" cy="84138"/>
            </a:xfrm>
            <a:custGeom>
              <a:avLst/>
              <a:gdLst>
                <a:gd name="T0" fmla="*/ 8 w 8"/>
                <a:gd name="T1" fmla="*/ 9 h 9"/>
                <a:gd name="T2" fmla="*/ 0 w 8"/>
                <a:gd name="T3" fmla="*/ 8 h 9"/>
                <a:gd name="T4" fmla="*/ 0 w 8"/>
                <a:gd name="T5" fmla="*/ 0 h 9"/>
                <a:gd name="T6" fmla="*/ 8 w 8"/>
                <a:gd name="T7" fmla="*/ 2 h 9"/>
                <a:gd name="T8" fmla="*/ 8 w 8"/>
                <a:gd name="T9" fmla="*/ 9 h 9"/>
                <a:gd name="T10" fmla="*/ 8 w 8"/>
                <a:gd name="T11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9">
                  <a:moveTo>
                    <a:pt x="8" y="9"/>
                  </a:moveTo>
                  <a:cubicBezTo>
                    <a:pt x="6" y="9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ubicBezTo>
                    <a:pt x="3" y="1"/>
                    <a:pt x="6" y="2"/>
                    <a:pt x="8" y="2"/>
                  </a:cubicBezTo>
                  <a:cubicBezTo>
                    <a:pt x="8" y="5"/>
                    <a:pt x="8" y="7"/>
                    <a:pt x="8" y="9"/>
                  </a:cubicBezTo>
                  <a:cubicBezTo>
                    <a:pt x="7" y="9"/>
                    <a:pt x="8" y="8"/>
                    <a:pt x="8" y="9"/>
                  </a:cubicBez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555" name="PA_任意多边形 1109"/>
            <p:cNvSpPr/>
            <p:nvPr>
              <p:custDataLst>
                <p:tags r:id="rId504"/>
              </p:custDataLst>
            </p:nvPr>
          </p:nvSpPr>
          <p:spPr bwMode="auto">
            <a:xfrm>
              <a:off x="5291138" y="5603876"/>
              <a:ext cx="74613" cy="82550"/>
            </a:xfrm>
            <a:custGeom>
              <a:avLst/>
              <a:gdLst>
                <a:gd name="T0" fmla="*/ 8 w 8"/>
                <a:gd name="T1" fmla="*/ 9 h 9"/>
                <a:gd name="T2" fmla="*/ 0 w 8"/>
                <a:gd name="T3" fmla="*/ 7 h 9"/>
                <a:gd name="T4" fmla="*/ 0 w 8"/>
                <a:gd name="T5" fmla="*/ 0 h 9"/>
                <a:gd name="T6" fmla="*/ 8 w 8"/>
                <a:gd name="T7" fmla="*/ 1 h 9"/>
                <a:gd name="T8" fmla="*/ 8 w 8"/>
                <a:gd name="T9" fmla="*/ 9 h 9"/>
                <a:gd name="T10" fmla="*/ 8 w 8"/>
                <a:gd name="T11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9">
                  <a:moveTo>
                    <a:pt x="8" y="9"/>
                  </a:moveTo>
                  <a:cubicBezTo>
                    <a:pt x="5" y="8"/>
                    <a:pt x="3" y="7"/>
                    <a:pt x="0" y="7"/>
                  </a:cubicBezTo>
                  <a:cubicBezTo>
                    <a:pt x="0" y="4"/>
                    <a:pt x="0" y="2"/>
                    <a:pt x="0" y="0"/>
                  </a:cubicBezTo>
                  <a:cubicBezTo>
                    <a:pt x="3" y="0"/>
                    <a:pt x="5" y="1"/>
                    <a:pt x="8" y="1"/>
                  </a:cubicBezTo>
                  <a:cubicBezTo>
                    <a:pt x="8" y="4"/>
                    <a:pt x="8" y="6"/>
                    <a:pt x="8" y="9"/>
                  </a:cubicBezTo>
                  <a:cubicBezTo>
                    <a:pt x="6" y="8"/>
                    <a:pt x="8" y="7"/>
                    <a:pt x="8" y="9"/>
                  </a:cubicBez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556" name="PA_任意多边形 1110"/>
            <p:cNvSpPr/>
            <p:nvPr>
              <p:custDataLst>
                <p:tags r:id="rId505"/>
              </p:custDataLst>
            </p:nvPr>
          </p:nvSpPr>
          <p:spPr bwMode="auto">
            <a:xfrm>
              <a:off x="5899150" y="5603876"/>
              <a:ext cx="73025" cy="92075"/>
            </a:xfrm>
            <a:custGeom>
              <a:avLst/>
              <a:gdLst>
                <a:gd name="T0" fmla="*/ 8 w 8"/>
                <a:gd name="T1" fmla="*/ 10 h 10"/>
                <a:gd name="T2" fmla="*/ 0 w 8"/>
                <a:gd name="T3" fmla="*/ 8 h 10"/>
                <a:gd name="T4" fmla="*/ 0 w 8"/>
                <a:gd name="T5" fmla="*/ 0 h 10"/>
                <a:gd name="T6" fmla="*/ 8 w 8"/>
                <a:gd name="T7" fmla="*/ 2 h 10"/>
                <a:gd name="T8" fmla="*/ 8 w 8"/>
                <a:gd name="T9" fmla="*/ 10 h 10"/>
                <a:gd name="T10" fmla="*/ 8 w 8"/>
                <a:gd name="T11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10">
                  <a:moveTo>
                    <a:pt x="8" y="10"/>
                  </a:moveTo>
                  <a:cubicBezTo>
                    <a:pt x="6" y="9"/>
                    <a:pt x="3" y="9"/>
                    <a:pt x="0" y="8"/>
                  </a:cubicBezTo>
                  <a:cubicBezTo>
                    <a:pt x="0" y="6"/>
                    <a:pt x="0" y="3"/>
                    <a:pt x="0" y="0"/>
                  </a:cubicBezTo>
                  <a:cubicBezTo>
                    <a:pt x="3" y="1"/>
                    <a:pt x="6" y="1"/>
                    <a:pt x="8" y="2"/>
                  </a:cubicBezTo>
                  <a:cubicBezTo>
                    <a:pt x="8" y="5"/>
                    <a:pt x="8" y="7"/>
                    <a:pt x="8" y="10"/>
                  </a:cubicBezTo>
                  <a:cubicBezTo>
                    <a:pt x="7" y="9"/>
                    <a:pt x="8" y="8"/>
                    <a:pt x="8" y="10"/>
                  </a:cubicBez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557" name="PA_任意多边形 1111"/>
            <p:cNvSpPr/>
            <p:nvPr>
              <p:custDataLst>
                <p:tags r:id="rId506"/>
              </p:custDataLst>
            </p:nvPr>
          </p:nvSpPr>
          <p:spPr bwMode="auto">
            <a:xfrm>
              <a:off x="5778500" y="5584826"/>
              <a:ext cx="74613" cy="82550"/>
            </a:xfrm>
            <a:custGeom>
              <a:avLst/>
              <a:gdLst>
                <a:gd name="T0" fmla="*/ 8 w 8"/>
                <a:gd name="T1" fmla="*/ 9 h 9"/>
                <a:gd name="T2" fmla="*/ 0 w 8"/>
                <a:gd name="T3" fmla="*/ 7 h 9"/>
                <a:gd name="T4" fmla="*/ 0 w 8"/>
                <a:gd name="T5" fmla="*/ 0 h 9"/>
                <a:gd name="T6" fmla="*/ 8 w 8"/>
                <a:gd name="T7" fmla="*/ 1 h 9"/>
                <a:gd name="T8" fmla="*/ 8 w 8"/>
                <a:gd name="T9" fmla="*/ 9 h 9"/>
                <a:gd name="T10" fmla="*/ 8 w 8"/>
                <a:gd name="T11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9">
                  <a:moveTo>
                    <a:pt x="8" y="9"/>
                  </a:moveTo>
                  <a:cubicBezTo>
                    <a:pt x="5" y="8"/>
                    <a:pt x="3" y="8"/>
                    <a:pt x="0" y="7"/>
                  </a:cubicBezTo>
                  <a:cubicBezTo>
                    <a:pt x="0" y="5"/>
                    <a:pt x="0" y="2"/>
                    <a:pt x="0" y="0"/>
                  </a:cubicBezTo>
                  <a:cubicBezTo>
                    <a:pt x="3" y="0"/>
                    <a:pt x="5" y="1"/>
                    <a:pt x="8" y="1"/>
                  </a:cubicBezTo>
                  <a:cubicBezTo>
                    <a:pt x="8" y="4"/>
                    <a:pt x="8" y="6"/>
                    <a:pt x="8" y="9"/>
                  </a:cubicBezTo>
                  <a:cubicBezTo>
                    <a:pt x="6" y="9"/>
                    <a:pt x="8" y="7"/>
                    <a:pt x="8" y="9"/>
                  </a:cubicBez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558" name="PA_任意多边形 1112"/>
            <p:cNvSpPr/>
            <p:nvPr>
              <p:custDataLst>
                <p:tags r:id="rId507"/>
              </p:custDataLst>
            </p:nvPr>
          </p:nvSpPr>
          <p:spPr bwMode="auto">
            <a:xfrm>
              <a:off x="5659438" y="5557838"/>
              <a:ext cx="73025" cy="82550"/>
            </a:xfrm>
            <a:custGeom>
              <a:avLst/>
              <a:gdLst>
                <a:gd name="T0" fmla="*/ 8 w 8"/>
                <a:gd name="T1" fmla="*/ 9 h 9"/>
                <a:gd name="T2" fmla="*/ 0 w 8"/>
                <a:gd name="T3" fmla="*/ 8 h 9"/>
                <a:gd name="T4" fmla="*/ 0 w 8"/>
                <a:gd name="T5" fmla="*/ 0 h 9"/>
                <a:gd name="T6" fmla="*/ 8 w 8"/>
                <a:gd name="T7" fmla="*/ 2 h 9"/>
                <a:gd name="T8" fmla="*/ 8 w 8"/>
                <a:gd name="T9" fmla="*/ 9 h 9"/>
                <a:gd name="T10" fmla="*/ 8 w 8"/>
                <a:gd name="T11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9">
                  <a:moveTo>
                    <a:pt x="8" y="9"/>
                  </a:moveTo>
                  <a:cubicBezTo>
                    <a:pt x="5" y="9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ubicBezTo>
                    <a:pt x="3" y="1"/>
                    <a:pt x="5" y="1"/>
                    <a:pt x="8" y="2"/>
                  </a:cubicBezTo>
                  <a:cubicBezTo>
                    <a:pt x="8" y="4"/>
                    <a:pt x="8" y="7"/>
                    <a:pt x="8" y="9"/>
                  </a:cubicBezTo>
                  <a:cubicBezTo>
                    <a:pt x="6" y="9"/>
                    <a:pt x="8" y="8"/>
                    <a:pt x="8" y="9"/>
                  </a:cubicBez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559" name="PA_任意多边形 1113"/>
            <p:cNvSpPr/>
            <p:nvPr>
              <p:custDataLst>
                <p:tags r:id="rId508"/>
              </p:custDataLst>
            </p:nvPr>
          </p:nvSpPr>
          <p:spPr bwMode="auto">
            <a:xfrm>
              <a:off x="5540375" y="5530851"/>
              <a:ext cx="63500" cy="90488"/>
            </a:xfrm>
            <a:custGeom>
              <a:avLst/>
              <a:gdLst>
                <a:gd name="T0" fmla="*/ 7 w 7"/>
                <a:gd name="T1" fmla="*/ 10 h 10"/>
                <a:gd name="T2" fmla="*/ 0 w 7"/>
                <a:gd name="T3" fmla="*/ 8 h 10"/>
                <a:gd name="T4" fmla="*/ 0 w 7"/>
                <a:gd name="T5" fmla="*/ 0 h 10"/>
                <a:gd name="T6" fmla="*/ 7 w 7"/>
                <a:gd name="T7" fmla="*/ 2 h 10"/>
                <a:gd name="T8" fmla="*/ 7 w 7"/>
                <a:gd name="T9" fmla="*/ 10 h 10"/>
                <a:gd name="T10" fmla="*/ 7 w 7"/>
                <a:gd name="T11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10">
                  <a:moveTo>
                    <a:pt x="7" y="10"/>
                  </a:moveTo>
                  <a:cubicBezTo>
                    <a:pt x="5" y="9"/>
                    <a:pt x="2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ubicBezTo>
                    <a:pt x="2" y="1"/>
                    <a:pt x="5" y="2"/>
                    <a:pt x="7" y="2"/>
                  </a:cubicBezTo>
                  <a:cubicBezTo>
                    <a:pt x="7" y="5"/>
                    <a:pt x="7" y="7"/>
                    <a:pt x="7" y="10"/>
                  </a:cubicBezTo>
                  <a:cubicBezTo>
                    <a:pt x="6" y="9"/>
                    <a:pt x="7" y="8"/>
                    <a:pt x="7" y="10"/>
                  </a:cubicBez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560" name="PA_任意多边形 1114"/>
            <p:cNvSpPr/>
            <p:nvPr>
              <p:custDataLst>
                <p:tags r:id="rId509"/>
              </p:custDataLst>
            </p:nvPr>
          </p:nvSpPr>
          <p:spPr bwMode="auto">
            <a:xfrm>
              <a:off x="5411788" y="5511801"/>
              <a:ext cx="73025" cy="82550"/>
            </a:xfrm>
            <a:custGeom>
              <a:avLst/>
              <a:gdLst>
                <a:gd name="T0" fmla="*/ 8 w 8"/>
                <a:gd name="T1" fmla="*/ 9 h 9"/>
                <a:gd name="T2" fmla="*/ 0 w 8"/>
                <a:gd name="T3" fmla="*/ 7 h 9"/>
                <a:gd name="T4" fmla="*/ 0 w 8"/>
                <a:gd name="T5" fmla="*/ 0 h 9"/>
                <a:gd name="T6" fmla="*/ 8 w 8"/>
                <a:gd name="T7" fmla="*/ 1 h 9"/>
                <a:gd name="T8" fmla="*/ 8 w 8"/>
                <a:gd name="T9" fmla="*/ 9 h 9"/>
                <a:gd name="T10" fmla="*/ 8 w 8"/>
                <a:gd name="T11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9">
                  <a:moveTo>
                    <a:pt x="8" y="9"/>
                  </a:moveTo>
                  <a:cubicBezTo>
                    <a:pt x="6" y="8"/>
                    <a:pt x="3" y="8"/>
                    <a:pt x="0" y="7"/>
                  </a:cubicBezTo>
                  <a:cubicBezTo>
                    <a:pt x="0" y="5"/>
                    <a:pt x="0" y="2"/>
                    <a:pt x="0" y="0"/>
                  </a:cubicBezTo>
                  <a:cubicBezTo>
                    <a:pt x="3" y="0"/>
                    <a:pt x="6" y="1"/>
                    <a:pt x="8" y="1"/>
                  </a:cubicBezTo>
                  <a:cubicBezTo>
                    <a:pt x="8" y="4"/>
                    <a:pt x="8" y="6"/>
                    <a:pt x="8" y="9"/>
                  </a:cubicBezTo>
                  <a:cubicBezTo>
                    <a:pt x="7" y="8"/>
                    <a:pt x="8" y="7"/>
                    <a:pt x="8" y="9"/>
                  </a:cubicBez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561" name="PA_任意多边形 1115"/>
            <p:cNvSpPr/>
            <p:nvPr>
              <p:custDataLst>
                <p:tags r:id="rId510"/>
              </p:custDataLst>
            </p:nvPr>
          </p:nvSpPr>
          <p:spPr bwMode="auto">
            <a:xfrm>
              <a:off x="5291138" y="5484813"/>
              <a:ext cx="74613" cy="82550"/>
            </a:xfrm>
            <a:custGeom>
              <a:avLst/>
              <a:gdLst>
                <a:gd name="T0" fmla="*/ 8 w 8"/>
                <a:gd name="T1" fmla="*/ 9 h 9"/>
                <a:gd name="T2" fmla="*/ 0 w 8"/>
                <a:gd name="T3" fmla="*/ 7 h 9"/>
                <a:gd name="T4" fmla="*/ 0 w 8"/>
                <a:gd name="T5" fmla="*/ 0 h 9"/>
                <a:gd name="T6" fmla="*/ 8 w 8"/>
                <a:gd name="T7" fmla="*/ 2 h 9"/>
                <a:gd name="T8" fmla="*/ 8 w 8"/>
                <a:gd name="T9" fmla="*/ 9 h 9"/>
                <a:gd name="T10" fmla="*/ 8 w 8"/>
                <a:gd name="T11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9">
                  <a:moveTo>
                    <a:pt x="8" y="9"/>
                  </a:moveTo>
                  <a:cubicBezTo>
                    <a:pt x="5" y="9"/>
                    <a:pt x="3" y="8"/>
                    <a:pt x="0" y="7"/>
                  </a:cubicBezTo>
                  <a:cubicBezTo>
                    <a:pt x="0" y="5"/>
                    <a:pt x="0" y="3"/>
                    <a:pt x="0" y="0"/>
                  </a:cubicBezTo>
                  <a:cubicBezTo>
                    <a:pt x="3" y="1"/>
                    <a:pt x="5" y="1"/>
                    <a:pt x="8" y="2"/>
                  </a:cubicBezTo>
                  <a:cubicBezTo>
                    <a:pt x="8" y="4"/>
                    <a:pt x="8" y="7"/>
                    <a:pt x="8" y="9"/>
                  </a:cubicBezTo>
                  <a:cubicBezTo>
                    <a:pt x="6" y="9"/>
                    <a:pt x="8" y="8"/>
                    <a:pt x="8" y="9"/>
                  </a:cubicBez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562" name="PA_任意多边形 1116"/>
            <p:cNvSpPr/>
            <p:nvPr>
              <p:custDataLst>
                <p:tags r:id="rId511"/>
              </p:custDataLst>
            </p:nvPr>
          </p:nvSpPr>
          <p:spPr bwMode="auto">
            <a:xfrm>
              <a:off x="5899150" y="5484813"/>
              <a:ext cx="73025" cy="82550"/>
            </a:xfrm>
            <a:custGeom>
              <a:avLst/>
              <a:gdLst>
                <a:gd name="T0" fmla="*/ 8 w 8"/>
                <a:gd name="T1" fmla="*/ 9 h 9"/>
                <a:gd name="T2" fmla="*/ 0 w 8"/>
                <a:gd name="T3" fmla="*/ 8 h 9"/>
                <a:gd name="T4" fmla="*/ 0 w 8"/>
                <a:gd name="T5" fmla="*/ 0 h 9"/>
                <a:gd name="T6" fmla="*/ 8 w 8"/>
                <a:gd name="T7" fmla="*/ 2 h 9"/>
                <a:gd name="T8" fmla="*/ 8 w 8"/>
                <a:gd name="T9" fmla="*/ 9 h 9"/>
                <a:gd name="T10" fmla="*/ 8 w 8"/>
                <a:gd name="T11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9">
                  <a:moveTo>
                    <a:pt x="8" y="9"/>
                  </a:moveTo>
                  <a:cubicBezTo>
                    <a:pt x="6" y="9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ubicBezTo>
                    <a:pt x="3" y="1"/>
                    <a:pt x="6" y="1"/>
                    <a:pt x="8" y="2"/>
                  </a:cubicBezTo>
                  <a:cubicBezTo>
                    <a:pt x="8" y="4"/>
                    <a:pt x="8" y="7"/>
                    <a:pt x="8" y="9"/>
                  </a:cubicBezTo>
                  <a:cubicBezTo>
                    <a:pt x="7" y="9"/>
                    <a:pt x="8" y="8"/>
                    <a:pt x="8" y="9"/>
                  </a:cubicBez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563" name="PA_任意多边形 1117"/>
            <p:cNvSpPr/>
            <p:nvPr>
              <p:custDataLst>
                <p:tags r:id="rId512"/>
              </p:custDataLst>
            </p:nvPr>
          </p:nvSpPr>
          <p:spPr bwMode="auto">
            <a:xfrm>
              <a:off x="5778500" y="5465763"/>
              <a:ext cx="74613" cy="82550"/>
            </a:xfrm>
            <a:custGeom>
              <a:avLst/>
              <a:gdLst>
                <a:gd name="T0" fmla="*/ 8 w 8"/>
                <a:gd name="T1" fmla="*/ 9 h 9"/>
                <a:gd name="T2" fmla="*/ 0 w 8"/>
                <a:gd name="T3" fmla="*/ 7 h 9"/>
                <a:gd name="T4" fmla="*/ 0 w 8"/>
                <a:gd name="T5" fmla="*/ 0 h 9"/>
                <a:gd name="T6" fmla="*/ 8 w 8"/>
                <a:gd name="T7" fmla="*/ 1 h 9"/>
                <a:gd name="T8" fmla="*/ 8 w 8"/>
                <a:gd name="T9" fmla="*/ 9 h 9"/>
                <a:gd name="T10" fmla="*/ 8 w 8"/>
                <a:gd name="T11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9">
                  <a:moveTo>
                    <a:pt x="8" y="9"/>
                  </a:moveTo>
                  <a:cubicBezTo>
                    <a:pt x="5" y="8"/>
                    <a:pt x="3" y="8"/>
                    <a:pt x="0" y="7"/>
                  </a:cubicBezTo>
                  <a:cubicBezTo>
                    <a:pt x="0" y="5"/>
                    <a:pt x="0" y="2"/>
                    <a:pt x="0" y="0"/>
                  </a:cubicBezTo>
                  <a:cubicBezTo>
                    <a:pt x="3" y="0"/>
                    <a:pt x="5" y="1"/>
                    <a:pt x="8" y="1"/>
                  </a:cubicBezTo>
                  <a:cubicBezTo>
                    <a:pt x="8" y="4"/>
                    <a:pt x="8" y="6"/>
                    <a:pt x="8" y="9"/>
                  </a:cubicBezTo>
                  <a:cubicBezTo>
                    <a:pt x="6" y="9"/>
                    <a:pt x="8" y="7"/>
                    <a:pt x="8" y="9"/>
                  </a:cubicBez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564" name="PA_任意多边形 1118"/>
            <p:cNvSpPr/>
            <p:nvPr>
              <p:custDataLst>
                <p:tags r:id="rId513"/>
              </p:custDataLst>
            </p:nvPr>
          </p:nvSpPr>
          <p:spPr bwMode="auto">
            <a:xfrm>
              <a:off x="5659438" y="5438776"/>
              <a:ext cx="73025" cy="82550"/>
            </a:xfrm>
            <a:custGeom>
              <a:avLst/>
              <a:gdLst>
                <a:gd name="T0" fmla="*/ 8 w 8"/>
                <a:gd name="T1" fmla="*/ 9 h 9"/>
                <a:gd name="T2" fmla="*/ 0 w 8"/>
                <a:gd name="T3" fmla="*/ 8 h 9"/>
                <a:gd name="T4" fmla="*/ 0 w 8"/>
                <a:gd name="T5" fmla="*/ 0 h 9"/>
                <a:gd name="T6" fmla="*/ 8 w 8"/>
                <a:gd name="T7" fmla="*/ 2 h 9"/>
                <a:gd name="T8" fmla="*/ 8 w 8"/>
                <a:gd name="T9" fmla="*/ 9 h 9"/>
                <a:gd name="T10" fmla="*/ 8 w 8"/>
                <a:gd name="T11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9">
                  <a:moveTo>
                    <a:pt x="8" y="9"/>
                  </a:moveTo>
                  <a:cubicBezTo>
                    <a:pt x="5" y="9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ubicBezTo>
                    <a:pt x="3" y="1"/>
                    <a:pt x="5" y="1"/>
                    <a:pt x="8" y="2"/>
                  </a:cubicBezTo>
                  <a:cubicBezTo>
                    <a:pt x="8" y="4"/>
                    <a:pt x="8" y="7"/>
                    <a:pt x="8" y="9"/>
                  </a:cubicBezTo>
                  <a:cubicBezTo>
                    <a:pt x="6" y="9"/>
                    <a:pt x="8" y="8"/>
                    <a:pt x="8" y="9"/>
                  </a:cubicBez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565" name="PA_任意多边形 1119"/>
            <p:cNvSpPr/>
            <p:nvPr>
              <p:custDataLst>
                <p:tags r:id="rId514"/>
              </p:custDataLst>
            </p:nvPr>
          </p:nvSpPr>
          <p:spPr bwMode="auto">
            <a:xfrm>
              <a:off x="5540375" y="5419726"/>
              <a:ext cx="63500" cy="82550"/>
            </a:xfrm>
            <a:custGeom>
              <a:avLst/>
              <a:gdLst>
                <a:gd name="T0" fmla="*/ 7 w 7"/>
                <a:gd name="T1" fmla="*/ 9 h 9"/>
                <a:gd name="T2" fmla="*/ 0 w 7"/>
                <a:gd name="T3" fmla="*/ 7 h 9"/>
                <a:gd name="T4" fmla="*/ 0 w 7"/>
                <a:gd name="T5" fmla="*/ 0 h 9"/>
                <a:gd name="T6" fmla="*/ 7 w 7"/>
                <a:gd name="T7" fmla="*/ 1 h 9"/>
                <a:gd name="T8" fmla="*/ 7 w 7"/>
                <a:gd name="T9" fmla="*/ 9 h 9"/>
                <a:gd name="T10" fmla="*/ 7 w 7"/>
                <a:gd name="T11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9">
                  <a:moveTo>
                    <a:pt x="7" y="9"/>
                  </a:moveTo>
                  <a:cubicBezTo>
                    <a:pt x="5" y="8"/>
                    <a:pt x="2" y="8"/>
                    <a:pt x="0" y="7"/>
                  </a:cubicBezTo>
                  <a:cubicBezTo>
                    <a:pt x="0" y="5"/>
                    <a:pt x="0" y="2"/>
                    <a:pt x="0" y="0"/>
                  </a:cubicBezTo>
                  <a:cubicBezTo>
                    <a:pt x="2" y="0"/>
                    <a:pt x="5" y="1"/>
                    <a:pt x="7" y="1"/>
                  </a:cubicBezTo>
                  <a:cubicBezTo>
                    <a:pt x="7" y="4"/>
                    <a:pt x="7" y="6"/>
                    <a:pt x="7" y="9"/>
                  </a:cubicBezTo>
                  <a:cubicBezTo>
                    <a:pt x="6" y="8"/>
                    <a:pt x="7" y="7"/>
                    <a:pt x="7" y="9"/>
                  </a:cubicBez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566" name="PA_任意多边形 1120"/>
            <p:cNvSpPr/>
            <p:nvPr>
              <p:custDataLst>
                <p:tags r:id="rId515"/>
              </p:custDataLst>
            </p:nvPr>
          </p:nvSpPr>
          <p:spPr bwMode="auto">
            <a:xfrm>
              <a:off x="5411788" y="5392738"/>
              <a:ext cx="73025" cy="82550"/>
            </a:xfrm>
            <a:custGeom>
              <a:avLst/>
              <a:gdLst>
                <a:gd name="T0" fmla="*/ 8 w 8"/>
                <a:gd name="T1" fmla="*/ 9 h 9"/>
                <a:gd name="T2" fmla="*/ 0 w 8"/>
                <a:gd name="T3" fmla="*/ 8 h 9"/>
                <a:gd name="T4" fmla="*/ 0 w 8"/>
                <a:gd name="T5" fmla="*/ 0 h 9"/>
                <a:gd name="T6" fmla="*/ 8 w 8"/>
                <a:gd name="T7" fmla="*/ 2 h 9"/>
                <a:gd name="T8" fmla="*/ 8 w 8"/>
                <a:gd name="T9" fmla="*/ 9 h 9"/>
                <a:gd name="T10" fmla="*/ 8 w 8"/>
                <a:gd name="T11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9">
                  <a:moveTo>
                    <a:pt x="8" y="9"/>
                  </a:moveTo>
                  <a:cubicBezTo>
                    <a:pt x="6" y="9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ubicBezTo>
                    <a:pt x="3" y="1"/>
                    <a:pt x="6" y="1"/>
                    <a:pt x="8" y="2"/>
                  </a:cubicBezTo>
                  <a:cubicBezTo>
                    <a:pt x="8" y="4"/>
                    <a:pt x="8" y="7"/>
                    <a:pt x="8" y="9"/>
                  </a:cubicBezTo>
                  <a:cubicBezTo>
                    <a:pt x="7" y="9"/>
                    <a:pt x="8" y="8"/>
                    <a:pt x="8" y="9"/>
                  </a:cubicBez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567" name="PA_任意多边形 1121"/>
            <p:cNvSpPr/>
            <p:nvPr>
              <p:custDataLst>
                <p:tags r:id="rId516"/>
              </p:custDataLst>
            </p:nvPr>
          </p:nvSpPr>
          <p:spPr bwMode="auto">
            <a:xfrm>
              <a:off x="5291138" y="5373688"/>
              <a:ext cx="74613" cy="82550"/>
            </a:xfrm>
            <a:custGeom>
              <a:avLst/>
              <a:gdLst>
                <a:gd name="T0" fmla="*/ 8 w 8"/>
                <a:gd name="T1" fmla="*/ 9 h 9"/>
                <a:gd name="T2" fmla="*/ 0 w 8"/>
                <a:gd name="T3" fmla="*/ 7 h 9"/>
                <a:gd name="T4" fmla="*/ 0 w 8"/>
                <a:gd name="T5" fmla="*/ 0 h 9"/>
                <a:gd name="T6" fmla="*/ 8 w 8"/>
                <a:gd name="T7" fmla="*/ 1 h 9"/>
                <a:gd name="T8" fmla="*/ 8 w 8"/>
                <a:gd name="T9" fmla="*/ 9 h 9"/>
                <a:gd name="T10" fmla="*/ 8 w 8"/>
                <a:gd name="T11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9">
                  <a:moveTo>
                    <a:pt x="8" y="9"/>
                  </a:moveTo>
                  <a:cubicBezTo>
                    <a:pt x="5" y="8"/>
                    <a:pt x="3" y="8"/>
                    <a:pt x="0" y="7"/>
                  </a:cubicBezTo>
                  <a:cubicBezTo>
                    <a:pt x="0" y="5"/>
                    <a:pt x="0" y="2"/>
                    <a:pt x="0" y="0"/>
                  </a:cubicBezTo>
                  <a:cubicBezTo>
                    <a:pt x="3" y="0"/>
                    <a:pt x="5" y="1"/>
                    <a:pt x="8" y="1"/>
                  </a:cubicBezTo>
                  <a:cubicBezTo>
                    <a:pt x="8" y="4"/>
                    <a:pt x="8" y="6"/>
                    <a:pt x="8" y="9"/>
                  </a:cubicBezTo>
                  <a:cubicBezTo>
                    <a:pt x="6" y="8"/>
                    <a:pt x="8" y="7"/>
                    <a:pt x="8" y="9"/>
                  </a:cubicBez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568" name="PA_任意多边形 1122"/>
            <p:cNvSpPr/>
            <p:nvPr>
              <p:custDataLst>
                <p:tags r:id="rId517"/>
              </p:custDataLst>
            </p:nvPr>
          </p:nvSpPr>
          <p:spPr bwMode="auto">
            <a:xfrm>
              <a:off x="5899150" y="5364163"/>
              <a:ext cx="73025" cy="82550"/>
            </a:xfrm>
            <a:custGeom>
              <a:avLst/>
              <a:gdLst>
                <a:gd name="T0" fmla="*/ 8 w 8"/>
                <a:gd name="T1" fmla="*/ 9 h 9"/>
                <a:gd name="T2" fmla="*/ 0 w 8"/>
                <a:gd name="T3" fmla="*/ 8 h 9"/>
                <a:gd name="T4" fmla="*/ 0 w 8"/>
                <a:gd name="T5" fmla="*/ 0 h 9"/>
                <a:gd name="T6" fmla="*/ 8 w 8"/>
                <a:gd name="T7" fmla="*/ 1 h 9"/>
                <a:gd name="T8" fmla="*/ 8 w 8"/>
                <a:gd name="T9" fmla="*/ 9 h 9"/>
                <a:gd name="T10" fmla="*/ 8 w 8"/>
                <a:gd name="T11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9">
                  <a:moveTo>
                    <a:pt x="8" y="9"/>
                  </a:moveTo>
                  <a:cubicBezTo>
                    <a:pt x="6" y="9"/>
                    <a:pt x="3" y="8"/>
                    <a:pt x="0" y="8"/>
                  </a:cubicBezTo>
                  <a:cubicBezTo>
                    <a:pt x="0" y="5"/>
                    <a:pt x="0" y="2"/>
                    <a:pt x="0" y="0"/>
                  </a:cubicBezTo>
                  <a:cubicBezTo>
                    <a:pt x="3" y="0"/>
                    <a:pt x="6" y="1"/>
                    <a:pt x="8" y="1"/>
                  </a:cubicBezTo>
                  <a:cubicBezTo>
                    <a:pt x="8" y="4"/>
                    <a:pt x="8" y="6"/>
                    <a:pt x="8" y="9"/>
                  </a:cubicBezTo>
                  <a:cubicBezTo>
                    <a:pt x="7" y="9"/>
                    <a:pt x="8" y="7"/>
                    <a:pt x="8" y="9"/>
                  </a:cubicBez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569" name="PA_任意多边形 1123"/>
            <p:cNvSpPr/>
            <p:nvPr>
              <p:custDataLst>
                <p:tags r:id="rId518"/>
              </p:custDataLst>
            </p:nvPr>
          </p:nvSpPr>
          <p:spPr bwMode="auto">
            <a:xfrm>
              <a:off x="5778500" y="5346701"/>
              <a:ext cx="74613" cy="82550"/>
            </a:xfrm>
            <a:custGeom>
              <a:avLst/>
              <a:gdLst>
                <a:gd name="T0" fmla="*/ 8 w 8"/>
                <a:gd name="T1" fmla="*/ 9 h 9"/>
                <a:gd name="T2" fmla="*/ 0 w 8"/>
                <a:gd name="T3" fmla="*/ 7 h 9"/>
                <a:gd name="T4" fmla="*/ 0 w 8"/>
                <a:gd name="T5" fmla="*/ 0 h 9"/>
                <a:gd name="T6" fmla="*/ 8 w 8"/>
                <a:gd name="T7" fmla="*/ 1 h 9"/>
                <a:gd name="T8" fmla="*/ 8 w 8"/>
                <a:gd name="T9" fmla="*/ 9 h 9"/>
                <a:gd name="T10" fmla="*/ 8 w 8"/>
                <a:gd name="T11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9">
                  <a:moveTo>
                    <a:pt x="8" y="9"/>
                  </a:moveTo>
                  <a:cubicBezTo>
                    <a:pt x="5" y="8"/>
                    <a:pt x="3" y="8"/>
                    <a:pt x="0" y="7"/>
                  </a:cubicBezTo>
                  <a:cubicBezTo>
                    <a:pt x="0" y="5"/>
                    <a:pt x="0" y="2"/>
                    <a:pt x="0" y="0"/>
                  </a:cubicBezTo>
                  <a:cubicBezTo>
                    <a:pt x="3" y="0"/>
                    <a:pt x="5" y="0"/>
                    <a:pt x="8" y="1"/>
                  </a:cubicBezTo>
                  <a:cubicBezTo>
                    <a:pt x="8" y="3"/>
                    <a:pt x="8" y="6"/>
                    <a:pt x="8" y="9"/>
                  </a:cubicBezTo>
                  <a:cubicBezTo>
                    <a:pt x="6" y="8"/>
                    <a:pt x="8" y="7"/>
                    <a:pt x="8" y="9"/>
                  </a:cubicBez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570" name="PA_任意多边形 1124"/>
            <p:cNvSpPr/>
            <p:nvPr>
              <p:custDataLst>
                <p:tags r:id="rId519"/>
              </p:custDataLst>
            </p:nvPr>
          </p:nvSpPr>
          <p:spPr bwMode="auto">
            <a:xfrm>
              <a:off x="5659438" y="5318126"/>
              <a:ext cx="73025" cy="82550"/>
            </a:xfrm>
            <a:custGeom>
              <a:avLst/>
              <a:gdLst>
                <a:gd name="T0" fmla="*/ 8 w 8"/>
                <a:gd name="T1" fmla="*/ 9 h 9"/>
                <a:gd name="T2" fmla="*/ 0 w 8"/>
                <a:gd name="T3" fmla="*/ 8 h 9"/>
                <a:gd name="T4" fmla="*/ 0 w 8"/>
                <a:gd name="T5" fmla="*/ 0 h 9"/>
                <a:gd name="T6" fmla="*/ 8 w 8"/>
                <a:gd name="T7" fmla="*/ 2 h 9"/>
                <a:gd name="T8" fmla="*/ 8 w 8"/>
                <a:gd name="T9" fmla="*/ 9 h 9"/>
                <a:gd name="T10" fmla="*/ 8 w 8"/>
                <a:gd name="T11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9">
                  <a:moveTo>
                    <a:pt x="8" y="9"/>
                  </a:moveTo>
                  <a:cubicBezTo>
                    <a:pt x="5" y="9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ubicBezTo>
                    <a:pt x="3" y="1"/>
                    <a:pt x="5" y="1"/>
                    <a:pt x="8" y="2"/>
                  </a:cubicBezTo>
                  <a:cubicBezTo>
                    <a:pt x="8" y="4"/>
                    <a:pt x="8" y="7"/>
                    <a:pt x="8" y="9"/>
                  </a:cubicBezTo>
                  <a:cubicBezTo>
                    <a:pt x="6" y="9"/>
                    <a:pt x="8" y="8"/>
                    <a:pt x="8" y="9"/>
                  </a:cubicBez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571" name="PA_任意多边形 1125"/>
            <p:cNvSpPr/>
            <p:nvPr>
              <p:custDataLst>
                <p:tags r:id="rId520"/>
              </p:custDataLst>
            </p:nvPr>
          </p:nvSpPr>
          <p:spPr bwMode="auto">
            <a:xfrm>
              <a:off x="5540375" y="5300663"/>
              <a:ext cx="63500" cy="82550"/>
            </a:xfrm>
            <a:custGeom>
              <a:avLst/>
              <a:gdLst>
                <a:gd name="T0" fmla="*/ 7 w 7"/>
                <a:gd name="T1" fmla="*/ 9 h 9"/>
                <a:gd name="T2" fmla="*/ 0 w 7"/>
                <a:gd name="T3" fmla="*/ 7 h 9"/>
                <a:gd name="T4" fmla="*/ 0 w 7"/>
                <a:gd name="T5" fmla="*/ 0 h 9"/>
                <a:gd name="T6" fmla="*/ 7 w 7"/>
                <a:gd name="T7" fmla="*/ 1 h 9"/>
                <a:gd name="T8" fmla="*/ 7 w 7"/>
                <a:gd name="T9" fmla="*/ 9 h 9"/>
                <a:gd name="T10" fmla="*/ 7 w 7"/>
                <a:gd name="T11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9">
                  <a:moveTo>
                    <a:pt x="7" y="9"/>
                  </a:moveTo>
                  <a:cubicBezTo>
                    <a:pt x="5" y="8"/>
                    <a:pt x="2" y="8"/>
                    <a:pt x="0" y="7"/>
                  </a:cubicBezTo>
                  <a:cubicBezTo>
                    <a:pt x="0" y="5"/>
                    <a:pt x="0" y="2"/>
                    <a:pt x="0" y="0"/>
                  </a:cubicBezTo>
                  <a:cubicBezTo>
                    <a:pt x="2" y="0"/>
                    <a:pt x="5" y="1"/>
                    <a:pt x="7" y="1"/>
                  </a:cubicBezTo>
                  <a:cubicBezTo>
                    <a:pt x="7" y="4"/>
                    <a:pt x="7" y="6"/>
                    <a:pt x="7" y="9"/>
                  </a:cubicBezTo>
                  <a:cubicBezTo>
                    <a:pt x="6" y="9"/>
                    <a:pt x="7" y="7"/>
                    <a:pt x="7" y="9"/>
                  </a:cubicBez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572" name="PA_任意多边形 1126"/>
            <p:cNvSpPr/>
            <p:nvPr>
              <p:custDataLst>
                <p:tags r:id="rId521"/>
              </p:custDataLst>
            </p:nvPr>
          </p:nvSpPr>
          <p:spPr bwMode="auto">
            <a:xfrm>
              <a:off x="5411788" y="5281613"/>
              <a:ext cx="73025" cy="73025"/>
            </a:xfrm>
            <a:custGeom>
              <a:avLst/>
              <a:gdLst>
                <a:gd name="T0" fmla="*/ 8 w 8"/>
                <a:gd name="T1" fmla="*/ 8 h 8"/>
                <a:gd name="T2" fmla="*/ 0 w 8"/>
                <a:gd name="T3" fmla="*/ 7 h 8"/>
                <a:gd name="T4" fmla="*/ 0 w 8"/>
                <a:gd name="T5" fmla="*/ 0 h 8"/>
                <a:gd name="T6" fmla="*/ 8 w 8"/>
                <a:gd name="T7" fmla="*/ 1 h 8"/>
                <a:gd name="T8" fmla="*/ 8 w 8"/>
                <a:gd name="T9" fmla="*/ 8 h 8"/>
                <a:gd name="T10" fmla="*/ 8 w 8"/>
                <a:gd name="T1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8">
                  <a:moveTo>
                    <a:pt x="8" y="8"/>
                  </a:moveTo>
                  <a:cubicBezTo>
                    <a:pt x="6" y="8"/>
                    <a:pt x="3" y="8"/>
                    <a:pt x="0" y="7"/>
                  </a:cubicBezTo>
                  <a:cubicBezTo>
                    <a:pt x="0" y="5"/>
                    <a:pt x="0" y="2"/>
                    <a:pt x="0" y="0"/>
                  </a:cubicBezTo>
                  <a:cubicBezTo>
                    <a:pt x="3" y="0"/>
                    <a:pt x="6" y="1"/>
                    <a:pt x="8" y="1"/>
                  </a:cubicBezTo>
                  <a:cubicBezTo>
                    <a:pt x="8" y="4"/>
                    <a:pt x="8" y="6"/>
                    <a:pt x="8" y="8"/>
                  </a:cubicBezTo>
                  <a:cubicBezTo>
                    <a:pt x="7" y="8"/>
                    <a:pt x="8" y="7"/>
                    <a:pt x="8" y="8"/>
                  </a:cubicBez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573" name="PA_任意多边形 1127"/>
            <p:cNvSpPr/>
            <p:nvPr>
              <p:custDataLst>
                <p:tags r:id="rId522"/>
              </p:custDataLst>
            </p:nvPr>
          </p:nvSpPr>
          <p:spPr bwMode="auto">
            <a:xfrm>
              <a:off x="5291138" y="5254626"/>
              <a:ext cx="74613" cy="82550"/>
            </a:xfrm>
            <a:custGeom>
              <a:avLst/>
              <a:gdLst>
                <a:gd name="T0" fmla="*/ 8 w 8"/>
                <a:gd name="T1" fmla="*/ 9 h 9"/>
                <a:gd name="T2" fmla="*/ 0 w 8"/>
                <a:gd name="T3" fmla="*/ 8 h 9"/>
                <a:gd name="T4" fmla="*/ 0 w 8"/>
                <a:gd name="T5" fmla="*/ 0 h 9"/>
                <a:gd name="T6" fmla="*/ 8 w 8"/>
                <a:gd name="T7" fmla="*/ 2 h 9"/>
                <a:gd name="T8" fmla="*/ 8 w 8"/>
                <a:gd name="T9" fmla="*/ 9 h 9"/>
                <a:gd name="T10" fmla="*/ 8 w 8"/>
                <a:gd name="T11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9">
                  <a:moveTo>
                    <a:pt x="8" y="9"/>
                  </a:moveTo>
                  <a:cubicBezTo>
                    <a:pt x="5" y="9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ubicBezTo>
                    <a:pt x="3" y="1"/>
                    <a:pt x="5" y="1"/>
                    <a:pt x="8" y="2"/>
                  </a:cubicBezTo>
                  <a:cubicBezTo>
                    <a:pt x="8" y="4"/>
                    <a:pt x="8" y="7"/>
                    <a:pt x="8" y="9"/>
                  </a:cubicBezTo>
                  <a:cubicBezTo>
                    <a:pt x="6" y="9"/>
                    <a:pt x="8" y="8"/>
                    <a:pt x="8" y="9"/>
                  </a:cubicBez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574" name="PA_任意多边形 1128"/>
            <p:cNvSpPr/>
            <p:nvPr>
              <p:custDataLst>
                <p:tags r:id="rId523"/>
              </p:custDataLst>
            </p:nvPr>
          </p:nvSpPr>
          <p:spPr bwMode="auto">
            <a:xfrm>
              <a:off x="5899150" y="5245101"/>
              <a:ext cx="73025" cy="82550"/>
            </a:xfrm>
            <a:custGeom>
              <a:avLst/>
              <a:gdLst>
                <a:gd name="T0" fmla="*/ 8 w 8"/>
                <a:gd name="T1" fmla="*/ 9 h 9"/>
                <a:gd name="T2" fmla="*/ 0 w 8"/>
                <a:gd name="T3" fmla="*/ 7 h 9"/>
                <a:gd name="T4" fmla="*/ 0 w 8"/>
                <a:gd name="T5" fmla="*/ 0 h 9"/>
                <a:gd name="T6" fmla="*/ 8 w 8"/>
                <a:gd name="T7" fmla="*/ 1 h 9"/>
                <a:gd name="T8" fmla="*/ 8 w 8"/>
                <a:gd name="T9" fmla="*/ 9 h 9"/>
                <a:gd name="T10" fmla="*/ 8 w 8"/>
                <a:gd name="T11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9">
                  <a:moveTo>
                    <a:pt x="8" y="9"/>
                  </a:moveTo>
                  <a:cubicBezTo>
                    <a:pt x="6" y="8"/>
                    <a:pt x="3" y="8"/>
                    <a:pt x="0" y="7"/>
                  </a:cubicBezTo>
                  <a:cubicBezTo>
                    <a:pt x="0" y="5"/>
                    <a:pt x="0" y="2"/>
                    <a:pt x="0" y="0"/>
                  </a:cubicBezTo>
                  <a:cubicBezTo>
                    <a:pt x="3" y="0"/>
                    <a:pt x="6" y="0"/>
                    <a:pt x="8" y="1"/>
                  </a:cubicBezTo>
                  <a:cubicBezTo>
                    <a:pt x="8" y="3"/>
                    <a:pt x="8" y="6"/>
                    <a:pt x="8" y="9"/>
                  </a:cubicBezTo>
                  <a:cubicBezTo>
                    <a:pt x="7" y="8"/>
                    <a:pt x="8" y="7"/>
                    <a:pt x="8" y="9"/>
                  </a:cubicBez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575" name="PA_任意多边形 1129"/>
            <p:cNvSpPr/>
            <p:nvPr>
              <p:custDataLst>
                <p:tags r:id="rId524"/>
              </p:custDataLst>
            </p:nvPr>
          </p:nvSpPr>
          <p:spPr bwMode="auto">
            <a:xfrm>
              <a:off x="5778500" y="5218113"/>
              <a:ext cx="74613" cy="82550"/>
            </a:xfrm>
            <a:custGeom>
              <a:avLst/>
              <a:gdLst>
                <a:gd name="T0" fmla="*/ 8 w 8"/>
                <a:gd name="T1" fmla="*/ 9 h 9"/>
                <a:gd name="T2" fmla="*/ 0 w 8"/>
                <a:gd name="T3" fmla="*/ 8 h 9"/>
                <a:gd name="T4" fmla="*/ 0 w 8"/>
                <a:gd name="T5" fmla="*/ 0 h 9"/>
                <a:gd name="T6" fmla="*/ 8 w 8"/>
                <a:gd name="T7" fmla="*/ 2 h 9"/>
                <a:gd name="T8" fmla="*/ 8 w 8"/>
                <a:gd name="T9" fmla="*/ 9 h 9"/>
                <a:gd name="T10" fmla="*/ 8 w 8"/>
                <a:gd name="T11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9">
                  <a:moveTo>
                    <a:pt x="8" y="9"/>
                  </a:moveTo>
                  <a:cubicBezTo>
                    <a:pt x="5" y="9"/>
                    <a:pt x="3" y="9"/>
                    <a:pt x="0" y="8"/>
                  </a:cubicBezTo>
                  <a:cubicBezTo>
                    <a:pt x="0" y="6"/>
                    <a:pt x="0" y="3"/>
                    <a:pt x="0" y="0"/>
                  </a:cubicBezTo>
                  <a:cubicBezTo>
                    <a:pt x="3" y="1"/>
                    <a:pt x="5" y="1"/>
                    <a:pt x="8" y="2"/>
                  </a:cubicBezTo>
                  <a:cubicBezTo>
                    <a:pt x="8" y="4"/>
                    <a:pt x="8" y="7"/>
                    <a:pt x="8" y="9"/>
                  </a:cubicBezTo>
                  <a:cubicBezTo>
                    <a:pt x="6" y="9"/>
                    <a:pt x="8" y="8"/>
                    <a:pt x="8" y="9"/>
                  </a:cubicBez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576" name="PA_任意多边形 1130"/>
            <p:cNvSpPr/>
            <p:nvPr>
              <p:custDataLst>
                <p:tags r:id="rId525"/>
              </p:custDataLst>
            </p:nvPr>
          </p:nvSpPr>
          <p:spPr bwMode="auto">
            <a:xfrm>
              <a:off x="5659438" y="5199063"/>
              <a:ext cx="73025" cy="82550"/>
            </a:xfrm>
            <a:custGeom>
              <a:avLst/>
              <a:gdLst>
                <a:gd name="T0" fmla="*/ 8 w 8"/>
                <a:gd name="T1" fmla="*/ 9 h 9"/>
                <a:gd name="T2" fmla="*/ 0 w 8"/>
                <a:gd name="T3" fmla="*/ 8 h 9"/>
                <a:gd name="T4" fmla="*/ 0 w 8"/>
                <a:gd name="T5" fmla="*/ 0 h 9"/>
                <a:gd name="T6" fmla="*/ 8 w 8"/>
                <a:gd name="T7" fmla="*/ 2 h 9"/>
                <a:gd name="T8" fmla="*/ 8 w 8"/>
                <a:gd name="T9" fmla="*/ 9 h 9"/>
                <a:gd name="T10" fmla="*/ 8 w 8"/>
                <a:gd name="T11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9">
                  <a:moveTo>
                    <a:pt x="8" y="9"/>
                  </a:moveTo>
                  <a:cubicBezTo>
                    <a:pt x="5" y="9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ubicBezTo>
                    <a:pt x="3" y="1"/>
                    <a:pt x="5" y="1"/>
                    <a:pt x="8" y="2"/>
                  </a:cubicBezTo>
                  <a:cubicBezTo>
                    <a:pt x="8" y="4"/>
                    <a:pt x="8" y="7"/>
                    <a:pt x="8" y="9"/>
                  </a:cubicBezTo>
                  <a:cubicBezTo>
                    <a:pt x="6" y="9"/>
                    <a:pt x="8" y="8"/>
                    <a:pt x="8" y="9"/>
                  </a:cubicBez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577" name="PA_任意多边形 1131"/>
            <p:cNvSpPr/>
            <p:nvPr>
              <p:custDataLst>
                <p:tags r:id="rId526"/>
              </p:custDataLst>
            </p:nvPr>
          </p:nvSpPr>
          <p:spPr bwMode="auto">
            <a:xfrm>
              <a:off x="5540375" y="5180013"/>
              <a:ext cx="63500" cy="84138"/>
            </a:xfrm>
            <a:custGeom>
              <a:avLst/>
              <a:gdLst>
                <a:gd name="T0" fmla="*/ 7 w 7"/>
                <a:gd name="T1" fmla="*/ 9 h 9"/>
                <a:gd name="T2" fmla="*/ 0 w 7"/>
                <a:gd name="T3" fmla="*/ 8 h 9"/>
                <a:gd name="T4" fmla="*/ 0 w 7"/>
                <a:gd name="T5" fmla="*/ 0 h 9"/>
                <a:gd name="T6" fmla="*/ 7 w 7"/>
                <a:gd name="T7" fmla="*/ 1 h 9"/>
                <a:gd name="T8" fmla="*/ 7 w 7"/>
                <a:gd name="T9" fmla="*/ 9 h 9"/>
                <a:gd name="T10" fmla="*/ 7 w 7"/>
                <a:gd name="T11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9">
                  <a:moveTo>
                    <a:pt x="7" y="9"/>
                  </a:moveTo>
                  <a:cubicBezTo>
                    <a:pt x="5" y="9"/>
                    <a:pt x="2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ubicBezTo>
                    <a:pt x="2" y="1"/>
                    <a:pt x="5" y="1"/>
                    <a:pt x="7" y="1"/>
                  </a:cubicBezTo>
                  <a:cubicBezTo>
                    <a:pt x="7" y="4"/>
                    <a:pt x="7" y="6"/>
                    <a:pt x="7" y="9"/>
                  </a:cubicBezTo>
                  <a:cubicBezTo>
                    <a:pt x="6" y="9"/>
                    <a:pt x="7" y="7"/>
                    <a:pt x="7" y="9"/>
                  </a:cubicBez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578" name="PA_任意多边形 1132"/>
            <p:cNvSpPr/>
            <p:nvPr>
              <p:custDataLst>
                <p:tags r:id="rId527"/>
              </p:custDataLst>
            </p:nvPr>
          </p:nvSpPr>
          <p:spPr bwMode="auto">
            <a:xfrm>
              <a:off x="5411788" y="5162551"/>
              <a:ext cx="73025" cy="82550"/>
            </a:xfrm>
            <a:custGeom>
              <a:avLst/>
              <a:gdLst>
                <a:gd name="T0" fmla="*/ 8 w 8"/>
                <a:gd name="T1" fmla="*/ 9 h 9"/>
                <a:gd name="T2" fmla="*/ 0 w 8"/>
                <a:gd name="T3" fmla="*/ 7 h 9"/>
                <a:gd name="T4" fmla="*/ 0 w 8"/>
                <a:gd name="T5" fmla="*/ 0 h 9"/>
                <a:gd name="T6" fmla="*/ 8 w 8"/>
                <a:gd name="T7" fmla="*/ 1 h 9"/>
                <a:gd name="T8" fmla="*/ 8 w 8"/>
                <a:gd name="T9" fmla="*/ 9 h 9"/>
                <a:gd name="T10" fmla="*/ 8 w 8"/>
                <a:gd name="T11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9">
                  <a:moveTo>
                    <a:pt x="8" y="9"/>
                  </a:moveTo>
                  <a:cubicBezTo>
                    <a:pt x="6" y="8"/>
                    <a:pt x="3" y="8"/>
                    <a:pt x="0" y="7"/>
                  </a:cubicBezTo>
                  <a:cubicBezTo>
                    <a:pt x="0" y="5"/>
                    <a:pt x="0" y="3"/>
                    <a:pt x="0" y="0"/>
                  </a:cubicBezTo>
                  <a:cubicBezTo>
                    <a:pt x="3" y="1"/>
                    <a:pt x="6" y="1"/>
                    <a:pt x="8" y="1"/>
                  </a:cubicBezTo>
                  <a:cubicBezTo>
                    <a:pt x="8" y="4"/>
                    <a:pt x="8" y="6"/>
                    <a:pt x="8" y="9"/>
                  </a:cubicBezTo>
                  <a:cubicBezTo>
                    <a:pt x="7" y="8"/>
                    <a:pt x="8" y="7"/>
                    <a:pt x="8" y="9"/>
                  </a:cubicBez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579" name="PA_任意多边形 1133"/>
            <p:cNvSpPr/>
            <p:nvPr>
              <p:custDataLst>
                <p:tags r:id="rId528"/>
              </p:custDataLst>
            </p:nvPr>
          </p:nvSpPr>
          <p:spPr bwMode="auto">
            <a:xfrm>
              <a:off x="5291138" y="5143501"/>
              <a:ext cx="74613" cy="82550"/>
            </a:xfrm>
            <a:custGeom>
              <a:avLst/>
              <a:gdLst>
                <a:gd name="T0" fmla="*/ 8 w 8"/>
                <a:gd name="T1" fmla="*/ 9 h 9"/>
                <a:gd name="T2" fmla="*/ 0 w 8"/>
                <a:gd name="T3" fmla="*/ 7 h 9"/>
                <a:gd name="T4" fmla="*/ 0 w 8"/>
                <a:gd name="T5" fmla="*/ 0 h 9"/>
                <a:gd name="T6" fmla="*/ 8 w 8"/>
                <a:gd name="T7" fmla="*/ 1 h 9"/>
                <a:gd name="T8" fmla="*/ 8 w 8"/>
                <a:gd name="T9" fmla="*/ 9 h 9"/>
                <a:gd name="T10" fmla="*/ 8 w 8"/>
                <a:gd name="T11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9">
                  <a:moveTo>
                    <a:pt x="8" y="9"/>
                  </a:moveTo>
                  <a:cubicBezTo>
                    <a:pt x="5" y="8"/>
                    <a:pt x="3" y="8"/>
                    <a:pt x="0" y="7"/>
                  </a:cubicBezTo>
                  <a:cubicBezTo>
                    <a:pt x="0" y="5"/>
                    <a:pt x="0" y="2"/>
                    <a:pt x="0" y="0"/>
                  </a:cubicBezTo>
                  <a:cubicBezTo>
                    <a:pt x="3" y="0"/>
                    <a:pt x="5" y="1"/>
                    <a:pt x="8" y="1"/>
                  </a:cubicBezTo>
                  <a:cubicBezTo>
                    <a:pt x="8" y="4"/>
                    <a:pt x="8" y="6"/>
                    <a:pt x="8" y="9"/>
                  </a:cubicBezTo>
                  <a:cubicBezTo>
                    <a:pt x="6" y="8"/>
                    <a:pt x="8" y="7"/>
                    <a:pt x="8" y="9"/>
                  </a:cubicBez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580" name="PA_任意多边形 1134"/>
            <p:cNvSpPr/>
            <p:nvPr>
              <p:custDataLst>
                <p:tags r:id="rId529"/>
              </p:custDataLst>
            </p:nvPr>
          </p:nvSpPr>
          <p:spPr bwMode="auto">
            <a:xfrm>
              <a:off x="5899150" y="5116513"/>
              <a:ext cx="73025" cy="82550"/>
            </a:xfrm>
            <a:custGeom>
              <a:avLst/>
              <a:gdLst>
                <a:gd name="T0" fmla="*/ 8 w 8"/>
                <a:gd name="T1" fmla="*/ 9 h 9"/>
                <a:gd name="T2" fmla="*/ 0 w 8"/>
                <a:gd name="T3" fmla="*/ 8 h 9"/>
                <a:gd name="T4" fmla="*/ 0 w 8"/>
                <a:gd name="T5" fmla="*/ 0 h 9"/>
                <a:gd name="T6" fmla="*/ 8 w 8"/>
                <a:gd name="T7" fmla="*/ 1 h 9"/>
                <a:gd name="T8" fmla="*/ 8 w 8"/>
                <a:gd name="T9" fmla="*/ 9 h 9"/>
                <a:gd name="T10" fmla="*/ 8 w 8"/>
                <a:gd name="T11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9">
                  <a:moveTo>
                    <a:pt x="8" y="9"/>
                  </a:moveTo>
                  <a:cubicBezTo>
                    <a:pt x="6" y="9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ubicBezTo>
                    <a:pt x="3" y="1"/>
                    <a:pt x="6" y="1"/>
                    <a:pt x="8" y="1"/>
                  </a:cubicBezTo>
                  <a:cubicBezTo>
                    <a:pt x="8" y="4"/>
                    <a:pt x="8" y="7"/>
                    <a:pt x="8" y="9"/>
                  </a:cubicBezTo>
                  <a:cubicBezTo>
                    <a:pt x="7" y="9"/>
                    <a:pt x="8" y="8"/>
                    <a:pt x="8" y="9"/>
                  </a:cubicBez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581" name="PA_任意多边形 1135"/>
            <p:cNvSpPr/>
            <p:nvPr>
              <p:custDataLst>
                <p:tags r:id="rId530"/>
              </p:custDataLst>
            </p:nvPr>
          </p:nvSpPr>
          <p:spPr bwMode="auto">
            <a:xfrm>
              <a:off x="5778500" y="5097463"/>
              <a:ext cx="74613" cy="82550"/>
            </a:xfrm>
            <a:custGeom>
              <a:avLst/>
              <a:gdLst>
                <a:gd name="T0" fmla="*/ 8 w 8"/>
                <a:gd name="T1" fmla="*/ 9 h 9"/>
                <a:gd name="T2" fmla="*/ 0 w 8"/>
                <a:gd name="T3" fmla="*/ 8 h 9"/>
                <a:gd name="T4" fmla="*/ 0 w 8"/>
                <a:gd name="T5" fmla="*/ 0 h 9"/>
                <a:gd name="T6" fmla="*/ 8 w 8"/>
                <a:gd name="T7" fmla="*/ 1 h 9"/>
                <a:gd name="T8" fmla="*/ 8 w 8"/>
                <a:gd name="T9" fmla="*/ 9 h 9"/>
                <a:gd name="T10" fmla="*/ 8 w 8"/>
                <a:gd name="T11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9">
                  <a:moveTo>
                    <a:pt x="8" y="9"/>
                  </a:moveTo>
                  <a:cubicBezTo>
                    <a:pt x="5" y="9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ubicBezTo>
                    <a:pt x="3" y="1"/>
                    <a:pt x="5" y="1"/>
                    <a:pt x="8" y="1"/>
                  </a:cubicBezTo>
                  <a:cubicBezTo>
                    <a:pt x="8" y="4"/>
                    <a:pt x="8" y="7"/>
                    <a:pt x="8" y="9"/>
                  </a:cubicBezTo>
                  <a:cubicBezTo>
                    <a:pt x="6" y="9"/>
                    <a:pt x="8" y="8"/>
                    <a:pt x="8" y="9"/>
                  </a:cubicBez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582" name="PA_任意多边形 1136"/>
            <p:cNvSpPr/>
            <p:nvPr>
              <p:custDataLst>
                <p:tags r:id="rId531"/>
              </p:custDataLst>
            </p:nvPr>
          </p:nvSpPr>
          <p:spPr bwMode="auto">
            <a:xfrm>
              <a:off x="5659438" y="5080001"/>
              <a:ext cx="73025" cy="82550"/>
            </a:xfrm>
            <a:custGeom>
              <a:avLst/>
              <a:gdLst>
                <a:gd name="T0" fmla="*/ 8 w 8"/>
                <a:gd name="T1" fmla="*/ 9 h 9"/>
                <a:gd name="T2" fmla="*/ 0 w 8"/>
                <a:gd name="T3" fmla="*/ 8 h 9"/>
                <a:gd name="T4" fmla="*/ 0 w 8"/>
                <a:gd name="T5" fmla="*/ 0 h 9"/>
                <a:gd name="T6" fmla="*/ 8 w 8"/>
                <a:gd name="T7" fmla="*/ 2 h 9"/>
                <a:gd name="T8" fmla="*/ 8 w 8"/>
                <a:gd name="T9" fmla="*/ 9 h 9"/>
                <a:gd name="T10" fmla="*/ 8 w 8"/>
                <a:gd name="T11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9">
                  <a:moveTo>
                    <a:pt x="8" y="9"/>
                  </a:moveTo>
                  <a:cubicBezTo>
                    <a:pt x="5" y="9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ubicBezTo>
                    <a:pt x="3" y="1"/>
                    <a:pt x="5" y="1"/>
                    <a:pt x="8" y="2"/>
                  </a:cubicBezTo>
                  <a:cubicBezTo>
                    <a:pt x="8" y="4"/>
                    <a:pt x="8" y="7"/>
                    <a:pt x="8" y="9"/>
                  </a:cubicBezTo>
                  <a:cubicBezTo>
                    <a:pt x="6" y="9"/>
                    <a:pt x="8" y="8"/>
                    <a:pt x="8" y="9"/>
                  </a:cubicBez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583" name="PA_任意多边形 1137"/>
            <p:cNvSpPr/>
            <p:nvPr>
              <p:custDataLst>
                <p:tags r:id="rId532"/>
              </p:custDataLst>
            </p:nvPr>
          </p:nvSpPr>
          <p:spPr bwMode="auto">
            <a:xfrm>
              <a:off x="5540375" y="5060951"/>
              <a:ext cx="63500" cy="82550"/>
            </a:xfrm>
            <a:custGeom>
              <a:avLst/>
              <a:gdLst>
                <a:gd name="T0" fmla="*/ 7 w 7"/>
                <a:gd name="T1" fmla="*/ 9 h 9"/>
                <a:gd name="T2" fmla="*/ 0 w 7"/>
                <a:gd name="T3" fmla="*/ 8 h 9"/>
                <a:gd name="T4" fmla="*/ 0 w 7"/>
                <a:gd name="T5" fmla="*/ 0 h 9"/>
                <a:gd name="T6" fmla="*/ 7 w 7"/>
                <a:gd name="T7" fmla="*/ 2 h 9"/>
                <a:gd name="T8" fmla="*/ 7 w 7"/>
                <a:gd name="T9" fmla="*/ 9 h 9"/>
                <a:gd name="T10" fmla="*/ 7 w 7"/>
                <a:gd name="T11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9">
                  <a:moveTo>
                    <a:pt x="7" y="9"/>
                  </a:moveTo>
                  <a:cubicBezTo>
                    <a:pt x="5" y="9"/>
                    <a:pt x="2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ubicBezTo>
                    <a:pt x="2" y="1"/>
                    <a:pt x="5" y="1"/>
                    <a:pt x="7" y="2"/>
                  </a:cubicBezTo>
                  <a:cubicBezTo>
                    <a:pt x="7" y="4"/>
                    <a:pt x="7" y="7"/>
                    <a:pt x="7" y="9"/>
                  </a:cubicBezTo>
                  <a:cubicBezTo>
                    <a:pt x="6" y="9"/>
                    <a:pt x="7" y="8"/>
                    <a:pt x="7" y="9"/>
                  </a:cubicBez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584" name="PA_任意多边形 1138"/>
            <p:cNvSpPr/>
            <p:nvPr>
              <p:custDataLst>
                <p:tags r:id="rId533"/>
              </p:custDataLst>
            </p:nvPr>
          </p:nvSpPr>
          <p:spPr bwMode="auto">
            <a:xfrm>
              <a:off x="5411788" y="5051426"/>
              <a:ext cx="73025" cy="74613"/>
            </a:xfrm>
            <a:custGeom>
              <a:avLst/>
              <a:gdLst>
                <a:gd name="T0" fmla="*/ 8 w 8"/>
                <a:gd name="T1" fmla="*/ 8 h 8"/>
                <a:gd name="T2" fmla="*/ 0 w 8"/>
                <a:gd name="T3" fmla="*/ 7 h 8"/>
                <a:gd name="T4" fmla="*/ 0 w 8"/>
                <a:gd name="T5" fmla="*/ 0 h 8"/>
                <a:gd name="T6" fmla="*/ 8 w 8"/>
                <a:gd name="T7" fmla="*/ 1 h 8"/>
                <a:gd name="T8" fmla="*/ 8 w 8"/>
                <a:gd name="T9" fmla="*/ 8 h 8"/>
                <a:gd name="T10" fmla="*/ 8 w 8"/>
                <a:gd name="T1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8">
                  <a:moveTo>
                    <a:pt x="8" y="8"/>
                  </a:moveTo>
                  <a:cubicBezTo>
                    <a:pt x="6" y="8"/>
                    <a:pt x="3" y="7"/>
                    <a:pt x="0" y="7"/>
                  </a:cubicBezTo>
                  <a:cubicBezTo>
                    <a:pt x="0" y="4"/>
                    <a:pt x="0" y="2"/>
                    <a:pt x="0" y="0"/>
                  </a:cubicBezTo>
                  <a:cubicBezTo>
                    <a:pt x="3" y="0"/>
                    <a:pt x="6" y="0"/>
                    <a:pt x="8" y="1"/>
                  </a:cubicBezTo>
                  <a:cubicBezTo>
                    <a:pt x="8" y="3"/>
                    <a:pt x="8" y="6"/>
                    <a:pt x="8" y="8"/>
                  </a:cubicBezTo>
                  <a:cubicBezTo>
                    <a:pt x="7" y="8"/>
                    <a:pt x="8" y="7"/>
                    <a:pt x="8" y="8"/>
                  </a:cubicBez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585" name="PA_任意多边形 1139"/>
            <p:cNvSpPr/>
            <p:nvPr>
              <p:custDataLst>
                <p:tags r:id="rId534"/>
              </p:custDataLst>
            </p:nvPr>
          </p:nvSpPr>
          <p:spPr bwMode="auto">
            <a:xfrm>
              <a:off x="5291138" y="5033963"/>
              <a:ext cx="74613" cy="73025"/>
            </a:xfrm>
            <a:custGeom>
              <a:avLst/>
              <a:gdLst>
                <a:gd name="T0" fmla="*/ 8 w 8"/>
                <a:gd name="T1" fmla="*/ 8 h 8"/>
                <a:gd name="T2" fmla="*/ 0 w 8"/>
                <a:gd name="T3" fmla="*/ 7 h 8"/>
                <a:gd name="T4" fmla="*/ 0 w 8"/>
                <a:gd name="T5" fmla="*/ 0 h 8"/>
                <a:gd name="T6" fmla="*/ 8 w 8"/>
                <a:gd name="T7" fmla="*/ 1 h 8"/>
                <a:gd name="T8" fmla="*/ 8 w 8"/>
                <a:gd name="T9" fmla="*/ 8 h 8"/>
                <a:gd name="T10" fmla="*/ 8 w 8"/>
                <a:gd name="T1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8">
                  <a:moveTo>
                    <a:pt x="8" y="8"/>
                  </a:moveTo>
                  <a:cubicBezTo>
                    <a:pt x="5" y="8"/>
                    <a:pt x="3" y="7"/>
                    <a:pt x="0" y="7"/>
                  </a:cubicBezTo>
                  <a:cubicBezTo>
                    <a:pt x="0" y="4"/>
                    <a:pt x="0" y="2"/>
                    <a:pt x="0" y="0"/>
                  </a:cubicBezTo>
                  <a:cubicBezTo>
                    <a:pt x="3" y="0"/>
                    <a:pt x="5" y="0"/>
                    <a:pt x="8" y="1"/>
                  </a:cubicBezTo>
                  <a:cubicBezTo>
                    <a:pt x="8" y="3"/>
                    <a:pt x="8" y="6"/>
                    <a:pt x="8" y="8"/>
                  </a:cubicBezTo>
                  <a:cubicBezTo>
                    <a:pt x="6" y="8"/>
                    <a:pt x="8" y="7"/>
                    <a:pt x="8" y="8"/>
                  </a:cubicBez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586" name="PA_任意多边形 1140"/>
            <p:cNvSpPr/>
            <p:nvPr>
              <p:custDataLst>
                <p:tags r:id="rId535"/>
              </p:custDataLst>
            </p:nvPr>
          </p:nvSpPr>
          <p:spPr bwMode="auto">
            <a:xfrm>
              <a:off x="5899150" y="4997451"/>
              <a:ext cx="73025" cy="82550"/>
            </a:xfrm>
            <a:custGeom>
              <a:avLst/>
              <a:gdLst>
                <a:gd name="T0" fmla="*/ 8 w 8"/>
                <a:gd name="T1" fmla="*/ 9 h 9"/>
                <a:gd name="T2" fmla="*/ 0 w 8"/>
                <a:gd name="T3" fmla="*/ 8 h 9"/>
                <a:gd name="T4" fmla="*/ 0 w 8"/>
                <a:gd name="T5" fmla="*/ 0 h 9"/>
                <a:gd name="T6" fmla="*/ 8 w 8"/>
                <a:gd name="T7" fmla="*/ 1 h 9"/>
                <a:gd name="T8" fmla="*/ 8 w 8"/>
                <a:gd name="T9" fmla="*/ 9 h 9"/>
                <a:gd name="T10" fmla="*/ 8 w 8"/>
                <a:gd name="T11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9">
                  <a:moveTo>
                    <a:pt x="8" y="9"/>
                  </a:moveTo>
                  <a:cubicBezTo>
                    <a:pt x="6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ubicBezTo>
                    <a:pt x="3" y="0"/>
                    <a:pt x="6" y="1"/>
                    <a:pt x="8" y="1"/>
                  </a:cubicBezTo>
                  <a:cubicBezTo>
                    <a:pt x="8" y="4"/>
                    <a:pt x="8" y="6"/>
                    <a:pt x="8" y="9"/>
                  </a:cubicBezTo>
                  <a:cubicBezTo>
                    <a:pt x="7" y="9"/>
                    <a:pt x="8" y="7"/>
                    <a:pt x="8" y="9"/>
                  </a:cubicBez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587" name="PA_任意多边形 1141"/>
            <p:cNvSpPr/>
            <p:nvPr>
              <p:custDataLst>
                <p:tags r:id="rId536"/>
              </p:custDataLst>
            </p:nvPr>
          </p:nvSpPr>
          <p:spPr bwMode="auto">
            <a:xfrm>
              <a:off x="5778500" y="4978401"/>
              <a:ext cx="74613" cy="82550"/>
            </a:xfrm>
            <a:custGeom>
              <a:avLst/>
              <a:gdLst>
                <a:gd name="T0" fmla="*/ 8 w 8"/>
                <a:gd name="T1" fmla="*/ 9 h 9"/>
                <a:gd name="T2" fmla="*/ 0 w 8"/>
                <a:gd name="T3" fmla="*/ 8 h 9"/>
                <a:gd name="T4" fmla="*/ 0 w 8"/>
                <a:gd name="T5" fmla="*/ 0 h 9"/>
                <a:gd name="T6" fmla="*/ 8 w 8"/>
                <a:gd name="T7" fmla="*/ 1 h 9"/>
                <a:gd name="T8" fmla="*/ 8 w 8"/>
                <a:gd name="T9" fmla="*/ 9 h 9"/>
                <a:gd name="T10" fmla="*/ 8 w 8"/>
                <a:gd name="T11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9">
                  <a:moveTo>
                    <a:pt x="8" y="9"/>
                  </a:moveTo>
                  <a:cubicBezTo>
                    <a:pt x="5" y="9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ubicBezTo>
                    <a:pt x="3" y="1"/>
                    <a:pt x="5" y="1"/>
                    <a:pt x="8" y="1"/>
                  </a:cubicBezTo>
                  <a:cubicBezTo>
                    <a:pt x="8" y="4"/>
                    <a:pt x="8" y="6"/>
                    <a:pt x="8" y="9"/>
                  </a:cubicBezTo>
                  <a:cubicBezTo>
                    <a:pt x="6" y="9"/>
                    <a:pt x="8" y="7"/>
                    <a:pt x="8" y="9"/>
                  </a:cubicBez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588" name="PA_任意多边形 1142"/>
            <p:cNvSpPr/>
            <p:nvPr>
              <p:custDataLst>
                <p:tags r:id="rId537"/>
              </p:custDataLst>
            </p:nvPr>
          </p:nvSpPr>
          <p:spPr bwMode="auto">
            <a:xfrm>
              <a:off x="5659438" y="4959351"/>
              <a:ext cx="73025" cy="84138"/>
            </a:xfrm>
            <a:custGeom>
              <a:avLst/>
              <a:gdLst>
                <a:gd name="T0" fmla="*/ 8 w 8"/>
                <a:gd name="T1" fmla="*/ 9 h 9"/>
                <a:gd name="T2" fmla="*/ 0 w 8"/>
                <a:gd name="T3" fmla="*/ 8 h 9"/>
                <a:gd name="T4" fmla="*/ 0 w 8"/>
                <a:gd name="T5" fmla="*/ 0 h 9"/>
                <a:gd name="T6" fmla="*/ 8 w 8"/>
                <a:gd name="T7" fmla="*/ 1 h 9"/>
                <a:gd name="T8" fmla="*/ 8 w 8"/>
                <a:gd name="T9" fmla="*/ 9 h 9"/>
                <a:gd name="T10" fmla="*/ 8 w 8"/>
                <a:gd name="T11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9">
                  <a:moveTo>
                    <a:pt x="8" y="9"/>
                  </a:moveTo>
                  <a:cubicBezTo>
                    <a:pt x="5" y="9"/>
                    <a:pt x="3" y="8"/>
                    <a:pt x="0" y="8"/>
                  </a:cubicBezTo>
                  <a:cubicBezTo>
                    <a:pt x="0" y="6"/>
                    <a:pt x="0" y="3"/>
                    <a:pt x="0" y="0"/>
                  </a:cubicBezTo>
                  <a:cubicBezTo>
                    <a:pt x="3" y="1"/>
                    <a:pt x="5" y="1"/>
                    <a:pt x="8" y="1"/>
                  </a:cubicBezTo>
                  <a:cubicBezTo>
                    <a:pt x="8" y="4"/>
                    <a:pt x="8" y="7"/>
                    <a:pt x="8" y="9"/>
                  </a:cubicBezTo>
                  <a:cubicBezTo>
                    <a:pt x="6" y="9"/>
                    <a:pt x="8" y="8"/>
                    <a:pt x="8" y="9"/>
                  </a:cubicBez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589" name="PA_任意多边形 1143"/>
            <p:cNvSpPr/>
            <p:nvPr>
              <p:custDataLst>
                <p:tags r:id="rId538"/>
              </p:custDataLst>
            </p:nvPr>
          </p:nvSpPr>
          <p:spPr bwMode="auto">
            <a:xfrm>
              <a:off x="5540375" y="4951413"/>
              <a:ext cx="63500" cy="73025"/>
            </a:xfrm>
            <a:custGeom>
              <a:avLst/>
              <a:gdLst>
                <a:gd name="T0" fmla="*/ 7 w 7"/>
                <a:gd name="T1" fmla="*/ 8 h 8"/>
                <a:gd name="T2" fmla="*/ 0 w 7"/>
                <a:gd name="T3" fmla="*/ 7 h 8"/>
                <a:gd name="T4" fmla="*/ 0 w 7"/>
                <a:gd name="T5" fmla="*/ 0 h 8"/>
                <a:gd name="T6" fmla="*/ 7 w 7"/>
                <a:gd name="T7" fmla="*/ 1 h 8"/>
                <a:gd name="T8" fmla="*/ 7 w 7"/>
                <a:gd name="T9" fmla="*/ 8 h 8"/>
                <a:gd name="T10" fmla="*/ 7 w 7"/>
                <a:gd name="T1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8">
                  <a:moveTo>
                    <a:pt x="7" y="8"/>
                  </a:moveTo>
                  <a:cubicBezTo>
                    <a:pt x="5" y="8"/>
                    <a:pt x="2" y="8"/>
                    <a:pt x="0" y="7"/>
                  </a:cubicBezTo>
                  <a:cubicBezTo>
                    <a:pt x="0" y="5"/>
                    <a:pt x="0" y="2"/>
                    <a:pt x="0" y="0"/>
                  </a:cubicBezTo>
                  <a:cubicBezTo>
                    <a:pt x="2" y="0"/>
                    <a:pt x="5" y="0"/>
                    <a:pt x="7" y="1"/>
                  </a:cubicBezTo>
                  <a:cubicBezTo>
                    <a:pt x="7" y="3"/>
                    <a:pt x="7" y="6"/>
                    <a:pt x="7" y="8"/>
                  </a:cubicBezTo>
                  <a:cubicBezTo>
                    <a:pt x="6" y="8"/>
                    <a:pt x="7" y="7"/>
                    <a:pt x="7" y="8"/>
                  </a:cubicBez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590" name="PA_任意多边形 1144"/>
            <p:cNvSpPr/>
            <p:nvPr>
              <p:custDataLst>
                <p:tags r:id="rId539"/>
              </p:custDataLst>
            </p:nvPr>
          </p:nvSpPr>
          <p:spPr bwMode="auto">
            <a:xfrm>
              <a:off x="5411788" y="4932363"/>
              <a:ext cx="73025" cy="73025"/>
            </a:xfrm>
            <a:custGeom>
              <a:avLst/>
              <a:gdLst>
                <a:gd name="T0" fmla="*/ 8 w 8"/>
                <a:gd name="T1" fmla="*/ 8 h 8"/>
                <a:gd name="T2" fmla="*/ 0 w 8"/>
                <a:gd name="T3" fmla="*/ 7 h 8"/>
                <a:gd name="T4" fmla="*/ 0 w 8"/>
                <a:gd name="T5" fmla="*/ 0 h 8"/>
                <a:gd name="T6" fmla="*/ 8 w 8"/>
                <a:gd name="T7" fmla="*/ 1 h 8"/>
                <a:gd name="T8" fmla="*/ 8 w 8"/>
                <a:gd name="T9" fmla="*/ 8 h 8"/>
                <a:gd name="T10" fmla="*/ 8 w 8"/>
                <a:gd name="T1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8">
                  <a:moveTo>
                    <a:pt x="8" y="8"/>
                  </a:moveTo>
                  <a:cubicBezTo>
                    <a:pt x="6" y="8"/>
                    <a:pt x="3" y="8"/>
                    <a:pt x="0" y="7"/>
                  </a:cubicBezTo>
                  <a:cubicBezTo>
                    <a:pt x="0" y="5"/>
                    <a:pt x="0" y="2"/>
                    <a:pt x="0" y="0"/>
                  </a:cubicBezTo>
                  <a:cubicBezTo>
                    <a:pt x="3" y="0"/>
                    <a:pt x="6" y="1"/>
                    <a:pt x="8" y="1"/>
                  </a:cubicBezTo>
                  <a:cubicBezTo>
                    <a:pt x="8" y="3"/>
                    <a:pt x="8" y="6"/>
                    <a:pt x="8" y="8"/>
                  </a:cubicBezTo>
                  <a:cubicBezTo>
                    <a:pt x="7" y="8"/>
                    <a:pt x="8" y="7"/>
                    <a:pt x="8" y="8"/>
                  </a:cubicBez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591" name="PA_任意多边形 1145"/>
            <p:cNvSpPr/>
            <p:nvPr>
              <p:custDataLst>
                <p:tags r:id="rId540"/>
              </p:custDataLst>
            </p:nvPr>
          </p:nvSpPr>
          <p:spPr bwMode="auto">
            <a:xfrm>
              <a:off x="5291138" y="4913313"/>
              <a:ext cx="74613" cy="84138"/>
            </a:xfrm>
            <a:custGeom>
              <a:avLst/>
              <a:gdLst>
                <a:gd name="T0" fmla="*/ 8 w 8"/>
                <a:gd name="T1" fmla="*/ 9 h 9"/>
                <a:gd name="T2" fmla="*/ 0 w 8"/>
                <a:gd name="T3" fmla="*/ 7 h 9"/>
                <a:gd name="T4" fmla="*/ 0 w 8"/>
                <a:gd name="T5" fmla="*/ 0 h 9"/>
                <a:gd name="T6" fmla="*/ 8 w 8"/>
                <a:gd name="T7" fmla="*/ 1 h 9"/>
                <a:gd name="T8" fmla="*/ 8 w 8"/>
                <a:gd name="T9" fmla="*/ 9 h 9"/>
                <a:gd name="T10" fmla="*/ 8 w 8"/>
                <a:gd name="T11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9">
                  <a:moveTo>
                    <a:pt x="8" y="9"/>
                  </a:moveTo>
                  <a:cubicBezTo>
                    <a:pt x="5" y="8"/>
                    <a:pt x="3" y="8"/>
                    <a:pt x="0" y="7"/>
                  </a:cubicBezTo>
                  <a:cubicBezTo>
                    <a:pt x="0" y="5"/>
                    <a:pt x="0" y="3"/>
                    <a:pt x="0" y="0"/>
                  </a:cubicBezTo>
                  <a:cubicBezTo>
                    <a:pt x="3" y="1"/>
                    <a:pt x="5" y="1"/>
                    <a:pt x="8" y="1"/>
                  </a:cubicBezTo>
                  <a:cubicBezTo>
                    <a:pt x="8" y="4"/>
                    <a:pt x="8" y="6"/>
                    <a:pt x="8" y="9"/>
                  </a:cubicBezTo>
                  <a:cubicBezTo>
                    <a:pt x="6" y="8"/>
                    <a:pt x="8" y="7"/>
                    <a:pt x="8" y="9"/>
                  </a:cubicBez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592" name="PA_任意多边形 1146"/>
            <p:cNvSpPr/>
            <p:nvPr>
              <p:custDataLst>
                <p:tags r:id="rId541"/>
              </p:custDataLst>
            </p:nvPr>
          </p:nvSpPr>
          <p:spPr bwMode="auto">
            <a:xfrm>
              <a:off x="5899150" y="4876801"/>
              <a:ext cx="73025" cy="74613"/>
            </a:xfrm>
            <a:custGeom>
              <a:avLst/>
              <a:gdLst>
                <a:gd name="T0" fmla="*/ 8 w 8"/>
                <a:gd name="T1" fmla="*/ 8 h 8"/>
                <a:gd name="T2" fmla="*/ 0 w 8"/>
                <a:gd name="T3" fmla="*/ 7 h 8"/>
                <a:gd name="T4" fmla="*/ 0 w 8"/>
                <a:gd name="T5" fmla="*/ 0 h 8"/>
                <a:gd name="T6" fmla="*/ 8 w 8"/>
                <a:gd name="T7" fmla="*/ 1 h 8"/>
                <a:gd name="T8" fmla="*/ 8 w 8"/>
                <a:gd name="T9" fmla="*/ 8 h 8"/>
                <a:gd name="T10" fmla="*/ 8 w 8"/>
                <a:gd name="T1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8">
                  <a:moveTo>
                    <a:pt x="8" y="8"/>
                  </a:moveTo>
                  <a:cubicBezTo>
                    <a:pt x="6" y="8"/>
                    <a:pt x="3" y="8"/>
                    <a:pt x="0" y="7"/>
                  </a:cubicBezTo>
                  <a:cubicBezTo>
                    <a:pt x="0" y="5"/>
                    <a:pt x="0" y="2"/>
                    <a:pt x="0" y="0"/>
                  </a:cubicBezTo>
                  <a:cubicBezTo>
                    <a:pt x="3" y="0"/>
                    <a:pt x="6" y="0"/>
                    <a:pt x="8" y="1"/>
                  </a:cubicBezTo>
                  <a:cubicBezTo>
                    <a:pt x="8" y="3"/>
                    <a:pt x="8" y="6"/>
                    <a:pt x="8" y="8"/>
                  </a:cubicBezTo>
                  <a:cubicBezTo>
                    <a:pt x="7" y="8"/>
                    <a:pt x="8" y="7"/>
                    <a:pt x="8" y="8"/>
                  </a:cubicBez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593" name="PA_任意多边形 1147"/>
            <p:cNvSpPr/>
            <p:nvPr>
              <p:custDataLst>
                <p:tags r:id="rId542"/>
              </p:custDataLst>
            </p:nvPr>
          </p:nvSpPr>
          <p:spPr bwMode="auto">
            <a:xfrm>
              <a:off x="5778500" y="4859338"/>
              <a:ext cx="74613" cy="82550"/>
            </a:xfrm>
            <a:custGeom>
              <a:avLst/>
              <a:gdLst>
                <a:gd name="T0" fmla="*/ 8 w 8"/>
                <a:gd name="T1" fmla="*/ 9 h 9"/>
                <a:gd name="T2" fmla="*/ 0 w 8"/>
                <a:gd name="T3" fmla="*/ 8 h 9"/>
                <a:gd name="T4" fmla="*/ 0 w 8"/>
                <a:gd name="T5" fmla="*/ 0 h 9"/>
                <a:gd name="T6" fmla="*/ 8 w 8"/>
                <a:gd name="T7" fmla="*/ 1 h 9"/>
                <a:gd name="T8" fmla="*/ 8 w 8"/>
                <a:gd name="T9" fmla="*/ 9 h 9"/>
                <a:gd name="T10" fmla="*/ 8 w 8"/>
                <a:gd name="T11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9">
                  <a:moveTo>
                    <a:pt x="8" y="9"/>
                  </a:move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ubicBezTo>
                    <a:pt x="3" y="0"/>
                    <a:pt x="5" y="1"/>
                    <a:pt x="8" y="1"/>
                  </a:cubicBezTo>
                  <a:cubicBezTo>
                    <a:pt x="8" y="4"/>
                    <a:pt x="8" y="6"/>
                    <a:pt x="8" y="9"/>
                  </a:cubicBezTo>
                  <a:cubicBezTo>
                    <a:pt x="6" y="9"/>
                    <a:pt x="8" y="7"/>
                    <a:pt x="8" y="9"/>
                  </a:cubicBez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594" name="PA_任意多边形 1148"/>
            <p:cNvSpPr/>
            <p:nvPr>
              <p:custDataLst>
                <p:tags r:id="rId543"/>
              </p:custDataLst>
            </p:nvPr>
          </p:nvSpPr>
          <p:spPr bwMode="auto">
            <a:xfrm>
              <a:off x="5659438" y="4849813"/>
              <a:ext cx="73025" cy="73025"/>
            </a:xfrm>
            <a:custGeom>
              <a:avLst/>
              <a:gdLst>
                <a:gd name="T0" fmla="*/ 8 w 8"/>
                <a:gd name="T1" fmla="*/ 8 h 8"/>
                <a:gd name="T2" fmla="*/ 0 w 8"/>
                <a:gd name="T3" fmla="*/ 7 h 8"/>
                <a:gd name="T4" fmla="*/ 0 w 8"/>
                <a:gd name="T5" fmla="*/ 0 h 8"/>
                <a:gd name="T6" fmla="*/ 8 w 8"/>
                <a:gd name="T7" fmla="*/ 0 h 8"/>
                <a:gd name="T8" fmla="*/ 8 w 8"/>
                <a:gd name="T9" fmla="*/ 8 h 8"/>
                <a:gd name="T10" fmla="*/ 8 w 8"/>
                <a:gd name="T1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8">
                  <a:moveTo>
                    <a:pt x="8" y="8"/>
                  </a:moveTo>
                  <a:cubicBezTo>
                    <a:pt x="5" y="8"/>
                    <a:pt x="3" y="7"/>
                    <a:pt x="0" y="7"/>
                  </a:cubicBezTo>
                  <a:cubicBezTo>
                    <a:pt x="0" y="5"/>
                    <a:pt x="0" y="2"/>
                    <a:pt x="0" y="0"/>
                  </a:cubicBez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6"/>
                    <a:pt x="8" y="8"/>
                  </a:cubicBezTo>
                  <a:cubicBezTo>
                    <a:pt x="6" y="8"/>
                    <a:pt x="8" y="7"/>
                    <a:pt x="8" y="8"/>
                  </a:cubicBez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595" name="PA_任意多边形 1149"/>
            <p:cNvSpPr/>
            <p:nvPr>
              <p:custDataLst>
                <p:tags r:id="rId544"/>
              </p:custDataLst>
            </p:nvPr>
          </p:nvSpPr>
          <p:spPr bwMode="auto">
            <a:xfrm>
              <a:off x="5540375" y="4830763"/>
              <a:ext cx="63500" cy="74613"/>
            </a:xfrm>
            <a:custGeom>
              <a:avLst/>
              <a:gdLst>
                <a:gd name="T0" fmla="*/ 7 w 7"/>
                <a:gd name="T1" fmla="*/ 8 h 8"/>
                <a:gd name="T2" fmla="*/ 0 w 7"/>
                <a:gd name="T3" fmla="*/ 7 h 8"/>
                <a:gd name="T4" fmla="*/ 0 w 7"/>
                <a:gd name="T5" fmla="*/ 0 h 8"/>
                <a:gd name="T6" fmla="*/ 7 w 7"/>
                <a:gd name="T7" fmla="*/ 1 h 8"/>
                <a:gd name="T8" fmla="*/ 7 w 7"/>
                <a:gd name="T9" fmla="*/ 8 h 8"/>
                <a:gd name="T10" fmla="*/ 7 w 7"/>
                <a:gd name="T1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8">
                  <a:moveTo>
                    <a:pt x="7" y="8"/>
                  </a:moveTo>
                  <a:cubicBezTo>
                    <a:pt x="5" y="8"/>
                    <a:pt x="2" y="8"/>
                    <a:pt x="0" y="7"/>
                  </a:cubicBezTo>
                  <a:cubicBezTo>
                    <a:pt x="0" y="5"/>
                    <a:pt x="0" y="2"/>
                    <a:pt x="0" y="0"/>
                  </a:cubicBezTo>
                  <a:cubicBezTo>
                    <a:pt x="2" y="0"/>
                    <a:pt x="5" y="1"/>
                    <a:pt x="7" y="1"/>
                  </a:cubicBezTo>
                  <a:cubicBezTo>
                    <a:pt x="7" y="3"/>
                    <a:pt x="7" y="6"/>
                    <a:pt x="7" y="8"/>
                  </a:cubicBezTo>
                  <a:cubicBezTo>
                    <a:pt x="6" y="8"/>
                    <a:pt x="7" y="7"/>
                    <a:pt x="7" y="8"/>
                  </a:cubicBez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596" name="PA_任意多边形 1150"/>
            <p:cNvSpPr/>
            <p:nvPr>
              <p:custDataLst>
                <p:tags r:id="rId545"/>
              </p:custDataLst>
            </p:nvPr>
          </p:nvSpPr>
          <p:spPr bwMode="auto">
            <a:xfrm>
              <a:off x="5411788" y="4813301"/>
              <a:ext cx="73025" cy="82550"/>
            </a:xfrm>
            <a:custGeom>
              <a:avLst/>
              <a:gdLst>
                <a:gd name="T0" fmla="*/ 8 w 8"/>
                <a:gd name="T1" fmla="*/ 9 h 9"/>
                <a:gd name="T2" fmla="*/ 0 w 8"/>
                <a:gd name="T3" fmla="*/ 8 h 9"/>
                <a:gd name="T4" fmla="*/ 0 w 8"/>
                <a:gd name="T5" fmla="*/ 0 h 9"/>
                <a:gd name="T6" fmla="*/ 8 w 8"/>
                <a:gd name="T7" fmla="*/ 1 h 9"/>
                <a:gd name="T8" fmla="*/ 8 w 8"/>
                <a:gd name="T9" fmla="*/ 9 h 9"/>
                <a:gd name="T10" fmla="*/ 8 w 8"/>
                <a:gd name="T11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9">
                  <a:moveTo>
                    <a:pt x="8" y="9"/>
                  </a:moveTo>
                  <a:cubicBezTo>
                    <a:pt x="6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ubicBezTo>
                    <a:pt x="3" y="1"/>
                    <a:pt x="6" y="1"/>
                    <a:pt x="8" y="1"/>
                  </a:cubicBezTo>
                  <a:cubicBezTo>
                    <a:pt x="8" y="4"/>
                    <a:pt x="8" y="6"/>
                    <a:pt x="8" y="9"/>
                  </a:cubicBezTo>
                  <a:cubicBezTo>
                    <a:pt x="7" y="9"/>
                    <a:pt x="8" y="7"/>
                    <a:pt x="8" y="9"/>
                  </a:cubicBez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597" name="PA_任意多边形 1151"/>
            <p:cNvSpPr/>
            <p:nvPr>
              <p:custDataLst>
                <p:tags r:id="rId546"/>
              </p:custDataLst>
            </p:nvPr>
          </p:nvSpPr>
          <p:spPr bwMode="auto">
            <a:xfrm>
              <a:off x="5291138" y="4803776"/>
              <a:ext cx="74613" cy="73025"/>
            </a:xfrm>
            <a:custGeom>
              <a:avLst/>
              <a:gdLst>
                <a:gd name="T0" fmla="*/ 8 w 8"/>
                <a:gd name="T1" fmla="*/ 8 h 8"/>
                <a:gd name="T2" fmla="*/ 0 w 8"/>
                <a:gd name="T3" fmla="*/ 7 h 8"/>
                <a:gd name="T4" fmla="*/ 0 w 8"/>
                <a:gd name="T5" fmla="*/ 0 h 8"/>
                <a:gd name="T6" fmla="*/ 8 w 8"/>
                <a:gd name="T7" fmla="*/ 1 h 8"/>
                <a:gd name="T8" fmla="*/ 8 w 8"/>
                <a:gd name="T9" fmla="*/ 8 h 8"/>
                <a:gd name="T10" fmla="*/ 8 w 8"/>
                <a:gd name="T1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8">
                  <a:moveTo>
                    <a:pt x="8" y="8"/>
                  </a:moveTo>
                  <a:cubicBezTo>
                    <a:pt x="5" y="8"/>
                    <a:pt x="3" y="7"/>
                    <a:pt x="0" y="7"/>
                  </a:cubicBezTo>
                  <a:cubicBezTo>
                    <a:pt x="0" y="5"/>
                    <a:pt x="0" y="2"/>
                    <a:pt x="0" y="0"/>
                  </a:cubicBezTo>
                  <a:cubicBezTo>
                    <a:pt x="3" y="0"/>
                    <a:pt x="5" y="0"/>
                    <a:pt x="8" y="1"/>
                  </a:cubicBezTo>
                  <a:cubicBezTo>
                    <a:pt x="8" y="3"/>
                    <a:pt x="8" y="6"/>
                    <a:pt x="8" y="8"/>
                  </a:cubicBezTo>
                  <a:cubicBezTo>
                    <a:pt x="6" y="8"/>
                    <a:pt x="8" y="7"/>
                    <a:pt x="8" y="8"/>
                  </a:cubicBez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598" name="PA_任意多边形 1152"/>
            <p:cNvSpPr/>
            <p:nvPr>
              <p:custDataLst>
                <p:tags r:id="rId547"/>
              </p:custDataLst>
            </p:nvPr>
          </p:nvSpPr>
          <p:spPr bwMode="auto">
            <a:xfrm>
              <a:off x="5899150" y="4748213"/>
              <a:ext cx="73025" cy="82550"/>
            </a:xfrm>
            <a:custGeom>
              <a:avLst/>
              <a:gdLst>
                <a:gd name="T0" fmla="*/ 8 w 8"/>
                <a:gd name="T1" fmla="*/ 9 h 9"/>
                <a:gd name="T2" fmla="*/ 0 w 8"/>
                <a:gd name="T3" fmla="*/ 8 h 9"/>
                <a:gd name="T4" fmla="*/ 0 w 8"/>
                <a:gd name="T5" fmla="*/ 0 h 9"/>
                <a:gd name="T6" fmla="*/ 8 w 8"/>
                <a:gd name="T7" fmla="*/ 1 h 9"/>
                <a:gd name="T8" fmla="*/ 8 w 8"/>
                <a:gd name="T9" fmla="*/ 9 h 9"/>
                <a:gd name="T10" fmla="*/ 8 w 8"/>
                <a:gd name="T11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9">
                  <a:moveTo>
                    <a:pt x="8" y="9"/>
                  </a:moveTo>
                  <a:cubicBezTo>
                    <a:pt x="6" y="9"/>
                    <a:pt x="3" y="8"/>
                    <a:pt x="0" y="8"/>
                  </a:cubicBezTo>
                  <a:cubicBezTo>
                    <a:pt x="0" y="6"/>
                    <a:pt x="0" y="3"/>
                    <a:pt x="0" y="0"/>
                  </a:cubicBezTo>
                  <a:cubicBezTo>
                    <a:pt x="3" y="1"/>
                    <a:pt x="6" y="1"/>
                    <a:pt x="8" y="1"/>
                  </a:cubicBezTo>
                  <a:cubicBezTo>
                    <a:pt x="8" y="4"/>
                    <a:pt x="8" y="6"/>
                    <a:pt x="8" y="9"/>
                  </a:cubicBezTo>
                  <a:cubicBezTo>
                    <a:pt x="7" y="9"/>
                    <a:pt x="8" y="7"/>
                    <a:pt x="8" y="9"/>
                  </a:cubicBez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599" name="PA_任意多边形 1153"/>
            <p:cNvSpPr/>
            <p:nvPr>
              <p:custDataLst>
                <p:tags r:id="rId548"/>
              </p:custDataLst>
            </p:nvPr>
          </p:nvSpPr>
          <p:spPr bwMode="auto">
            <a:xfrm>
              <a:off x="5778500" y="4738688"/>
              <a:ext cx="74613" cy="84138"/>
            </a:xfrm>
            <a:custGeom>
              <a:avLst/>
              <a:gdLst>
                <a:gd name="T0" fmla="*/ 8 w 8"/>
                <a:gd name="T1" fmla="*/ 9 h 9"/>
                <a:gd name="T2" fmla="*/ 0 w 8"/>
                <a:gd name="T3" fmla="*/ 8 h 9"/>
                <a:gd name="T4" fmla="*/ 0 w 8"/>
                <a:gd name="T5" fmla="*/ 0 h 9"/>
                <a:gd name="T6" fmla="*/ 8 w 8"/>
                <a:gd name="T7" fmla="*/ 1 h 9"/>
                <a:gd name="T8" fmla="*/ 8 w 8"/>
                <a:gd name="T9" fmla="*/ 9 h 9"/>
                <a:gd name="T10" fmla="*/ 8 w 8"/>
                <a:gd name="T11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9">
                  <a:moveTo>
                    <a:pt x="8" y="9"/>
                  </a:move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ubicBezTo>
                    <a:pt x="3" y="0"/>
                    <a:pt x="5" y="1"/>
                    <a:pt x="8" y="1"/>
                  </a:cubicBezTo>
                  <a:cubicBezTo>
                    <a:pt x="8" y="3"/>
                    <a:pt x="8" y="6"/>
                    <a:pt x="8" y="9"/>
                  </a:cubicBezTo>
                  <a:cubicBezTo>
                    <a:pt x="6" y="8"/>
                    <a:pt x="8" y="7"/>
                    <a:pt x="8" y="9"/>
                  </a:cubicBez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600" name="PA_任意多边形 1154"/>
            <p:cNvSpPr/>
            <p:nvPr>
              <p:custDataLst>
                <p:tags r:id="rId549"/>
              </p:custDataLst>
            </p:nvPr>
          </p:nvSpPr>
          <p:spPr bwMode="auto">
            <a:xfrm>
              <a:off x="5659438" y="4730751"/>
              <a:ext cx="73025" cy="73025"/>
            </a:xfrm>
            <a:custGeom>
              <a:avLst/>
              <a:gdLst>
                <a:gd name="T0" fmla="*/ 8 w 8"/>
                <a:gd name="T1" fmla="*/ 8 h 8"/>
                <a:gd name="T2" fmla="*/ 0 w 8"/>
                <a:gd name="T3" fmla="*/ 7 h 8"/>
                <a:gd name="T4" fmla="*/ 0 w 8"/>
                <a:gd name="T5" fmla="*/ 0 h 8"/>
                <a:gd name="T6" fmla="*/ 8 w 8"/>
                <a:gd name="T7" fmla="*/ 0 h 8"/>
                <a:gd name="T8" fmla="*/ 8 w 8"/>
                <a:gd name="T9" fmla="*/ 8 h 8"/>
                <a:gd name="T10" fmla="*/ 8 w 8"/>
                <a:gd name="T1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8">
                  <a:moveTo>
                    <a:pt x="8" y="8"/>
                  </a:moveTo>
                  <a:cubicBezTo>
                    <a:pt x="5" y="8"/>
                    <a:pt x="3" y="7"/>
                    <a:pt x="0" y="7"/>
                  </a:cubicBezTo>
                  <a:cubicBezTo>
                    <a:pt x="0" y="5"/>
                    <a:pt x="0" y="2"/>
                    <a:pt x="0" y="0"/>
                  </a:cubicBez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6" y="8"/>
                    <a:pt x="8" y="7"/>
                    <a:pt x="8" y="8"/>
                  </a:cubicBez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601" name="PA_任意多边形 1155"/>
            <p:cNvSpPr/>
            <p:nvPr>
              <p:custDataLst>
                <p:tags r:id="rId550"/>
              </p:custDataLst>
            </p:nvPr>
          </p:nvSpPr>
          <p:spPr bwMode="auto">
            <a:xfrm>
              <a:off x="5540375" y="4711701"/>
              <a:ext cx="63500" cy="82550"/>
            </a:xfrm>
            <a:custGeom>
              <a:avLst/>
              <a:gdLst>
                <a:gd name="T0" fmla="*/ 7 w 7"/>
                <a:gd name="T1" fmla="*/ 9 h 9"/>
                <a:gd name="T2" fmla="*/ 0 w 7"/>
                <a:gd name="T3" fmla="*/ 8 h 9"/>
                <a:gd name="T4" fmla="*/ 0 w 7"/>
                <a:gd name="T5" fmla="*/ 0 h 9"/>
                <a:gd name="T6" fmla="*/ 7 w 7"/>
                <a:gd name="T7" fmla="*/ 1 h 9"/>
                <a:gd name="T8" fmla="*/ 7 w 7"/>
                <a:gd name="T9" fmla="*/ 9 h 9"/>
                <a:gd name="T10" fmla="*/ 7 w 7"/>
                <a:gd name="T11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9">
                  <a:moveTo>
                    <a:pt x="7" y="9"/>
                  </a:moveTo>
                  <a:cubicBezTo>
                    <a:pt x="5" y="8"/>
                    <a:pt x="2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ubicBezTo>
                    <a:pt x="2" y="0"/>
                    <a:pt x="5" y="1"/>
                    <a:pt x="7" y="1"/>
                  </a:cubicBezTo>
                  <a:cubicBezTo>
                    <a:pt x="7" y="4"/>
                    <a:pt x="7" y="6"/>
                    <a:pt x="7" y="9"/>
                  </a:cubicBezTo>
                  <a:cubicBezTo>
                    <a:pt x="6" y="8"/>
                    <a:pt x="7" y="7"/>
                    <a:pt x="7" y="9"/>
                  </a:cubicBez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602" name="PA_任意多边形 1156"/>
            <p:cNvSpPr/>
            <p:nvPr>
              <p:custDataLst>
                <p:tags r:id="rId551"/>
              </p:custDataLst>
            </p:nvPr>
          </p:nvSpPr>
          <p:spPr bwMode="auto">
            <a:xfrm>
              <a:off x="5411788" y="4702176"/>
              <a:ext cx="73025" cy="74613"/>
            </a:xfrm>
            <a:custGeom>
              <a:avLst/>
              <a:gdLst>
                <a:gd name="T0" fmla="*/ 8 w 8"/>
                <a:gd name="T1" fmla="*/ 8 h 8"/>
                <a:gd name="T2" fmla="*/ 0 w 8"/>
                <a:gd name="T3" fmla="*/ 7 h 8"/>
                <a:gd name="T4" fmla="*/ 0 w 8"/>
                <a:gd name="T5" fmla="*/ 0 h 8"/>
                <a:gd name="T6" fmla="*/ 8 w 8"/>
                <a:gd name="T7" fmla="*/ 1 h 8"/>
                <a:gd name="T8" fmla="*/ 8 w 8"/>
                <a:gd name="T9" fmla="*/ 8 h 8"/>
                <a:gd name="T10" fmla="*/ 8 w 8"/>
                <a:gd name="T1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8">
                  <a:moveTo>
                    <a:pt x="8" y="8"/>
                  </a:moveTo>
                  <a:cubicBezTo>
                    <a:pt x="6" y="8"/>
                    <a:pt x="3" y="7"/>
                    <a:pt x="0" y="7"/>
                  </a:cubicBezTo>
                  <a:cubicBezTo>
                    <a:pt x="0" y="5"/>
                    <a:pt x="0" y="2"/>
                    <a:pt x="0" y="0"/>
                  </a:cubicBezTo>
                  <a:cubicBezTo>
                    <a:pt x="3" y="0"/>
                    <a:pt x="6" y="0"/>
                    <a:pt x="8" y="1"/>
                  </a:cubicBezTo>
                  <a:cubicBezTo>
                    <a:pt x="8" y="3"/>
                    <a:pt x="8" y="6"/>
                    <a:pt x="8" y="8"/>
                  </a:cubicBezTo>
                  <a:cubicBezTo>
                    <a:pt x="7" y="8"/>
                    <a:pt x="8" y="7"/>
                    <a:pt x="8" y="8"/>
                  </a:cubicBez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603" name="PA_任意多边形 1157"/>
            <p:cNvSpPr/>
            <p:nvPr>
              <p:custDataLst>
                <p:tags r:id="rId552"/>
              </p:custDataLst>
            </p:nvPr>
          </p:nvSpPr>
          <p:spPr bwMode="auto">
            <a:xfrm>
              <a:off x="5291138" y="4684713"/>
              <a:ext cx="74613" cy="82550"/>
            </a:xfrm>
            <a:custGeom>
              <a:avLst/>
              <a:gdLst>
                <a:gd name="T0" fmla="*/ 8 w 8"/>
                <a:gd name="T1" fmla="*/ 9 h 9"/>
                <a:gd name="T2" fmla="*/ 0 w 8"/>
                <a:gd name="T3" fmla="*/ 8 h 9"/>
                <a:gd name="T4" fmla="*/ 0 w 8"/>
                <a:gd name="T5" fmla="*/ 0 h 9"/>
                <a:gd name="T6" fmla="*/ 8 w 8"/>
                <a:gd name="T7" fmla="*/ 1 h 9"/>
                <a:gd name="T8" fmla="*/ 8 w 8"/>
                <a:gd name="T9" fmla="*/ 9 h 9"/>
                <a:gd name="T10" fmla="*/ 8 w 8"/>
                <a:gd name="T11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9">
                  <a:moveTo>
                    <a:pt x="8" y="9"/>
                  </a:move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ubicBezTo>
                    <a:pt x="3" y="1"/>
                    <a:pt x="5" y="1"/>
                    <a:pt x="8" y="1"/>
                  </a:cubicBezTo>
                  <a:cubicBezTo>
                    <a:pt x="8" y="4"/>
                    <a:pt x="8" y="6"/>
                    <a:pt x="8" y="9"/>
                  </a:cubicBezTo>
                  <a:cubicBezTo>
                    <a:pt x="6" y="8"/>
                    <a:pt x="8" y="7"/>
                    <a:pt x="8" y="9"/>
                  </a:cubicBez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604" name="PA_任意多边形 1158"/>
            <p:cNvSpPr/>
            <p:nvPr>
              <p:custDataLst>
                <p:tags r:id="rId553"/>
              </p:custDataLst>
            </p:nvPr>
          </p:nvSpPr>
          <p:spPr bwMode="auto">
            <a:xfrm>
              <a:off x="5899150" y="4629151"/>
              <a:ext cx="73025" cy="82550"/>
            </a:xfrm>
            <a:custGeom>
              <a:avLst/>
              <a:gdLst>
                <a:gd name="T0" fmla="*/ 8 w 8"/>
                <a:gd name="T1" fmla="*/ 9 h 9"/>
                <a:gd name="T2" fmla="*/ 0 w 8"/>
                <a:gd name="T3" fmla="*/ 8 h 9"/>
                <a:gd name="T4" fmla="*/ 0 w 8"/>
                <a:gd name="T5" fmla="*/ 0 h 9"/>
                <a:gd name="T6" fmla="*/ 8 w 8"/>
                <a:gd name="T7" fmla="*/ 1 h 9"/>
                <a:gd name="T8" fmla="*/ 8 w 8"/>
                <a:gd name="T9" fmla="*/ 9 h 9"/>
                <a:gd name="T10" fmla="*/ 8 w 8"/>
                <a:gd name="T11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9">
                  <a:moveTo>
                    <a:pt x="8" y="9"/>
                  </a:moveTo>
                  <a:cubicBezTo>
                    <a:pt x="6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ubicBezTo>
                    <a:pt x="3" y="0"/>
                    <a:pt x="6" y="1"/>
                    <a:pt x="8" y="1"/>
                  </a:cubicBezTo>
                  <a:cubicBezTo>
                    <a:pt x="8" y="3"/>
                    <a:pt x="8" y="6"/>
                    <a:pt x="8" y="9"/>
                  </a:cubicBezTo>
                  <a:cubicBezTo>
                    <a:pt x="7" y="8"/>
                    <a:pt x="8" y="7"/>
                    <a:pt x="8" y="9"/>
                  </a:cubicBez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605" name="PA_任意多边形 1159"/>
            <p:cNvSpPr/>
            <p:nvPr>
              <p:custDataLst>
                <p:tags r:id="rId554"/>
              </p:custDataLst>
            </p:nvPr>
          </p:nvSpPr>
          <p:spPr bwMode="auto">
            <a:xfrm>
              <a:off x="5778500" y="4619626"/>
              <a:ext cx="74613" cy="73025"/>
            </a:xfrm>
            <a:custGeom>
              <a:avLst/>
              <a:gdLst>
                <a:gd name="T0" fmla="*/ 8 w 8"/>
                <a:gd name="T1" fmla="*/ 8 h 8"/>
                <a:gd name="T2" fmla="*/ 0 w 8"/>
                <a:gd name="T3" fmla="*/ 8 h 8"/>
                <a:gd name="T4" fmla="*/ 0 w 8"/>
                <a:gd name="T5" fmla="*/ 0 h 8"/>
                <a:gd name="T6" fmla="*/ 8 w 8"/>
                <a:gd name="T7" fmla="*/ 1 h 8"/>
                <a:gd name="T8" fmla="*/ 8 w 8"/>
                <a:gd name="T9" fmla="*/ 8 h 8"/>
                <a:gd name="T10" fmla="*/ 8 w 8"/>
                <a:gd name="T1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8">
                  <a:moveTo>
                    <a:pt x="8" y="8"/>
                  </a:move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2"/>
                    <a:pt x="0" y="0"/>
                  </a:cubicBezTo>
                  <a:cubicBezTo>
                    <a:pt x="3" y="0"/>
                    <a:pt x="5" y="0"/>
                    <a:pt x="8" y="1"/>
                  </a:cubicBezTo>
                  <a:cubicBezTo>
                    <a:pt x="8" y="3"/>
                    <a:pt x="8" y="6"/>
                    <a:pt x="8" y="8"/>
                  </a:cubicBezTo>
                  <a:cubicBezTo>
                    <a:pt x="6" y="8"/>
                    <a:pt x="8" y="7"/>
                    <a:pt x="8" y="8"/>
                  </a:cubicBez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606" name="PA_任意多边形 1160"/>
            <p:cNvSpPr/>
            <p:nvPr>
              <p:custDataLst>
                <p:tags r:id="rId555"/>
              </p:custDataLst>
            </p:nvPr>
          </p:nvSpPr>
          <p:spPr bwMode="auto">
            <a:xfrm>
              <a:off x="5659438" y="4610101"/>
              <a:ext cx="73025" cy="74613"/>
            </a:xfrm>
            <a:custGeom>
              <a:avLst/>
              <a:gdLst>
                <a:gd name="T0" fmla="*/ 8 w 8"/>
                <a:gd name="T1" fmla="*/ 8 h 8"/>
                <a:gd name="T2" fmla="*/ 0 w 8"/>
                <a:gd name="T3" fmla="*/ 7 h 8"/>
                <a:gd name="T4" fmla="*/ 0 w 8"/>
                <a:gd name="T5" fmla="*/ 0 h 8"/>
                <a:gd name="T6" fmla="*/ 8 w 8"/>
                <a:gd name="T7" fmla="*/ 0 h 8"/>
                <a:gd name="T8" fmla="*/ 8 w 8"/>
                <a:gd name="T9" fmla="*/ 8 h 8"/>
                <a:gd name="T10" fmla="*/ 8 w 8"/>
                <a:gd name="T1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8">
                  <a:moveTo>
                    <a:pt x="8" y="8"/>
                  </a:moveTo>
                  <a:cubicBezTo>
                    <a:pt x="5" y="8"/>
                    <a:pt x="3" y="7"/>
                    <a:pt x="0" y="7"/>
                  </a:cubicBezTo>
                  <a:cubicBezTo>
                    <a:pt x="0" y="5"/>
                    <a:pt x="0" y="2"/>
                    <a:pt x="0" y="0"/>
                  </a:cubicBez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6" y="8"/>
                    <a:pt x="8" y="6"/>
                    <a:pt x="8" y="8"/>
                  </a:cubicBez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607" name="PA_任意多边形 1161"/>
            <p:cNvSpPr/>
            <p:nvPr>
              <p:custDataLst>
                <p:tags r:id="rId556"/>
              </p:custDataLst>
            </p:nvPr>
          </p:nvSpPr>
          <p:spPr bwMode="auto">
            <a:xfrm>
              <a:off x="5540375" y="4592638"/>
              <a:ext cx="63500" cy="82550"/>
            </a:xfrm>
            <a:custGeom>
              <a:avLst/>
              <a:gdLst>
                <a:gd name="T0" fmla="*/ 7 w 7"/>
                <a:gd name="T1" fmla="*/ 9 h 9"/>
                <a:gd name="T2" fmla="*/ 0 w 7"/>
                <a:gd name="T3" fmla="*/ 8 h 9"/>
                <a:gd name="T4" fmla="*/ 0 w 7"/>
                <a:gd name="T5" fmla="*/ 0 h 9"/>
                <a:gd name="T6" fmla="*/ 7 w 7"/>
                <a:gd name="T7" fmla="*/ 1 h 9"/>
                <a:gd name="T8" fmla="*/ 7 w 7"/>
                <a:gd name="T9" fmla="*/ 9 h 9"/>
                <a:gd name="T10" fmla="*/ 7 w 7"/>
                <a:gd name="T11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9">
                  <a:moveTo>
                    <a:pt x="7" y="9"/>
                  </a:moveTo>
                  <a:cubicBezTo>
                    <a:pt x="5" y="8"/>
                    <a:pt x="2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ubicBezTo>
                    <a:pt x="2" y="1"/>
                    <a:pt x="5" y="1"/>
                    <a:pt x="7" y="1"/>
                  </a:cubicBezTo>
                  <a:cubicBezTo>
                    <a:pt x="7" y="4"/>
                    <a:pt x="7" y="6"/>
                    <a:pt x="7" y="9"/>
                  </a:cubicBezTo>
                  <a:cubicBezTo>
                    <a:pt x="6" y="9"/>
                    <a:pt x="7" y="7"/>
                    <a:pt x="7" y="9"/>
                  </a:cubicBez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608" name="PA_任意多边形 1162"/>
            <p:cNvSpPr/>
            <p:nvPr>
              <p:custDataLst>
                <p:tags r:id="rId557"/>
              </p:custDataLst>
            </p:nvPr>
          </p:nvSpPr>
          <p:spPr bwMode="auto">
            <a:xfrm>
              <a:off x="5411788" y="4583113"/>
              <a:ext cx="73025" cy="73025"/>
            </a:xfrm>
            <a:custGeom>
              <a:avLst/>
              <a:gdLst>
                <a:gd name="T0" fmla="*/ 8 w 8"/>
                <a:gd name="T1" fmla="*/ 8 h 8"/>
                <a:gd name="T2" fmla="*/ 0 w 8"/>
                <a:gd name="T3" fmla="*/ 8 h 8"/>
                <a:gd name="T4" fmla="*/ 0 w 8"/>
                <a:gd name="T5" fmla="*/ 0 h 8"/>
                <a:gd name="T6" fmla="*/ 8 w 8"/>
                <a:gd name="T7" fmla="*/ 1 h 8"/>
                <a:gd name="T8" fmla="*/ 8 w 8"/>
                <a:gd name="T9" fmla="*/ 8 h 8"/>
                <a:gd name="T10" fmla="*/ 8 w 8"/>
                <a:gd name="T1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8">
                  <a:moveTo>
                    <a:pt x="8" y="8"/>
                  </a:moveTo>
                  <a:cubicBezTo>
                    <a:pt x="6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ubicBezTo>
                    <a:pt x="3" y="0"/>
                    <a:pt x="6" y="1"/>
                    <a:pt x="8" y="1"/>
                  </a:cubicBezTo>
                  <a:cubicBezTo>
                    <a:pt x="8" y="3"/>
                    <a:pt x="8" y="6"/>
                    <a:pt x="8" y="8"/>
                  </a:cubicBezTo>
                  <a:cubicBezTo>
                    <a:pt x="7" y="8"/>
                    <a:pt x="8" y="7"/>
                    <a:pt x="8" y="8"/>
                  </a:cubicBez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609" name="PA_任意多边形 1163"/>
            <p:cNvSpPr/>
            <p:nvPr>
              <p:custDataLst>
                <p:tags r:id="rId558"/>
              </p:custDataLst>
            </p:nvPr>
          </p:nvSpPr>
          <p:spPr bwMode="auto">
            <a:xfrm>
              <a:off x="5291138" y="4573588"/>
              <a:ext cx="74613" cy="73025"/>
            </a:xfrm>
            <a:custGeom>
              <a:avLst/>
              <a:gdLst>
                <a:gd name="T0" fmla="*/ 8 w 8"/>
                <a:gd name="T1" fmla="*/ 8 h 8"/>
                <a:gd name="T2" fmla="*/ 0 w 8"/>
                <a:gd name="T3" fmla="*/ 7 h 8"/>
                <a:gd name="T4" fmla="*/ 0 w 8"/>
                <a:gd name="T5" fmla="*/ 0 h 8"/>
                <a:gd name="T6" fmla="*/ 8 w 8"/>
                <a:gd name="T7" fmla="*/ 1 h 8"/>
                <a:gd name="T8" fmla="*/ 8 w 8"/>
                <a:gd name="T9" fmla="*/ 8 h 8"/>
                <a:gd name="T10" fmla="*/ 8 w 8"/>
                <a:gd name="T1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8">
                  <a:moveTo>
                    <a:pt x="8" y="8"/>
                  </a:moveTo>
                  <a:cubicBezTo>
                    <a:pt x="5" y="8"/>
                    <a:pt x="3" y="8"/>
                    <a:pt x="0" y="7"/>
                  </a:cubicBezTo>
                  <a:cubicBezTo>
                    <a:pt x="0" y="5"/>
                    <a:pt x="0" y="2"/>
                    <a:pt x="0" y="0"/>
                  </a:cubicBezTo>
                  <a:cubicBezTo>
                    <a:pt x="3" y="0"/>
                    <a:pt x="5" y="1"/>
                    <a:pt x="8" y="1"/>
                  </a:cubicBezTo>
                  <a:cubicBezTo>
                    <a:pt x="8" y="3"/>
                    <a:pt x="8" y="6"/>
                    <a:pt x="8" y="8"/>
                  </a:cubicBezTo>
                  <a:cubicBezTo>
                    <a:pt x="6" y="8"/>
                    <a:pt x="8" y="7"/>
                    <a:pt x="8" y="8"/>
                  </a:cubicBez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610" name="PA_任意多边形 1164"/>
            <p:cNvSpPr/>
            <p:nvPr>
              <p:custDataLst>
                <p:tags r:id="rId559"/>
              </p:custDataLst>
            </p:nvPr>
          </p:nvSpPr>
          <p:spPr bwMode="auto">
            <a:xfrm>
              <a:off x="5899150" y="4510088"/>
              <a:ext cx="73025" cy="73025"/>
            </a:xfrm>
            <a:custGeom>
              <a:avLst/>
              <a:gdLst>
                <a:gd name="T0" fmla="*/ 8 w 8"/>
                <a:gd name="T1" fmla="*/ 8 h 8"/>
                <a:gd name="T2" fmla="*/ 0 w 8"/>
                <a:gd name="T3" fmla="*/ 8 h 8"/>
                <a:gd name="T4" fmla="*/ 0 w 8"/>
                <a:gd name="T5" fmla="*/ 0 h 8"/>
                <a:gd name="T6" fmla="*/ 8 w 8"/>
                <a:gd name="T7" fmla="*/ 0 h 8"/>
                <a:gd name="T8" fmla="*/ 8 w 8"/>
                <a:gd name="T9" fmla="*/ 8 h 8"/>
                <a:gd name="T10" fmla="*/ 8 w 8"/>
                <a:gd name="T1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8">
                  <a:moveTo>
                    <a:pt x="8" y="8"/>
                  </a:moveTo>
                  <a:cubicBezTo>
                    <a:pt x="6" y="8"/>
                    <a:pt x="3" y="8"/>
                    <a:pt x="0" y="8"/>
                  </a:cubicBezTo>
                  <a:cubicBezTo>
                    <a:pt x="0" y="5"/>
                    <a:pt x="0" y="2"/>
                    <a:pt x="0" y="0"/>
                  </a:cubicBezTo>
                  <a:cubicBezTo>
                    <a:pt x="3" y="0"/>
                    <a:pt x="6" y="0"/>
                    <a:pt x="8" y="0"/>
                  </a:cubicBezTo>
                  <a:cubicBezTo>
                    <a:pt x="8" y="3"/>
                    <a:pt x="8" y="6"/>
                    <a:pt x="8" y="8"/>
                  </a:cubicBezTo>
                  <a:cubicBezTo>
                    <a:pt x="7" y="8"/>
                    <a:pt x="8" y="7"/>
                    <a:pt x="8" y="8"/>
                  </a:cubicBez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611" name="PA_任意多边形 1165"/>
            <p:cNvSpPr/>
            <p:nvPr>
              <p:custDataLst>
                <p:tags r:id="rId560"/>
              </p:custDataLst>
            </p:nvPr>
          </p:nvSpPr>
          <p:spPr bwMode="auto">
            <a:xfrm>
              <a:off x="5778500" y="4500563"/>
              <a:ext cx="74613" cy="73025"/>
            </a:xfrm>
            <a:custGeom>
              <a:avLst/>
              <a:gdLst>
                <a:gd name="T0" fmla="*/ 8 w 8"/>
                <a:gd name="T1" fmla="*/ 8 h 8"/>
                <a:gd name="T2" fmla="*/ 0 w 8"/>
                <a:gd name="T3" fmla="*/ 7 h 8"/>
                <a:gd name="T4" fmla="*/ 0 w 8"/>
                <a:gd name="T5" fmla="*/ 0 h 8"/>
                <a:gd name="T6" fmla="*/ 8 w 8"/>
                <a:gd name="T7" fmla="*/ 0 h 8"/>
                <a:gd name="T8" fmla="*/ 8 w 8"/>
                <a:gd name="T9" fmla="*/ 8 h 8"/>
                <a:gd name="T10" fmla="*/ 8 w 8"/>
                <a:gd name="T1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8">
                  <a:moveTo>
                    <a:pt x="8" y="8"/>
                  </a:moveTo>
                  <a:cubicBezTo>
                    <a:pt x="5" y="8"/>
                    <a:pt x="3" y="8"/>
                    <a:pt x="0" y="7"/>
                  </a:cubicBezTo>
                  <a:cubicBezTo>
                    <a:pt x="0" y="5"/>
                    <a:pt x="0" y="2"/>
                    <a:pt x="0" y="0"/>
                  </a:cubicBez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6"/>
                    <a:pt x="8" y="8"/>
                  </a:cubicBezTo>
                  <a:cubicBezTo>
                    <a:pt x="6" y="8"/>
                    <a:pt x="8" y="7"/>
                    <a:pt x="8" y="8"/>
                  </a:cubicBez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612" name="PA_任意多边形 1166"/>
            <p:cNvSpPr/>
            <p:nvPr>
              <p:custDataLst>
                <p:tags r:id="rId561"/>
              </p:custDataLst>
            </p:nvPr>
          </p:nvSpPr>
          <p:spPr bwMode="auto">
            <a:xfrm>
              <a:off x="5659438" y="4491038"/>
              <a:ext cx="73025" cy="73025"/>
            </a:xfrm>
            <a:custGeom>
              <a:avLst/>
              <a:gdLst>
                <a:gd name="T0" fmla="*/ 8 w 8"/>
                <a:gd name="T1" fmla="*/ 8 h 8"/>
                <a:gd name="T2" fmla="*/ 0 w 8"/>
                <a:gd name="T3" fmla="*/ 7 h 8"/>
                <a:gd name="T4" fmla="*/ 0 w 8"/>
                <a:gd name="T5" fmla="*/ 0 h 8"/>
                <a:gd name="T6" fmla="*/ 8 w 8"/>
                <a:gd name="T7" fmla="*/ 0 h 8"/>
                <a:gd name="T8" fmla="*/ 8 w 8"/>
                <a:gd name="T9" fmla="*/ 8 h 8"/>
                <a:gd name="T10" fmla="*/ 8 w 8"/>
                <a:gd name="T1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8">
                  <a:moveTo>
                    <a:pt x="8" y="8"/>
                  </a:moveTo>
                  <a:cubicBezTo>
                    <a:pt x="5" y="8"/>
                    <a:pt x="3" y="8"/>
                    <a:pt x="0" y="7"/>
                  </a:cubicBezTo>
                  <a:cubicBezTo>
                    <a:pt x="0" y="5"/>
                    <a:pt x="0" y="2"/>
                    <a:pt x="0" y="0"/>
                  </a:cubicBez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6" y="8"/>
                    <a:pt x="8" y="6"/>
                    <a:pt x="8" y="8"/>
                  </a:cubicBez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613" name="PA_任意多边形 1167"/>
            <p:cNvSpPr/>
            <p:nvPr>
              <p:custDataLst>
                <p:tags r:id="rId562"/>
              </p:custDataLst>
            </p:nvPr>
          </p:nvSpPr>
          <p:spPr bwMode="auto">
            <a:xfrm>
              <a:off x="5540375" y="4481513"/>
              <a:ext cx="63500" cy="74613"/>
            </a:xfrm>
            <a:custGeom>
              <a:avLst/>
              <a:gdLst>
                <a:gd name="T0" fmla="*/ 7 w 7"/>
                <a:gd name="T1" fmla="*/ 8 h 8"/>
                <a:gd name="T2" fmla="*/ 0 w 7"/>
                <a:gd name="T3" fmla="*/ 7 h 8"/>
                <a:gd name="T4" fmla="*/ 0 w 7"/>
                <a:gd name="T5" fmla="*/ 0 h 8"/>
                <a:gd name="T6" fmla="*/ 7 w 7"/>
                <a:gd name="T7" fmla="*/ 0 h 8"/>
                <a:gd name="T8" fmla="*/ 7 w 7"/>
                <a:gd name="T9" fmla="*/ 8 h 8"/>
                <a:gd name="T10" fmla="*/ 7 w 7"/>
                <a:gd name="T1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8">
                  <a:moveTo>
                    <a:pt x="7" y="8"/>
                  </a:moveTo>
                  <a:cubicBezTo>
                    <a:pt x="5" y="8"/>
                    <a:pt x="2" y="7"/>
                    <a:pt x="0" y="7"/>
                  </a:cubicBezTo>
                  <a:cubicBezTo>
                    <a:pt x="0" y="5"/>
                    <a:pt x="0" y="2"/>
                    <a:pt x="0" y="0"/>
                  </a:cubicBezTo>
                  <a:cubicBezTo>
                    <a:pt x="2" y="0"/>
                    <a:pt x="5" y="0"/>
                    <a:pt x="7" y="0"/>
                  </a:cubicBezTo>
                  <a:cubicBezTo>
                    <a:pt x="7" y="3"/>
                    <a:pt x="7" y="5"/>
                    <a:pt x="7" y="8"/>
                  </a:cubicBezTo>
                  <a:cubicBezTo>
                    <a:pt x="6" y="8"/>
                    <a:pt x="7" y="6"/>
                    <a:pt x="7" y="8"/>
                  </a:cubicBez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614" name="PA_任意多边形 1168"/>
            <p:cNvSpPr/>
            <p:nvPr>
              <p:custDataLst>
                <p:tags r:id="rId563"/>
              </p:custDataLst>
            </p:nvPr>
          </p:nvSpPr>
          <p:spPr bwMode="auto">
            <a:xfrm>
              <a:off x="5411788" y="4471988"/>
              <a:ext cx="73025" cy="74613"/>
            </a:xfrm>
            <a:custGeom>
              <a:avLst/>
              <a:gdLst>
                <a:gd name="T0" fmla="*/ 8 w 8"/>
                <a:gd name="T1" fmla="*/ 8 h 8"/>
                <a:gd name="T2" fmla="*/ 0 w 8"/>
                <a:gd name="T3" fmla="*/ 7 h 8"/>
                <a:gd name="T4" fmla="*/ 0 w 8"/>
                <a:gd name="T5" fmla="*/ 0 h 8"/>
                <a:gd name="T6" fmla="*/ 8 w 8"/>
                <a:gd name="T7" fmla="*/ 0 h 8"/>
                <a:gd name="T8" fmla="*/ 8 w 8"/>
                <a:gd name="T9" fmla="*/ 8 h 8"/>
                <a:gd name="T10" fmla="*/ 8 w 8"/>
                <a:gd name="T1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8">
                  <a:moveTo>
                    <a:pt x="8" y="8"/>
                  </a:moveTo>
                  <a:cubicBezTo>
                    <a:pt x="6" y="7"/>
                    <a:pt x="3" y="7"/>
                    <a:pt x="0" y="7"/>
                  </a:cubicBezTo>
                  <a:cubicBezTo>
                    <a:pt x="0" y="5"/>
                    <a:pt x="0" y="2"/>
                    <a:pt x="0" y="0"/>
                  </a:cubicBezTo>
                  <a:cubicBezTo>
                    <a:pt x="3" y="0"/>
                    <a:pt x="6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7" y="8"/>
                    <a:pt x="8" y="6"/>
                    <a:pt x="8" y="8"/>
                  </a:cubicBez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615" name="PA_任意多边形 1169"/>
            <p:cNvSpPr/>
            <p:nvPr>
              <p:custDataLst>
                <p:tags r:id="rId564"/>
              </p:custDataLst>
            </p:nvPr>
          </p:nvSpPr>
          <p:spPr bwMode="auto">
            <a:xfrm>
              <a:off x="5291138" y="4464051"/>
              <a:ext cx="74613" cy="73025"/>
            </a:xfrm>
            <a:custGeom>
              <a:avLst/>
              <a:gdLst>
                <a:gd name="T0" fmla="*/ 8 w 8"/>
                <a:gd name="T1" fmla="*/ 8 h 8"/>
                <a:gd name="T2" fmla="*/ 0 w 8"/>
                <a:gd name="T3" fmla="*/ 7 h 8"/>
                <a:gd name="T4" fmla="*/ 0 w 8"/>
                <a:gd name="T5" fmla="*/ 0 h 8"/>
                <a:gd name="T6" fmla="*/ 8 w 8"/>
                <a:gd name="T7" fmla="*/ 0 h 8"/>
                <a:gd name="T8" fmla="*/ 8 w 8"/>
                <a:gd name="T9" fmla="*/ 8 h 8"/>
                <a:gd name="T10" fmla="*/ 8 w 8"/>
                <a:gd name="T1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8">
                  <a:moveTo>
                    <a:pt x="8" y="8"/>
                  </a:moveTo>
                  <a:cubicBezTo>
                    <a:pt x="5" y="7"/>
                    <a:pt x="3" y="7"/>
                    <a:pt x="0" y="7"/>
                  </a:cubicBezTo>
                  <a:cubicBezTo>
                    <a:pt x="0" y="4"/>
                    <a:pt x="0" y="2"/>
                    <a:pt x="0" y="0"/>
                  </a:cubicBez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6" y="7"/>
                    <a:pt x="8" y="6"/>
                    <a:pt x="8" y="8"/>
                  </a:cubicBez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616" name="PA_任意多边形 1170"/>
            <p:cNvSpPr/>
            <p:nvPr>
              <p:custDataLst>
                <p:tags r:id="rId565"/>
              </p:custDataLst>
            </p:nvPr>
          </p:nvSpPr>
          <p:spPr bwMode="auto">
            <a:xfrm>
              <a:off x="5899150" y="4381501"/>
              <a:ext cx="73025" cy="82550"/>
            </a:xfrm>
            <a:custGeom>
              <a:avLst/>
              <a:gdLst>
                <a:gd name="T0" fmla="*/ 8 w 8"/>
                <a:gd name="T1" fmla="*/ 9 h 9"/>
                <a:gd name="T2" fmla="*/ 0 w 8"/>
                <a:gd name="T3" fmla="*/ 8 h 9"/>
                <a:gd name="T4" fmla="*/ 0 w 8"/>
                <a:gd name="T5" fmla="*/ 0 h 9"/>
                <a:gd name="T6" fmla="*/ 8 w 8"/>
                <a:gd name="T7" fmla="*/ 1 h 9"/>
                <a:gd name="T8" fmla="*/ 8 w 8"/>
                <a:gd name="T9" fmla="*/ 9 h 9"/>
                <a:gd name="T10" fmla="*/ 8 w 8"/>
                <a:gd name="T11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9">
                  <a:moveTo>
                    <a:pt x="8" y="9"/>
                  </a:moveTo>
                  <a:cubicBezTo>
                    <a:pt x="6" y="9"/>
                    <a:pt x="3" y="8"/>
                    <a:pt x="0" y="8"/>
                  </a:cubicBezTo>
                  <a:cubicBezTo>
                    <a:pt x="0" y="6"/>
                    <a:pt x="0" y="3"/>
                    <a:pt x="0" y="0"/>
                  </a:cubicBezTo>
                  <a:cubicBezTo>
                    <a:pt x="3" y="1"/>
                    <a:pt x="6" y="1"/>
                    <a:pt x="8" y="1"/>
                  </a:cubicBezTo>
                  <a:cubicBezTo>
                    <a:pt x="8" y="4"/>
                    <a:pt x="8" y="6"/>
                    <a:pt x="8" y="9"/>
                  </a:cubicBezTo>
                  <a:cubicBezTo>
                    <a:pt x="7" y="9"/>
                    <a:pt x="8" y="7"/>
                    <a:pt x="8" y="9"/>
                  </a:cubicBez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617" name="PA_任意多边形 1171"/>
            <p:cNvSpPr/>
            <p:nvPr>
              <p:custDataLst>
                <p:tags r:id="rId566"/>
              </p:custDataLst>
            </p:nvPr>
          </p:nvSpPr>
          <p:spPr bwMode="auto">
            <a:xfrm>
              <a:off x="5778500" y="4381501"/>
              <a:ext cx="74613" cy="73025"/>
            </a:xfrm>
            <a:custGeom>
              <a:avLst/>
              <a:gdLst>
                <a:gd name="T0" fmla="*/ 8 w 8"/>
                <a:gd name="T1" fmla="*/ 8 h 8"/>
                <a:gd name="T2" fmla="*/ 0 w 8"/>
                <a:gd name="T3" fmla="*/ 7 h 8"/>
                <a:gd name="T4" fmla="*/ 0 w 8"/>
                <a:gd name="T5" fmla="*/ 0 h 8"/>
                <a:gd name="T6" fmla="*/ 8 w 8"/>
                <a:gd name="T7" fmla="*/ 0 h 8"/>
                <a:gd name="T8" fmla="*/ 8 w 8"/>
                <a:gd name="T9" fmla="*/ 8 h 8"/>
                <a:gd name="T10" fmla="*/ 8 w 8"/>
                <a:gd name="T1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8">
                  <a:moveTo>
                    <a:pt x="8" y="8"/>
                  </a:moveTo>
                  <a:cubicBezTo>
                    <a:pt x="5" y="8"/>
                    <a:pt x="3" y="8"/>
                    <a:pt x="0" y="7"/>
                  </a:cubicBezTo>
                  <a:cubicBezTo>
                    <a:pt x="0" y="5"/>
                    <a:pt x="0" y="2"/>
                    <a:pt x="0" y="0"/>
                  </a:cubicBez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6" y="8"/>
                    <a:pt x="8" y="6"/>
                    <a:pt x="8" y="8"/>
                  </a:cubicBez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618" name="PA_任意多边形 1172"/>
            <p:cNvSpPr/>
            <p:nvPr>
              <p:custDataLst>
                <p:tags r:id="rId567"/>
              </p:custDataLst>
            </p:nvPr>
          </p:nvSpPr>
          <p:spPr bwMode="auto">
            <a:xfrm>
              <a:off x="5659438" y="4371976"/>
              <a:ext cx="73025" cy="73025"/>
            </a:xfrm>
            <a:custGeom>
              <a:avLst/>
              <a:gdLst>
                <a:gd name="T0" fmla="*/ 8 w 8"/>
                <a:gd name="T1" fmla="*/ 8 h 8"/>
                <a:gd name="T2" fmla="*/ 0 w 8"/>
                <a:gd name="T3" fmla="*/ 7 h 8"/>
                <a:gd name="T4" fmla="*/ 0 w 8"/>
                <a:gd name="T5" fmla="*/ 0 h 8"/>
                <a:gd name="T6" fmla="*/ 8 w 8"/>
                <a:gd name="T7" fmla="*/ 0 h 8"/>
                <a:gd name="T8" fmla="*/ 8 w 8"/>
                <a:gd name="T9" fmla="*/ 8 h 8"/>
                <a:gd name="T10" fmla="*/ 8 w 8"/>
                <a:gd name="T1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8">
                  <a:moveTo>
                    <a:pt x="8" y="8"/>
                  </a:moveTo>
                  <a:cubicBezTo>
                    <a:pt x="5" y="8"/>
                    <a:pt x="3" y="8"/>
                    <a:pt x="0" y="7"/>
                  </a:cubicBezTo>
                  <a:cubicBezTo>
                    <a:pt x="0" y="5"/>
                    <a:pt x="0" y="2"/>
                    <a:pt x="0" y="0"/>
                  </a:cubicBez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6" y="8"/>
                    <a:pt x="8" y="6"/>
                    <a:pt x="8" y="8"/>
                  </a:cubicBez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619" name="PA_任意多边形 1173"/>
            <p:cNvSpPr/>
            <p:nvPr>
              <p:custDataLst>
                <p:tags r:id="rId568"/>
              </p:custDataLst>
            </p:nvPr>
          </p:nvSpPr>
          <p:spPr bwMode="auto">
            <a:xfrm>
              <a:off x="5540375" y="4362451"/>
              <a:ext cx="63500" cy="73025"/>
            </a:xfrm>
            <a:custGeom>
              <a:avLst/>
              <a:gdLst>
                <a:gd name="T0" fmla="*/ 7 w 7"/>
                <a:gd name="T1" fmla="*/ 8 h 8"/>
                <a:gd name="T2" fmla="*/ 0 w 7"/>
                <a:gd name="T3" fmla="*/ 7 h 8"/>
                <a:gd name="T4" fmla="*/ 0 w 7"/>
                <a:gd name="T5" fmla="*/ 0 h 8"/>
                <a:gd name="T6" fmla="*/ 7 w 7"/>
                <a:gd name="T7" fmla="*/ 0 h 8"/>
                <a:gd name="T8" fmla="*/ 7 w 7"/>
                <a:gd name="T9" fmla="*/ 8 h 8"/>
                <a:gd name="T10" fmla="*/ 7 w 7"/>
                <a:gd name="T1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8">
                  <a:moveTo>
                    <a:pt x="7" y="8"/>
                  </a:moveTo>
                  <a:cubicBezTo>
                    <a:pt x="5" y="8"/>
                    <a:pt x="2" y="8"/>
                    <a:pt x="0" y="7"/>
                  </a:cubicBezTo>
                  <a:cubicBezTo>
                    <a:pt x="0" y="5"/>
                    <a:pt x="0" y="2"/>
                    <a:pt x="0" y="0"/>
                  </a:cubicBezTo>
                  <a:cubicBezTo>
                    <a:pt x="2" y="0"/>
                    <a:pt x="5" y="0"/>
                    <a:pt x="7" y="0"/>
                  </a:cubicBezTo>
                  <a:cubicBezTo>
                    <a:pt x="7" y="3"/>
                    <a:pt x="7" y="5"/>
                    <a:pt x="7" y="8"/>
                  </a:cubicBezTo>
                  <a:cubicBezTo>
                    <a:pt x="6" y="8"/>
                    <a:pt x="7" y="6"/>
                    <a:pt x="7" y="8"/>
                  </a:cubicBez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620" name="PA_任意多边形 1174"/>
            <p:cNvSpPr/>
            <p:nvPr>
              <p:custDataLst>
                <p:tags r:id="rId569"/>
              </p:custDataLst>
            </p:nvPr>
          </p:nvSpPr>
          <p:spPr bwMode="auto">
            <a:xfrm>
              <a:off x="5411788" y="4352926"/>
              <a:ext cx="73025" cy="73025"/>
            </a:xfrm>
            <a:custGeom>
              <a:avLst/>
              <a:gdLst>
                <a:gd name="T0" fmla="*/ 8 w 8"/>
                <a:gd name="T1" fmla="*/ 8 h 8"/>
                <a:gd name="T2" fmla="*/ 0 w 8"/>
                <a:gd name="T3" fmla="*/ 7 h 8"/>
                <a:gd name="T4" fmla="*/ 0 w 8"/>
                <a:gd name="T5" fmla="*/ 0 h 8"/>
                <a:gd name="T6" fmla="*/ 8 w 8"/>
                <a:gd name="T7" fmla="*/ 1 h 8"/>
                <a:gd name="T8" fmla="*/ 8 w 8"/>
                <a:gd name="T9" fmla="*/ 8 h 8"/>
                <a:gd name="T10" fmla="*/ 8 w 8"/>
                <a:gd name="T1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8">
                  <a:moveTo>
                    <a:pt x="8" y="8"/>
                  </a:moveTo>
                  <a:cubicBezTo>
                    <a:pt x="6" y="8"/>
                    <a:pt x="3" y="8"/>
                    <a:pt x="0" y="7"/>
                  </a:cubicBezTo>
                  <a:cubicBezTo>
                    <a:pt x="0" y="5"/>
                    <a:pt x="0" y="3"/>
                    <a:pt x="0" y="0"/>
                  </a:cubicBezTo>
                  <a:cubicBezTo>
                    <a:pt x="3" y="0"/>
                    <a:pt x="6" y="0"/>
                    <a:pt x="8" y="1"/>
                  </a:cubicBezTo>
                  <a:cubicBezTo>
                    <a:pt x="8" y="3"/>
                    <a:pt x="8" y="6"/>
                    <a:pt x="8" y="8"/>
                  </a:cubicBezTo>
                  <a:cubicBezTo>
                    <a:pt x="7" y="8"/>
                    <a:pt x="8" y="7"/>
                    <a:pt x="8" y="8"/>
                  </a:cubicBez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621" name="PA_任意多边形 1175"/>
            <p:cNvSpPr/>
            <p:nvPr>
              <p:custDataLst>
                <p:tags r:id="rId570"/>
              </p:custDataLst>
            </p:nvPr>
          </p:nvSpPr>
          <p:spPr bwMode="auto">
            <a:xfrm>
              <a:off x="5291138" y="4343401"/>
              <a:ext cx="74613" cy="74613"/>
            </a:xfrm>
            <a:custGeom>
              <a:avLst/>
              <a:gdLst>
                <a:gd name="T0" fmla="*/ 8 w 8"/>
                <a:gd name="T1" fmla="*/ 8 h 8"/>
                <a:gd name="T2" fmla="*/ 0 w 8"/>
                <a:gd name="T3" fmla="*/ 8 h 8"/>
                <a:gd name="T4" fmla="*/ 0 w 8"/>
                <a:gd name="T5" fmla="*/ 0 h 8"/>
                <a:gd name="T6" fmla="*/ 8 w 8"/>
                <a:gd name="T7" fmla="*/ 1 h 8"/>
                <a:gd name="T8" fmla="*/ 8 w 8"/>
                <a:gd name="T9" fmla="*/ 8 h 8"/>
                <a:gd name="T10" fmla="*/ 8 w 8"/>
                <a:gd name="T1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8">
                  <a:moveTo>
                    <a:pt x="8" y="8"/>
                  </a:move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ubicBezTo>
                    <a:pt x="3" y="0"/>
                    <a:pt x="5" y="1"/>
                    <a:pt x="8" y="1"/>
                  </a:cubicBezTo>
                  <a:cubicBezTo>
                    <a:pt x="8" y="3"/>
                    <a:pt x="8" y="6"/>
                    <a:pt x="8" y="8"/>
                  </a:cubicBezTo>
                  <a:cubicBezTo>
                    <a:pt x="6" y="8"/>
                    <a:pt x="8" y="7"/>
                    <a:pt x="8" y="8"/>
                  </a:cubicBez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622" name="PA_任意多边形 1176"/>
            <p:cNvSpPr/>
            <p:nvPr>
              <p:custDataLst>
                <p:tags r:id="rId571"/>
              </p:custDataLst>
            </p:nvPr>
          </p:nvSpPr>
          <p:spPr bwMode="auto">
            <a:xfrm>
              <a:off x="5899150" y="4260851"/>
              <a:ext cx="73025" cy="74613"/>
            </a:xfrm>
            <a:custGeom>
              <a:avLst/>
              <a:gdLst>
                <a:gd name="T0" fmla="*/ 8 w 8"/>
                <a:gd name="T1" fmla="*/ 8 h 8"/>
                <a:gd name="T2" fmla="*/ 0 w 8"/>
                <a:gd name="T3" fmla="*/ 8 h 8"/>
                <a:gd name="T4" fmla="*/ 0 w 8"/>
                <a:gd name="T5" fmla="*/ 0 h 8"/>
                <a:gd name="T6" fmla="*/ 8 w 8"/>
                <a:gd name="T7" fmla="*/ 1 h 8"/>
                <a:gd name="T8" fmla="*/ 8 w 8"/>
                <a:gd name="T9" fmla="*/ 8 h 8"/>
                <a:gd name="T10" fmla="*/ 8 w 8"/>
                <a:gd name="T1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8">
                  <a:moveTo>
                    <a:pt x="8" y="8"/>
                  </a:moveTo>
                  <a:cubicBezTo>
                    <a:pt x="6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ubicBezTo>
                    <a:pt x="3" y="0"/>
                    <a:pt x="6" y="0"/>
                    <a:pt x="8" y="1"/>
                  </a:cubicBezTo>
                  <a:cubicBezTo>
                    <a:pt x="8" y="3"/>
                    <a:pt x="8" y="6"/>
                    <a:pt x="8" y="8"/>
                  </a:cubicBezTo>
                  <a:cubicBezTo>
                    <a:pt x="7" y="8"/>
                    <a:pt x="8" y="7"/>
                    <a:pt x="8" y="8"/>
                  </a:cubicBez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623" name="PA_任意多边形 1177"/>
            <p:cNvSpPr/>
            <p:nvPr>
              <p:custDataLst>
                <p:tags r:id="rId572"/>
              </p:custDataLst>
            </p:nvPr>
          </p:nvSpPr>
          <p:spPr bwMode="auto">
            <a:xfrm>
              <a:off x="5778500" y="4260851"/>
              <a:ext cx="74613" cy="74613"/>
            </a:xfrm>
            <a:custGeom>
              <a:avLst/>
              <a:gdLst>
                <a:gd name="T0" fmla="*/ 8 w 8"/>
                <a:gd name="T1" fmla="*/ 8 h 8"/>
                <a:gd name="T2" fmla="*/ 0 w 8"/>
                <a:gd name="T3" fmla="*/ 7 h 8"/>
                <a:gd name="T4" fmla="*/ 0 w 8"/>
                <a:gd name="T5" fmla="*/ 0 h 8"/>
                <a:gd name="T6" fmla="*/ 8 w 8"/>
                <a:gd name="T7" fmla="*/ 0 h 8"/>
                <a:gd name="T8" fmla="*/ 8 w 8"/>
                <a:gd name="T9" fmla="*/ 8 h 8"/>
                <a:gd name="T10" fmla="*/ 8 w 8"/>
                <a:gd name="T1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8">
                  <a:moveTo>
                    <a:pt x="8" y="8"/>
                  </a:moveTo>
                  <a:cubicBezTo>
                    <a:pt x="5" y="8"/>
                    <a:pt x="3" y="7"/>
                    <a:pt x="0" y="7"/>
                  </a:cubicBezTo>
                  <a:cubicBezTo>
                    <a:pt x="0" y="5"/>
                    <a:pt x="0" y="2"/>
                    <a:pt x="0" y="0"/>
                  </a:cubicBez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6" y="8"/>
                    <a:pt x="8" y="6"/>
                    <a:pt x="8" y="8"/>
                  </a:cubicBez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624" name="PA_任意多边形 1178"/>
            <p:cNvSpPr/>
            <p:nvPr>
              <p:custDataLst>
                <p:tags r:id="rId573"/>
              </p:custDataLst>
            </p:nvPr>
          </p:nvSpPr>
          <p:spPr bwMode="auto">
            <a:xfrm>
              <a:off x="5659438" y="4251326"/>
              <a:ext cx="73025" cy="74613"/>
            </a:xfrm>
            <a:custGeom>
              <a:avLst/>
              <a:gdLst>
                <a:gd name="T0" fmla="*/ 8 w 8"/>
                <a:gd name="T1" fmla="*/ 8 h 8"/>
                <a:gd name="T2" fmla="*/ 0 w 8"/>
                <a:gd name="T3" fmla="*/ 7 h 8"/>
                <a:gd name="T4" fmla="*/ 0 w 8"/>
                <a:gd name="T5" fmla="*/ 0 h 8"/>
                <a:gd name="T6" fmla="*/ 8 w 8"/>
                <a:gd name="T7" fmla="*/ 0 h 8"/>
                <a:gd name="T8" fmla="*/ 8 w 8"/>
                <a:gd name="T9" fmla="*/ 8 h 8"/>
                <a:gd name="T10" fmla="*/ 8 w 8"/>
                <a:gd name="T1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8">
                  <a:moveTo>
                    <a:pt x="8" y="8"/>
                  </a:moveTo>
                  <a:cubicBezTo>
                    <a:pt x="5" y="8"/>
                    <a:pt x="3" y="8"/>
                    <a:pt x="0" y="7"/>
                  </a:cubicBezTo>
                  <a:cubicBezTo>
                    <a:pt x="0" y="5"/>
                    <a:pt x="0" y="2"/>
                    <a:pt x="0" y="0"/>
                  </a:cubicBez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6" y="8"/>
                    <a:pt x="8" y="6"/>
                    <a:pt x="8" y="8"/>
                  </a:cubicBez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625" name="PA_任意多边形 1179"/>
            <p:cNvSpPr/>
            <p:nvPr>
              <p:custDataLst>
                <p:tags r:id="rId574"/>
              </p:custDataLst>
            </p:nvPr>
          </p:nvSpPr>
          <p:spPr bwMode="auto">
            <a:xfrm>
              <a:off x="5540375" y="4243388"/>
              <a:ext cx="63500" cy="73025"/>
            </a:xfrm>
            <a:custGeom>
              <a:avLst/>
              <a:gdLst>
                <a:gd name="T0" fmla="*/ 7 w 7"/>
                <a:gd name="T1" fmla="*/ 8 h 8"/>
                <a:gd name="T2" fmla="*/ 0 w 7"/>
                <a:gd name="T3" fmla="*/ 8 h 8"/>
                <a:gd name="T4" fmla="*/ 0 w 7"/>
                <a:gd name="T5" fmla="*/ 0 h 8"/>
                <a:gd name="T6" fmla="*/ 7 w 7"/>
                <a:gd name="T7" fmla="*/ 1 h 8"/>
                <a:gd name="T8" fmla="*/ 7 w 7"/>
                <a:gd name="T9" fmla="*/ 8 h 8"/>
                <a:gd name="T10" fmla="*/ 7 w 7"/>
                <a:gd name="T1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8">
                  <a:moveTo>
                    <a:pt x="7" y="8"/>
                  </a:moveTo>
                  <a:cubicBezTo>
                    <a:pt x="5" y="8"/>
                    <a:pt x="2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ubicBezTo>
                    <a:pt x="2" y="0"/>
                    <a:pt x="5" y="0"/>
                    <a:pt x="7" y="1"/>
                  </a:cubicBezTo>
                  <a:cubicBezTo>
                    <a:pt x="7" y="3"/>
                    <a:pt x="7" y="6"/>
                    <a:pt x="7" y="8"/>
                  </a:cubicBezTo>
                  <a:cubicBezTo>
                    <a:pt x="6" y="8"/>
                    <a:pt x="7" y="7"/>
                    <a:pt x="7" y="8"/>
                  </a:cubicBez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626" name="PA_任意多边形 1180"/>
            <p:cNvSpPr/>
            <p:nvPr>
              <p:custDataLst>
                <p:tags r:id="rId575"/>
              </p:custDataLst>
            </p:nvPr>
          </p:nvSpPr>
          <p:spPr bwMode="auto">
            <a:xfrm>
              <a:off x="5411788" y="4243388"/>
              <a:ext cx="73025" cy="63500"/>
            </a:xfrm>
            <a:custGeom>
              <a:avLst/>
              <a:gdLst>
                <a:gd name="T0" fmla="*/ 8 w 8"/>
                <a:gd name="T1" fmla="*/ 7 h 7"/>
                <a:gd name="T2" fmla="*/ 0 w 8"/>
                <a:gd name="T3" fmla="*/ 7 h 7"/>
                <a:gd name="T4" fmla="*/ 0 w 8"/>
                <a:gd name="T5" fmla="*/ 0 h 7"/>
                <a:gd name="T6" fmla="*/ 8 w 8"/>
                <a:gd name="T7" fmla="*/ 0 h 7"/>
                <a:gd name="T8" fmla="*/ 8 w 8"/>
                <a:gd name="T9" fmla="*/ 7 h 7"/>
                <a:gd name="T10" fmla="*/ 8 w 8"/>
                <a:gd name="T11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7">
                  <a:moveTo>
                    <a:pt x="8" y="7"/>
                  </a:moveTo>
                  <a:cubicBezTo>
                    <a:pt x="6" y="7"/>
                    <a:pt x="3" y="7"/>
                    <a:pt x="0" y="7"/>
                  </a:cubicBezTo>
                  <a:cubicBezTo>
                    <a:pt x="0" y="4"/>
                    <a:pt x="0" y="2"/>
                    <a:pt x="0" y="0"/>
                  </a:cubicBezTo>
                  <a:cubicBezTo>
                    <a:pt x="3" y="0"/>
                    <a:pt x="6" y="0"/>
                    <a:pt x="8" y="0"/>
                  </a:cubicBezTo>
                  <a:cubicBezTo>
                    <a:pt x="8" y="2"/>
                    <a:pt x="8" y="5"/>
                    <a:pt x="8" y="7"/>
                  </a:cubicBezTo>
                  <a:cubicBezTo>
                    <a:pt x="7" y="7"/>
                    <a:pt x="8" y="6"/>
                    <a:pt x="8" y="7"/>
                  </a:cubicBez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627" name="PA_任意多边形 1181"/>
            <p:cNvSpPr/>
            <p:nvPr>
              <p:custDataLst>
                <p:tags r:id="rId576"/>
              </p:custDataLst>
            </p:nvPr>
          </p:nvSpPr>
          <p:spPr bwMode="auto">
            <a:xfrm>
              <a:off x="5291138" y="4233863"/>
              <a:ext cx="74613" cy="73025"/>
            </a:xfrm>
            <a:custGeom>
              <a:avLst/>
              <a:gdLst>
                <a:gd name="T0" fmla="*/ 8 w 8"/>
                <a:gd name="T1" fmla="*/ 8 h 8"/>
                <a:gd name="T2" fmla="*/ 0 w 8"/>
                <a:gd name="T3" fmla="*/ 7 h 8"/>
                <a:gd name="T4" fmla="*/ 0 w 8"/>
                <a:gd name="T5" fmla="*/ 0 h 8"/>
                <a:gd name="T6" fmla="*/ 8 w 8"/>
                <a:gd name="T7" fmla="*/ 0 h 8"/>
                <a:gd name="T8" fmla="*/ 8 w 8"/>
                <a:gd name="T9" fmla="*/ 8 h 8"/>
                <a:gd name="T10" fmla="*/ 8 w 8"/>
                <a:gd name="T1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8">
                  <a:moveTo>
                    <a:pt x="8" y="8"/>
                  </a:moveTo>
                  <a:cubicBezTo>
                    <a:pt x="5" y="7"/>
                    <a:pt x="3" y="7"/>
                    <a:pt x="0" y="7"/>
                  </a:cubicBezTo>
                  <a:cubicBezTo>
                    <a:pt x="0" y="5"/>
                    <a:pt x="0" y="2"/>
                    <a:pt x="0" y="0"/>
                  </a:cubicBez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6" y="7"/>
                    <a:pt x="8" y="6"/>
                    <a:pt x="8" y="8"/>
                  </a:cubicBez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628" name="PA_任意多边形 1182"/>
            <p:cNvSpPr/>
            <p:nvPr>
              <p:custDataLst>
                <p:tags r:id="rId577"/>
              </p:custDataLst>
            </p:nvPr>
          </p:nvSpPr>
          <p:spPr bwMode="auto">
            <a:xfrm>
              <a:off x="5899150" y="4141788"/>
              <a:ext cx="73025" cy="73025"/>
            </a:xfrm>
            <a:custGeom>
              <a:avLst/>
              <a:gdLst>
                <a:gd name="T0" fmla="*/ 8 w 8"/>
                <a:gd name="T1" fmla="*/ 8 h 8"/>
                <a:gd name="T2" fmla="*/ 0 w 8"/>
                <a:gd name="T3" fmla="*/ 8 h 8"/>
                <a:gd name="T4" fmla="*/ 0 w 8"/>
                <a:gd name="T5" fmla="*/ 0 h 8"/>
                <a:gd name="T6" fmla="*/ 8 w 8"/>
                <a:gd name="T7" fmla="*/ 0 h 8"/>
                <a:gd name="T8" fmla="*/ 8 w 8"/>
                <a:gd name="T9" fmla="*/ 8 h 8"/>
                <a:gd name="T10" fmla="*/ 8 w 8"/>
                <a:gd name="T1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8">
                  <a:moveTo>
                    <a:pt x="8" y="8"/>
                  </a:moveTo>
                  <a:cubicBezTo>
                    <a:pt x="6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ubicBezTo>
                    <a:pt x="3" y="0"/>
                    <a:pt x="6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7" y="8"/>
                    <a:pt x="8" y="6"/>
                    <a:pt x="8" y="8"/>
                  </a:cubicBez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629" name="PA_任意多边形 1183"/>
            <p:cNvSpPr/>
            <p:nvPr>
              <p:custDataLst>
                <p:tags r:id="rId578"/>
              </p:custDataLst>
            </p:nvPr>
          </p:nvSpPr>
          <p:spPr bwMode="auto">
            <a:xfrm>
              <a:off x="5291138" y="4114801"/>
              <a:ext cx="74613" cy="73025"/>
            </a:xfrm>
            <a:custGeom>
              <a:avLst/>
              <a:gdLst>
                <a:gd name="T0" fmla="*/ 8 w 8"/>
                <a:gd name="T1" fmla="*/ 8 h 8"/>
                <a:gd name="T2" fmla="*/ 0 w 8"/>
                <a:gd name="T3" fmla="*/ 8 h 8"/>
                <a:gd name="T4" fmla="*/ 0 w 8"/>
                <a:gd name="T5" fmla="*/ 0 h 8"/>
                <a:gd name="T6" fmla="*/ 8 w 8"/>
                <a:gd name="T7" fmla="*/ 1 h 8"/>
                <a:gd name="T8" fmla="*/ 8 w 8"/>
                <a:gd name="T9" fmla="*/ 8 h 8"/>
                <a:gd name="T10" fmla="*/ 8 w 8"/>
                <a:gd name="T1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8">
                  <a:moveTo>
                    <a:pt x="8" y="8"/>
                  </a:move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ubicBezTo>
                    <a:pt x="3" y="1"/>
                    <a:pt x="5" y="1"/>
                    <a:pt x="8" y="1"/>
                  </a:cubicBezTo>
                  <a:cubicBezTo>
                    <a:pt x="8" y="3"/>
                    <a:pt x="8" y="6"/>
                    <a:pt x="8" y="8"/>
                  </a:cubicBezTo>
                  <a:cubicBezTo>
                    <a:pt x="6" y="8"/>
                    <a:pt x="8" y="7"/>
                    <a:pt x="8" y="8"/>
                  </a:cubicBez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630" name="PA_任意多边形 1184"/>
            <p:cNvSpPr/>
            <p:nvPr>
              <p:custDataLst>
                <p:tags r:id="rId579"/>
              </p:custDataLst>
            </p:nvPr>
          </p:nvSpPr>
          <p:spPr bwMode="auto">
            <a:xfrm>
              <a:off x="5899150" y="4022726"/>
              <a:ext cx="73025" cy="73025"/>
            </a:xfrm>
            <a:custGeom>
              <a:avLst/>
              <a:gdLst>
                <a:gd name="T0" fmla="*/ 8 w 8"/>
                <a:gd name="T1" fmla="*/ 8 h 8"/>
                <a:gd name="T2" fmla="*/ 0 w 8"/>
                <a:gd name="T3" fmla="*/ 7 h 8"/>
                <a:gd name="T4" fmla="*/ 0 w 8"/>
                <a:gd name="T5" fmla="*/ 0 h 8"/>
                <a:gd name="T6" fmla="*/ 8 w 8"/>
                <a:gd name="T7" fmla="*/ 0 h 8"/>
                <a:gd name="T8" fmla="*/ 8 w 8"/>
                <a:gd name="T9" fmla="*/ 8 h 8"/>
                <a:gd name="T10" fmla="*/ 8 w 8"/>
                <a:gd name="T1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8">
                  <a:moveTo>
                    <a:pt x="8" y="8"/>
                  </a:moveTo>
                  <a:cubicBezTo>
                    <a:pt x="6" y="8"/>
                    <a:pt x="3" y="7"/>
                    <a:pt x="0" y="7"/>
                  </a:cubicBezTo>
                  <a:cubicBezTo>
                    <a:pt x="0" y="5"/>
                    <a:pt x="0" y="2"/>
                    <a:pt x="0" y="0"/>
                  </a:cubicBezTo>
                  <a:cubicBezTo>
                    <a:pt x="3" y="0"/>
                    <a:pt x="6" y="0"/>
                    <a:pt x="8" y="0"/>
                  </a:cubicBezTo>
                  <a:cubicBezTo>
                    <a:pt x="8" y="2"/>
                    <a:pt x="8" y="5"/>
                    <a:pt x="8" y="8"/>
                  </a:cubicBezTo>
                  <a:cubicBezTo>
                    <a:pt x="7" y="8"/>
                    <a:pt x="8" y="6"/>
                    <a:pt x="8" y="8"/>
                  </a:cubicBez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631" name="PA_任意多边形 1185"/>
            <p:cNvSpPr/>
            <p:nvPr>
              <p:custDataLst>
                <p:tags r:id="rId580"/>
              </p:custDataLst>
            </p:nvPr>
          </p:nvSpPr>
          <p:spPr bwMode="auto">
            <a:xfrm>
              <a:off x="5291138" y="4003676"/>
              <a:ext cx="74613" cy="73025"/>
            </a:xfrm>
            <a:custGeom>
              <a:avLst/>
              <a:gdLst>
                <a:gd name="T0" fmla="*/ 8 w 8"/>
                <a:gd name="T1" fmla="*/ 8 h 8"/>
                <a:gd name="T2" fmla="*/ 0 w 8"/>
                <a:gd name="T3" fmla="*/ 7 h 8"/>
                <a:gd name="T4" fmla="*/ 0 w 8"/>
                <a:gd name="T5" fmla="*/ 0 h 8"/>
                <a:gd name="T6" fmla="*/ 8 w 8"/>
                <a:gd name="T7" fmla="*/ 0 h 8"/>
                <a:gd name="T8" fmla="*/ 8 w 8"/>
                <a:gd name="T9" fmla="*/ 8 h 8"/>
                <a:gd name="T10" fmla="*/ 8 w 8"/>
                <a:gd name="T1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8">
                  <a:moveTo>
                    <a:pt x="8" y="8"/>
                  </a:moveTo>
                  <a:cubicBezTo>
                    <a:pt x="5" y="7"/>
                    <a:pt x="3" y="7"/>
                    <a:pt x="0" y="7"/>
                  </a:cubicBezTo>
                  <a:cubicBezTo>
                    <a:pt x="0" y="5"/>
                    <a:pt x="0" y="3"/>
                    <a:pt x="0" y="0"/>
                  </a:cubicBez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6" y="8"/>
                    <a:pt x="8" y="6"/>
                    <a:pt x="8" y="8"/>
                  </a:cubicBez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632" name="PA_任意多边形 1186"/>
            <p:cNvSpPr/>
            <p:nvPr>
              <p:custDataLst>
                <p:tags r:id="rId581"/>
              </p:custDataLst>
            </p:nvPr>
          </p:nvSpPr>
          <p:spPr bwMode="auto">
            <a:xfrm>
              <a:off x="5899150" y="3894138"/>
              <a:ext cx="73025" cy="73025"/>
            </a:xfrm>
            <a:custGeom>
              <a:avLst/>
              <a:gdLst>
                <a:gd name="T0" fmla="*/ 8 w 8"/>
                <a:gd name="T1" fmla="*/ 8 h 8"/>
                <a:gd name="T2" fmla="*/ 0 w 8"/>
                <a:gd name="T3" fmla="*/ 8 h 8"/>
                <a:gd name="T4" fmla="*/ 0 w 8"/>
                <a:gd name="T5" fmla="*/ 0 h 8"/>
                <a:gd name="T6" fmla="*/ 8 w 8"/>
                <a:gd name="T7" fmla="*/ 0 h 8"/>
                <a:gd name="T8" fmla="*/ 8 w 8"/>
                <a:gd name="T9" fmla="*/ 8 h 8"/>
                <a:gd name="T10" fmla="*/ 8 w 8"/>
                <a:gd name="T1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8">
                  <a:moveTo>
                    <a:pt x="8" y="8"/>
                  </a:moveTo>
                  <a:cubicBezTo>
                    <a:pt x="6" y="8"/>
                    <a:pt x="3" y="8"/>
                    <a:pt x="0" y="8"/>
                  </a:cubicBezTo>
                  <a:cubicBezTo>
                    <a:pt x="0" y="6"/>
                    <a:pt x="0" y="3"/>
                    <a:pt x="0" y="0"/>
                  </a:cubicBezTo>
                  <a:cubicBezTo>
                    <a:pt x="3" y="0"/>
                    <a:pt x="6" y="0"/>
                    <a:pt x="8" y="0"/>
                  </a:cubicBezTo>
                  <a:cubicBezTo>
                    <a:pt x="8" y="3"/>
                    <a:pt x="8" y="6"/>
                    <a:pt x="8" y="8"/>
                  </a:cubicBezTo>
                  <a:cubicBezTo>
                    <a:pt x="7" y="8"/>
                    <a:pt x="8" y="7"/>
                    <a:pt x="8" y="8"/>
                  </a:cubicBez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633" name="PA_任意多边形 1187"/>
            <p:cNvSpPr/>
            <p:nvPr>
              <p:custDataLst>
                <p:tags r:id="rId582"/>
              </p:custDataLst>
            </p:nvPr>
          </p:nvSpPr>
          <p:spPr bwMode="auto">
            <a:xfrm>
              <a:off x="5291138" y="3894138"/>
              <a:ext cx="74613" cy="63500"/>
            </a:xfrm>
            <a:custGeom>
              <a:avLst/>
              <a:gdLst>
                <a:gd name="T0" fmla="*/ 8 w 8"/>
                <a:gd name="T1" fmla="*/ 7 h 7"/>
                <a:gd name="T2" fmla="*/ 0 w 8"/>
                <a:gd name="T3" fmla="*/ 7 h 7"/>
                <a:gd name="T4" fmla="*/ 0 w 8"/>
                <a:gd name="T5" fmla="*/ 0 h 7"/>
                <a:gd name="T6" fmla="*/ 8 w 8"/>
                <a:gd name="T7" fmla="*/ 0 h 7"/>
                <a:gd name="T8" fmla="*/ 8 w 8"/>
                <a:gd name="T9" fmla="*/ 7 h 7"/>
                <a:gd name="T10" fmla="*/ 8 w 8"/>
                <a:gd name="T11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7">
                  <a:moveTo>
                    <a:pt x="8" y="7"/>
                  </a:moveTo>
                  <a:cubicBezTo>
                    <a:pt x="5" y="7"/>
                    <a:pt x="3" y="7"/>
                    <a:pt x="0" y="7"/>
                  </a:cubicBezTo>
                  <a:cubicBezTo>
                    <a:pt x="0" y="5"/>
                    <a:pt x="0" y="2"/>
                    <a:pt x="0" y="0"/>
                  </a:cubicBezTo>
                  <a:cubicBezTo>
                    <a:pt x="3" y="0"/>
                    <a:pt x="5" y="0"/>
                    <a:pt x="8" y="0"/>
                  </a:cubicBezTo>
                  <a:cubicBezTo>
                    <a:pt x="8" y="2"/>
                    <a:pt x="8" y="5"/>
                    <a:pt x="8" y="7"/>
                  </a:cubicBezTo>
                  <a:cubicBezTo>
                    <a:pt x="6" y="7"/>
                    <a:pt x="8" y="6"/>
                    <a:pt x="8" y="7"/>
                  </a:cubicBez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634" name="PA_任意多边形 1188"/>
            <p:cNvSpPr/>
            <p:nvPr>
              <p:custDataLst>
                <p:tags r:id="rId583"/>
              </p:custDataLst>
            </p:nvPr>
          </p:nvSpPr>
          <p:spPr bwMode="auto">
            <a:xfrm>
              <a:off x="5899150" y="3773488"/>
              <a:ext cx="73025" cy="74613"/>
            </a:xfrm>
            <a:custGeom>
              <a:avLst/>
              <a:gdLst>
                <a:gd name="T0" fmla="*/ 8 w 8"/>
                <a:gd name="T1" fmla="*/ 8 h 8"/>
                <a:gd name="T2" fmla="*/ 0 w 8"/>
                <a:gd name="T3" fmla="*/ 8 h 8"/>
                <a:gd name="T4" fmla="*/ 0 w 8"/>
                <a:gd name="T5" fmla="*/ 0 h 8"/>
                <a:gd name="T6" fmla="*/ 8 w 8"/>
                <a:gd name="T7" fmla="*/ 0 h 8"/>
                <a:gd name="T8" fmla="*/ 8 w 8"/>
                <a:gd name="T9" fmla="*/ 8 h 8"/>
                <a:gd name="T10" fmla="*/ 8 w 8"/>
                <a:gd name="T1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8">
                  <a:moveTo>
                    <a:pt x="8" y="8"/>
                  </a:moveTo>
                  <a:cubicBezTo>
                    <a:pt x="6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ubicBezTo>
                    <a:pt x="3" y="0"/>
                    <a:pt x="6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7" y="8"/>
                    <a:pt x="8" y="6"/>
                    <a:pt x="8" y="8"/>
                  </a:cubicBez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635" name="PA_任意多边形 1189"/>
            <p:cNvSpPr/>
            <p:nvPr>
              <p:custDataLst>
                <p:tags r:id="rId584"/>
              </p:custDataLst>
            </p:nvPr>
          </p:nvSpPr>
          <p:spPr bwMode="auto">
            <a:xfrm>
              <a:off x="5778500" y="3773488"/>
              <a:ext cx="74613" cy="74613"/>
            </a:xfrm>
            <a:custGeom>
              <a:avLst/>
              <a:gdLst>
                <a:gd name="T0" fmla="*/ 8 w 8"/>
                <a:gd name="T1" fmla="*/ 8 h 8"/>
                <a:gd name="T2" fmla="*/ 0 w 8"/>
                <a:gd name="T3" fmla="*/ 8 h 8"/>
                <a:gd name="T4" fmla="*/ 0 w 8"/>
                <a:gd name="T5" fmla="*/ 0 h 8"/>
                <a:gd name="T6" fmla="*/ 8 w 8"/>
                <a:gd name="T7" fmla="*/ 0 h 8"/>
                <a:gd name="T8" fmla="*/ 8 w 8"/>
                <a:gd name="T9" fmla="*/ 8 h 8"/>
                <a:gd name="T10" fmla="*/ 8 w 8"/>
                <a:gd name="T1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8">
                  <a:moveTo>
                    <a:pt x="8" y="8"/>
                  </a:move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6" y="8"/>
                    <a:pt x="8" y="6"/>
                    <a:pt x="8" y="8"/>
                  </a:cubicBez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636" name="PA_任意多边形 1190"/>
            <p:cNvSpPr/>
            <p:nvPr>
              <p:custDataLst>
                <p:tags r:id="rId585"/>
              </p:custDataLst>
            </p:nvPr>
          </p:nvSpPr>
          <p:spPr bwMode="auto">
            <a:xfrm>
              <a:off x="5659438" y="3773488"/>
              <a:ext cx="73025" cy="74613"/>
            </a:xfrm>
            <a:custGeom>
              <a:avLst/>
              <a:gdLst>
                <a:gd name="T0" fmla="*/ 8 w 8"/>
                <a:gd name="T1" fmla="*/ 8 h 8"/>
                <a:gd name="T2" fmla="*/ 0 w 8"/>
                <a:gd name="T3" fmla="*/ 8 h 8"/>
                <a:gd name="T4" fmla="*/ 0 w 8"/>
                <a:gd name="T5" fmla="*/ 0 h 8"/>
                <a:gd name="T6" fmla="*/ 8 w 8"/>
                <a:gd name="T7" fmla="*/ 0 h 8"/>
                <a:gd name="T8" fmla="*/ 8 w 8"/>
                <a:gd name="T9" fmla="*/ 8 h 8"/>
                <a:gd name="T10" fmla="*/ 8 w 8"/>
                <a:gd name="T1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8">
                  <a:moveTo>
                    <a:pt x="8" y="8"/>
                  </a:move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6" y="8"/>
                    <a:pt x="8" y="6"/>
                    <a:pt x="8" y="8"/>
                  </a:cubicBez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637" name="PA_任意多边形 1191"/>
            <p:cNvSpPr/>
            <p:nvPr>
              <p:custDataLst>
                <p:tags r:id="rId586"/>
              </p:custDataLst>
            </p:nvPr>
          </p:nvSpPr>
          <p:spPr bwMode="auto">
            <a:xfrm>
              <a:off x="5540375" y="3773488"/>
              <a:ext cx="63500" cy="74613"/>
            </a:xfrm>
            <a:custGeom>
              <a:avLst/>
              <a:gdLst>
                <a:gd name="T0" fmla="*/ 7 w 7"/>
                <a:gd name="T1" fmla="*/ 8 h 8"/>
                <a:gd name="T2" fmla="*/ 0 w 7"/>
                <a:gd name="T3" fmla="*/ 8 h 8"/>
                <a:gd name="T4" fmla="*/ 0 w 7"/>
                <a:gd name="T5" fmla="*/ 0 h 8"/>
                <a:gd name="T6" fmla="*/ 7 w 7"/>
                <a:gd name="T7" fmla="*/ 0 h 8"/>
                <a:gd name="T8" fmla="*/ 7 w 7"/>
                <a:gd name="T9" fmla="*/ 8 h 8"/>
                <a:gd name="T10" fmla="*/ 7 w 7"/>
                <a:gd name="T1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8">
                  <a:moveTo>
                    <a:pt x="7" y="8"/>
                  </a:moveTo>
                  <a:cubicBezTo>
                    <a:pt x="5" y="8"/>
                    <a:pt x="2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ubicBezTo>
                    <a:pt x="2" y="0"/>
                    <a:pt x="5" y="0"/>
                    <a:pt x="7" y="0"/>
                  </a:cubicBezTo>
                  <a:cubicBezTo>
                    <a:pt x="7" y="3"/>
                    <a:pt x="7" y="5"/>
                    <a:pt x="7" y="8"/>
                  </a:cubicBezTo>
                  <a:cubicBezTo>
                    <a:pt x="6" y="8"/>
                    <a:pt x="7" y="6"/>
                    <a:pt x="7" y="8"/>
                  </a:cubicBez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638" name="PA_任意多边形 1192"/>
            <p:cNvSpPr/>
            <p:nvPr>
              <p:custDataLst>
                <p:tags r:id="rId587"/>
              </p:custDataLst>
            </p:nvPr>
          </p:nvSpPr>
          <p:spPr bwMode="auto">
            <a:xfrm>
              <a:off x="5411788" y="3773488"/>
              <a:ext cx="73025" cy="74613"/>
            </a:xfrm>
            <a:custGeom>
              <a:avLst/>
              <a:gdLst>
                <a:gd name="T0" fmla="*/ 8 w 8"/>
                <a:gd name="T1" fmla="*/ 8 h 8"/>
                <a:gd name="T2" fmla="*/ 0 w 8"/>
                <a:gd name="T3" fmla="*/ 8 h 8"/>
                <a:gd name="T4" fmla="*/ 0 w 8"/>
                <a:gd name="T5" fmla="*/ 0 h 8"/>
                <a:gd name="T6" fmla="*/ 8 w 8"/>
                <a:gd name="T7" fmla="*/ 0 h 8"/>
                <a:gd name="T8" fmla="*/ 8 w 8"/>
                <a:gd name="T9" fmla="*/ 8 h 8"/>
                <a:gd name="T10" fmla="*/ 8 w 8"/>
                <a:gd name="T1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8">
                  <a:moveTo>
                    <a:pt x="8" y="8"/>
                  </a:moveTo>
                  <a:cubicBezTo>
                    <a:pt x="6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ubicBezTo>
                    <a:pt x="3" y="0"/>
                    <a:pt x="6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7" y="8"/>
                    <a:pt x="8" y="6"/>
                    <a:pt x="8" y="8"/>
                  </a:cubicBez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639" name="PA_任意多边形 1193"/>
            <p:cNvSpPr/>
            <p:nvPr>
              <p:custDataLst>
                <p:tags r:id="rId588"/>
              </p:custDataLst>
            </p:nvPr>
          </p:nvSpPr>
          <p:spPr bwMode="auto">
            <a:xfrm>
              <a:off x="5291138" y="3773488"/>
              <a:ext cx="74613" cy="74613"/>
            </a:xfrm>
            <a:custGeom>
              <a:avLst/>
              <a:gdLst>
                <a:gd name="T0" fmla="*/ 8 w 8"/>
                <a:gd name="T1" fmla="*/ 8 h 8"/>
                <a:gd name="T2" fmla="*/ 0 w 8"/>
                <a:gd name="T3" fmla="*/ 8 h 8"/>
                <a:gd name="T4" fmla="*/ 0 w 8"/>
                <a:gd name="T5" fmla="*/ 0 h 8"/>
                <a:gd name="T6" fmla="*/ 8 w 8"/>
                <a:gd name="T7" fmla="*/ 0 h 8"/>
                <a:gd name="T8" fmla="*/ 8 w 8"/>
                <a:gd name="T9" fmla="*/ 8 h 8"/>
                <a:gd name="T10" fmla="*/ 8 w 8"/>
                <a:gd name="T1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8">
                  <a:moveTo>
                    <a:pt x="8" y="8"/>
                  </a:move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6" y="8"/>
                    <a:pt x="8" y="6"/>
                    <a:pt x="8" y="8"/>
                  </a:cubicBez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640" name="PA_任意多边形 1194"/>
            <p:cNvSpPr/>
            <p:nvPr>
              <p:custDataLst>
                <p:tags r:id="rId589"/>
              </p:custDataLst>
            </p:nvPr>
          </p:nvSpPr>
          <p:spPr bwMode="auto">
            <a:xfrm>
              <a:off x="5899150" y="3654426"/>
              <a:ext cx="73025" cy="73025"/>
            </a:xfrm>
            <a:custGeom>
              <a:avLst/>
              <a:gdLst>
                <a:gd name="T0" fmla="*/ 8 w 8"/>
                <a:gd name="T1" fmla="*/ 7 h 8"/>
                <a:gd name="T2" fmla="*/ 0 w 8"/>
                <a:gd name="T3" fmla="*/ 8 h 8"/>
                <a:gd name="T4" fmla="*/ 0 w 8"/>
                <a:gd name="T5" fmla="*/ 0 h 8"/>
                <a:gd name="T6" fmla="*/ 8 w 8"/>
                <a:gd name="T7" fmla="*/ 0 h 8"/>
                <a:gd name="T8" fmla="*/ 8 w 8"/>
                <a:gd name="T9" fmla="*/ 7 h 8"/>
                <a:gd name="T10" fmla="*/ 8 w 8"/>
                <a:gd name="T11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8">
                  <a:moveTo>
                    <a:pt x="8" y="7"/>
                  </a:moveTo>
                  <a:cubicBezTo>
                    <a:pt x="6" y="7"/>
                    <a:pt x="3" y="8"/>
                    <a:pt x="0" y="8"/>
                  </a:cubicBezTo>
                  <a:cubicBezTo>
                    <a:pt x="0" y="5"/>
                    <a:pt x="0" y="2"/>
                    <a:pt x="0" y="0"/>
                  </a:cubicBezTo>
                  <a:cubicBezTo>
                    <a:pt x="3" y="0"/>
                    <a:pt x="6" y="0"/>
                    <a:pt x="8" y="0"/>
                  </a:cubicBezTo>
                  <a:cubicBezTo>
                    <a:pt x="8" y="2"/>
                    <a:pt x="8" y="5"/>
                    <a:pt x="8" y="7"/>
                  </a:cubicBezTo>
                  <a:cubicBezTo>
                    <a:pt x="7" y="7"/>
                    <a:pt x="8" y="6"/>
                    <a:pt x="8" y="7"/>
                  </a:cubicBez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641" name="PA_任意多边形 1195"/>
            <p:cNvSpPr/>
            <p:nvPr>
              <p:custDataLst>
                <p:tags r:id="rId590"/>
              </p:custDataLst>
            </p:nvPr>
          </p:nvSpPr>
          <p:spPr bwMode="auto">
            <a:xfrm>
              <a:off x="5778500" y="3654426"/>
              <a:ext cx="74613" cy="73025"/>
            </a:xfrm>
            <a:custGeom>
              <a:avLst/>
              <a:gdLst>
                <a:gd name="T0" fmla="*/ 8 w 8"/>
                <a:gd name="T1" fmla="*/ 8 h 8"/>
                <a:gd name="T2" fmla="*/ 0 w 8"/>
                <a:gd name="T3" fmla="*/ 8 h 8"/>
                <a:gd name="T4" fmla="*/ 0 w 8"/>
                <a:gd name="T5" fmla="*/ 0 h 8"/>
                <a:gd name="T6" fmla="*/ 8 w 8"/>
                <a:gd name="T7" fmla="*/ 0 h 8"/>
                <a:gd name="T8" fmla="*/ 8 w 8"/>
                <a:gd name="T9" fmla="*/ 8 h 8"/>
                <a:gd name="T10" fmla="*/ 8 w 8"/>
                <a:gd name="T1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8">
                  <a:moveTo>
                    <a:pt x="8" y="8"/>
                  </a:move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ubicBezTo>
                    <a:pt x="3" y="0"/>
                    <a:pt x="5" y="0"/>
                    <a:pt x="8" y="0"/>
                  </a:cubicBezTo>
                  <a:cubicBezTo>
                    <a:pt x="8" y="2"/>
                    <a:pt x="8" y="5"/>
                    <a:pt x="8" y="8"/>
                  </a:cubicBezTo>
                  <a:cubicBezTo>
                    <a:pt x="6" y="8"/>
                    <a:pt x="8" y="6"/>
                    <a:pt x="8" y="8"/>
                  </a:cubicBez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642" name="PA_任意多边形 1196"/>
            <p:cNvSpPr/>
            <p:nvPr>
              <p:custDataLst>
                <p:tags r:id="rId591"/>
              </p:custDataLst>
            </p:nvPr>
          </p:nvSpPr>
          <p:spPr bwMode="auto">
            <a:xfrm>
              <a:off x="5659438" y="3654426"/>
              <a:ext cx="73025" cy="73025"/>
            </a:xfrm>
            <a:custGeom>
              <a:avLst/>
              <a:gdLst>
                <a:gd name="T0" fmla="*/ 8 w 8"/>
                <a:gd name="T1" fmla="*/ 8 h 8"/>
                <a:gd name="T2" fmla="*/ 0 w 8"/>
                <a:gd name="T3" fmla="*/ 8 h 8"/>
                <a:gd name="T4" fmla="*/ 0 w 8"/>
                <a:gd name="T5" fmla="*/ 0 h 8"/>
                <a:gd name="T6" fmla="*/ 8 w 8"/>
                <a:gd name="T7" fmla="*/ 0 h 8"/>
                <a:gd name="T8" fmla="*/ 8 w 8"/>
                <a:gd name="T9" fmla="*/ 8 h 8"/>
                <a:gd name="T10" fmla="*/ 8 w 8"/>
                <a:gd name="T1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8">
                  <a:moveTo>
                    <a:pt x="8" y="8"/>
                  </a:moveTo>
                  <a:cubicBezTo>
                    <a:pt x="5" y="8"/>
                    <a:pt x="3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ubicBezTo>
                    <a:pt x="3" y="0"/>
                    <a:pt x="5" y="0"/>
                    <a:pt x="8" y="0"/>
                  </a:cubicBezTo>
                  <a:cubicBezTo>
                    <a:pt x="8" y="3"/>
                    <a:pt x="8" y="5"/>
                    <a:pt x="8" y="8"/>
                  </a:cubicBezTo>
                  <a:cubicBezTo>
                    <a:pt x="6" y="8"/>
                    <a:pt x="8" y="6"/>
                    <a:pt x="8" y="8"/>
                  </a:cubicBez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643" name="PA_任意多边形 1197"/>
            <p:cNvSpPr/>
            <p:nvPr>
              <p:custDataLst>
                <p:tags r:id="rId592"/>
              </p:custDataLst>
            </p:nvPr>
          </p:nvSpPr>
          <p:spPr bwMode="auto">
            <a:xfrm>
              <a:off x="5540375" y="3654426"/>
              <a:ext cx="63500" cy="73025"/>
            </a:xfrm>
            <a:custGeom>
              <a:avLst/>
              <a:gdLst>
                <a:gd name="T0" fmla="*/ 7 w 7"/>
                <a:gd name="T1" fmla="*/ 8 h 8"/>
                <a:gd name="T2" fmla="*/ 0 w 7"/>
                <a:gd name="T3" fmla="*/ 8 h 8"/>
                <a:gd name="T4" fmla="*/ 0 w 7"/>
                <a:gd name="T5" fmla="*/ 0 h 8"/>
                <a:gd name="T6" fmla="*/ 7 w 7"/>
                <a:gd name="T7" fmla="*/ 0 h 8"/>
                <a:gd name="T8" fmla="*/ 7 w 7"/>
                <a:gd name="T9" fmla="*/ 8 h 8"/>
                <a:gd name="T10" fmla="*/ 7 w 7"/>
                <a:gd name="T1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8">
                  <a:moveTo>
                    <a:pt x="7" y="8"/>
                  </a:moveTo>
                  <a:cubicBezTo>
                    <a:pt x="5" y="8"/>
                    <a:pt x="2" y="8"/>
                    <a:pt x="0" y="8"/>
                  </a:cubicBezTo>
                  <a:cubicBezTo>
                    <a:pt x="0" y="5"/>
                    <a:pt x="0" y="3"/>
                    <a:pt x="0" y="0"/>
                  </a:cubicBezTo>
                  <a:cubicBezTo>
                    <a:pt x="2" y="0"/>
                    <a:pt x="5" y="0"/>
                    <a:pt x="7" y="0"/>
                  </a:cubicBezTo>
                  <a:cubicBezTo>
                    <a:pt x="7" y="3"/>
                    <a:pt x="7" y="5"/>
                    <a:pt x="7" y="8"/>
                  </a:cubicBezTo>
                  <a:cubicBezTo>
                    <a:pt x="6" y="8"/>
                    <a:pt x="7" y="6"/>
                    <a:pt x="7" y="8"/>
                  </a:cubicBez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644" name="PA_任意多边形 1198"/>
            <p:cNvSpPr/>
            <p:nvPr>
              <p:custDataLst>
                <p:tags r:id="rId593"/>
              </p:custDataLst>
            </p:nvPr>
          </p:nvSpPr>
          <p:spPr bwMode="auto">
            <a:xfrm>
              <a:off x="5411788" y="3663951"/>
              <a:ext cx="73025" cy="63500"/>
            </a:xfrm>
            <a:custGeom>
              <a:avLst/>
              <a:gdLst>
                <a:gd name="T0" fmla="*/ 8 w 8"/>
                <a:gd name="T1" fmla="*/ 7 h 7"/>
                <a:gd name="T2" fmla="*/ 0 w 8"/>
                <a:gd name="T3" fmla="*/ 7 h 7"/>
                <a:gd name="T4" fmla="*/ 0 w 8"/>
                <a:gd name="T5" fmla="*/ 0 h 7"/>
                <a:gd name="T6" fmla="*/ 8 w 8"/>
                <a:gd name="T7" fmla="*/ 0 h 7"/>
                <a:gd name="T8" fmla="*/ 8 w 8"/>
                <a:gd name="T9" fmla="*/ 7 h 7"/>
                <a:gd name="T10" fmla="*/ 8 w 8"/>
                <a:gd name="T11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7">
                  <a:moveTo>
                    <a:pt x="8" y="7"/>
                  </a:moveTo>
                  <a:cubicBezTo>
                    <a:pt x="6" y="7"/>
                    <a:pt x="3" y="7"/>
                    <a:pt x="0" y="7"/>
                  </a:cubicBezTo>
                  <a:cubicBezTo>
                    <a:pt x="0" y="5"/>
                    <a:pt x="0" y="2"/>
                    <a:pt x="0" y="0"/>
                  </a:cubicBezTo>
                  <a:cubicBezTo>
                    <a:pt x="3" y="0"/>
                    <a:pt x="6" y="0"/>
                    <a:pt x="8" y="0"/>
                  </a:cubicBezTo>
                  <a:cubicBezTo>
                    <a:pt x="8" y="2"/>
                    <a:pt x="8" y="4"/>
                    <a:pt x="8" y="7"/>
                  </a:cubicBezTo>
                  <a:cubicBezTo>
                    <a:pt x="7" y="7"/>
                    <a:pt x="8" y="5"/>
                    <a:pt x="8" y="7"/>
                  </a:cubicBez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645" name="PA_任意多边形 1199"/>
            <p:cNvSpPr/>
            <p:nvPr>
              <p:custDataLst>
                <p:tags r:id="rId594"/>
              </p:custDataLst>
            </p:nvPr>
          </p:nvSpPr>
          <p:spPr bwMode="auto">
            <a:xfrm>
              <a:off x="5291138" y="3663951"/>
              <a:ext cx="74613" cy="63500"/>
            </a:xfrm>
            <a:custGeom>
              <a:avLst/>
              <a:gdLst>
                <a:gd name="T0" fmla="*/ 8 w 8"/>
                <a:gd name="T1" fmla="*/ 7 h 7"/>
                <a:gd name="T2" fmla="*/ 0 w 8"/>
                <a:gd name="T3" fmla="*/ 7 h 7"/>
                <a:gd name="T4" fmla="*/ 0 w 8"/>
                <a:gd name="T5" fmla="*/ 0 h 7"/>
                <a:gd name="T6" fmla="*/ 8 w 8"/>
                <a:gd name="T7" fmla="*/ 0 h 7"/>
                <a:gd name="T8" fmla="*/ 8 w 8"/>
                <a:gd name="T9" fmla="*/ 7 h 7"/>
                <a:gd name="T10" fmla="*/ 8 w 8"/>
                <a:gd name="T11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" h="7">
                  <a:moveTo>
                    <a:pt x="8" y="7"/>
                  </a:moveTo>
                  <a:cubicBezTo>
                    <a:pt x="5" y="7"/>
                    <a:pt x="3" y="7"/>
                    <a:pt x="0" y="7"/>
                  </a:cubicBezTo>
                  <a:cubicBezTo>
                    <a:pt x="0" y="5"/>
                    <a:pt x="0" y="2"/>
                    <a:pt x="0" y="0"/>
                  </a:cubicBezTo>
                  <a:cubicBezTo>
                    <a:pt x="3" y="0"/>
                    <a:pt x="5" y="0"/>
                    <a:pt x="8" y="0"/>
                  </a:cubicBezTo>
                  <a:cubicBezTo>
                    <a:pt x="8" y="2"/>
                    <a:pt x="8" y="5"/>
                    <a:pt x="8" y="7"/>
                  </a:cubicBezTo>
                  <a:cubicBezTo>
                    <a:pt x="6" y="7"/>
                    <a:pt x="8" y="6"/>
                    <a:pt x="8" y="7"/>
                  </a:cubicBezTo>
                  <a:close/>
                </a:path>
              </a:pathLst>
            </a:custGeom>
            <a:solidFill>
              <a:srgbClr val="E5E5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2" fill="hold" nodeType="withEffect" p14:presetBounceEnd="33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33000">
                                          <p:cBhvr additive="base">
                                            <p:cTn id="7" dur="1000" fill="hold"/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33000">
                                          <p:cBhvr additive="base">
                                            <p:cTn id="8" dur="1000" fill="hold"/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2" fill="hold" nodeType="withEffect" p14:presetBounceEnd="33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33000">
                                          <p:cBhvr additive="base">
                                            <p:cTn id="11" dur="1000" fill="hold"/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33000">
                                          <p:cBhvr additive="base">
                                            <p:cTn id="12" dur="1000" fill="hold"/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8" fill="hold" nodeType="withEffect" p14:presetBounceEnd="33000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33000">
                                          <p:cBhvr additive="base">
                                            <p:cTn id="15" dur="1000" fill="hold"/>
                                            <p:tgtEl>
                                              <p:spTgt spid="2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33000">
                                          <p:cBhvr additive="base">
                                            <p:cTn id="16" dur="1000" fill="hold"/>
                                            <p:tgtEl>
                                              <p:spTgt spid="2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8" fill="hold" nodeType="withEffect" p14:presetBounceEnd="33000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33000">
                                          <p:cBhvr additive="base">
                                            <p:cTn id="19" dur="1000" fill="hold"/>
                                            <p:tgtEl>
                                              <p:spTgt spid="2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33000">
                                          <p:cBhvr additive="base">
                                            <p:cTn id="20" dur="1000" fill="hold"/>
                                            <p:tgtEl>
                                              <p:spTgt spid="2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2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000" fill="hold"/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000" fill="hold"/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2" fill="hold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000" fill="hold"/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000" fill="hold"/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8" fill="hold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1000" fill="hold"/>
                                            <p:tgtEl>
                                              <p:spTgt spid="2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1000" fill="hold"/>
                                            <p:tgtEl>
                                              <p:spTgt spid="2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8" fill="hold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1000" fill="hold"/>
                                            <p:tgtEl>
                                              <p:spTgt spid="2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1000" fill="hold"/>
                                            <p:tgtEl>
                                              <p:spTgt spid="2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Fallback>
  </mc:AlternateContent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8" name="PA_矩形 127"/>
          <p:cNvSpPr/>
          <p:nvPr>
            <p:custDataLst>
              <p:tags r:id="rId1"/>
            </p:custDataLst>
          </p:nvPr>
        </p:nvSpPr>
        <p:spPr>
          <a:xfrm>
            <a:off x="0" y="6545943"/>
            <a:ext cx="12192000" cy="312057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31" name="PA_任意多边形 130"/>
          <p:cNvSpPr/>
          <p:nvPr>
            <p:custDataLst>
              <p:tags r:id="rId2"/>
            </p:custDataLst>
          </p:nvPr>
        </p:nvSpPr>
        <p:spPr>
          <a:xfrm>
            <a:off x="10269304" y="6545943"/>
            <a:ext cx="1932222" cy="312057"/>
          </a:xfrm>
          <a:custGeom>
            <a:avLst/>
            <a:gdLst>
              <a:gd name="connsiteX0" fmla="*/ 0 w 1932222"/>
              <a:gd name="connsiteY0" fmla="*/ 0 h 312057"/>
              <a:gd name="connsiteX1" fmla="*/ 1932222 w 1932222"/>
              <a:gd name="connsiteY1" fmla="*/ 0 h 312057"/>
              <a:gd name="connsiteX2" fmla="*/ 1932222 w 1932222"/>
              <a:gd name="connsiteY2" fmla="*/ 312057 h 312057"/>
              <a:gd name="connsiteX3" fmla="*/ 154981 w 1932222"/>
              <a:gd name="connsiteY3" fmla="*/ 312057 h 3120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32222" h="312057">
                <a:moveTo>
                  <a:pt x="0" y="0"/>
                </a:moveTo>
                <a:lnTo>
                  <a:pt x="1932222" y="0"/>
                </a:lnTo>
                <a:lnTo>
                  <a:pt x="1932222" y="312057"/>
                </a:lnTo>
                <a:lnTo>
                  <a:pt x="154981" y="312057"/>
                </a:lnTo>
                <a:close/>
              </a:path>
            </a:pathLst>
          </a:custGeom>
          <a:solidFill>
            <a:schemeClr val="bg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32" name="PA_SlideNumberPlaceholder 131"/>
          <p:cNvSpPr>
            <a:spLocks noGrp="1"/>
          </p:cNvSpPr>
          <p:nvPr>
            <p:ph type="sldNum" sz="quarter" idx="12"/>
            <p:custDataLst>
              <p:tags r:id="rId3"/>
            </p:custDataLst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altLang="zh-CN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-</a:t>
            </a:r>
            <a:fld id="{D6B02234-A951-478D-B725-4AAC724CF730}" type="slidenum">
              <a:rPr kumimoji="0" lang="zh-CN" altLang="en-US" sz="1200" b="0" i="0" u="none" strike="noStrike" kern="120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38</a:t>
            </a:fld>
            <a:r>
              <a:rPr kumimoji="0" lang="en-US" altLang="zh-CN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-</a:t>
            </a:r>
            <a:endParaRPr kumimoji="0" lang="zh-CN" altLang="en-US" sz="1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33" name="PA_矩形 132"/>
          <p:cNvSpPr/>
          <p:nvPr>
            <p:custDataLst>
              <p:tags r:id="rId4"/>
            </p:custDataLst>
          </p:nvPr>
        </p:nvSpPr>
        <p:spPr>
          <a:xfrm>
            <a:off x="0" y="0"/>
            <a:ext cx="12192000" cy="696387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34" name="PA_矩形 133"/>
          <p:cNvSpPr/>
          <p:nvPr>
            <p:custDataLst>
              <p:tags r:id="rId5"/>
            </p:custDataLst>
          </p:nvPr>
        </p:nvSpPr>
        <p:spPr>
          <a:xfrm>
            <a:off x="0" y="0"/>
            <a:ext cx="138112" cy="696387"/>
          </a:xfrm>
          <a:prstGeom prst="rect">
            <a:avLst/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35" name="PA_文本框 134"/>
          <p:cNvSpPr txBox="1"/>
          <p:nvPr>
            <p:custDataLst>
              <p:tags r:id="rId6"/>
            </p:custDataLst>
          </p:nvPr>
        </p:nvSpPr>
        <p:spPr>
          <a:xfrm>
            <a:off x="254000" y="99391"/>
            <a:ext cx="6779420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lvl="0">
              <a:defRPr/>
            </a:pPr>
            <a:r>
              <a:rPr kumimoji="0" lang="zh-CN" altLang="en-US" sz="2800" b="1" i="0" u="none" strike="noStrike" kern="1200" cap="none" spc="600" normalizeH="0" baseline="0" noProof="0" dirty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rPr>
              <a:t>四项扁平长方体堆积</a:t>
            </a:r>
            <a:r>
              <a:rPr lang="en-US" altLang="zh-CN" sz="2800" b="1" spc="600" dirty="0">
                <a:solidFill>
                  <a:srgbClr val="40404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PPT</a:t>
            </a:r>
            <a:r>
              <a:rPr lang="zh-CN" altLang="en-US" sz="2800" b="1" spc="600" dirty="0">
                <a:solidFill>
                  <a:srgbClr val="40404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创意图表</a:t>
            </a:r>
            <a:endParaRPr kumimoji="0" lang="zh-CN" altLang="en-US" sz="2800" b="1" i="0" u="none" strike="noStrike" kern="1200" cap="none" spc="600" normalizeH="0" baseline="0" noProof="0" dirty="0">
              <a:ln>
                <a:noFill/>
              </a:ln>
              <a:solidFill>
                <a:srgbClr val="404040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</a:endParaRPr>
          </a:p>
        </p:txBody>
      </p:sp>
      <p:grpSp>
        <p:nvGrpSpPr>
          <p:cNvPr id="208" name="PA_组合 207"/>
          <p:cNvGrpSpPr/>
          <p:nvPr>
            <p:custDataLst>
              <p:tags r:id="rId7"/>
            </p:custDataLst>
          </p:nvPr>
        </p:nvGrpSpPr>
        <p:grpSpPr>
          <a:xfrm>
            <a:off x="775788" y="1996967"/>
            <a:ext cx="3323137" cy="1022167"/>
            <a:chOff x="775788" y="1184908"/>
            <a:chExt cx="3323137" cy="1022167"/>
          </a:xfrm>
        </p:grpSpPr>
        <p:sp>
          <p:nvSpPr>
            <p:cNvPr id="209" name="PA_文本框 208"/>
            <p:cNvSpPr txBox="1"/>
            <p:nvPr>
              <p:custDataLst>
                <p:tags r:id="rId53"/>
              </p:custDataLst>
            </p:nvPr>
          </p:nvSpPr>
          <p:spPr>
            <a:xfrm>
              <a:off x="1147304" y="1184908"/>
              <a:ext cx="2951621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altLang="zh-CN" sz="1800" b="1" i="0" u="none" strike="noStrike" kern="1200" cap="none" spc="300" normalizeH="0" baseline="0" noProof="0" dirty="0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1.</a:t>
              </a:r>
              <a:r>
                <a:rPr kumimoji="0" lang="zh-CN" altLang="en-US" sz="1800" b="1" i="0" u="none" strike="noStrike" kern="1200" cap="none" spc="300" normalizeH="0" baseline="0" noProof="0" dirty="0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点击此处添加标题</a:t>
              </a:r>
            </a:p>
          </p:txBody>
        </p:sp>
        <p:sp>
          <p:nvSpPr>
            <p:cNvPr id="210" name="PA_文本框 209"/>
            <p:cNvSpPr txBox="1"/>
            <p:nvPr>
              <p:custDataLst>
                <p:tags r:id="rId54"/>
              </p:custDataLst>
            </p:nvPr>
          </p:nvSpPr>
          <p:spPr>
            <a:xfrm>
              <a:off x="1147304" y="1636791"/>
              <a:ext cx="1595309" cy="57028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50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点击此处添加文字说明</a:t>
              </a:r>
              <a:endParaRPr kumimoji="0" lang="en-US" altLang="zh-CN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endParaRPr>
            </a:p>
            <a:p>
              <a:pPr marL="0" marR="0" lvl="0" indent="0" algn="l" defTabSz="914400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50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点击此处添加文字说明</a:t>
              </a:r>
            </a:p>
          </p:txBody>
        </p:sp>
        <p:cxnSp>
          <p:nvCxnSpPr>
            <p:cNvPr id="211" name="PA_直接连接符 210"/>
            <p:cNvCxnSpPr/>
            <p:nvPr>
              <p:custDataLst>
                <p:tags r:id="rId55"/>
              </p:custDataLst>
            </p:nvPr>
          </p:nvCxnSpPr>
          <p:spPr>
            <a:xfrm>
              <a:off x="1213979" y="1595515"/>
              <a:ext cx="2358780" cy="0"/>
            </a:xfrm>
            <a:prstGeom prst="line">
              <a:avLst/>
            </a:prstGeom>
            <a:ln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2" name="PA_直接连接符 211"/>
            <p:cNvCxnSpPr/>
            <p:nvPr>
              <p:custDataLst>
                <p:tags r:id="rId56"/>
              </p:custDataLst>
            </p:nvPr>
          </p:nvCxnSpPr>
          <p:spPr>
            <a:xfrm>
              <a:off x="1213979" y="1644435"/>
              <a:ext cx="817523" cy="0"/>
            </a:xfrm>
            <a:prstGeom prst="line">
              <a:avLst/>
            </a:prstGeom>
            <a:ln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13" name="PA_任意多边形 255"/>
            <p:cNvSpPr>
              <a:spLocks noEditPoints="1"/>
            </p:cNvSpPr>
            <p:nvPr>
              <p:custDataLst>
                <p:tags r:id="rId57"/>
              </p:custDataLst>
            </p:nvPr>
          </p:nvSpPr>
          <p:spPr bwMode="auto">
            <a:xfrm>
              <a:off x="775788" y="1252537"/>
              <a:ext cx="319760" cy="224831"/>
            </a:xfrm>
            <a:custGeom>
              <a:avLst/>
              <a:gdLst>
                <a:gd name="T0" fmla="*/ 54 w 54"/>
                <a:gd name="T1" fmla="*/ 27 h 38"/>
                <a:gd name="T2" fmla="*/ 44 w 54"/>
                <a:gd name="T3" fmla="*/ 38 h 38"/>
                <a:gd name="T4" fmla="*/ 43 w 54"/>
                <a:gd name="T5" fmla="*/ 38 h 38"/>
                <a:gd name="T6" fmla="*/ 11 w 54"/>
                <a:gd name="T7" fmla="*/ 38 h 38"/>
                <a:gd name="T8" fmla="*/ 11 w 54"/>
                <a:gd name="T9" fmla="*/ 38 h 38"/>
                <a:gd name="T10" fmla="*/ 11 w 54"/>
                <a:gd name="T11" fmla="*/ 38 h 38"/>
                <a:gd name="T12" fmla="*/ 10 w 54"/>
                <a:gd name="T13" fmla="*/ 38 h 38"/>
                <a:gd name="T14" fmla="*/ 0 w 54"/>
                <a:gd name="T15" fmla="*/ 27 h 38"/>
                <a:gd name="T16" fmla="*/ 5 w 54"/>
                <a:gd name="T17" fmla="*/ 18 h 38"/>
                <a:gd name="T18" fmla="*/ 5 w 54"/>
                <a:gd name="T19" fmla="*/ 16 h 38"/>
                <a:gd name="T20" fmla="*/ 12 w 54"/>
                <a:gd name="T21" fmla="*/ 8 h 38"/>
                <a:gd name="T22" fmla="*/ 17 w 54"/>
                <a:gd name="T23" fmla="*/ 10 h 38"/>
                <a:gd name="T24" fmla="*/ 31 w 54"/>
                <a:gd name="T25" fmla="*/ 0 h 38"/>
                <a:gd name="T26" fmla="*/ 48 w 54"/>
                <a:gd name="T27" fmla="*/ 17 h 38"/>
                <a:gd name="T28" fmla="*/ 48 w 54"/>
                <a:gd name="T29" fmla="*/ 18 h 38"/>
                <a:gd name="T30" fmla="*/ 54 w 54"/>
                <a:gd name="T31" fmla="*/ 27 h 38"/>
                <a:gd name="T32" fmla="*/ 20 w 54"/>
                <a:gd name="T33" fmla="*/ 32 h 38"/>
                <a:gd name="T34" fmla="*/ 26 w 54"/>
                <a:gd name="T35" fmla="*/ 29 h 38"/>
                <a:gd name="T36" fmla="*/ 24 w 54"/>
                <a:gd name="T37" fmla="*/ 26 h 38"/>
                <a:gd name="T38" fmla="*/ 20 w 54"/>
                <a:gd name="T39" fmla="*/ 28 h 38"/>
                <a:gd name="T40" fmla="*/ 16 w 54"/>
                <a:gd name="T41" fmla="*/ 25 h 38"/>
                <a:gd name="T42" fmla="*/ 20 w 54"/>
                <a:gd name="T43" fmla="*/ 21 h 38"/>
                <a:gd name="T44" fmla="*/ 36 w 54"/>
                <a:gd name="T45" fmla="*/ 32 h 38"/>
                <a:gd name="T46" fmla="*/ 43 w 54"/>
                <a:gd name="T47" fmla="*/ 25 h 38"/>
                <a:gd name="T48" fmla="*/ 36 w 54"/>
                <a:gd name="T49" fmla="*/ 18 h 38"/>
                <a:gd name="T50" fmla="*/ 29 w 54"/>
                <a:gd name="T51" fmla="*/ 20 h 38"/>
                <a:gd name="T52" fmla="*/ 32 w 54"/>
                <a:gd name="T53" fmla="*/ 23 h 38"/>
                <a:gd name="T54" fmla="*/ 35 w 54"/>
                <a:gd name="T55" fmla="*/ 21 h 38"/>
                <a:gd name="T56" fmla="*/ 39 w 54"/>
                <a:gd name="T57" fmla="*/ 25 h 38"/>
                <a:gd name="T58" fmla="*/ 35 w 54"/>
                <a:gd name="T59" fmla="*/ 28 h 38"/>
                <a:gd name="T60" fmla="*/ 20 w 54"/>
                <a:gd name="T61" fmla="*/ 18 h 38"/>
                <a:gd name="T62" fmla="*/ 12 w 54"/>
                <a:gd name="T63" fmla="*/ 25 h 38"/>
                <a:gd name="T64" fmla="*/ 20 w 54"/>
                <a:gd name="T65" fmla="*/ 32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4" h="38">
                  <a:moveTo>
                    <a:pt x="54" y="27"/>
                  </a:moveTo>
                  <a:cubicBezTo>
                    <a:pt x="54" y="33"/>
                    <a:pt x="50" y="38"/>
                    <a:pt x="44" y="38"/>
                  </a:cubicBezTo>
                  <a:cubicBezTo>
                    <a:pt x="43" y="38"/>
                    <a:pt x="43" y="38"/>
                    <a:pt x="43" y="38"/>
                  </a:cubicBezTo>
                  <a:cubicBezTo>
                    <a:pt x="11" y="38"/>
                    <a:pt x="11" y="38"/>
                    <a:pt x="11" y="38"/>
                  </a:cubicBezTo>
                  <a:cubicBezTo>
                    <a:pt x="11" y="38"/>
                    <a:pt x="11" y="38"/>
                    <a:pt x="11" y="38"/>
                  </a:cubicBezTo>
                  <a:cubicBezTo>
                    <a:pt x="11" y="38"/>
                    <a:pt x="11" y="38"/>
                    <a:pt x="11" y="38"/>
                  </a:cubicBezTo>
                  <a:cubicBezTo>
                    <a:pt x="10" y="38"/>
                    <a:pt x="10" y="38"/>
                    <a:pt x="10" y="38"/>
                  </a:cubicBezTo>
                  <a:cubicBezTo>
                    <a:pt x="4" y="38"/>
                    <a:pt x="0" y="33"/>
                    <a:pt x="0" y="27"/>
                  </a:cubicBezTo>
                  <a:cubicBezTo>
                    <a:pt x="0" y="23"/>
                    <a:pt x="2" y="20"/>
                    <a:pt x="5" y="18"/>
                  </a:cubicBezTo>
                  <a:cubicBezTo>
                    <a:pt x="5" y="17"/>
                    <a:pt x="5" y="16"/>
                    <a:pt x="5" y="16"/>
                  </a:cubicBezTo>
                  <a:cubicBezTo>
                    <a:pt x="5" y="11"/>
                    <a:pt x="8" y="8"/>
                    <a:pt x="12" y="8"/>
                  </a:cubicBezTo>
                  <a:cubicBezTo>
                    <a:pt x="14" y="8"/>
                    <a:pt x="15" y="9"/>
                    <a:pt x="17" y="10"/>
                  </a:cubicBezTo>
                  <a:cubicBezTo>
                    <a:pt x="19" y="4"/>
                    <a:pt x="25" y="0"/>
                    <a:pt x="31" y="0"/>
                  </a:cubicBezTo>
                  <a:cubicBezTo>
                    <a:pt x="40" y="0"/>
                    <a:pt x="48" y="8"/>
                    <a:pt x="48" y="17"/>
                  </a:cubicBezTo>
                  <a:cubicBezTo>
                    <a:pt x="48" y="17"/>
                    <a:pt x="48" y="17"/>
                    <a:pt x="48" y="18"/>
                  </a:cubicBezTo>
                  <a:cubicBezTo>
                    <a:pt x="52" y="19"/>
                    <a:pt x="54" y="23"/>
                    <a:pt x="54" y="27"/>
                  </a:cubicBezTo>
                  <a:close/>
                  <a:moveTo>
                    <a:pt x="20" y="32"/>
                  </a:moveTo>
                  <a:cubicBezTo>
                    <a:pt x="23" y="32"/>
                    <a:pt x="24" y="31"/>
                    <a:pt x="26" y="29"/>
                  </a:cubicBezTo>
                  <a:cubicBezTo>
                    <a:pt x="26" y="28"/>
                    <a:pt x="25" y="27"/>
                    <a:pt x="24" y="26"/>
                  </a:cubicBezTo>
                  <a:cubicBezTo>
                    <a:pt x="23" y="27"/>
                    <a:pt x="22" y="28"/>
                    <a:pt x="20" y="28"/>
                  </a:cubicBezTo>
                  <a:cubicBezTo>
                    <a:pt x="18" y="28"/>
                    <a:pt x="16" y="27"/>
                    <a:pt x="16" y="25"/>
                  </a:cubicBezTo>
                  <a:cubicBezTo>
                    <a:pt x="16" y="23"/>
                    <a:pt x="18" y="21"/>
                    <a:pt x="20" y="21"/>
                  </a:cubicBezTo>
                  <a:cubicBezTo>
                    <a:pt x="26" y="21"/>
                    <a:pt x="27" y="32"/>
                    <a:pt x="36" y="32"/>
                  </a:cubicBezTo>
                  <a:cubicBezTo>
                    <a:pt x="40" y="32"/>
                    <a:pt x="43" y="29"/>
                    <a:pt x="43" y="25"/>
                  </a:cubicBezTo>
                  <a:cubicBezTo>
                    <a:pt x="43" y="20"/>
                    <a:pt x="40" y="18"/>
                    <a:pt x="36" y="18"/>
                  </a:cubicBezTo>
                  <a:cubicBezTo>
                    <a:pt x="33" y="18"/>
                    <a:pt x="31" y="18"/>
                    <a:pt x="29" y="20"/>
                  </a:cubicBezTo>
                  <a:cubicBezTo>
                    <a:pt x="30" y="21"/>
                    <a:pt x="31" y="22"/>
                    <a:pt x="32" y="23"/>
                  </a:cubicBezTo>
                  <a:cubicBezTo>
                    <a:pt x="33" y="22"/>
                    <a:pt x="34" y="21"/>
                    <a:pt x="35" y="21"/>
                  </a:cubicBezTo>
                  <a:cubicBezTo>
                    <a:pt x="37" y="21"/>
                    <a:pt x="39" y="23"/>
                    <a:pt x="39" y="25"/>
                  </a:cubicBezTo>
                  <a:cubicBezTo>
                    <a:pt x="39" y="27"/>
                    <a:pt x="37" y="28"/>
                    <a:pt x="35" y="28"/>
                  </a:cubicBezTo>
                  <a:cubicBezTo>
                    <a:pt x="30" y="28"/>
                    <a:pt x="28" y="18"/>
                    <a:pt x="20" y="18"/>
                  </a:cubicBezTo>
                  <a:cubicBezTo>
                    <a:pt x="16" y="18"/>
                    <a:pt x="12" y="20"/>
                    <a:pt x="12" y="25"/>
                  </a:cubicBezTo>
                  <a:cubicBezTo>
                    <a:pt x="12" y="29"/>
                    <a:pt x="16" y="32"/>
                    <a:pt x="20" y="32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14" name="PA_组合 213"/>
          <p:cNvGrpSpPr/>
          <p:nvPr>
            <p:custDataLst>
              <p:tags r:id="rId8"/>
            </p:custDataLst>
          </p:nvPr>
        </p:nvGrpSpPr>
        <p:grpSpPr>
          <a:xfrm>
            <a:off x="8653198" y="1996967"/>
            <a:ext cx="3190870" cy="1022167"/>
            <a:chOff x="8653198" y="1184908"/>
            <a:chExt cx="3190870" cy="1022167"/>
          </a:xfrm>
        </p:grpSpPr>
        <p:sp>
          <p:nvSpPr>
            <p:cNvPr id="215" name="PA_文本框 214"/>
            <p:cNvSpPr txBox="1"/>
            <p:nvPr>
              <p:custDataLst>
                <p:tags r:id="rId48"/>
              </p:custDataLst>
            </p:nvPr>
          </p:nvSpPr>
          <p:spPr>
            <a:xfrm>
              <a:off x="8978900" y="1184908"/>
              <a:ext cx="2865168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altLang="zh-CN" sz="1800" b="1" i="0" u="none" strike="noStrike" kern="1200" cap="none" spc="300" normalizeH="0" baseline="0" noProof="0" dirty="0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3.</a:t>
              </a:r>
              <a:r>
                <a:rPr kumimoji="0" lang="zh-CN" altLang="en-US" sz="1800" b="1" i="0" u="none" strike="noStrike" kern="1200" cap="none" spc="300" normalizeH="0" baseline="0" noProof="0" dirty="0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点击此处添加标题</a:t>
              </a:r>
            </a:p>
          </p:txBody>
        </p:sp>
        <p:sp>
          <p:nvSpPr>
            <p:cNvPr id="216" name="PA_文本框 215"/>
            <p:cNvSpPr txBox="1"/>
            <p:nvPr>
              <p:custDataLst>
                <p:tags r:id="rId49"/>
              </p:custDataLst>
            </p:nvPr>
          </p:nvSpPr>
          <p:spPr>
            <a:xfrm>
              <a:off x="8978900" y="1636791"/>
              <a:ext cx="1595309" cy="57028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50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点击此处添加文字说明</a:t>
              </a:r>
              <a:endParaRPr kumimoji="0" lang="en-US" altLang="zh-CN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endParaRPr>
            </a:p>
            <a:p>
              <a:pPr marL="0" marR="0" lvl="0" indent="0" algn="l" defTabSz="914400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50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点击此处添加文字说明</a:t>
              </a:r>
            </a:p>
          </p:txBody>
        </p:sp>
        <p:cxnSp>
          <p:nvCxnSpPr>
            <p:cNvPr id="217" name="PA_直接连接符 216"/>
            <p:cNvCxnSpPr/>
            <p:nvPr>
              <p:custDataLst>
                <p:tags r:id="rId50"/>
              </p:custDataLst>
            </p:nvPr>
          </p:nvCxnSpPr>
          <p:spPr>
            <a:xfrm>
              <a:off x="9045575" y="1595515"/>
              <a:ext cx="2379712" cy="0"/>
            </a:xfrm>
            <a:prstGeom prst="line">
              <a:avLst/>
            </a:prstGeom>
            <a:ln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8" name="PA_直接连接符 217"/>
            <p:cNvCxnSpPr/>
            <p:nvPr>
              <p:custDataLst>
                <p:tags r:id="rId51"/>
              </p:custDataLst>
            </p:nvPr>
          </p:nvCxnSpPr>
          <p:spPr>
            <a:xfrm>
              <a:off x="9045575" y="1644435"/>
              <a:ext cx="817523" cy="0"/>
            </a:xfrm>
            <a:prstGeom prst="line">
              <a:avLst/>
            </a:prstGeom>
            <a:ln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19" name="PA_任意多边形 315"/>
            <p:cNvSpPr>
              <a:spLocks noEditPoints="1"/>
            </p:cNvSpPr>
            <p:nvPr>
              <p:custDataLst>
                <p:tags r:id="rId52"/>
              </p:custDataLst>
            </p:nvPr>
          </p:nvSpPr>
          <p:spPr bwMode="auto">
            <a:xfrm>
              <a:off x="8653198" y="1246755"/>
              <a:ext cx="236393" cy="236393"/>
            </a:xfrm>
            <a:custGeom>
              <a:avLst/>
              <a:gdLst>
                <a:gd name="T0" fmla="*/ 41 w 41"/>
                <a:gd name="T1" fmla="*/ 34 h 41"/>
                <a:gd name="T2" fmla="*/ 33 w 41"/>
                <a:gd name="T3" fmla="*/ 41 h 41"/>
                <a:gd name="T4" fmla="*/ 8 w 41"/>
                <a:gd name="T5" fmla="*/ 41 h 41"/>
                <a:gd name="T6" fmla="*/ 0 w 41"/>
                <a:gd name="T7" fmla="*/ 34 h 41"/>
                <a:gd name="T8" fmla="*/ 0 w 41"/>
                <a:gd name="T9" fmla="*/ 8 h 41"/>
                <a:gd name="T10" fmla="*/ 8 w 41"/>
                <a:gd name="T11" fmla="*/ 0 h 41"/>
                <a:gd name="T12" fmla="*/ 33 w 41"/>
                <a:gd name="T13" fmla="*/ 0 h 41"/>
                <a:gd name="T14" fmla="*/ 41 w 41"/>
                <a:gd name="T15" fmla="*/ 8 h 41"/>
                <a:gd name="T16" fmla="*/ 41 w 41"/>
                <a:gd name="T17" fmla="*/ 34 h 41"/>
                <a:gd name="T18" fmla="*/ 29 w 41"/>
                <a:gd name="T19" fmla="*/ 20 h 41"/>
                <a:gd name="T20" fmla="*/ 21 w 41"/>
                <a:gd name="T21" fmla="*/ 12 h 41"/>
                <a:gd name="T22" fmla="*/ 7 w 41"/>
                <a:gd name="T23" fmla="*/ 27 h 41"/>
                <a:gd name="T24" fmla="*/ 7 w 41"/>
                <a:gd name="T25" fmla="*/ 34 h 41"/>
                <a:gd name="T26" fmla="*/ 15 w 41"/>
                <a:gd name="T27" fmla="*/ 34 h 41"/>
                <a:gd name="T28" fmla="*/ 29 w 41"/>
                <a:gd name="T29" fmla="*/ 20 h 41"/>
                <a:gd name="T30" fmla="*/ 15 w 41"/>
                <a:gd name="T31" fmla="*/ 30 h 41"/>
                <a:gd name="T32" fmla="*/ 14 w 41"/>
                <a:gd name="T33" fmla="*/ 32 h 41"/>
                <a:gd name="T34" fmla="*/ 12 w 41"/>
                <a:gd name="T35" fmla="*/ 32 h 41"/>
                <a:gd name="T36" fmla="*/ 12 w 41"/>
                <a:gd name="T37" fmla="*/ 29 h 41"/>
                <a:gd name="T38" fmla="*/ 9 w 41"/>
                <a:gd name="T39" fmla="*/ 29 h 41"/>
                <a:gd name="T40" fmla="*/ 9 w 41"/>
                <a:gd name="T41" fmla="*/ 28 h 41"/>
                <a:gd name="T42" fmla="*/ 11 w 41"/>
                <a:gd name="T43" fmla="*/ 26 h 41"/>
                <a:gd name="T44" fmla="*/ 15 w 41"/>
                <a:gd name="T45" fmla="*/ 30 h 41"/>
                <a:gd name="T46" fmla="*/ 22 w 41"/>
                <a:gd name="T47" fmla="*/ 17 h 41"/>
                <a:gd name="T48" fmla="*/ 14 w 41"/>
                <a:gd name="T49" fmla="*/ 24 h 41"/>
                <a:gd name="T50" fmla="*/ 13 w 41"/>
                <a:gd name="T51" fmla="*/ 25 h 41"/>
                <a:gd name="T52" fmla="*/ 13 w 41"/>
                <a:gd name="T53" fmla="*/ 24 h 41"/>
                <a:gd name="T54" fmla="*/ 21 w 41"/>
                <a:gd name="T55" fmla="*/ 16 h 41"/>
                <a:gd name="T56" fmla="*/ 22 w 41"/>
                <a:gd name="T57" fmla="*/ 16 h 41"/>
                <a:gd name="T58" fmla="*/ 22 w 41"/>
                <a:gd name="T59" fmla="*/ 17 h 41"/>
                <a:gd name="T60" fmla="*/ 33 w 41"/>
                <a:gd name="T61" fmla="*/ 16 h 41"/>
                <a:gd name="T62" fmla="*/ 33 w 41"/>
                <a:gd name="T63" fmla="*/ 12 h 41"/>
                <a:gd name="T64" fmla="*/ 29 w 41"/>
                <a:gd name="T65" fmla="*/ 8 h 41"/>
                <a:gd name="T66" fmla="*/ 26 w 41"/>
                <a:gd name="T67" fmla="*/ 8 h 41"/>
                <a:gd name="T68" fmla="*/ 23 w 41"/>
                <a:gd name="T69" fmla="*/ 10 h 41"/>
                <a:gd name="T70" fmla="*/ 31 w 41"/>
                <a:gd name="T71" fmla="*/ 18 h 41"/>
                <a:gd name="T72" fmla="*/ 33 w 41"/>
                <a:gd name="T73" fmla="*/ 1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41" h="41">
                  <a:moveTo>
                    <a:pt x="41" y="34"/>
                  </a:moveTo>
                  <a:cubicBezTo>
                    <a:pt x="41" y="38"/>
                    <a:pt x="38" y="41"/>
                    <a:pt x="33" y="41"/>
                  </a:cubicBezTo>
                  <a:cubicBezTo>
                    <a:pt x="8" y="41"/>
                    <a:pt x="8" y="41"/>
                    <a:pt x="8" y="41"/>
                  </a:cubicBezTo>
                  <a:cubicBezTo>
                    <a:pt x="4" y="41"/>
                    <a:pt x="0" y="38"/>
                    <a:pt x="0" y="34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4"/>
                    <a:pt x="4" y="0"/>
                    <a:pt x="8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8" y="0"/>
                    <a:pt x="41" y="4"/>
                    <a:pt x="41" y="8"/>
                  </a:cubicBezTo>
                  <a:lnTo>
                    <a:pt x="41" y="34"/>
                  </a:lnTo>
                  <a:close/>
                  <a:moveTo>
                    <a:pt x="29" y="20"/>
                  </a:moveTo>
                  <a:cubicBezTo>
                    <a:pt x="21" y="12"/>
                    <a:pt x="21" y="12"/>
                    <a:pt x="21" y="12"/>
                  </a:cubicBezTo>
                  <a:cubicBezTo>
                    <a:pt x="7" y="27"/>
                    <a:pt x="7" y="27"/>
                    <a:pt x="7" y="27"/>
                  </a:cubicBezTo>
                  <a:cubicBezTo>
                    <a:pt x="7" y="34"/>
                    <a:pt x="7" y="34"/>
                    <a:pt x="7" y="34"/>
                  </a:cubicBezTo>
                  <a:cubicBezTo>
                    <a:pt x="15" y="34"/>
                    <a:pt x="15" y="34"/>
                    <a:pt x="15" y="34"/>
                  </a:cubicBezTo>
                  <a:lnTo>
                    <a:pt x="29" y="20"/>
                  </a:lnTo>
                  <a:close/>
                  <a:moveTo>
                    <a:pt x="15" y="30"/>
                  </a:moveTo>
                  <a:cubicBezTo>
                    <a:pt x="14" y="32"/>
                    <a:pt x="14" y="32"/>
                    <a:pt x="14" y="32"/>
                  </a:cubicBezTo>
                  <a:cubicBezTo>
                    <a:pt x="12" y="32"/>
                    <a:pt x="12" y="32"/>
                    <a:pt x="12" y="32"/>
                  </a:cubicBezTo>
                  <a:cubicBezTo>
                    <a:pt x="12" y="29"/>
                    <a:pt x="12" y="29"/>
                    <a:pt x="12" y="29"/>
                  </a:cubicBezTo>
                  <a:cubicBezTo>
                    <a:pt x="9" y="29"/>
                    <a:pt x="9" y="29"/>
                    <a:pt x="9" y="29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11" y="26"/>
                    <a:pt x="11" y="26"/>
                    <a:pt x="11" y="26"/>
                  </a:cubicBezTo>
                  <a:lnTo>
                    <a:pt x="15" y="30"/>
                  </a:lnTo>
                  <a:close/>
                  <a:moveTo>
                    <a:pt x="22" y="17"/>
                  </a:moveTo>
                  <a:cubicBezTo>
                    <a:pt x="14" y="24"/>
                    <a:pt x="14" y="24"/>
                    <a:pt x="14" y="24"/>
                  </a:cubicBezTo>
                  <a:cubicBezTo>
                    <a:pt x="14" y="25"/>
                    <a:pt x="13" y="25"/>
                    <a:pt x="13" y="25"/>
                  </a:cubicBezTo>
                  <a:cubicBezTo>
                    <a:pt x="13" y="24"/>
                    <a:pt x="13" y="24"/>
                    <a:pt x="13" y="24"/>
                  </a:cubicBezTo>
                  <a:cubicBezTo>
                    <a:pt x="21" y="16"/>
                    <a:pt x="21" y="16"/>
                    <a:pt x="21" y="16"/>
                  </a:cubicBezTo>
                  <a:cubicBezTo>
                    <a:pt x="21" y="16"/>
                    <a:pt x="22" y="16"/>
                    <a:pt x="22" y="16"/>
                  </a:cubicBezTo>
                  <a:cubicBezTo>
                    <a:pt x="22" y="16"/>
                    <a:pt x="22" y="16"/>
                    <a:pt x="22" y="17"/>
                  </a:cubicBezTo>
                  <a:close/>
                  <a:moveTo>
                    <a:pt x="33" y="16"/>
                  </a:moveTo>
                  <a:cubicBezTo>
                    <a:pt x="34" y="15"/>
                    <a:pt x="34" y="13"/>
                    <a:pt x="33" y="12"/>
                  </a:cubicBezTo>
                  <a:cubicBezTo>
                    <a:pt x="29" y="8"/>
                    <a:pt x="29" y="8"/>
                    <a:pt x="29" y="8"/>
                  </a:cubicBezTo>
                  <a:cubicBezTo>
                    <a:pt x="28" y="7"/>
                    <a:pt x="27" y="7"/>
                    <a:pt x="26" y="8"/>
                  </a:cubicBezTo>
                  <a:cubicBezTo>
                    <a:pt x="23" y="10"/>
                    <a:pt x="23" y="10"/>
                    <a:pt x="23" y="10"/>
                  </a:cubicBezTo>
                  <a:cubicBezTo>
                    <a:pt x="31" y="18"/>
                    <a:pt x="31" y="18"/>
                    <a:pt x="31" y="18"/>
                  </a:cubicBezTo>
                  <a:lnTo>
                    <a:pt x="33" y="16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20" name="PA_组合 219"/>
          <p:cNvGrpSpPr/>
          <p:nvPr>
            <p:custDataLst>
              <p:tags r:id="rId9"/>
            </p:custDataLst>
          </p:nvPr>
        </p:nvGrpSpPr>
        <p:grpSpPr>
          <a:xfrm>
            <a:off x="821668" y="4922875"/>
            <a:ext cx="3192914" cy="1022167"/>
            <a:chOff x="821668" y="2906974"/>
            <a:chExt cx="3192914" cy="1022167"/>
          </a:xfrm>
        </p:grpSpPr>
        <p:sp>
          <p:nvSpPr>
            <p:cNvPr id="221" name="PA_文本框 220"/>
            <p:cNvSpPr txBox="1"/>
            <p:nvPr>
              <p:custDataLst>
                <p:tags r:id="rId43"/>
              </p:custDataLst>
            </p:nvPr>
          </p:nvSpPr>
          <p:spPr>
            <a:xfrm>
              <a:off x="1147304" y="2906974"/>
              <a:ext cx="2867278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altLang="zh-CN" sz="1800" b="1" i="0" u="none" strike="noStrike" kern="1200" cap="none" spc="300" normalizeH="0" baseline="0" noProof="0" dirty="0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2.</a:t>
              </a:r>
              <a:r>
                <a:rPr kumimoji="0" lang="zh-CN" altLang="en-US" sz="1800" b="1" i="0" u="none" strike="noStrike" kern="1200" cap="none" spc="300" normalizeH="0" baseline="0" noProof="0" dirty="0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点击此处添加标题</a:t>
              </a:r>
            </a:p>
          </p:txBody>
        </p:sp>
        <p:sp>
          <p:nvSpPr>
            <p:cNvPr id="222" name="PA_文本框 221"/>
            <p:cNvSpPr txBox="1"/>
            <p:nvPr>
              <p:custDataLst>
                <p:tags r:id="rId44"/>
              </p:custDataLst>
            </p:nvPr>
          </p:nvSpPr>
          <p:spPr>
            <a:xfrm>
              <a:off x="1147304" y="3358857"/>
              <a:ext cx="1595309" cy="57028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50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点击此处添加文字说明</a:t>
              </a:r>
              <a:endParaRPr kumimoji="0" lang="en-US" altLang="zh-CN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endParaRPr>
            </a:p>
            <a:p>
              <a:pPr marL="0" marR="0" lvl="0" indent="0" algn="l" defTabSz="914400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50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点击此处添加文字说明</a:t>
              </a:r>
            </a:p>
          </p:txBody>
        </p:sp>
        <p:cxnSp>
          <p:nvCxnSpPr>
            <p:cNvPr id="223" name="PA_直接连接符 222"/>
            <p:cNvCxnSpPr/>
            <p:nvPr>
              <p:custDataLst>
                <p:tags r:id="rId45"/>
              </p:custDataLst>
            </p:nvPr>
          </p:nvCxnSpPr>
          <p:spPr>
            <a:xfrm>
              <a:off x="1213979" y="3317581"/>
              <a:ext cx="2358780" cy="0"/>
            </a:xfrm>
            <a:prstGeom prst="line">
              <a:avLst/>
            </a:prstGeom>
            <a:ln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4" name="PA_直接连接符 223"/>
            <p:cNvCxnSpPr/>
            <p:nvPr>
              <p:custDataLst>
                <p:tags r:id="rId46"/>
              </p:custDataLst>
            </p:nvPr>
          </p:nvCxnSpPr>
          <p:spPr>
            <a:xfrm>
              <a:off x="1213979" y="3366501"/>
              <a:ext cx="817523" cy="0"/>
            </a:xfrm>
            <a:prstGeom prst="line">
              <a:avLst/>
            </a:prstGeom>
            <a:ln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25" name="PA_任意多边形 163"/>
            <p:cNvSpPr>
              <a:spLocks noEditPoints="1"/>
            </p:cNvSpPr>
            <p:nvPr>
              <p:custDataLst>
                <p:tags r:id="rId47"/>
              </p:custDataLst>
            </p:nvPr>
          </p:nvSpPr>
          <p:spPr bwMode="auto">
            <a:xfrm>
              <a:off x="821668" y="2962934"/>
              <a:ext cx="298748" cy="230613"/>
            </a:xfrm>
            <a:custGeom>
              <a:avLst/>
              <a:gdLst>
                <a:gd name="T0" fmla="*/ 38 w 48"/>
                <a:gd name="T1" fmla="*/ 30 h 37"/>
                <a:gd name="T2" fmla="*/ 30 w 48"/>
                <a:gd name="T3" fmla="*/ 37 h 37"/>
                <a:gd name="T4" fmla="*/ 8 w 48"/>
                <a:gd name="T5" fmla="*/ 37 h 37"/>
                <a:gd name="T6" fmla="*/ 0 w 48"/>
                <a:gd name="T7" fmla="*/ 30 h 37"/>
                <a:gd name="T8" fmla="*/ 0 w 48"/>
                <a:gd name="T9" fmla="*/ 7 h 37"/>
                <a:gd name="T10" fmla="*/ 8 w 48"/>
                <a:gd name="T11" fmla="*/ 0 h 37"/>
                <a:gd name="T12" fmla="*/ 30 w 48"/>
                <a:gd name="T13" fmla="*/ 0 h 37"/>
                <a:gd name="T14" fmla="*/ 33 w 48"/>
                <a:gd name="T15" fmla="*/ 0 h 37"/>
                <a:gd name="T16" fmla="*/ 34 w 48"/>
                <a:gd name="T17" fmla="*/ 1 h 37"/>
                <a:gd name="T18" fmla="*/ 34 w 48"/>
                <a:gd name="T19" fmla="*/ 2 h 37"/>
                <a:gd name="T20" fmla="*/ 32 w 48"/>
                <a:gd name="T21" fmla="*/ 3 h 37"/>
                <a:gd name="T22" fmla="*/ 31 w 48"/>
                <a:gd name="T23" fmla="*/ 3 h 37"/>
                <a:gd name="T24" fmla="*/ 30 w 48"/>
                <a:gd name="T25" fmla="*/ 3 h 37"/>
                <a:gd name="T26" fmla="*/ 8 w 48"/>
                <a:gd name="T27" fmla="*/ 3 h 37"/>
                <a:gd name="T28" fmla="*/ 4 w 48"/>
                <a:gd name="T29" fmla="*/ 7 h 37"/>
                <a:gd name="T30" fmla="*/ 4 w 48"/>
                <a:gd name="T31" fmla="*/ 30 h 37"/>
                <a:gd name="T32" fmla="*/ 8 w 48"/>
                <a:gd name="T33" fmla="*/ 34 h 37"/>
                <a:gd name="T34" fmla="*/ 30 w 48"/>
                <a:gd name="T35" fmla="*/ 34 h 37"/>
                <a:gd name="T36" fmla="*/ 34 w 48"/>
                <a:gd name="T37" fmla="*/ 30 h 37"/>
                <a:gd name="T38" fmla="*/ 34 w 48"/>
                <a:gd name="T39" fmla="*/ 26 h 37"/>
                <a:gd name="T40" fmla="*/ 35 w 48"/>
                <a:gd name="T41" fmla="*/ 26 h 37"/>
                <a:gd name="T42" fmla="*/ 36 w 48"/>
                <a:gd name="T43" fmla="*/ 24 h 37"/>
                <a:gd name="T44" fmla="*/ 37 w 48"/>
                <a:gd name="T45" fmla="*/ 24 h 37"/>
                <a:gd name="T46" fmla="*/ 38 w 48"/>
                <a:gd name="T47" fmla="*/ 25 h 37"/>
                <a:gd name="T48" fmla="*/ 38 w 48"/>
                <a:gd name="T49" fmla="*/ 30 h 37"/>
                <a:gd name="T50" fmla="*/ 43 w 48"/>
                <a:gd name="T51" fmla="*/ 13 h 37"/>
                <a:gd name="T52" fmla="*/ 25 w 48"/>
                <a:gd name="T53" fmla="*/ 31 h 37"/>
                <a:gd name="T54" fmla="*/ 17 w 48"/>
                <a:gd name="T55" fmla="*/ 31 h 37"/>
                <a:gd name="T56" fmla="*/ 17 w 48"/>
                <a:gd name="T57" fmla="*/ 23 h 37"/>
                <a:gd name="T58" fmla="*/ 35 w 48"/>
                <a:gd name="T59" fmla="*/ 5 h 37"/>
                <a:gd name="T60" fmla="*/ 43 w 48"/>
                <a:gd name="T61" fmla="*/ 13 h 37"/>
                <a:gd name="T62" fmla="*/ 27 w 48"/>
                <a:gd name="T63" fmla="*/ 25 h 37"/>
                <a:gd name="T64" fmla="*/ 23 w 48"/>
                <a:gd name="T65" fmla="*/ 21 h 37"/>
                <a:gd name="T66" fmla="*/ 20 w 48"/>
                <a:gd name="T67" fmla="*/ 24 h 37"/>
                <a:gd name="T68" fmla="*/ 20 w 48"/>
                <a:gd name="T69" fmla="*/ 25 h 37"/>
                <a:gd name="T70" fmla="*/ 22 w 48"/>
                <a:gd name="T71" fmla="*/ 25 h 37"/>
                <a:gd name="T72" fmla="*/ 22 w 48"/>
                <a:gd name="T73" fmla="*/ 28 h 37"/>
                <a:gd name="T74" fmla="*/ 24 w 48"/>
                <a:gd name="T75" fmla="*/ 28 h 37"/>
                <a:gd name="T76" fmla="*/ 27 w 48"/>
                <a:gd name="T77" fmla="*/ 25 h 37"/>
                <a:gd name="T78" fmla="*/ 35 w 48"/>
                <a:gd name="T79" fmla="*/ 9 h 37"/>
                <a:gd name="T80" fmla="*/ 25 w 48"/>
                <a:gd name="T81" fmla="*/ 18 h 37"/>
                <a:gd name="T82" fmla="*/ 25 w 48"/>
                <a:gd name="T83" fmla="*/ 19 h 37"/>
                <a:gd name="T84" fmla="*/ 26 w 48"/>
                <a:gd name="T85" fmla="*/ 19 h 37"/>
                <a:gd name="T86" fmla="*/ 36 w 48"/>
                <a:gd name="T87" fmla="*/ 10 h 37"/>
                <a:gd name="T88" fmla="*/ 36 w 48"/>
                <a:gd name="T89" fmla="*/ 9 h 37"/>
                <a:gd name="T90" fmla="*/ 35 w 48"/>
                <a:gd name="T91" fmla="*/ 9 h 37"/>
                <a:gd name="T92" fmla="*/ 45 w 48"/>
                <a:gd name="T93" fmla="*/ 11 h 37"/>
                <a:gd name="T94" fmla="*/ 37 w 48"/>
                <a:gd name="T95" fmla="*/ 3 h 37"/>
                <a:gd name="T96" fmla="*/ 39 w 48"/>
                <a:gd name="T97" fmla="*/ 1 h 37"/>
                <a:gd name="T98" fmla="*/ 43 w 48"/>
                <a:gd name="T99" fmla="*/ 1 h 37"/>
                <a:gd name="T100" fmla="*/ 47 w 48"/>
                <a:gd name="T101" fmla="*/ 5 h 37"/>
                <a:gd name="T102" fmla="*/ 47 w 48"/>
                <a:gd name="T103" fmla="*/ 8 h 37"/>
                <a:gd name="T104" fmla="*/ 45 w 48"/>
                <a:gd name="T105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8" h="37">
                  <a:moveTo>
                    <a:pt x="38" y="30"/>
                  </a:moveTo>
                  <a:cubicBezTo>
                    <a:pt x="38" y="34"/>
                    <a:pt x="34" y="37"/>
                    <a:pt x="30" y="37"/>
                  </a:cubicBezTo>
                  <a:cubicBezTo>
                    <a:pt x="8" y="37"/>
                    <a:pt x="8" y="37"/>
                    <a:pt x="8" y="37"/>
                  </a:cubicBezTo>
                  <a:cubicBezTo>
                    <a:pt x="4" y="37"/>
                    <a:pt x="0" y="34"/>
                    <a:pt x="0" y="30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3"/>
                    <a:pt x="4" y="0"/>
                    <a:pt x="8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1" y="0"/>
                    <a:pt x="32" y="0"/>
                    <a:pt x="33" y="0"/>
                  </a:cubicBezTo>
                  <a:cubicBezTo>
                    <a:pt x="34" y="0"/>
                    <a:pt x="34" y="1"/>
                    <a:pt x="34" y="1"/>
                  </a:cubicBezTo>
                  <a:cubicBezTo>
                    <a:pt x="34" y="1"/>
                    <a:pt x="34" y="2"/>
                    <a:pt x="34" y="2"/>
                  </a:cubicBezTo>
                  <a:cubicBezTo>
                    <a:pt x="32" y="3"/>
                    <a:pt x="32" y="3"/>
                    <a:pt x="32" y="3"/>
                  </a:cubicBezTo>
                  <a:cubicBezTo>
                    <a:pt x="32" y="3"/>
                    <a:pt x="32" y="3"/>
                    <a:pt x="31" y="3"/>
                  </a:cubicBezTo>
                  <a:cubicBezTo>
                    <a:pt x="31" y="3"/>
                    <a:pt x="31" y="3"/>
                    <a:pt x="30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6" y="3"/>
                    <a:pt x="4" y="5"/>
                    <a:pt x="4" y="7"/>
                  </a:cubicBezTo>
                  <a:cubicBezTo>
                    <a:pt x="4" y="30"/>
                    <a:pt x="4" y="30"/>
                    <a:pt x="4" y="30"/>
                  </a:cubicBezTo>
                  <a:cubicBezTo>
                    <a:pt x="4" y="32"/>
                    <a:pt x="6" y="34"/>
                    <a:pt x="8" y="34"/>
                  </a:cubicBezTo>
                  <a:cubicBezTo>
                    <a:pt x="30" y="34"/>
                    <a:pt x="30" y="34"/>
                    <a:pt x="30" y="34"/>
                  </a:cubicBezTo>
                  <a:cubicBezTo>
                    <a:pt x="33" y="34"/>
                    <a:pt x="34" y="32"/>
                    <a:pt x="34" y="30"/>
                  </a:cubicBezTo>
                  <a:cubicBezTo>
                    <a:pt x="34" y="26"/>
                    <a:pt x="34" y="26"/>
                    <a:pt x="34" y="26"/>
                  </a:cubicBezTo>
                  <a:cubicBezTo>
                    <a:pt x="34" y="26"/>
                    <a:pt x="35" y="26"/>
                    <a:pt x="35" y="26"/>
                  </a:cubicBezTo>
                  <a:cubicBezTo>
                    <a:pt x="36" y="24"/>
                    <a:pt x="36" y="24"/>
                    <a:pt x="36" y="24"/>
                  </a:cubicBezTo>
                  <a:cubicBezTo>
                    <a:pt x="37" y="24"/>
                    <a:pt x="37" y="24"/>
                    <a:pt x="37" y="24"/>
                  </a:cubicBezTo>
                  <a:cubicBezTo>
                    <a:pt x="38" y="24"/>
                    <a:pt x="38" y="24"/>
                    <a:pt x="38" y="25"/>
                  </a:cubicBezTo>
                  <a:lnTo>
                    <a:pt x="38" y="30"/>
                  </a:lnTo>
                  <a:close/>
                  <a:moveTo>
                    <a:pt x="43" y="13"/>
                  </a:moveTo>
                  <a:cubicBezTo>
                    <a:pt x="25" y="31"/>
                    <a:pt x="25" y="31"/>
                    <a:pt x="25" y="31"/>
                  </a:cubicBezTo>
                  <a:cubicBezTo>
                    <a:pt x="17" y="31"/>
                    <a:pt x="17" y="31"/>
                    <a:pt x="17" y="31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35" y="5"/>
                    <a:pt x="35" y="5"/>
                    <a:pt x="35" y="5"/>
                  </a:cubicBezTo>
                  <a:lnTo>
                    <a:pt x="43" y="13"/>
                  </a:lnTo>
                  <a:close/>
                  <a:moveTo>
                    <a:pt x="27" y="25"/>
                  </a:moveTo>
                  <a:cubicBezTo>
                    <a:pt x="23" y="21"/>
                    <a:pt x="23" y="21"/>
                    <a:pt x="23" y="21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4" y="28"/>
                    <a:pt x="24" y="28"/>
                    <a:pt x="24" y="28"/>
                  </a:cubicBezTo>
                  <a:lnTo>
                    <a:pt x="27" y="25"/>
                  </a:lnTo>
                  <a:close/>
                  <a:moveTo>
                    <a:pt x="35" y="9"/>
                  </a:moveTo>
                  <a:cubicBezTo>
                    <a:pt x="25" y="18"/>
                    <a:pt x="25" y="18"/>
                    <a:pt x="25" y="18"/>
                  </a:cubicBezTo>
                  <a:cubicBezTo>
                    <a:pt x="25" y="18"/>
                    <a:pt x="25" y="19"/>
                    <a:pt x="25" y="19"/>
                  </a:cubicBezTo>
                  <a:cubicBezTo>
                    <a:pt x="26" y="19"/>
                    <a:pt x="26" y="19"/>
                    <a:pt x="26" y="19"/>
                  </a:cubicBezTo>
                  <a:cubicBezTo>
                    <a:pt x="36" y="10"/>
                    <a:pt x="36" y="10"/>
                    <a:pt x="36" y="10"/>
                  </a:cubicBezTo>
                  <a:cubicBezTo>
                    <a:pt x="36" y="9"/>
                    <a:pt x="36" y="9"/>
                    <a:pt x="36" y="9"/>
                  </a:cubicBezTo>
                  <a:cubicBezTo>
                    <a:pt x="35" y="8"/>
                    <a:pt x="35" y="8"/>
                    <a:pt x="35" y="9"/>
                  </a:cubicBezTo>
                  <a:close/>
                  <a:moveTo>
                    <a:pt x="45" y="11"/>
                  </a:moveTo>
                  <a:cubicBezTo>
                    <a:pt x="37" y="3"/>
                    <a:pt x="37" y="3"/>
                    <a:pt x="37" y="3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40" y="0"/>
                    <a:pt x="42" y="0"/>
                    <a:pt x="43" y="1"/>
                  </a:cubicBezTo>
                  <a:cubicBezTo>
                    <a:pt x="47" y="5"/>
                    <a:pt x="47" y="5"/>
                    <a:pt x="47" y="5"/>
                  </a:cubicBezTo>
                  <a:cubicBezTo>
                    <a:pt x="48" y="6"/>
                    <a:pt x="48" y="7"/>
                    <a:pt x="47" y="8"/>
                  </a:cubicBezTo>
                  <a:lnTo>
                    <a:pt x="45" y="11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26" name="PA_组合 225"/>
          <p:cNvGrpSpPr/>
          <p:nvPr>
            <p:custDataLst>
              <p:tags r:id="rId10"/>
            </p:custDataLst>
          </p:nvPr>
        </p:nvGrpSpPr>
        <p:grpSpPr>
          <a:xfrm>
            <a:off x="8653198" y="4922875"/>
            <a:ext cx="3268508" cy="1022167"/>
            <a:chOff x="8653198" y="2906974"/>
            <a:chExt cx="3268508" cy="1022167"/>
          </a:xfrm>
        </p:grpSpPr>
        <p:sp>
          <p:nvSpPr>
            <p:cNvPr id="227" name="PA_文本框 226"/>
            <p:cNvSpPr txBox="1"/>
            <p:nvPr>
              <p:custDataLst>
                <p:tags r:id="rId38"/>
              </p:custDataLst>
            </p:nvPr>
          </p:nvSpPr>
          <p:spPr>
            <a:xfrm>
              <a:off x="8978900" y="2906974"/>
              <a:ext cx="2942806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altLang="zh-CN" sz="1800" b="1" i="0" u="none" strike="noStrike" kern="1200" cap="none" spc="300" normalizeH="0" baseline="0" noProof="0" dirty="0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4.</a:t>
              </a:r>
              <a:r>
                <a:rPr kumimoji="0" lang="zh-CN" altLang="en-US" sz="1800" b="1" i="0" u="none" strike="noStrike" kern="1200" cap="none" spc="300" normalizeH="0" baseline="0" noProof="0" dirty="0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点击此处添加标题</a:t>
              </a:r>
            </a:p>
          </p:txBody>
        </p:sp>
        <p:sp>
          <p:nvSpPr>
            <p:cNvPr id="228" name="PA_文本框 227"/>
            <p:cNvSpPr txBox="1"/>
            <p:nvPr>
              <p:custDataLst>
                <p:tags r:id="rId39"/>
              </p:custDataLst>
            </p:nvPr>
          </p:nvSpPr>
          <p:spPr>
            <a:xfrm>
              <a:off x="8978900" y="3358857"/>
              <a:ext cx="1595309" cy="57028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50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点击此处添加文字说明</a:t>
              </a:r>
              <a:endParaRPr kumimoji="0" lang="en-US" altLang="zh-CN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endParaRPr>
            </a:p>
            <a:p>
              <a:pPr marL="0" marR="0" lvl="0" indent="0" algn="l" defTabSz="914400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50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点击此处添加文字说明</a:t>
              </a:r>
            </a:p>
          </p:txBody>
        </p:sp>
        <p:cxnSp>
          <p:nvCxnSpPr>
            <p:cNvPr id="229" name="PA_直接连接符 228"/>
            <p:cNvCxnSpPr/>
            <p:nvPr>
              <p:custDataLst>
                <p:tags r:id="rId40"/>
              </p:custDataLst>
            </p:nvPr>
          </p:nvCxnSpPr>
          <p:spPr>
            <a:xfrm>
              <a:off x="9045575" y="3317581"/>
              <a:ext cx="2379712" cy="0"/>
            </a:xfrm>
            <a:prstGeom prst="line">
              <a:avLst/>
            </a:prstGeom>
            <a:ln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0" name="PA_直接连接符 229"/>
            <p:cNvCxnSpPr/>
            <p:nvPr>
              <p:custDataLst>
                <p:tags r:id="rId41"/>
              </p:custDataLst>
            </p:nvPr>
          </p:nvCxnSpPr>
          <p:spPr>
            <a:xfrm>
              <a:off x="9045575" y="3366501"/>
              <a:ext cx="817523" cy="0"/>
            </a:xfrm>
            <a:prstGeom prst="line">
              <a:avLst/>
            </a:prstGeom>
            <a:ln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31" name="PA_任意多边形 342"/>
            <p:cNvSpPr>
              <a:spLocks noEditPoints="1"/>
            </p:cNvSpPr>
            <p:nvPr>
              <p:custDataLst>
                <p:tags r:id="rId42"/>
              </p:custDataLst>
            </p:nvPr>
          </p:nvSpPr>
          <p:spPr bwMode="auto">
            <a:xfrm>
              <a:off x="8653198" y="2964076"/>
              <a:ext cx="248911" cy="220527"/>
            </a:xfrm>
            <a:custGeom>
              <a:avLst/>
              <a:gdLst>
                <a:gd name="T0" fmla="*/ 48 w 48"/>
                <a:gd name="T1" fmla="*/ 10 h 43"/>
                <a:gd name="T2" fmla="*/ 39 w 48"/>
                <a:gd name="T3" fmla="*/ 19 h 43"/>
                <a:gd name="T4" fmla="*/ 39 w 48"/>
                <a:gd name="T5" fmla="*/ 19 h 43"/>
                <a:gd name="T6" fmla="*/ 38 w 48"/>
                <a:gd name="T7" fmla="*/ 18 h 43"/>
                <a:gd name="T8" fmla="*/ 38 w 48"/>
                <a:gd name="T9" fmla="*/ 13 h 43"/>
                <a:gd name="T10" fmla="*/ 31 w 48"/>
                <a:gd name="T11" fmla="*/ 13 h 43"/>
                <a:gd name="T12" fmla="*/ 24 w 48"/>
                <a:gd name="T13" fmla="*/ 18 h 43"/>
                <a:gd name="T14" fmla="*/ 22 w 48"/>
                <a:gd name="T15" fmla="*/ 23 h 43"/>
                <a:gd name="T16" fmla="*/ 7 w 48"/>
                <a:gd name="T17" fmla="*/ 37 h 43"/>
                <a:gd name="T18" fmla="*/ 1 w 48"/>
                <a:gd name="T19" fmla="*/ 37 h 43"/>
                <a:gd name="T20" fmla="*/ 0 w 48"/>
                <a:gd name="T21" fmla="*/ 36 h 43"/>
                <a:gd name="T22" fmla="*/ 0 w 48"/>
                <a:gd name="T23" fmla="*/ 31 h 43"/>
                <a:gd name="T24" fmla="*/ 1 w 48"/>
                <a:gd name="T25" fmla="*/ 30 h 43"/>
                <a:gd name="T26" fmla="*/ 7 w 48"/>
                <a:gd name="T27" fmla="*/ 30 h 43"/>
                <a:gd name="T28" fmla="*/ 14 w 48"/>
                <a:gd name="T29" fmla="*/ 25 h 43"/>
                <a:gd name="T30" fmla="*/ 16 w 48"/>
                <a:gd name="T31" fmla="*/ 20 h 43"/>
                <a:gd name="T32" fmla="*/ 31 w 48"/>
                <a:gd name="T33" fmla="*/ 6 h 43"/>
                <a:gd name="T34" fmla="*/ 38 w 48"/>
                <a:gd name="T35" fmla="*/ 6 h 43"/>
                <a:gd name="T36" fmla="*/ 38 w 48"/>
                <a:gd name="T37" fmla="*/ 1 h 43"/>
                <a:gd name="T38" fmla="*/ 39 w 48"/>
                <a:gd name="T39" fmla="*/ 0 h 43"/>
                <a:gd name="T40" fmla="*/ 39 w 48"/>
                <a:gd name="T41" fmla="*/ 1 h 43"/>
                <a:gd name="T42" fmla="*/ 48 w 48"/>
                <a:gd name="T43" fmla="*/ 9 h 43"/>
                <a:gd name="T44" fmla="*/ 48 w 48"/>
                <a:gd name="T45" fmla="*/ 10 h 43"/>
                <a:gd name="T46" fmla="*/ 48 w 48"/>
                <a:gd name="T47" fmla="*/ 10 h 43"/>
                <a:gd name="T48" fmla="*/ 14 w 48"/>
                <a:gd name="T49" fmla="*/ 20 h 43"/>
                <a:gd name="T50" fmla="*/ 7 w 48"/>
                <a:gd name="T51" fmla="*/ 13 h 43"/>
                <a:gd name="T52" fmla="*/ 1 w 48"/>
                <a:gd name="T53" fmla="*/ 13 h 43"/>
                <a:gd name="T54" fmla="*/ 0 w 48"/>
                <a:gd name="T55" fmla="*/ 12 h 43"/>
                <a:gd name="T56" fmla="*/ 0 w 48"/>
                <a:gd name="T57" fmla="*/ 7 h 43"/>
                <a:gd name="T58" fmla="*/ 1 w 48"/>
                <a:gd name="T59" fmla="*/ 6 h 43"/>
                <a:gd name="T60" fmla="*/ 7 w 48"/>
                <a:gd name="T61" fmla="*/ 6 h 43"/>
                <a:gd name="T62" fmla="*/ 18 w 48"/>
                <a:gd name="T63" fmla="*/ 12 h 43"/>
                <a:gd name="T64" fmla="*/ 14 w 48"/>
                <a:gd name="T65" fmla="*/ 20 h 43"/>
                <a:gd name="T66" fmla="*/ 48 w 48"/>
                <a:gd name="T67" fmla="*/ 34 h 43"/>
                <a:gd name="T68" fmla="*/ 39 w 48"/>
                <a:gd name="T69" fmla="*/ 43 h 43"/>
                <a:gd name="T70" fmla="*/ 39 w 48"/>
                <a:gd name="T71" fmla="*/ 43 h 43"/>
                <a:gd name="T72" fmla="*/ 38 w 48"/>
                <a:gd name="T73" fmla="*/ 42 h 43"/>
                <a:gd name="T74" fmla="*/ 38 w 48"/>
                <a:gd name="T75" fmla="*/ 37 h 43"/>
                <a:gd name="T76" fmla="*/ 20 w 48"/>
                <a:gd name="T77" fmla="*/ 31 h 43"/>
                <a:gd name="T78" fmla="*/ 24 w 48"/>
                <a:gd name="T79" fmla="*/ 24 h 43"/>
                <a:gd name="T80" fmla="*/ 31 w 48"/>
                <a:gd name="T81" fmla="*/ 30 h 43"/>
                <a:gd name="T82" fmla="*/ 38 w 48"/>
                <a:gd name="T83" fmla="*/ 30 h 43"/>
                <a:gd name="T84" fmla="*/ 38 w 48"/>
                <a:gd name="T85" fmla="*/ 25 h 43"/>
                <a:gd name="T86" fmla="*/ 39 w 48"/>
                <a:gd name="T87" fmla="*/ 24 h 43"/>
                <a:gd name="T88" fmla="*/ 39 w 48"/>
                <a:gd name="T89" fmla="*/ 25 h 43"/>
                <a:gd name="T90" fmla="*/ 48 w 48"/>
                <a:gd name="T91" fmla="*/ 33 h 43"/>
                <a:gd name="T92" fmla="*/ 48 w 48"/>
                <a:gd name="T93" fmla="*/ 34 h 43"/>
                <a:gd name="T94" fmla="*/ 48 w 48"/>
                <a:gd name="T95" fmla="*/ 34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8" h="43">
                  <a:moveTo>
                    <a:pt x="48" y="10"/>
                  </a:moveTo>
                  <a:cubicBezTo>
                    <a:pt x="39" y="19"/>
                    <a:pt x="39" y="19"/>
                    <a:pt x="39" y="19"/>
                  </a:cubicBezTo>
                  <a:cubicBezTo>
                    <a:pt x="39" y="19"/>
                    <a:pt x="39" y="19"/>
                    <a:pt x="39" y="19"/>
                  </a:cubicBezTo>
                  <a:cubicBezTo>
                    <a:pt x="38" y="19"/>
                    <a:pt x="38" y="19"/>
                    <a:pt x="38" y="18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1" y="13"/>
                    <a:pt x="31" y="13"/>
                    <a:pt x="31" y="13"/>
                  </a:cubicBezTo>
                  <a:cubicBezTo>
                    <a:pt x="27" y="13"/>
                    <a:pt x="26" y="16"/>
                    <a:pt x="24" y="18"/>
                  </a:cubicBezTo>
                  <a:cubicBezTo>
                    <a:pt x="24" y="20"/>
                    <a:pt x="23" y="22"/>
                    <a:pt x="22" y="23"/>
                  </a:cubicBezTo>
                  <a:cubicBezTo>
                    <a:pt x="19" y="30"/>
                    <a:pt x="16" y="37"/>
                    <a:pt x="7" y="37"/>
                  </a:cubicBezTo>
                  <a:cubicBezTo>
                    <a:pt x="1" y="37"/>
                    <a:pt x="1" y="37"/>
                    <a:pt x="1" y="37"/>
                  </a:cubicBezTo>
                  <a:cubicBezTo>
                    <a:pt x="1" y="37"/>
                    <a:pt x="0" y="37"/>
                    <a:pt x="0" y="36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1" y="30"/>
                    <a:pt x="1" y="30"/>
                  </a:cubicBezTo>
                  <a:cubicBezTo>
                    <a:pt x="7" y="30"/>
                    <a:pt x="7" y="30"/>
                    <a:pt x="7" y="30"/>
                  </a:cubicBezTo>
                  <a:cubicBezTo>
                    <a:pt x="11" y="30"/>
                    <a:pt x="12" y="28"/>
                    <a:pt x="14" y="25"/>
                  </a:cubicBezTo>
                  <a:cubicBezTo>
                    <a:pt x="15" y="23"/>
                    <a:pt x="15" y="22"/>
                    <a:pt x="16" y="20"/>
                  </a:cubicBezTo>
                  <a:cubicBezTo>
                    <a:pt x="19" y="13"/>
                    <a:pt x="22" y="6"/>
                    <a:pt x="31" y="6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38" y="1"/>
                    <a:pt x="38" y="0"/>
                    <a:pt x="39" y="0"/>
                  </a:cubicBezTo>
                  <a:cubicBezTo>
                    <a:pt x="39" y="0"/>
                    <a:pt x="39" y="0"/>
                    <a:pt x="39" y="1"/>
                  </a:cubicBezTo>
                  <a:cubicBezTo>
                    <a:pt x="48" y="9"/>
                    <a:pt x="48" y="9"/>
                    <a:pt x="48" y="9"/>
                  </a:cubicBezTo>
                  <a:cubicBezTo>
                    <a:pt x="48" y="9"/>
                    <a:pt x="48" y="10"/>
                    <a:pt x="48" y="10"/>
                  </a:cubicBezTo>
                  <a:cubicBezTo>
                    <a:pt x="48" y="10"/>
                    <a:pt x="48" y="10"/>
                    <a:pt x="48" y="10"/>
                  </a:cubicBezTo>
                  <a:close/>
                  <a:moveTo>
                    <a:pt x="14" y="20"/>
                  </a:moveTo>
                  <a:cubicBezTo>
                    <a:pt x="13" y="16"/>
                    <a:pt x="11" y="13"/>
                    <a:pt x="7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0" y="13"/>
                    <a:pt x="0" y="12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1" y="6"/>
                    <a:pt x="1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12" y="6"/>
                    <a:pt x="15" y="9"/>
                    <a:pt x="18" y="12"/>
                  </a:cubicBezTo>
                  <a:cubicBezTo>
                    <a:pt x="17" y="15"/>
                    <a:pt x="15" y="17"/>
                    <a:pt x="14" y="20"/>
                  </a:cubicBezTo>
                  <a:close/>
                  <a:moveTo>
                    <a:pt x="48" y="34"/>
                  </a:moveTo>
                  <a:cubicBezTo>
                    <a:pt x="39" y="43"/>
                    <a:pt x="39" y="43"/>
                    <a:pt x="39" y="43"/>
                  </a:cubicBezTo>
                  <a:cubicBezTo>
                    <a:pt x="39" y="43"/>
                    <a:pt x="39" y="43"/>
                    <a:pt x="39" y="43"/>
                  </a:cubicBezTo>
                  <a:cubicBezTo>
                    <a:pt x="38" y="43"/>
                    <a:pt x="38" y="43"/>
                    <a:pt x="38" y="42"/>
                  </a:cubicBezTo>
                  <a:cubicBezTo>
                    <a:pt x="38" y="37"/>
                    <a:pt x="38" y="37"/>
                    <a:pt x="38" y="37"/>
                  </a:cubicBezTo>
                  <a:cubicBezTo>
                    <a:pt x="30" y="37"/>
                    <a:pt x="25" y="38"/>
                    <a:pt x="20" y="31"/>
                  </a:cubicBezTo>
                  <a:cubicBezTo>
                    <a:pt x="22" y="29"/>
                    <a:pt x="23" y="26"/>
                    <a:pt x="24" y="24"/>
                  </a:cubicBezTo>
                  <a:cubicBezTo>
                    <a:pt x="25" y="27"/>
                    <a:pt x="27" y="30"/>
                    <a:pt x="31" y="30"/>
                  </a:cubicBezTo>
                  <a:cubicBezTo>
                    <a:pt x="38" y="30"/>
                    <a:pt x="38" y="30"/>
                    <a:pt x="38" y="30"/>
                  </a:cubicBezTo>
                  <a:cubicBezTo>
                    <a:pt x="38" y="25"/>
                    <a:pt x="38" y="25"/>
                    <a:pt x="38" y="25"/>
                  </a:cubicBezTo>
                  <a:cubicBezTo>
                    <a:pt x="38" y="25"/>
                    <a:pt x="38" y="24"/>
                    <a:pt x="39" y="24"/>
                  </a:cubicBezTo>
                  <a:cubicBezTo>
                    <a:pt x="39" y="24"/>
                    <a:pt x="39" y="24"/>
                    <a:pt x="39" y="25"/>
                  </a:cubicBezTo>
                  <a:cubicBezTo>
                    <a:pt x="48" y="33"/>
                    <a:pt x="48" y="33"/>
                    <a:pt x="48" y="33"/>
                  </a:cubicBezTo>
                  <a:cubicBezTo>
                    <a:pt x="48" y="33"/>
                    <a:pt x="48" y="34"/>
                    <a:pt x="48" y="34"/>
                  </a:cubicBezTo>
                  <a:cubicBezTo>
                    <a:pt x="48" y="34"/>
                    <a:pt x="48" y="34"/>
                    <a:pt x="48" y="34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53" name="PA_组合 52"/>
          <p:cNvGrpSpPr/>
          <p:nvPr>
            <p:custDataLst>
              <p:tags r:id="rId11"/>
            </p:custDataLst>
          </p:nvPr>
        </p:nvGrpSpPr>
        <p:grpSpPr>
          <a:xfrm>
            <a:off x="3913602" y="1566556"/>
            <a:ext cx="4477542" cy="4093344"/>
            <a:chOff x="4076700" y="1265238"/>
            <a:chExt cx="4976813" cy="4549775"/>
          </a:xfrm>
        </p:grpSpPr>
        <p:grpSp>
          <p:nvGrpSpPr>
            <p:cNvPr id="54" name="组合 35"/>
            <p:cNvGrpSpPr/>
            <p:nvPr/>
          </p:nvGrpSpPr>
          <p:grpSpPr bwMode="auto">
            <a:xfrm>
              <a:off x="4076700" y="4597400"/>
              <a:ext cx="4954588" cy="1217613"/>
              <a:chOff x="3618706" y="4706938"/>
              <a:chExt cx="4954588" cy="1217613"/>
            </a:xfrm>
          </p:grpSpPr>
          <p:sp>
            <p:nvSpPr>
              <p:cNvPr id="79" name="PA_任意多边形 5"/>
              <p:cNvSpPr/>
              <p:nvPr>
                <p:custDataLst>
                  <p:tags r:id="rId34"/>
                </p:custDataLst>
              </p:nvPr>
            </p:nvSpPr>
            <p:spPr bwMode="auto">
              <a:xfrm>
                <a:off x="6666706" y="4859338"/>
                <a:ext cx="1906588" cy="1065213"/>
              </a:xfrm>
              <a:custGeom>
                <a:avLst/>
                <a:gdLst>
                  <a:gd name="T0" fmla="*/ 1201 w 1201"/>
                  <a:gd name="T1" fmla="*/ 217 h 671"/>
                  <a:gd name="T2" fmla="*/ 0 w 1201"/>
                  <a:gd name="T3" fmla="*/ 671 h 671"/>
                  <a:gd name="T4" fmla="*/ 0 w 1201"/>
                  <a:gd name="T5" fmla="*/ 344 h 671"/>
                  <a:gd name="T6" fmla="*/ 1201 w 1201"/>
                  <a:gd name="T7" fmla="*/ 0 h 671"/>
                  <a:gd name="T8" fmla="*/ 1201 w 1201"/>
                  <a:gd name="T9" fmla="*/ 217 h 6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01" h="671">
                    <a:moveTo>
                      <a:pt x="1201" y="217"/>
                    </a:moveTo>
                    <a:lnTo>
                      <a:pt x="0" y="671"/>
                    </a:lnTo>
                    <a:lnTo>
                      <a:pt x="0" y="344"/>
                    </a:lnTo>
                    <a:lnTo>
                      <a:pt x="1201" y="0"/>
                    </a:lnTo>
                    <a:lnTo>
                      <a:pt x="1201" y="217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80" name="PA_任意多边形 6"/>
              <p:cNvSpPr/>
              <p:nvPr>
                <p:custDataLst>
                  <p:tags r:id="rId35"/>
                </p:custDataLst>
              </p:nvPr>
            </p:nvSpPr>
            <p:spPr bwMode="auto">
              <a:xfrm>
                <a:off x="3618706" y="4706938"/>
                <a:ext cx="4954588" cy="698500"/>
              </a:xfrm>
              <a:custGeom>
                <a:avLst/>
                <a:gdLst>
                  <a:gd name="T0" fmla="*/ 0 w 3121"/>
                  <a:gd name="T1" fmla="*/ 75 h 440"/>
                  <a:gd name="T2" fmla="*/ 1920 w 3121"/>
                  <a:gd name="T3" fmla="*/ 440 h 440"/>
                  <a:gd name="T4" fmla="*/ 3121 w 3121"/>
                  <a:gd name="T5" fmla="*/ 96 h 440"/>
                  <a:gd name="T6" fmla="*/ 1920 w 3121"/>
                  <a:gd name="T7" fmla="*/ 0 h 440"/>
                  <a:gd name="T8" fmla="*/ 0 w 3121"/>
                  <a:gd name="T9" fmla="*/ 75 h 4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21" h="440">
                    <a:moveTo>
                      <a:pt x="0" y="75"/>
                    </a:moveTo>
                    <a:lnTo>
                      <a:pt x="1920" y="440"/>
                    </a:lnTo>
                    <a:lnTo>
                      <a:pt x="3121" y="96"/>
                    </a:lnTo>
                    <a:lnTo>
                      <a:pt x="1920" y="0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81" name="PA_任意多边形 7"/>
              <p:cNvSpPr/>
              <p:nvPr>
                <p:custDataLst>
                  <p:tags r:id="rId36"/>
                </p:custDataLst>
              </p:nvPr>
            </p:nvSpPr>
            <p:spPr bwMode="auto">
              <a:xfrm>
                <a:off x="3618706" y="4826001"/>
                <a:ext cx="3048000" cy="1098550"/>
              </a:xfrm>
              <a:custGeom>
                <a:avLst/>
                <a:gdLst>
                  <a:gd name="T0" fmla="*/ 0 w 1920"/>
                  <a:gd name="T1" fmla="*/ 231 h 692"/>
                  <a:gd name="T2" fmla="*/ 1920 w 1920"/>
                  <a:gd name="T3" fmla="*/ 692 h 692"/>
                  <a:gd name="T4" fmla="*/ 1920 w 1920"/>
                  <a:gd name="T5" fmla="*/ 365 h 692"/>
                  <a:gd name="T6" fmla="*/ 0 w 1920"/>
                  <a:gd name="T7" fmla="*/ 0 h 692"/>
                  <a:gd name="T8" fmla="*/ 0 w 1920"/>
                  <a:gd name="T9" fmla="*/ 231 h 6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20" h="692">
                    <a:moveTo>
                      <a:pt x="0" y="231"/>
                    </a:moveTo>
                    <a:lnTo>
                      <a:pt x="1920" y="692"/>
                    </a:lnTo>
                    <a:lnTo>
                      <a:pt x="1920" y="365"/>
                    </a:lnTo>
                    <a:lnTo>
                      <a:pt x="0" y="0"/>
                    </a:lnTo>
                    <a:lnTo>
                      <a:pt x="0" y="23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82" name="PA_文本框 34"/>
              <p:cNvSpPr txBox="1">
                <a:spLocks noChangeArrowheads="1"/>
              </p:cNvSpPr>
              <p:nvPr>
                <p:custDataLst>
                  <p:tags r:id="rId37"/>
                </p:custDataLst>
              </p:nvPr>
            </p:nvSpPr>
            <p:spPr bwMode="auto">
              <a:xfrm rot="650325">
                <a:off x="4361052" y="5143166"/>
                <a:ext cx="1569660" cy="3693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defRPr/>
                </a:pPr>
                <a:r>
                  <a: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微软雅黑" panose="020B0503020204020204" pitchFamily="34" charset="-122"/>
                    <a:ea typeface="微软雅黑" panose="020B0503020204020204" pitchFamily="34" charset="-122"/>
                    <a:cs typeface="+mn-cs"/>
                  </a:rPr>
                  <a:t>点击添加文本</a:t>
                </a:r>
              </a:p>
            </p:txBody>
          </p:sp>
        </p:grpSp>
        <p:grpSp>
          <p:nvGrpSpPr>
            <p:cNvPr id="55" name="组合 4"/>
            <p:cNvGrpSpPr/>
            <p:nvPr/>
          </p:nvGrpSpPr>
          <p:grpSpPr bwMode="auto">
            <a:xfrm>
              <a:off x="4087813" y="3859213"/>
              <a:ext cx="4954587" cy="1152525"/>
              <a:chOff x="3618706" y="4143375"/>
              <a:chExt cx="4954588" cy="1152525"/>
            </a:xfrm>
          </p:grpSpPr>
          <p:sp>
            <p:nvSpPr>
              <p:cNvPr id="72" name="PA_任意多边形 9"/>
              <p:cNvSpPr/>
              <p:nvPr>
                <p:custDataLst>
                  <p:tags r:id="rId27"/>
                </p:custDataLst>
              </p:nvPr>
            </p:nvSpPr>
            <p:spPr bwMode="auto">
              <a:xfrm>
                <a:off x="3618706" y="4143375"/>
                <a:ext cx="4954588" cy="458787"/>
              </a:xfrm>
              <a:custGeom>
                <a:avLst/>
                <a:gdLst>
                  <a:gd name="T0" fmla="*/ 0 w 3121"/>
                  <a:gd name="T1" fmla="*/ 134 h 289"/>
                  <a:gd name="T2" fmla="*/ 1920 w 3121"/>
                  <a:gd name="T3" fmla="*/ 289 h 289"/>
                  <a:gd name="T4" fmla="*/ 3121 w 3121"/>
                  <a:gd name="T5" fmla="*/ 162 h 289"/>
                  <a:gd name="T6" fmla="*/ 1917 w 3121"/>
                  <a:gd name="T7" fmla="*/ 0 h 289"/>
                  <a:gd name="T8" fmla="*/ 0 w 3121"/>
                  <a:gd name="T9" fmla="*/ 134 h 2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21" h="289">
                    <a:moveTo>
                      <a:pt x="0" y="134"/>
                    </a:moveTo>
                    <a:lnTo>
                      <a:pt x="1920" y="289"/>
                    </a:lnTo>
                    <a:lnTo>
                      <a:pt x="3121" y="162"/>
                    </a:lnTo>
                    <a:lnTo>
                      <a:pt x="1917" y="0"/>
                    </a:lnTo>
                    <a:lnTo>
                      <a:pt x="0" y="134"/>
                    </a:lnTo>
                    <a:close/>
                  </a:path>
                </a:pathLst>
              </a:custGeom>
              <a:solidFill>
                <a:srgbClr val="802D03"/>
              </a:solidFill>
              <a:ln>
                <a:noFill/>
              </a:ln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73" name="PA_任意多边形 11"/>
              <p:cNvSpPr/>
              <p:nvPr>
                <p:custDataLst>
                  <p:tags r:id="rId28"/>
                </p:custDataLst>
              </p:nvPr>
            </p:nvSpPr>
            <p:spPr bwMode="auto">
              <a:xfrm>
                <a:off x="6666707" y="4400550"/>
                <a:ext cx="1906587" cy="895350"/>
              </a:xfrm>
              <a:custGeom>
                <a:avLst/>
                <a:gdLst>
                  <a:gd name="T0" fmla="*/ 1201 w 1201"/>
                  <a:gd name="T1" fmla="*/ 210 h 564"/>
                  <a:gd name="T2" fmla="*/ 0 w 1201"/>
                  <a:gd name="T3" fmla="*/ 564 h 564"/>
                  <a:gd name="T4" fmla="*/ 0 w 1201"/>
                  <a:gd name="T5" fmla="*/ 127 h 564"/>
                  <a:gd name="T6" fmla="*/ 1201 w 1201"/>
                  <a:gd name="T7" fmla="*/ 0 h 564"/>
                  <a:gd name="T8" fmla="*/ 1201 w 1201"/>
                  <a:gd name="T9" fmla="*/ 210 h 5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01" h="564">
                    <a:moveTo>
                      <a:pt x="1201" y="210"/>
                    </a:moveTo>
                    <a:lnTo>
                      <a:pt x="0" y="564"/>
                    </a:lnTo>
                    <a:lnTo>
                      <a:pt x="0" y="127"/>
                    </a:lnTo>
                    <a:lnTo>
                      <a:pt x="1201" y="0"/>
                    </a:lnTo>
                    <a:lnTo>
                      <a:pt x="1201" y="21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74" name="PA_任意多边形 12"/>
              <p:cNvSpPr/>
              <p:nvPr>
                <p:custDataLst>
                  <p:tags r:id="rId29"/>
                </p:custDataLst>
              </p:nvPr>
            </p:nvSpPr>
            <p:spPr bwMode="auto">
              <a:xfrm>
                <a:off x="3618706" y="4356100"/>
                <a:ext cx="3048001" cy="939800"/>
              </a:xfrm>
              <a:custGeom>
                <a:avLst/>
                <a:gdLst>
                  <a:gd name="T0" fmla="*/ 0 w 1920"/>
                  <a:gd name="T1" fmla="*/ 231 h 592"/>
                  <a:gd name="T2" fmla="*/ 1920 w 1920"/>
                  <a:gd name="T3" fmla="*/ 592 h 592"/>
                  <a:gd name="T4" fmla="*/ 1920 w 1920"/>
                  <a:gd name="T5" fmla="*/ 155 h 592"/>
                  <a:gd name="T6" fmla="*/ 0 w 1920"/>
                  <a:gd name="T7" fmla="*/ 0 h 592"/>
                  <a:gd name="T8" fmla="*/ 0 w 1920"/>
                  <a:gd name="T9" fmla="*/ 231 h 5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20" h="592">
                    <a:moveTo>
                      <a:pt x="0" y="231"/>
                    </a:moveTo>
                    <a:lnTo>
                      <a:pt x="1920" y="592"/>
                    </a:lnTo>
                    <a:lnTo>
                      <a:pt x="1920" y="155"/>
                    </a:lnTo>
                    <a:lnTo>
                      <a:pt x="0" y="0"/>
                    </a:lnTo>
                    <a:lnTo>
                      <a:pt x="0" y="23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75" name="PA_任意多边形 19"/>
              <p:cNvSpPr/>
              <p:nvPr>
                <p:custDataLst>
                  <p:tags r:id="rId30"/>
                </p:custDataLst>
              </p:nvPr>
            </p:nvSpPr>
            <p:spPr bwMode="auto">
              <a:xfrm>
                <a:off x="3618706" y="4356100"/>
                <a:ext cx="3048000" cy="246063"/>
              </a:xfrm>
              <a:custGeom>
                <a:avLst/>
                <a:gdLst>
                  <a:gd name="T0" fmla="*/ 3048000 w 558"/>
                  <a:gd name="T1" fmla="*/ 246063 h 45"/>
                  <a:gd name="T2" fmla="*/ 0 w 558"/>
                  <a:gd name="T3" fmla="*/ 0 h 45"/>
                  <a:gd name="T4" fmla="*/ 3048000 w 558"/>
                  <a:gd name="T5" fmla="*/ 246063 h 45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58" h="45">
                    <a:moveTo>
                      <a:pt x="558" y="45"/>
                    </a:moveTo>
                    <a:cubicBezTo>
                      <a:pt x="371" y="30"/>
                      <a:pt x="186" y="21"/>
                      <a:pt x="0" y="0"/>
                    </a:cubicBezTo>
                    <a:cubicBezTo>
                      <a:pt x="188" y="16"/>
                      <a:pt x="383" y="24"/>
                      <a:pt x="558" y="45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76" name="PA_任意多边形 20"/>
              <p:cNvSpPr/>
              <p:nvPr>
                <p:custDataLst>
                  <p:tags r:id="rId31"/>
                </p:custDataLst>
              </p:nvPr>
            </p:nvSpPr>
            <p:spPr bwMode="auto">
              <a:xfrm>
                <a:off x="6666706" y="4400550"/>
                <a:ext cx="1895475" cy="201613"/>
              </a:xfrm>
              <a:custGeom>
                <a:avLst/>
                <a:gdLst>
                  <a:gd name="T0" fmla="*/ 0 w 347"/>
                  <a:gd name="T1" fmla="*/ 201613 h 37"/>
                  <a:gd name="T2" fmla="*/ 1895475 w 347"/>
                  <a:gd name="T3" fmla="*/ 0 h 37"/>
                  <a:gd name="T4" fmla="*/ 0 w 347"/>
                  <a:gd name="T5" fmla="*/ 201613 h 3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47" h="37">
                    <a:moveTo>
                      <a:pt x="0" y="37"/>
                    </a:moveTo>
                    <a:cubicBezTo>
                      <a:pt x="116" y="22"/>
                      <a:pt x="231" y="20"/>
                      <a:pt x="347" y="0"/>
                    </a:cubicBezTo>
                    <a:cubicBezTo>
                      <a:pt x="230" y="15"/>
                      <a:pt x="109" y="16"/>
                      <a:pt x="0" y="37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77" name="PA_任意多边形 25"/>
              <p:cNvSpPr/>
              <p:nvPr>
                <p:custDataLst>
                  <p:tags r:id="rId32"/>
                </p:custDataLst>
              </p:nvPr>
            </p:nvSpPr>
            <p:spPr bwMode="auto">
              <a:xfrm>
                <a:off x="6650831" y="4602163"/>
                <a:ext cx="33338" cy="666750"/>
              </a:xfrm>
              <a:custGeom>
                <a:avLst/>
                <a:gdLst>
                  <a:gd name="T0" fmla="*/ 16669 w 6"/>
                  <a:gd name="T1" fmla="*/ 0 h 122"/>
                  <a:gd name="T2" fmla="*/ 16669 w 6"/>
                  <a:gd name="T3" fmla="*/ 666750 h 122"/>
                  <a:gd name="T4" fmla="*/ 16669 w 6"/>
                  <a:gd name="T5" fmla="*/ 0 h 12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" h="122">
                    <a:moveTo>
                      <a:pt x="3" y="0"/>
                    </a:moveTo>
                    <a:cubicBezTo>
                      <a:pt x="5" y="53"/>
                      <a:pt x="6" y="71"/>
                      <a:pt x="3" y="122"/>
                    </a:cubicBezTo>
                    <a:cubicBezTo>
                      <a:pt x="1" y="70"/>
                      <a:pt x="0" y="54"/>
                      <a:pt x="3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78" name="PA_文本框 33"/>
              <p:cNvSpPr txBox="1">
                <a:spLocks noChangeArrowheads="1"/>
              </p:cNvSpPr>
              <p:nvPr>
                <p:custDataLst>
                  <p:tags r:id="rId33"/>
                </p:custDataLst>
              </p:nvPr>
            </p:nvSpPr>
            <p:spPr bwMode="auto">
              <a:xfrm rot="486291">
                <a:off x="4361052" y="4553723"/>
                <a:ext cx="1569660" cy="3693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defRPr/>
                </a:pPr>
                <a:r>
                  <a:rPr kumimoji="0" lang="zh-CN" alt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微软雅黑" panose="020B0503020204020204" pitchFamily="34" charset="-122"/>
                    <a:ea typeface="微软雅黑" panose="020B0503020204020204" pitchFamily="34" charset="-122"/>
                    <a:cs typeface="+mn-cs"/>
                  </a:rPr>
                  <a:t>点击添加文本</a:t>
                </a:r>
              </a:p>
            </p:txBody>
          </p:sp>
        </p:grpSp>
        <p:grpSp>
          <p:nvGrpSpPr>
            <p:cNvPr id="56" name="组合 2"/>
            <p:cNvGrpSpPr/>
            <p:nvPr/>
          </p:nvGrpSpPr>
          <p:grpSpPr bwMode="auto">
            <a:xfrm>
              <a:off x="4098925" y="1265238"/>
              <a:ext cx="4954588" cy="1906587"/>
              <a:chOff x="3618706" y="1570038"/>
              <a:chExt cx="4954588" cy="1906587"/>
            </a:xfrm>
          </p:grpSpPr>
          <p:sp>
            <p:nvSpPr>
              <p:cNvPr id="65" name="PA_任意多边形 10"/>
              <p:cNvSpPr/>
              <p:nvPr>
                <p:custDataLst>
                  <p:tags r:id="rId20"/>
                </p:custDataLst>
              </p:nvPr>
            </p:nvSpPr>
            <p:spPr bwMode="auto">
              <a:xfrm>
                <a:off x="3618706" y="2330450"/>
                <a:ext cx="4954588" cy="1146175"/>
              </a:xfrm>
              <a:custGeom>
                <a:avLst/>
                <a:gdLst>
                  <a:gd name="T0" fmla="*/ 0 w 3121"/>
                  <a:gd name="T1" fmla="*/ 440 h 722"/>
                  <a:gd name="T2" fmla="*/ 1920 w 3121"/>
                  <a:gd name="T3" fmla="*/ 0 h 722"/>
                  <a:gd name="T4" fmla="*/ 3121 w 3121"/>
                  <a:gd name="T5" fmla="*/ 423 h 722"/>
                  <a:gd name="T6" fmla="*/ 1920 w 3121"/>
                  <a:gd name="T7" fmla="*/ 722 h 722"/>
                  <a:gd name="T8" fmla="*/ 0 w 3121"/>
                  <a:gd name="T9" fmla="*/ 440 h 7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21" h="722">
                    <a:moveTo>
                      <a:pt x="0" y="440"/>
                    </a:moveTo>
                    <a:lnTo>
                      <a:pt x="1920" y="0"/>
                    </a:lnTo>
                    <a:lnTo>
                      <a:pt x="3121" y="423"/>
                    </a:lnTo>
                    <a:lnTo>
                      <a:pt x="1920" y="722"/>
                    </a:lnTo>
                    <a:lnTo>
                      <a:pt x="0" y="44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66" name="PA_任意多边形 15"/>
              <p:cNvSpPr/>
              <p:nvPr>
                <p:custDataLst>
                  <p:tags r:id="rId21"/>
                </p:custDataLst>
              </p:nvPr>
            </p:nvSpPr>
            <p:spPr bwMode="auto">
              <a:xfrm>
                <a:off x="6666706" y="1576388"/>
                <a:ext cx="1906588" cy="1425575"/>
              </a:xfrm>
              <a:custGeom>
                <a:avLst/>
                <a:gdLst>
                  <a:gd name="T0" fmla="*/ 1201 w 1201"/>
                  <a:gd name="T1" fmla="*/ 619 h 898"/>
                  <a:gd name="T2" fmla="*/ 0 w 1201"/>
                  <a:gd name="T3" fmla="*/ 0 h 898"/>
                  <a:gd name="T4" fmla="*/ 0 w 1201"/>
                  <a:gd name="T5" fmla="*/ 475 h 898"/>
                  <a:gd name="T6" fmla="*/ 1201 w 1201"/>
                  <a:gd name="T7" fmla="*/ 898 h 898"/>
                  <a:gd name="T8" fmla="*/ 1201 w 1201"/>
                  <a:gd name="T9" fmla="*/ 619 h 8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01" h="898">
                    <a:moveTo>
                      <a:pt x="1201" y="619"/>
                    </a:moveTo>
                    <a:lnTo>
                      <a:pt x="0" y="0"/>
                    </a:lnTo>
                    <a:lnTo>
                      <a:pt x="0" y="475"/>
                    </a:lnTo>
                    <a:lnTo>
                      <a:pt x="1201" y="898"/>
                    </a:lnTo>
                    <a:lnTo>
                      <a:pt x="1201" y="619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67" name="PA_任意多边形 16"/>
              <p:cNvSpPr/>
              <p:nvPr>
                <p:custDataLst>
                  <p:tags r:id="rId22"/>
                </p:custDataLst>
              </p:nvPr>
            </p:nvSpPr>
            <p:spPr bwMode="auto">
              <a:xfrm>
                <a:off x="3618706" y="1576388"/>
                <a:ext cx="3048000" cy="1452562"/>
              </a:xfrm>
              <a:custGeom>
                <a:avLst/>
                <a:gdLst>
                  <a:gd name="T0" fmla="*/ 0 w 1920"/>
                  <a:gd name="T1" fmla="*/ 609 h 915"/>
                  <a:gd name="T2" fmla="*/ 1920 w 1920"/>
                  <a:gd name="T3" fmla="*/ 0 h 915"/>
                  <a:gd name="T4" fmla="*/ 1920 w 1920"/>
                  <a:gd name="T5" fmla="*/ 475 h 915"/>
                  <a:gd name="T6" fmla="*/ 0 w 1920"/>
                  <a:gd name="T7" fmla="*/ 915 h 915"/>
                  <a:gd name="T8" fmla="*/ 0 w 1920"/>
                  <a:gd name="T9" fmla="*/ 609 h 9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20" h="915">
                    <a:moveTo>
                      <a:pt x="0" y="609"/>
                    </a:moveTo>
                    <a:lnTo>
                      <a:pt x="1920" y="0"/>
                    </a:lnTo>
                    <a:lnTo>
                      <a:pt x="1920" y="475"/>
                    </a:lnTo>
                    <a:lnTo>
                      <a:pt x="0" y="915"/>
                    </a:lnTo>
                    <a:lnTo>
                      <a:pt x="0" y="609"/>
                    </a:lnTo>
                    <a:close/>
                  </a:path>
                </a:pathLst>
              </a:custGeom>
              <a:solidFill>
                <a:srgbClr val="DFAB9D"/>
              </a:solidFill>
              <a:ln>
                <a:noFill/>
              </a:ln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68" name="PA_任意多边形 17"/>
              <p:cNvSpPr/>
              <p:nvPr>
                <p:custDataLst>
                  <p:tags r:id="rId23"/>
                </p:custDataLst>
              </p:nvPr>
            </p:nvSpPr>
            <p:spPr bwMode="auto">
              <a:xfrm>
                <a:off x="3618706" y="2330450"/>
                <a:ext cx="3048000" cy="693738"/>
              </a:xfrm>
              <a:custGeom>
                <a:avLst/>
                <a:gdLst>
                  <a:gd name="T0" fmla="*/ 3048000 w 558"/>
                  <a:gd name="T1" fmla="*/ 0 h 127"/>
                  <a:gd name="T2" fmla="*/ 0 w 558"/>
                  <a:gd name="T3" fmla="*/ 693738 h 127"/>
                  <a:gd name="T4" fmla="*/ 3048000 w 558"/>
                  <a:gd name="T5" fmla="*/ 0 h 12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58" h="127">
                    <a:moveTo>
                      <a:pt x="558" y="0"/>
                    </a:moveTo>
                    <a:cubicBezTo>
                      <a:pt x="376" y="44"/>
                      <a:pt x="184" y="92"/>
                      <a:pt x="0" y="127"/>
                    </a:cubicBezTo>
                    <a:cubicBezTo>
                      <a:pt x="184" y="85"/>
                      <a:pt x="385" y="34"/>
                      <a:pt x="558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69" name="PA_任意多边形 21"/>
              <p:cNvSpPr/>
              <p:nvPr>
                <p:custDataLst>
                  <p:tags r:id="rId24"/>
                </p:custDataLst>
              </p:nvPr>
            </p:nvSpPr>
            <p:spPr bwMode="auto">
              <a:xfrm>
                <a:off x="6666706" y="2330450"/>
                <a:ext cx="1906588" cy="666750"/>
              </a:xfrm>
              <a:custGeom>
                <a:avLst/>
                <a:gdLst>
                  <a:gd name="T0" fmla="*/ 0 w 349"/>
                  <a:gd name="T1" fmla="*/ 0 h 122"/>
                  <a:gd name="T2" fmla="*/ 1906588 w 349"/>
                  <a:gd name="T3" fmla="*/ 666750 h 122"/>
                  <a:gd name="T4" fmla="*/ 0 w 349"/>
                  <a:gd name="T5" fmla="*/ 0 h 12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49" h="122">
                    <a:moveTo>
                      <a:pt x="0" y="0"/>
                    </a:moveTo>
                    <a:cubicBezTo>
                      <a:pt x="111" y="44"/>
                      <a:pt x="236" y="87"/>
                      <a:pt x="349" y="122"/>
                    </a:cubicBezTo>
                    <a:cubicBezTo>
                      <a:pt x="237" y="80"/>
                      <a:pt x="106" y="34"/>
                      <a:pt x="0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70" name="PA_任意多边形 23"/>
              <p:cNvSpPr/>
              <p:nvPr>
                <p:custDataLst>
                  <p:tags r:id="rId25"/>
                </p:custDataLst>
              </p:nvPr>
            </p:nvSpPr>
            <p:spPr bwMode="auto">
              <a:xfrm>
                <a:off x="6650831" y="1570038"/>
                <a:ext cx="33338" cy="754063"/>
              </a:xfrm>
              <a:custGeom>
                <a:avLst/>
                <a:gdLst>
                  <a:gd name="T0" fmla="*/ 16669 w 6"/>
                  <a:gd name="T1" fmla="*/ 0 h 138"/>
                  <a:gd name="T2" fmla="*/ 16669 w 6"/>
                  <a:gd name="T3" fmla="*/ 754063 h 138"/>
                  <a:gd name="T4" fmla="*/ 16669 w 6"/>
                  <a:gd name="T5" fmla="*/ 0 h 138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" h="138">
                    <a:moveTo>
                      <a:pt x="3" y="0"/>
                    </a:moveTo>
                    <a:cubicBezTo>
                      <a:pt x="5" y="54"/>
                      <a:pt x="6" y="87"/>
                      <a:pt x="3" y="138"/>
                    </a:cubicBezTo>
                    <a:cubicBezTo>
                      <a:pt x="1" y="87"/>
                      <a:pt x="0" y="54"/>
                      <a:pt x="3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71" name="PA_文本框 1"/>
              <p:cNvSpPr txBox="1">
                <a:spLocks noChangeArrowheads="1"/>
              </p:cNvSpPr>
              <p:nvPr>
                <p:custDataLst>
                  <p:tags r:id="rId26"/>
                </p:custDataLst>
              </p:nvPr>
            </p:nvSpPr>
            <p:spPr bwMode="auto">
              <a:xfrm rot="-979960">
                <a:off x="4361051" y="2189440"/>
                <a:ext cx="1569660" cy="3693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defRPr/>
                </a:pPr>
                <a:r>
                  <a: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微软雅黑" panose="020B0503020204020204" pitchFamily="34" charset="-122"/>
                    <a:ea typeface="微软雅黑" panose="020B0503020204020204" pitchFamily="34" charset="-122"/>
                    <a:cs typeface="+mn-cs"/>
                  </a:rPr>
                  <a:t>点击添加文本</a:t>
                </a:r>
              </a:p>
            </p:txBody>
          </p:sp>
        </p:grpSp>
        <p:grpSp>
          <p:nvGrpSpPr>
            <p:cNvPr id="57" name="组合 3"/>
            <p:cNvGrpSpPr/>
            <p:nvPr/>
          </p:nvGrpSpPr>
          <p:grpSpPr bwMode="auto">
            <a:xfrm>
              <a:off x="4098925" y="2713038"/>
              <a:ext cx="4954588" cy="1131887"/>
              <a:chOff x="3618706" y="3017838"/>
              <a:chExt cx="4954588" cy="1131888"/>
            </a:xfrm>
          </p:grpSpPr>
          <p:sp>
            <p:nvSpPr>
              <p:cNvPr id="58" name="PA_任意多边形 8"/>
              <p:cNvSpPr/>
              <p:nvPr>
                <p:custDataLst>
                  <p:tags r:id="rId13"/>
                </p:custDataLst>
              </p:nvPr>
            </p:nvSpPr>
            <p:spPr bwMode="auto">
              <a:xfrm>
                <a:off x="3618706" y="3684589"/>
                <a:ext cx="4954588" cy="465137"/>
              </a:xfrm>
              <a:custGeom>
                <a:avLst/>
                <a:gdLst>
                  <a:gd name="T0" fmla="*/ 0 w 3121"/>
                  <a:gd name="T1" fmla="*/ 128 h 293"/>
                  <a:gd name="T2" fmla="*/ 1920 w 3121"/>
                  <a:gd name="T3" fmla="*/ 0 h 293"/>
                  <a:gd name="T4" fmla="*/ 3121 w 3121"/>
                  <a:gd name="T5" fmla="*/ 114 h 293"/>
                  <a:gd name="T6" fmla="*/ 1917 w 3121"/>
                  <a:gd name="T7" fmla="*/ 293 h 293"/>
                  <a:gd name="T8" fmla="*/ 0 w 3121"/>
                  <a:gd name="T9" fmla="*/ 128 h 2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21" h="293">
                    <a:moveTo>
                      <a:pt x="0" y="128"/>
                    </a:moveTo>
                    <a:lnTo>
                      <a:pt x="1920" y="0"/>
                    </a:lnTo>
                    <a:lnTo>
                      <a:pt x="3121" y="114"/>
                    </a:lnTo>
                    <a:lnTo>
                      <a:pt x="1917" y="293"/>
                    </a:lnTo>
                    <a:lnTo>
                      <a:pt x="0" y="128"/>
                    </a:lnTo>
                    <a:close/>
                  </a:path>
                </a:pathLst>
              </a:custGeom>
              <a:solidFill>
                <a:srgbClr val="6C6B65"/>
              </a:solidFill>
              <a:ln>
                <a:noFill/>
              </a:ln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59" name="PA_任意多边形 13"/>
              <p:cNvSpPr/>
              <p:nvPr>
                <p:custDataLst>
                  <p:tags r:id="rId14"/>
                </p:custDataLst>
              </p:nvPr>
            </p:nvSpPr>
            <p:spPr bwMode="auto">
              <a:xfrm>
                <a:off x="6666706" y="3017838"/>
                <a:ext cx="1906588" cy="847726"/>
              </a:xfrm>
              <a:custGeom>
                <a:avLst/>
                <a:gdLst>
                  <a:gd name="T0" fmla="*/ 1201 w 1201"/>
                  <a:gd name="T1" fmla="*/ 327 h 534"/>
                  <a:gd name="T2" fmla="*/ 0 w 1201"/>
                  <a:gd name="T3" fmla="*/ 0 h 534"/>
                  <a:gd name="T4" fmla="*/ 0 w 1201"/>
                  <a:gd name="T5" fmla="*/ 420 h 534"/>
                  <a:gd name="T6" fmla="*/ 1201 w 1201"/>
                  <a:gd name="T7" fmla="*/ 534 h 534"/>
                  <a:gd name="T8" fmla="*/ 1201 w 1201"/>
                  <a:gd name="T9" fmla="*/ 327 h 5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01" h="534">
                    <a:moveTo>
                      <a:pt x="1201" y="327"/>
                    </a:moveTo>
                    <a:lnTo>
                      <a:pt x="0" y="0"/>
                    </a:lnTo>
                    <a:lnTo>
                      <a:pt x="0" y="420"/>
                    </a:lnTo>
                    <a:lnTo>
                      <a:pt x="1201" y="534"/>
                    </a:lnTo>
                    <a:lnTo>
                      <a:pt x="1201" y="327"/>
                    </a:lnTo>
                    <a:close/>
                  </a:path>
                </a:pathLst>
              </a:custGeom>
              <a:solidFill>
                <a:srgbClr val="96938B"/>
              </a:solidFill>
              <a:ln>
                <a:noFill/>
              </a:ln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60" name="PA_任意多边形 14"/>
              <p:cNvSpPr/>
              <p:nvPr>
                <p:custDataLst>
                  <p:tags r:id="rId15"/>
                </p:custDataLst>
              </p:nvPr>
            </p:nvSpPr>
            <p:spPr bwMode="auto">
              <a:xfrm>
                <a:off x="3618706" y="3017838"/>
                <a:ext cx="3048000" cy="869951"/>
              </a:xfrm>
              <a:custGeom>
                <a:avLst/>
                <a:gdLst>
                  <a:gd name="T0" fmla="*/ 0 w 1920"/>
                  <a:gd name="T1" fmla="*/ 317 h 548"/>
                  <a:gd name="T2" fmla="*/ 1920 w 1920"/>
                  <a:gd name="T3" fmla="*/ 0 h 548"/>
                  <a:gd name="T4" fmla="*/ 1920 w 1920"/>
                  <a:gd name="T5" fmla="*/ 420 h 548"/>
                  <a:gd name="T6" fmla="*/ 0 w 1920"/>
                  <a:gd name="T7" fmla="*/ 548 h 548"/>
                  <a:gd name="T8" fmla="*/ 0 w 1920"/>
                  <a:gd name="T9" fmla="*/ 317 h 5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20" h="548">
                    <a:moveTo>
                      <a:pt x="0" y="317"/>
                    </a:moveTo>
                    <a:lnTo>
                      <a:pt x="1920" y="0"/>
                    </a:lnTo>
                    <a:lnTo>
                      <a:pt x="1920" y="420"/>
                    </a:lnTo>
                    <a:lnTo>
                      <a:pt x="0" y="548"/>
                    </a:lnTo>
                    <a:lnTo>
                      <a:pt x="0" y="317"/>
                    </a:lnTo>
                    <a:close/>
                  </a:path>
                </a:pathLst>
              </a:custGeom>
              <a:solidFill>
                <a:srgbClr val="D7D3C8"/>
              </a:solidFill>
              <a:ln>
                <a:noFill/>
              </a:ln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61" name="PA_任意多边形 18"/>
              <p:cNvSpPr/>
              <p:nvPr>
                <p:custDataLst>
                  <p:tags r:id="rId16"/>
                </p:custDataLst>
              </p:nvPr>
            </p:nvSpPr>
            <p:spPr bwMode="auto">
              <a:xfrm>
                <a:off x="3618706" y="3684588"/>
                <a:ext cx="3048000" cy="196850"/>
              </a:xfrm>
              <a:custGeom>
                <a:avLst/>
                <a:gdLst>
                  <a:gd name="T0" fmla="*/ 3048000 w 558"/>
                  <a:gd name="T1" fmla="*/ 0 h 36"/>
                  <a:gd name="T2" fmla="*/ 0 w 558"/>
                  <a:gd name="T3" fmla="*/ 196850 h 36"/>
                  <a:gd name="T4" fmla="*/ 3048000 w 558"/>
                  <a:gd name="T5" fmla="*/ 0 h 36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558" h="36">
                    <a:moveTo>
                      <a:pt x="558" y="0"/>
                    </a:moveTo>
                    <a:cubicBezTo>
                      <a:pt x="372" y="13"/>
                      <a:pt x="187" y="30"/>
                      <a:pt x="0" y="36"/>
                    </a:cubicBezTo>
                    <a:cubicBezTo>
                      <a:pt x="188" y="24"/>
                      <a:pt x="382" y="6"/>
                      <a:pt x="558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62" name="PA_任意多边形 22"/>
              <p:cNvSpPr/>
              <p:nvPr>
                <p:custDataLst>
                  <p:tags r:id="rId17"/>
                </p:custDataLst>
              </p:nvPr>
            </p:nvSpPr>
            <p:spPr bwMode="auto">
              <a:xfrm>
                <a:off x="6666706" y="3684588"/>
                <a:ext cx="1895475" cy="180975"/>
              </a:xfrm>
              <a:custGeom>
                <a:avLst/>
                <a:gdLst>
                  <a:gd name="T0" fmla="*/ 0 w 347"/>
                  <a:gd name="T1" fmla="*/ 0 h 33"/>
                  <a:gd name="T2" fmla="*/ 1895475 w 347"/>
                  <a:gd name="T3" fmla="*/ 180975 h 33"/>
                  <a:gd name="T4" fmla="*/ 0 w 347"/>
                  <a:gd name="T5" fmla="*/ 0 h 33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347" h="33">
                    <a:moveTo>
                      <a:pt x="0" y="0"/>
                    </a:moveTo>
                    <a:cubicBezTo>
                      <a:pt x="114" y="13"/>
                      <a:pt x="233" y="26"/>
                      <a:pt x="347" y="33"/>
                    </a:cubicBezTo>
                    <a:cubicBezTo>
                      <a:pt x="233" y="21"/>
                      <a:pt x="108" y="6"/>
                      <a:pt x="0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63" name="PA_任意多边形 24"/>
              <p:cNvSpPr/>
              <p:nvPr>
                <p:custDataLst>
                  <p:tags r:id="rId18"/>
                </p:custDataLst>
              </p:nvPr>
            </p:nvSpPr>
            <p:spPr bwMode="auto">
              <a:xfrm>
                <a:off x="6650831" y="3017838"/>
                <a:ext cx="33338" cy="666750"/>
              </a:xfrm>
              <a:custGeom>
                <a:avLst/>
                <a:gdLst>
                  <a:gd name="T0" fmla="*/ 16669 w 6"/>
                  <a:gd name="T1" fmla="*/ 0 h 122"/>
                  <a:gd name="T2" fmla="*/ 16669 w 6"/>
                  <a:gd name="T3" fmla="*/ 666750 h 122"/>
                  <a:gd name="T4" fmla="*/ 16669 w 6"/>
                  <a:gd name="T5" fmla="*/ 0 h 122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6" h="122">
                    <a:moveTo>
                      <a:pt x="3" y="0"/>
                    </a:moveTo>
                    <a:cubicBezTo>
                      <a:pt x="5" y="53"/>
                      <a:pt x="6" y="71"/>
                      <a:pt x="3" y="122"/>
                    </a:cubicBezTo>
                    <a:cubicBezTo>
                      <a:pt x="1" y="70"/>
                      <a:pt x="0" y="54"/>
                      <a:pt x="3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64" name="PA_文本框 32"/>
              <p:cNvSpPr txBox="1">
                <a:spLocks noChangeArrowheads="1"/>
              </p:cNvSpPr>
              <p:nvPr>
                <p:custDataLst>
                  <p:tags r:id="rId19"/>
                </p:custDataLst>
              </p:nvPr>
            </p:nvSpPr>
            <p:spPr bwMode="auto">
              <a:xfrm rot="-411076">
                <a:off x="4361051" y="3352284"/>
                <a:ext cx="1569660" cy="3693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5pPr>
                <a:lvl6pPr marL="25146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6pPr>
                <a:lvl7pPr marL="29718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7pPr>
                <a:lvl8pPr marL="34290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8pPr>
                <a:lvl9pPr marL="3886200" indent="-228600" fontAlgn="base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Calibri" panose="020F0502020204030204" pitchFamily="34" charset="0"/>
                    <a:ea typeface="宋体" panose="02010600030101010101" pitchFamily="2" charset="-122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defRPr/>
                </a:pPr>
                <a:r>
                  <a: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微软雅黑" panose="020B0503020204020204" pitchFamily="34" charset="-122"/>
                    <a:ea typeface="微软雅黑" panose="020B0503020204020204" pitchFamily="34" charset="-122"/>
                    <a:cs typeface="+mn-cs"/>
                  </a:rPr>
                  <a:t>点击添加文本</a:t>
                </a:r>
              </a:p>
            </p:txBody>
          </p:sp>
        </p:grpSp>
      </p:grpSp>
      <p:sp>
        <p:nvSpPr>
          <p:cNvPr id="83" name="PA_灯片编号占位符 131"/>
          <p:cNvSpPr txBox="1"/>
          <p:nvPr>
            <p:custDataLst>
              <p:tags r:id="rId12"/>
            </p:custDataLst>
          </p:nvPr>
        </p:nvSpPr>
        <p:spPr>
          <a:xfrm>
            <a:off x="11417299" y="6538912"/>
            <a:ext cx="650875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zh-CN"/>
            </a:defPPr>
            <a:lvl1pPr marL="0" algn="ctr" defTabSz="914400" rtl="0" eaLnBrk="1" latinLnBrk="0" hangingPunct="1">
              <a:defRPr sz="1200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altLang="zh-CN" sz="12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-</a:t>
            </a:r>
            <a:fld id="{D6B02234-A951-478D-B725-4AAC724CF730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38</a:t>
            </a:fld>
            <a:r>
              <a:rPr kumimoji="0" lang="en-US" altLang="zh-CN" sz="12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-</a:t>
            </a:r>
            <a:endParaRPr kumimoji="0" lang="zh-CN" altLang="en-US" sz="1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2" fill="hold" nodeType="withEffect" p14:presetBounceEnd="33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33000">
                                          <p:cBhvr additive="base">
                                            <p:cTn id="7" dur="1000" fill="hold"/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33000">
                                          <p:cBhvr additive="base">
                                            <p:cTn id="8" dur="1000" fill="hold"/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2" fill="hold" nodeType="withEffect" p14:presetBounceEnd="33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33000">
                                          <p:cBhvr additive="base">
                                            <p:cTn id="11" dur="1000" fill="hold"/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33000">
                                          <p:cBhvr additive="base">
                                            <p:cTn id="12" dur="1000" fill="hold"/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8" fill="hold" nodeType="withEffect" p14:presetBounceEnd="33000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33000">
                                          <p:cBhvr additive="base">
                                            <p:cTn id="15" dur="1000" fill="hold"/>
                                            <p:tgtEl>
                                              <p:spTgt spid="2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33000">
                                          <p:cBhvr additive="base">
                                            <p:cTn id="16" dur="1000" fill="hold"/>
                                            <p:tgtEl>
                                              <p:spTgt spid="2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8" fill="hold" nodeType="withEffect" p14:presetBounceEnd="33000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33000">
                                          <p:cBhvr additive="base">
                                            <p:cTn id="19" dur="1000" fill="hold"/>
                                            <p:tgtEl>
                                              <p:spTgt spid="2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33000">
                                          <p:cBhvr additive="base">
                                            <p:cTn id="20" dur="1000" fill="hold"/>
                                            <p:tgtEl>
                                              <p:spTgt spid="2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2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000" fill="hold"/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000" fill="hold"/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2" fill="hold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000" fill="hold"/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000" fill="hold"/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8" fill="hold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1000" fill="hold"/>
                                            <p:tgtEl>
                                              <p:spTgt spid="2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1000" fill="hold"/>
                                            <p:tgtEl>
                                              <p:spTgt spid="2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8" fill="hold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1000" fill="hold"/>
                                            <p:tgtEl>
                                              <p:spTgt spid="2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1000" fill="hold"/>
                                            <p:tgtEl>
                                              <p:spTgt spid="2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Fallback>
  </mc:AlternateContent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8" name="PA_矩形 127"/>
          <p:cNvSpPr/>
          <p:nvPr>
            <p:custDataLst>
              <p:tags r:id="rId1"/>
            </p:custDataLst>
          </p:nvPr>
        </p:nvSpPr>
        <p:spPr>
          <a:xfrm>
            <a:off x="0" y="6545943"/>
            <a:ext cx="12192000" cy="312057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31" name="PA_任意多边形 130"/>
          <p:cNvSpPr/>
          <p:nvPr>
            <p:custDataLst>
              <p:tags r:id="rId2"/>
            </p:custDataLst>
          </p:nvPr>
        </p:nvSpPr>
        <p:spPr>
          <a:xfrm>
            <a:off x="10269304" y="6545943"/>
            <a:ext cx="1932222" cy="312057"/>
          </a:xfrm>
          <a:custGeom>
            <a:avLst/>
            <a:gdLst>
              <a:gd name="connsiteX0" fmla="*/ 0 w 1932222"/>
              <a:gd name="connsiteY0" fmla="*/ 0 h 312057"/>
              <a:gd name="connsiteX1" fmla="*/ 1932222 w 1932222"/>
              <a:gd name="connsiteY1" fmla="*/ 0 h 312057"/>
              <a:gd name="connsiteX2" fmla="*/ 1932222 w 1932222"/>
              <a:gd name="connsiteY2" fmla="*/ 312057 h 312057"/>
              <a:gd name="connsiteX3" fmla="*/ 154981 w 1932222"/>
              <a:gd name="connsiteY3" fmla="*/ 312057 h 3120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32222" h="312057">
                <a:moveTo>
                  <a:pt x="0" y="0"/>
                </a:moveTo>
                <a:lnTo>
                  <a:pt x="1932222" y="0"/>
                </a:lnTo>
                <a:lnTo>
                  <a:pt x="1932222" y="312057"/>
                </a:lnTo>
                <a:lnTo>
                  <a:pt x="154981" y="312057"/>
                </a:lnTo>
                <a:close/>
              </a:path>
            </a:pathLst>
          </a:custGeom>
          <a:solidFill>
            <a:schemeClr val="bg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32" name="PA_SlideNumberPlaceholder 131"/>
          <p:cNvSpPr>
            <a:spLocks noGrp="1"/>
          </p:cNvSpPr>
          <p:nvPr>
            <p:ph type="sldNum" sz="quarter" idx="12"/>
            <p:custDataLst>
              <p:tags r:id="rId3"/>
            </p:custDataLst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altLang="zh-CN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-</a:t>
            </a:r>
            <a:fld id="{D6B02234-A951-478D-B725-4AAC724CF730}" type="slidenum">
              <a:rPr kumimoji="0" lang="zh-CN" altLang="en-US" sz="1200" b="0" i="0" u="none" strike="noStrike" kern="120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39</a:t>
            </a:fld>
            <a:r>
              <a:rPr kumimoji="0" lang="en-US" altLang="zh-CN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-</a:t>
            </a:r>
            <a:endParaRPr kumimoji="0" lang="zh-CN" altLang="en-US" sz="1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33" name="PA_矩形 132"/>
          <p:cNvSpPr/>
          <p:nvPr>
            <p:custDataLst>
              <p:tags r:id="rId4"/>
            </p:custDataLst>
          </p:nvPr>
        </p:nvSpPr>
        <p:spPr>
          <a:xfrm>
            <a:off x="0" y="0"/>
            <a:ext cx="12192000" cy="696387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34" name="PA_矩形 133"/>
          <p:cNvSpPr/>
          <p:nvPr>
            <p:custDataLst>
              <p:tags r:id="rId5"/>
            </p:custDataLst>
          </p:nvPr>
        </p:nvSpPr>
        <p:spPr>
          <a:xfrm>
            <a:off x="0" y="0"/>
            <a:ext cx="138112" cy="696387"/>
          </a:xfrm>
          <a:prstGeom prst="rect">
            <a:avLst/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35" name="PA_文本框 134"/>
          <p:cNvSpPr txBox="1"/>
          <p:nvPr>
            <p:custDataLst>
              <p:tags r:id="rId6"/>
            </p:custDataLst>
          </p:nvPr>
        </p:nvSpPr>
        <p:spPr>
          <a:xfrm>
            <a:off x="254000" y="99391"/>
            <a:ext cx="8087470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lvl="0">
              <a:defRPr/>
            </a:pPr>
            <a:r>
              <a:rPr lang="zh-CN" altLang="en-US" sz="2800" b="1" spc="600" dirty="0">
                <a:solidFill>
                  <a:srgbClr val="40404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四项圆环反向模拟铜钱方孔</a:t>
            </a:r>
            <a:r>
              <a:rPr lang="en-US" altLang="zh-CN" sz="2800" b="1" spc="600" dirty="0">
                <a:solidFill>
                  <a:srgbClr val="40404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PPT</a:t>
            </a:r>
            <a:r>
              <a:rPr lang="zh-CN" altLang="en-US" sz="2800" b="1" spc="600" dirty="0">
                <a:solidFill>
                  <a:srgbClr val="40404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创意图表</a:t>
            </a:r>
            <a:endParaRPr kumimoji="0" lang="zh-CN" altLang="en-US" sz="2800" b="1" i="0" u="none" strike="noStrike" kern="1200" cap="none" spc="600" normalizeH="0" baseline="0" noProof="0" dirty="0">
              <a:ln>
                <a:noFill/>
              </a:ln>
              <a:solidFill>
                <a:srgbClr val="404040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</a:endParaRPr>
          </a:p>
        </p:txBody>
      </p:sp>
      <p:grpSp>
        <p:nvGrpSpPr>
          <p:cNvPr id="208" name="PA_组合 207"/>
          <p:cNvGrpSpPr/>
          <p:nvPr>
            <p:custDataLst>
              <p:tags r:id="rId7"/>
            </p:custDataLst>
          </p:nvPr>
        </p:nvGrpSpPr>
        <p:grpSpPr>
          <a:xfrm>
            <a:off x="775788" y="1996967"/>
            <a:ext cx="3323137" cy="1022167"/>
            <a:chOff x="775788" y="1184908"/>
            <a:chExt cx="3323137" cy="1022167"/>
          </a:xfrm>
        </p:grpSpPr>
        <p:sp>
          <p:nvSpPr>
            <p:cNvPr id="209" name="PA_文本框 208"/>
            <p:cNvSpPr txBox="1"/>
            <p:nvPr>
              <p:custDataLst>
                <p:tags r:id="rId46"/>
              </p:custDataLst>
            </p:nvPr>
          </p:nvSpPr>
          <p:spPr>
            <a:xfrm>
              <a:off x="1147304" y="1184908"/>
              <a:ext cx="2951621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altLang="zh-CN" sz="1800" b="1" i="0" u="none" strike="noStrike" kern="1200" cap="none" spc="300" normalizeH="0" baseline="0" noProof="0" dirty="0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1.</a:t>
              </a:r>
              <a:r>
                <a:rPr kumimoji="0" lang="zh-CN" altLang="en-US" sz="1800" b="1" i="0" u="none" strike="noStrike" kern="1200" cap="none" spc="300" normalizeH="0" baseline="0" noProof="0" dirty="0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点击此处添加标题</a:t>
              </a:r>
            </a:p>
          </p:txBody>
        </p:sp>
        <p:sp>
          <p:nvSpPr>
            <p:cNvPr id="210" name="PA_文本框 209"/>
            <p:cNvSpPr txBox="1"/>
            <p:nvPr>
              <p:custDataLst>
                <p:tags r:id="rId47"/>
              </p:custDataLst>
            </p:nvPr>
          </p:nvSpPr>
          <p:spPr>
            <a:xfrm>
              <a:off x="1147304" y="1636791"/>
              <a:ext cx="1595309" cy="57028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50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点击此处添加文字说明</a:t>
              </a:r>
              <a:endParaRPr kumimoji="0" lang="en-US" altLang="zh-CN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endParaRPr>
            </a:p>
            <a:p>
              <a:pPr marL="0" marR="0" lvl="0" indent="0" algn="l" defTabSz="914400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50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点击此处添加文字说明</a:t>
              </a:r>
            </a:p>
          </p:txBody>
        </p:sp>
        <p:cxnSp>
          <p:nvCxnSpPr>
            <p:cNvPr id="211" name="PA_直接连接符 210"/>
            <p:cNvCxnSpPr/>
            <p:nvPr>
              <p:custDataLst>
                <p:tags r:id="rId48"/>
              </p:custDataLst>
            </p:nvPr>
          </p:nvCxnSpPr>
          <p:spPr>
            <a:xfrm>
              <a:off x="1213979" y="1595515"/>
              <a:ext cx="2358780" cy="0"/>
            </a:xfrm>
            <a:prstGeom prst="line">
              <a:avLst/>
            </a:prstGeom>
            <a:ln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2" name="PA_直接连接符 211"/>
            <p:cNvCxnSpPr/>
            <p:nvPr>
              <p:custDataLst>
                <p:tags r:id="rId49"/>
              </p:custDataLst>
            </p:nvPr>
          </p:nvCxnSpPr>
          <p:spPr>
            <a:xfrm>
              <a:off x="1213979" y="1644435"/>
              <a:ext cx="817523" cy="0"/>
            </a:xfrm>
            <a:prstGeom prst="line">
              <a:avLst/>
            </a:prstGeom>
            <a:ln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13" name="PA_任意多边形 255"/>
            <p:cNvSpPr>
              <a:spLocks noEditPoints="1"/>
            </p:cNvSpPr>
            <p:nvPr>
              <p:custDataLst>
                <p:tags r:id="rId50"/>
              </p:custDataLst>
            </p:nvPr>
          </p:nvSpPr>
          <p:spPr bwMode="auto">
            <a:xfrm>
              <a:off x="775788" y="1252537"/>
              <a:ext cx="319760" cy="224831"/>
            </a:xfrm>
            <a:custGeom>
              <a:avLst/>
              <a:gdLst>
                <a:gd name="T0" fmla="*/ 54 w 54"/>
                <a:gd name="T1" fmla="*/ 27 h 38"/>
                <a:gd name="T2" fmla="*/ 44 w 54"/>
                <a:gd name="T3" fmla="*/ 38 h 38"/>
                <a:gd name="T4" fmla="*/ 43 w 54"/>
                <a:gd name="T5" fmla="*/ 38 h 38"/>
                <a:gd name="T6" fmla="*/ 11 w 54"/>
                <a:gd name="T7" fmla="*/ 38 h 38"/>
                <a:gd name="T8" fmla="*/ 11 w 54"/>
                <a:gd name="T9" fmla="*/ 38 h 38"/>
                <a:gd name="T10" fmla="*/ 11 w 54"/>
                <a:gd name="T11" fmla="*/ 38 h 38"/>
                <a:gd name="T12" fmla="*/ 10 w 54"/>
                <a:gd name="T13" fmla="*/ 38 h 38"/>
                <a:gd name="T14" fmla="*/ 0 w 54"/>
                <a:gd name="T15" fmla="*/ 27 h 38"/>
                <a:gd name="T16" fmla="*/ 5 w 54"/>
                <a:gd name="T17" fmla="*/ 18 h 38"/>
                <a:gd name="T18" fmla="*/ 5 w 54"/>
                <a:gd name="T19" fmla="*/ 16 h 38"/>
                <a:gd name="T20" fmla="*/ 12 w 54"/>
                <a:gd name="T21" fmla="*/ 8 h 38"/>
                <a:gd name="T22" fmla="*/ 17 w 54"/>
                <a:gd name="T23" fmla="*/ 10 h 38"/>
                <a:gd name="T24" fmla="*/ 31 w 54"/>
                <a:gd name="T25" fmla="*/ 0 h 38"/>
                <a:gd name="T26" fmla="*/ 48 w 54"/>
                <a:gd name="T27" fmla="*/ 17 h 38"/>
                <a:gd name="T28" fmla="*/ 48 w 54"/>
                <a:gd name="T29" fmla="*/ 18 h 38"/>
                <a:gd name="T30" fmla="*/ 54 w 54"/>
                <a:gd name="T31" fmla="*/ 27 h 38"/>
                <a:gd name="T32" fmla="*/ 20 w 54"/>
                <a:gd name="T33" fmla="*/ 32 h 38"/>
                <a:gd name="T34" fmla="*/ 26 w 54"/>
                <a:gd name="T35" fmla="*/ 29 h 38"/>
                <a:gd name="T36" fmla="*/ 24 w 54"/>
                <a:gd name="T37" fmla="*/ 26 h 38"/>
                <a:gd name="T38" fmla="*/ 20 w 54"/>
                <a:gd name="T39" fmla="*/ 28 h 38"/>
                <a:gd name="T40" fmla="*/ 16 w 54"/>
                <a:gd name="T41" fmla="*/ 25 h 38"/>
                <a:gd name="T42" fmla="*/ 20 w 54"/>
                <a:gd name="T43" fmla="*/ 21 h 38"/>
                <a:gd name="T44" fmla="*/ 36 w 54"/>
                <a:gd name="T45" fmla="*/ 32 h 38"/>
                <a:gd name="T46" fmla="*/ 43 w 54"/>
                <a:gd name="T47" fmla="*/ 25 h 38"/>
                <a:gd name="T48" fmla="*/ 36 w 54"/>
                <a:gd name="T49" fmla="*/ 18 h 38"/>
                <a:gd name="T50" fmla="*/ 29 w 54"/>
                <a:gd name="T51" fmla="*/ 20 h 38"/>
                <a:gd name="T52" fmla="*/ 32 w 54"/>
                <a:gd name="T53" fmla="*/ 23 h 38"/>
                <a:gd name="T54" fmla="*/ 35 w 54"/>
                <a:gd name="T55" fmla="*/ 21 h 38"/>
                <a:gd name="T56" fmla="*/ 39 w 54"/>
                <a:gd name="T57" fmla="*/ 25 h 38"/>
                <a:gd name="T58" fmla="*/ 35 w 54"/>
                <a:gd name="T59" fmla="*/ 28 h 38"/>
                <a:gd name="T60" fmla="*/ 20 w 54"/>
                <a:gd name="T61" fmla="*/ 18 h 38"/>
                <a:gd name="T62" fmla="*/ 12 w 54"/>
                <a:gd name="T63" fmla="*/ 25 h 38"/>
                <a:gd name="T64" fmla="*/ 20 w 54"/>
                <a:gd name="T65" fmla="*/ 32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4" h="38">
                  <a:moveTo>
                    <a:pt x="54" y="27"/>
                  </a:moveTo>
                  <a:cubicBezTo>
                    <a:pt x="54" y="33"/>
                    <a:pt x="50" y="38"/>
                    <a:pt x="44" y="38"/>
                  </a:cubicBezTo>
                  <a:cubicBezTo>
                    <a:pt x="43" y="38"/>
                    <a:pt x="43" y="38"/>
                    <a:pt x="43" y="38"/>
                  </a:cubicBezTo>
                  <a:cubicBezTo>
                    <a:pt x="11" y="38"/>
                    <a:pt x="11" y="38"/>
                    <a:pt x="11" y="38"/>
                  </a:cubicBezTo>
                  <a:cubicBezTo>
                    <a:pt x="11" y="38"/>
                    <a:pt x="11" y="38"/>
                    <a:pt x="11" y="38"/>
                  </a:cubicBezTo>
                  <a:cubicBezTo>
                    <a:pt x="11" y="38"/>
                    <a:pt x="11" y="38"/>
                    <a:pt x="11" y="38"/>
                  </a:cubicBezTo>
                  <a:cubicBezTo>
                    <a:pt x="10" y="38"/>
                    <a:pt x="10" y="38"/>
                    <a:pt x="10" y="38"/>
                  </a:cubicBezTo>
                  <a:cubicBezTo>
                    <a:pt x="4" y="38"/>
                    <a:pt x="0" y="33"/>
                    <a:pt x="0" y="27"/>
                  </a:cubicBezTo>
                  <a:cubicBezTo>
                    <a:pt x="0" y="23"/>
                    <a:pt x="2" y="20"/>
                    <a:pt x="5" y="18"/>
                  </a:cubicBezTo>
                  <a:cubicBezTo>
                    <a:pt x="5" y="17"/>
                    <a:pt x="5" y="16"/>
                    <a:pt x="5" y="16"/>
                  </a:cubicBezTo>
                  <a:cubicBezTo>
                    <a:pt x="5" y="11"/>
                    <a:pt x="8" y="8"/>
                    <a:pt x="12" y="8"/>
                  </a:cubicBezTo>
                  <a:cubicBezTo>
                    <a:pt x="14" y="8"/>
                    <a:pt x="15" y="9"/>
                    <a:pt x="17" y="10"/>
                  </a:cubicBezTo>
                  <a:cubicBezTo>
                    <a:pt x="19" y="4"/>
                    <a:pt x="25" y="0"/>
                    <a:pt x="31" y="0"/>
                  </a:cubicBezTo>
                  <a:cubicBezTo>
                    <a:pt x="40" y="0"/>
                    <a:pt x="48" y="8"/>
                    <a:pt x="48" y="17"/>
                  </a:cubicBezTo>
                  <a:cubicBezTo>
                    <a:pt x="48" y="17"/>
                    <a:pt x="48" y="17"/>
                    <a:pt x="48" y="18"/>
                  </a:cubicBezTo>
                  <a:cubicBezTo>
                    <a:pt x="52" y="19"/>
                    <a:pt x="54" y="23"/>
                    <a:pt x="54" y="27"/>
                  </a:cubicBezTo>
                  <a:close/>
                  <a:moveTo>
                    <a:pt x="20" y="32"/>
                  </a:moveTo>
                  <a:cubicBezTo>
                    <a:pt x="23" y="32"/>
                    <a:pt x="24" y="31"/>
                    <a:pt x="26" y="29"/>
                  </a:cubicBezTo>
                  <a:cubicBezTo>
                    <a:pt x="26" y="28"/>
                    <a:pt x="25" y="27"/>
                    <a:pt x="24" y="26"/>
                  </a:cubicBezTo>
                  <a:cubicBezTo>
                    <a:pt x="23" y="27"/>
                    <a:pt x="22" y="28"/>
                    <a:pt x="20" y="28"/>
                  </a:cubicBezTo>
                  <a:cubicBezTo>
                    <a:pt x="18" y="28"/>
                    <a:pt x="16" y="27"/>
                    <a:pt x="16" y="25"/>
                  </a:cubicBezTo>
                  <a:cubicBezTo>
                    <a:pt x="16" y="23"/>
                    <a:pt x="18" y="21"/>
                    <a:pt x="20" y="21"/>
                  </a:cubicBezTo>
                  <a:cubicBezTo>
                    <a:pt x="26" y="21"/>
                    <a:pt x="27" y="32"/>
                    <a:pt x="36" y="32"/>
                  </a:cubicBezTo>
                  <a:cubicBezTo>
                    <a:pt x="40" y="32"/>
                    <a:pt x="43" y="29"/>
                    <a:pt x="43" y="25"/>
                  </a:cubicBezTo>
                  <a:cubicBezTo>
                    <a:pt x="43" y="20"/>
                    <a:pt x="40" y="18"/>
                    <a:pt x="36" y="18"/>
                  </a:cubicBezTo>
                  <a:cubicBezTo>
                    <a:pt x="33" y="18"/>
                    <a:pt x="31" y="18"/>
                    <a:pt x="29" y="20"/>
                  </a:cubicBezTo>
                  <a:cubicBezTo>
                    <a:pt x="30" y="21"/>
                    <a:pt x="31" y="22"/>
                    <a:pt x="32" y="23"/>
                  </a:cubicBezTo>
                  <a:cubicBezTo>
                    <a:pt x="33" y="22"/>
                    <a:pt x="34" y="21"/>
                    <a:pt x="35" y="21"/>
                  </a:cubicBezTo>
                  <a:cubicBezTo>
                    <a:pt x="37" y="21"/>
                    <a:pt x="39" y="23"/>
                    <a:pt x="39" y="25"/>
                  </a:cubicBezTo>
                  <a:cubicBezTo>
                    <a:pt x="39" y="27"/>
                    <a:pt x="37" y="28"/>
                    <a:pt x="35" y="28"/>
                  </a:cubicBezTo>
                  <a:cubicBezTo>
                    <a:pt x="30" y="28"/>
                    <a:pt x="28" y="18"/>
                    <a:pt x="20" y="18"/>
                  </a:cubicBezTo>
                  <a:cubicBezTo>
                    <a:pt x="16" y="18"/>
                    <a:pt x="12" y="20"/>
                    <a:pt x="12" y="25"/>
                  </a:cubicBezTo>
                  <a:cubicBezTo>
                    <a:pt x="12" y="29"/>
                    <a:pt x="16" y="32"/>
                    <a:pt x="20" y="32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14" name="PA_组合 213"/>
          <p:cNvGrpSpPr/>
          <p:nvPr>
            <p:custDataLst>
              <p:tags r:id="rId8"/>
            </p:custDataLst>
          </p:nvPr>
        </p:nvGrpSpPr>
        <p:grpSpPr>
          <a:xfrm>
            <a:off x="8653198" y="1996967"/>
            <a:ext cx="3190870" cy="1022167"/>
            <a:chOff x="8653198" y="1184908"/>
            <a:chExt cx="3190870" cy="1022167"/>
          </a:xfrm>
        </p:grpSpPr>
        <p:sp>
          <p:nvSpPr>
            <p:cNvPr id="215" name="PA_文本框 214"/>
            <p:cNvSpPr txBox="1"/>
            <p:nvPr>
              <p:custDataLst>
                <p:tags r:id="rId41"/>
              </p:custDataLst>
            </p:nvPr>
          </p:nvSpPr>
          <p:spPr>
            <a:xfrm>
              <a:off x="8978900" y="1184908"/>
              <a:ext cx="2865168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altLang="zh-CN" sz="1800" b="1" i="0" u="none" strike="noStrike" kern="1200" cap="none" spc="300" normalizeH="0" baseline="0" noProof="0" dirty="0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3.</a:t>
              </a:r>
              <a:r>
                <a:rPr kumimoji="0" lang="zh-CN" altLang="en-US" sz="1800" b="1" i="0" u="none" strike="noStrike" kern="1200" cap="none" spc="300" normalizeH="0" baseline="0" noProof="0" dirty="0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点击此处添加标题</a:t>
              </a:r>
            </a:p>
          </p:txBody>
        </p:sp>
        <p:sp>
          <p:nvSpPr>
            <p:cNvPr id="216" name="PA_文本框 215"/>
            <p:cNvSpPr txBox="1"/>
            <p:nvPr>
              <p:custDataLst>
                <p:tags r:id="rId42"/>
              </p:custDataLst>
            </p:nvPr>
          </p:nvSpPr>
          <p:spPr>
            <a:xfrm>
              <a:off x="8978900" y="1636791"/>
              <a:ext cx="1595309" cy="57028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50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点击此处添加文字说明</a:t>
              </a:r>
              <a:endParaRPr kumimoji="0" lang="en-US" altLang="zh-CN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endParaRPr>
            </a:p>
            <a:p>
              <a:pPr marL="0" marR="0" lvl="0" indent="0" algn="l" defTabSz="914400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50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点击此处添加文字说明</a:t>
              </a:r>
            </a:p>
          </p:txBody>
        </p:sp>
        <p:cxnSp>
          <p:nvCxnSpPr>
            <p:cNvPr id="217" name="PA_直接连接符 216"/>
            <p:cNvCxnSpPr/>
            <p:nvPr>
              <p:custDataLst>
                <p:tags r:id="rId43"/>
              </p:custDataLst>
            </p:nvPr>
          </p:nvCxnSpPr>
          <p:spPr>
            <a:xfrm>
              <a:off x="9045575" y="1595515"/>
              <a:ext cx="2379712" cy="0"/>
            </a:xfrm>
            <a:prstGeom prst="line">
              <a:avLst/>
            </a:prstGeom>
            <a:ln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8" name="PA_直接连接符 217"/>
            <p:cNvCxnSpPr/>
            <p:nvPr>
              <p:custDataLst>
                <p:tags r:id="rId44"/>
              </p:custDataLst>
            </p:nvPr>
          </p:nvCxnSpPr>
          <p:spPr>
            <a:xfrm>
              <a:off x="9045575" y="1644435"/>
              <a:ext cx="817523" cy="0"/>
            </a:xfrm>
            <a:prstGeom prst="line">
              <a:avLst/>
            </a:prstGeom>
            <a:ln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19" name="PA_任意多边形 315"/>
            <p:cNvSpPr>
              <a:spLocks noEditPoints="1"/>
            </p:cNvSpPr>
            <p:nvPr>
              <p:custDataLst>
                <p:tags r:id="rId45"/>
              </p:custDataLst>
            </p:nvPr>
          </p:nvSpPr>
          <p:spPr bwMode="auto">
            <a:xfrm>
              <a:off x="8653198" y="1246755"/>
              <a:ext cx="236393" cy="236393"/>
            </a:xfrm>
            <a:custGeom>
              <a:avLst/>
              <a:gdLst>
                <a:gd name="T0" fmla="*/ 41 w 41"/>
                <a:gd name="T1" fmla="*/ 34 h 41"/>
                <a:gd name="T2" fmla="*/ 33 w 41"/>
                <a:gd name="T3" fmla="*/ 41 h 41"/>
                <a:gd name="T4" fmla="*/ 8 w 41"/>
                <a:gd name="T5" fmla="*/ 41 h 41"/>
                <a:gd name="T6" fmla="*/ 0 w 41"/>
                <a:gd name="T7" fmla="*/ 34 h 41"/>
                <a:gd name="T8" fmla="*/ 0 w 41"/>
                <a:gd name="T9" fmla="*/ 8 h 41"/>
                <a:gd name="T10" fmla="*/ 8 w 41"/>
                <a:gd name="T11" fmla="*/ 0 h 41"/>
                <a:gd name="T12" fmla="*/ 33 w 41"/>
                <a:gd name="T13" fmla="*/ 0 h 41"/>
                <a:gd name="T14" fmla="*/ 41 w 41"/>
                <a:gd name="T15" fmla="*/ 8 h 41"/>
                <a:gd name="T16" fmla="*/ 41 w 41"/>
                <a:gd name="T17" fmla="*/ 34 h 41"/>
                <a:gd name="T18" fmla="*/ 29 w 41"/>
                <a:gd name="T19" fmla="*/ 20 h 41"/>
                <a:gd name="T20" fmla="*/ 21 w 41"/>
                <a:gd name="T21" fmla="*/ 12 h 41"/>
                <a:gd name="T22" fmla="*/ 7 w 41"/>
                <a:gd name="T23" fmla="*/ 27 h 41"/>
                <a:gd name="T24" fmla="*/ 7 w 41"/>
                <a:gd name="T25" fmla="*/ 34 h 41"/>
                <a:gd name="T26" fmla="*/ 15 w 41"/>
                <a:gd name="T27" fmla="*/ 34 h 41"/>
                <a:gd name="T28" fmla="*/ 29 w 41"/>
                <a:gd name="T29" fmla="*/ 20 h 41"/>
                <a:gd name="T30" fmla="*/ 15 w 41"/>
                <a:gd name="T31" fmla="*/ 30 h 41"/>
                <a:gd name="T32" fmla="*/ 14 w 41"/>
                <a:gd name="T33" fmla="*/ 32 h 41"/>
                <a:gd name="T34" fmla="*/ 12 w 41"/>
                <a:gd name="T35" fmla="*/ 32 h 41"/>
                <a:gd name="T36" fmla="*/ 12 w 41"/>
                <a:gd name="T37" fmla="*/ 29 h 41"/>
                <a:gd name="T38" fmla="*/ 9 w 41"/>
                <a:gd name="T39" fmla="*/ 29 h 41"/>
                <a:gd name="T40" fmla="*/ 9 w 41"/>
                <a:gd name="T41" fmla="*/ 28 h 41"/>
                <a:gd name="T42" fmla="*/ 11 w 41"/>
                <a:gd name="T43" fmla="*/ 26 h 41"/>
                <a:gd name="T44" fmla="*/ 15 w 41"/>
                <a:gd name="T45" fmla="*/ 30 h 41"/>
                <a:gd name="T46" fmla="*/ 22 w 41"/>
                <a:gd name="T47" fmla="*/ 17 h 41"/>
                <a:gd name="T48" fmla="*/ 14 w 41"/>
                <a:gd name="T49" fmla="*/ 24 h 41"/>
                <a:gd name="T50" fmla="*/ 13 w 41"/>
                <a:gd name="T51" fmla="*/ 25 h 41"/>
                <a:gd name="T52" fmla="*/ 13 w 41"/>
                <a:gd name="T53" fmla="*/ 24 h 41"/>
                <a:gd name="T54" fmla="*/ 21 w 41"/>
                <a:gd name="T55" fmla="*/ 16 h 41"/>
                <a:gd name="T56" fmla="*/ 22 w 41"/>
                <a:gd name="T57" fmla="*/ 16 h 41"/>
                <a:gd name="T58" fmla="*/ 22 w 41"/>
                <a:gd name="T59" fmla="*/ 17 h 41"/>
                <a:gd name="T60" fmla="*/ 33 w 41"/>
                <a:gd name="T61" fmla="*/ 16 h 41"/>
                <a:gd name="T62" fmla="*/ 33 w 41"/>
                <a:gd name="T63" fmla="*/ 12 h 41"/>
                <a:gd name="T64" fmla="*/ 29 w 41"/>
                <a:gd name="T65" fmla="*/ 8 h 41"/>
                <a:gd name="T66" fmla="*/ 26 w 41"/>
                <a:gd name="T67" fmla="*/ 8 h 41"/>
                <a:gd name="T68" fmla="*/ 23 w 41"/>
                <a:gd name="T69" fmla="*/ 10 h 41"/>
                <a:gd name="T70" fmla="*/ 31 w 41"/>
                <a:gd name="T71" fmla="*/ 18 h 41"/>
                <a:gd name="T72" fmla="*/ 33 w 41"/>
                <a:gd name="T73" fmla="*/ 1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41" h="41">
                  <a:moveTo>
                    <a:pt x="41" y="34"/>
                  </a:moveTo>
                  <a:cubicBezTo>
                    <a:pt x="41" y="38"/>
                    <a:pt x="38" y="41"/>
                    <a:pt x="33" y="41"/>
                  </a:cubicBezTo>
                  <a:cubicBezTo>
                    <a:pt x="8" y="41"/>
                    <a:pt x="8" y="41"/>
                    <a:pt x="8" y="41"/>
                  </a:cubicBezTo>
                  <a:cubicBezTo>
                    <a:pt x="4" y="41"/>
                    <a:pt x="0" y="38"/>
                    <a:pt x="0" y="34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4"/>
                    <a:pt x="4" y="0"/>
                    <a:pt x="8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8" y="0"/>
                    <a:pt x="41" y="4"/>
                    <a:pt x="41" y="8"/>
                  </a:cubicBezTo>
                  <a:lnTo>
                    <a:pt x="41" y="34"/>
                  </a:lnTo>
                  <a:close/>
                  <a:moveTo>
                    <a:pt x="29" y="20"/>
                  </a:moveTo>
                  <a:cubicBezTo>
                    <a:pt x="21" y="12"/>
                    <a:pt x="21" y="12"/>
                    <a:pt x="21" y="12"/>
                  </a:cubicBezTo>
                  <a:cubicBezTo>
                    <a:pt x="7" y="27"/>
                    <a:pt x="7" y="27"/>
                    <a:pt x="7" y="27"/>
                  </a:cubicBezTo>
                  <a:cubicBezTo>
                    <a:pt x="7" y="34"/>
                    <a:pt x="7" y="34"/>
                    <a:pt x="7" y="34"/>
                  </a:cubicBezTo>
                  <a:cubicBezTo>
                    <a:pt x="15" y="34"/>
                    <a:pt x="15" y="34"/>
                    <a:pt x="15" y="34"/>
                  </a:cubicBezTo>
                  <a:lnTo>
                    <a:pt x="29" y="20"/>
                  </a:lnTo>
                  <a:close/>
                  <a:moveTo>
                    <a:pt x="15" y="30"/>
                  </a:moveTo>
                  <a:cubicBezTo>
                    <a:pt x="14" y="32"/>
                    <a:pt x="14" y="32"/>
                    <a:pt x="14" y="32"/>
                  </a:cubicBezTo>
                  <a:cubicBezTo>
                    <a:pt x="12" y="32"/>
                    <a:pt x="12" y="32"/>
                    <a:pt x="12" y="32"/>
                  </a:cubicBezTo>
                  <a:cubicBezTo>
                    <a:pt x="12" y="29"/>
                    <a:pt x="12" y="29"/>
                    <a:pt x="12" y="29"/>
                  </a:cubicBezTo>
                  <a:cubicBezTo>
                    <a:pt x="9" y="29"/>
                    <a:pt x="9" y="29"/>
                    <a:pt x="9" y="29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11" y="26"/>
                    <a:pt x="11" y="26"/>
                    <a:pt x="11" y="26"/>
                  </a:cubicBezTo>
                  <a:lnTo>
                    <a:pt x="15" y="30"/>
                  </a:lnTo>
                  <a:close/>
                  <a:moveTo>
                    <a:pt x="22" y="17"/>
                  </a:moveTo>
                  <a:cubicBezTo>
                    <a:pt x="14" y="24"/>
                    <a:pt x="14" y="24"/>
                    <a:pt x="14" y="24"/>
                  </a:cubicBezTo>
                  <a:cubicBezTo>
                    <a:pt x="14" y="25"/>
                    <a:pt x="13" y="25"/>
                    <a:pt x="13" y="25"/>
                  </a:cubicBezTo>
                  <a:cubicBezTo>
                    <a:pt x="13" y="24"/>
                    <a:pt x="13" y="24"/>
                    <a:pt x="13" y="24"/>
                  </a:cubicBezTo>
                  <a:cubicBezTo>
                    <a:pt x="21" y="16"/>
                    <a:pt x="21" y="16"/>
                    <a:pt x="21" y="16"/>
                  </a:cubicBezTo>
                  <a:cubicBezTo>
                    <a:pt x="21" y="16"/>
                    <a:pt x="22" y="16"/>
                    <a:pt x="22" y="16"/>
                  </a:cubicBezTo>
                  <a:cubicBezTo>
                    <a:pt x="22" y="16"/>
                    <a:pt x="22" y="16"/>
                    <a:pt x="22" y="17"/>
                  </a:cubicBezTo>
                  <a:close/>
                  <a:moveTo>
                    <a:pt x="33" y="16"/>
                  </a:moveTo>
                  <a:cubicBezTo>
                    <a:pt x="34" y="15"/>
                    <a:pt x="34" y="13"/>
                    <a:pt x="33" y="12"/>
                  </a:cubicBezTo>
                  <a:cubicBezTo>
                    <a:pt x="29" y="8"/>
                    <a:pt x="29" y="8"/>
                    <a:pt x="29" y="8"/>
                  </a:cubicBezTo>
                  <a:cubicBezTo>
                    <a:pt x="28" y="7"/>
                    <a:pt x="27" y="7"/>
                    <a:pt x="26" y="8"/>
                  </a:cubicBezTo>
                  <a:cubicBezTo>
                    <a:pt x="23" y="10"/>
                    <a:pt x="23" y="10"/>
                    <a:pt x="23" y="10"/>
                  </a:cubicBezTo>
                  <a:cubicBezTo>
                    <a:pt x="31" y="18"/>
                    <a:pt x="31" y="18"/>
                    <a:pt x="31" y="18"/>
                  </a:cubicBezTo>
                  <a:lnTo>
                    <a:pt x="33" y="16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20" name="PA_组合 219"/>
          <p:cNvGrpSpPr/>
          <p:nvPr>
            <p:custDataLst>
              <p:tags r:id="rId9"/>
            </p:custDataLst>
          </p:nvPr>
        </p:nvGrpSpPr>
        <p:grpSpPr>
          <a:xfrm>
            <a:off x="821668" y="4922875"/>
            <a:ext cx="3192914" cy="1022167"/>
            <a:chOff x="821668" y="2906974"/>
            <a:chExt cx="3192914" cy="1022167"/>
          </a:xfrm>
        </p:grpSpPr>
        <p:sp>
          <p:nvSpPr>
            <p:cNvPr id="221" name="PA_文本框 220"/>
            <p:cNvSpPr txBox="1"/>
            <p:nvPr>
              <p:custDataLst>
                <p:tags r:id="rId36"/>
              </p:custDataLst>
            </p:nvPr>
          </p:nvSpPr>
          <p:spPr>
            <a:xfrm>
              <a:off x="1147304" y="2906974"/>
              <a:ext cx="2867278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altLang="zh-CN" sz="1800" b="1" i="0" u="none" strike="noStrike" kern="1200" cap="none" spc="300" normalizeH="0" baseline="0" noProof="0" dirty="0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2.</a:t>
              </a:r>
              <a:r>
                <a:rPr kumimoji="0" lang="zh-CN" altLang="en-US" sz="1800" b="1" i="0" u="none" strike="noStrike" kern="1200" cap="none" spc="300" normalizeH="0" baseline="0" noProof="0" dirty="0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点击此处添加标题</a:t>
              </a:r>
            </a:p>
          </p:txBody>
        </p:sp>
        <p:sp>
          <p:nvSpPr>
            <p:cNvPr id="222" name="PA_文本框 221"/>
            <p:cNvSpPr txBox="1"/>
            <p:nvPr>
              <p:custDataLst>
                <p:tags r:id="rId37"/>
              </p:custDataLst>
            </p:nvPr>
          </p:nvSpPr>
          <p:spPr>
            <a:xfrm>
              <a:off x="1147304" y="3358857"/>
              <a:ext cx="1595309" cy="57028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50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点击此处添加文字说明</a:t>
              </a:r>
              <a:endParaRPr kumimoji="0" lang="en-US" altLang="zh-CN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endParaRPr>
            </a:p>
            <a:p>
              <a:pPr marL="0" marR="0" lvl="0" indent="0" algn="l" defTabSz="914400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50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点击此处添加文字说明</a:t>
              </a:r>
            </a:p>
          </p:txBody>
        </p:sp>
        <p:cxnSp>
          <p:nvCxnSpPr>
            <p:cNvPr id="223" name="PA_直接连接符 222"/>
            <p:cNvCxnSpPr/>
            <p:nvPr>
              <p:custDataLst>
                <p:tags r:id="rId38"/>
              </p:custDataLst>
            </p:nvPr>
          </p:nvCxnSpPr>
          <p:spPr>
            <a:xfrm>
              <a:off x="1213979" y="3317581"/>
              <a:ext cx="2358780" cy="0"/>
            </a:xfrm>
            <a:prstGeom prst="line">
              <a:avLst/>
            </a:prstGeom>
            <a:ln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4" name="PA_直接连接符 223"/>
            <p:cNvCxnSpPr/>
            <p:nvPr>
              <p:custDataLst>
                <p:tags r:id="rId39"/>
              </p:custDataLst>
            </p:nvPr>
          </p:nvCxnSpPr>
          <p:spPr>
            <a:xfrm>
              <a:off x="1213979" y="3366501"/>
              <a:ext cx="817523" cy="0"/>
            </a:xfrm>
            <a:prstGeom prst="line">
              <a:avLst/>
            </a:prstGeom>
            <a:ln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25" name="PA_任意多边形 163"/>
            <p:cNvSpPr>
              <a:spLocks noEditPoints="1"/>
            </p:cNvSpPr>
            <p:nvPr>
              <p:custDataLst>
                <p:tags r:id="rId40"/>
              </p:custDataLst>
            </p:nvPr>
          </p:nvSpPr>
          <p:spPr bwMode="auto">
            <a:xfrm>
              <a:off x="821668" y="2962934"/>
              <a:ext cx="298748" cy="230613"/>
            </a:xfrm>
            <a:custGeom>
              <a:avLst/>
              <a:gdLst>
                <a:gd name="T0" fmla="*/ 38 w 48"/>
                <a:gd name="T1" fmla="*/ 30 h 37"/>
                <a:gd name="T2" fmla="*/ 30 w 48"/>
                <a:gd name="T3" fmla="*/ 37 h 37"/>
                <a:gd name="T4" fmla="*/ 8 w 48"/>
                <a:gd name="T5" fmla="*/ 37 h 37"/>
                <a:gd name="T6" fmla="*/ 0 w 48"/>
                <a:gd name="T7" fmla="*/ 30 h 37"/>
                <a:gd name="T8" fmla="*/ 0 w 48"/>
                <a:gd name="T9" fmla="*/ 7 h 37"/>
                <a:gd name="T10" fmla="*/ 8 w 48"/>
                <a:gd name="T11" fmla="*/ 0 h 37"/>
                <a:gd name="T12" fmla="*/ 30 w 48"/>
                <a:gd name="T13" fmla="*/ 0 h 37"/>
                <a:gd name="T14" fmla="*/ 33 w 48"/>
                <a:gd name="T15" fmla="*/ 0 h 37"/>
                <a:gd name="T16" fmla="*/ 34 w 48"/>
                <a:gd name="T17" fmla="*/ 1 h 37"/>
                <a:gd name="T18" fmla="*/ 34 w 48"/>
                <a:gd name="T19" fmla="*/ 2 h 37"/>
                <a:gd name="T20" fmla="*/ 32 w 48"/>
                <a:gd name="T21" fmla="*/ 3 h 37"/>
                <a:gd name="T22" fmla="*/ 31 w 48"/>
                <a:gd name="T23" fmla="*/ 3 h 37"/>
                <a:gd name="T24" fmla="*/ 30 w 48"/>
                <a:gd name="T25" fmla="*/ 3 h 37"/>
                <a:gd name="T26" fmla="*/ 8 w 48"/>
                <a:gd name="T27" fmla="*/ 3 h 37"/>
                <a:gd name="T28" fmla="*/ 4 w 48"/>
                <a:gd name="T29" fmla="*/ 7 h 37"/>
                <a:gd name="T30" fmla="*/ 4 w 48"/>
                <a:gd name="T31" fmla="*/ 30 h 37"/>
                <a:gd name="T32" fmla="*/ 8 w 48"/>
                <a:gd name="T33" fmla="*/ 34 h 37"/>
                <a:gd name="T34" fmla="*/ 30 w 48"/>
                <a:gd name="T35" fmla="*/ 34 h 37"/>
                <a:gd name="T36" fmla="*/ 34 w 48"/>
                <a:gd name="T37" fmla="*/ 30 h 37"/>
                <a:gd name="T38" fmla="*/ 34 w 48"/>
                <a:gd name="T39" fmla="*/ 26 h 37"/>
                <a:gd name="T40" fmla="*/ 35 w 48"/>
                <a:gd name="T41" fmla="*/ 26 h 37"/>
                <a:gd name="T42" fmla="*/ 36 w 48"/>
                <a:gd name="T43" fmla="*/ 24 h 37"/>
                <a:gd name="T44" fmla="*/ 37 w 48"/>
                <a:gd name="T45" fmla="*/ 24 h 37"/>
                <a:gd name="T46" fmla="*/ 38 w 48"/>
                <a:gd name="T47" fmla="*/ 25 h 37"/>
                <a:gd name="T48" fmla="*/ 38 w 48"/>
                <a:gd name="T49" fmla="*/ 30 h 37"/>
                <a:gd name="T50" fmla="*/ 43 w 48"/>
                <a:gd name="T51" fmla="*/ 13 h 37"/>
                <a:gd name="T52" fmla="*/ 25 w 48"/>
                <a:gd name="T53" fmla="*/ 31 h 37"/>
                <a:gd name="T54" fmla="*/ 17 w 48"/>
                <a:gd name="T55" fmla="*/ 31 h 37"/>
                <a:gd name="T56" fmla="*/ 17 w 48"/>
                <a:gd name="T57" fmla="*/ 23 h 37"/>
                <a:gd name="T58" fmla="*/ 35 w 48"/>
                <a:gd name="T59" fmla="*/ 5 h 37"/>
                <a:gd name="T60" fmla="*/ 43 w 48"/>
                <a:gd name="T61" fmla="*/ 13 h 37"/>
                <a:gd name="T62" fmla="*/ 27 w 48"/>
                <a:gd name="T63" fmla="*/ 25 h 37"/>
                <a:gd name="T64" fmla="*/ 23 w 48"/>
                <a:gd name="T65" fmla="*/ 21 h 37"/>
                <a:gd name="T66" fmla="*/ 20 w 48"/>
                <a:gd name="T67" fmla="*/ 24 h 37"/>
                <a:gd name="T68" fmla="*/ 20 w 48"/>
                <a:gd name="T69" fmla="*/ 25 h 37"/>
                <a:gd name="T70" fmla="*/ 22 w 48"/>
                <a:gd name="T71" fmla="*/ 25 h 37"/>
                <a:gd name="T72" fmla="*/ 22 w 48"/>
                <a:gd name="T73" fmla="*/ 28 h 37"/>
                <a:gd name="T74" fmla="*/ 24 w 48"/>
                <a:gd name="T75" fmla="*/ 28 h 37"/>
                <a:gd name="T76" fmla="*/ 27 w 48"/>
                <a:gd name="T77" fmla="*/ 25 h 37"/>
                <a:gd name="T78" fmla="*/ 35 w 48"/>
                <a:gd name="T79" fmla="*/ 9 h 37"/>
                <a:gd name="T80" fmla="*/ 25 w 48"/>
                <a:gd name="T81" fmla="*/ 18 h 37"/>
                <a:gd name="T82" fmla="*/ 25 w 48"/>
                <a:gd name="T83" fmla="*/ 19 h 37"/>
                <a:gd name="T84" fmla="*/ 26 w 48"/>
                <a:gd name="T85" fmla="*/ 19 h 37"/>
                <a:gd name="T86" fmla="*/ 36 w 48"/>
                <a:gd name="T87" fmla="*/ 10 h 37"/>
                <a:gd name="T88" fmla="*/ 36 w 48"/>
                <a:gd name="T89" fmla="*/ 9 h 37"/>
                <a:gd name="T90" fmla="*/ 35 w 48"/>
                <a:gd name="T91" fmla="*/ 9 h 37"/>
                <a:gd name="T92" fmla="*/ 45 w 48"/>
                <a:gd name="T93" fmla="*/ 11 h 37"/>
                <a:gd name="T94" fmla="*/ 37 w 48"/>
                <a:gd name="T95" fmla="*/ 3 h 37"/>
                <a:gd name="T96" fmla="*/ 39 w 48"/>
                <a:gd name="T97" fmla="*/ 1 h 37"/>
                <a:gd name="T98" fmla="*/ 43 w 48"/>
                <a:gd name="T99" fmla="*/ 1 h 37"/>
                <a:gd name="T100" fmla="*/ 47 w 48"/>
                <a:gd name="T101" fmla="*/ 5 h 37"/>
                <a:gd name="T102" fmla="*/ 47 w 48"/>
                <a:gd name="T103" fmla="*/ 8 h 37"/>
                <a:gd name="T104" fmla="*/ 45 w 48"/>
                <a:gd name="T105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8" h="37">
                  <a:moveTo>
                    <a:pt x="38" y="30"/>
                  </a:moveTo>
                  <a:cubicBezTo>
                    <a:pt x="38" y="34"/>
                    <a:pt x="34" y="37"/>
                    <a:pt x="30" y="37"/>
                  </a:cubicBezTo>
                  <a:cubicBezTo>
                    <a:pt x="8" y="37"/>
                    <a:pt x="8" y="37"/>
                    <a:pt x="8" y="37"/>
                  </a:cubicBezTo>
                  <a:cubicBezTo>
                    <a:pt x="4" y="37"/>
                    <a:pt x="0" y="34"/>
                    <a:pt x="0" y="30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3"/>
                    <a:pt x="4" y="0"/>
                    <a:pt x="8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1" y="0"/>
                    <a:pt x="32" y="0"/>
                    <a:pt x="33" y="0"/>
                  </a:cubicBezTo>
                  <a:cubicBezTo>
                    <a:pt x="34" y="0"/>
                    <a:pt x="34" y="1"/>
                    <a:pt x="34" y="1"/>
                  </a:cubicBezTo>
                  <a:cubicBezTo>
                    <a:pt x="34" y="1"/>
                    <a:pt x="34" y="2"/>
                    <a:pt x="34" y="2"/>
                  </a:cubicBezTo>
                  <a:cubicBezTo>
                    <a:pt x="32" y="3"/>
                    <a:pt x="32" y="3"/>
                    <a:pt x="32" y="3"/>
                  </a:cubicBezTo>
                  <a:cubicBezTo>
                    <a:pt x="32" y="3"/>
                    <a:pt x="32" y="3"/>
                    <a:pt x="31" y="3"/>
                  </a:cubicBezTo>
                  <a:cubicBezTo>
                    <a:pt x="31" y="3"/>
                    <a:pt x="31" y="3"/>
                    <a:pt x="30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6" y="3"/>
                    <a:pt x="4" y="5"/>
                    <a:pt x="4" y="7"/>
                  </a:cubicBezTo>
                  <a:cubicBezTo>
                    <a:pt x="4" y="30"/>
                    <a:pt x="4" y="30"/>
                    <a:pt x="4" y="30"/>
                  </a:cubicBezTo>
                  <a:cubicBezTo>
                    <a:pt x="4" y="32"/>
                    <a:pt x="6" y="34"/>
                    <a:pt x="8" y="34"/>
                  </a:cubicBezTo>
                  <a:cubicBezTo>
                    <a:pt x="30" y="34"/>
                    <a:pt x="30" y="34"/>
                    <a:pt x="30" y="34"/>
                  </a:cubicBezTo>
                  <a:cubicBezTo>
                    <a:pt x="33" y="34"/>
                    <a:pt x="34" y="32"/>
                    <a:pt x="34" y="30"/>
                  </a:cubicBezTo>
                  <a:cubicBezTo>
                    <a:pt x="34" y="26"/>
                    <a:pt x="34" y="26"/>
                    <a:pt x="34" y="26"/>
                  </a:cubicBezTo>
                  <a:cubicBezTo>
                    <a:pt x="34" y="26"/>
                    <a:pt x="35" y="26"/>
                    <a:pt x="35" y="26"/>
                  </a:cubicBezTo>
                  <a:cubicBezTo>
                    <a:pt x="36" y="24"/>
                    <a:pt x="36" y="24"/>
                    <a:pt x="36" y="24"/>
                  </a:cubicBezTo>
                  <a:cubicBezTo>
                    <a:pt x="37" y="24"/>
                    <a:pt x="37" y="24"/>
                    <a:pt x="37" y="24"/>
                  </a:cubicBezTo>
                  <a:cubicBezTo>
                    <a:pt x="38" y="24"/>
                    <a:pt x="38" y="24"/>
                    <a:pt x="38" y="25"/>
                  </a:cubicBezTo>
                  <a:lnTo>
                    <a:pt x="38" y="30"/>
                  </a:lnTo>
                  <a:close/>
                  <a:moveTo>
                    <a:pt x="43" y="13"/>
                  </a:moveTo>
                  <a:cubicBezTo>
                    <a:pt x="25" y="31"/>
                    <a:pt x="25" y="31"/>
                    <a:pt x="25" y="31"/>
                  </a:cubicBezTo>
                  <a:cubicBezTo>
                    <a:pt x="17" y="31"/>
                    <a:pt x="17" y="31"/>
                    <a:pt x="17" y="31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35" y="5"/>
                    <a:pt x="35" y="5"/>
                    <a:pt x="35" y="5"/>
                  </a:cubicBezTo>
                  <a:lnTo>
                    <a:pt x="43" y="13"/>
                  </a:lnTo>
                  <a:close/>
                  <a:moveTo>
                    <a:pt x="27" y="25"/>
                  </a:moveTo>
                  <a:cubicBezTo>
                    <a:pt x="23" y="21"/>
                    <a:pt x="23" y="21"/>
                    <a:pt x="23" y="21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4" y="28"/>
                    <a:pt x="24" y="28"/>
                    <a:pt x="24" y="28"/>
                  </a:cubicBezTo>
                  <a:lnTo>
                    <a:pt x="27" y="25"/>
                  </a:lnTo>
                  <a:close/>
                  <a:moveTo>
                    <a:pt x="35" y="9"/>
                  </a:moveTo>
                  <a:cubicBezTo>
                    <a:pt x="25" y="18"/>
                    <a:pt x="25" y="18"/>
                    <a:pt x="25" y="18"/>
                  </a:cubicBezTo>
                  <a:cubicBezTo>
                    <a:pt x="25" y="18"/>
                    <a:pt x="25" y="19"/>
                    <a:pt x="25" y="19"/>
                  </a:cubicBezTo>
                  <a:cubicBezTo>
                    <a:pt x="26" y="19"/>
                    <a:pt x="26" y="19"/>
                    <a:pt x="26" y="19"/>
                  </a:cubicBezTo>
                  <a:cubicBezTo>
                    <a:pt x="36" y="10"/>
                    <a:pt x="36" y="10"/>
                    <a:pt x="36" y="10"/>
                  </a:cubicBezTo>
                  <a:cubicBezTo>
                    <a:pt x="36" y="9"/>
                    <a:pt x="36" y="9"/>
                    <a:pt x="36" y="9"/>
                  </a:cubicBezTo>
                  <a:cubicBezTo>
                    <a:pt x="35" y="8"/>
                    <a:pt x="35" y="8"/>
                    <a:pt x="35" y="9"/>
                  </a:cubicBezTo>
                  <a:close/>
                  <a:moveTo>
                    <a:pt x="45" y="11"/>
                  </a:moveTo>
                  <a:cubicBezTo>
                    <a:pt x="37" y="3"/>
                    <a:pt x="37" y="3"/>
                    <a:pt x="37" y="3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40" y="0"/>
                    <a:pt x="42" y="0"/>
                    <a:pt x="43" y="1"/>
                  </a:cubicBezTo>
                  <a:cubicBezTo>
                    <a:pt x="47" y="5"/>
                    <a:pt x="47" y="5"/>
                    <a:pt x="47" y="5"/>
                  </a:cubicBezTo>
                  <a:cubicBezTo>
                    <a:pt x="48" y="6"/>
                    <a:pt x="48" y="7"/>
                    <a:pt x="47" y="8"/>
                  </a:cubicBezTo>
                  <a:lnTo>
                    <a:pt x="45" y="11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26" name="PA_组合 225"/>
          <p:cNvGrpSpPr/>
          <p:nvPr>
            <p:custDataLst>
              <p:tags r:id="rId10"/>
            </p:custDataLst>
          </p:nvPr>
        </p:nvGrpSpPr>
        <p:grpSpPr>
          <a:xfrm>
            <a:off x="8653198" y="4922875"/>
            <a:ext cx="3268508" cy="1022167"/>
            <a:chOff x="8653198" y="2906974"/>
            <a:chExt cx="3268508" cy="1022167"/>
          </a:xfrm>
        </p:grpSpPr>
        <p:sp>
          <p:nvSpPr>
            <p:cNvPr id="227" name="PA_文本框 226"/>
            <p:cNvSpPr txBox="1"/>
            <p:nvPr>
              <p:custDataLst>
                <p:tags r:id="rId31"/>
              </p:custDataLst>
            </p:nvPr>
          </p:nvSpPr>
          <p:spPr>
            <a:xfrm>
              <a:off x="8978900" y="2906974"/>
              <a:ext cx="2942806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altLang="zh-CN" sz="1800" b="1" i="0" u="none" strike="noStrike" kern="1200" cap="none" spc="300" normalizeH="0" baseline="0" noProof="0" dirty="0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4.</a:t>
              </a:r>
              <a:r>
                <a:rPr kumimoji="0" lang="zh-CN" altLang="en-US" sz="1800" b="1" i="0" u="none" strike="noStrike" kern="1200" cap="none" spc="300" normalizeH="0" baseline="0" noProof="0" dirty="0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点击此处添加标题</a:t>
              </a:r>
            </a:p>
          </p:txBody>
        </p:sp>
        <p:sp>
          <p:nvSpPr>
            <p:cNvPr id="228" name="PA_文本框 227"/>
            <p:cNvSpPr txBox="1"/>
            <p:nvPr>
              <p:custDataLst>
                <p:tags r:id="rId32"/>
              </p:custDataLst>
            </p:nvPr>
          </p:nvSpPr>
          <p:spPr>
            <a:xfrm>
              <a:off x="8978900" y="3358857"/>
              <a:ext cx="1595309" cy="57028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50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点击此处添加文字说明</a:t>
              </a:r>
              <a:endParaRPr kumimoji="0" lang="en-US" altLang="zh-CN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endParaRPr>
            </a:p>
            <a:p>
              <a:pPr marL="0" marR="0" lvl="0" indent="0" algn="l" defTabSz="914400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50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点击此处添加文字说明</a:t>
              </a:r>
            </a:p>
          </p:txBody>
        </p:sp>
        <p:cxnSp>
          <p:nvCxnSpPr>
            <p:cNvPr id="229" name="PA_直接连接符 228"/>
            <p:cNvCxnSpPr/>
            <p:nvPr>
              <p:custDataLst>
                <p:tags r:id="rId33"/>
              </p:custDataLst>
            </p:nvPr>
          </p:nvCxnSpPr>
          <p:spPr>
            <a:xfrm>
              <a:off x="9045575" y="3317581"/>
              <a:ext cx="2379712" cy="0"/>
            </a:xfrm>
            <a:prstGeom prst="line">
              <a:avLst/>
            </a:prstGeom>
            <a:ln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0" name="PA_直接连接符 229"/>
            <p:cNvCxnSpPr/>
            <p:nvPr>
              <p:custDataLst>
                <p:tags r:id="rId34"/>
              </p:custDataLst>
            </p:nvPr>
          </p:nvCxnSpPr>
          <p:spPr>
            <a:xfrm>
              <a:off x="9045575" y="3366501"/>
              <a:ext cx="817523" cy="0"/>
            </a:xfrm>
            <a:prstGeom prst="line">
              <a:avLst/>
            </a:prstGeom>
            <a:ln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31" name="PA_任意多边形 342"/>
            <p:cNvSpPr>
              <a:spLocks noEditPoints="1"/>
            </p:cNvSpPr>
            <p:nvPr>
              <p:custDataLst>
                <p:tags r:id="rId35"/>
              </p:custDataLst>
            </p:nvPr>
          </p:nvSpPr>
          <p:spPr bwMode="auto">
            <a:xfrm>
              <a:off x="8653198" y="2964076"/>
              <a:ext cx="248911" cy="220527"/>
            </a:xfrm>
            <a:custGeom>
              <a:avLst/>
              <a:gdLst>
                <a:gd name="T0" fmla="*/ 48 w 48"/>
                <a:gd name="T1" fmla="*/ 10 h 43"/>
                <a:gd name="T2" fmla="*/ 39 w 48"/>
                <a:gd name="T3" fmla="*/ 19 h 43"/>
                <a:gd name="T4" fmla="*/ 39 w 48"/>
                <a:gd name="T5" fmla="*/ 19 h 43"/>
                <a:gd name="T6" fmla="*/ 38 w 48"/>
                <a:gd name="T7" fmla="*/ 18 h 43"/>
                <a:gd name="T8" fmla="*/ 38 w 48"/>
                <a:gd name="T9" fmla="*/ 13 h 43"/>
                <a:gd name="T10" fmla="*/ 31 w 48"/>
                <a:gd name="T11" fmla="*/ 13 h 43"/>
                <a:gd name="T12" fmla="*/ 24 w 48"/>
                <a:gd name="T13" fmla="*/ 18 h 43"/>
                <a:gd name="T14" fmla="*/ 22 w 48"/>
                <a:gd name="T15" fmla="*/ 23 h 43"/>
                <a:gd name="T16" fmla="*/ 7 w 48"/>
                <a:gd name="T17" fmla="*/ 37 h 43"/>
                <a:gd name="T18" fmla="*/ 1 w 48"/>
                <a:gd name="T19" fmla="*/ 37 h 43"/>
                <a:gd name="T20" fmla="*/ 0 w 48"/>
                <a:gd name="T21" fmla="*/ 36 h 43"/>
                <a:gd name="T22" fmla="*/ 0 w 48"/>
                <a:gd name="T23" fmla="*/ 31 h 43"/>
                <a:gd name="T24" fmla="*/ 1 w 48"/>
                <a:gd name="T25" fmla="*/ 30 h 43"/>
                <a:gd name="T26" fmla="*/ 7 w 48"/>
                <a:gd name="T27" fmla="*/ 30 h 43"/>
                <a:gd name="T28" fmla="*/ 14 w 48"/>
                <a:gd name="T29" fmla="*/ 25 h 43"/>
                <a:gd name="T30" fmla="*/ 16 w 48"/>
                <a:gd name="T31" fmla="*/ 20 h 43"/>
                <a:gd name="T32" fmla="*/ 31 w 48"/>
                <a:gd name="T33" fmla="*/ 6 h 43"/>
                <a:gd name="T34" fmla="*/ 38 w 48"/>
                <a:gd name="T35" fmla="*/ 6 h 43"/>
                <a:gd name="T36" fmla="*/ 38 w 48"/>
                <a:gd name="T37" fmla="*/ 1 h 43"/>
                <a:gd name="T38" fmla="*/ 39 w 48"/>
                <a:gd name="T39" fmla="*/ 0 h 43"/>
                <a:gd name="T40" fmla="*/ 39 w 48"/>
                <a:gd name="T41" fmla="*/ 1 h 43"/>
                <a:gd name="T42" fmla="*/ 48 w 48"/>
                <a:gd name="T43" fmla="*/ 9 h 43"/>
                <a:gd name="T44" fmla="*/ 48 w 48"/>
                <a:gd name="T45" fmla="*/ 10 h 43"/>
                <a:gd name="T46" fmla="*/ 48 w 48"/>
                <a:gd name="T47" fmla="*/ 10 h 43"/>
                <a:gd name="T48" fmla="*/ 14 w 48"/>
                <a:gd name="T49" fmla="*/ 20 h 43"/>
                <a:gd name="T50" fmla="*/ 7 w 48"/>
                <a:gd name="T51" fmla="*/ 13 h 43"/>
                <a:gd name="T52" fmla="*/ 1 w 48"/>
                <a:gd name="T53" fmla="*/ 13 h 43"/>
                <a:gd name="T54" fmla="*/ 0 w 48"/>
                <a:gd name="T55" fmla="*/ 12 h 43"/>
                <a:gd name="T56" fmla="*/ 0 w 48"/>
                <a:gd name="T57" fmla="*/ 7 h 43"/>
                <a:gd name="T58" fmla="*/ 1 w 48"/>
                <a:gd name="T59" fmla="*/ 6 h 43"/>
                <a:gd name="T60" fmla="*/ 7 w 48"/>
                <a:gd name="T61" fmla="*/ 6 h 43"/>
                <a:gd name="T62" fmla="*/ 18 w 48"/>
                <a:gd name="T63" fmla="*/ 12 h 43"/>
                <a:gd name="T64" fmla="*/ 14 w 48"/>
                <a:gd name="T65" fmla="*/ 20 h 43"/>
                <a:gd name="T66" fmla="*/ 48 w 48"/>
                <a:gd name="T67" fmla="*/ 34 h 43"/>
                <a:gd name="T68" fmla="*/ 39 w 48"/>
                <a:gd name="T69" fmla="*/ 43 h 43"/>
                <a:gd name="T70" fmla="*/ 39 w 48"/>
                <a:gd name="T71" fmla="*/ 43 h 43"/>
                <a:gd name="T72" fmla="*/ 38 w 48"/>
                <a:gd name="T73" fmla="*/ 42 h 43"/>
                <a:gd name="T74" fmla="*/ 38 w 48"/>
                <a:gd name="T75" fmla="*/ 37 h 43"/>
                <a:gd name="T76" fmla="*/ 20 w 48"/>
                <a:gd name="T77" fmla="*/ 31 h 43"/>
                <a:gd name="T78" fmla="*/ 24 w 48"/>
                <a:gd name="T79" fmla="*/ 24 h 43"/>
                <a:gd name="T80" fmla="*/ 31 w 48"/>
                <a:gd name="T81" fmla="*/ 30 h 43"/>
                <a:gd name="T82" fmla="*/ 38 w 48"/>
                <a:gd name="T83" fmla="*/ 30 h 43"/>
                <a:gd name="T84" fmla="*/ 38 w 48"/>
                <a:gd name="T85" fmla="*/ 25 h 43"/>
                <a:gd name="T86" fmla="*/ 39 w 48"/>
                <a:gd name="T87" fmla="*/ 24 h 43"/>
                <a:gd name="T88" fmla="*/ 39 w 48"/>
                <a:gd name="T89" fmla="*/ 25 h 43"/>
                <a:gd name="T90" fmla="*/ 48 w 48"/>
                <a:gd name="T91" fmla="*/ 33 h 43"/>
                <a:gd name="T92" fmla="*/ 48 w 48"/>
                <a:gd name="T93" fmla="*/ 34 h 43"/>
                <a:gd name="T94" fmla="*/ 48 w 48"/>
                <a:gd name="T95" fmla="*/ 34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8" h="43">
                  <a:moveTo>
                    <a:pt x="48" y="10"/>
                  </a:moveTo>
                  <a:cubicBezTo>
                    <a:pt x="39" y="19"/>
                    <a:pt x="39" y="19"/>
                    <a:pt x="39" y="19"/>
                  </a:cubicBezTo>
                  <a:cubicBezTo>
                    <a:pt x="39" y="19"/>
                    <a:pt x="39" y="19"/>
                    <a:pt x="39" y="19"/>
                  </a:cubicBezTo>
                  <a:cubicBezTo>
                    <a:pt x="38" y="19"/>
                    <a:pt x="38" y="19"/>
                    <a:pt x="38" y="18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1" y="13"/>
                    <a:pt x="31" y="13"/>
                    <a:pt x="31" y="13"/>
                  </a:cubicBezTo>
                  <a:cubicBezTo>
                    <a:pt x="27" y="13"/>
                    <a:pt x="26" y="16"/>
                    <a:pt x="24" y="18"/>
                  </a:cubicBezTo>
                  <a:cubicBezTo>
                    <a:pt x="24" y="20"/>
                    <a:pt x="23" y="22"/>
                    <a:pt x="22" y="23"/>
                  </a:cubicBezTo>
                  <a:cubicBezTo>
                    <a:pt x="19" y="30"/>
                    <a:pt x="16" y="37"/>
                    <a:pt x="7" y="37"/>
                  </a:cubicBezTo>
                  <a:cubicBezTo>
                    <a:pt x="1" y="37"/>
                    <a:pt x="1" y="37"/>
                    <a:pt x="1" y="37"/>
                  </a:cubicBezTo>
                  <a:cubicBezTo>
                    <a:pt x="1" y="37"/>
                    <a:pt x="0" y="37"/>
                    <a:pt x="0" y="36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1" y="30"/>
                    <a:pt x="1" y="30"/>
                  </a:cubicBezTo>
                  <a:cubicBezTo>
                    <a:pt x="7" y="30"/>
                    <a:pt x="7" y="30"/>
                    <a:pt x="7" y="30"/>
                  </a:cubicBezTo>
                  <a:cubicBezTo>
                    <a:pt x="11" y="30"/>
                    <a:pt x="12" y="28"/>
                    <a:pt x="14" y="25"/>
                  </a:cubicBezTo>
                  <a:cubicBezTo>
                    <a:pt x="15" y="23"/>
                    <a:pt x="15" y="22"/>
                    <a:pt x="16" y="20"/>
                  </a:cubicBezTo>
                  <a:cubicBezTo>
                    <a:pt x="19" y="13"/>
                    <a:pt x="22" y="6"/>
                    <a:pt x="31" y="6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38" y="1"/>
                    <a:pt x="38" y="0"/>
                    <a:pt x="39" y="0"/>
                  </a:cubicBezTo>
                  <a:cubicBezTo>
                    <a:pt x="39" y="0"/>
                    <a:pt x="39" y="0"/>
                    <a:pt x="39" y="1"/>
                  </a:cubicBezTo>
                  <a:cubicBezTo>
                    <a:pt x="48" y="9"/>
                    <a:pt x="48" y="9"/>
                    <a:pt x="48" y="9"/>
                  </a:cubicBezTo>
                  <a:cubicBezTo>
                    <a:pt x="48" y="9"/>
                    <a:pt x="48" y="10"/>
                    <a:pt x="48" y="10"/>
                  </a:cubicBezTo>
                  <a:cubicBezTo>
                    <a:pt x="48" y="10"/>
                    <a:pt x="48" y="10"/>
                    <a:pt x="48" y="10"/>
                  </a:cubicBezTo>
                  <a:close/>
                  <a:moveTo>
                    <a:pt x="14" y="20"/>
                  </a:moveTo>
                  <a:cubicBezTo>
                    <a:pt x="13" y="16"/>
                    <a:pt x="11" y="13"/>
                    <a:pt x="7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0" y="13"/>
                    <a:pt x="0" y="12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1" y="6"/>
                    <a:pt x="1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12" y="6"/>
                    <a:pt x="15" y="9"/>
                    <a:pt x="18" y="12"/>
                  </a:cubicBezTo>
                  <a:cubicBezTo>
                    <a:pt x="17" y="15"/>
                    <a:pt x="15" y="17"/>
                    <a:pt x="14" y="20"/>
                  </a:cubicBezTo>
                  <a:close/>
                  <a:moveTo>
                    <a:pt x="48" y="34"/>
                  </a:moveTo>
                  <a:cubicBezTo>
                    <a:pt x="39" y="43"/>
                    <a:pt x="39" y="43"/>
                    <a:pt x="39" y="43"/>
                  </a:cubicBezTo>
                  <a:cubicBezTo>
                    <a:pt x="39" y="43"/>
                    <a:pt x="39" y="43"/>
                    <a:pt x="39" y="43"/>
                  </a:cubicBezTo>
                  <a:cubicBezTo>
                    <a:pt x="38" y="43"/>
                    <a:pt x="38" y="43"/>
                    <a:pt x="38" y="42"/>
                  </a:cubicBezTo>
                  <a:cubicBezTo>
                    <a:pt x="38" y="37"/>
                    <a:pt x="38" y="37"/>
                    <a:pt x="38" y="37"/>
                  </a:cubicBezTo>
                  <a:cubicBezTo>
                    <a:pt x="30" y="37"/>
                    <a:pt x="25" y="38"/>
                    <a:pt x="20" y="31"/>
                  </a:cubicBezTo>
                  <a:cubicBezTo>
                    <a:pt x="22" y="29"/>
                    <a:pt x="23" y="26"/>
                    <a:pt x="24" y="24"/>
                  </a:cubicBezTo>
                  <a:cubicBezTo>
                    <a:pt x="25" y="27"/>
                    <a:pt x="27" y="30"/>
                    <a:pt x="31" y="30"/>
                  </a:cubicBezTo>
                  <a:cubicBezTo>
                    <a:pt x="38" y="30"/>
                    <a:pt x="38" y="30"/>
                    <a:pt x="38" y="30"/>
                  </a:cubicBezTo>
                  <a:cubicBezTo>
                    <a:pt x="38" y="25"/>
                    <a:pt x="38" y="25"/>
                    <a:pt x="38" y="25"/>
                  </a:cubicBezTo>
                  <a:cubicBezTo>
                    <a:pt x="38" y="25"/>
                    <a:pt x="38" y="24"/>
                    <a:pt x="39" y="24"/>
                  </a:cubicBezTo>
                  <a:cubicBezTo>
                    <a:pt x="39" y="24"/>
                    <a:pt x="39" y="24"/>
                    <a:pt x="39" y="25"/>
                  </a:cubicBezTo>
                  <a:cubicBezTo>
                    <a:pt x="48" y="33"/>
                    <a:pt x="48" y="33"/>
                    <a:pt x="48" y="33"/>
                  </a:cubicBezTo>
                  <a:cubicBezTo>
                    <a:pt x="48" y="33"/>
                    <a:pt x="48" y="34"/>
                    <a:pt x="48" y="34"/>
                  </a:cubicBezTo>
                  <a:cubicBezTo>
                    <a:pt x="48" y="34"/>
                    <a:pt x="48" y="34"/>
                    <a:pt x="48" y="34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32" name="PA_组合 31"/>
          <p:cNvGrpSpPr/>
          <p:nvPr>
            <p:custDataLst>
              <p:tags r:id="rId11"/>
            </p:custDataLst>
          </p:nvPr>
        </p:nvGrpSpPr>
        <p:grpSpPr>
          <a:xfrm>
            <a:off x="3916274" y="1628075"/>
            <a:ext cx="4351516" cy="4617418"/>
            <a:chOff x="3636963" y="836613"/>
            <a:chExt cx="4910137" cy="5210175"/>
          </a:xfrm>
        </p:grpSpPr>
        <p:sp>
          <p:nvSpPr>
            <p:cNvPr id="33" name="PA_任意多边形 5"/>
            <p:cNvSpPr/>
            <p:nvPr>
              <p:custDataLst>
                <p:tags r:id="rId16"/>
              </p:custDataLst>
            </p:nvPr>
          </p:nvSpPr>
          <p:spPr bwMode="auto">
            <a:xfrm>
              <a:off x="4702175" y="1035051"/>
              <a:ext cx="3105150" cy="1684338"/>
            </a:xfrm>
            <a:custGeom>
              <a:avLst/>
              <a:gdLst>
                <a:gd name="T0" fmla="*/ 311 w 361"/>
                <a:gd name="T1" fmla="*/ 183 h 196"/>
                <a:gd name="T2" fmla="*/ 327 w 361"/>
                <a:gd name="T3" fmla="*/ 178 h 196"/>
                <a:gd name="T4" fmla="*/ 361 w 361"/>
                <a:gd name="T5" fmla="*/ 150 h 196"/>
                <a:gd name="T6" fmla="*/ 181 w 361"/>
                <a:gd name="T7" fmla="*/ 122 h 196"/>
                <a:gd name="T8" fmla="*/ 27 w 361"/>
                <a:gd name="T9" fmla="*/ 0 h 196"/>
                <a:gd name="T10" fmla="*/ 0 w 361"/>
                <a:gd name="T11" fmla="*/ 38 h 196"/>
                <a:gd name="T12" fmla="*/ 143 w 361"/>
                <a:gd name="T13" fmla="*/ 151 h 196"/>
                <a:gd name="T14" fmla="*/ 311 w 361"/>
                <a:gd name="T15" fmla="*/ 183 h 196"/>
                <a:gd name="T16" fmla="*/ 311 w 361"/>
                <a:gd name="T17" fmla="*/ 183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61" h="196">
                  <a:moveTo>
                    <a:pt x="311" y="183"/>
                  </a:moveTo>
                  <a:cubicBezTo>
                    <a:pt x="316" y="181"/>
                    <a:pt x="322" y="180"/>
                    <a:pt x="327" y="178"/>
                  </a:cubicBezTo>
                  <a:cubicBezTo>
                    <a:pt x="361" y="150"/>
                    <a:pt x="361" y="150"/>
                    <a:pt x="361" y="150"/>
                  </a:cubicBezTo>
                  <a:cubicBezTo>
                    <a:pt x="302" y="171"/>
                    <a:pt x="234" y="148"/>
                    <a:pt x="181" y="122"/>
                  </a:cubicBezTo>
                  <a:cubicBezTo>
                    <a:pt x="123" y="92"/>
                    <a:pt x="70" y="50"/>
                    <a:pt x="27" y="0"/>
                  </a:cubicBezTo>
                  <a:cubicBezTo>
                    <a:pt x="0" y="38"/>
                    <a:pt x="0" y="38"/>
                    <a:pt x="0" y="38"/>
                  </a:cubicBezTo>
                  <a:cubicBezTo>
                    <a:pt x="40" y="84"/>
                    <a:pt x="89" y="122"/>
                    <a:pt x="143" y="151"/>
                  </a:cubicBezTo>
                  <a:cubicBezTo>
                    <a:pt x="193" y="177"/>
                    <a:pt x="255" y="196"/>
                    <a:pt x="311" y="183"/>
                  </a:cubicBezTo>
                  <a:cubicBezTo>
                    <a:pt x="316" y="181"/>
                    <a:pt x="309" y="183"/>
                    <a:pt x="311" y="183"/>
                  </a:cubicBezTo>
                  <a:close/>
                </a:path>
              </a:pathLst>
            </a:custGeom>
            <a:solidFill>
              <a:srgbClr val="67666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4" name="PA_任意多边形 6"/>
            <p:cNvSpPr/>
            <p:nvPr>
              <p:custDataLst>
                <p:tags r:id="rId17"/>
              </p:custDataLst>
            </p:nvPr>
          </p:nvSpPr>
          <p:spPr bwMode="auto">
            <a:xfrm>
              <a:off x="7127875" y="2324101"/>
              <a:ext cx="971550" cy="3171825"/>
            </a:xfrm>
            <a:custGeom>
              <a:avLst/>
              <a:gdLst>
                <a:gd name="T0" fmla="*/ 72 w 113"/>
                <a:gd name="T1" fmla="*/ 369 h 369"/>
                <a:gd name="T2" fmla="*/ 113 w 113"/>
                <a:gd name="T3" fmla="*/ 348 h 369"/>
                <a:gd name="T4" fmla="*/ 43 w 113"/>
                <a:gd name="T5" fmla="*/ 170 h 369"/>
                <a:gd name="T6" fmla="*/ 79 w 113"/>
                <a:gd name="T7" fmla="*/ 0 h 369"/>
                <a:gd name="T8" fmla="*/ 38 w 113"/>
                <a:gd name="T9" fmla="*/ 36 h 369"/>
                <a:gd name="T10" fmla="*/ 3 w 113"/>
                <a:gd name="T11" fmla="*/ 141 h 369"/>
                <a:gd name="T12" fmla="*/ 72 w 113"/>
                <a:gd name="T13" fmla="*/ 369 h 369"/>
                <a:gd name="T14" fmla="*/ 72 w 113"/>
                <a:gd name="T15" fmla="*/ 369 h 3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3" h="369">
                  <a:moveTo>
                    <a:pt x="72" y="369"/>
                  </a:moveTo>
                  <a:cubicBezTo>
                    <a:pt x="113" y="348"/>
                    <a:pt x="113" y="348"/>
                    <a:pt x="113" y="348"/>
                  </a:cubicBezTo>
                  <a:cubicBezTo>
                    <a:pt x="79" y="294"/>
                    <a:pt x="54" y="233"/>
                    <a:pt x="43" y="170"/>
                  </a:cubicBezTo>
                  <a:cubicBezTo>
                    <a:pt x="34" y="114"/>
                    <a:pt x="35" y="43"/>
                    <a:pt x="79" y="0"/>
                  </a:cubicBezTo>
                  <a:cubicBezTo>
                    <a:pt x="65" y="11"/>
                    <a:pt x="49" y="22"/>
                    <a:pt x="38" y="36"/>
                  </a:cubicBezTo>
                  <a:cubicBezTo>
                    <a:pt x="13" y="65"/>
                    <a:pt x="4" y="104"/>
                    <a:pt x="3" y="141"/>
                  </a:cubicBezTo>
                  <a:cubicBezTo>
                    <a:pt x="0" y="221"/>
                    <a:pt x="30" y="302"/>
                    <a:pt x="72" y="369"/>
                  </a:cubicBezTo>
                  <a:cubicBezTo>
                    <a:pt x="72" y="369"/>
                    <a:pt x="67" y="361"/>
                    <a:pt x="72" y="369"/>
                  </a:cubicBezTo>
                  <a:close/>
                </a:path>
              </a:pathLst>
            </a:custGeom>
            <a:solidFill>
              <a:srgbClr val="2D3B3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5" name="PA_任意多边形 7"/>
            <p:cNvSpPr/>
            <p:nvPr>
              <p:custDataLst>
                <p:tags r:id="rId18"/>
              </p:custDataLst>
            </p:nvPr>
          </p:nvSpPr>
          <p:spPr bwMode="auto">
            <a:xfrm>
              <a:off x="3876675" y="1274763"/>
              <a:ext cx="628650" cy="2174875"/>
            </a:xfrm>
            <a:custGeom>
              <a:avLst/>
              <a:gdLst>
                <a:gd name="T0" fmla="*/ 67 w 73"/>
                <a:gd name="T1" fmla="*/ 130 h 253"/>
                <a:gd name="T2" fmla="*/ 39 w 73"/>
                <a:gd name="T3" fmla="*/ 0 h 253"/>
                <a:gd name="T4" fmla="*/ 13 w 73"/>
                <a:gd name="T5" fmla="*/ 39 h 253"/>
                <a:gd name="T6" fmla="*/ 0 w 73"/>
                <a:gd name="T7" fmla="*/ 253 h 253"/>
                <a:gd name="T8" fmla="*/ 46 w 73"/>
                <a:gd name="T9" fmla="*/ 195 h 253"/>
                <a:gd name="T10" fmla="*/ 67 w 73"/>
                <a:gd name="T11" fmla="*/ 130 h 253"/>
                <a:gd name="T12" fmla="*/ 67 w 73"/>
                <a:gd name="T13" fmla="*/ 130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3" h="253">
                  <a:moveTo>
                    <a:pt x="67" y="130"/>
                  </a:moveTo>
                  <a:cubicBezTo>
                    <a:pt x="73" y="85"/>
                    <a:pt x="60" y="39"/>
                    <a:pt x="39" y="0"/>
                  </a:cubicBezTo>
                  <a:cubicBezTo>
                    <a:pt x="13" y="39"/>
                    <a:pt x="13" y="39"/>
                    <a:pt x="13" y="39"/>
                  </a:cubicBezTo>
                  <a:cubicBezTo>
                    <a:pt x="50" y="107"/>
                    <a:pt x="52" y="192"/>
                    <a:pt x="0" y="253"/>
                  </a:cubicBezTo>
                  <a:cubicBezTo>
                    <a:pt x="16" y="235"/>
                    <a:pt x="34" y="216"/>
                    <a:pt x="46" y="195"/>
                  </a:cubicBezTo>
                  <a:cubicBezTo>
                    <a:pt x="57" y="175"/>
                    <a:pt x="65" y="152"/>
                    <a:pt x="67" y="130"/>
                  </a:cubicBezTo>
                  <a:cubicBezTo>
                    <a:pt x="68" y="124"/>
                    <a:pt x="67" y="131"/>
                    <a:pt x="67" y="130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6" name="PA_任意多边形 8"/>
            <p:cNvSpPr/>
            <p:nvPr>
              <p:custDataLst>
                <p:tags r:id="rId19"/>
              </p:custDataLst>
            </p:nvPr>
          </p:nvSpPr>
          <p:spPr bwMode="auto">
            <a:xfrm>
              <a:off x="3636963" y="3390901"/>
              <a:ext cx="919163" cy="1193800"/>
            </a:xfrm>
            <a:custGeom>
              <a:avLst/>
              <a:gdLst>
                <a:gd name="T0" fmla="*/ 107 w 107"/>
                <a:gd name="T1" fmla="*/ 109 h 139"/>
                <a:gd name="T2" fmla="*/ 75 w 107"/>
                <a:gd name="T3" fmla="*/ 139 h 139"/>
                <a:gd name="T4" fmla="*/ 20 w 107"/>
                <a:gd name="T5" fmla="*/ 60 h 139"/>
                <a:gd name="T6" fmla="*/ 1 w 107"/>
                <a:gd name="T7" fmla="*/ 34 h 139"/>
                <a:gd name="T8" fmla="*/ 28 w 107"/>
                <a:gd name="T9" fmla="*/ 0 h 139"/>
                <a:gd name="T10" fmla="*/ 107 w 107"/>
                <a:gd name="T11" fmla="*/ 109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7" h="139">
                  <a:moveTo>
                    <a:pt x="107" y="109"/>
                  </a:moveTo>
                  <a:cubicBezTo>
                    <a:pt x="96" y="119"/>
                    <a:pt x="86" y="129"/>
                    <a:pt x="75" y="139"/>
                  </a:cubicBezTo>
                  <a:cubicBezTo>
                    <a:pt x="57" y="113"/>
                    <a:pt x="38" y="87"/>
                    <a:pt x="20" y="60"/>
                  </a:cubicBezTo>
                  <a:cubicBezTo>
                    <a:pt x="18" y="59"/>
                    <a:pt x="0" y="35"/>
                    <a:pt x="1" y="34"/>
                  </a:cubicBezTo>
                  <a:cubicBezTo>
                    <a:pt x="11" y="23"/>
                    <a:pt x="19" y="11"/>
                    <a:pt x="28" y="0"/>
                  </a:cubicBezTo>
                  <a:cubicBezTo>
                    <a:pt x="54" y="36"/>
                    <a:pt x="81" y="73"/>
                    <a:pt x="107" y="109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7" name="PA_任意多边形 9"/>
            <p:cNvSpPr/>
            <p:nvPr>
              <p:custDataLst>
                <p:tags r:id="rId20"/>
              </p:custDataLst>
            </p:nvPr>
          </p:nvSpPr>
          <p:spPr bwMode="auto">
            <a:xfrm>
              <a:off x="3876675" y="1035051"/>
              <a:ext cx="1557338" cy="3292475"/>
            </a:xfrm>
            <a:custGeom>
              <a:avLst/>
              <a:gdLst>
                <a:gd name="T0" fmla="*/ 123 w 181"/>
                <a:gd name="T1" fmla="*/ 0 h 383"/>
                <a:gd name="T2" fmla="*/ 174 w 181"/>
                <a:gd name="T3" fmla="*/ 208 h 383"/>
                <a:gd name="T4" fmla="*/ 79 w 181"/>
                <a:gd name="T5" fmla="*/ 383 h 383"/>
                <a:gd name="T6" fmla="*/ 79 w 181"/>
                <a:gd name="T7" fmla="*/ 383 h 383"/>
                <a:gd name="T8" fmla="*/ 0 w 181"/>
                <a:gd name="T9" fmla="*/ 274 h 383"/>
                <a:gd name="T10" fmla="*/ 66 w 181"/>
                <a:gd name="T11" fmla="*/ 165 h 383"/>
                <a:gd name="T12" fmla="*/ 39 w 181"/>
                <a:gd name="T13" fmla="*/ 28 h 383"/>
                <a:gd name="T14" fmla="*/ 120 w 181"/>
                <a:gd name="T15" fmla="*/ 1 h 383"/>
                <a:gd name="T16" fmla="*/ 123 w 181"/>
                <a:gd name="T17" fmla="*/ 0 h 3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1" h="383">
                  <a:moveTo>
                    <a:pt x="123" y="0"/>
                  </a:moveTo>
                  <a:cubicBezTo>
                    <a:pt x="161" y="62"/>
                    <a:pt x="181" y="135"/>
                    <a:pt x="174" y="208"/>
                  </a:cubicBezTo>
                  <a:cubicBezTo>
                    <a:pt x="168" y="276"/>
                    <a:pt x="131" y="339"/>
                    <a:pt x="79" y="383"/>
                  </a:cubicBezTo>
                  <a:cubicBezTo>
                    <a:pt x="79" y="383"/>
                    <a:pt x="80" y="383"/>
                    <a:pt x="79" y="383"/>
                  </a:cubicBezTo>
                  <a:cubicBezTo>
                    <a:pt x="0" y="274"/>
                    <a:pt x="0" y="274"/>
                    <a:pt x="0" y="274"/>
                  </a:cubicBezTo>
                  <a:cubicBezTo>
                    <a:pt x="34" y="246"/>
                    <a:pt x="59" y="209"/>
                    <a:pt x="66" y="165"/>
                  </a:cubicBezTo>
                  <a:cubicBezTo>
                    <a:pt x="74" y="118"/>
                    <a:pt x="62" y="69"/>
                    <a:pt x="39" y="28"/>
                  </a:cubicBezTo>
                  <a:cubicBezTo>
                    <a:pt x="120" y="1"/>
                    <a:pt x="120" y="1"/>
                    <a:pt x="120" y="1"/>
                  </a:cubicBezTo>
                  <a:lnTo>
                    <a:pt x="12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8" name="PA_任意多边形 10"/>
            <p:cNvSpPr/>
            <p:nvPr>
              <p:custDataLst>
                <p:tags r:id="rId21"/>
              </p:custDataLst>
            </p:nvPr>
          </p:nvSpPr>
          <p:spPr bwMode="auto">
            <a:xfrm>
              <a:off x="3937000" y="1085851"/>
              <a:ext cx="1454150" cy="3181350"/>
            </a:xfrm>
            <a:custGeom>
              <a:avLst/>
              <a:gdLst>
                <a:gd name="T0" fmla="*/ 0 w 169"/>
                <a:gd name="T1" fmla="*/ 268 h 370"/>
                <a:gd name="T2" fmla="*/ 64 w 169"/>
                <a:gd name="T3" fmla="*/ 160 h 370"/>
                <a:gd name="T4" fmla="*/ 39 w 169"/>
                <a:gd name="T5" fmla="*/ 25 h 370"/>
                <a:gd name="T6" fmla="*/ 114 w 169"/>
                <a:gd name="T7" fmla="*/ 0 h 370"/>
                <a:gd name="T8" fmla="*/ 162 w 169"/>
                <a:gd name="T9" fmla="*/ 201 h 370"/>
                <a:gd name="T10" fmla="*/ 73 w 169"/>
                <a:gd name="T11" fmla="*/ 370 h 370"/>
                <a:gd name="T12" fmla="*/ 0 w 169"/>
                <a:gd name="T13" fmla="*/ 268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9" h="370">
                  <a:moveTo>
                    <a:pt x="0" y="268"/>
                  </a:moveTo>
                  <a:cubicBezTo>
                    <a:pt x="35" y="239"/>
                    <a:pt x="57" y="201"/>
                    <a:pt x="64" y="160"/>
                  </a:cubicBezTo>
                  <a:cubicBezTo>
                    <a:pt x="73" y="106"/>
                    <a:pt x="56" y="57"/>
                    <a:pt x="39" y="25"/>
                  </a:cubicBezTo>
                  <a:cubicBezTo>
                    <a:pt x="114" y="0"/>
                    <a:pt x="114" y="0"/>
                    <a:pt x="114" y="0"/>
                  </a:cubicBezTo>
                  <a:cubicBezTo>
                    <a:pt x="152" y="62"/>
                    <a:pt x="169" y="134"/>
                    <a:pt x="162" y="201"/>
                  </a:cubicBezTo>
                  <a:cubicBezTo>
                    <a:pt x="156" y="263"/>
                    <a:pt x="124" y="324"/>
                    <a:pt x="73" y="370"/>
                  </a:cubicBezTo>
                  <a:lnTo>
                    <a:pt x="0" y="268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9" name="PA_任意多边形 11"/>
            <p:cNvSpPr/>
            <p:nvPr>
              <p:custDataLst>
                <p:tags r:id="rId22"/>
              </p:custDataLst>
            </p:nvPr>
          </p:nvSpPr>
          <p:spPr bwMode="auto">
            <a:xfrm>
              <a:off x="4935538" y="5100638"/>
              <a:ext cx="2640013" cy="946150"/>
            </a:xfrm>
            <a:custGeom>
              <a:avLst/>
              <a:gdLst>
                <a:gd name="T0" fmla="*/ 36 w 307"/>
                <a:gd name="T1" fmla="*/ 34 h 110"/>
                <a:gd name="T2" fmla="*/ 265 w 307"/>
                <a:gd name="T3" fmla="*/ 110 h 110"/>
                <a:gd name="T4" fmla="*/ 307 w 307"/>
                <a:gd name="T5" fmla="*/ 90 h 110"/>
                <a:gd name="T6" fmla="*/ 133 w 307"/>
                <a:gd name="T7" fmla="*/ 3 h 110"/>
                <a:gd name="T8" fmla="*/ 36 w 307"/>
                <a:gd name="T9" fmla="*/ 22 h 110"/>
                <a:gd name="T10" fmla="*/ 0 w 307"/>
                <a:gd name="T11" fmla="*/ 47 h 110"/>
                <a:gd name="T12" fmla="*/ 36 w 307"/>
                <a:gd name="T13" fmla="*/ 34 h 110"/>
                <a:gd name="T14" fmla="*/ 36 w 307"/>
                <a:gd name="T15" fmla="*/ 34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07" h="110">
                  <a:moveTo>
                    <a:pt x="36" y="34"/>
                  </a:moveTo>
                  <a:cubicBezTo>
                    <a:pt x="121" y="12"/>
                    <a:pt x="207" y="48"/>
                    <a:pt x="265" y="110"/>
                  </a:cubicBezTo>
                  <a:cubicBezTo>
                    <a:pt x="307" y="90"/>
                    <a:pt x="307" y="90"/>
                    <a:pt x="307" y="90"/>
                  </a:cubicBezTo>
                  <a:cubicBezTo>
                    <a:pt x="261" y="41"/>
                    <a:pt x="201" y="8"/>
                    <a:pt x="133" y="3"/>
                  </a:cubicBezTo>
                  <a:cubicBezTo>
                    <a:pt x="100" y="0"/>
                    <a:pt x="66" y="8"/>
                    <a:pt x="36" y="22"/>
                  </a:cubicBezTo>
                  <a:cubicBezTo>
                    <a:pt x="23" y="29"/>
                    <a:pt x="12" y="38"/>
                    <a:pt x="0" y="47"/>
                  </a:cubicBezTo>
                  <a:cubicBezTo>
                    <a:pt x="12" y="41"/>
                    <a:pt x="24" y="37"/>
                    <a:pt x="36" y="34"/>
                  </a:cubicBezTo>
                  <a:cubicBezTo>
                    <a:pt x="39" y="33"/>
                    <a:pt x="32" y="35"/>
                    <a:pt x="36" y="34"/>
                  </a:cubicBezTo>
                  <a:close/>
                </a:path>
              </a:pathLst>
            </a:custGeom>
            <a:solidFill>
              <a:srgbClr val="A0470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0" name="PA_任意多边形 12"/>
            <p:cNvSpPr/>
            <p:nvPr>
              <p:custDataLst>
                <p:tags r:id="rId23"/>
              </p:custDataLst>
            </p:nvPr>
          </p:nvSpPr>
          <p:spPr bwMode="auto">
            <a:xfrm>
              <a:off x="7419975" y="2316163"/>
              <a:ext cx="1127125" cy="3000375"/>
            </a:xfrm>
            <a:custGeom>
              <a:avLst/>
              <a:gdLst>
                <a:gd name="T0" fmla="*/ 131 w 131"/>
                <a:gd name="T1" fmla="*/ 295 h 349"/>
                <a:gd name="T2" fmla="*/ 88 w 131"/>
                <a:gd name="T3" fmla="*/ 184 h 349"/>
                <a:gd name="T4" fmla="*/ 103 w 131"/>
                <a:gd name="T5" fmla="*/ 76 h 349"/>
                <a:gd name="T6" fmla="*/ 46 w 131"/>
                <a:gd name="T7" fmla="*/ 0 h 349"/>
                <a:gd name="T8" fmla="*/ 45 w 131"/>
                <a:gd name="T9" fmla="*/ 1 h 349"/>
                <a:gd name="T10" fmla="*/ 8 w 131"/>
                <a:gd name="T11" fmla="*/ 167 h 349"/>
                <a:gd name="T12" fmla="*/ 79 w 131"/>
                <a:gd name="T13" fmla="*/ 349 h 349"/>
                <a:gd name="T14" fmla="*/ 131 w 131"/>
                <a:gd name="T15" fmla="*/ 295 h 349"/>
                <a:gd name="T16" fmla="*/ 131 w 131"/>
                <a:gd name="T17" fmla="*/ 295 h 3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1" h="349">
                  <a:moveTo>
                    <a:pt x="131" y="295"/>
                  </a:moveTo>
                  <a:cubicBezTo>
                    <a:pt x="110" y="260"/>
                    <a:pt x="95" y="223"/>
                    <a:pt x="88" y="184"/>
                  </a:cubicBezTo>
                  <a:cubicBezTo>
                    <a:pt x="82" y="148"/>
                    <a:pt x="81" y="106"/>
                    <a:pt x="103" y="76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45" y="1"/>
                    <a:pt x="45" y="1"/>
                    <a:pt x="45" y="1"/>
                  </a:cubicBezTo>
                  <a:cubicBezTo>
                    <a:pt x="2" y="43"/>
                    <a:pt x="0" y="112"/>
                    <a:pt x="8" y="167"/>
                  </a:cubicBezTo>
                  <a:cubicBezTo>
                    <a:pt x="19" y="232"/>
                    <a:pt x="45" y="294"/>
                    <a:pt x="79" y="349"/>
                  </a:cubicBezTo>
                  <a:cubicBezTo>
                    <a:pt x="131" y="295"/>
                    <a:pt x="131" y="295"/>
                    <a:pt x="131" y="295"/>
                  </a:cubicBezTo>
                  <a:cubicBezTo>
                    <a:pt x="118" y="273"/>
                    <a:pt x="131" y="295"/>
                    <a:pt x="131" y="29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1" name="PA_任意多边形 13"/>
            <p:cNvSpPr/>
            <p:nvPr>
              <p:custDataLst>
                <p:tags r:id="rId24"/>
              </p:custDataLst>
            </p:nvPr>
          </p:nvSpPr>
          <p:spPr bwMode="auto">
            <a:xfrm>
              <a:off x="7464425" y="2374901"/>
              <a:ext cx="1031875" cy="2871788"/>
            </a:xfrm>
            <a:custGeom>
              <a:avLst/>
              <a:gdLst>
                <a:gd name="T0" fmla="*/ 75 w 120"/>
                <a:gd name="T1" fmla="*/ 334 h 334"/>
                <a:gd name="T2" fmla="*/ 8 w 120"/>
                <a:gd name="T3" fmla="*/ 160 h 334"/>
                <a:gd name="T4" fmla="*/ 40 w 120"/>
                <a:gd name="T5" fmla="*/ 0 h 334"/>
                <a:gd name="T6" fmla="*/ 92 w 120"/>
                <a:gd name="T7" fmla="*/ 69 h 334"/>
                <a:gd name="T8" fmla="*/ 78 w 120"/>
                <a:gd name="T9" fmla="*/ 177 h 334"/>
                <a:gd name="T10" fmla="*/ 120 w 120"/>
                <a:gd name="T11" fmla="*/ 287 h 334"/>
                <a:gd name="T12" fmla="*/ 75 w 120"/>
                <a:gd name="T13" fmla="*/ 334 h 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0" h="334">
                  <a:moveTo>
                    <a:pt x="75" y="334"/>
                  </a:moveTo>
                  <a:cubicBezTo>
                    <a:pt x="40" y="277"/>
                    <a:pt x="17" y="218"/>
                    <a:pt x="8" y="160"/>
                  </a:cubicBezTo>
                  <a:cubicBezTo>
                    <a:pt x="1" y="110"/>
                    <a:pt x="0" y="43"/>
                    <a:pt x="40" y="0"/>
                  </a:cubicBezTo>
                  <a:cubicBezTo>
                    <a:pt x="92" y="69"/>
                    <a:pt x="92" y="69"/>
                    <a:pt x="92" y="69"/>
                  </a:cubicBezTo>
                  <a:cubicBezTo>
                    <a:pt x="75" y="95"/>
                    <a:pt x="70" y="132"/>
                    <a:pt x="78" y="177"/>
                  </a:cubicBezTo>
                  <a:cubicBezTo>
                    <a:pt x="84" y="214"/>
                    <a:pt x="98" y="251"/>
                    <a:pt x="120" y="287"/>
                  </a:cubicBezTo>
                  <a:lnTo>
                    <a:pt x="75" y="334"/>
                  </a:lnTo>
                  <a:close/>
                </a:path>
              </a:pathLst>
            </a:custGeom>
            <a:solidFill>
              <a:srgbClr val="6A7976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2" name="PA_任意多边形 14"/>
            <p:cNvSpPr/>
            <p:nvPr>
              <p:custDataLst>
                <p:tags r:id="rId25"/>
              </p:custDataLst>
            </p:nvPr>
          </p:nvSpPr>
          <p:spPr bwMode="auto">
            <a:xfrm>
              <a:off x="4556125" y="4043363"/>
              <a:ext cx="3543300" cy="1831975"/>
            </a:xfrm>
            <a:custGeom>
              <a:avLst/>
              <a:gdLst>
                <a:gd name="T0" fmla="*/ 412 w 412"/>
                <a:gd name="T1" fmla="*/ 148 h 213"/>
                <a:gd name="T2" fmla="*/ 231 w 412"/>
                <a:gd name="T3" fmla="*/ 25 h 213"/>
                <a:gd name="T4" fmla="*/ 3 w 412"/>
                <a:gd name="T5" fmla="*/ 32 h 213"/>
                <a:gd name="T6" fmla="*/ 0 w 412"/>
                <a:gd name="T7" fmla="*/ 33 h 213"/>
                <a:gd name="T8" fmla="*/ 80 w 412"/>
                <a:gd name="T9" fmla="*/ 145 h 213"/>
                <a:gd name="T10" fmla="*/ 351 w 412"/>
                <a:gd name="T11" fmla="*/ 213 h 213"/>
                <a:gd name="T12" fmla="*/ 410 w 412"/>
                <a:gd name="T13" fmla="*/ 151 h 213"/>
                <a:gd name="T14" fmla="*/ 412 w 412"/>
                <a:gd name="T15" fmla="*/ 148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12" h="213">
                  <a:moveTo>
                    <a:pt x="412" y="148"/>
                  </a:moveTo>
                  <a:cubicBezTo>
                    <a:pt x="364" y="92"/>
                    <a:pt x="301" y="49"/>
                    <a:pt x="231" y="25"/>
                  </a:cubicBezTo>
                  <a:cubicBezTo>
                    <a:pt x="156" y="0"/>
                    <a:pt x="75" y="1"/>
                    <a:pt x="3" y="32"/>
                  </a:cubicBezTo>
                  <a:cubicBezTo>
                    <a:pt x="2" y="32"/>
                    <a:pt x="1" y="32"/>
                    <a:pt x="0" y="33"/>
                  </a:cubicBezTo>
                  <a:cubicBezTo>
                    <a:pt x="80" y="145"/>
                    <a:pt x="80" y="145"/>
                    <a:pt x="80" y="145"/>
                  </a:cubicBezTo>
                  <a:cubicBezTo>
                    <a:pt x="176" y="100"/>
                    <a:pt x="282" y="140"/>
                    <a:pt x="351" y="213"/>
                  </a:cubicBezTo>
                  <a:cubicBezTo>
                    <a:pt x="410" y="151"/>
                    <a:pt x="410" y="151"/>
                    <a:pt x="410" y="151"/>
                  </a:cubicBezTo>
                  <a:lnTo>
                    <a:pt x="412" y="14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3" name="PA_任意多边形 15"/>
            <p:cNvSpPr/>
            <p:nvPr>
              <p:custDataLst>
                <p:tags r:id="rId26"/>
              </p:custDataLst>
            </p:nvPr>
          </p:nvSpPr>
          <p:spPr bwMode="auto">
            <a:xfrm>
              <a:off x="4625975" y="4146551"/>
              <a:ext cx="3422650" cy="1668463"/>
            </a:xfrm>
            <a:custGeom>
              <a:avLst/>
              <a:gdLst>
                <a:gd name="T0" fmla="*/ 343 w 398"/>
                <a:gd name="T1" fmla="*/ 194 h 194"/>
                <a:gd name="T2" fmla="*/ 156 w 398"/>
                <a:gd name="T3" fmla="*/ 109 h 194"/>
                <a:gd name="T4" fmla="*/ 73 w 398"/>
                <a:gd name="T5" fmla="*/ 126 h 194"/>
                <a:gd name="T6" fmla="*/ 0 w 398"/>
                <a:gd name="T7" fmla="*/ 23 h 194"/>
                <a:gd name="T8" fmla="*/ 116 w 398"/>
                <a:gd name="T9" fmla="*/ 0 h 194"/>
                <a:gd name="T10" fmla="*/ 221 w 398"/>
                <a:gd name="T11" fmla="*/ 18 h 194"/>
                <a:gd name="T12" fmla="*/ 398 w 398"/>
                <a:gd name="T13" fmla="*/ 136 h 194"/>
                <a:gd name="T14" fmla="*/ 343 w 398"/>
                <a:gd name="T15" fmla="*/ 194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98" h="194">
                  <a:moveTo>
                    <a:pt x="343" y="194"/>
                  </a:moveTo>
                  <a:cubicBezTo>
                    <a:pt x="291" y="140"/>
                    <a:pt x="223" y="109"/>
                    <a:pt x="156" y="109"/>
                  </a:cubicBezTo>
                  <a:cubicBezTo>
                    <a:pt x="128" y="109"/>
                    <a:pt x="100" y="115"/>
                    <a:pt x="73" y="126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36" y="8"/>
                    <a:pt x="76" y="0"/>
                    <a:pt x="116" y="0"/>
                  </a:cubicBezTo>
                  <a:cubicBezTo>
                    <a:pt x="152" y="0"/>
                    <a:pt x="187" y="6"/>
                    <a:pt x="221" y="18"/>
                  </a:cubicBezTo>
                  <a:cubicBezTo>
                    <a:pt x="289" y="41"/>
                    <a:pt x="350" y="82"/>
                    <a:pt x="398" y="136"/>
                  </a:cubicBezTo>
                  <a:lnTo>
                    <a:pt x="343" y="194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4" name="PA_任意多边形 16"/>
            <p:cNvSpPr/>
            <p:nvPr>
              <p:custDataLst>
                <p:tags r:id="rId27"/>
              </p:custDataLst>
            </p:nvPr>
          </p:nvSpPr>
          <p:spPr bwMode="auto">
            <a:xfrm>
              <a:off x="4935538" y="836613"/>
              <a:ext cx="2881313" cy="1573213"/>
            </a:xfrm>
            <a:custGeom>
              <a:avLst/>
              <a:gdLst>
                <a:gd name="T0" fmla="*/ 264 w 335"/>
                <a:gd name="T1" fmla="*/ 180 h 183"/>
                <a:gd name="T2" fmla="*/ 122 w 335"/>
                <a:gd name="T3" fmla="*/ 127 h 183"/>
                <a:gd name="T4" fmla="*/ 0 w 335"/>
                <a:gd name="T5" fmla="*/ 23 h 183"/>
                <a:gd name="T6" fmla="*/ 72 w 335"/>
                <a:gd name="T7" fmla="*/ 0 h 183"/>
                <a:gd name="T8" fmla="*/ 165 w 335"/>
                <a:gd name="T9" fmla="*/ 72 h 183"/>
                <a:gd name="T10" fmla="*/ 278 w 335"/>
                <a:gd name="T11" fmla="*/ 97 h 183"/>
                <a:gd name="T12" fmla="*/ 335 w 335"/>
                <a:gd name="T13" fmla="*/ 172 h 183"/>
                <a:gd name="T14" fmla="*/ 334 w 335"/>
                <a:gd name="T15" fmla="*/ 173 h 183"/>
                <a:gd name="T16" fmla="*/ 264 w 335"/>
                <a:gd name="T17" fmla="*/ 180 h 183"/>
                <a:gd name="T18" fmla="*/ 264 w 335"/>
                <a:gd name="T19" fmla="*/ 180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35" h="183">
                  <a:moveTo>
                    <a:pt x="264" y="180"/>
                  </a:moveTo>
                  <a:cubicBezTo>
                    <a:pt x="213" y="175"/>
                    <a:pt x="165" y="153"/>
                    <a:pt x="122" y="127"/>
                  </a:cubicBezTo>
                  <a:cubicBezTo>
                    <a:pt x="76" y="99"/>
                    <a:pt x="35" y="64"/>
                    <a:pt x="0" y="23"/>
                  </a:cubicBezTo>
                  <a:cubicBezTo>
                    <a:pt x="72" y="0"/>
                    <a:pt x="72" y="0"/>
                    <a:pt x="72" y="0"/>
                  </a:cubicBezTo>
                  <a:cubicBezTo>
                    <a:pt x="99" y="29"/>
                    <a:pt x="130" y="54"/>
                    <a:pt x="165" y="72"/>
                  </a:cubicBezTo>
                  <a:cubicBezTo>
                    <a:pt x="199" y="90"/>
                    <a:pt x="239" y="105"/>
                    <a:pt x="278" y="97"/>
                  </a:cubicBezTo>
                  <a:cubicBezTo>
                    <a:pt x="335" y="172"/>
                    <a:pt x="335" y="172"/>
                    <a:pt x="335" y="172"/>
                  </a:cubicBezTo>
                  <a:cubicBezTo>
                    <a:pt x="334" y="173"/>
                    <a:pt x="334" y="173"/>
                    <a:pt x="334" y="173"/>
                  </a:cubicBezTo>
                  <a:cubicBezTo>
                    <a:pt x="313" y="180"/>
                    <a:pt x="289" y="183"/>
                    <a:pt x="264" y="180"/>
                  </a:cubicBezTo>
                  <a:cubicBezTo>
                    <a:pt x="237" y="177"/>
                    <a:pt x="289" y="183"/>
                    <a:pt x="264" y="18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5" name="PA_任意多边形 17"/>
            <p:cNvSpPr/>
            <p:nvPr>
              <p:custDataLst>
                <p:tags r:id="rId28"/>
              </p:custDataLst>
            </p:nvPr>
          </p:nvSpPr>
          <p:spPr bwMode="auto">
            <a:xfrm>
              <a:off x="4935538" y="836613"/>
              <a:ext cx="2881313" cy="1668463"/>
            </a:xfrm>
            <a:custGeom>
              <a:avLst/>
              <a:gdLst>
                <a:gd name="T0" fmla="*/ 155 w 335"/>
                <a:gd name="T1" fmla="*/ 145 h 194"/>
                <a:gd name="T2" fmla="*/ 0 w 335"/>
                <a:gd name="T3" fmla="*/ 23 h 194"/>
                <a:gd name="T4" fmla="*/ 72 w 335"/>
                <a:gd name="T5" fmla="*/ 0 h 194"/>
                <a:gd name="T6" fmla="*/ 165 w 335"/>
                <a:gd name="T7" fmla="*/ 72 h 194"/>
                <a:gd name="T8" fmla="*/ 278 w 335"/>
                <a:gd name="T9" fmla="*/ 97 h 194"/>
                <a:gd name="T10" fmla="*/ 335 w 335"/>
                <a:gd name="T11" fmla="*/ 172 h 194"/>
                <a:gd name="T12" fmla="*/ 334 w 335"/>
                <a:gd name="T13" fmla="*/ 173 h 194"/>
                <a:gd name="T14" fmla="*/ 334 w 335"/>
                <a:gd name="T15" fmla="*/ 173 h 194"/>
                <a:gd name="T16" fmla="*/ 155 w 335"/>
                <a:gd name="T17" fmla="*/ 145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35" h="194">
                  <a:moveTo>
                    <a:pt x="155" y="145"/>
                  </a:moveTo>
                  <a:cubicBezTo>
                    <a:pt x="96" y="115"/>
                    <a:pt x="43" y="73"/>
                    <a:pt x="0" y="23"/>
                  </a:cubicBezTo>
                  <a:cubicBezTo>
                    <a:pt x="72" y="0"/>
                    <a:pt x="72" y="0"/>
                    <a:pt x="72" y="0"/>
                  </a:cubicBezTo>
                  <a:cubicBezTo>
                    <a:pt x="99" y="29"/>
                    <a:pt x="130" y="54"/>
                    <a:pt x="165" y="72"/>
                  </a:cubicBezTo>
                  <a:cubicBezTo>
                    <a:pt x="199" y="90"/>
                    <a:pt x="239" y="105"/>
                    <a:pt x="278" y="97"/>
                  </a:cubicBezTo>
                  <a:cubicBezTo>
                    <a:pt x="335" y="172"/>
                    <a:pt x="335" y="172"/>
                    <a:pt x="335" y="172"/>
                  </a:cubicBezTo>
                  <a:cubicBezTo>
                    <a:pt x="334" y="173"/>
                    <a:pt x="334" y="173"/>
                    <a:pt x="334" y="173"/>
                  </a:cubicBezTo>
                  <a:cubicBezTo>
                    <a:pt x="334" y="173"/>
                    <a:pt x="334" y="173"/>
                    <a:pt x="334" y="173"/>
                  </a:cubicBezTo>
                  <a:cubicBezTo>
                    <a:pt x="275" y="194"/>
                    <a:pt x="207" y="172"/>
                    <a:pt x="155" y="145"/>
                  </a:cubicBezTo>
                  <a:close/>
                </a:path>
              </a:pathLst>
            </a:custGeom>
            <a:solidFill>
              <a:srgbClr val="FFFFFF"/>
            </a:solidFill>
            <a:ln w="33338" cap="flat">
              <a:solidFill>
                <a:srgbClr val="F8F5EC"/>
              </a:solidFill>
              <a:prstDash val="solid"/>
              <a:miter lim="800000"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6" name="PA_任意多边形 18"/>
            <p:cNvSpPr/>
            <p:nvPr>
              <p:custDataLst>
                <p:tags r:id="rId29"/>
              </p:custDataLst>
            </p:nvPr>
          </p:nvSpPr>
          <p:spPr bwMode="auto">
            <a:xfrm>
              <a:off x="5011738" y="887413"/>
              <a:ext cx="2735263" cy="1462088"/>
            </a:xfrm>
            <a:custGeom>
              <a:avLst/>
              <a:gdLst>
                <a:gd name="T0" fmla="*/ 274 w 318"/>
                <a:gd name="T1" fmla="*/ 170 h 170"/>
                <a:gd name="T2" fmla="*/ 148 w 318"/>
                <a:gd name="T3" fmla="*/ 135 h 170"/>
                <a:gd name="T4" fmla="*/ 0 w 318"/>
                <a:gd name="T5" fmla="*/ 20 h 170"/>
                <a:gd name="T6" fmla="*/ 61 w 318"/>
                <a:gd name="T7" fmla="*/ 0 h 170"/>
                <a:gd name="T8" fmla="*/ 154 w 318"/>
                <a:gd name="T9" fmla="*/ 71 h 170"/>
                <a:gd name="T10" fmla="*/ 248 w 318"/>
                <a:gd name="T11" fmla="*/ 98 h 170"/>
                <a:gd name="T12" fmla="*/ 267 w 318"/>
                <a:gd name="T13" fmla="*/ 97 h 170"/>
                <a:gd name="T14" fmla="*/ 318 w 318"/>
                <a:gd name="T15" fmla="*/ 164 h 170"/>
                <a:gd name="T16" fmla="*/ 274 w 318"/>
                <a:gd name="T17" fmla="*/ 17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18" h="170">
                  <a:moveTo>
                    <a:pt x="274" y="170"/>
                  </a:moveTo>
                  <a:cubicBezTo>
                    <a:pt x="237" y="170"/>
                    <a:pt x="195" y="158"/>
                    <a:pt x="148" y="135"/>
                  </a:cubicBezTo>
                  <a:cubicBezTo>
                    <a:pt x="94" y="107"/>
                    <a:pt x="43" y="68"/>
                    <a:pt x="0" y="20"/>
                  </a:cubicBezTo>
                  <a:cubicBezTo>
                    <a:pt x="61" y="0"/>
                    <a:pt x="61" y="0"/>
                    <a:pt x="61" y="0"/>
                  </a:cubicBezTo>
                  <a:cubicBezTo>
                    <a:pt x="89" y="29"/>
                    <a:pt x="120" y="53"/>
                    <a:pt x="154" y="71"/>
                  </a:cubicBezTo>
                  <a:cubicBezTo>
                    <a:pt x="188" y="89"/>
                    <a:pt x="220" y="98"/>
                    <a:pt x="248" y="98"/>
                  </a:cubicBezTo>
                  <a:cubicBezTo>
                    <a:pt x="254" y="98"/>
                    <a:pt x="261" y="98"/>
                    <a:pt x="267" y="97"/>
                  </a:cubicBezTo>
                  <a:cubicBezTo>
                    <a:pt x="318" y="164"/>
                    <a:pt x="318" y="164"/>
                    <a:pt x="318" y="164"/>
                  </a:cubicBezTo>
                  <a:cubicBezTo>
                    <a:pt x="304" y="168"/>
                    <a:pt x="290" y="170"/>
                    <a:pt x="274" y="170"/>
                  </a:cubicBezTo>
                  <a:close/>
                </a:path>
              </a:pathLst>
            </a:custGeom>
            <a:solidFill>
              <a:srgbClr val="DAD6C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7" name="PA_任意多边形 19"/>
            <p:cNvSpPr/>
            <p:nvPr>
              <p:custDataLst>
                <p:tags r:id="rId30"/>
              </p:custDataLst>
            </p:nvPr>
          </p:nvSpPr>
          <p:spPr bwMode="auto">
            <a:xfrm>
              <a:off x="4281488" y="4327526"/>
              <a:ext cx="963613" cy="1177925"/>
            </a:xfrm>
            <a:custGeom>
              <a:avLst/>
              <a:gdLst>
                <a:gd name="T0" fmla="*/ 112 w 112"/>
                <a:gd name="T1" fmla="*/ 112 h 137"/>
                <a:gd name="T2" fmla="*/ 88 w 112"/>
                <a:gd name="T3" fmla="*/ 128 h 137"/>
                <a:gd name="T4" fmla="*/ 76 w 112"/>
                <a:gd name="T5" fmla="*/ 137 h 137"/>
                <a:gd name="T6" fmla="*/ 39 w 112"/>
                <a:gd name="T7" fmla="*/ 84 h 137"/>
                <a:gd name="T8" fmla="*/ 0 w 112"/>
                <a:gd name="T9" fmla="*/ 30 h 137"/>
                <a:gd name="T10" fmla="*/ 10 w 112"/>
                <a:gd name="T11" fmla="*/ 20 h 137"/>
                <a:gd name="T12" fmla="*/ 32 w 112"/>
                <a:gd name="T13" fmla="*/ 0 h 137"/>
                <a:gd name="T14" fmla="*/ 112 w 112"/>
                <a:gd name="T15" fmla="*/ 112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2" h="137">
                  <a:moveTo>
                    <a:pt x="112" y="112"/>
                  </a:moveTo>
                  <a:cubicBezTo>
                    <a:pt x="104" y="117"/>
                    <a:pt x="96" y="123"/>
                    <a:pt x="88" y="128"/>
                  </a:cubicBezTo>
                  <a:cubicBezTo>
                    <a:pt x="85" y="130"/>
                    <a:pt x="76" y="137"/>
                    <a:pt x="76" y="137"/>
                  </a:cubicBezTo>
                  <a:cubicBezTo>
                    <a:pt x="64" y="120"/>
                    <a:pt x="51" y="101"/>
                    <a:pt x="39" y="84"/>
                  </a:cubicBezTo>
                  <a:cubicBezTo>
                    <a:pt x="26" y="67"/>
                    <a:pt x="12" y="47"/>
                    <a:pt x="0" y="30"/>
                  </a:cubicBezTo>
                  <a:cubicBezTo>
                    <a:pt x="0" y="30"/>
                    <a:pt x="7" y="24"/>
                    <a:pt x="10" y="20"/>
                  </a:cubicBezTo>
                  <a:cubicBezTo>
                    <a:pt x="18" y="13"/>
                    <a:pt x="25" y="7"/>
                    <a:pt x="32" y="0"/>
                  </a:cubicBezTo>
                  <a:cubicBezTo>
                    <a:pt x="58" y="37"/>
                    <a:pt x="85" y="75"/>
                    <a:pt x="112" y="112"/>
                  </a:cubicBezTo>
                  <a:close/>
                </a:path>
              </a:pathLst>
            </a:custGeom>
            <a:solidFill>
              <a:srgbClr val="A0470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</p:grpSp>
      <p:sp>
        <p:nvSpPr>
          <p:cNvPr id="48" name="PA_文本框 47"/>
          <p:cNvSpPr txBox="1"/>
          <p:nvPr>
            <p:custDataLst>
              <p:tags r:id="rId12"/>
            </p:custDataLst>
          </p:nvPr>
        </p:nvSpPr>
        <p:spPr>
          <a:xfrm>
            <a:off x="6219985" y="2249716"/>
            <a:ext cx="402674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altLang="zh-CN" sz="3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mpact" panose="020B0806030902050204" pitchFamily="34" charset="0"/>
                <a:ea typeface="宋体" panose="02010600030101010101" pitchFamily="2" charset="-122"/>
                <a:cs typeface="+mn-cs"/>
              </a:rPr>
              <a:t>3</a:t>
            </a:r>
            <a:endParaRPr kumimoji="0" lang="zh-CN" altLang="en-US" sz="3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Impact" panose="020B0806030902050204" pitchFamily="3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49" name="PA_文本框 48"/>
          <p:cNvSpPr txBox="1"/>
          <p:nvPr>
            <p:custDataLst>
              <p:tags r:id="rId13"/>
            </p:custDataLst>
          </p:nvPr>
        </p:nvSpPr>
        <p:spPr>
          <a:xfrm>
            <a:off x="7424168" y="3995354"/>
            <a:ext cx="402674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altLang="zh-CN" sz="3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mpact" panose="020B0806030902050204" pitchFamily="34" charset="0"/>
                <a:ea typeface="宋体" panose="02010600030101010101" pitchFamily="2" charset="-122"/>
                <a:cs typeface="+mn-cs"/>
              </a:rPr>
              <a:t>4</a:t>
            </a:r>
            <a:endParaRPr kumimoji="0" lang="zh-CN" altLang="en-US" sz="3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Impact" panose="020B0806030902050204" pitchFamily="3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0" name="PA_文本框 49"/>
          <p:cNvSpPr txBox="1"/>
          <p:nvPr>
            <p:custDataLst>
              <p:tags r:id="rId14"/>
            </p:custDataLst>
          </p:nvPr>
        </p:nvSpPr>
        <p:spPr>
          <a:xfrm>
            <a:off x="6024675" y="4797852"/>
            <a:ext cx="431427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altLang="zh-CN" sz="3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mpact" panose="020B0806030902050204" pitchFamily="34" charset="0"/>
                <a:ea typeface="宋体" panose="02010600030101010101" pitchFamily="2" charset="-122"/>
                <a:cs typeface="+mn-cs"/>
              </a:rPr>
              <a:t>2</a:t>
            </a:r>
            <a:endParaRPr kumimoji="0" lang="zh-CN" altLang="en-US" sz="3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Impact" panose="020B0806030902050204" pitchFamily="3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1" name="PA_文本框 50"/>
          <p:cNvSpPr txBox="1"/>
          <p:nvPr>
            <p:custDataLst>
              <p:tags r:id="rId15"/>
            </p:custDataLst>
          </p:nvPr>
        </p:nvSpPr>
        <p:spPr>
          <a:xfrm flipH="1">
            <a:off x="4800126" y="2814080"/>
            <a:ext cx="349678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altLang="zh-CN" sz="3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mpact" panose="020B0806030902050204" pitchFamily="34" charset="0"/>
                <a:ea typeface="宋体" panose="02010600030101010101" pitchFamily="2" charset="-122"/>
                <a:cs typeface="+mn-cs"/>
              </a:rPr>
              <a:t>1</a:t>
            </a:r>
            <a:endParaRPr kumimoji="0" lang="zh-CN" altLang="en-US" sz="3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Impact" panose="020B0806030902050204" pitchFamily="34" charset="0"/>
              <a:ea typeface="宋体" panose="02010600030101010101" pitchFamily="2" charset="-122"/>
              <a:cs typeface="+mn-cs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2" fill="hold" nodeType="withEffect" p14:presetBounceEnd="33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33000">
                                          <p:cBhvr additive="base">
                                            <p:cTn id="7" dur="1000" fill="hold"/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33000">
                                          <p:cBhvr additive="base">
                                            <p:cTn id="8" dur="1000" fill="hold"/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2" fill="hold" nodeType="withEffect" p14:presetBounceEnd="33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33000">
                                          <p:cBhvr additive="base">
                                            <p:cTn id="11" dur="1000" fill="hold"/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33000">
                                          <p:cBhvr additive="base">
                                            <p:cTn id="12" dur="1000" fill="hold"/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8" fill="hold" nodeType="withEffect" p14:presetBounceEnd="33000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33000">
                                          <p:cBhvr additive="base">
                                            <p:cTn id="15" dur="1000" fill="hold"/>
                                            <p:tgtEl>
                                              <p:spTgt spid="2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33000">
                                          <p:cBhvr additive="base">
                                            <p:cTn id="16" dur="1000" fill="hold"/>
                                            <p:tgtEl>
                                              <p:spTgt spid="2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8" fill="hold" nodeType="withEffect" p14:presetBounceEnd="33000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33000">
                                          <p:cBhvr additive="base">
                                            <p:cTn id="19" dur="1000" fill="hold"/>
                                            <p:tgtEl>
                                              <p:spTgt spid="2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33000">
                                          <p:cBhvr additive="base">
                                            <p:cTn id="20" dur="1000" fill="hold"/>
                                            <p:tgtEl>
                                              <p:spTgt spid="2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2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000" fill="hold"/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000" fill="hold"/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2" fill="hold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000" fill="hold"/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000" fill="hold"/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8" fill="hold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1000" fill="hold"/>
                                            <p:tgtEl>
                                              <p:spTgt spid="2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1000" fill="hold"/>
                                            <p:tgtEl>
                                              <p:spTgt spid="2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8" fill="hold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1000" fill="hold"/>
                                            <p:tgtEl>
                                              <p:spTgt spid="2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1000" fill="hold"/>
                                            <p:tgtEl>
                                              <p:spTgt spid="2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Fallback>
  </mc:AlternateContent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8" name="PA_矩形 127"/>
          <p:cNvSpPr/>
          <p:nvPr>
            <p:custDataLst>
              <p:tags r:id="rId1"/>
            </p:custDataLst>
          </p:nvPr>
        </p:nvSpPr>
        <p:spPr>
          <a:xfrm>
            <a:off x="0" y="6545943"/>
            <a:ext cx="12192000" cy="312057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31" name="PA_任意多边形 130"/>
          <p:cNvSpPr/>
          <p:nvPr>
            <p:custDataLst>
              <p:tags r:id="rId2"/>
            </p:custDataLst>
          </p:nvPr>
        </p:nvSpPr>
        <p:spPr>
          <a:xfrm>
            <a:off x="10269304" y="6545943"/>
            <a:ext cx="1932222" cy="312057"/>
          </a:xfrm>
          <a:custGeom>
            <a:avLst/>
            <a:gdLst>
              <a:gd name="connsiteX0" fmla="*/ 0 w 1932222"/>
              <a:gd name="connsiteY0" fmla="*/ 0 h 312057"/>
              <a:gd name="connsiteX1" fmla="*/ 1932222 w 1932222"/>
              <a:gd name="connsiteY1" fmla="*/ 0 h 312057"/>
              <a:gd name="connsiteX2" fmla="*/ 1932222 w 1932222"/>
              <a:gd name="connsiteY2" fmla="*/ 312057 h 312057"/>
              <a:gd name="connsiteX3" fmla="*/ 154981 w 1932222"/>
              <a:gd name="connsiteY3" fmla="*/ 312057 h 3120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32222" h="312057">
                <a:moveTo>
                  <a:pt x="0" y="0"/>
                </a:moveTo>
                <a:lnTo>
                  <a:pt x="1932222" y="0"/>
                </a:lnTo>
                <a:lnTo>
                  <a:pt x="1932222" y="312057"/>
                </a:lnTo>
                <a:lnTo>
                  <a:pt x="154981" y="312057"/>
                </a:lnTo>
                <a:close/>
              </a:path>
            </a:pathLst>
          </a:custGeom>
          <a:solidFill>
            <a:schemeClr val="bg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32" name="PA_SlideNumberPlaceholder 131"/>
          <p:cNvSpPr>
            <a:spLocks noGrp="1"/>
          </p:cNvSpPr>
          <p:nvPr>
            <p:ph type="sldNum" sz="quarter" idx="12"/>
            <p:custDataLst>
              <p:tags r:id="rId3"/>
            </p:custDataLst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altLang="zh-CN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-</a:t>
            </a:r>
            <a:fld id="{D6B02234-A951-478D-B725-4AAC724CF730}" type="slidenum">
              <a:rPr kumimoji="0" lang="zh-CN" altLang="en-US" sz="1200" b="0" i="0" u="none" strike="noStrike" kern="120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4</a:t>
            </a:fld>
            <a:r>
              <a:rPr kumimoji="0" lang="en-US" altLang="zh-CN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-</a:t>
            </a:r>
            <a:endParaRPr kumimoji="0" lang="zh-CN" altLang="en-US" sz="1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33" name="PA_矩形 132"/>
          <p:cNvSpPr/>
          <p:nvPr>
            <p:custDataLst>
              <p:tags r:id="rId4"/>
            </p:custDataLst>
          </p:nvPr>
        </p:nvSpPr>
        <p:spPr>
          <a:xfrm>
            <a:off x="0" y="0"/>
            <a:ext cx="12192000" cy="696387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34" name="PA_矩形 133"/>
          <p:cNvSpPr/>
          <p:nvPr>
            <p:custDataLst>
              <p:tags r:id="rId5"/>
            </p:custDataLst>
          </p:nvPr>
        </p:nvSpPr>
        <p:spPr>
          <a:xfrm>
            <a:off x="0" y="0"/>
            <a:ext cx="138112" cy="696387"/>
          </a:xfrm>
          <a:prstGeom prst="rect">
            <a:avLst/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35" name="PA_文本框 134"/>
          <p:cNvSpPr txBox="1"/>
          <p:nvPr>
            <p:custDataLst>
              <p:tags r:id="rId6"/>
            </p:custDataLst>
          </p:nvPr>
        </p:nvSpPr>
        <p:spPr>
          <a:xfrm>
            <a:off x="254000" y="99391"/>
            <a:ext cx="6343403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lvl="0">
              <a:defRPr/>
            </a:pPr>
            <a:r>
              <a:rPr kumimoji="0" lang="zh-CN" altLang="en-US" sz="2800" b="1" i="0" u="none" strike="noStrike" kern="1200" cap="none" spc="600" normalizeH="0" baseline="0" noProof="0" dirty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rPr>
              <a:t>三项小人并排站立</a:t>
            </a:r>
            <a:r>
              <a:rPr kumimoji="0" lang="en-US" altLang="zh-CN" sz="2800" b="1" i="0" u="none" strike="noStrike" kern="1200" cap="none" spc="600" normalizeH="0" baseline="0" noProof="0" dirty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rPr>
              <a:t>PPT</a:t>
            </a:r>
            <a:r>
              <a:rPr lang="zh-CN" altLang="en-US" sz="2800" b="1" spc="600" dirty="0">
                <a:solidFill>
                  <a:srgbClr val="40404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创意图表</a:t>
            </a:r>
            <a:endParaRPr kumimoji="0" lang="zh-CN" altLang="en-US" sz="2800" b="1" i="0" u="none" strike="noStrike" kern="1200" cap="none" spc="600" normalizeH="0" baseline="0" noProof="0" dirty="0">
              <a:ln>
                <a:noFill/>
              </a:ln>
              <a:solidFill>
                <a:srgbClr val="404040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</a:endParaRPr>
          </a:p>
        </p:txBody>
      </p:sp>
      <p:grpSp>
        <p:nvGrpSpPr>
          <p:cNvPr id="208" name="PA_组合 207"/>
          <p:cNvGrpSpPr/>
          <p:nvPr>
            <p:custDataLst>
              <p:tags r:id="rId7"/>
            </p:custDataLst>
          </p:nvPr>
        </p:nvGrpSpPr>
        <p:grpSpPr>
          <a:xfrm>
            <a:off x="1246011" y="2211320"/>
            <a:ext cx="3323137" cy="1022167"/>
            <a:chOff x="775788" y="1184908"/>
            <a:chExt cx="3323137" cy="1022167"/>
          </a:xfrm>
        </p:grpSpPr>
        <p:sp>
          <p:nvSpPr>
            <p:cNvPr id="209" name="PA_文本框 208"/>
            <p:cNvSpPr txBox="1"/>
            <p:nvPr>
              <p:custDataLst>
                <p:tags r:id="rId59"/>
              </p:custDataLst>
            </p:nvPr>
          </p:nvSpPr>
          <p:spPr>
            <a:xfrm>
              <a:off x="1147304" y="1184908"/>
              <a:ext cx="2951621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altLang="zh-CN" sz="1800" b="1" i="0" u="none" strike="noStrike" kern="1200" cap="none" spc="300" normalizeH="0" baseline="0" noProof="0" dirty="0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1.</a:t>
              </a:r>
              <a:r>
                <a:rPr kumimoji="0" lang="zh-CN" altLang="en-US" sz="1800" b="1" i="0" u="none" strike="noStrike" kern="1200" cap="none" spc="300" normalizeH="0" baseline="0" noProof="0" dirty="0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点击此处添加标题</a:t>
              </a:r>
            </a:p>
          </p:txBody>
        </p:sp>
        <p:sp>
          <p:nvSpPr>
            <p:cNvPr id="210" name="PA_文本框 209"/>
            <p:cNvSpPr txBox="1"/>
            <p:nvPr>
              <p:custDataLst>
                <p:tags r:id="rId60"/>
              </p:custDataLst>
            </p:nvPr>
          </p:nvSpPr>
          <p:spPr>
            <a:xfrm>
              <a:off x="1147304" y="1636791"/>
              <a:ext cx="1595309" cy="57028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50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点击此处添加文字说明</a:t>
              </a:r>
              <a:endParaRPr kumimoji="0" lang="en-US" altLang="zh-CN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endParaRPr>
            </a:p>
            <a:p>
              <a:pPr marL="0" marR="0" lvl="0" indent="0" algn="l" defTabSz="914400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50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点击此处添加文字说明</a:t>
              </a:r>
            </a:p>
          </p:txBody>
        </p:sp>
        <p:cxnSp>
          <p:nvCxnSpPr>
            <p:cNvPr id="211" name="PA_直接连接符 210"/>
            <p:cNvCxnSpPr/>
            <p:nvPr>
              <p:custDataLst>
                <p:tags r:id="rId61"/>
              </p:custDataLst>
            </p:nvPr>
          </p:nvCxnSpPr>
          <p:spPr>
            <a:xfrm>
              <a:off x="1213979" y="1595515"/>
              <a:ext cx="2358780" cy="0"/>
            </a:xfrm>
            <a:prstGeom prst="line">
              <a:avLst/>
            </a:prstGeom>
            <a:ln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2" name="PA_直接连接符 211"/>
            <p:cNvCxnSpPr/>
            <p:nvPr>
              <p:custDataLst>
                <p:tags r:id="rId62"/>
              </p:custDataLst>
            </p:nvPr>
          </p:nvCxnSpPr>
          <p:spPr>
            <a:xfrm>
              <a:off x="1213979" y="1644435"/>
              <a:ext cx="817523" cy="0"/>
            </a:xfrm>
            <a:prstGeom prst="line">
              <a:avLst/>
            </a:prstGeom>
            <a:ln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13" name="PA_任意多边形 255"/>
            <p:cNvSpPr>
              <a:spLocks noEditPoints="1"/>
            </p:cNvSpPr>
            <p:nvPr>
              <p:custDataLst>
                <p:tags r:id="rId63"/>
              </p:custDataLst>
            </p:nvPr>
          </p:nvSpPr>
          <p:spPr bwMode="auto">
            <a:xfrm>
              <a:off x="775788" y="1252537"/>
              <a:ext cx="319760" cy="224831"/>
            </a:xfrm>
            <a:custGeom>
              <a:avLst/>
              <a:gdLst>
                <a:gd name="T0" fmla="*/ 54 w 54"/>
                <a:gd name="T1" fmla="*/ 27 h 38"/>
                <a:gd name="T2" fmla="*/ 44 w 54"/>
                <a:gd name="T3" fmla="*/ 38 h 38"/>
                <a:gd name="T4" fmla="*/ 43 w 54"/>
                <a:gd name="T5" fmla="*/ 38 h 38"/>
                <a:gd name="T6" fmla="*/ 11 w 54"/>
                <a:gd name="T7" fmla="*/ 38 h 38"/>
                <a:gd name="T8" fmla="*/ 11 w 54"/>
                <a:gd name="T9" fmla="*/ 38 h 38"/>
                <a:gd name="T10" fmla="*/ 11 w 54"/>
                <a:gd name="T11" fmla="*/ 38 h 38"/>
                <a:gd name="T12" fmla="*/ 10 w 54"/>
                <a:gd name="T13" fmla="*/ 38 h 38"/>
                <a:gd name="T14" fmla="*/ 0 w 54"/>
                <a:gd name="T15" fmla="*/ 27 h 38"/>
                <a:gd name="T16" fmla="*/ 5 w 54"/>
                <a:gd name="T17" fmla="*/ 18 h 38"/>
                <a:gd name="T18" fmla="*/ 5 w 54"/>
                <a:gd name="T19" fmla="*/ 16 h 38"/>
                <a:gd name="T20" fmla="*/ 12 w 54"/>
                <a:gd name="T21" fmla="*/ 8 h 38"/>
                <a:gd name="T22" fmla="*/ 17 w 54"/>
                <a:gd name="T23" fmla="*/ 10 h 38"/>
                <a:gd name="T24" fmla="*/ 31 w 54"/>
                <a:gd name="T25" fmla="*/ 0 h 38"/>
                <a:gd name="T26" fmla="*/ 48 w 54"/>
                <a:gd name="T27" fmla="*/ 17 h 38"/>
                <a:gd name="T28" fmla="*/ 48 w 54"/>
                <a:gd name="T29" fmla="*/ 18 h 38"/>
                <a:gd name="T30" fmla="*/ 54 w 54"/>
                <a:gd name="T31" fmla="*/ 27 h 38"/>
                <a:gd name="T32" fmla="*/ 20 w 54"/>
                <a:gd name="T33" fmla="*/ 32 h 38"/>
                <a:gd name="T34" fmla="*/ 26 w 54"/>
                <a:gd name="T35" fmla="*/ 29 h 38"/>
                <a:gd name="T36" fmla="*/ 24 w 54"/>
                <a:gd name="T37" fmla="*/ 26 h 38"/>
                <a:gd name="T38" fmla="*/ 20 w 54"/>
                <a:gd name="T39" fmla="*/ 28 h 38"/>
                <a:gd name="T40" fmla="*/ 16 w 54"/>
                <a:gd name="T41" fmla="*/ 25 h 38"/>
                <a:gd name="T42" fmla="*/ 20 w 54"/>
                <a:gd name="T43" fmla="*/ 21 h 38"/>
                <a:gd name="T44" fmla="*/ 36 w 54"/>
                <a:gd name="T45" fmla="*/ 32 h 38"/>
                <a:gd name="T46" fmla="*/ 43 w 54"/>
                <a:gd name="T47" fmla="*/ 25 h 38"/>
                <a:gd name="T48" fmla="*/ 36 w 54"/>
                <a:gd name="T49" fmla="*/ 18 h 38"/>
                <a:gd name="T50" fmla="*/ 29 w 54"/>
                <a:gd name="T51" fmla="*/ 20 h 38"/>
                <a:gd name="T52" fmla="*/ 32 w 54"/>
                <a:gd name="T53" fmla="*/ 23 h 38"/>
                <a:gd name="T54" fmla="*/ 35 w 54"/>
                <a:gd name="T55" fmla="*/ 21 h 38"/>
                <a:gd name="T56" fmla="*/ 39 w 54"/>
                <a:gd name="T57" fmla="*/ 25 h 38"/>
                <a:gd name="T58" fmla="*/ 35 w 54"/>
                <a:gd name="T59" fmla="*/ 28 h 38"/>
                <a:gd name="T60" fmla="*/ 20 w 54"/>
                <a:gd name="T61" fmla="*/ 18 h 38"/>
                <a:gd name="T62" fmla="*/ 12 w 54"/>
                <a:gd name="T63" fmla="*/ 25 h 38"/>
                <a:gd name="T64" fmla="*/ 20 w 54"/>
                <a:gd name="T65" fmla="*/ 32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4" h="38">
                  <a:moveTo>
                    <a:pt x="54" y="27"/>
                  </a:moveTo>
                  <a:cubicBezTo>
                    <a:pt x="54" y="33"/>
                    <a:pt x="50" y="38"/>
                    <a:pt x="44" y="38"/>
                  </a:cubicBezTo>
                  <a:cubicBezTo>
                    <a:pt x="43" y="38"/>
                    <a:pt x="43" y="38"/>
                    <a:pt x="43" y="38"/>
                  </a:cubicBezTo>
                  <a:cubicBezTo>
                    <a:pt x="11" y="38"/>
                    <a:pt x="11" y="38"/>
                    <a:pt x="11" y="38"/>
                  </a:cubicBezTo>
                  <a:cubicBezTo>
                    <a:pt x="11" y="38"/>
                    <a:pt x="11" y="38"/>
                    <a:pt x="11" y="38"/>
                  </a:cubicBezTo>
                  <a:cubicBezTo>
                    <a:pt x="11" y="38"/>
                    <a:pt x="11" y="38"/>
                    <a:pt x="11" y="38"/>
                  </a:cubicBezTo>
                  <a:cubicBezTo>
                    <a:pt x="10" y="38"/>
                    <a:pt x="10" y="38"/>
                    <a:pt x="10" y="38"/>
                  </a:cubicBezTo>
                  <a:cubicBezTo>
                    <a:pt x="4" y="38"/>
                    <a:pt x="0" y="33"/>
                    <a:pt x="0" y="27"/>
                  </a:cubicBezTo>
                  <a:cubicBezTo>
                    <a:pt x="0" y="23"/>
                    <a:pt x="2" y="20"/>
                    <a:pt x="5" y="18"/>
                  </a:cubicBezTo>
                  <a:cubicBezTo>
                    <a:pt x="5" y="17"/>
                    <a:pt x="5" y="16"/>
                    <a:pt x="5" y="16"/>
                  </a:cubicBezTo>
                  <a:cubicBezTo>
                    <a:pt x="5" y="11"/>
                    <a:pt x="8" y="8"/>
                    <a:pt x="12" y="8"/>
                  </a:cubicBezTo>
                  <a:cubicBezTo>
                    <a:pt x="14" y="8"/>
                    <a:pt x="15" y="9"/>
                    <a:pt x="17" y="10"/>
                  </a:cubicBezTo>
                  <a:cubicBezTo>
                    <a:pt x="19" y="4"/>
                    <a:pt x="25" y="0"/>
                    <a:pt x="31" y="0"/>
                  </a:cubicBezTo>
                  <a:cubicBezTo>
                    <a:pt x="40" y="0"/>
                    <a:pt x="48" y="8"/>
                    <a:pt x="48" y="17"/>
                  </a:cubicBezTo>
                  <a:cubicBezTo>
                    <a:pt x="48" y="17"/>
                    <a:pt x="48" y="17"/>
                    <a:pt x="48" y="18"/>
                  </a:cubicBezTo>
                  <a:cubicBezTo>
                    <a:pt x="52" y="19"/>
                    <a:pt x="54" y="23"/>
                    <a:pt x="54" y="27"/>
                  </a:cubicBezTo>
                  <a:close/>
                  <a:moveTo>
                    <a:pt x="20" y="32"/>
                  </a:moveTo>
                  <a:cubicBezTo>
                    <a:pt x="23" y="32"/>
                    <a:pt x="24" y="31"/>
                    <a:pt x="26" y="29"/>
                  </a:cubicBezTo>
                  <a:cubicBezTo>
                    <a:pt x="26" y="28"/>
                    <a:pt x="25" y="27"/>
                    <a:pt x="24" y="26"/>
                  </a:cubicBezTo>
                  <a:cubicBezTo>
                    <a:pt x="23" y="27"/>
                    <a:pt x="22" y="28"/>
                    <a:pt x="20" y="28"/>
                  </a:cubicBezTo>
                  <a:cubicBezTo>
                    <a:pt x="18" y="28"/>
                    <a:pt x="16" y="27"/>
                    <a:pt x="16" y="25"/>
                  </a:cubicBezTo>
                  <a:cubicBezTo>
                    <a:pt x="16" y="23"/>
                    <a:pt x="18" y="21"/>
                    <a:pt x="20" y="21"/>
                  </a:cubicBezTo>
                  <a:cubicBezTo>
                    <a:pt x="26" y="21"/>
                    <a:pt x="27" y="32"/>
                    <a:pt x="36" y="32"/>
                  </a:cubicBezTo>
                  <a:cubicBezTo>
                    <a:pt x="40" y="32"/>
                    <a:pt x="43" y="29"/>
                    <a:pt x="43" y="25"/>
                  </a:cubicBezTo>
                  <a:cubicBezTo>
                    <a:pt x="43" y="20"/>
                    <a:pt x="40" y="18"/>
                    <a:pt x="36" y="18"/>
                  </a:cubicBezTo>
                  <a:cubicBezTo>
                    <a:pt x="33" y="18"/>
                    <a:pt x="31" y="18"/>
                    <a:pt x="29" y="20"/>
                  </a:cubicBezTo>
                  <a:cubicBezTo>
                    <a:pt x="30" y="21"/>
                    <a:pt x="31" y="22"/>
                    <a:pt x="32" y="23"/>
                  </a:cubicBezTo>
                  <a:cubicBezTo>
                    <a:pt x="33" y="22"/>
                    <a:pt x="34" y="21"/>
                    <a:pt x="35" y="21"/>
                  </a:cubicBezTo>
                  <a:cubicBezTo>
                    <a:pt x="37" y="21"/>
                    <a:pt x="39" y="23"/>
                    <a:pt x="39" y="25"/>
                  </a:cubicBezTo>
                  <a:cubicBezTo>
                    <a:pt x="39" y="27"/>
                    <a:pt x="37" y="28"/>
                    <a:pt x="35" y="28"/>
                  </a:cubicBezTo>
                  <a:cubicBezTo>
                    <a:pt x="30" y="28"/>
                    <a:pt x="28" y="18"/>
                    <a:pt x="20" y="18"/>
                  </a:cubicBezTo>
                  <a:cubicBezTo>
                    <a:pt x="16" y="18"/>
                    <a:pt x="12" y="20"/>
                    <a:pt x="12" y="25"/>
                  </a:cubicBezTo>
                  <a:cubicBezTo>
                    <a:pt x="12" y="29"/>
                    <a:pt x="16" y="32"/>
                    <a:pt x="20" y="32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14" name="PA_组合 213"/>
          <p:cNvGrpSpPr/>
          <p:nvPr>
            <p:custDataLst>
              <p:tags r:id="rId8"/>
            </p:custDataLst>
          </p:nvPr>
        </p:nvGrpSpPr>
        <p:grpSpPr>
          <a:xfrm>
            <a:off x="8226429" y="4191033"/>
            <a:ext cx="3190870" cy="1022167"/>
            <a:chOff x="8653198" y="1184908"/>
            <a:chExt cx="3190870" cy="1022167"/>
          </a:xfrm>
        </p:grpSpPr>
        <p:sp>
          <p:nvSpPr>
            <p:cNvPr id="215" name="PA_文本框 214"/>
            <p:cNvSpPr txBox="1"/>
            <p:nvPr>
              <p:custDataLst>
                <p:tags r:id="rId54"/>
              </p:custDataLst>
            </p:nvPr>
          </p:nvSpPr>
          <p:spPr>
            <a:xfrm>
              <a:off x="8978900" y="1184908"/>
              <a:ext cx="2865168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altLang="zh-CN" sz="1800" b="1" i="0" u="none" strike="noStrike" kern="1200" cap="none" spc="300" normalizeH="0" baseline="0" noProof="0" dirty="0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3.</a:t>
              </a:r>
              <a:r>
                <a:rPr kumimoji="0" lang="zh-CN" altLang="en-US" sz="1800" b="1" i="0" u="none" strike="noStrike" kern="1200" cap="none" spc="300" normalizeH="0" baseline="0" noProof="0" dirty="0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点击此处添加标题</a:t>
              </a:r>
            </a:p>
          </p:txBody>
        </p:sp>
        <p:sp>
          <p:nvSpPr>
            <p:cNvPr id="216" name="PA_文本框 215"/>
            <p:cNvSpPr txBox="1"/>
            <p:nvPr>
              <p:custDataLst>
                <p:tags r:id="rId55"/>
              </p:custDataLst>
            </p:nvPr>
          </p:nvSpPr>
          <p:spPr>
            <a:xfrm>
              <a:off x="8978900" y="1636791"/>
              <a:ext cx="1595309" cy="57028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50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点击此处添加文字说明</a:t>
              </a:r>
              <a:endParaRPr kumimoji="0" lang="en-US" altLang="zh-CN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endParaRPr>
            </a:p>
            <a:p>
              <a:pPr marL="0" marR="0" lvl="0" indent="0" algn="l" defTabSz="914400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50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点击此处添加文字说明</a:t>
              </a:r>
            </a:p>
          </p:txBody>
        </p:sp>
        <p:cxnSp>
          <p:nvCxnSpPr>
            <p:cNvPr id="217" name="PA_直接连接符 216"/>
            <p:cNvCxnSpPr/>
            <p:nvPr>
              <p:custDataLst>
                <p:tags r:id="rId56"/>
              </p:custDataLst>
            </p:nvPr>
          </p:nvCxnSpPr>
          <p:spPr>
            <a:xfrm>
              <a:off x="9045575" y="1595515"/>
              <a:ext cx="2379712" cy="0"/>
            </a:xfrm>
            <a:prstGeom prst="line">
              <a:avLst/>
            </a:prstGeom>
            <a:ln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8" name="PA_直接连接符 217"/>
            <p:cNvCxnSpPr/>
            <p:nvPr>
              <p:custDataLst>
                <p:tags r:id="rId57"/>
              </p:custDataLst>
            </p:nvPr>
          </p:nvCxnSpPr>
          <p:spPr>
            <a:xfrm>
              <a:off x="9045575" y="1644435"/>
              <a:ext cx="817523" cy="0"/>
            </a:xfrm>
            <a:prstGeom prst="line">
              <a:avLst/>
            </a:prstGeom>
            <a:ln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19" name="PA_任意多边形 315"/>
            <p:cNvSpPr>
              <a:spLocks noEditPoints="1"/>
            </p:cNvSpPr>
            <p:nvPr>
              <p:custDataLst>
                <p:tags r:id="rId58"/>
              </p:custDataLst>
            </p:nvPr>
          </p:nvSpPr>
          <p:spPr bwMode="auto">
            <a:xfrm>
              <a:off x="8653198" y="1246755"/>
              <a:ext cx="236393" cy="236393"/>
            </a:xfrm>
            <a:custGeom>
              <a:avLst/>
              <a:gdLst>
                <a:gd name="T0" fmla="*/ 41 w 41"/>
                <a:gd name="T1" fmla="*/ 34 h 41"/>
                <a:gd name="T2" fmla="*/ 33 w 41"/>
                <a:gd name="T3" fmla="*/ 41 h 41"/>
                <a:gd name="T4" fmla="*/ 8 w 41"/>
                <a:gd name="T5" fmla="*/ 41 h 41"/>
                <a:gd name="T6" fmla="*/ 0 w 41"/>
                <a:gd name="T7" fmla="*/ 34 h 41"/>
                <a:gd name="T8" fmla="*/ 0 w 41"/>
                <a:gd name="T9" fmla="*/ 8 h 41"/>
                <a:gd name="T10" fmla="*/ 8 w 41"/>
                <a:gd name="T11" fmla="*/ 0 h 41"/>
                <a:gd name="T12" fmla="*/ 33 w 41"/>
                <a:gd name="T13" fmla="*/ 0 h 41"/>
                <a:gd name="T14" fmla="*/ 41 w 41"/>
                <a:gd name="T15" fmla="*/ 8 h 41"/>
                <a:gd name="T16" fmla="*/ 41 w 41"/>
                <a:gd name="T17" fmla="*/ 34 h 41"/>
                <a:gd name="T18" fmla="*/ 29 w 41"/>
                <a:gd name="T19" fmla="*/ 20 h 41"/>
                <a:gd name="T20" fmla="*/ 21 w 41"/>
                <a:gd name="T21" fmla="*/ 12 h 41"/>
                <a:gd name="T22" fmla="*/ 7 w 41"/>
                <a:gd name="T23" fmla="*/ 27 h 41"/>
                <a:gd name="T24" fmla="*/ 7 w 41"/>
                <a:gd name="T25" fmla="*/ 34 h 41"/>
                <a:gd name="T26" fmla="*/ 15 w 41"/>
                <a:gd name="T27" fmla="*/ 34 h 41"/>
                <a:gd name="T28" fmla="*/ 29 w 41"/>
                <a:gd name="T29" fmla="*/ 20 h 41"/>
                <a:gd name="T30" fmla="*/ 15 w 41"/>
                <a:gd name="T31" fmla="*/ 30 h 41"/>
                <a:gd name="T32" fmla="*/ 14 w 41"/>
                <a:gd name="T33" fmla="*/ 32 h 41"/>
                <a:gd name="T34" fmla="*/ 12 w 41"/>
                <a:gd name="T35" fmla="*/ 32 h 41"/>
                <a:gd name="T36" fmla="*/ 12 w 41"/>
                <a:gd name="T37" fmla="*/ 29 h 41"/>
                <a:gd name="T38" fmla="*/ 9 w 41"/>
                <a:gd name="T39" fmla="*/ 29 h 41"/>
                <a:gd name="T40" fmla="*/ 9 w 41"/>
                <a:gd name="T41" fmla="*/ 28 h 41"/>
                <a:gd name="T42" fmla="*/ 11 w 41"/>
                <a:gd name="T43" fmla="*/ 26 h 41"/>
                <a:gd name="T44" fmla="*/ 15 w 41"/>
                <a:gd name="T45" fmla="*/ 30 h 41"/>
                <a:gd name="T46" fmla="*/ 22 w 41"/>
                <a:gd name="T47" fmla="*/ 17 h 41"/>
                <a:gd name="T48" fmla="*/ 14 w 41"/>
                <a:gd name="T49" fmla="*/ 24 h 41"/>
                <a:gd name="T50" fmla="*/ 13 w 41"/>
                <a:gd name="T51" fmla="*/ 25 h 41"/>
                <a:gd name="T52" fmla="*/ 13 w 41"/>
                <a:gd name="T53" fmla="*/ 24 h 41"/>
                <a:gd name="T54" fmla="*/ 21 w 41"/>
                <a:gd name="T55" fmla="*/ 16 h 41"/>
                <a:gd name="T56" fmla="*/ 22 w 41"/>
                <a:gd name="T57" fmla="*/ 16 h 41"/>
                <a:gd name="T58" fmla="*/ 22 w 41"/>
                <a:gd name="T59" fmla="*/ 17 h 41"/>
                <a:gd name="T60" fmla="*/ 33 w 41"/>
                <a:gd name="T61" fmla="*/ 16 h 41"/>
                <a:gd name="T62" fmla="*/ 33 w 41"/>
                <a:gd name="T63" fmla="*/ 12 h 41"/>
                <a:gd name="T64" fmla="*/ 29 w 41"/>
                <a:gd name="T65" fmla="*/ 8 h 41"/>
                <a:gd name="T66" fmla="*/ 26 w 41"/>
                <a:gd name="T67" fmla="*/ 8 h 41"/>
                <a:gd name="T68" fmla="*/ 23 w 41"/>
                <a:gd name="T69" fmla="*/ 10 h 41"/>
                <a:gd name="T70" fmla="*/ 31 w 41"/>
                <a:gd name="T71" fmla="*/ 18 h 41"/>
                <a:gd name="T72" fmla="*/ 33 w 41"/>
                <a:gd name="T73" fmla="*/ 1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41" h="41">
                  <a:moveTo>
                    <a:pt x="41" y="34"/>
                  </a:moveTo>
                  <a:cubicBezTo>
                    <a:pt x="41" y="38"/>
                    <a:pt x="38" y="41"/>
                    <a:pt x="33" y="41"/>
                  </a:cubicBezTo>
                  <a:cubicBezTo>
                    <a:pt x="8" y="41"/>
                    <a:pt x="8" y="41"/>
                    <a:pt x="8" y="41"/>
                  </a:cubicBezTo>
                  <a:cubicBezTo>
                    <a:pt x="4" y="41"/>
                    <a:pt x="0" y="38"/>
                    <a:pt x="0" y="34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4"/>
                    <a:pt x="4" y="0"/>
                    <a:pt x="8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8" y="0"/>
                    <a:pt x="41" y="4"/>
                    <a:pt x="41" y="8"/>
                  </a:cubicBezTo>
                  <a:lnTo>
                    <a:pt x="41" y="34"/>
                  </a:lnTo>
                  <a:close/>
                  <a:moveTo>
                    <a:pt x="29" y="20"/>
                  </a:moveTo>
                  <a:cubicBezTo>
                    <a:pt x="21" y="12"/>
                    <a:pt x="21" y="12"/>
                    <a:pt x="21" y="12"/>
                  </a:cubicBezTo>
                  <a:cubicBezTo>
                    <a:pt x="7" y="27"/>
                    <a:pt x="7" y="27"/>
                    <a:pt x="7" y="27"/>
                  </a:cubicBezTo>
                  <a:cubicBezTo>
                    <a:pt x="7" y="34"/>
                    <a:pt x="7" y="34"/>
                    <a:pt x="7" y="34"/>
                  </a:cubicBezTo>
                  <a:cubicBezTo>
                    <a:pt x="15" y="34"/>
                    <a:pt x="15" y="34"/>
                    <a:pt x="15" y="34"/>
                  </a:cubicBezTo>
                  <a:lnTo>
                    <a:pt x="29" y="20"/>
                  </a:lnTo>
                  <a:close/>
                  <a:moveTo>
                    <a:pt x="15" y="30"/>
                  </a:moveTo>
                  <a:cubicBezTo>
                    <a:pt x="14" y="32"/>
                    <a:pt x="14" y="32"/>
                    <a:pt x="14" y="32"/>
                  </a:cubicBezTo>
                  <a:cubicBezTo>
                    <a:pt x="12" y="32"/>
                    <a:pt x="12" y="32"/>
                    <a:pt x="12" y="32"/>
                  </a:cubicBezTo>
                  <a:cubicBezTo>
                    <a:pt x="12" y="29"/>
                    <a:pt x="12" y="29"/>
                    <a:pt x="12" y="29"/>
                  </a:cubicBezTo>
                  <a:cubicBezTo>
                    <a:pt x="9" y="29"/>
                    <a:pt x="9" y="29"/>
                    <a:pt x="9" y="29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11" y="26"/>
                    <a:pt x="11" y="26"/>
                    <a:pt x="11" y="26"/>
                  </a:cubicBezTo>
                  <a:lnTo>
                    <a:pt x="15" y="30"/>
                  </a:lnTo>
                  <a:close/>
                  <a:moveTo>
                    <a:pt x="22" y="17"/>
                  </a:moveTo>
                  <a:cubicBezTo>
                    <a:pt x="14" y="24"/>
                    <a:pt x="14" y="24"/>
                    <a:pt x="14" y="24"/>
                  </a:cubicBezTo>
                  <a:cubicBezTo>
                    <a:pt x="14" y="25"/>
                    <a:pt x="13" y="25"/>
                    <a:pt x="13" y="25"/>
                  </a:cubicBezTo>
                  <a:cubicBezTo>
                    <a:pt x="13" y="24"/>
                    <a:pt x="13" y="24"/>
                    <a:pt x="13" y="24"/>
                  </a:cubicBezTo>
                  <a:cubicBezTo>
                    <a:pt x="21" y="16"/>
                    <a:pt x="21" y="16"/>
                    <a:pt x="21" y="16"/>
                  </a:cubicBezTo>
                  <a:cubicBezTo>
                    <a:pt x="21" y="16"/>
                    <a:pt x="22" y="16"/>
                    <a:pt x="22" y="16"/>
                  </a:cubicBezTo>
                  <a:cubicBezTo>
                    <a:pt x="22" y="16"/>
                    <a:pt x="22" y="16"/>
                    <a:pt x="22" y="17"/>
                  </a:cubicBezTo>
                  <a:close/>
                  <a:moveTo>
                    <a:pt x="33" y="16"/>
                  </a:moveTo>
                  <a:cubicBezTo>
                    <a:pt x="34" y="15"/>
                    <a:pt x="34" y="13"/>
                    <a:pt x="33" y="12"/>
                  </a:cubicBezTo>
                  <a:cubicBezTo>
                    <a:pt x="29" y="8"/>
                    <a:pt x="29" y="8"/>
                    <a:pt x="29" y="8"/>
                  </a:cubicBezTo>
                  <a:cubicBezTo>
                    <a:pt x="28" y="7"/>
                    <a:pt x="27" y="7"/>
                    <a:pt x="26" y="8"/>
                  </a:cubicBezTo>
                  <a:cubicBezTo>
                    <a:pt x="23" y="10"/>
                    <a:pt x="23" y="10"/>
                    <a:pt x="23" y="10"/>
                  </a:cubicBezTo>
                  <a:cubicBezTo>
                    <a:pt x="31" y="18"/>
                    <a:pt x="31" y="18"/>
                    <a:pt x="31" y="18"/>
                  </a:cubicBezTo>
                  <a:lnTo>
                    <a:pt x="33" y="16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20" name="PA_组合 219"/>
          <p:cNvGrpSpPr/>
          <p:nvPr>
            <p:custDataLst>
              <p:tags r:id="rId9"/>
            </p:custDataLst>
          </p:nvPr>
        </p:nvGrpSpPr>
        <p:grpSpPr>
          <a:xfrm>
            <a:off x="7802533" y="1614020"/>
            <a:ext cx="3192914" cy="1022167"/>
            <a:chOff x="821668" y="2906974"/>
            <a:chExt cx="3192914" cy="1022167"/>
          </a:xfrm>
        </p:grpSpPr>
        <p:sp>
          <p:nvSpPr>
            <p:cNvPr id="221" name="PA_文本框 220"/>
            <p:cNvSpPr txBox="1"/>
            <p:nvPr>
              <p:custDataLst>
                <p:tags r:id="rId49"/>
              </p:custDataLst>
            </p:nvPr>
          </p:nvSpPr>
          <p:spPr>
            <a:xfrm>
              <a:off x="1147304" y="2906974"/>
              <a:ext cx="2867278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altLang="zh-CN" sz="1800" b="1" i="0" u="none" strike="noStrike" kern="1200" cap="none" spc="300" normalizeH="0" baseline="0" noProof="0" dirty="0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2.</a:t>
              </a:r>
              <a:r>
                <a:rPr kumimoji="0" lang="zh-CN" altLang="en-US" sz="1800" b="1" i="0" u="none" strike="noStrike" kern="1200" cap="none" spc="300" normalizeH="0" baseline="0" noProof="0" dirty="0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点击此处添加标题</a:t>
              </a:r>
            </a:p>
          </p:txBody>
        </p:sp>
        <p:sp>
          <p:nvSpPr>
            <p:cNvPr id="222" name="PA_文本框 221"/>
            <p:cNvSpPr txBox="1"/>
            <p:nvPr>
              <p:custDataLst>
                <p:tags r:id="rId50"/>
              </p:custDataLst>
            </p:nvPr>
          </p:nvSpPr>
          <p:spPr>
            <a:xfrm>
              <a:off x="1147304" y="3358857"/>
              <a:ext cx="1595309" cy="57028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50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点击此处添加文字说明</a:t>
              </a:r>
              <a:endParaRPr kumimoji="0" lang="en-US" altLang="zh-CN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endParaRPr>
            </a:p>
            <a:p>
              <a:pPr marL="0" marR="0" lvl="0" indent="0" algn="l" defTabSz="914400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50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点击此处添加文字说明</a:t>
              </a:r>
            </a:p>
          </p:txBody>
        </p:sp>
        <p:cxnSp>
          <p:nvCxnSpPr>
            <p:cNvPr id="223" name="PA_直接连接符 222"/>
            <p:cNvCxnSpPr/>
            <p:nvPr>
              <p:custDataLst>
                <p:tags r:id="rId51"/>
              </p:custDataLst>
            </p:nvPr>
          </p:nvCxnSpPr>
          <p:spPr>
            <a:xfrm>
              <a:off x="1213979" y="3317581"/>
              <a:ext cx="2358780" cy="0"/>
            </a:xfrm>
            <a:prstGeom prst="line">
              <a:avLst/>
            </a:prstGeom>
            <a:ln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4" name="PA_直接连接符 223"/>
            <p:cNvCxnSpPr/>
            <p:nvPr>
              <p:custDataLst>
                <p:tags r:id="rId52"/>
              </p:custDataLst>
            </p:nvPr>
          </p:nvCxnSpPr>
          <p:spPr>
            <a:xfrm>
              <a:off x="1213979" y="3366501"/>
              <a:ext cx="817523" cy="0"/>
            </a:xfrm>
            <a:prstGeom prst="line">
              <a:avLst/>
            </a:prstGeom>
            <a:ln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25" name="PA_任意多边形 163"/>
            <p:cNvSpPr>
              <a:spLocks noEditPoints="1"/>
            </p:cNvSpPr>
            <p:nvPr>
              <p:custDataLst>
                <p:tags r:id="rId53"/>
              </p:custDataLst>
            </p:nvPr>
          </p:nvSpPr>
          <p:spPr bwMode="auto">
            <a:xfrm>
              <a:off x="821668" y="2962934"/>
              <a:ext cx="298748" cy="230613"/>
            </a:xfrm>
            <a:custGeom>
              <a:avLst/>
              <a:gdLst>
                <a:gd name="T0" fmla="*/ 38 w 48"/>
                <a:gd name="T1" fmla="*/ 30 h 37"/>
                <a:gd name="T2" fmla="*/ 30 w 48"/>
                <a:gd name="T3" fmla="*/ 37 h 37"/>
                <a:gd name="T4" fmla="*/ 8 w 48"/>
                <a:gd name="T5" fmla="*/ 37 h 37"/>
                <a:gd name="T6" fmla="*/ 0 w 48"/>
                <a:gd name="T7" fmla="*/ 30 h 37"/>
                <a:gd name="T8" fmla="*/ 0 w 48"/>
                <a:gd name="T9" fmla="*/ 7 h 37"/>
                <a:gd name="T10" fmla="*/ 8 w 48"/>
                <a:gd name="T11" fmla="*/ 0 h 37"/>
                <a:gd name="T12" fmla="*/ 30 w 48"/>
                <a:gd name="T13" fmla="*/ 0 h 37"/>
                <a:gd name="T14" fmla="*/ 33 w 48"/>
                <a:gd name="T15" fmla="*/ 0 h 37"/>
                <a:gd name="T16" fmla="*/ 34 w 48"/>
                <a:gd name="T17" fmla="*/ 1 h 37"/>
                <a:gd name="T18" fmla="*/ 34 w 48"/>
                <a:gd name="T19" fmla="*/ 2 h 37"/>
                <a:gd name="T20" fmla="*/ 32 w 48"/>
                <a:gd name="T21" fmla="*/ 3 h 37"/>
                <a:gd name="T22" fmla="*/ 31 w 48"/>
                <a:gd name="T23" fmla="*/ 3 h 37"/>
                <a:gd name="T24" fmla="*/ 30 w 48"/>
                <a:gd name="T25" fmla="*/ 3 h 37"/>
                <a:gd name="T26" fmla="*/ 8 w 48"/>
                <a:gd name="T27" fmla="*/ 3 h 37"/>
                <a:gd name="T28" fmla="*/ 4 w 48"/>
                <a:gd name="T29" fmla="*/ 7 h 37"/>
                <a:gd name="T30" fmla="*/ 4 w 48"/>
                <a:gd name="T31" fmla="*/ 30 h 37"/>
                <a:gd name="T32" fmla="*/ 8 w 48"/>
                <a:gd name="T33" fmla="*/ 34 h 37"/>
                <a:gd name="T34" fmla="*/ 30 w 48"/>
                <a:gd name="T35" fmla="*/ 34 h 37"/>
                <a:gd name="T36" fmla="*/ 34 w 48"/>
                <a:gd name="T37" fmla="*/ 30 h 37"/>
                <a:gd name="T38" fmla="*/ 34 w 48"/>
                <a:gd name="T39" fmla="*/ 26 h 37"/>
                <a:gd name="T40" fmla="*/ 35 w 48"/>
                <a:gd name="T41" fmla="*/ 26 h 37"/>
                <a:gd name="T42" fmla="*/ 36 w 48"/>
                <a:gd name="T43" fmla="*/ 24 h 37"/>
                <a:gd name="T44" fmla="*/ 37 w 48"/>
                <a:gd name="T45" fmla="*/ 24 h 37"/>
                <a:gd name="T46" fmla="*/ 38 w 48"/>
                <a:gd name="T47" fmla="*/ 25 h 37"/>
                <a:gd name="T48" fmla="*/ 38 w 48"/>
                <a:gd name="T49" fmla="*/ 30 h 37"/>
                <a:gd name="T50" fmla="*/ 43 w 48"/>
                <a:gd name="T51" fmla="*/ 13 h 37"/>
                <a:gd name="T52" fmla="*/ 25 w 48"/>
                <a:gd name="T53" fmla="*/ 31 h 37"/>
                <a:gd name="T54" fmla="*/ 17 w 48"/>
                <a:gd name="T55" fmla="*/ 31 h 37"/>
                <a:gd name="T56" fmla="*/ 17 w 48"/>
                <a:gd name="T57" fmla="*/ 23 h 37"/>
                <a:gd name="T58" fmla="*/ 35 w 48"/>
                <a:gd name="T59" fmla="*/ 5 h 37"/>
                <a:gd name="T60" fmla="*/ 43 w 48"/>
                <a:gd name="T61" fmla="*/ 13 h 37"/>
                <a:gd name="T62" fmla="*/ 27 w 48"/>
                <a:gd name="T63" fmla="*/ 25 h 37"/>
                <a:gd name="T64" fmla="*/ 23 w 48"/>
                <a:gd name="T65" fmla="*/ 21 h 37"/>
                <a:gd name="T66" fmla="*/ 20 w 48"/>
                <a:gd name="T67" fmla="*/ 24 h 37"/>
                <a:gd name="T68" fmla="*/ 20 w 48"/>
                <a:gd name="T69" fmla="*/ 25 h 37"/>
                <a:gd name="T70" fmla="*/ 22 w 48"/>
                <a:gd name="T71" fmla="*/ 25 h 37"/>
                <a:gd name="T72" fmla="*/ 22 w 48"/>
                <a:gd name="T73" fmla="*/ 28 h 37"/>
                <a:gd name="T74" fmla="*/ 24 w 48"/>
                <a:gd name="T75" fmla="*/ 28 h 37"/>
                <a:gd name="T76" fmla="*/ 27 w 48"/>
                <a:gd name="T77" fmla="*/ 25 h 37"/>
                <a:gd name="T78" fmla="*/ 35 w 48"/>
                <a:gd name="T79" fmla="*/ 9 h 37"/>
                <a:gd name="T80" fmla="*/ 25 w 48"/>
                <a:gd name="T81" fmla="*/ 18 h 37"/>
                <a:gd name="T82" fmla="*/ 25 w 48"/>
                <a:gd name="T83" fmla="*/ 19 h 37"/>
                <a:gd name="T84" fmla="*/ 26 w 48"/>
                <a:gd name="T85" fmla="*/ 19 h 37"/>
                <a:gd name="T86" fmla="*/ 36 w 48"/>
                <a:gd name="T87" fmla="*/ 10 h 37"/>
                <a:gd name="T88" fmla="*/ 36 w 48"/>
                <a:gd name="T89" fmla="*/ 9 h 37"/>
                <a:gd name="T90" fmla="*/ 35 w 48"/>
                <a:gd name="T91" fmla="*/ 9 h 37"/>
                <a:gd name="T92" fmla="*/ 45 w 48"/>
                <a:gd name="T93" fmla="*/ 11 h 37"/>
                <a:gd name="T94" fmla="*/ 37 w 48"/>
                <a:gd name="T95" fmla="*/ 3 h 37"/>
                <a:gd name="T96" fmla="*/ 39 w 48"/>
                <a:gd name="T97" fmla="*/ 1 h 37"/>
                <a:gd name="T98" fmla="*/ 43 w 48"/>
                <a:gd name="T99" fmla="*/ 1 h 37"/>
                <a:gd name="T100" fmla="*/ 47 w 48"/>
                <a:gd name="T101" fmla="*/ 5 h 37"/>
                <a:gd name="T102" fmla="*/ 47 w 48"/>
                <a:gd name="T103" fmla="*/ 8 h 37"/>
                <a:gd name="T104" fmla="*/ 45 w 48"/>
                <a:gd name="T105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8" h="37">
                  <a:moveTo>
                    <a:pt x="38" y="30"/>
                  </a:moveTo>
                  <a:cubicBezTo>
                    <a:pt x="38" y="34"/>
                    <a:pt x="34" y="37"/>
                    <a:pt x="30" y="37"/>
                  </a:cubicBezTo>
                  <a:cubicBezTo>
                    <a:pt x="8" y="37"/>
                    <a:pt x="8" y="37"/>
                    <a:pt x="8" y="37"/>
                  </a:cubicBezTo>
                  <a:cubicBezTo>
                    <a:pt x="4" y="37"/>
                    <a:pt x="0" y="34"/>
                    <a:pt x="0" y="30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3"/>
                    <a:pt x="4" y="0"/>
                    <a:pt x="8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1" y="0"/>
                    <a:pt x="32" y="0"/>
                    <a:pt x="33" y="0"/>
                  </a:cubicBezTo>
                  <a:cubicBezTo>
                    <a:pt x="34" y="0"/>
                    <a:pt x="34" y="1"/>
                    <a:pt x="34" y="1"/>
                  </a:cubicBezTo>
                  <a:cubicBezTo>
                    <a:pt x="34" y="1"/>
                    <a:pt x="34" y="2"/>
                    <a:pt x="34" y="2"/>
                  </a:cubicBezTo>
                  <a:cubicBezTo>
                    <a:pt x="32" y="3"/>
                    <a:pt x="32" y="3"/>
                    <a:pt x="32" y="3"/>
                  </a:cubicBezTo>
                  <a:cubicBezTo>
                    <a:pt x="32" y="3"/>
                    <a:pt x="32" y="3"/>
                    <a:pt x="31" y="3"/>
                  </a:cubicBezTo>
                  <a:cubicBezTo>
                    <a:pt x="31" y="3"/>
                    <a:pt x="31" y="3"/>
                    <a:pt x="30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6" y="3"/>
                    <a:pt x="4" y="5"/>
                    <a:pt x="4" y="7"/>
                  </a:cubicBezTo>
                  <a:cubicBezTo>
                    <a:pt x="4" y="30"/>
                    <a:pt x="4" y="30"/>
                    <a:pt x="4" y="30"/>
                  </a:cubicBezTo>
                  <a:cubicBezTo>
                    <a:pt x="4" y="32"/>
                    <a:pt x="6" y="34"/>
                    <a:pt x="8" y="34"/>
                  </a:cubicBezTo>
                  <a:cubicBezTo>
                    <a:pt x="30" y="34"/>
                    <a:pt x="30" y="34"/>
                    <a:pt x="30" y="34"/>
                  </a:cubicBezTo>
                  <a:cubicBezTo>
                    <a:pt x="33" y="34"/>
                    <a:pt x="34" y="32"/>
                    <a:pt x="34" y="30"/>
                  </a:cubicBezTo>
                  <a:cubicBezTo>
                    <a:pt x="34" y="26"/>
                    <a:pt x="34" y="26"/>
                    <a:pt x="34" y="26"/>
                  </a:cubicBezTo>
                  <a:cubicBezTo>
                    <a:pt x="34" y="26"/>
                    <a:pt x="35" y="26"/>
                    <a:pt x="35" y="26"/>
                  </a:cubicBezTo>
                  <a:cubicBezTo>
                    <a:pt x="36" y="24"/>
                    <a:pt x="36" y="24"/>
                    <a:pt x="36" y="24"/>
                  </a:cubicBezTo>
                  <a:cubicBezTo>
                    <a:pt x="37" y="24"/>
                    <a:pt x="37" y="24"/>
                    <a:pt x="37" y="24"/>
                  </a:cubicBezTo>
                  <a:cubicBezTo>
                    <a:pt x="38" y="24"/>
                    <a:pt x="38" y="24"/>
                    <a:pt x="38" y="25"/>
                  </a:cubicBezTo>
                  <a:lnTo>
                    <a:pt x="38" y="30"/>
                  </a:lnTo>
                  <a:close/>
                  <a:moveTo>
                    <a:pt x="43" y="13"/>
                  </a:moveTo>
                  <a:cubicBezTo>
                    <a:pt x="25" y="31"/>
                    <a:pt x="25" y="31"/>
                    <a:pt x="25" y="31"/>
                  </a:cubicBezTo>
                  <a:cubicBezTo>
                    <a:pt x="17" y="31"/>
                    <a:pt x="17" y="31"/>
                    <a:pt x="17" y="31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35" y="5"/>
                    <a:pt x="35" y="5"/>
                    <a:pt x="35" y="5"/>
                  </a:cubicBezTo>
                  <a:lnTo>
                    <a:pt x="43" y="13"/>
                  </a:lnTo>
                  <a:close/>
                  <a:moveTo>
                    <a:pt x="27" y="25"/>
                  </a:moveTo>
                  <a:cubicBezTo>
                    <a:pt x="23" y="21"/>
                    <a:pt x="23" y="21"/>
                    <a:pt x="23" y="21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4" y="28"/>
                    <a:pt x="24" y="28"/>
                    <a:pt x="24" y="28"/>
                  </a:cubicBezTo>
                  <a:lnTo>
                    <a:pt x="27" y="25"/>
                  </a:lnTo>
                  <a:close/>
                  <a:moveTo>
                    <a:pt x="35" y="9"/>
                  </a:moveTo>
                  <a:cubicBezTo>
                    <a:pt x="25" y="18"/>
                    <a:pt x="25" y="18"/>
                    <a:pt x="25" y="18"/>
                  </a:cubicBezTo>
                  <a:cubicBezTo>
                    <a:pt x="25" y="18"/>
                    <a:pt x="25" y="19"/>
                    <a:pt x="25" y="19"/>
                  </a:cubicBezTo>
                  <a:cubicBezTo>
                    <a:pt x="26" y="19"/>
                    <a:pt x="26" y="19"/>
                    <a:pt x="26" y="19"/>
                  </a:cubicBezTo>
                  <a:cubicBezTo>
                    <a:pt x="36" y="10"/>
                    <a:pt x="36" y="10"/>
                    <a:pt x="36" y="10"/>
                  </a:cubicBezTo>
                  <a:cubicBezTo>
                    <a:pt x="36" y="9"/>
                    <a:pt x="36" y="9"/>
                    <a:pt x="36" y="9"/>
                  </a:cubicBezTo>
                  <a:cubicBezTo>
                    <a:pt x="35" y="8"/>
                    <a:pt x="35" y="8"/>
                    <a:pt x="35" y="9"/>
                  </a:cubicBezTo>
                  <a:close/>
                  <a:moveTo>
                    <a:pt x="45" y="11"/>
                  </a:moveTo>
                  <a:cubicBezTo>
                    <a:pt x="37" y="3"/>
                    <a:pt x="37" y="3"/>
                    <a:pt x="37" y="3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40" y="0"/>
                    <a:pt x="42" y="0"/>
                    <a:pt x="43" y="1"/>
                  </a:cubicBezTo>
                  <a:cubicBezTo>
                    <a:pt x="47" y="5"/>
                    <a:pt x="47" y="5"/>
                    <a:pt x="47" y="5"/>
                  </a:cubicBezTo>
                  <a:cubicBezTo>
                    <a:pt x="48" y="6"/>
                    <a:pt x="48" y="7"/>
                    <a:pt x="47" y="8"/>
                  </a:cubicBezTo>
                  <a:lnTo>
                    <a:pt x="45" y="11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" name="PA_组合 1"/>
          <p:cNvGrpSpPr/>
          <p:nvPr>
            <p:custDataLst>
              <p:tags r:id="rId10"/>
            </p:custDataLst>
          </p:nvPr>
        </p:nvGrpSpPr>
        <p:grpSpPr>
          <a:xfrm>
            <a:off x="4302591" y="1619250"/>
            <a:ext cx="3514549" cy="4253974"/>
            <a:chOff x="4227327" y="1746484"/>
            <a:chExt cx="3409431" cy="4126740"/>
          </a:xfrm>
        </p:grpSpPr>
        <p:sp>
          <p:nvSpPr>
            <p:cNvPr id="125" name="PA_任意多边形 34"/>
            <p:cNvSpPr/>
            <p:nvPr>
              <p:custDataLst>
                <p:tags r:id="rId14"/>
              </p:custDataLst>
            </p:nvPr>
          </p:nvSpPr>
          <p:spPr bwMode="auto">
            <a:xfrm>
              <a:off x="6976125" y="4298687"/>
              <a:ext cx="131064" cy="1174261"/>
            </a:xfrm>
            <a:custGeom>
              <a:avLst/>
              <a:gdLst>
                <a:gd name="T0" fmla="*/ 9 w 18"/>
                <a:gd name="T1" fmla="*/ 107 h 162"/>
                <a:gd name="T2" fmla="*/ 18 w 18"/>
                <a:gd name="T3" fmla="*/ 162 h 162"/>
                <a:gd name="T4" fmla="*/ 1 w 18"/>
                <a:gd name="T5" fmla="*/ 142 h 162"/>
                <a:gd name="T6" fmla="*/ 1 w 18"/>
                <a:gd name="T7" fmla="*/ 140 h 162"/>
                <a:gd name="T8" fmla="*/ 0 w 18"/>
                <a:gd name="T9" fmla="*/ 0 h 162"/>
                <a:gd name="T10" fmla="*/ 5 w 18"/>
                <a:gd name="T11" fmla="*/ 0 h 162"/>
                <a:gd name="T12" fmla="*/ 5 w 18"/>
                <a:gd name="T13" fmla="*/ 2 h 162"/>
                <a:gd name="T14" fmla="*/ 9 w 18"/>
                <a:gd name="T15" fmla="*/ 107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" h="162">
                  <a:moveTo>
                    <a:pt x="9" y="107"/>
                  </a:moveTo>
                  <a:cubicBezTo>
                    <a:pt x="9" y="140"/>
                    <a:pt x="18" y="156"/>
                    <a:pt x="18" y="162"/>
                  </a:cubicBezTo>
                  <a:cubicBezTo>
                    <a:pt x="9" y="160"/>
                    <a:pt x="3" y="151"/>
                    <a:pt x="1" y="142"/>
                  </a:cubicBezTo>
                  <a:cubicBezTo>
                    <a:pt x="1" y="140"/>
                    <a:pt x="1" y="140"/>
                    <a:pt x="1" y="14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9" y="107"/>
                    <a:pt x="9" y="107"/>
                    <a:pt x="9" y="107"/>
                  </a:cubicBezTo>
                </a:path>
              </a:pathLst>
            </a:custGeom>
            <a:solidFill>
              <a:srgbClr val="155A6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26" name="PA_任意多边形 35"/>
            <p:cNvSpPr/>
            <p:nvPr>
              <p:custDataLst>
                <p:tags r:id="rId15"/>
              </p:custDataLst>
            </p:nvPr>
          </p:nvSpPr>
          <p:spPr bwMode="auto">
            <a:xfrm>
              <a:off x="6505004" y="2369923"/>
              <a:ext cx="210764" cy="522485"/>
            </a:xfrm>
            <a:custGeom>
              <a:avLst/>
              <a:gdLst>
                <a:gd name="T0" fmla="*/ 20 w 29"/>
                <a:gd name="T1" fmla="*/ 72 h 72"/>
                <a:gd name="T2" fmla="*/ 20 w 29"/>
                <a:gd name="T3" fmla="*/ 0 h 72"/>
                <a:gd name="T4" fmla="*/ 29 w 29"/>
                <a:gd name="T5" fmla="*/ 72 h 72"/>
                <a:gd name="T6" fmla="*/ 20 w 29"/>
                <a:gd name="T7" fmla="*/ 7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" h="72">
                  <a:moveTo>
                    <a:pt x="20" y="72"/>
                  </a:moveTo>
                  <a:cubicBezTo>
                    <a:pt x="0" y="49"/>
                    <a:pt x="0" y="25"/>
                    <a:pt x="20" y="0"/>
                  </a:cubicBezTo>
                  <a:cubicBezTo>
                    <a:pt x="3" y="28"/>
                    <a:pt x="6" y="52"/>
                    <a:pt x="29" y="72"/>
                  </a:cubicBezTo>
                  <a:lnTo>
                    <a:pt x="20" y="72"/>
                  </a:lnTo>
                  <a:close/>
                </a:path>
              </a:pathLst>
            </a:custGeom>
            <a:solidFill>
              <a:srgbClr val="A7A59E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27" name="PA_任意多边形 36"/>
            <p:cNvSpPr/>
            <p:nvPr>
              <p:custDataLst>
                <p:tags r:id="rId16"/>
              </p:custDataLst>
            </p:nvPr>
          </p:nvSpPr>
          <p:spPr bwMode="auto">
            <a:xfrm>
              <a:off x="6868086" y="2929601"/>
              <a:ext cx="253271" cy="70845"/>
            </a:xfrm>
            <a:custGeom>
              <a:avLst/>
              <a:gdLst>
                <a:gd name="T0" fmla="*/ 35 w 35"/>
                <a:gd name="T1" fmla="*/ 0 h 10"/>
                <a:gd name="T2" fmla="*/ 0 w 35"/>
                <a:gd name="T3" fmla="*/ 5 h 10"/>
                <a:gd name="T4" fmla="*/ 0 w 35"/>
                <a:gd name="T5" fmla="*/ 5 h 10"/>
                <a:gd name="T6" fmla="*/ 1 w 35"/>
                <a:gd name="T7" fmla="*/ 6 h 10"/>
                <a:gd name="T8" fmla="*/ 1 w 35"/>
                <a:gd name="T9" fmla="*/ 6 h 10"/>
                <a:gd name="T10" fmla="*/ 1 w 35"/>
                <a:gd name="T11" fmla="*/ 7 h 10"/>
                <a:gd name="T12" fmla="*/ 2 w 35"/>
                <a:gd name="T13" fmla="*/ 9 h 10"/>
                <a:gd name="T14" fmla="*/ 35 w 35"/>
                <a:gd name="T1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5" h="10">
                  <a:moveTo>
                    <a:pt x="35" y="0"/>
                  </a:moveTo>
                  <a:cubicBezTo>
                    <a:pt x="25" y="5"/>
                    <a:pt x="13" y="7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14" y="10"/>
                    <a:pt x="25" y="7"/>
                    <a:pt x="35" y="0"/>
                  </a:cubicBezTo>
                </a:path>
              </a:pathLst>
            </a:custGeom>
            <a:solidFill>
              <a:srgbClr val="A7A59E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29" name="PA_任意多边形 37"/>
            <p:cNvSpPr/>
            <p:nvPr>
              <p:custDataLst>
                <p:tags r:id="rId17"/>
              </p:custDataLst>
            </p:nvPr>
          </p:nvSpPr>
          <p:spPr bwMode="auto">
            <a:xfrm>
              <a:off x="6563451" y="3009302"/>
              <a:ext cx="1073307" cy="2500839"/>
            </a:xfrm>
            <a:custGeom>
              <a:avLst/>
              <a:gdLst>
                <a:gd name="T0" fmla="*/ 0 w 148"/>
                <a:gd name="T1" fmla="*/ 146 h 345"/>
                <a:gd name="T2" fmla="*/ 1 w 148"/>
                <a:gd name="T3" fmla="*/ 115 h 345"/>
                <a:gd name="T4" fmla="*/ 2 w 148"/>
                <a:gd name="T5" fmla="*/ 128 h 345"/>
                <a:gd name="T6" fmla="*/ 9 w 148"/>
                <a:gd name="T7" fmla="*/ 146 h 345"/>
                <a:gd name="T8" fmla="*/ 23 w 148"/>
                <a:gd name="T9" fmla="*/ 151 h 345"/>
                <a:gd name="T10" fmla="*/ 35 w 148"/>
                <a:gd name="T11" fmla="*/ 148 h 345"/>
                <a:gd name="T12" fmla="*/ 44 w 148"/>
                <a:gd name="T13" fmla="*/ 136 h 345"/>
                <a:gd name="T14" fmla="*/ 44 w 148"/>
                <a:gd name="T15" fmla="*/ 119 h 345"/>
                <a:gd name="T16" fmla="*/ 45 w 148"/>
                <a:gd name="T17" fmla="*/ 81 h 345"/>
                <a:gd name="T18" fmla="*/ 45 w 148"/>
                <a:gd name="T19" fmla="*/ 2 h 345"/>
                <a:gd name="T20" fmla="*/ 115 w 148"/>
                <a:gd name="T21" fmla="*/ 2 h 345"/>
                <a:gd name="T22" fmla="*/ 143 w 148"/>
                <a:gd name="T23" fmla="*/ 9 h 345"/>
                <a:gd name="T24" fmla="*/ 146 w 148"/>
                <a:gd name="T25" fmla="*/ 16 h 345"/>
                <a:gd name="T26" fmla="*/ 147 w 148"/>
                <a:gd name="T27" fmla="*/ 27 h 345"/>
                <a:gd name="T28" fmla="*/ 147 w 148"/>
                <a:gd name="T29" fmla="*/ 40 h 345"/>
                <a:gd name="T30" fmla="*/ 148 w 148"/>
                <a:gd name="T31" fmla="*/ 151 h 345"/>
                <a:gd name="T32" fmla="*/ 140 w 148"/>
                <a:gd name="T33" fmla="*/ 164 h 345"/>
                <a:gd name="T34" fmla="*/ 124 w 148"/>
                <a:gd name="T35" fmla="*/ 165 h 345"/>
                <a:gd name="T36" fmla="*/ 113 w 148"/>
                <a:gd name="T37" fmla="*/ 150 h 345"/>
                <a:gd name="T38" fmla="*/ 111 w 148"/>
                <a:gd name="T39" fmla="*/ 96 h 345"/>
                <a:gd name="T40" fmla="*/ 107 w 148"/>
                <a:gd name="T41" fmla="*/ 32 h 345"/>
                <a:gd name="T42" fmla="*/ 108 w 148"/>
                <a:gd name="T43" fmla="*/ 109 h 345"/>
                <a:gd name="T44" fmla="*/ 108 w 148"/>
                <a:gd name="T45" fmla="*/ 142 h 345"/>
                <a:gd name="T46" fmla="*/ 110 w 148"/>
                <a:gd name="T47" fmla="*/ 322 h 345"/>
                <a:gd name="T48" fmla="*/ 98 w 148"/>
                <a:gd name="T49" fmla="*/ 341 h 345"/>
                <a:gd name="T50" fmla="*/ 74 w 148"/>
                <a:gd name="T51" fmla="*/ 339 h 345"/>
                <a:gd name="T52" fmla="*/ 63 w 148"/>
                <a:gd name="T53" fmla="*/ 286 h 345"/>
                <a:gd name="T54" fmla="*/ 62 w 148"/>
                <a:gd name="T55" fmla="*/ 178 h 345"/>
                <a:gd name="T56" fmla="*/ 55 w 148"/>
                <a:gd name="T57" fmla="*/ 178 h 345"/>
                <a:gd name="T58" fmla="*/ 49 w 148"/>
                <a:gd name="T59" fmla="*/ 178 h 345"/>
                <a:gd name="T60" fmla="*/ 45 w 148"/>
                <a:gd name="T61" fmla="*/ 178 h 345"/>
                <a:gd name="T62" fmla="*/ 45 w 148"/>
                <a:gd name="T63" fmla="*/ 179 h 345"/>
                <a:gd name="T64" fmla="*/ 45 w 148"/>
                <a:gd name="T65" fmla="*/ 184 h 345"/>
                <a:gd name="T66" fmla="*/ 46 w 148"/>
                <a:gd name="T67" fmla="*/ 225 h 345"/>
                <a:gd name="T68" fmla="*/ 46 w 148"/>
                <a:gd name="T69" fmla="*/ 307 h 345"/>
                <a:gd name="T70" fmla="*/ 46 w 148"/>
                <a:gd name="T71" fmla="*/ 319 h 345"/>
                <a:gd name="T72" fmla="*/ 32 w 148"/>
                <a:gd name="T73" fmla="*/ 342 h 345"/>
                <a:gd name="T74" fmla="*/ 8 w 148"/>
                <a:gd name="T75" fmla="*/ 338 h 345"/>
                <a:gd name="T76" fmla="*/ 3 w 148"/>
                <a:gd name="T77" fmla="*/ 332 h 345"/>
                <a:gd name="T78" fmla="*/ 2 w 148"/>
                <a:gd name="T79" fmla="*/ 325 h 345"/>
                <a:gd name="T80" fmla="*/ 2 w 148"/>
                <a:gd name="T81" fmla="*/ 323 h 345"/>
                <a:gd name="T82" fmla="*/ 0 w 148"/>
                <a:gd name="T83" fmla="*/ 146 h 3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48" h="345">
                  <a:moveTo>
                    <a:pt x="0" y="146"/>
                  </a:moveTo>
                  <a:cubicBezTo>
                    <a:pt x="0" y="136"/>
                    <a:pt x="1" y="125"/>
                    <a:pt x="1" y="115"/>
                  </a:cubicBezTo>
                  <a:cubicBezTo>
                    <a:pt x="1" y="119"/>
                    <a:pt x="1" y="124"/>
                    <a:pt x="2" y="128"/>
                  </a:cubicBezTo>
                  <a:cubicBezTo>
                    <a:pt x="2" y="135"/>
                    <a:pt x="3" y="142"/>
                    <a:pt x="9" y="146"/>
                  </a:cubicBezTo>
                  <a:cubicBezTo>
                    <a:pt x="12" y="149"/>
                    <a:pt x="18" y="152"/>
                    <a:pt x="23" y="151"/>
                  </a:cubicBezTo>
                  <a:cubicBezTo>
                    <a:pt x="27" y="150"/>
                    <a:pt x="31" y="150"/>
                    <a:pt x="35" y="148"/>
                  </a:cubicBezTo>
                  <a:cubicBezTo>
                    <a:pt x="40" y="145"/>
                    <a:pt x="42" y="141"/>
                    <a:pt x="44" y="136"/>
                  </a:cubicBezTo>
                  <a:cubicBezTo>
                    <a:pt x="45" y="131"/>
                    <a:pt x="44" y="125"/>
                    <a:pt x="44" y="119"/>
                  </a:cubicBezTo>
                  <a:cubicBezTo>
                    <a:pt x="44" y="106"/>
                    <a:pt x="44" y="93"/>
                    <a:pt x="45" y="81"/>
                  </a:cubicBezTo>
                  <a:cubicBezTo>
                    <a:pt x="45" y="54"/>
                    <a:pt x="45" y="28"/>
                    <a:pt x="45" y="2"/>
                  </a:cubicBezTo>
                  <a:cubicBezTo>
                    <a:pt x="68" y="2"/>
                    <a:pt x="92" y="2"/>
                    <a:pt x="115" y="2"/>
                  </a:cubicBezTo>
                  <a:cubicBezTo>
                    <a:pt x="125" y="2"/>
                    <a:pt x="137" y="0"/>
                    <a:pt x="143" y="9"/>
                  </a:cubicBezTo>
                  <a:cubicBezTo>
                    <a:pt x="145" y="11"/>
                    <a:pt x="146" y="14"/>
                    <a:pt x="146" y="16"/>
                  </a:cubicBezTo>
                  <a:cubicBezTo>
                    <a:pt x="147" y="19"/>
                    <a:pt x="147" y="23"/>
                    <a:pt x="147" y="27"/>
                  </a:cubicBezTo>
                  <a:cubicBezTo>
                    <a:pt x="147" y="31"/>
                    <a:pt x="147" y="36"/>
                    <a:pt x="147" y="40"/>
                  </a:cubicBezTo>
                  <a:cubicBezTo>
                    <a:pt x="147" y="72"/>
                    <a:pt x="148" y="119"/>
                    <a:pt x="148" y="151"/>
                  </a:cubicBezTo>
                  <a:cubicBezTo>
                    <a:pt x="147" y="156"/>
                    <a:pt x="145" y="161"/>
                    <a:pt x="140" y="164"/>
                  </a:cubicBezTo>
                  <a:cubicBezTo>
                    <a:pt x="135" y="167"/>
                    <a:pt x="129" y="167"/>
                    <a:pt x="124" y="165"/>
                  </a:cubicBezTo>
                  <a:cubicBezTo>
                    <a:pt x="118" y="163"/>
                    <a:pt x="114" y="157"/>
                    <a:pt x="113" y="150"/>
                  </a:cubicBezTo>
                  <a:cubicBezTo>
                    <a:pt x="112" y="137"/>
                    <a:pt x="112" y="109"/>
                    <a:pt x="111" y="96"/>
                  </a:cubicBezTo>
                  <a:cubicBezTo>
                    <a:pt x="110" y="75"/>
                    <a:pt x="108" y="53"/>
                    <a:pt x="107" y="32"/>
                  </a:cubicBezTo>
                  <a:cubicBezTo>
                    <a:pt x="107" y="58"/>
                    <a:pt x="108" y="84"/>
                    <a:pt x="108" y="109"/>
                  </a:cubicBezTo>
                  <a:cubicBezTo>
                    <a:pt x="108" y="120"/>
                    <a:pt x="108" y="131"/>
                    <a:pt x="108" y="142"/>
                  </a:cubicBezTo>
                  <a:cubicBezTo>
                    <a:pt x="110" y="322"/>
                    <a:pt x="110" y="322"/>
                    <a:pt x="110" y="322"/>
                  </a:cubicBezTo>
                  <a:cubicBezTo>
                    <a:pt x="109" y="329"/>
                    <a:pt x="105" y="337"/>
                    <a:pt x="98" y="341"/>
                  </a:cubicBezTo>
                  <a:cubicBezTo>
                    <a:pt x="91" y="345"/>
                    <a:pt x="81" y="344"/>
                    <a:pt x="74" y="339"/>
                  </a:cubicBezTo>
                  <a:cubicBezTo>
                    <a:pt x="64" y="331"/>
                    <a:pt x="63" y="319"/>
                    <a:pt x="63" y="286"/>
                  </a:cubicBezTo>
                  <a:cubicBezTo>
                    <a:pt x="62" y="178"/>
                    <a:pt x="62" y="178"/>
                    <a:pt x="62" y="178"/>
                  </a:cubicBezTo>
                  <a:cubicBezTo>
                    <a:pt x="60" y="178"/>
                    <a:pt x="58" y="178"/>
                    <a:pt x="55" y="178"/>
                  </a:cubicBezTo>
                  <a:cubicBezTo>
                    <a:pt x="53" y="178"/>
                    <a:pt x="51" y="178"/>
                    <a:pt x="49" y="178"/>
                  </a:cubicBezTo>
                  <a:cubicBezTo>
                    <a:pt x="49" y="178"/>
                    <a:pt x="46" y="177"/>
                    <a:pt x="45" y="178"/>
                  </a:cubicBezTo>
                  <a:cubicBezTo>
                    <a:pt x="45" y="179"/>
                    <a:pt x="45" y="179"/>
                    <a:pt x="45" y="179"/>
                  </a:cubicBezTo>
                  <a:cubicBezTo>
                    <a:pt x="45" y="181"/>
                    <a:pt x="45" y="183"/>
                    <a:pt x="45" y="184"/>
                  </a:cubicBezTo>
                  <a:cubicBezTo>
                    <a:pt x="45" y="198"/>
                    <a:pt x="45" y="211"/>
                    <a:pt x="46" y="225"/>
                  </a:cubicBezTo>
                  <a:cubicBezTo>
                    <a:pt x="46" y="252"/>
                    <a:pt x="46" y="280"/>
                    <a:pt x="46" y="307"/>
                  </a:cubicBezTo>
                  <a:cubicBezTo>
                    <a:pt x="46" y="311"/>
                    <a:pt x="46" y="315"/>
                    <a:pt x="46" y="319"/>
                  </a:cubicBezTo>
                  <a:cubicBezTo>
                    <a:pt x="46" y="329"/>
                    <a:pt x="41" y="338"/>
                    <a:pt x="32" y="342"/>
                  </a:cubicBezTo>
                  <a:cubicBezTo>
                    <a:pt x="24" y="345"/>
                    <a:pt x="15" y="343"/>
                    <a:pt x="8" y="338"/>
                  </a:cubicBezTo>
                  <a:cubicBezTo>
                    <a:pt x="6" y="337"/>
                    <a:pt x="5" y="335"/>
                    <a:pt x="3" y="332"/>
                  </a:cubicBezTo>
                  <a:cubicBezTo>
                    <a:pt x="2" y="330"/>
                    <a:pt x="2" y="328"/>
                    <a:pt x="2" y="325"/>
                  </a:cubicBezTo>
                  <a:cubicBezTo>
                    <a:pt x="2" y="325"/>
                    <a:pt x="2" y="324"/>
                    <a:pt x="2" y="323"/>
                  </a:cubicBezTo>
                  <a:cubicBezTo>
                    <a:pt x="0" y="146"/>
                    <a:pt x="0" y="146"/>
                    <a:pt x="0" y="146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30" name="PA_任意多边形 38"/>
            <p:cNvSpPr/>
            <p:nvPr>
              <p:custDataLst>
                <p:tags r:id="rId18"/>
              </p:custDataLst>
            </p:nvPr>
          </p:nvSpPr>
          <p:spPr bwMode="auto">
            <a:xfrm>
              <a:off x="6526258" y="3037640"/>
              <a:ext cx="1096331" cy="2444163"/>
            </a:xfrm>
            <a:custGeom>
              <a:avLst/>
              <a:gdLst>
                <a:gd name="T0" fmla="*/ 27 w 151"/>
                <a:gd name="T1" fmla="*/ 337 h 337"/>
                <a:gd name="T2" fmla="*/ 17 w 151"/>
                <a:gd name="T3" fmla="*/ 334 h 337"/>
                <a:gd name="T4" fmla="*/ 13 w 151"/>
                <a:gd name="T5" fmla="*/ 331 h 337"/>
                <a:gd name="T6" fmla="*/ 10 w 151"/>
                <a:gd name="T7" fmla="*/ 327 h 337"/>
                <a:gd name="T8" fmla="*/ 9 w 151"/>
                <a:gd name="T9" fmla="*/ 326 h 337"/>
                <a:gd name="T10" fmla="*/ 3 w 151"/>
                <a:gd name="T11" fmla="*/ 141 h 337"/>
                <a:gd name="T12" fmla="*/ 35 w 151"/>
                <a:gd name="T13" fmla="*/ 85 h 337"/>
                <a:gd name="T14" fmla="*/ 114 w 151"/>
                <a:gd name="T15" fmla="*/ 1 h 337"/>
                <a:gd name="T16" fmla="*/ 123 w 151"/>
                <a:gd name="T17" fmla="*/ 1 h 337"/>
                <a:gd name="T18" fmla="*/ 147 w 151"/>
                <a:gd name="T19" fmla="*/ 8 h 337"/>
                <a:gd name="T20" fmla="*/ 148 w 151"/>
                <a:gd name="T21" fmla="*/ 9 h 337"/>
                <a:gd name="T22" fmla="*/ 148 w 151"/>
                <a:gd name="T23" fmla="*/ 10 h 337"/>
                <a:gd name="T24" fmla="*/ 149 w 151"/>
                <a:gd name="T25" fmla="*/ 11 h 337"/>
                <a:gd name="T26" fmla="*/ 151 w 151"/>
                <a:gd name="T27" fmla="*/ 147 h 337"/>
                <a:gd name="T28" fmla="*/ 121 w 151"/>
                <a:gd name="T29" fmla="*/ 148 h 337"/>
                <a:gd name="T30" fmla="*/ 114 w 151"/>
                <a:gd name="T31" fmla="*/ 28 h 337"/>
                <a:gd name="T32" fmla="*/ 112 w 151"/>
                <a:gd name="T33" fmla="*/ 25 h 337"/>
                <a:gd name="T34" fmla="*/ 111 w 151"/>
                <a:gd name="T35" fmla="*/ 138 h 337"/>
                <a:gd name="T36" fmla="*/ 112 w 151"/>
                <a:gd name="T37" fmla="*/ 319 h 337"/>
                <a:gd name="T38" fmla="*/ 112 w 151"/>
                <a:gd name="T39" fmla="*/ 319 h 337"/>
                <a:gd name="T40" fmla="*/ 112 w 151"/>
                <a:gd name="T41" fmla="*/ 320 h 337"/>
                <a:gd name="T42" fmla="*/ 112 w 151"/>
                <a:gd name="T43" fmla="*/ 322 h 337"/>
                <a:gd name="T44" fmla="*/ 111 w 151"/>
                <a:gd name="T45" fmla="*/ 323 h 337"/>
                <a:gd name="T46" fmla="*/ 111 w 151"/>
                <a:gd name="T47" fmla="*/ 323 h 337"/>
                <a:gd name="T48" fmla="*/ 111 w 151"/>
                <a:gd name="T49" fmla="*/ 325 h 337"/>
                <a:gd name="T50" fmla="*/ 110 w 151"/>
                <a:gd name="T51" fmla="*/ 326 h 337"/>
                <a:gd name="T52" fmla="*/ 110 w 151"/>
                <a:gd name="T53" fmla="*/ 326 h 337"/>
                <a:gd name="T54" fmla="*/ 103 w 151"/>
                <a:gd name="T55" fmla="*/ 334 h 337"/>
                <a:gd name="T56" fmla="*/ 100 w 151"/>
                <a:gd name="T57" fmla="*/ 336 h 337"/>
                <a:gd name="T58" fmla="*/ 95 w 151"/>
                <a:gd name="T59" fmla="*/ 337 h 337"/>
                <a:gd name="T60" fmla="*/ 91 w 151"/>
                <a:gd name="T61" fmla="*/ 337 h 337"/>
                <a:gd name="T62" fmla="*/ 80 w 151"/>
                <a:gd name="T63" fmla="*/ 334 h 337"/>
                <a:gd name="T64" fmla="*/ 70 w 151"/>
                <a:gd name="T65" fmla="*/ 174 h 337"/>
                <a:gd name="T66" fmla="*/ 62 w 151"/>
                <a:gd name="T67" fmla="*/ 171 h 337"/>
                <a:gd name="T68" fmla="*/ 48 w 151"/>
                <a:gd name="T69" fmla="*/ 174 h 337"/>
                <a:gd name="T70" fmla="*/ 49 w 151"/>
                <a:gd name="T71" fmla="*/ 315 h 337"/>
                <a:gd name="T72" fmla="*/ 34 w 151"/>
                <a:gd name="T73" fmla="*/ 337 h 337"/>
                <a:gd name="T74" fmla="*/ 29 w 151"/>
                <a:gd name="T75" fmla="*/ 337 h 3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51" h="337">
                  <a:moveTo>
                    <a:pt x="28" y="337"/>
                  </a:moveTo>
                  <a:cubicBezTo>
                    <a:pt x="27" y="337"/>
                    <a:pt x="27" y="337"/>
                    <a:pt x="27" y="337"/>
                  </a:cubicBezTo>
                  <a:cubicBezTo>
                    <a:pt x="25" y="337"/>
                    <a:pt x="22" y="337"/>
                    <a:pt x="19" y="335"/>
                  </a:cubicBezTo>
                  <a:cubicBezTo>
                    <a:pt x="17" y="334"/>
                    <a:pt x="17" y="334"/>
                    <a:pt x="17" y="334"/>
                  </a:cubicBezTo>
                  <a:cubicBezTo>
                    <a:pt x="14" y="332"/>
                    <a:pt x="14" y="332"/>
                    <a:pt x="14" y="332"/>
                  </a:cubicBezTo>
                  <a:cubicBezTo>
                    <a:pt x="13" y="331"/>
                    <a:pt x="13" y="331"/>
                    <a:pt x="13" y="331"/>
                  </a:cubicBezTo>
                  <a:cubicBezTo>
                    <a:pt x="12" y="329"/>
                    <a:pt x="12" y="329"/>
                    <a:pt x="12" y="329"/>
                  </a:cubicBezTo>
                  <a:cubicBezTo>
                    <a:pt x="10" y="327"/>
                    <a:pt x="10" y="327"/>
                    <a:pt x="10" y="327"/>
                  </a:cubicBezTo>
                  <a:cubicBezTo>
                    <a:pt x="10" y="326"/>
                    <a:pt x="10" y="326"/>
                    <a:pt x="10" y="326"/>
                  </a:cubicBezTo>
                  <a:cubicBezTo>
                    <a:pt x="9" y="326"/>
                    <a:pt x="9" y="326"/>
                    <a:pt x="9" y="326"/>
                  </a:cubicBezTo>
                  <a:cubicBezTo>
                    <a:pt x="0" y="304"/>
                    <a:pt x="0" y="304"/>
                    <a:pt x="0" y="304"/>
                  </a:cubicBezTo>
                  <a:cubicBezTo>
                    <a:pt x="3" y="141"/>
                    <a:pt x="3" y="141"/>
                    <a:pt x="3" y="141"/>
                  </a:cubicBezTo>
                  <a:cubicBezTo>
                    <a:pt x="7" y="116"/>
                    <a:pt x="7" y="116"/>
                    <a:pt x="7" y="116"/>
                  </a:cubicBezTo>
                  <a:cubicBezTo>
                    <a:pt x="7" y="116"/>
                    <a:pt x="35" y="99"/>
                    <a:pt x="35" y="85"/>
                  </a:cubicBezTo>
                  <a:cubicBezTo>
                    <a:pt x="35" y="58"/>
                    <a:pt x="45" y="35"/>
                    <a:pt x="44" y="0"/>
                  </a:cubicBezTo>
                  <a:cubicBezTo>
                    <a:pt x="114" y="1"/>
                    <a:pt x="114" y="1"/>
                    <a:pt x="114" y="1"/>
                  </a:cubicBezTo>
                  <a:cubicBezTo>
                    <a:pt x="123" y="1"/>
                    <a:pt x="123" y="1"/>
                    <a:pt x="123" y="1"/>
                  </a:cubicBezTo>
                  <a:cubicBezTo>
                    <a:pt x="123" y="1"/>
                    <a:pt x="123" y="1"/>
                    <a:pt x="123" y="1"/>
                  </a:cubicBezTo>
                  <a:cubicBezTo>
                    <a:pt x="126" y="0"/>
                    <a:pt x="128" y="0"/>
                    <a:pt x="130" y="0"/>
                  </a:cubicBezTo>
                  <a:cubicBezTo>
                    <a:pt x="139" y="0"/>
                    <a:pt x="144" y="3"/>
                    <a:pt x="147" y="8"/>
                  </a:cubicBezTo>
                  <a:cubicBezTo>
                    <a:pt x="148" y="9"/>
                    <a:pt x="148" y="9"/>
                    <a:pt x="148" y="9"/>
                  </a:cubicBezTo>
                  <a:cubicBezTo>
                    <a:pt x="148" y="9"/>
                    <a:pt x="148" y="9"/>
                    <a:pt x="148" y="9"/>
                  </a:cubicBezTo>
                  <a:cubicBezTo>
                    <a:pt x="148" y="9"/>
                    <a:pt x="148" y="9"/>
                    <a:pt x="148" y="9"/>
                  </a:cubicBezTo>
                  <a:cubicBezTo>
                    <a:pt x="148" y="10"/>
                    <a:pt x="148" y="10"/>
                    <a:pt x="148" y="10"/>
                  </a:cubicBezTo>
                  <a:cubicBezTo>
                    <a:pt x="148" y="10"/>
                    <a:pt x="148" y="10"/>
                    <a:pt x="148" y="10"/>
                  </a:cubicBezTo>
                  <a:cubicBezTo>
                    <a:pt x="149" y="11"/>
                    <a:pt x="149" y="11"/>
                    <a:pt x="149" y="11"/>
                  </a:cubicBezTo>
                  <a:cubicBezTo>
                    <a:pt x="149" y="13"/>
                    <a:pt x="149" y="13"/>
                    <a:pt x="149" y="13"/>
                  </a:cubicBezTo>
                  <a:cubicBezTo>
                    <a:pt x="150" y="56"/>
                    <a:pt x="150" y="110"/>
                    <a:pt x="151" y="147"/>
                  </a:cubicBezTo>
                  <a:cubicBezTo>
                    <a:pt x="149" y="156"/>
                    <a:pt x="144" y="160"/>
                    <a:pt x="136" y="160"/>
                  </a:cubicBezTo>
                  <a:cubicBezTo>
                    <a:pt x="128" y="160"/>
                    <a:pt x="123" y="156"/>
                    <a:pt x="121" y="148"/>
                  </a:cubicBezTo>
                  <a:cubicBezTo>
                    <a:pt x="115" y="40"/>
                    <a:pt x="115" y="40"/>
                    <a:pt x="115" y="40"/>
                  </a:cubicBezTo>
                  <a:cubicBezTo>
                    <a:pt x="114" y="28"/>
                    <a:pt x="114" y="28"/>
                    <a:pt x="114" y="28"/>
                  </a:cubicBezTo>
                  <a:cubicBezTo>
                    <a:pt x="114" y="26"/>
                    <a:pt x="113" y="25"/>
                    <a:pt x="112" y="25"/>
                  </a:cubicBezTo>
                  <a:cubicBezTo>
                    <a:pt x="112" y="25"/>
                    <a:pt x="112" y="25"/>
                    <a:pt x="112" y="25"/>
                  </a:cubicBezTo>
                  <a:cubicBezTo>
                    <a:pt x="111" y="26"/>
                    <a:pt x="110" y="27"/>
                    <a:pt x="110" y="28"/>
                  </a:cubicBezTo>
                  <a:cubicBezTo>
                    <a:pt x="111" y="138"/>
                    <a:pt x="111" y="138"/>
                    <a:pt x="111" y="138"/>
                  </a:cubicBezTo>
                  <a:cubicBezTo>
                    <a:pt x="112" y="318"/>
                    <a:pt x="112" y="318"/>
                    <a:pt x="112" y="318"/>
                  </a:cubicBezTo>
                  <a:cubicBezTo>
                    <a:pt x="112" y="319"/>
                    <a:pt x="112" y="319"/>
                    <a:pt x="112" y="319"/>
                  </a:cubicBezTo>
                  <a:cubicBezTo>
                    <a:pt x="112" y="319"/>
                    <a:pt x="112" y="319"/>
                    <a:pt x="112" y="319"/>
                  </a:cubicBezTo>
                  <a:cubicBezTo>
                    <a:pt x="112" y="319"/>
                    <a:pt x="112" y="319"/>
                    <a:pt x="112" y="319"/>
                  </a:cubicBezTo>
                  <a:cubicBezTo>
                    <a:pt x="112" y="320"/>
                    <a:pt x="112" y="320"/>
                    <a:pt x="112" y="320"/>
                  </a:cubicBezTo>
                  <a:cubicBezTo>
                    <a:pt x="112" y="320"/>
                    <a:pt x="112" y="320"/>
                    <a:pt x="112" y="320"/>
                  </a:cubicBezTo>
                  <a:cubicBezTo>
                    <a:pt x="112" y="321"/>
                    <a:pt x="112" y="321"/>
                    <a:pt x="112" y="321"/>
                  </a:cubicBezTo>
                  <a:cubicBezTo>
                    <a:pt x="112" y="322"/>
                    <a:pt x="112" y="322"/>
                    <a:pt x="112" y="322"/>
                  </a:cubicBezTo>
                  <a:cubicBezTo>
                    <a:pt x="112" y="322"/>
                    <a:pt x="112" y="322"/>
                    <a:pt x="112" y="322"/>
                  </a:cubicBezTo>
                  <a:cubicBezTo>
                    <a:pt x="111" y="323"/>
                    <a:pt x="111" y="323"/>
                    <a:pt x="111" y="323"/>
                  </a:cubicBezTo>
                  <a:cubicBezTo>
                    <a:pt x="111" y="323"/>
                    <a:pt x="111" y="323"/>
                    <a:pt x="111" y="323"/>
                  </a:cubicBezTo>
                  <a:cubicBezTo>
                    <a:pt x="111" y="323"/>
                    <a:pt x="111" y="323"/>
                    <a:pt x="111" y="323"/>
                  </a:cubicBezTo>
                  <a:cubicBezTo>
                    <a:pt x="111" y="324"/>
                    <a:pt x="111" y="324"/>
                    <a:pt x="111" y="324"/>
                  </a:cubicBezTo>
                  <a:cubicBezTo>
                    <a:pt x="111" y="325"/>
                    <a:pt x="111" y="325"/>
                    <a:pt x="111" y="325"/>
                  </a:cubicBezTo>
                  <a:cubicBezTo>
                    <a:pt x="111" y="325"/>
                    <a:pt x="111" y="325"/>
                    <a:pt x="111" y="325"/>
                  </a:cubicBezTo>
                  <a:cubicBezTo>
                    <a:pt x="110" y="326"/>
                    <a:pt x="110" y="326"/>
                    <a:pt x="110" y="326"/>
                  </a:cubicBezTo>
                  <a:cubicBezTo>
                    <a:pt x="110" y="326"/>
                    <a:pt x="110" y="326"/>
                    <a:pt x="110" y="326"/>
                  </a:cubicBezTo>
                  <a:cubicBezTo>
                    <a:pt x="110" y="326"/>
                    <a:pt x="110" y="326"/>
                    <a:pt x="110" y="326"/>
                  </a:cubicBezTo>
                  <a:cubicBezTo>
                    <a:pt x="109" y="329"/>
                    <a:pt x="107" y="331"/>
                    <a:pt x="104" y="333"/>
                  </a:cubicBezTo>
                  <a:cubicBezTo>
                    <a:pt x="103" y="334"/>
                    <a:pt x="103" y="334"/>
                    <a:pt x="103" y="334"/>
                  </a:cubicBezTo>
                  <a:cubicBezTo>
                    <a:pt x="102" y="335"/>
                    <a:pt x="102" y="335"/>
                    <a:pt x="102" y="335"/>
                  </a:cubicBezTo>
                  <a:cubicBezTo>
                    <a:pt x="100" y="336"/>
                    <a:pt x="100" y="336"/>
                    <a:pt x="100" y="336"/>
                  </a:cubicBezTo>
                  <a:cubicBezTo>
                    <a:pt x="97" y="336"/>
                    <a:pt x="97" y="336"/>
                    <a:pt x="97" y="336"/>
                  </a:cubicBezTo>
                  <a:cubicBezTo>
                    <a:pt x="95" y="337"/>
                    <a:pt x="95" y="337"/>
                    <a:pt x="95" y="337"/>
                  </a:cubicBezTo>
                  <a:cubicBezTo>
                    <a:pt x="93" y="337"/>
                    <a:pt x="93" y="337"/>
                    <a:pt x="93" y="337"/>
                  </a:cubicBezTo>
                  <a:cubicBezTo>
                    <a:pt x="91" y="337"/>
                    <a:pt x="91" y="337"/>
                    <a:pt x="91" y="337"/>
                  </a:cubicBezTo>
                  <a:cubicBezTo>
                    <a:pt x="88" y="337"/>
                    <a:pt x="85" y="336"/>
                    <a:pt x="82" y="335"/>
                  </a:cubicBezTo>
                  <a:cubicBezTo>
                    <a:pt x="80" y="334"/>
                    <a:pt x="80" y="334"/>
                    <a:pt x="80" y="334"/>
                  </a:cubicBezTo>
                  <a:cubicBezTo>
                    <a:pt x="72" y="326"/>
                    <a:pt x="70" y="316"/>
                    <a:pt x="71" y="282"/>
                  </a:cubicBezTo>
                  <a:cubicBezTo>
                    <a:pt x="70" y="174"/>
                    <a:pt x="70" y="174"/>
                    <a:pt x="70" y="174"/>
                  </a:cubicBezTo>
                  <a:cubicBezTo>
                    <a:pt x="70" y="173"/>
                    <a:pt x="69" y="172"/>
                    <a:pt x="68" y="172"/>
                  </a:cubicBezTo>
                  <a:cubicBezTo>
                    <a:pt x="62" y="171"/>
                    <a:pt x="62" y="171"/>
                    <a:pt x="62" y="171"/>
                  </a:cubicBezTo>
                  <a:cubicBezTo>
                    <a:pt x="50" y="171"/>
                    <a:pt x="50" y="171"/>
                    <a:pt x="50" y="171"/>
                  </a:cubicBezTo>
                  <a:cubicBezTo>
                    <a:pt x="49" y="171"/>
                    <a:pt x="48" y="172"/>
                    <a:pt x="48" y="174"/>
                  </a:cubicBezTo>
                  <a:cubicBezTo>
                    <a:pt x="49" y="304"/>
                    <a:pt x="49" y="304"/>
                    <a:pt x="49" y="304"/>
                  </a:cubicBezTo>
                  <a:cubicBezTo>
                    <a:pt x="49" y="315"/>
                    <a:pt x="49" y="315"/>
                    <a:pt x="49" y="315"/>
                  </a:cubicBezTo>
                  <a:cubicBezTo>
                    <a:pt x="49" y="319"/>
                    <a:pt x="49" y="319"/>
                    <a:pt x="49" y="319"/>
                  </a:cubicBezTo>
                  <a:cubicBezTo>
                    <a:pt x="47" y="328"/>
                    <a:pt x="42" y="334"/>
                    <a:pt x="34" y="337"/>
                  </a:cubicBezTo>
                  <a:cubicBezTo>
                    <a:pt x="31" y="337"/>
                    <a:pt x="31" y="337"/>
                    <a:pt x="31" y="337"/>
                  </a:cubicBezTo>
                  <a:cubicBezTo>
                    <a:pt x="29" y="337"/>
                    <a:pt x="29" y="337"/>
                    <a:pt x="29" y="337"/>
                  </a:cubicBezTo>
                  <a:cubicBezTo>
                    <a:pt x="28" y="337"/>
                    <a:pt x="28" y="337"/>
                    <a:pt x="28" y="337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36" name="PA_任意多边形 39"/>
            <p:cNvSpPr/>
            <p:nvPr>
              <p:custDataLst>
                <p:tags r:id="rId19"/>
              </p:custDataLst>
            </p:nvPr>
          </p:nvSpPr>
          <p:spPr bwMode="auto">
            <a:xfrm>
              <a:off x="7339207" y="3241320"/>
              <a:ext cx="173571" cy="984750"/>
            </a:xfrm>
            <a:custGeom>
              <a:avLst/>
              <a:gdLst>
                <a:gd name="T0" fmla="*/ 1 w 24"/>
                <a:gd name="T1" fmla="*/ 125 h 136"/>
                <a:gd name="T2" fmla="*/ 1 w 24"/>
                <a:gd name="T3" fmla="*/ 125 h 136"/>
                <a:gd name="T4" fmla="*/ 2 w 24"/>
                <a:gd name="T5" fmla="*/ 126 h 136"/>
                <a:gd name="T6" fmla="*/ 24 w 24"/>
                <a:gd name="T7" fmla="*/ 135 h 136"/>
                <a:gd name="T8" fmla="*/ 6 w 24"/>
                <a:gd name="T9" fmla="*/ 120 h 136"/>
                <a:gd name="T10" fmla="*/ 2 w 24"/>
                <a:gd name="T11" fmla="*/ 36 h 136"/>
                <a:gd name="T12" fmla="*/ 1 w 24"/>
                <a:gd name="T13" fmla="*/ 22 h 136"/>
                <a:gd name="T14" fmla="*/ 1 w 24"/>
                <a:gd name="T15" fmla="*/ 20 h 136"/>
                <a:gd name="T16" fmla="*/ 1 w 24"/>
                <a:gd name="T17" fmla="*/ 17 h 136"/>
                <a:gd name="T18" fmla="*/ 1 w 24"/>
                <a:gd name="T19" fmla="*/ 17 h 136"/>
                <a:gd name="T20" fmla="*/ 1 w 24"/>
                <a:gd name="T21" fmla="*/ 12 h 136"/>
                <a:gd name="T22" fmla="*/ 1 w 24"/>
                <a:gd name="T23" fmla="*/ 12 h 136"/>
                <a:gd name="T24" fmla="*/ 1 w 24"/>
                <a:gd name="T25" fmla="*/ 9 h 136"/>
                <a:gd name="T26" fmla="*/ 1 w 24"/>
                <a:gd name="T27" fmla="*/ 7 h 136"/>
                <a:gd name="T28" fmla="*/ 0 w 24"/>
                <a:gd name="T29" fmla="*/ 0 h 136"/>
                <a:gd name="T30" fmla="*/ 1 w 24"/>
                <a:gd name="T31" fmla="*/ 110 h 136"/>
                <a:gd name="T32" fmla="*/ 1 w 24"/>
                <a:gd name="T33" fmla="*/ 125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4" h="136">
                  <a:moveTo>
                    <a:pt x="1" y="125"/>
                  </a:moveTo>
                  <a:cubicBezTo>
                    <a:pt x="1" y="125"/>
                    <a:pt x="1" y="125"/>
                    <a:pt x="1" y="125"/>
                  </a:cubicBezTo>
                  <a:cubicBezTo>
                    <a:pt x="2" y="126"/>
                    <a:pt x="2" y="126"/>
                    <a:pt x="2" y="126"/>
                  </a:cubicBezTo>
                  <a:cubicBezTo>
                    <a:pt x="7" y="134"/>
                    <a:pt x="14" y="136"/>
                    <a:pt x="24" y="135"/>
                  </a:cubicBezTo>
                  <a:cubicBezTo>
                    <a:pt x="15" y="134"/>
                    <a:pt x="9" y="129"/>
                    <a:pt x="6" y="120"/>
                  </a:cubicBezTo>
                  <a:cubicBezTo>
                    <a:pt x="2" y="36"/>
                    <a:pt x="2" y="36"/>
                    <a:pt x="2" y="36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10"/>
                    <a:pt x="1" y="110"/>
                    <a:pt x="1" y="110"/>
                  </a:cubicBezTo>
                  <a:cubicBezTo>
                    <a:pt x="1" y="125"/>
                    <a:pt x="1" y="125"/>
                    <a:pt x="1" y="125"/>
                  </a:cubicBezTo>
                </a:path>
              </a:pathLst>
            </a:custGeom>
            <a:solidFill>
              <a:srgbClr val="155A6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37" name="PA_椭圆 41"/>
            <p:cNvSpPr>
              <a:spLocks noChangeArrowheads="1"/>
            </p:cNvSpPr>
            <p:nvPr>
              <p:custDataLst>
                <p:tags r:id="rId20"/>
              </p:custDataLst>
            </p:nvPr>
          </p:nvSpPr>
          <p:spPr bwMode="auto">
            <a:xfrm>
              <a:off x="6584704" y="2240631"/>
              <a:ext cx="719080" cy="717309"/>
            </a:xfrm>
            <a:prstGeom prst="ellipse">
              <a:avLst/>
            </a:prstGeom>
            <a:solidFill>
              <a:srgbClr val="9EC6B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38" name="PA_任意多边形 42"/>
            <p:cNvSpPr/>
            <p:nvPr>
              <p:custDataLst>
                <p:tags r:id="rId21"/>
              </p:custDataLst>
            </p:nvPr>
          </p:nvSpPr>
          <p:spPr bwMode="auto">
            <a:xfrm>
              <a:off x="6837977" y="3096087"/>
              <a:ext cx="224933" cy="1057367"/>
            </a:xfrm>
            <a:custGeom>
              <a:avLst/>
              <a:gdLst>
                <a:gd name="T0" fmla="*/ 31 w 31"/>
                <a:gd name="T1" fmla="*/ 15 h 146"/>
                <a:gd name="T2" fmla="*/ 15 w 31"/>
                <a:gd name="T3" fmla="*/ 0 h 146"/>
                <a:gd name="T4" fmla="*/ 0 w 31"/>
                <a:gd name="T5" fmla="*/ 15 h 146"/>
                <a:gd name="T6" fmla="*/ 8 w 31"/>
                <a:gd name="T7" fmla="*/ 28 h 146"/>
                <a:gd name="T8" fmla="*/ 1 w 31"/>
                <a:gd name="T9" fmla="*/ 114 h 146"/>
                <a:gd name="T10" fmla="*/ 1 w 31"/>
                <a:gd name="T11" fmla="*/ 115 h 146"/>
                <a:gd name="T12" fmla="*/ 12 w 31"/>
                <a:gd name="T13" fmla="*/ 144 h 146"/>
                <a:gd name="T14" fmla="*/ 14 w 31"/>
                <a:gd name="T15" fmla="*/ 146 h 146"/>
                <a:gd name="T16" fmla="*/ 16 w 31"/>
                <a:gd name="T17" fmla="*/ 145 h 146"/>
                <a:gd name="T18" fmla="*/ 27 w 31"/>
                <a:gd name="T19" fmla="*/ 116 h 146"/>
                <a:gd name="T20" fmla="*/ 27 w 31"/>
                <a:gd name="T21" fmla="*/ 114 h 146"/>
                <a:gd name="T22" fmla="*/ 23 w 31"/>
                <a:gd name="T23" fmla="*/ 28 h 146"/>
                <a:gd name="T24" fmla="*/ 31 w 31"/>
                <a:gd name="T25" fmla="*/ 15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1" h="146">
                  <a:moveTo>
                    <a:pt x="31" y="15"/>
                  </a:moveTo>
                  <a:cubicBezTo>
                    <a:pt x="31" y="7"/>
                    <a:pt x="24" y="0"/>
                    <a:pt x="15" y="0"/>
                  </a:cubicBezTo>
                  <a:cubicBezTo>
                    <a:pt x="7" y="0"/>
                    <a:pt x="0" y="7"/>
                    <a:pt x="0" y="15"/>
                  </a:cubicBezTo>
                  <a:cubicBezTo>
                    <a:pt x="0" y="20"/>
                    <a:pt x="3" y="25"/>
                    <a:pt x="8" y="28"/>
                  </a:cubicBezTo>
                  <a:cubicBezTo>
                    <a:pt x="1" y="114"/>
                    <a:pt x="1" y="114"/>
                    <a:pt x="1" y="114"/>
                  </a:cubicBezTo>
                  <a:cubicBezTo>
                    <a:pt x="1" y="114"/>
                    <a:pt x="1" y="114"/>
                    <a:pt x="1" y="115"/>
                  </a:cubicBezTo>
                  <a:cubicBezTo>
                    <a:pt x="12" y="144"/>
                    <a:pt x="12" y="144"/>
                    <a:pt x="12" y="144"/>
                  </a:cubicBezTo>
                  <a:cubicBezTo>
                    <a:pt x="12" y="145"/>
                    <a:pt x="13" y="146"/>
                    <a:pt x="14" y="146"/>
                  </a:cubicBezTo>
                  <a:cubicBezTo>
                    <a:pt x="15" y="146"/>
                    <a:pt x="16" y="145"/>
                    <a:pt x="16" y="145"/>
                  </a:cubicBezTo>
                  <a:cubicBezTo>
                    <a:pt x="27" y="116"/>
                    <a:pt x="27" y="116"/>
                    <a:pt x="27" y="116"/>
                  </a:cubicBezTo>
                  <a:cubicBezTo>
                    <a:pt x="27" y="115"/>
                    <a:pt x="28" y="115"/>
                    <a:pt x="27" y="114"/>
                  </a:cubicBezTo>
                  <a:cubicBezTo>
                    <a:pt x="23" y="28"/>
                    <a:pt x="23" y="28"/>
                    <a:pt x="23" y="28"/>
                  </a:cubicBezTo>
                  <a:cubicBezTo>
                    <a:pt x="27" y="26"/>
                    <a:pt x="31" y="21"/>
                    <a:pt x="31" y="15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39" name="PA_任意多边形 43"/>
            <p:cNvSpPr>
              <a:spLocks noEditPoints="1"/>
            </p:cNvSpPr>
            <p:nvPr>
              <p:custDataLst>
                <p:tags r:id="rId22"/>
              </p:custDataLst>
            </p:nvPr>
          </p:nvSpPr>
          <p:spPr bwMode="auto">
            <a:xfrm>
              <a:off x="6570535" y="3037640"/>
              <a:ext cx="1052053" cy="2444163"/>
            </a:xfrm>
            <a:custGeom>
              <a:avLst/>
              <a:gdLst>
                <a:gd name="T0" fmla="*/ 44 w 145"/>
                <a:gd name="T1" fmla="*/ 46 h 337"/>
                <a:gd name="T2" fmla="*/ 44 w 145"/>
                <a:gd name="T3" fmla="*/ 35 h 337"/>
                <a:gd name="T4" fmla="*/ 117 w 145"/>
                <a:gd name="T5" fmla="*/ 1 h 337"/>
                <a:gd name="T6" fmla="*/ 108 w 145"/>
                <a:gd name="T7" fmla="*/ 1 h 337"/>
                <a:gd name="T8" fmla="*/ 44 w 145"/>
                <a:gd name="T9" fmla="*/ 0 h 337"/>
                <a:gd name="T10" fmla="*/ 52 w 145"/>
                <a:gd name="T11" fmla="*/ 8 h 337"/>
                <a:gd name="T12" fmla="*/ 60 w 145"/>
                <a:gd name="T13" fmla="*/ 36 h 337"/>
                <a:gd name="T14" fmla="*/ 64 w 145"/>
                <a:gd name="T15" fmla="*/ 124 h 337"/>
                <a:gd name="T16" fmla="*/ 51 w 145"/>
                <a:gd name="T17" fmla="*/ 154 h 337"/>
                <a:gd name="T18" fmla="*/ 49 w 145"/>
                <a:gd name="T19" fmla="*/ 152 h 337"/>
                <a:gd name="T20" fmla="*/ 44 w 145"/>
                <a:gd name="T21" fmla="*/ 140 h 337"/>
                <a:gd name="T22" fmla="*/ 27 w 145"/>
                <a:gd name="T23" fmla="*/ 161 h 337"/>
                <a:gd name="T24" fmla="*/ 22 w 145"/>
                <a:gd name="T25" fmla="*/ 162 h 337"/>
                <a:gd name="T26" fmla="*/ 3 w 145"/>
                <a:gd name="T27" fmla="*/ 153 h 337"/>
                <a:gd name="T28" fmla="*/ 1 w 145"/>
                <a:gd name="T29" fmla="*/ 320 h 337"/>
                <a:gd name="T30" fmla="*/ 4 w 145"/>
                <a:gd name="T31" fmla="*/ 326 h 337"/>
                <a:gd name="T32" fmla="*/ 6 w 145"/>
                <a:gd name="T33" fmla="*/ 329 h 337"/>
                <a:gd name="T34" fmla="*/ 8 w 145"/>
                <a:gd name="T35" fmla="*/ 332 h 337"/>
                <a:gd name="T36" fmla="*/ 13 w 145"/>
                <a:gd name="T37" fmla="*/ 335 h 337"/>
                <a:gd name="T38" fmla="*/ 22 w 145"/>
                <a:gd name="T39" fmla="*/ 337 h 337"/>
                <a:gd name="T40" fmla="*/ 25 w 145"/>
                <a:gd name="T41" fmla="*/ 337 h 337"/>
                <a:gd name="T42" fmla="*/ 43 w 145"/>
                <a:gd name="T43" fmla="*/ 319 h 337"/>
                <a:gd name="T44" fmla="*/ 43 w 145"/>
                <a:gd name="T45" fmla="*/ 304 h 337"/>
                <a:gd name="T46" fmla="*/ 42 w 145"/>
                <a:gd name="T47" fmla="*/ 174 h 337"/>
                <a:gd name="T48" fmla="*/ 56 w 145"/>
                <a:gd name="T49" fmla="*/ 171 h 337"/>
                <a:gd name="T50" fmla="*/ 64 w 145"/>
                <a:gd name="T51" fmla="*/ 174 h 337"/>
                <a:gd name="T52" fmla="*/ 65 w 145"/>
                <a:gd name="T53" fmla="*/ 282 h 337"/>
                <a:gd name="T54" fmla="*/ 74 w 145"/>
                <a:gd name="T55" fmla="*/ 334 h 337"/>
                <a:gd name="T56" fmla="*/ 85 w 145"/>
                <a:gd name="T57" fmla="*/ 337 h 337"/>
                <a:gd name="T58" fmla="*/ 89 w 145"/>
                <a:gd name="T59" fmla="*/ 337 h 337"/>
                <a:gd name="T60" fmla="*/ 94 w 145"/>
                <a:gd name="T61" fmla="*/ 336 h 337"/>
                <a:gd name="T62" fmla="*/ 97 w 145"/>
                <a:gd name="T63" fmla="*/ 334 h 337"/>
                <a:gd name="T64" fmla="*/ 104 w 145"/>
                <a:gd name="T65" fmla="*/ 326 h 337"/>
                <a:gd name="T66" fmla="*/ 104 w 145"/>
                <a:gd name="T67" fmla="*/ 326 h 337"/>
                <a:gd name="T68" fmla="*/ 105 w 145"/>
                <a:gd name="T69" fmla="*/ 325 h 337"/>
                <a:gd name="T70" fmla="*/ 105 w 145"/>
                <a:gd name="T71" fmla="*/ 323 h 337"/>
                <a:gd name="T72" fmla="*/ 105 w 145"/>
                <a:gd name="T73" fmla="*/ 323 h 337"/>
                <a:gd name="T74" fmla="*/ 106 w 145"/>
                <a:gd name="T75" fmla="*/ 322 h 337"/>
                <a:gd name="T76" fmla="*/ 106 w 145"/>
                <a:gd name="T77" fmla="*/ 320 h 337"/>
                <a:gd name="T78" fmla="*/ 106 w 145"/>
                <a:gd name="T79" fmla="*/ 319 h 337"/>
                <a:gd name="T80" fmla="*/ 106 w 145"/>
                <a:gd name="T81" fmla="*/ 319 h 337"/>
                <a:gd name="T82" fmla="*/ 105 w 145"/>
                <a:gd name="T83" fmla="*/ 138 h 337"/>
                <a:gd name="T84" fmla="*/ 104 w 145"/>
                <a:gd name="T85" fmla="*/ 28 h 337"/>
                <a:gd name="T86" fmla="*/ 106 w 145"/>
                <a:gd name="T87" fmla="*/ 25 h 337"/>
                <a:gd name="T88" fmla="*/ 109 w 145"/>
                <a:gd name="T89" fmla="*/ 40 h 337"/>
                <a:gd name="T90" fmla="*/ 130 w 145"/>
                <a:gd name="T91" fmla="*/ 160 h 337"/>
                <a:gd name="T92" fmla="*/ 143 w 145"/>
                <a:gd name="T93" fmla="*/ 13 h 337"/>
                <a:gd name="T94" fmla="*/ 142 w 145"/>
                <a:gd name="T95" fmla="*/ 10 h 337"/>
                <a:gd name="T96" fmla="*/ 142 w 145"/>
                <a:gd name="T97" fmla="*/ 9 h 337"/>
                <a:gd name="T98" fmla="*/ 142 w 145"/>
                <a:gd name="T99" fmla="*/ 9 h 337"/>
                <a:gd name="T100" fmla="*/ 124 w 145"/>
                <a:gd name="T101" fmla="*/ 0 h 3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5" h="337">
                  <a:moveTo>
                    <a:pt x="44" y="35"/>
                  </a:moveTo>
                  <a:cubicBezTo>
                    <a:pt x="44" y="46"/>
                    <a:pt x="44" y="46"/>
                    <a:pt x="44" y="46"/>
                  </a:cubicBezTo>
                  <a:cubicBezTo>
                    <a:pt x="45" y="36"/>
                    <a:pt x="45" y="36"/>
                    <a:pt x="45" y="36"/>
                  </a:cubicBezTo>
                  <a:cubicBezTo>
                    <a:pt x="44" y="36"/>
                    <a:pt x="44" y="35"/>
                    <a:pt x="44" y="35"/>
                  </a:cubicBezTo>
                  <a:moveTo>
                    <a:pt x="124" y="0"/>
                  </a:moveTo>
                  <a:cubicBezTo>
                    <a:pt x="122" y="0"/>
                    <a:pt x="120" y="0"/>
                    <a:pt x="117" y="1"/>
                  </a:cubicBezTo>
                  <a:cubicBezTo>
                    <a:pt x="117" y="1"/>
                    <a:pt x="117" y="1"/>
                    <a:pt x="117" y="1"/>
                  </a:cubicBezTo>
                  <a:cubicBezTo>
                    <a:pt x="108" y="1"/>
                    <a:pt x="108" y="1"/>
                    <a:pt x="108" y="1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6" y="9"/>
                    <a:pt x="49" y="8"/>
                    <a:pt x="52" y="8"/>
                  </a:cubicBezTo>
                  <a:cubicBezTo>
                    <a:pt x="61" y="8"/>
                    <a:pt x="68" y="15"/>
                    <a:pt x="68" y="23"/>
                  </a:cubicBezTo>
                  <a:cubicBezTo>
                    <a:pt x="68" y="29"/>
                    <a:pt x="64" y="34"/>
                    <a:pt x="60" y="36"/>
                  </a:cubicBezTo>
                  <a:cubicBezTo>
                    <a:pt x="64" y="122"/>
                    <a:pt x="64" y="122"/>
                    <a:pt x="64" y="122"/>
                  </a:cubicBezTo>
                  <a:cubicBezTo>
                    <a:pt x="65" y="123"/>
                    <a:pt x="64" y="123"/>
                    <a:pt x="64" y="124"/>
                  </a:cubicBezTo>
                  <a:cubicBezTo>
                    <a:pt x="53" y="153"/>
                    <a:pt x="53" y="153"/>
                    <a:pt x="53" y="153"/>
                  </a:cubicBezTo>
                  <a:cubicBezTo>
                    <a:pt x="53" y="153"/>
                    <a:pt x="52" y="154"/>
                    <a:pt x="51" y="154"/>
                  </a:cubicBezTo>
                  <a:cubicBezTo>
                    <a:pt x="51" y="154"/>
                    <a:pt x="51" y="154"/>
                    <a:pt x="51" y="154"/>
                  </a:cubicBezTo>
                  <a:cubicBezTo>
                    <a:pt x="50" y="154"/>
                    <a:pt x="49" y="153"/>
                    <a:pt x="49" y="152"/>
                  </a:cubicBezTo>
                  <a:cubicBezTo>
                    <a:pt x="44" y="139"/>
                    <a:pt x="44" y="139"/>
                    <a:pt x="44" y="139"/>
                  </a:cubicBezTo>
                  <a:cubicBezTo>
                    <a:pt x="44" y="140"/>
                    <a:pt x="44" y="140"/>
                    <a:pt x="44" y="140"/>
                  </a:cubicBezTo>
                  <a:cubicBezTo>
                    <a:pt x="44" y="146"/>
                    <a:pt x="43" y="151"/>
                    <a:pt x="39" y="156"/>
                  </a:cubicBezTo>
                  <a:cubicBezTo>
                    <a:pt x="36" y="159"/>
                    <a:pt x="32" y="161"/>
                    <a:pt x="27" y="161"/>
                  </a:cubicBezTo>
                  <a:cubicBezTo>
                    <a:pt x="27" y="161"/>
                    <a:pt x="27" y="161"/>
                    <a:pt x="27" y="161"/>
                  </a:cubicBezTo>
                  <a:cubicBezTo>
                    <a:pt x="22" y="162"/>
                    <a:pt x="22" y="162"/>
                    <a:pt x="22" y="162"/>
                  </a:cubicBezTo>
                  <a:cubicBezTo>
                    <a:pt x="19" y="162"/>
                    <a:pt x="19" y="162"/>
                    <a:pt x="19" y="162"/>
                  </a:cubicBezTo>
                  <a:cubicBezTo>
                    <a:pt x="12" y="162"/>
                    <a:pt x="5" y="157"/>
                    <a:pt x="3" y="153"/>
                  </a:cubicBezTo>
                  <a:cubicBezTo>
                    <a:pt x="2" y="150"/>
                    <a:pt x="1" y="142"/>
                    <a:pt x="0" y="135"/>
                  </a:cubicBezTo>
                  <a:cubicBezTo>
                    <a:pt x="1" y="320"/>
                    <a:pt x="1" y="320"/>
                    <a:pt x="1" y="320"/>
                  </a:cubicBezTo>
                  <a:cubicBezTo>
                    <a:pt x="3" y="326"/>
                    <a:pt x="3" y="326"/>
                    <a:pt x="3" y="326"/>
                  </a:cubicBezTo>
                  <a:cubicBezTo>
                    <a:pt x="4" y="326"/>
                    <a:pt x="4" y="326"/>
                    <a:pt x="4" y="326"/>
                  </a:cubicBezTo>
                  <a:cubicBezTo>
                    <a:pt x="4" y="327"/>
                    <a:pt x="4" y="327"/>
                    <a:pt x="4" y="327"/>
                  </a:cubicBezTo>
                  <a:cubicBezTo>
                    <a:pt x="6" y="329"/>
                    <a:pt x="6" y="329"/>
                    <a:pt x="6" y="329"/>
                  </a:cubicBezTo>
                  <a:cubicBezTo>
                    <a:pt x="7" y="331"/>
                    <a:pt x="7" y="331"/>
                    <a:pt x="7" y="331"/>
                  </a:cubicBezTo>
                  <a:cubicBezTo>
                    <a:pt x="8" y="332"/>
                    <a:pt x="8" y="332"/>
                    <a:pt x="8" y="332"/>
                  </a:cubicBezTo>
                  <a:cubicBezTo>
                    <a:pt x="11" y="334"/>
                    <a:pt x="11" y="334"/>
                    <a:pt x="11" y="334"/>
                  </a:cubicBezTo>
                  <a:cubicBezTo>
                    <a:pt x="13" y="335"/>
                    <a:pt x="13" y="335"/>
                    <a:pt x="13" y="335"/>
                  </a:cubicBezTo>
                  <a:cubicBezTo>
                    <a:pt x="16" y="337"/>
                    <a:pt x="19" y="337"/>
                    <a:pt x="21" y="337"/>
                  </a:cubicBezTo>
                  <a:cubicBezTo>
                    <a:pt x="22" y="337"/>
                    <a:pt x="22" y="337"/>
                    <a:pt x="22" y="337"/>
                  </a:cubicBezTo>
                  <a:cubicBezTo>
                    <a:pt x="23" y="337"/>
                    <a:pt x="23" y="337"/>
                    <a:pt x="23" y="337"/>
                  </a:cubicBezTo>
                  <a:cubicBezTo>
                    <a:pt x="25" y="337"/>
                    <a:pt x="25" y="337"/>
                    <a:pt x="25" y="337"/>
                  </a:cubicBezTo>
                  <a:cubicBezTo>
                    <a:pt x="28" y="337"/>
                    <a:pt x="28" y="337"/>
                    <a:pt x="28" y="337"/>
                  </a:cubicBezTo>
                  <a:cubicBezTo>
                    <a:pt x="36" y="334"/>
                    <a:pt x="41" y="328"/>
                    <a:pt x="43" y="319"/>
                  </a:cubicBezTo>
                  <a:cubicBezTo>
                    <a:pt x="43" y="315"/>
                    <a:pt x="43" y="315"/>
                    <a:pt x="43" y="315"/>
                  </a:cubicBezTo>
                  <a:cubicBezTo>
                    <a:pt x="43" y="304"/>
                    <a:pt x="43" y="304"/>
                    <a:pt x="43" y="304"/>
                  </a:cubicBezTo>
                  <a:cubicBezTo>
                    <a:pt x="42" y="174"/>
                    <a:pt x="42" y="174"/>
                    <a:pt x="42" y="174"/>
                  </a:cubicBezTo>
                  <a:cubicBezTo>
                    <a:pt x="42" y="174"/>
                    <a:pt x="42" y="174"/>
                    <a:pt x="42" y="174"/>
                  </a:cubicBezTo>
                  <a:cubicBezTo>
                    <a:pt x="42" y="172"/>
                    <a:pt x="43" y="171"/>
                    <a:pt x="44" y="171"/>
                  </a:cubicBezTo>
                  <a:cubicBezTo>
                    <a:pt x="56" y="171"/>
                    <a:pt x="56" y="171"/>
                    <a:pt x="56" y="171"/>
                  </a:cubicBezTo>
                  <a:cubicBezTo>
                    <a:pt x="62" y="172"/>
                    <a:pt x="62" y="172"/>
                    <a:pt x="62" y="172"/>
                  </a:cubicBezTo>
                  <a:cubicBezTo>
                    <a:pt x="63" y="172"/>
                    <a:pt x="64" y="173"/>
                    <a:pt x="64" y="174"/>
                  </a:cubicBezTo>
                  <a:cubicBezTo>
                    <a:pt x="65" y="282"/>
                    <a:pt x="65" y="282"/>
                    <a:pt x="65" y="282"/>
                  </a:cubicBezTo>
                  <a:cubicBezTo>
                    <a:pt x="65" y="282"/>
                    <a:pt x="65" y="282"/>
                    <a:pt x="65" y="282"/>
                  </a:cubicBezTo>
                  <a:cubicBezTo>
                    <a:pt x="65" y="286"/>
                    <a:pt x="65" y="288"/>
                    <a:pt x="65" y="291"/>
                  </a:cubicBezTo>
                  <a:cubicBezTo>
                    <a:pt x="65" y="318"/>
                    <a:pt x="67" y="327"/>
                    <a:pt x="74" y="334"/>
                  </a:cubicBezTo>
                  <a:cubicBezTo>
                    <a:pt x="76" y="335"/>
                    <a:pt x="76" y="335"/>
                    <a:pt x="76" y="335"/>
                  </a:cubicBezTo>
                  <a:cubicBezTo>
                    <a:pt x="79" y="336"/>
                    <a:pt x="82" y="337"/>
                    <a:pt x="85" y="337"/>
                  </a:cubicBezTo>
                  <a:cubicBezTo>
                    <a:pt x="87" y="337"/>
                    <a:pt x="87" y="337"/>
                    <a:pt x="87" y="337"/>
                  </a:cubicBezTo>
                  <a:cubicBezTo>
                    <a:pt x="89" y="337"/>
                    <a:pt x="89" y="337"/>
                    <a:pt x="89" y="337"/>
                  </a:cubicBezTo>
                  <a:cubicBezTo>
                    <a:pt x="91" y="336"/>
                    <a:pt x="91" y="336"/>
                    <a:pt x="91" y="336"/>
                  </a:cubicBezTo>
                  <a:cubicBezTo>
                    <a:pt x="94" y="336"/>
                    <a:pt x="94" y="336"/>
                    <a:pt x="94" y="336"/>
                  </a:cubicBezTo>
                  <a:cubicBezTo>
                    <a:pt x="96" y="335"/>
                    <a:pt x="96" y="335"/>
                    <a:pt x="96" y="335"/>
                  </a:cubicBezTo>
                  <a:cubicBezTo>
                    <a:pt x="97" y="334"/>
                    <a:pt x="97" y="334"/>
                    <a:pt x="97" y="334"/>
                  </a:cubicBezTo>
                  <a:cubicBezTo>
                    <a:pt x="98" y="333"/>
                    <a:pt x="98" y="333"/>
                    <a:pt x="98" y="333"/>
                  </a:cubicBezTo>
                  <a:cubicBezTo>
                    <a:pt x="101" y="331"/>
                    <a:pt x="103" y="329"/>
                    <a:pt x="104" y="326"/>
                  </a:cubicBezTo>
                  <a:cubicBezTo>
                    <a:pt x="104" y="326"/>
                    <a:pt x="104" y="326"/>
                    <a:pt x="104" y="326"/>
                  </a:cubicBezTo>
                  <a:cubicBezTo>
                    <a:pt x="104" y="326"/>
                    <a:pt x="104" y="326"/>
                    <a:pt x="104" y="326"/>
                  </a:cubicBezTo>
                  <a:cubicBezTo>
                    <a:pt x="105" y="325"/>
                    <a:pt x="105" y="325"/>
                    <a:pt x="105" y="325"/>
                  </a:cubicBezTo>
                  <a:cubicBezTo>
                    <a:pt x="105" y="325"/>
                    <a:pt x="105" y="325"/>
                    <a:pt x="105" y="325"/>
                  </a:cubicBezTo>
                  <a:cubicBezTo>
                    <a:pt x="105" y="324"/>
                    <a:pt x="105" y="324"/>
                    <a:pt x="105" y="324"/>
                  </a:cubicBezTo>
                  <a:cubicBezTo>
                    <a:pt x="105" y="323"/>
                    <a:pt x="105" y="323"/>
                    <a:pt x="105" y="323"/>
                  </a:cubicBezTo>
                  <a:cubicBezTo>
                    <a:pt x="105" y="323"/>
                    <a:pt x="105" y="323"/>
                    <a:pt x="105" y="323"/>
                  </a:cubicBezTo>
                  <a:cubicBezTo>
                    <a:pt x="105" y="323"/>
                    <a:pt x="105" y="323"/>
                    <a:pt x="105" y="323"/>
                  </a:cubicBezTo>
                  <a:cubicBezTo>
                    <a:pt x="106" y="322"/>
                    <a:pt x="106" y="322"/>
                    <a:pt x="106" y="322"/>
                  </a:cubicBezTo>
                  <a:cubicBezTo>
                    <a:pt x="106" y="322"/>
                    <a:pt x="106" y="322"/>
                    <a:pt x="106" y="322"/>
                  </a:cubicBezTo>
                  <a:cubicBezTo>
                    <a:pt x="106" y="321"/>
                    <a:pt x="106" y="321"/>
                    <a:pt x="106" y="321"/>
                  </a:cubicBezTo>
                  <a:cubicBezTo>
                    <a:pt x="106" y="320"/>
                    <a:pt x="106" y="320"/>
                    <a:pt x="106" y="320"/>
                  </a:cubicBezTo>
                  <a:cubicBezTo>
                    <a:pt x="106" y="320"/>
                    <a:pt x="106" y="320"/>
                    <a:pt x="106" y="320"/>
                  </a:cubicBezTo>
                  <a:cubicBezTo>
                    <a:pt x="106" y="319"/>
                    <a:pt x="106" y="319"/>
                    <a:pt x="106" y="319"/>
                  </a:cubicBezTo>
                  <a:cubicBezTo>
                    <a:pt x="106" y="319"/>
                    <a:pt x="106" y="319"/>
                    <a:pt x="106" y="319"/>
                  </a:cubicBezTo>
                  <a:cubicBezTo>
                    <a:pt x="106" y="319"/>
                    <a:pt x="106" y="319"/>
                    <a:pt x="106" y="319"/>
                  </a:cubicBezTo>
                  <a:cubicBezTo>
                    <a:pt x="106" y="318"/>
                    <a:pt x="106" y="318"/>
                    <a:pt x="106" y="318"/>
                  </a:cubicBezTo>
                  <a:cubicBezTo>
                    <a:pt x="105" y="138"/>
                    <a:pt x="105" y="138"/>
                    <a:pt x="105" y="138"/>
                  </a:cubicBezTo>
                  <a:cubicBezTo>
                    <a:pt x="104" y="28"/>
                    <a:pt x="104" y="28"/>
                    <a:pt x="104" y="28"/>
                  </a:cubicBezTo>
                  <a:cubicBezTo>
                    <a:pt x="104" y="28"/>
                    <a:pt x="104" y="28"/>
                    <a:pt x="104" y="28"/>
                  </a:cubicBezTo>
                  <a:cubicBezTo>
                    <a:pt x="104" y="27"/>
                    <a:pt x="105" y="26"/>
                    <a:pt x="106" y="25"/>
                  </a:cubicBezTo>
                  <a:cubicBezTo>
                    <a:pt x="106" y="25"/>
                    <a:pt x="106" y="25"/>
                    <a:pt x="106" y="25"/>
                  </a:cubicBezTo>
                  <a:cubicBezTo>
                    <a:pt x="107" y="25"/>
                    <a:pt x="108" y="26"/>
                    <a:pt x="108" y="28"/>
                  </a:cubicBezTo>
                  <a:cubicBezTo>
                    <a:pt x="109" y="40"/>
                    <a:pt x="109" y="40"/>
                    <a:pt x="109" y="40"/>
                  </a:cubicBezTo>
                  <a:cubicBezTo>
                    <a:pt x="115" y="148"/>
                    <a:pt x="115" y="148"/>
                    <a:pt x="115" y="148"/>
                  </a:cubicBezTo>
                  <a:cubicBezTo>
                    <a:pt x="117" y="156"/>
                    <a:pt x="122" y="160"/>
                    <a:pt x="130" y="160"/>
                  </a:cubicBezTo>
                  <a:cubicBezTo>
                    <a:pt x="138" y="160"/>
                    <a:pt x="143" y="156"/>
                    <a:pt x="145" y="147"/>
                  </a:cubicBezTo>
                  <a:cubicBezTo>
                    <a:pt x="144" y="110"/>
                    <a:pt x="144" y="56"/>
                    <a:pt x="143" y="13"/>
                  </a:cubicBezTo>
                  <a:cubicBezTo>
                    <a:pt x="143" y="11"/>
                    <a:pt x="143" y="11"/>
                    <a:pt x="143" y="11"/>
                  </a:cubicBezTo>
                  <a:cubicBezTo>
                    <a:pt x="142" y="10"/>
                    <a:pt x="142" y="10"/>
                    <a:pt x="142" y="10"/>
                  </a:cubicBezTo>
                  <a:cubicBezTo>
                    <a:pt x="142" y="10"/>
                    <a:pt x="142" y="10"/>
                    <a:pt x="142" y="10"/>
                  </a:cubicBezTo>
                  <a:cubicBezTo>
                    <a:pt x="142" y="9"/>
                    <a:pt x="142" y="9"/>
                    <a:pt x="142" y="9"/>
                  </a:cubicBezTo>
                  <a:cubicBezTo>
                    <a:pt x="142" y="9"/>
                    <a:pt x="142" y="9"/>
                    <a:pt x="142" y="9"/>
                  </a:cubicBezTo>
                  <a:cubicBezTo>
                    <a:pt x="142" y="9"/>
                    <a:pt x="142" y="9"/>
                    <a:pt x="142" y="9"/>
                  </a:cubicBezTo>
                  <a:cubicBezTo>
                    <a:pt x="141" y="8"/>
                    <a:pt x="141" y="8"/>
                    <a:pt x="141" y="8"/>
                  </a:cubicBezTo>
                  <a:cubicBezTo>
                    <a:pt x="138" y="3"/>
                    <a:pt x="133" y="0"/>
                    <a:pt x="124" y="0"/>
                  </a:cubicBezTo>
                </a:path>
              </a:pathLst>
            </a:custGeom>
            <a:solidFill>
              <a:srgbClr val="9EC6B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40" name="PA_任意多边形 44"/>
            <p:cNvSpPr/>
            <p:nvPr>
              <p:custDataLst>
                <p:tags r:id="rId23"/>
              </p:custDataLst>
            </p:nvPr>
          </p:nvSpPr>
          <p:spPr bwMode="auto">
            <a:xfrm>
              <a:off x="6889339" y="3096087"/>
              <a:ext cx="173571" cy="1057367"/>
            </a:xfrm>
            <a:custGeom>
              <a:avLst/>
              <a:gdLst>
                <a:gd name="T0" fmla="*/ 8 w 24"/>
                <a:gd name="T1" fmla="*/ 0 h 146"/>
                <a:gd name="T2" fmla="*/ 0 w 24"/>
                <a:gd name="T3" fmla="*/ 3 h 146"/>
                <a:gd name="T4" fmla="*/ 0 w 24"/>
                <a:gd name="T5" fmla="*/ 27 h 146"/>
                <a:gd name="T6" fmla="*/ 1 w 24"/>
                <a:gd name="T7" fmla="*/ 28 h 146"/>
                <a:gd name="T8" fmla="*/ 0 w 24"/>
                <a:gd name="T9" fmla="*/ 38 h 146"/>
                <a:gd name="T10" fmla="*/ 0 w 24"/>
                <a:gd name="T11" fmla="*/ 131 h 146"/>
                <a:gd name="T12" fmla="*/ 5 w 24"/>
                <a:gd name="T13" fmla="*/ 144 h 146"/>
                <a:gd name="T14" fmla="*/ 7 w 24"/>
                <a:gd name="T15" fmla="*/ 146 h 146"/>
                <a:gd name="T16" fmla="*/ 7 w 24"/>
                <a:gd name="T17" fmla="*/ 146 h 146"/>
                <a:gd name="T18" fmla="*/ 9 w 24"/>
                <a:gd name="T19" fmla="*/ 145 h 146"/>
                <a:gd name="T20" fmla="*/ 20 w 24"/>
                <a:gd name="T21" fmla="*/ 116 h 146"/>
                <a:gd name="T22" fmla="*/ 20 w 24"/>
                <a:gd name="T23" fmla="*/ 114 h 146"/>
                <a:gd name="T24" fmla="*/ 16 w 24"/>
                <a:gd name="T25" fmla="*/ 28 h 146"/>
                <a:gd name="T26" fmla="*/ 24 w 24"/>
                <a:gd name="T27" fmla="*/ 15 h 146"/>
                <a:gd name="T28" fmla="*/ 8 w 24"/>
                <a:gd name="T29" fmla="*/ 0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4" h="146">
                  <a:moveTo>
                    <a:pt x="8" y="0"/>
                  </a:moveTo>
                  <a:cubicBezTo>
                    <a:pt x="5" y="0"/>
                    <a:pt x="2" y="1"/>
                    <a:pt x="0" y="3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27"/>
                    <a:pt x="0" y="28"/>
                    <a:pt x="1" y="28"/>
                  </a:cubicBezTo>
                  <a:cubicBezTo>
                    <a:pt x="0" y="38"/>
                    <a:pt x="0" y="38"/>
                    <a:pt x="0" y="38"/>
                  </a:cubicBezTo>
                  <a:cubicBezTo>
                    <a:pt x="0" y="131"/>
                    <a:pt x="0" y="131"/>
                    <a:pt x="0" y="131"/>
                  </a:cubicBezTo>
                  <a:cubicBezTo>
                    <a:pt x="5" y="144"/>
                    <a:pt x="5" y="144"/>
                    <a:pt x="5" y="144"/>
                  </a:cubicBezTo>
                  <a:cubicBezTo>
                    <a:pt x="5" y="145"/>
                    <a:pt x="6" y="146"/>
                    <a:pt x="7" y="146"/>
                  </a:cubicBezTo>
                  <a:cubicBezTo>
                    <a:pt x="7" y="146"/>
                    <a:pt x="7" y="146"/>
                    <a:pt x="7" y="146"/>
                  </a:cubicBezTo>
                  <a:cubicBezTo>
                    <a:pt x="8" y="146"/>
                    <a:pt x="9" y="145"/>
                    <a:pt x="9" y="145"/>
                  </a:cubicBezTo>
                  <a:cubicBezTo>
                    <a:pt x="20" y="116"/>
                    <a:pt x="20" y="116"/>
                    <a:pt x="20" y="116"/>
                  </a:cubicBezTo>
                  <a:cubicBezTo>
                    <a:pt x="20" y="115"/>
                    <a:pt x="21" y="115"/>
                    <a:pt x="20" y="114"/>
                  </a:cubicBezTo>
                  <a:cubicBezTo>
                    <a:pt x="16" y="28"/>
                    <a:pt x="16" y="28"/>
                    <a:pt x="16" y="28"/>
                  </a:cubicBezTo>
                  <a:cubicBezTo>
                    <a:pt x="20" y="26"/>
                    <a:pt x="24" y="21"/>
                    <a:pt x="24" y="15"/>
                  </a:cubicBezTo>
                  <a:cubicBezTo>
                    <a:pt x="24" y="7"/>
                    <a:pt x="17" y="0"/>
                    <a:pt x="8" y="0"/>
                  </a:cubicBezTo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41" name="PA_任意多边形 48"/>
            <p:cNvSpPr/>
            <p:nvPr>
              <p:custDataLst>
                <p:tags r:id="rId24"/>
              </p:custDataLst>
            </p:nvPr>
          </p:nvSpPr>
          <p:spPr bwMode="auto">
            <a:xfrm>
              <a:off x="6556366" y="3131510"/>
              <a:ext cx="210764" cy="1080391"/>
            </a:xfrm>
            <a:custGeom>
              <a:avLst/>
              <a:gdLst>
                <a:gd name="T0" fmla="*/ 1 w 29"/>
                <a:gd name="T1" fmla="*/ 99 h 149"/>
                <a:gd name="T2" fmla="*/ 0 w 29"/>
                <a:gd name="T3" fmla="*/ 94 h 149"/>
                <a:gd name="T4" fmla="*/ 1 w 29"/>
                <a:gd name="T5" fmla="*/ 0 h 149"/>
                <a:gd name="T6" fmla="*/ 9 w 29"/>
                <a:gd name="T7" fmla="*/ 132 h 149"/>
                <a:gd name="T8" fmla="*/ 29 w 29"/>
                <a:gd name="T9" fmla="*/ 148 h 149"/>
                <a:gd name="T10" fmla="*/ 24 w 29"/>
                <a:gd name="T11" fmla="*/ 149 h 149"/>
                <a:gd name="T12" fmla="*/ 21 w 29"/>
                <a:gd name="T13" fmla="*/ 149 h 149"/>
                <a:gd name="T14" fmla="*/ 5 w 29"/>
                <a:gd name="T15" fmla="*/ 140 h 149"/>
                <a:gd name="T16" fmla="*/ 1 w 29"/>
                <a:gd name="T17" fmla="*/ 100 h 149"/>
                <a:gd name="T18" fmla="*/ 1 w 29"/>
                <a:gd name="T19" fmla="*/ 99 h 149"/>
                <a:gd name="T20" fmla="*/ 1 w 29"/>
                <a:gd name="T21" fmla="*/ 99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9" h="149">
                  <a:moveTo>
                    <a:pt x="1" y="99"/>
                  </a:moveTo>
                  <a:cubicBezTo>
                    <a:pt x="0" y="94"/>
                    <a:pt x="0" y="94"/>
                    <a:pt x="0" y="94"/>
                  </a:cubicBezTo>
                  <a:cubicBezTo>
                    <a:pt x="0" y="60"/>
                    <a:pt x="1" y="30"/>
                    <a:pt x="1" y="0"/>
                  </a:cubicBezTo>
                  <a:cubicBezTo>
                    <a:pt x="9" y="132"/>
                    <a:pt x="9" y="132"/>
                    <a:pt x="9" y="132"/>
                  </a:cubicBezTo>
                  <a:cubicBezTo>
                    <a:pt x="12" y="143"/>
                    <a:pt x="19" y="148"/>
                    <a:pt x="29" y="148"/>
                  </a:cubicBezTo>
                  <a:cubicBezTo>
                    <a:pt x="24" y="149"/>
                    <a:pt x="24" y="149"/>
                    <a:pt x="24" y="149"/>
                  </a:cubicBezTo>
                  <a:cubicBezTo>
                    <a:pt x="21" y="149"/>
                    <a:pt x="21" y="149"/>
                    <a:pt x="21" y="149"/>
                  </a:cubicBezTo>
                  <a:cubicBezTo>
                    <a:pt x="14" y="149"/>
                    <a:pt x="7" y="144"/>
                    <a:pt x="5" y="140"/>
                  </a:cubicBezTo>
                  <a:cubicBezTo>
                    <a:pt x="2" y="133"/>
                    <a:pt x="1" y="108"/>
                    <a:pt x="1" y="100"/>
                  </a:cubicBezTo>
                  <a:cubicBezTo>
                    <a:pt x="1" y="99"/>
                    <a:pt x="1" y="99"/>
                    <a:pt x="1" y="99"/>
                  </a:cubicBezTo>
                  <a:cubicBezTo>
                    <a:pt x="1" y="99"/>
                    <a:pt x="1" y="99"/>
                    <a:pt x="1" y="99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42" name="PA_任意多边形 49"/>
            <p:cNvSpPr/>
            <p:nvPr>
              <p:custDataLst>
                <p:tags r:id="rId25"/>
              </p:custDataLst>
            </p:nvPr>
          </p:nvSpPr>
          <p:spPr bwMode="auto">
            <a:xfrm>
              <a:off x="6172031" y="4298687"/>
              <a:ext cx="72616" cy="1276987"/>
            </a:xfrm>
            <a:custGeom>
              <a:avLst/>
              <a:gdLst>
                <a:gd name="T0" fmla="*/ 0 w 10"/>
                <a:gd name="T1" fmla="*/ 1 h 176"/>
                <a:gd name="T2" fmla="*/ 2 w 10"/>
                <a:gd name="T3" fmla="*/ 0 h 176"/>
                <a:gd name="T4" fmla="*/ 3 w 10"/>
                <a:gd name="T5" fmla="*/ 0 h 176"/>
                <a:gd name="T6" fmla="*/ 5 w 10"/>
                <a:gd name="T7" fmla="*/ 1 h 176"/>
                <a:gd name="T8" fmla="*/ 6 w 10"/>
                <a:gd name="T9" fmla="*/ 5 h 176"/>
                <a:gd name="T10" fmla="*/ 6 w 10"/>
                <a:gd name="T11" fmla="*/ 12 h 176"/>
                <a:gd name="T12" fmla="*/ 6 w 10"/>
                <a:gd name="T13" fmla="*/ 28 h 176"/>
                <a:gd name="T14" fmla="*/ 5 w 10"/>
                <a:gd name="T15" fmla="*/ 58 h 176"/>
                <a:gd name="T16" fmla="*/ 6 w 10"/>
                <a:gd name="T17" fmla="*/ 118 h 176"/>
                <a:gd name="T18" fmla="*/ 8 w 10"/>
                <a:gd name="T19" fmla="*/ 142 h 176"/>
                <a:gd name="T20" fmla="*/ 10 w 10"/>
                <a:gd name="T21" fmla="*/ 176 h 176"/>
                <a:gd name="T22" fmla="*/ 1 w 10"/>
                <a:gd name="T23" fmla="*/ 156 h 176"/>
                <a:gd name="T24" fmla="*/ 1 w 10"/>
                <a:gd name="T25" fmla="*/ 146 h 176"/>
                <a:gd name="T26" fmla="*/ 1 w 10"/>
                <a:gd name="T27" fmla="*/ 104 h 176"/>
                <a:gd name="T28" fmla="*/ 0 w 10"/>
                <a:gd name="T29" fmla="*/ 11 h 176"/>
                <a:gd name="T30" fmla="*/ 0 w 10"/>
                <a:gd name="T31" fmla="*/ 1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0" h="176">
                  <a:moveTo>
                    <a:pt x="0" y="1"/>
                  </a:moveTo>
                  <a:cubicBezTo>
                    <a:pt x="1" y="1"/>
                    <a:pt x="1" y="1"/>
                    <a:pt x="2" y="0"/>
                  </a:cubicBezTo>
                  <a:cubicBezTo>
                    <a:pt x="2" y="0"/>
                    <a:pt x="2" y="0"/>
                    <a:pt x="3" y="0"/>
                  </a:cubicBezTo>
                  <a:cubicBezTo>
                    <a:pt x="4" y="0"/>
                    <a:pt x="5" y="0"/>
                    <a:pt x="5" y="1"/>
                  </a:cubicBezTo>
                  <a:cubicBezTo>
                    <a:pt x="5" y="2"/>
                    <a:pt x="6" y="5"/>
                    <a:pt x="6" y="5"/>
                  </a:cubicBezTo>
                  <a:cubicBezTo>
                    <a:pt x="6" y="8"/>
                    <a:pt x="6" y="10"/>
                    <a:pt x="6" y="12"/>
                  </a:cubicBezTo>
                  <a:cubicBezTo>
                    <a:pt x="6" y="17"/>
                    <a:pt x="6" y="23"/>
                    <a:pt x="6" y="28"/>
                  </a:cubicBezTo>
                  <a:cubicBezTo>
                    <a:pt x="6" y="38"/>
                    <a:pt x="5" y="48"/>
                    <a:pt x="5" y="58"/>
                  </a:cubicBezTo>
                  <a:cubicBezTo>
                    <a:pt x="5" y="78"/>
                    <a:pt x="6" y="98"/>
                    <a:pt x="6" y="118"/>
                  </a:cubicBezTo>
                  <a:cubicBezTo>
                    <a:pt x="6" y="126"/>
                    <a:pt x="8" y="134"/>
                    <a:pt x="8" y="142"/>
                  </a:cubicBezTo>
                  <a:cubicBezTo>
                    <a:pt x="8" y="153"/>
                    <a:pt x="4" y="166"/>
                    <a:pt x="10" y="176"/>
                  </a:cubicBezTo>
                  <a:cubicBezTo>
                    <a:pt x="5" y="171"/>
                    <a:pt x="1" y="164"/>
                    <a:pt x="1" y="156"/>
                  </a:cubicBezTo>
                  <a:cubicBezTo>
                    <a:pt x="1" y="153"/>
                    <a:pt x="1" y="149"/>
                    <a:pt x="1" y="146"/>
                  </a:cubicBezTo>
                  <a:cubicBezTo>
                    <a:pt x="1" y="132"/>
                    <a:pt x="1" y="118"/>
                    <a:pt x="1" y="104"/>
                  </a:cubicBezTo>
                  <a:cubicBezTo>
                    <a:pt x="1" y="73"/>
                    <a:pt x="1" y="42"/>
                    <a:pt x="0" y="11"/>
                  </a:cubicBezTo>
                  <a:cubicBezTo>
                    <a:pt x="0" y="8"/>
                    <a:pt x="0" y="4"/>
                    <a:pt x="0" y="1"/>
                  </a:cubicBezTo>
                </a:path>
              </a:pathLst>
            </a:custGeom>
            <a:solidFill>
              <a:srgbClr val="D74A1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43" name="PA_任意多边形 50"/>
            <p:cNvSpPr/>
            <p:nvPr>
              <p:custDataLst>
                <p:tags r:id="rId26"/>
              </p:custDataLst>
            </p:nvPr>
          </p:nvSpPr>
          <p:spPr bwMode="auto">
            <a:xfrm>
              <a:off x="5670800" y="4045414"/>
              <a:ext cx="37193" cy="1493065"/>
            </a:xfrm>
            <a:custGeom>
              <a:avLst/>
              <a:gdLst>
                <a:gd name="T0" fmla="*/ 0 w 5"/>
                <a:gd name="T1" fmla="*/ 0 h 206"/>
                <a:gd name="T2" fmla="*/ 2 w 5"/>
                <a:gd name="T3" fmla="*/ 1 h 206"/>
                <a:gd name="T4" fmla="*/ 3 w 5"/>
                <a:gd name="T5" fmla="*/ 5 h 206"/>
                <a:gd name="T6" fmla="*/ 3 w 5"/>
                <a:gd name="T7" fmla="*/ 12 h 206"/>
                <a:gd name="T8" fmla="*/ 4 w 5"/>
                <a:gd name="T9" fmla="*/ 27 h 206"/>
                <a:gd name="T10" fmla="*/ 4 w 5"/>
                <a:gd name="T11" fmla="*/ 49 h 206"/>
                <a:gd name="T12" fmla="*/ 4 w 5"/>
                <a:gd name="T13" fmla="*/ 108 h 206"/>
                <a:gd name="T14" fmla="*/ 3 w 5"/>
                <a:gd name="T15" fmla="*/ 166 h 206"/>
                <a:gd name="T16" fmla="*/ 3 w 5"/>
                <a:gd name="T17" fmla="*/ 183 h 206"/>
                <a:gd name="T18" fmla="*/ 5 w 5"/>
                <a:gd name="T19" fmla="*/ 206 h 206"/>
                <a:gd name="T20" fmla="*/ 0 w 5"/>
                <a:gd name="T21" fmla="*/ 180 h 206"/>
                <a:gd name="T22" fmla="*/ 0 w 5"/>
                <a:gd name="T23" fmla="*/ 141 h 206"/>
                <a:gd name="T24" fmla="*/ 0 w 5"/>
                <a:gd name="T25" fmla="*/ 40 h 206"/>
                <a:gd name="T26" fmla="*/ 0 w 5"/>
                <a:gd name="T27" fmla="*/ 0 h 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" h="206">
                  <a:moveTo>
                    <a:pt x="0" y="0"/>
                  </a:moveTo>
                  <a:cubicBezTo>
                    <a:pt x="1" y="0"/>
                    <a:pt x="2" y="1"/>
                    <a:pt x="2" y="1"/>
                  </a:cubicBezTo>
                  <a:cubicBezTo>
                    <a:pt x="3" y="2"/>
                    <a:pt x="3" y="4"/>
                    <a:pt x="3" y="5"/>
                  </a:cubicBezTo>
                  <a:cubicBezTo>
                    <a:pt x="3" y="8"/>
                    <a:pt x="3" y="10"/>
                    <a:pt x="3" y="12"/>
                  </a:cubicBezTo>
                  <a:cubicBezTo>
                    <a:pt x="3" y="17"/>
                    <a:pt x="4" y="22"/>
                    <a:pt x="4" y="27"/>
                  </a:cubicBezTo>
                  <a:cubicBezTo>
                    <a:pt x="4" y="35"/>
                    <a:pt x="4" y="42"/>
                    <a:pt x="4" y="49"/>
                  </a:cubicBezTo>
                  <a:cubicBezTo>
                    <a:pt x="4" y="69"/>
                    <a:pt x="4" y="88"/>
                    <a:pt x="4" y="108"/>
                  </a:cubicBezTo>
                  <a:cubicBezTo>
                    <a:pt x="4" y="134"/>
                    <a:pt x="3" y="153"/>
                    <a:pt x="3" y="166"/>
                  </a:cubicBezTo>
                  <a:cubicBezTo>
                    <a:pt x="3" y="171"/>
                    <a:pt x="3" y="177"/>
                    <a:pt x="3" y="183"/>
                  </a:cubicBezTo>
                  <a:cubicBezTo>
                    <a:pt x="3" y="190"/>
                    <a:pt x="2" y="199"/>
                    <a:pt x="5" y="206"/>
                  </a:cubicBezTo>
                  <a:cubicBezTo>
                    <a:pt x="0" y="197"/>
                    <a:pt x="0" y="189"/>
                    <a:pt x="0" y="180"/>
                  </a:cubicBezTo>
                  <a:cubicBezTo>
                    <a:pt x="0" y="167"/>
                    <a:pt x="0" y="154"/>
                    <a:pt x="0" y="141"/>
                  </a:cubicBezTo>
                  <a:cubicBezTo>
                    <a:pt x="0" y="108"/>
                    <a:pt x="0" y="74"/>
                    <a:pt x="0" y="40"/>
                  </a:cubicBezTo>
                  <a:cubicBezTo>
                    <a:pt x="0" y="27"/>
                    <a:pt x="0" y="13"/>
                    <a:pt x="0" y="0"/>
                  </a:cubicBezTo>
                </a:path>
              </a:pathLst>
            </a:custGeom>
            <a:solidFill>
              <a:srgbClr val="D74A1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44" name="PA_任意多边形 51"/>
            <p:cNvSpPr/>
            <p:nvPr>
              <p:custDataLst>
                <p:tags r:id="rId27"/>
              </p:custDataLst>
            </p:nvPr>
          </p:nvSpPr>
          <p:spPr bwMode="auto">
            <a:xfrm>
              <a:off x="5656631" y="2885323"/>
              <a:ext cx="1232709" cy="2770051"/>
            </a:xfrm>
            <a:custGeom>
              <a:avLst/>
              <a:gdLst>
                <a:gd name="T0" fmla="*/ 170 w 170"/>
                <a:gd name="T1" fmla="*/ 19 h 382"/>
                <a:gd name="T2" fmla="*/ 167 w 170"/>
                <a:gd name="T3" fmla="*/ 12 h 382"/>
                <a:gd name="T4" fmla="*/ 138 w 170"/>
                <a:gd name="T5" fmla="*/ 0 h 382"/>
                <a:gd name="T6" fmla="*/ 132 w 170"/>
                <a:gd name="T7" fmla="*/ 0 h 382"/>
                <a:gd name="T8" fmla="*/ 110 w 170"/>
                <a:gd name="T9" fmla="*/ 1 h 382"/>
                <a:gd name="T10" fmla="*/ 88 w 170"/>
                <a:gd name="T11" fmla="*/ 1 h 382"/>
                <a:gd name="T12" fmla="*/ 42 w 170"/>
                <a:gd name="T13" fmla="*/ 0 h 382"/>
                <a:gd name="T14" fmla="*/ 33 w 170"/>
                <a:gd name="T15" fmla="*/ 135 h 382"/>
                <a:gd name="T16" fmla="*/ 25 w 170"/>
                <a:gd name="T17" fmla="*/ 150 h 382"/>
                <a:gd name="T18" fmla="*/ 3 w 170"/>
                <a:gd name="T19" fmla="*/ 139 h 382"/>
                <a:gd name="T20" fmla="*/ 4 w 170"/>
                <a:gd name="T21" fmla="*/ 162 h 382"/>
                <a:gd name="T22" fmla="*/ 4 w 170"/>
                <a:gd name="T23" fmla="*/ 169 h 382"/>
                <a:gd name="T24" fmla="*/ 4 w 170"/>
                <a:gd name="T25" fmla="*/ 355 h 382"/>
                <a:gd name="T26" fmla="*/ 30 w 170"/>
                <a:gd name="T27" fmla="*/ 381 h 382"/>
                <a:gd name="T28" fmla="*/ 51 w 170"/>
                <a:gd name="T29" fmla="*/ 371 h 382"/>
                <a:gd name="T30" fmla="*/ 56 w 170"/>
                <a:gd name="T31" fmla="*/ 341 h 382"/>
                <a:gd name="T32" fmla="*/ 56 w 170"/>
                <a:gd name="T33" fmla="*/ 253 h 382"/>
                <a:gd name="T34" fmla="*/ 56 w 170"/>
                <a:gd name="T35" fmla="*/ 196 h 382"/>
                <a:gd name="T36" fmla="*/ 68 w 170"/>
                <a:gd name="T37" fmla="*/ 196 h 382"/>
                <a:gd name="T38" fmla="*/ 72 w 170"/>
                <a:gd name="T39" fmla="*/ 196 h 382"/>
                <a:gd name="T40" fmla="*/ 75 w 170"/>
                <a:gd name="T41" fmla="*/ 196 h 382"/>
                <a:gd name="T42" fmla="*/ 75 w 170"/>
                <a:gd name="T43" fmla="*/ 198 h 382"/>
                <a:gd name="T44" fmla="*/ 76 w 170"/>
                <a:gd name="T45" fmla="*/ 353 h 382"/>
                <a:gd name="T46" fmla="*/ 86 w 170"/>
                <a:gd name="T47" fmla="*/ 376 h 382"/>
                <a:gd name="T48" fmla="*/ 106 w 170"/>
                <a:gd name="T49" fmla="*/ 380 h 382"/>
                <a:gd name="T50" fmla="*/ 124 w 170"/>
                <a:gd name="T51" fmla="*/ 368 h 382"/>
                <a:gd name="T52" fmla="*/ 127 w 170"/>
                <a:gd name="T53" fmla="*/ 357 h 382"/>
                <a:gd name="T54" fmla="*/ 127 w 170"/>
                <a:gd name="T55" fmla="*/ 347 h 382"/>
                <a:gd name="T56" fmla="*/ 126 w 170"/>
                <a:gd name="T57" fmla="*/ 130 h 382"/>
                <a:gd name="T58" fmla="*/ 125 w 170"/>
                <a:gd name="T59" fmla="*/ 34 h 382"/>
                <a:gd name="T60" fmla="*/ 130 w 170"/>
                <a:gd name="T61" fmla="*/ 110 h 382"/>
                <a:gd name="T62" fmla="*/ 132 w 170"/>
                <a:gd name="T63" fmla="*/ 163 h 382"/>
                <a:gd name="T64" fmla="*/ 136 w 170"/>
                <a:gd name="T65" fmla="*/ 175 h 382"/>
                <a:gd name="T66" fmla="*/ 165 w 170"/>
                <a:gd name="T67" fmla="*/ 177 h 382"/>
                <a:gd name="T68" fmla="*/ 170 w 170"/>
                <a:gd name="T69" fmla="*/ 161 h 382"/>
                <a:gd name="T70" fmla="*/ 170 w 170"/>
                <a:gd name="T71" fmla="*/ 19 h 3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70" h="382">
                  <a:moveTo>
                    <a:pt x="170" y="19"/>
                  </a:moveTo>
                  <a:cubicBezTo>
                    <a:pt x="169" y="16"/>
                    <a:pt x="169" y="14"/>
                    <a:pt x="167" y="12"/>
                  </a:cubicBezTo>
                  <a:cubicBezTo>
                    <a:pt x="161" y="0"/>
                    <a:pt x="149" y="0"/>
                    <a:pt x="138" y="0"/>
                  </a:cubicBezTo>
                  <a:cubicBezTo>
                    <a:pt x="136" y="0"/>
                    <a:pt x="134" y="0"/>
                    <a:pt x="132" y="0"/>
                  </a:cubicBezTo>
                  <a:cubicBezTo>
                    <a:pt x="125" y="0"/>
                    <a:pt x="117" y="1"/>
                    <a:pt x="110" y="1"/>
                  </a:cubicBezTo>
                  <a:cubicBezTo>
                    <a:pt x="103" y="1"/>
                    <a:pt x="96" y="1"/>
                    <a:pt x="88" y="1"/>
                  </a:cubicBezTo>
                  <a:cubicBezTo>
                    <a:pt x="73" y="1"/>
                    <a:pt x="57" y="1"/>
                    <a:pt x="42" y="0"/>
                  </a:cubicBezTo>
                  <a:cubicBezTo>
                    <a:pt x="33" y="135"/>
                    <a:pt x="33" y="135"/>
                    <a:pt x="33" y="135"/>
                  </a:cubicBezTo>
                  <a:cubicBezTo>
                    <a:pt x="33" y="143"/>
                    <a:pt x="32" y="145"/>
                    <a:pt x="25" y="150"/>
                  </a:cubicBezTo>
                  <a:cubicBezTo>
                    <a:pt x="19" y="153"/>
                    <a:pt x="10" y="141"/>
                    <a:pt x="3" y="139"/>
                  </a:cubicBezTo>
                  <a:cubicBezTo>
                    <a:pt x="0" y="139"/>
                    <a:pt x="5" y="157"/>
                    <a:pt x="4" y="162"/>
                  </a:cubicBezTo>
                  <a:cubicBezTo>
                    <a:pt x="4" y="164"/>
                    <a:pt x="4" y="166"/>
                    <a:pt x="4" y="169"/>
                  </a:cubicBezTo>
                  <a:cubicBezTo>
                    <a:pt x="4" y="355"/>
                    <a:pt x="4" y="355"/>
                    <a:pt x="4" y="355"/>
                  </a:cubicBezTo>
                  <a:cubicBezTo>
                    <a:pt x="5" y="369"/>
                    <a:pt x="16" y="381"/>
                    <a:pt x="30" y="381"/>
                  </a:cubicBezTo>
                  <a:cubicBezTo>
                    <a:pt x="38" y="381"/>
                    <a:pt x="46" y="377"/>
                    <a:pt x="51" y="371"/>
                  </a:cubicBezTo>
                  <a:cubicBezTo>
                    <a:pt x="57" y="362"/>
                    <a:pt x="56" y="351"/>
                    <a:pt x="56" y="341"/>
                  </a:cubicBezTo>
                  <a:cubicBezTo>
                    <a:pt x="56" y="312"/>
                    <a:pt x="56" y="282"/>
                    <a:pt x="56" y="253"/>
                  </a:cubicBezTo>
                  <a:cubicBezTo>
                    <a:pt x="56" y="234"/>
                    <a:pt x="56" y="215"/>
                    <a:pt x="56" y="196"/>
                  </a:cubicBezTo>
                  <a:cubicBezTo>
                    <a:pt x="60" y="196"/>
                    <a:pt x="64" y="196"/>
                    <a:pt x="68" y="196"/>
                  </a:cubicBezTo>
                  <a:cubicBezTo>
                    <a:pt x="69" y="196"/>
                    <a:pt x="70" y="196"/>
                    <a:pt x="72" y="196"/>
                  </a:cubicBezTo>
                  <a:cubicBezTo>
                    <a:pt x="73" y="196"/>
                    <a:pt x="74" y="196"/>
                    <a:pt x="75" y="196"/>
                  </a:cubicBezTo>
                  <a:cubicBezTo>
                    <a:pt x="75" y="198"/>
                    <a:pt x="75" y="198"/>
                    <a:pt x="75" y="198"/>
                  </a:cubicBezTo>
                  <a:cubicBezTo>
                    <a:pt x="76" y="353"/>
                    <a:pt x="76" y="353"/>
                    <a:pt x="76" y="353"/>
                  </a:cubicBezTo>
                  <a:cubicBezTo>
                    <a:pt x="76" y="362"/>
                    <a:pt x="79" y="370"/>
                    <a:pt x="86" y="376"/>
                  </a:cubicBezTo>
                  <a:cubicBezTo>
                    <a:pt x="92" y="380"/>
                    <a:pt x="99" y="382"/>
                    <a:pt x="106" y="380"/>
                  </a:cubicBezTo>
                  <a:cubicBezTo>
                    <a:pt x="113" y="379"/>
                    <a:pt x="120" y="374"/>
                    <a:pt x="124" y="368"/>
                  </a:cubicBezTo>
                  <a:cubicBezTo>
                    <a:pt x="126" y="365"/>
                    <a:pt x="127" y="361"/>
                    <a:pt x="127" y="357"/>
                  </a:cubicBezTo>
                  <a:cubicBezTo>
                    <a:pt x="127" y="354"/>
                    <a:pt x="127" y="351"/>
                    <a:pt x="127" y="347"/>
                  </a:cubicBezTo>
                  <a:cubicBezTo>
                    <a:pt x="126" y="130"/>
                    <a:pt x="126" y="130"/>
                    <a:pt x="126" y="130"/>
                  </a:cubicBezTo>
                  <a:cubicBezTo>
                    <a:pt x="126" y="98"/>
                    <a:pt x="125" y="66"/>
                    <a:pt x="125" y="34"/>
                  </a:cubicBezTo>
                  <a:cubicBezTo>
                    <a:pt x="127" y="59"/>
                    <a:pt x="128" y="84"/>
                    <a:pt x="130" y="110"/>
                  </a:cubicBezTo>
                  <a:cubicBezTo>
                    <a:pt x="130" y="122"/>
                    <a:pt x="131" y="150"/>
                    <a:pt x="132" y="163"/>
                  </a:cubicBezTo>
                  <a:cubicBezTo>
                    <a:pt x="132" y="167"/>
                    <a:pt x="133" y="171"/>
                    <a:pt x="136" y="175"/>
                  </a:cubicBezTo>
                  <a:cubicBezTo>
                    <a:pt x="143" y="184"/>
                    <a:pt x="157" y="185"/>
                    <a:pt x="165" y="177"/>
                  </a:cubicBezTo>
                  <a:cubicBezTo>
                    <a:pt x="169" y="172"/>
                    <a:pt x="170" y="167"/>
                    <a:pt x="170" y="161"/>
                  </a:cubicBezTo>
                  <a:cubicBezTo>
                    <a:pt x="170" y="19"/>
                    <a:pt x="170" y="19"/>
                    <a:pt x="170" y="19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45" name="PA_任意多边形 52"/>
            <p:cNvSpPr/>
            <p:nvPr>
              <p:custDataLst>
                <p:tags r:id="rId28"/>
              </p:custDataLst>
            </p:nvPr>
          </p:nvSpPr>
          <p:spPr bwMode="auto">
            <a:xfrm>
              <a:off x="5699138" y="2906576"/>
              <a:ext cx="1176032" cy="2727544"/>
            </a:xfrm>
            <a:custGeom>
              <a:avLst/>
              <a:gdLst>
                <a:gd name="T0" fmla="*/ 24 w 162"/>
                <a:gd name="T1" fmla="*/ 376 h 376"/>
                <a:gd name="T2" fmla="*/ 1 w 162"/>
                <a:gd name="T3" fmla="*/ 352 h 376"/>
                <a:gd name="T4" fmla="*/ 1 w 162"/>
                <a:gd name="T5" fmla="*/ 157 h 376"/>
                <a:gd name="T6" fmla="*/ 1 w 162"/>
                <a:gd name="T7" fmla="*/ 149 h 376"/>
                <a:gd name="T8" fmla="*/ 1 w 162"/>
                <a:gd name="T9" fmla="*/ 140 h 376"/>
                <a:gd name="T10" fmla="*/ 7 w 162"/>
                <a:gd name="T11" fmla="*/ 155 h 376"/>
                <a:gd name="T12" fmla="*/ 4 w 162"/>
                <a:gd name="T13" fmla="*/ 150 h 376"/>
                <a:gd name="T14" fmla="*/ 15 w 162"/>
                <a:gd name="T15" fmla="*/ 147 h 376"/>
                <a:gd name="T16" fmla="*/ 23 w 162"/>
                <a:gd name="T17" fmla="*/ 132 h 376"/>
                <a:gd name="T18" fmla="*/ 29 w 162"/>
                <a:gd name="T19" fmla="*/ 0 h 376"/>
                <a:gd name="T20" fmla="*/ 86 w 162"/>
                <a:gd name="T21" fmla="*/ 0 h 376"/>
                <a:gd name="T22" fmla="*/ 104 w 162"/>
                <a:gd name="T23" fmla="*/ 0 h 376"/>
                <a:gd name="T24" fmla="*/ 122 w 162"/>
                <a:gd name="T25" fmla="*/ 0 h 376"/>
                <a:gd name="T26" fmla="*/ 126 w 162"/>
                <a:gd name="T27" fmla="*/ 0 h 376"/>
                <a:gd name="T28" fmla="*/ 132 w 162"/>
                <a:gd name="T29" fmla="*/ 0 h 376"/>
                <a:gd name="T30" fmla="*/ 138 w 162"/>
                <a:gd name="T31" fmla="*/ 0 h 376"/>
                <a:gd name="T32" fmla="*/ 159 w 162"/>
                <a:gd name="T33" fmla="*/ 10 h 376"/>
                <a:gd name="T34" fmla="*/ 161 w 162"/>
                <a:gd name="T35" fmla="*/ 16 h 376"/>
                <a:gd name="T36" fmla="*/ 162 w 162"/>
                <a:gd name="T37" fmla="*/ 158 h 376"/>
                <a:gd name="T38" fmla="*/ 157 w 162"/>
                <a:gd name="T39" fmla="*/ 172 h 376"/>
                <a:gd name="T40" fmla="*/ 145 w 162"/>
                <a:gd name="T41" fmla="*/ 177 h 376"/>
                <a:gd name="T42" fmla="*/ 145 w 162"/>
                <a:gd name="T43" fmla="*/ 177 h 376"/>
                <a:gd name="T44" fmla="*/ 132 w 162"/>
                <a:gd name="T45" fmla="*/ 171 h 376"/>
                <a:gd name="T46" fmla="*/ 128 w 162"/>
                <a:gd name="T47" fmla="*/ 160 h 376"/>
                <a:gd name="T48" fmla="*/ 122 w 162"/>
                <a:gd name="T49" fmla="*/ 31 h 376"/>
                <a:gd name="T50" fmla="*/ 119 w 162"/>
                <a:gd name="T51" fmla="*/ 28 h 376"/>
                <a:gd name="T52" fmla="*/ 119 w 162"/>
                <a:gd name="T53" fmla="*/ 28 h 376"/>
                <a:gd name="T54" fmla="*/ 117 w 162"/>
                <a:gd name="T55" fmla="*/ 31 h 376"/>
                <a:gd name="T56" fmla="*/ 117 w 162"/>
                <a:gd name="T57" fmla="*/ 127 h 376"/>
                <a:gd name="T58" fmla="*/ 119 w 162"/>
                <a:gd name="T59" fmla="*/ 344 h 376"/>
                <a:gd name="T60" fmla="*/ 119 w 162"/>
                <a:gd name="T61" fmla="*/ 349 h 376"/>
                <a:gd name="T62" fmla="*/ 119 w 162"/>
                <a:gd name="T63" fmla="*/ 354 h 376"/>
                <a:gd name="T64" fmla="*/ 116 w 162"/>
                <a:gd name="T65" fmla="*/ 364 h 376"/>
                <a:gd name="T66" fmla="*/ 100 w 162"/>
                <a:gd name="T67" fmla="*/ 375 h 376"/>
                <a:gd name="T68" fmla="*/ 95 w 162"/>
                <a:gd name="T69" fmla="*/ 375 h 376"/>
                <a:gd name="T70" fmla="*/ 82 w 162"/>
                <a:gd name="T71" fmla="*/ 371 h 376"/>
                <a:gd name="T72" fmla="*/ 72 w 162"/>
                <a:gd name="T73" fmla="*/ 350 h 376"/>
                <a:gd name="T74" fmla="*/ 71 w 162"/>
                <a:gd name="T75" fmla="*/ 195 h 376"/>
                <a:gd name="T76" fmla="*/ 71 w 162"/>
                <a:gd name="T77" fmla="*/ 191 h 376"/>
                <a:gd name="T78" fmla="*/ 69 w 162"/>
                <a:gd name="T79" fmla="*/ 191 h 376"/>
                <a:gd name="T80" fmla="*/ 64 w 162"/>
                <a:gd name="T81" fmla="*/ 191 h 376"/>
                <a:gd name="T82" fmla="*/ 50 w 162"/>
                <a:gd name="T83" fmla="*/ 191 h 376"/>
                <a:gd name="T84" fmla="*/ 48 w 162"/>
                <a:gd name="T85" fmla="*/ 191 h 376"/>
                <a:gd name="T86" fmla="*/ 47 w 162"/>
                <a:gd name="T87" fmla="*/ 193 h 376"/>
                <a:gd name="T88" fmla="*/ 48 w 162"/>
                <a:gd name="T89" fmla="*/ 338 h 376"/>
                <a:gd name="T90" fmla="*/ 48 w 162"/>
                <a:gd name="T91" fmla="*/ 342 h 376"/>
                <a:gd name="T92" fmla="*/ 43 w 162"/>
                <a:gd name="T93" fmla="*/ 366 h 376"/>
                <a:gd name="T94" fmla="*/ 24 w 162"/>
                <a:gd name="T95" fmla="*/ 376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62" h="376">
                  <a:moveTo>
                    <a:pt x="24" y="376"/>
                  </a:moveTo>
                  <a:cubicBezTo>
                    <a:pt x="11" y="376"/>
                    <a:pt x="1" y="365"/>
                    <a:pt x="1" y="352"/>
                  </a:cubicBezTo>
                  <a:cubicBezTo>
                    <a:pt x="1" y="157"/>
                    <a:pt x="1" y="157"/>
                    <a:pt x="1" y="157"/>
                  </a:cubicBezTo>
                  <a:cubicBezTo>
                    <a:pt x="1" y="158"/>
                    <a:pt x="1" y="153"/>
                    <a:pt x="1" y="149"/>
                  </a:cubicBezTo>
                  <a:cubicBezTo>
                    <a:pt x="0" y="144"/>
                    <a:pt x="0" y="140"/>
                    <a:pt x="1" y="140"/>
                  </a:cubicBezTo>
                  <a:cubicBezTo>
                    <a:pt x="7" y="155"/>
                    <a:pt x="7" y="155"/>
                    <a:pt x="7" y="155"/>
                  </a:cubicBezTo>
                  <a:cubicBezTo>
                    <a:pt x="8" y="156"/>
                    <a:pt x="3" y="150"/>
                    <a:pt x="4" y="150"/>
                  </a:cubicBezTo>
                  <a:cubicBezTo>
                    <a:pt x="9" y="150"/>
                    <a:pt x="10" y="150"/>
                    <a:pt x="15" y="147"/>
                  </a:cubicBezTo>
                  <a:cubicBezTo>
                    <a:pt x="24" y="141"/>
                    <a:pt x="23" y="140"/>
                    <a:pt x="23" y="132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86" y="0"/>
                    <a:pt x="86" y="0"/>
                    <a:pt x="86" y="0"/>
                  </a:cubicBezTo>
                  <a:cubicBezTo>
                    <a:pt x="92" y="0"/>
                    <a:pt x="98" y="0"/>
                    <a:pt x="104" y="0"/>
                  </a:cubicBezTo>
                  <a:cubicBezTo>
                    <a:pt x="110" y="0"/>
                    <a:pt x="116" y="0"/>
                    <a:pt x="122" y="0"/>
                  </a:cubicBezTo>
                  <a:cubicBezTo>
                    <a:pt x="126" y="0"/>
                    <a:pt x="126" y="0"/>
                    <a:pt x="126" y="0"/>
                  </a:cubicBezTo>
                  <a:cubicBezTo>
                    <a:pt x="128" y="0"/>
                    <a:pt x="130" y="0"/>
                    <a:pt x="132" y="0"/>
                  </a:cubicBezTo>
                  <a:cubicBezTo>
                    <a:pt x="134" y="0"/>
                    <a:pt x="136" y="0"/>
                    <a:pt x="138" y="0"/>
                  </a:cubicBezTo>
                  <a:cubicBezTo>
                    <a:pt x="148" y="0"/>
                    <a:pt x="155" y="1"/>
                    <a:pt x="159" y="10"/>
                  </a:cubicBezTo>
                  <a:cubicBezTo>
                    <a:pt x="160" y="11"/>
                    <a:pt x="161" y="13"/>
                    <a:pt x="161" y="16"/>
                  </a:cubicBezTo>
                  <a:cubicBezTo>
                    <a:pt x="162" y="158"/>
                    <a:pt x="162" y="158"/>
                    <a:pt x="162" y="158"/>
                  </a:cubicBezTo>
                  <a:cubicBezTo>
                    <a:pt x="162" y="164"/>
                    <a:pt x="160" y="169"/>
                    <a:pt x="157" y="172"/>
                  </a:cubicBezTo>
                  <a:cubicBezTo>
                    <a:pt x="154" y="175"/>
                    <a:pt x="150" y="177"/>
                    <a:pt x="145" y="177"/>
                  </a:cubicBezTo>
                  <a:cubicBezTo>
                    <a:pt x="145" y="177"/>
                    <a:pt x="145" y="177"/>
                    <a:pt x="145" y="177"/>
                  </a:cubicBezTo>
                  <a:cubicBezTo>
                    <a:pt x="140" y="177"/>
                    <a:pt x="135" y="175"/>
                    <a:pt x="132" y="171"/>
                  </a:cubicBezTo>
                  <a:cubicBezTo>
                    <a:pt x="130" y="168"/>
                    <a:pt x="128" y="164"/>
                    <a:pt x="128" y="160"/>
                  </a:cubicBezTo>
                  <a:cubicBezTo>
                    <a:pt x="122" y="31"/>
                    <a:pt x="122" y="31"/>
                    <a:pt x="122" y="31"/>
                  </a:cubicBezTo>
                  <a:cubicBezTo>
                    <a:pt x="122" y="29"/>
                    <a:pt x="121" y="28"/>
                    <a:pt x="119" y="28"/>
                  </a:cubicBezTo>
                  <a:cubicBezTo>
                    <a:pt x="119" y="28"/>
                    <a:pt x="119" y="28"/>
                    <a:pt x="119" y="28"/>
                  </a:cubicBezTo>
                  <a:cubicBezTo>
                    <a:pt x="118" y="28"/>
                    <a:pt x="117" y="29"/>
                    <a:pt x="117" y="31"/>
                  </a:cubicBezTo>
                  <a:cubicBezTo>
                    <a:pt x="117" y="63"/>
                    <a:pt x="117" y="95"/>
                    <a:pt x="117" y="127"/>
                  </a:cubicBezTo>
                  <a:cubicBezTo>
                    <a:pt x="119" y="344"/>
                    <a:pt x="119" y="344"/>
                    <a:pt x="119" y="344"/>
                  </a:cubicBezTo>
                  <a:cubicBezTo>
                    <a:pt x="119" y="346"/>
                    <a:pt x="119" y="347"/>
                    <a:pt x="119" y="349"/>
                  </a:cubicBezTo>
                  <a:cubicBezTo>
                    <a:pt x="119" y="350"/>
                    <a:pt x="119" y="352"/>
                    <a:pt x="119" y="354"/>
                  </a:cubicBezTo>
                  <a:cubicBezTo>
                    <a:pt x="118" y="357"/>
                    <a:pt x="117" y="361"/>
                    <a:pt x="116" y="364"/>
                  </a:cubicBezTo>
                  <a:cubicBezTo>
                    <a:pt x="112" y="369"/>
                    <a:pt x="106" y="374"/>
                    <a:pt x="100" y="375"/>
                  </a:cubicBezTo>
                  <a:cubicBezTo>
                    <a:pt x="98" y="375"/>
                    <a:pt x="97" y="375"/>
                    <a:pt x="95" y="375"/>
                  </a:cubicBezTo>
                  <a:cubicBezTo>
                    <a:pt x="90" y="375"/>
                    <a:pt x="85" y="374"/>
                    <a:pt x="82" y="371"/>
                  </a:cubicBezTo>
                  <a:cubicBezTo>
                    <a:pt x="75" y="366"/>
                    <a:pt x="72" y="359"/>
                    <a:pt x="72" y="350"/>
                  </a:cubicBezTo>
                  <a:cubicBezTo>
                    <a:pt x="71" y="195"/>
                    <a:pt x="71" y="195"/>
                    <a:pt x="71" y="195"/>
                  </a:cubicBezTo>
                  <a:cubicBezTo>
                    <a:pt x="71" y="193"/>
                    <a:pt x="71" y="192"/>
                    <a:pt x="71" y="191"/>
                  </a:cubicBezTo>
                  <a:cubicBezTo>
                    <a:pt x="70" y="191"/>
                    <a:pt x="69" y="191"/>
                    <a:pt x="69" y="191"/>
                  </a:cubicBezTo>
                  <a:cubicBezTo>
                    <a:pt x="64" y="191"/>
                    <a:pt x="64" y="191"/>
                    <a:pt x="64" y="191"/>
                  </a:cubicBezTo>
                  <a:cubicBezTo>
                    <a:pt x="50" y="191"/>
                    <a:pt x="50" y="191"/>
                    <a:pt x="50" y="191"/>
                  </a:cubicBezTo>
                  <a:cubicBezTo>
                    <a:pt x="49" y="191"/>
                    <a:pt x="48" y="191"/>
                    <a:pt x="48" y="191"/>
                  </a:cubicBezTo>
                  <a:cubicBezTo>
                    <a:pt x="48" y="192"/>
                    <a:pt x="47" y="192"/>
                    <a:pt x="47" y="193"/>
                  </a:cubicBezTo>
                  <a:cubicBezTo>
                    <a:pt x="48" y="338"/>
                    <a:pt x="48" y="338"/>
                    <a:pt x="48" y="338"/>
                  </a:cubicBezTo>
                  <a:cubicBezTo>
                    <a:pt x="48" y="340"/>
                    <a:pt x="48" y="341"/>
                    <a:pt x="48" y="342"/>
                  </a:cubicBezTo>
                  <a:cubicBezTo>
                    <a:pt x="48" y="351"/>
                    <a:pt x="48" y="359"/>
                    <a:pt x="43" y="366"/>
                  </a:cubicBezTo>
                  <a:cubicBezTo>
                    <a:pt x="39" y="372"/>
                    <a:pt x="32" y="376"/>
                    <a:pt x="24" y="376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46" name="PA_任意多边形 53"/>
            <p:cNvSpPr/>
            <p:nvPr>
              <p:custDataLst>
                <p:tags r:id="rId29"/>
              </p:custDataLst>
            </p:nvPr>
          </p:nvSpPr>
          <p:spPr bwMode="auto">
            <a:xfrm>
              <a:off x="5584015" y="3283827"/>
              <a:ext cx="65531" cy="782841"/>
            </a:xfrm>
            <a:custGeom>
              <a:avLst/>
              <a:gdLst>
                <a:gd name="T0" fmla="*/ 1 w 9"/>
                <a:gd name="T1" fmla="*/ 0 h 108"/>
                <a:gd name="T2" fmla="*/ 5 w 9"/>
                <a:gd name="T3" fmla="*/ 64 h 108"/>
                <a:gd name="T4" fmla="*/ 6 w 9"/>
                <a:gd name="T5" fmla="*/ 84 h 108"/>
                <a:gd name="T6" fmla="*/ 7 w 9"/>
                <a:gd name="T7" fmla="*/ 93 h 108"/>
                <a:gd name="T8" fmla="*/ 7 w 9"/>
                <a:gd name="T9" fmla="*/ 97 h 108"/>
                <a:gd name="T10" fmla="*/ 2 w 9"/>
                <a:gd name="T11" fmla="*/ 108 h 108"/>
                <a:gd name="T12" fmla="*/ 0 w 9"/>
                <a:gd name="T13" fmla="*/ 72 h 108"/>
                <a:gd name="T14" fmla="*/ 1 w 9"/>
                <a:gd name="T15" fmla="*/ 39 h 108"/>
                <a:gd name="T16" fmla="*/ 1 w 9"/>
                <a:gd name="T17" fmla="*/ 0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" h="108">
                  <a:moveTo>
                    <a:pt x="1" y="0"/>
                  </a:moveTo>
                  <a:cubicBezTo>
                    <a:pt x="3" y="22"/>
                    <a:pt x="4" y="43"/>
                    <a:pt x="5" y="64"/>
                  </a:cubicBezTo>
                  <a:cubicBezTo>
                    <a:pt x="5" y="71"/>
                    <a:pt x="6" y="78"/>
                    <a:pt x="6" y="84"/>
                  </a:cubicBezTo>
                  <a:cubicBezTo>
                    <a:pt x="7" y="87"/>
                    <a:pt x="6" y="90"/>
                    <a:pt x="7" y="93"/>
                  </a:cubicBezTo>
                  <a:cubicBezTo>
                    <a:pt x="7" y="94"/>
                    <a:pt x="7" y="96"/>
                    <a:pt x="7" y="97"/>
                  </a:cubicBezTo>
                  <a:cubicBezTo>
                    <a:pt x="9" y="101"/>
                    <a:pt x="4" y="106"/>
                    <a:pt x="2" y="108"/>
                  </a:cubicBezTo>
                  <a:cubicBezTo>
                    <a:pt x="1" y="96"/>
                    <a:pt x="0" y="84"/>
                    <a:pt x="0" y="72"/>
                  </a:cubicBezTo>
                  <a:cubicBezTo>
                    <a:pt x="0" y="61"/>
                    <a:pt x="1" y="50"/>
                    <a:pt x="1" y="39"/>
                  </a:cubicBezTo>
                  <a:cubicBezTo>
                    <a:pt x="1" y="26"/>
                    <a:pt x="1" y="13"/>
                    <a:pt x="1" y="0"/>
                  </a:cubicBezTo>
                  <a:close/>
                </a:path>
              </a:pathLst>
            </a:custGeom>
            <a:solidFill>
              <a:srgbClr val="A7A59E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47" name="PA_任意多边形 54"/>
            <p:cNvSpPr/>
            <p:nvPr>
              <p:custDataLst>
                <p:tags r:id="rId30"/>
              </p:custDataLst>
            </p:nvPr>
          </p:nvSpPr>
          <p:spPr bwMode="auto">
            <a:xfrm>
              <a:off x="5670800" y="2304391"/>
              <a:ext cx="196595" cy="435699"/>
            </a:xfrm>
            <a:custGeom>
              <a:avLst/>
              <a:gdLst>
                <a:gd name="T0" fmla="*/ 18 w 27"/>
                <a:gd name="T1" fmla="*/ 58 h 60"/>
                <a:gd name="T2" fmla="*/ 8 w 27"/>
                <a:gd name="T3" fmla="*/ 0 h 60"/>
                <a:gd name="T4" fmla="*/ 27 w 27"/>
                <a:gd name="T5" fmla="*/ 60 h 60"/>
                <a:gd name="T6" fmla="*/ 18 w 27"/>
                <a:gd name="T7" fmla="*/ 58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7" h="60">
                  <a:moveTo>
                    <a:pt x="18" y="58"/>
                  </a:moveTo>
                  <a:cubicBezTo>
                    <a:pt x="3" y="41"/>
                    <a:pt x="0" y="22"/>
                    <a:pt x="8" y="0"/>
                  </a:cubicBezTo>
                  <a:cubicBezTo>
                    <a:pt x="2" y="24"/>
                    <a:pt x="8" y="44"/>
                    <a:pt x="27" y="60"/>
                  </a:cubicBezTo>
                  <a:cubicBezTo>
                    <a:pt x="23" y="58"/>
                    <a:pt x="20" y="58"/>
                    <a:pt x="18" y="58"/>
                  </a:cubicBezTo>
                  <a:close/>
                </a:path>
              </a:pathLst>
            </a:custGeom>
            <a:solidFill>
              <a:srgbClr val="A7A59E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48" name="PA_任意多边形 55"/>
            <p:cNvSpPr/>
            <p:nvPr>
              <p:custDataLst>
                <p:tags r:id="rId31"/>
              </p:custDataLst>
            </p:nvPr>
          </p:nvSpPr>
          <p:spPr bwMode="auto">
            <a:xfrm>
              <a:off x="5909903" y="2711752"/>
              <a:ext cx="508315" cy="180656"/>
            </a:xfrm>
            <a:custGeom>
              <a:avLst/>
              <a:gdLst>
                <a:gd name="T0" fmla="*/ 5 w 70"/>
                <a:gd name="T1" fmla="*/ 17 h 25"/>
                <a:gd name="T2" fmla="*/ 0 w 70"/>
                <a:gd name="T3" fmla="*/ 9 h 25"/>
                <a:gd name="T4" fmla="*/ 70 w 70"/>
                <a:gd name="T5" fmla="*/ 0 h 25"/>
                <a:gd name="T6" fmla="*/ 6 w 70"/>
                <a:gd name="T7" fmla="*/ 17 h 25"/>
                <a:gd name="T8" fmla="*/ 6 w 70"/>
                <a:gd name="T9" fmla="*/ 17 h 25"/>
                <a:gd name="T10" fmla="*/ 5 w 70"/>
                <a:gd name="T11" fmla="*/ 17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0" h="25">
                  <a:moveTo>
                    <a:pt x="5" y="17"/>
                  </a:moveTo>
                  <a:cubicBezTo>
                    <a:pt x="5" y="14"/>
                    <a:pt x="3" y="11"/>
                    <a:pt x="0" y="9"/>
                  </a:cubicBezTo>
                  <a:cubicBezTo>
                    <a:pt x="27" y="22"/>
                    <a:pt x="50" y="19"/>
                    <a:pt x="70" y="0"/>
                  </a:cubicBezTo>
                  <a:cubicBezTo>
                    <a:pt x="52" y="20"/>
                    <a:pt x="31" y="25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lnTo>
                    <a:pt x="5" y="17"/>
                  </a:lnTo>
                  <a:close/>
                </a:path>
              </a:pathLst>
            </a:custGeom>
            <a:solidFill>
              <a:srgbClr val="A7A59E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49" name="PA_任意多边形 56"/>
            <p:cNvSpPr/>
            <p:nvPr>
              <p:custDataLst>
                <p:tags r:id="rId32"/>
              </p:custDataLst>
            </p:nvPr>
          </p:nvSpPr>
          <p:spPr bwMode="auto">
            <a:xfrm>
              <a:off x="5591099" y="3276743"/>
              <a:ext cx="7085" cy="35423"/>
            </a:xfrm>
            <a:custGeom>
              <a:avLst/>
              <a:gdLst>
                <a:gd name="T0" fmla="*/ 0 w 4"/>
                <a:gd name="T1" fmla="*/ 4 h 20"/>
                <a:gd name="T2" fmla="*/ 0 w 4"/>
                <a:gd name="T3" fmla="*/ 0 h 20"/>
                <a:gd name="T4" fmla="*/ 4 w 4"/>
                <a:gd name="T5" fmla="*/ 20 h 20"/>
                <a:gd name="T6" fmla="*/ 0 w 4"/>
                <a:gd name="T7" fmla="*/ 4 h 20"/>
                <a:gd name="T8" fmla="*/ 0 w 4"/>
                <a:gd name="T9" fmla="*/ 4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0">
                  <a:moveTo>
                    <a:pt x="0" y="4"/>
                  </a:moveTo>
                  <a:lnTo>
                    <a:pt x="0" y="0"/>
                  </a:lnTo>
                  <a:lnTo>
                    <a:pt x="4" y="20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50" name="PA_矩形 57"/>
            <p:cNvSpPr>
              <a:spLocks noChangeArrowheads="1"/>
            </p:cNvSpPr>
            <p:nvPr>
              <p:custDataLst>
                <p:tags r:id="rId33"/>
              </p:custDataLst>
            </p:nvPr>
          </p:nvSpPr>
          <p:spPr bwMode="auto">
            <a:xfrm>
              <a:off x="5684969" y="4284518"/>
              <a:ext cx="1771" cy="1772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51" name="PA_矩形 58"/>
            <p:cNvSpPr>
              <a:spLocks noChangeArrowheads="1"/>
            </p:cNvSpPr>
            <p:nvPr>
              <p:custDataLst>
                <p:tags r:id="rId34"/>
              </p:custDataLst>
            </p:nvPr>
          </p:nvSpPr>
          <p:spPr bwMode="auto">
            <a:xfrm>
              <a:off x="5684969" y="4298687"/>
              <a:ext cx="1771" cy="1772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52" name="PA_矩形 59"/>
            <p:cNvSpPr>
              <a:spLocks noChangeArrowheads="1"/>
            </p:cNvSpPr>
            <p:nvPr>
              <p:custDataLst>
                <p:tags r:id="rId35"/>
              </p:custDataLst>
            </p:nvPr>
          </p:nvSpPr>
          <p:spPr bwMode="auto">
            <a:xfrm>
              <a:off x="5684969" y="4305771"/>
              <a:ext cx="1771" cy="1772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53" name="PA_任意多边形 60"/>
            <p:cNvSpPr/>
            <p:nvPr>
              <p:custDataLst>
                <p:tags r:id="rId36"/>
              </p:custDataLst>
            </p:nvPr>
          </p:nvSpPr>
          <p:spPr bwMode="auto">
            <a:xfrm>
              <a:off x="6200369" y="4305771"/>
              <a:ext cx="0" cy="7085"/>
            </a:xfrm>
            <a:custGeom>
              <a:avLst/>
              <a:gdLst>
                <a:gd name="T0" fmla="*/ 0 h 4"/>
                <a:gd name="T1" fmla="*/ 0 h 4"/>
                <a:gd name="T2" fmla="*/ 4 h 4"/>
                <a:gd name="T3" fmla="*/ 0 h 4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4">
                  <a:moveTo>
                    <a:pt x="0" y="0"/>
                  </a:moveTo>
                  <a:lnTo>
                    <a:pt x="0" y="0"/>
                  </a:lnTo>
                  <a:lnTo>
                    <a:pt x="0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54" name="PA_任意多边形 61"/>
            <p:cNvSpPr/>
            <p:nvPr>
              <p:custDataLst>
                <p:tags r:id="rId37"/>
              </p:custDataLst>
            </p:nvPr>
          </p:nvSpPr>
          <p:spPr bwMode="auto">
            <a:xfrm>
              <a:off x="6200369" y="4465173"/>
              <a:ext cx="0" cy="7085"/>
            </a:xfrm>
            <a:custGeom>
              <a:avLst/>
              <a:gdLst>
                <a:gd name="T0" fmla="*/ 0 h 4"/>
                <a:gd name="T1" fmla="*/ 0 h 4"/>
                <a:gd name="T2" fmla="*/ 4 h 4"/>
                <a:gd name="T3" fmla="*/ 0 h 4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4">
                  <a:moveTo>
                    <a:pt x="0" y="0"/>
                  </a:moveTo>
                  <a:lnTo>
                    <a:pt x="0" y="0"/>
                  </a:lnTo>
                  <a:lnTo>
                    <a:pt x="0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55" name="PA_椭圆 64"/>
            <p:cNvSpPr>
              <a:spLocks noChangeArrowheads="1"/>
            </p:cNvSpPr>
            <p:nvPr>
              <p:custDataLst>
                <p:tags r:id="rId38"/>
              </p:custDataLst>
            </p:nvPr>
          </p:nvSpPr>
          <p:spPr bwMode="auto">
            <a:xfrm>
              <a:off x="5722163" y="2022781"/>
              <a:ext cx="789925" cy="797010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56" name="PA_任意多边形 65"/>
            <p:cNvSpPr/>
            <p:nvPr>
              <p:custDataLst>
                <p:tags r:id="rId39"/>
              </p:custDataLst>
            </p:nvPr>
          </p:nvSpPr>
          <p:spPr bwMode="auto">
            <a:xfrm>
              <a:off x="6026798" y="2936685"/>
              <a:ext cx="232018" cy="1122898"/>
            </a:xfrm>
            <a:custGeom>
              <a:avLst/>
              <a:gdLst>
                <a:gd name="T0" fmla="*/ 32 w 32"/>
                <a:gd name="T1" fmla="*/ 16 h 155"/>
                <a:gd name="T2" fmla="*/ 16 w 32"/>
                <a:gd name="T3" fmla="*/ 0 h 155"/>
                <a:gd name="T4" fmla="*/ 0 w 32"/>
                <a:gd name="T5" fmla="*/ 16 h 155"/>
                <a:gd name="T6" fmla="*/ 7 w 32"/>
                <a:gd name="T7" fmla="*/ 29 h 155"/>
                <a:gd name="T8" fmla="*/ 1 w 32"/>
                <a:gd name="T9" fmla="*/ 120 h 155"/>
                <a:gd name="T10" fmla="*/ 1 w 32"/>
                <a:gd name="T11" fmla="*/ 121 h 155"/>
                <a:gd name="T12" fmla="*/ 12 w 32"/>
                <a:gd name="T13" fmla="*/ 153 h 155"/>
                <a:gd name="T14" fmla="*/ 14 w 32"/>
                <a:gd name="T15" fmla="*/ 155 h 155"/>
                <a:gd name="T16" fmla="*/ 16 w 32"/>
                <a:gd name="T17" fmla="*/ 153 h 155"/>
                <a:gd name="T18" fmla="*/ 28 w 32"/>
                <a:gd name="T19" fmla="*/ 122 h 155"/>
                <a:gd name="T20" fmla="*/ 28 w 32"/>
                <a:gd name="T21" fmla="*/ 121 h 155"/>
                <a:gd name="T22" fmla="*/ 23 w 32"/>
                <a:gd name="T23" fmla="*/ 30 h 155"/>
                <a:gd name="T24" fmla="*/ 32 w 32"/>
                <a:gd name="T25" fmla="*/ 16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2" h="155">
                  <a:moveTo>
                    <a:pt x="32" y="16"/>
                  </a:moveTo>
                  <a:cubicBezTo>
                    <a:pt x="32" y="7"/>
                    <a:pt x="24" y="0"/>
                    <a:pt x="16" y="0"/>
                  </a:cubicBezTo>
                  <a:cubicBezTo>
                    <a:pt x="7" y="0"/>
                    <a:pt x="0" y="7"/>
                    <a:pt x="0" y="16"/>
                  </a:cubicBezTo>
                  <a:cubicBezTo>
                    <a:pt x="0" y="21"/>
                    <a:pt x="3" y="26"/>
                    <a:pt x="7" y="29"/>
                  </a:cubicBezTo>
                  <a:cubicBezTo>
                    <a:pt x="1" y="120"/>
                    <a:pt x="1" y="120"/>
                    <a:pt x="1" y="120"/>
                  </a:cubicBezTo>
                  <a:cubicBezTo>
                    <a:pt x="0" y="121"/>
                    <a:pt x="1" y="121"/>
                    <a:pt x="1" y="121"/>
                  </a:cubicBezTo>
                  <a:cubicBezTo>
                    <a:pt x="12" y="153"/>
                    <a:pt x="12" y="153"/>
                    <a:pt x="12" y="153"/>
                  </a:cubicBezTo>
                  <a:cubicBezTo>
                    <a:pt x="12" y="154"/>
                    <a:pt x="13" y="155"/>
                    <a:pt x="14" y="155"/>
                  </a:cubicBezTo>
                  <a:cubicBezTo>
                    <a:pt x="15" y="155"/>
                    <a:pt x="16" y="154"/>
                    <a:pt x="16" y="153"/>
                  </a:cubicBezTo>
                  <a:cubicBezTo>
                    <a:pt x="28" y="122"/>
                    <a:pt x="28" y="122"/>
                    <a:pt x="28" y="122"/>
                  </a:cubicBezTo>
                  <a:cubicBezTo>
                    <a:pt x="28" y="122"/>
                    <a:pt x="28" y="122"/>
                    <a:pt x="28" y="121"/>
                  </a:cubicBezTo>
                  <a:cubicBezTo>
                    <a:pt x="23" y="30"/>
                    <a:pt x="23" y="30"/>
                    <a:pt x="23" y="30"/>
                  </a:cubicBezTo>
                  <a:cubicBezTo>
                    <a:pt x="28" y="27"/>
                    <a:pt x="32" y="22"/>
                    <a:pt x="32" y="16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57" name="PA_任意多边形 66"/>
            <p:cNvSpPr>
              <a:spLocks noEditPoints="1"/>
            </p:cNvSpPr>
            <p:nvPr>
              <p:custDataLst>
                <p:tags r:id="rId40"/>
              </p:custDataLst>
            </p:nvPr>
          </p:nvSpPr>
          <p:spPr bwMode="auto">
            <a:xfrm>
              <a:off x="5699138" y="2906576"/>
              <a:ext cx="1176032" cy="2727544"/>
            </a:xfrm>
            <a:custGeom>
              <a:avLst/>
              <a:gdLst>
                <a:gd name="T0" fmla="*/ 6 w 162"/>
                <a:gd name="T1" fmla="*/ 154 h 376"/>
                <a:gd name="T2" fmla="*/ 6 w 162"/>
                <a:gd name="T3" fmla="*/ 154 h 376"/>
                <a:gd name="T4" fmla="*/ 59 w 162"/>
                <a:gd name="T5" fmla="*/ 159 h 376"/>
                <a:gd name="T6" fmla="*/ 46 w 162"/>
                <a:gd name="T7" fmla="*/ 125 h 376"/>
                <a:gd name="T8" fmla="*/ 52 w 162"/>
                <a:gd name="T9" fmla="*/ 33 h 376"/>
                <a:gd name="T10" fmla="*/ 61 w 162"/>
                <a:gd name="T11" fmla="*/ 4 h 376"/>
                <a:gd name="T12" fmla="*/ 68 w 162"/>
                <a:gd name="T13" fmla="*/ 34 h 376"/>
                <a:gd name="T14" fmla="*/ 73 w 162"/>
                <a:gd name="T15" fmla="*/ 126 h 376"/>
                <a:gd name="T16" fmla="*/ 59 w 162"/>
                <a:gd name="T17" fmla="*/ 159 h 376"/>
                <a:gd name="T18" fmla="*/ 23 w 162"/>
                <a:gd name="T19" fmla="*/ 132 h 376"/>
                <a:gd name="T20" fmla="*/ 15 w 162"/>
                <a:gd name="T21" fmla="*/ 147 h 376"/>
                <a:gd name="T22" fmla="*/ 5 w 162"/>
                <a:gd name="T23" fmla="*/ 150 h 376"/>
                <a:gd name="T24" fmla="*/ 7 w 162"/>
                <a:gd name="T25" fmla="*/ 155 h 376"/>
                <a:gd name="T26" fmla="*/ 7 w 162"/>
                <a:gd name="T27" fmla="*/ 155 h 376"/>
                <a:gd name="T28" fmla="*/ 4 w 162"/>
                <a:gd name="T29" fmla="*/ 151 h 376"/>
                <a:gd name="T30" fmla="*/ 5 w 162"/>
                <a:gd name="T31" fmla="*/ 150 h 376"/>
                <a:gd name="T32" fmla="*/ 1 w 162"/>
                <a:gd name="T33" fmla="*/ 140 h 376"/>
                <a:gd name="T34" fmla="*/ 1 w 162"/>
                <a:gd name="T35" fmla="*/ 149 h 376"/>
                <a:gd name="T36" fmla="*/ 1 w 162"/>
                <a:gd name="T37" fmla="*/ 157 h 376"/>
                <a:gd name="T38" fmla="*/ 1 w 162"/>
                <a:gd name="T39" fmla="*/ 352 h 376"/>
                <a:gd name="T40" fmla="*/ 43 w 162"/>
                <a:gd name="T41" fmla="*/ 366 h 376"/>
                <a:gd name="T42" fmla="*/ 48 w 162"/>
                <a:gd name="T43" fmla="*/ 342 h 376"/>
                <a:gd name="T44" fmla="*/ 47 w 162"/>
                <a:gd name="T45" fmla="*/ 193 h 376"/>
                <a:gd name="T46" fmla="*/ 48 w 162"/>
                <a:gd name="T47" fmla="*/ 191 h 376"/>
                <a:gd name="T48" fmla="*/ 64 w 162"/>
                <a:gd name="T49" fmla="*/ 191 h 376"/>
                <a:gd name="T50" fmla="*/ 71 w 162"/>
                <a:gd name="T51" fmla="*/ 191 h 376"/>
                <a:gd name="T52" fmla="*/ 71 w 162"/>
                <a:gd name="T53" fmla="*/ 195 h 376"/>
                <a:gd name="T54" fmla="*/ 82 w 162"/>
                <a:gd name="T55" fmla="*/ 371 h 376"/>
                <a:gd name="T56" fmla="*/ 100 w 162"/>
                <a:gd name="T57" fmla="*/ 375 h 376"/>
                <a:gd name="T58" fmla="*/ 119 w 162"/>
                <a:gd name="T59" fmla="*/ 354 h 376"/>
                <a:gd name="T60" fmla="*/ 119 w 162"/>
                <a:gd name="T61" fmla="*/ 349 h 376"/>
                <a:gd name="T62" fmla="*/ 119 w 162"/>
                <a:gd name="T63" fmla="*/ 344 h 376"/>
                <a:gd name="T64" fmla="*/ 117 w 162"/>
                <a:gd name="T65" fmla="*/ 31 h 376"/>
                <a:gd name="T66" fmla="*/ 119 w 162"/>
                <a:gd name="T67" fmla="*/ 28 h 376"/>
                <a:gd name="T68" fmla="*/ 122 w 162"/>
                <a:gd name="T69" fmla="*/ 31 h 376"/>
                <a:gd name="T70" fmla="*/ 132 w 162"/>
                <a:gd name="T71" fmla="*/ 171 h 376"/>
                <a:gd name="T72" fmla="*/ 145 w 162"/>
                <a:gd name="T73" fmla="*/ 177 h 376"/>
                <a:gd name="T74" fmla="*/ 162 w 162"/>
                <a:gd name="T75" fmla="*/ 158 h 376"/>
                <a:gd name="T76" fmla="*/ 159 w 162"/>
                <a:gd name="T77" fmla="*/ 10 h 376"/>
                <a:gd name="T78" fmla="*/ 132 w 162"/>
                <a:gd name="T79" fmla="*/ 0 h 376"/>
                <a:gd name="T80" fmla="*/ 122 w 162"/>
                <a:gd name="T81" fmla="*/ 0 h 376"/>
                <a:gd name="T82" fmla="*/ 86 w 162"/>
                <a:gd name="T83" fmla="*/ 0 h 376"/>
                <a:gd name="T84" fmla="*/ 29 w 162"/>
                <a:gd name="T85" fmla="*/ 0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62" h="376">
                  <a:moveTo>
                    <a:pt x="6" y="154"/>
                  </a:moveTo>
                  <a:cubicBezTo>
                    <a:pt x="6" y="154"/>
                    <a:pt x="6" y="154"/>
                    <a:pt x="6" y="154"/>
                  </a:cubicBezTo>
                  <a:cubicBezTo>
                    <a:pt x="6" y="154"/>
                    <a:pt x="6" y="154"/>
                    <a:pt x="6" y="154"/>
                  </a:cubicBezTo>
                  <a:cubicBezTo>
                    <a:pt x="6" y="154"/>
                    <a:pt x="6" y="154"/>
                    <a:pt x="6" y="154"/>
                  </a:cubicBezTo>
                  <a:moveTo>
                    <a:pt x="59" y="159"/>
                  </a:moveTo>
                  <a:cubicBezTo>
                    <a:pt x="59" y="159"/>
                    <a:pt x="59" y="159"/>
                    <a:pt x="59" y="159"/>
                  </a:cubicBezTo>
                  <a:cubicBezTo>
                    <a:pt x="58" y="159"/>
                    <a:pt x="57" y="158"/>
                    <a:pt x="57" y="157"/>
                  </a:cubicBezTo>
                  <a:cubicBezTo>
                    <a:pt x="46" y="125"/>
                    <a:pt x="46" y="125"/>
                    <a:pt x="46" y="125"/>
                  </a:cubicBezTo>
                  <a:cubicBezTo>
                    <a:pt x="46" y="125"/>
                    <a:pt x="45" y="125"/>
                    <a:pt x="46" y="124"/>
                  </a:cubicBezTo>
                  <a:cubicBezTo>
                    <a:pt x="52" y="33"/>
                    <a:pt x="52" y="33"/>
                    <a:pt x="52" y="33"/>
                  </a:cubicBezTo>
                  <a:cubicBezTo>
                    <a:pt x="48" y="30"/>
                    <a:pt x="45" y="25"/>
                    <a:pt x="45" y="20"/>
                  </a:cubicBezTo>
                  <a:cubicBezTo>
                    <a:pt x="45" y="11"/>
                    <a:pt x="52" y="4"/>
                    <a:pt x="61" y="4"/>
                  </a:cubicBezTo>
                  <a:cubicBezTo>
                    <a:pt x="69" y="4"/>
                    <a:pt x="77" y="11"/>
                    <a:pt x="77" y="20"/>
                  </a:cubicBezTo>
                  <a:cubicBezTo>
                    <a:pt x="77" y="26"/>
                    <a:pt x="73" y="31"/>
                    <a:pt x="68" y="34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6"/>
                    <a:pt x="73" y="126"/>
                    <a:pt x="73" y="126"/>
                  </a:cubicBezTo>
                  <a:cubicBezTo>
                    <a:pt x="61" y="157"/>
                    <a:pt x="61" y="157"/>
                    <a:pt x="61" y="157"/>
                  </a:cubicBezTo>
                  <a:cubicBezTo>
                    <a:pt x="61" y="158"/>
                    <a:pt x="60" y="159"/>
                    <a:pt x="59" y="159"/>
                  </a:cubicBezTo>
                  <a:moveTo>
                    <a:pt x="29" y="0"/>
                  </a:moveTo>
                  <a:cubicBezTo>
                    <a:pt x="23" y="132"/>
                    <a:pt x="23" y="132"/>
                    <a:pt x="23" y="132"/>
                  </a:cubicBezTo>
                  <a:cubicBezTo>
                    <a:pt x="23" y="134"/>
                    <a:pt x="23" y="135"/>
                    <a:pt x="23" y="136"/>
                  </a:cubicBezTo>
                  <a:cubicBezTo>
                    <a:pt x="23" y="141"/>
                    <a:pt x="22" y="142"/>
                    <a:pt x="15" y="147"/>
                  </a:cubicBezTo>
                  <a:cubicBezTo>
                    <a:pt x="15" y="147"/>
                    <a:pt x="15" y="147"/>
                    <a:pt x="15" y="147"/>
                  </a:cubicBezTo>
                  <a:cubicBezTo>
                    <a:pt x="10" y="150"/>
                    <a:pt x="9" y="150"/>
                    <a:pt x="5" y="150"/>
                  </a:cubicBezTo>
                  <a:cubicBezTo>
                    <a:pt x="6" y="154"/>
                    <a:pt x="6" y="154"/>
                    <a:pt x="6" y="154"/>
                  </a:cubicBezTo>
                  <a:cubicBezTo>
                    <a:pt x="7" y="155"/>
                    <a:pt x="7" y="155"/>
                    <a:pt x="7" y="155"/>
                  </a:cubicBezTo>
                  <a:cubicBezTo>
                    <a:pt x="7" y="155"/>
                    <a:pt x="7" y="155"/>
                    <a:pt x="7" y="155"/>
                  </a:cubicBezTo>
                  <a:cubicBezTo>
                    <a:pt x="7" y="155"/>
                    <a:pt x="7" y="155"/>
                    <a:pt x="7" y="155"/>
                  </a:cubicBezTo>
                  <a:cubicBezTo>
                    <a:pt x="6" y="154"/>
                    <a:pt x="6" y="154"/>
                    <a:pt x="6" y="154"/>
                  </a:cubicBezTo>
                  <a:cubicBezTo>
                    <a:pt x="5" y="153"/>
                    <a:pt x="4" y="151"/>
                    <a:pt x="4" y="151"/>
                  </a:cubicBezTo>
                  <a:cubicBezTo>
                    <a:pt x="4" y="151"/>
                    <a:pt x="4" y="150"/>
                    <a:pt x="4" y="150"/>
                  </a:cubicBezTo>
                  <a:cubicBezTo>
                    <a:pt x="4" y="150"/>
                    <a:pt x="5" y="150"/>
                    <a:pt x="5" y="150"/>
                  </a:cubicBezTo>
                  <a:cubicBezTo>
                    <a:pt x="1" y="140"/>
                    <a:pt x="1" y="140"/>
                    <a:pt x="1" y="140"/>
                  </a:cubicBezTo>
                  <a:cubicBezTo>
                    <a:pt x="1" y="140"/>
                    <a:pt x="1" y="140"/>
                    <a:pt x="1" y="140"/>
                  </a:cubicBezTo>
                  <a:cubicBezTo>
                    <a:pt x="1" y="140"/>
                    <a:pt x="0" y="141"/>
                    <a:pt x="0" y="142"/>
                  </a:cubicBezTo>
                  <a:cubicBezTo>
                    <a:pt x="0" y="144"/>
                    <a:pt x="1" y="146"/>
                    <a:pt x="1" y="149"/>
                  </a:cubicBezTo>
                  <a:cubicBezTo>
                    <a:pt x="1" y="151"/>
                    <a:pt x="1" y="153"/>
                    <a:pt x="1" y="155"/>
                  </a:cubicBezTo>
                  <a:cubicBezTo>
                    <a:pt x="1" y="156"/>
                    <a:pt x="1" y="157"/>
                    <a:pt x="1" y="157"/>
                  </a:cubicBezTo>
                  <a:cubicBezTo>
                    <a:pt x="1" y="157"/>
                    <a:pt x="1" y="157"/>
                    <a:pt x="1" y="157"/>
                  </a:cubicBezTo>
                  <a:cubicBezTo>
                    <a:pt x="1" y="352"/>
                    <a:pt x="1" y="352"/>
                    <a:pt x="1" y="352"/>
                  </a:cubicBezTo>
                  <a:cubicBezTo>
                    <a:pt x="1" y="365"/>
                    <a:pt x="11" y="376"/>
                    <a:pt x="24" y="376"/>
                  </a:cubicBezTo>
                  <a:cubicBezTo>
                    <a:pt x="32" y="376"/>
                    <a:pt x="39" y="372"/>
                    <a:pt x="43" y="366"/>
                  </a:cubicBezTo>
                  <a:cubicBezTo>
                    <a:pt x="47" y="361"/>
                    <a:pt x="48" y="354"/>
                    <a:pt x="48" y="347"/>
                  </a:cubicBezTo>
                  <a:cubicBezTo>
                    <a:pt x="48" y="346"/>
                    <a:pt x="48" y="344"/>
                    <a:pt x="48" y="342"/>
                  </a:cubicBezTo>
                  <a:cubicBezTo>
                    <a:pt x="48" y="341"/>
                    <a:pt x="48" y="340"/>
                    <a:pt x="48" y="338"/>
                  </a:cubicBezTo>
                  <a:cubicBezTo>
                    <a:pt x="47" y="193"/>
                    <a:pt x="47" y="193"/>
                    <a:pt x="47" y="193"/>
                  </a:cubicBezTo>
                  <a:cubicBezTo>
                    <a:pt x="47" y="193"/>
                    <a:pt x="47" y="193"/>
                    <a:pt x="47" y="193"/>
                  </a:cubicBezTo>
                  <a:cubicBezTo>
                    <a:pt x="47" y="192"/>
                    <a:pt x="48" y="192"/>
                    <a:pt x="48" y="191"/>
                  </a:cubicBezTo>
                  <a:cubicBezTo>
                    <a:pt x="48" y="191"/>
                    <a:pt x="49" y="191"/>
                    <a:pt x="50" y="191"/>
                  </a:cubicBezTo>
                  <a:cubicBezTo>
                    <a:pt x="64" y="191"/>
                    <a:pt x="64" y="191"/>
                    <a:pt x="64" y="191"/>
                  </a:cubicBezTo>
                  <a:cubicBezTo>
                    <a:pt x="69" y="191"/>
                    <a:pt x="69" y="191"/>
                    <a:pt x="69" y="191"/>
                  </a:cubicBezTo>
                  <a:cubicBezTo>
                    <a:pt x="69" y="191"/>
                    <a:pt x="70" y="191"/>
                    <a:pt x="71" y="191"/>
                  </a:cubicBezTo>
                  <a:cubicBezTo>
                    <a:pt x="71" y="192"/>
                    <a:pt x="71" y="193"/>
                    <a:pt x="71" y="194"/>
                  </a:cubicBezTo>
                  <a:cubicBezTo>
                    <a:pt x="71" y="194"/>
                    <a:pt x="71" y="195"/>
                    <a:pt x="71" y="195"/>
                  </a:cubicBezTo>
                  <a:cubicBezTo>
                    <a:pt x="72" y="350"/>
                    <a:pt x="72" y="350"/>
                    <a:pt x="72" y="350"/>
                  </a:cubicBezTo>
                  <a:cubicBezTo>
                    <a:pt x="72" y="359"/>
                    <a:pt x="75" y="366"/>
                    <a:pt x="82" y="371"/>
                  </a:cubicBezTo>
                  <a:cubicBezTo>
                    <a:pt x="85" y="374"/>
                    <a:pt x="90" y="375"/>
                    <a:pt x="95" y="375"/>
                  </a:cubicBezTo>
                  <a:cubicBezTo>
                    <a:pt x="97" y="375"/>
                    <a:pt x="98" y="375"/>
                    <a:pt x="100" y="375"/>
                  </a:cubicBezTo>
                  <a:cubicBezTo>
                    <a:pt x="106" y="374"/>
                    <a:pt x="112" y="369"/>
                    <a:pt x="116" y="364"/>
                  </a:cubicBezTo>
                  <a:cubicBezTo>
                    <a:pt x="117" y="361"/>
                    <a:pt x="118" y="357"/>
                    <a:pt x="119" y="354"/>
                  </a:cubicBezTo>
                  <a:cubicBezTo>
                    <a:pt x="119" y="353"/>
                    <a:pt x="119" y="352"/>
                    <a:pt x="119" y="351"/>
                  </a:cubicBezTo>
                  <a:cubicBezTo>
                    <a:pt x="119" y="351"/>
                    <a:pt x="119" y="350"/>
                    <a:pt x="119" y="349"/>
                  </a:cubicBezTo>
                  <a:cubicBezTo>
                    <a:pt x="119" y="348"/>
                    <a:pt x="119" y="346"/>
                    <a:pt x="119" y="345"/>
                  </a:cubicBezTo>
                  <a:cubicBezTo>
                    <a:pt x="119" y="345"/>
                    <a:pt x="119" y="345"/>
                    <a:pt x="119" y="344"/>
                  </a:cubicBezTo>
                  <a:cubicBezTo>
                    <a:pt x="117" y="127"/>
                    <a:pt x="117" y="127"/>
                    <a:pt x="117" y="127"/>
                  </a:cubicBezTo>
                  <a:cubicBezTo>
                    <a:pt x="117" y="95"/>
                    <a:pt x="117" y="63"/>
                    <a:pt x="117" y="31"/>
                  </a:cubicBezTo>
                  <a:cubicBezTo>
                    <a:pt x="117" y="31"/>
                    <a:pt x="117" y="31"/>
                    <a:pt x="117" y="31"/>
                  </a:cubicBezTo>
                  <a:cubicBezTo>
                    <a:pt x="117" y="29"/>
                    <a:pt x="118" y="28"/>
                    <a:pt x="119" y="28"/>
                  </a:cubicBezTo>
                  <a:cubicBezTo>
                    <a:pt x="119" y="28"/>
                    <a:pt x="119" y="28"/>
                    <a:pt x="119" y="28"/>
                  </a:cubicBezTo>
                  <a:cubicBezTo>
                    <a:pt x="121" y="28"/>
                    <a:pt x="122" y="29"/>
                    <a:pt x="122" y="31"/>
                  </a:cubicBezTo>
                  <a:cubicBezTo>
                    <a:pt x="128" y="160"/>
                    <a:pt x="128" y="160"/>
                    <a:pt x="128" y="160"/>
                  </a:cubicBezTo>
                  <a:cubicBezTo>
                    <a:pt x="128" y="164"/>
                    <a:pt x="130" y="168"/>
                    <a:pt x="132" y="171"/>
                  </a:cubicBezTo>
                  <a:cubicBezTo>
                    <a:pt x="135" y="175"/>
                    <a:pt x="140" y="177"/>
                    <a:pt x="145" y="177"/>
                  </a:cubicBezTo>
                  <a:cubicBezTo>
                    <a:pt x="145" y="177"/>
                    <a:pt x="145" y="177"/>
                    <a:pt x="145" y="177"/>
                  </a:cubicBezTo>
                  <a:cubicBezTo>
                    <a:pt x="150" y="177"/>
                    <a:pt x="154" y="175"/>
                    <a:pt x="157" y="172"/>
                  </a:cubicBezTo>
                  <a:cubicBezTo>
                    <a:pt x="160" y="169"/>
                    <a:pt x="162" y="164"/>
                    <a:pt x="162" y="158"/>
                  </a:cubicBezTo>
                  <a:cubicBezTo>
                    <a:pt x="161" y="16"/>
                    <a:pt x="161" y="16"/>
                    <a:pt x="161" y="16"/>
                  </a:cubicBezTo>
                  <a:cubicBezTo>
                    <a:pt x="161" y="13"/>
                    <a:pt x="160" y="11"/>
                    <a:pt x="159" y="10"/>
                  </a:cubicBezTo>
                  <a:cubicBezTo>
                    <a:pt x="155" y="1"/>
                    <a:pt x="148" y="0"/>
                    <a:pt x="138" y="0"/>
                  </a:cubicBezTo>
                  <a:cubicBezTo>
                    <a:pt x="136" y="0"/>
                    <a:pt x="134" y="0"/>
                    <a:pt x="132" y="0"/>
                  </a:cubicBezTo>
                  <a:cubicBezTo>
                    <a:pt x="130" y="0"/>
                    <a:pt x="128" y="0"/>
                    <a:pt x="126" y="0"/>
                  </a:cubicBezTo>
                  <a:cubicBezTo>
                    <a:pt x="122" y="0"/>
                    <a:pt x="122" y="0"/>
                    <a:pt x="122" y="0"/>
                  </a:cubicBezTo>
                  <a:cubicBezTo>
                    <a:pt x="116" y="0"/>
                    <a:pt x="110" y="0"/>
                    <a:pt x="104" y="0"/>
                  </a:cubicBezTo>
                  <a:cubicBezTo>
                    <a:pt x="98" y="0"/>
                    <a:pt x="92" y="0"/>
                    <a:pt x="86" y="0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29" y="0"/>
                    <a:pt x="29" y="0"/>
                    <a:pt x="29" y="0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58" name="PA_任意多边形 67"/>
            <p:cNvSpPr/>
            <p:nvPr>
              <p:custDataLst>
                <p:tags r:id="rId41"/>
              </p:custDataLst>
            </p:nvPr>
          </p:nvSpPr>
          <p:spPr bwMode="auto">
            <a:xfrm>
              <a:off x="6026798" y="2936685"/>
              <a:ext cx="232018" cy="1122898"/>
            </a:xfrm>
            <a:custGeom>
              <a:avLst/>
              <a:gdLst>
                <a:gd name="T0" fmla="*/ 16 w 32"/>
                <a:gd name="T1" fmla="*/ 0 h 155"/>
                <a:gd name="T2" fmla="*/ 0 w 32"/>
                <a:gd name="T3" fmla="*/ 16 h 155"/>
                <a:gd name="T4" fmla="*/ 7 w 32"/>
                <a:gd name="T5" fmla="*/ 29 h 155"/>
                <a:gd name="T6" fmla="*/ 1 w 32"/>
                <a:gd name="T7" fmla="*/ 120 h 155"/>
                <a:gd name="T8" fmla="*/ 1 w 32"/>
                <a:gd name="T9" fmla="*/ 121 h 155"/>
                <a:gd name="T10" fmla="*/ 12 w 32"/>
                <a:gd name="T11" fmla="*/ 153 h 155"/>
                <a:gd name="T12" fmla="*/ 14 w 32"/>
                <a:gd name="T13" fmla="*/ 155 h 155"/>
                <a:gd name="T14" fmla="*/ 14 w 32"/>
                <a:gd name="T15" fmla="*/ 155 h 155"/>
                <a:gd name="T16" fmla="*/ 16 w 32"/>
                <a:gd name="T17" fmla="*/ 153 h 155"/>
                <a:gd name="T18" fmla="*/ 28 w 32"/>
                <a:gd name="T19" fmla="*/ 122 h 155"/>
                <a:gd name="T20" fmla="*/ 28 w 32"/>
                <a:gd name="T21" fmla="*/ 121 h 155"/>
                <a:gd name="T22" fmla="*/ 23 w 32"/>
                <a:gd name="T23" fmla="*/ 30 h 155"/>
                <a:gd name="T24" fmla="*/ 32 w 32"/>
                <a:gd name="T25" fmla="*/ 16 h 155"/>
                <a:gd name="T26" fmla="*/ 16 w 32"/>
                <a:gd name="T27" fmla="*/ 0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2" h="155">
                  <a:moveTo>
                    <a:pt x="16" y="0"/>
                  </a:moveTo>
                  <a:cubicBezTo>
                    <a:pt x="7" y="0"/>
                    <a:pt x="0" y="7"/>
                    <a:pt x="0" y="16"/>
                  </a:cubicBezTo>
                  <a:cubicBezTo>
                    <a:pt x="0" y="21"/>
                    <a:pt x="3" y="26"/>
                    <a:pt x="7" y="29"/>
                  </a:cubicBezTo>
                  <a:cubicBezTo>
                    <a:pt x="1" y="120"/>
                    <a:pt x="1" y="120"/>
                    <a:pt x="1" y="120"/>
                  </a:cubicBezTo>
                  <a:cubicBezTo>
                    <a:pt x="0" y="121"/>
                    <a:pt x="1" y="121"/>
                    <a:pt x="1" y="121"/>
                  </a:cubicBezTo>
                  <a:cubicBezTo>
                    <a:pt x="12" y="153"/>
                    <a:pt x="12" y="153"/>
                    <a:pt x="12" y="153"/>
                  </a:cubicBezTo>
                  <a:cubicBezTo>
                    <a:pt x="12" y="154"/>
                    <a:pt x="13" y="155"/>
                    <a:pt x="14" y="155"/>
                  </a:cubicBezTo>
                  <a:cubicBezTo>
                    <a:pt x="14" y="155"/>
                    <a:pt x="14" y="155"/>
                    <a:pt x="14" y="155"/>
                  </a:cubicBezTo>
                  <a:cubicBezTo>
                    <a:pt x="15" y="155"/>
                    <a:pt x="16" y="154"/>
                    <a:pt x="16" y="153"/>
                  </a:cubicBezTo>
                  <a:cubicBezTo>
                    <a:pt x="28" y="122"/>
                    <a:pt x="28" y="122"/>
                    <a:pt x="28" y="122"/>
                  </a:cubicBezTo>
                  <a:cubicBezTo>
                    <a:pt x="28" y="122"/>
                    <a:pt x="28" y="122"/>
                    <a:pt x="28" y="121"/>
                  </a:cubicBezTo>
                  <a:cubicBezTo>
                    <a:pt x="23" y="30"/>
                    <a:pt x="23" y="30"/>
                    <a:pt x="23" y="30"/>
                  </a:cubicBezTo>
                  <a:cubicBezTo>
                    <a:pt x="28" y="27"/>
                    <a:pt x="32" y="22"/>
                    <a:pt x="32" y="16"/>
                  </a:cubicBezTo>
                  <a:cubicBezTo>
                    <a:pt x="32" y="7"/>
                    <a:pt x="24" y="0"/>
                    <a:pt x="16" y="0"/>
                  </a:cubicBezTo>
                </a:path>
              </a:pathLst>
            </a:custGeom>
            <a:solidFill>
              <a:srgbClr val="E9D3CC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59" name="PA_任意多边形 71"/>
            <p:cNvSpPr/>
            <p:nvPr>
              <p:custDataLst>
                <p:tags r:id="rId42"/>
              </p:custDataLst>
            </p:nvPr>
          </p:nvSpPr>
          <p:spPr bwMode="auto">
            <a:xfrm>
              <a:off x="5591099" y="2986277"/>
              <a:ext cx="232018" cy="1211455"/>
            </a:xfrm>
            <a:custGeom>
              <a:avLst/>
              <a:gdLst>
                <a:gd name="T0" fmla="*/ 0 w 32"/>
                <a:gd name="T1" fmla="*/ 40 h 167"/>
                <a:gd name="T2" fmla="*/ 4 w 32"/>
                <a:gd name="T3" fmla="*/ 104 h 167"/>
                <a:gd name="T4" fmla="*/ 5 w 32"/>
                <a:gd name="T5" fmla="*/ 148 h 167"/>
                <a:gd name="T6" fmla="*/ 16 w 32"/>
                <a:gd name="T7" fmla="*/ 164 h 167"/>
                <a:gd name="T8" fmla="*/ 32 w 32"/>
                <a:gd name="T9" fmla="*/ 166 h 167"/>
                <a:gd name="T10" fmla="*/ 16 w 32"/>
                <a:gd name="T11" fmla="*/ 162 h 167"/>
                <a:gd name="T12" fmla="*/ 8 w 32"/>
                <a:gd name="T13" fmla="*/ 150 h 167"/>
                <a:gd name="T14" fmla="*/ 7 w 32"/>
                <a:gd name="T15" fmla="*/ 138 h 167"/>
                <a:gd name="T16" fmla="*/ 4 w 32"/>
                <a:gd name="T17" fmla="*/ 71 h 167"/>
                <a:gd name="T18" fmla="*/ 0 w 32"/>
                <a:gd name="T19" fmla="*/ 0 h 167"/>
                <a:gd name="T20" fmla="*/ 0 w 32"/>
                <a:gd name="T21" fmla="*/ 40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2" h="167">
                  <a:moveTo>
                    <a:pt x="0" y="40"/>
                  </a:moveTo>
                  <a:cubicBezTo>
                    <a:pt x="1" y="62"/>
                    <a:pt x="2" y="83"/>
                    <a:pt x="4" y="104"/>
                  </a:cubicBezTo>
                  <a:cubicBezTo>
                    <a:pt x="4" y="114"/>
                    <a:pt x="4" y="138"/>
                    <a:pt x="5" y="148"/>
                  </a:cubicBezTo>
                  <a:cubicBezTo>
                    <a:pt x="6" y="155"/>
                    <a:pt x="10" y="161"/>
                    <a:pt x="16" y="164"/>
                  </a:cubicBezTo>
                  <a:cubicBezTo>
                    <a:pt x="21" y="167"/>
                    <a:pt x="26" y="167"/>
                    <a:pt x="32" y="166"/>
                  </a:cubicBezTo>
                  <a:cubicBezTo>
                    <a:pt x="26" y="166"/>
                    <a:pt x="21" y="165"/>
                    <a:pt x="16" y="162"/>
                  </a:cubicBezTo>
                  <a:cubicBezTo>
                    <a:pt x="13" y="159"/>
                    <a:pt x="9" y="154"/>
                    <a:pt x="8" y="150"/>
                  </a:cubicBezTo>
                  <a:cubicBezTo>
                    <a:pt x="8" y="146"/>
                    <a:pt x="7" y="142"/>
                    <a:pt x="7" y="138"/>
                  </a:cubicBezTo>
                  <a:cubicBezTo>
                    <a:pt x="5" y="121"/>
                    <a:pt x="5" y="88"/>
                    <a:pt x="4" y="71"/>
                  </a:cubicBezTo>
                  <a:cubicBezTo>
                    <a:pt x="2" y="47"/>
                    <a:pt x="1" y="23"/>
                    <a:pt x="0" y="0"/>
                  </a:cubicBezTo>
                  <a:cubicBezTo>
                    <a:pt x="1" y="13"/>
                    <a:pt x="0" y="27"/>
                    <a:pt x="0" y="40"/>
                  </a:cubicBezTo>
                  <a:close/>
                </a:path>
              </a:pathLst>
            </a:custGeom>
            <a:solidFill>
              <a:srgbClr val="155A6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60" name="PA_任意多边形 72"/>
            <p:cNvSpPr/>
            <p:nvPr>
              <p:custDataLst>
                <p:tags r:id="rId43"/>
              </p:custDataLst>
            </p:nvPr>
          </p:nvSpPr>
          <p:spPr bwMode="auto">
            <a:xfrm>
              <a:off x="4365475" y="2986277"/>
              <a:ext cx="239102" cy="1218539"/>
            </a:xfrm>
            <a:custGeom>
              <a:avLst/>
              <a:gdLst>
                <a:gd name="T0" fmla="*/ 33 w 33"/>
                <a:gd name="T1" fmla="*/ 34 h 168"/>
                <a:gd name="T2" fmla="*/ 32 w 33"/>
                <a:gd name="T3" fmla="*/ 0 h 168"/>
                <a:gd name="T4" fmla="*/ 31 w 33"/>
                <a:gd name="T5" fmla="*/ 30 h 168"/>
                <a:gd name="T6" fmla="*/ 27 w 33"/>
                <a:gd name="T7" fmla="*/ 62 h 168"/>
                <a:gd name="T8" fmla="*/ 26 w 33"/>
                <a:gd name="T9" fmla="*/ 92 h 168"/>
                <a:gd name="T10" fmla="*/ 26 w 33"/>
                <a:gd name="T11" fmla="*/ 138 h 168"/>
                <a:gd name="T12" fmla="*/ 23 w 33"/>
                <a:gd name="T13" fmla="*/ 153 h 168"/>
                <a:gd name="T14" fmla="*/ 0 w 33"/>
                <a:gd name="T15" fmla="*/ 166 h 168"/>
                <a:gd name="T16" fmla="*/ 24 w 33"/>
                <a:gd name="T17" fmla="*/ 156 h 168"/>
                <a:gd name="T18" fmla="*/ 27 w 33"/>
                <a:gd name="T19" fmla="*/ 142 h 168"/>
                <a:gd name="T20" fmla="*/ 29 w 33"/>
                <a:gd name="T21" fmla="*/ 86 h 168"/>
                <a:gd name="T22" fmla="*/ 32 w 33"/>
                <a:gd name="T23" fmla="*/ 42 h 168"/>
                <a:gd name="T24" fmla="*/ 33 w 33"/>
                <a:gd name="T25" fmla="*/ 34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3" h="168">
                  <a:moveTo>
                    <a:pt x="33" y="34"/>
                  </a:moveTo>
                  <a:cubicBezTo>
                    <a:pt x="33" y="22"/>
                    <a:pt x="32" y="12"/>
                    <a:pt x="32" y="0"/>
                  </a:cubicBezTo>
                  <a:cubicBezTo>
                    <a:pt x="32" y="10"/>
                    <a:pt x="31" y="20"/>
                    <a:pt x="31" y="30"/>
                  </a:cubicBezTo>
                  <a:cubicBezTo>
                    <a:pt x="31" y="40"/>
                    <a:pt x="27" y="51"/>
                    <a:pt x="27" y="62"/>
                  </a:cubicBezTo>
                  <a:cubicBezTo>
                    <a:pt x="27" y="72"/>
                    <a:pt x="27" y="82"/>
                    <a:pt x="26" y="92"/>
                  </a:cubicBezTo>
                  <a:cubicBezTo>
                    <a:pt x="26" y="102"/>
                    <a:pt x="26" y="127"/>
                    <a:pt x="26" y="138"/>
                  </a:cubicBezTo>
                  <a:cubicBezTo>
                    <a:pt x="25" y="143"/>
                    <a:pt x="25" y="148"/>
                    <a:pt x="23" y="153"/>
                  </a:cubicBezTo>
                  <a:cubicBezTo>
                    <a:pt x="18" y="162"/>
                    <a:pt x="9" y="165"/>
                    <a:pt x="0" y="166"/>
                  </a:cubicBezTo>
                  <a:cubicBezTo>
                    <a:pt x="9" y="168"/>
                    <a:pt x="19" y="164"/>
                    <a:pt x="24" y="156"/>
                  </a:cubicBezTo>
                  <a:cubicBezTo>
                    <a:pt x="27" y="152"/>
                    <a:pt x="27" y="147"/>
                    <a:pt x="27" y="142"/>
                  </a:cubicBezTo>
                  <a:cubicBezTo>
                    <a:pt x="28" y="128"/>
                    <a:pt x="29" y="100"/>
                    <a:pt x="29" y="86"/>
                  </a:cubicBezTo>
                  <a:cubicBezTo>
                    <a:pt x="30" y="74"/>
                    <a:pt x="32" y="54"/>
                    <a:pt x="32" y="42"/>
                  </a:cubicBezTo>
                  <a:cubicBezTo>
                    <a:pt x="33" y="37"/>
                    <a:pt x="33" y="39"/>
                    <a:pt x="33" y="34"/>
                  </a:cubicBezTo>
                  <a:close/>
                </a:path>
              </a:pathLst>
            </a:custGeom>
            <a:solidFill>
              <a:srgbClr val="155A6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61" name="PA_任意多边形 73"/>
            <p:cNvSpPr/>
            <p:nvPr>
              <p:custDataLst>
                <p:tags r:id="rId44"/>
              </p:custDataLst>
            </p:nvPr>
          </p:nvSpPr>
          <p:spPr bwMode="auto">
            <a:xfrm>
              <a:off x="4648857" y="2313246"/>
              <a:ext cx="890879" cy="391421"/>
            </a:xfrm>
            <a:custGeom>
              <a:avLst/>
              <a:gdLst>
                <a:gd name="T0" fmla="*/ 0 w 123"/>
                <a:gd name="T1" fmla="*/ 0 h 54"/>
                <a:gd name="T2" fmla="*/ 61 w 123"/>
                <a:gd name="T3" fmla="*/ 47 h 54"/>
                <a:gd name="T4" fmla="*/ 123 w 123"/>
                <a:gd name="T5" fmla="*/ 1 h 54"/>
                <a:gd name="T6" fmla="*/ 61 w 123"/>
                <a:gd name="T7" fmla="*/ 53 h 54"/>
                <a:gd name="T8" fmla="*/ 0 w 123"/>
                <a:gd name="T9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" h="54">
                  <a:moveTo>
                    <a:pt x="0" y="0"/>
                  </a:moveTo>
                  <a:cubicBezTo>
                    <a:pt x="9" y="29"/>
                    <a:pt x="29" y="45"/>
                    <a:pt x="61" y="47"/>
                  </a:cubicBezTo>
                  <a:cubicBezTo>
                    <a:pt x="91" y="47"/>
                    <a:pt x="112" y="31"/>
                    <a:pt x="123" y="1"/>
                  </a:cubicBezTo>
                  <a:cubicBezTo>
                    <a:pt x="116" y="33"/>
                    <a:pt x="95" y="54"/>
                    <a:pt x="61" y="53"/>
                  </a:cubicBezTo>
                  <a:cubicBezTo>
                    <a:pt x="27" y="52"/>
                    <a:pt x="8" y="32"/>
                    <a:pt x="0" y="0"/>
                  </a:cubicBezTo>
                  <a:close/>
                </a:path>
              </a:pathLst>
            </a:custGeom>
            <a:solidFill>
              <a:srgbClr val="155A6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62" name="PA_任意多边形 74"/>
            <p:cNvSpPr/>
            <p:nvPr>
              <p:custDataLst>
                <p:tags r:id="rId45"/>
              </p:custDataLst>
            </p:nvPr>
          </p:nvSpPr>
          <p:spPr bwMode="auto">
            <a:xfrm>
              <a:off x="4227327" y="2718836"/>
              <a:ext cx="1741023" cy="3154388"/>
            </a:xfrm>
            <a:custGeom>
              <a:avLst/>
              <a:gdLst>
                <a:gd name="T0" fmla="*/ 22 w 240"/>
                <a:gd name="T1" fmla="*/ 0 h 435"/>
                <a:gd name="T2" fmla="*/ 80 w 240"/>
                <a:gd name="T3" fmla="*/ 0 h 435"/>
                <a:gd name="T4" fmla="*/ 180 w 240"/>
                <a:gd name="T5" fmla="*/ 1 h 435"/>
                <a:gd name="T6" fmla="*/ 212 w 240"/>
                <a:gd name="T7" fmla="*/ 1 h 435"/>
                <a:gd name="T8" fmla="*/ 217 w 240"/>
                <a:gd name="T9" fmla="*/ 1 h 435"/>
                <a:gd name="T10" fmla="*/ 237 w 240"/>
                <a:gd name="T11" fmla="*/ 15 h 435"/>
                <a:gd name="T12" fmla="*/ 239 w 240"/>
                <a:gd name="T13" fmla="*/ 28 h 435"/>
                <a:gd name="T14" fmla="*/ 239 w 240"/>
                <a:gd name="T15" fmla="*/ 52 h 435"/>
                <a:gd name="T16" fmla="*/ 239 w 240"/>
                <a:gd name="T17" fmla="*/ 84 h 435"/>
                <a:gd name="T18" fmla="*/ 239 w 240"/>
                <a:gd name="T19" fmla="*/ 169 h 435"/>
                <a:gd name="T20" fmla="*/ 239 w 240"/>
                <a:gd name="T21" fmla="*/ 184 h 435"/>
                <a:gd name="T22" fmla="*/ 216 w 240"/>
                <a:gd name="T23" fmla="*/ 203 h 435"/>
                <a:gd name="T24" fmla="*/ 202 w 240"/>
                <a:gd name="T25" fmla="*/ 197 h 435"/>
                <a:gd name="T26" fmla="*/ 195 w 240"/>
                <a:gd name="T27" fmla="*/ 186 h 435"/>
                <a:gd name="T28" fmla="*/ 194 w 240"/>
                <a:gd name="T29" fmla="*/ 174 h 435"/>
                <a:gd name="T30" fmla="*/ 188 w 240"/>
                <a:gd name="T31" fmla="*/ 37 h 435"/>
                <a:gd name="T32" fmla="*/ 188 w 240"/>
                <a:gd name="T33" fmla="*/ 85 h 435"/>
                <a:gd name="T34" fmla="*/ 188 w 240"/>
                <a:gd name="T35" fmla="*/ 120 h 435"/>
                <a:gd name="T36" fmla="*/ 189 w 240"/>
                <a:gd name="T37" fmla="*/ 186 h 435"/>
                <a:gd name="T38" fmla="*/ 189 w 240"/>
                <a:gd name="T39" fmla="*/ 249 h 435"/>
                <a:gd name="T40" fmla="*/ 189 w 240"/>
                <a:gd name="T41" fmla="*/ 350 h 435"/>
                <a:gd name="T42" fmla="*/ 189 w 240"/>
                <a:gd name="T43" fmla="*/ 387 h 435"/>
                <a:gd name="T44" fmla="*/ 188 w 240"/>
                <a:gd name="T45" fmla="*/ 405 h 435"/>
                <a:gd name="T46" fmla="*/ 163 w 240"/>
                <a:gd name="T47" fmla="*/ 429 h 435"/>
                <a:gd name="T48" fmla="*/ 134 w 240"/>
                <a:gd name="T49" fmla="*/ 414 h 435"/>
                <a:gd name="T50" fmla="*/ 130 w 240"/>
                <a:gd name="T51" fmla="*/ 390 h 435"/>
                <a:gd name="T52" fmla="*/ 130 w 240"/>
                <a:gd name="T53" fmla="*/ 373 h 435"/>
                <a:gd name="T54" fmla="*/ 130 w 240"/>
                <a:gd name="T55" fmla="*/ 302 h 435"/>
                <a:gd name="T56" fmla="*/ 130 w 240"/>
                <a:gd name="T57" fmla="*/ 233 h 435"/>
                <a:gd name="T58" fmla="*/ 130 w 240"/>
                <a:gd name="T59" fmla="*/ 225 h 435"/>
                <a:gd name="T60" fmla="*/ 130 w 240"/>
                <a:gd name="T61" fmla="*/ 221 h 435"/>
                <a:gd name="T62" fmla="*/ 128 w 240"/>
                <a:gd name="T63" fmla="*/ 221 h 435"/>
                <a:gd name="T64" fmla="*/ 109 w 240"/>
                <a:gd name="T65" fmla="*/ 221 h 435"/>
                <a:gd name="T66" fmla="*/ 109 w 240"/>
                <a:gd name="T67" fmla="*/ 239 h 435"/>
                <a:gd name="T68" fmla="*/ 109 w 240"/>
                <a:gd name="T69" fmla="*/ 334 h 435"/>
                <a:gd name="T70" fmla="*/ 108 w 240"/>
                <a:gd name="T71" fmla="*/ 400 h 435"/>
                <a:gd name="T72" fmla="*/ 70 w 240"/>
                <a:gd name="T73" fmla="*/ 428 h 435"/>
                <a:gd name="T74" fmla="*/ 57 w 240"/>
                <a:gd name="T75" fmla="*/ 420 h 435"/>
                <a:gd name="T76" fmla="*/ 50 w 240"/>
                <a:gd name="T77" fmla="*/ 405 h 435"/>
                <a:gd name="T78" fmla="*/ 50 w 240"/>
                <a:gd name="T79" fmla="*/ 394 h 435"/>
                <a:gd name="T80" fmla="*/ 50 w 240"/>
                <a:gd name="T81" fmla="*/ 328 h 435"/>
                <a:gd name="T82" fmla="*/ 50 w 240"/>
                <a:gd name="T83" fmla="*/ 241 h 435"/>
                <a:gd name="T84" fmla="*/ 51 w 240"/>
                <a:gd name="T85" fmla="*/ 179 h 435"/>
                <a:gd name="T86" fmla="*/ 51 w 240"/>
                <a:gd name="T87" fmla="*/ 103 h 435"/>
                <a:gd name="T88" fmla="*/ 51 w 240"/>
                <a:gd name="T89" fmla="*/ 40 h 435"/>
                <a:gd name="T90" fmla="*/ 51 w 240"/>
                <a:gd name="T91" fmla="*/ 37 h 435"/>
                <a:gd name="T92" fmla="*/ 45 w 240"/>
                <a:gd name="T93" fmla="*/ 175 h 435"/>
                <a:gd name="T94" fmla="*/ 44 w 240"/>
                <a:gd name="T95" fmla="*/ 182 h 435"/>
                <a:gd name="T96" fmla="*/ 40 w 240"/>
                <a:gd name="T97" fmla="*/ 193 h 435"/>
                <a:gd name="T98" fmla="*/ 14 w 240"/>
                <a:gd name="T99" fmla="*/ 202 h 435"/>
                <a:gd name="T100" fmla="*/ 3 w 240"/>
                <a:gd name="T101" fmla="*/ 192 h 435"/>
                <a:gd name="T102" fmla="*/ 0 w 240"/>
                <a:gd name="T103" fmla="*/ 177 h 435"/>
                <a:gd name="T104" fmla="*/ 0 w 240"/>
                <a:gd name="T105" fmla="*/ 161 h 435"/>
                <a:gd name="T106" fmla="*/ 0 w 240"/>
                <a:gd name="T107" fmla="*/ 85 h 435"/>
                <a:gd name="T108" fmla="*/ 0 w 240"/>
                <a:gd name="T109" fmla="*/ 46 h 435"/>
                <a:gd name="T110" fmla="*/ 0 w 240"/>
                <a:gd name="T111" fmla="*/ 25 h 435"/>
                <a:gd name="T112" fmla="*/ 2 w 240"/>
                <a:gd name="T113" fmla="*/ 14 h 435"/>
                <a:gd name="T114" fmla="*/ 22 w 240"/>
                <a:gd name="T115" fmla="*/ 0 h 4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40" h="435">
                  <a:moveTo>
                    <a:pt x="22" y="0"/>
                  </a:moveTo>
                  <a:cubicBezTo>
                    <a:pt x="41" y="0"/>
                    <a:pt x="60" y="0"/>
                    <a:pt x="80" y="0"/>
                  </a:cubicBezTo>
                  <a:cubicBezTo>
                    <a:pt x="113" y="0"/>
                    <a:pt x="147" y="1"/>
                    <a:pt x="180" y="1"/>
                  </a:cubicBezTo>
                  <a:cubicBezTo>
                    <a:pt x="191" y="1"/>
                    <a:pt x="201" y="1"/>
                    <a:pt x="212" y="1"/>
                  </a:cubicBezTo>
                  <a:cubicBezTo>
                    <a:pt x="213" y="1"/>
                    <a:pt x="215" y="1"/>
                    <a:pt x="217" y="1"/>
                  </a:cubicBezTo>
                  <a:cubicBezTo>
                    <a:pt x="225" y="1"/>
                    <a:pt x="234" y="6"/>
                    <a:pt x="237" y="15"/>
                  </a:cubicBezTo>
                  <a:cubicBezTo>
                    <a:pt x="239" y="19"/>
                    <a:pt x="239" y="24"/>
                    <a:pt x="239" y="28"/>
                  </a:cubicBezTo>
                  <a:cubicBezTo>
                    <a:pt x="239" y="36"/>
                    <a:pt x="239" y="44"/>
                    <a:pt x="239" y="52"/>
                  </a:cubicBezTo>
                  <a:cubicBezTo>
                    <a:pt x="239" y="63"/>
                    <a:pt x="239" y="73"/>
                    <a:pt x="239" y="84"/>
                  </a:cubicBezTo>
                  <a:cubicBezTo>
                    <a:pt x="239" y="107"/>
                    <a:pt x="239" y="145"/>
                    <a:pt x="239" y="169"/>
                  </a:cubicBezTo>
                  <a:cubicBezTo>
                    <a:pt x="239" y="174"/>
                    <a:pt x="240" y="179"/>
                    <a:pt x="239" y="184"/>
                  </a:cubicBezTo>
                  <a:cubicBezTo>
                    <a:pt x="237" y="195"/>
                    <a:pt x="227" y="204"/>
                    <a:pt x="216" y="203"/>
                  </a:cubicBezTo>
                  <a:cubicBezTo>
                    <a:pt x="211" y="203"/>
                    <a:pt x="206" y="201"/>
                    <a:pt x="202" y="197"/>
                  </a:cubicBezTo>
                  <a:cubicBezTo>
                    <a:pt x="199" y="194"/>
                    <a:pt x="196" y="190"/>
                    <a:pt x="195" y="186"/>
                  </a:cubicBezTo>
                  <a:cubicBezTo>
                    <a:pt x="195" y="182"/>
                    <a:pt x="195" y="178"/>
                    <a:pt x="194" y="174"/>
                  </a:cubicBezTo>
                  <a:cubicBezTo>
                    <a:pt x="192" y="133"/>
                    <a:pt x="190" y="78"/>
                    <a:pt x="188" y="37"/>
                  </a:cubicBezTo>
                  <a:cubicBezTo>
                    <a:pt x="189" y="53"/>
                    <a:pt x="188" y="69"/>
                    <a:pt x="188" y="85"/>
                  </a:cubicBezTo>
                  <a:cubicBezTo>
                    <a:pt x="188" y="97"/>
                    <a:pt x="189" y="109"/>
                    <a:pt x="188" y="120"/>
                  </a:cubicBezTo>
                  <a:cubicBezTo>
                    <a:pt x="188" y="142"/>
                    <a:pt x="189" y="164"/>
                    <a:pt x="189" y="186"/>
                  </a:cubicBezTo>
                  <a:cubicBezTo>
                    <a:pt x="189" y="207"/>
                    <a:pt x="189" y="228"/>
                    <a:pt x="189" y="249"/>
                  </a:cubicBezTo>
                  <a:cubicBezTo>
                    <a:pt x="189" y="282"/>
                    <a:pt x="189" y="316"/>
                    <a:pt x="189" y="350"/>
                  </a:cubicBezTo>
                  <a:cubicBezTo>
                    <a:pt x="189" y="363"/>
                    <a:pt x="189" y="375"/>
                    <a:pt x="189" y="387"/>
                  </a:cubicBezTo>
                  <a:cubicBezTo>
                    <a:pt x="189" y="393"/>
                    <a:pt x="189" y="400"/>
                    <a:pt x="188" y="405"/>
                  </a:cubicBezTo>
                  <a:cubicBezTo>
                    <a:pt x="186" y="418"/>
                    <a:pt x="175" y="428"/>
                    <a:pt x="163" y="429"/>
                  </a:cubicBezTo>
                  <a:cubicBezTo>
                    <a:pt x="151" y="430"/>
                    <a:pt x="139" y="424"/>
                    <a:pt x="134" y="414"/>
                  </a:cubicBezTo>
                  <a:cubicBezTo>
                    <a:pt x="130" y="406"/>
                    <a:pt x="130" y="398"/>
                    <a:pt x="130" y="390"/>
                  </a:cubicBezTo>
                  <a:cubicBezTo>
                    <a:pt x="130" y="384"/>
                    <a:pt x="130" y="378"/>
                    <a:pt x="130" y="373"/>
                  </a:cubicBezTo>
                  <a:cubicBezTo>
                    <a:pt x="130" y="349"/>
                    <a:pt x="130" y="326"/>
                    <a:pt x="130" y="302"/>
                  </a:cubicBezTo>
                  <a:cubicBezTo>
                    <a:pt x="130" y="279"/>
                    <a:pt x="130" y="256"/>
                    <a:pt x="130" y="233"/>
                  </a:cubicBezTo>
                  <a:cubicBezTo>
                    <a:pt x="130" y="230"/>
                    <a:pt x="130" y="227"/>
                    <a:pt x="130" y="225"/>
                  </a:cubicBezTo>
                  <a:cubicBezTo>
                    <a:pt x="130" y="223"/>
                    <a:pt x="130" y="222"/>
                    <a:pt x="130" y="221"/>
                  </a:cubicBezTo>
                  <a:cubicBezTo>
                    <a:pt x="128" y="221"/>
                    <a:pt x="128" y="221"/>
                    <a:pt x="128" y="221"/>
                  </a:cubicBezTo>
                  <a:cubicBezTo>
                    <a:pt x="126" y="221"/>
                    <a:pt x="109" y="221"/>
                    <a:pt x="109" y="221"/>
                  </a:cubicBezTo>
                  <a:cubicBezTo>
                    <a:pt x="109" y="227"/>
                    <a:pt x="109" y="233"/>
                    <a:pt x="109" y="239"/>
                  </a:cubicBezTo>
                  <a:cubicBezTo>
                    <a:pt x="109" y="271"/>
                    <a:pt x="109" y="303"/>
                    <a:pt x="109" y="334"/>
                  </a:cubicBezTo>
                  <a:cubicBezTo>
                    <a:pt x="108" y="356"/>
                    <a:pt x="108" y="378"/>
                    <a:pt x="108" y="400"/>
                  </a:cubicBezTo>
                  <a:cubicBezTo>
                    <a:pt x="108" y="419"/>
                    <a:pt x="88" y="435"/>
                    <a:pt x="70" y="428"/>
                  </a:cubicBezTo>
                  <a:cubicBezTo>
                    <a:pt x="65" y="426"/>
                    <a:pt x="61" y="424"/>
                    <a:pt x="57" y="420"/>
                  </a:cubicBezTo>
                  <a:cubicBezTo>
                    <a:pt x="54" y="416"/>
                    <a:pt x="51" y="410"/>
                    <a:pt x="50" y="405"/>
                  </a:cubicBezTo>
                  <a:cubicBezTo>
                    <a:pt x="50" y="401"/>
                    <a:pt x="50" y="398"/>
                    <a:pt x="50" y="394"/>
                  </a:cubicBezTo>
                  <a:cubicBezTo>
                    <a:pt x="50" y="372"/>
                    <a:pt x="50" y="350"/>
                    <a:pt x="50" y="328"/>
                  </a:cubicBezTo>
                  <a:cubicBezTo>
                    <a:pt x="50" y="299"/>
                    <a:pt x="50" y="270"/>
                    <a:pt x="50" y="241"/>
                  </a:cubicBezTo>
                  <a:cubicBezTo>
                    <a:pt x="50" y="220"/>
                    <a:pt x="51" y="199"/>
                    <a:pt x="51" y="179"/>
                  </a:cubicBezTo>
                  <a:cubicBezTo>
                    <a:pt x="51" y="153"/>
                    <a:pt x="51" y="128"/>
                    <a:pt x="51" y="103"/>
                  </a:cubicBezTo>
                  <a:cubicBezTo>
                    <a:pt x="51" y="82"/>
                    <a:pt x="52" y="61"/>
                    <a:pt x="51" y="40"/>
                  </a:cubicBezTo>
                  <a:cubicBezTo>
                    <a:pt x="51" y="39"/>
                    <a:pt x="51" y="38"/>
                    <a:pt x="51" y="37"/>
                  </a:cubicBezTo>
                  <a:cubicBezTo>
                    <a:pt x="51" y="47"/>
                    <a:pt x="45" y="164"/>
                    <a:pt x="45" y="175"/>
                  </a:cubicBezTo>
                  <a:cubicBezTo>
                    <a:pt x="45" y="177"/>
                    <a:pt x="44" y="180"/>
                    <a:pt x="44" y="182"/>
                  </a:cubicBezTo>
                  <a:cubicBezTo>
                    <a:pt x="44" y="186"/>
                    <a:pt x="43" y="190"/>
                    <a:pt x="40" y="193"/>
                  </a:cubicBezTo>
                  <a:cubicBezTo>
                    <a:pt x="35" y="202"/>
                    <a:pt x="24" y="205"/>
                    <a:pt x="14" y="202"/>
                  </a:cubicBezTo>
                  <a:cubicBezTo>
                    <a:pt x="9" y="200"/>
                    <a:pt x="5" y="197"/>
                    <a:pt x="3" y="192"/>
                  </a:cubicBezTo>
                  <a:cubicBezTo>
                    <a:pt x="0" y="187"/>
                    <a:pt x="0" y="182"/>
                    <a:pt x="0" y="177"/>
                  </a:cubicBezTo>
                  <a:cubicBezTo>
                    <a:pt x="0" y="171"/>
                    <a:pt x="0" y="166"/>
                    <a:pt x="0" y="161"/>
                  </a:cubicBezTo>
                  <a:cubicBezTo>
                    <a:pt x="0" y="140"/>
                    <a:pt x="0" y="106"/>
                    <a:pt x="0" y="85"/>
                  </a:cubicBezTo>
                  <a:cubicBezTo>
                    <a:pt x="0" y="72"/>
                    <a:pt x="0" y="59"/>
                    <a:pt x="0" y="46"/>
                  </a:cubicBezTo>
                  <a:cubicBezTo>
                    <a:pt x="0" y="39"/>
                    <a:pt x="0" y="32"/>
                    <a:pt x="0" y="25"/>
                  </a:cubicBezTo>
                  <a:cubicBezTo>
                    <a:pt x="0" y="22"/>
                    <a:pt x="1" y="18"/>
                    <a:pt x="2" y="14"/>
                  </a:cubicBezTo>
                  <a:cubicBezTo>
                    <a:pt x="5" y="6"/>
                    <a:pt x="13" y="1"/>
                    <a:pt x="22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63" name="PA_任意多边形 75"/>
            <p:cNvSpPr/>
            <p:nvPr>
              <p:custDataLst>
                <p:tags r:id="rId46"/>
              </p:custDataLst>
            </p:nvPr>
          </p:nvSpPr>
          <p:spPr bwMode="auto">
            <a:xfrm>
              <a:off x="4241496" y="2733005"/>
              <a:ext cx="1705600" cy="3088855"/>
            </a:xfrm>
            <a:custGeom>
              <a:avLst/>
              <a:gdLst>
                <a:gd name="T0" fmla="*/ 68 w 235"/>
                <a:gd name="T1" fmla="*/ 424 h 426"/>
                <a:gd name="T2" fmla="*/ 50 w 235"/>
                <a:gd name="T3" fmla="*/ 402 h 426"/>
                <a:gd name="T4" fmla="*/ 50 w 235"/>
                <a:gd name="T5" fmla="*/ 392 h 426"/>
                <a:gd name="T6" fmla="*/ 51 w 235"/>
                <a:gd name="T7" fmla="*/ 216 h 426"/>
                <a:gd name="T8" fmla="*/ 51 w 235"/>
                <a:gd name="T9" fmla="*/ 124 h 426"/>
                <a:gd name="T10" fmla="*/ 51 w 235"/>
                <a:gd name="T11" fmla="*/ 79 h 426"/>
                <a:gd name="T12" fmla="*/ 51 w 235"/>
                <a:gd name="T13" fmla="*/ 35 h 426"/>
                <a:gd name="T14" fmla="*/ 49 w 235"/>
                <a:gd name="T15" fmla="*/ 32 h 426"/>
                <a:gd name="T16" fmla="*/ 40 w 235"/>
                <a:gd name="T17" fmla="*/ 173 h 426"/>
                <a:gd name="T18" fmla="*/ 40 w 235"/>
                <a:gd name="T19" fmla="*/ 180 h 426"/>
                <a:gd name="T20" fmla="*/ 20 w 235"/>
                <a:gd name="T21" fmla="*/ 199 h 426"/>
                <a:gd name="T22" fmla="*/ 3 w 235"/>
                <a:gd name="T23" fmla="*/ 189 h 426"/>
                <a:gd name="T24" fmla="*/ 0 w 235"/>
                <a:gd name="T25" fmla="*/ 167 h 426"/>
                <a:gd name="T26" fmla="*/ 0 w 235"/>
                <a:gd name="T27" fmla="*/ 107 h 426"/>
                <a:gd name="T28" fmla="*/ 1 w 235"/>
                <a:gd name="T29" fmla="*/ 23 h 426"/>
                <a:gd name="T30" fmla="*/ 20 w 235"/>
                <a:gd name="T31" fmla="*/ 0 h 426"/>
                <a:gd name="T32" fmla="*/ 233 w 235"/>
                <a:gd name="T33" fmla="*/ 14 h 426"/>
                <a:gd name="T34" fmla="*/ 234 w 235"/>
                <a:gd name="T35" fmla="*/ 50 h 426"/>
                <a:gd name="T36" fmla="*/ 234 w 235"/>
                <a:gd name="T37" fmla="*/ 82 h 426"/>
                <a:gd name="T38" fmla="*/ 235 w 235"/>
                <a:gd name="T39" fmla="*/ 167 h 426"/>
                <a:gd name="T40" fmla="*/ 234 w 235"/>
                <a:gd name="T41" fmla="*/ 182 h 426"/>
                <a:gd name="T42" fmla="*/ 214 w 235"/>
                <a:gd name="T43" fmla="*/ 199 h 426"/>
                <a:gd name="T44" fmla="*/ 196 w 235"/>
                <a:gd name="T45" fmla="*/ 184 h 426"/>
                <a:gd name="T46" fmla="*/ 195 w 235"/>
                <a:gd name="T47" fmla="*/ 171 h 426"/>
                <a:gd name="T48" fmla="*/ 189 w 235"/>
                <a:gd name="T49" fmla="*/ 35 h 426"/>
                <a:gd name="T50" fmla="*/ 186 w 235"/>
                <a:gd name="T51" fmla="*/ 33 h 426"/>
                <a:gd name="T52" fmla="*/ 184 w 235"/>
                <a:gd name="T53" fmla="*/ 70 h 426"/>
                <a:gd name="T54" fmla="*/ 184 w 235"/>
                <a:gd name="T55" fmla="*/ 100 h 426"/>
                <a:gd name="T56" fmla="*/ 184 w 235"/>
                <a:gd name="T57" fmla="*/ 160 h 426"/>
                <a:gd name="T58" fmla="*/ 184 w 235"/>
                <a:gd name="T59" fmla="*/ 385 h 426"/>
                <a:gd name="T60" fmla="*/ 184 w 235"/>
                <a:gd name="T61" fmla="*/ 403 h 426"/>
                <a:gd name="T62" fmla="*/ 158 w 235"/>
                <a:gd name="T63" fmla="*/ 425 h 426"/>
                <a:gd name="T64" fmla="*/ 131 w 235"/>
                <a:gd name="T65" fmla="*/ 389 h 426"/>
                <a:gd name="T66" fmla="*/ 131 w 235"/>
                <a:gd name="T67" fmla="*/ 310 h 426"/>
                <a:gd name="T68" fmla="*/ 131 w 235"/>
                <a:gd name="T69" fmla="*/ 265 h 426"/>
                <a:gd name="T70" fmla="*/ 131 w 235"/>
                <a:gd name="T71" fmla="*/ 225 h 426"/>
                <a:gd name="T72" fmla="*/ 127 w 235"/>
                <a:gd name="T73" fmla="*/ 216 h 426"/>
                <a:gd name="T74" fmla="*/ 115 w 235"/>
                <a:gd name="T75" fmla="*/ 216 h 426"/>
                <a:gd name="T76" fmla="*/ 104 w 235"/>
                <a:gd name="T77" fmla="*/ 398 h 4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35" h="426">
                  <a:moveTo>
                    <a:pt x="77" y="426"/>
                  </a:moveTo>
                  <a:cubicBezTo>
                    <a:pt x="74" y="426"/>
                    <a:pt x="71" y="425"/>
                    <a:pt x="68" y="424"/>
                  </a:cubicBezTo>
                  <a:cubicBezTo>
                    <a:pt x="63" y="422"/>
                    <a:pt x="60" y="420"/>
                    <a:pt x="57" y="417"/>
                  </a:cubicBezTo>
                  <a:cubicBezTo>
                    <a:pt x="54" y="413"/>
                    <a:pt x="51" y="407"/>
                    <a:pt x="50" y="402"/>
                  </a:cubicBezTo>
                  <a:cubicBezTo>
                    <a:pt x="50" y="400"/>
                    <a:pt x="50" y="397"/>
                    <a:pt x="50" y="395"/>
                  </a:cubicBezTo>
                  <a:cubicBezTo>
                    <a:pt x="50" y="394"/>
                    <a:pt x="50" y="393"/>
                    <a:pt x="50" y="392"/>
                  </a:cubicBezTo>
                  <a:cubicBezTo>
                    <a:pt x="51" y="239"/>
                    <a:pt x="51" y="239"/>
                    <a:pt x="51" y="239"/>
                  </a:cubicBezTo>
                  <a:cubicBezTo>
                    <a:pt x="51" y="231"/>
                    <a:pt x="51" y="224"/>
                    <a:pt x="51" y="216"/>
                  </a:cubicBezTo>
                  <a:cubicBezTo>
                    <a:pt x="51" y="203"/>
                    <a:pt x="51" y="190"/>
                    <a:pt x="51" y="177"/>
                  </a:cubicBezTo>
                  <a:cubicBezTo>
                    <a:pt x="51" y="159"/>
                    <a:pt x="51" y="142"/>
                    <a:pt x="51" y="124"/>
                  </a:cubicBezTo>
                  <a:cubicBezTo>
                    <a:pt x="51" y="101"/>
                    <a:pt x="51" y="101"/>
                    <a:pt x="51" y="101"/>
                  </a:cubicBezTo>
                  <a:cubicBezTo>
                    <a:pt x="51" y="94"/>
                    <a:pt x="51" y="86"/>
                    <a:pt x="51" y="79"/>
                  </a:cubicBezTo>
                  <a:cubicBezTo>
                    <a:pt x="52" y="66"/>
                    <a:pt x="52" y="52"/>
                    <a:pt x="51" y="38"/>
                  </a:cubicBezTo>
                  <a:cubicBezTo>
                    <a:pt x="51" y="35"/>
                    <a:pt x="51" y="35"/>
                    <a:pt x="51" y="35"/>
                  </a:cubicBezTo>
                  <a:cubicBezTo>
                    <a:pt x="51" y="33"/>
                    <a:pt x="50" y="32"/>
                    <a:pt x="49" y="32"/>
                  </a:cubicBezTo>
                  <a:cubicBezTo>
                    <a:pt x="49" y="32"/>
                    <a:pt x="49" y="32"/>
                    <a:pt x="49" y="32"/>
                  </a:cubicBezTo>
                  <a:cubicBezTo>
                    <a:pt x="48" y="32"/>
                    <a:pt x="47" y="33"/>
                    <a:pt x="47" y="35"/>
                  </a:cubicBezTo>
                  <a:cubicBezTo>
                    <a:pt x="46" y="44"/>
                    <a:pt x="41" y="161"/>
                    <a:pt x="40" y="173"/>
                  </a:cubicBezTo>
                  <a:cubicBezTo>
                    <a:pt x="40" y="174"/>
                    <a:pt x="40" y="174"/>
                    <a:pt x="40" y="174"/>
                  </a:cubicBezTo>
                  <a:cubicBezTo>
                    <a:pt x="40" y="176"/>
                    <a:pt x="40" y="178"/>
                    <a:pt x="40" y="180"/>
                  </a:cubicBezTo>
                  <a:cubicBezTo>
                    <a:pt x="40" y="184"/>
                    <a:pt x="39" y="186"/>
                    <a:pt x="36" y="190"/>
                  </a:cubicBezTo>
                  <a:cubicBezTo>
                    <a:pt x="33" y="195"/>
                    <a:pt x="27" y="199"/>
                    <a:pt x="20" y="199"/>
                  </a:cubicBezTo>
                  <a:cubicBezTo>
                    <a:pt x="18" y="199"/>
                    <a:pt x="15" y="198"/>
                    <a:pt x="13" y="197"/>
                  </a:cubicBezTo>
                  <a:cubicBezTo>
                    <a:pt x="10" y="196"/>
                    <a:pt x="5" y="194"/>
                    <a:pt x="3" y="189"/>
                  </a:cubicBezTo>
                  <a:cubicBezTo>
                    <a:pt x="0" y="185"/>
                    <a:pt x="0" y="179"/>
                    <a:pt x="0" y="175"/>
                  </a:cubicBezTo>
                  <a:cubicBezTo>
                    <a:pt x="0" y="172"/>
                    <a:pt x="0" y="169"/>
                    <a:pt x="0" y="167"/>
                  </a:cubicBezTo>
                  <a:cubicBezTo>
                    <a:pt x="0" y="164"/>
                    <a:pt x="0" y="161"/>
                    <a:pt x="0" y="159"/>
                  </a:cubicBezTo>
                  <a:cubicBezTo>
                    <a:pt x="0" y="146"/>
                    <a:pt x="0" y="119"/>
                    <a:pt x="0" y="107"/>
                  </a:cubicBezTo>
                  <a:cubicBezTo>
                    <a:pt x="0" y="99"/>
                    <a:pt x="0" y="91"/>
                    <a:pt x="0" y="84"/>
                  </a:cubicBezTo>
                  <a:cubicBezTo>
                    <a:pt x="1" y="23"/>
                    <a:pt x="1" y="23"/>
                    <a:pt x="1" y="23"/>
                  </a:cubicBezTo>
                  <a:cubicBezTo>
                    <a:pt x="1" y="20"/>
                    <a:pt x="1" y="16"/>
                    <a:pt x="2" y="13"/>
                  </a:cubicBezTo>
                  <a:cubicBezTo>
                    <a:pt x="5" y="6"/>
                    <a:pt x="11" y="1"/>
                    <a:pt x="20" y="0"/>
                  </a:cubicBezTo>
                  <a:cubicBezTo>
                    <a:pt x="215" y="1"/>
                    <a:pt x="215" y="1"/>
                    <a:pt x="215" y="1"/>
                  </a:cubicBezTo>
                  <a:cubicBezTo>
                    <a:pt x="223" y="1"/>
                    <a:pt x="230" y="6"/>
                    <a:pt x="233" y="14"/>
                  </a:cubicBezTo>
                  <a:cubicBezTo>
                    <a:pt x="234" y="17"/>
                    <a:pt x="234" y="21"/>
                    <a:pt x="234" y="25"/>
                  </a:cubicBezTo>
                  <a:cubicBezTo>
                    <a:pt x="234" y="50"/>
                    <a:pt x="234" y="50"/>
                    <a:pt x="234" y="50"/>
                  </a:cubicBezTo>
                  <a:cubicBezTo>
                    <a:pt x="234" y="54"/>
                    <a:pt x="234" y="58"/>
                    <a:pt x="234" y="61"/>
                  </a:cubicBezTo>
                  <a:cubicBezTo>
                    <a:pt x="234" y="68"/>
                    <a:pt x="234" y="75"/>
                    <a:pt x="234" y="82"/>
                  </a:cubicBezTo>
                  <a:cubicBezTo>
                    <a:pt x="235" y="99"/>
                    <a:pt x="235" y="116"/>
                    <a:pt x="235" y="132"/>
                  </a:cubicBezTo>
                  <a:cubicBezTo>
                    <a:pt x="235" y="139"/>
                    <a:pt x="235" y="160"/>
                    <a:pt x="235" y="167"/>
                  </a:cubicBezTo>
                  <a:cubicBezTo>
                    <a:pt x="235" y="168"/>
                    <a:pt x="235" y="170"/>
                    <a:pt x="235" y="172"/>
                  </a:cubicBezTo>
                  <a:cubicBezTo>
                    <a:pt x="235" y="175"/>
                    <a:pt x="235" y="179"/>
                    <a:pt x="234" y="182"/>
                  </a:cubicBezTo>
                  <a:cubicBezTo>
                    <a:pt x="233" y="192"/>
                    <a:pt x="225" y="199"/>
                    <a:pt x="215" y="199"/>
                  </a:cubicBezTo>
                  <a:cubicBezTo>
                    <a:pt x="214" y="199"/>
                    <a:pt x="214" y="199"/>
                    <a:pt x="214" y="199"/>
                  </a:cubicBezTo>
                  <a:cubicBezTo>
                    <a:pt x="209" y="198"/>
                    <a:pt x="205" y="197"/>
                    <a:pt x="201" y="193"/>
                  </a:cubicBezTo>
                  <a:cubicBezTo>
                    <a:pt x="199" y="191"/>
                    <a:pt x="196" y="187"/>
                    <a:pt x="196" y="184"/>
                  </a:cubicBezTo>
                  <a:cubicBezTo>
                    <a:pt x="195" y="180"/>
                    <a:pt x="195" y="176"/>
                    <a:pt x="195" y="172"/>
                  </a:cubicBezTo>
                  <a:cubicBezTo>
                    <a:pt x="195" y="171"/>
                    <a:pt x="195" y="171"/>
                    <a:pt x="195" y="171"/>
                  </a:cubicBezTo>
                  <a:cubicBezTo>
                    <a:pt x="193" y="138"/>
                    <a:pt x="191" y="89"/>
                    <a:pt x="190" y="55"/>
                  </a:cubicBezTo>
                  <a:cubicBezTo>
                    <a:pt x="189" y="35"/>
                    <a:pt x="189" y="35"/>
                    <a:pt x="189" y="35"/>
                  </a:cubicBezTo>
                  <a:cubicBezTo>
                    <a:pt x="189" y="34"/>
                    <a:pt x="188" y="33"/>
                    <a:pt x="186" y="33"/>
                  </a:cubicBezTo>
                  <a:cubicBezTo>
                    <a:pt x="186" y="33"/>
                    <a:pt x="186" y="33"/>
                    <a:pt x="186" y="33"/>
                  </a:cubicBezTo>
                  <a:cubicBezTo>
                    <a:pt x="185" y="33"/>
                    <a:pt x="184" y="34"/>
                    <a:pt x="184" y="35"/>
                  </a:cubicBezTo>
                  <a:cubicBezTo>
                    <a:pt x="184" y="47"/>
                    <a:pt x="184" y="58"/>
                    <a:pt x="184" y="70"/>
                  </a:cubicBezTo>
                  <a:cubicBezTo>
                    <a:pt x="184" y="74"/>
                    <a:pt x="184" y="79"/>
                    <a:pt x="184" y="83"/>
                  </a:cubicBezTo>
                  <a:cubicBezTo>
                    <a:pt x="184" y="88"/>
                    <a:pt x="184" y="94"/>
                    <a:pt x="184" y="100"/>
                  </a:cubicBezTo>
                  <a:cubicBezTo>
                    <a:pt x="184" y="106"/>
                    <a:pt x="184" y="112"/>
                    <a:pt x="184" y="118"/>
                  </a:cubicBezTo>
                  <a:cubicBezTo>
                    <a:pt x="184" y="132"/>
                    <a:pt x="184" y="146"/>
                    <a:pt x="184" y="160"/>
                  </a:cubicBezTo>
                  <a:cubicBezTo>
                    <a:pt x="184" y="168"/>
                    <a:pt x="184" y="176"/>
                    <a:pt x="184" y="184"/>
                  </a:cubicBezTo>
                  <a:cubicBezTo>
                    <a:pt x="184" y="385"/>
                    <a:pt x="184" y="385"/>
                    <a:pt x="184" y="385"/>
                  </a:cubicBezTo>
                  <a:cubicBezTo>
                    <a:pt x="184" y="387"/>
                    <a:pt x="184" y="388"/>
                    <a:pt x="184" y="390"/>
                  </a:cubicBezTo>
                  <a:cubicBezTo>
                    <a:pt x="185" y="394"/>
                    <a:pt x="185" y="399"/>
                    <a:pt x="184" y="403"/>
                  </a:cubicBezTo>
                  <a:cubicBezTo>
                    <a:pt x="182" y="414"/>
                    <a:pt x="172" y="423"/>
                    <a:pt x="161" y="425"/>
                  </a:cubicBezTo>
                  <a:cubicBezTo>
                    <a:pt x="160" y="425"/>
                    <a:pt x="159" y="425"/>
                    <a:pt x="158" y="425"/>
                  </a:cubicBezTo>
                  <a:cubicBezTo>
                    <a:pt x="147" y="425"/>
                    <a:pt x="138" y="419"/>
                    <a:pt x="134" y="411"/>
                  </a:cubicBezTo>
                  <a:cubicBezTo>
                    <a:pt x="131" y="404"/>
                    <a:pt x="131" y="397"/>
                    <a:pt x="131" y="389"/>
                  </a:cubicBezTo>
                  <a:cubicBezTo>
                    <a:pt x="131" y="371"/>
                    <a:pt x="131" y="371"/>
                    <a:pt x="131" y="371"/>
                  </a:cubicBezTo>
                  <a:cubicBezTo>
                    <a:pt x="131" y="351"/>
                    <a:pt x="131" y="331"/>
                    <a:pt x="131" y="310"/>
                  </a:cubicBezTo>
                  <a:cubicBezTo>
                    <a:pt x="131" y="300"/>
                    <a:pt x="131" y="300"/>
                    <a:pt x="131" y="300"/>
                  </a:cubicBezTo>
                  <a:cubicBezTo>
                    <a:pt x="131" y="288"/>
                    <a:pt x="131" y="277"/>
                    <a:pt x="131" y="265"/>
                  </a:cubicBezTo>
                  <a:cubicBezTo>
                    <a:pt x="131" y="254"/>
                    <a:pt x="131" y="242"/>
                    <a:pt x="131" y="231"/>
                  </a:cubicBezTo>
                  <a:cubicBezTo>
                    <a:pt x="131" y="229"/>
                    <a:pt x="131" y="227"/>
                    <a:pt x="131" y="225"/>
                  </a:cubicBezTo>
                  <a:cubicBezTo>
                    <a:pt x="130" y="218"/>
                    <a:pt x="130" y="218"/>
                    <a:pt x="130" y="218"/>
                  </a:cubicBezTo>
                  <a:cubicBezTo>
                    <a:pt x="130" y="217"/>
                    <a:pt x="130" y="216"/>
                    <a:pt x="127" y="216"/>
                  </a:cubicBezTo>
                  <a:cubicBezTo>
                    <a:pt x="125" y="216"/>
                    <a:pt x="125" y="216"/>
                    <a:pt x="125" y="216"/>
                  </a:cubicBezTo>
                  <a:cubicBezTo>
                    <a:pt x="115" y="216"/>
                    <a:pt x="115" y="216"/>
                    <a:pt x="115" y="216"/>
                  </a:cubicBezTo>
                  <a:cubicBezTo>
                    <a:pt x="104" y="216"/>
                    <a:pt x="104" y="216"/>
                    <a:pt x="104" y="219"/>
                  </a:cubicBezTo>
                  <a:cubicBezTo>
                    <a:pt x="104" y="398"/>
                    <a:pt x="104" y="398"/>
                    <a:pt x="104" y="398"/>
                  </a:cubicBezTo>
                  <a:cubicBezTo>
                    <a:pt x="104" y="412"/>
                    <a:pt x="91" y="426"/>
                    <a:pt x="77" y="426"/>
                  </a:cubicBezTo>
                  <a:close/>
                </a:path>
              </a:pathLst>
            </a:custGeom>
            <a:solidFill>
              <a:srgbClr val="DFAB9D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64" name="PA_椭圆 77"/>
            <p:cNvSpPr>
              <a:spLocks noChangeArrowheads="1"/>
            </p:cNvSpPr>
            <p:nvPr>
              <p:custDataLst>
                <p:tags r:id="rId47"/>
              </p:custDataLst>
            </p:nvPr>
          </p:nvSpPr>
          <p:spPr bwMode="auto">
            <a:xfrm>
              <a:off x="4648857" y="1746484"/>
              <a:ext cx="890879" cy="892651"/>
            </a:xfrm>
            <a:prstGeom prst="ellipse">
              <a:avLst/>
            </a:prstGeom>
            <a:solidFill>
              <a:srgbClr val="DFAB9D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65" name="PA_任意多边形 78"/>
            <p:cNvSpPr/>
            <p:nvPr>
              <p:custDataLst>
                <p:tags r:id="rId48"/>
              </p:custDataLst>
            </p:nvPr>
          </p:nvSpPr>
          <p:spPr bwMode="auto">
            <a:xfrm>
              <a:off x="4981830" y="2798537"/>
              <a:ext cx="260356" cy="1275215"/>
            </a:xfrm>
            <a:custGeom>
              <a:avLst/>
              <a:gdLst>
                <a:gd name="T0" fmla="*/ 36 w 36"/>
                <a:gd name="T1" fmla="*/ 18 h 176"/>
                <a:gd name="T2" fmla="*/ 18 w 36"/>
                <a:gd name="T3" fmla="*/ 0 h 176"/>
                <a:gd name="T4" fmla="*/ 0 w 36"/>
                <a:gd name="T5" fmla="*/ 18 h 176"/>
                <a:gd name="T6" fmla="*/ 8 w 36"/>
                <a:gd name="T7" fmla="*/ 34 h 176"/>
                <a:gd name="T8" fmla="*/ 1 w 36"/>
                <a:gd name="T9" fmla="*/ 137 h 176"/>
                <a:gd name="T10" fmla="*/ 1 w 36"/>
                <a:gd name="T11" fmla="*/ 138 h 176"/>
                <a:gd name="T12" fmla="*/ 14 w 36"/>
                <a:gd name="T13" fmla="*/ 174 h 176"/>
                <a:gd name="T14" fmla="*/ 16 w 36"/>
                <a:gd name="T15" fmla="*/ 176 h 176"/>
                <a:gd name="T16" fmla="*/ 19 w 36"/>
                <a:gd name="T17" fmla="*/ 174 h 176"/>
                <a:gd name="T18" fmla="*/ 32 w 36"/>
                <a:gd name="T19" fmla="*/ 139 h 176"/>
                <a:gd name="T20" fmla="*/ 32 w 36"/>
                <a:gd name="T21" fmla="*/ 138 h 176"/>
                <a:gd name="T22" fmla="*/ 26 w 36"/>
                <a:gd name="T23" fmla="*/ 34 h 176"/>
                <a:gd name="T24" fmla="*/ 36 w 36"/>
                <a:gd name="T25" fmla="*/ 18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6" h="176">
                  <a:moveTo>
                    <a:pt x="36" y="18"/>
                  </a:moveTo>
                  <a:cubicBezTo>
                    <a:pt x="36" y="8"/>
                    <a:pt x="28" y="0"/>
                    <a:pt x="18" y="0"/>
                  </a:cubicBezTo>
                  <a:cubicBezTo>
                    <a:pt x="8" y="0"/>
                    <a:pt x="0" y="8"/>
                    <a:pt x="0" y="18"/>
                  </a:cubicBezTo>
                  <a:cubicBezTo>
                    <a:pt x="0" y="25"/>
                    <a:pt x="3" y="30"/>
                    <a:pt x="8" y="34"/>
                  </a:cubicBezTo>
                  <a:cubicBezTo>
                    <a:pt x="1" y="137"/>
                    <a:pt x="1" y="137"/>
                    <a:pt x="1" y="137"/>
                  </a:cubicBezTo>
                  <a:cubicBezTo>
                    <a:pt x="1" y="137"/>
                    <a:pt x="1" y="138"/>
                    <a:pt x="1" y="138"/>
                  </a:cubicBezTo>
                  <a:cubicBezTo>
                    <a:pt x="14" y="174"/>
                    <a:pt x="14" y="174"/>
                    <a:pt x="14" y="174"/>
                  </a:cubicBezTo>
                  <a:cubicBezTo>
                    <a:pt x="14" y="175"/>
                    <a:pt x="15" y="176"/>
                    <a:pt x="16" y="176"/>
                  </a:cubicBezTo>
                  <a:cubicBezTo>
                    <a:pt x="17" y="176"/>
                    <a:pt x="18" y="175"/>
                    <a:pt x="19" y="174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39"/>
                    <a:pt x="32" y="139"/>
                    <a:pt x="32" y="138"/>
                  </a:cubicBezTo>
                  <a:cubicBezTo>
                    <a:pt x="26" y="34"/>
                    <a:pt x="26" y="34"/>
                    <a:pt x="26" y="34"/>
                  </a:cubicBezTo>
                  <a:cubicBezTo>
                    <a:pt x="32" y="31"/>
                    <a:pt x="36" y="25"/>
                    <a:pt x="36" y="1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</p:grpSp>
      <p:sp>
        <p:nvSpPr>
          <p:cNvPr id="68" name="PA_文本框 67"/>
          <p:cNvSpPr txBox="1"/>
          <p:nvPr>
            <p:custDataLst>
              <p:tags r:id="rId11"/>
            </p:custDataLst>
          </p:nvPr>
        </p:nvSpPr>
        <p:spPr>
          <a:xfrm>
            <a:off x="5023976" y="1817690"/>
            <a:ext cx="34176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altLang="zh-CN" sz="3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mpact" panose="020B0806030902050204" pitchFamily="34" charset="0"/>
                <a:ea typeface="宋体" panose="02010600030101010101" pitchFamily="2" charset="-122"/>
                <a:cs typeface="+mn-cs"/>
              </a:rPr>
              <a:t>1</a:t>
            </a:r>
            <a:endParaRPr kumimoji="0" lang="zh-CN" altLang="en-US" sz="3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Impact" panose="020B0806030902050204" pitchFamily="3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9" name="PA_文本框 68"/>
          <p:cNvSpPr txBox="1"/>
          <p:nvPr>
            <p:custDataLst>
              <p:tags r:id="rId12"/>
            </p:custDataLst>
          </p:nvPr>
        </p:nvSpPr>
        <p:spPr>
          <a:xfrm>
            <a:off x="6082686" y="2042549"/>
            <a:ext cx="391454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altLang="zh-CN" sz="3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mpact" panose="020B0806030902050204" pitchFamily="34" charset="0"/>
                <a:ea typeface="宋体" panose="02010600030101010101" pitchFamily="2" charset="-122"/>
                <a:cs typeface="+mn-cs"/>
              </a:rPr>
              <a:t>2</a:t>
            </a:r>
            <a:endParaRPr kumimoji="0" lang="zh-CN" altLang="en-US" sz="3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Impact" panose="020B0806030902050204" pitchFamily="3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70" name="PA_文本框 69"/>
          <p:cNvSpPr txBox="1"/>
          <p:nvPr>
            <p:custDataLst>
              <p:tags r:id="rId13"/>
            </p:custDataLst>
          </p:nvPr>
        </p:nvSpPr>
        <p:spPr>
          <a:xfrm>
            <a:off x="6905084" y="2215727"/>
            <a:ext cx="402674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altLang="zh-CN" sz="3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mpact" panose="020B0806030902050204" pitchFamily="34" charset="0"/>
                <a:ea typeface="宋体" panose="02010600030101010101" pitchFamily="2" charset="-122"/>
                <a:cs typeface="+mn-cs"/>
              </a:rPr>
              <a:t>3</a:t>
            </a:r>
            <a:endParaRPr kumimoji="0" lang="zh-CN" altLang="en-US" sz="3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Impact" panose="020B0806030902050204" pitchFamily="34" charset="0"/>
              <a:ea typeface="宋体" panose="02010600030101010101" pitchFamily="2" charset="-122"/>
              <a:cs typeface="+mn-cs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2" fill="hold" nodeType="withEffect" p14:presetBounceEnd="33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33000">
                                          <p:cBhvr additive="base">
                                            <p:cTn id="7" dur="1000" fill="hold"/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33000">
                                          <p:cBhvr additive="base">
                                            <p:cTn id="8" dur="1000" fill="hold"/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2" fill="hold" nodeType="withEffect" p14:presetBounceEnd="33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33000">
                                          <p:cBhvr additive="base">
                                            <p:cTn id="11" dur="1000" fill="hold"/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33000">
                                          <p:cBhvr additive="base">
                                            <p:cTn id="12" dur="1000" fill="hold"/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8" fill="hold" nodeType="withEffect" p14:presetBounceEnd="33000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33000">
                                          <p:cBhvr additive="base">
                                            <p:cTn id="15" dur="1000" fill="hold"/>
                                            <p:tgtEl>
                                              <p:spTgt spid="2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33000">
                                          <p:cBhvr additive="base">
                                            <p:cTn id="16" dur="1000" fill="hold"/>
                                            <p:tgtEl>
                                              <p:spTgt spid="2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2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000" fill="hold"/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000" fill="hold"/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2" fill="hold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000" fill="hold"/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000" fill="hold"/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8" fill="hold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1000" fill="hold"/>
                                            <p:tgtEl>
                                              <p:spTgt spid="2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1000" fill="hold"/>
                                            <p:tgtEl>
                                              <p:spTgt spid="2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Fallback>
  </mc:AlternateContent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8" name="PA_矩形 127"/>
          <p:cNvSpPr/>
          <p:nvPr>
            <p:custDataLst>
              <p:tags r:id="rId1"/>
            </p:custDataLst>
          </p:nvPr>
        </p:nvSpPr>
        <p:spPr>
          <a:xfrm>
            <a:off x="0" y="6545943"/>
            <a:ext cx="12192000" cy="312057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31" name="PA_任意多边形 130"/>
          <p:cNvSpPr/>
          <p:nvPr>
            <p:custDataLst>
              <p:tags r:id="rId2"/>
            </p:custDataLst>
          </p:nvPr>
        </p:nvSpPr>
        <p:spPr>
          <a:xfrm>
            <a:off x="10269304" y="6545943"/>
            <a:ext cx="1932222" cy="312057"/>
          </a:xfrm>
          <a:custGeom>
            <a:avLst/>
            <a:gdLst>
              <a:gd name="connsiteX0" fmla="*/ 0 w 1932222"/>
              <a:gd name="connsiteY0" fmla="*/ 0 h 312057"/>
              <a:gd name="connsiteX1" fmla="*/ 1932222 w 1932222"/>
              <a:gd name="connsiteY1" fmla="*/ 0 h 312057"/>
              <a:gd name="connsiteX2" fmla="*/ 1932222 w 1932222"/>
              <a:gd name="connsiteY2" fmla="*/ 312057 h 312057"/>
              <a:gd name="connsiteX3" fmla="*/ 154981 w 1932222"/>
              <a:gd name="connsiteY3" fmla="*/ 312057 h 3120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32222" h="312057">
                <a:moveTo>
                  <a:pt x="0" y="0"/>
                </a:moveTo>
                <a:lnTo>
                  <a:pt x="1932222" y="0"/>
                </a:lnTo>
                <a:lnTo>
                  <a:pt x="1932222" y="312057"/>
                </a:lnTo>
                <a:lnTo>
                  <a:pt x="154981" y="312057"/>
                </a:lnTo>
                <a:close/>
              </a:path>
            </a:pathLst>
          </a:custGeom>
          <a:solidFill>
            <a:schemeClr val="bg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32" name="PA_SlideNumberPlaceholder 131"/>
          <p:cNvSpPr>
            <a:spLocks noGrp="1"/>
          </p:cNvSpPr>
          <p:nvPr>
            <p:ph type="sldNum" sz="quarter" idx="12"/>
            <p:custDataLst>
              <p:tags r:id="rId3"/>
            </p:custDataLst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altLang="zh-CN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-</a:t>
            </a:r>
            <a:fld id="{D6B02234-A951-478D-B725-4AAC724CF730}" type="slidenum">
              <a:rPr kumimoji="0" lang="zh-CN" altLang="en-US" sz="1200" b="0" i="0" u="none" strike="noStrike" kern="120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40</a:t>
            </a:fld>
            <a:r>
              <a:rPr kumimoji="0" lang="en-US" altLang="zh-CN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-</a:t>
            </a:r>
            <a:endParaRPr kumimoji="0" lang="zh-CN" altLang="en-US" sz="1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33" name="PA_矩形 132"/>
          <p:cNvSpPr/>
          <p:nvPr>
            <p:custDataLst>
              <p:tags r:id="rId4"/>
            </p:custDataLst>
          </p:nvPr>
        </p:nvSpPr>
        <p:spPr>
          <a:xfrm>
            <a:off x="0" y="0"/>
            <a:ext cx="12192000" cy="696387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34" name="PA_矩形 133"/>
          <p:cNvSpPr/>
          <p:nvPr>
            <p:custDataLst>
              <p:tags r:id="rId5"/>
            </p:custDataLst>
          </p:nvPr>
        </p:nvSpPr>
        <p:spPr>
          <a:xfrm>
            <a:off x="0" y="0"/>
            <a:ext cx="138112" cy="696387"/>
          </a:xfrm>
          <a:prstGeom prst="rect">
            <a:avLst/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35" name="PA_文本框 134"/>
          <p:cNvSpPr txBox="1"/>
          <p:nvPr>
            <p:custDataLst>
              <p:tags r:id="rId6"/>
            </p:custDataLst>
          </p:nvPr>
        </p:nvSpPr>
        <p:spPr>
          <a:xfrm>
            <a:off x="254000" y="99391"/>
            <a:ext cx="7215437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lvl="0">
              <a:defRPr/>
            </a:pPr>
            <a:r>
              <a:rPr lang="zh-CN" altLang="en-US" sz="2800" b="1" spc="600" dirty="0">
                <a:solidFill>
                  <a:srgbClr val="40404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三角形</a:t>
            </a:r>
            <a:r>
              <a:rPr kumimoji="0" lang="zh-CN" altLang="en-US" sz="2800" b="1" i="0" u="none" strike="noStrike" kern="1200" cap="none" spc="600" normalizeH="0" baseline="0" noProof="0" dirty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rPr>
              <a:t>形状拼接五角星</a:t>
            </a:r>
            <a:r>
              <a:rPr lang="en-US" altLang="zh-CN" sz="2800" b="1" spc="600" dirty="0">
                <a:solidFill>
                  <a:srgbClr val="40404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PPT</a:t>
            </a:r>
            <a:r>
              <a:rPr lang="zh-CN" altLang="en-US" sz="2800" b="1" spc="600" dirty="0">
                <a:solidFill>
                  <a:srgbClr val="40404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创意图表</a:t>
            </a:r>
            <a:endParaRPr kumimoji="0" lang="zh-CN" altLang="en-US" sz="2800" b="1" i="0" u="none" strike="noStrike" kern="1200" cap="none" spc="600" normalizeH="0" baseline="0" noProof="0" dirty="0">
              <a:ln>
                <a:noFill/>
              </a:ln>
              <a:solidFill>
                <a:srgbClr val="404040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</a:endParaRPr>
          </a:p>
        </p:txBody>
      </p:sp>
      <p:grpSp>
        <p:nvGrpSpPr>
          <p:cNvPr id="32" name="PA_组合 31"/>
          <p:cNvGrpSpPr/>
          <p:nvPr>
            <p:custDataLst>
              <p:tags r:id="rId7"/>
            </p:custDataLst>
          </p:nvPr>
        </p:nvGrpSpPr>
        <p:grpSpPr>
          <a:xfrm>
            <a:off x="3572759" y="1276035"/>
            <a:ext cx="5061734" cy="4813342"/>
            <a:chOff x="3443288" y="906463"/>
            <a:chExt cx="5305425" cy="5045075"/>
          </a:xfrm>
          <a:solidFill>
            <a:schemeClr val="accent3"/>
          </a:solidFill>
        </p:grpSpPr>
        <p:sp>
          <p:nvSpPr>
            <p:cNvPr id="33" name="PA_任意多边形 5"/>
            <p:cNvSpPr/>
            <p:nvPr>
              <p:custDataLst>
                <p:tags r:id="rId43"/>
              </p:custDataLst>
            </p:nvPr>
          </p:nvSpPr>
          <p:spPr bwMode="auto">
            <a:xfrm>
              <a:off x="3443288" y="2833688"/>
              <a:ext cx="2657475" cy="1225550"/>
            </a:xfrm>
            <a:custGeom>
              <a:avLst/>
              <a:gdLst>
                <a:gd name="T0" fmla="*/ 0 w 1674"/>
                <a:gd name="T1" fmla="*/ 0 h 772"/>
                <a:gd name="T2" fmla="*/ 973 w 1674"/>
                <a:gd name="T3" fmla="*/ 772 h 772"/>
                <a:gd name="T4" fmla="*/ 1674 w 1674"/>
                <a:gd name="T5" fmla="*/ 547 h 772"/>
                <a:gd name="T6" fmla="*/ 0 w 1674"/>
                <a:gd name="T7" fmla="*/ 0 h 7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74" h="772">
                  <a:moveTo>
                    <a:pt x="0" y="0"/>
                  </a:moveTo>
                  <a:lnTo>
                    <a:pt x="973" y="772"/>
                  </a:lnTo>
                  <a:lnTo>
                    <a:pt x="1674" y="547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4" name="PA_任意多边形 6"/>
            <p:cNvSpPr/>
            <p:nvPr>
              <p:custDataLst>
                <p:tags r:id="rId44"/>
              </p:custDataLst>
            </p:nvPr>
          </p:nvSpPr>
          <p:spPr bwMode="auto">
            <a:xfrm>
              <a:off x="3546475" y="2895600"/>
              <a:ext cx="2484438" cy="1136650"/>
            </a:xfrm>
            <a:custGeom>
              <a:avLst/>
              <a:gdLst>
                <a:gd name="T0" fmla="*/ 0 w 1565"/>
                <a:gd name="T1" fmla="*/ 0 h 716"/>
                <a:gd name="T2" fmla="*/ 1565 w 1565"/>
                <a:gd name="T3" fmla="*/ 508 h 716"/>
                <a:gd name="T4" fmla="*/ 908 w 1565"/>
                <a:gd name="T5" fmla="*/ 716 h 716"/>
                <a:gd name="T6" fmla="*/ 0 w 1565"/>
                <a:gd name="T7" fmla="*/ 0 h 7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65" h="716">
                  <a:moveTo>
                    <a:pt x="0" y="0"/>
                  </a:moveTo>
                  <a:lnTo>
                    <a:pt x="1565" y="508"/>
                  </a:lnTo>
                  <a:lnTo>
                    <a:pt x="908" y="716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5" name="PA_任意多边形 7"/>
            <p:cNvSpPr/>
            <p:nvPr>
              <p:custDataLst>
                <p:tags r:id="rId45"/>
              </p:custDataLst>
            </p:nvPr>
          </p:nvSpPr>
          <p:spPr bwMode="auto">
            <a:xfrm>
              <a:off x="4459288" y="3702050"/>
              <a:ext cx="1641475" cy="2249488"/>
            </a:xfrm>
            <a:custGeom>
              <a:avLst/>
              <a:gdLst>
                <a:gd name="T0" fmla="*/ 0 w 1034"/>
                <a:gd name="T1" fmla="*/ 1417 h 1417"/>
                <a:gd name="T2" fmla="*/ 1034 w 1034"/>
                <a:gd name="T3" fmla="*/ 733 h 1417"/>
                <a:gd name="T4" fmla="*/ 1034 w 1034"/>
                <a:gd name="T5" fmla="*/ 0 h 1417"/>
                <a:gd name="T6" fmla="*/ 0 w 1034"/>
                <a:gd name="T7" fmla="*/ 1417 h 1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34" h="1417">
                  <a:moveTo>
                    <a:pt x="0" y="1417"/>
                  </a:moveTo>
                  <a:lnTo>
                    <a:pt x="1034" y="733"/>
                  </a:lnTo>
                  <a:lnTo>
                    <a:pt x="1034" y="0"/>
                  </a:lnTo>
                  <a:lnTo>
                    <a:pt x="0" y="141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6" name="PA_任意多边形 8"/>
            <p:cNvSpPr/>
            <p:nvPr>
              <p:custDataLst>
                <p:tags r:id="rId46"/>
              </p:custDataLst>
            </p:nvPr>
          </p:nvSpPr>
          <p:spPr bwMode="auto">
            <a:xfrm>
              <a:off x="4545013" y="3763963"/>
              <a:ext cx="1528763" cy="2109788"/>
            </a:xfrm>
            <a:custGeom>
              <a:avLst/>
              <a:gdLst>
                <a:gd name="T0" fmla="*/ 963 w 963"/>
                <a:gd name="T1" fmla="*/ 0 h 1329"/>
                <a:gd name="T2" fmla="*/ 963 w 963"/>
                <a:gd name="T3" fmla="*/ 683 h 1329"/>
                <a:gd name="T4" fmla="*/ 0 w 963"/>
                <a:gd name="T5" fmla="*/ 1329 h 1329"/>
                <a:gd name="T6" fmla="*/ 963 w 963"/>
                <a:gd name="T7" fmla="*/ 0 h 13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63" h="1329">
                  <a:moveTo>
                    <a:pt x="963" y="0"/>
                  </a:moveTo>
                  <a:lnTo>
                    <a:pt x="963" y="683"/>
                  </a:lnTo>
                  <a:lnTo>
                    <a:pt x="0" y="1329"/>
                  </a:lnTo>
                  <a:lnTo>
                    <a:pt x="963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7" name="PA_任意多边形 9"/>
            <p:cNvSpPr/>
            <p:nvPr>
              <p:custDataLst>
                <p:tags r:id="rId47"/>
              </p:custDataLst>
            </p:nvPr>
          </p:nvSpPr>
          <p:spPr bwMode="auto">
            <a:xfrm>
              <a:off x="4459288" y="3702050"/>
              <a:ext cx="1641475" cy="2249488"/>
            </a:xfrm>
            <a:custGeom>
              <a:avLst/>
              <a:gdLst>
                <a:gd name="T0" fmla="*/ 1034 w 1034"/>
                <a:gd name="T1" fmla="*/ 0 h 1417"/>
                <a:gd name="T2" fmla="*/ 333 w 1034"/>
                <a:gd name="T3" fmla="*/ 225 h 1417"/>
                <a:gd name="T4" fmla="*/ 0 w 1034"/>
                <a:gd name="T5" fmla="*/ 1417 h 1417"/>
                <a:gd name="T6" fmla="*/ 0 w 1034"/>
                <a:gd name="T7" fmla="*/ 1417 h 1417"/>
                <a:gd name="T8" fmla="*/ 1034 w 1034"/>
                <a:gd name="T9" fmla="*/ 0 h 1417"/>
                <a:gd name="T10" fmla="*/ 1034 w 1034"/>
                <a:gd name="T11" fmla="*/ 0 h 1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34" h="1417">
                  <a:moveTo>
                    <a:pt x="1034" y="0"/>
                  </a:moveTo>
                  <a:lnTo>
                    <a:pt x="333" y="225"/>
                  </a:lnTo>
                  <a:lnTo>
                    <a:pt x="0" y="1417"/>
                  </a:lnTo>
                  <a:lnTo>
                    <a:pt x="0" y="1417"/>
                  </a:lnTo>
                  <a:lnTo>
                    <a:pt x="1034" y="0"/>
                  </a:lnTo>
                  <a:lnTo>
                    <a:pt x="103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8" name="PA_任意多边形 10"/>
            <p:cNvSpPr/>
            <p:nvPr>
              <p:custDataLst>
                <p:tags r:id="rId48"/>
              </p:custDataLst>
            </p:nvPr>
          </p:nvSpPr>
          <p:spPr bwMode="auto">
            <a:xfrm>
              <a:off x="4511675" y="3736975"/>
              <a:ext cx="1527175" cy="2111375"/>
            </a:xfrm>
            <a:custGeom>
              <a:avLst/>
              <a:gdLst>
                <a:gd name="T0" fmla="*/ 311 w 962"/>
                <a:gd name="T1" fmla="*/ 214 h 1330"/>
                <a:gd name="T2" fmla="*/ 962 w 962"/>
                <a:gd name="T3" fmla="*/ 0 h 1330"/>
                <a:gd name="T4" fmla="*/ 0 w 962"/>
                <a:gd name="T5" fmla="*/ 1330 h 1330"/>
                <a:gd name="T6" fmla="*/ 311 w 962"/>
                <a:gd name="T7" fmla="*/ 214 h 1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62" h="1330">
                  <a:moveTo>
                    <a:pt x="311" y="214"/>
                  </a:moveTo>
                  <a:lnTo>
                    <a:pt x="962" y="0"/>
                  </a:lnTo>
                  <a:lnTo>
                    <a:pt x="0" y="1330"/>
                  </a:lnTo>
                  <a:lnTo>
                    <a:pt x="311" y="214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9" name="PA_任意多边形 11"/>
            <p:cNvSpPr/>
            <p:nvPr>
              <p:custDataLst>
                <p:tags r:id="rId49"/>
              </p:custDataLst>
            </p:nvPr>
          </p:nvSpPr>
          <p:spPr bwMode="auto">
            <a:xfrm>
              <a:off x="6100763" y="906463"/>
              <a:ext cx="685800" cy="2795588"/>
            </a:xfrm>
            <a:custGeom>
              <a:avLst/>
              <a:gdLst>
                <a:gd name="T0" fmla="*/ 0 w 432"/>
                <a:gd name="T1" fmla="*/ 1761 h 1761"/>
                <a:gd name="T2" fmla="*/ 0 w 432"/>
                <a:gd name="T3" fmla="*/ 1761 h 1761"/>
                <a:gd name="T4" fmla="*/ 432 w 432"/>
                <a:gd name="T5" fmla="*/ 1165 h 1761"/>
                <a:gd name="T6" fmla="*/ 0 w 432"/>
                <a:gd name="T7" fmla="*/ 0 h 1761"/>
                <a:gd name="T8" fmla="*/ 0 w 432"/>
                <a:gd name="T9" fmla="*/ 1761 h 1761"/>
                <a:gd name="T10" fmla="*/ 0 w 432"/>
                <a:gd name="T11" fmla="*/ 1761 h 17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32" h="1761">
                  <a:moveTo>
                    <a:pt x="0" y="1761"/>
                  </a:moveTo>
                  <a:lnTo>
                    <a:pt x="0" y="1761"/>
                  </a:lnTo>
                  <a:lnTo>
                    <a:pt x="432" y="1165"/>
                  </a:lnTo>
                  <a:lnTo>
                    <a:pt x="0" y="0"/>
                  </a:lnTo>
                  <a:lnTo>
                    <a:pt x="0" y="1761"/>
                  </a:lnTo>
                  <a:lnTo>
                    <a:pt x="0" y="176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0" name="PA_任意多边形 12"/>
            <p:cNvSpPr/>
            <p:nvPr>
              <p:custDataLst>
                <p:tags r:id="rId50"/>
              </p:custDataLst>
            </p:nvPr>
          </p:nvSpPr>
          <p:spPr bwMode="auto">
            <a:xfrm>
              <a:off x="6118225" y="1027113"/>
              <a:ext cx="642938" cy="2606675"/>
            </a:xfrm>
            <a:custGeom>
              <a:avLst/>
              <a:gdLst>
                <a:gd name="T0" fmla="*/ 0 w 405"/>
                <a:gd name="T1" fmla="*/ 0 h 1642"/>
                <a:gd name="T2" fmla="*/ 405 w 405"/>
                <a:gd name="T3" fmla="*/ 1089 h 1642"/>
                <a:gd name="T4" fmla="*/ 0 w 405"/>
                <a:gd name="T5" fmla="*/ 1642 h 1642"/>
                <a:gd name="T6" fmla="*/ 0 w 405"/>
                <a:gd name="T7" fmla="*/ 0 h 16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5" h="1642">
                  <a:moveTo>
                    <a:pt x="0" y="0"/>
                  </a:moveTo>
                  <a:lnTo>
                    <a:pt x="405" y="1089"/>
                  </a:lnTo>
                  <a:lnTo>
                    <a:pt x="0" y="164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1" name="PA_任意多边形 13"/>
            <p:cNvSpPr/>
            <p:nvPr>
              <p:custDataLst>
                <p:tags r:id="rId51"/>
              </p:custDataLst>
            </p:nvPr>
          </p:nvSpPr>
          <p:spPr bwMode="auto">
            <a:xfrm>
              <a:off x="5414963" y="906463"/>
              <a:ext cx="685800" cy="2795588"/>
            </a:xfrm>
            <a:custGeom>
              <a:avLst/>
              <a:gdLst>
                <a:gd name="T0" fmla="*/ 432 w 432"/>
                <a:gd name="T1" fmla="*/ 0 h 1761"/>
                <a:gd name="T2" fmla="*/ 0 w 432"/>
                <a:gd name="T3" fmla="*/ 1165 h 1761"/>
                <a:gd name="T4" fmla="*/ 432 w 432"/>
                <a:gd name="T5" fmla="*/ 1761 h 1761"/>
                <a:gd name="T6" fmla="*/ 432 w 432"/>
                <a:gd name="T7" fmla="*/ 0 h 17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32" h="1761">
                  <a:moveTo>
                    <a:pt x="432" y="0"/>
                  </a:moveTo>
                  <a:lnTo>
                    <a:pt x="0" y="1165"/>
                  </a:lnTo>
                  <a:lnTo>
                    <a:pt x="432" y="1761"/>
                  </a:lnTo>
                  <a:lnTo>
                    <a:pt x="43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2" name="PA_任意多边形 14"/>
            <p:cNvSpPr/>
            <p:nvPr>
              <p:custDataLst>
                <p:tags r:id="rId52"/>
              </p:custDataLst>
            </p:nvPr>
          </p:nvSpPr>
          <p:spPr bwMode="auto">
            <a:xfrm>
              <a:off x="5430838" y="1027113"/>
              <a:ext cx="642938" cy="2606675"/>
            </a:xfrm>
            <a:custGeom>
              <a:avLst/>
              <a:gdLst>
                <a:gd name="T0" fmla="*/ 0 w 405"/>
                <a:gd name="T1" fmla="*/ 1089 h 1642"/>
                <a:gd name="T2" fmla="*/ 405 w 405"/>
                <a:gd name="T3" fmla="*/ 0 h 1642"/>
                <a:gd name="T4" fmla="*/ 405 w 405"/>
                <a:gd name="T5" fmla="*/ 1642 h 1642"/>
                <a:gd name="T6" fmla="*/ 0 w 405"/>
                <a:gd name="T7" fmla="*/ 1089 h 16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5" h="1642">
                  <a:moveTo>
                    <a:pt x="0" y="1089"/>
                  </a:moveTo>
                  <a:lnTo>
                    <a:pt x="405" y="0"/>
                  </a:lnTo>
                  <a:lnTo>
                    <a:pt x="405" y="1642"/>
                  </a:lnTo>
                  <a:lnTo>
                    <a:pt x="0" y="1089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3" name="PA_任意多边形 15"/>
            <p:cNvSpPr/>
            <p:nvPr>
              <p:custDataLst>
                <p:tags r:id="rId53"/>
              </p:custDataLst>
            </p:nvPr>
          </p:nvSpPr>
          <p:spPr bwMode="auto">
            <a:xfrm>
              <a:off x="3443288" y="2755900"/>
              <a:ext cx="2657475" cy="946150"/>
            </a:xfrm>
            <a:custGeom>
              <a:avLst/>
              <a:gdLst>
                <a:gd name="T0" fmla="*/ 1674 w 1674"/>
                <a:gd name="T1" fmla="*/ 596 h 596"/>
                <a:gd name="T2" fmla="*/ 1242 w 1674"/>
                <a:gd name="T3" fmla="*/ 0 h 596"/>
                <a:gd name="T4" fmla="*/ 1242 w 1674"/>
                <a:gd name="T5" fmla="*/ 0 h 596"/>
                <a:gd name="T6" fmla="*/ 0 w 1674"/>
                <a:gd name="T7" fmla="*/ 49 h 596"/>
                <a:gd name="T8" fmla="*/ 1674 w 1674"/>
                <a:gd name="T9" fmla="*/ 596 h 596"/>
                <a:gd name="T10" fmla="*/ 1674 w 1674"/>
                <a:gd name="T11" fmla="*/ 596 h 5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74" h="596">
                  <a:moveTo>
                    <a:pt x="1674" y="596"/>
                  </a:moveTo>
                  <a:lnTo>
                    <a:pt x="1242" y="0"/>
                  </a:lnTo>
                  <a:lnTo>
                    <a:pt x="1242" y="0"/>
                  </a:lnTo>
                  <a:lnTo>
                    <a:pt x="0" y="49"/>
                  </a:lnTo>
                  <a:lnTo>
                    <a:pt x="1674" y="596"/>
                  </a:lnTo>
                  <a:lnTo>
                    <a:pt x="1674" y="59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4" name="PA_任意多边形 16"/>
            <p:cNvSpPr/>
            <p:nvPr>
              <p:custDataLst>
                <p:tags r:id="rId54"/>
              </p:custDataLst>
            </p:nvPr>
          </p:nvSpPr>
          <p:spPr bwMode="auto">
            <a:xfrm>
              <a:off x="3563938" y="2773363"/>
              <a:ext cx="2474913" cy="885825"/>
            </a:xfrm>
            <a:custGeom>
              <a:avLst/>
              <a:gdLst>
                <a:gd name="T0" fmla="*/ 0 w 1559"/>
                <a:gd name="T1" fmla="*/ 49 h 558"/>
                <a:gd name="T2" fmla="*/ 1160 w 1559"/>
                <a:gd name="T3" fmla="*/ 0 h 558"/>
                <a:gd name="T4" fmla="*/ 1559 w 1559"/>
                <a:gd name="T5" fmla="*/ 558 h 558"/>
                <a:gd name="T6" fmla="*/ 0 w 1559"/>
                <a:gd name="T7" fmla="*/ 49 h 5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59" h="558">
                  <a:moveTo>
                    <a:pt x="0" y="49"/>
                  </a:moveTo>
                  <a:lnTo>
                    <a:pt x="1160" y="0"/>
                  </a:lnTo>
                  <a:lnTo>
                    <a:pt x="1559" y="558"/>
                  </a:lnTo>
                  <a:lnTo>
                    <a:pt x="0" y="49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5" name="PA_任意多边形 17"/>
            <p:cNvSpPr/>
            <p:nvPr>
              <p:custDataLst>
                <p:tags r:id="rId55"/>
              </p:custDataLst>
            </p:nvPr>
          </p:nvSpPr>
          <p:spPr bwMode="auto">
            <a:xfrm>
              <a:off x="6100763" y="2755900"/>
              <a:ext cx="2647950" cy="946150"/>
            </a:xfrm>
            <a:custGeom>
              <a:avLst/>
              <a:gdLst>
                <a:gd name="T0" fmla="*/ 1668 w 1668"/>
                <a:gd name="T1" fmla="*/ 49 h 596"/>
                <a:gd name="T2" fmla="*/ 432 w 1668"/>
                <a:gd name="T3" fmla="*/ 0 h 596"/>
                <a:gd name="T4" fmla="*/ 0 w 1668"/>
                <a:gd name="T5" fmla="*/ 596 h 596"/>
                <a:gd name="T6" fmla="*/ 1668 w 1668"/>
                <a:gd name="T7" fmla="*/ 49 h 5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68" h="596">
                  <a:moveTo>
                    <a:pt x="1668" y="49"/>
                  </a:moveTo>
                  <a:lnTo>
                    <a:pt x="432" y="0"/>
                  </a:lnTo>
                  <a:lnTo>
                    <a:pt x="0" y="596"/>
                  </a:lnTo>
                  <a:lnTo>
                    <a:pt x="1668" y="4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6" name="PA_任意多边形 18"/>
            <p:cNvSpPr/>
            <p:nvPr>
              <p:custDataLst>
                <p:tags r:id="rId56"/>
              </p:custDataLst>
            </p:nvPr>
          </p:nvSpPr>
          <p:spPr bwMode="auto">
            <a:xfrm>
              <a:off x="6153150" y="2773363"/>
              <a:ext cx="2482850" cy="885825"/>
            </a:xfrm>
            <a:custGeom>
              <a:avLst/>
              <a:gdLst>
                <a:gd name="T0" fmla="*/ 404 w 1564"/>
                <a:gd name="T1" fmla="*/ 0 h 558"/>
                <a:gd name="T2" fmla="*/ 1564 w 1564"/>
                <a:gd name="T3" fmla="*/ 49 h 558"/>
                <a:gd name="T4" fmla="*/ 0 w 1564"/>
                <a:gd name="T5" fmla="*/ 558 h 558"/>
                <a:gd name="T6" fmla="*/ 404 w 1564"/>
                <a:gd name="T7" fmla="*/ 0 h 5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64" h="558">
                  <a:moveTo>
                    <a:pt x="404" y="0"/>
                  </a:moveTo>
                  <a:lnTo>
                    <a:pt x="1564" y="49"/>
                  </a:lnTo>
                  <a:lnTo>
                    <a:pt x="0" y="558"/>
                  </a:lnTo>
                  <a:lnTo>
                    <a:pt x="404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7" name="PA_任意多边形 19"/>
            <p:cNvSpPr/>
            <p:nvPr>
              <p:custDataLst>
                <p:tags r:id="rId57"/>
              </p:custDataLst>
            </p:nvPr>
          </p:nvSpPr>
          <p:spPr bwMode="auto">
            <a:xfrm>
              <a:off x="6100763" y="3702050"/>
              <a:ext cx="1631950" cy="2249488"/>
            </a:xfrm>
            <a:custGeom>
              <a:avLst/>
              <a:gdLst>
                <a:gd name="T0" fmla="*/ 1028 w 1028"/>
                <a:gd name="T1" fmla="*/ 1417 h 1417"/>
                <a:gd name="T2" fmla="*/ 695 w 1028"/>
                <a:gd name="T3" fmla="*/ 225 h 1417"/>
                <a:gd name="T4" fmla="*/ 695 w 1028"/>
                <a:gd name="T5" fmla="*/ 225 h 1417"/>
                <a:gd name="T6" fmla="*/ 0 w 1028"/>
                <a:gd name="T7" fmla="*/ 0 h 1417"/>
                <a:gd name="T8" fmla="*/ 1028 w 1028"/>
                <a:gd name="T9" fmla="*/ 1417 h 1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28" h="1417">
                  <a:moveTo>
                    <a:pt x="1028" y="1417"/>
                  </a:moveTo>
                  <a:lnTo>
                    <a:pt x="695" y="225"/>
                  </a:lnTo>
                  <a:lnTo>
                    <a:pt x="695" y="225"/>
                  </a:lnTo>
                  <a:lnTo>
                    <a:pt x="0" y="0"/>
                  </a:lnTo>
                  <a:lnTo>
                    <a:pt x="1028" y="141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8" name="PA_任意多边形 20"/>
            <p:cNvSpPr/>
            <p:nvPr>
              <p:custDataLst>
                <p:tags r:id="rId58"/>
              </p:custDataLst>
            </p:nvPr>
          </p:nvSpPr>
          <p:spPr bwMode="auto">
            <a:xfrm>
              <a:off x="6153150" y="3736975"/>
              <a:ext cx="1536700" cy="2111375"/>
            </a:xfrm>
            <a:custGeom>
              <a:avLst/>
              <a:gdLst>
                <a:gd name="T0" fmla="*/ 0 w 968"/>
                <a:gd name="T1" fmla="*/ 0 h 1330"/>
                <a:gd name="T2" fmla="*/ 651 w 968"/>
                <a:gd name="T3" fmla="*/ 214 h 1330"/>
                <a:gd name="T4" fmla="*/ 968 w 968"/>
                <a:gd name="T5" fmla="*/ 1330 h 1330"/>
                <a:gd name="T6" fmla="*/ 0 w 968"/>
                <a:gd name="T7" fmla="*/ 0 h 1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68" h="1330">
                  <a:moveTo>
                    <a:pt x="0" y="0"/>
                  </a:moveTo>
                  <a:lnTo>
                    <a:pt x="651" y="214"/>
                  </a:lnTo>
                  <a:lnTo>
                    <a:pt x="968" y="133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9" name="PA_任意多边形 21"/>
            <p:cNvSpPr/>
            <p:nvPr>
              <p:custDataLst>
                <p:tags r:id="rId59"/>
              </p:custDataLst>
            </p:nvPr>
          </p:nvSpPr>
          <p:spPr bwMode="auto">
            <a:xfrm>
              <a:off x="6100763" y="3702050"/>
              <a:ext cx="1631950" cy="2249488"/>
            </a:xfrm>
            <a:custGeom>
              <a:avLst/>
              <a:gdLst>
                <a:gd name="T0" fmla="*/ 0 w 1028"/>
                <a:gd name="T1" fmla="*/ 0 h 1417"/>
                <a:gd name="T2" fmla="*/ 0 w 1028"/>
                <a:gd name="T3" fmla="*/ 0 h 1417"/>
                <a:gd name="T4" fmla="*/ 0 w 1028"/>
                <a:gd name="T5" fmla="*/ 733 h 1417"/>
                <a:gd name="T6" fmla="*/ 1028 w 1028"/>
                <a:gd name="T7" fmla="*/ 1417 h 1417"/>
                <a:gd name="T8" fmla="*/ 1028 w 1028"/>
                <a:gd name="T9" fmla="*/ 1417 h 1417"/>
                <a:gd name="T10" fmla="*/ 0 w 1028"/>
                <a:gd name="T11" fmla="*/ 0 h 1417"/>
                <a:gd name="T12" fmla="*/ 0 w 1028"/>
                <a:gd name="T13" fmla="*/ 0 h 1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28" h="1417">
                  <a:moveTo>
                    <a:pt x="0" y="0"/>
                  </a:moveTo>
                  <a:lnTo>
                    <a:pt x="0" y="0"/>
                  </a:lnTo>
                  <a:lnTo>
                    <a:pt x="0" y="733"/>
                  </a:lnTo>
                  <a:lnTo>
                    <a:pt x="1028" y="1417"/>
                  </a:lnTo>
                  <a:lnTo>
                    <a:pt x="1028" y="1417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50" name="PA_任意多边形 22"/>
            <p:cNvSpPr/>
            <p:nvPr>
              <p:custDataLst>
                <p:tags r:id="rId60"/>
              </p:custDataLst>
            </p:nvPr>
          </p:nvSpPr>
          <p:spPr bwMode="auto">
            <a:xfrm>
              <a:off x="6118225" y="3763963"/>
              <a:ext cx="1536700" cy="2109788"/>
            </a:xfrm>
            <a:custGeom>
              <a:avLst/>
              <a:gdLst>
                <a:gd name="T0" fmla="*/ 0 w 968"/>
                <a:gd name="T1" fmla="*/ 683 h 1329"/>
                <a:gd name="T2" fmla="*/ 0 w 968"/>
                <a:gd name="T3" fmla="*/ 0 h 1329"/>
                <a:gd name="T4" fmla="*/ 968 w 968"/>
                <a:gd name="T5" fmla="*/ 1329 h 1329"/>
                <a:gd name="T6" fmla="*/ 0 w 968"/>
                <a:gd name="T7" fmla="*/ 683 h 13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68" h="1329">
                  <a:moveTo>
                    <a:pt x="0" y="683"/>
                  </a:moveTo>
                  <a:lnTo>
                    <a:pt x="0" y="0"/>
                  </a:lnTo>
                  <a:lnTo>
                    <a:pt x="968" y="1329"/>
                  </a:lnTo>
                  <a:lnTo>
                    <a:pt x="0" y="683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51" name="PA_任意多边形 23"/>
            <p:cNvSpPr/>
            <p:nvPr>
              <p:custDataLst>
                <p:tags r:id="rId61"/>
              </p:custDataLst>
            </p:nvPr>
          </p:nvSpPr>
          <p:spPr bwMode="auto">
            <a:xfrm>
              <a:off x="6100763" y="2833688"/>
              <a:ext cx="2647950" cy="1225550"/>
            </a:xfrm>
            <a:custGeom>
              <a:avLst/>
              <a:gdLst>
                <a:gd name="T0" fmla="*/ 1668 w 1668"/>
                <a:gd name="T1" fmla="*/ 0 h 772"/>
                <a:gd name="T2" fmla="*/ 0 w 1668"/>
                <a:gd name="T3" fmla="*/ 547 h 772"/>
                <a:gd name="T4" fmla="*/ 0 w 1668"/>
                <a:gd name="T5" fmla="*/ 547 h 772"/>
                <a:gd name="T6" fmla="*/ 0 w 1668"/>
                <a:gd name="T7" fmla="*/ 547 h 772"/>
                <a:gd name="T8" fmla="*/ 695 w 1668"/>
                <a:gd name="T9" fmla="*/ 772 h 772"/>
                <a:gd name="T10" fmla="*/ 1668 w 1668"/>
                <a:gd name="T11" fmla="*/ 0 h 772"/>
                <a:gd name="T12" fmla="*/ 1668 w 1668"/>
                <a:gd name="T13" fmla="*/ 0 h 7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68" h="772">
                  <a:moveTo>
                    <a:pt x="1668" y="0"/>
                  </a:moveTo>
                  <a:lnTo>
                    <a:pt x="0" y="547"/>
                  </a:lnTo>
                  <a:lnTo>
                    <a:pt x="0" y="547"/>
                  </a:lnTo>
                  <a:lnTo>
                    <a:pt x="0" y="547"/>
                  </a:lnTo>
                  <a:lnTo>
                    <a:pt x="695" y="772"/>
                  </a:lnTo>
                  <a:lnTo>
                    <a:pt x="1668" y="0"/>
                  </a:lnTo>
                  <a:lnTo>
                    <a:pt x="166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52" name="PA_任意多边形 24"/>
            <p:cNvSpPr/>
            <p:nvPr>
              <p:custDataLst>
                <p:tags r:id="rId62"/>
              </p:custDataLst>
            </p:nvPr>
          </p:nvSpPr>
          <p:spPr bwMode="auto">
            <a:xfrm>
              <a:off x="6161088" y="2895600"/>
              <a:ext cx="2484438" cy="1136650"/>
            </a:xfrm>
            <a:custGeom>
              <a:avLst/>
              <a:gdLst>
                <a:gd name="T0" fmla="*/ 0 w 1565"/>
                <a:gd name="T1" fmla="*/ 508 h 716"/>
                <a:gd name="T2" fmla="*/ 1565 w 1565"/>
                <a:gd name="T3" fmla="*/ 0 h 716"/>
                <a:gd name="T4" fmla="*/ 657 w 1565"/>
                <a:gd name="T5" fmla="*/ 716 h 716"/>
                <a:gd name="T6" fmla="*/ 0 w 1565"/>
                <a:gd name="T7" fmla="*/ 508 h 7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65" h="716">
                  <a:moveTo>
                    <a:pt x="0" y="508"/>
                  </a:moveTo>
                  <a:lnTo>
                    <a:pt x="1565" y="0"/>
                  </a:lnTo>
                  <a:lnTo>
                    <a:pt x="657" y="716"/>
                  </a:lnTo>
                  <a:lnTo>
                    <a:pt x="0" y="508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</p:grpSp>
      <p:grpSp>
        <p:nvGrpSpPr>
          <p:cNvPr id="53" name="PA_组合 52"/>
          <p:cNvGrpSpPr/>
          <p:nvPr>
            <p:custDataLst>
              <p:tags r:id="rId8"/>
            </p:custDataLst>
          </p:nvPr>
        </p:nvGrpSpPr>
        <p:grpSpPr>
          <a:xfrm>
            <a:off x="775788" y="1591308"/>
            <a:ext cx="3323137" cy="1022167"/>
            <a:chOff x="775788" y="1184908"/>
            <a:chExt cx="3323137" cy="1022167"/>
          </a:xfrm>
        </p:grpSpPr>
        <p:sp>
          <p:nvSpPr>
            <p:cNvPr id="54" name="PA_文本框 53"/>
            <p:cNvSpPr txBox="1"/>
            <p:nvPr>
              <p:custDataLst>
                <p:tags r:id="rId38"/>
              </p:custDataLst>
            </p:nvPr>
          </p:nvSpPr>
          <p:spPr>
            <a:xfrm>
              <a:off x="1147304" y="1184908"/>
              <a:ext cx="2951621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altLang="zh-CN" sz="1800" b="1" i="0" u="none" strike="noStrike" kern="1200" cap="none" spc="300" normalizeH="0" baseline="0" noProof="0" dirty="0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1.</a:t>
              </a:r>
              <a:r>
                <a:rPr kumimoji="0" lang="zh-CN" altLang="en-US" sz="1800" b="1" i="0" u="none" strike="noStrike" kern="1200" cap="none" spc="300" normalizeH="0" baseline="0" noProof="0" dirty="0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点击此处添加标题</a:t>
              </a:r>
            </a:p>
          </p:txBody>
        </p:sp>
        <p:sp>
          <p:nvSpPr>
            <p:cNvPr id="55" name="PA_文本框 54"/>
            <p:cNvSpPr txBox="1"/>
            <p:nvPr>
              <p:custDataLst>
                <p:tags r:id="rId39"/>
              </p:custDataLst>
            </p:nvPr>
          </p:nvSpPr>
          <p:spPr>
            <a:xfrm>
              <a:off x="1147304" y="1636791"/>
              <a:ext cx="1595309" cy="57028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50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点击此处添加文字说明</a:t>
              </a:r>
              <a:endParaRPr kumimoji="0" lang="en-US" altLang="zh-CN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endParaRPr>
            </a:p>
            <a:p>
              <a:pPr marL="0" marR="0" lvl="0" indent="0" algn="l" defTabSz="914400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50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点击此处添加文字说明</a:t>
              </a:r>
            </a:p>
          </p:txBody>
        </p:sp>
        <p:cxnSp>
          <p:nvCxnSpPr>
            <p:cNvPr id="56" name="PA_直接连接符 55"/>
            <p:cNvCxnSpPr/>
            <p:nvPr>
              <p:custDataLst>
                <p:tags r:id="rId40"/>
              </p:custDataLst>
            </p:nvPr>
          </p:nvCxnSpPr>
          <p:spPr>
            <a:xfrm>
              <a:off x="1213979" y="1595515"/>
              <a:ext cx="2358780" cy="0"/>
            </a:xfrm>
            <a:prstGeom prst="line">
              <a:avLst/>
            </a:prstGeom>
            <a:ln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" name="PA_直接连接符 56"/>
            <p:cNvCxnSpPr/>
            <p:nvPr>
              <p:custDataLst>
                <p:tags r:id="rId41"/>
              </p:custDataLst>
            </p:nvPr>
          </p:nvCxnSpPr>
          <p:spPr>
            <a:xfrm>
              <a:off x="1213979" y="1644435"/>
              <a:ext cx="817523" cy="0"/>
            </a:xfrm>
            <a:prstGeom prst="line">
              <a:avLst/>
            </a:prstGeom>
            <a:ln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8" name="PA_任意多边形 255"/>
            <p:cNvSpPr>
              <a:spLocks noEditPoints="1"/>
            </p:cNvSpPr>
            <p:nvPr>
              <p:custDataLst>
                <p:tags r:id="rId42"/>
              </p:custDataLst>
            </p:nvPr>
          </p:nvSpPr>
          <p:spPr bwMode="auto">
            <a:xfrm>
              <a:off x="775788" y="1252537"/>
              <a:ext cx="319760" cy="224831"/>
            </a:xfrm>
            <a:custGeom>
              <a:avLst/>
              <a:gdLst>
                <a:gd name="T0" fmla="*/ 54 w 54"/>
                <a:gd name="T1" fmla="*/ 27 h 38"/>
                <a:gd name="T2" fmla="*/ 44 w 54"/>
                <a:gd name="T3" fmla="*/ 38 h 38"/>
                <a:gd name="T4" fmla="*/ 43 w 54"/>
                <a:gd name="T5" fmla="*/ 38 h 38"/>
                <a:gd name="T6" fmla="*/ 11 w 54"/>
                <a:gd name="T7" fmla="*/ 38 h 38"/>
                <a:gd name="T8" fmla="*/ 11 w 54"/>
                <a:gd name="T9" fmla="*/ 38 h 38"/>
                <a:gd name="T10" fmla="*/ 11 w 54"/>
                <a:gd name="T11" fmla="*/ 38 h 38"/>
                <a:gd name="T12" fmla="*/ 10 w 54"/>
                <a:gd name="T13" fmla="*/ 38 h 38"/>
                <a:gd name="T14" fmla="*/ 0 w 54"/>
                <a:gd name="T15" fmla="*/ 27 h 38"/>
                <a:gd name="T16" fmla="*/ 5 w 54"/>
                <a:gd name="T17" fmla="*/ 18 h 38"/>
                <a:gd name="T18" fmla="*/ 5 w 54"/>
                <a:gd name="T19" fmla="*/ 16 h 38"/>
                <a:gd name="T20" fmla="*/ 12 w 54"/>
                <a:gd name="T21" fmla="*/ 8 h 38"/>
                <a:gd name="T22" fmla="*/ 17 w 54"/>
                <a:gd name="T23" fmla="*/ 10 h 38"/>
                <a:gd name="T24" fmla="*/ 31 w 54"/>
                <a:gd name="T25" fmla="*/ 0 h 38"/>
                <a:gd name="T26" fmla="*/ 48 w 54"/>
                <a:gd name="T27" fmla="*/ 17 h 38"/>
                <a:gd name="T28" fmla="*/ 48 w 54"/>
                <a:gd name="T29" fmla="*/ 18 h 38"/>
                <a:gd name="T30" fmla="*/ 54 w 54"/>
                <a:gd name="T31" fmla="*/ 27 h 38"/>
                <a:gd name="T32" fmla="*/ 20 w 54"/>
                <a:gd name="T33" fmla="*/ 32 h 38"/>
                <a:gd name="T34" fmla="*/ 26 w 54"/>
                <a:gd name="T35" fmla="*/ 29 h 38"/>
                <a:gd name="T36" fmla="*/ 24 w 54"/>
                <a:gd name="T37" fmla="*/ 26 h 38"/>
                <a:gd name="T38" fmla="*/ 20 w 54"/>
                <a:gd name="T39" fmla="*/ 28 h 38"/>
                <a:gd name="T40" fmla="*/ 16 w 54"/>
                <a:gd name="T41" fmla="*/ 25 h 38"/>
                <a:gd name="T42" fmla="*/ 20 w 54"/>
                <a:gd name="T43" fmla="*/ 21 h 38"/>
                <a:gd name="T44" fmla="*/ 36 w 54"/>
                <a:gd name="T45" fmla="*/ 32 h 38"/>
                <a:gd name="T46" fmla="*/ 43 w 54"/>
                <a:gd name="T47" fmla="*/ 25 h 38"/>
                <a:gd name="T48" fmla="*/ 36 w 54"/>
                <a:gd name="T49" fmla="*/ 18 h 38"/>
                <a:gd name="T50" fmla="*/ 29 w 54"/>
                <a:gd name="T51" fmla="*/ 20 h 38"/>
                <a:gd name="T52" fmla="*/ 32 w 54"/>
                <a:gd name="T53" fmla="*/ 23 h 38"/>
                <a:gd name="T54" fmla="*/ 35 w 54"/>
                <a:gd name="T55" fmla="*/ 21 h 38"/>
                <a:gd name="T56" fmla="*/ 39 w 54"/>
                <a:gd name="T57" fmla="*/ 25 h 38"/>
                <a:gd name="T58" fmla="*/ 35 w 54"/>
                <a:gd name="T59" fmla="*/ 28 h 38"/>
                <a:gd name="T60" fmla="*/ 20 w 54"/>
                <a:gd name="T61" fmla="*/ 18 h 38"/>
                <a:gd name="T62" fmla="*/ 12 w 54"/>
                <a:gd name="T63" fmla="*/ 25 h 38"/>
                <a:gd name="T64" fmla="*/ 20 w 54"/>
                <a:gd name="T65" fmla="*/ 32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4" h="38">
                  <a:moveTo>
                    <a:pt x="54" y="27"/>
                  </a:moveTo>
                  <a:cubicBezTo>
                    <a:pt x="54" y="33"/>
                    <a:pt x="50" y="38"/>
                    <a:pt x="44" y="38"/>
                  </a:cubicBezTo>
                  <a:cubicBezTo>
                    <a:pt x="43" y="38"/>
                    <a:pt x="43" y="38"/>
                    <a:pt x="43" y="38"/>
                  </a:cubicBezTo>
                  <a:cubicBezTo>
                    <a:pt x="11" y="38"/>
                    <a:pt x="11" y="38"/>
                    <a:pt x="11" y="38"/>
                  </a:cubicBezTo>
                  <a:cubicBezTo>
                    <a:pt x="11" y="38"/>
                    <a:pt x="11" y="38"/>
                    <a:pt x="11" y="38"/>
                  </a:cubicBezTo>
                  <a:cubicBezTo>
                    <a:pt x="11" y="38"/>
                    <a:pt x="11" y="38"/>
                    <a:pt x="11" y="38"/>
                  </a:cubicBezTo>
                  <a:cubicBezTo>
                    <a:pt x="10" y="38"/>
                    <a:pt x="10" y="38"/>
                    <a:pt x="10" y="38"/>
                  </a:cubicBezTo>
                  <a:cubicBezTo>
                    <a:pt x="4" y="38"/>
                    <a:pt x="0" y="33"/>
                    <a:pt x="0" y="27"/>
                  </a:cubicBezTo>
                  <a:cubicBezTo>
                    <a:pt x="0" y="23"/>
                    <a:pt x="2" y="20"/>
                    <a:pt x="5" y="18"/>
                  </a:cubicBezTo>
                  <a:cubicBezTo>
                    <a:pt x="5" y="17"/>
                    <a:pt x="5" y="16"/>
                    <a:pt x="5" y="16"/>
                  </a:cubicBezTo>
                  <a:cubicBezTo>
                    <a:pt x="5" y="11"/>
                    <a:pt x="8" y="8"/>
                    <a:pt x="12" y="8"/>
                  </a:cubicBezTo>
                  <a:cubicBezTo>
                    <a:pt x="14" y="8"/>
                    <a:pt x="15" y="9"/>
                    <a:pt x="17" y="10"/>
                  </a:cubicBezTo>
                  <a:cubicBezTo>
                    <a:pt x="19" y="4"/>
                    <a:pt x="25" y="0"/>
                    <a:pt x="31" y="0"/>
                  </a:cubicBezTo>
                  <a:cubicBezTo>
                    <a:pt x="40" y="0"/>
                    <a:pt x="48" y="8"/>
                    <a:pt x="48" y="17"/>
                  </a:cubicBezTo>
                  <a:cubicBezTo>
                    <a:pt x="48" y="17"/>
                    <a:pt x="48" y="17"/>
                    <a:pt x="48" y="18"/>
                  </a:cubicBezTo>
                  <a:cubicBezTo>
                    <a:pt x="52" y="19"/>
                    <a:pt x="54" y="23"/>
                    <a:pt x="54" y="27"/>
                  </a:cubicBezTo>
                  <a:close/>
                  <a:moveTo>
                    <a:pt x="20" y="32"/>
                  </a:moveTo>
                  <a:cubicBezTo>
                    <a:pt x="23" y="32"/>
                    <a:pt x="24" y="31"/>
                    <a:pt x="26" y="29"/>
                  </a:cubicBezTo>
                  <a:cubicBezTo>
                    <a:pt x="26" y="28"/>
                    <a:pt x="25" y="27"/>
                    <a:pt x="24" y="26"/>
                  </a:cubicBezTo>
                  <a:cubicBezTo>
                    <a:pt x="23" y="27"/>
                    <a:pt x="22" y="28"/>
                    <a:pt x="20" y="28"/>
                  </a:cubicBezTo>
                  <a:cubicBezTo>
                    <a:pt x="18" y="28"/>
                    <a:pt x="16" y="27"/>
                    <a:pt x="16" y="25"/>
                  </a:cubicBezTo>
                  <a:cubicBezTo>
                    <a:pt x="16" y="23"/>
                    <a:pt x="18" y="21"/>
                    <a:pt x="20" y="21"/>
                  </a:cubicBezTo>
                  <a:cubicBezTo>
                    <a:pt x="26" y="21"/>
                    <a:pt x="27" y="32"/>
                    <a:pt x="36" y="32"/>
                  </a:cubicBezTo>
                  <a:cubicBezTo>
                    <a:pt x="40" y="32"/>
                    <a:pt x="43" y="29"/>
                    <a:pt x="43" y="25"/>
                  </a:cubicBezTo>
                  <a:cubicBezTo>
                    <a:pt x="43" y="20"/>
                    <a:pt x="40" y="18"/>
                    <a:pt x="36" y="18"/>
                  </a:cubicBezTo>
                  <a:cubicBezTo>
                    <a:pt x="33" y="18"/>
                    <a:pt x="31" y="18"/>
                    <a:pt x="29" y="20"/>
                  </a:cubicBezTo>
                  <a:cubicBezTo>
                    <a:pt x="30" y="21"/>
                    <a:pt x="31" y="22"/>
                    <a:pt x="32" y="23"/>
                  </a:cubicBezTo>
                  <a:cubicBezTo>
                    <a:pt x="33" y="22"/>
                    <a:pt x="34" y="21"/>
                    <a:pt x="35" y="21"/>
                  </a:cubicBezTo>
                  <a:cubicBezTo>
                    <a:pt x="37" y="21"/>
                    <a:pt x="39" y="23"/>
                    <a:pt x="39" y="25"/>
                  </a:cubicBezTo>
                  <a:cubicBezTo>
                    <a:pt x="39" y="27"/>
                    <a:pt x="37" y="28"/>
                    <a:pt x="35" y="28"/>
                  </a:cubicBezTo>
                  <a:cubicBezTo>
                    <a:pt x="30" y="28"/>
                    <a:pt x="28" y="18"/>
                    <a:pt x="20" y="18"/>
                  </a:cubicBezTo>
                  <a:cubicBezTo>
                    <a:pt x="16" y="18"/>
                    <a:pt x="12" y="20"/>
                    <a:pt x="12" y="25"/>
                  </a:cubicBezTo>
                  <a:cubicBezTo>
                    <a:pt x="12" y="29"/>
                    <a:pt x="16" y="32"/>
                    <a:pt x="20" y="32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59" name="PA_组合 58"/>
          <p:cNvGrpSpPr/>
          <p:nvPr>
            <p:custDataLst>
              <p:tags r:id="rId9"/>
            </p:custDataLst>
          </p:nvPr>
        </p:nvGrpSpPr>
        <p:grpSpPr>
          <a:xfrm>
            <a:off x="8653198" y="3321789"/>
            <a:ext cx="2960688" cy="1022167"/>
            <a:chOff x="8653198" y="1184908"/>
            <a:chExt cx="2960688" cy="1022167"/>
          </a:xfrm>
        </p:grpSpPr>
        <p:sp>
          <p:nvSpPr>
            <p:cNvPr id="60" name="PA_文本框 59"/>
            <p:cNvSpPr txBox="1"/>
            <p:nvPr>
              <p:custDataLst>
                <p:tags r:id="rId33"/>
              </p:custDataLst>
            </p:nvPr>
          </p:nvSpPr>
          <p:spPr>
            <a:xfrm>
              <a:off x="8978900" y="1184908"/>
              <a:ext cx="2634986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altLang="zh-CN" sz="1800" b="1" i="0" u="none" strike="noStrike" kern="1200" cap="none" spc="300" normalizeH="0" baseline="0" noProof="0" dirty="0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5.</a:t>
              </a:r>
              <a:r>
                <a:rPr kumimoji="0" lang="zh-CN" altLang="en-US" sz="1800" b="1" i="0" u="none" strike="noStrike" kern="1200" cap="none" spc="300" normalizeH="0" baseline="0" noProof="0" dirty="0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点击此处添加标题</a:t>
              </a:r>
            </a:p>
          </p:txBody>
        </p:sp>
        <p:sp>
          <p:nvSpPr>
            <p:cNvPr id="61" name="PA_文本框 60"/>
            <p:cNvSpPr txBox="1"/>
            <p:nvPr>
              <p:custDataLst>
                <p:tags r:id="rId34"/>
              </p:custDataLst>
            </p:nvPr>
          </p:nvSpPr>
          <p:spPr>
            <a:xfrm>
              <a:off x="8978900" y="1636791"/>
              <a:ext cx="1595309" cy="57028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50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点击此处添加文字说明</a:t>
              </a:r>
              <a:endParaRPr kumimoji="0" lang="en-US" altLang="zh-CN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endParaRPr>
            </a:p>
            <a:p>
              <a:pPr marL="0" marR="0" lvl="0" indent="0" algn="l" defTabSz="914400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50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点击此处添加文字说明</a:t>
              </a:r>
            </a:p>
          </p:txBody>
        </p:sp>
        <p:cxnSp>
          <p:nvCxnSpPr>
            <p:cNvPr id="62" name="PA_直接连接符 61"/>
            <p:cNvCxnSpPr/>
            <p:nvPr>
              <p:custDataLst>
                <p:tags r:id="rId35"/>
              </p:custDataLst>
            </p:nvPr>
          </p:nvCxnSpPr>
          <p:spPr>
            <a:xfrm>
              <a:off x="9045575" y="1595515"/>
              <a:ext cx="2379712" cy="0"/>
            </a:xfrm>
            <a:prstGeom prst="line">
              <a:avLst/>
            </a:prstGeom>
            <a:ln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3" name="PA_直接连接符 62"/>
            <p:cNvCxnSpPr/>
            <p:nvPr>
              <p:custDataLst>
                <p:tags r:id="rId36"/>
              </p:custDataLst>
            </p:nvPr>
          </p:nvCxnSpPr>
          <p:spPr>
            <a:xfrm>
              <a:off x="9045575" y="1644435"/>
              <a:ext cx="817523" cy="0"/>
            </a:xfrm>
            <a:prstGeom prst="line">
              <a:avLst/>
            </a:prstGeom>
            <a:ln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4" name="PA_任意多边形 315"/>
            <p:cNvSpPr>
              <a:spLocks noEditPoints="1"/>
            </p:cNvSpPr>
            <p:nvPr>
              <p:custDataLst>
                <p:tags r:id="rId37"/>
              </p:custDataLst>
            </p:nvPr>
          </p:nvSpPr>
          <p:spPr bwMode="auto">
            <a:xfrm>
              <a:off x="8653198" y="1246755"/>
              <a:ext cx="236393" cy="236393"/>
            </a:xfrm>
            <a:custGeom>
              <a:avLst/>
              <a:gdLst>
                <a:gd name="T0" fmla="*/ 41 w 41"/>
                <a:gd name="T1" fmla="*/ 34 h 41"/>
                <a:gd name="T2" fmla="*/ 33 w 41"/>
                <a:gd name="T3" fmla="*/ 41 h 41"/>
                <a:gd name="T4" fmla="*/ 8 w 41"/>
                <a:gd name="T5" fmla="*/ 41 h 41"/>
                <a:gd name="T6" fmla="*/ 0 w 41"/>
                <a:gd name="T7" fmla="*/ 34 h 41"/>
                <a:gd name="T8" fmla="*/ 0 w 41"/>
                <a:gd name="T9" fmla="*/ 8 h 41"/>
                <a:gd name="T10" fmla="*/ 8 w 41"/>
                <a:gd name="T11" fmla="*/ 0 h 41"/>
                <a:gd name="T12" fmla="*/ 33 w 41"/>
                <a:gd name="T13" fmla="*/ 0 h 41"/>
                <a:gd name="T14" fmla="*/ 41 w 41"/>
                <a:gd name="T15" fmla="*/ 8 h 41"/>
                <a:gd name="T16" fmla="*/ 41 w 41"/>
                <a:gd name="T17" fmla="*/ 34 h 41"/>
                <a:gd name="T18" fmla="*/ 29 w 41"/>
                <a:gd name="T19" fmla="*/ 20 h 41"/>
                <a:gd name="T20" fmla="*/ 21 w 41"/>
                <a:gd name="T21" fmla="*/ 12 h 41"/>
                <a:gd name="T22" fmla="*/ 7 w 41"/>
                <a:gd name="T23" fmla="*/ 27 h 41"/>
                <a:gd name="T24" fmla="*/ 7 w 41"/>
                <a:gd name="T25" fmla="*/ 34 h 41"/>
                <a:gd name="T26" fmla="*/ 15 w 41"/>
                <a:gd name="T27" fmla="*/ 34 h 41"/>
                <a:gd name="T28" fmla="*/ 29 w 41"/>
                <a:gd name="T29" fmla="*/ 20 h 41"/>
                <a:gd name="T30" fmla="*/ 15 w 41"/>
                <a:gd name="T31" fmla="*/ 30 h 41"/>
                <a:gd name="T32" fmla="*/ 14 w 41"/>
                <a:gd name="T33" fmla="*/ 32 h 41"/>
                <a:gd name="T34" fmla="*/ 12 w 41"/>
                <a:gd name="T35" fmla="*/ 32 h 41"/>
                <a:gd name="T36" fmla="*/ 12 w 41"/>
                <a:gd name="T37" fmla="*/ 29 h 41"/>
                <a:gd name="T38" fmla="*/ 9 w 41"/>
                <a:gd name="T39" fmla="*/ 29 h 41"/>
                <a:gd name="T40" fmla="*/ 9 w 41"/>
                <a:gd name="T41" fmla="*/ 28 h 41"/>
                <a:gd name="T42" fmla="*/ 11 w 41"/>
                <a:gd name="T43" fmla="*/ 26 h 41"/>
                <a:gd name="T44" fmla="*/ 15 w 41"/>
                <a:gd name="T45" fmla="*/ 30 h 41"/>
                <a:gd name="T46" fmla="*/ 22 w 41"/>
                <a:gd name="T47" fmla="*/ 17 h 41"/>
                <a:gd name="T48" fmla="*/ 14 w 41"/>
                <a:gd name="T49" fmla="*/ 24 h 41"/>
                <a:gd name="T50" fmla="*/ 13 w 41"/>
                <a:gd name="T51" fmla="*/ 25 h 41"/>
                <a:gd name="T52" fmla="*/ 13 w 41"/>
                <a:gd name="T53" fmla="*/ 24 h 41"/>
                <a:gd name="T54" fmla="*/ 21 w 41"/>
                <a:gd name="T55" fmla="*/ 16 h 41"/>
                <a:gd name="T56" fmla="*/ 22 w 41"/>
                <a:gd name="T57" fmla="*/ 16 h 41"/>
                <a:gd name="T58" fmla="*/ 22 w 41"/>
                <a:gd name="T59" fmla="*/ 17 h 41"/>
                <a:gd name="T60" fmla="*/ 33 w 41"/>
                <a:gd name="T61" fmla="*/ 16 h 41"/>
                <a:gd name="T62" fmla="*/ 33 w 41"/>
                <a:gd name="T63" fmla="*/ 12 h 41"/>
                <a:gd name="T64" fmla="*/ 29 w 41"/>
                <a:gd name="T65" fmla="*/ 8 h 41"/>
                <a:gd name="T66" fmla="*/ 26 w 41"/>
                <a:gd name="T67" fmla="*/ 8 h 41"/>
                <a:gd name="T68" fmla="*/ 23 w 41"/>
                <a:gd name="T69" fmla="*/ 10 h 41"/>
                <a:gd name="T70" fmla="*/ 31 w 41"/>
                <a:gd name="T71" fmla="*/ 18 h 41"/>
                <a:gd name="T72" fmla="*/ 33 w 41"/>
                <a:gd name="T73" fmla="*/ 1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41" h="41">
                  <a:moveTo>
                    <a:pt x="41" y="34"/>
                  </a:moveTo>
                  <a:cubicBezTo>
                    <a:pt x="41" y="38"/>
                    <a:pt x="38" y="41"/>
                    <a:pt x="33" y="41"/>
                  </a:cubicBezTo>
                  <a:cubicBezTo>
                    <a:pt x="8" y="41"/>
                    <a:pt x="8" y="41"/>
                    <a:pt x="8" y="41"/>
                  </a:cubicBezTo>
                  <a:cubicBezTo>
                    <a:pt x="4" y="41"/>
                    <a:pt x="0" y="38"/>
                    <a:pt x="0" y="34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4"/>
                    <a:pt x="4" y="0"/>
                    <a:pt x="8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8" y="0"/>
                    <a:pt x="41" y="4"/>
                    <a:pt x="41" y="8"/>
                  </a:cubicBezTo>
                  <a:lnTo>
                    <a:pt x="41" y="34"/>
                  </a:lnTo>
                  <a:close/>
                  <a:moveTo>
                    <a:pt x="29" y="20"/>
                  </a:moveTo>
                  <a:cubicBezTo>
                    <a:pt x="21" y="12"/>
                    <a:pt x="21" y="12"/>
                    <a:pt x="21" y="12"/>
                  </a:cubicBezTo>
                  <a:cubicBezTo>
                    <a:pt x="7" y="27"/>
                    <a:pt x="7" y="27"/>
                    <a:pt x="7" y="27"/>
                  </a:cubicBezTo>
                  <a:cubicBezTo>
                    <a:pt x="7" y="34"/>
                    <a:pt x="7" y="34"/>
                    <a:pt x="7" y="34"/>
                  </a:cubicBezTo>
                  <a:cubicBezTo>
                    <a:pt x="15" y="34"/>
                    <a:pt x="15" y="34"/>
                    <a:pt x="15" y="34"/>
                  </a:cubicBezTo>
                  <a:lnTo>
                    <a:pt x="29" y="20"/>
                  </a:lnTo>
                  <a:close/>
                  <a:moveTo>
                    <a:pt x="15" y="30"/>
                  </a:moveTo>
                  <a:cubicBezTo>
                    <a:pt x="14" y="32"/>
                    <a:pt x="14" y="32"/>
                    <a:pt x="14" y="32"/>
                  </a:cubicBezTo>
                  <a:cubicBezTo>
                    <a:pt x="12" y="32"/>
                    <a:pt x="12" y="32"/>
                    <a:pt x="12" y="32"/>
                  </a:cubicBezTo>
                  <a:cubicBezTo>
                    <a:pt x="12" y="29"/>
                    <a:pt x="12" y="29"/>
                    <a:pt x="12" y="29"/>
                  </a:cubicBezTo>
                  <a:cubicBezTo>
                    <a:pt x="9" y="29"/>
                    <a:pt x="9" y="29"/>
                    <a:pt x="9" y="29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11" y="26"/>
                    <a:pt x="11" y="26"/>
                    <a:pt x="11" y="26"/>
                  </a:cubicBezTo>
                  <a:lnTo>
                    <a:pt x="15" y="30"/>
                  </a:lnTo>
                  <a:close/>
                  <a:moveTo>
                    <a:pt x="22" y="17"/>
                  </a:moveTo>
                  <a:cubicBezTo>
                    <a:pt x="14" y="24"/>
                    <a:pt x="14" y="24"/>
                    <a:pt x="14" y="24"/>
                  </a:cubicBezTo>
                  <a:cubicBezTo>
                    <a:pt x="14" y="25"/>
                    <a:pt x="13" y="25"/>
                    <a:pt x="13" y="25"/>
                  </a:cubicBezTo>
                  <a:cubicBezTo>
                    <a:pt x="13" y="24"/>
                    <a:pt x="13" y="24"/>
                    <a:pt x="13" y="24"/>
                  </a:cubicBezTo>
                  <a:cubicBezTo>
                    <a:pt x="21" y="16"/>
                    <a:pt x="21" y="16"/>
                    <a:pt x="21" y="16"/>
                  </a:cubicBezTo>
                  <a:cubicBezTo>
                    <a:pt x="21" y="16"/>
                    <a:pt x="22" y="16"/>
                    <a:pt x="22" y="16"/>
                  </a:cubicBezTo>
                  <a:cubicBezTo>
                    <a:pt x="22" y="16"/>
                    <a:pt x="22" y="16"/>
                    <a:pt x="22" y="17"/>
                  </a:cubicBezTo>
                  <a:close/>
                  <a:moveTo>
                    <a:pt x="33" y="16"/>
                  </a:moveTo>
                  <a:cubicBezTo>
                    <a:pt x="34" y="15"/>
                    <a:pt x="34" y="13"/>
                    <a:pt x="33" y="12"/>
                  </a:cubicBezTo>
                  <a:cubicBezTo>
                    <a:pt x="29" y="8"/>
                    <a:pt x="29" y="8"/>
                    <a:pt x="29" y="8"/>
                  </a:cubicBezTo>
                  <a:cubicBezTo>
                    <a:pt x="28" y="7"/>
                    <a:pt x="27" y="7"/>
                    <a:pt x="26" y="8"/>
                  </a:cubicBezTo>
                  <a:cubicBezTo>
                    <a:pt x="23" y="10"/>
                    <a:pt x="23" y="10"/>
                    <a:pt x="23" y="10"/>
                  </a:cubicBezTo>
                  <a:cubicBezTo>
                    <a:pt x="31" y="18"/>
                    <a:pt x="31" y="18"/>
                    <a:pt x="31" y="18"/>
                  </a:cubicBezTo>
                  <a:lnTo>
                    <a:pt x="33" y="16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65" name="PA_组合 64"/>
          <p:cNvGrpSpPr/>
          <p:nvPr>
            <p:custDataLst>
              <p:tags r:id="rId10"/>
            </p:custDataLst>
          </p:nvPr>
        </p:nvGrpSpPr>
        <p:grpSpPr>
          <a:xfrm>
            <a:off x="821668" y="3313374"/>
            <a:ext cx="2935945" cy="1022167"/>
            <a:chOff x="821668" y="2906974"/>
            <a:chExt cx="2935945" cy="1022167"/>
          </a:xfrm>
        </p:grpSpPr>
        <p:sp>
          <p:nvSpPr>
            <p:cNvPr id="66" name="PA_文本框 65"/>
            <p:cNvSpPr txBox="1"/>
            <p:nvPr>
              <p:custDataLst>
                <p:tags r:id="rId28"/>
              </p:custDataLst>
            </p:nvPr>
          </p:nvSpPr>
          <p:spPr>
            <a:xfrm>
              <a:off x="1147304" y="2906974"/>
              <a:ext cx="2610309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altLang="zh-CN" sz="1800" b="1" i="0" u="none" strike="noStrike" kern="1200" cap="none" spc="300" normalizeH="0" baseline="0" noProof="0" dirty="0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2.</a:t>
              </a:r>
              <a:r>
                <a:rPr kumimoji="0" lang="zh-CN" altLang="en-US" sz="1800" b="1" i="0" u="none" strike="noStrike" kern="1200" cap="none" spc="300" normalizeH="0" baseline="0" noProof="0" dirty="0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点击此处添加标题</a:t>
              </a:r>
            </a:p>
          </p:txBody>
        </p:sp>
        <p:sp>
          <p:nvSpPr>
            <p:cNvPr id="67" name="PA_文本框 66"/>
            <p:cNvSpPr txBox="1"/>
            <p:nvPr>
              <p:custDataLst>
                <p:tags r:id="rId29"/>
              </p:custDataLst>
            </p:nvPr>
          </p:nvSpPr>
          <p:spPr>
            <a:xfrm>
              <a:off x="1147304" y="3358857"/>
              <a:ext cx="1595309" cy="57028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50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点击此处添加文字说明</a:t>
              </a:r>
              <a:endParaRPr kumimoji="0" lang="en-US" altLang="zh-CN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endParaRPr>
            </a:p>
            <a:p>
              <a:pPr marL="0" marR="0" lvl="0" indent="0" algn="l" defTabSz="914400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50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点击此处添加文字说明</a:t>
              </a:r>
            </a:p>
          </p:txBody>
        </p:sp>
        <p:cxnSp>
          <p:nvCxnSpPr>
            <p:cNvPr id="68" name="PA_直接连接符 67"/>
            <p:cNvCxnSpPr/>
            <p:nvPr>
              <p:custDataLst>
                <p:tags r:id="rId30"/>
              </p:custDataLst>
            </p:nvPr>
          </p:nvCxnSpPr>
          <p:spPr>
            <a:xfrm>
              <a:off x="1213979" y="3317581"/>
              <a:ext cx="2358780" cy="0"/>
            </a:xfrm>
            <a:prstGeom prst="line">
              <a:avLst/>
            </a:prstGeom>
            <a:ln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" name="PA_直接连接符 68"/>
            <p:cNvCxnSpPr/>
            <p:nvPr>
              <p:custDataLst>
                <p:tags r:id="rId31"/>
              </p:custDataLst>
            </p:nvPr>
          </p:nvCxnSpPr>
          <p:spPr>
            <a:xfrm>
              <a:off x="1213979" y="3366501"/>
              <a:ext cx="817523" cy="0"/>
            </a:xfrm>
            <a:prstGeom prst="line">
              <a:avLst/>
            </a:prstGeom>
            <a:ln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0" name="PA_任意多边形 163"/>
            <p:cNvSpPr>
              <a:spLocks noEditPoints="1"/>
            </p:cNvSpPr>
            <p:nvPr>
              <p:custDataLst>
                <p:tags r:id="rId32"/>
              </p:custDataLst>
            </p:nvPr>
          </p:nvSpPr>
          <p:spPr bwMode="auto">
            <a:xfrm>
              <a:off x="821668" y="2962934"/>
              <a:ext cx="298748" cy="230613"/>
            </a:xfrm>
            <a:custGeom>
              <a:avLst/>
              <a:gdLst>
                <a:gd name="T0" fmla="*/ 38 w 48"/>
                <a:gd name="T1" fmla="*/ 30 h 37"/>
                <a:gd name="T2" fmla="*/ 30 w 48"/>
                <a:gd name="T3" fmla="*/ 37 h 37"/>
                <a:gd name="T4" fmla="*/ 8 w 48"/>
                <a:gd name="T5" fmla="*/ 37 h 37"/>
                <a:gd name="T6" fmla="*/ 0 w 48"/>
                <a:gd name="T7" fmla="*/ 30 h 37"/>
                <a:gd name="T8" fmla="*/ 0 w 48"/>
                <a:gd name="T9" fmla="*/ 7 h 37"/>
                <a:gd name="T10" fmla="*/ 8 w 48"/>
                <a:gd name="T11" fmla="*/ 0 h 37"/>
                <a:gd name="T12" fmla="*/ 30 w 48"/>
                <a:gd name="T13" fmla="*/ 0 h 37"/>
                <a:gd name="T14" fmla="*/ 33 w 48"/>
                <a:gd name="T15" fmla="*/ 0 h 37"/>
                <a:gd name="T16" fmla="*/ 34 w 48"/>
                <a:gd name="T17" fmla="*/ 1 h 37"/>
                <a:gd name="T18" fmla="*/ 34 w 48"/>
                <a:gd name="T19" fmla="*/ 2 h 37"/>
                <a:gd name="T20" fmla="*/ 32 w 48"/>
                <a:gd name="T21" fmla="*/ 3 h 37"/>
                <a:gd name="T22" fmla="*/ 31 w 48"/>
                <a:gd name="T23" fmla="*/ 3 h 37"/>
                <a:gd name="T24" fmla="*/ 30 w 48"/>
                <a:gd name="T25" fmla="*/ 3 h 37"/>
                <a:gd name="T26" fmla="*/ 8 w 48"/>
                <a:gd name="T27" fmla="*/ 3 h 37"/>
                <a:gd name="T28" fmla="*/ 4 w 48"/>
                <a:gd name="T29" fmla="*/ 7 h 37"/>
                <a:gd name="T30" fmla="*/ 4 w 48"/>
                <a:gd name="T31" fmla="*/ 30 h 37"/>
                <a:gd name="T32" fmla="*/ 8 w 48"/>
                <a:gd name="T33" fmla="*/ 34 h 37"/>
                <a:gd name="T34" fmla="*/ 30 w 48"/>
                <a:gd name="T35" fmla="*/ 34 h 37"/>
                <a:gd name="T36" fmla="*/ 34 w 48"/>
                <a:gd name="T37" fmla="*/ 30 h 37"/>
                <a:gd name="T38" fmla="*/ 34 w 48"/>
                <a:gd name="T39" fmla="*/ 26 h 37"/>
                <a:gd name="T40" fmla="*/ 35 w 48"/>
                <a:gd name="T41" fmla="*/ 26 h 37"/>
                <a:gd name="T42" fmla="*/ 36 w 48"/>
                <a:gd name="T43" fmla="*/ 24 h 37"/>
                <a:gd name="T44" fmla="*/ 37 w 48"/>
                <a:gd name="T45" fmla="*/ 24 h 37"/>
                <a:gd name="T46" fmla="*/ 38 w 48"/>
                <a:gd name="T47" fmla="*/ 25 h 37"/>
                <a:gd name="T48" fmla="*/ 38 w 48"/>
                <a:gd name="T49" fmla="*/ 30 h 37"/>
                <a:gd name="T50" fmla="*/ 43 w 48"/>
                <a:gd name="T51" fmla="*/ 13 h 37"/>
                <a:gd name="T52" fmla="*/ 25 w 48"/>
                <a:gd name="T53" fmla="*/ 31 h 37"/>
                <a:gd name="T54" fmla="*/ 17 w 48"/>
                <a:gd name="T55" fmla="*/ 31 h 37"/>
                <a:gd name="T56" fmla="*/ 17 w 48"/>
                <a:gd name="T57" fmla="*/ 23 h 37"/>
                <a:gd name="T58" fmla="*/ 35 w 48"/>
                <a:gd name="T59" fmla="*/ 5 h 37"/>
                <a:gd name="T60" fmla="*/ 43 w 48"/>
                <a:gd name="T61" fmla="*/ 13 h 37"/>
                <a:gd name="T62" fmla="*/ 27 w 48"/>
                <a:gd name="T63" fmla="*/ 25 h 37"/>
                <a:gd name="T64" fmla="*/ 23 w 48"/>
                <a:gd name="T65" fmla="*/ 21 h 37"/>
                <a:gd name="T66" fmla="*/ 20 w 48"/>
                <a:gd name="T67" fmla="*/ 24 h 37"/>
                <a:gd name="T68" fmla="*/ 20 w 48"/>
                <a:gd name="T69" fmla="*/ 25 h 37"/>
                <a:gd name="T70" fmla="*/ 22 w 48"/>
                <a:gd name="T71" fmla="*/ 25 h 37"/>
                <a:gd name="T72" fmla="*/ 22 w 48"/>
                <a:gd name="T73" fmla="*/ 28 h 37"/>
                <a:gd name="T74" fmla="*/ 24 w 48"/>
                <a:gd name="T75" fmla="*/ 28 h 37"/>
                <a:gd name="T76" fmla="*/ 27 w 48"/>
                <a:gd name="T77" fmla="*/ 25 h 37"/>
                <a:gd name="T78" fmla="*/ 35 w 48"/>
                <a:gd name="T79" fmla="*/ 9 h 37"/>
                <a:gd name="T80" fmla="*/ 25 w 48"/>
                <a:gd name="T81" fmla="*/ 18 h 37"/>
                <a:gd name="T82" fmla="*/ 25 w 48"/>
                <a:gd name="T83" fmla="*/ 19 h 37"/>
                <a:gd name="T84" fmla="*/ 26 w 48"/>
                <a:gd name="T85" fmla="*/ 19 h 37"/>
                <a:gd name="T86" fmla="*/ 36 w 48"/>
                <a:gd name="T87" fmla="*/ 10 h 37"/>
                <a:gd name="T88" fmla="*/ 36 w 48"/>
                <a:gd name="T89" fmla="*/ 9 h 37"/>
                <a:gd name="T90" fmla="*/ 35 w 48"/>
                <a:gd name="T91" fmla="*/ 9 h 37"/>
                <a:gd name="T92" fmla="*/ 45 w 48"/>
                <a:gd name="T93" fmla="*/ 11 h 37"/>
                <a:gd name="T94" fmla="*/ 37 w 48"/>
                <a:gd name="T95" fmla="*/ 3 h 37"/>
                <a:gd name="T96" fmla="*/ 39 w 48"/>
                <a:gd name="T97" fmla="*/ 1 h 37"/>
                <a:gd name="T98" fmla="*/ 43 w 48"/>
                <a:gd name="T99" fmla="*/ 1 h 37"/>
                <a:gd name="T100" fmla="*/ 47 w 48"/>
                <a:gd name="T101" fmla="*/ 5 h 37"/>
                <a:gd name="T102" fmla="*/ 47 w 48"/>
                <a:gd name="T103" fmla="*/ 8 h 37"/>
                <a:gd name="T104" fmla="*/ 45 w 48"/>
                <a:gd name="T105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8" h="37">
                  <a:moveTo>
                    <a:pt x="38" y="30"/>
                  </a:moveTo>
                  <a:cubicBezTo>
                    <a:pt x="38" y="34"/>
                    <a:pt x="34" y="37"/>
                    <a:pt x="30" y="37"/>
                  </a:cubicBezTo>
                  <a:cubicBezTo>
                    <a:pt x="8" y="37"/>
                    <a:pt x="8" y="37"/>
                    <a:pt x="8" y="37"/>
                  </a:cubicBezTo>
                  <a:cubicBezTo>
                    <a:pt x="4" y="37"/>
                    <a:pt x="0" y="34"/>
                    <a:pt x="0" y="30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3"/>
                    <a:pt x="4" y="0"/>
                    <a:pt x="8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1" y="0"/>
                    <a:pt x="32" y="0"/>
                    <a:pt x="33" y="0"/>
                  </a:cubicBezTo>
                  <a:cubicBezTo>
                    <a:pt x="34" y="0"/>
                    <a:pt x="34" y="1"/>
                    <a:pt x="34" y="1"/>
                  </a:cubicBezTo>
                  <a:cubicBezTo>
                    <a:pt x="34" y="1"/>
                    <a:pt x="34" y="2"/>
                    <a:pt x="34" y="2"/>
                  </a:cubicBezTo>
                  <a:cubicBezTo>
                    <a:pt x="32" y="3"/>
                    <a:pt x="32" y="3"/>
                    <a:pt x="32" y="3"/>
                  </a:cubicBezTo>
                  <a:cubicBezTo>
                    <a:pt x="32" y="3"/>
                    <a:pt x="32" y="3"/>
                    <a:pt x="31" y="3"/>
                  </a:cubicBezTo>
                  <a:cubicBezTo>
                    <a:pt x="31" y="3"/>
                    <a:pt x="31" y="3"/>
                    <a:pt x="30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6" y="3"/>
                    <a:pt x="4" y="5"/>
                    <a:pt x="4" y="7"/>
                  </a:cubicBezTo>
                  <a:cubicBezTo>
                    <a:pt x="4" y="30"/>
                    <a:pt x="4" y="30"/>
                    <a:pt x="4" y="30"/>
                  </a:cubicBezTo>
                  <a:cubicBezTo>
                    <a:pt x="4" y="32"/>
                    <a:pt x="6" y="34"/>
                    <a:pt x="8" y="34"/>
                  </a:cubicBezTo>
                  <a:cubicBezTo>
                    <a:pt x="30" y="34"/>
                    <a:pt x="30" y="34"/>
                    <a:pt x="30" y="34"/>
                  </a:cubicBezTo>
                  <a:cubicBezTo>
                    <a:pt x="33" y="34"/>
                    <a:pt x="34" y="32"/>
                    <a:pt x="34" y="30"/>
                  </a:cubicBezTo>
                  <a:cubicBezTo>
                    <a:pt x="34" y="26"/>
                    <a:pt x="34" y="26"/>
                    <a:pt x="34" y="26"/>
                  </a:cubicBezTo>
                  <a:cubicBezTo>
                    <a:pt x="34" y="26"/>
                    <a:pt x="35" y="26"/>
                    <a:pt x="35" y="26"/>
                  </a:cubicBezTo>
                  <a:cubicBezTo>
                    <a:pt x="36" y="24"/>
                    <a:pt x="36" y="24"/>
                    <a:pt x="36" y="24"/>
                  </a:cubicBezTo>
                  <a:cubicBezTo>
                    <a:pt x="37" y="24"/>
                    <a:pt x="37" y="24"/>
                    <a:pt x="37" y="24"/>
                  </a:cubicBezTo>
                  <a:cubicBezTo>
                    <a:pt x="38" y="24"/>
                    <a:pt x="38" y="24"/>
                    <a:pt x="38" y="25"/>
                  </a:cubicBezTo>
                  <a:lnTo>
                    <a:pt x="38" y="30"/>
                  </a:lnTo>
                  <a:close/>
                  <a:moveTo>
                    <a:pt x="43" y="13"/>
                  </a:moveTo>
                  <a:cubicBezTo>
                    <a:pt x="25" y="31"/>
                    <a:pt x="25" y="31"/>
                    <a:pt x="25" y="31"/>
                  </a:cubicBezTo>
                  <a:cubicBezTo>
                    <a:pt x="17" y="31"/>
                    <a:pt x="17" y="31"/>
                    <a:pt x="17" y="31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35" y="5"/>
                    <a:pt x="35" y="5"/>
                    <a:pt x="35" y="5"/>
                  </a:cubicBezTo>
                  <a:lnTo>
                    <a:pt x="43" y="13"/>
                  </a:lnTo>
                  <a:close/>
                  <a:moveTo>
                    <a:pt x="27" y="25"/>
                  </a:moveTo>
                  <a:cubicBezTo>
                    <a:pt x="23" y="21"/>
                    <a:pt x="23" y="21"/>
                    <a:pt x="23" y="21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4" y="28"/>
                    <a:pt x="24" y="28"/>
                    <a:pt x="24" y="28"/>
                  </a:cubicBezTo>
                  <a:lnTo>
                    <a:pt x="27" y="25"/>
                  </a:lnTo>
                  <a:close/>
                  <a:moveTo>
                    <a:pt x="35" y="9"/>
                  </a:moveTo>
                  <a:cubicBezTo>
                    <a:pt x="25" y="18"/>
                    <a:pt x="25" y="18"/>
                    <a:pt x="25" y="18"/>
                  </a:cubicBezTo>
                  <a:cubicBezTo>
                    <a:pt x="25" y="18"/>
                    <a:pt x="25" y="19"/>
                    <a:pt x="25" y="19"/>
                  </a:cubicBezTo>
                  <a:cubicBezTo>
                    <a:pt x="26" y="19"/>
                    <a:pt x="26" y="19"/>
                    <a:pt x="26" y="19"/>
                  </a:cubicBezTo>
                  <a:cubicBezTo>
                    <a:pt x="36" y="10"/>
                    <a:pt x="36" y="10"/>
                    <a:pt x="36" y="10"/>
                  </a:cubicBezTo>
                  <a:cubicBezTo>
                    <a:pt x="36" y="9"/>
                    <a:pt x="36" y="9"/>
                    <a:pt x="36" y="9"/>
                  </a:cubicBezTo>
                  <a:cubicBezTo>
                    <a:pt x="35" y="8"/>
                    <a:pt x="35" y="8"/>
                    <a:pt x="35" y="9"/>
                  </a:cubicBezTo>
                  <a:close/>
                  <a:moveTo>
                    <a:pt x="45" y="11"/>
                  </a:moveTo>
                  <a:cubicBezTo>
                    <a:pt x="37" y="3"/>
                    <a:pt x="37" y="3"/>
                    <a:pt x="37" y="3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40" y="0"/>
                    <a:pt x="42" y="0"/>
                    <a:pt x="43" y="1"/>
                  </a:cubicBezTo>
                  <a:cubicBezTo>
                    <a:pt x="47" y="5"/>
                    <a:pt x="47" y="5"/>
                    <a:pt x="47" y="5"/>
                  </a:cubicBezTo>
                  <a:cubicBezTo>
                    <a:pt x="48" y="6"/>
                    <a:pt x="48" y="7"/>
                    <a:pt x="47" y="8"/>
                  </a:cubicBezTo>
                  <a:lnTo>
                    <a:pt x="45" y="11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71" name="PA_组合 70"/>
          <p:cNvGrpSpPr/>
          <p:nvPr>
            <p:custDataLst>
              <p:tags r:id="rId11"/>
            </p:custDataLst>
          </p:nvPr>
        </p:nvGrpSpPr>
        <p:grpSpPr>
          <a:xfrm>
            <a:off x="8653198" y="5043855"/>
            <a:ext cx="2960688" cy="1022167"/>
            <a:chOff x="8653198" y="2906974"/>
            <a:chExt cx="2960688" cy="1022167"/>
          </a:xfrm>
        </p:grpSpPr>
        <p:sp>
          <p:nvSpPr>
            <p:cNvPr id="72" name="PA_文本框 71"/>
            <p:cNvSpPr txBox="1"/>
            <p:nvPr>
              <p:custDataLst>
                <p:tags r:id="rId23"/>
              </p:custDataLst>
            </p:nvPr>
          </p:nvSpPr>
          <p:spPr>
            <a:xfrm>
              <a:off x="8978900" y="2906974"/>
              <a:ext cx="2634986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altLang="zh-CN" sz="1800" b="1" i="0" u="none" strike="noStrike" kern="1200" cap="none" spc="300" normalizeH="0" baseline="0" noProof="0" dirty="0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4.</a:t>
              </a:r>
              <a:r>
                <a:rPr kumimoji="0" lang="zh-CN" altLang="en-US" sz="1800" b="1" i="0" u="none" strike="noStrike" kern="1200" cap="none" spc="300" normalizeH="0" baseline="0" noProof="0" dirty="0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点击此处添加标题</a:t>
              </a:r>
            </a:p>
          </p:txBody>
        </p:sp>
        <p:sp>
          <p:nvSpPr>
            <p:cNvPr id="73" name="PA_文本框 72"/>
            <p:cNvSpPr txBox="1"/>
            <p:nvPr>
              <p:custDataLst>
                <p:tags r:id="rId24"/>
              </p:custDataLst>
            </p:nvPr>
          </p:nvSpPr>
          <p:spPr>
            <a:xfrm>
              <a:off x="8978900" y="3358857"/>
              <a:ext cx="1595309" cy="57028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50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点击此处添加文字说明</a:t>
              </a:r>
              <a:endParaRPr kumimoji="0" lang="en-US" altLang="zh-CN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endParaRPr>
            </a:p>
            <a:p>
              <a:pPr marL="0" marR="0" lvl="0" indent="0" algn="l" defTabSz="914400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50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点击此处添加文字说明</a:t>
              </a:r>
            </a:p>
          </p:txBody>
        </p:sp>
        <p:cxnSp>
          <p:nvCxnSpPr>
            <p:cNvPr id="74" name="PA_直接连接符 73"/>
            <p:cNvCxnSpPr/>
            <p:nvPr>
              <p:custDataLst>
                <p:tags r:id="rId25"/>
              </p:custDataLst>
            </p:nvPr>
          </p:nvCxnSpPr>
          <p:spPr>
            <a:xfrm>
              <a:off x="9045575" y="3317581"/>
              <a:ext cx="2379712" cy="0"/>
            </a:xfrm>
            <a:prstGeom prst="line">
              <a:avLst/>
            </a:prstGeom>
            <a:ln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5" name="PA_直接连接符 74"/>
            <p:cNvCxnSpPr/>
            <p:nvPr>
              <p:custDataLst>
                <p:tags r:id="rId26"/>
              </p:custDataLst>
            </p:nvPr>
          </p:nvCxnSpPr>
          <p:spPr>
            <a:xfrm>
              <a:off x="9045575" y="3366501"/>
              <a:ext cx="817523" cy="0"/>
            </a:xfrm>
            <a:prstGeom prst="line">
              <a:avLst/>
            </a:prstGeom>
            <a:ln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6" name="PA_任意多边形 342"/>
            <p:cNvSpPr>
              <a:spLocks noEditPoints="1"/>
            </p:cNvSpPr>
            <p:nvPr>
              <p:custDataLst>
                <p:tags r:id="rId27"/>
              </p:custDataLst>
            </p:nvPr>
          </p:nvSpPr>
          <p:spPr bwMode="auto">
            <a:xfrm>
              <a:off x="8653198" y="2964076"/>
              <a:ext cx="248911" cy="220527"/>
            </a:xfrm>
            <a:custGeom>
              <a:avLst/>
              <a:gdLst>
                <a:gd name="T0" fmla="*/ 48 w 48"/>
                <a:gd name="T1" fmla="*/ 10 h 43"/>
                <a:gd name="T2" fmla="*/ 39 w 48"/>
                <a:gd name="T3" fmla="*/ 19 h 43"/>
                <a:gd name="T4" fmla="*/ 39 w 48"/>
                <a:gd name="T5" fmla="*/ 19 h 43"/>
                <a:gd name="T6" fmla="*/ 38 w 48"/>
                <a:gd name="T7" fmla="*/ 18 h 43"/>
                <a:gd name="T8" fmla="*/ 38 w 48"/>
                <a:gd name="T9" fmla="*/ 13 h 43"/>
                <a:gd name="T10" fmla="*/ 31 w 48"/>
                <a:gd name="T11" fmla="*/ 13 h 43"/>
                <a:gd name="T12" fmla="*/ 24 w 48"/>
                <a:gd name="T13" fmla="*/ 18 h 43"/>
                <a:gd name="T14" fmla="*/ 22 w 48"/>
                <a:gd name="T15" fmla="*/ 23 h 43"/>
                <a:gd name="T16" fmla="*/ 7 w 48"/>
                <a:gd name="T17" fmla="*/ 37 h 43"/>
                <a:gd name="T18" fmla="*/ 1 w 48"/>
                <a:gd name="T19" fmla="*/ 37 h 43"/>
                <a:gd name="T20" fmla="*/ 0 w 48"/>
                <a:gd name="T21" fmla="*/ 36 h 43"/>
                <a:gd name="T22" fmla="*/ 0 w 48"/>
                <a:gd name="T23" fmla="*/ 31 h 43"/>
                <a:gd name="T24" fmla="*/ 1 w 48"/>
                <a:gd name="T25" fmla="*/ 30 h 43"/>
                <a:gd name="T26" fmla="*/ 7 w 48"/>
                <a:gd name="T27" fmla="*/ 30 h 43"/>
                <a:gd name="T28" fmla="*/ 14 w 48"/>
                <a:gd name="T29" fmla="*/ 25 h 43"/>
                <a:gd name="T30" fmla="*/ 16 w 48"/>
                <a:gd name="T31" fmla="*/ 20 h 43"/>
                <a:gd name="T32" fmla="*/ 31 w 48"/>
                <a:gd name="T33" fmla="*/ 6 h 43"/>
                <a:gd name="T34" fmla="*/ 38 w 48"/>
                <a:gd name="T35" fmla="*/ 6 h 43"/>
                <a:gd name="T36" fmla="*/ 38 w 48"/>
                <a:gd name="T37" fmla="*/ 1 h 43"/>
                <a:gd name="T38" fmla="*/ 39 w 48"/>
                <a:gd name="T39" fmla="*/ 0 h 43"/>
                <a:gd name="T40" fmla="*/ 39 w 48"/>
                <a:gd name="T41" fmla="*/ 1 h 43"/>
                <a:gd name="T42" fmla="*/ 48 w 48"/>
                <a:gd name="T43" fmla="*/ 9 h 43"/>
                <a:gd name="T44" fmla="*/ 48 w 48"/>
                <a:gd name="T45" fmla="*/ 10 h 43"/>
                <a:gd name="T46" fmla="*/ 48 w 48"/>
                <a:gd name="T47" fmla="*/ 10 h 43"/>
                <a:gd name="T48" fmla="*/ 14 w 48"/>
                <a:gd name="T49" fmla="*/ 20 h 43"/>
                <a:gd name="T50" fmla="*/ 7 w 48"/>
                <a:gd name="T51" fmla="*/ 13 h 43"/>
                <a:gd name="T52" fmla="*/ 1 w 48"/>
                <a:gd name="T53" fmla="*/ 13 h 43"/>
                <a:gd name="T54" fmla="*/ 0 w 48"/>
                <a:gd name="T55" fmla="*/ 12 h 43"/>
                <a:gd name="T56" fmla="*/ 0 w 48"/>
                <a:gd name="T57" fmla="*/ 7 h 43"/>
                <a:gd name="T58" fmla="*/ 1 w 48"/>
                <a:gd name="T59" fmla="*/ 6 h 43"/>
                <a:gd name="T60" fmla="*/ 7 w 48"/>
                <a:gd name="T61" fmla="*/ 6 h 43"/>
                <a:gd name="T62" fmla="*/ 18 w 48"/>
                <a:gd name="T63" fmla="*/ 12 h 43"/>
                <a:gd name="T64" fmla="*/ 14 w 48"/>
                <a:gd name="T65" fmla="*/ 20 h 43"/>
                <a:gd name="T66" fmla="*/ 48 w 48"/>
                <a:gd name="T67" fmla="*/ 34 h 43"/>
                <a:gd name="T68" fmla="*/ 39 w 48"/>
                <a:gd name="T69" fmla="*/ 43 h 43"/>
                <a:gd name="T70" fmla="*/ 39 w 48"/>
                <a:gd name="T71" fmla="*/ 43 h 43"/>
                <a:gd name="T72" fmla="*/ 38 w 48"/>
                <a:gd name="T73" fmla="*/ 42 h 43"/>
                <a:gd name="T74" fmla="*/ 38 w 48"/>
                <a:gd name="T75" fmla="*/ 37 h 43"/>
                <a:gd name="T76" fmla="*/ 20 w 48"/>
                <a:gd name="T77" fmla="*/ 31 h 43"/>
                <a:gd name="T78" fmla="*/ 24 w 48"/>
                <a:gd name="T79" fmla="*/ 24 h 43"/>
                <a:gd name="T80" fmla="*/ 31 w 48"/>
                <a:gd name="T81" fmla="*/ 30 h 43"/>
                <a:gd name="T82" fmla="*/ 38 w 48"/>
                <a:gd name="T83" fmla="*/ 30 h 43"/>
                <a:gd name="T84" fmla="*/ 38 w 48"/>
                <a:gd name="T85" fmla="*/ 25 h 43"/>
                <a:gd name="T86" fmla="*/ 39 w 48"/>
                <a:gd name="T87" fmla="*/ 24 h 43"/>
                <a:gd name="T88" fmla="*/ 39 w 48"/>
                <a:gd name="T89" fmla="*/ 25 h 43"/>
                <a:gd name="T90" fmla="*/ 48 w 48"/>
                <a:gd name="T91" fmla="*/ 33 h 43"/>
                <a:gd name="T92" fmla="*/ 48 w 48"/>
                <a:gd name="T93" fmla="*/ 34 h 43"/>
                <a:gd name="T94" fmla="*/ 48 w 48"/>
                <a:gd name="T95" fmla="*/ 34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8" h="43">
                  <a:moveTo>
                    <a:pt x="48" y="10"/>
                  </a:moveTo>
                  <a:cubicBezTo>
                    <a:pt x="39" y="19"/>
                    <a:pt x="39" y="19"/>
                    <a:pt x="39" y="19"/>
                  </a:cubicBezTo>
                  <a:cubicBezTo>
                    <a:pt x="39" y="19"/>
                    <a:pt x="39" y="19"/>
                    <a:pt x="39" y="19"/>
                  </a:cubicBezTo>
                  <a:cubicBezTo>
                    <a:pt x="38" y="19"/>
                    <a:pt x="38" y="19"/>
                    <a:pt x="38" y="18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1" y="13"/>
                    <a:pt x="31" y="13"/>
                    <a:pt x="31" y="13"/>
                  </a:cubicBezTo>
                  <a:cubicBezTo>
                    <a:pt x="27" y="13"/>
                    <a:pt x="26" y="16"/>
                    <a:pt x="24" y="18"/>
                  </a:cubicBezTo>
                  <a:cubicBezTo>
                    <a:pt x="24" y="20"/>
                    <a:pt x="23" y="22"/>
                    <a:pt x="22" y="23"/>
                  </a:cubicBezTo>
                  <a:cubicBezTo>
                    <a:pt x="19" y="30"/>
                    <a:pt x="16" y="37"/>
                    <a:pt x="7" y="37"/>
                  </a:cubicBezTo>
                  <a:cubicBezTo>
                    <a:pt x="1" y="37"/>
                    <a:pt x="1" y="37"/>
                    <a:pt x="1" y="37"/>
                  </a:cubicBezTo>
                  <a:cubicBezTo>
                    <a:pt x="1" y="37"/>
                    <a:pt x="0" y="37"/>
                    <a:pt x="0" y="36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1" y="30"/>
                    <a:pt x="1" y="30"/>
                  </a:cubicBezTo>
                  <a:cubicBezTo>
                    <a:pt x="7" y="30"/>
                    <a:pt x="7" y="30"/>
                    <a:pt x="7" y="30"/>
                  </a:cubicBezTo>
                  <a:cubicBezTo>
                    <a:pt x="11" y="30"/>
                    <a:pt x="12" y="28"/>
                    <a:pt x="14" y="25"/>
                  </a:cubicBezTo>
                  <a:cubicBezTo>
                    <a:pt x="15" y="23"/>
                    <a:pt x="15" y="22"/>
                    <a:pt x="16" y="20"/>
                  </a:cubicBezTo>
                  <a:cubicBezTo>
                    <a:pt x="19" y="13"/>
                    <a:pt x="22" y="6"/>
                    <a:pt x="31" y="6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38" y="1"/>
                    <a:pt x="38" y="0"/>
                    <a:pt x="39" y="0"/>
                  </a:cubicBezTo>
                  <a:cubicBezTo>
                    <a:pt x="39" y="0"/>
                    <a:pt x="39" y="0"/>
                    <a:pt x="39" y="1"/>
                  </a:cubicBezTo>
                  <a:cubicBezTo>
                    <a:pt x="48" y="9"/>
                    <a:pt x="48" y="9"/>
                    <a:pt x="48" y="9"/>
                  </a:cubicBezTo>
                  <a:cubicBezTo>
                    <a:pt x="48" y="9"/>
                    <a:pt x="48" y="10"/>
                    <a:pt x="48" y="10"/>
                  </a:cubicBezTo>
                  <a:cubicBezTo>
                    <a:pt x="48" y="10"/>
                    <a:pt x="48" y="10"/>
                    <a:pt x="48" y="10"/>
                  </a:cubicBezTo>
                  <a:close/>
                  <a:moveTo>
                    <a:pt x="14" y="20"/>
                  </a:moveTo>
                  <a:cubicBezTo>
                    <a:pt x="13" y="16"/>
                    <a:pt x="11" y="13"/>
                    <a:pt x="7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0" y="13"/>
                    <a:pt x="0" y="12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1" y="6"/>
                    <a:pt x="1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12" y="6"/>
                    <a:pt x="15" y="9"/>
                    <a:pt x="18" y="12"/>
                  </a:cubicBezTo>
                  <a:cubicBezTo>
                    <a:pt x="17" y="15"/>
                    <a:pt x="15" y="17"/>
                    <a:pt x="14" y="20"/>
                  </a:cubicBezTo>
                  <a:close/>
                  <a:moveTo>
                    <a:pt x="48" y="34"/>
                  </a:moveTo>
                  <a:cubicBezTo>
                    <a:pt x="39" y="43"/>
                    <a:pt x="39" y="43"/>
                    <a:pt x="39" y="43"/>
                  </a:cubicBezTo>
                  <a:cubicBezTo>
                    <a:pt x="39" y="43"/>
                    <a:pt x="39" y="43"/>
                    <a:pt x="39" y="43"/>
                  </a:cubicBezTo>
                  <a:cubicBezTo>
                    <a:pt x="38" y="43"/>
                    <a:pt x="38" y="43"/>
                    <a:pt x="38" y="42"/>
                  </a:cubicBezTo>
                  <a:cubicBezTo>
                    <a:pt x="38" y="37"/>
                    <a:pt x="38" y="37"/>
                    <a:pt x="38" y="37"/>
                  </a:cubicBezTo>
                  <a:cubicBezTo>
                    <a:pt x="30" y="37"/>
                    <a:pt x="25" y="38"/>
                    <a:pt x="20" y="31"/>
                  </a:cubicBezTo>
                  <a:cubicBezTo>
                    <a:pt x="22" y="29"/>
                    <a:pt x="23" y="26"/>
                    <a:pt x="24" y="24"/>
                  </a:cubicBezTo>
                  <a:cubicBezTo>
                    <a:pt x="25" y="27"/>
                    <a:pt x="27" y="30"/>
                    <a:pt x="31" y="30"/>
                  </a:cubicBezTo>
                  <a:cubicBezTo>
                    <a:pt x="38" y="30"/>
                    <a:pt x="38" y="30"/>
                    <a:pt x="38" y="30"/>
                  </a:cubicBezTo>
                  <a:cubicBezTo>
                    <a:pt x="38" y="25"/>
                    <a:pt x="38" y="25"/>
                    <a:pt x="38" y="25"/>
                  </a:cubicBezTo>
                  <a:cubicBezTo>
                    <a:pt x="38" y="25"/>
                    <a:pt x="38" y="24"/>
                    <a:pt x="39" y="24"/>
                  </a:cubicBezTo>
                  <a:cubicBezTo>
                    <a:pt x="39" y="24"/>
                    <a:pt x="39" y="24"/>
                    <a:pt x="39" y="25"/>
                  </a:cubicBezTo>
                  <a:cubicBezTo>
                    <a:pt x="48" y="33"/>
                    <a:pt x="48" y="33"/>
                    <a:pt x="48" y="33"/>
                  </a:cubicBezTo>
                  <a:cubicBezTo>
                    <a:pt x="48" y="33"/>
                    <a:pt x="48" y="34"/>
                    <a:pt x="48" y="34"/>
                  </a:cubicBezTo>
                  <a:cubicBezTo>
                    <a:pt x="48" y="34"/>
                    <a:pt x="48" y="34"/>
                    <a:pt x="48" y="34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77" name="PA_组合 76"/>
          <p:cNvGrpSpPr/>
          <p:nvPr>
            <p:custDataLst>
              <p:tags r:id="rId12"/>
            </p:custDataLst>
          </p:nvPr>
        </p:nvGrpSpPr>
        <p:grpSpPr>
          <a:xfrm>
            <a:off x="785985" y="5030936"/>
            <a:ext cx="3144666" cy="1022167"/>
            <a:chOff x="785985" y="4624536"/>
            <a:chExt cx="3144666" cy="1022167"/>
          </a:xfrm>
        </p:grpSpPr>
        <p:sp>
          <p:nvSpPr>
            <p:cNvPr id="78" name="PA_文本框 77"/>
            <p:cNvSpPr txBox="1"/>
            <p:nvPr>
              <p:custDataLst>
                <p:tags r:id="rId18"/>
              </p:custDataLst>
            </p:nvPr>
          </p:nvSpPr>
          <p:spPr>
            <a:xfrm>
              <a:off x="1147304" y="4624536"/>
              <a:ext cx="2783347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altLang="zh-CN" sz="1800" b="1" i="0" u="none" strike="noStrike" kern="1200" cap="none" spc="300" normalizeH="0" baseline="0" noProof="0" dirty="0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3.</a:t>
              </a:r>
              <a:r>
                <a:rPr kumimoji="0" lang="zh-CN" altLang="en-US" sz="1800" b="1" i="0" u="none" strike="noStrike" kern="1200" cap="none" spc="300" normalizeH="0" baseline="0" noProof="0" dirty="0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点击此处添加标题</a:t>
              </a:r>
            </a:p>
          </p:txBody>
        </p:sp>
        <p:sp>
          <p:nvSpPr>
            <p:cNvPr id="79" name="PA_文本框 78"/>
            <p:cNvSpPr txBox="1"/>
            <p:nvPr>
              <p:custDataLst>
                <p:tags r:id="rId19"/>
              </p:custDataLst>
            </p:nvPr>
          </p:nvSpPr>
          <p:spPr>
            <a:xfrm>
              <a:off x="1147304" y="5076419"/>
              <a:ext cx="1595309" cy="57028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50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点击此处添加文字说明</a:t>
              </a:r>
              <a:endParaRPr kumimoji="0" lang="en-US" altLang="zh-CN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endParaRPr>
            </a:p>
            <a:p>
              <a:pPr marL="0" marR="0" lvl="0" indent="0" algn="l" defTabSz="914400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50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点击此处添加文字说明</a:t>
              </a:r>
            </a:p>
          </p:txBody>
        </p:sp>
        <p:cxnSp>
          <p:nvCxnSpPr>
            <p:cNvPr id="80" name="PA_直接连接符 79"/>
            <p:cNvCxnSpPr/>
            <p:nvPr>
              <p:custDataLst>
                <p:tags r:id="rId20"/>
              </p:custDataLst>
            </p:nvPr>
          </p:nvCxnSpPr>
          <p:spPr>
            <a:xfrm>
              <a:off x="1213979" y="5035143"/>
              <a:ext cx="2358780" cy="0"/>
            </a:xfrm>
            <a:prstGeom prst="line">
              <a:avLst/>
            </a:prstGeom>
            <a:ln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" name="PA_直接连接符 80"/>
            <p:cNvCxnSpPr/>
            <p:nvPr>
              <p:custDataLst>
                <p:tags r:id="rId21"/>
              </p:custDataLst>
            </p:nvPr>
          </p:nvCxnSpPr>
          <p:spPr>
            <a:xfrm>
              <a:off x="1213979" y="5084063"/>
              <a:ext cx="817523" cy="0"/>
            </a:xfrm>
            <a:prstGeom prst="line">
              <a:avLst/>
            </a:prstGeom>
            <a:ln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2" name="PA_任意多边形 143"/>
            <p:cNvSpPr>
              <a:spLocks noEditPoints="1"/>
            </p:cNvSpPr>
            <p:nvPr>
              <p:custDataLst>
                <p:tags r:id="rId22"/>
              </p:custDataLst>
            </p:nvPr>
          </p:nvSpPr>
          <p:spPr bwMode="auto">
            <a:xfrm>
              <a:off x="785985" y="4690600"/>
              <a:ext cx="326099" cy="211678"/>
            </a:xfrm>
            <a:custGeom>
              <a:avLst/>
              <a:gdLst>
                <a:gd name="T0" fmla="*/ 47 w 48"/>
                <a:gd name="T1" fmla="*/ 17 h 31"/>
                <a:gd name="T2" fmla="*/ 24 w 48"/>
                <a:gd name="T3" fmla="*/ 31 h 31"/>
                <a:gd name="T4" fmla="*/ 0 w 48"/>
                <a:gd name="T5" fmla="*/ 17 h 31"/>
                <a:gd name="T6" fmla="*/ 0 w 48"/>
                <a:gd name="T7" fmla="*/ 15 h 31"/>
                <a:gd name="T8" fmla="*/ 0 w 48"/>
                <a:gd name="T9" fmla="*/ 14 h 31"/>
                <a:gd name="T10" fmla="*/ 24 w 48"/>
                <a:gd name="T11" fmla="*/ 0 h 31"/>
                <a:gd name="T12" fmla="*/ 47 w 48"/>
                <a:gd name="T13" fmla="*/ 14 h 31"/>
                <a:gd name="T14" fmla="*/ 48 w 48"/>
                <a:gd name="T15" fmla="*/ 15 h 31"/>
                <a:gd name="T16" fmla="*/ 47 w 48"/>
                <a:gd name="T17" fmla="*/ 17 h 31"/>
                <a:gd name="T18" fmla="*/ 34 w 48"/>
                <a:gd name="T19" fmla="*/ 6 h 31"/>
                <a:gd name="T20" fmla="*/ 36 w 48"/>
                <a:gd name="T21" fmla="*/ 12 h 31"/>
                <a:gd name="T22" fmla="*/ 24 w 48"/>
                <a:gd name="T23" fmla="*/ 24 h 31"/>
                <a:gd name="T24" fmla="*/ 12 w 48"/>
                <a:gd name="T25" fmla="*/ 12 h 31"/>
                <a:gd name="T26" fmla="*/ 13 w 48"/>
                <a:gd name="T27" fmla="*/ 6 h 31"/>
                <a:gd name="T28" fmla="*/ 3 w 48"/>
                <a:gd name="T29" fmla="*/ 15 h 31"/>
                <a:gd name="T30" fmla="*/ 24 w 48"/>
                <a:gd name="T31" fmla="*/ 27 h 31"/>
                <a:gd name="T32" fmla="*/ 44 w 48"/>
                <a:gd name="T33" fmla="*/ 15 h 31"/>
                <a:gd name="T34" fmla="*/ 34 w 48"/>
                <a:gd name="T35" fmla="*/ 6 h 31"/>
                <a:gd name="T36" fmla="*/ 24 w 48"/>
                <a:gd name="T37" fmla="*/ 4 h 31"/>
                <a:gd name="T38" fmla="*/ 15 w 48"/>
                <a:gd name="T39" fmla="*/ 12 h 31"/>
                <a:gd name="T40" fmla="*/ 17 w 48"/>
                <a:gd name="T41" fmla="*/ 13 h 31"/>
                <a:gd name="T42" fmla="*/ 18 w 48"/>
                <a:gd name="T43" fmla="*/ 12 h 31"/>
                <a:gd name="T44" fmla="*/ 24 w 48"/>
                <a:gd name="T45" fmla="*/ 6 h 31"/>
                <a:gd name="T46" fmla="*/ 25 w 48"/>
                <a:gd name="T47" fmla="*/ 5 h 31"/>
                <a:gd name="T48" fmla="*/ 24 w 48"/>
                <a:gd name="T49" fmla="*/ 4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48" h="31">
                  <a:moveTo>
                    <a:pt x="47" y="17"/>
                  </a:moveTo>
                  <a:cubicBezTo>
                    <a:pt x="42" y="25"/>
                    <a:pt x="33" y="31"/>
                    <a:pt x="24" y="31"/>
                  </a:cubicBezTo>
                  <a:cubicBezTo>
                    <a:pt x="14" y="31"/>
                    <a:pt x="5" y="25"/>
                    <a:pt x="0" y="17"/>
                  </a:cubicBezTo>
                  <a:cubicBezTo>
                    <a:pt x="0" y="17"/>
                    <a:pt x="0" y="16"/>
                    <a:pt x="0" y="15"/>
                  </a:cubicBezTo>
                  <a:cubicBezTo>
                    <a:pt x="0" y="15"/>
                    <a:pt x="0" y="14"/>
                    <a:pt x="0" y="14"/>
                  </a:cubicBezTo>
                  <a:cubicBezTo>
                    <a:pt x="5" y="5"/>
                    <a:pt x="14" y="0"/>
                    <a:pt x="24" y="0"/>
                  </a:cubicBezTo>
                  <a:cubicBezTo>
                    <a:pt x="33" y="0"/>
                    <a:pt x="42" y="5"/>
                    <a:pt x="47" y="14"/>
                  </a:cubicBezTo>
                  <a:cubicBezTo>
                    <a:pt x="47" y="14"/>
                    <a:pt x="48" y="15"/>
                    <a:pt x="48" y="15"/>
                  </a:cubicBezTo>
                  <a:cubicBezTo>
                    <a:pt x="48" y="16"/>
                    <a:pt x="47" y="17"/>
                    <a:pt x="47" y="17"/>
                  </a:cubicBezTo>
                  <a:close/>
                  <a:moveTo>
                    <a:pt x="34" y="6"/>
                  </a:moveTo>
                  <a:cubicBezTo>
                    <a:pt x="35" y="8"/>
                    <a:pt x="36" y="10"/>
                    <a:pt x="36" y="12"/>
                  </a:cubicBezTo>
                  <a:cubicBezTo>
                    <a:pt x="36" y="19"/>
                    <a:pt x="30" y="24"/>
                    <a:pt x="24" y="24"/>
                  </a:cubicBezTo>
                  <a:cubicBezTo>
                    <a:pt x="17" y="24"/>
                    <a:pt x="12" y="19"/>
                    <a:pt x="12" y="12"/>
                  </a:cubicBezTo>
                  <a:cubicBezTo>
                    <a:pt x="12" y="10"/>
                    <a:pt x="12" y="8"/>
                    <a:pt x="13" y="6"/>
                  </a:cubicBezTo>
                  <a:cubicBezTo>
                    <a:pt x="9" y="8"/>
                    <a:pt x="6" y="11"/>
                    <a:pt x="3" y="15"/>
                  </a:cubicBezTo>
                  <a:cubicBezTo>
                    <a:pt x="8" y="22"/>
                    <a:pt x="15" y="27"/>
                    <a:pt x="24" y="27"/>
                  </a:cubicBezTo>
                  <a:cubicBezTo>
                    <a:pt x="32" y="27"/>
                    <a:pt x="40" y="22"/>
                    <a:pt x="44" y="15"/>
                  </a:cubicBezTo>
                  <a:cubicBezTo>
                    <a:pt x="42" y="11"/>
                    <a:pt x="38" y="8"/>
                    <a:pt x="34" y="6"/>
                  </a:cubicBezTo>
                  <a:close/>
                  <a:moveTo>
                    <a:pt x="24" y="4"/>
                  </a:moveTo>
                  <a:cubicBezTo>
                    <a:pt x="19" y="4"/>
                    <a:pt x="15" y="7"/>
                    <a:pt x="15" y="12"/>
                  </a:cubicBezTo>
                  <a:cubicBezTo>
                    <a:pt x="15" y="13"/>
                    <a:pt x="16" y="13"/>
                    <a:pt x="17" y="13"/>
                  </a:cubicBezTo>
                  <a:cubicBezTo>
                    <a:pt x="17" y="13"/>
                    <a:pt x="18" y="13"/>
                    <a:pt x="18" y="12"/>
                  </a:cubicBezTo>
                  <a:cubicBezTo>
                    <a:pt x="18" y="9"/>
                    <a:pt x="21" y="6"/>
                    <a:pt x="24" y="6"/>
                  </a:cubicBezTo>
                  <a:cubicBezTo>
                    <a:pt x="24" y="6"/>
                    <a:pt x="25" y="6"/>
                    <a:pt x="25" y="5"/>
                  </a:cubicBezTo>
                  <a:cubicBezTo>
                    <a:pt x="25" y="4"/>
                    <a:pt x="24" y="4"/>
                    <a:pt x="24" y="4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83" name="PA_文本框 82"/>
          <p:cNvSpPr txBox="1"/>
          <p:nvPr>
            <p:custDataLst>
              <p:tags r:id="rId13"/>
            </p:custDataLst>
          </p:nvPr>
        </p:nvSpPr>
        <p:spPr>
          <a:xfrm>
            <a:off x="5485744" y="4677179"/>
            <a:ext cx="402674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altLang="zh-CN" sz="3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mpact" panose="020B0806030902050204" pitchFamily="34" charset="0"/>
                <a:ea typeface="宋体" panose="02010600030101010101" pitchFamily="2" charset="-122"/>
                <a:cs typeface="+mn-cs"/>
              </a:rPr>
              <a:t>3</a:t>
            </a:r>
            <a:endParaRPr kumimoji="0" lang="zh-CN" altLang="en-US" sz="3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Impact" panose="020B0806030902050204" pitchFamily="3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84" name="PA_文本框 83"/>
          <p:cNvSpPr txBox="1"/>
          <p:nvPr>
            <p:custDataLst>
              <p:tags r:id="rId14"/>
            </p:custDataLst>
          </p:nvPr>
        </p:nvSpPr>
        <p:spPr>
          <a:xfrm>
            <a:off x="6911252" y="4551981"/>
            <a:ext cx="402674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altLang="zh-CN" sz="3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mpact" panose="020B0806030902050204" pitchFamily="34" charset="0"/>
                <a:ea typeface="宋体" panose="02010600030101010101" pitchFamily="2" charset="-122"/>
                <a:cs typeface="+mn-cs"/>
              </a:rPr>
              <a:t>4</a:t>
            </a:r>
            <a:endParaRPr kumimoji="0" lang="zh-CN" altLang="en-US" sz="3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Impact" panose="020B0806030902050204" pitchFamily="3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85" name="PA_文本框 84"/>
          <p:cNvSpPr txBox="1"/>
          <p:nvPr>
            <p:custDataLst>
              <p:tags r:id="rId15"/>
            </p:custDataLst>
          </p:nvPr>
        </p:nvSpPr>
        <p:spPr>
          <a:xfrm>
            <a:off x="4805400" y="3585409"/>
            <a:ext cx="431427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altLang="zh-CN" sz="3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mpact" panose="020B0806030902050204" pitchFamily="34" charset="0"/>
                <a:ea typeface="宋体" panose="02010600030101010101" pitchFamily="2" charset="-122"/>
                <a:cs typeface="+mn-cs"/>
              </a:rPr>
              <a:t>2</a:t>
            </a:r>
            <a:endParaRPr kumimoji="0" lang="zh-CN" altLang="en-US" sz="3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Impact" panose="020B0806030902050204" pitchFamily="3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86" name="PA_文本框 85"/>
          <p:cNvSpPr txBox="1"/>
          <p:nvPr>
            <p:custDataLst>
              <p:tags r:id="rId16"/>
            </p:custDataLst>
          </p:nvPr>
        </p:nvSpPr>
        <p:spPr>
          <a:xfrm flipH="1">
            <a:off x="5667616" y="2573176"/>
            <a:ext cx="349678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altLang="zh-CN" sz="3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mpact" panose="020B0806030902050204" pitchFamily="34" charset="0"/>
                <a:ea typeface="宋体" panose="02010600030101010101" pitchFamily="2" charset="-122"/>
                <a:cs typeface="+mn-cs"/>
              </a:rPr>
              <a:t>1</a:t>
            </a:r>
            <a:endParaRPr kumimoji="0" lang="zh-CN" altLang="en-US" sz="3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Impact" panose="020B0806030902050204" pitchFamily="3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36" name="PA_文本框 135"/>
          <p:cNvSpPr txBox="1"/>
          <p:nvPr>
            <p:custDataLst>
              <p:tags r:id="rId17"/>
            </p:custDataLst>
          </p:nvPr>
        </p:nvSpPr>
        <p:spPr>
          <a:xfrm>
            <a:off x="6965297" y="3056186"/>
            <a:ext cx="402674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altLang="zh-CN" sz="3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mpact" panose="020B0806030902050204" pitchFamily="34" charset="0"/>
                <a:ea typeface="宋体" panose="02010600030101010101" pitchFamily="2" charset="-122"/>
                <a:cs typeface="+mn-cs"/>
              </a:rPr>
              <a:t>5</a:t>
            </a:r>
            <a:endParaRPr kumimoji="0" lang="zh-CN" altLang="en-US" sz="3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Impact" panose="020B0806030902050204" pitchFamily="34" charset="0"/>
              <a:ea typeface="宋体" panose="02010600030101010101" pitchFamily="2" charset="-122"/>
              <a:cs typeface="+mn-cs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2" fill="hold" nodeType="withEffect" p14:presetBounceEnd="33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33000">
                                          <p:cBhvr additive="base">
                                            <p:cTn id="7" dur="1000" fill="hold"/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33000">
                                          <p:cBhvr additive="base">
                                            <p:cTn id="8" dur="1000" fill="hold"/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2" fill="hold" nodeType="withEffect" p14:presetBounceEnd="33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33000">
                                          <p:cBhvr additive="base">
                                            <p:cTn id="11" dur="1000" fill="hold"/>
                                            <p:tgtEl>
                                              <p:spTgt spid="6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33000">
                                          <p:cBhvr additive="base">
                                            <p:cTn id="12" dur="1000" fill="hold"/>
                                            <p:tgtEl>
                                              <p:spTgt spid="6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2" fill="hold" nodeType="withEffect" p14:presetBounceEnd="33000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33000">
                                          <p:cBhvr additive="base">
                                            <p:cTn id="15" dur="1000" fill="hold"/>
                                            <p:tgtEl>
                                              <p:spTgt spid="7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33000">
                                          <p:cBhvr additive="base">
                                            <p:cTn id="16" dur="1000" fill="hold"/>
                                            <p:tgtEl>
                                              <p:spTgt spid="7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8" fill="hold" nodeType="withEffect" p14:presetBounceEnd="33000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33000">
                                          <p:cBhvr additive="base">
                                            <p:cTn id="19" dur="1000" fill="hold"/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33000">
                                          <p:cBhvr additive="base">
                                            <p:cTn id="20" dur="1000" fill="hold"/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8" fill="hold" nodeType="withEffect" p14:presetBounceEnd="33000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33000">
                                          <p:cBhvr additive="base">
                                            <p:cTn id="23" dur="1000" fill="hold"/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33000">
                                          <p:cBhvr additive="base">
                                            <p:cTn id="24" dur="1000" fill="hold"/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2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000" fill="hold"/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000" fill="hold"/>
                                            <p:tgtEl>
                                              <p:spTgt spid="5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2" fill="hold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000" fill="hold"/>
                                            <p:tgtEl>
                                              <p:spTgt spid="6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000" fill="hold"/>
                                            <p:tgtEl>
                                              <p:spTgt spid="6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2" fill="hold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1000" fill="hold"/>
                                            <p:tgtEl>
                                              <p:spTgt spid="7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1000" fill="hold"/>
                                            <p:tgtEl>
                                              <p:spTgt spid="7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8" fill="hold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1000" fill="hold"/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1000" fill="hold"/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8" fill="hold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1000" fill="hold"/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1000" fill="hold"/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Fallback>
  </mc:AlternateContent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8" name="矩形 127"/>
          <p:cNvSpPr/>
          <p:nvPr/>
        </p:nvSpPr>
        <p:spPr>
          <a:xfrm>
            <a:off x="0" y="6545943"/>
            <a:ext cx="12192000" cy="312057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31" name="任意多边形 130"/>
          <p:cNvSpPr/>
          <p:nvPr/>
        </p:nvSpPr>
        <p:spPr>
          <a:xfrm>
            <a:off x="10269304" y="6545943"/>
            <a:ext cx="1932222" cy="312057"/>
          </a:xfrm>
          <a:custGeom>
            <a:avLst/>
            <a:gdLst>
              <a:gd name="connsiteX0" fmla="*/ 0 w 1932222"/>
              <a:gd name="connsiteY0" fmla="*/ 0 h 312057"/>
              <a:gd name="connsiteX1" fmla="*/ 1932222 w 1932222"/>
              <a:gd name="connsiteY1" fmla="*/ 0 h 312057"/>
              <a:gd name="connsiteX2" fmla="*/ 1932222 w 1932222"/>
              <a:gd name="connsiteY2" fmla="*/ 312057 h 312057"/>
              <a:gd name="connsiteX3" fmla="*/ 154981 w 1932222"/>
              <a:gd name="connsiteY3" fmla="*/ 312057 h 3120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32222" h="312057">
                <a:moveTo>
                  <a:pt x="0" y="0"/>
                </a:moveTo>
                <a:lnTo>
                  <a:pt x="1932222" y="0"/>
                </a:lnTo>
                <a:lnTo>
                  <a:pt x="1932222" y="312057"/>
                </a:lnTo>
                <a:lnTo>
                  <a:pt x="154981" y="312057"/>
                </a:lnTo>
                <a:close/>
              </a:path>
            </a:pathLst>
          </a:custGeom>
          <a:solidFill>
            <a:schemeClr val="bg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32" name="灯片编号占位符 13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altLang="zh-CN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-</a:t>
            </a:r>
            <a:fld id="{D6B02234-A951-478D-B725-4AAC724CF730}" type="slidenum">
              <a:rPr kumimoji="0" lang="zh-CN" altLang="en-US" sz="1200" b="0" i="0" u="none" strike="noStrike" kern="120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41</a:t>
            </a:fld>
            <a:r>
              <a:rPr kumimoji="0" lang="en-US" altLang="zh-CN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-</a:t>
            </a:r>
            <a:endParaRPr kumimoji="0" lang="zh-CN" altLang="en-US" sz="1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33" name="矩形 132"/>
          <p:cNvSpPr/>
          <p:nvPr/>
        </p:nvSpPr>
        <p:spPr>
          <a:xfrm>
            <a:off x="0" y="0"/>
            <a:ext cx="12192000" cy="696387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34" name="矩形 133"/>
          <p:cNvSpPr/>
          <p:nvPr/>
        </p:nvSpPr>
        <p:spPr>
          <a:xfrm>
            <a:off x="0" y="0"/>
            <a:ext cx="138112" cy="696387"/>
          </a:xfrm>
          <a:prstGeom prst="rect">
            <a:avLst/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35" name="文本框 134"/>
          <p:cNvSpPr txBox="1"/>
          <p:nvPr/>
        </p:nvSpPr>
        <p:spPr>
          <a:xfrm>
            <a:off x="254000" y="99391"/>
            <a:ext cx="6343403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lvl="0">
              <a:defRPr/>
            </a:pPr>
            <a:r>
              <a:rPr kumimoji="0" lang="zh-CN" altLang="en-US" sz="2800" b="1" i="0" u="none" strike="noStrike" kern="1200" cap="none" spc="600" normalizeH="0" baseline="0" noProof="0" dirty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rPr>
              <a:t>四个文档大小排列</a:t>
            </a:r>
            <a:r>
              <a:rPr lang="en-US" altLang="zh-CN" sz="2800" b="1" spc="600" dirty="0">
                <a:solidFill>
                  <a:srgbClr val="40404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PPT</a:t>
            </a:r>
            <a:r>
              <a:rPr lang="zh-CN" altLang="en-US" sz="2800" b="1" spc="600" dirty="0">
                <a:solidFill>
                  <a:srgbClr val="40404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创意图表</a:t>
            </a:r>
            <a:endParaRPr kumimoji="0" lang="zh-CN" altLang="en-US" sz="2800" b="1" i="0" u="none" strike="noStrike" kern="1200" cap="none" spc="600" normalizeH="0" baseline="0" noProof="0" dirty="0">
              <a:ln>
                <a:noFill/>
              </a:ln>
              <a:solidFill>
                <a:srgbClr val="404040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</a:endParaRPr>
          </a:p>
        </p:txBody>
      </p:sp>
      <p:grpSp>
        <p:nvGrpSpPr>
          <p:cNvPr id="208" name="组合 207"/>
          <p:cNvGrpSpPr/>
          <p:nvPr/>
        </p:nvGrpSpPr>
        <p:grpSpPr>
          <a:xfrm>
            <a:off x="775788" y="1996967"/>
            <a:ext cx="3323137" cy="1022167"/>
            <a:chOff x="775788" y="1184908"/>
            <a:chExt cx="3323137" cy="1022167"/>
          </a:xfrm>
        </p:grpSpPr>
        <p:sp>
          <p:nvSpPr>
            <p:cNvPr id="209" name="文本框 208"/>
            <p:cNvSpPr txBox="1"/>
            <p:nvPr/>
          </p:nvSpPr>
          <p:spPr>
            <a:xfrm>
              <a:off x="1147304" y="1184908"/>
              <a:ext cx="2951621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altLang="zh-CN" sz="1800" b="1" i="0" u="none" strike="noStrike" kern="1200" cap="none" spc="300" normalizeH="0" baseline="0" noProof="0" dirty="0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1.</a:t>
              </a:r>
              <a:r>
                <a:rPr kumimoji="0" lang="zh-CN" altLang="en-US" sz="1800" b="1" i="0" u="none" strike="noStrike" kern="1200" cap="none" spc="300" normalizeH="0" baseline="0" noProof="0" dirty="0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点击此处添加标题</a:t>
              </a:r>
            </a:p>
          </p:txBody>
        </p:sp>
        <p:sp>
          <p:nvSpPr>
            <p:cNvPr id="210" name="文本框 209"/>
            <p:cNvSpPr txBox="1"/>
            <p:nvPr/>
          </p:nvSpPr>
          <p:spPr>
            <a:xfrm>
              <a:off x="1147304" y="1636791"/>
              <a:ext cx="1595309" cy="57028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50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点击此处添加文字说明</a:t>
              </a:r>
              <a:endParaRPr kumimoji="0" lang="en-US" altLang="zh-CN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endParaRPr>
            </a:p>
            <a:p>
              <a:pPr marL="0" marR="0" lvl="0" indent="0" algn="l" defTabSz="914400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50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点击此处添加文字说明</a:t>
              </a:r>
            </a:p>
          </p:txBody>
        </p:sp>
        <p:cxnSp>
          <p:nvCxnSpPr>
            <p:cNvPr id="211" name="直接连接符 210"/>
            <p:cNvCxnSpPr/>
            <p:nvPr/>
          </p:nvCxnSpPr>
          <p:spPr>
            <a:xfrm>
              <a:off x="1213979" y="1595515"/>
              <a:ext cx="2358780" cy="0"/>
            </a:xfrm>
            <a:prstGeom prst="line">
              <a:avLst/>
            </a:prstGeom>
            <a:ln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2" name="直接连接符 211"/>
            <p:cNvCxnSpPr/>
            <p:nvPr/>
          </p:nvCxnSpPr>
          <p:spPr>
            <a:xfrm>
              <a:off x="1213979" y="1644435"/>
              <a:ext cx="817523" cy="0"/>
            </a:xfrm>
            <a:prstGeom prst="line">
              <a:avLst/>
            </a:prstGeom>
            <a:ln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13" name="Freeform 255"/>
            <p:cNvSpPr>
              <a:spLocks noEditPoints="1"/>
            </p:cNvSpPr>
            <p:nvPr/>
          </p:nvSpPr>
          <p:spPr bwMode="auto">
            <a:xfrm>
              <a:off x="775788" y="1252537"/>
              <a:ext cx="319760" cy="224831"/>
            </a:xfrm>
            <a:custGeom>
              <a:avLst/>
              <a:gdLst>
                <a:gd name="T0" fmla="*/ 54 w 54"/>
                <a:gd name="T1" fmla="*/ 27 h 38"/>
                <a:gd name="T2" fmla="*/ 44 w 54"/>
                <a:gd name="T3" fmla="*/ 38 h 38"/>
                <a:gd name="T4" fmla="*/ 43 w 54"/>
                <a:gd name="T5" fmla="*/ 38 h 38"/>
                <a:gd name="T6" fmla="*/ 11 w 54"/>
                <a:gd name="T7" fmla="*/ 38 h 38"/>
                <a:gd name="T8" fmla="*/ 11 w 54"/>
                <a:gd name="T9" fmla="*/ 38 h 38"/>
                <a:gd name="T10" fmla="*/ 11 w 54"/>
                <a:gd name="T11" fmla="*/ 38 h 38"/>
                <a:gd name="T12" fmla="*/ 10 w 54"/>
                <a:gd name="T13" fmla="*/ 38 h 38"/>
                <a:gd name="T14" fmla="*/ 0 w 54"/>
                <a:gd name="T15" fmla="*/ 27 h 38"/>
                <a:gd name="T16" fmla="*/ 5 w 54"/>
                <a:gd name="T17" fmla="*/ 18 h 38"/>
                <a:gd name="T18" fmla="*/ 5 w 54"/>
                <a:gd name="T19" fmla="*/ 16 h 38"/>
                <a:gd name="T20" fmla="*/ 12 w 54"/>
                <a:gd name="T21" fmla="*/ 8 h 38"/>
                <a:gd name="T22" fmla="*/ 17 w 54"/>
                <a:gd name="T23" fmla="*/ 10 h 38"/>
                <a:gd name="T24" fmla="*/ 31 w 54"/>
                <a:gd name="T25" fmla="*/ 0 h 38"/>
                <a:gd name="T26" fmla="*/ 48 w 54"/>
                <a:gd name="T27" fmla="*/ 17 h 38"/>
                <a:gd name="T28" fmla="*/ 48 w 54"/>
                <a:gd name="T29" fmla="*/ 18 h 38"/>
                <a:gd name="T30" fmla="*/ 54 w 54"/>
                <a:gd name="T31" fmla="*/ 27 h 38"/>
                <a:gd name="T32" fmla="*/ 20 w 54"/>
                <a:gd name="T33" fmla="*/ 32 h 38"/>
                <a:gd name="T34" fmla="*/ 26 w 54"/>
                <a:gd name="T35" fmla="*/ 29 h 38"/>
                <a:gd name="T36" fmla="*/ 24 w 54"/>
                <a:gd name="T37" fmla="*/ 26 h 38"/>
                <a:gd name="T38" fmla="*/ 20 w 54"/>
                <a:gd name="T39" fmla="*/ 28 h 38"/>
                <a:gd name="T40" fmla="*/ 16 w 54"/>
                <a:gd name="T41" fmla="*/ 25 h 38"/>
                <a:gd name="T42" fmla="*/ 20 w 54"/>
                <a:gd name="T43" fmla="*/ 21 h 38"/>
                <a:gd name="T44" fmla="*/ 36 w 54"/>
                <a:gd name="T45" fmla="*/ 32 h 38"/>
                <a:gd name="T46" fmla="*/ 43 w 54"/>
                <a:gd name="T47" fmla="*/ 25 h 38"/>
                <a:gd name="T48" fmla="*/ 36 w 54"/>
                <a:gd name="T49" fmla="*/ 18 h 38"/>
                <a:gd name="T50" fmla="*/ 29 w 54"/>
                <a:gd name="T51" fmla="*/ 20 h 38"/>
                <a:gd name="T52" fmla="*/ 32 w 54"/>
                <a:gd name="T53" fmla="*/ 23 h 38"/>
                <a:gd name="T54" fmla="*/ 35 w 54"/>
                <a:gd name="T55" fmla="*/ 21 h 38"/>
                <a:gd name="T56" fmla="*/ 39 w 54"/>
                <a:gd name="T57" fmla="*/ 25 h 38"/>
                <a:gd name="T58" fmla="*/ 35 w 54"/>
                <a:gd name="T59" fmla="*/ 28 h 38"/>
                <a:gd name="T60" fmla="*/ 20 w 54"/>
                <a:gd name="T61" fmla="*/ 18 h 38"/>
                <a:gd name="T62" fmla="*/ 12 w 54"/>
                <a:gd name="T63" fmla="*/ 25 h 38"/>
                <a:gd name="T64" fmla="*/ 20 w 54"/>
                <a:gd name="T65" fmla="*/ 32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4" h="38">
                  <a:moveTo>
                    <a:pt x="54" y="27"/>
                  </a:moveTo>
                  <a:cubicBezTo>
                    <a:pt x="54" y="33"/>
                    <a:pt x="50" y="38"/>
                    <a:pt x="44" y="38"/>
                  </a:cubicBezTo>
                  <a:cubicBezTo>
                    <a:pt x="43" y="38"/>
                    <a:pt x="43" y="38"/>
                    <a:pt x="43" y="38"/>
                  </a:cubicBezTo>
                  <a:cubicBezTo>
                    <a:pt x="11" y="38"/>
                    <a:pt x="11" y="38"/>
                    <a:pt x="11" y="38"/>
                  </a:cubicBezTo>
                  <a:cubicBezTo>
                    <a:pt x="11" y="38"/>
                    <a:pt x="11" y="38"/>
                    <a:pt x="11" y="38"/>
                  </a:cubicBezTo>
                  <a:cubicBezTo>
                    <a:pt x="11" y="38"/>
                    <a:pt x="11" y="38"/>
                    <a:pt x="11" y="38"/>
                  </a:cubicBezTo>
                  <a:cubicBezTo>
                    <a:pt x="10" y="38"/>
                    <a:pt x="10" y="38"/>
                    <a:pt x="10" y="38"/>
                  </a:cubicBezTo>
                  <a:cubicBezTo>
                    <a:pt x="4" y="38"/>
                    <a:pt x="0" y="33"/>
                    <a:pt x="0" y="27"/>
                  </a:cubicBezTo>
                  <a:cubicBezTo>
                    <a:pt x="0" y="23"/>
                    <a:pt x="2" y="20"/>
                    <a:pt x="5" y="18"/>
                  </a:cubicBezTo>
                  <a:cubicBezTo>
                    <a:pt x="5" y="17"/>
                    <a:pt x="5" y="16"/>
                    <a:pt x="5" y="16"/>
                  </a:cubicBezTo>
                  <a:cubicBezTo>
                    <a:pt x="5" y="11"/>
                    <a:pt x="8" y="8"/>
                    <a:pt x="12" y="8"/>
                  </a:cubicBezTo>
                  <a:cubicBezTo>
                    <a:pt x="14" y="8"/>
                    <a:pt x="15" y="9"/>
                    <a:pt x="17" y="10"/>
                  </a:cubicBezTo>
                  <a:cubicBezTo>
                    <a:pt x="19" y="4"/>
                    <a:pt x="25" y="0"/>
                    <a:pt x="31" y="0"/>
                  </a:cubicBezTo>
                  <a:cubicBezTo>
                    <a:pt x="40" y="0"/>
                    <a:pt x="48" y="8"/>
                    <a:pt x="48" y="17"/>
                  </a:cubicBezTo>
                  <a:cubicBezTo>
                    <a:pt x="48" y="17"/>
                    <a:pt x="48" y="17"/>
                    <a:pt x="48" y="18"/>
                  </a:cubicBezTo>
                  <a:cubicBezTo>
                    <a:pt x="52" y="19"/>
                    <a:pt x="54" y="23"/>
                    <a:pt x="54" y="27"/>
                  </a:cubicBezTo>
                  <a:close/>
                  <a:moveTo>
                    <a:pt x="20" y="32"/>
                  </a:moveTo>
                  <a:cubicBezTo>
                    <a:pt x="23" y="32"/>
                    <a:pt x="24" y="31"/>
                    <a:pt x="26" y="29"/>
                  </a:cubicBezTo>
                  <a:cubicBezTo>
                    <a:pt x="26" y="28"/>
                    <a:pt x="25" y="27"/>
                    <a:pt x="24" y="26"/>
                  </a:cubicBezTo>
                  <a:cubicBezTo>
                    <a:pt x="23" y="27"/>
                    <a:pt x="22" y="28"/>
                    <a:pt x="20" y="28"/>
                  </a:cubicBezTo>
                  <a:cubicBezTo>
                    <a:pt x="18" y="28"/>
                    <a:pt x="16" y="27"/>
                    <a:pt x="16" y="25"/>
                  </a:cubicBezTo>
                  <a:cubicBezTo>
                    <a:pt x="16" y="23"/>
                    <a:pt x="18" y="21"/>
                    <a:pt x="20" y="21"/>
                  </a:cubicBezTo>
                  <a:cubicBezTo>
                    <a:pt x="26" y="21"/>
                    <a:pt x="27" y="32"/>
                    <a:pt x="36" y="32"/>
                  </a:cubicBezTo>
                  <a:cubicBezTo>
                    <a:pt x="40" y="32"/>
                    <a:pt x="43" y="29"/>
                    <a:pt x="43" y="25"/>
                  </a:cubicBezTo>
                  <a:cubicBezTo>
                    <a:pt x="43" y="20"/>
                    <a:pt x="40" y="18"/>
                    <a:pt x="36" y="18"/>
                  </a:cubicBezTo>
                  <a:cubicBezTo>
                    <a:pt x="33" y="18"/>
                    <a:pt x="31" y="18"/>
                    <a:pt x="29" y="20"/>
                  </a:cubicBezTo>
                  <a:cubicBezTo>
                    <a:pt x="30" y="21"/>
                    <a:pt x="31" y="22"/>
                    <a:pt x="32" y="23"/>
                  </a:cubicBezTo>
                  <a:cubicBezTo>
                    <a:pt x="33" y="22"/>
                    <a:pt x="34" y="21"/>
                    <a:pt x="35" y="21"/>
                  </a:cubicBezTo>
                  <a:cubicBezTo>
                    <a:pt x="37" y="21"/>
                    <a:pt x="39" y="23"/>
                    <a:pt x="39" y="25"/>
                  </a:cubicBezTo>
                  <a:cubicBezTo>
                    <a:pt x="39" y="27"/>
                    <a:pt x="37" y="28"/>
                    <a:pt x="35" y="28"/>
                  </a:cubicBezTo>
                  <a:cubicBezTo>
                    <a:pt x="30" y="28"/>
                    <a:pt x="28" y="18"/>
                    <a:pt x="20" y="18"/>
                  </a:cubicBezTo>
                  <a:cubicBezTo>
                    <a:pt x="16" y="18"/>
                    <a:pt x="12" y="20"/>
                    <a:pt x="12" y="25"/>
                  </a:cubicBezTo>
                  <a:cubicBezTo>
                    <a:pt x="12" y="29"/>
                    <a:pt x="16" y="32"/>
                    <a:pt x="20" y="32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14" name="组合 213"/>
          <p:cNvGrpSpPr/>
          <p:nvPr/>
        </p:nvGrpSpPr>
        <p:grpSpPr>
          <a:xfrm>
            <a:off x="8653198" y="1996967"/>
            <a:ext cx="3190870" cy="1022167"/>
            <a:chOff x="8653198" y="1184908"/>
            <a:chExt cx="3190870" cy="1022167"/>
          </a:xfrm>
        </p:grpSpPr>
        <p:sp>
          <p:nvSpPr>
            <p:cNvPr id="215" name="文本框 214"/>
            <p:cNvSpPr txBox="1"/>
            <p:nvPr/>
          </p:nvSpPr>
          <p:spPr>
            <a:xfrm>
              <a:off x="8978900" y="1184908"/>
              <a:ext cx="2865168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altLang="zh-CN" sz="1800" b="1" i="0" u="none" strike="noStrike" kern="1200" cap="none" spc="300" normalizeH="0" baseline="0" noProof="0" dirty="0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3.</a:t>
              </a:r>
              <a:r>
                <a:rPr kumimoji="0" lang="zh-CN" altLang="en-US" sz="1800" b="1" i="0" u="none" strike="noStrike" kern="1200" cap="none" spc="300" normalizeH="0" baseline="0" noProof="0" dirty="0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点击此处添加标题</a:t>
              </a:r>
            </a:p>
          </p:txBody>
        </p:sp>
        <p:sp>
          <p:nvSpPr>
            <p:cNvPr id="216" name="文本框 215"/>
            <p:cNvSpPr txBox="1"/>
            <p:nvPr/>
          </p:nvSpPr>
          <p:spPr>
            <a:xfrm>
              <a:off x="8978900" y="1636791"/>
              <a:ext cx="1595309" cy="57028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50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点击此处添加文字说明</a:t>
              </a:r>
              <a:endParaRPr kumimoji="0" lang="en-US" altLang="zh-CN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endParaRPr>
            </a:p>
            <a:p>
              <a:pPr marL="0" marR="0" lvl="0" indent="0" algn="l" defTabSz="914400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50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点击此处添加文字说明</a:t>
              </a:r>
            </a:p>
          </p:txBody>
        </p:sp>
        <p:cxnSp>
          <p:nvCxnSpPr>
            <p:cNvPr id="217" name="直接连接符 216"/>
            <p:cNvCxnSpPr/>
            <p:nvPr/>
          </p:nvCxnSpPr>
          <p:spPr>
            <a:xfrm>
              <a:off x="9045575" y="1595515"/>
              <a:ext cx="2379712" cy="0"/>
            </a:xfrm>
            <a:prstGeom prst="line">
              <a:avLst/>
            </a:prstGeom>
            <a:ln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8" name="直接连接符 217"/>
            <p:cNvCxnSpPr/>
            <p:nvPr/>
          </p:nvCxnSpPr>
          <p:spPr>
            <a:xfrm>
              <a:off x="9045575" y="1644435"/>
              <a:ext cx="817523" cy="0"/>
            </a:xfrm>
            <a:prstGeom prst="line">
              <a:avLst/>
            </a:prstGeom>
            <a:ln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19" name="Freeform 315"/>
            <p:cNvSpPr>
              <a:spLocks noEditPoints="1"/>
            </p:cNvSpPr>
            <p:nvPr/>
          </p:nvSpPr>
          <p:spPr bwMode="auto">
            <a:xfrm>
              <a:off x="8653198" y="1246755"/>
              <a:ext cx="236393" cy="236393"/>
            </a:xfrm>
            <a:custGeom>
              <a:avLst/>
              <a:gdLst>
                <a:gd name="T0" fmla="*/ 41 w 41"/>
                <a:gd name="T1" fmla="*/ 34 h 41"/>
                <a:gd name="T2" fmla="*/ 33 w 41"/>
                <a:gd name="T3" fmla="*/ 41 h 41"/>
                <a:gd name="T4" fmla="*/ 8 w 41"/>
                <a:gd name="T5" fmla="*/ 41 h 41"/>
                <a:gd name="T6" fmla="*/ 0 w 41"/>
                <a:gd name="T7" fmla="*/ 34 h 41"/>
                <a:gd name="T8" fmla="*/ 0 w 41"/>
                <a:gd name="T9" fmla="*/ 8 h 41"/>
                <a:gd name="T10" fmla="*/ 8 w 41"/>
                <a:gd name="T11" fmla="*/ 0 h 41"/>
                <a:gd name="T12" fmla="*/ 33 w 41"/>
                <a:gd name="T13" fmla="*/ 0 h 41"/>
                <a:gd name="T14" fmla="*/ 41 w 41"/>
                <a:gd name="T15" fmla="*/ 8 h 41"/>
                <a:gd name="T16" fmla="*/ 41 w 41"/>
                <a:gd name="T17" fmla="*/ 34 h 41"/>
                <a:gd name="T18" fmla="*/ 29 w 41"/>
                <a:gd name="T19" fmla="*/ 20 h 41"/>
                <a:gd name="T20" fmla="*/ 21 w 41"/>
                <a:gd name="T21" fmla="*/ 12 h 41"/>
                <a:gd name="T22" fmla="*/ 7 w 41"/>
                <a:gd name="T23" fmla="*/ 27 h 41"/>
                <a:gd name="T24" fmla="*/ 7 w 41"/>
                <a:gd name="T25" fmla="*/ 34 h 41"/>
                <a:gd name="T26" fmla="*/ 15 w 41"/>
                <a:gd name="T27" fmla="*/ 34 h 41"/>
                <a:gd name="T28" fmla="*/ 29 w 41"/>
                <a:gd name="T29" fmla="*/ 20 h 41"/>
                <a:gd name="T30" fmla="*/ 15 w 41"/>
                <a:gd name="T31" fmla="*/ 30 h 41"/>
                <a:gd name="T32" fmla="*/ 14 w 41"/>
                <a:gd name="T33" fmla="*/ 32 h 41"/>
                <a:gd name="T34" fmla="*/ 12 w 41"/>
                <a:gd name="T35" fmla="*/ 32 h 41"/>
                <a:gd name="T36" fmla="*/ 12 w 41"/>
                <a:gd name="T37" fmla="*/ 29 h 41"/>
                <a:gd name="T38" fmla="*/ 9 w 41"/>
                <a:gd name="T39" fmla="*/ 29 h 41"/>
                <a:gd name="T40" fmla="*/ 9 w 41"/>
                <a:gd name="T41" fmla="*/ 28 h 41"/>
                <a:gd name="T42" fmla="*/ 11 w 41"/>
                <a:gd name="T43" fmla="*/ 26 h 41"/>
                <a:gd name="T44" fmla="*/ 15 w 41"/>
                <a:gd name="T45" fmla="*/ 30 h 41"/>
                <a:gd name="T46" fmla="*/ 22 w 41"/>
                <a:gd name="T47" fmla="*/ 17 h 41"/>
                <a:gd name="T48" fmla="*/ 14 w 41"/>
                <a:gd name="T49" fmla="*/ 24 h 41"/>
                <a:gd name="T50" fmla="*/ 13 w 41"/>
                <a:gd name="T51" fmla="*/ 25 h 41"/>
                <a:gd name="T52" fmla="*/ 13 w 41"/>
                <a:gd name="T53" fmla="*/ 24 h 41"/>
                <a:gd name="T54" fmla="*/ 21 w 41"/>
                <a:gd name="T55" fmla="*/ 16 h 41"/>
                <a:gd name="T56" fmla="*/ 22 w 41"/>
                <a:gd name="T57" fmla="*/ 16 h 41"/>
                <a:gd name="T58" fmla="*/ 22 w 41"/>
                <a:gd name="T59" fmla="*/ 17 h 41"/>
                <a:gd name="T60" fmla="*/ 33 w 41"/>
                <a:gd name="T61" fmla="*/ 16 h 41"/>
                <a:gd name="T62" fmla="*/ 33 w 41"/>
                <a:gd name="T63" fmla="*/ 12 h 41"/>
                <a:gd name="T64" fmla="*/ 29 w 41"/>
                <a:gd name="T65" fmla="*/ 8 h 41"/>
                <a:gd name="T66" fmla="*/ 26 w 41"/>
                <a:gd name="T67" fmla="*/ 8 h 41"/>
                <a:gd name="T68" fmla="*/ 23 w 41"/>
                <a:gd name="T69" fmla="*/ 10 h 41"/>
                <a:gd name="T70" fmla="*/ 31 w 41"/>
                <a:gd name="T71" fmla="*/ 18 h 41"/>
                <a:gd name="T72" fmla="*/ 33 w 41"/>
                <a:gd name="T73" fmla="*/ 1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41" h="41">
                  <a:moveTo>
                    <a:pt x="41" y="34"/>
                  </a:moveTo>
                  <a:cubicBezTo>
                    <a:pt x="41" y="38"/>
                    <a:pt x="38" y="41"/>
                    <a:pt x="33" y="41"/>
                  </a:cubicBezTo>
                  <a:cubicBezTo>
                    <a:pt x="8" y="41"/>
                    <a:pt x="8" y="41"/>
                    <a:pt x="8" y="41"/>
                  </a:cubicBezTo>
                  <a:cubicBezTo>
                    <a:pt x="4" y="41"/>
                    <a:pt x="0" y="38"/>
                    <a:pt x="0" y="34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4"/>
                    <a:pt x="4" y="0"/>
                    <a:pt x="8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8" y="0"/>
                    <a:pt x="41" y="4"/>
                    <a:pt x="41" y="8"/>
                  </a:cubicBezTo>
                  <a:lnTo>
                    <a:pt x="41" y="34"/>
                  </a:lnTo>
                  <a:close/>
                  <a:moveTo>
                    <a:pt x="29" y="20"/>
                  </a:moveTo>
                  <a:cubicBezTo>
                    <a:pt x="21" y="12"/>
                    <a:pt x="21" y="12"/>
                    <a:pt x="21" y="12"/>
                  </a:cubicBezTo>
                  <a:cubicBezTo>
                    <a:pt x="7" y="27"/>
                    <a:pt x="7" y="27"/>
                    <a:pt x="7" y="27"/>
                  </a:cubicBezTo>
                  <a:cubicBezTo>
                    <a:pt x="7" y="34"/>
                    <a:pt x="7" y="34"/>
                    <a:pt x="7" y="34"/>
                  </a:cubicBezTo>
                  <a:cubicBezTo>
                    <a:pt x="15" y="34"/>
                    <a:pt x="15" y="34"/>
                    <a:pt x="15" y="34"/>
                  </a:cubicBezTo>
                  <a:lnTo>
                    <a:pt x="29" y="20"/>
                  </a:lnTo>
                  <a:close/>
                  <a:moveTo>
                    <a:pt x="15" y="30"/>
                  </a:moveTo>
                  <a:cubicBezTo>
                    <a:pt x="14" y="32"/>
                    <a:pt x="14" y="32"/>
                    <a:pt x="14" y="32"/>
                  </a:cubicBezTo>
                  <a:cubicBezTo>
                    <a:pt x="12" y="32"/>
                    <a:pt x="12" y="32"/>
                    <a:pt x="12" y="32"/>
                  </a:cubicBezTo>
                  <a:cubicBezTo>
                    <a:pt x="12" y="29"/>
                    <a:pt x="12" y="29"/>
                    <a:pt x="12" y="29"/>
                  </a:cubicBezTo>
                  <a:cubicBezTo>
                    <a:pt x="9" y="29"/>
                    <a:pt x="9" y="29"/>
                    <a:pt x="9" y="29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11" y="26"/>
                    <a:pt x="11" y="26"/>
                    <a:pt x="11" y="26"/>
                  </a:cubicBezTo>
                  <a:lnTo>
                    <a:pt x="15" y="30"/>
                  </a:lnTo>
                  <a:close/>
                  <a:moveTo>
                    <a:pt x="22" y="17"/>
                  </a:moveTo>
                  <a:cubicBezTo>
                    <a:pt x="14" y="24"/>
                    <a:pt x="14" y="24"/>
                    <a:pt x="14" y="24"/>
                  </a:cubicBezTo>
                  <a:cubicBezTo>
                    <a:pt x="14" y="25"/>
                    <a:pt x="13" y="25"/>
                    <a:pt x="13" y="25"/>
                  </a:cubicBezTo>
                  <a:cubicBezTo>
                    <a:pt x="13" y="24"/>
                    <a:pt x="13" y="24"/>
                    <a:pt x="13" y="24"/>
                  </a:cubicBezTo>
                  <a:cubicBezTo>
                    <a:pt x="21" y="16"/>
                    <a:pt x="21" y="16"/>
                    <a:pt x="21" y="16"/>
                  </a:cubicBezTo>
                  <a:cubicBezTo>
                    <a:pt x="21" y="16"/>
                    <a:pt x="22" y="16"/>
                    <a:pt x="22" y="16"/>
                  </a:cubicBezTo>
                  <a:cubicBezTo>
                    <a:pt x="22" y="16"/>
                    <a:pt x="22" y="16"/>
                    <a:pt x="22" y="17"/>
                  </a:cubicBezTo>
                  <a:close/>
                  <a:moveTo>
                    <a:pt x="33" y="16"/>
                  </a:moveTo>
                  <a:cubicBezTo>
                    <a:pt x="34" y="15"/>
                    <a:pt x="34" y="13"/>
                    <a:pt x="33" y="12"/>
                  </a:cubicBezTo>
                  <a:cubicBezTo>
                    <a:pt x="29" y="8"/>
                    <a:pt x="29" y="8"/>
                    <a:pt x="29" y="8"/>
                  </a:cubicBezTo>
                  <a:cubicBezTo>
                    <a:pt x="28" y="7"/>
                    <a:pt x="27" y="7"/>
                    <a:pt x="26" y="8"/>
                  </a:cubicBezTo>
                  <a:cubicBezTo>
                    <a:pt x="23" y="10"/>
                    <a:pt x="23" y="10"/>
                    <a:pt x="23" y="10"/>
                  </a:cubicBezTo>
                  <a:cubicBezTo>
                    <a:pt x="31" y="18"/>
                    <a:pt x="31" y="18"/>
                    <a:pt x="31" y="18"/>
                  </a:cubicBezTo>
                  <a:lnTo>
                    <a:pt x="33" y="16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20" name="组合 219"/>
          <p:cNvGrpSpPr/>
          <p:nvPr/>
        </p:nvGrpSpPr>
        <p:grpSpPr>
          <a:xfrm>
            <a:off x="821668" y="4922875"/>
            <a:ext cx="3192914" cy="1022167"/>
            <a:chOff x="821668" y="2906974"/>
            <a:chExt cx="3192914" cy="1022167"/>
          </a:xfrm>
        </p:grpSpPr>
        <p:sp>
          <p:nvSpPr>
            <p:cNvPr id="221" name="文本框 220"/>
            <p:cNvSpPr txBox="1"/>
            <p:nvPr/>
          </p:nvSpPr>
          <p:spPr>
            <a:xfrm>
              <a:off x="1147304" y="2906974"/>
              <a:ext cx="2867278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altLang="zh-CN" sz="1800" b="1" i="0" u="none" strike="noStrike" kern="1200" cap="none" spc="300" normalizeH="0" baseline="0" noProof="0" dirty="0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2.</a:t>
              </a:r>
              <a:r>
                <a:rPr kumimoji="0" lang="zh-CN" altLang="en-US" sz="1800" b="1" i="0" u="none" strike="noStrike" kern="1200" cap="none" spc="300" normalizeH="0" baseline="0" noProof="0" dirty="0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点击此处添加标题</a:t>
              </a:r>
            </a:p>
          </p:txBody>
        </p:sp>
        <p:sp>
          <p:nvSpPr>
            <p:cNvPr id="222" name="文本框 221"/>
            <p:cNvSpPr txBox="1"/>
            <p:nvPr/>
          </p:nvSpPr>
          <p:spPr>
            <a:xfrm>
              <a:off x="1147304" y="3358857"/>
              <a:ext cx="1595309" cy="57028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50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点击此处添加文字说明</a:t>
              </a:r>
              <a:endParaRPr kumimoji="0" lang="en-US" altLang="zh-CN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endParaRPr>
            </a:p>
            <a:p>
              <a:pPr marL="0" marR="0" lvl="0" indent="0" algn="l" defTabSz="914400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50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点击此处添加文字说明</a:t>
              </a:r>
            </a:p>
          </p:txBody>
        </p:sp>
        <p:cxnSp>
          <p:nvCxnSpPr>
            <p:cNvPr id="223" name="直接连接符 222"/>
            <p:cNvCxnSpPr/>
            <p:nvPr/>
          </p:nvCxnSpPr>
          <p:spPr>
            <a:xfrm>
              <a:off x="1213979" y="3317581"/>
              <a:ext cx="2358780" cy="0"/>
            </a:xfrm>
            <a:prstGeom prst="line">
              <a:avLst/>
            </a:prstGeom>
            <a:ln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4" name="直接连接符 223"/>
            <p:cNvCxnSpPr/>
            <p:nvPr/>
          </p:nvCxnSpPr>
          <p:spPr>
            <a:xfrm>
              <a:off x="1213979" y="3366501"/>
              <a:ext cx="817523" cy="0"/>
            </a:xfrm>
            <a:prstGeom prst="line">
              <a:avLst/>
            </a:prstGeom>
            <a:ln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25" name="Freeform 163"/>
            <p:cNvSpPr>
              <a:spLocks noEditPoints="1"/>
            </p:cNvSpPr>
            <p:nvPr/>
          </p:nvSpPr>
          <p:spPr bwMode="auto">
            <a:xfrm>
              <a:off x="821668" y="2962934"/>
              <a:ext cx="298748" cy="230613"/>
            </a:xfrm>
            <a:custGeom>
              <a:avLst/>
              <a:gdLst>
                <a:gd name="T0" fmla="*/ 38 w 48"/>
                <a:gd name="T1" fmla="*/ 30 h 37"/>
                <a:gd name="T2" fmla="*/ 30 w 48"/>
                <a:gd name="T3" fmla="*/ 37 h 37"/>
                <a:gd name="T4" fmla="*/ 8 w 48"/>
                <a:gd name="T5" fmla="*/ 37 h 37"/>
                <a:gd name="T6" fmla="*/ 0 w 48"/>
                <a:gd name="T7" fmla="*/ 30 h 37"/>
                <a:gd name="T8" fmla="*/ 0 w 48"/>
                <a:gd name="T9" fmla="*/ 7 h 37"/>
                <a:gd name="T10" fmla="*/ 8 w 48"/>
                <a:gd name="T11" fmla="*/ 0 h 37"/>
                <a:gd name="T12" fmla="*/ 30 w 48"/>
                <a:gd name="T13" fmla="*/ 0 h 37"/>
                <a:gd name="T14" fmla="*/ 33 w 48"/>
                <a:gd name="T15" fmla="*/ 0 h 37"/>
                <a:gd name="T16" fmla="*/ 34 w 48"/>
                <a:gd name="T17" fmla="*/ 1 h 37"/>
                <a:gd name="T18" fmla="*/ 34 w 48"/>
                <a:gd name="T19" fmla="*/ 2 h 37"/>
                <a:gd name="T20" fmla="*/ 32 w 48"/>
                <a:gd name="T21" fmla="*/ 3 h 37"/>
                <a:gd name="T22" fmla="*/ 31 w 48"/>
                <a:gd name="T23" fmla="*/ 3 h 37"/>
                <a:gd name="T24" fmla="*/ 30 w 48"/>
                <a:gd name="T25" fmla="*/ 3 h 37"/>
                <a:gd name="T26" fmla="*/ 8 w 48"/>
                <a:gd name="T27" fmla="*/ 3 h 37"/>
                <a:gd name="T28" fmla="*/ 4 w 48"/>
                <a:gd name="T29" fmla="*/ 7 h 37"/>
                <a:gd name="T30" fmla="*/ 4 w 48"/>
                <a:gd name="T31" fmla="*/ 30 h 37"/>
                <a:gd name="T32" fmla="*/ 8 w 48"/>
                <a:gd name="T33" fmla="*/ 34 h 37"/>
                <a:gd name="T34" fmla="*/ 30 w 48"/>
                <a:gd name="T35" fmla="*/ 34 h 37"/>
                <a:gd name="T36" fmla="*/ 34 w 48"/>
                <a:gd name="T37" fmla="*/ 30 h 37"/>
                <a:gd name="T38" fmla="*/ 34 w 48"/>
                <a:gd name="T39" fmla="*/ 26 h 37"/>
                <a:gd name="T40" fmla="*/ 35 w 48"/>
                <a:gd name="T41" fmla="*/ 26 h 37"/>
                <a:gd name="T42" fmla="*/ 36 w 48"/>
                <a:gd name="T43" fmla="*/ 24 h 37"/>
                <a:gd name="T44" fmla="*/ 37 w 48"/>
                <a:gd name="T45" fmla="*/ 24 h 37"/>
                <a:gd name="T46" fmla="*/ 38 w 48"/>
                <a:gd name="T47" fmla="*/ 25 h 37"/>
                <a:gd name="T48" fmla="*/ 38 w 48"/>
                <a:gd name="T49" fmla="*/ 30 h 37"/>
                <a:gd name="T50" fmla="*/ 43 w 48"/>
                <a:gd name="T51" fmla="*/ 13 h 37"/>
                <a:gd name="T52" fmla="*/ 25 w 48"/>
                <a:gd name="T53" fmla="*/ 31 h 37"/>
                <a:gd name="T54" fmla="*/ 17 w 48"/>
                <a:gd name="T55" fmla="*/ 31 h 37"/>
                <a:gd name="T56" fmla="*/ 17 w 48"/>
                <a:gd name="T57" fmla="*/ 23 h 37"/>
                <a:gd name="T58" fmla="*/ 35 w 48"/>
                <a:gd name="T59" fmla="*/ 5 h 37"/>
                <a:gd name="T60" fmla="*/ 43 w 48"/>
                <a:gd name="T61" fmla="*/ 13 h 37"/>
                <a:gd name="T62" fmla="*/ 27 w 48"/>
                <a:gd name="T63" fmla="*/ 25 h 37"/>
                <a:gd name="T64" fmla="*/ 23 w 48"/>
                <a:gd name="T65" fmla="*/ 21 h 37"/>
                <a:gd name="T66" fmla="*/ 20 w 48"/>
                <a:gd name="T67" fmla="*/ 24 h 37"/>
                <a:gd name="T68" fmla="*/ 20 w 48"/>
                <a:gd name="T69" fmla="*/ 25 h 37"/>
                <a:gd name="T70" fmla="*/ 22 w 48"/>
                <a:gd name="T71" fmla="*/ 25 h 37"/>
                <a:gd name="T72" fmla="*/ 22 w 48"/>
                <a:gd name="T73" fmla="*/ 28 h 37"/>
                <a:gd name="T74" fmla="*/ 24 w 48"/>
                <a:gd name="T75" fmla="*/ 28 h 37"/>
                <a:gd name="T76" fmla="*/ 27 w 48"/>
                <a:gd name="T77" fmla="*/ 25 h 37"/>
                <a:gd name="T78" fmla="*/ 35 w 48"/>
                <a:gd name="T79" fmla="*/ 9 h 37"/>
                <a:gd name="T80" fmla="*/ 25 w 48"/>
                <a:gd name="T81" fmla="*/ 18 h 37"/>
                <a:gd name="T82" fmla="*/ 25 w 48"/>
                <a:gd name="T83" fmla="*/ 19 h 37"/>
                <a:gd name="T84" fmla="*/ 26 w 48"/>
                <a:gd name="T85" fmla="*/ 19 h 37"/>
                <a:gd name="T86" fmla="*/ 36 w 48"/>
                <a:gd name="T87" fmla="*/ 10 h 37"/>
                <a:gd name="T88" fmla="*/ 36 w 48"/>
                <a:gd name="T89" fmla="*/ 9 h 37"/>
                <a:gd name="T90" fmla="*/ 35 w 48"/>
                <a:gd name="T91" fmla="*/ 9 h 37"/>
                <a:gd name="T92" fmla="*/ 45 w 48"/>
                <a:gd name="T93" fmla="*/ 11 h 37"/>
                <a:gd name="T94" fmla="*/ 37 w 48"/>
                <a:gd name="T95" fmla="*/ 3 h 37"/>
                <a:gd name="T96" fmla="*/ 39 w 48"/>
                <a:gd name="T97" fmla="*/ 1 h 37"/>
                <a:gd name="T98" fmla="*/ 43 w 48"/>
                <a:gd name="T99" fmla="*/ 1 h 37"/>
                <a:gd name="T100" fmla="*/ 47 w 48"/>
                <a:gd name="T101" fmla="*/ 5 h 37"/>
                <a:gd name="T102" fmla="*/ 47 w 48"/>
                <a:gd name="T103" fmla="*/ 8 h 37"/>
                <a:gd name="T104" fmla="*/ 45 w 48"/>
                <a:gd name="T105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8" h="37">
                  <a:moveTo>
                    <a:pt x="38" y="30"/>
                  </a:moveTo>
                  <a:cubicBezTo>
                    <a:pt x="38" y="34"/>
                    <a:pt x="34" y="37"/>
                    <a:pt x="30" y="37"/>
                  </a:cubicBezTo>
                  <a:cubicBezTo>
                    <a:pt x="8" y="37"/>
                    <a:pt x="8" y="37"/>
                    <a:pt x="8" y="37"/>
                  </a:cubicBezTo>
                  <a:cubicBezTo>
                    <a:pt x="4" y="37"/>
                    <a:pt x="0" y="34"/>
                    <a:pt x="0" y="30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3"/>
                    <a:pt x="4" y="0"/>
                    <a:pt x="8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1" y="0"/>
                    <a:pt x="32" y="0"/>
                    <a:pt x="33" y="0"/>
                  </a:cubicBezTo>
                  <a:cubicBezTo>
                    <a:pt x="34" y="0"/>
                    <a:pt x="34" y="1"/>
                    <a:pt x="34" y="1"/>
                  </a:cubicBezTo>
                  <a:cubicBezTo>
                    <a:pt x="34" y="1"/>
                    <a:pt x="34" y="2"/>
                    <a:pt x="34" y="2"/>
                  </a:cubicBezTo>
                  <a:cubicBezTo>
                    <a:pt x="32" y="3"/>
                    <a:pt x="32" y="3"/>
                    <a:pt x="32" y="3"/>
                  </a:cubicBezTo>
                  <a:cubicBezTo>
                    <a:pt x="32" y="3"/>
                    <a:pt x="32" y="3"/>
                    <a:pt x="31" y="3"/>
                  </a:cubicBezTo>
                  <a:cubicBezTo>
                    <a:pt x="31" y="3"/>
                    <a:pt x="31" y="3"/>
                    <a:pt x="30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6" y="3"/>
                    <a:pt x="4" y="5"/>
                    <a:pt x="4" y="7"/>
                  </a:cubicBezTo>
                  <a:cubicBezTo>
                    <a:pt x="4" y="30"/>
                    <a:pt x="4" y="30"/>
                    <a:pt x="4" y="30"/>
                  </a:cubicBezTo>
                  <a:cubicBezTo>
                    <a:pt x="4" y="32"/>
                    <a:pt x="6" y="34"/>
                    <a:pt x="8" y="34"/>
                  </a:cubicBezTo>
                  <a:cubicBezTo>
                    <a:pt x="30" y="34"/>
                    <a:pt x="30" y="34"/>
                    <a:pt x="30" y="34"/>
                  </a:cubicBezTo>
                  <a:cubicBezTo>
                    <a:pt x="33" y="34"/>
                    <a:pt x="34" y="32"/>
                    <a:pt x="34" y="30"/>
                  </a:cubicBezTo>
                  <a:cubicBezTo>
                    <a:pt x="34" y="26"/>
                    <a:pt x="34" y="26"/>
                    <a:pt x="34" y="26"/>
                  </a:cubicBezTo>
                  <a:cubicBezTo>
                    <a:pt x="34" y="26"/>
                    <a:pt x="35" y="26"/>
                    <a:pt x="35" y="26"/>
                  </a:cubicBezTo>
                  <a:cubicBezTo>
                    <a:pt x="36" y="24"/>
                    <a:pt x="36" y="24"/>
                    <a:pt x="36" y="24"/>
                  </a:cubicBezTo>
                  <a:cubicBezTo>
                    <a:pt x="37" y="24"/>
                    <a:pt x="37" y="24"/>
                    <a:pt x="37" y="24"/>
                  </a:cubicBezTo>
                  <a:cubicBezTo>
                    <a:pt x="38" y="24"/>
                    <a:pt x="38" y="24"/>
                    <a:pt x="38" y="25"/>
                  </a:cubicBezTo>
                  <a:lnTo>
                    <a:pt x="38" y="30"/>
                  </a:lnTo>
                  <a:close/>
                  <a:moveTo>
                    <a:pt x="43" y="13"/>
                  </a:moveTo>
                  <a:cubicBezTo>
                    <a:pt x="25" y="31"/>
                    <a:pt x="25" y="31"/>
                    <a:pt x="25" y="31"/>
                  </a:cubicBezTo>
                  <a:cubicBezTo>
                    <a:pt x="17" y="31"/>
                    <a:pt x="17" y="31"/>
                    <a:pt x="17" y="31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35" y="5"/>
                    <a:pt x="35" y="5"/>
                    <a:pt x="35" y="5"/>
                  </a:cubicBezTo>
                  <a:lnTo>
                    <a:pt x="43" y="13"/>
                  </a:lnTo>
                  <a:close/>
                  <a:moveTo>
                    <a:pt x="27" y="25"/>
                  </a:moveTo>
                  <a:cubicBezTo>
                    <a:pt x="23" y="21"/>
                    <a:pt x="23" y="21"/>
                    <a:pt x="23" y="21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4" y="28"/>
                    <a:pt x="24" y="28"/>
                    <a:pt x="24" y="28"/>
                  </a:cubicBezTo>
                  <a:lnTo>
                    <a:pt x="27" y="25"/>
                  </a:lnTo>
                  <a:close/>
                  <a:moveTo>
                    <a:pt x="35" y="9"/>
                  </a:moveTo>
                  <a:cubicBezTo>
                    <a:pt x="25" y="18"/>
                    <a:pt x="25" y="18"/>
                    <a:pt x="25" y="18"/>
                  </a:cubicBezTo>
                  <a:cubicBezTo>
                    <a:pt x="25" y="18"/>
                    <a:pt x="25" y="19"/>
                    <a:pt x="25" y="19"/>
                  </a:cubicBezTo>
                  <a:cubicBezTo>
                    <a:pt x="26" y="19"/>
                    <a:pt x="26" y="19"/>
                    <a:pt x="26" y="19"/>
                  </a:cubicBezTo>
                  <a:cubicBezTo>
                    <a:pt x="36" y="10"/>
                    <a:pt x="36" y="10"/>
                    <a:pt x="36" y="10"/>
                  </a:cubicBezTo>
                  <a:cubicBezTo>
                    <a:pt x="36" y="9"/>
                    <a:pt x="36" y="9"/>
                    <a:pt x="36" y="9"/>
                  </a:cubicBezTo>
                  <a:cubicBezTo>
                    <a:pt x="35" y="8"/>
                    <a:pt x="35" y="8"/>
                    <a:pt x="35" y="9"/>
                  </a:cubicBezTo>
                  <a:close/>
                  <a:moveTo>
                    <a:pt x="45" y="11"/>
                  </a:moveTo>
                  <a:cubicBezTo>
                    <a:pt x="37" y="3"/>
                    <a:pt x="37" y="3"/>
                    <a:pt x="37" y="3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40" y="0"/>
                    <a:pt x="42" y="0"/>
                    <a:pt x="43" y="1"/>
                  </a:cubicBezTo>
                  <a:cubicBezTo>
                    <a:pt x="47" y="5"/>
                    <a:pt x="47" y="5"/>
                    <a:pt x="47" y="5"/>
                  </a:cubicBezTo>
                  <a:cubicBezTo>
                    <a:pt x="48" y="6"/>
                    <a:pt x="48" y="7"/>
                    <a:pt x="47" y="8"/>
                  </a:cubicBezTo>
                  <a:lnTo>
                    <a:pt x="45" y="11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26" name="组合 225"/>
          <p:cNvGrpSpPr/>
          <p:nvPr/>
        </p:nvGrpSpPr>
        <p:grpSpPr>
          <a:xfrm>
            <a:off x="8653198" y="4922875"/>
            <a:ext cx="3268508" cy="1022167"/>
            <a:chOff x="8653198" y="2906974"/>
            <a:chExt cx="3268508" cy="1022167"/>
          </a:xfrm>
        </p:grpSpPr>
        <p:sp>
          <p:nvSpPr>
            <p:cNvPr id="227" name="文本框 226"/>
            <p:cNvSpPr txBox="1"/>
            <p:nvPr/>
          </p:nvSpPr>
          <p:spPr>
            <a:xfrm>
              <a:off x="8978900" y="2906974"/>
              <a:ext cx="2942806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altLang="zh-CN" sz="1800" b="1" i="0" u="none" strike="noStrike" kern="1200" cap="none" spc="300" normalizeH="0" baseline="0" noProof="0" dirty="0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4.</a:t>
              </a:r>
              <a:r>
                <a:rPr kumimoji="0" lang="zh-CN" altLang="en-US" sz="1800" b="1" i="0" u="none" strike="noStrike" kern="1200" cap="none" spc="300" normalizeH="0" baseline="0" noProof="0" dirty="0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点击此处添加标题</a:t>
              </a:r>
            </a:p>
          </p:txBody>
        </p:sp>
        <p:sp>
          <p:nvSpPr>
            <p:cNvPr id="228" name="文本框 227"/>
            <p:cNvSpPr txBox="1"/>
            <p:nvPr/>
          </p:nvSpPr>
          <p:spPr>
            <a:xfrm>
              <a:off x="8978900" y="3358857"/>
              <a:ext cx="1595309" cy="57028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50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点击此处添加文字说明</a:t>
              </a:r>
              <a:endParaRPr kumimoji="0" lang="en-US" altLang="zh-CN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endParaRPr>
            </a:p>
            <a:p>
              <a:pPr marL="0" marR="0" lvl="0" indent="0" algn="l" defTabSz="914400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50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点击此处添加文字说明</a:t>
              </a:r>
            </a:p>
          </p:txBody>
        </p:sp>
        <p:cxnSp>
          <p:nvCxnSpPr>
            <p:cNvPr id="229" name="直接连接符 228"/>
            <p:cNvCxnSpPr/>
            <p:nvPr/>
          </p:nvCxnSpPr>
          <p:spPr>
            <a:xfrm>
              <a:off x="9045575" y="3317581"/>
              <a:ext cx="2379712" cy="0"/>
            </a:xfrm>
            <a:prstGeom prst="line">
              <a:avLst/>
            </a:prstGeom>
            <a:ln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0" name="直接连接符 229"/>
            <p:cNvCxnSpPr/>
            <p:nvPr/>
          </p:nvCxnSpPr>
          <p:spPr>
            <a:xfrm>
              <a:off x="9045575" y="3366501"/>
              <a:ext cx="817523" cy="0"/>
            </a:xfrm>
            <a:prstGeom prst="line">
              <a:avLst/>
            </a:prstGeom>
            <a:ln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31" name="Freeform 342"/>
            <p:cNvSpPr>
              <a:spLocks noEditPoints="1"/>
            </p:cNvSpPr>
            <p:nvPr/>
          </p:nvSpPr>
          <p:spPr bwMode="auto">
            <a:xfrm>
              <a:off x="8653198" y="2964076"/>
              <a:ext cx="248911" cy="220527"/>
            </a:xfrm>
            <a:custGeom>
              <a:avLst/>
              <a:gdLst>
                <a:gd name="T0" fmla="*/ 48 w 48"/>
                <a:gd name="T1" fmla="*/ 10 h 43"/>
                <a:gd name="T2" fmla="*/ 39 w 48"/>
                <a:gd name="T3" fmla="*/ 19 h 43"/>
                <a:gd name="T4" fmla="*/ 39 w 48"/>
                <a:gd name="T5" fmla="*/ 19 h 43"/>
                <a:gd name="T6" fmla="*/ 38 w 48"/>
                <a:gd name="T7" fmla="*/ 18 h 43"/>
                <a:gd name="T8" fmla="*/ 38 w 48"/>
                <a:gd name="T9" fmla="*/ 13 h 43"/>
                <a:gd name="T10" fmla="*/ 31 w 48"/>
                <a:gd name="T11" fmla="*/ 13 h 43"/>
                <a:gd name="T12" fmla="*/ 24 w 48"/>
                <a:gd name="T13" fmla="*/ 18 h 43"/>
                <a:gd name="T14" fmla="*/ 22 w 48"/>
                <a:gd name="T15" fmla="*/ 23 h 43"/>
                <a:gd name="T16" fmla="*/ 7 w 48"/>
                <a:gd name="T17" fmla="*/ 37 h 43"/>
                <a:gd name="T18" fmla="*/ 1 w 48"/>
                <a:gd name="T19" fmla="*/ 37 h 43"/>
                <a:gd name="T20" fmla="*/ 0 w 48"/>
                <a:gd name="T21" fmla="*/ 36 h 43"/>
                <a:gd name="T22" fmla="*/ 0 w 48"/>
                <a:gd name="T23" fmla="*/ 31 h 43"/>
                <a:gd name="T24" fmla="*/ 1 w 48"/>
                <a:gd name="T25" fmla="*/ 30 h 43"/>
                <a:gd name="T26" fmla="*/ 7 w 48"/>
                <a:gd name="T27" fmla="*/ 30 h 43"/>
                <a:gd name="T28" fmla="*/ 14 w 48"/>
                <a:gd name="T29" fmla="*/ 25 h 43"/>
                <a:gd name="T30" fmla="*/ 16 w 48"/>
                <a:gd name="T31" fmla="*/ 20 h 43"/>
                <a:gd name="T32" fmla="*/ 31 w 48"/>
                <a:gd name="T33" fmla="*/ 6 h 43"/>
                <a:gd name="T34" fmla="*/ 38 w 48"/>
                <a:gd name="T35" fmla="*/ 6 h 43"/>
                <a:gd name="T36" fmla="*/ 38 w 48"/>
                <a:gd name="T37" fmla="*/ 1 h 43"/>
                <a:gd name="T38" fmla="*/ 39 w 48"/>
                <a:gd name="T39" fmla="*/ 0 h 43"/>
                <a:gd name="T40" fmla="*/ 39 w 48"/>
                <a:gd name="T41" fmla="*/ 1 h 43"/>
                <a:gd name="T42" fmla="*/ 48 w 48"/>
                <a:gd name="T43" fmla="*/ 9 h 43"/>
                <a:gd name="T44" fmla="*/ 48 w 48"/>
                <a:gd name="T45" fmla="*/ 10 h 43"/>
                <a:gd name="T46" fmla="*/ 48 w 48"/>
                <a:gd name="T47" fmla="*/ 10 h 43"/>
                <a:gd name="T48" fmla="*/ 14 w 48"/>
                <a:gd name="T49" fmla="*/ 20 h 43"/>
                <a:gd name="T50" fmla="*/ 7 w 48"/>
                <a:gd name="T51" fmla="*/ 13 h 43"/>
                <a:gd name="T52" fmla="*/ 1 w 48"/>
                <a:gd name="T53" fmla="*/ 13 h 43"/>
                <a:gd name="T54" fmla="*/ 0 w 48"/>
                <a:gd name="T55" fmla="*/ 12 h 43"/>
                <a:gd name="T56" fmla="*/ 0 w 48"/>
                <a:gd name="T57" fmla="*/ 7 h 43"/>
                <a:gd name="T58" fmla="*/ 1 w 48"/>
                <a:gd name="T59" fmla="*/ 6 h 43"/>
                <a:gd name="T60" fmla="*/ 7 w 48"/>
                <a:gd name="T61" fmla="*/ 6 h 43"/>
                <a:gd name="T62" fmla="*/ 18 w 48"/>
                <a:gd name="T63" fmla="*/ 12 h 43"/>
                <a:gd name="T64" fmla="*/ 14 w 48"/>
                <a:gd name="T65" fmla="*/ 20 h 43"/>
                <a:gd name="T66" fmla="*/ 48 w 48"/>
                <a:gd name="T67" fmla="*/ 34 h 43"/>
                <a:gd name="T68" fmla="*/ 39 w 48"/>
                <a:gd name="T69" fmla="*/ 43 h 43"/>
                <a:gd name="T70" fmla="*/ 39 w 48"/>
                <a:gd name="T71" fmla="*/ 43 h 43"/>
                <a:gd name="T72" fmla="*/ 38 w 48"/>
                <a:gd name="T73" fmla="*/ 42 h 43"/>
                <a:gd name="T74" fmla="*/ 38 w 48"/>
                <a:gd name="T75" fmla="*/ 37 h 43"/>
                <a:gd name="T76" fmla="*/ 20 w 48"/>
                <a:gd name="T77" fmla="*/ 31 h 43"/>
                <a:gd name="T78" fmla="*/ 24 w 48"/>
                <a:gd name="T79" fmla="*/ 24 h 43"/>
                <a:gd name="T80" fmla="*/ 31 w 48"/>
                <a:gd name="T81" fmla="*/ 30 h 43"/>
                <a:gd name="T82" fmla="*/ 38 w 48"/>
                <a:gd name="T83" fmla="*/ 30 h 43"/>
                <a:gd name="T84" fmla="*/ 38 w 48"/>
                <a:gd name="T85" fmla="*/ 25 h 43"/>
                <a:gd name="T86" fmla="*/ 39 w 48"/>
                <a:gd name="T87" fmla="*/ 24 h 43"/>
                <a:gd name="T88" fmla="*/ 39 w 48"/>
                <a:gd name="T89" fmla="*/ 25 h 43"/>
                <a:gd name="T90" fmla="*/ 48 w 48"/>
                <a:gd name="T91" fmla="*/ 33 h 43"/>
                <a:gd name="T92" fmla="*/ 48 w 48"/>
                <a:gd name="T93" fmla="*/ 34 h 43"/>
                <a:gd name="T94" fmla="*/ 48 w 48"/>
                <a:gd name="T95" fmla="*/ 34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8" h="43">
                  <a:moveTo>
                    <a:pt x="48" y="10"/>
                  </a:moveTo>
                  <a:cubicBezTo>
                    <a:pt x="39" y="19"/>
                    <a:pt x="39" y="19"/>
                    <a:pt x="39" y="19"/>
                  </a:cubicBezTo>
                  <a:cubicBezTo>
                    <a:pt x="39" y="19"/>
                    <a:pt x="39" y="19"/>
                    <a:pt x="39" y="19"/>
                  </a:cubicBezTo>
                  <a:cubicBezTo>
                    <a:pt x="38" y="19"/>
                    <a:pt x="38" y="19"/>
                    <a:pt x="38" y="18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1" y="13"/>
                    <a:pt x="31" y="13"/>
                    <a:pt x="31" y="13"/>
                  </a:cubicBezTo>
                  <a:cubicBezTo>
                    <a:pt x="27" y="13"/>
                    <a:pt x="26" y="16"/>
                    <a:pt x="24" y="18"/>
                  </a:cubicBezTo>
                  <a:cubicBezTo>
                    <a:pt x="24" y="20"/>
                    <a:pt x="23" y="22"/>
                    <a:pt x="22" y="23"/>
                  </a:cubicBezTo>
                  <a:cubicBezTo>
                    <a:pt x="19" y="30"/>
                    <a:pt x="16" y="37"/>
                    <a:pt x="7" y="37"/>
                  </a:cubicBezTo>
                  <a:cubicBezTo>
                    <a:pt x="1" y="37"/>
                    <a:pt x="1" y="37"/>
                    <a:pt x="1" y="37"/>
                  </a:cubicBezTo>
                  <a:cubicBezTo>
                    <a:pt x="1" y="37"/>
                    <a:pt x="0" y="37"/>
                    <a:pt x="0" y="36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1" y="30"/>
                    <a:pt x="1" y="30"/>
                  </a:cubicBezTo>
                  <a:cubicBezTo>
                    <a:pt x="7" y="30"/>
                    <a:pt x="7" y="30"/>
                    <a:pt x="7" y="30"/>
                  </a:cubicBezTo>
                  <a:cubicBezTo>
                    <a:pt x="11" y="30"/>
                    <a:pt x="12" y="28"/>
                    <a:pt x="14" y="25"/>
                  </a:cubicBezTo>
                  <a:cubicBezTo>
                    <a:pt x="15" y="23"/>
                    <a:pt x="15" y="22"/>
                    <a:pt x="16" y="20"/>
                  </a:cubicBezTo>
                  <a:cubicBezTo>
                    <a:pt x="19" y="13"/>
                    <a:pt x="22" y="6"/>
                    <a:pt x="31" y="6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38" y="1"/>
                    <a:pt x="38" y="0"/>
                    <a:pt x="39" y="0"/>
                  </a:cubicBezTo>
                  <a:cubicBezTo>
                    <a:pt x="39" y="0"/>
                    <a:pt x="39" y="0"/>
                    <a:pt x="39" y="1"/>
                  </a:cubicBezTo>
                  <a:cubicBezTo>
                    <a:pt x="48" y="9"/>
                    <a:pt x="48" y="9"/>
                    <a:pt x="48" y="9"/>
                  </a:cubicBezTo>
                  <a:cubicBezTo>
                    <a:pt x="48" y="9"/>
                    <a:pt x="48" y="10"/>
                    <a:pt x="48" y="10"/>
                  </a:cubicBezTo>
                  <a:cubicBezTo>
                    <a:pt x="48" y="10"/>
                    <a:pt x="48" y="10"/>
                    <a:pt x="48" y="10"/>
                  </a:cubicBezTo>
                  <a:close/>
                  <a:moveTo>
                    <a:pt x="14" y="20"/>
                  </a:moveTo>
                  <a:cubicBezTo>
                    <a:pt x="13" y="16"/>
                    <a:pt x="11" y="13"/>
                    <a:pt x="7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0" y="13"/>
                    <a:pt x="0" y="12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1" y="6"/>
                    <a:pt x="1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12" y="6"/>
                    <a:pt x="15" y="9"/>
                    <a:pt x="18" y="12"/>
                  </a:cubicBezTo>
                  <a:cubicBezTo>
                    <a:pt x="17" y="15"/>
                    <a:pt x="15" y="17"/>
                    <a:pt x="14" y="20"/>
                  </a:cubicBezTo>
                  <a:close/>
                  <a:moveTo>
                    <a:pt x="48" y="34"/>
                  </a:moveTo>
                  <a:cubicBezTo>
                    <a:pt x="39" y="43"/>
                    <a:pt x="39" y="43"/>
                    <a:pt x="39" y="43"/>
                  </a:cubicBezTo>
                  <a:cubicBezTo>
                    <a:pt x="39" y="43"/>
                    <a:pt x="39" y="43"/>
                    <a:pt x="39" y="43"/>
                  </a:cubicBezTo>
                  <a:cubicBezTo>
                    <a:pt x="38" y="43"/>
                    <a:pt x="38" y="43"/>
                    <a:pt x="38" y="42"/>
                  </a:cubicBezTo>
                  <a:cubicBezTo>
                    <a:pt x="38" y="37"/>
                    <a:pt x="38" y="37"/>
                    <a:pt x="38" y="37"/>
                  </a:cubicBezTo>
                  <a:cubicBezTo>
                    <a:pt x="30" y="37"/>
                    <a:pt x="25" y="38"/>
                    <a:pt x="20" y="31"/>
                  </a:cubicBezTo>
                  <a:cubicBezTo>
                    <a:pt x="22" y="29"/>
                    <a:pt x="23" y="26"/>
                    <a:pt x="24" y="24"/>
                  </a:cubicBezTo>
                  <a:cubicBezTo>
                    <a:pt x="25" y="27"/>
                    <a:pt x="27" y="30"/>
                    <a:pt x="31" y="30"/>
                  </a:cubicBezTo>
                  <a:cubicBezTo>
                    <a:pt x="38" y="30"/>
                    <a:pt x="38" y="30"/>
                    <a:pt x="38" y="30"/>
                  </a:cubicBezTo>
                  <a:cubicBezTo>
                    <a:pt x="38" y="25"/>
                    <a:pt x="38" y="25"/>
                    <a:pt x="38" y="25"/>
                  </a:cubicBezTo>
                  <a:cubicBezTo>
                    <a:pt x="38" y="25"/>
                    <a:pt x="38" y="24"/>
                    <a:pt x="39" y="24"/>
                  </a:cubicBezTo>
                  <a:cubicBezTo>
                    <a:pt x="39" y="24"/>
                    <a:pt x="39" y="24"/>
                    <a:pt x="39" y="25"/>
                  </a:cubicBezTo>
                  <a:cubicBezTo>
                    <a:pt x="48" y="33"/>
                    <a:pt x="48" y="33"/>
                    <a:pt x="48" y="33"/>
                  </a:cubicBezTo>
                  <a:cubicBezTo>
                    <a:pt x="48" y="33"/>
                    <a:pt x="48" y="34"/>
                    <a:pt x="48" y="34"/>
                  </a:cubicBezTo>
                  <a:cubicBezTo>
                    <a:pt x="48" y="34"/>
                    <a:pt x="48" y="34"/>
                    <a:pt x="48" y="34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32" name="组合 31"/>
          <p:cNvGrpSpPr/>
          <p:nvPr/>
        </p:nvGrpSpPr>
        <p:grpSpPr>
          <a:xfrm>
            <a:off x="3826823" y="2177010"/>
            <a:ext cx="4538354" cy="3793216"/>
            <a:chOff x="3196125" y="849313"/>
            <a:chExt cx="5604975" cy="4684713"/>
          </a:xfrm>
        </p:grpSpPr>
        <p:sp>
          <p:nvSpPr>
            <p:cNvPr id="33" name="AutoShape 3"/>
            <p:cNvSpPr>
              <a:spLocks noChangeAspect="1" noChangeArrowheads="1" noTextEdit="1"/>
            </p:cNvSpPr>
            <p:nvPr/>
          </p:nvSpPr>
          <p:spPr bwMode="auto">
            <a:xfrm>
              <a:off x="5499100" y="849313"/>
              <a:ext cx="3302000" cy="4676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grpSp>
          <p:nvGrpSpPr>
            <p:cNvPr id="34" name="Group 205"/>
            <p:cNvGrpSpPr/>
            <p:nvPr/>
          </p:nvGrpSpPr>
          <p:grpSpPr bwMode="auto">
            <a:xfrm>
              <a:off x="5603875" y="960438"/>
              <a:ext cx="3078163" cy="4462463"/>
              <a:chOff x="2866" y="757"/>
              <a:chExt cx="1939" cy="2811"/>
            </a:xfrm>
            <a:solidFill>
              <a:srgbClr val="0C9BAB"/>
            </a:solidFill>
          </p:grpSpPr>
          <p:sp>
            <p:nvSpPr>
              <p:cNvPr id="350" name="Freeform 5"/>
              <p:cNvSpPr/>
              <p:nvPr/>
            </p:nvSpPr>
            <p:spPr bwMode="auto">
              <a:xfrm>
                <a:off x="2866" y="757"/>
                <a:ext cx="1939" cy="2811"/>
              </a:xfrm>
              <a:custGeom>
                <a:avLst/>
                <a:gdLst>
                  <a:gd name="T0" fmla="*/ 281 w 414"/>
                  <a:gd name="T1" fmla="*/ 0 h 601"/>
                  <a:gd name="T2" fmla="*/ 88 w 414"/>
                  <a:gd name="T3" fmla="*/ 0 h 601"/>
                  <a:gd name="T4" fmla="*/ 0 w 414"/>
                  <a:gd name="T5" fmla="*/ 87 h 601"/>
                  <a:gd name="T6" fmla="*/ 0 w 414"/>
                  <a:gd name="T7" fmla="*/ 514 h 601"/>
                  <a:gd name="T8" fmla="*/ 88 w 414"/>
                  <a:gd name="T9" fmla="*/ 601 h 601"/>
                  <a:gd name="T10" fmla="*/ 326 w 414"/>
                  <a:gd name="T11" fmla="*/ 601 h 601"/>
                  <a:gd name="T12" fmla="*/ 414 w 414"/>
                  <a:gd name="T13" fmla="*/ 514 h 601"/>
                  <a:gd name="T14" fmla="*/ 414 w 414"/>
                  <a:gd name="T15" fmla="*/ 148 h 601"/>
                  <a:gd name="T16" fmla="*/ 281 w 414"/>
                  <a:gd name="T17" fmla="*/ 0 h 6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14" h="601">
                    <a:moveTo>
                      <a:pt x="281" y="0"/>
                    </a:moveTo>
                    <a:cubicBezTo>
                      <a:pt x="88" y="0"/>
                      <a:pt x="88" y="0"/>
                      <a:pt x="88" y="0"/>
                    </a:cubicBezTo>
                    <a:cubicBezTo>
                      <a:pt x="39" y="0"/>
                      <a:pt x="0" y="39"/>
                      <a:pt x="0" y="87"/>
                    </a:cubicBezTo>
                    <a:cubicBezTo>
                      <a:pt x="0" y="514"/>
                      <a:pt x="0" y="514"/>
                      <a:pt x="0" y="514"/>
                    </a:cubicBezTo>
                    <a:cubicBezTo>
                      <a:pt x="0" y="562"/>
                      <a:pt x="39" y="601"/>
                      <a:pt x="88" y="601"/>
                    </a:cubicBezTo>
                    <a:cubicBezTo>
                      <a:pt x="326" y="601"/>
                      <a:pt x="326" y="601"/>
                      <a:pt x="326" y="601"/>
                    </a:cubicBezTo>
                    <a:cubicBezTo>
                      <a:pt x="375" y="601"/>
                      <a:pt x="414" y="562"/>
                      <a:pt x="414" y="514"/>
                    </a:cubicBezTo>
                    <a:cubicBezTo>
                      <a:pt x="414" y="148"/>
                      <a:pt x="414" y="148"/>
                      <a:pt x="414" y="148"/>
                    </a:cubicBezTo>
                    <a:cubicBezTo>
                      <a:pt x="281" y="0"/>
                      <a:pt x="281" y="0"/>
                      <a:pt x="281" y="0"/>
                    </a:cubicBezTo>
                  </a:path>
                </a:pathLst>
              </a:custGeom>
              <a:solidFill>
                <a:schemeClr val="accent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i="0" u="none" strike="noStrike" kern="1200" normalizeH="0" baseline="0" noProof="0">
                  <a:ln w="0"/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uLnTx/>
                  <a:uFillTx/>
                  <a:latin typeface="Calibri" panose="020F0502020204030204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351" name="Freeform 6"/>
              <p:cNvSpPr/>
              <p:nvPr/>
            </p:nvSpPr>
            <p:spPr bwMode="auto">
              <a:xfrm>
                <a:off x="3573" y="757"/>
                <a:ext cx="28" cy="0"/>
              </a:xfrm>
              <a:custGeom>
                <a:avLst/>
                <a:gdLst>
                  <a:gd name="T0" fmla="*/ 6 w 6"/>
                  <a:gd name="T1" fmla="*/ 0 w 6"/>
                  <a:gd name="T2" fmla="*/ 3 w 6"/>
                  <a:gd name="T3" fmla="*/ 6 w 6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6">
                    <a:moveTo>
                      <a:pt x="6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2" y="0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352" name="Freeform 7"/>
              <p:cNvSpPr/>
              <p:nvPr/>
            </p:nvSpPr>
            <p:spPr bwMode="auto">
              <a:xfrm>
                <a:off x="3278" y="757"/>
                <a:ext cx="52" cy="19"/>
              </a:xfrm>
              <a:custGeom>
                <a:avLst/>
                <a:gdLst>
                  <a:gd name="T0" fmla="*/ 11 w 11"/>
                  <a:gd name="T1" fmla="*/ 0 h 4"/>
                  <a:gd name="T2" fmla="*/ 0 w 11"/>
                  <a:gd name="T3" fmla="*/ 0 h 4"/>
                  <a:gd name="T4" fmla="*/ 5 w 11"/>
                  <a:gd name="T5" fmla="*/ 4 h 4"/>
                  <a:gd name="T6" fmla="*/ 11 w 11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4">
                    <a:moveTo>
                      <a:pt x="1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2"/>
                      <a:pt x="3" y="3"/>
                      <a:pt x="5" y="4"/>
                    </a:cubicBezTo>
                    <a:cubicBezTo>
                      <a:pt x="8" y="3"/>
                      <a:pt x="10" y="2"/>
                      <a:pt x="1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353" name="Freeform 8"/>
              <p:cNvSpPr/>
              <p:nvPr/>
            </p:nvSpPr>
            <p:spPr bwMode="auto">
              <a:xfrm>
                <a:off x="3358" y="757"/>
                <a:ext cx="61" cy="38"/>
              </a:xfrm>
              <a:custGeom>
                <a:avLst/>
                <a:gdLst>
                  <a:gd name="T0" fmla="*/ 12 w 13"/>
                  <a:gd name="T1" fmla="*/ 0 h 8"/>
                  <a:gd name="T2" fmla="*/ 0 w 13"/>
                  <a:gd name="T3" fmla="*/ 0 h 8"/>
                  <a:gd name="T4" fmla="*/ 0 w 13"/>
                  <a:gd name="T5" fmla="*/ 2 h 8"/>
                  <a:gd name="T6" fmla="*/ 5 w 13"/>
                  <a:gd name="T7" fmla="*/ 8 h 8"/>
                  <a:gd name="T8" fmla="*/ 6 w 13"/>
                  <a:gd name="T9" fmla="*/ 8 h 8"/>
                  <a:gd name="T10" fmla="*/ 13 w 13"/>
                  <a:gd name="T11" fmla="*/ 3 h 8"/>
                  <a:gd name="T12" fmla="*/ 12 w 13"/>
                  <a:gd name="T1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8">
                    <a:moveTo>
                      <a:pt x="1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2"/>
                    </a:cubicBezTo>
                    <a:cubicBezTo>
                      <a:pt x="0" y="5"/>
                      <a:pt x="2" y="7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10" y="8"/>
                      <a:pt x="12" y="6"/>
                      <a:pt x="13" y="3"/>
                    </a:cubicBezTo>
                    <a:cubicBezTo>
                      <a:pt x="13" y="1"/>
                      <a:pt x="12" y="1"/>
                      <a:pt x="1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354" name="Freeform 9"/>
              <p:cNvSpPr/>
              <p:nvPr/>
            </p:nvSpPr>
            <p:spPr bwMode="auto">
              <a:xfrm>
                <a:off x="3648" y="757"/>
                <a:ext cx="52" cy="33"/>
              </a:xfrm>
              <a:custGeom>
                <a:avLst/>
                <a:gdLst>
                  <a:gd name="T0" fmla="*/ 10 w 11"/>
                  <a:gd name="T1" fmla="*/ 0 h 7"/>
                  <a:gd name="T2" fmla="*/ 0 w 11"/>
                  <a:gd name="T3" fmla="*/ 0 h 7"/>
                  <a:gd name="T4" fmla="*/ 0 w 11"/>
                  <a:gd name="T5" fmla="*/ 0 h 7"/>
                  <a:gd name="T6" fmla="*/ 0 w 11"/>
                  <a:gd name="T7" fmla="*/ 3 h 7"/>
                  <a:gd name="T8" fmla="*/ 3 w 11"/>
                  <a:gd name="T9" fmla="*/ 7 h 7"/>
                  <a:gd name="T10" fmla="*/ 5 w 11"/>
                  <a:gd name="T11" fmla="*/ 7 h 7"/>
                  <a:gd name="T12" fmla="*/ 10 w 11"/>
                  <a:gd name="T1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7">
                    <a:moveTo>
                      <a:pt x="1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3"/>
                    </a:cubicBezTo>
                    <a:cubicBezTo>
                      <a:pt x="0" y="5"/>
                      <a:pt x="2" y="6"/>
                      <a:pt x="3" y="7"/>
                    </a:cubicBezTo>
                    <a:cubicBezTo>
                      <a:pt x="4" y="7"/>
                      <a:pt x="4" y="7"/>
                      <a:pt x="5" y="7"/>
                    </a:cubicBezTo>
                    <a:cubicBezTo>
                      <a:pt x="9" y="7"/>
                      <a:pt x="11" y="3"/>
                      <a:pt x="1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355" name="Freeform 10"/>
              <p:cNvSpPr/>
              <p:nvPr/>
            </p:nvSpPr>
            <p:spPr bwMode="auto">
              <a:xfrm>
                <a:off x="3934" y="757"/>
                <a:ext cx="23" cy="19"/>
              </a:xfrm>
              <a:custGeom>
                <a:avLst/>
                <a:gdLst>
                  <a:gd name="T0" fmla="*/ 4 w 5"/>
                  <a:gd name="T1" fmla="*/ 0 h 4"/>
                  <a:gd name="T2" fmla="*/ 1 w 5"/>
                  <a:gd name="T3" fmla="*/ 0 h 4"/>
                  <a:gd name="T4" fmla="*/ 0 w 5"/>
                  <a:gd name="T5" fmla="*/ 2 h 4"/>
                  <a:gd name="T6" fmla="*/ 2 w 5"/>
                  <a:gd name="T7" fmla="*/ 4 h 4"/>
                  <a:gd name="T8" fmla="*/ 5 w 5"/>
                  <a:gd name="T9" fmla="*/ 1 h 4"/>
                  <a:gd name="T10" fmla="*/ 5 w 5"/>
                  <a:gd name="T11" fmla="*/ 0 h 4"/>
                  <a:gd name="T12" fmla="*/ 4 w 5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4">
                    <a:moveTo>
                      <a:pt x="4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2"/>
                    </a:cubicBezTo>
                    <a:cubicBezTo>
                      <a:pt x="0" y="4"/>
                      <a:pt x="1" y="4"/>
                      <a:pt x="2" y="4"/>
                    </a:cubicBezTo>
                    <a:cubicBezTo>
                      <a:pt x="4" y="4"/>
                      <a:pt x="5" y="3"/>
                      <a:pt x="5" y="1"/>
                    </a:cubicBezTo>
                    <a:cubicBezTo>
                      <a:pt x="5" y="1"/>
                      <a:pt x="4" y="1"/>
                      <a:pt x="5" y="0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356" name="Rectangle 11"/>
              <p:cNvSpPr>
                <a:spLocks noChangeArrowheads="1"/>
              </p:cNvSpPr>
              <p:nvPr/>
            </p:nvSpPr>
            <p:spPr bwMode="auto">
              <a:xfrm>
                <a:off x="3184" y="767"/>
                <a:ext cx="1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357" name="Rectangle 12"/>
              <p:cNvSpPr>
                <a:spLocks noChangeArrowheads="1"/>
              </p:cNvSpPr>
              <p:nvPr/>
            </p:nvSpPr>
            <p:spPr bwMode="auto">
              <a:xfrm>
                <a:off x="3184" y="767"/>
                <a:ext cx="1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358" name="Freeform 13"/>
              <p:cNvSpPr/>
              <p:nvPr/>
            </p:nvSpPr>
            <p:spPr bwMode="auto">
              <a:xfrm>
                <a:off x="3156" y="767"/>
                <a:ext cx="61" cy="60"/>
              </a:xfrm>
              <a:custGeom>
                <a:avLst/>
                <a:gdLst>
                  <a:gd name="T0" fmla="*/ 6 w 13"/>
                  <a:gd name="T1" fmla="*/ 0 h 13"/>
                  <a:gd name="T2" fmla="*/ 6 w 13"/>
                  <a:gd name="T3" fmla="*/ 0 h 13"/>
                  <a:gd name="T4" fmla="*/ 6 w 13"/>
                  <a:gd name="T5" fmla="*/ 0 h 13"/>
                  <a:gd name="T6" fmla="*/ 6 w 13"/>
                  <a:gd name="T7" fmla="*/ 0 h 13"/>
                  <a:gd name="T8" fmla="*/ 0 w 13"/>
                  <a:gd name="T9" fmla="*/ 6 h 13"/>
                  <a:gd name="T10" fmla="*/ 6 w 13"/>
                  <a:gd name="T11" fmla="*/ 13 h 13"/>
                  <a:gd name="T12" fmla="*/ 13 w 13"/>
                  <a:gd name="T13" fmla="*/ 6 h 13"/>
                  <a:gd name="T14" fmla="*/ 6 w 13"/>
                  <a:gd name="T15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2" y="1"/>
                      <a:pt x="1" y="3"/>
                      <a:pt x="0" y="6"/>
                    </a:cubicBezTo>
                    <a:cubicBezTo>
                      <a:pt x="0" y="10"/>
                      <a:pt x="3" y="12"/>
                      <a:pt x="6" y="13"/>
                    </a:cubicBezTo>
                    <a:cubicBezTo>
                      <a:pt x="11" y="12"/>
                      <a:pt x="13" y="10"/>
                      <a:pt x="13" y="6"/>
                    </a:cubicBezTo>
                    <a:cubicBezTo>
                      <a:pt x="12" y="2"/>
                      <a:pt x="10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359" name="Freeform 14"/>
              <p:cNvSpPr/>
              <p:nvPr/>
            </p:nvSpPr>
            <p:spPr bwMode="auto">
              <a:xfrm>
                <a:off x="3442" y="767"/>
                <a:ext cx="61" cy="60"/>
              </a:xfrm>
              <a:custGeom>
                <a:avLst/>
                <a:gdLst>
                  <a:gd name="T0" fmla="*/ 6 w 13"/>
                  <a:gd name="T1" fmla="*/ 0 h 13"/>
                  <a:gd name="T2" fmla="*/ 5 w 13"/>
                  <a:gd name="T3" fmla="*/ 0 h 13"/>
                  <a:gd name="T4" fmla="*/ 5 w 13"/>
                  <a:gd name="T5" fmla="*/ 0 h 13"/>
                  <a:gd name="T6" fmla="*/ 0 w 13"/>
                  <a:gd name="T7" fmla="*/ 5 h 13"/>
                  <a:gd name="T8" fmla="*/ 0 w 13"/>
                  <a:gd name="T9" fmla="*/ 8 h 13"/>
                  <a:gd name="T10" fmla="*/ 5 w 13"/>
                  <a:gd name="T11" fmla="*/ 13 h 13"/>
                  <a:gd name="T12" fmla="*/ 6 w 13"/>
                  <a:gd name="T13" fmla="*/ 13 h 13"/>
                  <a:gd name="T14" fmla="*/ 13 w 13"/>
                  <a:gd name="T15" fmla="*/ 8 h 13"/>
                  <a:gd name="T16" fmla="*/ 13 w 13"/>
                  <a:gd name="T17" fmla="*/ 5 h 13"/>
                  <a:gd name="T18" fmla="*/ 6 w 13"/>
                  <a:gd name="T19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2" y="1"/>
                      <a:pt x="1" y="3"/>
                      <a:pt x="0" y="5"/>
                    </a:cubicBezTo>
                    <a:cubicBezTo>
                      <a:pt x="0" y="6"/>
                      <a:pt x="0" y="7"/>
                      <a:pt x="0" y="8"/>
                    </a:cubicBezTo>
                    <a:cubicBezTo>
                      <a:pt x="1" y="10"/>
                      <a:pt x="2" y="12"/>
                      <a:pt x="5" y="13"/>
                    </a:cubicBezTo>
                    <a:cubicBezTo>
                      <a:pt x="5" y="13"/>
                      <a:pt x="5" y="13"/>
                      <a:pt x="6" y="13"/>
                    </a:cubicBezTo>
                    <a:cubicBezTo>
                      <a:pt x="10" y="13"/>
                      <a:pt x="12" y="11"/>
                      <a:pt x="13" y="8"/>
                    </a:cubicBezTo>
                    <a:cubicBezTo>
                      <a:pt x="13" y="7"/>
                      <a:pt x="13" y="6"/>
                      <a:pt x="13" y="5"/>
                    </a:cubicBezTo>
                    <a:cubicBezTo>
                      <a:pt x="11" y="2"/>
                      <a:pt x="10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360" name="Freeform 15"/>
              <p:cNvSpPr/>
              <p:nvPr/>
            </p:nvSpPr>
            <p:spPr bwMode="auto">
              <a:xfrm>
                <a:off x="3728" y="776"/>
                <a:ext cx="56" cy="47"/>
              </a:xfrm>
              <a:custGeom>
                <a:avLst/>
                <a:gdLst>
                  <a:gd name="T0" fmla="*/ 6 w 12"/>
                  <a:gd name="T1" fmla="*/ 0 h 10"/>
                  <a:gd name="T2" fmla="*/ 5 w 12"/>
                  <a:gd name="T3" fmla="*/ 0 h 10"/>
                  <a:gd name="T4" fmla="*/ 1 w 12"/>
                  <a:gd name="T5" fmla="*/ 3 h 10"/>
                  <a:gd name="T6" fmla="*/ 6 w 12"/>
                  <a:gd name="T7" fmla="*/ 10 h 10"/>
                  <a:gd name="T8" fmla="*/ 11 w 12"/>
                  <a:gd name="T9" fmla="*/ 3 h 10"/>
                  <a:gd name="T10" fmla="*/ 6 w 12"/>
                  <a:gd name="T11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10">
                    <a:moveTo>
                      <a:pt x="6" y="0"/>
                    </a:moveTo>
                    <a:cubicBezTo>
                      <a:pt x="6" y="0"/>
                      <a:pt x="6" y="0"/>
                      <a:pt x="5" y="0"/>
                    </a:cubicBezTo>
                    <a:cubicBezTo>
                      <a:pt x="3" y="0"/>
                      <a:pt x="2" y="1"/>
                      <a:pt x="1" y="3"/>
                    </a:cubicBezTo>
                    <a:cubicBezTo>
                      <a:pt x="0" y="7"/>
                      <a:pt x="2" y="9"/>
                      <a:pt x="6" y="10"/>
                    </a:cubicBezTo>
                    <a:cubicBezTo>
                      <a:pt x="9" y="9"/>
                      <a:pt x="12" y="7"/>
                      <a:pt x="11" y="3"/>
                    </a:cubicBezTo>
                    <a:cubicBezTo>
                      <a:pt x="10" y="1"/>
                      <a:pt x="8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361" name="Freeform 16"/>
              <p:cNvSpPr/>
              <p:nvPr/>
            </p:nvSpPr>
            <p:spPr bwMode="auto">
              <a:xfrm>
                <a:off x="3526" y="785"/>
                <a:ext cx="61" cy="61"/>
              </a:xfrm>
              <a:custGeom>
                <a:avLst/>
                <a:gdLst>
                  <a:gd name="T0" fmla="*/ 6 w 13"/>
                  <a:gd name="T1" fmla="*/ 0 h 13"/>
                  <a:gd name="T2" fmla="*/ 5 w 13"/>
                  <a:gd name="T3" fmla="*/ 1 h 13"/>
                  <a:gd name="T4" fmla="*/ 0 w 13"/>
                  <a:gd name="T5" fmla="*/ 5 h 13"/>
                  <a:gd name="T6" fmla="*/ 0 w 13"/>
                  <a:gd name="T7" fmla="*/ 7 h 13"/>
                  <a:gd name="T8" fmla="*/ 7 w 13"/>
                  <a:gd name="T9" fmla="*/ 13 h 13"/>
                  <a:gd name="T10" fmla="*/ 13 w 13"/>
                  <a:gd name="T11" fmla="*/ 7 h 13"/>
                  <a:gd name="T12" fmla="*/ 9 w 13"/>
                  <a:gd name="T13" fmla="*/ 1 h 13"/>
                  <a:gd name="T14" fmla="*/ 6 w 13"/>
                  <a:gd name="T15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cubicBezTo>
                      <a:pt x="6" y="0"/>
                      <a:pt x="5" y="1"/>
                      <a:pt x="5" y="1"/>
                    </a:cubicBezTo>
                    <a:cubicBezTo>
                      <a:pt x="2" y="1"/>
                      <a:pt x="1" y="3"/>
                      <a:pt x="0" y="5"/>
                    </a:cubicBezTo>
                    <a:cubicBezTo>
                      <a:pt x="0" y="6"/>
                      <a:pt x="0" y="6"/>
                      <a:pt x="0" y="7"/>
                    </a:cubicBezTo>
                    <a:cubicBezTo>
                      <a:pt x="0" y="11"/>
                      <a:pt x="2" y="13"/>
                      <a:pt x="7" y="13"/>
                    </a:cubicBezTo>
                    <a:cubicBezTo>
                      <a:pt x="10" y="13"/>
                      <a:pt x="12" y="10"/>
                      <a:pt x="13" y="7"/>
                    </a:cubicBezTo>
                    <a:cubicBezTo>
                      <a:pt x="12" y="4"/>
                      <a:pt x="11" y="2"/>
                      <a:pt x="9" y="1"/>
                    </a:cubicBezTo>
                    <a:cubicBezTo>
                      <a:pt x="8" y="1"/>
                      <a:pt x="7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362" name="Freeform 17"/>
              <p:cNvSpPr/>
              <p:nvPr/>
            </p:nvSpPr>
            <p:spPr bwMode="auto">
              <a:xfrm>
                <a:off x="3241" y="795"/>
                <a:ext cx="65" cy="65"/>
              </a:xfrm>
              <a:custGeom>
                <a:avLst/>
                <a:gdLst>
                  <a:gd name="T0" fmla="*/ 6 w 14"/>
                  <a:gd name="T1" fmla="*/ 0 h 14"/>
                  <a:gd name="T2" fmla="*/ 5 w 14"/>
                  <a:gd name="T3" fmla="*/ 1 h 14"/>
                  <a:gd name="T4" fmla="*/ 0 w 14"/>
                  <a:gd name="T5" fmla="*/ 5 h 14"/>
                  <a:gd name="T6" fmla="*/ 0 w 14"/>
                  <a:gd name="T7" fmla="*/ 10 h 14"/>
                  <a:gd name="T8" fmla="*/ 4 w 14"/>
                  <a:gd name="T9" fmla="*/ 14 h 14"/>
                  <a:gd name="T10" fmla="*/ 6 w 14"/>
                  <a:gd name="T11" fmla="*/ 14 h 14"/>
                  <a:gd name="T12" fmla="*/ 7 w 14"/>
                  <a:gd name="T13" fmla="*/ 14 h 14"/>
                  <a:gd name="T14" fmla="*/ 8 w 14"/>
                  <a:gd name="T15" fmla="*/ 14 h 14"/>
                  <a:gd name="T16" fmla="*/ 13 w 14"/>
                  <a:gd name="T17" fmla="*/ 8 h 14"/>
                  <a:gd name="T18" fmla="*/ 8 w 14"/>
                  <a:gd name="T19" fmla="*/ 0 h 14"/>
                  <a:gd name="T20" fmla="*/ 8 w 14"/>
                  <a:gd name="T21" fmla="*/ 0 h 14"/>
                  <a:gd name="T22" fmla="*/ 7 w 14"/>
                  <a:gd name="T23" fmla="*/ 0 h 14"/>
                  <a:gd name="T24" fmla="*/ 6 w 14"/>
                  <a:gd name="T25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4" h="14">
                    <a:moveTo>
                      <a:pt x="6" y="0"/>
                    </a:moveTo>
                    <a:cubicBezTo>
                      <a:pt x="5" y="0"/>
                      <a:pt x="5" y="0"/>
                      <a:pt x="5" y="1"/>
                    </a:cubicBezTo>
                    <a:cubicBezTo>
                      <a:pt x="2" y="1"/>
                      <a:pt x="1" y="3"/>
                      <a:pt x="0" y="5"/>
                    </a:cubicBezTo>
                    <a:cubicBezTo>
                      <a:pt x="0" y="6"/>
                      <a:pt x="0" y="9"/>
                      <a:pt x="0" y="10"/>
                    </a:cubicBezTo>
                    <a:cubicBezTo>
                      <a:pt x="1" y="11"/>
                      <a:pt x="2" y="13"/>
                      <a:pt x="4" y="14"/>
                    </a:cubicBezTo>
                    <a:cubicBezTo>
                      <a:pt x="5" y="14"/>
                      <a:pt x="5" y="14"/>
                      <a:pt x="6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11" y="13"/>
                      <a:pt x="13" y="11"/>
                      <a:pt x="13" y="8"/>
                    </a:cubicBezTo>
                    <a:cubicBezTo>
                      <a:pt x="14" y="4"/>
                      <a:pt x="11" y="2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363" name="Freeform 18"/>
              <p:cNvSpPr/>
              <p:nvPr/>
            </p:nvSpPr>
            <p:spPr bwMode="auto">
              <a:xfrm>
                <a:off x="3817" y="795"/>
                <a:ext cx="42" cy="46"/>
              </a:xfrm>
              <a:custGeom>
                <a:avLst/>
                <a:gdLst>
                  <a:gd name="T0" fmla="*/ 5 w 9"/>
                  <a:gd name="T1" fmla="*/ 0 h 10"/>
                  <a:gd name="T2" fmla="*/ 4 w 9"/>
                  <a:gd name="T3" fmla="*/ 1 h 10"/>
                  <a:gd name="T4" fmla="*/ 0 w 9"/>
                  <a:gd name="T5" fmla="*/ 5 h 10"/>
                  <a:gd name="T6" fmla="*/ 5 w 9"/>
                  <a:gd name="T7" fmla="*/ 10 h 10"/>
                  <a:gd name="T8" fmla="*/ 9 w 9"/>
                  <a:gd name="T9" fmla="*/ 5 h 10"/>
                  <a:gd name="T10" fmla="*/ 5 w 9"/>
                  <a:gd name="T11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10">
                    <a:moveTo>
                      <a:pt x="5" y="0"/>
                    </a:moveTo>
                    <a:cubicBezTo>
                      <a:pt x="5" y="0"/>
                      <a:pt x="4" y="1"/>
                      <a:pt x="4" y="1"/>
                    </a:cubicBezTo>
                    <a:cubicBezTo>
                      <a:pt x="2" y="1"/>
                      <a:pt x="1" y="3"/>
                      <a:pt x="0" y="5"/>
                    </a:cubicBezTo>
                    <a:cubicBezTo>
                      <a:pt x="1" y="8"/>
                      <a:pt x="2" y="9"/>
                      <a:pt x="5" y="10"/>
                    </a:cubicBezTo>
                    <a:cubicBezTo>
                      <a:pt x="8" y="9"/>
                      <a:pt x="9" y="8"/>
                      <a:pt x="9" y="5"/>
                    </a:cubicBezTo>
                    <a:cubicBezTo>
                      <a:pt x="9" y="3"/>
                      <a:pt x="7" y="0"/>
                      <a:pt x="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364" name="Freeform 19"/>
              <p:cNvSpPr/>
              <p:nvPr/>
            </p:nvSpPr>
            <p:spPr bwMode="auto">
              <a:xfrm>
                <a:off x="3315" y="818"/>
                <a:ext cx="75" cy="65"/>
              </a:xfrm>
              <a:custGeom>
                <a:avLst/>
                <a:gdLst>
                  <a:gd name="T0" fmla="*/ 8 w 16"/>
                  <a:gd name="T1" fmla="*/ 0 h 14"/>
                  <a:gd name="T2" fmla="*/ 7 w 16"/>
                  <a:gd name="T3" fmla="*/ 0 h 14"/>
                  <a:gd name="T4" fmla="*/ 7 w 16"/>
                  <a:gd name="T5" fmla="*/ 0 h 14"/>
                  <a:gd name="T6" fmla="*/ 2 w 16"/>
                  <a:gd name="T7" fmla="*/ 4 h 14"/>
                  <a:gd name="T8" fmla="*/ 7 w 16"/>
                  <a:gd name="T9" fmla="*/ 14 h 14"/>
                  <a:gd name="T10" fmla="*/ 8 w 16"/>
                  <a:gd name="T11" fmla="*/ 14 h 14"/>
                  <a:gd name="T12" fmla="*/ 15 w 16"/>
                  <a:gd name="T13" fmla="*/ 8 h 14"/>
                  <a:gd name="T14" fmla="*/ 14 w 16"/>
                  <a:gd name="T15" fmla="*/ 3 h 14"/>
                  <a:gd name="T16" fmla="*/ 13 w 16"/>
                  <a:gd name="T17" fmla="*/ 1 h 14"/>
                  <a:gd name="T18" fmla="*/ 8 w 16"/>
                  <a:gd name="T19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6" h="14">
                    <a:moveTo>
                      <a:pt x="8" y="0"/>
                    </a:moveTo>
                    <a:cubicBezTo>
                      <a:pt x="8" y="0"/>
                      <a:pt x="8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4" y="0"/>
                      <a:pt x="3" y="2"/>
                      <a:pt x="2" y="4"/>
                    </a:cubicBezTo>
                    <a:cubicBezTo>
                      <a:pt x="0" y="9"/>
                      <a:pt x="3" y="12"/>
                      <a:pt x="7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12" y="14"/>
                      <a:pt x="14" y="11"/>
                      <a:pt x="15" y="8"/>
                    </a:cubicBezTo>
                    <a:cubicBezTo>
                      <a:pt x="16" y="5"/>
                      <a:pt x="15" y="4"/>
                      <a:pt x="14" y="3"/>
                    </a:cubicBezTo>
                    <a:cubicBezTo>
                      <a:pt x="13" y="2"/>
                      <a:pt x="14" y="2"/>
                      <a:pt x="13" y="1"/>
                    </a:cubicBezTo>
                    <a:cubicBezTo>
                      <a:pt x="12" y="0"/>
                      <a:pt x="10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365" name="Freeform 20"/>
              <p:cNvSpPr/>
              <p:nvPr/>
            </p:nvSpPr>
            <p:spPr bwMode="auto">
              <a:xfrm>
                <a:off x="3044" y="818"/>
                <a:ext cx="56" cy="61"/>
              </a:xfrm>
              <a:custGeom>
                <a:avLst/>
                <a:gdLst>
                  <a:gd name="T0" fmla="*/ 6 w 12"/>
                  <a:gd name="T1" fmla="*/ 0 h 13"/>
                  <a:gd name="T2" fmla="*/ 5 w 12"/>
                  <a:gd name="T3" fmla="*/ 1 h 13"/>
                  <a:gd name="T4" fmla="*/ 0 w 12"/>
                  <a:gd name="T5" fmla="*/ 5 h 13"/>
                  <a:gd name="T6" fmla="*/ 0 w 12"/>
                  <a:gd name="T7" fmla="*/ 8 h 13"/>
                  <a:gd name="T8" fmla="*/ 6 w 12"/>
                  <a:gd name="T9" fmla="*/ 13 h 13"/>
                  <a:gd name="T10" fmla="*/ 8 w 12"/>
                  <a:gd name="T11" fmla="*/ 13 h 13"/>
                  <a:gd name="T12" fmla="*/ 12 w 12"/>
                  <a:gd name="T13" fmla="*/ 6 h 13"/>
                  <a:gd name="T14" fmla="*/ 8 w 12"/>
                  <a:gd name="T15" fmla="*/ 1 h 13"/>
                  <a:gd name="T16" fmla="*/ 8 w 12"/>
                  <a:gd name="T17" fmla="*/ 1 h 13"/>
                  <a:gd name="T18" fmla="*/ 7 w 12"/>
                  <a:gd name="T19" fmla="*/ 1 h 13"/>
                  <a:gd name="T20" fmla="*/ 6 w 12"/>
                  <a:gd name="T2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" h="13">
                    <a:moveTo>
                      <a:pt x="6" y="0"/>
                    </a:moveTo>
                    <a:cubicBezTo>
                      <a:pt x="5" y="0"/>
                      <a:pt x="5" y="1"/>
                      <a:pt x="5" y="1"/>
                    </a:cubicBezTo>
                    <a:cubicBezTo>
                      <a:pt x="2" y="1"/>
                      <a:pt x="1" y="3"/>
                      <a:pt x="0" y="5"/>
                    </a:cubicBezTo>
                    <a:cubicBezTo>
                      <a:pt x="0" y="6"/>
                      <a:pt x="0" y="7"/>
                      <a:pt x="0" y="8"/>
                    </a:cubicBezTo>
                    <a:cubicBezTo>
                      <a:pt x="1" y="11"/>
                      <a:pt x="3" y="13"/>
                      <a:pt x="6" y="13"/>
                    </a:cubicBezTo>
                    <a:cubicBezTo>
                      <a:pt x="7" y="13"/>
                      <a:pt x="7" y="13"/>
                      <a:pt x="8" y="13"/>
                    </a:cubicBezTo>
                    <a:cubicBezTo>
                      <a:pt x="10" y="11"/>
                      <a:pt x="12" y="10"/>
                      <a:pt x="12" y="6"/>
                    </a:cubicBezTo>
                    <a:cubicBezTo>
                      <a:pt x="11" y="3"/>
                      <a:pt x="10" y="2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7" y="1"/>
                      <a:pt x="7" y="1"/>
                    </a:cubicBezTo>
                    <a:cubicBezTo>
                      <a:pt x="6" y="1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366" name="Freeform 21"/>
              <p:cNvSpPr/>
              <p:nvPr/>
            </p:nvSpPr>
            <p:spPr bwMode="auto">
              <a:xfrm>
                <a:off x="3611" y="818"/>
                <a:ext cx="56" cy="61"/>
              </a:xfrm>
              <a:custGeom>
                <a:avLst/>
                <a:gdLst>
                  <a:gd name="T0" fmla="*/ 6 w 12"/>
                  <a:gd name="T1" fmla="*/ 0 h 13"/>
                  <a:gd name="T2" fmla="*/ 5 w 12"/>
                  <a:gd name="T3" fmla="*/ 1 h 13"/>
                  <a:gd name="T4" fmla="*/ 0 w 12"/>
                  <a:gd name="T5" fmla="*/ 5 h 13"/>
                  <a:gd name="T6" fmla="*/ 0 w 12"/>
                  <a:gd name="T7" fmla="*/ 8 h 13"/>
                  <a:gd name="T8" fmla="*/ 6 w 12"/>
                  <a:gd name="T9" fmla="*/ 13 h 13"/>
                  <a:gd name="T10" fmla="*/ 9 w 12"/>
                  <a:gd name="T11" fmla="*/ 13 h 13"/>
                  <a:gd name="T12" fmla="*/ 12 w 12"/>
                  <a:gd name="T13" fmla="*/ 6 h 13"/>
                  <a:gd name="T14" fmla="*/ 9 w 12"/>
                  <a:gd name="T15" fmla="*/ 1 h 13"/>
                  <a:gd name="T16" fmla="*/ 8 w 12"/>
                  <a:gd name="T17" fmla="*/ 1 h 13"/>
                  <a:gd name="T18" fmla="*/ 7 w 12"/>
                  <a:gd name="T19" fmla="*/ 1 h 13"/>
                  <a:gd name="T20" fmla="*/ 6 w 12"/>
                  <a:gd name="T2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" h="13">
                    <a:moveTo>
                      <a:pt x="6" y="0"/>
                    </a:moveTo>
                    <a:cubicBezTo>
                      <a:pt x="6" y="0"/>
                      <a:pt x="5" y="1"/>
                      <a:pt x="5" y="1"/>
                    </a:cubicBezTo>
                    <a:cubicBezTo>
                      <a:pt x="2" y="1"/>
                      <a:pt x="1" y="3"/>
                      <a:pt x="0" y="5"/>
                    </a:cubicBezTo>
                    <a:cubicBezTo>
                      <a:pt x="0" y="6"/>
                      <a:pt x="0" y="7"/>
                      <a:pt x="0" y="8"/>
                    </a:cubicBezTo>
                    <a:cubicBezTo>
                      <a:pt x="1" y="11"/>
                      <a:pt x="3" y="13"/>
                      <a:pt x="6" y="13"/>
                    </a:cubicBezTo>
                    <a:cubicBezTo>
                      <a:pt x="7" y="13"/>
                      <a:pt x="8" y="13"/>
                      <a:pt x="9" y="13"/>
                    </a:cubicBezTo>
                    <a:cubicBezTo>
                      <a:pt x="11" y="11"/>
                      <a:pt x="12" y="10"/>
                      <a:pt x="12" y="6"/>
                    </a:cubicBezTo>
                    <a:cubicBezTo>
                      <a:pt x="12" y="3"/>
                      <a:pt x="10" y="2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7" y="1"/>
                    </a:cubicBezTo>
                    <a:cubicBezTo>
                      <a:pt x="7" y="1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367" name="Freeform 22"/>
              <p:cNvSpPr/>
              <p:nvPr/>
            </p:nvSpPr>
            <p:spPr bwMode="auto">
              <a:xfrm>
                <a:off x="3906" y="832"/>
                <a:ext cx="37" cy="33"/>
              </a:xfrm>
              <a:custGeom>
                <a:avLst/>
                <a:gdLst>
                  <a:gd name="T0" fmla="*/ 4 w 8"/>
                  <a:gd name="T1" fmla="*/ 0 h 7"/>
                  <a:gd name="T2" fmla="*/ 4 w 8"/>
                  <a:gd name="T3" fmla="*/ 0 h 7"/>
                  <a:gd name="T4" fmla="*/ 3 w 8"/>
                  <a:gd name="T5" fmla="*/ 0 h 7"/>
                  <a:gd name="T6" fmla="*/ 1 w 8"/>
                  <a:gd name="T7" fmla="*/ 1 h 7"/>
                  <a:gd name="T8" fmla="*/ 0 w 8"/>
                  <a:gd name="T9" fmla="*/ 4 h 7"/>
                  <a:gd name="T10" fmla="*/ 4 w 8"/>
                  <a:gd name="T11" fmla="*/ 7 h 7"/>
                  <a:gd name="T12" fmla="*/ 8 w 8"/>
                  <a:gd name="T13" fmla="*/ 3 h 7"/>
                  <a:gd name="T14" fmla="*/ 4 w 8"/>
                  <a:gd name="T1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7">
                    <a:moveTo>
                      <a:pt x="4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1"/>
                      <a:pt x="1" y="1"/>
                    </a:cubicBezTo>
                    <a:cubicBezTo>
                      <a:pt x="1" y="2"/>
                      <a:pt x="0" y="2"/>
                      <a:pt x="0" y="4"/>
                    </a:cubicBezTo>
                    <a:cubicBezTo>
                      <a:pt x="0" y="6"/>
                      <a:pt x="2" y="7"/>
                      <a:pt x="4" y="7"/>
                    </a:cubicBezTo>
                    <a:cubicBezTo>
                      <a:pt x="6" y="7"/>
                      <a:pt x="8" y="6"/>
                      <a:pt x="8" y="3"/>
                    </a:cubicBezTo>
                    <a:cubicBezTo>
                      <a:pt x="7" y="2"/>
                      <a:pt x="6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368" name="Freeform 23"/>
              <p:cNvSpPr/>
              <p:nvPr/>
            </p:nvSpPr>
            <p:spPr bwMode="auto">
              <a:xfrm>
                <a:off x="3400" y="846"/>
                <a:ext cx="79" cy="70"/>
              </a:xfrm>
              <a:custGeom>
                <a:avLst/>
                <a:gdLst>
                  <a:gd name="T0" fmla="*/ 9 w 17"/>
                  <a:gd name="T1" fmla="*/ 0 h 15"/>
                  <a:gd name="T2" fmla="*/ 8 w 17"/>
                  <a:gd name="T3" fmla="*/ 0 h 15"/>
                  <a:gd name="T4" fmla="*/ 7 w 17"/>
                  <a:gd name="T5" fmla="*/ 0 h 15"/>
                  <a:gd name="T6" fmla="*/ 5 w 17"/>
                  <a:gd name="T7" fmla="*/ 1 h 15"/>
                  <a:gd name="T8" fmla="*/ 2 w 17"/>
                  <a:gd name="T9" fmla="*/ 4 h 15"/>
                  <a:gd name="T10" fmla="*/ 6 w 17"/>
                  <a:gd name="T11" fmla="*/ 14 h 15"/>
                  <a:gd name="T12" fmla="*/ 8 w 17"/>
                  <a:gd name="T13" fmla="*/ 15 h 15"/>
                  <a:gd name="T14" fmla="*/ 15 w 17"/>
                  <a:gd name="T15" fmla="*/ 4 h 15"/>
                  <a:gd name="T16" fmla="*/ 11 w 17"/>
                  <a:gd name="T17" fmla="*/ 1 h 15"/>
                  <a:gd name="T18" fmla="*/ 11 w 17"/>
                  <a:gd name="T19" fmla="*/ 1 h 15"/>
                  <a:gd name="T20" fmla="*/ 10 w 17"/>
                  <a:gd name="T21" fmla="*/ 0 h 15"/>
                  <a:gd name="T22" fmla="*/ 9 w 17"/>
                  <a:gd name="T23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15">
                    <a:moveTo>
                      <a:pt x="9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6" y="1"/>
                      <a:pt x="5" y="1"/>
                    </a:cubicBezTo>
                    <a:cubicBezTo>
                      <a:pt x="4" y="2"/>
                      <a:pt x="3" y="3"/>
                      <a:pt x="2" y="4"/>
                    </a:cubicBezTo>
                    <a:cubicBezTo>
                      <a:pt x="0" y="9"/>
                      <a:pt x="3" y="13"/>
                      <a:pt x="6" y="14"/>
                    </a:cubicBezTo>
                    <a:cubicBezTo>
                      <a:pt x="7" y="15"/>
                      <a:pt x="7" y="15"/>
                      <a:pt x="8" y="15"/>
                    </a:cubicBezTo>
                    <a:cubicBezTo>
                      <a:pt x="14" y="15"/>
                      <a:pt x="17" y="10"/>
                      <a:pt x="15" y="4"/>
                    </a:cubicBezTo>
                    <a:cubicBezTo>
                      <a:pt x="14" y="3"/>
                      <a:pt x="13" y="2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0" y="1"/>
                      <a:pt x="10" y="0"/>
                    </a:cubicBezTo>
                    <a:cubicBezTo>
                      <a:pt x="10" y="0"/>
                      <a:pt x="9" y="0"/>
                      <a:pt x="9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369" name="Freeform 24"/>
              <p:cNvSpPr/>
              <p:nvPr/>
            </p:nvSpPr>
            <p:spPr bwMode="auto">
              <a:xfrm>
                <a:off x="3123" y="851"/>
                <a:ext cx="61" cy="61"/>
              </a:xfrm>
              <a:custGeom>
                <a:avLst/>
                <a:gdLst>
                  <a:gd name="T0" fmla="*/ 6 w 13"/>
                  <a:gd name="T1" fmla="*/ 0 h 13"/>
                  <a:gd name="T2" fmla="*/ 5 w 13"/>
                  <a:gd name="T3" fmla="*/ 0 h 13"/>
                  <a:gd name="T4" fmla="*/ 5 w 13"/>
                  <a:gd name="T5" fmla="*/ 0 h 13"/>
                  <a:gd name="T6" fmla="*/ 0 w 13"/>
                  <a:gd name="T7" fmla="*/ 5 h 13"/>
                  <a:gd name="T8" fmla="*/ 5 w 13"/>
                  <a:gd name="T9" fmla="*/ 13 h 13"/>
                  <a:gd name="T10" fmla="*/ 6 w 13"/>
                  <a:gd name="T11" fmla="*/ 13 h 13"/>
                  <a:gd name="T12" fmla="*/ 13 w 13"/>
                  <a:gd name="T13" fmla="*/ 8 h 13"/>
                  <a:gd name="T14" fmla="*/ 13 w 13"/>
                  <a:gd name="T15" fmla="*/ 5 h 13"/>
                  <a:gd name="T16" fmla="*/ 6 w 13"/>
                  <a:gd name="T1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1" y="3"/>
                      <a:pt x="0" y="5"/>
                    </a:cubicBezTo>
                    <a:cubicBezTo>
                      <a:pt x="0" y="10"/>
                      <a:pt x="2" y="12"/>
                      <a:pt x="5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10" y="13"/>
                      <a:pt x="12" y="11"/>
                      <a:pt x="13" y="8"/>
                    </a:cubicBezTo>
                    <a:cubicBezTo>
                      <a:pt x="13" y="7"/>
                      <a:pt x="13" y="6"/>
                      <a:pt x="13" y="5"/>
                    </a:cubicBezTo>
                    <a:cubicBezTo>
                      <a:pt x="12" y="2"/>
                      <a:pt x="11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370" name="Freeform 25"/>
              <p:cNvSpPr/>
              <p:nvPr/>
            </p:nvSpPr>
            <p:spPr bwMode="auto">
              <a:xfrm>
                <a:off x="3695" y="855"/>
                <a:ext cx="61" cy="52"/>
              </a:xfrm>
              <a:custGeom>
                <a:avLst/>
                <a:gdLst>
                  <a:gd name="T0" fmla="*/ 6 w 13"/>
                  <a:gd name="T1" fmla="*/ 0 h 11"/>
                  <a:gd name="T2" fmla="*/ 6 w 13"/>
                  <a:gd name="T3" fmla="*/ 0 h 11"/>
                  <a:gd name="T4" fmla="*/ 6 w 13"/>
                  <a:gd name="T5" fmla="*/ 0 h 11"/>
                  <a:gd name="T6" fmla="*/ 0 w 13"/>
                  <a:gd name="T7" fmla="*/ 4 h 11"/>
                  <a:gd name="T8" fmla="*/ 4 w 13"/>
                  <a:gd name="T9" fmla="*/ 11 h 11"/>
                  <a:gd name="T10" fmla="*/ 6 w 13"/>
                  <a:gd name="T11" fmla="*/ 11 h 11"/>
                  <a:gd name="T12" fmla="*/ 12 w 13"/>
                  <a:gd name="T13" fmla="*/ 4 h 11"/>
                  <a:gd name="T14" fmla="*/ 6 w 13"/>
                  <a:gd name="T15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" h="11">
                    <a:moveTo>
                      <a:pt x="6" y="0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3" y="0"/>
                      <a:pt x="2" y="2"/>
                      <a:pt x="0" y="4"/>
                    </a:cubicBezTo>
                    <a:cubicBezTo>
                      <a:pt x="0" y="7"/>
                      <a:pt x="2" y="10"/>
                      <a:pt x="4" y="11"/>
                    </a:cubicBezTo>
                    <a:cubicBezTo>
                      <a:pt x="5" y="11"/>
                      <a:pt x="5" y="11"/>
                      <a:pt x="6" y="11"/>
                    </a:cubicBezTo>
                    <a:cubicBezTo>
                      <a:pt x="10" y="11"/>
                      <a:pt x="13" y="8"/>
                      <a:pt x="12" y="4"/>
                    </a:cubicBezTo>
                    <a:cubicBezTo>
                      <a:pt x="11" y="1"/>
                      <a:pt x="9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371" name="Freeform 26"/>
              <p:cNvSpPr/>
              <p:nvPr/>
            </p:nvSpPr>
            <p:spPr bwMode="auto">
              <a:xfrm>
                <a:off x="3995" y="860"/>
                <a:ext cx="23" cy="19"/>
              </a:xfrm>
              <a:custGeom>
                <a:avLst/>
                <a:gdLst>
                  <a:gd name="T0" fmla="*/ 3 w 5"/>
                  <a:gd name="T1" fmla="*/ 0 h 4"/>
                  <a:gd name="T2" fmla="*/ 1 w 5"/>
                  <a:gd name="T3" fmla="*/ 3 h 4"/>
                  <a:gd name="T4" fmla="*/ 3 w 5"/>
                  <a:gd name="T5" fmla="*/ 4 h 4"/>
                  <a:gd name="T6" fmla="*/ 5 w 5"/>
                  <a:gd name="T7" fmla="*/ 3 h 4"/>
                  <a:gd name="T8" fmla="*/ 5 w 5"/>
                  <a:gd name="T9" fmla="*/ 1 h 4"/>
                  <a:gd name="T10" fmla="*/ 3 w 5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4">
                    <a:moveTo>
                      <a:pt x="3" y="0"/>
                    </a:moveTo>
                    <a:cubicBezTo>
                      <a:pt x="1" y="0"/>
                      <a:pt x="0" y="1"/>
                      <a:pt x="1" y="3"/>
                    </a:cubicBezTo>
                    <a:cubicBezTo>
                      <a:pt x="1" y="4"/>
                      <a:pt x="2" y="4"/>
                      <a:pt x="3" y="4"/>
                    </a:cubicBezTo>
                    <a:cubicBezTo>
                      <a:pt x="4" y="4"/>
                      <a:pt x="5" y="4"/>
                      <a:pt x="5" y="3"/>
                    </a:cubicBezTo>
                    <a:cubicBezTo>
                      <a:pt x="5" y="3"/>
                      <a:pt x="5" y="2"/>
                      <a:pt x="5" y="1"/>
                    </a:cubicBezTo>
                    <a:cubicBezTo>
                      <a:pt x="5" y="0"/>
                      <a:pt x="4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372" name="Freeform 27"/>
              <p:cNvSpPr/>
              <p:nvPr/>
            </p:nvSpPr>
            <p:spPr bwMode="auto">
              <a:xfrm>
                <a:off x="3489" y="869"/>
                <a:ext cx="70" cy="66"/>
              </a:xfrm>
              <a:custGeom>
                <a:avLst/>
                <a:gdLst>
                  <a:gd name="T0" fmla="*/ 7 w 15"/>
                  <a:gd name="T1" fmla="*/ 0 h 14"/>
                  <a:gd name="T2" fmla="*/ 6 w 15"/>
                  <a:gd name="T3" fmla="*/ 0 h 14"/>
                  <a:gd name="T4" fmla="*/ 6 w 15"/>
                  <a:gd name="T5" fmla="*/ 0 h 14"/>
                  <a:gd name="T6" fmla="*/ 1 w 15"/>
                  <a:gd name="T7" fmla="*/ 5 h 14"/>
                  <a:gd name="T8" fmla="*/ 1 w 15"/>
                  <a:gd name="T9" fmla="*/ 9 h 14"/>
                  <a:gd name="T10" fmla="*/ 8 w 15"/>
                  <a:gd name="T11" fmla="*/ 14 h 14"/>
                  <a:gd name="T12" fmla="*/ 9 w 15"/>
                  <a:gd name="T13" fmla="*/ 14 h 14"/>
                  <a:gd name="T14" fmla="*/ 15 w 15"/>
                  <a:gd name="T15" fmla="*/ 8 h 14"/>
                  <a:gd name="T16" fmla="*/ 15 w 15"/>
                  <a:gd name="T17" fmla="*/ 6 h 14"/>
                  <a:gd name="T18" fmla="*/ 7 w 15"/>
                  <a:gd name="T19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" h="14">
                    <a:moveTo>
                      <a:pt x="7" y="0"/>
                    </a:moveTo>
                    <a:cubicBezTo>
                      <a:pt x="7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3" y="1"/>
                      <a:pt x="2" y="3"/>
                      <a:pt x="1" y="5"/>
                    </a:cubicBezTo>
                    <a:cubicBezTo>
                      <a:pt x="0" y="6"/>
                      <a:pt x="1" y="7"/>
                      <a:pt x="1" y="9"/>
                    </a:cubicBezTo>
                    <a:cubicBezTo>
                      <a:pt x="2" y="12"/>
                      <a:pt x="4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2" y="13"/>
                      <a:pt x="14" y="11"/>
                      <a:pt x="15" y="8"/>
                    </a:cubicBezTo>
                    <a:cubicBezTo>
                      <a:pt x="15" y="7"/>
                      <a:pt x="15" y="6"/>
                      <a:pt x="15" y="6"/>
                    </a:cubicBezTo>
                    <a:cubicBezTo>
                      <a:pt x="13" y="2"/>
                      <a:pt x="11" y="0"/>
                      <a:pt x="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373" name="Freeform 28"/>
              <p:cNvSpPr/>
              <p:nvPr/>
            </p:nvSpPr>
            <p:spPr bwMode="auto">
              <a:xfrm>
                <a:off x="3203" y="879"/>
                <a:ext cx="70" cy="70"/>
              </a:xfrm>
              <a:custGeom>
                <a:avLst/>
                <a:gdLst>
                  <a:gd name="T0" fmla="*/ 8 w 15"/>
                  <a:gd name="T1" fmla="*/ 0 h 15"/>
                  <a:gd name="T2" fmla="*/ 6 w 15"/>
                  <a:gd name="T3" fmla="*/ 0 h 15"/>
                  <a:gd name="T4" fmla="*/ 1 w 15"/>
                  <a:gd name="T5" fmla="*/ 3 h 15"/>
                  <a:gd name="T6" fmla="*/ 1 w 15"/>
                  <a:gd name="T7" fmla="*/ 4 h 15"/>
                  <a:gd name="T8" fmla="*/ 1 w 15"/>
                  <a:gd name="T9" fmla="*/ 10 h 15"/>
                  <a:gd name="T10" fmla="*/ 8 w 15"/>
                  <a:gd name="T11" fmla="*/ 15 h 15"/>
                  <a:gd name="T12" fmla="*/ 10 w 15"/>
                  <a:gd name="T13" fmla="*/ 14 h 15"/>
                  <a:gd name="T14" fmla="*/ 15 w 15"/>
                  <a:gd name="T15" fmla="*/ 10 h 15"/>
                  <a:gd name="T16" fmla="*/ 15 w 15"/>
                  <a:gd name="T17" fmla="*/ 5 h 15"/>
                  <a:gd name="T18" fmla="*/ 8 w 15"/>
                  <a:gd name="T1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" h="15">
                    <a:moveTo>
                      <a:pt x="8" y="0"/>
                    </a:moveTo>
                    <a:cubicBezTo>
                      <a:pt x="8" y="0"/>
                      <a:pt x="7" y="0"/>
                      <a:pt x="6" y="0"/>
                    </a:cubicBezTo>
                    <a:cubicBezTo>
                      <a:pt x="4" y="0"/>
                      <a:pt x="3" y="2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6"/>
                      <a:pt x="0" y="8"/>
                      <a:pt x="1" y="10"/>
                    </a:cubicBezTo>
                    <a:cubicBezTo>
                      <a:pt x="2" y="13"/>
                      <a:pt x="5" y="15"/>
                      <a:pt x="8" y="15"/>
                    </a:cubicBezTo>
                    <a:cubicBezTo>
                      <a:pt x="9" y="15"/>
                      <a:pt x="9" y="14"/>
                      <a:pt x="10" y="14"/>
                    </a:cubicBezTo>
                    <a:cubicBezTo>
                      <a:pt x="12" y="13"/>
                      <a:pt x="14" y="12"/>
                      <a:pt x="15" y="10"/>
                    </a:cubicBezTo>
                    <a:cubicBezTo>
                      <a:pt x="15" y="8"/>
                      <a:pt x="15" y="7"/>
                      <a:pt x="15" y="5"/>
                    </a:cubicBezTo>
                    <a:cubicBezTo>
                      <a:pt x="14" y="2"/>
                      <a:pt x="11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374" name="Freeform 29"/>
              <p:cNvSpPr/>
              <p:nvPr/>
            </p:nvSpPr>
            <p:spPr bwMode="auto">
              <a:xfrm>
                <a:off x="3784" y="879"/>
                <a:ext cx="56" cy="47"/>
              </a:xfrm>
              <a:custGeom>
                <a:avLst/>
                <a:gdLst>
                  <a:gd name="T0" fmla="*/ 5 w 12"/>
                  <a:gd name="T1" fmla="*/ 0 h 10"/>
                  <a:gd name="T2" fmla="*/ 3 w 12"/>
                  <a:gd name="T3" fmla="*/ 0 h 10"/>
                  <a:gd name="T4" fmla="*/ 0 w 12"/>
                  <a:gd name="T5" fmla="*/ 2 h 10"/>
                  <a:gd name="T6" fmla="*/ 0 w 12"/>
                  <a:gd name="T7" fmla="*/ 3 h 10"/>
                  <a:gd name="T8" fmla="*/ 0 w 12"/>
                  <a:gd name="T9" fmla="*/ 7 h 10"/>
                  <a:gd name="T10" fmla="*/ 5 w 12"/>
                  <a:gd name="T11" fmla="*/ 10 h 10"/>
                  <a:gd name="T12" fmla="*/ 5 w 12"/>
                  <a:gd name="T13" fmla="*/ 10 h 10"/>
                  <a:gd name="T14" fmla="*/ 7 w 12"/>
                  <a:gd name="T15" fmla="*/ 0 h 10"/>
                  <a:gd name="T16" fmla="*/ 6 w 12"/>
                  <a:gd name="T17" fmla="*/ 0 h 10"/>
                  <a:gd name="T18" fmla="*/ 5 w 12"/>
                  <a:gd name="T19" fmla="*/ 0 h 10"/>
                  <a:gd name="T20" fmla="*/ 5 w 12"/>
                  <a:gd name="T21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" h="10">
                    <a:moveTo>
                      <a:pt x="5" y="0"/>
                    </a:moveTo>
                    <a:cubicBezTo>
                      <a:pt x="4" y="0"/>
                      <a:pt x="4" y="0"/>
                      <a:pt x="3" y="0"/>
                    </a:cubicBezTo>
                    <a:cubicBezTo>
                      <a:pt x="2" y="0"/>
                      <a:pt x="1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6"/>
                      <a:pt x="0" y="7"/>
                    </a:cubicBezTo>
                    <a:cubicBezTo>
                      <a:pt x="1" y="9"/>
                      <a:pt x="3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11" y="10"/>
                      <a:pt x="12" y="2"/>
                      <a:pt x="7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375" name="Freeform 30"/>
              <p:cNvSpPr/>
              <p:nvPr/>
            </p:nvSpPr>
            <p:spPr bwMode="auto">
              <a:xfrm>
                <a:off x="2941" y="921"/>
                <a:ext cx="9" cy="5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0 h 1"/>
                  <a:gd name="T4" fmla="*/ 0 w 2"/>
                  <a:gd name="T5" fmla="*/ 1 h 1"/>
                  <a:gd name="T6" fmla="*/ 0 w 2"/>
                  <a:gd name="T7" fmla="*/ 1 h 1"/>
                  <a:gd name="T8" fmla="*/ 0 w 2"/>
                  <a:gd name="T9" fmla="*/ 1 h 1"/>
                  <a:gd name="T10" fmla="*/ 0 w 2"/>
                  <a:gd name="T11" fmla="*/ 1 h 1"/>
                  <a:gd name="T12" fmla="*/ 2 w 2"/>
                  <a:gd name="T1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376" name="Freeform 31"/>
              <p:cNvSpPr/>
              <p:nvPr/>
            </p:nvSpPr>
            <p:spPr bwMode="auto">
              <a:xfrm>
                <a:off x="2969" y="888"/>
                <a:ext cx="4" cy="5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0 w 1"/>
                  <a:gd name="T5" fmla="*/ 1 h 1"/>
                  <a:gd name="T6" fmla="*/ 1 w 1"/>
                  <a:gd name="T7" fmla="*/ 0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377" name="Freeform 32"/>
              <p:cNvSpPr/>
              <p:nvPr/>
            </p:nvSpPr>
            <p:spPr bwMode="auto">
              <a:xfrm>
                <a:off x="2941" y="888"/>
                <a:ext cx="51" cy="52"/>
              </a:xfrm>
              <a:custGeom>
                <a:avLst/>
                <a:gdLst>
                  <a:gd name="T0" fmla="*/ 7 w 11"/>
                  <a:gd name="T1" fmla="*/ 0 h 11"/>
                  <a:gd name="T2" fmla="*/ 7 w 11"/>
                  <a:gd name="T3" fmla="*/ 0 h 11"/>
                  <a:gd name="T4" fmla="*/ 6 w 11"/>
                  <a:gd name="T5" fmla="*/ 1 h 11"/>
                  <a:gd name="T6" fmla="*/ 6 w 11"/>
                  <a:gd name="T7" fmla="*/ 1 h 11"/>
                  <a:gd name="T8" fmla="*/ 2 w 11"/>
                  <a:gd name="T9" fmla="*/ 7 h 11"/>
                  <a:gd name="T10" fmla="*/ 2 w 11"/>
                  <a:gd name="T11" fmla="*/ 7 h 11"/>
                  <a:gd name="T12" fmla="*/ 0 w 11"/>
                  <a:gd name="T13" fmla="*/ 8 h 11"/>
                  <a:gd name="T14" fmla="*/ 0 w 11"/>
                  <a:gd name="T15" fmla="*/ 8 h 11"/>
                  <a:gd name="T16" fmla="*/ 6 w 11"/>
                  <a:gd name="T17" fmla="*/ 11 h 11"/>
                  <a:gd name="T18" fmla="*/ 7 w 11"/>
                  <a:gd name="T19" fmla="*/ 11 h 11"/>
                  <a:gd name="T20" fmla="*/ 11 w 11"/>
                  <a:gd name="T21" fmla="*/ 7 h 11"/>
                  <a:gd name="T22" fmla="*/ 7 w 11"/>
                  <a:gd name="T2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1" h="11">
                    <a:moveTo>
                      <a:pt x="7" y="0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3"/>
                      <a:pt x="3" y="5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1" y="7"/>
                      <a:pt x="1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1" y="10"/>
                      <a:pt x="3" y="11"/>
                      <a:pt x="6" y="11"/>
                    </a:cubicBezTo>
                    <a:cubicBezTo>
                      <a:pt x="6" y="11"/>
                      <a:pt x="7" y="11"/>
                      <a:pt x="7" y="11"/>
                    </a:cubicBezTo>
                    <a:cubicBezTo>
                      <a:pt x="9" y="10"/>
                      <a:pt x="10" y="9"/>
                      <a:pt x="11" y="7"/>
                    </a:cubicBezTo>
                    <a:cubicBezTo>
                      <a:pt x="11" y="3"/>
                      <a:pt x="10" y="1"/>
                      <a:pt x="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378" name="Freeform 33"/>
              <p:cNvSpPr/>
              <p:nvPr/>
            </p:nvSpPr>
            <p:spPr bwMode="auto">
              <a:xfrm>
                <a:off x="3297" y="898"/>
                <a:ext cx="75" cy="70"/>
              </a:xfrm>
              <a:custGeom>
                <a:avLst/>
                <a:gdLst>
                  <a:gd name="T0" fmla="*/ 7 w 16"/>
                  <a:gd name="T1" fmla="*/ 0 h 15"/>
                  <a:gd name="T2" fmla="*/ 7 w 16"/>
                  <a:gd name="T3" fmla="*/ 0 h 15"/>
                  <a:gd name="T4" fmla="*/ 6 w 16"/>
                  <a:gd name="T5" fmla="*/ 1 h 15"/>
                  <a:gd name="T6" fmla="*/ 2 w 16"/>
                  <a:gd name="T7" fmla="*/ 2 h 15"/>
                  <a:gd name="T8" fmla="*/ 1 w 16"/>
                  <a:gd name="T9" fmla="*/ 9 h 15"/>
                  <a:gd name="T10" fmla="*/ 5 w 16"/>
                  <a:gd name="T11" fmla="*/ 15 h 15"/>
                  <a:gd name="T12" fmla="*/ 8 w 16"/>
                  <a:gd name="T13" fmla="*/ 15 h 15"/>
                  <a:gd name="T14" fmla="*/ 11 w 16"/>
                  <a:gd name="T15" fmla="*/ 15 h 15"/>
                  <a:gd name="T16" fmla="*/ 15 w 16"/>
                  <a:gd name="T17" fmla="*/ 10 h 15"/>
                  <a:gd name="T18" fmla="*/ 16 w 16"/>
                  <a:gd name="T19" fmla="*/ 9 h 15"/>
                  <a:gd name="T20" fmla="*/ 7 w 16"/>
                  <a:gd name="T21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" h="15">
                    <a:moveTo>
                      <a:pt x="7" y="0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1"/>
                      <a:pt x="4" y="2"/>
                      <a:pt x="2" y="2"/>
                    </a:cubicBezTo>
                    <a:cubicBezTo>
                      <a:pt x="1" y="4"/>
                      <a:pt x="0" y="6"/>
                      <a:pt x="1" y="9"/>
                    </a:cubicBezTo>
                    <a:cubicBezTo>
                      <a:pt x="1" y="12"/>
                      <a:pt x="3" y="14"/>
                      <a:pt x="5" y="15"/>
                    </a:cubicBezTo>
                    <a:cubicBezTo>
                      <a:pt x="6" y="15"/>
                      <a:pt x="7" y="15"/>
                      <a:pt x="8" y="15"/>
                    </a:cubicBezTo>
                    <a:cubicBezTo>
                      <a:pt x="9" y="15"/>
                      <a:pt x="10" y="15"/>
                      <a:pt x="11" y="15"/>
                    </a:cubicBezTo>
                    <a:cubicBezTo>
                      <a:pt x="13" y="14"/>
                      <a:pt x="14" y="12"/>
                      <a:pt x="15" y="10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3"/>
                      <a:pt x="13" y="0"/>
                      <a:pt x="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379" name="Freeform 34"/>
              <p:cNvSpPr/>
              <p:nvPr/>
            </p:nvSpPr>
            <p:spPr bwMode="auto">
              <a:xfrm>
                <a:off x="3573" y="902"/>
                <a:ext cx="66" cy="66"/>
              </a:xfrm>
              <a:custGeom>
                <a:avLst/>
                <a:gdLst>
                  <a:gd name="T0" fmla="*/ 6 w 14"/>
                  <a:gd name="T1" fmla="*/ 0 h 14"/>
                  <a:gd name="T2" fmla="*/ 6 w 14"/>
                  <a:gd name="T3" fmla="*/ 0 h 14"/>
                  <a:gd name="T4" fmla="*/ 5 w 14"/>
                  <a:gd name="T5" fmla="*/ 0 h 14"/>
                  <a:gd name="T6" fmla="*/ 1 w 14"/>
                  <a:gd name="T7" fmla="*/ 5 h 14"/>
                  <a:gd name="T8" fmla="*/ 3 w 14"/>
                  <a:gd name="T9" fmla="*/ 11 h 14"/>
                  <a:gd name="T10" fmla="*/ 8 w 14"/>
                  <a:gd name="T11" fmla="*/ 14 h 14"/>
                  <a:gd name="T12" fmla="*/ 9 w 14"/>
                  <a:gd name="T13" fmla="*/ 14 h 14"/>
                  <a:gd name="T14" fmla="*/ 14 w 14"/>
                  <a:gd name="T15" fmla="*/ 8 h 14"/>
                  <a:gd name="T16" fmla="*/ 14 w 14"/>
                  <a:gd name="T17" fmla="*/ 4 h 14"/>
                  <a:gd name="T18" fmla="*/ 10 w 14"/>
                  <a:gd name="T19" fmla="*/ 0 h 14"/>
                  <a:gd name="T20" fmla="*/ 7 w 14"/>
                  <a:gd name="T21" fmla="*/ 0 h 14"/>
                  <a:gd name="T22" fmla="*/ 7 w 14"/>
                  <a:gd name="T23" fmla="*/ 0 h 14"/>
                  <a:gd name="T24" fmla="*/ 7 w 14"/>
                  <a:gd name="T25" fmla="*/ 0 h 14"/>
                  <a:gd name="T26" fmla="*/ 6 w 14"/>
                  <a:gd name="T2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4" h="14">
                    <a:moveTo>
                      <a:pt x="6" y="0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3" y="1"/>
                      <a:pt x="1" y="3"/>
                      <a:pt x="1" y="5"/>
                    </a:cubicBezTo>
                    <a:cubicBezTo>
                      <a:pt x="0" y="9"/>
                      <a:pt x="1" y="10"/>
                      <a:pt x="3" y="11"/>
                    </a:cubicBezTo>
                    <a:cubicBezTo>
                      <a:pt x="4" y="13"/>
                      <a:pt x="5" y="14"/>
                      <a:pt x="8" y="14"/>
                    </a:cubicBezTo>
                    <a:cubicBezTo>
                      <a:pt x="8" y="14"/>
                      <a:pt x="8" y="14"/>
                      <a:pt x="9" y="14"/>
                    </a:cubicBezTo>
                    <a:cubicBezTo>
                      <a:pt x="11" y="13"/>
                      <a:pt x="13" y="11"/>
                      <a:pt x="14" y="8"/>
                    </a:cubicBezTo>
                    <a:cubicBezTo>
                      <a:pt x="14" y="7"/>
                      <a:pt x="14" y="6"/>
                      <a:pt x="14" y="4"/>
                    </a:cubicBezTo>
                    <a:cubicBezTo>
                      <a:pt x="13" y="3"/>
                      <a:pt x="11" y="1"/>
                      <a:pt x="10" y="0"/>
                    </a:cubicBezTo>
                    <a:cubicBezTo>
                      <a:pt x="9" y="0"/>
                      <a:pt x="8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380" name="Freeform 35"/>
              <p:cNvSpPr/>
              <p:nvPr/>
            </p:nvSpPr>
            <p:spPr bwMode="auto">
              <a:xfrm>
                <a:off x="3020" y="902"/>
                <a:ext cx="61" cy="61"/>
              </a:xfrm>
              <a:custGeom>
                <a:avLst/>
                <a:gdLst>
                  <a:gd name="T0" fmla="*/ 6 w 13"/>
                  <a:gd name="T1" fmla="*/ 0 h 13"/>
                  <a:gd name="T2" fmla="*/ 5 w 13"/>
                  <a:gd name="T3" fmla="*/ 0 h 13"/>
                  <a:gd name="T4" fmla="*/ 4 w 13"/>
                  <a:gd name="T5" fmla="*/ 1 h 13"/>
                  <a:gd name="T6" fmla="*/ 0 w 13"/>
                  <a:gd name="T7" fmla="*/ 5 h 13"/>
                  <a:gd name="T8" fmla="*/ 7 w 13"/>
                  <a:gd name="T9" fmla="*/ 13 h 13"/>
                  <a:gd name="T10" fmla="*/ 13 w 13"/>
                  <a:gd name="T11" fmla="*/ 7 h 13"/>
                  <a:gd name="T12" fmla="*/ 6 w 13"/>
                  <a:gd name="T13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2" y="1"/>
                      <a:pt x="1" y="3"/>
                      <a:pt x="0" y="5"/>
                    </a:cubicBezTo>
                    <a:cubicBezTo>
                      <a:pt x="0" y="11"/>
                      <a:pt x="2" y="13"/>
                      <a:pt x="7" y="13"/>
                    </a:cubicBezTo>
                    <a:cubicBezTo>
                      <a:pt x="10" y="13"/>
                      <a:pt x="12" y="11"/>
                      <a:pt x="13" y="7"/>
                    </a:cubicBezTo>
                    <a:cubicBezTo>
                      <a:pt x="12" y="3"/>
                      <a:pt x="10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381" name="Freeform 36"/>
              <p:cNvSpPr/>
              <p:nvPr/>
            </p:nvSpPr>
            <p:spPr bwMode="auto">
              <a:xfrm>
                <a:off x="3873" y="912"/>
                <a:ext cx="47" cy="42"/>
              </a:xfrm>
              <a:custGeom>
                <a:avLst/>
                <a:gdLst>
                  <a:gd name="T0" fmla="*/ 4 w 10"/>
                  <a:gd name="T1" fmla="*/ 0 h 9"/>
                  <a:gd name="T2" fmla="*/ 3 w 10"/>
                  <a:gd name="T3" fmla="*/ 0 h 9"/>
                  <a:gd name="T4" fmla="*/ 0 w 10"/>
                  <a:gd name="T5" fmla="*/ 3 h 9"/>
                  <a:gd name="T6" fmla="*/ 0 w 10"/>
                  <a:gd name="T7" fmla="*/ 3 h 9"/>
                  <a:gd name="T8" fmla="*/ 0 w 10"/>
                  <a:gd name="T9" fmla="*/ 6 h 9"/>
                  <a:gd name="T10" fmla="*/ 3 w 10"/>
                  <a:gd name="T11" fmla="*/ 9 h 9"/>
                  <a:gd name="T12" fmla="*/ 5 w 10"/>
                  <a:gd name="T13" fmla="*/ 9 h 9"/>
                  <a:gd name="T14" fmla="*/ 5 w 10"/>
                  <a:gd name="T15" fmla="*/ 0 h 9"/>
                  <a:gd name="T16" fmla="*/ 5 w 10"/>
                  <a:gd name="T17" fmla="*/ 0 h 9"/>
                  <a:gd name="T18" fmla="*/ 4 w 10"/>
                  <a:gd name="T19" fmla="*/ 0 h 9"/>
                  <a:gd name="T20" fmla="*/ 4 w 10"/>
                  <a:gd name="T21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0" h="9">
                    <a:moveTo>
                      <a:pt x="4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1" y="1"/>
                      <a:pt x="1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5"/>
                      <a:pt x="0" y="6"/>
                    </a:cubicBezTo>
                    <a:cubicBezTo>
                      <a:pt x="0" y="7"/>
                      <a:pt x="1" y="9"/>
                      <a:pt x="3" y="9"/>
                    </a:cubicBezTo>
                    <a:cubicBezTo>
                      <a:pt x="4" y="9"/>
                      <a:pt x="5" y="9"/>
                      <a:pt x="5" y="9"/>
                    </a:cubicBezTo>
                    <a:cubicBezTo>
                      <a:pt x="9" y="8"/>
                      <a:pt x="10" y="1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382" name="Freeform 37"/>
              <p:cNvSpPr/>
              <p:nvPr/>
            </p:nvSpPr>
            <p:spPr bwMode="auto">
              <a:xfrm>
                <a:off x="3376" y="930"/>
                <a:ext cx="80" cy="70"/>
              </a:xfrm>
              <a:custGeom>
                <a:avLst/>
                <a:gdLst>
                  <a:gd name="T0" fmla="*/ 9 w 17"/>
                  <a:gd name="T1" fmla="*/ 0 h 15"/>
                  <a:gd name="T2" fmla="*/ 8 w 17"/>
                  <a:gd name="T3" fmla="*/ 0 h 15"/>
                  <a:gd name="T4" fmla="*/ 2 w 17"/>
                  <a:gd name="T5" fmla="*/ 4 h 15"/>
                  <a:gd name="T6" fmla="*/ 6 w 17"/>
                  <a:gd name="T7" fmla="*/ 15 h 15"/>
                  <a:gd name="T8" fmla="*/ 7 w 17"/>
                  <a:gd name="T9" fmla="*/ 15 h 15"/>
                  <a:gd name="T10" fmla="*/ 9 w 17"/>
                  <a:gd name="T11" fmla="*/ 15 h 15"/>
                  <a:gd name="T12" fmla="*/ 17 w 17"/>
                  <a:gd name="T13" fmla="*/ 8 h 15"/>
                  <a:gd name="T14" fmla="*/ 9 w 17"/>
                  <a:gd name="T15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" h="15">
                    <a:moveTo>
                      <a:pt x="9" y="0"/>
                    </a:moveTo>
                    <a:cubicBezTo>
                      <a:pt x="9" y="0"/>
                      <a:pt x="8" y="0"/>
                      <a:pt x="8" y="0"/>
                    </a:cubicBezTo>
                    <a:cubicBezTo>
                      <a:pt x="5" y="0"/>
                      <a:pt x="3" y="2"/>
                      <a:pt x="2" y="4"/>
                    </a:cubicBezTo>
                    <a:cubicBezTo>
                      <a:pt x="0" y="9"/>
                      <a:pt x="3" y="13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8" y="15"/>
                      <a:pt x="8" y="15"/>
                      <a:pt x="9" y="15"/>
                    </a:cubicBezTo>
                    <a:cubicBezTo>
                      <a:pt x="14" y="15"/>
                      <a:pt x="16" y="12"/>
                      <a:pt x="17" y="8"/>
                    </a:cubicBezTo>
                    <a:cubicBezTo>
                      <a:pt x="16" y="3"/>
                      <a:pt x="14" y="0"/>
                      <a:pt x="9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383" name="Freeform 38"/>
              <p:cNvSpPr/>
              <p:nvPr/>
            </p:nvSpPr>
            <p:spPr bwMode="auto">
              <a:xfrm>
                <a:off x="3100" y="930"/>
                <a:ext cx="70" cy="70"/>
              </a:xfrm>
              <a:custGeom>
                <a:avLst/>
                <a:gdLst>
                  <a:gd name="T0" fmla="*/ 8 w 15"/>
                  <a:gd name="T1" fmla="*/ 0 h 15"/>
                  <a:gd name="T2" fmla="*/ 7 w 15"/>
                  <a:gd name="T3" fmla="*/ 1 h 15"/>
                  <a:gd name="T4" fmla="*/ 7 w 15"/>
                  <a:gd name="T5" fmla="*/ 0 h 15"/>
                  <a:gd name="T6" fmla="*/ 4 w 15"/>
                  <a:gd name="T7" fmla="*/ 1 h 15"/>
                  <a:gd name="T8" fmla="*/ 0 w 15"/>
                  <a:gd name="T9" fmla="*/ 5 h 15"/>
                  <a:gd name="T10" fmla="*/ 0 w 15"/>
                  <a:gd name="T11" fmla="*/ 10 h 15"/>
                  <a:gd name="T12" fmla="*/ 7 w 15"/>
                  <a:gd name="T13" fmla="*/ 15 h 15"/>
                  <a:gd name="T14" fmla="*/ 10 w 15"/>
                  <a:gd name="T15" fmla="*/ 14 h 15"/>
                  <a:gd name="T16" fmla="*/ 14 w 15"/>
                  <a:gd name="T17" fmla="*/ 5 h 15"/>
                  <a:gd name="T18" fmla="*/ 10 w 15"/>
                  <a:gd name="T19" fmla="*/ 1 h 15"/>
                  <a:gd name="T20" fmla="*/ 10 w 15"/>
                  <a:gd name="T21" fmla="*/ 1 h 15"/>
                  <a:gd name="T22" fmla="*/ 9 w 15"/>
                  <a:gd name="T23" fmla="*/ 1 h 15"/>
                  <a:gd name="T24" fmla="*/ 8 w 15"/>
                  <a:gd name="T25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" h="15">
                    <a:moveTo>
                      <a:pt x="8" y="0"/>
                    </a:move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0"/>
                      <a:pt x="5" y="1"/>
                      <a:pt x="4" y="1"/>
                    </a:cubicBezTo>
                    <a:cubicBezTo>
                      <a:pt x="3" y="2"/>
                      <a:pt x="1" y="3"/>
                      <a:pt x="0" y="5"/>
                    </a:cubicBezTo>
                    <a:cubicBezTo>
                      <a:pt x="0" y="6"/>
                      <a:pt x="0" y="9"/>
                      <a:pt x="0" y="10"/>
                    </a:cubicBezTo>
                    <a:cubicBezTo>
                      <a:pt x="2" y="12"/>
                      <a:pt x="4" y="15"/>
                      <a:pt x="7" y="15"/>
                    </a:cubicBezTo>
                    <a:cubicBezTo>
                      <a:pt x="8" y="15"/>
                      <a:pt x="9" y="14"/>
                      <a:pt x="10" y="14"/>
                    </a:cubicBezTo>
                    <a:cubicBezTo>
                      <a:pt x="13" y="13"/>
                      <a:pt x="15" y="9"/>
                      <a:pt x="14" y="5"/>
                    </a:cubicBezTo>
                    <a:cubicBezTo>
                      <a:pt x="13" y="3"/>
                      <a:pt x="12" y="2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9" y="1"/>
                      <a:pt x="9" y="1"/>
                    </a:cubicBezTo>
                    <a:cubicBezTo>
                      <a:pt x="8" y="0"/>
                      <a:pt x="8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384" name="Freeform 39"/>
              <p:cNvSpPr/>
              <p:nvPr/>
            </p:nvSpPr>
            <p:spPr bwMode="auto">
              <a:xfrm>
                <a:off x="3662" y="935"/>
                <a:ext cx="66" cy="61"/>
              </a:xfrm>
              <a:custGeom>
                <a:avLst/>
                <a:gdLst>
                  <a:gd name="T0" fmla="*/ 7 w 14"/>
                  <a:gd name="T1" fmla="*/ 0 h 13"/>
                  <a:gd name="T2" fmla="*/ 5 w 14"/>
                  <a:gd name="T3" fmla="*/ 0 h 13"/>
                  <a:gd name="T4" fmla="*/ 0 w 14"/>
                  <a:gd name="T5" fmla="*/ 5 h 13"/>
                  <a:gd name="T6" fmla="*/ 0 w 14"/>
                  <a:gd name="T7" fmla="*/ 9 h 13"/>
                  <a:gd name="T8" fmla="*/ 7 w 14"/>
                  <a:gd name="T9" fmla="*/ 13 h 13"/>
                  <a:gd name="T10" fmla="*/ 13 w 14"/>
                  <a:gd name="T11" fmla="*/ 4 h 13"/>
                  <a:gd name="T12" fmla="*/ 7 w 14"/>
                  <a:gd name="T13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13">
                    <a:moveTo>
                      <a:pt x="7" y="0"/>
                    </a:moveTo>
                    <a:cubicBezTo>
                      <a:pt x="6" y="0"/>
                      <a:pt x="6" y="0"/>
                      <a:pt x="5" y="0"/>
                    </a:cubicBezTo>
                    <a:cubicBezTo>
                      <a:pt x="2" y="1"/>
                      <a:pt x="1" y="3"/>
                      <a:pt x="0" y="5"/>
                    </a:cubicBezTo>
                    <a:cubicBezTo>
                      <a:pt x="0" y="6"/>
                      <a:pt x="0" y="7"/>
                      <a:pt x="0" y="9"/>
                    </a:cubicBezTo>
                    <a:cubicBezTo>
                      <a:pt x="2" y="11"/>
                      <a:pt x="3" y="13"/>
                      <a:pt x="7" y="13"/>
                    </a:cubicBezTo>
                    <a:cubicBezTo>
                      <a:pt x="11" y="12"/>
                      <a:pt x="14" y="9"/>
                      <a:pt x="13" y="4"/>
                    </a:cubicBezTo>
                    <a:cubicBezTo>
                      <a:pt x="11" y="2"/>
                      <a:pt x="10" y="0"/>
                      <a:pt x="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385" name="Freeform 40"/>
              <p:cNvSpPr/>
              <p:nvPr/>
            </p:nvSpPr>
            <p:spPr bwMode="auto">
              <a:xfrm>
                <a:off x="3962" y="949"/>
                <a:ext cx="33" cy="33"/>
              </a:xfrm>
              <a:custGeom>
                <a:avLst/>
                <a:gdLst>
                  <a:gd name="T0" fmla="*/ 3 w 7"/>
                  <a:gd name="T1" fmla="*/ 0 h 7"/>
                  <a:gd name="T2" fmla="*/ 0 w 7"/>
                  <a:gd name="T3" fmla="*/ 3 h 7"/>
                  <a:gd name="T4" fmla="*/ 3 w 7"/>
                  <a:gd name="T5" fmla="*/ 7 h 7"/>
                  <a:gd name="T6" fmla="*/ 7 w 7"/>
                  <a:gd name="T7" fmla="*/ 3 h 7"/>
                  <a:gd name="T8" fmla="*/ 3 w 7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7">
                    <a:moveTo>
                      <a:pt x="3" y="0"/>
                    </a:moveTo>
                    <a:cubicBezTo>
                      <a:pt x="1" y="0"/>
                      <a:pt x="0" y="1"/>
                      <a:pt x="0" y="3"/>
                    </a:cubicBezTo>
                    <a:cubicBezTo>
                      <a:pt x="0" y="6"/>
                      <a:pt x="1" y="7"/>
                      <a:pt x="3" y="7"/>
                    </a:cubicBezTo>
                    <a:cubicBezTo>
                      <a:pt x="5" y="6"/>
                      <a:pt x="7" y="5"/>
                      <a:pt x="7" y="3"/>
                    </a:cubicBezTo>
                    <a:cubicBezTo>
                      <a:pt x="6" y="1"/>
                      <a:pt x="5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386" name="Freeform 41"/>
              <p:cNvSpPr/>
              <p:nvPr/>
            </p:nvSpPr>
            <p:spPr bwMode="auto">
              <a:xfrm>
                <a:off x="3761" y="958"/>
                <a:ext cx="56" cy="52"/>
              </a:xfrm>
              <a:custGeom>
                <a:avLst/>
                <a:gdLst>
                  <a:gd name="T0" fmla="*/ 7 w 12"/>
                  <a:gd name="T1" fmla="*/ 0 h 11"/>
                  <a:gd name="T2" fmla="*/ 4 w 12"/>
                  <a:gd name="T3" fmla="*/ 0 h 11"/>
                  <a:gd name="T4" fmla="*/ 4 w 12"/>
                  <a:gd name="T5" fmla="*/ 1 h 11"/>
                  <a:gd name="T6" fmla="*/ 1 w 12"/>
                  <a:gd name="T7" fmla="*/ 3 h 11"/>
                  <a:gd name="T8" fmla="*/ 1 w 12"/>
                  <a:gd name="T9" fmla="*/ 9 h 11"/>
                  <a:gd name="T10" fmla="*/ 6 w 12"/>
                  <a:gd name="T11" fmla="*/ 11 h 11"/>
                  <a:gd name="T12" fmla="*/ 11 w 12"/>
                  <a:gd name="T13" fmla="*/ 9 h 11"/>
                  <a:gd name="T14" fmla="*/ 7 w 12"/>
                  <a:gd name="T15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11">
                    <a:moveTo>
                      <a:pt x="7" y="0"/>
                    </a:moveTo>
                    <a:cubicBezTo>
                      <a:pt x="6" y="0"/>
                      <a:pt x="5" y="0"/>
                      <a:pt x="4" y="0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2" y="1"/>
                      <a:pt x="2" y="2"/>
                      <a:pt x="1" y="3"/>
                    </a:cubicBezTo>
                    <a:cubicBezTo>
                      <a:pt x="0" y="4"/>
                      <a:pt x="0" y="8"/>
                      <a:pt x="1" y="9"/>
                    </a:cubicBezTo>
                    <a:cubicBezTo>
                      <a:pt x="2" y="11"/>
                      <a:pt x="4" y="11"/>
                      <a:pt x="6" y="11"/>
                    </a:cubicBezTo>
                    <a:cubicBezTo>
                      <a:pt x="8" y="11"/>
                      <a:pt x="10" y="11"/>
                      <a:pt x="11" y="9"/>
                    </a:cubicBezTo>
                    <a:cubicBezTo>
                      <a:pt x="12" y="6"/>
                      <a:pt x="11" y="1"/>
                      <a:pt x="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387" name="Freeform 42"/>
              <p:cNvSpPr/>
              <p:nvPr/>
            </p:nvSpPr>
            <p:spPr bwMode="auto">
              <a:xfrm>
                <a:off x="3180" y="963"/>
                <a:ext cx="75" cy="70"/>
              </a:xfrm>
              <a:custGeom>
                <a:avLst/>
                <a:gdLst>
                  <a:gd name="T0" fmla="*/ 8 w 16"/>
                  <a:gd name="T1" fmla="*/ 0 h 15"/>
                  <a:gd name="T2" fmla="*/ 6 w 16"/>
                  <a:gd name="T3" fmla="*/ 0 h 15"/>
                  <a:gd name="T4" fmla="*/ 1 w 16"/>
                  <a:gd name="T5" fmla="*/ 3 h 15"/>
                  <a:gd name="T6" fmla="*/ 1 w 16"/>
                  <a:gd name="T7" fmla="*/ 5 h 15"/>
                  <a:gd name="T8" fmla="*/ 5 w 16"/>
                  <a:gd name="T9" fmla="*/ 15 h 15"/>
                  <a:gd name="T10" fmla="*/ 8 w 16"/>
                  <a:gd name="T11" fmla="*/ 15 h 15"/>
                  <a:gd name="T12" fmla="*/ 16 w 16"/>
                  <a:gd name="T13" fmla="*/ 10 h 15"/>
                  <a:gd name="T14" fmla="*/ 11 w 16"/>
                  <a:gd name="T15" fmla="*/ 0 h 15"/>
                  <a:gd name="T16" fmla="*/ 8 w 16"/>
                  <a:gd name="T17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" h="15">
                    <a:moveTo>
                      <a:pt x="8" y="0"/>
                    </a:moveTo>
                    <a:cubicBezTo>
                      <a:pt x="7" y="0"/>
                      <a:pt x="7" y="0"/>
                      <a:pt x="6" y="0"/>
                    </a:cubicBezTo>
                    <a:cubicBezTo>
                      <a:pt x="4" y="0"/>
                      <a:pt x="3" y="2"/>
                      <a:pt x="1" y="3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0" y="10"/>
                      <a:pt x="2" y="13"/>
                      <a:pt x="5" y="15"/>
                    </a:cubicBezTo>
                    <a:cubicBezTo>
                      <a:pt x="6" y="15"/>
                      <a:pt x="7" y="15"/>
                      <a:pt x="8" y="15"/>
                    </a:cubicBezTo>
                    <a:cubicBezTo>
                      <a:pt x="12" y="15"/>
                      <a:pt x="15" y="13"/>
                      <a:pt x="16" y="10"/>
                    </a:cubicBezTo>
                    <a:cubicBezTo>
                      <a:pt x="16" y="4"/>
                      <a:pt x="14" y="2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388" name="Freeform 43"/>
              <p:cNvSpPr/>
              <p:nvPr/>
            </p:nvSpPr>
            <p:spPr bwMode="auto">
              <a:xfrm>
                <a:off x="3465" y="963"/>
                <a:ext cx="80" cy="70"/>
              </a:xfrm>
              <a:custGeom>
                <a:avLst/>
                <a:gdLst>
                  <a:gd name="T0" fmla="*/ 8 w 17"/>
                  <a:gd name="T1" fmla="*/ 0 h 15"/>
                  <a:gd name="T2" fmla="*/ 7 w 17"/>
                  <a:gd name="T3" fmla="*/ 0 h 15"/>
                  <a:gd name="T4" fmla="*/ 6 w 17"/>
                  <a:gd name="T5" fmla="*/ 0 h 15"/>
                  <a:gd name="T6" fmla="*/ 1 w 17"/>
                  <a:gd name="T7" fmla="*/ 3 h 15"/>
                  <a:gd name="T8" fmla="*/ 1 w 17"/>
                  <a:gd name="T9" fmla="*/ 11 h 15"/>
                  <a:gd name="T10" fmla="*/ 5 w 17"/>
                  <a:gd name="T11" fmla="*/ 14 h 15"/>
                  <a:gd name="T12" fmla="*/ 8 w 17"/>
                  <a:gd name="T13" fmla="*/ 15 h 15"/>
                  <a:gd name="T14" fmla="*/ 15 w 17"/>
                  <a:gd name="T15" fmla="*/ 11 h 15"/>
                  <a:gd name="T16" fmla="*/ 8 w 17"/>
                  <a:gd name="T17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" h="15">
                    <a:moveTo>
                      <a:pt x="8" y="0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3" y="2"/>
                      <a:pt x="1" y="3"/>
                    </a:cubicBezTo>
                    <a:cubicBezTo>
                      <a:pt x="0" y="5"/>
                      <a:pt x="0" y="8"/>
                      <a:pt x="1" y="11"/>
                    </a:cubicBezTo>
                    <a:cubicBezTo>
                      <a:pt x="2" y="12"/>
                      <a:pt x="3" y="14"/>
                      <a:pt x="5" y="14"/>
                    </a:cubicBezTo>
                    <a:cubicBezTo>
                      <a:pt x="6" y="15"/>
                      <a:pt x="7" y="15"/>
                      <a:pt x="8" y="15"/>
                    </a:cubicBezTo>
                    <a:cubicBezTo>
                      <a:pt x="11" y="15"/>
                      <a:pt x="14" y="13"/>
                      <a:pt x="15" y="11"/>
                    </a:cubicBezTo>
                    <a:cubicBezTo>
                      <a:pt x="17" y="5"/>
                      <a:pt x="14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389" name="Freeform 44"/>
              <p:cNvSpPr/>
              <p:nvPr/>
            </p:nvSpPr>
            <p:spPr bwMode="auto">
              <a:xfrm>
                <a:off x="2908" y="968"/>
                <a:ext cx="56" cy="56"/>
              </a:xfrm>
              <a:custGeom>
                <a:avLst/>
                <a:gdLst>
                  <a:gd name="T0" fmla="*/ 6 w 12"/>
                  <a:gd name="T1" fmla="*/ 0 h 12"/>
                  <a:gd name="T2" fmla="*/ 5 w 12"/>
                  <a:gd name="T3" fmla="*/ 1 h 12"/>
                  <a:gd name="T4" fmla="*/ 5 w 12"/>
                  <a:gd name="T5" fmla="*/ 1 h 12"/>
                  <a:gd name="T6" fmla="*/ 1 w 12"/>
                  <a:gd name="T7" fmla="*/ 3 h 12"/>
                  <a:gd name="T8" fmla="*/ 0 w 12"/>
                  <a:gd name="T9" fmla="*/ 6 h 12"/>
                  <a:gd name="T10" fmla="*/ 1 w 12"/>
                  <a:gd name="T11" fmla="*/ 10 h 12"/>
                  <a:gd name="T12" fmla="*/ 6 w 12"/>
                  <a:gd name="T13" fmla="*/ 12 h 12"/>
                  <a:gd name="T14" fmla="*/ 7 w 12"/>
                  <a:gd name="T15" fmla="*/ 12 h 12"/>
                  <a:gd name="T16" fmla="*/ 10 w 12"/>
                  <a:gd name="T17" fmla="*/ 10 h 12"/>
                  <a:gd name="T18" fmla="*/ 11 w 12"/>
                  <a:gd name="T19" fmla="*/ 6 h 12"/>
                  <a:gd name="T20" fmla="*/ 10 w 12"/>
                  <a:gd name="T21" fmla="*/ 2 h 12"/>
                  <a:gd name="T22" fmla="*/ 6 w 12"/>
                  <a:gd name="T23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2" h="12">
                    <a:moveTo>
                      <a:pt x="6" y="0"/>
                    </a:moveTo>
                    <a:cubicBezTo>
                      <a:pt x="6" y="0"/>
                      <a:pt x="5" y="0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3" y="1"/>
                      <a:pt x="2" y="2"/>
                      <a:pt x="1" y="3"/>
                    </a:cubicBezTo>
                    <a:cubicBezTo>
                      <a:pt x="0" y="4"/>
                      <a:pt x="0" y="5"/>
                      <a:pt x="0" y="6"/>
                    </a:cubicBezTo>
                    <a:cubicBezTo>
                      <a:pt x="0" y="8"/>
                      <a:pt x="0" y="9"/>
                      <a:pt x="1" y="10"/>
                    </a:cubicBezTo>
                    <a:cubicBezTo>
                      <a:pt x="2" y="11"/>
                      <a:pt x="4" y="12"/>
                      <a:pt x="6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8" y="12"/>
                      <a:pt x="9" y="10"/>
                      <a:pt x="10" y="10"/>
                    </a:cubicBezTo>
                    <a:cubicBezTo>
                      <a:pt x="11" y="9"/>
                      <a:pt x="12" y="8"/>
                      <a:pt x="11" y="6"/>
                    </a:cubicBezTo>
                    <a:cubicBezTo>
                      <a:pt x="11" y="4"/>
                      <a:pt x="11" y="3"/>
                      <a:pt x="10" y="2"/>
                    </a:cubicBezTo>
                    <a:cubicBezTo>
                      <a:pt x="9" y="2"/>
                      <a:pt x="8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390" name="Freeform 45"/>
              <p:cNvSpPr/>
              <p:nvPr/>
            </p:nvSpPr>
            <p:spPr bwMode="auto">
              <a:xfrm>
                <a:off x="4051" y="977"/>
                <a:ext cx="14" cy="19"/>
              </a:xfrm>
              <a:custGeom>
                <a:avLst/>
                <a:gdLst>
                  <a:gd name="T0" fmla="*/ 2 w 3"/>
                  <a:gd name="T1" fmla="*/ 0 h 4"/>
                  <a:gd name="T2" fmla="*/ 0 w 3"/>
                  <a:gd name="T3" fmla="*/ 3 h 4"/>
                  <a:gd name="T4" fmla="*/ 2 w 3"/>
                  <a:gd name="T5" fmla="*/ 4 h 4"/>
                  <a:gd name="T6" fmla="*/ 3 w 3"/>
                  <a:gd name="T7" fmla="*/ 4 h 4"/>
                  <a:gd name="T8" fmla="*/ 3 w 3"/>
                  <a:gd name="T9" fmla="*/ 1 h 4"/>
                  <a:gd name="T10" fmla="*/ 2 w 3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2" y="0"/>
                    </a:moveTo>
                    <a:cubicBezTo>
                      <a:pt x="1" y="0"/>
                      <a:pt x="0" y="1"/>
                      <a:pt x="0" y="3"/>
                    </a:cubicBezTo>
                    <a:cubicBezTo>
                      <a:pt x="1" y="3"/>
                      <a:pt x="1" y="4"/>
                      <a:pt x="2" y="4"/>
                    </a:cubicBezTo>
                    <a:cubicBezTo>
                      <a:pt x="2" y="4"/>
                      <a:pt x="2" y="4"/>
                      <a:pt x="3" y="4"/>
                    </a:cubicBezTo>
                    <a:cubicBezTo>
                      <a:pt x="3" y="3"/>
                      <a:pt x="3" y="2"/>
                      <a:pt x="3" y="1"/>
                    </a:cubicBezTo>
                    <a:cubicBezTo>
                      <a:pt x="3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391" name="Freeform 46"/>
              <p:cNvSpPr/>
              <p:nvPr/>
            </p:nvSpPr>
            <p:spPr bwMode="auto">
              <a:xfrm>
                <a:off x="3264" y="982"/>
                <a:ext cx="80" cy="75"/>
              </a:xfrm>
              <a:custGeom>
                <a:avLst/>
                <a:gdLst>
                  <a:gd name="T0" fmla="*/ 8 w 17"/>
                  <a:gd name="T1" fmla="*/ 0 h 16"/>
                  <a:gd name="T2" fmla="*/ 7 w 17"/>
                  <a:gd name="T3" fmla="*/ 0 h 16"/>
                  <a:gd name="T4" fmla="*/ 0 w 17"/>
                  <a:gd name="T5" fmla="*/ 7 h 16"/>
                  <a:gd name="T6" fmla="*/ 5 w 17"/>
                  <a:gd name="T7" fmla="*/ 15 h 16"/>
                  <a:gd name="T8" fmla="*/ 8 w 17"/>
                  <a:gd name="T9" fmla="*/ 16 h 16"/>
                  <a:gd name="T10" fmla="*/ 16 w 17"/>
                  <a:gd name="T11" fmla="*/ 11 h 16"/>
                  <a:gd name="T12" fmla="*/ 16 w 17"/>
                  <a:gd name="T13" fmla="*/ 10 h 16"/>
                  <a:gd name="T14" fmla="*/ 8 w 17"/>
                  <a:gd name="T1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" h="16">
                    <a:moveTo>
                      <a:pt x="8" y="0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3" y="0"/>
                      <a:pt x="1" y="3"/>
                      <a:pt x="0" y="7"/>
                    </a:cubicBezTo>
                    <a:cubicBezTo>
                      <a:pt x="0" y="11"/>
                      <a:pt x="2" y="14"/>
                      <a:pt x="5" y="15"/>
                    </a:cubicBezTo>
                    <a:cubicBezTo>
                      <a:pt x="6" y="16"/>
                      <a:pt x="7" y="16"/>
                      <a:pt x="8" y="16"/>
                    </a:cubicBezTo>
                    <a:cubicBezTo>
                      <a:pt x="12" y="16"/>
                      <a:pt x="15" y="13"/>
                      <a:pt x="16" y="11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7" y="4"/>
                      <a:pt x="13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392" name="Freeform 47"/>
              <p:cNvSpPr/>
              <p:nvPr/>
            </p:nvSpPr>
            <p:spPr bwMode="auto">
              <a:xfrm>
                <a:off x="3550" y="982"/>
                <a:ext cx="75" cy="70"/>
              </a:xfrm>
              <a:custGeom>
                <a:avLst/>
                <a:gdLst>
                  <a:gd name="T0" fmla="*/ 8 w 16"/>
                  <a:gd name="T1" fmla="*/ 0 h 15"/>
                  <a:gd name="T2" fmla="*/ 7 w 16"/>
                  <a:gd name="T3" fmla="*/ 1 h 15"/>
                  <a:gd name="T4" fmla="*/ 1 w 16"/>
                  <a:gd name="T5" fmla="*/ 5 h 15"/>
                  <a:gd name="T6" fmla="*/ 8 w 16"/>
                  <a:gd name="T7" fmla="*/ 15 h 15"/>
                  <a:gd name="T8" fmla="*/ 15 w 16"/>
                  <a:gd name="T9" fmla="*/ 10 h 15"/>
                  <a:gd name="T10" fmla="*/ 10 w 16"/>
                  <a:gd name="T11" fmla="*/ 1 h 15"/>
                  <a:gd name="T12" fmla="*/ 10 w 16"/>
                  <a:gd name="T13" fmla="*/ 1 h 15"/>
                  <a:gd name="T14" fmla="*/ 9 w 16"/>
                  <a:gd name="T15" fmla="*/ 0 h 15"/>
                  <a:gd name="T16" fmla="*/ 8 w 16"/>
                  <a:gd name="T17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" h="15">
                    <a:moveTo>
                      <a:pt x="8" y="0"/>
                    </a:moveTo>
                    <a:cubicBezTo>
                      <a:pt x="7" y="1"/>
                      <a:pt x="7" y="1"/>
                      <a:pt x="7" y="1"/>
                    </a:cubicBezTo>
                    <a:cubicBezTo>
                      <a:pt x="4" y="1"/>
                      <a:pt x="2" y="3"/>
                      <a:pt x="1" y="5"/>
                    </a:cubicBezTo>
                    <a:cubicBezTo>
                      <a:pt x="0" y="11"/>
                      <a:pt x="3" y="15"/>
                      <a:pt x="8" y="15"/>
                    </a:cubicBezTo>
                    <a:cubicBezTo>
                      <a:pt x="12" y="15"/>
                      <a:pt x="14" y="12"/>
                      <a:pt x="15" y="10"/>
                    </a:cubicBezTo>
                    <a:cubicBezTo>
                      <a:pt x="16" y="5"/>
                      <a:pt x="13" y="2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9" y="1"/>
                      <a:pt x="9" y="0"/>
                    </a:cubicBezTo>
                    <a:cubicBezTo>
                      <a:pt x="8" y="0"/>
                      <a:pt x="8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393" name="Freeform 48"/>
              <p:cNvSpPr/>
              <p:nvPr/>
            </p:nvSpPr>
            <p:spPr bwMode="auto">
              <a:xfrm>
                <a:off x="3850" y="996"/>
                <a:ext cx="51" cy="46"/>
              </a:xfrm>
              <a:custGeom>
                <a:avLst/>
                <a:gdLst>
                  <a:gd name="T0" fmla="*/ 5 w 11"/>
                  <a:gd name="T1" fmla="*/ 0 h 10"/>
                  <a:gd name="T2" fmla="*/ 4 w 11"/>
                  <a:gd name="T3" fmla="*/ 0 h 10"/>
                  <a:gd name="T4" fmla="*/ 3 w 11"/>
                  <a:gd name="T5" fmla="*/ 0 h 10"/>
                  <a:gd name="T6" fmla="*/ 0 w 11"/>
                  <a:gd name="T7" fmla="*/ 2 h 10"/>
                  <a:gd name="T8" fmla="*/ 0 w 11"/>
                  <a:gd name="T9" fmla="*/ 5 h 10"/>
                  <a:gd name="T10" fmla="*/ 5 w 11"/>
                  <a:gd name="T11" fmla="*/ 10 h 10"/>
                  <a:gd name="T12" fmla="*/ 5 w 11"/>
                  <a:gd name="T13" fmla="*/ 10 h 10"/>
                  <a:gd name="T14" fmla="*/ 8 w 11"/>
                  <a:gd name="T15" fmla="*/ 1 h 10"/>
                  <a:gd name="T16" fmla="*/ 5 w 11"/>
                  <a:gd name="T1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" h="10">
                    <a:moveTo>
                      <a:pt x="5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1" y="1"/>
                      <a:pt x="0" y="2"/>
                    </a:cubicBezTo>
                    <a:cubicBezTo>
                      <a:pt x="0" y="3"/>
                      <a:pt x="0" y="3"/>
                      <a:pt x="0" y="5"/>
                    </a:cubicBezTo>
                    <a:cubicBezTo>
                      <a:pt x="0" y="8"/>
                      <a:pt x="2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9" y="10"/>
                      <a:pt x="11" y="5"/>
                      <a:pt x="8" y="1"/>
                    </a:cubicBezTo>
                    <a:cubicBezTo>
                      <a:pt x="8" y="1"/>
                      <a:pt x="6" y="0"/>
                      <a:pt x="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394" name="Freeform 49"/>
              <p:cNvSpPr/>
              <p:nvPr/>
            </p:nvSpPr>
            <p:spPr bwMode="auto">
              <a:xfrm>
                <a:off x="2988" y="996"/>
                <a:ext cx="60" cy="65"/>
              </a:xfrm>
              <a:custGeom>
                <a:avLst/>
                <a:gdLst>
                  <a:gd name="T0" fmla="*/ 6 w 13"/>
                  <a:gd name="T1" fmla="*/ 0 h 14"/>
                  <a:gd name="T2" fmla="*/ 6 w 13"/>
                  <a:gd name="T3" fmla="*/ 1 h 14"/>
                  <a:gd name="T4" fmla="*/ 0 w 13"/>
                  <a:gd name="T5" fmla="*/ 5 h 14"/>
                  <a:gd name="T6" fmla="*/ 0 w 13"/>
                  <a:gd name="T7" fmla="*/ 9 h 14"/>
                  <a:gd name="T8" fmla="*/ 2 w 13"/>
                  <a:gd name="T9" fmla="*/ 12 h 14"/>
                  <a:gd name="T10" fmla="*/ 6 w 13"/>
                  <a:gd name="T11" fmla="*/ 14 h 14"/>
                  <a:gd name="T12" fmla="*/ 8 w 13"/>
                  <a:gd name="T13" fmla="*/ 13 h 14"/>
                  <a:gd name="T14" fmla="*/ 13 w 13"/>
                  <a:gd name="T15" fmla="*/ 8 h 14"/>
                  <a:gd name="T16" fmla="*/ 13 w 13"/>
                  <a:gd name="T17" fmla="*/ 5 h 14"/>
                  <a:gd name="T18" fmla="*/ 6 w 13"/>
                  <a:gd name="T19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3" h="14">
                    <a:moveTo>
                      <a:pt x="6" y="0"/>
                    </a:moveTo>
                    <a:cubicBezTo>
                      <a:pt x="6" y="1"/>
                      <a:pt x="6" y="1"/>
                      <a:pt x="6" y="1"/>
                    </a:cubicBezTo>
                    <a:cubicBezTo>
                      <a:pt x="3" y="1"/>
                      <a:pt x="1" y="3"/>
                      <a:pt x="0" y="5"/>
                    </a:cubicBezTo>
                    <a:cubicBezTo>
                      <a:pt x="0" y="6"/>
                      <a:pt x="0" y="8"/>
                      <a:pt x="0" y="9"/>
                    </a:cubicBezTo>
                    <a:cubicBezTo>
                      <a:pt x="0" y="10"/>
                      <a:pt x="1" y="11"/>
                      <a:pt x="2" y="12"/>
                    </a:cubicBezTo>
                    <a:cubicBezTo>
                      <a:pt x="4" y="13"/>
                      <a:pt x="5" y="14"/>
                      <a:pt x="6" y="14"/>
                    </a:cubicBezTo>
                    <a:cubicBezTo>
                      <a:pt x="7" y="14"/>
                      <a:pt x="7" y="14"/>
                      <a:pt x="8" y="13"/>
                    </a:cubicBezTo>
                    <a:cubicBezTo>
                      <a:pt x="10" y="13"/>
                      <a:pt x="13" y="11"/>
                      <a:pt x="13" y="8"/>
                    </a:cubicBezTo>
                    <a:cubicBezTo>
                      <a:pt x="13" y="7"/>
                      <a:pt x="13" y="6"/>
                      <a:pt x="13" y="5"/>
                    </a:cubicBezTo>
                    <a:cubicBezTo>
                      <a:pt x="12" y="3"/>
                      <a:pt x="10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395" name="Freeform 50"/>
              <p:cNvSpPr/>
              <p:nvPr/>
            </p:nvSpPr>
            <p:spPr bwMode="auto">
              <a:xfrm>
                <a:off x="3348" y="1010"/>
                <a:ext cx="80" cy="79"/>
              </a:xfrm>
              <a:custGeom>
                <a:avLst/>
                <a:gdLst>
                  <a:gd name="T0" fmla="*/ 8 w 17"/>
                  <a:gd name="T1" fmla="*/ 0 h 17"/>
                  <a:gd name="T2" fmla="*/ 8 w 17"/>
                  <a:gd name="T3" fmla="*/ 0 h 17"/>
                  <a:gd name="T4" fmla="*/ 8 w 17"/>
                  <a:gd name="T5" fmla="*/ 0 h 17"/>
                  <a:gd name="T6" fmla="*/ 7 w 17"/>
                  <a:gd name="T7" fmla="*/ 0 h 17"/>
                  <a:gd name="T8" fmla="*/ 4 w 17"/>
                  <a:gd name="T9" fmla="*/ 1 h 17"/>
                  <a:gd name="T10" fmla="*/ 0 w 17"/>
                  <a:gd name="T11" fmla="*/ 8 h 17"/>
                  <a:gd name="T12" fmla="*/ 6 w 17"/>
                  <a:gd name="T13" fmla="*/ 17 h 17"/>
                  <a:gd name="T14" fmla="*/ 7 w 17"/>
                  <a:gd name="T15" fmla="*/ 17 h 17"/>
                  <a:gd name="T16" fmla="*/ 16 w 17"/>
                  <a:gd name="T17" fmla="*/ 10 h 17"/>
                  <a:gd name="T18" fmla="*/ 12 w 17"/>
                  <a:gd name="T19" fmla="*/ 1 h 17"/>
                  <a:gd name="T20" fmla="*/ 8 w 17"/>
                  <a:gd name="T2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17">
                    <a:moveTo>
                      <a:pt x="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0"/>
                      <a:pt x="5" y="1"/>
                      <a:pt x="4" y="1"/>
                    </a:cubicBezTo>
                    <a:cubicBezTo>
                      <a:pt x="2" y="3"/>
                      <a:pt x="0" y="4"/>
                      <a:pt x="0" y="8"/>
                    </a:cubicBezTo>
                    <a:cubicBezTo>
                      <a:pt x="0" y="13"/>
                      <a:pt x="2" y="15"/>
                      <a:pt x="6" y="17"/>
                    </a:cubicBezTo>
                    <a:cubicBezTo>
                      <a:pt x="6" y="17"/>
                      <a:pt x="7" y="17"/>
                      <a:pt x="7" y="17"/>
                    </a:cubicBezTo>
                    <a:cubicBezTo>
                      <a:pt x="13" y="17"/>
                      <a:pt x="15" y="14"/>
                      <a:pt x="16" y="10"/>
                    </a:cubicBezTo>
                    <a:cubicBezTo>
                      <a:pt x="17" y="6"/>
                      <a:pt x="14" y="3"/>
                      <a:pt x="12" y="1"/>
                    </a:cubicBezTo>
                    <a:cubicBezTo>
                      <a:pt x="11" y="1"/>
                      <a:pt x="10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396" name="Freeform 51"/>
              <p:cNvSpPr/>
              <p:nvPr/>
            </p:nvSpPr>
            <p:spPr bwMode="auto">
              <a:xfrm>
                <a:off x="3067" y="1014"/>
                <a:ext cx="70" cy="71"/>
              </a:xfrm>
              <a:custGeom>
                <a:avLst/>
                <a:gdLst>
                  <a:gd name="T0" fmla="*/ 8 w 15"/>
                  <a:gd name="T1" fmla="*/ 0 h 15"/>
                  <a:gd name="T2" fmla="*/ 7 w 15"/>
                  <a:gd name="T3" fmla="*/ 0 h 15"/>
                  <a:gd name="T4" fmla="*/ 0 w 15"/>
                  <a:gd name="T5" fmla="*/ 5 h 15"/>
                  <a:gd name="T6" fmla="*/ 0 w 15"/>
                  <a:gd name="T7" fmla="*/ 8 h 15"/>
                  <a:gd name="T8" fmla="*/ 8 w 15"/>
                  <a:gd name="T9" fmla="*/ 15 h 15"/>
                  <a:gd name="T10" fmla="*/ 14 w 15"/>
                  <a:gd name="T11" fmla="*/ 11 h 15"/>
                  <a:gd name="T12" fmla="*/ 15 w 15"/>
                  <a:gd name="T13" fmla="*/ 7 h 15"/>
                  <a:gd name="T14" fmla="*/ 10 w 15"/>
                  <a:gd name="T15" fmla="*/ 1 h 15"/>
                  <a:gd name="T16" fmla="*/ 8 w 15"/>
                  <a:gd name="T17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15">
                    <a:moveTo>
                      <a:pt x="8" y="0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3" y="1"/>
                      <a:pt x="2" y="3"/>
                      <a:pt x="0" y="5"/>
                    </a:cubicBezTo>
                    <a:cubicBezTo>
                      <a:pt x="1" y="6"/>
                      <a:pt x="0" y="7"/>
                      <a:pt x="0" y="8"/>
                    </a:cubicBezTo>
                    <a:cubicBezTo>
                      <a:pt x="1" y="12"/>
                      <a:pt x="3" y="14"/>
                      <a:pt x="8" y="15"/>
                    </a:cubicBezTo>
                    <a:cubicBezTo>
                      <a:pt x="11" y="14"/>
                      <a:pt x="13" y="13"/>
                      <a:pt x="14" y="11"/>
                    </a:cubicBezTo>
                    <a:cubicBezTo>
                      <a:pt x="14" y="9"/>
                      <a:pt x="15" y="9"/>
                      <a:pt x="15" y="7"/>
                    </a:cubicBezTo>
                    <a:cubicBezTo>
                      <a:pt x="14" y="4"/>
                      <a:pt x="13" y="2"/>
                      <a:pt x="10" y="1"/>
                    </a:cubicBezTo>
                    <a:cubicBezTo>
                      <a:pt x="10" y="1"/>
                      <a:pt x="9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397" name="Freeform 52"/>
              <p:cNvSpPr/>
              <p:nvPr/>
            </p:nvSpPr>
            <p:spPr bwMode="auto">
              <a:xfrm>
                <a:off x="3639" y="1019"/>
                <a:ext cx="65" cy="61"/>
              </a:xfrm>
              <a:custGeom>
                <a:avLst/>
                <a:gdLst>
                  <a:gd name="T0" fmla="*/ 9 w 14"/>
                  <a:gd name="T1" fmla="*/ 0 h 13"/>
                  <a:gd name="T2" fmla="*/ 8 w 14"/>
                  <a:gd name="T3" fmla="*/ 0 h 13"/>
                  <a:gd name="T4" fmla="*/ 7 w 14"/>
                  <a:gd name="T5" fmla="*/ 0 h 13"/>
                  <a:gd name="T6" fmla="*/ 6 w 14"/>
                  <a:gd name="T7" fmla="*/ 0 h 13"/>
                  <a:gd name="T8" fmla="*/ 5 w 14"/>
                  <a:gd name="T9" fmla="*/ 0 h 13"/>
                  <a:gd name="T10" fmla="*/ 0 w 14"/>
                  <a:gd name="T11" fmla="*/ 5 h 13"/>
                  <a:gd name="T12" fmla="*/ 5 w 14"/>
                  <a:gd name="T13" fmla="*/ 13 h 13"/>
                  <a:gd name="T14" fmla="*/ 6 w 14"/>
                  <a:gd name="T15" fmla="*/ 13 h 13"/>
                  <a:gd name="T16" fmla="*/ 14 w 14"/>
                  <a:gd name="T17" fmla="*/ 5 h 13"/>
                  <a:gd name="T18" fmla="*/ 9 w 14"/>
                  <a:gd name="T19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" h="13">
                    <a:moveTo>
                      <a:pt x="9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5" y="0"/>
                      <a:pt x="5" y="0"/>
                    </a:cubicBezTo>
                    <a:cubicBezTo>
                      <a:pt x="3" y="1"/>
                      <a:pt x="1" y="3"/>
                      <a:pt x="0" y="5"/>
                    </a:cubicBezTo>
                    <a:cubicBezTo>
                      <a:pt x="0" y="10"/>
                      <a:pt x="2" y="12"/>
                      <a:pt x="5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11" y="13"/>
                      <a:pt x="14" y="10"/>
                      <a:pt x="14" y="5"/>
                    </a:cubicBezTo>
                    <a:cubicBezTo>
                      <a:pt x="13" y="2"/>
                      <a:pt x="11" y="1"/>
                      <a:pt x="9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398" name="Freeform 53"/>
              <p:cNvSpPr/>
              <p:nvPr/>
            </p:nvSpPr>
            <p:spPr bwMode="auto">
              <a:xfrm>
                <a:off x="3934" y="1028"/>
                <a:ext cx="42" cy="43"/>
              </a:xfrm>
              <a:custGeom>
                <a:avLst/>
                <a:gdLst>
                  <a:gd name="T0" fmla="*/ 5 w 9"/>
                  <a:gd name="T1" fmla="*/ 0 h 9"/>
                  <a:gd name="T2" fmla="*/ 4 w 9"/>
                  <a:gd name="T3" fmla="*/ 1 h 9"/>
                  <a:gd name="T4" fmla="*/ 0 w 9"/>
                  <a:gd name="T5" fmla="*/ 4 h 9"/>
                  <a:gd name="T6" fmla="*/ 5 w 9"/>
                  <a:gd name="T7" fmla="*/ 9 h 9"/>
                  <a:gd name="T8" fmla="*/ 5 w 9"/>
                  <a:gd name="T9" fmla="*/ 9 h 9"/>
                  <a:gd name="T10" fmla="*/ 9 w 9"/>
                  <a:gd name="T11" fmla="*/ 4 h 9"/>
                  <a:gd name="T12" fmla="*/ 5 w 9"/>
                  <a:gd name="T1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9">
                    <a:moveTo>
                      <a:pt x="5" y="0"/>
                    </a:moveTo>
                    <a:cubicBezTo>
                      <a:pt x="5" y="0"/>
                      <a:pt x="4" y="0"/>
                      <a:pt x="4" y="1"/>
                    </a:cubicBezTo>
                    <a:cubicBezTo>
                      <a:pt x="2" y="1"/>
                      <a:pt x="1" y="2"/>
                      <a:pt x="0" y="4"/>
                    </a:cubicBezTo>
                    <a:cubicBezTo>
                      <a:pt x="1" y="7"/>
                      <a:pt x="2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7" y="9"/>
                      <a:pt x="9" y="7"/>
                      <a:pt x="9" y="4"/>
                    </a:cubicBezTo>
                    <a:cubicBezTo>
                      <a:pt x="9" y="2"/>
                      <a:pt x="7" y="0"/>
                      <a:pt x="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399" name="Freeform 54"/>
              <p:cNvSpPr/>
              <p:nvPr/>
            </p:nvSpPr>
            <p:spPr bwMode="auto">
              <a:xfrm>
                <a:off x="3728" y="1042"/>
                <a:ext cx="56" cy="57"/>
              </a:xfrm>
              <a:custGeom>
                <a:avLst/>
                <a:gdLst>
                  <a:gd name="T0" fmla="*/ 6 w 12"/>
                  <a:gd name="T1" fmla="*/ 0 h 12"/>
                  <a:gd name="T2" fmla="*/ 6 w 12"/>
                  <a:gd name="T3" fmla="*/ 0 h 12"/>
                  <a:gd name="T4" fmla="*/ 5 w 12"/>
                  <a:gd name="T5" fmla="*/ 0 h 12"/>
                  <a:gd name="T6" fmla="*/ 1 w 12"/>
                  <a:gd name="T7" fmla="*/ 2 h 12"/>
                  <a:gd name="T8" fmla="*/ 0 w 12"/>
                  <a:gd name="T9" fmla="*/ 6 h 12"/>
                  <a:gd name="T10" fmla="*/ 6 w 12"/>
                  <a:gd name="T11" fmla="*/ 12 h 12"/>
                  <a:gd name="T12" fmla="*/ 12 w 12"/>
                  <a:gd name="T13" fmla="*/ 6 h 12"/>
                  <a:gd name="T14" fmla="*/ 10 w 12"/>
                  <a:gd name="T15" fmla="*/ 1 h 12"/>
                  <a:gd name="T16" fmla="*/ 6 w 12"/>
                  <a:gd name="T17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" h="12">
                    <a:moveTo>
                      <a:pt x="6" y="0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3" y="0"/>
                      <a:pt x="2" y="1"/>
                      <a:pt x="1" y="2"/>
                    </a:cubicBezTo>
                    <a:cubicBezTo>
                      <a:pt x="0" y="3"/>
                      <a:pt x="0" y="4"/>
                      <a:pt x="0" y="6"/>
                    </a:cubicBezTo>
                    <a:cubicBezTo>
                      <a:pt x="0" y="10"/>
                      <a:pt x="2" y="12"/>
                      <a:pt x="6" y="12"/>
                    </a:cubicBezTo>
                    <a:cubicBezTo>
                      <a:pt x="10" y="12"/>
                      <a:pt x="12" y="10"/>
                      <a:pt x="12" y="6"/>
                    </a:cubicBezTo>
                    <a:cubicBezTo>
                      <a:pt x="12" y="4"/>
                      <a:pt x="11" y="3"/>
                      <a:pt x="10" y="1"/>
                    </a:cubicBezTo>
                    <a:cubicBezTo>
                      <a:pt x="9" y="1"/>
                      <a:pt x="8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400" name="Freeform 55"/>
              <p:cNvSpPr/>
              <p:nvPr/>
            </p:nvSpPr>
            <p:spPr bwMode="auto">
              <a:xfrm>
                <a:off x="3428" y="1042"/>
                <a:ext cx="80" cy="75"/>
              </a:xfrm>
              <a:custGeom>
                <a:avLst/>
                <a:gdLst>
                  <a:gd name="T0" fmla="*/ 8 w 17"/>
                  <a:gd name="T1" fmla="*/ 0 h 16"/>
                  <a:gd name="T2" fmla="*/ 8 w 17"/>
                  <a:gd name="T3" fmla="*/ 0 h 16"/>
                  <a:gd name="T4" fmla="*/ 2 w 17"/>
                  <a:gd name="T5" fmla="*/ 5 h 16"/>
                  <a:gd name="T6" fmla="*/ 6 w 17"/>
                  <a:gd name="T7" fmla="*/ 16 h 16"/>
                  <a:gd name="T8" fmla="*/ 9 w 17"/>
                  <a:gd name="T9" fmla="*/ 16 h 16"/>
                  <a:gd name="T10" fmla="*/ 17 w 17"/>
                  <a:gd name="T11" fmla="*/ 11 h 16"/>
                  <a:gd name="T12" fmla="*/ 17 w 17"/>
                  <a:gd name="T13" fmla="*/ 10 h 16"/>
                  <a:gd name="T14" fmla="*/ 8 w 17"/>
                  <a:gd name="T1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" h="16">
                    <a:moveTo>
                      <a:pt x="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5" y="1"/>
                      <a:pt x="3" y="2"/>
                      <a:pt x="2" y="5"/>
                    </a:cubicBezTo>
                    <a:cubicBezTo>
                      <a:pt x="0" y="10"/>
                      <a:pt x="3" y="14"/>
                      <a:pt x="6" y="16"/>
                    </a:cubicBezTo>
                    <a:cubicBezTo>
                      <a:pt x="7" y="16"/>
                      <a:pt x="8" y="16"/>
                      <a:pt x="9" y="16"/>
                    </a:cubicBezTo>
                    <a:cubicBezTo>
                      <a:pt x="13" y="16"/>
                      <a:pt x="16" y="14"/>
                      <a:pt x="17" y="11"/>
                    </a:cubicBezTo>
                    <a:cubicBezTo>
                      <a:pt x="17" y="10"/>
                      <a:pt x="17" y="10"/>
                      <a:pt x="17" y="10"/>
                    </a:cubicBezTo>
                    <a:cubicBezTo>
                      <a:pt x="17" y="4"/>
                      <a:pt x="15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401" name="Freeform 56"/>
              <p:cNvSpPr/>
              <p:nvPr/>
            </p:nvSpPr>
            <p:spPr bwMode="auto">
              <a:xfrm>
                <a:off x="3151" y="1042"/>
                <a:ext cx="75" cy="75"/>
              </a:xfrm>
              <a:custGeom>
                <a:avLst/>
                <a:gdLst>
                  <a:gd name="T0" fmla="*/ 8 w 16"/>
                  <a:gd name="T1" fmla="*/ 0 h 16"/>
                  <a:gd name="T2" fmla="*/ 6 w 16"/>
                  <a:gd name="T3" fmla="*/ 1 h 16"/>
                  <a:gd name="T4" fmla="*/ 6 w 16"/>
                  <a:gd name="T5" fmla="*/ 1 h 16"/>
                  <a:gd name="T6" fmla="*/ 5 w 16"/>
                  <a:gd name="T7" fmla="*/ 1 h 16"/>
                  <a:gd name="T8" fmla="*/ 4 w 16"/>
                  <a:gd name="T9" fmla="*/ 1 h 16"/>
                  <a:gd name="T10" fmla="*/ 4 w 16"/>
                  <a:gd name="T11" fmla="*/ 1 h 16"/>
                  <a:gd name="T12" fmla="*/ 0 w 16"/>
                  <a:gd name="T13" fmla="*/ 8 h 16"/>
                  <a:gd name="T14" fmla="*/ 2 w 16"/>
                  <a:gd name="T15" fmla="*/ 13 h 16"/>
                  <a:gd name="T16" fmla="*/ 6 w 16"/>
                  <a:gd name="T17" fmla="*/ 16 h 16"/>
                  <a:gd name="T18" fmla="*/ 7 w 16"/>
                  <a:gd name="T19" fmla="*/ 16 h 16"/>
                  <a:gd name="T20" fmla="*/ 16 w 16"/>
                  <a:gd name="T21" fmla="*/ 10 h 16"/>
                  <a:gd name="T22" fmla="*/ 14 w 16"/>
                  <a:gd name="T23" fmla="*/ 3 h 16"/>
                  <a:gd name="T24" fmla="*/ 8 w 16"/>
                  <a:gd name="T2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6" h="16">
                    <a:moveTo>
                      <a:pt x="8" y="0"/>
                    </a:moveTo>
                    <a:cubicBezTo>
                      <a:pt x="8" y="0"/>
                      <a:pt x="7" y="0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2" y="2"/>
                      <a:pt x="0" y="4"/>
                      <a:pt x="0" y="8"/>
                    </a:cubicBezTo>
                    <a:cubicBezTo>
                      <a:pt x="0" y="11"/>
                      <a:pt x="1" y="12"/>
                      <a:pt x="2" y="13"/>
                    </a:cubicBezTo>
                    <a:cubicBezTo>
                      <a:pt x="3" y="15"/>
                      <a:pt x="4" y="16"/>
                      <a:pt x="6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11" y="16"/>
                      <a:pt x="15" y="13"/>
                      <a:pt x="16" y="10"/>
                    </a:cubicBezTo>
                    <a:cubicBezTo>
                      <a:pt x="16" y="7"/>
                      <a:pt x="15" y="5"/>
                      <a:pt x="14" y="3"/>
                    </a:cubicBezTo>
                    <a:cubicBezTo>
                      <a:pt x="13" y="2"/>
                      <a:pt x="11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402" name="Freeform 57"/>
              <p:cNvSpPr/>
              <p:nvPr/>
            </p:nvSpPr>
            <p:spPr bwMode="auto">
              <a:xfrm>
                <a:off x="2870" y="1057"/>
                <a:ext cx="61" cy="51"/>
              </a:xfrm>
              <a:custGeom>
                <a:avLst/>
                <a:gdLst>
                  <a:gd name="T0" fmla="*/ 7 w 13"/>
                  <a:gd name="T1" fmla="*/ 0 h 11"/>
                  <a:gd name="T2" fmla="*/ 6 w 13"/>
                  <a:gd name="T3" fmla="*/ 0 h 11"/>
                  <a:gd name="T4" fmla="*/ 1 w 13"/>
                  <a:gd name="T5" fmla="*/ 3 h 11"/>
                  <a:gd name="T6" fmla="*/ 7 w 13"/>
                  <a:gd name="T7" fmla="*/ 11 h 11"/>
                  <a:gd name="T8" fmla="*/ 12 w 13"/>
                  <a:gd name="T9" fmla="*/ 7 h 11"/>
                  <a:gd name="T10" fmla="*/ 12 w 13"/>
                  <a:gd name="T11" fmla="*/ 3 h 11"/>
                  <a:gd name="T12" fmla="*/ 7 w 13"/>
                  <a:gd name="T1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11">
                    <a:moveTo>
                      <a:pt x="7" y="0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1" y="3"/>
                    </a:cubicBezTo>
                    <a:cubicBezTo>
                      <a:pt x="0" y="8"/>
                      <a:pt x="3" y="11"/>
                      <a:pt x="7" y="11"/>
                    </a:cubicBezTo>
                    <a:cubicBezTo>
                      <a:pt x="9" y="11"/>
                      <a:pt x="11" y="10"/>
                      <a:pt x="12" y="7"/>
                    </a:cubicBezTo>
                    <a:cubicBezTo>
                      <a:pt x="13" y="6"/>
                      <a:pt x="13" y="4"/>
                      <a:pt x="12" y="3"/>
                    </a:cubicBezTo>
                    <a:cubicBezTo>
                      <a:pt x="11" y="1"/>
                      <a:pt x="9" y="0"/>
                      <a:pt x="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403" name="Freeform 58"/>
              <p:cNvSpPr/>
              <p:nvPr/>
            </p:nvSpPr>
            <p:spPr bwMode="auto">
              <a:xfrm>
                <a:off x="4028" y="1057"/>
                <a:ext cx="28" cy="28"/>
              </a:xfrm>
              <a:custGeom>
                <a:avLst/>
                <a:gdLst>
                  <a:gd name="T0" fmla="*/ 3 w 6"/>
                  <a:gd name="T1" fmla="*/ 0 h 6"/>
                  <a:gd name="T2" fmla="*/ 2 w 6"/>
                  <a:gd name="T3" fmla="*/ 0 h 6"/>
                  <a:gd name="T4" fmla="*/ 0 w 6"/>
                  <a:gd name="T5" fmla="*/ 3 h 6"/>
                  <a:gd name="T6" fmla="*/ 3 w 6"/>
                  <a:gd name="T7" fmla="*/ 6 h 6"/>
                  <a:gd name="T8" fmla="*/ 5 w 6"/>
                  <a:gd name="T9" fmla="*/ 2 h 6"/>
                  <a:gd name="T10" fmla="*/ 5 w 6"/>
                  <a:gd name="T11" fmla="*/ 1 h 6"/>
                  <a:gd name="T12" fmla="*/ 3 w 6"/>
                  <a:gd name="T1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6">
                    <a:moveTo>
                      <a:pt x="3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1"/>
                      <a:pt x="0" y="2"/>
                      <a:pt x="0" y="3"/>
                    </a:cubicBezTo>
                    <a:cubicBezTo>
                      <a:pt x="0" y="5"/>
                      <a:pt x="1" y="6"/>
                      <a:pt x="3" y="6"/>
                    </a:cubicBezTo>
                    <a:cubicBezTo>
                      <a:pt x="4" y="6"/>
                      <a:pt x="6" y="5"/>
                      <a:pt x="5" y="2"/>
                    </a:cubicBezTo>
                    <a:cubicBezTo>
                      <a:pt x="5" y="2"/>
                      <a:pt x="5" y="2"/>
                      <a:pt x="5" y="1"/>
                    </a:cubicBezTo>
                    <a:cubicBezTo>
                      <a:pt x="4" y="1"/>
                      <a:pt x="3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404" name="Freeform 59"/>
              <p:cNvSpPr/>
              <p:nvPr/>
            </p:nvSpPr>
            <p:spPr bwMode="auto">
              <a:xfrm>
                <a:off x="3231" y="1061"/>
                <a:ext cx="80" cy="84"/>
              </a:xfrm>
              <a:custGeom>
                <a:avLst/>
                <a:gdLst>
                  <a:gd name="T0" fmla="*/ 8 w 17"/>
                  <a:gd name="T1" fmla="*/ 0 h 18"/>
                  <a:gd name="T2" fmla="*/ 8 w 17"/>
                  <a:gd name="T3" fmla="*/ 0 h 18"/>
                  <a:gd name="T4" fmla="*/ 0 w 17"/>
                  <a:gd name="T5" fmla="*/ 8 h 18"/>
                  <a:gd name="T6" fmla="*/ 7 w 17"/>
                  <a:gd name="T7" fmla="*/ 18 h 18"/>
                  <a:gd name="T8" fmla="*/ 17 w 17"/>
                  <a:gd name="T9" fmla="*/ 12 h 18"/>
                  <a:gd name="T10" fmla="*/ 16 w 17"/>
                  <a:gd name="T11" fmla="*/ 4 h 18"/>
                  <a:gd name="T12" fmla="*/ 8 w 17"/>
                  <a:gd name="T13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" h="18">
                    <a:moveTo>
                      <a:pt x="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4" y="1"/>
                      <a:pt x="1" y="4"/>
                      <a:pt x="0" y="8"/>
                    </a:cubicBezTo>
                    <a:cubicBezTo>
                      <a:pt x="0" y="13"/>
                      <a:pt x="3" y="16"/>
                      <a:pt x="7" y="18"/>
                    </a:cubicBezTo>
                    <a:cubicBezTo>
                      <a:pt x="11" y="17"/>
                      <a:pt x="15" y="15"/>
                      <a:pt x="17" y="12"/>
                    </a:cubicBezTo>
                    <a:cubicBezTo>
                      <a:pt x="17" y="9"/>
                      <a:pt x="17" y="6"/>
                      <a:pt x="16" y="4"/>
                    </a:cubicBezTo>
                    <a:cubicBezTo>
                      <a:pt x="14" y="2"/>
                      <a:pt x="12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405" name="Freeform 60"/>
              <p:cNvSpPr/>
              <p:nvPr/>
            </p:nvSpPr>
            <p:spPr bwMode="auto">
              <a:xfrm>
                <a:off x="3517" y="1066"/>
                <a:ext cx="80" cy="70"/>
              </a:xfrm>
              <a:custGeom>
                <a:avLst/>
                <a:gdLst>
                  <a:gd name="T0" fmla="*/ 8 w 17"/>
                  <a:gd name="T1" fmla="*/ 0 h 15"/>
                  <a:gd name="T2" fmla="*/ 6 w 17"/>
                  <a:gd name="T3" fmla="*/ 0 h 15"/>
                  <a:gd name="T4" fmla="*/ 1 w 17"/>
                  <a:gd name="T5" fmla="*/ 5 h 15"/>
                  <a:gd name="T6" fmla="*/ 1 w 17"/>
                  <a:gd name="T7" fmla="*/ 11 h 15"/>
                  <a:gd name="T8" fmla="*/ 5 w 17"/>
                  <a:gd name="T9" fmla="*/ 15 h 15"/>
                  <a:gd name="T10" fmla="*/ 8 w 17"/>
                  <a:gd name="T11" fmla="*/ 15 h 15"/>
                  <a:gd name="T12" fmla="*/ 16 w 17"/>
                  <a:gd name="T13" fmla="*/ 10 h 15"/>
                  <a:gd name="T14" fmla="*/ 11 w 17"/>
                  <a:gd name="T15" fmla="*/ 0 h 15"/>
                  <a:gd name="T16" fmla="*/ 8 w 17"/>
                  <a:gd name="T17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" h="15">
                    <a:moveTo>
                      <a:pt x="8" y="0"/>
                    </a:moveTo>
                    <a:cubicBezTo>
                      <a:pt x="7" y="0"/>
                      <a:pt x="7" y="0"/>
                      <a:pt x="6" y="0"/>
                    </a:cubicBezTo>
                    <a:cubicBezTo>
                      <a:pt x="4" y="1"/>
                      <a:pt x="2" y="3"/>
                      <a:pt x="1" y="5"/>
                    </a:cubicBezTo>
                    <a:cubicBezTo>
                      <a:pt x="0" y="7"/>
                      <a:pt x="1" y="10"/>
                      <a:pt x="1" y="11"/>
                    </a:cubicBezTo>
                    <a:cubicBezTo>
                      <a:pt x="2" y="13"/>
                      <a:pt x="3" y="14"/>
                      <a:pt x="5" y="15"/>
                    </a:cubicBezTo>
                    <a:cubicBezTo>
                      <a:pt x="6" y="15"/>
                      <a:pt x="7" y="15"/>
                      <a:pt x="8" y="15"/>
                    </a:cubicBezTo>
                    <a:cubicBezTo>
                      <a:pt x="11" y="15"/>
                      <a:pt x="14" y="13"/>
                      <a:pt x="16" y="10"/>
                    </a:cubicBezTo>
                    <a:cubicBezTo>
                      <a:pt x="17" y="5"/>
                      <a:pt x="14" y="2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406" name="Freeform 61"/>
              <p:cNvSpPr/>
              <p:nvPr/>
            </p:nvSpPr>
            <p:spPr bwMode="auto">
              <a:xfrm>
                <a:off x="3812" y="1075"/>
                <a:ext cx="56" cy="52"/>
              </a:xfrm>
              <a:custGeom>
                <a:avLst/>
                <a:gdLst>
                  <a:gd name="T0" fmla="*/ 8 w 12"/>
                  <a:gd name="T1" fmla="*/ 0 h 11"/>
                  <a:gd name="T2" fmla="*/ 4 w 12"/>
                  <a:gd name="T3" fmla="*/ 0 h 11"/>
                  <a:gd name="T4" fmla="*/ 4 w 12"/>
                  <a:gd name="T5" fmla="*/ 1 h 11"/>
                  <a:gd name="T6" fmla="*/ 1 w 12"/>
                  <a:gd name="T7" fmla="*/ 4 h 11"/>
                  <a:gd name="T8" fmla="*/ 2 w 12"/>
                  <a:gd name="T9" fmla="*/ 10 h 11"/>
                  <a:gd name="T10" fmla="*/ 4 w 12"/>
                  <a:gd name="T11" fmla="*/ 11 h 11"/>
                  <a:gd name="T12" fmla="*/ 8 w 12"/>
                  <a:gd name="T13" fmla="*/ 11 h 11"/>
                  <a:gd name="T14" fmla="*/ 9 w 12"/>
                  <a:gd name="T15" fmla="*/ 10 h 11"/>
                  <a:gd name="T16" fmla="*/ 11 w 12"/>
                  <a:gd name="T17" fmla="*/ 7 h 11"/>
                  <a:gd name="T18" fmla="*/ 9 w 12"/>
                  <a:gd name="T19" fmla="*/ 1 h 11"/>
                  <a:gd name="T20" fmla="*/ 8 w 12"/>
                  <a:gd name="T21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" h="11">
                    <a:moveTo>
                      <a:pt x="8" y="0"/>
                    </a:moveTo>
                    <a:cubicBezTo>
                      <a:pt x="7" y="0"/>
                      <a:pt x="5" y="0"/>
                      <a:pt x="4" y="0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2" y="1"/>
                      <a:pt x="1" y="3"/>
                      <a:pt x="1" y="4"/>
                    </a:cubicBezTo>
                    <a:cubicBezTo>
                      <a:pt x="0" y="7"/>
                      <a:pt x="1" y="9"/>
                      <a:pt x="2" y="10"/>
                    </a:cubicBezTo>
                    <a:cubicBezTo>
                      <a:pt x="3" y="10"/>
                      <a:pt x="4" y="11"/>
                      <a:pt x="4" y="11"/>
                    </a:cubicBezTo>
                    <a:cubicBezTo>
                      <a:pt x="5" y="11"/>
                      <a:pt x="6" y="11"/>
                      <a:pt x="8" y="11"/>
                    </a:cubicBezTo>
                    <a:cubicBezTo>
                      <a:pt x="8" y="11"/>
                      <a:pt x="9" y="10"/>
                      <a:pt x="9" y="10"/>
                    </a:cubicBezTo>
                    <a:cubicBezTo>
                      <a:pt x="10" y="9"/>
                      <a:pt x="11" y="9"/>
                      <a:pt x="11" y="7"/>
                    </a:cubicBezTo>
                    <a:cubicBezTo>
                      <a:pt x="12" y="5"/>
                      <a:pt x="10" y="2"/>
                      <a:pt x="9" y="1"/>
                    </a:cubicBezTo>
                    <a:cubicBezTo>
                      <a:pt x="9" y="1"/>
                      <a:pt x="8" y="1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407" name="Freeform 62"/>
              <p:cNvSpPr/>
              <p:nvPr/>
            </p:nvSpPr>
            <p:spPr bwMode="auto">
              <a:xfrm>
                <a:off x="2955" y="1080"/>
                <a:ext cx="61" cy="61"/>
              </a:xfrm>
              <a:custGeom>
                <a:avLst/>
                <a:gdLst>
                  <a:gd name="T0" fmla="*/ 6 w 13"/>
                  <a:gd name="T1" fmla="*/ 0 h 13"/>
                  <a:gd name="T2" fmla="*/ 6 w 13"/>
                  <a:gd name="T3" fmla="*/ 1 h 13"/>
                  <a:gd name="T4" fmla="*/ 0 w 13"/>
                  <a:gd name="T5" fmla="*/ 6 h 13"/>
                  <a:gd name="T6" fmla="*/ 6 w 13"/>
                  <a:gd name="T7" fmla="*/ 13 h 13"/>
                  <a:gd name="T8" fmla="*/ 6 w 13"/>
                  <a:gd name="T9" fmla="*/ 13 h 13"/>
                  <a:gd name="T10" fmla="*/ 13 w 13"/>
                  <a:gd name="T11" fmla="*/ 7 h 13"/>
                  <a:gd name="T12" fmla="*/ 6 w 13"/>
                  <a:gd name="T13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cubicBezTo>
                      <a:pt x="6" y="1"/>
                      <a:pt x="6" y="1"/>
                      <a:pt x="6" y="1"/>
                    </a:cubicBezTo>
                    <a:cubicBezTo>
                      <a:pt x="3" y="1"/>
                      <a:pt x="1" y="3"/>
                      <a:pt x="0" y="6"/>
                    </a:cubicBezTo>
                    <a:cubicBezTo>
                      <a:pt x="0" y="10"/>
                      <a:pt x="2" y="12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11" y="13"/>
                      <a:pt x="13" y="11"/>
                      <a:pt x="13" y="7"/>
                    </a:cubicBezTo>
                    <a:cubicBezTo>
                      <a:pt x="13" y="3"/>
                      <a:pt x="10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408" name="Freeform 63"/>
              <p:cNvSpPr/>
              <p:nvPr/>
            </p:nvSpPr>
            <p:spPr bwMode="auto">
              <a:xfrm>
                <a:off x="3292" y="1094"/>
                <a:ext cx="108" cy="164"/>
              </a:xfrm>
              <a:custGeom>
                <a:avLst/>
                <a:gdLst>
                  <a:gd name="T0" fmla="*/ 14 w 23"/>
                  <a:gd name="T1" fmla="*/ 0 h 35"/>
                  <a:gd name="T2" fmla="*/ 5 w 23"/>
                  <a:gd name="T3" fmla="*/ 5 h 35"/>
                  <a:gd name="T4" fmla="*/ 6 w 23"/>
                  <a:gd name="T5" fmla="*/ 13 h 35"/>
                  <a:gd name="T6" fmla="*/ 9 w 23"/>
                  <a:gd name="T7" fmla="*/ 17 h 35"/>
                  <a:gd name="T8" fmla="*/ 0 w 23"/>
                  <a:gd name="T9" fmla="*/ 26 h 35"/>
                  <a:gd name="T10" fmla="*/ 4 w 23"/>
                  <a:gd name="T11" fmla="*/ 33 h 35"/>
                  <a:gd name="T12" fmla="*/ 7 w 23"/>
                  <a:gd name="T13" fmla="*/ 35 h 35"/>
                  <a:gd name="T14" fmla="*/ 8 w 23"/>
                  <a:gd name="T15" fmla="*/ 35 h 35"/>
                  <a:gd name="T16" fmla="*/ 17 w 23"/>
                  <a:gd name="T17" fmla="*/ 24 h 35"/>
                  <a:gd name="T18" fmla="*/ 15 w 23"/>
                  <a:gd name="T19" fmla="*/ 21 h 35"/>
                  <a:gd name="T20" fmla="*/ 13 w 23"/>
                  <a:gd name="T21" fmla="*/ 18 h 35"/>
                  <a:gd name="T22" fmla="*/ 22 w 23"/>
                  <a:gd name="T23" fmla="*/ 11 h 35"/>
                  <a:gd name="T24" fmla="*/ 17 w 23"/>
                  <a:gd name="T25" fmla="*/ 0 h 35"/>
                  <a:gd name="T26" fmla="*/ 14 w 23"/>
                  <a:gd name="T27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3" h="35">
                    <a:moveTo>
                      <a:pt x="14" y="0"/>
                    </a:moveTo>
                    <a:cubicBezTo>
                      <a:pt x="10" y="0"/>
                      <a:pt x="7" y="2"/>
                      <a:pt x="5" y="5"/>
                    </a:cubicBezTo>
                    <a:cubicBezTo>
                      <a:pt x="4" y="8"/>
                      <a:pt x="5" y="11"/>
                      <a:pt x="6" y="13"/>
                    </a:cubicBezTo>
                    <a:cubicBezTo>
                      <a:pt x="7" y="14"/>
                      <a:pt x="8" y="15"/>
                      <a:pt x="9" y="17"/>
                    </a:cubicBezTo>
                    <a:cubicBezTo>
                      <a:pt x="5" y="19"/>
                      <a:pt x="1" y="20"/>
                      <a:pt x="0" y="26"/>
                    </a:cubicBezTo>
                    <a:cubicBezTo>
                      <a:pt x="0" y="29"/>
                      <a:pt x="2" y="31"/>
                      <a:pt x="4" y="33"/>
                    </a:cubicBezTo>
                    <a:cubicBezTo>
                      <a:pt x="5" y="34"/>
                      <a:pt x="6" y="34"/>
                      <a:pt x="7" y="35"/>
                    </a:cubicBezTo>
                    <a:cubicBezTo>
                      <a:pt x="8" y="35"/>
                      <a:pt x="8" y="35"/>
                      <a:pt x="8" y="35"/>
                    </a:cubicBezTo>
                    <a:cubicBezTo>
                      <a:pt x="15" y="35"/>
                      <a:pt x="18" y="31"/>
                      <a:pt x="17" y="24"/>
                    </a:cubicBezTo>
                    <a:cubicBezTo>
                      <a:pt x="16" y="23"/>
                      <a:pt x="16" y="22"/>
                      <a:pt x="15" y="21"/>
                    </a:cubicBezTo>
                    <a:cubicBezTo>
                      <a:pt x="15" y="20"/>
                      <a:pt x="13" y="19"/>
                      <a:pt x="13" y="18"/>
                    </a:cubicBezTo>
                    <a:cubicBezTo>
                      <a:pt x="17" y="16"/>
                      <a:pt x="21" y="15"/>
                      <a:pt x="22" y="11"/>
                    </a:cubicBezTo>
                    <a:cubicBezTo>
                      <a:pt x="23" y="5"/>
                      <a:pt x="20" y="2"/>
                      <a:pt x="17" y="0"/>
                    </a:cubicBezTo>
                    <a:cubicBezTo>
                      <a:pt x="16" y="0"/>
                      <a:pt x="15" y="0"/>
                      <a:pt x="1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409" name="Freeform 64"/>
              <p:cNvSpPr/>
              <p:nvPr/>
            </p:nvSpPr>
            <p:spPr bwMode="auto">
              <a:xfrm>
                <a:off x="3044" y="1099"/>
                <a:ext cx="75" cy="70"/>
              </a:xfrm>
              <a:custGeom>
                <a:avLst/>
                <a:gdLst>
                  <a:gd name="T0" fmla="*/ 8 w 16"/>
                  <a:gd name="T1" fmla="*/ 0 h 15"/>
                  <a:gd name="T2" fmla="*/ 6 w 16"/>
                  <a:gd name="T3" fmla="*/ 0 h 15"/>
                  <a:gd name="T4" fmla="*/ 1 w 16"/>
                  <a:gd name="T5" fmla="*/ 4 h 15"/>
                  <a:gd name="T6" fmla="*/ 6 w 16"/>
                  <a:gd name="T7" fmla="*/ 14 h 15"/>
                  <a:gd name="T8" fmla="*/ 8 w 16"/>
                  <a:gd name="T9" fmla="*/ 15 h 15"/>
                  <a:gd name="T10" fmla="*/ 10 w 16"/>
                  <a:gd name="T11" fmla="*/ 14 h 15"/>
                  <a:gd name="T12" fmla="*/ 15 w 16"/>
                  <a:gd name="T13" fmla="*/ 10 h 15"/>
                  <a:gd name="T14" fmla="*/ 10 w 16"/>
                  <a:gd name="T15" fmla="*/ 0 h 15"/>
                  <a:gd name="T16" fmla="*/ 8 w 16"/>
                  <a:gd name="T17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" h="15">
                    <a:moveTo>
                      <a:pt x="8" y="0"/>
                    </a:moveTo>
                    <a:cubicBezTo>
                      <a:pt x="8" y="0"/>
                      <a:pt x="7" y="0"/>
                      <a:pt x="6" y="0"/>
                    </a:cubicBezTo>
                    <a:cubicBezTo>
                      <a:pt x="4" y="1"/>
                      <a:pt x="2" y="3"/>
                      <a:pt x="1" y="4"/>
                    </a:cubicBezTo>
                    <a:cubicBezTo>
                      <a:pt x="0" y="9"/>
                      <a:pt x="2" y="13"/>
                      <a:pt x="6" y="14"/>
                    </a:cubicBezTo>
                    <a:cubicBezTo>
                      <a:pt x="7" y="15"/>
                      <a:pt x="7" y="15"/>
                      <a:pt x="8" y="15"/>
                    </a:cubicBezTo>
                    <a:cubicBezTo>
                      <a:pt x="9" y="15"/>
                      <a:pt x="9" y="15"/>
                      <a:pt x="10" y="14"/>
                    </a:cubicBezTo>
                    <a:cubicBezTo>
                      <a:pt x="12" y="13"/>
                      <a:pt x="14" y="12"/>
                      <a:pt x="15" y="10"/>
                    </a:cubicBezTo>
                    <a:cubicBezTo>
                      <a:pt x="16" y="5"/>
                      <a:pt x="13" y="2"/>
                      <a:pt x="10" y="0"/>
                    </a:cubicBezTo>
                    <a:cubicBezTo>
                      <a:pt x="10" y="0"/>
                      <a:pt x="9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410" name="Freeform 65"/>
              <p:cNvSpPr/>
              <p:nvPr/>
            </p:nvSpPr>
            <p:spPr bwMode="auto">
              <a:xfrm>
                <a:off x="3601" y="1099"/>
                <a:ext cx="75" cy="70"/>
              </a:xfrm>
              <a:custGeom>
                <a:avLst/>
                <a:gdLst>
                  <a:gd name="T0" fmla="*/ 9 w 16"/>
                  <a:gd name="T1" fmla="*/ 0 h 15"/>
                  <a:gd name="T2" fmla="*/ 8 w 16"/>
                  <a:gd name="T3" fmla="*/ 0 h 15"/>
                  <a:gd name="T4" fmla="*/ 7 w 16"/>
                  <a:gd name="T5" fmla="*/ 0 h 15"/>
                  <a:gd name="T6" fmla="*/ 5 w 16"/>
                  <a:gd name="T7" fmla="*/ 1 h 15"/>
                  <a:gd name="T8" fmla="*/ 1 w 16"/>
                  <a:gd name="T9" fmla="*/ 10 h 15"/>
                  <a:gd name="T10" fmla="*/ 8 w 16"/>
                  <a:gd name="T11" fmla="*/ 15 h 15"/>
                  <a:gd name="T12" fmla="*/ 11 w 16"/>
                  <a:gd name="T13" fmla="*/ 14 h 15"/>
                  <a:gd name="T14" fmla="*/ 15 w 16"/>
                  <a:gd name="T15" fmla="*/ 9 h 15"/>
                  <a:gd name="T16" fmla="*/ 11 w 16"/>
                  <a:gd name="T17" fmla="*/ 1 h 15"/>
                  <a:gd name="T18" fmla="*/ 9 w 16"/>
                  <a:gd name="T1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6" h="15">
                    <a:moveTo>
                      <a:pt x="9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6" y="1"/>
                      <a:pt x="5" y="1"/>
                    </a:cubicBezTo>
                    <a:cubicBezTo>
                      <a:pt x="3" y="2"/>
                      <a:pt x="0" y="5"/>
                      <a:pt x="1" y="10"/>
                    </a:cubicBezTo>
                    <a:cubicBezTo>
                      <a:pt x="2" y="12"/>
                      <a:pt x="5" y="15"/>
                      <a:pt x="8" y="15"/>
                    </a:cubicBezTo>
                    <a:cubicBezTo>
                      <a:pt x="9" y="15"/>
                      <a:pt x="10" y="14"/>
                      <a:pt x="11" y="14"/>
                    </a:cubicBezTo>
                    <a:cubicBezTo>
                      <a:pt x="13" y="13"/>
                      <a:pt x="14" y="11"/>
                      <a:pt x="15" y="9"/>
                    </a:cubicBezTo>
                    <a:cubicBezTo>
                      <a:pt x="16" y="5"/>
                      <a:pt x="14" y="2"/>
                      <a:pt x="11" y="1"/>
                    </a:cubicBezTo>
                    <a:cubicBezTo>
                      <a:pt x="10" y="1"/>
                      <a:pt x="9" y="0"/>
                      <a:pt x="9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411" name="Freeform 66"/>
              <p:cNvSpPr/>
              <p:nvPr/>
            </p:nvSpPr>
            <p:spPr bwMode="auto">
              <a:xfrm>
                <a:off x="3901" y="1113"/>
                <a:ext cx="47" cy="42"/>
              </a:xfrm>
              <a:custGeom>
                <a:avLst/>
                <a:gdLst>
                  <a:gd name="T0" fmla="*/ 5 w 10"/>
                  <a:gd name="T1" fmla="*/ 0 h 9"/>
                  <a:gd name="T2" fmla="*/ 4 w 10"/>
                  <a:gd name="T3" fmla="*/ 0 h 9"/>
                  <a:gd name="T4" fmla="*/ 0 w 10"/>
                  <a:gd name="T5" fmla="*/ 3 h 9"/>
                  <a:gd name="T6" fmla="*/ 5 w 10"/>
                  <a:gd name="T7" fmla="*/ 9 h 9"/>
                  <a:gd name="T8" fmla="*/ 9 w 10"/>
                  <a:gd name="T9" fmla="*/ 6 h 9"/>
                  <a:gd name="T10" fmla="*/ 5 w 10"/>
                  <a:gd name="T11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2" y="0"/>
                      <a:pt x="1" y="1"/>
                      <a:pt x="0" y="3"/>
                    </a:cubicBezTo>
                    <a:cubicBezTo>
                      <a:pt x="0" y="6"/>
                      <a:pt x="2" y="9"/>
                      <a:pt x="5" y="9"/>
                    </a:cubicBezTo>
                    <a:cubicBezTo>
                      <a:pt x="7" y="9"/>
                      <a:pt x="8" y="8"/>
                      <a:pt x="9" y="6"/>
                    </a:cubicBezTo>
                    <a:cubicBezTo>
                      <a:pt x="10" y="3"/>
                      <a:pt x="8" y="0"/>
                      <a:pt x="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412" name="Freeform 67"/>
              <p:cNvSpPr/>
              <p:nvPr/>
            </p:nvSpPr>
            <p:spPr bwMode="auto">
              <a:xfrm>
                <a:off x="3690" y="1127"/>
                <a:ext cx="66" cy="56"/>
              </a:xfrm>
              <a:custGeom>
                <a:avLst/>
                <a:gdLst>
                  <a:gd name="T0" fmla="*/ 7 w 14"/>
                  <a:gd name="T1" fmla="*/ 0 h 12"/>
                  <a:gd name="T2" fmla="*/ 6 w 14"/>
                  <a:gd name="T3" fmla="*/ 0 h 12"/>
                  <a:gd name="T4" fmla="*/ 1 w 14"/>
                  <a:gd name="T5" fmla="*/ 4 h 12"/>
                  <a:gd name="T6" fmla="*/ 7 w 14"/>
                  <a:gd name="T7" fmla="*/ 12 h 12"/>
                  <a:gd name="T8" fmla="*/ 14 w 14"/>
                  <a:gd name="T9" fmla="*/ 4 h 12"/>
                  <a:gd name="T10" fmla="*/ 7 w 14"/>
                  <a:gd name="T1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2">
                    <a:moveTo>
                      <a:pt x="7" y="0"/>
                    </a:moveTo>
                    <a:cubicBezTo>
                      <a:pt x="7" y="0"/>
                      <a:pt x="6" y="0"/>
                      <a:pt x="6" y="0"/>
                    </a:cubicBezTo>
                    <a:cubicBezTo>
                      <a:pt x="3" y="0"/>
                      <a:pt x="2" y="2"/>
                      <a:pt x="1" y="4"/>
                    </a:cubicBezTo>
                    <a:cubicBezTo>
                      <a:pt x="0" y="10"/>
                      <a:pt x="3" y="12"/>
                      <a:pt x="7" y="12"/>
                    </a:cubicBezTo>
                    <a:cubicBezTo>
                      <a:pt x="11" y="12"/>
                      <a:pt x="14" y="10"/>
                      <a:pt x="14" y="4"/>
                    </a:cubicBezTo>
                    <a:cubicBezTo>
                      <a:pt x="13" y="2"/>
                      <a:pt x="11" y="0"/>
                      <a:pt x="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413" name="Freeform 68"/>
              <p:cNvSpPr/>
              <p:nvPr/>
            </p:nvSpPr>
            <p:spPr bwMode="auto">
              <a:xfrm>
                <a:off x="3400" y="1127"/>
                <a:ext cx="79" cy="79"/>
              </a:xfrm>
              <a:custGeom>
                <a:avLst/>
                <a:gdLst>
                  <a:gd name="T0" fmla="*/ 9 w 17"/>
                  <a:gd name="T1" fmla="*/ 0 h 17"/>
                  <a:gd name="T2" fmla="*/ 7 w 17"/>
                  <a:gd name="T3" fmla="*/ 0 h 17"/>
                  <a:gd name="T4" fmla="*/ 0 w 17"/>
                  <a:gd name="T5" fmla="*/ 5 h 17"/>
                  <a:gd name="T6" fmla="*/ 1 w 17"/>
                  <a:gd name="T7" fmla="*/ 12 h 17"/>
                  <a:gd name="T8" fmla="*/ 3 w 17"/>
                  <a:gd name="T9" fmla="*/ 15 h 17"/>
                  <a:gd name="T10" fmla="*/ 6 w 17"/>
                  <a:gd name="T11" fmla="*/ 17 h 17"/>
                  <a:gd name="T12" fmla="*/ 7 w 17"/>
                  <a:gd name="T13" fmla="*/ 17 h 17"/>
                  <a:gd name="T14" fmla="*/ 14 w 17"/>
                  <a:gd name="T15" fmla="*/ 14 h 17"/>
                  <a:gd name="T16" fmla="*/ 16 w 17"/>
                  <a:gd name="T17" fmla="*/ 11 h 17"/>
                  <a:gd name="T18" fmla="*/ 17 w 17"/>
                  <a:gd name="T19" fmla="*/ 8 h 17"/>
                  <a:gd name="T20" fmla="*/ 14 w 17"/>
                  <a:gd name="T21" fmla="*/ 1 h 17"/>
                  <a:gd name="T22" fmla="*/ 9 w 17"/>
                  <a:gd name="T23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17">
                    <a:moveTo>
                      <a:pt x="9" y="0"/>
                    </a:moveTo>
                    <a:cubicBezTo>
                      <a:pt x="8" y="0"/>
                      <a:pt x="8" y="0"/>
                      <a:pt x="7" y="0"/>
                    </a:cubicBezTo>
                    <a:cubicBezTo>
                      <a:pt x="4" y="1"/>
                      <a:pt x="2" y="2"/>
                      <a:pt x="0" y="5"/>
                    </a:cubicBezTo>
                    <a:cubicBezTo>
                      <a:pt x="0" y="7"/>
                      <a:pt x="0" y="11"/>
                      <a:pt x="1" y="12"/>
                    </a:cubicBezTo>
                    <a:cubicBezTo>
                      <a:pt x="2" y="13"/>
                      <a:pt x="3" y="14"/>
                      <a:pt x="3" y="15"/>
                    </a:cubicBezTo>
                    <a:cubicBezTo>
                      <a:pt x="4" y="16"/>
                      <a:pt x="5" y="17"/>
                      <a:pt x="6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10" y="17"/>
                      <a:pt x="13" y="15"/>
                      <a:pt x="14" y="14"/>
                    </a:cubicBezTo>
                    <a:cubicBezTo>
                      <a:pt x="16" y="13"/>
                      <a:pt x="16" y="12"/>
                      <a:pt x="16" y="11"/>
                    </a:cubicBezTo>
                    <a:cubicBezTo>
                      <a:pt x="17" y="10"/>
                      <a:pt x="17" y="9"/>
                      <a:pt x="17" y="8"/>
                    </a:cubicBezTo>
                    <a:cubicBezTo>
                      <a:pt x="16" y="5"/>
                      <a:pt x="15" y="3"/>
                      <a:pt x="14" y="1"/>
                    </a:cubicBezTo>
                    <a:cubicBezTo>
                      <a:pt x="13" y="1"/>
                      <a:pt x="11" y="0"/>
                      <a:pt x="9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414" name="Freeform 69"/>
              <p:cNvSpPr/>
              <p:nvPr/>
            </p:nvSpPr>
            <p:spPr bwMode="auto">
              <a:xfrm>
                <a:off x="3128" y="1131"/>
                <a:ext cx="75" cy="70"/>
              </a:xfrm>
              <a:custGeom>
                <a:avLst/>
                <a:gdLst>
                  <a:gd name="T0" fmla="*/ 9 w 16"/>
                  <a:gd name="T1" fmla="*/ 0 h 15"/>
                  <a:gd name="T2" fmla="*/ 8 w 16"/>
                  <a:gd name="T3" fmla="*/ 0 h 15"/>
                  <a:gd name="T4" fmla="*/ 7 w 16"/>
                  <a:gd name="T5" fmla="*/ 0 h 15"/>
                  <a:gd name="T6" fmla="*/ 2 w 16"/>
                  <a:gd name="T7" fmla="*/ 2 h 15"/>
                  <a:gd name="T8" fmla="*/ 0 w 16"/>
                  <a:gd name="T9" fmla="*/ 5 h 15"/>
                  <a:gd name="T10" fmla="*/ 0 w 16"/>
                  <a:gd name="T11" fmla="*/ 9 h 15"/>
                  <a:gd name="T12" fmla="*/ 1 w 16"/>
                  <a:gd name="T13" fmla="*/ 10 h 15"/>
                  <a:gd name="T14" fmla="*/ 8 w 16"/>
                  <a:gd name="T15" fmla="*/ 15 h 15"/>
                  <a:gd name="T16" fmla="*/ 11 w 16"/>
                  <a:gd name="T17" fmla="*/ 14 h 15"/>
                  <a:gd name="T18" fmla="*/ 16 w 16"/>
                  <a:gd name="T19" fmla="*/ 9 h 15"/>
                  <a:gd name="T20" fmla="*/ 9 w 16"/>
                  <a:gd name="T21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" h="15">
                    <a:moveTo>
                      <a:pt x="9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0"/>
                      <a:pt x="3" y="1"/>
                      <a:pt x="2" y="2"/>
                    </a:cubicBezTo>
                    <a:cubicBezTo>
                      <a:pt x="1" y="3"/>
                      <a:pt x="1" y="4"/>
                      <a:pt x="0" y="5"/>
                    </a:cubicBezTo>
                    <a:cubicBezTo>
                      <a:pt x="0" y="7"/>
                      <a:pt x="0" y="8"/>
                      <a:pt x="0" y="9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2" y="13"/>
                      <a:pt x="4" y="15"/>
                      <a:pt x="8" y="15"/>
                    </a:cubicBezTo>
                    <a:cubicBezTo>
                      <a:pt x="9" y="15"/>
                      <a:pt x="10" y="15"/>
                      <a:pt x="11" y="14"/>
                    </a:cubicBezTo>
                    <a:cubicBezTo>
                      <a:pt x="13" y="13"/>
                      <a:pt x="15" y="12"/>
                      <a:pt x="16" y="9"/>
                    </a:cubicBezTo>
                    <a:cubicBezTo>
                      <a:pt x="16" y="4"/>
                      <a:pt x="13" y="0"/>
                      <a:pt x="9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415" name="Freeform 70"/>
              <p:cNvSpPr/>
              <p:nvPr/>
            </p:nvSpPr>
            <p:spPr bwMode="auto">
              <a:xfrm>
                <a:off x="2866" y="1145"/>
                <a:ext cx="0" cy="14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3"/>
                    </a:cubicBezTo>
                    <a:cubicBezTo>
                      <a:pt x="0" y="2"/>
                      <a:pt x="0" y="1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416" name="Freeform 71"/>
              <p:cNvSpPr/>
              <p:nvPr/>
            </p:nvSpPr>
            <p:spPr bwMode="auto">
              <a:xfrm>
                <a:off x="2866" y="1141"/>
                <a:ext cx="42" cy="51"/>
              </a:xfrm>
              <a:custGeom>
                <a:avLst/>
                <a:gdLst>
                  <a:gd name="T0" fmla="*/ 3 w 9"/>
                  <a:gd name="T1" fmla="*/ 0 h 11"/>
                  <a:gd name="T2" fmla="*/ 0 w 9"/>
                  <a:gd name="T3" fmla="*/ 1 h 11"/>
                  <a:gd name="T4" fmla="*/ 0 w 9"/>
                  <a:gd name="T5" fmla="*/ 1 h 11"/>
                  <a:gd name="T6" fmla="*/ 0 w 9"/>
                  <a:gd name="T7" fmla="*/ 4 h 11"/>
                  <a:gd name="T8" fmla="*/ 0 w 9"/>
                  <a:gd name="T9" fmla="*/ 5 h 11"/>
                  <a:gd name="T10" fmla="*/ 0 w 9"/>
                  <a:gd name="T11" fmla="*/ 5 h 11"/>
                  <a:gd name="T12" fmla="*/ 0 w 9"/>
                  <a:gd name="T13" fmla="*/ 10 h 11"/>
                  <a:gd name="T14" fmla="*/ 3 w 9"/>
                  <a:gd name="T15" fmla="*/ 11 h 11"/>
                  <a:gd name="T16" fmla="*/ 4 w 9"/>
                  <a:gd name="T17" fmla="*/ 11 h 11"/>
                  <a:gd name="T18" fmla="*/ 9 w 9"/>
                  <a:gd name="T19" fmla="*/ 5 h 11"/>
                  <a:gd name="T20" fmla="*/ 6 w 9"/>
                  <a:gd name="T21" fmla="*/ 0 h 11"/>
                  <a:gd name="T22" fmla="*/ 3 w 9"/>
                  <a:gd name="T2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" h="11">
                    <a:moveTo>
                      <a:pt x="3" y="0"/>
                    </a:moveTo>
                    <a:cubicBezTo>
                      <a:pt x="2" y="0"/>
                      <a:pt x="1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3"/>
                      <a:pt x="0" y="4"/>
                    </a:cubicBezTo>
                    <a:cubicBezTo>
                      <a:pt x="0" y="4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1" y="10"/>
                      <a:pt x="2" y="11"/>
                      <a:pt x="3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7" y="11"/>
                      <a:pt x="9" y="8"/>
                      <a:pt x="9" y="5"/>
                    </a:cubicBezTo>
                    <a:cubicBezTo>
                      <a:pt x="9" y="3"/>
                      <a:pt x="7" y="1"/>
                      <a:pt x="6" y="0"/>
                    </a:cubicBezTo>
                    <a:cubicBezTo>
                      <a:pt x="5" y="0"/>
                      <a:pt x="4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417" name="Freeform 72"/>
              <p:cNvSpPr/>
              <p:nvPr/>
            </p:nvSpPr>
            <p:spPr bwMode="auto">
              <a:xfrm>
                <a:off x="3990" y="1136"/>
                <a:ext cx="38" cy="33"/>
              </a:xfrm>
              <a:custGeom>
                <a:avLst/>
                <a:gdLst>
                  <a:gd name="T0" fmla="*/ 4 w 8"/>
                  <a:gd name="T1" fmla="*/ 0 h 7"/>
                  <a:gd name="T2" fmla="*/ 3 w 8"/>
                  <a:gd name="T3" fmla="*/ 1 h 7"/>
                  <a:gd name="T4" fmla="*/ 0 w 8"/>
                  <a:gd name="T5" fmla="*/ 4 h 7"/>
                  <a:gd name="T6" fmla="*/ 4 w 8"/>
                  <a:gd name="T7" fmla="*/ 7 h 7"/>
                  <a:gd name="T8" fmla="*/ 7 w 8"/>
                  <a:gd name="T9" fmla="*/ 4 h 7"/>
                  <a:gd name="T10" fmla="*/ 7 w 8"/>
                  <a:gd name="T11" fmla="*/ 2 h 7"/>
                  <a:gd name="T12" fmla="*/ 4 w 8"/>
                  <a:gd name="T1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7">
                    <a:moveTo>
                      <a:pt x="4" y="0"/>
                    </a:moveTo>
                    <a:cubicBezTo>
                      <a:pt x="4" y="0"/>
                      <a:pt x="3" y="1"/>
                      <a:pt x="3" y="1"/>
                    </a:cubicBezTo>
                    <a:cubicBezTo>
                      <a:pt x="1" y="1"/>
                      <a:pt x="1" y="2"/>
                      <a:pt x="0" y="4"/>
                    </a:cubicBezTo>
                    <a:cubicBezTo>
                      <a:pt x="0" y="6"/>
                      <a:pt x="2" y="7"/>
                      <a:pt x="4" y="7"/>
                    </a:cubicBezTo>
                    <a:cubicBezTo>
                      <a:pt x="6" y="7"/>
                      <a:pt x="8" y="6"/>
                      <a:pt x="7" y="4"/>
                    </a:cubicBezTo>
                    <a:cubicBezTo>
                      <a:pt x="7" y="3"/>
                      <a:pt x="7" y="3"/>
                      <a:pt x="7" y="2"/>
                    </a:cubicBezTo>
                    <a:cubicBezTo>
                      <a:pt x="6" y="1"/>
                      <a:pt x="5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418" name="Freeform 73"/>
              <p:cNvSpPr/>
              <p:nvPr/>
            </p:nvSpPr>
            <p:spPr bwMode="auto">
              <a:xfrm>
                <a:off x="3212" y="1145"/>
                <a:ext cx="75" cy="80"/>
              </a:xfrm>
              <a:custGeom>
                <a:avLst/>
                <a:gdLst>
                  <a:gd name="T0" fmla="*/ 9 w 16"/>
                  <a:gd name="T1" fmla="*/ 0 h 17"/>
                  <a:gd name="T2" fmla="*/ 8 w 16"/>
                  <a:gd name="T3" fmla="*/ 0 h 17"/>
                  <a:gd name="T4" fmla="*/ 2 w 16"/>
                  <a:gd name="T5" fmla="*/ 3 h 17"/>
                  <a:gd name="T6" fmla="*/ 0 w 16"/>
                  <a:gd name="T7" fmla="*/ 8 h 17"/>
                  <a:gd name="T8" fmla="*/ 1 w 16"/>
                  <a:gd name="T9" fmla="*/ 14 h 17"/>
                  <a:gd name="T10" fmla="*/ 6 w 16"/>
                  <a:gd name="T11" fmla="*/ 17 h 17"/>
                  <a:gd name="T12" fmla="*/ 8 w 16"/>
                  <a:gd name="T13" fmla="*/ 17 h 17"/>
                  <a:gd name="T14" fmla="*/ 16 w 16"/>
                  <a:gd name="T15" fmla="*/ 12 h 17"/>
                  <a:gd name="T16" fmla="*/ 16 w 16"/>
                  <a:gd name="T17" fmla="*/ 11 h 17"/>
                  <a:gd name="T18" fmla="*/ 15 w 16"/>
                  <a:gd name="T19" fmla="*/ 5 h 17"/>
                  <a:gd name="T20" fmla="*/ 13 w 16"/>
                  <a:gd name="T21" fmla="*/ 2 h 17"/>
                  <a:gd name="T22" fmla="*/ 10 w 16"/>
                  <a:gd name="T23" fmla="*/ 0 h 17"/>
                  <a:gd name="T24" fmla="*/ 10 w 16"/>
                  <a:gd name="T25" fmla="*/ 0 h 17"/>
                  <a:gd name="T26" fmla="*/ 9 w 16"/>
                  <a:gd name="T27" fmla="*/ 0 h 17"/>
                  <a:gd name="T28" fmla="*/ 9 w 16"/>
                  <a:gd name="T29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6" h="17">
                    <a:moveTo>
                      <a:pt x="9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6" y="1"/>
                      <a:pt x="4" y="2"/>
                      <a:pt x="2" y="3"/>
                    </a:cubicBezTo>
                    <a:cubicBezTo>
                      <a:pt x="1" y="4"/>
                      <a:pt x="0" y="6"/>
                      <a:pt x="0" y="8"/>
                    </a:cubicBezTo>
                    <a:cubicBezTo>
                      <a:pt x="0" y="10"/>
                      <a:pt x="1" y="12"/>
                      <a:pt x="1" y="14"/>
                    </a:cubicBezTo>
                    <a:cubicBezTo>
                      <a:pt x="3" y="15"/>
                      <a:pt x="4" y="16"/>
                      <a:pt x="6" y="17"/>
                    </a:cubicBezTo>
                    <a:cubicBezTo>
                      <a:pt x="7" y="17"/>
                      <a:pt x="7" y="17"/>
                      <a:pt x="8" y="17"/>
                    </a:cubicBezTo>
                    <a:cubicBezTo>
                      <a:pt x="11" y="17"/>
                      <a:pt x="15" y="15"/>
                      <a:pt x="16" y="12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9"/>
                      <a:pt x="16" y="6"/>
                      <a:pt x="15" y="5"/>
                    </a:cubicBezTo>
                    <a:cubicBezTo>
                      <a:pt x="15" y="4"/>
                      <a:pt x="14" y="3"/>
                      <a:pt x="13" y="2"/>
                    </a:cubicBezTo>
                    <a:cubicBezTo>
                      <a:pt x="12" y="2"/>
                      <a:pt x="11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419" name="Freeform 74"/>
              <p:cNvSpPr/>
              <p:nvPr/>
            </p:nvSpPr>
            <p:spPr bwMode="auto">
              <a:xfrm>
                <a:off x="3498" y="1150"/>
                <a:ext cx="75" cy="70"/>
              </a:xfrm>
              <a:custGeom>
                <a:avLst/>
                <a:gdLst>
                  <a:gd name="T0" fmla="*/ 7 w 16"/>
                  <a:gd name="T1" fmla="*/ 0 h 15"/>
                  <a:gd name="T2" fmla="*/ 7 w 16"/>
                  <a:gd name="T3" fmla="*/ 0 h 15"/>
                  <a:gd name="T4" fmla="*/ 0 w 16"/>
                  <a:gd name="T5" fmla="*/ 8 h 15"/>
                  <a:gd name="T6" fmla="*/ 4 w 16"/>
                  <a:gd name="T7" fmla="*/ 15 h 15"/>
                  <a:gd name="T8" fmla="*/ 7 w 16"/>
                  <a:gd name="T9" fmla="*/ 15 h 15"/>
                  <a:gd name="T10" fmla="*/ 16 w 16"/>
                  <a:gd name="T11" fmla="*/ 7 h 15"/>
                  <a:gd name="T12" fmla="*/ 7 w 16"/>
                  <a:gd name="T13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15">
                    <a:moveTo>
                      <a:pt x="7" y="0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2" y="1"/>
                      <a:pt x="0" y="3"/>
                      <a:pt x="0" y="8"/>
                    </a:cubicBezTo>
                    <a:cubicBezTo>
                      <a:pt x="0" y="11"/>
                      <a:pt x="2" y="13"/>
                      <a:pt x="4" y="15"/>
                    </a:cubicBezTo>
                    <a:cubicBezTo>
                      <a:pt x="6" y="15"/>
                      <a:pt x="7" y="15"/>
                      <a:pt x="7" y="15"/>
                    </a:cubicBezTo>
                    <a:cubicBezTo>
                      <a:pt x="12" y="15"/>
                      <a:pt x="15" y="12"/>
                      <a:pt x="16" y="7"/>
                    </a:cubicBezTo>
                    <a:cubicBezTo>
                      <a:pt x="15" y="3"/>
                      <a:pt x="12" y="0"/>
                      <a:pt x="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420" name="Freeform 75"/>
              <p:cNvSpPr/>
              <p:nvPr/>
            </p:nvSpPr>
            <p:spPr bwMode="auto">
              <a:xfrm>
                <a:off x="3779" y="1159"/>
                <a:ext cx="56" cy="52"/>
              </a:xfrm>
              <a:custGeom>
                <a:avLst/>
                <a:gdLst>
                  <a:gd name="T0" fmla="*/ 6 w 12"/>
                  <a:gd name="T1" fmla="*/ 0 h 11"/>
                  <a:gd name="T2" fmla="*/ 4 w 12"/>
                  <a:gd name="T3" fmla="*/ 0 h 11"/>
                  <a:gd name="T4" fmla="*/ 1 w 12"/>
                  <a:gd name="T5" fmla="*/ 3 h 11"/>
                  <a:gd name="T6" fmla="*/ 1 w 12"/>
                  <a:gd name="T7" fmla="*/ 8 h 11"/>
                  <a:gd name="T8" fmla="*/ 6 w 12"/>
                  <a:gd name="T9" fmla="*/ 11 h 11"/>
                  <a:gd name="T10" fmla="*/ 12 w 12"/>
                  <a:gd name="T11" fmla="*/ 5 h 11"/>
                  <a:gd name="T12" fmla="*/ 6 w 12"/>
                  <a:gd name="T1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11">
                    <a:moveTo>
                      <a:pt x="6" y="0"/>
                    </a:moveTo>
                    <a:cubicBezTo>
                      <a:pt x="6" y="0"/>
                      <a:pt x="5" y="0"/>
                      <a:pt x="4" y="0"/>
                    </a:cubicBezTo>
                    <a:cubicBezTo>
                      <a:pt x="2" y="0"/>
                      <a:pt x="2" y="2"/>
                      <a:pt x="1" y="3"/>
                    </a:cubicBezTo>
                    <a:cubicBezTo>
                      <a:pt x="0" y="4"/>
                      <a:pt x="0" y="7"/>
                      <a:pt x="1" y="8"/>
                    </a:cubicBezTo>
                    <a:cubicBezTo>
                      <a:pt x="2" y="10"/>
                      <a:pt x="3" y="11"/>
                      <a:pt x="6" y="11"/>
                    </a:cubicBezTo>
                    <a:cubicBezTo>
                      <a:pt x="10" y="11"/>
                      <a:pt x="12" y="9"/>
                      <a:pt x="12" y="5"/>
                    </a:cubicBezTo>
                    <a:cubicBezTo>
                      <a:pt x="12" y="2"/>
                      <a:pt x="10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421" name="Freeform 76"/>
              <p:cNvSpPr/>
              <p:nvPr/>
            </p:nvSpPr>
            <p:spPr bwMode="auto">
              <a:xfrm>
                <a:off x="2936" y="1169"/>
                <a:ext cx="61" cy="56"/>
              </a:xfrm>
              <a:custGeom>
                <a:avLst/>
                <a:gdLst>
                  <a:gd name="T0" fmla="*/ 6 w 13"/>
                  <a:gd name="T1" fmla="*/ 0 h 12"/>
                  <a:gd name="T2" fmla="*/ 5 w 13"/>
                  <a:gd name="T3" fmla="*/ 0 h 12"/>
                  <a:gd name="T4" fmla="*/ 1 w 13"/>
                  <a:gd name="T5" fmla="*/ 2 h 12"/>
                  <a:gd name="T6" fmla="*/ 0 w 13"/>
                  <a:gd name="T7" fmla="*/ 4 h 12"/>
                  <a:gd name="T8" fmla="*/ 2 w 13"/>
                  <a:gd name="T9" fmla="*/ 11 h 12"/>
                  <a:gd name="T10" fmla="*/ 5 w 13"/>
                  <a:gd name="T11" fmla="*/ 12 h 12"/>
                  <a:gd name="T12" fmla="*/ 6 w 13"/>
                  <a:gd name="T13" fmla="*/ 12 h 12"/>
                  <a:gd name="T14" fmla="*/ 11 w 13"/>
                  <a:gd name="T15" fmla="*/ 11 h 12"/>
                  <a:gd name="T16" fmla="*/ 12 w 13"/>
                  <a:gd name="T17" fmla="*/ 8 h 12"/>
                  <a:gd name="T18" fmla="*/ 11 w 13"/>
                  <a:gd name="T19" fmla="*/ 1 h 12"/>
                  <a:gd name="T20" fmla="*/ 6 w 13"/>
                  <a:gd name="T2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3" h="12">
                    <a:moveTo>
                      <a:pt x="6" y="0"/>
                    </a:moveTo>
                    <a:cubicBezTo>
                      <a:pt x="6" y="0"/>
                      <a:pt x="5" y="0"/>
                      <a:pt x="5" y="0"/>
                    </a:cubicBezTo>
                    <a:cubicBezTo>
                      <a:pt x="3" y="0"/>
                      <a:pt x="2" y="1"/>
                      <a:pt x="1" y="2"/>
                    </a:cubicBezTo>
                    <a:cubicBezTo>
                      <a:pt x="1" y="3"/>
                      <a:pt x="1" y="3"/>
                      <a:pt x="0" y="4"/>
                    </a:cubicBezTo>
                    <a:cubicBezTo>
                      <a:pt x="0" y="7"/>
                      <a:pt x="1" y="9"/>
                      <a:pt x="2" y="11"/>
                    </a:cubicBezTo>
                    <a:cubicBezTo>
                      <a:pt x="3" y="11"/>
                      <a:pt x="3" y="12"/>
                      <a:pt x="5" y="12"/>
                    </a:cubicBezTo>
                    <a:cubicBezTo>
                      <a:pt x="5" y="12"/>
                      <a:pt x="5" y="12"/>
                      <a:pt x="6" y="12"/>
                    </a:cubicBezTo>
                    <a:cubicBezTo>
                      <a:pt x="8" y="12"/>
                      <a:pt x="10" y="11"/>
                      <a:pt x="11" y="11"/>
                    </a:cubicBezTo>
                    <a:cubicBezTo>
                      <a:pt x="11" y="10"/>
                      <a:pt x="12" y="9"/>
                      <a:pt x="12" y="8"/>
                    </a:cubicBezTo>
                    <a:cubicBezTo>
                      <a:pt x="13" y="5"/>
                      <a:pt x="12" y="3"/>
                      <a:pt x="11" y="1"/>
                    </a:cubicBezTo>
                    <a:cubicBezTo>
                      <a:pt x="10" y="1"/>
                      <a:pt x="8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422" name="Freeform 77"/>
              <p:cNvSpPr/>
              <p:nvPr/>
            </p:nvSpPr>
            <p:spPr bwMode="auto">
              <a:xfrm>
                <a:off x="3578" y="1183"/>
                <a:ext cx="75" cy="70"/>
              </a:xfrm>
              <a:custGeom>
                <a:avLst/>
                <a:gdLst>
                  <a:gd name="T0" fmla="*/ 9 w 16"/>
                  <a:gd name="T1" fmla="*/ 0 h 15"/>
                  <a:gd name="T2" fmla="*/ 3 w 16"/>
                  <a:gd name="T3" fmla="*/ 3 h 15"/>
                  <a:gd name="T4" fmla="*/ 2 w 16"/>
                  <a:gd name="T5" fmla="*/ 4 h 15"/>
                  <a:gd name="T6" fmla="*/ 6 w 16"/>
                  <a:gd name="T7" fmla="*/ 15 h 15"/>
                  <a:gd name="T8" fmla="*/ 8 w 16"/>
                  <a:gd name="T9" fmla="*/ 15 h 15"/>
                  <a:gd name="T10" fmla="*/ 16 w 16"/>
                  <a:gd name="T11" fmla="*/ 10 h 15"/>
                  <a:gd name="T12" fmla="*/ 16 w 16"/>
                  <a:gd name="T13" fmla="*/ 7 h 15"/>
                  <a:gd name="T14" fmla="*/ 15 w 16"/>
                  <a:gd name="T15" fmla="*/ 3 h 15"/>
                  <a:gd name="T16" fmla="*/ 12 w 16"/>
                  <a:gd name="T17" fmla="*/ 1 h 15"/>
                  <a:gd name="T18" fmla="*/ 9 w 16"/>
                  <a:gd name="T1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6" h="15">
                    <a:moveTo>
                      <a:pt x="9" y="0"/>
                    </a:moveTo>
                    <a:cubicBezTo>
                      <a:pt x="7" y="0"/>
                      <a:pt x="4" y="1"/>
                      <a:pt x="3" y="3"/>
                    </a:cubicBezTo>
                    <a:cubicBezTo>
                      <a:pt x="3" y="3"/>
                      <a:pt x="2" y="4"/>
                      <a:pt x="2" y="4"/>
                    </a:cubicBezTo>
                    <a:cubicBezTo>
                      <a:pt x="0" y="9"/>
                      <a:pt x="3" y="13"/>
                      <a:pt x="6" y="15"/>
                    </a:cubicBezTo>
                    <a:cubicBezTo>
                      <a:pt x="7" y="15"/>
                      <a:pt x="8" y="15"/>
                      <a:pt x="8" y="15"/>
                    </a:cubicBezTo>
                    <a:cubicBezTo>
                      <a:pt x="12" y="15"/>
                      <a:pt x="14" y="12"/>
                      <a:pt x="16" y="10"/>
                    </a:cubicBezTo>
                    <a:cubicBezTo>
                      <a:pt x="16" y="9"/>
                      <a:pt x="16" y="8"/>
                      <a:pt x="16" y="7"/>
                    </a:cubicBezTo>
                    <a:cubicBezTo>
                      <a:pt x="16" y="6"/>
                      <a:pt x="15" y="4"/>
                      <a:pt x="15" y="3"/>
                    </a:cubicBezTo>
                    <a:cubicBezTo>
                      <a:pt x="14" y="2"/>
                      <a:pt x="13" y="2"/>
                      <a:pt x="12" y="1"/>
                    </a:cubicBezTo>
                    <a:cubicBezTo>
                      <a:pt x="11" y="0"/>
                      <a:pt x="10" y="0"/>
                      <a:pt x="9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423" name="Freeform 78"/>
              <p:cNvSpPr/>
              <p:nvPr/>
            </p:nvSpPr>
            <p:spPr bwMode="auto">
              <a:xfrm>
                <a:off x="3016" y="1183"/>
                <a:ext cx="65" cy="70"/>
              </a:xfrm>
              <a:custGeom>
                <a:avLst/>
                <a:gdLst>
                  <a:gd name="T0" fmla="*/ 7 w 14"/>
                  <a:gd name="T1" fmla="*/ 0 h 15"/>
                  <a:gd name="T2" fmla="*/ 6 w 14"/>
                  <a:gd name="T3" fmla="*/ 1 h 15"/>
                  <a:gd name="T4" fmla="*/ 1 w 14"/>
                  <a:gd name="T5" fmla="*/ 10 h 15"/>
                  <a:gd name="T6" fmla="*/ 7 w 14"/>
                  <a:gd name="T7" fmla="*/ 15 h 15"/>
                  <a:gd name="T8" fmla="*/ 14 w 14"/>
                  <a:gd name="T9" fmla="*/ 7 h 15"/>
                  <a:gd name="T10" fmla="*/ 10 w 14"/>
                  <a:gd name="T11" fmla="*/ 1 h 15"/>
                  <a:gd name="T12" fmla="*/ 9 w 14"/>
                  <a:gd name="T13" fmla="*/ 1 h 15"/>
                  <a:gd name="T14" fmla="*/ 8 w 14"/>
                  <a:gd name="T15" fmla="*/ 1 h 15"/>
                  <a:gd name="T16" fmla="*/ 7 w 14"/>
                  <a:gd name="T17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15">
                    <a:moveTo>
                      <a:pt x="7" y="0"/>
                    </a:moveTo>
                    <a:cubicBezTo>
                      <a:pt x="7" y="0"/>
                      <a:pt x="6" y="1"/>
                      <a:pt x="6" y="1"/>
                    </a:cubicBezTo>
                    <a:cubicBezTo>
                      <a:pt x="2" y="1"/>
                      <a:pt x="0" y="5"/>
                      <a:pt x="1" y="10"/>
                    </a:cubicBezTo>
                    <a:cubicBezTo>
                      <a:pt x="2" y="12"/>
                      <a:pt x="4" y="14"/>
                      <a:pt x="7" y="15"/>
                    </a:cubicBezTo>
                    <a:cubicBezTo>
                      <a:pt x="11" y="14"/>
                      <a:pt x="14" y="11"/>
                      <a:pt x="14" y="7"/>
                    </a:cubicBezTo>
                    <a:cubicBezTo>
                      <a:pt x="14" y="4"/>
                      <a:pt x="12" y="2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7" y="0"/>
                      <a:pt x="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424" name="Freeform 79"/>
              <p:cNvSpPr/>
              <p:nvPr/>
            </p:nvSpPr>
            <p:spPr bwMode="auto">
              <a:xfrm>
                <a:off x="3868" y="1197"/>
                <a:ext cx="52" cy="42"/>
              </a:xfrm>
              <a:custGeom>
                <a:avLst/>
                <a:gdLst>
                  <a:gd name="T0" fmla="*/ 6 w 11"/>
                  <a:gd name="T1" fmla="*/ 0 h 9"/>
                  <a:gd name="T2" fmla="*/ 5 w 11"/>
                  <a:gd name="T3" fmla="*/ 0 h 9"/>
                  <a:gd name="T4" fmla="*/ 5 w 11"/>
                  <a:gd name="T5" fmla="*/ 0 h 9"/>
                  <a:gd name="T6" fmla="*/ 0 w 11"/>
                  <a:gd name="T7" fmla="*/ 3 h 9"/>
                  <a:gd name="T8" fmla="*/ 0 w 11"/>
                  <a:gd name="T9" fmla="*/ 6 h 9"/>
                  <a:gd name="T10" fmla="*/ 3 w 11"/>
                  <a:gd name="T11" fmla="*/ 9 h 9"/>
                  <a:gd name="T12" fmla="*/ 5 w 11"/>
                  <a:gd name="T13" fmla="*/ 9 h 9"/>
                  <a:gd name="T14" fmla="*/ 10 w 11"/>
                  <a:gd name="T15" fmla="*/ 3 h 9"/>
                  <a:gd name="T16" fmla="*/ 6 w 11"/>
                  <a:gd name="T1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" h="9">
                    <a:moveTo>
                      <a:pt x="6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1" y="1"/>
                      <a:pt x="0" y="3"/>
                    </a:cubicBezTo>
                    <a:cubicBezTo>
                      <a:pt x="1" y="4"/>
                      <a:pt x="0" y="5"/>
                      <a:pt x="0" y="6"/>
                    </a:cubicBezTo>
                    <a:cubicBezTo>
                      <a:pt x="1" y="7"/>
                      <a:pt x="2" y="9"/>
                      <a:pt x="3" y="9"/>
                    </a:cubicBezTo>
                    <a:cubicBezTo>
                      <a:pt x="4" y="9"/>
                      <a:pt x="5" y="9"/>
                      <a:pt x="5" y="9"/>
                    </a:cubicBezTo>
                    <a:cubicBezTo>
                      <a:pt x="8" y="9"/>
                      <a:pt x="11" y="7"/>
                      <a:pt x="10" y="3"/>
                    </a:cubicBezTo>
                    <a:cubicBezTo>
                      <a:pt x="9" y="1"/>
                      <a:pt x="7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425" name="Freeform 80"/>
              <p:cNvSpPr/>
              <p:nvPr/>
            </p:nvSpPr>
            <p:spPr bwMode="auto">
              <a:xfrm>
                <a:off x="3376" y="1211"/>
                <a:ext cx="80" cy="75"/>
              </a:xfrm>
              <a:custGeom>
                <a:avLst/>
                <a:gdLst>
                  <a:gd name="T0" fmla="*/ 10 w 17"/>
                  <a:gd name="T1" fmla="*/ 0 h 16"/>
                  <a:gd name="T2" fmla="*/ 5 w 17"/>
                  <a:gd name="T3" fmla="*/ 1 h 16"/>
                  <a:gd name="T4" fmla="*/ 1 w 17"/>
                  <a:gd name="T5" fmla="*/ 6 h 16"/>
                  <a:gd name="T6" fmla="*/ 8 w 17"/>
                  <a:gd name="T7" fmla="*/ 16 h 16"/>
                  <a:gd name="T8" fmla="*/ 8 w 17"/>
                  <a:gd name="T9" fmla="*/ 16 h 16"/>
                  <a:gd name="T10" fmla="*/ 17 w 17"/>
                  <a:gd name="T11" fmla="*/ 9 h 16"/>
                  <a:gd name="T12" fmla="*/ 15 w 17"/>
                  <a:gd name="T13" fmla="*/ 3 h 16"/>
                  <a:gd name="T14" fmla="*/ 10 w 17"/>
                  <a:gd name="T1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" h="16">
                    <a:moveTo>
                      <a:pt x="10" y="0"/>
                    </a:moveTo>
                    <a:cubicBezTo>
                      <a:pt x="8" y="0"/>
                      <a:pt x="6" y="1"/>
                      <a:pt x="5" y="1"/>
                    </a:cubicBezTo>
                    <a:cubicBezTo>
                      <a:pt x="3" y="3"/>
                      <a:pt x="2" y="3"/>
                      <a:pt x="1" y="6"/>
                    </a:cubicBezTo>
                    <a:cubicBezTo>
                      <a:pt x="0" y="12"/>
                      <a:pt x="3" y="15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14" y="16"/>
                      <a:pt x="16" y="13"/>
                      <a:pt x="17" y="9"/>
                    </a:cubicBezTo>
                    <a:cubicBezTo>
                      <a:pt x="17" y="6"/>
                      <a:pt x="16" y="4"/>
                      <a:pt x="15" y="3"/>
                    </a:cubicBezTo>
                    <a:cubicBezTo>
                      <a:pt x="13" y="2"/>
                      <a:pt x="13" y="0"/>
                      <a:pt x="1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426" name="Freeform 81"/>
              <p:cNvSpPr/>
              <p:nvPr/>
            </p:nvSpPr>
            <p:spPr bwMode="auto">
              <a:xfrm>
                <a:off x="3100" y="1216"/>
                <a:ext cx="70" cy="70"/>
              </a:xfrm>
              <a:custGeom>
                <a:avLst/>
                <a:gdLst>
                  <a:gd name="T0" fmla="*/ 7 w 15"/>
                  <a:gd name="T1" fmla="*/ 0 h 15"/>
                  <a:gd name="T2" fmla="*/ 6 w 15"/>
                  <a:gd name="T3" fmla="*/ 0 h 15"/>
                  <a:gd name="T4" fmla="*/ 0 w 15"/>
                  <a:gd name="T5" fmla="*/ 4 h 15"/>
                  <a:gd name="T6" fmla="*/ 0 w 15"/>
                  <a:gd name="T7" fmla="*/ 9 h 15"/>
                  <a:gd name="T8" fmla="*/ 4 w 15"/>
                  <a:gd name="T9" fmla="*/ 14 h 15"/>
                  <a:gd name="T10" fmla="*/ 7 w 15"/>
                  <a:gd name="T11" fmla="*/ 15 h 15"/>
                  <a:gd name="T12" fmla="*/ 14 w 15"/>
                  <a:gd name="T13" fmla="*/ 10 h 15"/>
                  <a:gd name="T14" fmla="*/ 14 w 15"/>
                  <a:gd name="T15" fmla="*/ 4 h 15"/>
                  <a:gd name="T16" fmla="*/ 10 w 15"/>
                  <a:gd name="T17" fmla="*/ 0 h 15"/>
                  <a:gd name="T18" fmla="*/ 7 w 15"/>
                  <a:gd name="T1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" h="15">
                    <a:moveTo>
                      <a:pt x="7" y="0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3" y="1"/>
                      <a:pt x="1" y="2"/>
                      <a:pt x="0" y="4"/>
                    </a:cubicBezTo>
                    <a:cubicBezTo>
                      <a:pt x="0" y="5"/>
                      <a:pt x="0" y="7"/>
                      <a:pt x="0" y="9"/>
                    </a:cubicBezTo>
                    <a:cubicBezTo>
                      <a:pt x="1" y="11"/>
                      <a:pt x="2" y="13"/>
                      <a:pt x="4" y="14"/>
                    </a:cubicBezTo>
                    <a:cubicBezTo>
                      <a:pt x="5" y="14"/>
                      <a:pt x="6" y="15"/>
                      <a:pt x="7" y="15"/>
                    </a:cubicBezTo>
                    <a:cubicBezTo>
                      <a:pt x="11" y="15"/>
                      <a:pt x="13" y="12"/>
                      <a:pt x="14" y="10"/>
                    </a:cubicBezTo>
                    <a:cubicBezTo>
                      <a:pt x="15" y="8"/>
                      <a:pt x="15" y="6"/>
                      <a:pt x="14" y="4"/>
                    </a:cubicBezTo>
                    <a:cubicBezTo>
                      <a:pt x="13" y="3"/>
                      <a:pt x="12" y="1"/>
                      <a:pt x="10" y="0"/>
                    </a:cubicBezTo>
                    <a:cubicBezTo>
                      <a:pt x="9" y="0"/>
                      <a:pt x="8" y="0"/>
                      <a:pt x="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427" name="Freeform 82"/>
              <p:cNvSpPr/>
              <p:nvPr/>
            </p:nvSpPr>
            <p:spPr bwMode="auto">
              <a:xfrm>
                <a:off x="3671" y="1220"/>
                <a:ext cx="66" cy="61"/>
              </a:xfrm>
              <a:custGeom>
                <a:avLst/>
                <a:gdLst>
                  <a:gd name="T0" fmla="*/ 7 w 14"/>
                  <a:gd name="T1" fmla="*/ 0 h 13"/>
                  <a:gd name="T2" fmla="*/ 6 w 14"/>
                  <a:gd name="T3" fmla="*/ 0 h 13"/>
                  <a:gd name="T4" fmla="*/ 0 w 14"/>
                  <a:gd name="T5" fmla="*/ 5 h 13"/>
                  <a:gd name="T6" fmla="*/ 0 w 14"/>
                  <a:gd name="T7" fmla="*/ 7 h 13"/>
                  <a:gd name="T8" fmla="*/ 7 w 14"/>
                  <a:gd name="T9" fmla="*/ 13 h 13"/>
                  <a:gd name="T10" fmla="*/ 8 w 14"/>
                  <a:gd name="T11" fmla="*/ 13 h 13"/>
                  <a:gd name="T12" fmla="*/ 13 w 14"/>
                  <a:gd name="T13" fmla="*/ 8 h 13"/>
                  <a:gd name="T14" fmla="*/ 7 w 14"/>
                  <a:gd name="T15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" h="13">
                    <a:moveTo>
                      <a:pt x="7" y="0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3" y="0"/>
                      <a:pt x="1" y="2"/>
                      <a:pt x="0" y="5"/>
                    </a:cubicBezTo>
                    <a:cubicBezTo>
                      <a:pt x="0" y="6"/>
                      <a:pt x="0" y="6"/>
                      <a:pt x="0" y="7"/>
                    </a:cubicBezTo>
                    <a:cubicBezTo>
                      <a:pt x="1" y="10"/>
                      <a:pt x="3" y="13"/>
                      <a:pt x="7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10" y="12"/>
                      <a:pt x="12" y="10"/>
                      <a:pt x="13" y="8"/>
                    </a:cubicBezTo>
                    <a:cubicBezTo>
                      <a:pt x="14" y="3"/>
                      <a:pt x="11" y="0"/>
                      <a:pt x="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428" name="Freeform 83"/>
              <p:cNvSpPr/>
              <p:nvPr/>
            </p:nvSpPr>
            <p:spPr bwMode="auto">
              <a:xfrm>
                <a:off x="3957" y="1220"/>
                <a:ext cx="38" cy="38"/>
              </a:xfrm>
              <a:custGeom>
                <a:avLst/>
                <a:gdLst>
                  <a:gd name="T0" fmla="*/ 4 w 8"/>
                  <a:gd name="T1" fmla="*/ 0 h 8"/>
                  <a:gd name="T2" fmla="*/ 4 w 8"/>
                  <a:gd name="T3" fmla="*/ 0 h 8"/>
                  <a:gd name="T4" fmla="*/ 0 w 8"/>
                  <a:gd name="T5" fmla="*/ 3 h 8"/>
                  <a:gd name="T6" fmla="*/ 0 w 8"/>
                  <a:gd name="T7" fmla="*/ 5 h 8"/>
                  <a:gd name="T8" fmla="*/ 4 w 8"/>
                  <a:gd name="T9" fmla="*/ 8 h 8"/>
                  <a:gd name="T10" fmla="*/ 4 w 8"/>
                  <a:gd name="T11" fmla="*/ 8 h 8"/>
                  <a:gd name="T12" fmla="*/ 8 w 8"/>
                  <a:gd name="T13" fmla="*/ 3 h 8"/>
                  <a:gd name="T14" fmla="*/ 7 w 8"/>
                  <a:gd name="T15" fmla="*/ 1 h 8"/>
                  <a:gd name="T16" fmla="*/ 4 w 8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8">
                    <a:moveTo>
                      <a:pt x="4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2" y="1"/>
                      <a:pt x="1" y="2"/>
                      <a:pt x="0" y="3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1" y="6"/>
                      <a:pt x="2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6" y="8"/>
                      <a:pt x="8" y="5"/>
                      <a:pt x="8" y="3"/>
                    </a:cubicBezTo>
                    <a:cubicBezTo>
                      <a:pt x="8" y="2"/>
                      <a:pt x="7" y="2"/>
                      <a:pt x="7" y="1"/>
                    </a:cubicBezTo>
                    <a:cubicBezTo>
                      <a:pt x="6" y="1"/>
                      <a:pt x="5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429" name="Freeform 84"/>
              <p:cNvSpPr/>
              <p:nvPr/>
            </p:nvSpPr>
            <p:spPr bwMode="auto">
              <a:xfrm>
                <a:off x="2866" y="1230"/>
                <a:ext cx="9" cy="37"/>
              </a:xfrm>
              <a:custGeom>
                <a:avLst/>
                <a:gdLst>
                  <a:gd name="T0" fmla="*/ 0 w 2"/>
                  <a:gd name="T1" fmla="*/ 0 h 8"/>
                  <a:gd name="T2" fmla="*/ 0 w 2"/>
                  <a:gd name="T3" fmla="*/ 8 h 8"/>
                  <a:gd name="T4" fmla="*/ 2 w 2"/>
                  <a:gd name="T5" fmla="*/ 6 h 8"/>
                  <a:gd name="T6" fmla="*/ 0 w 2"/>
                  <a:gd name="T7" fmla="*/ 0 h 8"/>
                  <a:gd name="T8" fmla="*/ 0 w 2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8">
                    <a:moveTo>
                      <a:pt x="0" y="0"/>
                    </a:moveTo>
                    <a:cubicBezTo>
                      <a:pt x="0" y="8"/>
                      <a:pt x="0" y="8"/>
                      <a:pt x="0" y="8"/>
                    </a:cubicBezTo>
                    <a:cubicBezTo>
                      <a:pt x="1" y="7"/>
                      <a:pt x="1" y="7"/>
                      <a:pt x="2" y="6"/>
                    </a:cubicBezTo>
                    <a:cubicBezTo>
                      <a:pt x="2" y="4"/>
                      <a:pt x="1" y="2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430" name="Freeform 85"/>
              <p:cNvSpPr/>
              <p:nvPr/>
            </p:nvSpPr>
            <p:spPr bwMode="auto">
              <a:xfrm>
                <a:off x="3465" y="1234"/>
                <a:ext cx="75" cy="70"/>
              </a:xfrm>
              <a:custGeom>
                <a:avLst/>
                <a:gdLst>
                  <a:gd name="T0" fmla="*/ 8 w 16"/>
                  <a:gd name="T1" fmla="*/ 0 h 15"/>
                  <a:gd name="T2" fmla="*/ 6 w 16"/>
                  <a:gd name="T3" fmla="*/ 0 h 15"/>
                  <a:gd name="T4" fmla="*/ 6 w 16"/>
                  <a:gd name="T5" fmla="*/ 0 h 15"/>
                  <a:gd name="T6" fmla="*/ 0 w 16"/>
                  <a:gd name="T7" fmla="*/ 5 h 15"/>
                  <a:gd name="T8" fmla="*/ 0 w 16"/>
                  <a:gd name="T9" fmla="*/ 6 h 15"/>
                  <a:gd name="T10" fmla="*/ 5 w 16"/>
                  <a:gd name="T11" fmla="*/ 15 h 15"/>
                  <a:gd name="T12" fmla="*/ 8 w 16"/>
                  <a:gd name="T13" fmla="*/ 15 h 15"/>
                  <a:gd name="T14" fmla="*/ 11 w 16"/>
                  <a:gd name="T15" fmla="*/ 15 h 15"/>
                  <a:gd name="T16" fmla="*/ 16 w 16"/>
                  <a:gd name="T17" fmla="*/ 6 h 15"/>
                  <a:gd name="T18" fmla="*/ 8 w 16"/>
                  <a:gd name="T1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6" h="15">
                    <a:moveTo>
                      <a:pt x="8" y="0"/>
                    </a:moveTo>
                    <a:cubicBezTo>
                      <a:pt x="8" y="0"/>
                      <a:pt x="7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3" y="1"/>
                      <a:pt x="1" y="3"/>
                      <a:pt x="0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11"/>
                      <a:pt x="2" y="13"/>
                      <a:pt x="5" y="15"/>
                    </a:cubicBezTo>
                    <a:cubicBezTo>
                      <a:pt x="6" y="15"/>
                      <a:pt x="7" y="15"/>
                      <a:pt x="8" y="15"/>
                    </a:cubicBezTo>
                    <a:cubicBezTo>
                      <a:pt x="9" y="15"/>
                      <a:pt x="10" y="15"/>
                      <a:pt x="11" y="15"/>
                    </a:cubicBezTo>
                    <a:cubicBezTo>
                      <a:pt x="14" y="13"/>
                      <a:pt x="16" y="11"/>
                      <a:pt x="16" y="6"/>
                    </a:cubicBezTo>
                    <a:cubicBezTo>
                      <a:pt x="14" y="3"/>
                      <a:pt x="12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431" name="Freeform 86"/>
              <p:cNvSpPr/>
              <p:nvPr/>
            </p:nvSpPr>
            <p:spPr bwMode="auto">
              <a:xfrm>
                <a:off x="3761" y="1244"/>
                <a:ext cx="56" cy="51"/>
              </a:xfrm>
              <a:custGeom>
                <a:avLst/>
                <a:gdLst>
                  <a:gd name="T0" fmla="*/ 6 w 12"/>
                  <a:gd name="T1" fmla="*/ 0 h 11"/>
                  <a:gd name="T2" fmla="*/ 5 w 12"/>
                  <a:gd name="T3" fmla="*/ 0 h 11"/>
                  <a:gd name="T4" fmla="*/ 4 w 12"/>
                  <a:gd name="T5" fmla="*/ 0 h 11"/>
                  <a:gd name="T6" fmla="*/ 2 w 12"/>
                  <a:gd name="T7" fmla="*/ 1 h 11"/>
                  <a:gd name="T8" fmla="*/ 0 w 12"/>
                  <a:gd name="T9" fmla="*/ 6 h 11"/>
                  <a:gd name="T10" fmla="*/ 1 w 12"/>
                  <a:gd name="T11" fmla="*/ 9 h 11"/>
                  <a:gd name="T12" fmla="*/ 1 w 12"/>
                  <a:gd name="T13" fmla="*/ 10 h 11"/>
                  <a:gd name="T14" fmla="*/ 3 w 12"/>
                  <a:gd name="T15" fmla="*/ 10 h 11"/>
                  <a:gd name="T16" fmla="*/ 4 w 12"/>
                  <a:gd name="T17" fmla="*/ 11 h 11"/>
                  <a:gd name="T18" fmla="*/ 5 w 12"/>
                  <a:gd name="T19" fmla="*/ 11 h 11"/>
                  <a:gd name="T20" fmla="*/ 10 w 12"/>
                  <a:gd name="T21" fmla="*/ 9 h 11"/>
                  <a:gd name="T22" fmla="*/ 12 w 12"/>
                  <a:gd name="T23" fmla="*/ 6 h 11"/>
                  <a:gd name="T24" fmla="*/ 6 w 12"/>
                  <a:gd name="T25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2" h="11">
                    <a:moveTo>
                      <a:pt x="6" y="0"/>
                    </a:moveTo>
                    <a:cubicBezTo>
                      <a:pt x="6" y="0"/>
                      <a:pt x="5" y="0"/>
                      <a:pt x="5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3" y="1"/>
                      <a:pt x="2" y="1"/>
                    </a:cubicBezTo>
                    <a:cubicBezTo>
                      <a:pt x="1" y="2"/>
                      <a:pt x="0" y="3"/>
                      <a:pt x="0" y="6"/>
                    </a:cubicBezTo>
                    <a:cubicBezTo>
                      <a:pt x="0" y="7"/>
                      <a:pt x="1" y="8"/>
                      <a:pt x="1" y="9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2" y="10"/>
                      <a:pt x="3" y="10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1"/>
                      <a:pt x="5" y="11"/>
                      <a:pt x="5" y="11"/>
                    </a:cubicBezTo>
                    <a:cubicBezTo>
                      <a:pt x="8" y="11"/>
                      <a:pt x="10" y="10"/>
                      <a:pt x="10" y="9"/>
                    </a:cubicBezTo>
                    <a:cubicBezTo>
                      <a:pt x="11" y="8"/>
                      <a:pt x="11" y="7"/>
                      <a:pt x="12" y="6"/>
                    </a:cubicBezTo>
                    <a:cubicBezTo>
                      <a:pt x="11" y="2"/>
                      <a:pt x="9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432" name="Freeform 87"/>
              <p:cNvSpPr/>
              <p:nvPr/>
            </p:nvSpPr>
            <p:spPr bwMode="auto">
              <a:xfrm>
                <a:off x="3180" y="1244"/>
                <a:ext cx="75" cy="74"/>
              </a:xfrm>
              <a:custGeom>
                <a:avLst/>
                <a:gdLst>
                  <a:gd name="T0" fmla="*/ 8 w 16"/>
                  <a:gd name="T1" fmla="*/ 0 h 16"/>
                  <a:gd name="T2" fmla="*/ 6 w 16"/>
                  <a:gd name="T3" fmla="*/ 1 h 16"/>
                  <a:gd name="T4" fmla="*/ 1 w 16"/>
                  <a:gd name="T5" fmla="*/ 5 h 16"/>
                  <a:gd name="T6" fmla="*/ 1 w 16"/>
                  <a:gd name="T7" fmla="*/ 10 h 16"/>
                  <a:gd name="T8" fmla="*/ 8 w 16"/>
                  <a:gd name="T9" fmla="*/ 16 h 16"/>
                  <a:gd name="T10" fmla="*/ 11 w 16"/>
                  <a:gd name="T11" fmla="*/ 15 h 16"/>
                  <a:gd name="T12" fmla="*/ 16 w 16"/>
                  <a:gd name="T13" fmla="*/ 9 h 16"/>
                  <a:gd name="T14" fmla="*/ 11 w 16"/>
                  <a:gd name="T15" fmla="*/ 1 h 16"/>
                  <a:gd name="T16" fmla="*/ 8 w 16"/>
                  <a:gd name="T1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" h="16">
                    <a:moveTo>
                      <a:pt x="8" y="0"/>
                    </a:moveTo>
                    <a:cubicBezTo>
                      <a:pt x="7" y="0"/>
                      <a:pt x="7" y="0"/>
                      <a:pt x="6" y="1"/>
                    </a:cubicBezTo>
                    <a:cubicBezTo>
                      <a:pt x="4" y="1"/>
                      <a:pt x="2" y="3"/>
                      <a:pt x="1" y="5"/>
                    </a:cubicBezTo>
                    <a:cubicBezTo>
                      <a:pt x="0" y="6"/>
                      <a:pt x="1" y="8"/>
                      <a:pt x="1" y="10"/>
                    </a:cubicBezTo>
                    <a:cubicBezTo>
                      <a:pt x="2" y="13"/>
                      <a:pt x="4" y="16"/>
                      <a:pt x="8" y="16"/>
                    </a:cubicBezTo>
                    <a:cubicBezTo>
                      <a:pt x="9" y="16"/>
                      <a:pt x="10" y="15"/>
                      <a:pt x="11" y="15"/>
                    </a:cubicBezTo>
                    <a:cubicBezTo>
                      <a:pt x="14" y="14"/>
                      <a:pt x="16" y="12"/>
                      <a:pt x="16" y="9"/>
                    </a:cubicBezTo>
                    <a:cubicBezTo>
                      <a:pt x="16" y="4"/>
                      <a:pt x="14" y="2"/>
                      <a:pt x="11" y="1"/>
                    </a:cubicBezTo>
                    <a:cubicBezTo>
                      <a:pt x="10" y="1"/>
                      <a:pt x="9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433" name="Freeform 88"/>
              <p:cNvSpPr/>
              <p:nvPr/>
            </p:nvSpPr>
            <p:spPr bwMode="auto">
              <a:xfrm>
                <a:off x="2903" y="1253"/>
                <a:ext cx="61" cy="56"/>
              </a:xfrm>
              <a:custGeom>
                <a:avLst/>
                <a:gdLst>
                  <a:gd name="T0" fmla="*/ 7 w 13"/>
                  <a:gd name="T1" fmla="*/ 0 h 12"/>
                  <a:gd name="T2" fmla="*/ 5 w 13"/>
                  <a:gd name="T3" fmla="*/ 0 h 12"/>
                  <a:gd name="T4" fmla="*/ 2 w 13"/>
                  <a:gd name="T5" fmla="*/ 2 h 12"/>
                  <a:gd name="T6" fmla="*/ 1 w 13"/>
                  <a:gd name="T7" fmla="*/ 5 h 12"/>
                  <a:gd name="T8" fmla="*/ 2 w 13"/>
                  <a:gd name="T9" fmla="*/ 9 h 12"/>
                  <a:gd name="T10" fmla="*/ 7 w 13"/>
                  <a:gd name="T11" fmla="*/ 12 h 12"/>
                  <a:gd name="T12" fmla="*/ 11 w 13"/>
                  <a:gd name="T13" fmla="*/ 9 h 12"/>
                  <a:gd name="T14" fmla="*/ 12 w 13"/>
                  <a:gd name="T15" fmla="*/ 6 h 12"/>
                  <a:gd name="T16" fmla="*/ 11 w 13"/>
                  <a:gd name="T17" fmla="*/ 1 h 12"/>
                  <a:gd name="T18" fmla="*/ 7 w 13"/>
                  <a:gd name="T1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3" h="12">
                    <a:moveTo>
                      <a:pt x="7" y="0"/>
                    </a:moveTo>
                    <a:cubicBezTo>
                      <a:pt x="6" y="0"/>
                      <a:pt x="6" y="0"/>
                      <a:pt x="5" y="0"/>
                    </a:cubicBezTo>
                    <a:cubicBezTo>
                      <a:pt x="4" y="0"/>
                      <a:pt x="3" y="1"/>
                      <a:pt x="2" y="2"/>
                    </a:cubicBezTo>
                    <a:cubicBezTo>
                      <a:pt x="1" y="3"/>
                      <a:pt x="1" y="4"/>
                      <a:pt x="1" y="5"/>
                    </a:cubicBezTo>
                    <a:cubicBezTo>
                      <a:pt x="0" y="7"/>
                      <a:pt x="1" y="8"/>
                      <a:pt x="2" y="9"/>
                    </a:cubicBezTo>
                    <a:cubicBezTo>
                      <a:pt x="3" y="11"/>
                      <a:pt x="5" y="12"/>
                      <a:pt x="7" y="12"/>
                    </a:cubicBezTo>
                    <a:cubicBezTo>
                      <a:pt x="8" y="12"/>
                      <a:pt x="10" y="11"/>
                      <a:pt x="11" y="9"/>
                    </a:cubicBezTo>
                    <a:cubicBezTo>
                      <a:pt x="12" y="8"/>
                      <a:pt x="12" y="8"/>
                      <a:pt x="12" y="6"/>
                    </a:cubicBezTo>
                    <a:cubicBezTo>
                      <a:pt x="13" y="4"/>
                      <a:pt x="12" y="3"/>
                      <a:pt x="11" y="1"/>
                    </a:cubicBezTo>
                    <a:cubicBezTo>
                      <a:pt x="10" y="1"/>
                      <a:pt x="8" y="0"/>
                      <a:pt x="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434" name="Freeform 89"/>
              <p:cNvSpPr/>
              <p:nvPr/>
            </p:nvSpPr>
            <p:spPr bwMode="auto">
              <a:xfrm>
                <a:off x="4065" y="1262"/>
                <a:ext cx="14" cy="14"/>
              </a:xfrm>
              <a:custGeom>
                <a:avLst/>
                <a:gdLst>
                  <a:gd name="T0" fmla="*/ 1 w 3"/>
                  <a:gd name="T1" fmla="*/ 0 h 3"/>
                  <a:gd name="T2" fmla="*/ 1 w 3"/>
                  <a:gd name="T3" fmla="*/ 0 h 3"/>
                  <a:gd name="T4" fmla="*/ 0 w 3"/>
                  <a:gd name="T5" fmla="*/ 0 h 3"/>
                  <a:gd name="T6" fmla="*/ 0 w 3"/>
                  <a:gd name="T7" fmla="*/ 3 h 3"/>
                  <a:gd name="T8" fmla="*/ 1 w 3"/>
                  <a:gd name="T9" fmla="*/ 3 h 3"/>
                  <a:gd name="T10" fmla="*/ 3 w 3"/>
                  <a:gd name="T11" fmla="*/ 0 h 3"/>
                  <a:gd name="T12" fmla="*/ 1 w 3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3" y="3"/>
                      <a:pt x="3" y="2"/>
                      <a:pt x="3" y="0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435" name="Freeform 90"/>
              <p:cNvSpPr/>
              <p:nvPr/>
            </p:nvSpPr>
            <p:spPr bwMode="auto">
              <a:xfrm>
                <a:off x="3264" y="1262"/>
                <a:ext cx="75" cy="75"/>
              </a:xfrm>
              <a:custGeom>
                <a:avLst/>
                <a:gdLst>
                  <a:gd name="T0" fmla="*/ 8 w 16"/>
                  <a:gd name="T1" fmla="*/ 0 h 16"/>
                  <a:gd name="T2" fmla="*/ 7 w 16"/>
                  <a:gd name="T3" fmla="*/ 1 h 16"/>
                  <a:gd name="T4" fmla="*/ 0 w 16"/>
                  <a:gd name="T5" fmla="*/ 6 h 16"/>
                  <a:gd name="T6" fmla="*/ 1 w 16"/>
                  <a:gd name="T7" fmla="*/ 12 h 16"/>
                  <a:gd name="T8" fmla="*/ 6 w 16"/>
                  <a:gd name="T9" fmla="*/ 16 h 16"/>
                  <a:gd name="T10" fmla="*/ 8 w 16"/>
                  <a:gd name="T11" fmla="*/ 16 h 16"/>
                  <a:gd name="T12" fmla="*/ 15 w 16"/>
                  <a:gd name="T13" fmla="*/ 13 h 16"/>
                  <a:gd name="T14" fmla="*/ 16 w 16"/>
                  <a:gd name="T15" fmla="*/ 7 h 16"/>
                  <a:gd name="T16" fmla="*/ 11 w 16"/>
                  <a:gd name="T17" fmla="*/ 1 h 16"/>
                  <a:gd name="T18" fmla="*/ 8 w 16"/>
                  <a:gd name="T19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6" h="16">
                    <a:moveTo>
                      <a:pt x="8" y="0"/>
                    </a:moveTo>
                    <a:cubicBezTo>
                      <a:pt x="8" y="0"/>
                      <a:pt x="7" y="1"/>
                      <a:pt x="7" y="1"/>
                    </a:cubicBezTo>
                    <a:cubicBezTo>
                      <a:pt x="3" y="1"/>
                      <a:pt x="2" y="4"/>
                      <a:pt x="0" y="6"/>
                    </a:cubicBezTo>
                    <a:cubicBezTo>
                      <a:pt x="0" y="9"/>
                      <a:pt x="1" y="10"/>
                      <a:pt x="1" y="12"/>
                    </a:cubicBezTo>
                    <a:cubicBezTo>
                      <a:pt x="2" y="14"/>
                      <a:pt x="4" y="15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11" y="16"/>
                      <a:pt x="13" y="15"/>
                      <a:pt x="15" y="13"/>
                    </a:cubicBezTo>
                    <a:cubicBezTo>
                      <a:pt x="16" y="12"/>
                      <a:pt x="16" y="10"/>
                      <a:pt x="16" y="7"/>
                    </a:cubicBezTo>
                    <a:cubicBezTo>
                      <a:pt x="15" y="4"/>
                      <a:pt x="14" y="2"/>
                      <a:pt x="11" y="1"/>
                    </a:cubicBezTo>
                    <a:cubicBezTo>
                      <a:pt x="10" y="1"/>
                      <a:pt x="9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436" name="Freeform 91"/>
              <p:cNvSpPr/>
              <p:nvPr/>
            </p:nvSpPr>
            <p:spPr bwMode="auto">
              <a:xfrm>
                <a:off x="3554" y="1267"/>
                <a:ext cx="71" cy="65"/>
              </a:xfrm>
              <a:custGeom>
                <a:avLst/>
                <a:gdLst>
                  <a:gd name="T0" fmla="*/ 6 w 15"/>
                  <a:gd name="T1" fmla="*/ 0 h 14"/>
                  <a:gd name="T2" fmla="*/ 5 w 15"/>
                  <a:gd name="T3" fmla="*/ 1 h 14"/>
                  <a:gd name="T4" fmla="*/ 0 w 15"/>
                  <a:gd name="T5" fmla="*/ 5 h 14"/>
                  <a:gd name="T6" fmla="*/ 0 w 15"/>
                  <a:gd name="T7" fmla="*/ 10 h 14"/>
                  <a:gd name="T8" fmla="*/ 4 w 15"/>
                  <a:gd name="T9" fmla="*/ 14 h 14"/>
                  <a:gd name="T10" fmla="*/ 7 w 15"/>
                  <a:gd name="T11" fmla="*/ 14 h 14"/>
                  <a:gd name="T12" fmla="*/ 14 w 15"/>
                  <a:gd name="T13" fmla="*/ 9 h 14"/>
                  <a:gd name="T14" fmla="*/ 9 w 15"/>
                  <a:gd name="T15" fmla="*/ 0 h 14"/>
                  <a:gd name="T16" fmla="*/ 8 w 15"/>
                  <a:gd name="T17" fmla="*/ 0 h 14"/>
                  <a:gd name="T18" fmla="*/ 7 w 15"/>
                  <a:gd name="T19" fmla="*/ 0 h 14"/>
                  <a:gd name="T20" fmla="*/ 6 w 15"/>
                  <a:gd name="T21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" h="14">
                    <a:moveTo>
                      <a:pt x="6" y="0"/>
                    </a:moveTo>
                    <a:cubicBezTo>
                      <a:pt x="6" y="0"/>
                      <a:pt x="5" y="0"/>
                      <a:pt x="5" y="1"/>
                    </a:cubicBezTo>
                    <a:cubicBezTo>
                      <a:pt x="3" y="1"/>
                      <a:pt x="1" y="3"/>
                      <a:pt x="0" y="5"/>
                    </a:cubicBezTo>
                    <a:cubicBezTo>
                      <a:pt x="0" y="7"/>
                      <a:pt x="0" y="8"/>
                      <a:pt x="0" y="10"/>
                    </a:cubicBezTo>
                    <a:cubicBezTo>
                      <a:pt x="1" y="12"/>
                      <a:pt x="3" y="13"/>
                      <a:pt x="4" y="14"/>
                    </a:cubicBezTo>
                    <a:cubicBezTo>
                      <a:pt x="5" y="14"/>
                      <a:pt x="6" y="14"/>
                      <a:pt x="7" y="14"/>
                    </a:cubicBezTo>
                    <a:cubicBezTo>
                      <a:pt x="10" y="14"/>
                      <a:pt x="13" y="12"/>
                      <a:pt x="14" y="9"/>
                    </a:cubicBezTo>
                    <a:cubicBezTo>
                      <a:pt x="15" y="4"/>
                      <a:pt x="12" y="2"/>
                      <a:pt x="9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437" name="Freeform 92"/>
              <p:cNvSpPr/>
              <p:nvPr/>
            </p:nvSpPr>
            <p:spPr bwMode="auto">
              <a:xfrm>
                <a:off x="2988" y="1272"/>
                <a:ext cx="60" cy="60"/>
              </a:xfrm>
              <a:custGeom>
                <a:avLst/>
                <a:gdLst>
                  <a:gd name="T0" fmla="*/ 6 w 13"/>
                  <a:gd name="T1" fmla="*/ 0 h 13"/>
                  <a:gd name="T2" fmla="*/ 6 w 13"/>
                  <a:gd name="T3" fmla="*/ 0 h 13"/>
                  <a:gd name="T4" fmla="*/ 0 w 13"/>
                  <a:gd name="T5" fmla="*/ 5 h 13"/>
                  <a:gd name="T6" fmla="*/ 7 w 13"/>
                  <a:gd name="T7" fmla="*/ 13 h 13"/>
                  <a:gd name="T8" fmla="*/ 8 w 13"/>
                  <a:gd name="T9" fmla="*/ 13 h 13"/>
                  <a:gd name="T10" fmla="*/ 13 w 13"/>
                  <a:gd name="T11" fmla="*/ 6 h 13"/>
                  <a:gd name="T12" fmla="*/ 6 w 13"/>
                  <a:gd name="T13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2" y="1"/>
                      <a:pt x="1" y="3"/>
                      <a:pt x="0" y="5"/>
                    </a:cubicBezTo>
                    <a:cubicBezTo>
                      <a:pt x="0" y="10"/>
                      <a:pt x="2" y="13"/>
                      <a:pt x="7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11" y="12"/>
                      <a:pt x="13" y="10"/>
                      <a:pt x="13" y="6"/>
                    </a:cubicBezTo>
                    <a:cubicBezTo>
                      <a:pt x="12" y="2"/>
                      <a:pt x="10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438" name="Freeform 93"/>
              <p:cNvSpPr/>
              <p:nvPr/>
            </p:nvSpPr>
            <p:spPr bwMode="auto">
              <a:xfrm>
                <a:off x="3850" y="1281"/>
                <a:ext cx="46" cy="42"/>
              </a:xfrm>
              <a:custGeom>
                <a:avLst/>
                <a:gdLst>
                  <a:gd name="T0" fmla="*/ 5 w 10"/>
                  <a:gd name="T1" fmla="*/ 0 h 9"/>
                  <a:gd name="T2" fmla="*/ 1 w 10"/>
                  <a:gd name="T3" fmla="*/ 1 h 9"/>
                  <a:gd name="T4" fmla="*/ 0 w 10"/>
                  <a:gd name="T5" fmla="*/ 5 h 9"/>
                  <a:gd name="T6" fmla="*/ 3 w 10"/>
                  <a:gd name="T7" fmla="*/ 9 h 9"/>
                  <a:gd name="T8" fmla="*/ 5 w 10"/>
                  <a:gd name="T9" fmla="*/ 9 h 9"/>
                  <a:gd name="T10" fmla="*/ 8 w 10"/>
                  <a:gd name="T11" fmla="*/ 8 h 9"/>
                  <a:gd name="T12" fmla="*/ 8 w 10"/>
                  <a:gd name="T13" fmla="*/ 1 h 9"/>
                  <a:gd name="T14" fmla="*/ 5 w 10"/>
                  <a:gd name="T1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cubicBezTo>
                      <a:pt x="3" y="0"/>
                      <a:pt x="2" y="0"/>
                      <a:pt x="1" y="1"/>
                    </a:cubicBezTo>
                    <a:cubicBezTo>
                      <a:pt x="0" y="2"/>
                      <a:pt x="0" y="3"/>
                      <a:pt x="0" y="5"/>
                    </a:cubicBezTo>
                    <a:cubicBezTo>
                      <a:pt x="0" y="7"/>
                      <a:pt x="1" y="8"/>
                      <a:pt x="3" y="9"/>
                    </a:cubicBezTo>
                    <a:cubicBezTo>
                      <a:pt x="3" y="9"/>
                      <a:pt x="4" y="9"/>
                      <a:pt x="5" y="9"/>
                    </a:cubicBezTo>
                    <a:cubicBezTo>
                      <a:pt x="6" y="9"/>
                      <a:pt x="7" y="9"/>
                      <a:pt x="8" y="8"/>
                    </a:cubicBezTo>
                    <a:cubicBezTo>
                      <a:pt x="10" y="6"/>
                      <a:pt x="10" y="3"/>
                      <a:pt x="8" y="1"/>
                    </a:cubicBezTo>
                    <a:cubicBezTo>
                      <a:pt x="7" y="0"/>
                      <a:pt x="6" y="0"/>
                      <a:pt x="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439" name="Freeform 94"/>
              <p:cNvSpPr/>
              <p:nvPr/>
            </p:nvSpPr>
            <p:spPr bwMode="auto">
              <a:xfrm>
                <a:off x="3348" y="1295"/>
                <a:ext cx="80" cy="75"/>
              </a:xfrm>
              <a:custGeom>
                <a:avLst/>
                <a:gdLst>
                  <a:gd name="T0" fmla="*/ 8 w 17"/>
                  <a:gd name="T1" fmla="*/ 0 h 16"/>
                  <a:gd name="T2" fmla="*/ 6 w 17"/>
                  <a:gd name="T3" fmla="*/ 1 h 16"/>
                  <a:gd name="T4" fmla="*/ 1 w 17"/>
                  <a:gd name="T5" fmla="*/ 5 h 16"/>
                  <a:gd name="T6" fmla="*/ 1 w 17"/>
                  <a:gd name="T7" fmla="*/ 11 h 16"/>
                  <a:gd name="T8" fmla="*/ 2 w 17"/>
                  <a:gd name="T9" fmla="*/ 13 h 16"/>
                  <a:gd name="T10" fmla="*/ 8 w 17"/>
                  <a:gd name="T11" fmla="*/ 16 h 16"/>
                  <a:gd name="T12" fmla="*/ 8 w 17"/>
                  <a:gd name="T13" fmla="*/ 16 h 16"/>
                  <a:gd name="T14" fmla="*/ 12 w 17"/>
                  <a:gd name="T15" fmla="*/ 15 h 16"/>
                  <a:gd name="T16" fmla="*/ 15 w 17"/>
                  <a:gd name="T17" fmla="*/ 11 h 16"/>
                  <a:gd name="T18" fmla="*/ 11 w 17"/>
                  <a:gd name="T19" fmla="*/ 1 h 16"/>
                  <a:gd name="T20" fmla="*/ 8 w 17"/>
                  <a:gd name="T21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16">
                    <a:moveTo>
                      <a:pt x="8" y="0"/>
                    </a:moveTo>
                    <a:cubicBezTo>
                      <a:pt x="7" y="0"/>
                      <a:pt x="7" y="1"/>
                      <a:pt x="6" y="1"/>
                    </a:cubicBezTo>
                    <a:cubicBezTo>
                      <a:pt x="4" y="1"/>
                      <a:pt x="2" y="3"/>
                      <a:pt x="1" y="5"/>
                    </a:cubicBezTo>
                    <a:cubicBezTo>
                      <a:pt x="0" y="6"/>
                      <a:pt x="0" y="9"/>
                      <a:pt x="1" y="11"/>
                    </a:cubicBezTo>
                    <a:cubicBezTo>
                      <a:pt x="1" y="12"/>
                      <a:pt x="2" y="12"/>
                      <a:pt x="2" y="13"/>
                    </a:cubicBezTo>
                    <a:cubicBezTo>
                      <a:pt x="3" y="14"/>
                      <a:pt x="6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10" y="16"/>
                      <a:pt x="11" y="15"/>
                      <a:pt x="12" y="15"/>
                    </a:cubicBezTo>
                    <a:cubicBezTo>
                      <a:pt x="13" y="14"/>
                      <a:pt x="14" y="13"/>
                      <a:pt x="15" y="11"/>
                    </a:cubicBezTo>
                    <a:cubicBezTo>
                      <a:pt x="17" y="7"/>
                      <a:pt x="14" y="3"/>
                      <a:pt x="11" y="1"/>
                    </a:cubicBezTo>
                    <a:cubicBezTo>
                      <a:pt x="11" y="1"/>
                      <a:pt x="9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440" name="Freeform 95"/>
              <p:cNvSpPr/>
              <p:nvPr/>
            </p:nvSpPr>
            <p:spPr bwMode="auto">
              <a:xfrm>
                <a:off x="3067" y="1300"/>
                <a:ext cx="66" cy="65"/>
              </a:xfrm>
              <a:custGeom>
                <a:avLst/>
                <a:gdLst>
                  <a:gd name="T0" fmla="*/ 7 w 14"/>
                  <a:gd name="T1" fmla="*/ 0 h 14"/>
                  <a:gd name="T2" fmla="*/ 7 w 14"/>
                  <a:gd name="T3" fmla="*/ 0 h 14"/>
                  <a:gd name="T4" fmla="*/ 1 w 14"/>
                  <a:gd name="T5" fmla="*/ 5 h 14"/>
                  <a:gd name="T6" fmla="*/ 1 w 14"/>
                  <a:gd name="T7" fmla="*/ 9 h 14"/>
                  <a:gd name="T8" fmla="*/ 8 w 14"/>
                  <a:gd name="T9" fmla="*/ 14 h 14"/>
                  <a:gd name="T10" fmla="*/ 14 w 14"/>
                  <a:gd name="T11" fmla="*/ 7 h 14"/>
                  <a:gd name="T12" fmla="*/ 10 w 14"/>
                  <a:gd name="T13" fmla="*/ 0 h 14"/>
                  <a:gd name="T14" fmla="*/ 9 w 14"/>
                  <a:gd name="T15" fmla="*/ 0 h 14"/>
                  <a:gd name="T16" fmla="*/ 8 w 14"/>
                  <a:gd name="T17" fmla="*/ 0 h 14"/>
                  <a:gd name="T18" fmla="*/ 7 w 14"/>
                  <a:gd name="T19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" h="14">
                    <a:moveTo>
                      <a:pt x="7" y="0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3" y="1"/>
                      <a:pt x="2" y="3"/>
                      <a:pt x="1" y="5"/>
                    </a:cubicBezTo>
                    <a:cubicBezTo>
                      <a:pt x="1" y="7"/>
                      <a:pt x="0" y="7"/>
                      <a:pt x="1" y="9"/>
                    </a:cubicBezTo>
                    <a:cubicBezTo>
                      <a:pt x="2" y="12"/>
                      <a:pt x="4" y="14"/>
                      <a:pt x="8" y="14"/>
                    </a:cubicBezTo>
                    <a:cubicBezTo>
                      <a:pt x="12" y="14"/>
                      <a:pt x="14" y="11"/>
                      <a:pt x="14" y="7"/>
                    </a:cubicBezTo>
                    <a:cubicBezTo>
                      <a:pt x="14" y="4"/>
                      <a:pt x="12" y="2"/>
                      <a:pt x="10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441" name="Freeform 96"/>
              <p:cNvSpPr/>
              <p:nvPr/>
            </p:nvSpPr>
            <p:spPr bwMode="auto">
              <a:xfrm>
                <a:off x="3639" y="1304"/>
                <a:ext cx="61" cy="61"/>
              </a:xfrm>
              <a:custGeom>
                <a:avLst/>
                <a:gdLst>
                  <a:gd name="T0" fmla="*/ 7 w 13"/>
                  <a:gd name="T1" fmla="*/ 0 h 13"/>
                  <a:gd name="T2" fmla="*/ 6 w 13"/>
                  <a:gd name="T3" fmla="*/ 0 h 13"/>
                  <a:gd name="T4" fmla="*/ 5 w 13"/>
                  <a:gd name="T5" fmla="*/ 0 h 13"/>
                  <a:gd name="T6" fmla="*/ 0 w 13"/>
                  <a:gd name="T7" fmla="*/ 6 h 13"/>
                  <a:gd name="T8" fmla="*/ 8 w 13"/>
                  <a:gd name="T9" fmla="*/ 13 h 13"/>
                  <a:gd name="T10" fmla="*/ 8 w 13"/>
                  <a:gd name="T11" fmla="*/ 13 h 13"/>
                  <a:gd name="T12" fmla="*/ 13 w 13"/>
                  <a:gd name="T13" fmla="*/ 7 h 13"/>
                  <a:gd name="T14" fmla="*/ 13 w 13"/>
                  <a:gd name="T15" fmla="*/ 5 h 13"/>
                  <a:gd name="T16" fmla="*/ 7 w 13"/>
                  <a:gd name="T1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cubicBezTo>
                      <a:pt x="7" y="0"/>
                      <a:pt x="6" y="0"/>
                      <a:pt x="6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3" y="1"/>
                      <a:pt x="1" y="3"/>
                      <a:pt x="0" y="6"/>
                    </a:cubicBezTo>
                    <a:cubicBezTo>
                      <a:pt x="1" y="10"/>
                      <a:pt x="3" y="13"/>
                      <a:pt x="8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11" y="12"/>
                      <a:pt x="13" y="10"/>
                      <a:pt x="13" y="7"/>
                    </a:cubicBezTo>
                    <a:cubicBezTo>
                      <a:pt x="13" y="7"/>
                      <a:pt x="13" y="6"/>
                      <a:pt x="13" y="5"/>
                    </a:cubicBezTo>
                    <a:cubicBezTo>
                      <a:pt x="12" y="2"/>
                      <a:pt x="10" y="0"/>
                      <a:pt x="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442" name="Freeform 97"/>
              <p:cNvSpPr/>
              <p:nvPr/>
            </p:nvSpPr>
            <p:spPr bwMode="auto">
              <a:xfrm>
                <a:off x="3939" y="1304"/>
                <a:ext cx="37" cy="38"/>
              </a:xfrm>
              <a:custGeom>
                <a:avLst/>
                <a:gdLst>
                  <a:gd name="T0" fmla="*/ 4 w 8"/>
                  <a:gd name="T1" fmla="*/ 0 h 8"/>
                  <a:gd name="T2" fmla="*/ 3 w 8"/>
                  <a:gd name="T3" fmla="*/ 0 h 8"/>
                  <a:gd name="T4" fmla="*/ 2 w 8"/>
                  <a:gd name="T5" fmla="*/ 0 h 8"/>
                  <a:gd name="T6" fmla="*/ 0 w 8"/>
                  <a:gd name="T7" fmla="*/ 4 h 8"/>
                  <a:gd name="T8" fmla="*/ 4 w 8"/>
                  <a:gd name="T9" fmla="*/ 8 h 8"/>
                  <a:gd name="T10" fmla="*/ 4 w 8"/>
                  <a:gd name="T11" fmla="*/ 8 h 8"/>
                  <a:gd name="T12" fmla="*/ 8 w 8"/>
                  <a:gd name="T13" fmla="*/ 4 h 8"/>
                  <a:gd name="T14" fmla="*/ 7 w 8"/>
                  <a:gd name="T15" fmla="*/ 2 h 8"/>
                  <a:gd name="T16" fmla="*/ 4 w 8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8">
                    <a:moveTo>
                      <a:pt x="4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0" y="2"/>
                      <a:pt x="0" y="4"/>
                    </a:cubicBezTo>
                    <a:cubicBezTo>
                      <a:pt x="0" y="6"/>
                      <a:pt x="2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6" y="8"/>
                      <a:pt x="8" y="6"/>
                      <a:pt x="8" y="4"/>
                    </a:cubicBezTo>
                    <a:cubicBezTo>
                      <a:pt x="8" y="3"/>
                      <a:pt x="7" y="3"/>
                      <a:pt x="7" y="2"/>
                    </a:cubicBezTo>
                    <a:cubicBezTo>
                      <a:pt x="7" y="1"/>
                      <a:pt x="5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443" name="Freeform 98"/>
              <p:cNvSpPr/>
              <p:nvPr/>
            </p:nvSpPr>
            <p:spPr bwMode="auto">
              <a:xfrm>
                <a:off x="3437" y="1318"/>
                <a:ext cx="71" cy="71"/>
              </a:xfrm>
              <a:custGeom>
                <a:avLst/>
                <a:gdLst>
                  <a:gd name="T0" fmla="*/ 7 w 15"/>
                  <a:gd name="T1" fmla="*/ 0 h 15"/>
                  <a:gd name="T2" fmla="*/ 5 w 15"/>
                  <a:gd name="T3" fmla="*/ 1 h 15"/>
                  <a:gd name="T4" fmla="*/ 5 w 15"/>
                  <a:gd name="T5" fmla="*/ 1 h 15"/>
                  <a:gd name="T6" fmla="*/ 0 w 15"/>
                  <a:gd name="T7" fmla="*/ 5 h 15"/>
                  <a:gd name="T8" fmla="*/ 0 w 15"/>
                  <a:gd name="T9" fmla="*/ 11 h 15"/>
                  <a:gd name="T10" fmla="*/ 4 w 15"/>
                  <a:gd name="T11" fmla="*/ 15 h 15"/>
                  <a:gd name="T12" fmla="*/ 7 w 15"/>
                  <a:gd name="T13" fmla="*/ 15 h 15"/>
                  <a:gd name="T14" fmla="*/ 10 w 15"/>
                  <a:gd name="T15" fmla="*/ 15 h 15"/>
                  <a:gd name="T16" fmla="*/ 14 w 15"/>
                  <a:gd name="T17" fmla="*/ 11 h 15"/>
                  <a:gd name="T18" fmla="*/ 10 w 15"/>
                  <a:gd name="T19" fmla="*/ 1 h 15"/>
                  <a:gd name="T20" fmla="*/ 7 w 15"/>
                  <a:gd name="T21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" h="15">
                    <a:moveTo>
                      <a:pt x="7" y="0"/>
                    </a:moveTo>
                    <a:cubicBezTo>
                      <a:pt x="6" y="0"/>
                      <a:pt x="6" y="0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3" y="1"/>
                      <a:pt x="1" y="3"/>
                      <a:pt x="0" y="5"/>
                    </a:cubicBezTo>
                    <a:cubicBezTo>
                      <a:pt x="0" y="6"/>
                      <a:pt x="0" y="9"/>
                      <a:pt x="0" y="11"/>
                    </a:cubicBezTo>
                    <a:cubicBezTo>
                      <a:pt x="1" y="12"/>
                      <a:pt x="3" y="14"/>
                      <a:pt x="4" y="15"/>
                    </a:cubicBezTo>
                    <a:cubicBezTo>
                      <a:pt x="5" y="15"/>
                      <a:pt x="6" y="15"/>
                      <a:pt x="7" y="15"/>
                    </a:cubicBezTo>
                    <a:cubicBezTo>
                      <a:pt x="8" y="15"/>
                      <a:pt x="9" y="15"/>
                      <a:pt x="10" y="15"/>
                    </a:cubicBezTo>
                    <a:cubicBezTo>
                      <a:pt x="12" y="14"/>
                      <a:pt x="13" y="12"/>
                      <a:pt x="14" y="11"/>
                    </a:cubicBezTo>
                    <a:cubicBezTo>
                      <a:pt x="15" y="6"/>
                      <a:pt x="13" y="2"/>
                      <a:pt x="10" y="1"/>
                    </a:cubicBezTo>
                    <a:cubicBezTo>
                      <a:pt x="9" y="1"/>
                      <a:pt x="8" y="0"/>
                      <a:pt x="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444" name="Freeform 99"/>
              <p:cNvSpPr/>
              <p:nvPr/>
            </p:nvSpPr>
            <p:spPr bwMode="auto">
              <a:xfrm>
                <a:off x="3728" y="1328"/>
                <a:ext cx="56" cy="51"/>
              </a:xfrm>
              <a:custGeom>
                <a:avLst/>
                <a:gdLst>
                  <a:gd name="T0" fmla="*/ 6 w 12"/>
                  <a:gd name="T1" fmla="*/ 0 h 11"/>
                  <a:gd name="T2" fmla="*/ 6 w 12"/>
                  <a:gd name="T3" fmla="*/ 0 h 11"/>
                  <a:gd name="T4" fmla="*/ 5 w 12"/>
                  <a:gd name="T5" fmla="*/ 0 h 11"/>
                  <a:gd name="T6" fmla="*/ 0 w 12"/>
                  <a:gd name="T7" fmla="*/ 4 h 11"/>
                  <a:gd name="T8" fmla="*/ 4 w 12"/>
                  <a:gd name="T9" fmla="*/ 11 h 11"/>
                  <a:gd name="T10" fmla="*/ 6 w 12"/>
                  <a:gd name="T11" fmla="*/ 11 h 11"/>
                  <a:gd name="T12" fmla="*/ 12 w 12"/>
                  <a:gd name="T13" fmla="*/ 4 h 11"/>
                  <a:gd name="T14" fmla="*/ 6 w 12"/>
                  <a:gd name="T15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11">
                    <a:moveTo>
                      <a:pt x="6" y="0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1" y="2"/>
                      <a:pt x="0" y="4"/>
                    </a:cubicBezTo>
                    <a:cubicBezTo>
                      <a:pt x="0" y="8"/>
                      <a:pt x="1" y="10"/>
                      <a:pt x="4" y="11"/>
                    </a:cubicBezTo>
                    <a:cubicBezTo>
                      <a:pt x="5" y="11"/>
                      <a:pt x="5" y="11"/>
                      <a:pt x="6" y="11"/>
                    </a:cubicBezTo>
                    <a:cubicBezTo>
                      <a:pt x="10" y="11"/>
                      <a:pt x="12" y="8"/>
                      <a:pt x="12" y="4"/>
                    </a:cubicBezTo>
                    <a:cubicBezTo>
                      <a:pt x="11" y="2"/>
                      <a:pt x="9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445" name="Freeform 100"/>
              <p:cNvSpPr/>
              <p:nvPr/>
            </p:nvSpPr>
            <p:spPr bwMode="auto">
              <a:xfrm>
                <a:off x="3151" y="1332"/>
                <a:ext cx="71" cy="66"/>
              </a:xfrm>
              <a:custGeom>
                <a:avLst/>
                <a:gdLst>
                  <a:gd name="T0" fmla="*/ 8 w 15"/>
                  <a:gd name="T1" fmla="*/ 0 h 14"/>
                  <a:gd name="T2" fmla="*/ 7 w 15"/>
                  <a:gd name="T3" fmla="*/ 0 h 14"/>
                  <a:gd name="T4" fmla="*/ 0 w 15"/>
                  <a:gd name="T5" fmla="*/ 5 h 14"/>
                  <a:gd name="T6" fmla="*/ 0 w 15"/>
                  <a:gd name="T7" fmla="*/ 9 h 14"/>
                  <a:gd name="T8" fmla="*/ 8 w 15"/>
                  <a:gd name="T9" fmla="*/ 14 h 14"/>
                  <a:gd name="T10" fmla="*/ 10 w 15"/>
                  <a:gd name="T11" fmla="*/ 14 h 14"/>
                  <a:gd name="T12" fmla="*/ 14 w 15"/>
                  <a:gd name="T13" fmla="*/ 9 h 14"/>
                  <a:gd name="T14" fmla="*/ 14 w 15"/>
                  <a:gd name="T15" fmla="*/ 5 h 14"/>
                  <a:gd name="T16" fmla="*/ 8 w 15"/>
                  <a:gd name="T1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14">
                    <a:moveTo>
                      <a:pt x="8" y="0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3" y="0"/>
                      <a:pt x="2" y="2"/>
                      <a:pt x="0" y="5"/>
                    </a:cubicBezTo>
                    <a:cubicBezTo>
                      <a:pt x="0" y="7"/>
                      <a:pt x="0" y="7"/>
                      <a:pt x="0" y="9"/>
                    </a:cubicBezTo>
                    <a:cubicBezTo>
                      <a:pt x="2" y="12"/>
                      <a:pt x="4" y="14"/>
                      <a:pt x="8" y="14"/>
                    </a:cubicBezTo>
                    <a:cubicBezTo>
                      <a:pt x="9" y="14"/>
                      <a:pt x="9" y="14"/>
                      <a:pt x="10" y="14"/>
                    </a:cubicBezTo>
                    <a:cubicBezTo>
                      <a:pt x="12" y="12"/>
                      <a:pt x="14" y="11"/>
                      <a:pt x="14" y="9"/>
                    </a:cubicBezTo>
                    <a:cubicBezTo>
                      <a:pt x="15" y="7"/>
                      <a:pt x="15" y="7"/>
                      <a:pt x="14" y="5"/>
                    </a:cubicBezTo>
                    <a:cubicBezTo>
                      <a:pt x="13" y="2"/>
                      <a:pt x="11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446" name="Freeform 101"/>
              <p:cNvSpPr/>
              <p:nvPr/>
            </p:nvSpPr>
            <p:spPr bwMode="auto">
              <a:xfrm>
                <a:off x="2884" y="1342"/>
                <a:ext cx="57" cy="47"/>
              </a:xfrm>
              <a:custGeom>
                <a:avLst/>
                <a:gdLst>
                  <a:gd name="T0" fmla="*/ 6 w 12"/>
                  <a:gd name="T1" fmla="*/ 0 h 10"/>
                  <a:gd name="T2" fmla="*/ 6 w 12"/>
                  <a:gd name="T3" fmla="*/ 0 h 10"/>
                  <a:gd name="T4" fmla="*/ 5 w 12"/>
                  <a:gd name="T5" fmla="*/ 0 h 10"/>
                  <a:gd name="T6" fmla="*/ 5 w 12"/>
                  <a:gd name="T7" fmla="*/ 0 h 10"/>
                  <a:gd name="T8" fmla="*/ 1 w 12"/>
                  <a:gd name="T9" fmla="*/ 3 h 10"/>
                  <a:gd name="T10" fmla="*/ 1 w 12"/>
                  <a:gd name="T11" fmla="*/ 3 h 10"/>
                  <a:gd name="T12" fmla="*/ 6 w 12"/>
                  <a:gd name="T13" fmla="*/ 10 h 10"/>
                  <a:gd name="T14" fmla="*/ 10 w 12"/>
                  <a:gd name="T15" fmla="*/ 9 h 10"/>
                  <a:gd name="T16" fmla="*/ 11 w 12"/>
                  <a:gd name="T17" fmla="*/ 6 h 10"/>
                  <a:gd name="T18" fmla="*/ 10 w 12"/>
                  <a:gd name="T19" fmla="*/ 1 h 10"/>
                  <a:gd name="T20" fmla="*/ 6 w 12"/>
                  <a:gd name="T21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" h="10">
                    <a:moveTo>
                      <a:pt x="6" y="0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3" y="0"/>
                      <a:pt x="2" y="1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8"/>
                      <a:pt x="3" y="10"/>
                      <a:pt x="6" y="10"/>
                    </a:cubicBezTo>
                    <a:cubicBezTo>
                      <a:pt x="8" y="10"/>
                      <a:pt x="9" y="10"/>
                      <a:pt x="10" y="9"/>
                    </a:cubicBezTo>
                    <a:cubicBezTo>
                      <a:pt x="11" y="8"/>
                      <a:pt x="11" y="7"/>
                      <a:pt x="11" y="6"/>
                    </a:cubicBezTo>
                    <a:cubicBezTo>
                      <a:pt x="12" y="4"/>
                      <a:pt x="11" y="2"/>
                      <a:pt x="10" y="1"/>
                    </a:cubicBezTo>
                    <a:cubicBezTo>
                      <a:pt x="9" y="0"/>
                      <a:pt x="8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447" name="Freeform 102"/>
              <p:cNvSpPr/>
              <p:nvPr/>
            </p:nvSpPr>
            <p:spPr bwMode="auto">
              <a:xfrm>
                <a:off x="4032" y="1346"/>
                <a:ext cx="19" cy="19"/>
              </a:xfrm>
              <a:custGeom>
                <a:avLst/>
                <a:gdLst>
                  <a:gd name="T0" fmla="*/ 2 w 4"/>
                  <a:gd name="T1" fmla="*/ 0 h 4"/>
                  <a:gd name="T2" fmla="*/ 0 w 4"/>
                  <a:gd name="T3" fmla="*/ 2 h 4"/>
                  <a:gd name="T4" fmla="*/ 2 w 4"/>
                  <a:gd name="T5" fmla="*/ 4 h 4"/>
                  <a:gd name="T6" fmla="*/ 4 w 4"/>
                  <a:gd name="T7" fmla="*/ 1 h 4"/>
                  <a:gd name="T8" fmla="*/ 2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2" y="0"/>
                    </a:moveTo>
                    <a:cubicBezTo>
                      <a:pt x="1" y="0"/>
                      <a:pt x="0" y="1"/>
                      <a:pt x="0" y="2"/>
                    </a:cubicBezTo>
                    <a:cubicBezTo>
                      <a:pt x="0" y="3"/>
                      <a:pt x="1" y="3"/>
                      <a:pt x="2" y="4"/>
                    </a:cubicBezTo>
                    <a:cubicBezTo>
                      <a:pt x="3" y="3"/>
                      <a:pt x="3" y="3"/>
                      <a:pt x="4" y="1"/>
                    </a:cubicBezTo>
                    <a:cubicBezTo>
                      <a:pt x="3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448" name="Freeform 103"/>
              <p:cNvSpPr/>
              <p:nvPr/>
            </p:nvSpPr>
            <p:spPr bwMode="auto">
              <a:xfrm>
                <a:off x="3245" y="1351"/>
                <a:ext cx="75" cy="70"/>
              </a:xfrm>
              <a:custGeom>
                <a:avLst/>
                <a:gdLst>
                  <a:gd name="T0" fmla="*/ 8 w 16"/>
                  <a:gd name="T1" fmla="*/ 0 h 15"/>
                  <a:gd name="T2" fmla="*/ 6 w 16"/>
                  <a:gd name="T3" fmla="*/ 0 h 15"/>
                  <a:gd name="T4" fmla="*/ 2 w 16"/>
                  <a:gd name="T5" fmla="*/ 3 h 15"/>
                  <a:gd name="T6" fmla="*/ 1 w 16"/>
                  <a:gd name="T7" fmla="*/ 4 h 15"/>
                  <a:gd name="T8" fmla="*/ 0 w 16"/>
                  <a:gd name="T9" fmla="*/ 7 h 15"/>
                  <a:gd name="T10" fmla="*/ 8 w 16"/>
                  <a:gd name="T11" fmla="*/ 15 h 15"/>
                  <a:gd name="T12" fmla="*/ 9 w 16"/>
                  <a:gd name="T13" fmla="*/ 15 h 15"/>
                  <a:gd name="T14" fmla="*/ 14 w 16"/>
                  <a:gd name="T15" fmla="*/ 4 h 15"/>
                  <a:gd name="T16" fmla="*/ 11 w 16"/>
                  <a:gd name="T17" fmla="*/ 1 h 15"/>
                  <a:gd name="T18" fmla="*/ 8 w 16"/>
                  <a:gd name="T1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6" h="15">
                    <a:moveTo>
                      <a:pt x="8" y="0"/>
                    </a:moveTo>
                    <a:cubicBezTo>
                      <a:pt x="7" y="0"/>
                      <a:pt x="7" y="0"/>
                      <a:pt x="6" y="0"/>
                    </a:cubicBezTo>
                    <a:cubicBezTo>
                      <a:pt x="4" y="0"/>
                      <a:pt x="3" y="2"/>
                      <a:pt x="2" y="3"/>
                    </a:cubicBezTo>
                    <a:cubicBezTo>
                      <a:pt x="2" y="3"/>
                      <a:pt x="1" y="4"/>
                      <a:pt x="1" y="4"/>
                    </a:cubicBezTo>
                    <a:cubicBezTo>
                      <a:pt x="1" y="5"/>
                      <a:pt x="1" y="6"/>
                      <a:pt x="0" y="7"/>
                    </a:cubicBezTo>
                    <a:cubicBezTo>
                      <a:pt x="0" y="12"/>
                      <a:pt x="4" y="15"/>
                      <a:pt x="8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13" y="14"/>
                      <a:pt x="16" y="10"/>
                      <a:pt x="14" y="4"/>
                    </a:cubicBezTo>
                    <a:cubicBezTo>
                      <a:pt x="14" y="3"/>
                      <a:pt x="12" y="2"/>
                      <a:pt x="11" y="1"/>
                    </a:cubicBezTo>
                    <a:cubicBezTo>
                      <a:pt x="10" y="0"/>
                      <a:pt x="9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449" name="Freeform 104"/>
              <p:cNvSpPr/>
              <p:nvPr/>
            </p:nvSpPr>
            <p:spPr bwMode="auto">
              <a:xfrm>
                <a:off x="3522" y="1351"/>
                <a:ext cx="65" cy="66"/>
              </a:xfrm>
              <a:custGeom>
                <a:avLst/>
                <a:gdLst>
                  <a:gd name="T0" fmla="*/ 8 w 14"/>
                  <a:gd name="T1" fmla="*/ 0 h 14"/>
                  <a:gd name="T2" fmla="*/ 6 w 14"/>
                  <a:gd name="T3" fmla="*/ 1 h 14"/>
                  <a:gd name="T4" fmla="*/ 1 w 14"/>
                  <a:gd name="T5" fmla="*/ 4 h 14"/>
                  <a:gd name="T6" fmla="*/ 0 w 14"/>
                  <a:gd name="T7" fmla="*/ 7 h 14"/>
                  <a:gd name="T8" fmla="*/ 7 w 14"/>
                  <a:gd name="T9" fmla="*/ 14 h 14"/>
                  <a:gd name="T10" fmla="*/ 9 w 14"/>
                  <a:gd name="T11" fmla="*/ 14 h 14"/>
                  <a:gd name="T12" fmla="*/ 14 w 14"/>
                  <a:gd name="T13" fmla="*/ 7 h 14"/>
                  <a:gd name="T14" fmla="*/ 14 w 14"/>
                  <a:gd name="T15" fmla="*/ 5 h 14"/>
                  <a:gd name="T16" fmla="*/ 8 w 14"/>
                  <a:gd name="T1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14">
                    <a:moveTo>
                      <a:pt x="8" y="0"/>
                    </a:moveTo>
                    <a:cubicBezTo>
                      <a:pt x="7" y="0"/>
                      <a:pt x="6" y="0"/>
                      <a:pt x="6" y="1"/>
                    </a:cubicBezTo>
                    <a:cubicBezTo>
                      <a:pt x="3" y="1"/>
                      <a:pt x="2" y="3"/>
                      <a:pt x="1" y="4"/>
                    </a:cubicBezTo>
                    <a:cubicBezTo>
                      <a:pt x="1" y="6"/>
                      <a:pt x="0" y="6"/>
                      <a:pt x="0" y="7"/>
                    </a:cubicBezTo>
                    <a:cubicBezTo>
                      <a:pt x="1" y="12"/>
                      <a:pt x="3" y="14"/>
                      <a:pt x="7" y="14"/>
                    </a:cubicBezTo>
                    <a:cubicBezTo>
                      <a:pt x="8" y="14"/>
                      <a:pt x="9" y="14"/>
                      <a:pt x="9" y="14"/>
                    </a:cubicBezTo>
                    <a:cubicBezTo>
                      <a:pt x="12" y="13"/>
                      <a:pt x="14" y="11"/>
                      <a:pt x="14" y="7"/>
                    </a:cubicBezTo>
                    <a:cubicBezTo>
                      <a:pt x="14" y="6"/>
                      <a:pt x="14" y="6"/>
                      <a:pt x="14" y="5"/>
                    </a:cubicBezTo>
                    <a:cubicBezTo>
                      <a:pt x="12" y="3"/>
                      <a:pt x="11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450" name="Freeform 105"/>
              <p:cNvSpPr/>
              <p:nvPr/>
            </p:nvSpPr>
            <p:spPr bwMode="auto">
              <a:xfrm>
                <a:off x="2964" y="1356"/>
                <a:ext cx="61" cy="56"/>
              </a:xfrm>
              <a:custGeom>
                <a:avLst/>
                <a:gdLst>
                  <a:gd name="T0" fmla="*/ 7 w 13"/>
                  <a:gd name="T1" fmla="*/ 0 h 12"/>
                  <a:gd name="T2" fmla="*/ 5 w 13"/>
                  <a:gd name="T3" fmla="*/ 1 h 12"/>
                  <a:gd name="T4" fmla="*/ 1 w 13"/>
                  <a:gd name="T5" fmla="*/ 4 h 12"/>
                  <a:gd name="T6" fmla="*/ 7 w 13"/>
                  <a:gd name="T7" fmla="*/ 12 h 12"/>
                  <a:gd name="T8" fmla="*/ 9 w 13"/>
                  <a:gd name="T9" fmla="*/ 12 h 12"/>
                  <a:gd name="T10" fmla="*/ 13 w 13"/>
                  <a:gd name="T11" fmla="*/ 9 h 12"/>
                  <a:gd name="T12" fmla="*/ 13 w 13"/>
                  <a:gd name="T13" fmla="*/ 8 h 12"/>
                  <a:gd name="T14" fmla="*/ 10 w 13"/>
                  <a:gd name="T15" fmla="*/ 1 h 12"/>
                  <a:gd name="T16" fmla="*/ 7 w 13"/>
                  <a:gd name="T17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" h="12">
                    <a:moveTo>
                      <a:pt x="7" y="0"/>
                    </a:moveTo>
                    <a:cubicBezTo>
                      <a:pt x="6" y="0"/>
                      <a:pt x="6" y="0"/>
                      <a:pt x="5" y="1"/>
                    </a:cubicBezTo>
                    <a:cubicBezTo>
                      <a:pt x="3" y="1"/>
                      <a:pt x="2" y="3"/>
                      <a:pt x="1" y="4"/>
                    </a:cubicBezTo>
                    <a:cubicBezTo>
                      <a:pt x="0" y="9"/>
                      <a:pt x="3" y="12"/>
                      <a:pt x="7" y="12"/>
                    </a:cubicBezTo>
                    <a:cubicBezTo>
                      <a:pt x="8" y="12"/>
                      <a:pt x="9" y="12"/>
                      <a:pt x="9" y="12"/>
                    </a:cubicBezTo>
                    <a:cubicBezTo>
                      <a:pt x="11" y="12"/>
                      <a:pt x="12" y="10"/>
                      <a:pt x="13" y="9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3" y="4"/>
                      <a:pt x="12" y="2"/>
                      <a:pt x="10" y="1"/>
                    </a:cubicBezTo>
                    <a:cubicBezTo>
                      <a:pt x="9" y="1"/>
                      <a:pt x="8" y="0"/>
                      <a:pt x="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451" name="Freeform 106"/>
              <p:cNvSpPr/>
              <p:nvPr/>
            </p:nvSpPr>
            <p:spPr bwMode="auto">
              <a:xfrm>
                <a:off x="3817" y="1360"/>
                <a:ext cx="47" cy="47"/>
              </a:xfrm>
              <a:custGeom>
                <a:avLst/>
                <a:gdLst>
                  <a:gd name="T0" fmla="*/ 5 w 10"/>
                  <a:gd name="T1" fmla="*/ 0 h 10"/>
                  <a:gd name="T2" fmla="*/ 3 w 10"/>
                  <a:gd name="T3" fmla="*/ 1 h 10"/>
                  <a:gd name="T4" fmla="*/ 0 w 10"/>
                  <a:gd name="T5" fmla="*/ 4 h 10"/>
                  <a:gd name="T6" fmla="*/ 2 w 10"/>
                  <a:gd name="T7" fmla="*/ 9 h 10"/>
                  <a:gd name="T8" fmla="*/ 2 w 10"/>
                  <a:gd name="T9" fmla="*/ 9 h 10"/>
                  <a:gd name="T10" fmla="*/ 3 w 10"/>
                  <a:gd name="T11" fmla="*/ 10 h 10"/>
                  <a:gd name="T12" fmla="*/ 4 w 10"/>
                  <a:gd name="T13" fmla="*/ 10 h 10"/>
                  <a:gd name="T14" fmla="*/ 7 w 10"/>
                  <a:gd name="T15" fmla="*/ 10 h 10"/>
                  <a:gd name="T16" fmla="*/ 10 w 10"/>
                  <a:gd name="T17" fmla="*/ 7 h 10"/>
                  <a:gd name="T18" fmla="*/ 10 w 10"/>
                  <a:gd name="T19" fmla="*/ 4 h 10"/>
                  <a:gd name="T20" fmla="*/ 7 w 10"/>
                  <a:gd name="T21" fmla="*/ 1 h 10"/>
                  <a:gd name="T22" fmla="*/ 5 w 10"/>
                  <a:gd name="T2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cubicBezTo>
                      <a:pt x="4" y="0"/>
                      <a:pt x="4" y="1"/>
                      <a:pt x="3" y="1"/>
                    </a:cubicBezTo>
                    <a:cubicBezTo>
                      <a:pt x="1" y="1"/>
                      <a:pt x="1" y="3"/>
                      <a:pt x="0" y="4"/>
                    </a:cubicBezTo>
                    <a:cubicBezTo>
                      <a:pt x="0" y="7"/>
                      <a:pt x="0" y="8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4" y="10"/>
                      <a:pt x="4" y="10"/>
                    </a:cubicBezTo>
                    <a:cubicBezTo>
                      <a:pt x="6" y="10"/>
                      <a:pt x="7" y="10"/>
                      <a:pt x="7" y="10"/>
                    </a:cubicBezTo>
                    <a:cubicBezTo>
                      <a:pt x="8" y="9"/>
                      <a:pt x="9" y="8"/>
                      <a:pt x="10" y="7"/>
                    </a:cubicBezTo>
                    <a:cubicBezTo>
                      <a:pt x="10" y="6"/>
                      <a:pt x="10" y="5"/>
                      <a:pt x="10" y="4"/>
                    </a:cubicBezTo>
                    <a:cubicBezTo>
                      <a:pt x="9" y="3"/>
                      <a:pt x="8" y="2"/>
                      <a:pt x="7" y="1"/>
                    </a:cubicBezTo>
                    <a:cubicBezTo>
                      <a:pt x="7" y="1"/>
                      <a:pt x="5" y="0"/>
                      <a:pt x="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452" name="Freeform 107"/>
              <p:cNvSpPr/>
              <p:nvPr/>
            </p:nvSpPr>
            <p:spPr bwMode="auto">
              <a:xfrm>
                <a:off x="3330" y="1384"/>
                <a:ext cx="74" cy="65"/>
              </a:xfrm>
              <a:custGeom>
                <a:avLst/>
                <a:gdLst>
                  <a:gd name="T0" fmla="*/ 8 w 16"/>
                  <a:gd name="T1" fmla="*/ 0 h 14"/>
                  <a:gd name="T2" fmla="*/ 7 w 16"/>
                  <a:gd name="T3" fmla="*/ 0 h 14"/>
                  <a:gd name="T4" fmla="*/ 6 w 16"/>
                  <a:gd name="T5" fmla="*/ 0 h 14"/>
                  <a:gd name="T6" fmla="*/ 1 w 16"/>
                  <a:gd name="T7" fmla="*/ 4 h 14"/>
                  <a:gd name="T8" fmla="*/ 5 w 16"/>
                  <a:gd name="T9" fmla="*/ 14 h 14"/>
                  <a:gd name="T10" fmla="*/ 8 w 16"/>
                  <a:gd name="T11" fmla="*/ 14 h 14"/>
                  <a:gd name="T12" fmla="*/ 10 w 16"/>
                  <a:gd name="T13" fmla="*/ 14 h 14"/>
                  <a:gd name="T14" fmla="*/ 15 w 16"/>
                  <a:gd name="T15" fmla="*/ 4 h 14"/>
                  <a:gd name="T16" fmla="*/ 11 w 16"/>
                  <a:gd name="T17" fmla="*/ 0 h 14"/>
                  <a:gd name="T18" fmla="*/ 11 w 16"/>
                  <a:gd name="T19" fmla="*/ 0 h 14"/>
                  <a:gd name="T20" fmla="*/ 9 w 16"/>
                  <a:gd name="T21" fmla="*/ 0 h 14"/>
                  <a:gd name="T22" fmla="*/ 8 w 16"/>
                  <a:gd name="T23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" h="14">
                    <a:moveTo>
                      <a:pt x="8" y="0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2"/>
                      <a:pt x="1" y="4"/>
                    </a:cubicBezTo>
                    <a:cubicBezTo>
                      <a:pt x="0" y="9"/>
                      <a:pt x="2" y="13"/>
                      <a:pt x="5" y="14"/>
                    </a:cubicBezTo>
                    <a:cubicBezTo>
                      <a:pt x="6" y="14"/>
                      <a:pt x="7" y="14"/>
                      <a:pt x="8" y="14"/>
                    </a:cubicBezTo>
                    <a:cubicBezTo>
                      <a:pt x="8" y="14"/>
                      <a:pt x="9" y="14"/>
                      <a:pt x="10" y="14"/>
                    </a:cubicBezTo>
                    <a:cubicBezTo>
                      <a:pt x="13" y="13"/>
                      <a:pt x="16" y="9"/>
                      <a:pt x="15" y="4"/>
                    </a:cubicBezTo>
                    <a:cubicBezTo>
                      <a:pt x="14" y="3"/>
                      <a:pt x="12" y="2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0" y="0"/>
                      <a:pt x="10" y="0"/>
                      <a:pt x="9" y="0"/>
                    </a:cubicBezTo>
                    <a:cubicBezTo>
                      <a:pt x="9" y="0"/>
                      <a:pt x="8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453" name="Freeform 108"/>
              <p:cNvSpPr/>
              <p:nvPr/>
            </p:nvSpPr>
            <p:spPr bwMode="auto">
              <a:xfrm>
                <a:off x="3053" y="1389"/>
                <a:ext cx="56" cy="60"/>
              </a:xfrm>
              <a:custGeom>
                <a:avLst/>
                <a:gdLst>
                  <a:gd name="T0" fmla="*/ 6 w 12"/>
                  <a:gd name="T1" fmla="*/ 0 h 13"/>
                  <a:gd name="T2" fmla="*/ 5 w 12"/>
                  <a:gd name="T3" fmla="*/ 0 h 13"/>
                  <a:gd name="T4" fmla="*/ 0 w 12"/>
                  <a:gd name="T5" fmla="*/ 6 h 13"/>
                  <a:gd name="T6" fmla="*/ 6 w 12"/>
                  <a:gd name="T7" fmla="*/ 13 h 13"/>
                  <a:gd name="T8" fmla="*/ 12 w 12"/>
                  <a:gd name="T9" fmla="*/ 7 h 13"/>
                  <a:gd name="T10" fmla="*/ 12 w 12"/>
                  <a:gd name="T11" fmla="*/ 5 h 13"/>
                  <a:gd name="T12" fmla="*/ 6 w 12"/>
                  <a:gd name="T13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13">
                    <a:moveTo>
                      <a:pt x="6" y="0"/>
                    </a:moveTo>
                    <a:cubicBezTo>
                      <a:pt x="6" y="0"/>
                      <a:pt x="5" y="0"/>
                      <a:pt x="5" y="0"/>
                    </a:cubicBezTo>
                    <a:cubicBezTo>
                      <a:pt x="2" y="0"/>
                      <a:pt x="0" y="3"/>
                      <a:pt x="0" y="6"/>
                    </a:cubicBezTo>
                    <a:cubicBezTo>
                      <a:pt x="0" y="10"/>
                      <a:pt x="2" y="12"/>
                      <a:pt x="6" y="13"/>
                    </a:cubicBezTo>
                    <a:cubicBezTo>
                      <a:pt x="10" y="12"/>
                      <a:pt x="12" y="10"/>
                      <a:pt x="12" y="7"/>
                    </a:cubicBezTo>
                    <a:cubicBezTo>
                      <a:pt x="12" y="6"/>
                      <a:pt x="12" y="6"/>
                      <a:pt x="12" y="5"/>
                    </a:cubicBezTo>
                    <a:cubicBezTo>
                      <a:pt x="12" y="2"/>
                      <a:pt x="9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454" name="Freeform 109"/>
              <p:cNvSpPr/>
              <p:nvPr/>
            </p:nvSpPr>
            <p:spPr bwMode="auto">
              <a:xfrm>
                <a:off x="3611" y="1389"/>
                <a:ext cx="60" cy="60"/>
              </a:xfrm>
              <a:custGeom>
                <a:avLst/>
                <a:gdLst>
                  <a:gd name="T0" fmla="*/ 7 w 13"/>
                  <a:gd name="T1" fmla="*/ 0 h 13"/>
                  <a:gd name="T2" fmla="*/ 6 w 13"/>
                  <a:gd name="T3" fmla="*/ 0 h 13"/>
                  <a:gd name="T4" fmla="*/ 5 w 13"/>
                  <a:gd name="T5" fmla="*/ 0 h 13"/>
                  <a:gd name="T6" fmla="*/ 2 w 13"/>
                  <a:gd name="T7" fmla="*/ 1 h 13"/>
                  <a:gd name="T8" fmla="*/ 0 w 13"/>
                  <a:gd name="T9" fmla="*/ 6 h 13"/>
                  <a:gd name="T10" fmla="*/ 3 w 13"/>
                  <a:gd name="T11" fmla="*/ 12 h 13"/>
                  <a:gd name="T12" fmla="*/ 6 w 13"/>
                  <a:gd name="T13" fmla="*/ 13 h 13"/>
                  <a:gd name="T14" fmla="*/ 11 w 13"/>
                  <a:gd name="T15" fmla="*/ 10 h 13"/>
                  <a:gd name="T16" fmla="*/ 12 w 13"/>
                  <a:gd name="T17" fmla="*/ 8 h 13"/>
                  <a:gd name="T18" fmla="*/ 11 w 13"/>
                  <a:gd name="T19" fmla="*/ 2 h 13"/>
                  <a:gd name="T20" fmla="*/ 7 w 13"/>
                  <a:gd name="T2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3" y="1"/>
                      <a:pt x="2" y="1"/>
                    </a:cubicBezTo>
                    <a:cubicBezTo>
                      <a:pt x="1" y="3"/>
                      <a:pt x="0" y="4"/>
                      <a:pt x="0" y="6"/>
                    </a:cubicBezTo>
                    <a:cubicBezTo>
                      <a:pt x="0" y="9"/>
                      <a:pt x="1" y="11"/>
                      <a:pt x="3" y="12"/>
                    </a:cubicBezTo>
                    <a:cubicBezTo>
                      <a:pt x="4" y="12"/>
                      <a:pt x="5" y="13"/>
                      <a:pt x="6" y="13"/>
                    </a:cubicBezTo>
                    <a:cubicBezTo>
                      <a:pt x="8" y="13"/>
                      <a:pt x="10" y="11"/>
                      <a:pt x="11" y="10"/>
                    </a:cubicBezTo>
                    <a:cubicBezTo>
                      <a:pt x="11" y="10"/>
                      <a:pt x="12" y="9"/>
                      <a:pt x="12" y="8"/>
                    </a:cubicBezTo>
                    <a:cubicBezTo>
                      <a:pt x="13" y="5"/>
                      <a:pt x="12" y="3"/>
                      <a:pt x="11" y="2"/>
                    </a:cubicBezTo>
                    <a:cubicBezTo>
                      <a:pt x="10" y="1"/>
                      <a:pt x="8" y="0"/>
                      <a:pt x="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455" name="Freeform 110"/>
              <p:cNvSpPr/>
              <p:nvPr/>
            </p:nvSpPr>
            <p:spPr bwMode="auto">
              <a:xfrm>
                <a:off x="3906" y="1389"/>
                <a:ext cx="37" cy="37"/>
              </a:xfrm>
              <a:custGeom>
                <a:avLst/>
                <a:gdLst>
                  <a:gd name="T0" fmla="*/ 3 w 8"/>
                  <a:gd name="T1" fmla="*/ 0 h 8"/>
                  <a:gd name="T2" fmla="*/ 3 w 8"/>
                  <a:gd name="T3" fmla="*/ 0 h 8"/>
                  <a:gd name="T4" fmla="*/ 3 w 8"/>
                  <a:gd name="T5" fmla="*/ 0 h 8"/>
                  <a:gd name="T6" fmla="*/ 0 w 8"/>
                  <a:gd name="T7" fmla="*/ 4 h 8"/>
                  <a:gd name="T8" fmla="*/ 4 w 8"/>
                  <a:gd name="T9" fmla="*/ 8 h 8"/>
                  <a:gd name="T10" fmla="*/ 8 w 8"/>
                  <a:gd name="T11" fmla="*/ 3 h 8"/>
                  <a:gd name="T12" fmla="*/ 3 w 8"/>
                  <a:gd name="T1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8"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1" y="0"/>
                      <a:pt x="0" y="2"/>
                      <a:pt x="0" y="4"/>
                    </a:cubicBezTo>
                    <a:cubicBezTo>
                      <a:pt x="0" y="6"/>
                      <a:pt x="2" y="8"/>
                      <a:pt x="4" y="8"/>
                    </a:cubicBezTo>
                    <a:cubicBezTo>
                      <a:pt x="6" y="8"/>
                      <a:pt x="8" y="6"/>
                      <a:pt x="8" y="3"/>
                    </a:cubicBezTo>
                    <a:cubicBezTo>
                      <a:pt x="7" y="1"/>
                      <a:pt x="6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456" name="Freeform 111"/>
              <p:cNvSpPr/>
              <p:nvPr/>
            </p:nvSpPr>
            <p:spPr bwMode="auto">
              <a:xfrm>
                <a:off x="3695" y="1412"/>
                <a:ext cx="56" cy="51"/>
              </a:xfrm>
              <a:custGeom>
                <a:avLst/>
                <a:gdLst>
                  <a:gd name="T0" fmla="*/ 6 w 12"/>
                  <a:gd name="T1" fmla="*/ 0 h 11"/>
                  <a:gd name="T2" fmla="*/ 5 w 12"/>
                  <a:gd name="T3" fmla="*/ 0 h 11"/>
                  <a:gd name="T4" fmla="*/ 5 w 12"/>
                  <a:gd name="T5" fmla="*/ 0 h 11"/>
                  <a:gd name="T6" fmla="*/ 2 w 12"/>
                  <a:gd name="T7" fmla="*/ 2 h 11"/>
                  <a:gd name="T8" fmla="*/ 0 w 12"/>
                  <a:gd name="T9" fmla="*/ 6 h 11"/>
                  <a:gd name="T10" fmla="*/ 2 w 12"/>
                  <a:gd name="T11" fmla="*/ 10 h 11"/>
                  <a:gd name="T12" fmla="*/ 6 w 12"/>
                  <a:gd name="T13" fmla="*/ 11 h 11"/>
                  <a:gd name="T14" fmla="*/ 10 w 12"/>
                  <a:gd name="T15" fmla="*/ 10 h 11"/>
                  <a:gd name="T16" fmla="*/ 12 w 12"/>
                  <a:gd name="T17" fmla="*/ 6 h 11"/>
                  <a:gd name="T18" fmla="*/ 10 w 12"/>
                  <a:gd name="T19" fmla="*/ 1 h 11"/>
                  <a:gd name="T20" fmla="*/ 6 w 12"/>
                  <a:gd name="T21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" h="11">
                    <a:moveTo>
                      <a:pt x="6" y="0"/>
                    </a:moveTo>
                    <a:cubicBezTo>
                      <a:pt x="6" y="0"/>
                      <a:pt x="6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3" y="0"/>
                      <a:pt x="3" y="1"/>
                      <a:pt x="2" y="2"/>
                    </a:cubicBezTo>
                    <a:cubicBezTo>
                      <a:pt x="1" y="3"/>
                      <a:pt x="0" y="4"/>
                      <a:pt x="0" y="6"/>
                    </a:cubicBezTo>
                    <a:cubicBezTo>
                      <a:pt x="1" y="8"/>
                      <a:pt x="2" y="9"/>
                      <a:pt x="2" y="10"/>
                    </a:cubicBezTo>
                    <a:cubicBezTo>
                      <a:pt x="3" y="10"/>
                      <a:pt x="4" y="11"/>
                      <a:pt x="6" y="11"/>
                    </a:cubicBezTo>
                    <a:cubicBezTo>
                      <a:pt x="8" y="11"/>
                      <a:pt x="9" y="10"/>
                      <a:pt x="10" y="10"/>
                    </a:cubicBezTo>
                    <a:cubicBezTo>
                      <a:pt x="11" y="9"/>
                      <a:pt x="12" y="8"/>
                      <a:pt x="12" y="6"/>
                    </a:cubicBezTo>
                    <a:cubicBezTo>
                      <a:pt x="12" y="4"/>
                      <a:pt x="11" y="3"/>
                      <a:pt x="10" y="1"/>
                    </a:cubicBezTo>
                    <a:cubicBezTo>
                      <a:pt x="9" y="1"/>
                      <a:pt x="8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457" name="Freeform 112"/>
              <p:cNvSpPr/>
              <p:nvPr/>
            </p:nvSpPr>
            <p:spPr bwMode="auto">
              <a:xfrm>
                <a:off x="3414" y="1417"/>
                <a:ext cx="70" cy="65"/>
              </a:xfrm>
              <a:custGeom>
                <a:avLst/>
                <a:gdLst>
                  <a:gd name="T0" fmla="*/ 8 w 15"/>
                  <a:gd name="T1" fmla="*/ 0 h 14"/>
                  <a:gd name="T2" fmla="*/ 7 w 15"/>
                  <a:gd name="T3" fmla="*/ 0 h 14"/>
                  <a:gd name="T4" fmla="*/ 1 w 15"/>
                  <a:gd name="T5" fmla="*/ 6 h 14"/>
                  <a:gd name="T6" fmla="*/ 8 w 15"/>
                  <a:gd name="T7" fmla="*/ 14 h 14"/>
                  <a:gd name="T8" fmla="*/ 15 w 15"/>
                  <a:gd name="T9" fmla="*/ 7 h 14"/>
                  <a:gd name="T10" fmla="*/ 11 w 15"/>
                  <a:gd name="T11" fmla="*/ 1 h 14"/>
                  <a:gd name="T12" fmla="*/ 8 w 15"/>
                  <a:gd name="T13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" h="14">
                    <a:moveTo>
                      <a:pt x="8" y="0"/>
                    </a:moveTo>
                    <a:cubicBezTo>
                      <a:pt x="8" y="0"/>
                      <a:pt x="7" y="0"/>
                      <a:pt x="7" y="0"/>
                    </a:cubicBezTo>
                    <a:cubicBezTo>
                      <a:pt x="3" y="0"/>
                      <a:pt x="2" y="3"/>
                      <a:pt x="1" y="6"/>
                    </a:cubicBezTo>
                    <a:cubicBezTo>
                      <a:pt x="0" y="10"/>
                      <a:pt x="3" y="14"/>
                      <a:pt x="8" y="14"/>
                    </a:cubicBezTo>
                    <a:cubicBezTo>
                      <a:pt x="12" y="13"/>
                      <a:pt x="14" y="11"/>
                      <a:pt x="15" y="7"/>
                    </a:cubicBezTo>
                    <a:cubicBezTo>
                      <a:pt x="14" y="4"/>
                      <a:pt x="13" y="2"/>
                      <a:pt x="11" y="1"/>
                    </a:cubicBezTo>
                    <a:cubicBezTo>
                      <a:pt x="10" y="1"/>
                      <a:pt x="9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458" name="Freeform 113"/>
              <p:cNvSpPr/>
              <p:nvPr/>
            </p:nvSpPr>
            <p:spPr bwMode="auto">
              <a:xfrm>
                <a:off x="3133" y="1417"/>
                <a:ext cx="65" cy="65"/>
              </a:xfrm>
              <a:custGeom>
                <a:avLst/>
                <a:gdLst>
                  <a:gd name="T0" fmla="*/ 7 w 14"/>
                  <a:gd name="T1" fmla="*/ 0 h 14"/>
                  <a:gd name="T2" fmla="*/ 6 w 14"/>
                  <a:gd name="T3" fmla="*/ 0 h 14"/>
                  <a:gd name="T4" fmla="*/ 6 w 14"/>
                  <a:gd name="T5" fmla="*/ 0 h 14"/>
                  <a:gd name="T6" fmla="*/ 4 w 14"/>
                  <a:gd name="T7" fmla="*/ 1 h 14"/>
                  <a:gd name="T8" fmla="*/ 3 w 14"/>
                  <a:gd name="T9" fmla="*/ 1 h 14"/>
                  <a:gd name="T10" fmla="*/ 1 w 14"/>
                  <a:gd name="T11" fmla="*/ 4 h 14"/>
                  <a:gd name="T12" fmla="*/ 0 w 14"/>
                  <a:gd name="T13" fmla="*/ 8 h 14"/>
                  <a:gd name="T14" fmla="*/ 7 w 14"/>
                  <a:gd name="T15" fmla="*/ 14 h 14"/>
                  <a:gd name="T16" fmla="*/ 9 w 14"/>
                  <a:gd name="T17" fmla="*/ 13 h 14"/>
                  <a:gd name="T18" fmla="*/ 14 w 14"/>
                  <a:gd name="T19" fmla="*/ 7 h 14"/>
                  <a:gd name="T20" fmla="*/ 7 w 14"/>
                  <a:gd name="T21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" h="14">
                    <a:moveTo>
                      <a:pt x="7" y="0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5" y="0"/>
                      <a:pt x="5" y="1"/>
                      <a:pt x="4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2"/>
                      <a:pt x="1" y="3"/>
                      <a:pt x="1" y="4"/>
                    </a:cubicBezTo>
                    <a:cubicBezTo>
                      <a:pt x="0" y="6"/>
                      <a:pt x="0" y="7"/>
                      <a:pt x="0" y="8"/>
                    </a:cubicBezTo>
                    <a:cubicBezTo>
                      <a:pt x="1" y="11"/>
                      <a:pt x="4" y="14"/>
                      <a:pt x="7" y="14"/>
                    </a:cubicBezTo>
                    <a:cubicBezTo>
                      <a:pt x="8" y="14"/>
                      <a:pt x="8" y="13"/>
                      <a:pt x="9" y="13"/>
                    </a:cubicBezTo>
                    <a:cubicBezTo>
                      <a:pt x="11" y="12"/>
                      <a:pt x="13" y="10"/>
                      <a:pt x="14" y="7"/>
                    </a:cubicBezTo>
                    <a:cubicBezTo>
                      <a:pt x="13" y="3"/>
                      <a:pt x="11" y="0"/>
                      <a:pt x="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459" name="Freeform 114"/>
              <p:cNvSpPr/>
              <p:nvPr/>
            </p:nvSpPr>
            <p:spPr bwMode="auto">
              <a:xfrm>
                <a:off x="2866" y="1426"/>
                <a:ext cx="37" cy="47"/>
              </a:xfrm>
              <a:custGeom>
                <a:avLst/>
                <a:gdLst>
                  <a:gd name="T0" fmla="*/ 3 w 8"/>
                  <a:gd name="T1" fmla="*/ 0 h 10"/>
                  <a:gd name="T2" fmla="*/ 3 w 8"/>
                  <a:gd name="T3" fmla="*/ 0 h 10"/>
                  <a:gd name="T4" fmla="*/ 0 w 8"/>
                  <a:gd name="T5" fmla="*/ 1 h 10"/>
                  <a:gd name="T6" fmla="*/ 0 w 8"/>
                  <a:gd name="T7" fmla="*/ 2 h 10"/>
                  <a:gd name="T8" fmla="*/ 0 w 8"/>
                  <a:gd name="T9" fmla="*/ 8 h 10"/>
                  <a:gd name="T10" fmla="*/ 3 w 8"/>
                  <a:gd name="T11" fmla="*/ 10 h 10"/>
                  <a:gd name="T12" fmla="*/ 4 w 8"/>
                  <a:gd name="T13" fmla="*/ 10 h 10"/>
                  <a:gd name="T14" fmla="*/ 8 w 8"/>
                  <a:gd name="T15" fmla="*/ 5 h 10"/>
                  <a:gd name="T16" fmla="*/ 7 w 8"/>
                  <a:gd name="T17" fmla="*/ 1 h 10"/>
                  <a:gd name="T18" fmla="*/ 3 w 8"/>
                  <a:gd name="T1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10"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1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1" y="9"/>
                      <a:pt x="2" y="10"/>
                      <a:pt x="3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6" y="10"/>
                      <a:pt x="8" y="7"/>
                      <a:pt x="8" y="5"/>
                    </a:cubicBezTo>
                    <a:cubicBezTo>
                      <a:pt x="8" y="3"/>
                      <a:pt x="7" y="3"/>
                      <a:pt x="7" y="1"/>
                    </a:cubicBezTo>
                    <a:cubicBezTo>
                      <a:pt x="6" y="1"/>
                      <a:pt x="5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460" name="Freeform 115"/>
              <p:cNvSpPr/>
              <p:nvPr/>
            </p:nvSpPr>
            <p:spPr bwMode="auto">
              <a:xfrm>
                <a:off x="3999" y="1431"/>
                <a:ext cx="19" cy="18"/>
              </a:xfrm>
              <a:custGeom>
                <a:avLst/>
                <a:gdLst>
                  <a:gd name="T0" fmla="*/ 2 w 4"/>
                  <a:gd name="T1" fmla="*/ 0 h 4"/>
                  <a:gd name="T2" fmla="*/ 0 w 4"/>
                  <a:gd name="T3" fmla="*/ 2 h 4"/>
                  <a:gd name="T4" fmla="*/ 2 w 4"/>
                  <a:gd name="T5" fmla="*/ 4 h 4"/>
                  <a:gd name="T6" fmla="*/ 4 w 4"/>
                  <a:gd name="T7" fmla="*/ 1 h 4"/>
                  <a:gd name="T8" fmla="*/ 2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2" y="0"/>
                    </a:moveTo>
                    <a:cubicBezTo>
                      <a:pt x="1" y="0"/>
                      <a:pt x="0" y="0"/>
                      <a:pt x="0" y="2"/>
                    </a:cubicBezTo>
                    <a:cubicBezTo>
                      <a:pt x="0" y="3"/>
                      <a:pt x="1" y="3"/>
                      <a:pt x="2" y="4"/>
                    </a:cubicBezTo>
                    <a:cubicBezTo>
                      <a:pt x="3" y="3"/>
                      <a:pt x="4" y="3"/>
                      <a:pt x="4" y="1"/>
                    </a:cubicBezTo>
                    <a:cubicBezTo>
                      <a:pt x="4" y="0"/>
                      <a:pt x="3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461" name="Freeform 116"/>
              <p:cNvSpPr/>
              <p:nvPr/>
            </p:nvSpPr>
            <p:spPr bwMode="auto">
              <a:xfrm>
                <a:off x="3217" y="1440"/>
                <a:ext cx="66" cy="61"/>
              </a:xfrm>
              <a:custGeom>
                <a:avLst/>
                <a:gdLst>
                  <a:gd name="T0" fmla="*/ 6 w 14"/>
                  <a:gd name="T1" fmla="*/ 0 h 13"/>
                  <a:gd name="T2" fmla="*/ 6 w 14"/>
                  <a:gd name="T3" fmla="*/ 0 h 13"/>
                  <a:gd name="T4" fmla="*/ 6 w 14"/>
                  <a:gd name="T5" fmla="*/ 0 h 13"/>
                  <a:gd name="T6" fmla="*/ 0 w 14"/>
                  <a:gd name="T7" fmla="*/ 5 h 13"/>
                  <a:gd name="T8" fmla="*/ 7 w 14"/>
                  <a:gd name="T9" fmla="*/ 13 h 13"/>
                  <a:gd name="T10" fmla="*/ 14 w 14"/>
                  <a:gd name="T11" fmla="*/ 5 h 13"/>
                  <a:gd name="T12" fmla="*/ 6 w 14"/>
                  <a:gd name="T13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13">
                    <a:moveTo>
                      <a:pt x="6" y="0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3" y="0"/>
                      <a:pt x="1" y="3"/>
                      <a:pt x="0" y="5"/>
                    </a:cubicBezTo>
                    <a:cubicBezTo>
                      <a:pt x="0" y="10"/>
                      <a:pt x="3" y="13"/>
                      <a:pt x="7" y="13"/>
                    </a:cubicBezTo>
                    <a:cubicBezTo>
                      <a:pt x="11" y="12"/>
                      <a:pt x="14" y="10"/>
                      <a:pt x="14" y="5"/>
                    </a:cubicBezTo>
                    <a:cubicBezTo>
                      <a:pt x="13" y="2"/>
                      <a:pt x="11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462" name="Freeform 117"/>
              <p:cNvSpPr/>
              <p:nvPr/>
            </p:nvSpPr>
            <p:spPr bwMode="auto">
              <a:xfrm>
                <a:off x="3503" y="1440"/>
                <a:ext cx="61" cy="61"/>
              </a:xfrm>
              <a:custGeom>
                <a:avLst/>
                <a:gdLst>
                  <a:gd name="T0" fmla="*/ 7 w 13"/>
                  <a:gd name="T1" fmla="*/ 0 h 13"/>
                  <a:gd name="T2" fmla="*/ 5 w 13"/>
                  <a:gd name="T3" fmla="*/ 0 h 13"/>
                  <a:gd name="T4" fmla="*/ 0 w 13"/>
                  <a:gd name="T5" fmla="*/ 5 h 13"/>
                  <a:gd name="T6" fmla="*/ 7 w 13"/>
                  <a:gd name="T7" fmla="*/ 13 h 13"/>
                  <a:gd name="T8" fmla="*/ 13 w 13"/>
                  <a:gd name="T9" fmla="*/ 5 h 13"/>
                  <a:gd name="T10" fmla="*/ 7 w 13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cubicBezTo>
                      <a:pt x="7" y="0"/>
                      <a:pt x="6" y="0"/>
                      <a:pt x="5" y="0"/>
                    </a:cubicBezTo>
                    <a:cubicBezTo>
                      <a:pt x="2" y="1"/>
                      <a:pt x="1" y="3"/>
                      <a:pt x="0" y="5"/>
                    </a:cubicBezTo>
                    <a:cubicBezTo>
                      <a:pt x="0" y="10"/>
                      <a:pt x="3" y="12"/>
                      <a:pt x="7" y="13"/>
                    </a:cubicBezTo>
                    <a:cubicBezTo>
                      <a:pt x="11" y="12"/>
                      <a:pt x="13" y="10"/>
                      <a:pt x="13" y="5"/>
                    </a:cubicBezTo>
                    <a:cubicBezTo>
                      <a:pt x="12" y="2"/>
                      <a:pt x="10" y="0"/>
                      <a:pt x="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463" name="Freeform 118"/>
              <p:cNvSpPr/>
              <p:nvPr/>
            </p:nvSpPr>
            <p:spPr bwMode="auto">
              <a:xfrm>
                <a:off x="3798" y="1449"/>
                <a:ext cx="42" cy="42"/>
              </a:xfrm>
              <a:custGeom>
                <a:avLst/>
                <a:gdLst>
                  <a:gd name="T0" fmla="*/ 5 w 9"/>
                  <a:gd name="T1" fmla="*/ 0 h 9"/>
                  <a:gd name="T2" fmla="*/ 4 w 9"/>
                  <a:gd name="T3" fmla="*/ 0 h 9"/>
                  <a:gd name="T4" fmla="*/ 0 w 9"/>
                  <a:gd name="T5" fmla="*/ 4 h 9"/>
                  <a:gd name="T6" fmla="*/ 5 w 9"/>
                  <a:gd name="T7" fmla="*/ 9 h 9"/>
                  <a:gd name="T8" fmla="*/ 6 w 9"/>
                  <a:gd name="T9" fmla="*/ 9 h 9"/>
                  <a:gd name="T10" fmla="*/ 8 w 9"/>
                  <a:gd name="T11" fmla="*/ 7 h 9"/>
                  <a:gd name="T12" fmla="*/ 9 w 9"/>
                  <a:gd name="T13" fmla="*/ 4 h 9"/>
                  <a:gd name="T14" fmla="*/ 5 w 9"/>
                  <a:gd name="T1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" h="9">
                    <a:moveTo>
                      <a:pt x="5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0" y="2"/>
                      <a:pt x="0" y="4"/>
                    </a:cubicBezTo>
                    <a:cubicBezTo>
                      <a:pt x="0" y="7"/>
                      <a:pt x="2" y="9"/>
                      <a:pt x="5" y="9"/>
                    </a:cubicBezTo>
                    <a:cubicBezTo>
                      <a:pt x="5" y="9"/>
                      <a:pt x="6" y="9"/>
                      <a:pt x="6" y="9"/>
                    </a:cubicBezTo>
                    <a:cubicBezTo>
                      <a:pt x="7" y="9"/>
                      <a:pt x="8" y="8"/>
                      <a:pt x="8" y="7"/>
                    </a:cubicBezTo>
                    <a:cubicBezTo>
                      <a:pt x="9" y="6"/>
                      <a:pt x="9" y="5"/>
                      <a:pt x="9" y="4"/>
                    </a:cubicBezTo>
                    <a:cubicBezTo>
                      <a:pt x="9" y="2"/>
                      <a:pt x="7" y="0"/>
                      <a:pt x="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464" name="Freeform 119"/>
              <p:cNvSpPr/>
              <p:nvPr/>
            </p:nvSpPr>
            <p:spPr bwMode="auto">
              <a:xfrm>
                <a:off x="2941" y="1454"/>
                <a:ext cx="51" cy="51"/>
              </a:xfrm>
              <a:custGeom>
                <a:avLst/>
                <a:gdLst>
                  <a:gd name="T0" fmla="*/ 5 w 11"/>
                  <a:gd name="T1" fmla="*/ 0 h 11"/>
                  <a:gd name="T2" fmla="*/ 4 w 11"/>
                  <a:gd name="T3" fmla="*/ 1 h 11"/>
                  <a:gd name="T4" fmla="*/ 1 w 11"/>
                  <a:gd name="T5" fmla="*/ 2 h 11"/>
                  <a:gd name="T6" fmla="*/ 0 w 11"/>
                  <a:gd name="T7" fmla="*/ 4 h 11"/>
                  <a:gd name="T8" fmla="*/ 6 w 11"/>
                  <a:gd name="T9" fmla="*/ 11 h 11"/>
                  <a:gd name="T10" fmla="*/ 7 w 11"/>
                  <a:gd name="T11" fmla="*/ 11 h 11"/>
                  <a:gd name="T12" fmla="*/ 10 w 11"/>
                  <a:gd name="T13" fmla="*/ 7 h 11"/>
                  <a:gd name="T14" fmla="*/ 9 w 11"/>
                  <a:gd name="T15" fmla="*/ 1 h 11"/>
                  <a:gd name="T16" fmla="*/ 5 w 11"/>
                  <a:gd name="T17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" h="11">
                    <a:moveTo>
                      <a:pt x="5" y="0"/>
                    </a:moveTo>
                    <a:cubicBezTo>
                      <a:pt x="5" y="0"/>
                      <a:pt x="4" y="1"/>
                      <a:pt x="4" y="1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3"/>
                      <a:pt x="1" y="4"/>
                      <a:pt x="0" y="4"/>
                    </a:cubicBezTo>
                    <a:cubicBezTo>
                      <a:pt x="0" y="9"/>
                      <a:pt x="2" y="11"/>
                      <a:pt x="6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8" y="10"/>
                      <a:pt x="10" y="9"/>
                      <a:pt x="10" y="7"/>
                    </a:cubicBezTo>
                    <a:cubicBezTo>
                      <a:pt x="11" y="5"/>
                      <a:pt x="10" y="3"/>
                      <a:pt x="9" y="1"/>
                    </a:cubicBezTo>
                    <a:cubicBezTo>
                      <a:pt x="8" y="1"/>
                      <a:pt x="6" y="0"/>
                      <a:pt x="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465" name="Freeform 120"/>
              <p:cNvSpPr/>
              <p:nvPr/>
            </p:nvSpPr>
            <p:spPr bwMode="auto">
              <a:xfrm>
                <a:off x="3301" y="1468"/>
                <a:ext cx="66" cy="66"/>
              </a:xfrm>
              <a:custGeom>
                <a:avLst/>
                <a:gdLst>
                  <a:gd name="T0" fmla="*/ 7 w 14"/>
                  <a:gd name="T1" fmla="*/ 0 h 14"/>
                  <a:gd name="T2" fmla="*/ 6 w 14"/>
                  <a:gd name="T3" fmla="*/ 1 h 14"/>
                  <a:gd name="T4" fmla="*/ 1 w 14"/>
                  <a:gd name="T5" fmla="*/ 5 h 14"/>
                  <a:gd name="T6" fmla="*/ 1 w 14"/>
                  <a:gd name="T7" fmla="*/ 9 h 14"/>
                  <a:gd name="T8" fmla="*/ 3 w 14"/>
                  <a:gd name="T9" fmla="*/ 12 h 14"/>
                  <a:gd name="T10" fmla="*/ 7 w 14"/>
                  <a:gd name="T11" fmla="*/ 14 h 14"/>
                  <a:gd name="T12" fmla="*/ 8 w 14"/>
                  <a:gd name="T13" fmla="*/ 14 h 14"/>
                  <a:gd name="T14" fmla="*/ 14 w 14"/>
                  <a:gd name="T15" fmla="*/ 8 h 14"/>
                  <a:gd name="T16" fmla="*/ 14 w 14"/>
                  <a:gd name="T17" fmla="*/ 6 h 14"/>
                  <a:gd name="T18" fmla="*/ 7 w 14"/>
                  <a:gd name="T19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" h="14">
                    <a:moveTo>
                      <a:pt x="7" y="0"/>
                    </a:moveTo>
                    <a:cubicBezTo>
                      <a:pt x="6" y="1"/>
                      <a:pt x="6" y="1"/>
                      <a:pt x="6" y="1"/>
                    </a:cubicBezTo>
                    <a:cubicBezTo>
                      <a:pt x="3" y="1"/>
                      <a:pt x="2" y="3"/>
                      <a:pt x="1" y="5"/>
                    </a:cubicBezTo>
                    <a:cubicBezTo>
                      <a:pt x="1" y="6"/>
                      <a:pt x="0" y="8"/>
                      <a:pt x="1" y="9"/>
                    </a:cubicBezTo>
                    <a:cubicBezTo>
                      <a:pt x="1" y="10"/>
                      <a:pt x="2" y="11"/>
                      <a:pt x="3" y="12"/>
                    </a:cubicBezTo>
                    <a:cubicBezTo>
                      <a:pt x="4" y="13"/>
                      <a:pt x="5" y="14"/>
                      <a:pt x="7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10" y="13"/>
                      <a:pt x="13" y="11"/>
                      <a:pt x="14" y="8"/>
                    </a:cubicBezTo>
                    <a:cubicBezTo>
                      <a:pt x="14" y="7"/>
                      <a:pt x="13" y="7"/>
                      <a:pt x="14" y="6"/>
                    </a:cubicBezTo>
                    <a:cubicBezTo>
                      <a:pt x="12" y="3"/>
                      <a:pt x="10" y="1"/>
                      <a:pt x="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466" name="Freeform 121"/>
              <p:cNvSpPr/>
              <p:nvPr/>
            </p:nvSpPr>
            <p:spPr bwMode="auto">
              <a:xfrm>
                <a:off x="3592" y="1473"/>
                <a:ext cx="56" cy="56"/>
              </a:xfrm>
              <a:custGeom>
                <a:avLst/>
                <a:gdLst>
                  <a:gd name="T0" fmla="*/ 6 w 12"/>
                  <a:gd name="T1" fmla="*/ 0 h 12"/>
                  <a:gd name="T2" fmla="*/ 5 w 12"/>
                  <a:gd name="T3" fmla="*/ 1 h 12"/>
                  <a:gd name="T4" fmla="*/ 1 w 12"/>
                  <a:gd name="T5" fmla="*/ 2 h 12"/>
                  <a:gd name="T6" fmla="*/ 0 w 12"/>
                  <a:gd name="T7" fmla="*/ 6 h 12"/>
                  <a:gd name="T8" fmla="*/ 1 w 12"/>
                  <a:gd name="T9" fmla="*/ 10 h 12"/>
                  <a:gd name="T10" fmla="*/ 3 w 12"/>
                  <a:gd name="T11" fmla="*/ 12 h 12"/>
                  <a:gd name="T12" fmla="*/ 5 w 12"/>
                  <a:gd name="T13" fmla="*/ 12 h 12"/>
                  <a:gd name="T14" fmla="*/ 11 w 12"/>
                  <a:gd name="T15" fmla="*/ 4 h 12"/>
                  <a:gd name="T16" fmla="*/ 9 w 12"/>
                  <a:gd name="T17" fmla="*/ 1 h 12"/>
                  <a:gd name="T18" fmla="*/ 6 w 12"/>
                  <a:gd name="T1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12">
                    <a:moveTo>
                      <a:pt x="6" y="0"/>
                    </a:moveTo>
                    <a:cubicBezTo>
                      <a:pt x="5" y="0"/>
                      <a:pt x="5" y="0"/>
                      <a:pt x="5" y="1"/>
                    </a:cubicBezTo>
                    <a:cubicBezTo>
                      <a:pt x="3" y="1"/>
                      <a:pt x="2" y="1"/>
                      <a:pt x="1" y="2"/>
                    </a:cubicBezTo>
                    <a:cubicBezTo>
                      <a:pt x="1" y="3"/>
                      <a:pt x="0" y="4"/>
                      <a:pt x="0" y="6"/>
                    </a:cubicBezTo>
                    <a:cubicBezTo>
                      <a:pt x="0" y="8"/>
                      <a:pt x="1" y="8"/>
                      <a:pt x="1" y="10"/>
                    </a:cubicBezTo>
                    <a:cubicBezTo>
                      <a:pt x="2" y="10"/>
                      <a:pt x="3" y="11"/>
                      <a:pt x="3" y="12"/>
                    </a:cubicBezTo>
                    <a:cubicBezTo>
                      <a:pt x="4" y="12"/>
                      <a:pt x="5" y="12"/>
                      <a:pt x="5" y="12"/>
                    </a:cubicBezTo>
                    <a:cubicBezTo>
                      <a:pt x="10" y="12"/>
                      <a:pt x="12" y="8"/>
                      <a:pt x="11" y="4"/>
                    </a:cubicBezTo>
                    <a:cubicBezTo>
                      <a:pt x="11" y="3"/>
                      <a:pt x="10" y="2"/>
                      <a:pt x="9" y="1"/>
                    </a:cubicBezTo>
                    <a:cubicBezTo>
                      <a:pt x="8" y="1"/>
                      <a:pt x="7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467" name="Freeform 122"/>
              <p:cNvSpPr/>
              <p:nvPr/>
            </p:nvSpPr>
            <p:spPr bwMode="auto">
              <a:xfrm>
                <a:off x="3020" y="1477"/>
                <a:ext cx="57" cy="52"/>
              </a:xfrm>
              <a:custGeom>
                <a:avLst/>
                <a:gdLst>
                  <a:gd name="T0" fmla="*/ 6 w 12"/>
                  <a:gd name="T1" fmla="*/ 0 h 11"/>
                  <a:gd name="T2" fmla="*/ 5 w 12"/>
                  <a:gd name="T3" fmla="*/ 0 h 11"/>
                  <a:gd name="T4" fmla="*/ 5 w 12"/>
                  <a:gd name="T5" fmla="*/ 0 h 11"/>
                  <a:gd name="T6" fmla="*/ 2 w 12"/>
                  <a:gd name="T7" fmla="*/ 1 h 11"/>
                  <a:gd name="T8" fmla="*/ 1 w 12"/>
                  <a:gd name="T9" fmla="*/ 6 h 11"/>
                  <a:gd name="T10" fmla="*/ 2 w 12"/>
                  <a:gd name="T11" fmla="*/ 9 h 11"/>
                  <a:gd name="T12" fmla="*/ 6 w 12"/>
                  <a:gd name="T13" fmla="*/ 11 h 11"/>
                  <a:gd name="T14" fmla="*/ 7 w 12"/>
                  <a:gd name="T15" fmla="*/ 11 h 11"/>
                  <a:gd name="T16" fmla="*/ 10 w 12"/>
                  <a:gd name="T17" fmla="*/ 9 h 11"/>
                  <a:gd name="T18" fmla="*/ 12 w 12"/>
                  <a:gd name="T19" fmla="*/ 6 h 11"/>
                  <a:gd name="T20" fmla="*/ 10 w 12"/>
                  <a:gd name="T21" fmla="*/ 1 h 11"/>
                  <a:gd name="T22" fmla="*/ 6 w 12"/>
                  <a:gd name="T2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2" h="11">
                    <a:moveTo>
                      <a:pt x="6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3" y="1"/>
                      <a:pt x="2" y="1"/>
                    </a:cubicBezTo>
                    <a:cubicBezTo>
                      <a:pt x="1" y="3"/>
                      <a:pt x="0" y="4"/>
                      <a:pt x="1" y="6"/>
                    </a:cubicBezTo>
                    <a:cubicBezTo>
                      <a:pt x="1" y="7"/>
                      <a:pt x="2" y="8"/>
                      <a:pt x="2" y="9"/>
                    </a:cubicBezTo>
                    <a:cubicBezTo>
                      <a:pt x="3" y="10"/>
                      <a:pt x="5" y="11"/>
                      <a:pt x="6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9" y="10"/>
                      <a:pt x="10" y="10"/>
                      <a:pt x="10" y="9"/>
                    </a:cubicBezTo>
                    <a:cubicBezTo>
                      <a:pt x="11" y="8"/>
                      <a:pt x="12" y="7"/>
                      <a:pt x="12" y="6"/>
                    </a:cubicBezTo>
                    <a:cubicBezTo>
                      <a:pt x="12" y="4"/>
                      <a:pt x="11" y="2"/>
                      <a:pt x="10" y="1"/>
                    </a:cubicBezTo>
                    <a:cubicBezTo>
                      <a:pt x="9" y="0"/>
                      <a:pt x="8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468" name="Freeform 123"/>
              <p:cNvSpPr/>
              <p:nvPr/>
            </p:nvSpPr>
            <p:spPr bwMode="auto">
              <a:xfrm>
                <a:off x="3887" y="1487"/>
                <a:ext cx="33" cy="28"/>
              </a:xfrm>
              <a:custGeom>
                <a:avLst/>
                <a:gdLst>
                  <a:gd name="T0" fmla="*/ 3 w 7"/>
                  <a:gd name="T1" fmla="*/ 0 h 6"/>
                  <a:gd name="T2" fmla="*/ 2 w 7"/>
                  <a:gd name="T3" fmla="*/ 0 h 6"/>
                  <a:gd name="T4" fmla="*/ 0 w 7"/>
                  <a:gd name="T5" fmla="*/ 2 h 6"/>
                  <a:gd name="T6" fmla="*/ 0 w 7"/>
                  <a:gd name="T7" fmla="*/ 4 h 6"/>
                  <a:gd name="T8" fmla="*/ 3 w 7"/>
                  <a:gd name="T9" fmla="*/ 6 h 6"/>
                  <a:gd name="T10" fmla="*/ 4 w 7"/>
                  <a:gd name="T11" fmla="*/ 6 h 6"/>
                  <a:gd name="T12" fmla="*/ 7 w 7"/>
                  <a:gd name="T13" fmla="*/ 2 h 6"/>
                  <a:gd name="T14" fmla="*/ 5 w 7"/>
                  <a:gd name="T15" fmla="*/ 0 h 6"/>
                  <a:gd name="T16" fmla="*/ 4 w 7"/>
                  <a:gd name="T17" fmla="*/ 0 h 6"/>
                  <a:gd name="T18" fmla="*/ 4 w 7"/>
                  <a:gd name="T19" fmla="*/ 0 h 6"/>
                  <a:gd name="T20" fmla="*/ 3 w 7"/>
                  <a:gd name="T2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6">
                    <a:moveTo>
                      <a:pt x="3" y="0"/>
                    </a:moveTo>
                    <a:cubicBezTo>
                      <a:pt x="3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3"/>
                      <a:pt x="0" y="3"/>
                      <a:pt x="0" y="4"/>
                    </a:cubicBezTo>
                    <a:cubicBezTo>
                      <a:pt x="1" y="5"/>
                      <a:pt x="1" y="6"/>
                      <a:pt x="3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6" y="6"/>
                      <a:pt x="7" y="4"/>
                      <a:pt x="7" y="2"/>
                    </a:cubicBezTo>
                    <a:cubicBezTo>
                      <a:pt x="6" y="1"/>
                      <a:pt x="5" y="0"/>
                      <a:pt x="5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469" name="Freeform 124"/>
              <p:cNvSpPr/>
              <p:nvPr/>
            </p:nvSpPr>
            <p:spPr bwMode="auto">
              <a:xfrm>
                <a:off x="3676" y="1501"/>
                <a:ext cx="52" cy="47"/>
              </a:xfrm>
              <a:custGeom>
                <a:avLst/>
                <a:gdLst>
                  <a:gd name="T0" fmla="*/ 6 w 11"/>
                  <a:gd name="T1" fmla="*/ 0 h 10"/>
                  <a:gd name="T2" fmla="*/ 5 w 11"/>
                  <a:gd name="T3" fmla="*/ 0 h 10"/>
                  <a:gd name="T4" fmla="*/ 5 w 11"/>
                  <a:gd name="T5" fmla="*/ 0 h 10"/>
                  <a:gd name="T6" fmla="*/ 2 w 11"/>
                  <a:gd name="T7" fmla="*/ 1 h 10"/>
                  <a:gd name="T8" fmla="*/ 0 w 11"/>
                  <a:gd name="T9" fmla="*/ 5 h 10"/>
                  <a:gd name="T10" fmla="*/ 4 w 11"/>
                  <a:gd name="T11" fmla="*/ 10 h 10"/>
                  <a:gd name="T12" fmla="*/ 5 w 11"/>
                  <a:gd name="T13" fmla="*/ 10 h 10"/>
                  <a:gd name="T14" fmla="*/ 11 w 11"/>
                  <a:gd name="T15" fmla="*/ 3 h 10"/>
                  <a:gd name="T16" fmla="*/ 10 w 11"/>
                  <a:gd name="T17" fmla="*/ 1 h 10"/>
                  <a:gd name="T18" fmla="*/ 6 w 11"/>
                  <a:gd name="T1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" h="10">
                    <a:moveTo>
                      <a:pt x="6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3" y="0"/>
                      <a:pt x="3" y="1"/>
                      <a:pt x="2" y="1"/>
                    </a:cubicBezTo>
                    <a:cubicBezTo>
                      <a:pt x="1" y="2"/>
                      <a:pt x="0" y="4"/>
                      <a:pt x="0" y="5"/>
                    </a:cubicBezTo>
                    <a:cubicBezTo>
                      <a:pt x="0" y="7"/>
                      <a:pt x="2" y="9"/>
                      <a:pt x="4" y="10"/>
                    </a:cubicBezTo>
                    <a:cubicBezTo>
                      <a:pt x="4" y="10"/>
                      <a:pt x="5" y="10"/>
                      <a:pt x="5" y="10"/>
                    </a:cubicBezTo>
                    <a:cubicBezTo>
                      <a:pt x="9" y="10"/>
                      <a:pt x="11" y="7"/>
                      <a:pt x="11" y="3"/>
                    </a:cubicBezTo>
                    <a:cubicBezTo>
                      <a:pt x="10" y="2"/>
                      <a:pt x="10" y="2"/>
                      <a:pt x="10" y="1"/>
                    </a:cubicBezTo>
                    <a:cubicBezTo>
                      <a:pt x="9" y="1"/>
                      <a:pt x="8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470" name="Freeform 125"/>
              <p:cNvSpPr/>
              <p:nvPr/>
            </p:nvSpPr>
            <p:spPr bwMode="auto">
              <a:xfrm>
                <a:off x="3390" y="1501"/>
                <a:ext cx="57" cy="61"/>
              </a:xfrm>
              <a:custGeom>
                <a:avLst/>
                <a:gdLst>
                  <a:gd name="T0" fmla="*/ 6 w 12"/>
                  <a:gd name="T1" fmla="*/ 0 h 13"/>
                  <a:gd name="T2" fmla="*/ 6 w 12"/>
                  <a:gd name="T3" fmla="*/ 1 h 13"/>
                  <a:gd name="T4" fmla="*/ 0 w 12"/>
                  <a:gd name="T5" fmla="*/ 7 h 13"/>
                  <a:gd name="T6" fmla="*/ 6 w 12"/>
                  <a:gd name="T7" fmla="*/ 13 h 13"/>
                  <a:gd name="T8" fmla="*/ 12 w 12"/>
                  <a:gd name="T9" fmla="*/ 7 h 13"/>
                  <a:gd name="T10" fmla="*/ 6 w 12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13">
                    <a:moveTo>
                      <a:pt x="6" y="0"/>
                    </a:moveTo>
                    <a:cubicBezTo>
                      <a:pt x="6" y="1"/>
                      <a:pt x="6" y="1"/>
                      <a:pt x="6" y="1"/>
                    </a:cubicBezTo>
                    <a:cubicBezTo>
                      <a:pt x="2" y="1"/>
                      <a:pt x="0" y="3"/>
                      <a:pt x="0" y="7"/>
                    </a:cubicBezTo>
                    <a:cubicBezTo>
                      <a:pt x="0" y="11"/>
                      <a:pt x="2" y="13"/>
                      <a:pt x="6" y="13"/>
                    </a:cubicBezTo>
                    <a:cubicBezTo>
                      <a:pt x="10" y="13"/>
                      <a:pt x="12" y="10"/>
                      <a:pt x="12" y="7"/>
                    </a:cubicBezTo>
                    <a:cubicBezTo>
                      <a:pt x="12" y="3"/>
                      <a:pt x="10" y="1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471" name="Freeform 126"/>
              <p:cNvSpPr/>
              <p:nvPr/>
            </p:nvSpPr>
            <p:spPr bwMode="auto">
              <a:xfrm>
                <a:off x="3105" y="1505"/>
                <a:ext cx="56" cy="57"/>
              </a:xfrm>
              <a:custGeom>
                <a:avLst/>
                <a:gdLst>
                  <a:gd name="T0" fmla="*/ 7 w 12"/>
                  <a:gd name="T1" fmla="*/ 0 h 12"/>
                  <a:gd name="T2" fmla="*/ 5 w 12"/>
                  <a:gd name="T3" fmla="*/ 0 h 12"/>
                  <a:gd name="T4" fmla="*/ 2 w 12"/>
                  <a:gd name="T5" fmla="*/ 2 h 12"/>
                  <a:gd name="T6" fmla="*/ 1 w 12"/>
                  <a:gd name="T7" fmla="*/ 4 h 12"/>
                  <a:gd name="T8" fmla="*/ 1 w 12"/>
                  <a:gd name="T9" fmla="*/ 4 h 12"/>
                  <a:gd name="T10" fmla="*/ 5 w 12"/>
                  <a:gd name="T11" fmla="*/ 12 h 12"/>
                  <a:gd name="T12" fmla="*/ 6 w 12"/>
                  <a:gd name="T13" fmla="*/ 12 h 12"/>
                  <a:gd name="T14" fmla="*/ 11 w 12"/>
                  <a:gd name="T15" fmla="*/ 9 h 12"/>
                  <a:gd name="T16" fmla="*/ 12 w 12"/>
                  <a:gd name="T17" fmla="*/ 6 h 12"/>
                  <a:gd name="T18" fmla="*/ 10 w 12"/>
                  <a:gd name="T19" fmla="*/ 1 h 12"/>
                  <a:gd name="T20" fmla="*/ 7 w 12"/>
                  <a:gd name="T2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" h="12">
                    <a:moveTo>
                      <a:pt x="7" y="0"/>
                    </a:moveTo>
                    <a:cubicBezTo>
                      <a:pt x="6" y="0"/>
                      <a:pt x="6" y="0"/>
                      <a:pt x="5" y="0"/>
                    </a:cubicBezTo>
                    <a:cubicBezTo>
                      <a:pt x="3" y="0"/>
                      <a:pt x="3" y="1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9"/>
                      <a:pt x="2" y="10"/>
                      <a:pt x="5" y="12"/>
                    </a:cubicBezTo>
                    <a:cubicBezTo>
                      <a:pt x="5" y="12"/>
                      <a:pt x="6" y="12"/>
                      <a:pt x="6" y="12"/>
                    </a:cubicBezTo>
                    <a:cubicBezTo>
                      <a:pt x="8" y="12"/>
                      <a:pt x="10" y="11"/>
                      <a:pt x="11" y="9"/>
                    </a:cubicBezTo>
                    <a:cubicBezTo>
                      <a:pt x="11" y="8"/>
                      <a:pt x="12" y="7"/>
                      <a:pt x="12" y="6"/>
                    </a:cubicBezTo>
                    <a:cubicBezTo>
                      <a:pt x="12" y="4"/>
                      <a:pt x="11" y="2"/>
                      <a:pt x="10" y="1"/>
                    </a:cubicBezTo>
                    <a:cubicBezTo>
                      <a:pt x="9" y="1"/>
                      <a:pt x="8" y="0"/>
                      <a:pt x="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472" name="Freeform 127"/>
              <p:cNvSpPr/>
              <p:nvPr/>
            </p:nvSpPr>
            <p:spPr bwMode="auto">
              <a:xfrm>
                <a:off x="2866" y="1524"/>
                <a:ext cx="0" cy="19"/>
              </a:xfrm>
              <a:custGeom>
                <a:avLst/>
                <a:gdLst>
                  <a:gd name="T0" fmla="*/ 0 h 4"/>
                  <a:gd name="T1" fmla="*/ 4 h 4"/>
                  <a:gd name="T2" fmla="*/ 1 h 4"/>
                  <a:gd name="T3" fmla="*/ 0 h 4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4">
                    <a:moveTo>
                      <a:pt x="0" y="0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473" name="Freeform 128"/>
              <p:cNvSpPr/>
              <p:nvPr/>
            </p:nvSpPr>
            <p:spPr bwMode="auto">
              <a:xfrm>
                <a:off x="3981" y="1519"/>
                <a:ext cx="14" cy="5"/>
              </a:xfrm>
              <a:custGeom>
                <a:avLst/>
                <a:gdLst>
                  <a:gd name="T0" fmla="*/ 2 w 3"/>
                  <a:gd name="T1" fmla="*/ 0 h 1"/>
                  <a:gd name="T2" fmla="*/ 1 w 3"/>
                  <a:gd name="T3" fmla="*/ 0 h 1"/>
                  <a:gd name="T4" fmla="*/ 1 w 3"/>
                  <a:gd name="T5" fmla="*/ 1 h 1"/>
                  <a:gd name="T6" fmla="*/ 1 w 3"/>
                  <a:gd name="T7" fmla="*/ 1 h 1"/>
                  <a:gd name="T8" fmla="*/ 2 w 3"/>
                  <a:gd name="T9" fmla="*/ 1 h 1"/>
                  <a:gd name="T10" fmla="*/ 2 w 3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1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474" name="Freeform 129"/>
              <p:cNvSpPr/>
              <p:nvPr/>
            </p:nvSpPr>
            <p:spPr bwMode="auto">
              <a:xfrm>
                <a:off x="3184" y="1524"/>
                <a:ext cx="66" cy="56"/>
              </a:xfrm>
              <a:custGeom>
                <a:avLst/>
                <a:gdLst>
                  <a:gd name="T0" fmla="*/ 7 w 14"/>
                  <a:gd name="T1" fmla="*/ 0 h 12"/>
                  <a:gd name="T2" fmla="*/ 6 w 14"/>
                  <a:gd name="T3" fmla="*/ 1 h 12"/>
                  <a:gd name="T4" fmla="*/ 6 w 14"/>
                  <a:gd name="T5" fmla="*/ 1 h 12"/>
                  <a:gd name="T6" fmla="*/ 2 w 14"/>
                  <a:gd name="T7" fmla="*/ 4 h 12"/>
                  <a:gd name="T8" fmla="*/ 6 w 14"/>
                  <a:gd name="T9" fmla="*/ 12 h 12"/>
                  <a:gd name="T10" fmla="*/ 7 w 14"/>
                  <a:gd name="T11" fmla="*/ 12 h 12"/>
                  <a:gd name="T12" fmla="*/ 12 w 14"/>
                  <a:gd name="T13" fmla="*/ 10 h 12"/>
                  <a:gd name="T14" fmla="*/ 7 w 14"/>
                  <a:gd name="T1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" h="12">
                    <a:moveTo>
                      <a:pt x="7" y="0"/>
                    </a:moveTo>
                    <a:cubicBezTo>
                      <a:pt x="7" y="0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4" y="1"/>
                      <a:pt x="3" y="3"/>
                      <a:pt x="2" y="4"/>
                    </a:cubicBezTo>
                    <a:cubicBezTo>
                      <a:pt x="0" y="9"/>
                      <a:pt x="3" y="12"/>
                      <a:pt x="6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10" y="12"/>
                      <a:pt x="11" y="11"/>
                      <a:pt x="12" y="10"/>
                    </a:cubicBezTo>
                    <a:cubicBezTo>
                      <a:pt x="14" y="5"/>
                      <a:pt x="12" y="0"/>
                      <a:pt x="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475" name="Freeform 130"/>
              <p:cNvSpPr/>
              <p:nvPr/>
            </p:nvSpPr>
            <p:spPr bwMode="auto">
              <a:xfrm>
                <a:off x="3470" y="1524"/>
                <a:ext cx="66" cy="56"/>
              </a:xfrm>
              <a:custGeom>
                <a:avLst/>
                <a:gdLst>
                  <a:gd name="T0" fmla="*/ 7 w 14"/>
                  <a:gd name="T1" fmla="*/ 0 h 12"/>
                  <a:gd name="T2" fmla="*/ 6 w 14"/>
                  <a:gd name="T3" fmla="*/ 1 h 12"/>
                  <a:gd name="T4" fmla="*/ 5 w 14"/>
                  <a:gd name="T5" fmla="*/ 1 h 12"/>
                  <a:gd name="T6" fmla="*/ 1 w 14"/>
                  <a:gd name="T7" fmla="*/ 4 h 12"/>
                  <a:gd name="T8" fmla="*/ 6 w 14"/>
                  <a:gd name="T9" fmla="*/ 12 h 12"/>
                  <a:gd name="T10" fmla="*/ 7 w 14"/>
                  <a:gd name="T11" fmla="*/ 12 h 12"/>
                  <a:gd name="T12" fmla="*/ 12 w 14"/>
                  <a:gd name="T13" fmla="*/ 10 h 12"/>
                  <a:gd name="T14" fmla="*/ 7 w 14"/>
                  <a:gd name="T1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" h="12">
                    <a:moveTo>
                      <a:pt x="7" y="0"/>
                    </a:moveTo>
                    <a:cubicBezTo>
                      <a:pt x="6" y="0"/>
                      <a:pt x="6" y="1"/>
                      <a:pt x="6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3" y="1"/>
                      <a:pt x="2" y="3"/>
                      <a:pt x="1" y="4"/>
                    </a:cubicBezTo>
                    <a:cubicBezTo>
                      <a:pt x="0" y="9"/>
                      <a:pt x="3" y="12"/>
                      <a:pt x="6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9" y="12"/>
                      <a:pt x="11" y="11"/>
                      <a:pt x="12" y="10"/>
                    </a:cubicBezTo>
                    <a:cubicBezTo>
                      <a:pt x="14" y="5"/>
                      <a:pt x="12" y="0"/>
                      <a:pt x="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476" name="Freeform 131"/>
              <p:cNvSpPr/>
              <p:nvPr/>
            </p:nvSpPr>
            <p:spPr bwMode="auto">
              <a:xfrm>
                <a:off x="3765" y="1534"/>
                <a:ext cx="47" cy="42"/>
              </a:xfrm>
              <a:custGeom>
                <a:avLst/>
                <a:gdLst>
                  <a:gd name="T0" fmla="*/ 4 w 10"/>
                  <a:gd name="T1" fmla="*/ 0 h 9"/>
                  <a:gd name="T2" fmla="*/ 3 w 10"/>
                  <a:gd name="T3" fmla="*/ 0 h 9"/>
                  <a:gd name="T4" fmla="*/ 0 w 10"/>
                  <a:gd name="T5" fmla="*/ 4 h 9"/>
                  <a:gd name="T6" fmla="*/ 0 w 10"/>
                  <a:gd name="T7" fmla="*/ 6 h 9"/>
                  <a:gd name="T8" fmla="*/ 5 w 10"/>
                  <a:gd name="T9" fmla="*/ 9 h 9"/>
                  <a:gd name="T10" fmla="*/ 9 w 10"/>
                  <a:gd name="T11" fmla="*/ 3 h 9"/>
                  <a:gd name="T12" fmla="*/ 6 w 10"/>
                  <a:gd name="T13" fmla="*/ 0 h 9"/>
                  <a:gd name="T14" fmla="*/ 6 w 10"/>
                  <a:gd name="T15" fmla="*/ 0 h 9"/>
                  <a:gd name="T16" fmla="*/ 5 w 10"/>
                  <a:gd name="T17" fmla="*/ 0 h 9"/>
                  <a:gd name="T18" fmla="*/ 4 w 10"/>
                  <a:gd name="T1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" h="9">
                    <a:moveTo>
                      <a:pt x="4" y="0"/>
                    </a:moveTo>
                    <a:cubicBezTo>
                      <a:pt x="4" y="0"/>
                      <a:pt x="3" y="0"/>
                      <a:pt x="3" y="0"/>
                    </a:cubicBezTo>
                    <a:cubicBezTo>
                      <a:pt x="2" y="1"/>
                      <a:pt x="1" y="2"/>
                      <a:pt x="0" y="4"/>
                    </a:cubicBezTo>
                    <a:cubicBezTo>
                      <a:pt x="0" y="4"/>
                      <a:pt x="0" y="5"/>
                      <a:pt x="0" y="6"/>
                    </a:cubicBezTo>
                    <a:cubicBezTo>
                      <a:pt x="1" y="8"/>
                      <a:pt x="3" y="9"/>
                      <a:pt x="5" y="9"/>
                    </a:cubicBezTo>
                    <a:cubicBezTo>
                      <a:pt x="7" y="9"/>
                      <a:pt x="10" y="7"/>
                      <a:pt x="9" y="3"/>
                    </a:cubicBezTo>
                    <a:cubicBezTo>
                      <a:pt x="8" y="2"/>
                      <a:pt x="7" y="1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477" name="Freeform 132"/>
              <p:cNvSpPr/>
              <p:nvPr/>
            </p:nvSpPr>
            <p:spPr bwMode="auto">
              <a:xfrm>
                <a:off x="2913" y="1543"/>
                <a:ext cx="46" cy="42"/>
              </a:xfrm>
              <a:custGeom>
                <a:avLst/>
                <a:gdLst>
                  <a:gd name="T0" fmla="*/ 4 w 10"/>
                  <a:gd name="T1" fmla="*/ 0 h 9"/>
                  <a:gd name="T2" fmla="*/ 3 w 10"/>
                  <a:gd name="T3" fmla="*/ 1 h 9"/>
                  <a:gd name="T4" fmla="*/ 0 w 10"/>
                  <a:gd name="T5" fmla="*/ 4 h 9"/>
                  <a:gd name="T6" fmla="*/ 0 w 10"/>
                  <a:gd name="T7" fmla="*/ 6 h 9"/>
                  <a:gd name="T8" fmla="*/ 4 w 10"/>
                  <a:gd name="T9" fmla="*/ 9 h 9"/>
                  <a:gd name="T10" fmla="*/ 9 w 10"/>
                  <a:gd name="T11" fmla="*/ 3 h 9"/>
                  <a:gd name="T12" fmla="*/ 6 w 10"/>
                  <a:gd name="T13" fmla="*/ 0 h 9"/>
                  <a:gd name="T14" fmla="*/ 5 w 10"/>
                  <a:gd name="T15" fmla="*/ 0 h 9"/>
                  <a:gd name="T16" fmla="*/ 5 w 10"/>
                  <a:gd name="T17" fmla="*/ 0 h 9"/>
                  <a:gd name="T18" fmla="*/ 4 w 10"/>
                  <a:gd name="T1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" h="9">
                    <a:moveTo>
                      <a:pt x="4" y="0"/>
                    </a:moveTo>
                    <a:cubicBezTo>
                      <a:pt x="4" y="0"/>
                      <a:pt x="3" y="0"/>
                      <a:pt x="3" y="1"/>
                    </a:cubicBezTo>
                    <a:cubicBezTo>
                      <a:pt x="2" y="1"/>
                      <a:pt x="1" y="2"/>
                      <a:pt x="0" y="4"/>
                    </a:cubicBezTo>
                    <a:cubicBezTo>
                      <a:pt x="0" y="5"/>
                      <a:pt x="0" y="5"/>
                      <a:pt x="0" y="6"/>
                    </a:cubicBezTo>
                    <a:cubicBezTo>
                      <a:pt x="1" y="8"/>
                      <a:pt x="3" y="9"/>
                      <a:pt x="4" y="9"/>
                    </a:cubicBezTo>
                    <a:cubicBezTo>
                      <a:pt x="7" y="9"/>
                      <a:pt x="10" y="7"/>
                      <a:pt x="9" y="3"/>
                    </a:cubicBezTo>
                    <a:cubicBezTo>
                      <a:pt x="8" y="2"/>
                      <a:pt x="7" y="1"/>
                      <a:pt x="6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478" name="Freeform 133"/>
              <p:cNvSpPr/>
              <p:nvPr/>
            </p:nvSpPr>
            <p:spPr bwMode="auto">
              <a:xfrm>
                <a:off x="3273" y="1557"/>
                <a:ext cx="61" cy="56"/>
              </a:xfrm>
              <a:custGeom>
                <a:avLst/>
                <a:gdLst>
                  <a:gd name="T0" fmla="*/ 8 w 13"/>
                  <a:gd name="T1" fmla="*/ 0 h 12"/>
                  <a:gd name="T2" fmla="*/ 5 w 13"/>
                  <a:gd name="T3" fmla="*/ 0 h 12"/>
                  <a:gd name="T4" fmla="*/ 5 w 13"/>
                  <a:gd name="T5" fmla="*/ 1 h 12"/>
                  <a:gd name="T6" fmla="*/ 1 w 13"/>
                  <a:gd name="T7" fmla="*/ 2 h 12"/>
                  <a:gd name="T8" fmla="*/ 0 w 13"/>
                  <a:gd name="T9" fmla="*/ 6 h 12"/>
                  <a:gd name="T10" fmla="*/ 6 w 13"/>
                  <a:gd name="T11" fmla="*/ 12 h 12"/>
                  <a:gd name="T12" fmla="*/ 10 w 13"/>
                  <a:gd name="T13" fmla="*/ 11 h 12"/>
                  <a:gd name="T14" fmla="*/ 12 w 13"/>
                  <a:gd name="T15" fmla="*/ 8 h 12"/>
                  <a:gd name="T16" fmla="*/ 8 w 13"/>
                  <a:gd name="T17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" h="12">
                    <a:moveTo>
                      <a:pt x="8" y="0"/>
                    </a:moveTo>
                    <a:cubicBezTo>
                      <a:pt x="7" y="0"/>
                      <a:pt x="6" y="0"/>
                      <a:pt x="5" y="0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3" y="1"/>
                      <a:pt x="3" y="2"/>
                      <a:pt x="1" y="2"/>
                    </a:cubicBezTo>
                    <a:cubicBezTo>
                      <a:pt x="1" y="4"/>
                      <a:pt x="0" y="5"/>
                      <a:pt x="0" y="6"/>
                    </a:cubicBezTo>
                    <a:cubicBezTo>
                      <a:pt x="1" y="10"/>
                      <a:pt x="3" y="12"/>
                      <a:pt x="6" y="12"/>
                    </a:cubicBezTo>
                    <a:cubicBezTo>
                      <a:pt x="8" y="12"/>
                      <a:pt x="9" y="11"/>
                      <a:pt x="10" y="11"/>
                    </a:cubicBezTo>
                    <a:cubicBezTo>
                      <a:pt x="10" y="10"/>
                      <a:pt x="11" y="9"/>
                      <a:pt x="12" y="8"/>
                    </a:cubicBezTo>
                    <a:cubicBezTo>
                      <a:pt x="13" y="4"/>
                      <a:pt x="10" y="1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479" name="Freeform 134"/>
              <p:cNvSpPr/>
              <p:nvPr/>
            </p:nvSpPr>
            <p:spPr bwMode="auto">
              <a:xfrm>
                <a:off x="3559" y="1562"/>
                <a:ext cx="56" cy="46"/>
              </a:xfrm>
              <a:custGeom>
                <a:avLst/>
                <a:gdLst>
                  <a:gd name="T0" fmla="*/ 7 w 12"/>
                  <a:gd name="T1" fmla="*/ 0 h 10"/>
                  <a:gd name="T2" fmla="*/ 5 w 12"/>
                  <a:gd name="T3" fmla="*/ 0 h 10"/>
                  <a:gd name="T4" fmla="*/ 4 w 12"/>
                  <a:gd name="T5" fmla="*/ 0 h 10"/>
                  <a:gd name="T6" fmla="*/ 4 w 12"/>
                  <a:gd name="T7" fmla="*/ 0 h 10"/>
                  <a:gd name="T8" fmla="*/ 2 w 12"/>
                  <a:gd name="T9" fmla="*/ 1 h 10"/>
                  <a:gd name="T10" fmla="*/ 1 w 12"/>
                  <a:gd name="T11" fmla="*/ 4 h 10"/>
                  <a:gd name="T12" fmla="*/ 2 w 12"/>
                  <a:gd name="T13" fmla="*/ 9 h 10"/>
                  <a:gd name="T14" fmla="*/ 6 w 12"/>
                  <a:gd name="T15" fmla="*/ 10 h 10"/>
                  <a:gd name="T16" fmla="*/ 7 w 12"/>
                  <a:gd name="T17" fmla="*/ 10 h 10"/>
                  <a:gd name="T18" fmla="*/ 9 w 12"/>
                  <a:gd name="T19" fmla="*/ 9 h 10"/>
                  <a:gd name="T20" fmla="*/ 10 w 12"/>
                  <a:gd name="T21" fmla="*/ 9 h 10"/>
                  <a:gd name="T22" fmla="*/ 11 w 12"/>
                  <a:gd name="T23" fmla="*/ 7 h 10"/>
                  <a:gd name="T24" fmla="*/ 7 w 12"/>
                  <a:gd name="T25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2" h="10">
                    <a:moveTo>
                      <a:pt x="7" y="0"/>
                    </a:moveTo>
                    <a:cubicBezTo>
                      <a:pt x="6" y="0"/>
                      <a:pt x="6" y="0"/>
                      <a:pt x="5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3" y="1"/>
                      <a:pt x="2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0" y="6"/>
                      <a:pt x="1" y="8"/>
                      <a:pt x="2" y="9"/>
                    </a:cubicBezTo>
                    <a:cubicBezTo>
                      <a:pt x="3" y="10"/>
                      <a:pt x="5" y="10"/>
                      <a:pt x="6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8" y="10"/>
                      <a:pt x="9" y="10"/>
                      <a:pt x="9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1" y="8"/>
                      <a:pt x="11" y="7"/>
                      <a:pt x="11" y="7"/>
                    </a:cubicBezTo>
                    <a:cubicBezTo>
                      <a:pt x="12" y="3"/>
                      <a:pt x="10" y="1"/>
                      <a:pt x="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480" name="Freeform 135"/>
              <p:cNvSpPr/>
              <p:nvPr/>
            </p:nvSpPr>
            <p:spPr bwMode="auto">
              <a:xfrm>
                <a:off x="3006" y="1562"/>
                <a:ext cx="47" cy="46"/>
              </a:xfrm>
              <a:custGeom>
                <a:avLst/>
                <a:gdLst>
                  <a:gd name="T0" fmla="*/ 5 w 10"/>
                  <a:gd name="T1" fmla="*/ 0 h 10"/>
                  <a:gd name="T2" fmla="*/ 3 w 10"/>
                  <a:gd name="T3" fmla="*/ 1 h 10"/>
                  <a:gd name="T4" fmla="*/ 0 w 10"/>
                  <a:gd name="T5" fmla="*/ 4 h 10"/>
                  <a:gd name="T6" fmla="*/ 0 w 10"/>
                  <a:gd name="T7" fmla="*/ 7 h 10"/>
                  <a:gd name="T8" fmla="*/ 5 w 10"/>
                  <a:gd name="T9" fmla="*/ 10 h 10"/>
                  <a:gd name="T10" fmla="*/ 6 w 10"/>
                  <a:gd name="T11" fmla="*/ 10 h 10"/>
                  <a:gd name="T12" fmla="*/ 10 w 10"/>
                  <a:gd name="T13" fmla="*/ 7 h 10"/>
                  <a:gd name="T14" fmla="*/ 10 w 10"/>
                  <a:gd name="T15" fmla="*/ 4 h 10"/>
                  <a:gd name="T16" fmla="*/ 5 w 10"/>
                  <a:gd name="T1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cubicBezTo>
                      <a:pt x="5" y="0"/>
                      <a:pt x="4" y="1"/>
                      <a:pt x="3" y="1"/>
                    </a:cubicBezTo>
                    <a:cubicBezTo>
                      <a:pt x="1" y="1"/>
                      <a:pt x="1" y="2"/>
                      <a:pt x="0" y="4"/>
                    </a:cubicBezTo>
                    <a:cubicBezTo>
                      <a:pt x="0" y="5"/>
                      <a:pt x="0" y="6"/>
                      <a:pt x="0" y="7"/>
                    </a:cubicBezTo>
                    <a:cubicBezTo>
                      <a:pt x="1" y="8"/>
                      <a:pt x="3" y="10"/>
                      <a:pt x="5" y="10"/>
                    </a:cubicBezTo>
                    <a:cubicBezTo>
                      <a:pt x="5" y="10"/>
                      <a:pt x="6" y="10"/>
                      <a:pt x="6" y="10"/>
                    </a:cubicBezTo>
                    <a:cubicBezTo>
                      <a:pt x="8" y="10"/>
                      <a:pt x="9" y="8"/>
                      <a:pt x="10" y="7"/>
                    </a:cubicBezTo>
                    <a:cubicBezTo>
                      <a:pt x="10" y="6"/>
                      <a:pt x="10" y="5"/>
                      <a:pt x="10" y="4"/>
                    </a:cubicBezTo>
                    <a:cubicBezTo>
                      <a:pt x="9" y="2"/>
                      <a:pt x="7" y="0"/>
                      <a:pt x="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481" name="Freeform 136"/>
              <p:cNvSpPr/>
              <p:nvPr/>
            </p:nvSpPr>
            <p:spPr bwMode="auto">
              <a:xfrm>
                <a:off x="3859" y="1571"/>
                <a:ext cx="28" cy="28"/>
              </a:xfrm>
              <a:custGeom>
                <a:avLst/>
                <a:gdLst>
                  <a:gd name="T0" fmla="*/ 2 w 6"/>
                  <a:gd name="T1" fmla="*/ 0 h 6"/>
                  <a:gd name="T2" fmla="*/ 1 w 6"/>
                  <a:gd name="T3" fmla="*/ 1 h 6"/>
                  <a:gd name="T4" fmla="*/ 0 w 6"/>
                  <a:gd name="T5" fmla="*/ 4 h 6"/>
                  <a:gd name="T6" fmla="*/ 3 w 6"/>
                  <a:gd name="T7" fmla="*/ 6 h 6"/>
                  <a:gd name="T8" fmla="*/ 5 w 6"/>
                  <a:gd name="T9" fmla="*/ 2 h 6"/>
                  <a:gd name="T10" fmla="*/ 4 w 6"/>
                  <a:gd name="T11" fmla="*/ 0 h 6"/>
                  <a:gd name="T12" fmla="*/ 3 w 6"/>
                  <a:gd name="T13" fmla="*/ 0 h 6"/>
                  <a:gd name="T14" fmla="*/ 3 w 6"/>
                  <a:gd name="T15" fmla="*/ 0 h 6"/>
                  <a:gd name="T16" fmla="*/ 2 w 6"/>
                  <a:gd name="T1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2" y="0"/>
                    </a:moveTo>
                    <a:cubicBezTo>
                      <a:pt x="2" y="0"/>
                      <a:pt x="1" y="0"/>
                      <a:pt x="1" y="1"/>
                    </a:cubicBezTo>
                    <a:cubicBezTo>
                      <a:pt x="0" y="1"/>
                      <a:pt x="0" y="2"/>
                      <a:pt x="0" y="4"/>
                    </a:cubicBezTo>
                    <a:cubicBezTo>
                      <a:pt x="0" y="5"/>
                      <a:pt x="1" y="6"/>
                      <a:pt x="3" y="6"/>
                    </a:cubicBezTo>
                    <a:cubicBezTo>
                      <a:pt x="4" y="6"/>
                      <a:pt x="6" y="5"/>
                      <a:pt x="5" y="2"/>
                    </a:cubicBezTo>
                    <a:cubicBezTo>
                      <a:pt x="5" y="1"/>
                      <a:pt x="4" y="1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482" name="Freeform 137"/>
              <p:cNvSpPr/>
              <p:nvPr/>
            </p:nvSpPr>
            <p:spPr bwMode="auto">
              <a:xfrm>
                <a:off x="3648" y="1585"/>
                <a:ext cx="47" cy="42"/>
              </a:xfrm>
              <a:custGeom>
                <a:avLst/>
                <a:gdLst>
                  <a:gd name="T0" fmla="*/ 5 w 10"/>
                  <a:gd name="T1" fmla="*/ 0 h 9"/>
                  <a:gd name="T2" fmla="*/ 4 w 10"/>
                  <a:gd name="T3" fmla="*/ 0 h 9"/>
                  <a:gd name="T4" fmla="*/ 0 w 10"/>
                  <a:gd name="T5" fmla="*/ 4 h 9"/>
                  <a:gd name="T6" fmla="*/ 5 w 10"/>
                  <a:gd name="T7" fmla="*/ 9 h 9"/>
                  <a:gd name="T8" fmla="*/ 10 w 10"/>
                  <a:gd name="T9" fmla="*/ 4 h 9"/>
                  <a:gd name="T10" fmla="*/ 5 w 10"/>
                  <a:gd name="T11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cubicBezTo>
                      <a:pt x="5" y="0"/>
                      <a:pt x="4" y="0"/>
                      <a:pt x="4" y="0"/>
                    </a:cubicBezTo>
                    <a:cubicBezTo>
                      <a:pt x="2" y="0"/>
                      <a:pt x="1" y="2"/>
                      <a:pt x="0" y="4"/>
                    </a:cubicBezTo>
                    <a:cubicBezTo>
                      <a:pt x="0" y="8"/>
                      <a:pt x="2" y="9"/>
                      <a:pt x="5" y="9"/>
                    </a:cubicBezTo>
                    <a:cubicBezTo>
                      <a:pt x="8" y="9"/>
                      <a:pt x="10" y="7"/>
                      <a:pt x="10" y="4"/>
                    </a:cubicBezTo>
                    <a:cubicBezTo>
                      <a:pt x="9" y="2"/>
                      <a:pt x="8" y="0"/>
                      <a:pt x="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483" name="Freeform 138"/>
              <p:cNvSpPr/>
              <p:nvPr/>
            </p:nvSpPr>
            <p:spPr bwMode="auto">
              <a:xfrm>
                <a:off x="3362" y="1590"/>
                <a:ext cx="52" cy="51"/>
              </a:xfrm>
              <a:custGeom>
                <a:avLst/>
                <a:gdLst>
                  <a:gd name="T0" fmla="*/ 6 w 11"/>
                  <a:gd name="T1" fmla="*/ 0 h 11"/>
                  <a:gd name="T2" fmla="*/ 4 w 11"/>
                  <a:gd name="T3" fmla="*/ 1 h 11"/>
                  <a:gd name="T4" fmla="*/ 4 w 11"/>
                  <a:gd name="T5" fmla="*/ 1 h 11"/>
                  <a:gd name="T6" fmla="*/ 1 w 11"/>
                  <a:gd name="T7" fmla="*/ 2 h 11"/>
                  <a:gd name="T8" fmla="*/ 0 w 11"/>
                  <a:gd name="T9" fmla="*/ 6 h 11"/>
                  <a:gd name="T10" fmla="*/ 5 w 11"/>
                  <a:gd name="T11" fmla="*/ 11 h 11"/>
                  <a:gd name="T12" fmla="*/ 11 w 11"/>
                  <a:gd name="T13" fmla="*/ 6 h 11"/>
                  <a:gd name="T14" fmla="*/ 9 w 11"/>
                  <a:gd name="T15" fmla="*/ 2 h 11"/>
                  <a:gd name="T16" fmla="*/ 6 w 11"/>
                  <a:gd name="T17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" h="11">
                    <a:moveTo>
                      <a:pt x="6" y="0"/>
                    </a:moveTo>
                    <a:cubicBezTo>
                      <a:pt x="5" y="0"/>
                      <a:pt x="5" y="0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1"/>
                      <a:pt x="2" y="2"/>
                      <a:pt x="1" y="2"/>
                    </a:cubicBezTo>
                    <a:cubicBezTo>
                      <a:pt x="1" y="3"/>
                      <a:pt x="0" y="4"/>
                      <a:pt x="0" y="6"/>
                    </a:cubicBezTo>
                    <a:cubicBezTo>
                      <a:pt x="0" y="9"/>
                      <a:pt x="2" y="11"/>
                      <a:pt x="5" y="11"/>
                    </a:cubicBezTo>
                    <a:cubicBezTo>
                      <a:pt x="9" y="11"/>
                      <a:pt x="11" y="9"/>
                      <a:pt x="11" y="6"/>
                    </a:cubicBezTo>
                    <a:cubicBezTo>
                      <a:pt x="11" y="4"/>
                      <a:pt x="10" y="3"/>
                      <a:pt x="9" y="2"/>
                    </a:cubicBezTo>
                    <a:cubicBezTo>
                      <a:pt x="8" y="1"/>
                      <a:pt x="7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484" name="Freeform 139"/>
              <p:cNvSpPr/>
              <p:nvPr/>
            </p:nvSpPr>
            <p:spPr bwMode="auto">
              <a:xfrm>
                <a:off x="3091" y="1594"/>
                <a:ext cx="51" cy="47"/>
              </a:xfrm>
              <a:custGeom>
                <a:avLst/>
                <a:gdLst>
                  <a:gd name="T0" fmla="*/ 5 w 11"/>
                  <a:gd name="T1" fmla="*/ 0 h 10"/>
                  <a:gd name="T2" fmla="*/ 4 w 11"/>
                  <a:gd name="T3" fmla="*/ 0 h 10"/>
                  <a:gd name="T4" fmla="*/ 4 w 11"/>
                  <a:gd name="T5" fmla="*/ 0 h 10"/>
                  <a:gd name="T6" fmla="*/ 1 w 11"/>
                  <a:gd name="T7" fmla="*/ 2 h 10"/>
                  <a:gd name="T8" fmla="*/ 0 w 11"/>
                  <a:gd name="T9" fmla="*/ 5 h 10"/>
                  <a:gd name="T10" fmla="*/ 5 w 11"/>
                  <a:gd name="T11" fmla="*/ 10 h 10"/>
                  <a:gd name="T12" fmla="*/ 5 w 11"/>
                  <a:gd name="T13" fmla="*/ 10 h 10"/>
                  <a:gd name="T14" fmla="*/ 9 w 11"/>
                  <a:gd name="T15" fmla="*/ 2 h 10"/>
                  <a:gd name="T16" fmla="*/ 5 w 11"/>
                  <a:gd name="T1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" h="10">
                    <a:moveTo>
                      <a:pt x="5" y="0"/>
                    </a:moveTo>
                    <a:cubicBezTo>
                      <a:pt x="5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2" y="0"/>
                      <a:pt x="2" y="1"/>
                      <a:pt x="1" y="2"/>
                    </a:cubicBezTo>
                    <a:cubicBezTo>
                      <a:pt x="0" y="3"/>
                      <a:pt x="0" y="4"/>
                      <a:pt x="0" y="5"/>
                    </a:cubicBezTo>
                    <a:cubicBezTo>
                      <a:pt x="0" y="8"/>
                      <a:pt x="2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9" y="10"/>
                      <a:pt x="11" y="5"/>
                      <a:pt x="9" y="2"/>
                    </a:cubicBezTo>
                    <a:cubicBezTo>
                      <a:pt x="8" y="1"/>
                      <a:pt x="6" y="0"/>
                      <a:pt x="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485" name="Freeform 140"/>
              <p:cNvSpPr/>
              <p:nvPr/>
            </p:nvSpPr>
            <p:spPr bwMode="auto">
              <a:xfrm>
                <a:off x="3442" y="1613"/>
                <a:ext cx="56" cy="51"/>
              </a:xfrm>
              <a:custGeom>
                <a:avLst/>
                <a:gdLst>
                  <a:gd name="T0" fmla="*/ 6 w 12"/>
                  <a:gd name="T1" fmla="*/ 0 h 11"/>
                  <a:gd name="T2" fmla="*/ 1 w 12"/>
                  <a:gd name="T3" fmla="*/ 3 h 11"/>
                  <a:gd name="T4" fmla="*/ 4 w 12"/>
                  <a:gd name="T5" fmla="*/ 10 h 11"/>
                  <a:gd name="T6" fmla="*/ 6 w 12"/>
                  <a:gd name="T7" fmla="*/ 11 h 11"/>
                  <a:gd name="T8" fmla="*/ 11 w 12"/>
                  <a:gd name="T9" fmla="*/ 3 h 11"/>
                  <a:gd name="T10" fmla="*/ 9 w 12"/>
                  <a:gd name="T11" fmla="*/ 0 h 11"/>
                  <a:gd name="T12" fmla="*/ 6 w 12"/>
                  <a:gd name="T1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11">
                    <a:moveTo>
                      <a:pt x="6" y="0"/>
                    </a:moveTo>
                    <a:cubicBezTo>
                      <a:pt x="4" y="0"/>
                      <a:pt x="2" y="1"/>
                      <a:pt x="1" y="3"/>
                    </a:cubicBezTo>
                    <a:cubicBezTo>
                      <a:pt x="0" y="7"/>
                      <a:pt x="2" y="9"/>
                      <a:pt x="4" y="10"/>
                    </a:cubicBezTo>
                    <a:cubicBezTo>
                      <a:pt x="5" y="11"/>
                      <a:pt x="5" y="11"/>
                      <a:pt x="6" y="11"/>
                    </a:cubicBezTo>
                    <a:cubicBezTo>
                      <a:pt x="10" y="11"/>
                      <a:pt x="12" y="8"/>
                      <a:pt x="11" y="3"/>
                    </a:cubicBezTo>
                    <a:cubicBezTo>
                      <a:pt x="10" y="2"/>
                      <a:pt x="10" y="1"/>
                      <a:pt x="9" y="0"/>
                    </a:cubicBezTo>
                    <a:cubicBezTo>
                      <a:pt x="8" y="0"/>
                      <a:pt x="7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486" name="Freeform 141"/>
              <p:cNvSpPr/>
              <p:nvPr/>
            </p:nvSpPr>
            <p:spPr bwMode="auto">
              <a:xfrm>
                <a:off x="3170" y="1613"/>
                <a:ext cx="56" cy="47"/>
              </a:xfrm>
              <a:custGeom>
                <a:avLst/>
                <a:gdLst>
                  <a:gd name="T0" fmla="*/ 6 w 12"/>
                  <a:gd name="T1" fmla="*/ 0 h 10"/>
                  <a:gd name="T2" fmla="*/ 4 w 12"/>
                  <a:gd name="T3" fmla="*/ 0 h 10"/>
                  <a:gd name="T4" fmla="*/ 1 w 12"/>
                  <a:gd name="T5" fmla="*/ 4 h 10"/>
                  <a:gd name="T6" fmla="*/ 6 w 12"/>
                  <a:gd name="T7" fmla="*/ 10 h 10"/>
                  <a:gd name="T8" fmla="*/ 8 w 12"/>
                  <a:gd name="T9" fmla="*/ 10 h 10"/>
                  <a:gd name="T10" fmla="*/ 8 w 12"/>
                  <a:gd name="T11" fmla="*/ 0 h 10"/>
                  <a:gd name="T12" fmla="*/ 6 w 12"/>
                  <a:gd name="T1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10">
                    <a:moveTo>
                      <a:pt x="6" y="0"/>
                    </a:moveTo>
                    <a:cubicBezTo>
                      <a:pt x="5" y="0"/>
                      <a:pt x="5" y="0"/>
                      <a:pt x="4" y="0"/>
                    </a:cubicBezTo>
                    <a:cubicBezTo>
                      <a:pt x="2" y="1"/>
                      <a:pt x="2" y="2"/>
                      <a:pt x="1" y="4"/>
                    </a:cubicBezTo>
                    <a:cubicBezTo>
                      <a:pt x="0" y="8"/>
                      <a:pt x="2" y="10"/>
                      <a:pt x="6" y="10"/>
                    </a:cubicBezTo>
                    <a:cubicBezTo>
                      <a:pt x="7" y="10"/>
                      <a:pt x="7" y="10"/>
                      <a:pt x="8" y="10"/>
                    </a:cubicBezTo>
                    <a:cubicBezTo>
                      <a:pt x="12" y="9"/>
                      <a:pt x="12" y="2"/>
                      <a:pt x="8" y="0"/>
                    </a:cubicBezTo>
                    <a:cubicBezTo>
                      <a:pt x="7" y="0"/>
                      <a:pt x="6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487" name="Freeform 142"/>
              <p:cNvSpPr/>
              <p:nvPr/>
            </p:nvSpPr>
            <p:spPr bwMode="auto">
              <a:xfrm>
                <a:off x="3737" y="1622"/>
                <a:ext cx="38" cy="33"/>
              </a:xfrm>
              <a:custGeom>
                <a:avLst/>
                <a:gdLst>
                  <a:gd name="T0" fmla="*/ 4 w 8"/>
                  <a:gd name="T1" fmla="*/ 0 h 7"/>
                  <a:gd name="T2" fmla="*/ 0 w 8"/>
                  <a:gd name="T3" fmla="*/ 3 h 7"/>
                  <a:gd name="T4" fmla="*/ 4 w 8"/>
                  <a:gd name="T5" fmla="*/ 7 h 7"/>
                  <a:gd name="T6" fmla="*/ 8 w 8"/>
                  <a:gd name="T7" fmla="*/ 3 h 7"/>
                  <a:gd name="T8" fmla="*/ 4 w 8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7">
                    <a:moveTo>
                      <a:pt x="4" y="0"/>
                    </a:moveTo>
                    <a:cubicBezTo>
                      <a:pt x="2" y="0"/>
                      <a:pt x="0" y="2"/>
                      <a:pt x="0" y="3"/>
                    </a:cubicBezTo>
                    <a:cubicBezTo>
                      <a:pt x="0" y="5"/>
                      <a:pt x="2" y="7"/>
                      <a:pt x="4" y="7"/>
                    </a:cubicBezTo>
                    <a:cubicBezTo>
                      <a:pt x="6" y="7"/>
                      <a:pt x="7" y="5"/>
                      <a:pt x="8" y="3"/>
                    </a:cubicBezTo>
                    <a:cubicBezTo>
                      <a:pt x="7" y="1"/>
                      <a:pt x="6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488" name="Freeform 143"/>
              <p:cNvSpPr/>
              <p:nvPr/>
            </p:nvSpPr>
            <p:spPr bwMode="auto">
              <a:xfrm>
                <a:off x="2899" y="1632"/>
                <a:ext cx="28" cy="32"/>
              </a:xfrm>
              <a:custGeom>
                <a:avLst/>
                <a:gdLst>
                  <a:gd name="T0" fmla="*/ 3 w 6"/>
                  <a:gd name="T1" fmla="*/ 0 h 7"/>
                  <a:gd name="T2" fmla="*/ 2 w 6"/>
                  <a:gd name="T3" fmla="*/ 1 h 7"/>
                  <a:gd name="T4" fmla="*/ 2 w 6"/>
                  <a:gd name="T5" fmla="*/ 1 h 7"/>
                  <a:gd name="T6" fmla="*/ 0 w 6"/>
                  <a:gd name="T7" fmla="*/ 4 h 7"/>
                  <a:gd name="T8" fmla="*/ 3 w 6"/>
                  <a:gd name="T9" fmla="*/ 7 h 7"/>
                  <a:gd name="T10" fmla="*/ 6 w 6"/>
                  <a:gd name="T11" fmla="*/ 4 h 7"/>
                  <a:gd name="T12" fmla="*/ 6 w 6"/>
                  <a:gd name="T13" fmla="*/ 3 h 7"/>
                  <a:gd name="T14" fmla="*/ 3 w 6"/>
                  <a:gd name="T1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7">
                    <a:moveTo>
                      <a:pt x="3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0" y="1"/>
                      <a:pt x="0" y="2"/>
                      <a:pt x="0" y="4"/>
                    </a:cubicBezTo>
                    <a:cubicBezTo>
                      <a:pt x="0" y="6"/>
                      <a:pt x="2" y="7"/>
                      <a:pt x="3" y="7"/>
                    </a:cubicBezTo>
                    <a:cubicBezTo>
                      <a:pt x="5" y="7"/>
                      <a:pt x="6" y="6"/>
                      <a:pt x="6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1"/>
                      <a:pt x="5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489" name="Freeform 144"/>
              <p:cNvSpPr/>
              <p:nvPr/>
            </p:nvSpPr>
            <p:spPr bwMode="auto">
              <a:xfrm>
                <a:off x="3259" y="1646"/>
                <a:ext cx="47" cy="47"/>
              </a:xfrm>
              <a:custGeom>
                <a:avLst/>
                <a:gdLst>
                  <a:gd name="T0" fmla="*/ 5 w 10"/>
                  <a:gd name="T1" fmla="*/ 0 h 10"/>
                  <a:gd name="T2" fmla="*/ 4 w 10"/>
                  <a:gd name="T3" fmla="*/ 0 h 10"/>
                  <a:gd name="T4" fmla="*/ 4 w 10"/>
                  <a:gd name="T5" fmla="*/ 0 h 10"/>
                  <a:gd name="T6" fmla="*/ 0 w 10"/>
                  <a:gd name="T7" fmla="*/ 2 h 10"/>
                  <a:gd name="T8" fmla="*/ 0 w 10"/>
                  <a:gd name="T9" fmla="*/ 5 h 10"/>
                  <a:gd name="T10" fmla="*/ 5 w 10"/>
                  <a:gd name="T11" fmla="*/ 10 h 10"/>
                  <a:gd name="T12" fmla="*/ 10 w 10"/>
                  <a:gd name="T13" fmla="*/ 5 h 10"/>
                  <a:gd name="T14" fmla="*/ 5 w 10"/>
                  <a:gd name="T15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cubicBezTo>
                      <a:pt x="5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2" y="0"/>
                      <a:pt x="2" y="1"/>
                      <a:pt x="0" y="2"/>
                    </a:cubicBezTo>
                    <a:cubicBezTo>
                      <a:pt x="0" y="3"/>
                      <a:pt x="0" y="4"/>
                      <a:pt x="0" y="5"/>
                    </a:cubicBezTo>
                    <a:cubicBezTo>
                      <a:pt x="0" y="8"/>
                      <a:pt x="2" y="10"/>
                      <a:pt x="5" y="10"/>
                    </a:cubicBezTo>
                    <a:cubicBezTo>
                      <a:pt x="8" y="10"/>
                      <a:pt x="10" y="8"/>
                      <a:pt x="10" y="5"/>
                    </a:cubicBezTo>
                    <a:cubicBezTo>
                      <a:pt x="10" y="2"/>
                      <a:pt x="8" y="0"/>
                      <a:pt x="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490" name="Freeform 145"/>
              <p:cNvSpPr/>
              <p:nvPr/>
            </p:nvSpPr>
            <p:spPr bwMode="auto">
              <a:xfrm>
                <a:off x="3545" y="1650"/>
                <a:ext cx="42" cy="43"/>
              </a:xfrm>
              <a:custGeom>
                <a:avLst/>
                <a:gdLst>
                  <a:gd name="T0" fmla="*/ 5 w 9"/>
                  <a:gd name="T1" fmla="*/ 0 h 9"/>
                  <a:gd name="T2" fmla="*/ 3 w 9"/>
                  <a:gd name="T3" fmla="*/ 0 h 9"/>
                  <a:gd name="T4" fmla="*/ 0 w 9"/>
                  <a:gd name="T5" fmla="*/ 3 h 9"/>
                  <a:gd name="T6" fmla="*/ 0 w 9"/>
                  <a:gd name="T7" fmla="*/ 5 h 9"/>
                  <a:gd name="T8" fmla="*/ 4 w 9"/>
                  <a:gd name="T9" fmla="*/ 9 h 9"/>
                  <a:gd name="T10" fmla="*/ 6 w 9"/>
                  <a:gd name="T11" fmla="*/ 9 h 9"/>
                  <a:gd name="T12" fmla="*/ 9 w 9"/>
                  <a:gd name="T13" fmla="*/ 5 h 9"/>
                  <a:gd name="T14" fmla="*/ 5 w 9"/>
                  <a:gd name="T1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" h="9">
                    <a:moveTo>
                      <a:pt x="5" y="0"/>
                    </a:moveTo>
                    <a:cubicBezTo>
                      <a:pt x="4" y="0"/>
                      <a:pt x="4" y="0"/>
                      <a:pt x="3" y="0"/>
                    </a:cubicBezTo>
                    <a:cubicBezTo>
                      <a:pt x="1" y="0"/>
                      <a:pt x="0" y="2"/>
                      <a:pt x="0" y="3"/>
                    </a:cubicBezTo>
                    <a:cubicBezTo>
                      <a:pt x="0" y="4"/>
                      <a:pt x="0" y="5"/>
                      <a:pt x="0" y="5"/>
                    </a:cubicBezTo>
                    <a:cubicBezTo>
                      <a:pt x="1" y="7"/>
                      <a:pt x="2" y="8"/>
                      <a:pt x="4" y="9"/>
                    </a:cubicBezTo>
                    <a:cubicBezTo>
                      <a:pt x="4" y="9"/>
                      <a:pt x="5" y="9"/>
                      <a:pt x="6" y="9"/>
                    </a:cubicBezTo>
                    <a:cubicBezTo>
                      <a:pt x="7" y="8"/>
                      <a:pt x="9" y="7"/>
                      <a:pt x="9" y="5"/>
                    </a:cubicBezTo>
                    <a:cubicBezTo>
                      <a:pt x="9" y="2"/>
                      <a:pt x="7" y="0"/>
                      <a:pt x="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491" name="Freeform 146"/>
              <p:cNvSpPr/>
              <p:nvPr/>
            </p:nvSpPr>
            <p:spPr bwMode="auto">
              <a:xfrm>
                <a:off x="2978" y="1650"/>
                <a:ext cx="38" cy="38"/>
              </a:xfrm>
              <a:custGeom>
                <a:avLst/>
                <a:gdLst>
                  <a:gd name="T0" fmla="*/ 4 w 8"/>
                  <a:gd name="T1" fmla="*/ 0 h 8"/>
                  <a:gd name="T2" fmla="*/ 0 w 8"/>
                  <a:gd name="T3" fmla="*/ 4 h 8"/>
                  <a:gd name="T4" fmla="*/ 4 w 8"/>
                  <a:gd name="T5" fmla="*/ 8 h 8"/>
                  <a:gd name="T6" fmla="*/ 8 w 8"/>
                  <a:gd name="T7" fmla="*/ 4 h 8"/>
                  <a:gd name="T8" fmla="*/ 4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4" y="0"/>
                    </a:moveTo>
                    <a:cubicBezTo>
                      <a:pt x="2" y="0"/>
                      <a:pt x="0" y="2"/>
                      <a:pt x="0" y="4"/>
                    </a:cubicBezTo>
                    <a:cubicBezTo>
                      <a:pt x="0" y="6"/>
                      <a:pt x="2" y="8"/>
                      <a:pt x="4" y="8"/>
                    </a:cubicBezTo>
                    <a:cubicBezTo>
                      <a:pt x="6" y="7"/>
                      <a:pt x="8" y="6"/>
                      <a:pt x="8" y="4"/>
                    </a:cubicBezTo>
                    <a:cubicBezTo>
                      <a:pt x="7" y="2"/>
                      <a:pt x="6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492" name="Freeform 147"/>
              <p:cNvSpPr/>
              <p:nvPr/>
            </p:nvSpPr>
            <p:spPr bwMode="auto">
              <a:xfrm>
                <a:off x="3831" y="1660"/>
                <a:ext cx="19" cy="18"/>
              </a:xfrm>
              <a:custGeom>
                <a:avLst/>
                <a:gdLst>
                  <a:gd name="T0" fmla="*/ 2 w 4"/>
                  <a:gd name="T1" fmla="*/ 0 h 4"/>
                  <a:gd name="T2" fmla="*/ 0 w 4"/>
                  <a:gd name="T3" fmla="*/ 2 h 4"/>
                  <a:gd name="T4" fmla="*/ 2 w 4"/>
                  <a:gd name="T5" fmla="*/ 4 h 4"/>
                  <a:gd name="T6" fmla="*/ 2 w 4"/>
                  <a:gd name="T7" fmla="*/ 4 h 4"/>
                  <a:gd name="T8" fmla="*/ 4 w 4"/>
                  <a:gd name="T9" fmla="*/ 2 h 4"/>
                  <a:gd name="T10" fmla="*/ 2 w 4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4">
                    <a:moveTo>
                      <a:pt x="2" y="0"/>
                    </a:moveTo>
                    <a:cubicBezTo>
                      <a:pt x="1" y="0"/>
                      <a:pt x="0" y="1"/>
                      <a:pt x="0" y="2"/>
                    </a:cubicBezTo>
                    <a:cubicBezTo>
                      <a:pt x="0" y="3"/>
                      <a:pt x="1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4" y="3"/>
                      <a:pt x="4" y="2"/>
                    </a:cubicBezTo>
                    <a:cubicBezTo>
                      <a:pt x="4" y="1"/>
                      <a:pt x="3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493" name="Freeform 148"/>
              <p:cNvSpPr/>
              <p:nvPr/>
            </p:nvSpPr>
            <p:spPr bwMode="auto">
              <a:xfrm>
                <a:off x="3344" y="1678"/>
                <a:ext cx="42" cy="47"/>
              </a:xfrm>
              <a:custGeom>
                <a:avLst/>
                <a:gdLst>
                  <a:gd name="T0" fmla="*/ 5 w 9"/>
                  <a:gd name="T1" fmla="*/ 0 h 10"/>
                  <a:gd name="T2" fmla="*/ 4 w 9"/>
                  <a:gd name="T3" fmla="*/ 0 h 10"/>
                  <a:gd name="T4" fmla="*/ 0 w 9"/>
                  <a:gd name="T5" fmla="*/ 5 h 10"/>
                  <a:gd name="T6" fmla="*/ 5 w 9"/>
                  <a:gd name="T7" fmla="*/ 10 h 10"/>
                  <a:gd name="T8" fmla="*/ 9 w 9"/>
                  <a:gd name="T9" fmla="*/ 4 h 10"/>
                  <a:gd name="T10" fmla="*/ 5 w 9"/>
                  <a:gd name="T11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10">
                    <a:moveTo>
                      <a:pt x="5" y="0"/>
                    </a:moveTo>
                    <a:cubicBezTo>
                      <a:pt x="5" y="0"/>
                      <a:pt x="4" y="0"/>
                      <a:pt x="4" y="0"/>
                    </a:cubicBezTo>
                    <a:cubicBezTo>
                      <a:pt x="1" y="1"/>
                      <a:pt x="0" y="2"/>
                      <a:pt x="0" y="5"/>
                    </a:cubicBezTo>
                    <a:cubicBezTo>
                      <a:pt x="0" y="8"/>
                      <a:pt x="2" y="9"/>
                      <a:pt x="5" y="10"/>
                    </a:cubicBezTo>
                    <a:cubicBezTo>
                      <a:pt x="8" y="9"/>
                      <a:pt x="9" y="8"/>
                      <a:pt x="9" y="4"/>
                    </a:cubicBezTo>
                    <a:cubicBezTo>
                      <a:pt x="9" y="2"/>
                      <a:pt x="7" y="0"/>
                      <a:pt x="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494" name="Freeform 149"/>
              <p:cNvSpPr/>
              <p:nvPr/>
            </p:nvSpPr>
            <p:spPr bwMode="auto">
              <a:xfrm>
                <a:off x="3062" y="1683"/>
                <a:ext cx="38" cy="38"/>
              </a:xfrm>
              <a:custGeom>
                <a:avLst/>
                <a:gdLst>
                  <a:gd name="T0" fmla="*/ 4 w 8"/>
                  <a:gd name="T1" fmla="*/ 0 h 8"/>
                  <a:gd name="T2" fmla="*/ 3 w 8"/>
                  <a:gd name="T3" fmla="*/ 0 h 8"/>
                  <a:gd name="T4" fmla="*/ 0 w 8"/>
                  <a:gd name="T5" fmla="*/ 4 h 8"/>
                  <a:gd name="T6" fmla="*/ 4 w 8"/>
                  <a:gd name="T7" fmla="*/ 8 h 8"/>
                  <a:gd name="T8" fmla="*/ 8 w 8"/>
                  <a:gd name="T9" fmla="*/ 3 h 8"/>
                  <a:gd name="T10" fmla="*/ 4 w 8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8">
                    <a:moveTo>
                      <a:pt x="4" y="0"/>
                    </a:moveTo>
                    <a:cubicBezTo>
                      <a:pt x="4" y="0"/>
                      <a:pt x="3" y="0"/>
                      <a:pt x="3" y="0"/>
                    </a:cubicBezTo>
                    <a:cubicBezTo>
                      <a:pt x="1" y="1"/>
                      <a:pt x="0" y="2"/>
                      <a:pt x="0" y="4"/>
                    </a:cubicBezTo>
                    <a:cubicBezTo>
                      <a:pt x="0" y="6"/>
                      <a:pt x="2" y="8"/>
                      <a:pt x="4" y="8"/>
                    </a:cubicBezTo>
                    <a:cubicBezTo>
                      <a:pt x="6" y="7"/>
                      <a:pt x="8" y="6"/>
                      <a:pt x="8" y="3"/>
                    </a:cubicBezTo>
                    <a:cubicBezTo>
                      <a:pt x="7" y="2"/>
                      <a:pt x="6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495" name="Freeform 150"/>
              <p:cNvSpPr/>
              <p:nvPr/>
            </p:nvSpPr>
            <p:spPr bwMode="auto">
              <a:xfrm>
                <a:off x="3629" y="1683"/>
                <a:ext cx="38" cy="38"/>
              </a:xfrm>
              <a:custGeom>
                <a:avLst/>
                <a:gdLst>
                  <a:gd name="T0" fmla="*/ 4 w 8"/>
                  <a:gd name="T1" fmla="*/ 0 h 8"/>
                  <a:gd name="T2" fmla="*/ 3 w 8"/>
                  <a:gd name="T3" fmla="*/ 0 h 8"/>
                  <a:gd name="T4" fmla="*/ 0 w 8"/>
                  <a:gd name="T5" fmla="*/ 4 h 8"/>
                  <a:gd name="T6" fmla="*/ 5 w 8"/>
                  <a:gd name="T7" fmla="*/ 8 h 8"/>
                  <a:gd name="T8" fmla="*/ 6 w 8"/>
                  <a:gd name="T9" fmla="*/ 7 h 8"/>
                  <a:gd name="T10" fmla="*/ 8 w 8"/>
                  <a:gd name="T11" fmla="*/ 5 h 8"/>
                  <a:gd name="T12" fmla="*/ 8 w 8"/>
                  <a:gd name="T13" fmla="*/ 4 h 8"/>
                  <a:gd name="T14" fmla="*/ 6 w 8"/>
                  <a:gd name="T15" fmla="*/ 0 h 8"/>
                  <a:gd name="T16" fmla="*/ 5 w 8"/>
                  <a:gd name="T17" fmla="*/ 0 h 8"/>
                  <a:gd name="T18" fmla="*/ 5 w 8"/>
                  <a:gd name="T19" fmla="*/ 0 h 8"/>
                  <a:gd name="T20" fmla="*/ 4 w 8"/>
                  <a:gd name="T2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" h="8">
                    <a:moveTo>
                      <a:pt x="4" y="0"/>
                    </a:moveTo>
                    <a:cubicBezTo>
                      <a:pt x="4" y="0"/>
                      <a:pt x="3" y="0"/>
                      <a:pt x="3" y="0"/>
                    </a:cubicBezTo>
                    <a:cubicBezTo>
                      <a:pt x="2" y="1"/>
                      <a:pt x="1" y="2"/>
                      <a:pt x="0" y="4"/>
                    </a:cubicBezTo>
                    <a:cubicBezTo>
                      <a:pt x="1" y="6"/>
                      <a:pt x="3" y="8"/>
                      <a:pt x="5" y="8"/>
                    </a:cubicBezTo>
                    <a:cubicBezTo>
                      <a:pt x="5" y="8"/>
                      <a:pt x="6" y="8"/>
                      <a:pt x="6" y="7"/>
                    </a:cubicBezTo>
                    <a:cubicBezTo>
                      <a:pt x="7" y="7"/>
                      <a:pt x="7" y="6"/>
                      <a:pt x="8" y="5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2"/>
                      <a:pt x="7" y="1"/>
                      <a:pt x="6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496" name="Freeform 151"/>
              <p:cNvSpPr/>
              <p:nvPr/>
            </p:nvSpPr>
            <p:spPr bwMode="auto">
              <a:xfrm>
                <a:off x="3428" y="1702"/>
                <a:ext cx="42" cy="42"/>
              </a:xfrm>
              <a:custGeom>
                <a:avLst/>
                <a:gdLst>
                  <a:gd name="T0" fmla="*/ 5 w 9"/>
                  <a:gd name="T1" fmla="*/ 0 h 9"/>
                  <a:gd name="T2" fmla="*/ 4 w 9"/>
                  <a:gd name="T3" fmla="*/ 0 h 9"/>
                  <a:gd name="T4" fmla="*/ 0 w 9"/>
                  <a:gd name="T5" fmla="*/ 4 h 9"/>
                  <a:gd name="T6" fmla="*/ 5 w 9"/>
                  <a:gd name="T7" fmla="*/ 9 h 9"/>
                  <a:gd name="T8" fmla="*/ 9 w 9"/>
                  <a:gd name="T9" fmla="*/ 4 h 9"/>
                  <a:gd name="T10" fmla="*/ 6 w 9"/>
                  <a:gd name="T11" fmla="*/ 0 h 9"/>
                  <a:gd name="T12" fmla="*/ 6 w 9"/>
                  <a:gd name="T13" fmla="*/ 0 h 9"/>
                  <a:gd name="T14" fmla="*/ 6 w 9"/>
                  <a:gd name="T15" fmla="*/ 0 h 9"/>
                  <a:gd name="T16" fmla="*/ 5 w 9"/>
                  <a:gd name="T1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9">
                    <a:moveTo>
                      <a:pt x="5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2" y="1"/>
                      <a:pt x="1" y="2"/>
                      <a:pt x="0" y="4"/>
                    </a:cubicBezTo>
                    <a:cubicBezTo>
                      <a:pt x="0" y="7"/>
                      <a:pt x="3" y="9"/>
                      <a:pt x="5" y="9"/>
                    </a:cubicBezTo>
                    <a:cubicBezTo>
                      <a:pt x="7" y="9"/>
                      <a:pt x="9" y="7"/>
                      <a:pt x="9" y="4"/>
                    </a:cubicBezTo>
                    <a:cubicBezTo>
                      <a:pt x="9" y="2"/>
                      <a:pt x="8" y="1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497" name="Freeform 152"/>
              <p:cNvSpPr/>
              <p:nvPr/>
            </p:nvSpPr>
            <p:spPr bwMode="auto">
              <a:xfrm>
                <a:off x="3723" y="1707"/>
                <a:ext cx="23" cy="28"/>
              </a:xfrm>
              <a:custGeom>
                <a:avLst/>
                <a:gdLst>
                  <a:gd name="T0" fmla="*/ 3 w 5"/>
                  <a:gd name="T1" fmla="*/ 0 h 6"/>
                  <a:gd name="T2" fmla="*/ 2 w 5"/>
                  <a:gd name="T3" fmla="*/ 1 h 6"/>
                  <a:gd name="T4" fmla="*/ 0 w 5"/>
                  <a:gd name="T5" fmla="*/ 3 h 6"/>
                  <a:gd name="T6" fmla="*/ 2 w 5"/>
                  <a:gd name="T7" fmla="*/ 6 h 6"/>
                  <a:gd name="T8" fmla="*/ 5 w 5"/>
                  <a:gd name="T9" fmla="*/ 3 h 6"/>
                  <a:gd name="T10" fmla="*/ 3 w 5"/>
                  <a:gd name="T1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6">
                    <a:moveTo>
                      <a:pt x="3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0" y="1"/>
                      <a:pt x="0" y="2"/>
                      <a:pt x="0" y="3"/>
                    </a:cubicBezTo>
                    <a:cubicBezTo>
                      <a:pt x="0" y="5"/>
                      <a:pt x="1" y="6"/>
                      <a:pt x="2" y="6"/>
                    </a:cubicBezTo>
                    <a:cubicBezTo>
                      <a:pt x="4" y="6"/>
                      <a:pt x="5" y="5"/>
                      <a:pt x="5" y="3"/>
                    </a:cubicBezTo>
                    <a:cubicBezTo>
                      <a:pt x="5" y="2"/>
                      <a:pt x="4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498" name="Freeform 153"/>
              <p:cNvSpPr/>
              <p:nvPr/>
            </p:nvSpPr>
            <p:spPr bwMode="auto">
              <a:xfrm>
                <a:off x="3147" y="1716"/>
                <a:ext cx="37" cy="37"/>
              </a:xfrm>
              <a:custGeom>
                <a:avLst/>
                <a:gdLst>
                  <a:gd name="T0" fmla="*/ 4 w 8"/>
                  <a:gd name="T1" fmla="*/ 0 h 8"/>
                  <a:gd name="T2" fmla="*/ 3 w 8"/>
                  <a:gd name="T3" fmla="*/ 0 h 8"/>
                  <a:gd name="T4" fmla="*/ 0 w 8"/>
                  <a:gd name="T5" fmla="*/ 4 h 8"/>
                  <a:gd name="T6" fmla="*/ 4 w 8"/>
                  <a:gd name="T7" fmla="*/ 8 h 8"/>
                  <a:gd name="T8" fmla="*/ 8 w 8"/>
                  <a:gd name="T9" fmla="*/ 3 h 8"/>
                  <a:gd name="T10" fmla="*/ 4 w 8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8">
                    <a:moveTo>
                      <a:pt x="4" y="0"/>
                    </a:moveTo>
                    <a:cubicBezTo>
                      <a:pt x="4" y="0"/>
                      <a:pt x="3" y="0"/>
                      <a:pt x="3" y="0"/>
                    </a:cubicBezTo>
                    <a:cubicBezTo>
                      <a:pt x="1" y="0"/>
                      <a:pt x="0" y="1"/>
                      <a:pt x="0" y="4"/>
                    </a:cubicBezTo>
                    <a:cubicBezTo>
                      <a:pt x="0" y="6"/>
                      <a:pt x="2" y="7"/>
                      <a:pt x="4" y="8"/>
                    </a:cubicBezTo>
                    <a:cubicBezTo>
                      <a:pt x="6" y="7"/>
                      <a:pt x="8" y="6"/>
                      <a:pt x="8" y="3"/>
                    </a:cubicBezTo>
                    <a:cubicBezTo>
                      <a:pt x="8" y="1"/>
                      <a:pt x="6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499" name="Freeform 154"/>
              <p:cNvSpPr/>
              <p:nvPr/>
            </p:nvSpPr>
            <p:spPr bwMode="auto">
              <a:xfrm>
                <a:off x="3231" y="1735"/>
                <a:ext cx="38" cy="37"/>
              </a:xfrm>
              <a:custGeom>
                <a:avLst/>
                <a:gdLst>
                  <a:gd name="T0" fmla="*/ 5 w 8"/>
                  <a:gd name="T1" fmla="*/ 0 h 8"/>
                  <a:gd name="T2" fmla="*/ 5 w 8"/>
                  <a:gd name="T3" fmla="*/ 0 h 8"/>
                  <a:gd name="T4" fmla="*/ 4 w 8"/>
                  <a:gd name="T5" fmla="*/ 0 h 8"/>
                  <a:gd name="T6" fmla="*/ 4 w 8"/>
                  <a:gd name="T7" fmla="*/ 0 h 8"/>
                  <a:gd name="T8" fmla="*/ 3 w 8"/>
                  <a:gd name="T9" fmla="*/ 0 h 8"/>
                  <a:gd name="T10" fmla="*/ 2 w 8"/>
                  <a:gd name="T11" fmla="*/ 1 h 8"/>
                  <a:gd name="T12" fmla="*/ 0 w 8"/>
                  <a:gd name="T13" fmla="*/ 4 h 8"/>
                  <a:gd name="T14" fmla="*/ 4 w 8"/>
                  <a:gd name="T15" fmla="*/ 8 h 8"/>
                  <a:gd name="T16" fmla="*/ 8 w 8"/>
                  <a:gd name="T17" fmla="*/ 4 h 8"/>
                  <a:gd name="T18" fmla="*/ 5 w 8"/>
                  <a:gd name="T1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8">
                    <a:moveTo>
                      <a:pt x="5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0" y="2"/>
                      <a:pt x="0" y="4"/>
                    </a:cubicBezTo>
                    <a:cubicBezTo>
                      <a:pt x="0" y="7"/>
                      <a:pt x="2" y="8"/>
                      <a:pt x="4" y="8"/>
                    </a:cubicBezTo>
                    <a:cubicBezTo>
                      <a:pt x="6" y="8"/>
                      <a:pt x="8" y="6"/>
                      <a:pt x="8" y="4"/>
                    </a:cubicBezTo>
                    <a:cubicBezTo>
                      <a:pt x="8" y="2"/>
                      <a:pt x="6" y="1"/>
                      <a:pt x="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500" name="Freeform 155"/>
              <p:cNvSpPr/>
              <p:nvPr/>
            </p:nvSpPr>
            <p:spPr bwMode="auto">
              <a:xfrm>
                <a:off x="3517" y="1735"/>
                <a:ext cx="37" cy="37"/>
              </a:xfrm>
              <a:custGeom>
                <a:avLst/>
                <a:gdLst>
                  <a:gd name="T0" fmla="*/ 3 w 8"/>
                  <a:gd name="T1" fmla="*/ 0 h 8"/>
                  <a:gd name="T2" fmla="*/ 3 w 8"/>
                  <a:gd name="T3" fmla="*/ 1 h 8"/>
                  <a:gd name="T4" fmla="*/ 2 w 8"/>
                  <a:gd name="T5" fmla="*/ 1 h 8"/>
                  <a:gd name="T6" fmla="*/ 0 w 8"/>
                  <a:gd name="T7" fmla="*/ 4 h 8"/>
                  <a:gd name="T8" fmla="*/ 4 w 8"/>
                  <a:gd name="T9" fmla="*/ 8 h 8"/>
                  <a:gd name="T10" fmla="*/ 7 w 8"/>
                  <a:gd name="T11" fmla="*/ 4 h 8"/>
                  <a:gd name="T12" fmla="*/ 5 w 8"/>
                  <a:gd name="T13" fmla="*/ 0 h 8"/>
                  <a:gd name="T14" fmla="*/ 4 w 8"/>
                  <a:gd name="T15" fmla="*/ 0 h 8"/>
                  <a:gd name="T16" fmla="*/ 4 w 8"/>
                  <a:gd name="T17" fmla="*/ 0 h 8"/>
                  <a:gd name="T18" fmla="*/ 3 w 8"/>
                  <a:gd name="T1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8">
                    <a:moveTo>
                      <a:pt x="3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0" y="2"/>
                      <a:pt x="0" y="4"/>
                    </a:cubicBezTo>
                    <a:cubicBezTo>
                      <a:pt x="0" y="6"/>
                      <a:pt x="2" y="8"/>
                      <a:pt x="4" y="8"/>
                    </a:cubicBezTo>
                    <a:cubicBezTo>
                      <a:pt x="6" y="8"/>
                      <a:pt x="8" y="6"/>
                      <a:pt x="7" y="4"/>
                    </a:cubicBezTo>
                    <a:cubicBezTo>
                      <a:pt x="7" y="2"/>
                      <a:pt x="6" y="1"/>
                      <a:pt x="5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501" name="Freeform 156"/>
              <p:cNvSpPr/>
              <p:nvPr/>
            </p:nvSpPr>
            <p:spPr bwMode="auto">
              <a:xfrm>
                <a:off x="2959" y="1744"/>
                <a:ext cx="14" cy="19"/>
              </a:xfrm>
              <a:custGeom>
                <a:avLst/>
                <a:gdLst>
                  <a:gd name="T0" fmla="*/ 1 w 3"/>
                  <a:gd name="T1" fmla="*/ 0 h 4"/>
                  <a:gd name="T2" fmla="*/ 1 w 3"/>
                  <a:gd name="T3" fmla="*/ 1 h 4"/>
                  <a:gd name="T4" fmla="*/ 0 w 3"/>
                  <a:gd name="T5" fmla="*/ 1 h 4"/>
                  <a:gd name="T6" fmla="*/ 0 w 3"/>
                  <a:gd name="T7" fmla="*/ 4 h 4"/>
                  <a:gd name="T8" fmla="*/ 1 w 3"/>
                  <a:gd name="T9" fmla="*/ 4 h 4"/>
                  <a:gd name="T10" fmla="*/ 3 w 3"/>
                  <a:gd name="T11" fmla="*/ 1 h 4"/>
                  <a:gd name="T12" fmla="*/ 1 w 3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4"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3"/>
                      <a:pt x="0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3" y="2"/>
                      <a:pt x="3" y="1"/>
                    </a:cubicBezTo>
                    <a:cubicBezTo>
                      <a:pt x="2" y="1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502" name="Freeform 157"/>
              <p:cNvSpPr/>
              <p:nvPr/>
            </p:nvSpPr>
            <p:spPr bwMode="auto">
              <a:xfrm>
                <a:off x="3315" y="1767"/>
                <a:ext cx="38" cy="33"/>
              </a:xfrm>
              <a:custGeom>
                <a:avLst/>
                <a:gdLst>
                  <a:gd name="T0" fmla="*/ 4 w 8"/>
                  <a:gd name="T1" fmla="*/ 0 h 7"/>
                  <a:gd name="T2" fmla="*/ 3 w 8"/>
                  <a:gd name="T3" fmla="*/ 0 h 7"/>
                  <a:gd name="T4" fmla="*/ 0 w 8"/>
                  <a:gd name="T5" fmla="*/ 4 h 7"/>
                  <a:gd name="T6" fmla="*/ 4 w 8"/>
                  <a:gd name="T7" fmla="*/ 7 h 7"/>
                  <a:gd name="T8" fmla="*/ 8 w 8"/>
                  <a:gd name="T9" fmla="*/ 3 h 7"/>
                  <a:gd name="T10" fmla="*/ 7 w 8"/>
                  <a:gd name="T11" fmla="*/ 1 h 7"/>
                  <a:gd name="T12" fmla="*/ 4 w 8"/>
                  <a:gd name="T1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7">
                    <a:moveTo>
                      <a:pt x="4" y="0"/>
                    </a:moveTo>
                    <a:cubicBezTo>
                      <a:pt x="4" y="0"/>
                      <a:pt x="3" y="0"/>
                      <a:pt x="3" y="0"/>
                    </a:cubicBezTo>
                    <a:cubicBezTo>
                      <a:pt x="1" y="1"/>
                      <a:pt x="1" y="2"/>
                      <a:pt x="0" y="4"/>
                    </a:cubicBezTo>
                    <a:cubicBezTo>
                      <a:pt x="0" y="6"/>
                      <a:pt x="2" y="7"/>
                      <a:pt x="4" y="7"/>
                    </a:cubicBezTo>
                    <a:cubicBezTo>
                      <a:pt x="6" y="7"/>
                      <a:pt x="8" y="6"/>
                      <a:pt x="8" y="3"/>
                    </a:cubicBezTo>
                    <a:cubicBezTo>
                      <a:pt x="7" y="2"/>
                      <a:pt x="7" y="2"/>
                      <a:pt x="7" y="1"/>
                    </a:cubicBezTo>
                    <a:cubicBezTo>
                      <a:pt x="6" y="1"/>
                      <a:pt x="5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503" name="Freeform 158"/>
              <p:cNvSpPr/>
              <p:nvPr/>
            </p:nvSpPr>
            <p:spPr bwMode="auto">
              <a:xfrm>
                <a:off x="3606" y="1772"/>
                <a:ext cx="23" cy="28"/>
              </a:xfrm>
              <a:custGeom>
                <a:avLst/>
                <a:gdLst>
                  <a:gd name="T0" fmla="*/ 3 w 5"/>
                  <a:gd name="T1" fmla="*/ 0 h 6"/>
                  <a:gd name="T2" fmla="*/ 1 w 5"/>
                  <a:gd name="T3" fmla="*/ 0 h 6"/>
                  <a:gd name="T4" fmla="*/ 0 w 5"/>
                  <a:gd name="T5" fmla="*/ 2 h 6"/>
                  <a:gd name="T6" fmla="*/ 0 w 5"/>
                  <a:gd name="T7" fmla="*/ 4 h 6"/>
                  <a:gd name="T8" fmla="*/ 3 w 5"/>
                  <a:gd name="T9" fmla="*/ 6 h 6"/>
                  <a:gd name="T10" fmla="*/ 4 w 5"/>
                  <a:gd name="T11" fmla="*/ 5 h 6"/>
                  <a:gd name="T12" fmla="*/ 5 w 5"/>
                  <a:gd name="T13" fmla="*/ 4 h 6"/>
                  <a:gd name="T14" fmla="*/ 5 w 5"/>
                  <a:gd name="T15" fmla="*/ 4 h 6"/>
                  <a:gd name="T16" fmla="*/ 5 w 5"/>
                  <a:gd name="T17" fmla="*/ 2 h 6"/>
                  <a:gd name="T18" fmla="*/ 3 w 5"/>
                  <a:gd name="T1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6">
                    <a:moveTo>
                      <a:pt x="3" y="0"/>
                    </a:moveTo>
                    <a:cubicBezTo>
                      <a:pt x="2" y="0"/>
                      <a:pt x="2" y="0"/>
                      <a:pt x="1" y="0"/>
                    </a:cubicBezTo>
                    <a:cubicBezTo>
                      <a:pt x="1" y="1"/>
                      <a:pt x="1" y="1"/>
                      <a:pt x="0" y="2"/>
                    </a:cubicBezTo>
                    <a:cubicBezTo>
                      <a:pt x="0" y="2"/>
                      <a:pt x="0" y="3"/>
                      <a:pt x="0" y="4"/>
                    </a:cubicBezTo>
                    <a:cubicBezTo>
                      <a:pt x="1" y="5"/>
                      <a:pt x="2" y="6"/>
                      <a:pt x="3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3"/>
                      <a:pt x="5" y="2"/>
                      <a:pt x="5" y="2"/>
                    </a:cubicBezTo>
                    <a:cubicBezTo>
                      <a:pt x="5" y="1"/>
                      <a:pt x="4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504" name="Freeform 159"/>
              <p:cNvSpPr/>
              <p:nvPr/>
            </p:nvSpPr>
            <p:spPr bwMode="auto">
              <a:xfrm>
                <a:off x="3039" y="1777"/>
                <a:ext cx="23" cy="18"/>
              </a:xfrm>
              <a:custGeom>
                <a:avLst/>
                <a:gdLst>
                  <a:gd name="T0" fmla="*/ 2 w 5"/>
                  <a:gd name="T1" fmla="*/ 0 h 4"/>
                  <a:gd name="T2" fmla="*/ 0 w 5"/>
                  <a:gd name="T3" fmla="*/ 2 h 4"/>
                  <a:gd name="T4" fmla="*/ 2 w 5"/>
                  <a:gd name="T5" fmla="*/ 4 h 4"/>
                  <a:gd name="T6" fmla="*/ 5 w 5"/>
                  <a:gd name="T7" fmla="*/ 2 h 4"/>
                  <a:gd name="T8" fmla="*/ 2 w 5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2" y="0"/>
                    </a:moveTo>
                    <a:cubicBezTo>
                      <a:pt x="1" y="0"/>
                      <a:pt x="0" y="0"/>
                      <a:pt x="0" y="2"/>
                    </a:cubicBezTo>
                    <a:cubicBezTo>
                      <a:pt x="0" y="3"/>
                      <a:pt x="1" y="4"/>
                      <a:pt x="2" y="4"/>
                    </a:cubicBezTo>
                    <a:cubicBezTo>
                      <a:pt x="4" y="4"/>
                      <a:pt x="4" y="3"/>
                      <a:pt x="5" y="2"/>
                    </a:cubicBezTo>
                    <a:cubicBezTo>
                      <a:pt x="4" y="0"/>
                      <a:pt x="3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505" name="Freeform 160"/>
              <p:cNvSpPr/>
              <p:nvPr/>
            </p:nvSpPr>
            <p:spPr bwMode="auto">
              <a:xfrm>
                <a:off x="3400" y="1791"/>
                <a:ext cx="33" cy="32"/>
              </a:xfrm>
              <a:custGeom>
                <a:avLst/>
                <a:gdLst>
                  <a:gd name="T0" fmla="*/ 4 w 7"/>
                  <a:gd name="T1" fmla="*/ 0 h 7"/>
                  <a:gd name="T2" fmla="*/ 3 w 7"/>
                  <a:gd name="T3" fmla="*/ 1 h 7"/>
                  <a:gd name="T4" fmla="*/ 3 w 7"/>
                  <a:gd name="T5" fmla="*/ 6 h 7"/>
                  <a:gd name="T6" fmla="*/ 4 w 7"/>
                  <a:gd name="T7" fmla="*/ 7 h 7"/>
                  <a:gd name="T8" fmla="*/ 7 w 7"/>
                  <a:gd name="T9" fmla="*/ 3 h 7"/>
                  <a:gd name="T10" fmla="*/ 4 w 7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7">
                    <a:moveTo>
                      <a:pt x="4" y="0"/>
                    </a:moveTo>
                    <a:cubicBezTo>
                      <a:pt x="4" y="0"/>
                      <a:pt x="3" y="0"/>
                      <a:pt x="3" y="1"/>
                    </a:cubicBezTo>
                    <a:cubicBezTo>
                      <a:pt x="0" y="1"/>
                      <a:pt x="0" y="6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6" y="7"/>
                      <a:pt x="7" y="5"/>
                      <a:pt x="7" y="3"/>
                    </a:cubicBezTo>
                    <a:cubicBezTo>
                      <a:pt x="7" y="2"/>
                      <a:pt x="6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506" name="Freeform 161"/>
              <p:cNvSpPr/>
              <p:nvPr/>
            </p:nvSpPr>
            <p:spPr bwMode="auto">
              <a:xfrm>
                <a:off x="3123" y="1805"/>
                <a:ext cx="24" cy="23"/>
              </a:xfrm>
              <a:custGeom>
                <a:avLst/>
                <a:gdLst>
                  <a:gd name="T0" fmla="*/ 2 w 5"/>
                  <a:gd name="T1" fmla="*/ 0 h 5"/>
                  <a:gd name="T2" fmla="*/ 1 w 5"/>
                  <a:gd name="T3" fmla="*/ 0 h 5"/>
                  <a:gd name="T4" fmla="*/ 0 w 5"/>
                  <a:gd name="T5" fmla="*/ 4 h 5"/>
                  <a:gd name="T6" fmla="*/ 2 w 5"/>
                  <a:gd name="T7" fmla="*/ 5 h 5"/>
                  <a:gd name="T8" fmla="*/ 5 w 5"/>
                  <a:gd name="T9" fmla="*/ 1 h 5"/>
                  <a:gd name="T10" fmla="*/ 4 w 5"/>
                  <a:gd name="T11" fmla="*/ 0 h 5"/>
                  <a:gd name="T12" fmla="*/ 3 w 5"/>
                  <a:gd name="T13" fmla="*/ 0 h 5"/>
                  <a:gd name="T14" fmla="*/ 2 w 5"/>
                  <a:gd name="T15" fmla="*/ 0 h 5"/>
                  <a:gd name="T16" fmla="*/ 2 w 5"/>
                  <a:gd name="T1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5">
                    <a:moveTo>
                      <a:pt x="2" y="0"/>
                    </a:moveTo>
                    <a:cubicBezTo>
                      <a:pt x="2" y="0"/>
                      <a:pt x="1" y="0"/>
                      <a:pt x="1" y="0"/>
                    </a:cubicBezTo>
                    <a:cubicBezTo>
                      <a:pt x="0" y="1"/>
                      <a:pt x="0" y="2"/>
                      <a:pt x="0" y="4"/>
                    </a:cubicBezTo>
                    <a:cubicBezTo>
                      <a:pt x="1" y="4"/>
                      <a:pt x="1" y="5"/>
                      <a:pt x="2" y="5"/>
                    </a:cubicBezTo>
                    <a:cubicBezTo>
                      <a:pt x="4" y="5"/>
                      <a:pt x="5" y="4"/>
                      <a:pt x="5" y="1"/>
                    </a:cubicBezTo>
                    <a:cubicBezTo>
                      <a:pt x="4" y="1"/>
                      <a:pt x="4" y="1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507" name="Freeform 162"/>
              <p:cNvSpPr/>
              <p:nvPr/>
            </p:nvSpPr>
            <p:spPr bwMode="auto">
              <a:xfrm>
                <a:off x="3203" y="1828"/>
                <a:ext cx="23" cy="19"/>
              </a:xfrm>
              <a:custGeom>
                <a:avLst/>
                <a:gdLst>
                  <a:gd name="T0" fmla="*/ 3 w 5"/>
                  <a:gd name="T1" fmla="*/ 0 h 4"/>
                  <a:gd name="T2" fmla="*/ 1 w 5"/>
                  <a:gd name="T3" fmla="*/ 3 h 4"/>
                  <a:gd name="T4" fmla="*/ 3 w 5"/>
                  <a:gd name="T5" fmla="*/ 4 h 4"/>
                  <a:gd name="T6" fmla="*/ 5 w 5"/>
                  <a:gd name="T7" fmla="*/ 3 h 4"/>
                  <a:gd name="T8" fmla="*/ 5 w 5"/>
                  <a:gd name="T9" fmla="*/ 1 h 4"/>
                  <a:gd name="T10" fmla="*/ 3 w 5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4">
                    <a:moveTo>
                      <a:pt x="3" y="0"/>
                    </a:moveTo>
                    <a:cubicBezTo>
                      <a:pt x="2" y="0"/>
                      <a:pt x="0" y="1"/>
                      <a:pt x="1" y="3"/>
                    </a:cubicBezTo>
                    <a:cubicBezTo>
                      <a:pt x="2" y="4"/>
                      <a:pt x="2" y="4"/>
                      <a:pt x="3" y="4"/>
                    </a:cubicBezTo>
                    <a:cubicBezTo>
                      <a:pt x="4" y="4"/>
                      <a:pt x="5" y="4"/>
                      <a:pt x="5" y="3"/>
                    </a:cubicBezTo>
                    <a:cubicBezTo>
                      <a:pt x="5" y="2"/>
                      <a:pt x="5" y="2"/>
                      <a:pt x="5" y="1"/>
                    </a:cubicBezTo>
                    <a:cubicBezTo>
                      <a:pt x="5" y="0"/>
                      <a:pt x="4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508" name="Freeform 163"/>
              <p:cNvSpPr/>
              <p:nvPr/>
            </p:nvSpPr>
            <p:spPr bwMode="auto">
              <a:xfrm>
                <a:off x="3493" y="1828"/>
                <a:ext cx="19" cy="19"/>
              </a:xfrm>
              <a:custGeom>
                <a:avLst/>
                <a:gdLst>
                  <a:gd name="T0" fmla="*/ 2 w 4"/>
                  <a:gd name="T1" fmla="*/ 0 h 4"/>
                  <a:gd name="T2" fmla="*/ 0 w 4"/>
                  <a:gd name="T3" fmla="*/ 2 h 4"/>
                  <a:gd name="T4" fmla="*/ 2 w 4"/>
                  <a:gd name="T5" fmla="*/ 4 h 4"/>
                  <a:gd name="T6" fmla="*/ 4 w 4"/>
                  <a:gd name="T7" fmla="*/ 2 h 4"/>
                  <a:gd name="T8" fmla="*/ 2 w 4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2" y="0"/>
                    </a:moveTo>
                    <a:cubicBezTo>
                      <a:pt x="1" y="0"/>
                      <a:pt x="0" y="1"/>
                      <a:pt x="0" y="2"/>
                    </a:cubicBezTo>
                    <a:cubicBezTo>
                      <a:pt x="0" y="4"/>
                      <a:pt x="1" y="4"/>
                      <a:pt x="2" y="4"/>
                    </a:cubicBezTo>
                    <a:cubicBezTo>
                      <a:pt x="3" y="4"/>
                      <a:pt x="4" y="3"/>
                      <a:pt x="4" y="2"/>
                    </a:cubicBezTo>
                    <a:cubicBezTo>
                      <a:pt x="4" y="1"/>
                      <a:pt x="3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509" name="Freeform 164"/>
              <p:cNvSpPr/>
              <p:nvPr/>
            </p:nvSpPr>
            <p:spPr bwMode="auto">
              <a:xfrm>
                <a:off x="3306" y="1861"/>
                <a:ext cx="19" cy="19"/>
              </a:xfrm>
              <a:custGeom>
                <a:avLst/>
                <a:gdLst>
                  <a:gd name="T0" fmla="*/ 2 w 4"/>
                  <a:gd name="T1" fmla="*/ 0 h 4"/>
                  <a:gd name="T2" fmla="*/ 1 w 4"/>
                  <a:gd name="T3" fmla="*/ 0 h 4"/>
                  <a:gd name="T4" fmla="*/ 0 w 4"/>
                  <a:gd name="T5" fmla="*/ 0 h 4"/>
                  <a:gd name="T6" fmla="*/ 0 w 4"/>
                  <a:gd name="T7" fmla="*/ 3 h 4"/>
                  <a:gd name="T8" fmla="*/ 1 w 4"/>
                  <a:gd name="T9" fmla="*/ 4 h 4"/>
                  <a:gd name="T10" fmla="*/ 3 w 4"/>
                  <a:gd name="T11" fmla="*/ 1 h 4"/>
                  <a:gd name="T12" fmla="*/ 2 w 4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4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3"/>
                      <a:pt x="0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3" y="4"/>
                      <a:pt x="4" y="2"/>
                      <a:pt x="3" y="1"/>
                    </a:cubicBezTo>
                    <a:cubicBezTo>
                      <a:pt x="3" y="1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510" name="Freeform 165"/>
              <p:cNvSpPr/>
              <p:nvPr/>
            </p:nvSpPr>
            <p:spPr bwMode="auto">
              <a:xfrm>
                <a:off x="4173" y="2530"/>
                <a:ext cx="14" cy="14"/>
              </a:xfrm>
              <a:custGeom>
                <a:avLst/>
                <a:gdLst>
                  <a:gd name="T0" fmla="*/ 2 w 3"/>
                  <a:gd name="T1" fmla="*/ 0 h 3"/>
                  <a:gd name="T2" fmla="*/ 1 w 3"/>
                  <a:gd name="T3" fmla="*/ 0 h 3"/>
                  <a:gd name="T4" fmla="*/ 2 w 3"/>
                  <a:gd name="T5" fmla="*/ 3 h 3"/>
                  <a:gd name="T6" fmla="*/ 2 w 3"/>
                  <a:gd name="T7" fmla="*/ 3 h 3"/>
                  <a:gd name="T8" fmla="*/ 3 w 3"/>
                  <a:gd name="T9" fmla="*/ 1 h 3"/>
                  <a:gd name="T10" fmla="*/ 2 w 3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3"/>
                      <a:pt x="3" y="2"/>
                      <a:pt x="3" y="1"/>
                    </a:cubicBezTo>
                    <a:cubicBezTo>
                      <a:pt x="3" y="1"/>
                      <a:pt x="3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511" name="Freeform 166"/>
              <p:cNvSpPr/>
              <p:nvPr/>
            </p:nvSpPr>
            <p:spPr bwMode="auto">
              <a:xfrm>
                <a:off x="4449" y="2530"/>
                <a:ext cx="19" cy="14"/>
              </a:xfrm>
              <a:custGeom>
                <a:avLst/>
                <a:gdLst>
                  <a:gd name="T0" fmla="*/ 2 w 4"/>
                  <a:gd name="T1" fmla="*/ 0 h 3"/>
                  <a:gd name="T2" fmla="*/ 2 w 4"/>
                  <a:gd name="T3" fmla="*/ 0 h 3"/>
                  <a:gd name="T4" fmla="*/ 2 w 4"/>
                  <a:gd name="T5" fmla="*/ 3 h 3"/>
                  <a:gd name="T6" fmla="*/ 2 w 4"/>
                  <a:gd name="T7" fmla="*/ 3 h 3"/>
                  <a:gd name="T8" fmla="*/ 4 w 4"/>
                  <a:gd name="T9" fmla="*/ 1 h 3"/>
                  <a:gd name="T10" fmla="*/ 2 w 4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3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1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3"/>
                      <a:pt x="4" y="2"/>
                      <a:pt x="4" y="1"/>
                    </a:cubicBezTo>
                    <a:cubicBezTo>
                      <a:pt x="3" y="1"/>
                      <a:pt x="3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512" name="Freeform 167"/>
              <p:cNvSpPr/>
              <p:nvPr/>
            </p:nvSpPr>
            <p:spPr bwMode="auto">
              <a:xfrm>
                <a:off x="4533" y="2548"/>
                <a:ext cx="15" cy="14"/>
              </a:xfrm>
              <a:custGeom>
                <a:avLst/>
                <a:gdLst>
                  <a:gd name="T0" fmla="*/ 2 w 3"/>
                  <a:gd name="T1" fmla="*/ 0 h 3"/>
                  <a:gd name="T2" fmla="*/ 1 w 3"/>
                  <a:gd name="T3" fmla="*/ 1 h 3"/>
                  <a:gd name="T4" fmla="*/ 2 w 3"/>
                  <a:gd name="T5" fmla="*/ 3 h 3"/>
                  <a:gd name="T6" fmla="*/ 2 w 3"/>
                  <a:gd name="T7" fmla="*/ 3 h 3"/>
                  <a:gd name="T8" fmla="*/ 3 w 3"/>
                  <a:gd name="T9" fmla="*/ 2 h 3"/>
                  <a:gd name="T10" fmla="*/ 2 w 3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3"/>
                      <a:pt x="3" y="3"/>
                      <a:pt x="3" y="2"/>
                    </a:cubicBezTo>
                    <a:cubicBezTo>
                      <a:pt x="3" y="1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513" name="Freeform 168"/>
              <p:cNvSpPr/>
              <p:nvPr/>
            </p:nvSpPr>
            <p:spPr bwMode="auto">
              <a:xfrm>
                <a:off x="4262" y="2553"/>
                <a:ext cx="28" cy="28"/>
              </a:xfrm>
              <a:custGeom>
                <a:avLst/>
                <a:gdLst>
                  <a:gd name="T0" fmla="*/ 3 w 6"/>
                  <a:gd name="T1" fmla="*/ 0 h 6"/>
                  <a:gd name="T2" fmla="*/ 2 w 6"/>
                  <a:gd name="T3" fmla="*/ 0 h 6"/>
                  <a:gd name="T4" fmla="*/ 0 w 6"/>
                  <a:gd name="T5" fmla="*/ 4 h 6"/>
                  <a:gd name="T6" fmla="*/ 0 w 6"/>
                  <a:gd name="T7" fmla="*/ 5 h 6"/>
                  <a:gd name="T8" fmla="*/ 3 w 6"/>
                  <a:gd name="T9" fmla="*/ 6 h 6"/>
                  <a:gd name="T10" fmla="*/ 5 w 6"/>
                  <a:gd name="T11" fmla="*/ 5 h 6"/>
                  <a:gd name="T12" fmla="*/ 3 w 6"/>
                  <a:gd name="T1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6">
                    <a:moveTo>
                      <a:pt x="3" y="0"/>
                    </a:moveTo>
                    <a:cubicBezTo>
                      <a:pt x="3" y="0"/>
                      <a:pt x="2" y="0"/>
                      <a:pt x="2" y="0"/>
                    </a:cubicBezTo>
                    <a:cubicBezTo>
                      <a:pt x="0" y="1"/>
                      <a:pt x="0" y="2"/>
                      <a:pt x="0" y="4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1" y="5"/>
                      <a:pt x="2" y="6"/>
                      <a:pt x="3" y="6"/>
                    </a:cubicBezTo>
                    <a:cubicBezTo>
                      <a:pt x="3" y="6"/>
                      <a:pt x="4" y="6"/>
                      <a:pt x="5" y="5"/>
                    </a:cubicBezTo>
                    <a:cubicBezTo>
                      <a:pt x="6" y="4"/>
                      <a:pt x="5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514" name="Freeform 169"/>
              <p:cNvSpPr/>
              <p:nvPr/>
            </p:nvSpPr>
            <p:spPr bwMode="auto">
              <a:xfrm>
                <a:off x="4337" y="2572"/>
                <a:ext cx="33" cy="32"/>
              </a:xfrm>
              <a:custGeom>
                <a:avLst/>
                <a:gdLst>
                  <a:gd name="T0" fmla="*/ 4 w 7"/>
                  <a:gd name="T1" fmla="*/ 0 h 7"/>
                  <a:gd name="T2" fmla="*/ 3 w 7"/>
                  <a:gd name="T3" fmla="*/ 1 h 7"/>
                  <a:gd name="T4" fmla="*/ 4 w 7"/>
                  <a:gd name="T5" fmla="*/ 6 h 7"/>
                  <a:gd name="T6" fmla="*/ 4 w 7"/>
                  <a:gd name="T7" fmla="*/ 7 h 7"/>
                  <a:gd name="T8" fmla="*/ 7 w 7"/>
                  <a:gd name="T9" fmla="*/ 3 h 7"/>
                  <a:gd name="T10" fmla="*/ 4 w 7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7">
                    <a:moveTo>
                      <a:pt x="4" y="0"/>
                    </a:moveTo>
                    <a:cubicBezTo>
                      <a:pt x="4" y="0"/>
                      <a:pt x="4" y="0"/>
                      <a:pt x="3" y="1"/>
                    </a:cubicBezTo>
                    <a:cubicBezTo>
                      <a:pt x="0" y="1"/>
                      <a:pt x="1" y="6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6" y="7"/>
                      <a:pt x="7" y="5"/>
                      <a:pt x="7" y="3"/>
                    </a:cubicBezTo>
                    <a:cubicBezTo>
                      <a:pt x="7" y="2"/>
                      <a:pt x="6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515" name="Freeform 170"/>
              <p:cNvSpPr/>
              <p:nvPr/>
            </p:nvSpPr>
            <p:spPr bwMode="auto">
              <a:xfrm>
                <a:off x="4618" y="2581"/>
                <a:ext cx="9" cy="14"/>
              </a:xfrm>
              <a:custGeom>
                <a:avLst/>
                <a:gdLst>
                  <a:gd name="T0" fmla="*/ 1 w 2"/>
                  <a:gd name="T1" fmla="*/ 0 h 3"/>
                  <a:gd name="T2" fmla="*/ 1 w 2"/>
                  <a:gd name="T3" fmla="*/ 0 h 3"/>
                  <a:gd name="T4" fmla="*/ 1 w 2"/>
                  <a:gd name="T5" fmla="*/ 3 h 3"/>
                  <a:gd name="T6" fmla="*/ 1 w 2"/>
                  <a:gd name="T7" fmla="*/ 3 h 3"/>
                  <a:gd name="T8" fmla="*/ 1 w 2"/>
                  <a:gd name="T9" fmla="*/ 3 h 3"/>
                  <a:gd name="T10" fmla="*/ 2 w 2"/>
                  <a:gd name="T11" fmla="*/ 1 h 3"/>
                  <a:gd name="T12" fmla="*/ 1 w 2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2" y="2"/>
                      <a:pt x="2" y="1"/>
                    </a:cubicBezTo>
                    <a:cubicBezTo>
                      <a:pt x="2" y="1"/>
                      <a:pt x="2" y="0"/>
                      <a:pt x="1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516" name="Freeform 171"/>
              <p:cNvSpPr/>
              <p:nvPr/>
            </p:nvSpPr>
            <p:spPr bwMode="auto">
              <a:xfrm>
                <a:off x="4065" y="2586"/>
                <a:ext cx="28" cy="23"/>
              </a:xfrm>
              <a:custGeom>
                <a:avLst/>
                <a:gdLst>
                  <a:gd name="T0" fmla="*/ 3 w 6"/>
                  <a:gd name="T1" fmla="*/ 0 h 5"/>
                  <a:gd name="T2" fmla="*/ 2 w 6"/>
                  <a:gd name="T3" fmla="*/ 0 h 5"/>
                  <a:gd name="T4" fmla="*/ 2 w 6"/>
                  <a:gd name="T5" fmla="*/ 0 h 5"/>
                  <a:gd name="T6" fmla="*/ 1 w 6"/>
                  <a:gd name="T7" fmla="*/ 1 h 5"/>
                  <a:gd name="T8" fmla="*/ 0 w 6"/>
                  <a:gd name="T9" fmla="*/ 3 h 5"/>
                  <a:gd name="T10" fmla="*/ 3 w 6"/>
                  <a:gd name="T11" fmla="*/ 5 h 5"/>
                  <a:gd name="T12" fmla="*/ 6 w 6"/>
                  <a:gd name="T13" fmla="*/ 2 h 5"/>
                  <a:gd name="T14" fmla="*/ 5 w 6"/>
                  <a:gd name="T15" fmla="*/ 1 h 5"/>
                  <a:gd name="T16" fmla="*/ 3 w 6"/>
                  <a:gd name="T1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5">
                    <a:moveTo>
                      <a:pt x="3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0" y="2"/>
                      <a:pt x="0" y="3"/>
                    </a:cubicBezTo>
                    <a:cubicBezTo>
                      <a:pt x="1" y="4"/>
                      <a:pt x="2" y="5"/>
                      <a:pt x="3" y="5"/>
                    </a:cubicBezTo>
                    <a:cubicBezTo>
                      <a:pt x="4" y="5"/>
                      <a:pt x="6" y="4"/>
                      <a:pt x="6" y="2"/>
                    </a:cubicBezTo>
                    <a:cubicBezTo>
                      <a:pt x="6" y="2"/>
                      <a:pt x="5" y="2"/>
                      <a:pt x="5" y="1"/>
                    </a:cubicBezTo>
                    <a:cubicBezTo>
                      <a:pt x="5" y="1"/>
                      <a:pt x="4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517" name="Freeform 172"/>
              <p:cNvSpPr/>
              <p:nvPr/>
            </p:nvSpPr>
            <p:spPr bwMode="auto">
              <a:xfrm>
                <a:off x="4416" y="2600"/>
                <a:ext cx="43" cy="37"/>
              </a:xfrm>
              <a:custGeom>
                <a:avLst/>
                <a:gdLst>
                  <a:gd name="T0" fmla="*/ 5 w 9"/>
                  <a:gd name="T1" fmla="*/ 0 h 8"/>
                  <a:gd name="T2" fmla="*/ 4 w 9"/>
                  <a:gd name="T3" fmla="*/ 1 h 8"/>
                  <a:gd name="T4" fmla="*/ 5 w 9"/>
                  <a:gd name="T5" fmla="*/ 8 h 8"/>
                  <a:gd name="T6" fmla="*/ 5 w 9"/>
                  <a:gd name="T7" fmla="*/ 8 h 8"/>
                  <a:gd name="T8" fmla="*/ 8 w 9"/>
                  <a:gd name="T9" fmla="*/ 2 h 8"/>
                  <a:gd name="T10" fmla="*/ 5 w 9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8">
                    <a:moveTo>
                      <a:pt x="5" y="0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0" y="1"/>
                      <a:pt x="1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8" y="7"/>
                      <a:pt x="9" y="4"/>
                      <a:pt x="8" y="2"/>
                    </a:cubicBezTo>
                    <a:cubicBezTo>
                      <a:pt x="7" y="1"/>
                      <a:pt x="6" y="0"/>
                      <a:pt x="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518" name="Freeform 173"/>
              <p:cNvSpPr/>
              <p:nvPr/>
            </p:nvSpPr>
            <p:spPr bwMode="auto">
              <a:xfrm>
                <a:off x="4145" y="2604"/>
                <a:ext cx="32" cy="29"/>
              </a:xfrm>
              <a:custGeom>
                <a:avLst/>
                <a:gdLst>
                  <a:gd name="T0" fmla="*/ 4 w 7"/>
                  <a:gd name="T1" fmla="*/ 0 h 6"/>
                  <a:gd name="T2" fmla="*/ 2 w 7"/>
                  <a:gd name="T3" fmla="*/ 0 h 6"/>
                  <a:gd name="T4" fmla="*/ 0 w 7"/>
                  <a:gd name="T5" fmla="*/ 4 h 6"/>
                  <a:gd name="T6" fmla="*/ 4 w 7"/>
                  <a:gd name="T7" fmla="*/ 6 h 6"/>
                  <a:gd name="T8" fmla="*/ 4 w 7"/>
                  <a:gd name="T9" fmla="*/ 6 h 6"/>
                  <a:gd name="T10" fmla="*/ 7 w 7"/>
                  <a:gd name="T11" fmla="*/ 4 h 6"/>
                  <a:gd name="T12" fmla="*/ 4 w 7"/>
                  <a:gd name="T1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6">
                    <a:moveTo>
                      <a:pt x="4" y="0"/>
                    </a:moveTo>
                    <a:cubicBezTo>
                      <a:pt x="3" y="0"/>
                      <a:pt x="3" y="0"/>
                      <a:pt x="2" y="0"/>
                    </a:cubicBezTo>
                    <a:cubicBezTo>
                      <a:pt x="1" y="0"/>
                      <a:pt x="0" y="2"/>
                      <a:pt x="0" y="4"/>
                    </a:cubicBezTo>
                    <a:cubicBezTo>
                      <a:pt x="1" y="5"/>
                      <a:pt x="2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6"/>
                      <a:pt x="6" y="5"/>
                      <a:pt x="7" y="4"/>
                    </a:cubicBezTo>
                    <a:cubicBezTo>
                      <a:pt x="7" y="2"/>
                      <a:pt x="6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519" name="Freeform 174"/>
              <p:cNvSpPr/>
              <p:nvPr/>
            </p:nvSpPr>
            <p:spPr bwMode="auto">
              <a:xfrm>
                <a:off x="4224" y="2633"/>
                <a:ext cx="38" cy="37"/>
              </a:xfrm>
              <a:custGeom>
                <a:avLst/>
                <a:gdLst>
                  <a:gd name="T0" fmla="*/ 4 w 8"/>
                  <a:gd name="T1" fmla="*/ 0 h 8"/>
                  <a:gd name="T2" fmla="*/ 3 w 8"/>
                  <a:gd name="T3" fmla="*/ 0 h 8"/>
                  <a:gd name="T4" fmla="*/ 0 w 8"/>
                  <a:gd name="T5" fmla="*/ 3 h 8"/>
                  <a:gd name="T6" fmla="*/ 5 w 8"/>
                  <a:gd name="T7" fmla="*/ 8 h 8"/>
                  <a:gd name="T8" fmla="*/ 5 w 8"/>
                  <a:gd name="T9" fmla="*/ 8 h 8"/>
                  <a:gd name="T10" fmla="*/ 8 w 8"/>
                  <a:gd name="T11" fmla="*/ 3 h 8"/>
                  <a:gd name="T12" fmla="*/ 5 w 8"/>
                  <a:gd name="T13" fmla="*/ 0 h 8"/>
                  <a:gd name="T14" fmla="*/ 5 w 8"/>
                  <a:gd name="T15" fmla="*/ 0 h 8"/>
                  <a:gd name="T16" fmla="*/ 4 w 8"/>
                  <a:gd name="T17" fmla="*/ 0 h 8"/>
                  <a:gd name="T18" fmla="*/ 4 w 8"/>
                  <a:gd name="T1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8">
                    <a:moveTo>
                      <a:pt x="4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1" y="0"/>
                      <a:pt x="0" y="1"/>
                      <a:pt x="0" y="3"/>
                    </a:cubicBezTo>
                    <a:cubicBezTo>
                      <a:pt x="0" y="6"/>
                      <a:pt x="2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7" y="7"/>
                      <a:pt x="8" y="6"/>
                      <a:pt x="8" y="3"/>
                    </a:cubicBezTo>
                    <a:cubicBezTo>
                      <a:pt x="8" y="1"/>
                      <a:pt x="6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520" name="Freeform 175"/>
              <p:cNvSpPr/>
              <p:nvPr/>
            </p:nvSpPr>
            <p:spPr bwMode="auto">
              <a:xfrm>
                <a:off x="4505" y="2633"/>
                <a:ext cx="33" cy="32"/>
              </a:xfrm>
              <a:custGeom>
                <a:avLst/>
                <a:gdLst>
                  <a:gd name="T0" fmla="*/ 4 w 7"/>
                  <a:gd name="T1" fmla="*/ 0 h 7"/>
                  <a:gd name="T2" fmla="*/ 2 w 7"/>
                  <a:gd name="T3" fmla="*/ 0 h 7"/>
                  <a:gd name="T4" fmla="*/ 0 w 7"/>
                  <a:gd name="T5" fmla="*/ 3 h 7"/>
                  <a:gd name="T6" fmla="*/ 4 w 7"/>
                  <a:gd name="T7" fmla="*/ 7 h 7"/>
                  <a:gd name="T8" fmla="*/ 4 w 7"/>
                  <a:gd name="T9" fmla="*/ 7 h 7"/>
                  <a:gd name="T10" fmla="*/ 7 w 7"/>
                  <a:gd name="T11" fmla="*/ 5 h 7"/>
                  <a:gd name="T12" fmla="*/ 4 w 7"/>
                  <a:gd name="T1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7">
                    <a:moveTo>
                      <a:pt x="4" y="0"/>
                    </a:moveTo>
                    <a:cubicBezTo>
                      <a:pt x="3" y="0"/>
                      <a:pt x="3" y="0"/>
                      <a:pt x="2" y="0"/>
                    </a:cubicBezTo>
                    <a:cubicBezTo>
                      <a:pt x="1" y="1"/>
                      <a:pt x="0" y="2"/>
                      <a:pt x="0" y="3"/>
                    </a:cubicBezTo>
                    <a:cubicBezTo>
                      <a:pt x="0" y="6"/>
                      <a:pt x="1" y="7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6" y="7"/>
                      <a:pt x="6" y="6"/>
                      <a:pt x="7" y="5"/>
                    </a:cubicBezTo>
                    <a:cubicBezTo>
                      <a:pt x="7" y="2"/>
                      <a:pt x="6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521" name="Freeform 176"/>
              <p:cNvSpPr/>
              <p:nvPr/>
            </p:nvSpPr>
            <p:spPr bwMode="auto">
              <a:xfrm>
                <a:off x="3953" y="2637"/>
                <a:ext cx="23" cy="24"/>
              </a:xfrm>
              <a:custGeom>
                <a:avLst/>
                <a:gdLst>
                  <a:gd name="T0" fmla="*/ 3 w 5"/>
                  <a:gd name="T1" fmla="*/ 0 h 5"/>
                  <a:gd name="T2" fmla="*/ 2 w 5"/>
                  <a:gd name="T3" fmla="*/ 0 h 5"/>
                  <a:gd name="T4" fmla="*/ 2 w 5"/>
                  <a:gd name="T5" fmla="*/ 0 h 5"/>
                  <a:gd name="T6" fmla="*/ 1 w 5"/>
                  <a:gd name="T7" fmla="*/ 1 h 5"/>
                  <a:gd name="T8" fmla="*/ 0 w 5"/>
                  <a:gd name="T9" fmla="*/ 3 h 5"/>
                  <a:gd name="T10" fmla="*/ 3 w 5"/>
                  <a:gd name="T11" fmla="*/ 5 h 5"/>
                  <a:gd name="T12" fmla="*/ 5 w 5"/>
                  <a:gd name="T13" fmla="*/ 2 h 5"/>
                  <a:gd name="T14" fmla="*/ 5 w 5"/>
                  <a:gd name="T15" fmla="*/ 1 h 5"/>
                  <a:gd name="T16" fmla="*/ 3 w 5"/>
                  <a:gd name="T1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5">
                    <a:moveTo>
                      <a:pt x="3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0" y="2"/>
                      <a:pt x="0" y="3"/>
                    </a:cubicBezTo>
                    <a:cubicBezTo>
                      <a:pt x="0" y="4"/>
                      <a:pt x="2" y="5"/>
                      <a:pt x="3" y="5"/>
                    </a:cubicBezTo>
                    <a:cubicBezTo>
                      <a:pt x="4" y="5"/>
                      <a:pt x="5" y="4"/>
                      <a:pt x="5" y="2"/>
                    </a:cubicBezTo>
                    <a:cubicBezTo>
                      <a:pt x="5" y="2"/>
                      <a:pt x="5" y="2"/>
                      <a:pt x="5" y="1"/>
                    </a:cubicBezTo>
                    <a:cubicBezTo>
                      <a:pt x="5" y="1"/>
                      <a:pt x="4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522" name="Freeform 177"/>
              <p:cNvSpPr/>
              <p:nvPr/>
            </p:nvSpPr>
            <p:spPr bwMode="auto">
              <a:xfrm>
                <a:off x="4304" y="2647"/>
                <a:ext cx="42" cy="42"/>
              </a:xfrm>
              <a:custGeom>
                <a:avLst/>
                <a:gdLst>
                  <a:gd name="T0" fmla="*/ 4 w 9"/>
                  <a:gd name="T1" fmla="*/ 0 h 9"/>
                  <a:gd name="T2" fmla="*/ 4 w 9"/>
                  <a:gd name="T3" fmla="*/ 1 h 9"/>
                  <a:gd name="T4" fmla="*/ 0 w 9"/>
                  <a:gd name="T5" fmla="*/ 4 h 9"/>
                  <a:gd name="T6" fmla="*/ 5 w 9"/>
                  <a:gd name="T7" fmla="*/ 9 h 9"/>
                  <a:gd name="T8" fmla="*/ 6 w 9"/>
                  <a:gd name="T9" fmla="*/ 9 h 9"/>
                  <a:gd name="T10" fmla="*/ 9 w 9"/>
                  <a:gd name="T11" fmla="*/ 6 h 9"/>
                  <a:gd name="T12" fmla="*/ 6 w 9"/>
                  <a:gd name="T13" fmla="*/ 1 h 9"/>
                  <a:gd name="T14" fmla="*/ 5 w 9"/>
                  <a:gd name="T15" fmla="*/ 1 h 9"/>
                  <a:gd name="T16" fmla="*/ 5 w 9"/>
                  <a:gd name="T17" fmla="*/ 1 h 9"/>
                  <a:gd name="T18" fmla="*/ 4 w 9"/>
                  <a:gd name="T1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" h="9">
                    <a:moveTo>
                      <a:pt x="4" y="0"/>
                    </a:moveTo>
                    <a:cubicBezTo>
                      <a:pt x="4" y="0"/>
                      <a:pt x="4" y="1"/>
                      <a:pt x="4" y="1"/>
                    </a:cubicBezTo>
                    <a:cubicBezTo>
                      <a:pt x="2" y="1"/>
                      <a:pt x="1" y="3"/>
                      <a:pt x="0" y="4"/>
                    </a:cubicBezTo>
                    <a:cubicBezTo>
                      <a:pt x="0" y="8"/>
                      <a:pt x="2" y="9"/>
                      <a:pt x="5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7" y="9"/>
                      <a:pt x="9" y="8"/>
                      <a:pt x="9" y="6"/>
                    </a:cubicBezTo>
                    <a:cubicBezTo>
                      <a:pt x="9" y="3"/>
                      <a:pt x="7" y="2"/>
                      <a:pt x="6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523" name="Oval 178"/>
              <p:cNvSpPr>
                <a:spLocks noChangeArrowheads="1"/>
              </p:cNvSpPr>
              <p:nvPr/>
            </p:nvSpPr>
            <p:spPr bwMode="auto">
              <a:xfrm>
                <a:off x="4585" y="2656"/>
                <a:ext cx="33" cy="28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524" name="Freeform 179"/>
              <p:cNvSpPr/>
              <p:nvPr/>
            </p:nvSpPr>
            <p:spPr bwMode="auto">
              <a:xfrm>
                <a:off x="4032" y="2665"/>
                <a:ext cx="33" cy="33"/>
              </a:xfrm>
              <a:custGeom>
                <a:avLst/>
                <a:gdLst>
                  <a:gd name="T0" fmla="*/ 4 w 7"/>
                  <a:gd name="T1" fmla="*/ 0 h 7"/>
                  <a:gd name="T2" fmla="*/ 2 w 7"/>
                  <a:gd name="T3" fmla="*/ 0 h 7"/>
                  <a:gd name="T4" fmla="*/ 0 w 7"/>
                  <a:gd name="T5" fmla="*/ 3 h 7"/>
                  <a:gd name="T6" fmla="*/ 4 w 7"/>
                  <a:gd name="T7" fmla="*/ 7 h 7"/>
                  <a:gd name="T8" fmla="*/ 5 w 7"/>
                  <a:gd name="T9" fmla="*/ 7 h 7"/>
                  <a:gd name="T10" fmla="*/ 7 w 7"/>
                  <a:gd name="T11" fmla="*/ 4 h 7"/>
                  <a:gd name="T12" fmla="*/ 4 w 7"/>
                  <a:gd name="T1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7">
                    <a:moveTo>
                      <a:pt x="4" y="0"/>
                    </a:moveTo>
                    <a:cubicBezTo>
                      <a:pt x="3" y="0"/>
                      <a:pt x="3" y="0"/>
                      <a:pt x="2" y="0"/>
                    </a:cubicBezTo>
                    <a:cubicBezTo>
                      <a:pt x="1" y="0"/>
                      <a:pt x="0" y="1"/>
                      <a:pt x="0" y="3"/>
                    </a:cubicBezTo>
                    <a:cubicBezTo>
                      <a:pt x="0" y="5"/>
                      <a:pt x="1" y="7"/>
                      <a:pt x="4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6" y="5"/>
                      <a:pt x="7" y="4"/>
                    </a:cubicBezTo>
                    <a:cubicBezTo>
                      <a:pt x="7" y="2"/>
                      <a:pt x="6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525" name="Freeform 180"/>
              <p:cNvSpPr/>
              <p:nvPr/>
            </p:nvSpPr>
            <p:spPr bwMode="auto">
              <a:xfrm>
                <a:off x="4384" y="2679"/>
                <a:ext cx="46" cy="42"/>
              </a:xfrm>
              <a:custGeom>
                <a:avLst/>
                <a:gdLst>
                  <a:gd name="T0" fmla="*/ 5 w 10"/>
                  <a:gd name="T1" fmla="*/ 0 h 9"/>
                  <a:gd name="T2" fmla="*/ 4 w 10"/>
                  <a:gd name="T3" fmla="*/ 0 h 9"/>
                  <a:gd name="T4" fmla="*/ 0 w 10"/>
                  <a:gd name="T5" fmla="*/ 4 h 9"/>
                  <a:gd name="T6" fmla="*/ 5 w 10"/>
                  <a:gd name="T7" fmla="*/ 9 h 9"/>
                  <a:gd name="T8" fmla="*/ 10 w 10"/>
                  <a:gd name="T9" fmla="*/ 4 h 9"/>
                  <a:gd name="T10" fmla="*/ 5 w 10"/>
                  <a:gd name="T11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cubicBezTo>
                      <a:pt x="5" y="0"/>
                      <a:pt x="5" y="0"/>
                      <a:pt x="4" y="0"/>
                    </a:cubicBezTo>
                    <a:cubicBezTo>
                      <a:pt x="2" y="0"/>
                      <a:pt x="1" y="2"/>
                      <a:pt x="0" y="4"/>
                    </a:cubicBezTo>
                    <a:cubicBezTo>
                      <a:pt x="1" y="7"/>
                      <a:pt x="2" y="9"/>
                      <a:pt x="5" y="9"/>
                    </a:cubicBezTo>
                    <a:cubicBezTo>
                      <a:pt x="8" y="9"/>
                      <a:pt x="10" y="7"/>
                      <a:pt x="10" y="4"/>
                    </a:cubicBezTo>
                    <a:cubicBezTo>
                      <a:pt x="10" y="2"/>
                      <a:pt x="8" y="0"/>
                      <a:pt x="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526" name="Freeform 181"/>
              <p:cNvSpPr/>
              <p:nvPr/>
            </p:nvSpPr>
            <p:spPr bwMode="auto">
              <a:xfrm>
                <a:off x="4107" y="2679"/>
                <a:ext cx="42" cy="42"/>
              </a:xfrm>
              <a:custGeom>
                <a:avLst/>
                <a:gdLst>
                  <a:gd name="T0" fmla="*/ 5 w 9"/>
                  <a:gd name="T1" fmla="*/ 0 h 9"/>
                  <a:gd name="T2" fmla="*/ 4 w 9"/>
                  <a:gd name="T3" fmla="*/ 0 h 9"/>
                  <a:gd name="T4" fmla="*/ 0 w 9"/>
                  <a:gd name="T5" fmla="*/ 5 h 9"/>
                  <a:gd name="T6" fmla="*/ 5 w 9"/>
                  <a:gd name="T7" fmla="*/ 9 h 9"/>
                  <a:gd name="T8" fmla="*/ 9 w 9"/>
                  <a:gd name="T9" fmla="*/ 4 h 9"/>
                  <a:gd name="T10" fmla="*/ 5 w 9"/>
                  <a:gd name="T11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9">
                    <a:moveTo>
                      <a:pt x="5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2" y="1"/>
                      <a:pt x="1" y="2"/>
                      <a:pt x="0" y="5"/>
                    </a:cubicBezTo>
                    <a:cubicBezTo>
                      <a:pt x="1" y="7"/>
                      <a:pt x="2" y="9"/>
                      <a:pt x="5" y="9"/>
                    </a:cubicBezTo>
                    <a:cubicBezTo>
                      <a:pt x="8" y="9"/>
                      <a:pt x="9" y="7"/>
                      <a:pt x="9" y="4"/>
                    </a:cubicBezTo>
                    <a:cubicBezTo>
                      <a:pt x="9" y="2"/>
                      <a:pt x="7" y="0"/>
                      <a:pt x="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527" name="Freeform 182"/>
              <p:cNvSpPr/>
              <p:nvPr/>
            </p:nvSpPr>
            <p:spPr bwMode="auto">
              <a:xfrm>
                <a:off x="4669" y="2684"/>
                <a:ext cx="28" cy="33"/>
              </a:xfrm>
              <a:custGeom>
                <a:avLst/>
                <a:gdLst>
                  <a:gd name="T0" fmla="*/ 3 w 6"/>
                  <a:gd name="T1" fmla="*/ 0 h 7"/>
                  <a:gd name="T2" fmla="*/ 3 w 6"/>
                  <a:gd name="T3" fmla="*/ 1 h 7"/>
                  <a:gd name="T4" fmla="*/ 0 w 6"/>
                  <a:gd name="T5" fmla="*/ 4 h 7"/>
                  <a:gd name="T6" fmla="*/ 3 w 6"/>
                  <a:gd name="T7" fmla="*/ 7 h 7"/>
                  <a:gd name="T8" fmla="*/ 4 w 6"/>
                  <a:gd name="T9" fmla="*/ 7 h 7"/>
                  <a:gd name="T10" fmla="*/ 6 w 6"/>
                  <a:gd name="T11" fmla="*/ 4 h 7"/>
                  <a:gd name="T12" fmla="*/ 3 w 6"/>
                  <a:gd name="T1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7">
                    <a:moveTo>
                      <a:pt x="3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1" y="1"/>
                      <a:pt x="0" y="2"/>
                      <a:pt x="0" y="4"/>
                    </a:cubicBezTo>
                    <a:cubicBezTo>
                      <a:pt x="1" y="5"/>
                      <a:pt x="2" y="7"/>
                      <a:pt x="3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6" y="5"/>
                      <a:pt x="6" y="4"/>
                    </a:cubicBezTo>
                    <a:cubicBezTo>
                      <a:pt x="6" y="2"/>
                      <a:pt x="5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528" name="Freeform 183"/>
              <p:cNvSpPr/>
              <p:nvPr/>
            </p:nvSpPr>
            <p:spPr bwMode="auto">
              <a:xfrm>
                <a:off x="3845" y="2698"/>
                <a:ext cx="14" cy="9"/>
              </a:xfrm>
              <a:custGeom>
                <a:avLst/>
                <a:gdLst>
                  <a:gd name="T0" fmla="*/ 2 w 3"/>
                  <a:gd name="T1" fmla="*/ 0 h 2"/>
                  <a:gd name="T2" fmla="*/ 1 w 3"/>
                  <a:gd name="T3" fmla="*/ 1 h 2"/>
                  <a:gd name="T4" fmla="*/ 1 w 3"/>
                  <a:gd name="T5" fmla="*/ 2 h 2"/>
                  <a:gd name="T6" fmla="*/ 2 w 3"/>
                  <a:gd name="T7" fmla="*/ 2 h 2"/>
                  <a:gd name="T8" fmla="*/ 3 w 3"/>
                  <a:gd name="T9" fmla="*/ 0 h 2"/>
                  <a:gd name="T10" fmla="*/ 2 w 3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2" y="0"/>
                    </a:moveTo>
                    <a:cubicBezTo>
                      <a:pt x="1" y="0"/>
                      <a:pt x="0" y="0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3" y="1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529" name="Freeform 184"/>
              <p:cNvSpPr/>
              <p:nvPr/>
            </p:nvSpPr>
            <p:spPr bwMode="auto">
              <a:xfrm>
                <a:off x="4187" y="2707"/>
                <a:ext cx="51" cy="47"/>
              </a:xfrm>
              <a:custGeom>
                <a:avLst/>
                <a:gdLst>
                  <a:gd name="T0" fmla="*/ 5 w 11"/>
                  <a:gd name="T1" fmla="*/ 0 h 10"/>
                  <a:gd name="T2" fmla="*/ 4 w 11"/>
                  <a:gd name="T3" fmla="*/ 0 h 10"/>
                  <a:gd name="T4" fmla="*/ 1 w 11"/>
                  <a:gd name="T5" fmla="*/ 5 h 10"/>
                  <a:gd name="T6" fmla="*/ 6 w 11"/>
                  <a:gd name="T7" fmla="*/ 10 h 10"/>
                  <a:gd name="T8" fmla="*/ 8 w 11"/>
                  <a:gd name="T9" fmla="*/ 9 h 10"/>
                  <a:gd name="T10" fmla="*/ 8 w 11"/>
                  <a:gd name="T11" fmla="*/ 1 h 10"/>
                  <a:gd name="T12" fmla="*/ 5 w 11"/>
                  <a:gd name="T1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5" y="0"/>
                    </a:moveTo>
                    <a:cubicBezTo>
                      <a:pt x="5" y="0"/>
                      <a:pt x="5" y="0"/>
                      <a:pt x="4" y="0"/>
                    </a:cubicBezTo>
                    <a:cubicBezTo>
                      <a:pt x="2" y="1"/>
                      <a:pt x="1" y="2"/>
                      <a:pt x="1" y="5"/>
                    </a:cubicBezTo>
                    <a:cubicBezTo>
                      <a:pt x="0" y="8"/>
                      <a:pt x="3" y="10"/>
                      <a:pt x="6" y="10"/>
                    </a:cubicBezTo>
                    <a:cubicBezTo>
                      <a:pt x="7" y="10"/>
                      <a:pt x="8" y="10"/>
                      <a:pt x="8" y="9"/>
                    </a:cubicBezTo>
                    <a:cubicBezTo>
                      <a:pt x="11" y="7"/>
                      <a:pt x="11" y="3"/>
                      <a:pt x="8" y="1"/>
                    </a:cubicBezTo>
                    <a:cubicBezTo>
                      <a:pt x="8" y="1"/>
                      <a:pt x="7" y="0"/>
                      <a:pt x="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530" name="Freeform 185"/>
              <p:cNvSpPr/>
              <p:nvPr/>
            </p:nvSpPr>
            <p:spPr bwMode="auto">
              <a:xfrm>
                <a:off x="4468" y="2707"/>
                <a:ext cx="42" cy="47"/>
              </a:xfrm>
              <a:custGeom>
                <a:avLst/>
                <a:gdLst>
                  <a:gd name="T0" fmla="*/ 5 w 9"/>
                  <a:gd name="T1" fmla="*/ 0 h 10"/>
                  <a:gd name="T2" fmla="*/ 3 w 9"/>
                  <a:gd name="T3" fmla="*/ 1 h 10"/>
                  <a:gd name="T4" fmla="*/ 0 w 9"/>
                  <a:gd name="T5" fmla="*/ 4 h 10"/>
                  <a:gd name="T6" fmla="*/ 2 w 9"/>
                  <a:gd name="T7" fmla="*/ 9 h 10"/>
                  <a:gd name="T8" fmla="*/ 2 w 9"/>
                  <a:gd name="T9" fmla="*/ 9 h 10"/>
                  <a:gd name="T10" fmla="*/ 3 w 9"/>
                  <a:gd name="T11" fmla="*/ 10 h 10"/>
                  <a:gd name="T12" fmla="*/ 4 w 9"/>
                  <a:gd name="T13" fmla="*/ 10 h 10"/>
                  <a:gd name="T14" fmla="*/ 7 w 9"/>
                  <a:gd name="T15" fmla="*/ 9 h 10"/>
                  <a:gd name="T16" fmla="*/ 9 w 9"/>
                  <a:gd name="T17" fmla="*/ 7 h 10"/>
                  <a:gd name="T18" fmla="*/ 9 w 9"/>
                  <a:gd name="T19" fmla="*/ 4 h 10"/>
                  <a:gd name="T20" fmla="*/ 7 w 9"/>
                  <a:gd name="T21" fmla="*/ 1 h 10"/>
                  <a:gd name="T22" fmla="*/ 5 w 9"/>
                  <a:gd name="T2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" h="10">
                    <a:moveTo>
                      <a:pt x="5" y="0"/>
                    </a:moveTo>
                    <a:cubicBezTo>
                      <a:pt x="4" y="0"/>
                      <a:pt x="4" y="0"/>
                      <a:pt x="3" y="1"/>
                    </a:cubicBezTo>
                    <a:cubicBezTo>
                      <a:pt x="1" y="1"/>
                      <a:pt x="1" y="2"/>
                      <a:pt x="0" y="4"/>
                    </a:cubicBezTo>
                    <a:cubicBezTo>
                      <a:pt x="0" y="6"/>
                      <a:pt x="0" y="8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4" y="10"/>
                      <a:pt x="4" y="10"/>
                    </a:cubicBezTo>
                    <a:cubicBezTo>
                      <a:pt x="6" y="10"/>
                      <a:pt x="7" y="10"/>
                      <a:pt x="7" y="9"/>
                    </a:cubicBezTo>
                    <a:cubicBezTo>
                      <a:pt x="8" y="8"/>
                      <a:pt x="9" y="8"/>
                      <a:pt x="9" y="7"/>
                    </a:cubicBezTo>
                    <a:cubicBezTo>
                      <a:pt x="9" y="6"/>
                      <a:pt x="9" y="5"/>
                      <a:pt x="9" y="4"/>
                    </a:cubicBezTo>
                    <a:cubicBezTo>
                      <a:pt x="9" y="2"/>
                      <a:pt x="8" y="1"/>
                      <a:pt x="7" y="1"/>
                    </a:cubicBezTo>
                    <a:cubicBezTo>
                      <a:pt x="6" y="1"/>
                      <a:pt x="5" y="0"/>
                      <a:pt x="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531" name="Freeform 186"/>
              <p:cNvSpPr/>
              <p:nvPr/>
            </p:nvSpPr>
            <p:spPr bwMode="auto">
              <a:xfrm>
                <a:off x="4754" y="2707"/>
                <a:ext cx="28" cy="28"/>
              </a:xfrm>
              <a:custGeom>
                <a:avLst/>
                <a:gdLst>
                  <a:gd name="T0" fmla="*/ 3 w 6"/>
                  <a:gd name="T1" fmla="*/ 0 h 6"/>
                  <a:gd name="T2" fmla="*/ 2 w 6"/>
                  <a:gd name="T3" fmla="*/ 1 h 6"/>
                  <a:gd name="T4" fmla="*/ 0 w 6"/>
                  <a:gd name="T5" fmla="*/ 2 h 6"/>
                  <a:gd name="T6" fmla="*/ 0 w 6"/>
                  <a:gd name="T7" fmla="*/ 4 h 6"/>
                  <a:gd name="T8" fmla="*/ 3 w 6"/>
                  <a:gd name="T9" fmla="*/ 6 h 6"/>
                  <a:gd name="T10" fmla="*/ 4 w 6"/>
                  <a:gd name="T11" fmla="*/ 5 h 6"/>
                  <a:gd name="T12" fmla="*/ 5 w 6"/>
                  <a:gd name="T13" fmla="*/ 4 h 6"/>
                  <a:gd name="T14" fmla="*/ 5 w 6"/>
                  <a:gd name="T15" fmla="*/ 4 h 6"/>
                  <a:gd name="T16" fmla="*/ 5 w 6"/>
                  <a:gd name="T17" fmla="*/ 2 h 6"/>
                  <a:gd name="T18" fmla="*/ 3 w 6"/>
                  <a:gd name="T1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6">
                    <a:moveTo>
                      <a:pt x="3" y="0"/>
                    </a:moveTo>
                    <a:cubicBezTo>
                      <a:pt x="3" y="0"/>
                      <a:pt x="2" y="0"/>
                      <a:pt x="2" y="1"/>
                    </a:cubicBezTo>
                    <a:cubicBezTo>
                      <a:pt x="1" y="1"/>
                      <a:pt x="1" y="2"/>
                      <a:pt x="0" y="2"/>
                    </a:cubicBezTo>
                    <a:cubicBezTo>
                      <a:pt x="0" y="3"/>
                      <a:pt x="0" y="3"/>
                      <a:pt x="0" y="4"/>
                    </a:cubicBezTo>
                    <a:cubicBezTo>
                      <a:pt x="1" y="5"/>
                      <a:pt x="2" y="6"/>
                      <a:pt x="3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3"/>
                      <a:pt x="5" y="3"/>
                      <a:pt x="5" y="2"/>
                    </a:cubicBezTo>
                    <a:cubicBezTo>
                      <a:pt x="5" y="1"/>
                      <a:pt x="4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532" name="Freeform 187"/>
              <p:cNvSpPr/>
              <p:nvPr/>
            </p:nvSpPr>
            <p:spPr bwMode="auto">
              <a:xfrm>
                <a:off x="3920" y="2717"/>
                <a:ext cx="33" cy="32"/>
              </a:xfrm>
              <a:custGeom>
                <a:avLst/>
                <a:gdLst>
                  <a:gd name="T0" fmla="*/ 3 w 7"/>
                  <a:gd name="T1" fmla="*/ 0 h 7"/>
                  <a:gd name="T2" fmla="*/ 3 w 7"/>
                  <a:gd name="T3" fmla="*/ 0 h 7"/>
                  <a:gd name="T4" fmla="*/ 0 w 7"/>
                  <a:gd name="T5" fmla="*/ 3 h 7"/>
                  <a:gd name="T6" fmla="*/ 3 w 7"/>
                  <a:gd name="T7" fmla="*/ 7 h 7"/>
                  <a:gd name="T8" fmla="*/ 6 w 7"/>
                  <a:gd name="T9" fmla="*/ 1 h 7"/>
                  <a:gd name="T10" fmla="*/ 3 w 7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7"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1" y="0"/>
                      <a:pt x="0" y="1"/>
                      <a:pt x="0" y="3"/>
                    </a:cubicBezTo>
                    <a:cubicBezTo>
                      <a:pt x="0" y="5"/>
                      <a:pt x="1" y="6"/>
                      <a:pt x="3" y="7"/>
                    </a:cubicBezTo>
                    <a:cubicBezTo>
                      <a:pt x="6" y="7"/>
                      <a:pt x="7" y="3"/>
                      <a:pt x="6" y="1"/>
                    </a:cubicBezTo>
                    <a:cubicBezTo>
                      <a:pt x="5" y="1"/>
                      <a:pt x="4" y="0"/>
                      <a:pt x="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533" name="Freeform 188"/>
              <p:cNvSpPr/>
              <p:nvPr/>
            </p:nvSpPr>
            <p:spPr bwMode="auto">
              <a:xfrm>
                <a:off x="4271" y="2726"/>
                <a:ext cx="52" cy="51"/>
              </a:xfrm>
              <a:custGeom>
                <a:avLst/>
                <a:gdLst>
                  <a:gd name="T0" fmla="*/ 5 w 11"/>
                  <a:gd name="T1" fmla="*/ 0 h 11"/>
                  <a:gd name="T2" fmla="*/ 4 w 11"/>
                  <a:gd name="T3" fmla="*/ 1 h 11"/>
                  <a:gd name="T4" fmla="*/ 4 w 11"/>
                  <a:gd name="T5" fmla="*/ 1 h 11"/>
                  <a:gd name="T6" fmla="*/ 1 w 11"/>
                  <a:gd name="T7" fmla="*/ 2 h 11"/>
                  <a:gd name="T8" fmla="*/ 0 w 11"/>
                  <a:gd name="T9" fmla="*/ 4 h 11"/>
                  <a:gd name="T10" fmla="*/ 1 w 11"/>
                  <a:gd name="T11" fmla="*/ 9 h 11"/>
                  <a:gd name="T12" fmla="*/ 4 w 11"/>
                  <a:gd name="T13" fmla="*/ 11 h 11"/>
                  <a:gd name="T14" fmla="*/ 5 w 11"/>
                  <a:gd name="T15" fmla="*/ 11 h 11"/>
                  <a:gd name="T16" fmla="*/ 10 w 11"/>
                  <a:gd name="T17" fmla="*/ 3 h 11"/>
                  <a:gd name="T18" fmla="*/ 9 w 11"/>
                  <a:gd name="T19" fmla="*/ 2 h 11"/>
                  <a:gd name="T20" fmla="*/ 5 w 11"/>
                  <a:gd name="T21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" h="11">
                    <a:moveTo>
                      <a:pt x="5" y="0"/>
                    </a:moveTo>
                    <a:cubicBezTo>
                      <a:pt x="5" y="0"/>
                      <a:pt x="4" y="0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3"/>
                      <a:pt x="0" y="3"/>
                      <a:pt x="0" y="4"/>
                    </a:cubicBezTo>
                    <a:cubicBezTo>
                      <a:pt x="0" y="7"/>
                      <a:pt x="0" y="8"/>
                      <a:pt x="1" y="9"/>
                    </a:cubicBezTo>
                    <a:cubicBezTo>
                      <a:pt x="2" y="10"/>
                      <a:pt x="3" y="10"/>
                      <a:pt x="4" y="11"/>
                    </a:cubicBezTo>
                    <a:cubicBezTo>
                      <a:pt x="4" y="11"/>
                      <a:pt x="5" y="11"/>
                      <a:pt x="5" y="11"/>
                    </a:cubicBezTo>
                    <a:cubicBezTo>
                      <a:pt x="9" y="11"/>
                      <a:pt x="11" y="7"/>
                      <a:pt x="10" y="3"/>
                    </a:cubicBezTo>
                    <a:cubicBezTo>
                      <a:pt x="9" y="3"/>
                      <a:pt x="9" y="2"/>
                      <a:pt x="9" y="2"/>
                    </a:cubicBezTo>
                    <a:cubicBezTo>
                      <a:pt x="8" y="1"/>
                      <a:pt x="7" y="0"/>
                      <a:pt x="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534" name="Freeform 189"/>
              <p:cNvSpPr/>
              <p:nvPr/>
            </p:nvSpPr>
            <p:spPr bwMode="auto">
              <a:xfrm>
                <a:off x="4552" y="2731"/>
                <a:ext cx="42" cy="42"/>
              </a:xfrm>
              <a:custGeom>
                <a:avLst/>
                <a:gdLst>
                  <a:gd name="T0" fmla="*/ 5 w 9"/>
                  <a:gd name="T1" fmla="*/ 0 h 9"/>
                  <a:gd name="T2" fmla="*/ 3 w 9"/>
                  <a:gd name="T3" fmla="*/ 0 h 9"/>
                  <a:gd name="T4" fmla="*/ 0 w 9"/>
                  <a:gd name="T5" fmla="*/ 4 h 9"/>
                  <a:gd name="T6" fmla="*/ 0 w 9"/>
                  <a:gd name="T7" fmla="*/ 6 h 9"/>
                  <a:gd name="T8" fmla="*/ 5 w 9"/>
                  <a:gd name="T9" fmla="*/ 9 h 9"/>
                  <a:gd name="T10" fmla="*/ 6 w 9"/>
                  <a:gd name="T11" fmla="*/ 9 h 9"/>
                  <a:gd name="T12" fmla="*/ 9 w 9"/>
                  <a:gd name="T13" fmla="*/ 3 h 9"/>
                  <a:gd name="T14" fmla="*/ 5 w 9"/>
                  <a:gd name="T1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" h="9">
                    <a:moveTo>
                      <a:pt x="5" y="0"/>
                    </a:moveTo>
                    <a:cubicBezTo>
                      <a:pt x="4" y="0"/>
                      <a:pt x="3" y="0"/>
                      <a:pt x="3" y="0"/>
                    </a:cubicBezTo>
                    <a:cubicBezTo>
                      <a:pt x="1" y="1"/>
                      <a:pt x="0" y="2"/>
                      <a:pt x="0" y="4"/>
                    </a:cubicBezTo>
                    <a:cubicBezTo>
                      <a:pt x="0" y="4"/>
                      <a:pt x="0" y="5"/>
                      <a:pt x="0" y="6"/>
                    </a:cubicBezTo>
                    <a:cubicBezTo>
                      <a:pt x="1" y="8"/>
                      <a:pt x="2" y="9"/>
                      <a:pt x="5" y="9"/>
                    </a:cubicBezTo>
                    <a:cubicBezTo>
                      <a:pt x="5" y="9"/>
                      <a:pt x="5" y="9"/>
                      <a:pt x="6" y="9"/>
                    </a:cubicBezTo>
                    <a:cubicBezTo>
                      <a:pt x="8" y="8"/>
                      <a:pt x="9" y="7"/>
                      <a:pt x="9" y="3"/>
                    </a:cubicBezTo>
                    <a:cubicBezTo>
                      <a:pt x="8" y="2"/>
                      <a:pt x="7" y="0"/>
                      <a:pt x="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535" name="Freeform 190"/>
              <p:cNvSpPr/>
              <p:nvPr/>
            </p:nvSpPr>
            <p:spPr bwMode="auto">
              <a:xfrm>
                <a:off x="4004" y="2740"/>
                <a:ext cx="47" cy="42"/>
              </a:xfrm>
              <a:custGeom>
                <a:avLst/>
                <a:gdLst>
                  <a:gd name="T0" fmla="*/ 5 w 10"/>
                  <a:gd name="T1" fmla="*/ 0 h 9"/>
                  <a:gd name="T2" fmla="*/ 5 w 10"/>
                  <a:gd name="T3" fmla="*/ 0 h 9"/>
                  <a:gd name="T4" fmla="*/ 5 w 10"/>
                  <a:gd name="T5" fmla="*/ 0 h 9"/>
                  <a:gd name="T6" fmla="*/ 1 w 10"/>
                  <a:gd name="T7" fmla="*/ 3 h 9"/>
                  <a:gd name="T8" fmla="*/ 5 w 10"/>
                  <a:gd name="T9" fmla="*/ 9 h 9"/>
                  <a:gd name="T10" fmla="*/ 6 w 10"/>
                  <a:gd name="T11" fmla="*/ 9 h 9"/>
                  <a:gd name="T12" fmla="*/ 8 w 10"/>
                  <a:gd name="T13" fmla="*/ 8 h 9"/>
                  <a:gd name="T14" fmla="*/ 9 w 10"/>
                  <a:gd name="T15" fmla="*/ 3 h 9"/>
                  <a:gd name="T16" fmla="*/ 5 w 10"/>
                  <a:gd name="T1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" h="9">
                    <a:moveTo>
                      <a:pt x="5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2" y="2"/>
                      <a:pt x="1" y="3"/>
                    </a:cubicBezTo>
                    <a:cubicBezTo>
                      <a:pt x="0" y="7"/>
                      <a:pt x="2" y="9"/>
                      <a:pt x="5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7" y="9"/>
                      <a:pt x="7" y="8"/>
                      <a:pt x="8" y="8"/>
                    </a:cubicBezTo>
                    <a:cubicBezTo>
                      <a:pt x="9" y="7"/>
                      <a:pt x="10" y="5"/>
                      <a:pt x="9" y="3"/>
                    </a:cubicBezTo>
                    <a:cubicBezTo>
                      <a:pt x="9" y="2"/>
                      <a:pt x="7" y="0"/>
                      <a:pt x="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536" name="Freeform 191"/>
              <p:cNvSpPr/>
              <p:nvPr/>
            </p:nvSpPr>
            <p:spPr bwMode="auto">
              <a:xfrm>
                <a:off x="4351" y="2759"/>
                <a:ext cx="51" cy="47"/>
              </a:xfrm>
              <a:custGeom>
                <a:avLst/>
                <a:gdLst>
                  <a:gd name="T0" fmla="*/ 5 w 11"/>
                  <a:gd name="T1" fmla="*/ 0 h 10"/>
                  <a:gd name="T2" fmla="*/ 5 w 11"/>
                  <a:gd name="T3" fmla="*/ 0 h 10"/>
                  <a:gd name="T4" fmla="*/ 4 w 11"/>
                  <a:gd name="T5" fmla="*/ 0 h 10"/>
                  <a:gd name="T6" fmla="*/ 1 w 11"/>
                  <a:gd name="T7" fmla="*/ 2 h 10"/>
                  <a:gd name="T8" fmla="*/ 0 w 11"/>
                  <a:gd name="T9" fmla="*/ 4 h 10"/>
                  <a:gd name="T10" fmla="*/ 2 w 11"/>
                  <a:gd name="T11" fmla="*/ 9 h 10"/>
                  <a:gd name="T12" fmla="*/ 6 w 11"/>
                  <a:gd name="T13" fmla="*/ 10 h 10"/>
                  <a:gd name="T14" fmla="*/ 10 w 11"/>
                  <a:gd name="T15" fmla="*/ 9 h 10"/>
                  <a:gd name="T16" fmla="*/ 11 w 11"/>
                  <a:gd name="T17" fmla="*/ 7 h 10"/>
                  <a:gd name="T18" fmla="*/ 10 w 11"/>
                  <a:gd name="T19" fmla="*/ 1 h 10"/>
                  <a:gd name="T20" fmla="*/ 5 w 11"/>
                  <a:gd name="T21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" h="10">
                    <a:moveTo>
                      <a:pt x="5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2" y="1"/>
                      <a:pt x="1" y="2"/>
                    </a:cubicBezTo>
                    <a:cubicBezTo>
                      <a:pt x="1" y="2"/>
                      <a:pt x="0" y="3"/>
                      <a:pt x="0" y="4"/>
                    </a:cubicBezTo>
                    <a:cubicBezTo>
                      <a:pt x="0" y="6"/>
                      <a:pt x="1" y="8"/>
                      <a:pt x="2" y="9"/>
                    </a:cubicBezTo>
                    <a:cubicBezTo>
                      <a:pt x="3" y="10"/>
                      <a:pt x="4" y="10"/>
                      <a:pt x="6" y="10"/>
                    </a:cubicBezTo>
                    <a:cubicBezTo>
                      <a:pt x="7" y="10"/>
                      <a:pt x="9" y="10"/>
                      <a:pt x="10" y="9"/>
                    </a:cubicBezTo>
                    <a:cubicBezTo>
                      <a:pt x="10" y="8"/>
                      <a:pt x="11" y="7"/>
                      <a:pt x="11" y="7"/>
                    </a:cubicBezTo>
                    <a:cubicBezTo>
                      <a:pt x="11" y="4"/>
                      <a:pt x="11" y="2"/>
                      <a:pt x="10" y="1"/>
                    </a:cubicBezTo>
                    <a:cubicBezTo>
                      <a:pt x="8" y="0"/>
                      <a:pt x="7" y="0"/>
                      <a:pt x="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537" name="Freeform 192"/>
              <p:cNvSpPr/>
              <p:nvPr/>
            </p:nvSpPr>
            <p:spPr bwMode="auto">
              <a:xfrm>
                <a:off x="4084" y="2759"/>
                <a:ext cx="51" cy="47"/>
              </a:xfrm>
              <a:custGeom>
                <a:avLst/>
                <a:gdLst>
                  <a:gd name="T0" fmla="*/ 7 w 11"/>
                  <a:gd name="T1" fmla="*/ 0 h 10"/>
                  <a:gd name="T2" fmla="*/ 7 w 11"/>
                  <a:gd name="T3" fmla="*/ 0 h 10"/>
                  <a:gd name="T4" fmla="*/ 6 w 11"/>
                  <a:gd name="T5" fmla="*/ 0 h 10"/>
                  <a:gd name="T6" fmla="*/ 5 w 11"/>
                  <a:gd name="T7" fmla="*/ 0 h 10"/>
                  <a:gd name="T8" fmla="*/ 4 w 11"/>
                  <a:gd name="T9" fmla="*/ 0 h 10"/>
                  <a:gd name="T10" fmla="*/ 2 w 11"/>
                  <a:gd name="T11" fmla="*/ 2 h 10"/>
                  <a:gd name="T12" fmla="*/ 0 w 11"/>
                  <a:gd name="T13" fmla="*/ 5 h 10"/>
                  <a:gd name="T14" fmla="*/ 6 w 11"/>
                  <a:gd name="T15" fmla="*/ 10 h 10"/>
                  <a:gd name="T16" fmla="*/ 6 w 11"/>
                  <a:gd name="T17" fmla="*/ 10 h 10"/>
                  <a:gd name="T18" fmla="*/ 10 w 11"/>
                  <a:gd name="T19" fmla="*/ 7 h 10"/>
                  <a:gd name="T20" fmla="*/ 7 w 11"/>
                  <a:gd name="T21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" h="10">
                    <a:moveTo>
                      <a:pt x="7" y="0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4" y="0"/>
                      <a:pt x="4" y="0"/>
                    </a:cubicBezTo>
                    <a:cubicBezTo>
                      <a:pt x="3" y="0"/>
                      <a:pt x="2" y="1"/>
                      <a:pt x="2" y="2"/>
                    </a:cubicBezTo>
                    <a:cubicBezTo>
                      <a:pt x="1" y="3"/>
                      <a:pt x="0" y="4"/>
                      <a:pt x="0" y="5"/>
                    </a:cubicBezTo>
                    <a:cubicBezTo>
                      <a:pt x="0" y="8"/>
                      <a:pt x="3" y="10"/>
                      <a:pt x="6" y="1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8" y="10"/>
                      <a:pt x="10" y="9"/>
                      <a:pt x="10" y="7"/>
                    </a:cubicBezTo>
                    <a:cubicBezTo>
                      <a:pt x="11" y="3"/>
                      <a:pt x="10" y="1"/>
                      <a:pt x="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538" name="Freeform 193"/>
              <p:cNvSpPr/>
              <p:nvPr/>
            </p:nvSpPr>
            <p:spPr bwMode="auto">
              <a:xfrm>
                <a:off x="4627" y="2763"/>
                <a:ext cx="52" cy="43"/>
              </a:xfrm>
              <a:custGeom>
                <a:avLst/>
                <a:gdLst>
                  <a:gd name="T0" fmla="*/ 6 w 11"/>
                  <a:gd name="T1" fmla="*/ 0 h 9"/>
                  <a:gd name="T2" fmla="*/ 6 w 11"/>
                  <a:gd name="T3" fmla="*/ 0 h 9"/>
                  <a:gd name="T4" fmla="*/ 5 w 11"/>
                  <a:gd name="T5" fmla="*/ 0 h 9"/>
                  <a:gd name="T6" fmla="*/ 3 w 11"/>
                  <a:gd name="T7" fmla="*/ 1 h 9"/>
                  <a:gd name="T8" fmla="*/ 1 w 11"/>
                  <a:gd name="T9" fmla="*/ 3 h 9"/>
                  <a:gd name="T10" fmla="*/ 5 w 11"/>
                  <a:gd name="T11" fmla="*/ 8 h 9"/>
                  <a:gd name="T12" fmla="*/ 6 w 11"/>
                  <a:gd name="T13" fmla="*/ 9 h 9"/>
                  <a:gd name="T14" fmla="*/ 10 w 11"/>
                  <a:gd name="T15" fmla="*/ 6 h 9"/>
                  <a:gd name="T16" fmla="*/ 6 w 11"/>
                  <a:gd name="T1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" h="9">
                    <a:moveTo>
                      <a:pt x="6" y="0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3" y="0"/>
                      <a:pt x="3" y="1"/>
                    </a:cubicBezTo>
                    <a:cubicBezTo>
                      <a:pt x="2" y="2"/>
                      <a:pt x="2" y="2"/>
                      <a:pt x="1" y="3"/>
                    </a:cubicBezTo>
                    <a:cubicBezTo>
                      <a:pt x="0" y="6"/>
                      <a:pt x="3" y="8"/>
                      <a:pt x="5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8" y="9"/>
                      <a:pt x="10" y="7"/>
                      <a:pt x="10" y="6"/>
                    </a:cubicBezTo>
                    <a:cubicBezTo>
                      <a:pt x="11" y="3"/>
                      <a:pt x="9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539" name="Freeform 194"/>
              <p:cNvSpPr/>
              <p:nvPr/>
            </p:nvSpPr>
            <p:spPr bwMode="auto">
              <a:xfrm>
                <a:off x="3817" y="2768"/>
                <a:ext cx="33" cy="28"/>
              </a:xfrm>
              <a:custGeom>
                <a:avLst/>
                <a:gdLst>
                  <a:gd name="T0" fmla="*/ 4 w 7"/>
                  <a:gd name="T1" fmla="*/ 0 h 6"/>
                  <a:gd name="T2" fmla="*/ 2 w 7"/>
                  <a:gd name="T3" fmla="*/ 1 h 6"/>
                  <a:gd name="T4" fmla="*/ 1 w 7"/>
                  <a:gd name="T5" fmla="*/ 4 h 6"/>
                  <a:gd name="T6" fmla="*/ 1 w 7"/>
                  <a:gd name="T7" fmla="*/ 5 h 6"/>
                  <a:gd name="T8" fmla="*/ 3 w 7"/>
                  <a:gd name="T9" fmla="*/ 6 h 6"/>
                  <a:gd name="T10" fmla="*/ 5 w 7"/>
                  <a:gd name="T11" fmla="*/ 5 h 6"/>
                  <a:gd name="T12" fmla="*/ 4 w 7"/>
                  <a:gd name="T1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6">
                    <a:moveTo>
                      <a:pt x="4" y="0"/>
                    </a:moveTo>
                    <a:cubicBezTo>
                      <a:pt x="3" y="0"/>
                      <a:pt x="3" y="0"/>
                      <a:pt x="2" y="1"/>
                    </a:cubicBezTo>
                    <a:cubicBezTo>
                      <a:pt x="1" y="1"/>
                      <a:pt x="0" y="2"/>
                      <a:pt x="1" y="4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2" y="6"/>
                      <a:pt x="3" y="6"/>
                      <a:pt x="3" y="6"/>
                    </a:cubicBezTo>
                    <a:cubicBezTo>
                      <a:pt x="4" y="6"/>
                      <a:pt x="5" y="6"/>
                      <a:pt x="5" y="5"/>
                    </a:cubicBezTo>
                    <a:cubicBezTo>
                      <a:pt x="7" y="4"/>
                      <a:pt x="6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540" name="Freeform 195"/>
              <p:cNvSpPr/>
              <p:nvPr/>
            </p:nvSpPr>
            <p:spPr bwMode="auto">
              <a:xfrm>
                <a:off x="4163" y="2787"/>
                <a:ext cx="57" cy="51"/>
              </a:xfrm>
              <a:custGeom>
                <a:avLst/>
                <a:gdLst>
                  <a:gd name="T0" fmla="*/ 6 w 12"/>
                  <a:gd name="T1" fmla="*/ 0 h 11"/>
                  <a:gd name="T2" fmla="*/ 6 w 12"/>
                  <a:gd name="T3" fmla="*/ 0 h 11"/>
                  <a:gd name="T4" fmla="*/ 0 w 12"/>
                  <a:gd name="T5" fmla="*/ 6 h 11"/>
                  <a:gd name="T6" fmla="*/ 6 w 12"/>
                  <a:gd name="T7" fmla="*/ 11 h 11"/>
                  <a:gd name="T8" fmla="*/ 12 w 12"/>
                  <a:gd name="T9" fmla="*/ 6 h 11"/>
                  <a:gd name="T10" fmla="*/ 6 w 12"/>
                  <a:gd name="T11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11">
                    <a:moveTo>
                      <a:pt x="6" y="0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2" y="0"/>
                      <a:pt x="1" y="3"/>
                      <a:pt x="0" y="6"/>
                    </a:cubicBezTo>
                    <a:cubicBezTo>
                      <a:pt x="1" y="9"/>
                      <a:pt x="3" y="11"/>
                      <a:pt x="6" y="11"/>
                    </a:cubicBezTo>
                    <a:cubicBezTo>
                      <a:pt x="10" y="11"/>
                      <a:pt x="12" y="9"/>
                      <a:pt x="12" y="6"/>
                    </a:cubicBezTo>
                    <a:cubicBezTo>
                      <a:pt x="12" y="2"/>
                      <a:pt x="9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541" name="Freeform 196"/>
              <p:cNvSpPr/>
              <p:nvPr/>
            </p:nvSpPr>
            <p:spPr bwMode="auto">
              <a:xfrm>
                <a:off x="4440" y="2787"/>
                <a:ext cx="56" cy="51"/>
              </a:xfrm>
              <a:custGeom>
                <a:avLst/>
                <a:gdLst>
                  <a:gd name="T0" fmla="*/ 6 w 12"/>
                  <a:gd name="T1" fmla="*/ 0 h 11"/>
                  <a:gd name="T2" fmla="*/ 5 w 12"/>
                  <a:gd name="T3" fmla="*/ 0 h 11"/>
                  <a:gd name="T4" fmla="*/ 5 w 12"/>
                  <a:gd name="T5" fmla="*/ 1 h 11"/>
                  <a:gd name="T6" fmla="*/ 1 w 12"/>
                  <a:gd name="T7" fmla="*/ 4 h 11"/>
                  <a:gd name="T8" fmla="*/ 6 w 12"/>
                  <a:gd name="T9" fmla="*/ 11 h 11"/>
                  <a:gd name="T10" fmla="*/ 12 w 12"/>
                  <a:gd name="T11" fmla="*/ 8 h 11"/>
                  <a:gd name="T12" fmla="*/ 12 w 12"/>
                  <a:gd name="T13" fmla="*/ 3 h 11"/>
                  <a:gd name="T14" fmla="*/ 6 w 12"/>
                  <a:gd name="T15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11">
                    <a:moveTo>
                      <a:pt x="6" y="0"/>
                    </a:moveTo>
                    <a:cubicBezTo>
                      <a:pt x="6" y="0"/>
                      <a:pt x="5" y="0"/>
                      <a:pt x="5" y="0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3" y="1"/>
                      <a:pt x="2" y="2"/>
                      <a:pt x="1" y="4"/>
                    </a:cubicBezTo>
                    <a:cubicBezTo>
                      <a:pt x="0" y="8"/>
                      <a:pt x="3" y="11"/>
                      <a:pt x="6" y="11"/>
                    </a:cubicBezTo>
                    <a:cubicBezTo>
                      <a:pt x="9" y="11"/>
                      <a:pt x="11" y="10"/>
                      <a:pt x="12" y="8"/>
                    </a:cubicBezTo>
                    <a:cubicBezTo>
                      <a:pt x="12" y="7"/>
                      <a:pt x="12" y="4"/>
                      <a:pt x="12" y="3"/>
                    </a:cubicBezTo>
                    <a:cubicBezTo>
                      <a:pt x="11" y="2"/>
                      <a:pt x="9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542" name="Freeform 197"/>
              <p:cNvSpPr/>
              <p:nvPr/>
            </p:nvSpPr>
            <p:spPr bwMode="auto">
              <a:xfrm>
                <a:off x="3892" y="2796"/>
                <a:ext cx="42" cy="38"/>
              </a:xfrm>
              <a:custGeom>
                <a:avLst/>
                <a:gdLst>
                  <a:gd name="T0" fmla="*/ 4 w 9"/>
                  <a:gd name="T1" fmla="*/ 0 h 8"/>
                  <a:gd name="T2" fmla="*/ 4 w 9"/>
                  <a:gd name="T3" fmla="*/ 0 h 8"/>
                  <a:gd name="T4" fmla="*/ 4 w 9"/>
                  <a:gd name="T5" fmla="*/ 0 h 8"/>
                  <a:gd name="T6" fmla="*/ 2 w 9"/>
                  <a:gd name="T7" fmla="*/ 1 h 8"/>
                  <a:gd name="T8" fmla="*/ 1 w 9"/>
                  <a:gd name="T9" fmla="*/ 4 h 8"/>
                  <a:gd name="T10" fmla="*/ 5 w 9"/>
                  <a:gd name="T11" fmla="*/ 8 h 8"/>
                  <a:gd name="T12" fmla="*/ 9 w 9"/>
                  <a:gd name="T13" fmla="*/ 4 h 8"/>
                  <a:gd name="T14" fmla="*/ 4 w 9"/>
                  <a:gd name="T1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" h="8">
                    <a:moveTo>
                      <a:pt x="4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3" y="1"/>
                      <a:pt x="2" y="1"/>
                    </a:cubicBezTo>
                    <a:cubicBezTo>
                      <a:pt x="2" y="2"/>
                      <a:pt x="0" y="2"/>
                      <a:pt x="1" y="4"/>
                    </a:cubicBezTo>
                    <a:cubicBezTo>
                      <a:pt x="1" y="6"/>
                      <a:pt x="3" y="8"/>
                      <a:pt x="5" y="8"/>
                    </a:cubicBezTo>
                    <a:cubicBezTo>
                      <a:pt x="7" y="8"/>
                      <a:pt x="9" y="6"/>
                      <a:pt x="9" y="4"/>
                    </a:cubicBezTo>
                    <a:cubicBezTo>
                      <a:pt x="9" y="1"/>
                      <a:pt x="7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543" name="Freeform 198"/>
              <p:cNvSpPr/>
              <p:nvPr/>
            </p:nvSpPr>
            <p:spPr bwMode="auto">
              <a:xfrm>
                <a:off x="4716" y="2796"/>
                <a:ext cx="42" cy="38"/>
              </a:xfrm>
              <a:custGeom>
                <a:avLst/>
                <a:gdLst>
                  <a:gd name="T0" fmla="*/ 4 w 9"/>
                  <a:gd name="T1" fmla="*/ 0 h 8"/>
                  <a:gd name="T2" fmla="*/ 3 w 9"/>
                  <a:gd name="T3" fmla="*/ 0 h 8"/>
                  <a:gd name="T4" fmla="*/ 0 w 9"/>
                  <a:gd name="T5" fmla="*/ 3 h 8"/>
                  <a:gd name="T6" fmla="*/ 5 w 9"/>
                  <a:gd name="T7" fmla="*/ 8 h 8"/>
                  <a:gd name="T8" fmla="*/ 5 w 9"/>
                  <a:gd name="T9" fmla="*/ 8 h 8"/>
                  <a:gd name="T10" fmla="*/ 8 w 9"/>
                  <a:gd name="T11" fmla="*/ 3 h 8"/>
                  <a:gd name="T12" fmla="*/ 6 w 9"/>
                  <a:gd name="T13" fmla="*/ 0 h 8"/>
                  <a:gd name="T14" fmla="*/ 5 w 9"/>
                  <a:gd name="T15" fmla="*/ 0 h 8"/>
                  <a:gd name="T16" fmla="*/ 5 w 9"/>
                  <a:gd name="T17" fmla="*/ 0 h 8"/>
                  <a:gd name="T18" fmla="*/ 4 w 9"/>
                  <a:gd name="T1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" h="8">
                    <a:moveTo>
                      <a:pt x="4" y="0"/>
                    </a:moveTo>
                    <a:cubicBezTo>
                      <a:pt x="4" y="0"/>
                      <a:pt x="3" y="0"/>
                      <a:pt x="3" y="0"/>
                    </a:cubicBezTo>
                    <a:cubicBezTo>
                      <a:pt x="2" y="0"/>
                      <a:pt x="1" y="1"/>
                      <a:pt x="0" y="3"/>
                    </a:cubicBezTo>
                    <a:cubicBezTo>
                      <a:pt x="0" y="6"/>
                      <a:pt x="2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7" y="7"/>
                      <a:pt x="9" y="6"/>
                      <a:pt x="8" y="3"/>
                    </a:cubicBezTo>
                    <a:cubicBezTo>
                      <a:pt x="8" y="1"/>
                      <a:pt x="7" y="0"/>
                      <a:pt x="6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544" name="Freeform 199"/>
              <p:cNvSpPr/>
              <p:nvPr/>
            </p:nvSpPr>
            <p:spPr bwMode="auto">
              <a:xfrm>
                <a:off x="4524" y="2810"/>
                <a:ext cx="61" cy="47"/>
              </a:xfrm>
              <a:custGeom>
                <a:avLst/>
                <a:gdLst>
                  <a:gd name="T0" fmla="*/ 6 w 13"/>
                  <a:gd name="T1" fmla="*/ 0 h 10"/>
                  <a:gd name="T2" fmla="*/ 5 w 13"/>
                  <a:gd name="T3" fmla="*/ 0 h 10"/>
                  <a:gd name="T4" fmla="*/ 4 w 13"/>
                  <a:gd name="T5" fmla="*/ 0 h 10"/>
                  <a:gd name="T6" fmla="*/ 2 w 13"/>
                  <a:gd name="T7" fmla="*/ 1 h 10"/>
                  <a:gd name="T8" fmla="*/ 2 w 13"/>
                  <a:gd name="T9" fmla="*/ 9 h 10"/>
                  <a:gd name="T10" fmla="*/ 6 w 13"/>
                  <a:gd name="T11" fmla="*/ 10 h 10"/>
                  <a:gd name="T12" fmla="*/ 10 w 13"/>
                  <a:gd name="T13" fmla="*/ 9 h 10"/>
                  <a:gd name="T14" fmla="*/ 6 w 13"/>
                  <a:gd name="T15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" h="10">
                    <a:moveTo>
                      <a:pt x="6" y="0"/>
                    </a:moveTo>
                    <a:cubicBezTo>
                      <a:pt x="6" y="0"/>
                      <a:pt x="5" y="0"/>
                      <a:pt x="5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3" y="1"/>
                      <a:pt x="2" y="1"/>
                    </a:cubicBezTo>
                    <a:cubicBezTo>
                      <a:pt x="0" y="3"/>
                      <a:pt x="0" y="7"/>
                      <a:pt x="2" y="9"/>
                    </a:cubicBezTo>
                    <a:cubicBezTo>
                      <a:pt x="3" y="10"/>
                      <a:pt x="4" y="10"/>
                      <a:pt x="6" y="10"/>
                    </a:cubicBezTo>
                    <a:cubicBezTo>
                      <a:pt x="7" y="10"/>
                      <a:pt x="9" y="10"/>
                      <a:pt x="10" y="9"/>
                    </a:cubicBezTo>
                    <a:cubicBezTo>
                      <a:pt x="13" y="6"/>
                      <a:pt x="11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545" name="Freeform 200"/>
              <p:cNvSpPr/>
              <p:nvPr/>
            </p:nvSpPr>
            <p:spPr bwMode="auto">
              <a:xfrm>
                <a:off x="4248" y="2815"/>
                <a:ext cx="56" cy="56"/>
              </a:xfrm>
              <a:custGeom>
                <a:avLst/>
                <a:gdLst>
                  <a:gd name="T0" fmla="*/ 5 w 12"/>
                  <a:gd name="T1" fmla="*/ 0 h 12"/>
                  <a:gd name="T2" fmla="*/ 5 w 12"/>
                  <a:gd name="T3" fmla="*/ 0 h 12"/>
                  <a:gd name="T4" fmla="*/ 4 w 12"/>
                  <a:gd name="T5" fmla="*/ 1 h 12"/>
                  <a:gd name="T6" fmla="*/ 0 w 12"/>
                  <a:gd name="T7" fmla="*/ 6 h 12"/>
                  <a:gd name="T8" fmla="*/ 6 w 12"/>
                  <a:gd name="T9" fmla="*/ 12 h 12"/>
                  <a:gd name="T10" fmla="*/ 12 w 12"/>
                  <a:gd name="T11" fmla="*/ 6 h 12"/>
                  <a:gd name="T12" fmla="*/ 5 w 12"/>
                  <a:gd name="T13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12">
                    <a:moveTo>
                      <a:pt x="5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1" y="1"/>
                      <a:pt x="0" y="3"/>
                      <a:pt x="0" y="6"/>
                    </a:cubicBezTo>
                    <a:cubicBezTo>
                      <a:pt x="0" y="10"/>
                      <a:pt x="2" y="12"/>
                      <a:pt x="6" y="12"/>
                    </a:cubicBezTo>
                    <a:cubicBezTo>
                      <a:pt x="9" y="12"/>
                      <a:pt x="11" y="10"/>
                      <a:pt x="12" y="6"/>
                    </a:cubicBezTo>
                    <a:cubicBezTo>
                      <a:pt x="11" y="3"/>
                      <a:pt x="9" y="0"/>
                      <a:pt x="5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546" name="Freeform 201"/>
              <p:cNvSpPr/>
              <p:nvPr/>
            </p:nvSpPr>
            <p:spPr bwMode="auto">
              <a:xfrm>
                <a:off x="4805" y="2824"/>
                <a:ext cx="0" cy="14"/>
              </a:xfrm>
              <a:custGeom>
                <a:avLst/>
                <a:gdLst>
                  <a:gd name="T0" fmla="*/ 0 h 3"/>
                  <a:gd name="T1" fmla="*/ 1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547" name="Freeform 202"/>
              <p:cNvSpPr/>
              <p:nvPr/>
            </p:nvSpPr>
            <p:spPr bwMode="auto">
              <a:xfrm>
                <a:off x="3967" y="2820"/>
                <a:ext cx="51" cy="46"/>
              </a:xfrm>
              <a:custGeom>
                <a:avLst/>
                <a:gdLst>
                  <a:gd name="T0" fmla="*/ 6 w 11"/>
                  <a:gd name="T1" fmla="*/ 0 h 10"/>
                  <a:gd name="T2" fmla="*/ 5 w 11"/>
                  <a:gd name="T3" fmla="*/ 1 h 10"/>
                  <a:gd name="T4" fmla="*/ 2 w 11"/>
                  <a:gd name="T5" fmla="*/ 3 h 10"/>
                  <a:gd name="T6" fmla="*/ 7 w 11"/>
                  <a:gd name="T7" fmla="*/ 10 h 10"/>
                  <a:gd name="T8" fmla="*/ 9 w 11"/>
                  <a:gd name="T9" fmla="*/ 10 h 10"/>
                  <a:gd name="T10" fmla="*/ 11 w 11"/>
                  <a:gd name="T11" fmla="*/ 7 h 10"/>
                  <a:gd name="T12" fmla="*/ 11 w 11"/>
                  <a:gd name="T13" fmla="*/ 3 h 10"/>
                  <a:gd name="T14" fmla="*/ 9 w 11"/>
                  <a:gd name="T15" fmla="*/ 1 h 10"/>
                  <a:gd name="T16" fmla="*/ 6 w 11"/>
                  <a:gd name="T1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" h="10">
                    <a:moveTo>
                      <a:pt x="6" y="0"/>
                    </a:moveTo>
                    <a:cubicBezTo>
                      <a:pt x="6" y="0"/>
                      <a:pt x="5" y="0"/>
                      <a:pt x="5" y="1"/>
                    </a:cubicBezTo>
                    <a:cubicBezTo>
                      <a:pt x="3" y="1"/>
                      <a:pt x="3" y="2"/>
                      <a:pt x="2" y="3"/>
                    </a:cubicBezTo>
                    <a:cubicBezTo>
                      <a:pt x="0" y="7"/>
                      <a:pt x="3" y="10"/>
                      <a:pt x="7" y="10"/>
                    </a:cubicBezTo>
                    <a:cubicBezTo>
                      <a:pt x="7" y="10"/>
                      <a:pt x="8" y="10"/>
                      <a:pt x="9" y="10"/>
                    </a:cubicBezTo>
                    <a:cubicBezTo>
                      <a:pt x="10" y="10"/>
                      <a:pt x="10" y="8"/>
                      <a:pt x="11" y="7"/>
                    </a:cubicBezTo>
                    <a:cubicBezTo>
                      <a:pt x="11" y="6"/>
                      <a:pt x="11" y="4"/>
                      <a:pt x="11" y="3"/>
                    </a:cubicBezTo>
                    <a:cubicBezTo>
                      <a:pt x="10" y="2"/>
                      <a:pt x="9" y="1"/>
                      <a:pt x="9" y="1"/>
                    </a:cubicBezTo>
                    <a:cubicBezTo>
                      <a:pt x="8" y="1"/>
                      <a:pt x="7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548" name="Freeform 203"/>
              <p:cNvSpPr/>
              <p:nvPr/>
            </p:nvSpPr>
            <p:spPr bwMode="auto">
              <a:xfrm>
                <a:off x="4327" y="2834"/>
                <a:ext cx="61" cy="60"/>
              </a:xfrm>
              <a:custGeom>
                <a:avLst/>
                <a:gdLst>
                  <a:gd name="T0" fmla="*/ 7 w 13"/>
                  <a:gd name="T1" fmla="*/ 0 h 13"/>
                  <a:gd name="T2" fmla="*/ 6 w 13"/>
                  <a:gd name="T3" fmla="*/ 1 h 13"/>
                  <a:gd name="T4" fmla="*/ 6 w 13"/>
                  <a:gd name="T5" fmla="*/ 1 h 13"/>
                  <a:gd name="T6" fmla="*/ 2 w 13"/>
                  <a:gd name="T7" fmla="*/ 2 h 13"/>
                  <a:gd name="T8" fmla="*/ 0 w 13"/>
                  <a:gd name="T9" fmla="*/ 7 h 13"/>
                  <a:gd name="T10" fmla="*/ 5 w 13"/>
                  <a:gd name="T11" fmla="*/ 13 h 13"/>
                  <a:gd name="T12" fmla="*/ 6 w 13"/>
                  <a:gd name="T13" fmla="*/ 13 h 13"/>
                  <a:gd name="T14" fmla="*/ 12 w 13"/>
                  <a:gd name="T15" fmla="*/ 8 h 13"/>
                  <a:gd name="T16" fmla="*/ 12 w 13"/>
                  <a:gd name="T17" fmla="*/ 4 h 13"/>
                  <a:gd name="T18" fmla="*/ 7 w 13"/>
                  <a:gd name="T19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3" h="13">
                    <a:moveTo>
                      <a:pt x="7" y="0"/>
                    </a:move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4" y="1"/>
                      <a:pt x="3" y="2"/>
                      <a:pt x="2" y="2"/>
                    </a:cubicBezTo>
                    <a:cubicBezTo>
                      <a:pt x="1" y="4"/>
                      <a:pt x="0" y="5"/>
                      <a:pt x="0" y="7"/>
                    </a:cubicBezTo>
                    <a:cubicBezTo>
                      <a:pt x="0" y="10"/>
                      <a:pt x="2" y="12"/>
                      <a:pt x="5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10" y="13"/>
                      <a:pt x="12" y="11"/>
                      <a:pt x="12" y="8"/>
                    </a:cubicBezTo>
                    <a:cubicBezTo>
                      <a:pt x="13" y="6"/>
                      <a:pt x="12" y="6"/>
                      <a:pt x="12" y="4"/>
                    </a:cubicBezTo>
                    <a:cubicBezTo>
                      <a:pt x="11" y="3"/>
                      <a:pt x="9" y="0"/>
                      <a:pt x="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549" name="Freeform 204"/>
              <p:cNvSpPr/>
              <p:nvPr/>
            </p:nvSpPr>
            <p:spPr bwMode="auto">
              <a:xfrm>
                <a:off x="4051" y="2838"/>
                <a:ext cx="56" cy="52"/>
              </a:xfrm>
              <a:custGeom>
                <a:avLst/>
                <a:gdLst>
                  <a:gd name="T0" fmla="*/ 6 w 12"/>
                  <a:gd name="T1" fmla="*/ 0 h 11"/>
                  <a:gd name="T2" fmla="*/ 5 w 12"/>
                  <a:gd name="T3" fmla="*/ 0 h 11"/>
                  <a:gd name="T4" fmla="*/ 5 w 12"/>
                  <a:gd name="T5" fmla="*/ 0 h 11"/>
                  <a:gd name="T6" fmla="*/ 1 w 12"/>
                  <a:gd name="T7" fmla="*/ 3 h 11"/>
                  <a:gd name="T8" fmla="*/ 0 w 12"/>
                  <a:gd name="T9" fmla="*/ 6 h 11"/>
                  <a:gd name="T10" fmla="*/ 3 w 12"/>
                  <a:gd name="T11" fmla="*/ 11 h 11"/>
                  <a:gd name="T12" fmla="*/ 6 w 12"/>
                  <a:gd name="T13" fmla="*/ 11 h 11"/>
                  <a:gd name="T14" fmla="*/ 11 w 12"/>
                  <a:gd name="T15" fmla="*/ 8 h 11"/>
                  <a:gd name="T16" fmla="*/ 6 w 12"/>
                  <a:gd name="T17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" h="11">
                    <a:moveTo>
                      <a:pt x="6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3" y="0"/>
                      <a:pt x="2" y="2"/>
                      <a:pt x="1" y="3"/>
                    </a:cubicBezTo>
                    <a:cubicBezTo>
                      <a:pt x="1" y="4"/>
                      <a:pt x="0" y="4"/>
                      <a:pt x="0" y="6"/>
                    </a:cubicBezTo>
                    <a:cubicBezTo>
                      <a:pt x="1" y="8"/>
                      <a:pt x="2" y="10"/>
                      <a:pt x="3" y="11"/>
                    </a:cubicBezTo>
                    <a:cubicBezTo>
                      <a:pt x="4" y="11"/>
                      <a:pt x="5" y="11"/>
                      <a:pt x="6" y="11"/>
                    </a:cubicBezTo>
                    <a:cubicBezTo>
                      <a:pt x="8" y="11"/>
                      <a:pt x="10" y="10"/>
                      <a:pt x="11" y="8"/>
                    </a:cubicBezTo>
                    <a:cubicBezTo>
                      <a:pt x="12" y="3"/>
                      <a:pt x="10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宋体" panose="02010600030101010101" pitchFamily="2" charset="-122"/>
                  <a:cs typeface="+mn-cs"/>
                </a:endParaRPr>
              </a:p>
            </p:txBody>
          </p:sp>
        </p:grpSp>
        <p:sp>
          <p:nvSpPr>
            <p:cNvPr id="35" name="Freeform 334"/>
            <p:cNvSpPr>
              <a:spLocks noEditPoints="1"/>
            </p:cNvSpPr>
            <p:nvPr/>
          </p:nvSpPr>
          <p:spPr bwMode="auto">
            <a:xfrm>
              <a:off x="7559675" y="849313"/>
              <a:ext cx="1227138" cy="1366838"/>
            </a:xfrm>
            <a:custGeom>
              <a:avLst/>
              <a:gdLst>
                <a:gd name="T0" fmla="*/ 136 w 165"/>
                <a:gd name="T1" fmla="*/ 147 h 184"/>
                <a:gd name="T2" fmla="*/ 136 w 165"/>
                <a:gd name="T3" fmla="*/ 184 h 184"/>
                <a:gd name="T4" fmla="*/ 163 w 165"/>
                <a:gd name="T5" fmla="*/ 178 h 184"/>
                <a:gd name="T6" fmla="*/ 165 w 165"/>
                <a:gd name="T7" fmla="*/ 179 h 184"/>
                <a:gd name="T8" fmla="*/ 136 w 165"/>
                <a:gd name="T9" fmla="*/ 147 h 184"/>
                <a:gd name="T10" fmla="*/ 5 w 165"/>
                <a:gd name="T11" fmla="*/ 0 h 184"/>
                <a:gd name="T12" fmla="*/ 0 w 165"/>
                <a:gd name="T13" fmla="*/ 29 h 184"/>
                <a:gd name="T14" fmla="*/ 31 w 165"/>
                <a:gd name="T15" fmla="*/ 29 h 184"/>
                <a:gd name="T16" fmla="*/ 10 w 165"/>
                <a:gd name="T17" fmla="*/ 6 h 184"/>
                <a:gd name="T18" fmla="*/ 5 w 165"/>
                <a:gd name="T19" fmla="*/ 0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5" h="184">
                  <a:moveTo>
                    <a:pt x="136" y="147"/>
                  </a:moveTo>
                  <a:cubicBezTo>
                    <a:pt x="136" y="184"/>
                    <a:pt x="136" y="184"/>
                    <a:pt x="136" y="184"/>
                  </a:cubicBezTo>
                  <a:cubicBezTo>
                    <a:pt x="145" y="182"/>
                    <a:pt x="158" y="178"/>
                    <a:pt x="163" y="178"/>
                  </a:cubicBezTo>
                  <a:cubicBezTo>
                    <a:pt x="164" y="178"/>
                    <a:pt x="165" y="178"/>
                    <a:pt x="165" y="179"/>
                  </a:cubicBezTo>
                  <a:lnTo>
                    <a:pt x="136" y="147"/>
                  </a:lnTo>
                  <a:close/>
                  <a:moveTo>
                    <a:pt x="5" y="0"/>
                  </a:moveTo>
                  <a:cubicBezTo>
                    <a:pt x="3" y="10"/>
                    <a:pt x="2" y="20"/>
                    <a:pt x="0" y="29"/>
                  </a:cubicBezTo>
                  <a:cubicBezTo>
                    <a:pt x="31" y="29"/>
                    <a:pt x="31" y="29"/>
                    <a:pt x="31" y="29"/>
                  </a:cubicBezTo>
                  <a:cubicBezTo>
                    <a:pt x="10" y="6"/>
                    <a:pt x="10" y="6"/>
                    <a:pt x="10" y="6"/>
                  </a:cubicBezTo>
                  <a:lnTo>
                    <a:pt x="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6" name="Freeform 335"/>
            <p:cNvSpPr/>
            <p:nvPr/>
          </p:nvSpPr>
          <p:spPr bwMode="auto">
            <a:xfrm>
              <a:off x="7700963" y="968376"/>
              <a:ext cx="989013" cy="1098550"/>
            </a:xfrm>
            <a:custGeom>
              <a:avLst/>
              <a:gdLst>
                <a:gd name="T0" fmla="*/ 0 w 133"/>
                <a:gd name="T1" fmla="*/ 60 h 148"/>
                <a:gd name="T2" fmla="*/ 88 w 133"/>
                <a:gd name="T3" fmla="*/ 148 h 148"/>
                <a:gd name="T4" fmla="*/ 133 w 133"/>
                <a:gd name="T5" fmla="*/ 148 h 148"/>
                <a:gd name="T6" fmla="*/ 0 w 133"/>
                <a:gd name="T7" fmla="*/ 0 h 148"/>
                <a:gd name="T8" fmla="*/ 0 w 133"/>
                <a:gd name="T9" fmla="*/ 60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3" h="148">
                  <a:moveTo>
                    <a:pt x="0" y="60"/>
                  </a:moveTo>
                  <a:cubicBezTo>
                    <a:pt x="0" y="109"/>
                    <a:pt x="40" y="148"/>
                    <a:pt x="88" y="148"/>
                  </a:cubicBezTo>
                  <a:cubicBezTo>
                    <a:pt x="133" y="148"/>
                    <a:pt x="133" y="148"/>
                    <a:pt x="133" y="148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6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7" name="Freeform 336"/>
            <p:cNvSpPr/>
            <p:nvPr/>
          </p:nvSpPr>
          <p:spPr bwMode="auto">
            <a:xfrm>
              <a:off x="5491163" y="849313"/>
              <a:ext cx="3302000" cy="4684713"/>
            </a:xfrm>
            <a:custGeom>
              <a:avLst/>
              <a:gdLst>
                <a:gd name="T0" fmla="*/ 444 w 444"/>
                <a:gd name="T1" fmla="*/ 179 h 631"/>
                <a:gd name="T2" fmla="*/ 414 w 444"/>
                <a:gd name="T3" fmla="*/ 146 h 631"/>
                <a:gd name="T4" fmla="*/ 414 w 444"/>
                <a:gd name="T5" fmla="*/ 529 h 631"/>
                <a:gd name="T6" fmla="*/ 414 w 444"/>
                <a:gd name="T7" fmla="*/ 529 h 631"/>
                <a:gd name="T8" fmla="*/ 341 w 444"/>
                <a:gd name="T9" fmla="*/ 602 h 631"/>
                <a:gd name="T10" fmla="*/ 103 w 444"/>
                <a:gd name="T11" fmla="*/ 602 h 631"/>
                <a:gd name="T12" fmla="*/ 29 w 444"/>
                <a:gd name="T13" fmla="*/ 529 h 631"/>
                <a:gd name="T14" fmla="*/ 29 w 444"/>
                <a:gd name="T15" fmla="*/ 102 h 631"/>
                <a:gd name="T16" fmla="*/ 103 w 444"/>
                <a:gd name="T17" fmla="*/ 29 h 631"/>
                <a:gd name="T18" fmla="*/ 309 w 444"/>
                <a:gd name="T19" fmla="*/ 29 h 631"/>
                <a:gd name="T20" fmla="*/ 283 w 444"/>
                <a:gd name="T21" fmla="*/ 0 h 631"/>
                <a:gd name="T22" fmla="*/ 103 w 444"/>
                <a:gd name="T23" fmla="*/ 0 h 631"/>
                <a:gd name="T24" fmla="*/ 0 w 444"/>
                <a:gd name="T25" fmla="*/ 102 h 631"/>
                <a:gd name="T26" fmla="*/ 0 w 444"/>
                <a:gd name="T27" fmla="*/ 529 h 631"/>
                <a:gd name="T28" fmla="*/ 103 w 444"/>
                <a:gd name="T29" fmla="*/ 631 h 631"/>
                <a:gd name="T30" fmla="*/ 341 w 444"/>
                <a:gd name="T31" fmla="*/ 631 h 631"/>
                <a:gd name="T32" fmla="*/ 444 w 444"/>
                <a:gd name="T33" fmla="*/ 529 h 631"/>
                <a:gd name="T34" fmla="*/ 444 w 444"/>
                <a:gd name="T35" fmla="*/ 529 h 631"/>
                <a:gd name="T36" fmla="*/ 444 w 444"/>
                <a:gd name="T37" fmla="*/ 179 h 6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44" h="631">
                  <a:moveTo>
                    <a:pt x="444" y="179"/>
                  </a:moveTo>
                  <a:cubicBezTo>
                    <a:pt x="414" y="146"/>
                    <a:pt x="414" y="146"/>
                    <a:pt x="414" y="146"/>
                  </a:cubicBezTo>
                  <a:cubicBezTo>
                    <a:pt x="414" y="529"/>
                    <a:pt x="414" y="529"/>
                    <a:pt x="414" y="529"/>
                  </a:cubicBezTo>
                  <a:cubicBezTo>
                    <a:pt x="414" y="529"/>
                    <a:pt x="414" y="529"/>
                    <a:pt x="414" y="529"/>
                  </a:cubicBezTo>
                  <a:cubicBezTo>
                    <a:pt x="414" y="569"/>
                    <a:pt x="382" y="602"/>
                    <a:pt x="341" y="602"/>
                  </a:cubicBezTo>
                  <a:cubicBezTo>
                    <a:pt x="103" y="602"/>
                    <a:pt x="103" y="602"/>
                    <a:pt x="103" y="602"/>
                  </a:cubicBezTo>
                  <a:cubicBezTo>
                    <a:pt x="62" y="602"/>
                    <a:pt x="30" y="569"/>
                    <a:pt x="29" y="529"/>
                  </a:cubicBezTo>
                  <a:cubicBezTo>
                    <a:pt x="29" y="102"/>
                    <a:pt x="29" y="102"/>
                    <a:pt x="29" y="102"/>
                  </a:cubicBezTo>
                  <a:cubicBezTo>
                    <a:pt x="30" y="62"/>
                    <a:pt x="62" y="29"/>
                    <a:pt x="103" y="29"/>
                  </a:cubicBezTo>
                  <a:cubicBezTo>
                    <a:pt x="309" y="29"/>
                    <a:pt x="309" y="29"/>
                    <a:pt x="309" y="29"/>
                  </a:cubicBezTo>
                  <a:cubicBezTo>
                    <a:pt x="283" y="0"/>
                    <a:pt x="283" y="0"/>
                    <a:pt x="283" y="0"/>
                  </a:cubicBezTo>
                  <a:cubicBezTo>
                    <a:pt x="103" y="0"/>
                    <a:pt x="103" y="0"/>
                    <a:pt x="103" y="0"/>
                  </a:cubicBezTo>
                  <a:cubicBezTo>
                    <a:pt x="46" y="0"/>
                    <a:pt x="0" y="46"/>
                    <a:pt x="0" y="102"/>
                  </a:cubicBezTo>
                  <a:cubicBezTo>
                    <a:pt x="0" y="529"/>
                    <a:pt x="0" y="529"/>
                    <a:pt x="0" y="529"/>
                  </a:cubicBezTo>
                  <a:cubicBezTo>
                    <a:pt x="0" y="585"/>
                    <a:pt x="46" y="631"/>
                    <a:pt x="103" y="631"/>
                  </a:cubicBezTo>
                  <a:cubicBezTo>
                    <a:pt x="341" y="631"/>
                    <a:pt x="341" y="631"/>
                    <a:pt x="341" y="631"/>
                  </a:cubicBezTo>
                  <a:cubicBezTo>
                    <a:pt x="398" y="631"/>
                    <a:pt x="444" y="585"/>
                    <a:pt x="444" y="529"/>
                  </a:cubicBezTo>
                  <a:cubicBezTo>
                    <a:pt x="444" y="529"/>
                    <a:pt x="444" y="529"/>
                    <a:pt x="444" y="529"/>
                  </a:cubicBezTo>
                  <a:lnTo>
                    <a:pt x="444" y="179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8" name="Freeform 337"/>
            <p:cNvSpPr/>
            <p:nvPr/>
          </p:nvSpPr>
          <p:spPr bwMode="auto">
            <a:xfrm>
              <a:off x="7700963" y="968376"/>
              <a:ext cx="989013" cy="1098550"/>
            </a:xfrm>
            <a:custGeom>
              <a:avLst/>
              <a:gdLst>
                <a:gd name="T0" fmla="*/ 0 w 133"/>
                <a:gd name="T1" fmla="*/ 60 h 148"/>
                <a:gd name="T2" fmla="*/ 88 w 133"/>
                <a:gd name="T3" fmla="*/ 148 h 148"/>
                <a:gd name="T4" fmla="*/ 133 w 133"/>
                <a:gd name="T5" fmla="*/ 148 h 148"/>
                <a:gd name="T6" fmla="*/ 0 w 133"/>
                <a:gd name="T7" fmla="*/ 0 h 148"/>
                <a:gd name="T8" fmla="*/ 0 w 133"/>
                <a:gd name="T9" fmla="*/ 60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3" h="148">
                  <a:moveTo>
                    <a:pt x="0" y="60"/>
                  </a:moveTo>
                  <a:cubicBezTo>
                    <a:pt x="0" y="109"/>
                    <a:pt x="40" y="148"/>
                    <a:pt x="88" y="148"/>
                  </a:cubicBezTo>
                  <a:cubicBezTo>
                    <a:pt x="133" y="148"/>
                    <a:pt x="133" y="148"/>
                    <a:pt x="133" y="148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6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9" name="Freeform 338"/>
            <p:cNvSpPr/>
            <p:nvPr/>
          </p:nvSpPr>
          <p:spPr bwMode="auto">
            <a:xfrm>
              <a:off x="7596188" y="849313"/>
              <a:ext cx="1196975" cy="1328738"/>
            </a:xfrm>
            <a:custGeom>
              <a:avLst/>
              <a:gdLst>
                <a:gd name="T0" fmla="*/ 102 w 161"/>
                <a:gd name="T1" fmla="*/ 150 h 179"/>
                <a:gd name="T2" fmla="*/ 29 w 161"/>
                <a:gd name="T3" fmla="*/ 76 h 179"/>
                <a:gd name="T4" fmla="*/ 29 w 161"/>
                <a:gd name="T5" fmla="*/ 33 h 179"/>
                <a:gd name="T6" fmla="*/ 0 w 161"/>
                <a:gd name="T7" fmla="*/ 0 h 179"/>
                <a:gd name="T8" fmla="*/ 0 w 161"/>
                <a:gd name="T9" fmla="*/ 76 h 179"/>
                <a:gd name="T10" fmla="*/ 102 w 161"/>
                <a:gd name="T11" fmla="*/ 179 h 179"/>
                <a:gd name="T12" fmla="*/ 161 w 161"/>
                <a:gd name="T13" fmla="*/ 179 h 179"/>
                <a:gd name="T14" fmla="*/ 134 w 161"/>
                <a:gd name="T15" fmla="*/ 150 h 179"/>
                <a:gd name="T16" fmla="*/ 102 w 161"/>
                <a:gd name="T17" fmla="*/ 150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1" h="179">
                  <a:moveTo>
                    <a:pt x="102" y="150"/>
                  </a:moveTo>
                  <a:cubicBezTo>
                    <a:pt x="62" y="149"/>
                    <a:pt x="29" y="117"/>
                    <a:pt x="29" y="76"/>
                  </a:cubicBezTo>
                  <a:cubicBezTo>
                    <a:pt x="29" y="33"/>
                    <a:pt x="29" y="33"/>
                    <a:pt x="29" y="3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0" y="133"/>
                    <a:pt x="46" y="179"/>
                    <a:pt x="102" y="179"/>
                  </a:cubicBezTo>
                  <a:cubicBezTo>
                    <a:pt x="161" y="179"/>
                    <a:pt x="161" y="179"/>
                    <a:pt x="161" y="179"/>
                  </a:cubicBezTo>
                  <a:cubicBezTo>
                    <a:pt x="134" y="150"/>
                    <a:pt x="134" y="150"/>
                    <a:pt x="134" y="150"/>
                  </a:cubicBezTo>
                  <a:lnTo>
                    <a:pt x="102" y="15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grpSp>
          <p:nvGrpSpPr>
            <p:cNvPr id="40" name="组合 39"/>
            <p:cNvGrpSpPr/>
            <p:nvPr/>
          </p:nvGrpSpPr>
          <p:grpSpPr>
            <a:xfrm>
              <a:off x="6086475" y="4371975"/>
              <a:ext cx="2071962" cy="695326"/>
              <a:chOff x="2435225" y="4386263"/>
              <a:chExt cx="1173163" cy="393700"/>
            </a:xfrm>
          </p:grpSpPr>
          <p:sp>
            <p:nvSpPr>
              <p:cNvPr id="287" name="AutoShape 402"/>
              <p:cNvSpPr>
                <a:spLocks noChangeAspect="1" noChangeArrowheads="1" noTextEdit="1"/>
              </p:cNvSpPr>
              <p:nvPr/>
            </p:nvSpPr>
            <p:spPr bwMode="auto">
              <a:xfrm>
                <a:off x="2438400" y="4386263"/>
                <a:ext cx="1169988" cy="39370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288" name="Freeform 404"/>
              <p:cNvSpPr/>
              <p:nvPr/>
            </p:nvSpPr>
            <p:spPr bwMode="auto">
              <a:xfrm>
                <a:off x="2435225" y="4386263"/>
                <a:ext cx="1169988" cy="390525"/>
              </a:xfrm>
              <a:custGeom>
                <a:avLst/>
                <a:gdLst>
                  <a:gd name="T0" fmla="*/ 294 w 309"/>
                  <a:gd name="T1" fmla="*/ 0 h 101"/>
                  <a:gd name="T2" fmla="*/ 15 w 309"/>
                  <a:gd name="T3" fmla="*/ 0 h 101"/>
                  <a:gd name="T4" fmla="*/ 0 w 309"/>
                  <a:gd name="T5" fmla="*/ 15 h 101"/>
                  <a:gd name="T6" fmla="*/ 0 w 309"/>
                  <a:gd name="T7" fmla="*/ 86 h 101"/>
                  <a:gd name="T8" fmla="*/ 15 w 309"/>
                  <a:gd name="T9" fmla="*/ 101 h 101"/>
                  <a:gd name="T10" fmla="*/ 294 w 309"/>
                  <a:gd name="T11" fmla="*/ 101 h 101"/>
                  <a:gd name="T12" fmla="*/ 309 w 309"/>
                  <a:gd name="T13" fmla="*/ 86 h 101"/>
                  <a:gd name="T14" fmla="*/ 309 w 309"/>
                  <a:gd name="T15" fmla="*/ 15 h 101"/>
                  <a:gd name="T16" fmla="*/ 294 w 309"/>
                  <a:gd name="T17" fmla="*/ 0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9" h="101">
                    <a:moveTo>
                      <a:pt x="294" y="0"/>
                    </a:moveTo>
                    <a:cubicBezTo>
                      <a:pt x="15" y="0"/>
                      <a:pt x="15" y="0"/>
                      <a:pt x="15" y="0"/>
                    </a:cubicBezTo>
                    <a:cubicBezTo>
                      <a:pt x="7" y="0"/>
                      <a:pt x="0" y="7"/>
                      <a:pt x="0" y="15"/>
                    </a:cubicBezTo>
                    <a:cubicBezTo>
                      <a:pt x="0" y="86"/>
                      <a:pt x="0" y="86"/>
                      <a:pt x="0" y="86"/>
                    </a:cubicBezTo>
                    <a:cubicBezTo>
                      <a:pt x="0" y="94"/>
                      <a:pt x="7" y="101"/>
                      <a:pt x="15" y="101"/>
                    </a:cubicBezTo>
                    <a:cubicBezTo>
                      <a:pt x="294" y="101"/>
                      <a:pt x="294" y="101"/>
                      <a:pt x="294" y="101"/>
                    </a:cubicBezTo>
                    <a:cubicBezTo>
                      <a:pt x="302" y="101"/>
                      <a:pt x="309" y="94"/>
                      <a:pt x="309" y="86"/>
                    </a:cubicBezTo>
                    <a:cubicBezTo>
                      <a:pt x="309" y="15"/>
                      <a:pt x="309" y="15"/>
                      <a:pt x="309" y="15"/>
                    </a:cubicBezTo>
                    <a:cubicBezTo>
                      <a:pt x="309" y="7"/>
                      <a:pt x="302" y="0"/>
                      <a:pt x="29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289" name="Freeform 405"/>
              <p:cNvSpPr/>
              <p:nvPr/>
            </p:nvSpPr>
            <p:spPr bwMode="auto">
              <a:xfrm>
                <a:off x="2536825" y="4429126"/>
                <a:ext cx="19050" cy="277813"/>
              </a:xfrm>
              <a:custGeom>
                <a:avLst/>
                <a:gdLst>
                  <a:gd name="T0" fmla="*/ 12 w 12"/>
                  <a:gd name="T1" fmla="*/ 0 h 175"/>
                  <a:gd name="T2" fmla="*/ 0 w 12"/>
                  <a:gd name="T3" fmla="*/ 0 h 175"/>
                  <a:gd name="T4" fmla="*/ 0 w 12"/>
                  <a:gd name="T5" fmla="*/ 175 h 175"/>
                  <a:gd name="T6" fmla="*/ 12 w 12"/>
                  <a:gd name="T7" fmla="*/ 175 h 175"/>
                  <a:gd name="T8" fmla="*/ 12 w 12"/>
                  <a:gd name="T9" fmla="*/ 0 h 175"/>
                  <a:gd name="T10" fmla="*/ 12 w 12"/>
                  <a:gd name="T11" fmla="*/ 0 h 1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175">
                    <a:moveTo>
                      <a:pt x="12" y="0"/>
                    </a:moveTo>
                    <a:lnTo>
                      <a:pt x="0" y="0"/>
                    </a:lnTo>
                    <a:lnTo>
                      <a:pt x="0" y="175"/>
                    </a:lnTo>
                    <a:lnTo>
                      <a:pt x="12" y="175"/>
                    </a:lnTo>
                    <a:lnTo>
                      <a:pt x="12" y="0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290" name="Freeform 406"/>
              <p:cNvSpPr/>
              <p:nvPr/>
            </p:nvSpPr>
            <p:spPr bwMode="auto">
              <a:xfrm>
                <a:off x="2586038" y="4429126"/>
                <a:ext cx="7938" cy="180975"/>
              </a:xfrm>
              <a:custGeom>
                <a:avLst/>
                <a:gdLst>
                  <a:gd name="T0" fmla="*/ 5 w 5"/>
                  <a:gd name="T1" fmla="*/ 0 h 114"/>
                  <a:gd name="T2" fmla="*/ 0 w 5"/>
                  <a:gd name="T3" fmla="*/ 0 h 114"/>
                  <a:gd name="T4" fmla="*/ 0 w 5"/>
                  <a:gd name="T5" fmla="*/ 114 h 114"/>
                  <a:gd name="T6" fmla="*/ 5 w 5"/>
                  <a:gd name="T7" fmla="*/ 114 h 114"/>
                  <a:gd name="T8" fmla="*/ 5 w 5"/>
                  <a:gd name="T9" fmla="*/ 0 h 114"/>
                  <a:gd name="T10" fmla="*/ 5 w 5"/>
                  <a:gd name="T11" fmla="*/ 0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114">
                    <a:moveTo>
                      <a:pt x="5" y="0"/>
                    </a:moveTo>
                    <a:lnTo>
                      <a:pt x="0" y="0"/>
                    </a:lnTo>
                    <a:lnTo>
                      <a:pt x="0" y="114"/>
                    </a:lnTo>
                    <a:lnTo>
                      <a:pt x="5" y="114"/>
                    </a:lnTo>
                    <a:lnTo>
                      <a:pt x="5" y="0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291" name="Freeform 407"/>
              <p:cNvSpPr/>
              <p:nvPr/>
            </p:nvSpPr>
            <p:spPr bwMode="auto">
              <a:xfrm>
                <a:off x="2627313" y="4429126"/>
                <a:ext cx="15875" cy="180975"/>
              </a:xfrm>
              <a:custGeom>
                <a:avLst/>
                <a:gdLst>
                  <a:gd name="T0" fmla="*/ 10 w 10"/>
                  <a:gd name="T1" fmla="*/ 0 h 114"/>
                  <a:gd name="T2" fmla="*/ 0 w 10"/>
                  <a:gd name="T3" fmla="*/ 0 h 114"/>
                  <a:gd name="T4" fmla="*/ 0 w 10"/>
                  <a:gd name="T5" fmla="*/ 114 h 114"/>
                  <a:gd name="T6" fmla="*/ 10 w 10"/>
                  <a:gd name="T7" fmla="*/ 114 h 114"/>
                  <a:gd name="T8" fmla="*/ 10 w 10"/>
                  <a:gd name="T9" fmla="*/ 0 h 114"/>
                  <a:gd name="T10" fmla="*/ 10 w 10"/>
                  <a:gd name="T11" fmla="*/ 0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114">
                    <a:moveTo>
                      <a:pt x="10" y="0"/>
                    </a:moveTo>
                    <a:lnTo>
                      <a:pt x="0" y="0"/>
                    </a:lnTo>
                    <a:lnTo>
                      <a:pt x="0" y="114"/>
                    </a:lnTo>
                    <a:lnTo>
                      <a:pt x="10" y="114"/>
                    </a:lnTo>
                    <a:lnTo>
                      <a:pt x="10" y="0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292" name="Freeform 408"/>
              <p:cNvSpPr/>
              <p:nvPr/>
            </p:nvSpPr>
            <p:spPr bwMode="auto">
              <a:xfrm>
                <a:off x="2654300" y="4429126"/>
                <a:ext cx="33338" cy="180975"/>
              </a:xfrm>
              <a:custGeom>
                <a:avLst/>
                <a:gdLst>
                  <a:gd name="T0" fmla="*/ 21 w 21"/>
                  <a:gd name="T1" fmla="*/ 0 h 114"/>
                  <a:gd name="T2" fmla="*/ 0 w 21"/>
                  <a:gd name="T3" fmla="*/ 0 h 114"/>
                  <a:gd name="T4" fmla="*/ 0 w 21"/>
                  <a:gd name="T5" fmla="*/ 114 h 114"/>
                  <a:gd name="T6" fmla="*/ 21 w 21"/>
                  <a:gd name="T7" fmla="*/ 114 h 114"/>
                  <a:gd name="T8" fmla="*/ 21 w 21"/>
                  <a:gd name="T9" fmla="*/ 0 h 114"/>
                  <a:gd name="T10" fmla="*/ 21 w 21"/>
                  <a:gd name="T11" fmla="*/ 0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1" h="114">
                    <a:moveTo>
                      <a:pt x="21" y="0"/>
                    </a:moveTo>
                    <a:lnTo>
                      <a:pt x="0" y="0"/>
                    </a:lnTo>
                    <a:lnTo>
                      <a:pt x="0" y="114"/>
                    </a:lnTo>
                    <a:lnTo>
                      <a:pt x="21" y="114"/>
                    </a:lnTo>
                    <a:lnTo>
                      <a:pt x="21" y="0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293" name="Freeform 409"/>
              <p:cNvSpPr/>
              <p:nvPr/>
            </p:nvSpPr>
            <p:spPr bwMode="auto">
              <a:xfrm>
                <a:off x="2711450" y="4429126"/>
                <a:ext cx="7938" cy="180975"/>
              </a:xfrm>
              <a:custGeom>
                <a:avLst/>
                <a:gdLst>
                  <a:gd name="T0" fmla="*/ 5 w 5"/>
                  <a:gd name="T1" fmla="*/ 0 h 114"/>
                  <a:gd name="T2" fmla="*/ 0 w 5"/>
                  <a:gd name="T3" fmla="*/ 0 h 114"/>
                  <a:gd name="T4" fmla="*/ 0 w 5"/>
                  <a:gd name="T5" fmla="*/ 114 h 114"/>
                  <a:gd name="T6" fmla="*/ 5 w 5"/>
                  <a:gd name="T7" fmla="*/ 114 h 114"/>
                  <a:gd name="T8" fmla="*/ 5 w 5"/>
                  <a:gd name="T9" fmla="*/ 0 h 114"/>
                  <a:gd name="T10" fmla="*/ 5 w 5"/>
                  <a:gd name="T11" fmla="*/ 0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114">
                    <a:moveTo>
                      <a:pt x="5" y="0"/>
                    </a:moveTo>
                    <a:lnTo>
                      <a:pt x="0" y="0"/>
                    </a:lnTo>
                    <a:lnTo>
                      <a:pt x="0" y="114"/>
                    </a:lnTo>
                    <a:lnTo>
                      <a:pt x="5" y="114"/>
                    </a:lnTo>
                    <a:lnTo>
                      <a:pt x="5" y="0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294" name="Freeform 410"/>
              <p:cNvSpPr/>
              <p:nvPr/>
            </p:nvSpPr>
            <p:spPr bwMode="auto">
              <a:xfrm>
                <a:off x="2733675" y="4429126"/>
                <a:ext cx="11113" cy="180975"/>
              </a:xfrm>
              <a:custGeom>
                <a:avLst/>
                <a:gdLst>
                  <a:gd name="T0" fmla="*/ 7 w 7"/>
                  <a:gd name="T1" fmla="*/ 0 h 114"/>
                  <a:gd name="T2" fmla="*/ 0 w 7"/>
                  <a:gd name="T3" fmla="*/ 0 h 114"/>
                  <a:gd name="T4" fmla="*/ 0 w 7"/>
                  <a:gd name="T5" fmla="*/ 114 h 114"/>
                  <a:gd name="T6" fmla="*/ 7 w 7"/>
                  <a:gd name="T7" fmla="*/ 114 h 114"/>
                  <a:gd name="T8" fmla="*/ 7 w 7"/>
                  <a:gd name="T9" fmla="*/ 0 h 114"/>
                  <a:gd name="T10" fmla="*/ 7 w 7"/>
                  <a:gd name="T11" fmla="*/ 0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114">
                    <a:moveTo>
                      <a:pt x="7" y="0"/>
                    </a:moveTo>
                    <a:lnTo>
                      <a:pt x="0" y="0"/>
                    </a:lnTo>
                    <a:lnTo>
                      <a:pt x="0" y="114"/>
                    </a:lnTo>
                    <a:lnTo>
                      <a:pt x="7" y="114"/>
                    </a:lnTo>
                    <a:lnTo>
                      <a:pt x="7" y="0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295" name="Freeform 411"/>
              <p:cNvSpPr/>
              <p:nvPr/>
            </p:nvSpPr>
            <p:spPr bwMode="auto">
              <a:xfrm>
                <a:off x="2771775" y="4429126"/>
                <a:ext cx="30163" cy="180975"/>
              </a:xfrm>
              <a:custGeom>
                <a:avLst/>
                <a:gdLst>
                  <a:gd name="T0" fmla="*/ 19 w 19"/>
                  <a:gd name="T1" fmla="*/ 0 h 114"/>
                  <a:gd name="T2" fmla="*/ 0 w 19"/>
                  <a:gd name="T3" fmla="*/ 0 h 114"/>
                  <a:gd name="T4" fmla="*/ 0 w 19"/>
                  <a:gd name="T5" fmla="*/ 114 h 114"/>
                  <a:gd name="T6" fmla="*/ 19 w 19"/>
                  <a:gd name="T7" fmla="*/ 114 h 114"/>
                  <a:gd name="T8" fmla="*/ 19 w 19"/>
                  <a:gd name="T9" fmla="*/ 0 h 114"/>
                  <a:gd name="T10" fmla="*/ 19 w 19"/>
                  <a:gd name="T11" fmla="*/ 0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9" h="114">
                    <a:moveTo>
                      <a:pt x="19" y="0"/>
                    </a:moveTo>
                    <a:lnTo>
                      <a:pt x="0" y="0"/>
                    </a:lnTo>
                    <a:lnTo>
                      <a:pt x="0" y="114"/>
                    </a:lnTo>
                    <a:lnTo>
                      <a:pt x="19" y="114"/>
                    </a:lnTo>
                    <a:lnTo>
                      <a:pt x="19" y="0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296" name="Freeform 412"/>
              <p:cNvSpPr/>
              <p:nvPr/>
            </p:nvSpPr>
            <p:spPr bwMode="auto">
              <a:xfrm>
                <a:off x="2828925" y="4429126"/>
                <a:ext cx="6350" cy="180975"/>
              </a:xfrm>
              <a:custGeom>
                <a:avLst/>
                <a:gdLst>
                  <a:gd name="T0" fmla="*/ 4 w 4"/>
                  <a:gd name="T1" fmla="*/ 0 h 114"/>
                  <a:gd name="T2" fmla="*/ 0 w 4"/>
                  <a:gd name="T3" fmla="*/ 0 h 114"/>
                  <a:gd name="T4" fmla="*/ 0 w 4"/>
                  <a:gd name="T5" fmla="*/ 114 h 114"/>
                  <a:gd name="T6" fmla="*/ 4 w 4"/>
                  <a:gd name="T7" fmla="*/ 114 h 114"/>
                  <a:gd name="T8" fmla="*/ 4 w 4"/>
                  <a:gd name="T9" fmla="*/ 0 h 114"/>
                  <a:gd name="T10" fmla="*/ 4 w 4"/>
                  <a:gd name="T11" fmla="*/ 0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14">
                    <a:moveTo>
                      <a:pt x="4" y="0"/>
                    </a:moveTo>
                    <a:lnTo>
                      <a:pt x="0" y="0"/>
                    </a:lnTo>
                    <a:lnTo>
                      <a:pt x="0" y="114"/>
                    </a:lnTo>
                    <a:lnTo>
                      <a:pt x="4" y="114"/>
                    </a:lnTo>
                    <a:lnTo>
                      <a:pt x="4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297" name="Freeform 413"/>
              <p:cNvSpPr/>
              <p:nvPr/>
            </p:nvSpPr>
            <p:spPr bwMode="auto">
              <a:xfrm>
                <a:off x="2884488" y="4429126"/>
                <a:ext cx="12700" cy="180975"/>
              </a:xfrm>
              <a:custGeom>
                <a:avLst/>
                <a:gdLst>
                  <a:gd name="T0" fmla="*/ 8 w 8"/>
                  <a:gd name="T1" fmla="*/ 0 h 114"/>
                  <a:gd name="T2" fmla="*/ 0 w 8"/>
                  <a:gd name="T3" fmla="*/ 0 h 114"/>
                  <a:gd name="T4" fmla="*/ 0 w 8"/>
                  <a:gd name="T5" fmla="*/ 114 h 114"/>
                  <a:gd name="T6" fmla="*/ 8 w 8"/>
                  <a:gd name="T7" fmla="*/ 114 h 114"/>
                  <a:gd name="T8" fmla="*/ 8 w 8"/>
                  <a:gd name="T9" fmla="*/ 0 h 114"/>
                  <a:gd name="T10" fmla="*/ 8 w 8"/>
                  <a:gd name="T11" fmla="*/ 0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114">
                    <a:moveTo>
                      <a:pt x="8" y="0"/>
                    </a:moveTo>
                    <a:lnTo>
                      <a:pt x="0" y="0"/>
                    </a:lnTo>
                    <a:lnTo>
                      <a:pt x="0" y="114"/>
                    </a:lnTo>
                    <a:lnTo>
                      <a:pt x="8" y="114"/>
                    </a:lnTo>
                    <a:lnTo>
                      <a:pt x="8" y="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298" name="Freeform 414"/>
              <p:cNvSpPr/>
              <p:nvPr/>
            </p:nvSpPr>
            <p:spPr bwMode="auto">
              <a:xfrm>
                <a:off x="2919413" y="4429126"/>
                <a:ext cx="22225" cy="180975"/>
              </a:xfrm>
              <a:custGeom>
                <a:avLst/>
                <a:gdLst>
                  <a:gd name="T0" fmla="*/ 14 w 14"/>
                  <a:gd name="T1" fmla="*/ 0 h 114"/>
                  <a:gd name="T2" fmla="*/ 0 w 14"/>
                  <a:gd name="T3" fmla="*/ 0 h 114"/>
                  <a:gd name="T4" fmla="*/ 0 w 14"/>
                  <a:gd name="T5" fmla="*/ 114 h 114"/>
                  <a:gd name="T6" fmla="*/ 14 w 14"/>
                  <a:gd name="T7" fmla="*/ 114 h 114"/>
                  <a:gd name="T8" fmla="*/ 14 w 14"/>
                  <a:gd name="T9" fmla="*/ 0 h 114"/>
                  <a:gd name="T10" fmla="*/ 14 w 14"/>
                  <a:gd name="T11" fmla="*/ 0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14">
                    <a:moveTo>
                      <a:pt x="14" y="0"/>
                    </a:moveTo>
                    <a:lnTo>
                      <a:pt x="0" y="0"/>
                    </a:lnTo>
                    <a:lnTo>
                      <a:pt x="0" y="114"/>
                    </a:lnTo>
                    <a:lnTo>
                      <a:pt x="14" y="114"/>
                    </a:lnTo>
                    <a:lnTo>
                      <a:pt x="14" y="0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299" name="Freeform 415"/>
              <p:cNvSpPr/>
              <p:nvPr/>
            </p:nvSpPr>
            <p:spPr bwMode="auto">
              <a:xfrm>
                <a:off x="2960688" y="4429126"/>
                <a:ext cx="26988" cy="277813"/>
              </a:xfrm>
              <a:custGeom>
                <a:avLst/>
                <a:gdLst>
                  <a:gd name="T0" fmla="*/ 17 w 17"/>
                  <a:gd name="T1" fmla="*/ 0 h 175"/>
                  <a:gd name="T2" fmla="*/ 0 w 17"/>
                  <a:gd name="T3" fmla="*/ 0 h 175"/>
                  <a:gd name="T4" fmla="*/ 0 w 17"/>
                  <a:gd name="T5" fmla="*/ 175 h 175"/>
                  <a:gd name="T6" fmla="*/ 17 w 17"/>
                  <a:gd name="T7" fmla="*/ 175 h 175"/>
                  <a:gd name="T8" fmla="*/ 17 w 17"/>
                  <a:gd name="T9" fmla="*/ 0 h 175"/>
                  <a:gd name="T10" fmla="*/ 17 w 17"/>
                  <a:gd name="T11" fmla="*/ 0 h 1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" h="175">
                    <a:moveTo>
                      <a:pt x="17" y="0"/>
                    </a:moveTo>
                    <a:lnTo>
                      <a:pt x="0" y="0"/>
                    </a:lnTo>
                    <a:lnTo>
                      <a:pt x="0" y="175"/>
                    </a:lnTo>
                    <a:lnTo>
                      <a:pt x="17" y="175"/>
                    </a:lnTo>
                    <a:lnTo>
                      <a:pt x="17" y="0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300" name="Freeform 416"/>
              <p:cNvSpPr/>
              <p:nvPr/>
            </p:nvSpPr>
            <p:spPr bwMode="auto">
              <a:xfrm>
                <a:off x="2854325" y="4429126"/>
                <a:ext cx="7938" cy="180975"/>
              </a:xfrm>
              <a:custGeom>
                <a:avLst/>
                <a:gdLst>
                  <a:gd name="T0" fmla="*/ 5 w 5"/>
                  <a:gd name="T1" fmla="*/ 0 h 114"/>
                  <a:gd name="T2" fmla="*/ 0 w 5"/>
                  <a:gd name="T3" fmla="*/ 0 h 114"/>
                  <a:gd name="T4" fmla="*/ 0 w 5"/>
                  <a:gd name="T5" fmla="*/ 114 h 114"/>
                  <a:gd name="T6" fmla="*/ 5 w 5"/>
                  <a:gd name="T7" fmla="*/ 114 h 114"/>
                  <a:gd name="T8" fmla="*/ 5 w 5"/>
                  <a:gd name="T9" fmla="*/ 0 h 114"/>
                  <a:gd name="T10" fmla="*/ 5 w 5"/>
                  <a:gd name="T11" fmla="*/ 0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114">
                    <a:moveTo>
                      <a:pt x="5" y="0"/>
                    </a:moveTo>
                    <a:lnTo>
                      <a:pt x="0" y="0"/>
                    </a:lnTo>
                    <a:lnTo>
                      <a:pt x="0" y="114"/>
                    </a:lnTo>
                    <a:lnTo>
                      <a:pt x="5" y="114"/>
                    </a:lnTo>
                    <a:lnTo>
                      <a:pt x="5" y="0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301" name="Freeform 417"/>
              <p:cNvSpPr/>
              <p:nvPr/>
            </p:nvSpPr>
            <p:spPr bwMode="auto">
              <a:xfrm>
                <a:off x="3021013" y="4429126"/>
                <a:ext cx="7938" cy="274638"/>
              </a:xfrm>
              <a:custGeom>
                <a:avLst/>
                <a:gdLst>
                  <a:gd name="T0" fmla="*/ 5 w 5"/>
                  <a:gd name="T1" fmla="*/ 0 h 173"/>
                  <a:gd name="T2" fmla="*/ 0 w 5"/>
                  <a:gd name="T3" fmla="*/ 0 h 173"/>
                  <a:gd name="T4" fmla="*/ 0 w 5"/>
                  <a:gd name="T5" fmla="*/ 173 h 173"/>
                  <a:gd name="T6" fmla="*/ 5 w 5"/>
                  <a:gd name="T7" fmla="*/ 173 h 173"/>
                  <a:gd name="T8" fmla="*/ 5 w 5"/>
                  <a:gd name="T9" fmla="*/ 0 h 173"/>
                  <a:gd name="T10" fmla="*/ 5 w 5"/>
                  <a:gd name="T11" fmla="*/ 0 h 1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173">
                    <a:moveTo>
                      <a:pt x="5" y="0"/>
                    </a:moveTo>
                    <a:lnTo>
                      <a:pt x="0" y="0"/>
                    </a:lnTo>
                    <a:lnTo>
                      <a:pt x="0" y="173"/>
                    </a:lnTo>
                    <a:lnTo>
                      <a:pt x="5" y="173"/>
                    </a:lnTo>
                    <a:lnTo>
                      <a:pt x="5" y="0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302" name="Freeform 418"/>
              <p:cNvSpPr/>
              <p:nvPr/>
            </p:nvSpPr>
            <p:spPr bwMode="auto">
              <a:xfrm>
                <a:off x="3051175" y="4429126"/>
                <a:ext cx="15875" cy="185738"/>
              </a:xfrm>
              <a:custGeom>
                <a:avLst/>
                <a:gdLst>
                  <a:gd name="T0" fmla="*/ 10 w 10"/>
                  <a:gd name="T1" fmla="*/ 0 h 117"/>
                  <a:gd name="T2" fmla="*/ 0 w 10"/>
                  <a:gd name="T3" fmla="*/ 0 h 117"/>
                  <a:gd name="T4" fmla="*/ 0 w 10"/>
                  <a:gd name="T5" fmla="*/ 117 h 117"/>
                  <a:gd name="T6" fmla="*/ 10 w 10"/>
                  <a:gd name="T7" fmla="*/ 117 h 117"/>
                  <a:gd name="T8" fmla="*/ 10 w 10"/>
                  <a:gd name="T9" fmla="*/ 0 h 117"/>
                  <a:gd name="T10" fmla="*/ 10 w 10"/>
                  <a:gd name="T11" fmla="*/ 0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117">
                    <a:moveTo>
                      <a:pt x="10" y="0"/>
                    </a:moveTo>
                    <a:lnTo>
                      <a:pt x="0" y="0"/>
                    </a:lnTo>
                    <a:lnTo>
                      <a:pt x="0" y="117"/>
                    </a:lnTo>
                    <a:lnTo>
                      <a:pt x="10" y="117"/>
                    </a:lnTo>
                    <a:lnTo>
                      <a:pt x="10" y="0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303" name="Freeform 419"/>
              <p:cNvSpPr/>
              <p:nvPr/>
            </p:nvSpPr>
            <p:spPr bwMode="auto">
              <a:xfrm>
                <a:off x="3097213" y="4429126"/>
                <a:ext cx="11113" cy="180975"/>
              </a:xfrm>
              <a:custGeom>
                <a:avLst/>
                <a:gdLst>
                  <a:gd name="T0" fmla="*/ 7 w 7"/>
                  <a:gd name="T1" fmla="*/ 0 h 114"/>
                  <a:gd name="T2" fmla="*/ 0 w 7"/>
                  <a:gd name="T3" fmla="*/ 0 h 114"/>
                  <a:gd name="T4" fmla="*/ 0 w 7"/>
                  <a:gd name="T5" fmla="*/ 114 h 114"/>
                  <a:gd name="T6" fmla="*/ 7 w 7"/>
                  <a:gd name="T7" fmla="*/ 114 h 114"/>
                  <a:gd name="T8" fmla="*/ 7 w 7"/>
                  <a:gd name="T9" fmla="*/ 0 h 114"/>
                  <a:gd name="T10" fmla="*/ 7 w 7"/>
                  <a:gd name="T11" fmla="*/ 0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114">
                    <a:moveTo>
                      <a:pt x="7" y="0"/>
                    </a:moveTo>
                    <a:lnTo>
                      <a:pt x="0" y="0"/>
                    </a:lnTo>
                    <a:lnTo>
                      <a:pt x="0" y="114"/>
                    </a:lnTo>
                    <a:lnTo>
                      <a:pt x="7" y="114"/>
                    </a:lnTo>
                    <a:lnTo>
                      <a:pt x="7" y="0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304" name="Freeform 420"/>
              <p:cNvSpPr/>
              <p:nvPr/>
            </p:nvSpPr>
            <p:spPr bwMode="auto">
              <a:xfrm>
                <a:off x="3138488" y="4429126"/>
                <a:ext cx="15875" cy="180975"/>
              </a:xfrm>
              <a:custGeom>
                <a:avLst/>
                <a:gdLst>
                  <a:gd name="T0" fmla="*/ 10 w 10"/>
                  <a:gd name="T1" fmla="*/ 0 h 114"/>
                  <a:gd name="T2" fmla="*/ 0 w 10"/>
                  <a:gd name="T3" fmla="*/ 0 h 114"/>
                  <a:gd name="T4" fmla="*/ 0 w 10"/>
                  <a:gd name="T5" fmla="*/ 114 h 114"/>
                  <a:gd name="T6" fmla="*/ 10 w 10"/>
                  <a:gd name="T7" fmla="*/ 114 h 114"/>
                  <a:gd name="T8" fmla="*/ 10 w 10"/>
                  <a:gd name="T9" fmla="*/ 0 h 114"/>
                  <a:gd name="T10" fmla="*/ 10 w 10"/>
                  <a:gd name="T11" fmla="*/ 0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114">
                    <a:moveTo>
                      <a:pt x="10" y="0"/>
                    </a:moveTo>
                    <a:lnTo>
                      <a:pt x="0" y="0"/>
                    </a:lnTo>
                    <a:lnTo>
                      <a:pt x="0" y="114"/>
                    </a:lnTo>
                    <a:lnTo>
                      <a:pt x="10" y="114"/>
                    </a:lnTo>
                    <a:lnTo>
                      <a:pt x="10" y="0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305" name="Freeform 421"/>
              <p:cNvSpPr/>
              <p:nvPr/>
            </p:nvSpPr>
            <p:spPr bwMode="auto">
              <a:xfrm>
                <a:off x="3184525" y="4429126"/>
                <a:ext cx="14288" cy="180975"/>
              </a:xfrm>
              <a:custGeom>
                <a:avLst/>
                <a:gdLst>
                  <a:gd name="T0" fmla="*/ 9 w 9"/>
                  <a:gd name="T1" fmla="*/ 0 h 114"/>
                  <a:gd name="T2" fmla="*/ 0 w 9"/>
                  <a:gd name="T3" fmla="*/ 0 h 114"/>
                  <a:gd name="T4" fmla="*/ 0 w 9"/>
                  <a:gd name="T5" fmla="*/ 114 h 114"/>
                  <a:gd name="T6" fmla="*/ 9 w 9"/>
                  <a:gd name="T7" fmla="*/ 114 h 114"/>
                  <a:gd name="T8" fmla="*/ 9 w 9"/>
                  <a:gd name="T9" fmla="*/ 0 h 114"/>
                  <a:gd name="T10" fmla="*/ 9 w 9"/>
                  <a:gd name="T11" fmla="*/ 0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114">
                    <a:moveTo>
                      <a:pt x="9" y="0"/>
                    </a:moveTo>
                    <a:lnTo>
                      <a:pt x="0" y="0"/>
                    </a:lnTo>
                    <a:lnTo>
                      <a:pt x="0" y="114"/>
                    </a:lnTo>
                    <a:lnTo>
                      <a:pt x="9" y="114"/>
                    </a:lnTo>
                    <a:lnTo>
                      <a:pt x="9" y="0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306" name="Freeform 422"/>
              <p:cNvSpPr/>
              <p:nvPr/>
            </p:nvSpPr>
            <p:spPr bwMode="auto">
              <a:xfrm>
                <a:off x="3236913" y="4429126"/>
                <a:ext cx="15875" cy="180975"/>
              </a:xfrm>
              <a:custGeom>
                <a:avLst/>
                <a:gdLst>
                  <a:gd name="T0" fmla="*/ 10 w 10"/>
                  <a:gd name="T1" fmla="*/ 0 h 114"/>
                  <a:gd name="T2" fmla="*/ 0 w 10"/>
                  <a:gd name="T3" fmla="*/ 0 h 114"/>
                  <a:gd name="T4" fmla="*/ 0 w 10"/>
                  <a:gd name="T5" fmla="*/ 114 h 114"/>
                  <a:gd name="T6" fmla="*/ 10 w 10"/>
                  <a:gd name="T7" fmla="*/ 114 h 114"/>
                  <a:gd name="T8" fmla="*/ 10 w 10"/>
                  <a:gd name="T9" fmla="*/ 0 h 114"/>
                  <a:gd name="T10" fmla="*/ 10 w 10"/>
                  <a:gd name="T11" fmla="*/ 0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114">
                    <a:moveTo>
                      <a:pt x="10" y="0"/>
                    </a:moveTo>
                    <a:lnTo>
                      <a:pt x="0" y="0"/>
                    </a:lnTo>
                    <a:lnTo>
                      <a:pt x="0" y="114"/>
                    </a:lnTo>
                    <a:lnTo>
                      <a:pt x="10" y="114"/>
                    </a:lnTo>
                    <a:lnTo>
                      <a:pt x="10" y="0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307" name="Freeform 423"/>
              <p:cNvSpPr/>
              <p:nvPr/>
            </p:nvSpPr>
            <p:spPr bwMode="auto">
              <a:xfrm>
                <a:off x="3279775" y="4429126"/>
                <a:ext cx="22225" cy="180975"/>
              </a:xfrm>
              <a:custGeom>
                <a:avLst/>
                <a:gdLst>
                  <a:gd name="T0" fmla="*/ 14 w 14"/>
                  <a:gd name="T1" fmla="*/ 0 h 114"/>
                  <a:gd name="T2" fmla="*/ 0 w 14"/>
                  <a:gd name="T3" fmla="*/ 0 h 114"/>
                  <a:gd name="T4" fmla="*/ 0 w 14"/>
                  <a:gd name="T5" fmla="*/ 114 h 114"/>
                  <a:gd name="T6" fmla="*/ 14 w 14"/>
                  <a:gd name="T7" fmla="*/ 114 h 114"/>
                  <a:gd name="T8" fmla="*/ 14 w 14"/>
                  <a:gd name="T9" fmla="*/ 0 h 114"/>
                  <a:gd name="T10" fmla="*/ 14 w 14"/>
                  <a:gd name="T11" fmla="*/ 0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14">
                    <a:moveTo>
                      <a:pt x="14" y="0"/>
                    </a:moveTo>
                    <a:lnTo>
                      <a:pt x="0" y="0"/>
                    </a:lnTo>
                    <a:lnTo>
                      <a:pt x="0" y="114"/>
                    </a:lnTo>
                    <a:lnTo>
                      <a:pt x="14" y="114"/>
                    </a:lnTo>
                    <a:lnTo>
                      <a:pt x="14" y="0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308" name="Freeform 424"/>
              <p:cNvSpPr/>
              <p:nvPr/>
            </p:nvSpPr>
            <p:spPr bwMode="auto">
              <a:xfrm>
                <a:off x="3321050" y="4429126"/>
                <a:ext cx="11113" cy="180975"/>
              </a:xfrm>
              <a:custGeom>
                <a:avLst/>
                <a:gdLst>
                  <a:gd name="T0" fmla="*/ 7 w 7"/>
                  <a:gd name="T1" fmla="*/ 0 h 114"/>
                  <a:gd name="T2" fmla="*/ 0 w 7"/>
                  <a:gd name="T3" fmla="*/ 0 h 114"/>
                  <a:gd name="T4" fmla="*/ 0 w 7"/>
                  <a:gd name="T5" fmla="*/ 114 h 114"/>
                  <a:gd name="T6" fmla="*/ 7 w 7"/>
                  <a:gd name="T7" fmla="*/ 114 h 114"/>
                  <a:gd name="T8" fmla="*/ 7 w 7"/>
                  <a:gd name="T9" fmla="*/ 0 h 114"/>
                  <a:gd name="T10" fmla="*/ 7 w 7"/>
                  <a:gd name="T11" fmla="*/ 0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114">
                    <a:moveTo>
                      <a:pt x="7" y="0"/>
                    </a:moveTo>
                    <a:lnTo>
                      <a:pt x="0" y="0"/>
                    </a:lnTo>
                    <a:lnTo>
                      <a:pt x="0" y="114"/>
                    </a:lnTo>
                    <a:lnTo>
                      <a:pt x="7" y="114"/>
                    </a:lnTo>
                    <a:lnTo>
                      <a:pt x="7" y="0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309" name="Freeform 425"/>
              <p:cNvSpPr/>
              <p:nvPr/>
            </p:nvSpPr>
            <p:spPr bwMode="auto">
              <a:xfrm>
                <a:off x="3408363" y="4429126"/>
                <a:ext cx="11113" cy="180975"/>
              </a:xfrm>
              <a:custGeom>
                <a:avLst/>
                <a:gdLst>
                  <a:gd name="T0" fmla="*/ 7 w 7"/>
                  <a:gd name="T1" fmla="*/ 0 h 114"/>
                  <a:gd name="T2" fmla="*/ 0 w 7"/>
                  <a:gd name="T3" fmla="*/ 0 h 114"/>
                  <a:gd name="T4" fmla="*/ 0 w 7"/>
                  <a:gd name="T5" fmla="*/ 114 h 114"/>
                  <a:gd name="T6" fmla="*/ 7 w 7"/>
                  <a:gd name="T7" fmla="*/ 114 h 114"/>
                  <a:gd name="T8" fmla="*/ 7 w 7"/>
                  <a:gd name="T9" fmla="*/ 0 h 114"/>
                  <a:gd name="T10" fmla="*/ 7 w 7"/>
                  <a:gd name="T11" fmla="*/ 0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114">
                    <a:moveTo>
                      <a:pt x="7" y="0"/>
                    </a:moveTo>
                    <a:lnTo>
                      <a:pt x="0" y="0"/>
                    </a:lnTo>
                    <a:lnTo>
                      <a:pt x="0" y="114"/>
                    </a:lnTo>
                    <a:lnTo>
                      <a:pt x="7" y="114"/>
                    </a:lnTo>
                    <a:lnTo>
                      <a:pt x="7" y="0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310" name="Freeform 426"/>
              <p:cNvSpPr/>
              <p:nvPr/>
            </p:nvSpPr>
            <p:spPr bwMode="auto">
              <a:xfrm>
                <a:off x="3400425" y="4429126"/>
                <a:ext cx="3175" cy="180975"/>
              </a:xfrm>
              <a:custGeom>
                <a:avLst/>
                <a:gdLst>
                  <a:gd name="T0" fmla="*/ 2 w 2"/>
                  <a:gd name="T1" fmla="*/ 0 h 114"/>
                  <a:gd name="T2" fmla="*/ 0 w 2"/>
                  <a:gd name="T3" fmla="*/ 0 h 114"/>
                  <a:gd name="T4" fmla="*/ 0 w 2"/>
                  <a:gd name="T5" fmla="*/ 114 h 114"/>
                  <a:gd name="T6" fmla="*/ 2 w 2"/>
                  <a:gd name="T7" fmla="*/ 114 h 114"/>
                  <a:gd name="T8" fmla="*/ 2 w 2"/>
                  <a:gd name="T9" fmla="*/ 0 h 114"/>
                  <a:gd name="T10" fmla="*/ 2 w 2"/>
                  <a:gd name="T11" fmla="*/ 0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14">
                    <a:moveTo>
                      <a:pt x="2" y="0"/>
                    </a:moveTo>
                    <a:lnTo>
                      <a:pt x="0" y="0"/>
                    </a:lnTo>
                    <a:lnTo>
                      <a:pt x="0" y="114"/>
                    </a:lnTo>
                    <a:lnTo>
                      <a:pt x="2" y="114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311" name="Freeform 427"/>
              <p:cNvSpPr/>
              <p:nvPr/>
            </p:nvSpPr>
            <p:spPr bwMode="auto">
              <a:xfrm>
                <a:off x="2578100" y="4429126"/>
                <a:ext cx="4763" cy="180975"/>
              </a:xfrm>
              <a:custGeom>
                <a:avLst/>
                <a:gdLst>
                  <a:gd name="T0" fmla="*/ 3 w 3"/>
                  <a:gd name="T1" fmla="*/ 0 h 114"/>
                  <a:gd name="T2" fmla="*/ 0 w 3"/>
                  <a:gd name="T3" fmla="*/ 0 h 114"/>
                  <a:gd name="T4" fmla="*/ 0 w 3"/>
                  <a:gd name="T5" fmla="*/ 114 h 114"/>
                  <a:gd name="T6" fmla="*/ 3 w 3"/>
                  <a:gd name="T7" fmla="*/ 114 h 114"/>
                  <a:gd name="T8" fmla="*/ 3 w 3"/>
                  <a:gd name="T9" fmla="*/ 0 h 114"/>
                  <a:gd name="T10" fmla="*/ 3 w 3"/>
                  <a:gd name="T11" fmla="*/ 0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114">
                    <a:moveTo>
                      <a:pt x="3" y="0"/>
                    </a:moveTo>
                    <a:lnTo>
                      <a:pt x="0" y="0"/>
                    </a:lnTo>
                    <a:lnTo>
                      <a:pt x="0" y="114"/>
                    </a:lnTo>
                    <a:lnTo>
                      <a:pt x="3" y="114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312" name="Freeform 428"/>
              <p:cNvSpPr/>
              <p:nvPr/>
            </p:nvSpPr>
            <p:spPr bwMode="auto">
              <a:xfrm>
                <a:off x="3452813" y="4429126"/>
                <a:ext cx="11113" cy="180975"/>
              </a:xfrm>
              <a:custGeom>
                <a:avLst/>
                <a:gdLst>
                  <a:gd name="T0" fmla="*/ 7 w 7"/>
                  <a:gd name="T1" fmla="*/ 0 h 114"/>
                  <a:gd name="T2" fmla="*/ 0 w 7"/>
                  <a:gd name="T3" fmla="*/ 0 h 114"/>
                  <a:gd name="T4" fmla="*/ 0 w 7"/>
                  <a:gd name="T5" fmla="*/ 114 h 114"/>
                  <a:gd name="T6" fmla="*/ 7 w 7"/>
                  <a:gd name="T7" fmla="*/ 114 h 114"/>
                  <a:gd name="T8" fmla="*/ 7 w 7"/>
                  <a:gd name="T9" fmla="*/ 0 h 114"/>
                  <a:gd name="T10" fmla="*/ 7 w 7"/>
                  <a:gd name="T11" fmla="*/ 0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114">
                    <a:moveTo>
                      <a:pt x="7" y="0"/>
                    </a:moveTo>
                    <a:lnTo>
                      <a:pt x="0" y="0"/>
                    </a:lnTo>
                    <a:lnTo>
                      <a:pt x="0" y="114"/>
                    </a:lnTo>
                    <a:lnTo>
                      <a:pt x="7" y="114"/>
                    </a:lnTo>
                    <a:lnTo>
                      <a:pt x="7" y="0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313" name="Freeform 429"/>
              <p:cNvSpPr/>
              <p:nvPr/>
            </p:nvSpPr>
            <p:spPr bwMode="auto">
              <a:xfrm>
                <a:off x="3476625" y="4429126"/>
                <a:ext cx="33338" cy="277813"/>
              </a:xfrm>
              <a:custGeom>
                <a:avLst/>
                <a:gdLst>
                  <a:gd name="T0" fmla="*/ 21 w 21"/>
                  <a:gd name="T1" fmla="*/ 0 h 175"/>
                  <a:gd name="T2" fmla="*/ 0 w 21"/>
                  <a:gd name="T3" fmla="*/ 0 h 175"/>
                  <a:gd name="T4" fmla="*/ 0 w 21"/>
                  <a:gd name="T5" fmla="*/ 175 h 175"/>
                  <a:gd name="T6" fmla="*/ 21 w 21"/>
                  <a:gd name="T7" fmla="*/ 175 h 175"/>
                  <a:gd name="T8" fmla="*/ 21 w 21"/>
                  <a:gd name="T9" fmla="*/ 0 h 175"/>
                  <a:gd name="T10" fmla="*/ 21 w 21"/>
                  <a:gd name="T11" fmla="*/ 0 h 1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1" h="175">
                    <a:moveTo>
                      <a:pt x="21" y="0"/>
                    </a:moveTo>
                    <a:lnTo>
                      <a:pt x="0" y="0"/>
                    </a:lnTo>
                    <a:lnTo>
                      <a:pt x="0" y="175"/>
                    </a:lnTo>
                    <a:lnTo>
                      <a:pt x="21" y="175"/>
                    </a:lnTo>
                    <a:lnTo>
                      <a:pt x="21" y="0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314" name="Freeform 430"/>
              <p:cNvSpPr/>
              <p:nvPr/>
            </p:nvSpPr>
            <p:spPr bwMode="auto">
              <a:xfrm>
                <a:off x="3365500" y="4429126"/>
                <a:ext cx="7938" cy="180975"/>
              </a:xfrm>
              <a:custGeom>
                <a:avLst/>
                <a:gdLst>
                  <a:gd name="T0" fmla="*/ 5 w 5"/>
                  <a:gd name="T1" fmla="*/ 0 h 114"/>
                  <a:gd name="T2" fmla="*/ 0 w 5"/>
                  <a:gd name="T3" fmla="*/ 0 h 114"/>
                  <a:gd name="T4" fmla="*/ 0 w 5"/>
                  <a:gd name="T5" fmla="*/ 114 h 114"/>
                  <a:gd name="T6" fmla="*/ 5 w 5"/>
                  <a:gd name="T7" fmla="*/ 114 h 114"/>
                  <a:gd name="T8" fmla="*/ 5 w 5"/>
                  <a:gd name="T9" fmla="*/ 0 h 114"/>
                  <a:gd name="T10" fmla="*/ 5 w 5"/>
                  <a:gd name="T11" fmla="*/ 0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114">
                    <a:moveTo>
                      <a:pt x="5" y="0"/>
                    </a:moveTo>
                    <a:lnTo>
                      <a:pt x="0" y="0"/>
                    </a:lnTo>
                    <a:lnTo>
                      <a:pt x="0" y="114"/>
                    </a:lnTo>
                    <a:lnTo>
                      <a:pt x="5" y="114"/>
                    </a:lnTo>
                    <a:lnTo>
                      <a:pt x="5" y="0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315" name="Freeform 431"/>
              <p:cNvSpPr/>
              <p:nvPr/>
            </p:nvSpPr>
            <p:spPr bwMode="auto">
              <a:xfrm>
                <a:off x="2613025" y="4429126"/>
                <a:ext cx="3175" cy="180975"/>
              </a:xfrm>
              <a:custGeom>
                <a:avLst/>
                <a:gdLst>
                  <a:gd name="T0" fmla="*/ 2 w 2"/>
                  <a:gd name="T1" fmla="*/ 0 h 114"/>
                  <a:gd name="T2" fmla="*/ 0 w 2"/>
                  <a:gd name="T3" fmla="*/ 0 h 114"/>
                  <a:gd name="T4" fmla="*/ 0 w 2"/>
                  <a:gd name="T5" fmla="*/ 114 h 114"/>
                  <a:gd name="T6" fmla="*/ 2 w 2"/>
                  <a:gd name="T7" fmla="*/ 114 h 114"/>
                  <a:gd name="T8" fmla="*/ 2 w 2"/>
                  <a:gd name="T9" fmla="*/ 0 h 114"/>
                  <a:gd name="T10" fmla="*/ 2 w 2"/>
                  <a:gd name="T11" fmla="*/ 0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14">
                    <a:moveTo>
                      <a:pt x="2" y="0"/>
                    </a:moveTo>
                    <a:lnTo>
                      <a:pt x="0" y="0"/>
                    </a:lnTo>
                    <a:lnTo>
                      <a:pt x="0" y="114"/>
                    </a:lnTo>
                    <a:lnTo>
                      <a:pt x="2" y="114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316" name="Freeform 432"/>
              <p:cNvSpPr/>
              <p:nvPr/>
            </p:nvSpPr>
            <p:spPr bwMode="auto">
              <a:xfrm>
                <a:off x="3176588" y="4429126"/>
                <a:ext cx="4763" cy="180975"/>
              </a:xfrm>
              <a:custGeom>
                <a:avLst/>
                <a:gdLst>
                  <a:gd name="T0" fmla="*/ 3 w 3"/>
                  <a:gd name="T1" fmla="*/ 0 h 114"/>
                  <a:gd name="T2" fmla="*/ 0 w 3"/>
                  <a:gd name="T3" fmla="*/ 0 h 114"/>
                  <a:gd name="T4" fmla="*/ 0 w 3"/>
                  <a:gd name="T5" fmla="*/ 114 h 114"/>
                  <a:gd name="T6" fmla="*/ 3 w 3"/>
                  <a:gd name="T7" fmla="*/ 114 h 114"/>
                  <a:gd name="T8" fmla="*/ 3 w 3"/>
                  <a:gd name="T9" fmla="*/ 0 h 114"/>
                  <a:gd name="T10" fmla="*/ 3 w 3"/>
                  <a:gd name="T11" fmla="*/ 0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114">
                    <a:moveTo>
                      <a:pt x="3" y="0"/>
                    </a:moveTo>
                    <a:lnTo>
                      <a:pt x="0" y="0"/>
                    </a:lnTo>
                    <a:lnTo>
                      <a:pt x="0" y="114"/>
                    </a:lnTo>
                    <a:lnTo>
                      <a:pt x="3" y="114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317" name="Freeform 433"/>
              <p:cNvSpPr/>
              <p:nvPr/>
            </p:nvSpPr>
            <p:spPr bwMode="auto">
              <a:xfrm>
                <a:off x="3173413" y="4429126"/>
                <a:ext cx="3175" cy="180975"/>
              </a:xfrm>
              <a:custGeom>
                <a:avLst/>
                <a:gdLst>
                  <a:gd name="T0" fmla="*/ 2 w 2"/>
                  <a:gd name="T1" fmla="*/ 0 h 114"/>
                  <a:gd name="T2" fmla="*/ 0 w 2"/>
                  <a:gd name="T3" fmla="*/ 0 h 114"/>
                  <a:gd name="T4" fmla="*/ 0 w 2"/>
                  <a:gd name="T5" fmla="*/ 114 h 114"/>
                  <a:gd name="T6" fmla="*/ 2 w 2"/>
                  <a:gd name="T7" fmla="*/ 114 h 114"/>
                  <a:gd name="T8" fmla="*/ 2 w 2"/>
                  <a:gd name="T9" fmla="*/ 0 h 114"/>
                  <a:gd name="T10" fmla="*/ 2 w 2"/>
                  <a:gd name="T11" fmla="*/ 0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14">
                    <a:moveTo>
                      <a:pt x="2" y="0"/>
                    </a:moveTo>
                    <a:lnTo>
                      <a:pt x="0" y="0"/>
                    </a:lnTo>
                    <a:lnTo>
                      <a:pt x="0" y="114"/>
                    </a:lnTo>
                    <a:lnTo>
                      <a:pt x="2" y="114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318" name="Freeform 434"/>
              <p:cNvSpPr/>
              <p:nvPr/>
            </p:nvSpPr>
            <p:spPr bwMode="auto">
              <a:xfrm>
                <a:off x="3230563" y="4429126"/>
                <a:ext cx="3175" cy="180975"/>
              </a:xfrm>
              <a:custGeom>
                <a:avLst/>
                <a:gdLst>
                  <a:gd name="T0" fmla="*/ 2 w 2"/>
                  <a:gd name="T1" fmla="*/ 0 h 114"/>
                  <a:gd name="T2" fmla="*/ 0 w 2"/>
                  <a:gd name="T3" fmla="*/ 0 h 114"/>
                  <a:gd name="T4" fmla="*/ 0 w 2"/>
                  <a:gd name="T5" fmla="*/ 114 h 114"/>
                  <a:gd name="T6" fmla="*/ 2 w 2"/>
                  <a:gd name="T7" fmla="*/ 114 h 114"/>
                  <a:gd name="T8" fmla="*/ 2 w 2"/>
                  <a:gd name="T9" fmla="*/ 0 h 114"/>
                  <a:gd name="T10" fmla="*/ 2 w 2"/>
                  <a:gd name="T11" fmla="*/ 0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14">
                    <a:moveTo>
                      <a:pt x="2" y="0"/>
                    </a:moveTo>
                    <a:lnTo>
                      <a:pt x="0" y="0"/>
                    </a:lnTo>
                    <a:lnTo>
                      <a:pt x="0" y="114"/>
                    </a:lnTo>
                    <a:lnTo>
                      <a:pt x="2" y="114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319" name="Freeform 435"/>
              <p:cNvSpPr/>
              <p:nvPr/>
            </p:nvSpPr>
            <p:spPr bwMode="auto">
              <a:xfrm>
                <a:off x="3359150" y="4429126"/>
                <a:ext cx="3175" cy="180975"/>
              </a:xfrm>
              <a:custGeom>
                <a:avLst/>
                <a:gdLst>
                  <a:gd name="T0" fmla="*/ 2 w 2"/>
                  <a:gd name="T1" fmla="*/ 0 h 114"/>
                  <a:gd name="T2" fmla="*/ 0 w 2"/>
                  <a:gd name="T3" fmla="*/ 0 h 114"/>
                  <a:gd name="T4" fmla="*/ 0 w 2"/>
                  <a:gd name="T5" fmla="*/ 114 h 114"/>
                  <a:gd name="T6" fmla="*/ 2 w 2"/>
                  <a:gd name="T7" fmla="*/ 114 h 114"/>
                  <a:gd name="T8" fmla="*/ 2 w 2"/>
                  <a:gd name="T9" fmla="*/ 0 h 114"/>
                  <a:gd name="T10" fmla="*/ 2 w 2"/>
                  <a:gd name="T11" fmla="*/ 0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14">
                    <a:moveTo>
                      <a:pt x="2" y="0"/>
                    </a:moveTo>
                    <a:lnTo>
                      <a:pt x="0" y="0"/>
                    </a:lnTo>
                    <a:lnTo>
                      <a:pt x="0" y="114"/>
                    </a:lnTo>
                    <a:lnTo>
                      <a:pt x="2" y="114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320" name="Freeform 436"/>
              <p:cNvSpPr/>
              <p:nvPr/>
            </p:nvSpPr>
            <p:spPr bwMode="auto">
              <a:xfrm>
                <a:off x="2908300" y="4429126"/>
                <a:ext cx="3175" cy="180975"/>
              </a:xfrm>
              <a:custGeom>
                <a:avLst/>
                <a:gdLst>
                  <a:gd name="T0" fmla="*/ 2 w 2"/>
                  <a:gd name="T1" fmla="*/ 0 h 114"/>
                  <a:gd name="T2" fmla="*/ 0 w 2"/>
                  <a:gd name="T3" fmla="*/ 0 h 114"/>
                  <a:gd name="T4" fmla="*/ 0 w 2"/>
                  <a:gd name="T5" fmla="*/ 114 h 114"/>
                  <a:gd name="T6" fmla="*/ 2 w 2"/>
                  <a:gd name="T7" fmla="*/ 114 h 114"/>
                  <a:gd name="T8" fmla="*/ 2 w 2"/>
                  <a:gd name="T9" fmla="*/ 0 h 114"/>
                  <a:gd name="T10" fmla="*/ 2 w 2"/>
                  <a:gd name="T11" fmla="*/ 0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14">
                    <a:moveTo>
                      <a:pt x="2" y="0"/>
                    </a:moveTo>
                    <a:lnTo>
                      <a:pt x="0" y="0"/>
                    </a:lnTo>
                    <a:lnTo>
                      <a:pt x="0" y="114"/>
                    </a:lnTo>
                    <a:lnTo>
                      <a:pt x="2" y="114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321" name="Freeform 437"/>
              <p:cNvSpPr/>
              <p:nvPr/>
            </p:nvSpPr>
            <p:spPr bwMode="auto">
              <a:xfrm>
                <a:off x="3263900" y="4429126"/>
                <a:ext cx="3175" cy="180975"/>
              </a:xfrm>
              <a:custGeom>
                <a:avLst/>
                <a:gdLst>
                  <a:gd name="T0" fmla="*/ 2 w 2"/>
                  <a:gd name="T1" fmla="*/ 0 h 114"/>
                  <a:gd name="T2" fmla="*/ 0 w 2"/>
                  <a:gd name="T3" fmla="*/ 0 h 114"/>
                  <a:gd name="T4" fmla="*/ 0 w 2"/>
                  <a:gd name="T5" fmla="*/ 114 h 114"/>
                  <a:gd name="T6" fmla="*/ 2 w 2"/>
                  <a:gd name="T7" fmla="*/ 114 h 114"/>
                  <a:gd name="T8" fmla="*/ 2 w 2"/>
                  <a:gd name="T9" fmla="*/ 0 h 114"/>
                  <a:gd name="T10" fmla="*/ 2 w 2"/>
                  <a:gd name="T11" fmla="*/ 0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14">
                    <a:moveTo>
                      <a:pt x="2" y="0"/>
                    </a:moveTo>
                    <a:lnTo>
                      <a:pt x="0" y="0"/>
                    </a:lnTo>
                    <a:lnTo>
                      <a:pt x="0" y="114"/>
                    </a:lnTo>
                    <a:lnTo>
                      <a:pt x="2" y="114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322" name="Freeform 438"/>
              <p:cNvSpPr/>
              <p:nvPr/>
            </p:nvSpPr>
            <p:spPr bwMode="auto">
              <a:xfrm>
                <a:off x="2949575" y="4429126"/>
                <a:ext cx="3175" cy="180975"/>
              </a:xfrm>
              <a:custGeom>
                <a:avLst/>
                <a:gdLst>
                  <a:gd name="T0" fmla="*/ 2 w 2"/>
                  <a:gd name="T1" fmla="*/ 0 h 114"/>
                  <a:gd name="T2" fmla="*/ 0 w 2"/>
                  <a:gd name="T3" fmla="*/ 0 h 114"/>
                  <a:gd name="T4" fmla="*/ 0 w 2"/>
                  <a:gd name="T5" fmla="*/ 114 h 114"/>
                  <a:gd name="T6" fmla="*/ 2 w 2"/>
                  <a:gd name="T7" fmla="*/ 114 h 114"/>
                  <a:gd name="T8" fmla="*/ 2 w 2"/>
                  <a:gd name="T9" fmla="*/ 0 h 114"/>
                  <a:gd name="T10" fmla="*/ 2 w 2"/>
                  <a:gd name="T11" fmla="*/ 0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14">
                    <a:moveTo>
                      <a:pt x="2" y="0"/>
                    </a:moveTo>
                    <a:lnTo>
                      <a:pt x="0" y="0"/>
                    </a:lnTo>
                    <a:lnTo>
                      <a:pt x="0" y="114"/>
                    </a:lnTo>
                    <a:lnTo>
                      <a:pt x="2" y="114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323" name="Freeform 439"/>
              <p:cNvSpPr/>
              <p:nvPr/>
            </p:nvSpPr>
            <p:spPr bwMode="auto">
              <a:xfrm>
                <a:off x="3127375" y="4429126"/>
                <a:ext cx="4763" cy="180975"/>
              </a:xfrm>
              <a:custGeom>
                <a:avLst/>
                <a:gdLst>
                  <a:gd name="T0" fmla="*/ 3 w 3"/>
                  <a:gd name="T1" fmla="*/ 0 h 114"/>
                  <a:gd name="T2" fmla="*/ 0 w 3"/>
                  <a:gd name="T3" fmla="*/ 0 h 114"/>
                  <a:gd name="T4" fmla="*/ 0 w 3"/>
                  <a:gd name="T5" fmla="*/ 114 h 114"/>
                  <a:gd name="T6" fmla="*/ 3 w 3"/>
                  <a:gd name="T7" fmla="*/ 114 h 114"/>
                  <a:gd name="T8" fmla="*/ 3 w 3"/>
                  <a:gd name="T9" fmla="*/ 0 h 114"/>
                  <a:gd name="T10" fmla="*/ 3 w 3"/>
                  <a:gd name="T11" fmla="*/ 0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114">
                    <a:moveTo>
                      <a:pt x="3" y="0"/>
                    </a:moveTo>
                    <a:lnTo>
                      <a:pt x="0" y="0"/>
                    </a:lnTo>
                    <a:lnTo>
                      <a:pt x="0" y="114"/>
                    </a:lnTo>
                    <a:lnTo>
                      <a:pt x="3" y="114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324" name="Freeform 440"/>
              <p:cNvSpPr/>
              <p:nvPr/>
            </p:nvSpPr>
            <p:spPr bwMode="auto">
              <a:xfrm>
                <a:off x="3116263" y="4429126"/>
                <a:ext cx="3175" cy="180975"/>
              </a:xfrm>
              <a:custGeom>
                <a:avLst/>
                <a:gdLst>
                  <a:gd name="T0" fmla="*/ 2 w 2"/>
                  <a:gd name="T1" fmla="*/ 0 h 114"/>
                  <a:gd name="T2" fmla="*/ 0 w 2"/>
                  <a:gd name="T3" fmla="*/ 0 h 114"/>
                  <a:gd name="T4" fmla="*/ 0 w 2"/>
                  <a:gd name="T5" fmla="*/ 114 h 114"/>
                  <a:gd name="T6" fmla="*/ 2 w 2"/>
                  <a:gd name="T7" fmla="*/ 114 h 114"/>
                  <a:gd name="T8" fmla="*/ 2 w 2"/>
                  <a:gd name="T9" fmla="*/ 0 h 114"/>
                  <a:gd name="T10" fmla="*/ 2 w 2"/>
                  <a:gd name="T11" fmla="*/ 0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14">
                    <a:moveTo>
                      <a:pt x="2" y="0"/>
                    </a:moveTo>
                    <a:lnTo>
                      <a:pt x="0" y="0"/>
                    </a:lnTo>
                    <a:lnTo>
                      <a:pt x="0" y="114"/>
                    </a:lnTo>
                    <a:lnTo>
                      <a:pt x="2" y="114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325" name="Freeform 441"/>
              <p:cNvSpPr/>
              <p:nvPr/>
            </p:nvSpPr>
            <p:spPr bwMode="auto">
              <a:xfrm>
                <a:off x="2813050" y="4429126"/>
                <a:ext cx="4763" cy="180975"/>
              </a:xfrm>
              <a:custGeom>
                <a:avLst/>
                <a:gdLst>
                  <a:gd name="T0" fmla="*/ 3 w 3"/>
                  <a:gd name="T1" fmla="*/ 0 h 114"/>
                  <a:gd name="T2" fmla="*/ 0 w 3"/>
                  <a:gd name="T3" fmla="*/ 0 h 114"/>
                  <a:gd name="T4" fmla="*/ 0 w 3"/>
                  <a:gd name="T5" fmla="*/ 114 h 114"/>
                  <a:gd name="T6" fmla="*/ 3 w 3"/>
                  <a:gd name="T7" fmla="*/ 114 h 114"/>
                  <a:gd name="T8" fmla="*/ 3 w 3"/>
                  <a:gd name="T9" fmla="*/ 0 h 114"/>
                  <a:gd name="T10" fmla="*/ 3 w 3"/>
                  <a:gd name="T11" fmla="*/ 0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114">
                    <a:moveTo>
                      <a:pt x="3" y="0"/>
                    </a:moveTo>
                    <a:lnTo>
                      <a:pt x="0" y="0"/>
                    </a:lnTo>
                    <a:lnTo>
                      <a:pt x="0" y="114"/>
                    </a:lnTo>
                    <a:lnTo>
                      <a:pt x="3" y="114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326" name="Freeform 442"/>
              <p:cNvSpPr/>
              <p:nvPr/>
            </p:nvSpPr>
            <p:spPr bwMode="auto">
              <a:xfrm>
                <a:off x="2763838" y="4429126"/>
                <a:ext cx="4763" cy="180975"/>
              </a:xfrm>
              <a:custGeom>
                <a:avLst/>
                <a:gdLst>
                  <a:gd name="T0" fmla="*/ 3 w 3"/>
                  <a:gd name="T1" fmla="*/ 0 h 114"/>
                  <a:gd name="T2" fmla="*/ 0 w 3"/>
                  <a:gd name="T3" fmla="*/ 0 h 114"/>
                  <a:gd name="T4" fmla="*/ 0 w 3"/>
                  <a:gd name="T5" fmla="*/ 114 h 114"/>
                  <a:gd name="T6" fmla="*/ 3 w 3"/>
                  <a:gd name="T7" fmla="*/ 114 h 114"/>
                  <a:gd name="T8" fmla="*/ 3 w 3"/>
                  <a:gd name="T9" fmla="*/ 0 h 114"/>
                  <a:gd name="T10" fmla="*/ 3 w 3"/>
                  <a:gd name="T11" fmla="*/ 0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114">
                    <a:moveTo>
                      <a:pt x="3" y="0"/>
                    </a:moveTo>
                    <a:lnTo>
                      <a:pt x="0" y="0"/>
                    </a:lnTo>
                    <a:lnTo>
                      <a:pt x="0" y="114"/>
                    </a:lnTo>
                    <a:lnTo>
                      <a:pt x="3" y="114"/>
                    </a:lnTo>
                    <a:lnTo>
                      <a:pt x="3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327" name="Freeform 443"/>
              <p:cNvSpPr/>
              <p:nvPr/>
            </p:nvSpPr>
            <p:spPr bwMode="auto">
              <a:xfrm>
                <a:off x="2752725" y="4429126"/>
                <a:ext cx="3175" cy="180975"/>
              </a:xfrm>
              <a:custGeom>
                <a:avLst/>
                <a:gdLst>
                  <a:gd name="T0" fmla="*/ 2 w 2"/>
                  <a:gd name="T1" fmla="*/ 0 h 114"/>
                  <a:gd name="T2" fmla="*/ 0 w 2"/>
                  <a:gd name="T3" fmla="*/ 0 h 114"/>
                  <a:gd name="T4" fmla="*/ 0 w 2"/>
                  <a:gd name="T5" fmla="*/ 114 h 114"/>
                  <a:gd name="T6" fmla="*/ 2 w 2"/>
                  <a:gd name="T7" fmla="*/ 114 h 114"/>
                  <a:gd name="T8" fmla="*/ 2 w 2"/>
                  <a:gd name="T9" fmla="*/ 0 h 114"/>
                  <a:gd name="T10" fmla="*/ 2 w 2"/>
                  <a:gd name="T11" fmla="*/ 0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14">
                    <a:moveTo>
                      <a:pt x="2" y="0"/>
                    </a:moveTo>
                    <a:lnTo>
                      <a:pt x="0" y="0"/>
                    </a:lnTo>
                    <a:lnTo>
                      <a:pt x="0" y="114"/>
                    </a:lnTo>
                    <a:lnTo>
                      <a:pt x="2" y="114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328" name="Freeform 444"/>
              <p:cNvSpPr/>
              <p:nvPr/>
            </p:nvSpPr>
            <p:spPr bwMode="auto">
              <a:xfrm>
                <a:off x="2700338" y="4429126"/>
                <a:ext cx="3175" cy="180975"/>
              </a:xfrm>
              <a:custGeom>
                <a:avLst/>
                <a:gdLst>
                  <a:gd name="T0" fmla="*/ 2 w 2"/>
                  <a:gd name="T1" fmla="*/ 0 h 114"/>
                  <a:gd name="T2" fmla="*/ 0 w 2"/>
                  <a:gd name="T3" fmla="*/ 0 h 114"/>
                  <a:gd name="T4" fmla="*/ 0 w 2"/>
                  <a:gd name="T5" fmla="*/ 114 h 114"/>
                  <a:gd name="T6" fmla="*/ 2 w 2"/>
                  <a:gd name="T7" fmla="*/ 114 h 114"/>
                  <a:gd name="T8" fmla="*/ 2 w 2"/>
                  <a:gd name="T9" fmla="*/ 0 h 114"/>
                  <a:gd name="T10" fmla="*/ 2 w 2"/>
                  <a:gd name="T11" fmla="*/ 0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14">
                    <a:moveTo>
                      <a:pt x="2" y="0"/>
                    </a:moveTo>
                    <a:lnTo>
                      <a:pt x="0" y="0"/>
                    </a:lnTo>
                    <a:lnTo>
                      <a:pt x="0" y="114"/>
                    </a:lnTo>
                    <a:lnTo>
                      <a:pt x="2" y="114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329" name="Freeform 445"/>
              <p:cNvSpPr/>
              <p:nvPr/>
            </p:nvSpPr>
            <p:spPr bwMode="auto">
              <a:xfrm>
                <a:off x="2998788" y="4429126"/>
                <a:ext cx="3175" cy="180975"/>
              </a:xfrm>
              <a:custGeom>
                <a:avLst/>
                <a:gdLst>
                  <a:gd name="T0" fmla="*/ 2 w 2"/>
                  <a:gd name="T1" fmla="*/ 0 h 114"/>
                  <a:gd name="T2" fmla="*/ 0 w 2"/>
                  <a:gd name="T3" fmla="*/ 0 h 114"/>
                  <a:gd name="T4" fmla="*/ 0 w 2"/>
                  <a:gd name="T5" fmla="*/ 114 h 114"/>
                  <a:gd name="T6" fmla="*/ 2 w 2"/>
                  <a:gd name="T7" fmla="*/ 114 h 114"/>
                  <a:gd name="T8" fmla="*/ 2 w 2"/>
                  <a:gd name="T9" fmla="*/ 0 h 114"/>
                  <a:gd name="T10" fmla="*/ 2 w 2"/>
                  <a:gd name="T11" fmla="*/ 0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14">
                    <a:moveTo>
                      <a:pt x="2" y="0"/>
                    </a:moveTo>
                    <a:lnTo>
                      <a:pt x="0" y="0"/>
                    </a:lnTo>
                    <a:lnTo>
                      <a:pt x="0" y="114"/>
                    </a:lnTo>
                    <a:lnTo>
                      <a:pt x="2" y="114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330" name="Freeform 446"/>
              <p:cNvSpPr/>
              <p:nvPr/>
            </p:nvSpPr>
            <p:spPr bwMode="auto">
              <a:xfrm>
                <a:off x="2586038" y="4637088"/>
                <a:ext cx="19050" cy="50800"/>
              </a:xfrm>
              <a:custGeom>
                <a:avLst/>
                <a:gdLst>
                  <a:gd name="T0" fmla="*/ 7 w 12"/>
                  <a:gd name="T1" fmla="*/ 5 h 32"/>
                  <a:gd name="T2" fmla="*/ 7 w 12"/>
                  <a:gd name="T3" fmla="*/ 5 h 32"/>
                  <a:gd name="T4" fmla="*/ 2 w 12"/>
                  <a:gd name="T5" fmla="*/ 7 h 32"/>
                  <a:gd name="T6" fmla="*/ 0 w 12"/>
                  <a:gd name="T7" fmla="*/ 5 h 32"/>
                  <a:gd name="T8" fmla="*/ 7 w 12"/>
                  <a:gd name="T9" fmla="*/ 0 h 32"/>
                  <a:gd name="T10" fmla="*/ 12 w 12"/>
                  <a:gd name="T11" fmla="*/ 0 h 32"/>
                  <a:gd name="T12" fmla="*/ 12 w 12"/>
                  <a:gd name="T13" fmla="*/ 32 h 32"/>
                  <a:gd name="T14" fmla="*/ 7 w 12"/>
                  <a:gd name="T15" fmla="*/ 32 h 32"/>
                  <a:gd name="T16" fmla="*/ 7 w 12"/>
                  <a:gd name="T17" fmla="*/ 5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" h="32">
                    <a:moveTo>
                      <a:pt x="7" y="5"/>
                    </a:moveTo>
                    <a:lnTo>
                      <a:pt x="7" y="5"/>
                    </a:lnTo>
                    <a:lnTo>
                      <a:pt x="2" y="7"/>
                    </a:lnTo>
                    <a:lnTo>
                      <a:pt x="0" y="5"/>
                    </a:lnTo>
                    <a:lnTo>
                      <a:pt x="7" y="0"/>
                    </a:lnTo>
                    <a:lnTo>
                      <a:pt x="12" y="0"/>
                    </a:lnTo>
                    <a:lnTo>
                      <a:pt x="12" y="32"/>
                    </a:lnTo>
                    <a:lnTo>
                      <a:pt x="7" y="32"/>
                    </a:lnTo>
                    <a:lnTo>
                      <a:pt x="7" y="5"/>
                    </a:ln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331" name="Freeform 447"/>
              <p:cNvSpPr/>
              <p:nvPr/>
            </p:nvSpPr>
            <p:spPr bwMode="auto">
              <a:xfrm>
                <a:off x="2624138" y="4637088"/>
                <a:ext cx="30163" cy="50800"/>
              </a:xfrm>
              <a:custGeom>
                <a:avLst/>
                <a:gdLst>
                  <a:gd name="T0" fmla="*/ 0 w 8"/>
                  <a:gd name="T1" fmla="*/ 13 h 13"/>
                  <a:gd name="T2" fmla="*/ 0 w 8"/>
                  <a:gd name="T3" fmla="*/ 12 h 13"/>
                  <a:gd name="T4" fmla="*/ 1 w 8"/>
                  <a:gd name="T5" fmla="*/ 11 h 13"/>
                  <a:gd name="T6" fmla="*/ 6 w 8"/>
                  <a:gd name="T7" fmla="*/ 4 h 13"/>
                  <a:gd name="T8" fmla="*/ 3 w 8"/>
                  <a:gd name="T9" fmla="*/ 1 h 13"/>
                  <a:gd name="T10" fmla="*/ 1 w 8"/>
                  <a:gd name="T11" fmla="*/ 2 h 13"/>
                  <a:gd name="T12" fmla="*/ 0 w 8"/>
                  <a:gd name="T13" fmla="*/ 1 h 13"/>
                  <a:gd name="T14" fmla="*/ 4 w 8"/>
                  <a:gd name="T15" fmla="*/ 0 h 13"/>
                  <a:gd name="T16" fmla="*/ 8 w 8"/>
                  <a:gd name="T17" fmla="*/ 4 h 13"/>
                  <a:gd name="T18" fmla="*/ 3 w 8"/>
                  <a:gd name="T19" fmla="*/ 11 h 13"/>
                  <a:gd name="T20" fmla="*/ 2 w 8"/>
                  <a:gd name="T21" fmla="*/ 12 h 13"/>
                  <a:gd name="T22" fmla="*/ 2 w 8"/>
                  <a:gd name="T23" fmla="*/ 12 h 13"/>
                  <a:gd name="T24" fmla="*/ 8 w 8"/>
                  <a:gd name="T25" fmla="*/ 12 h 13"/>
                  <a:gd name="T26" fmla="*/ 8 w 8"/>
                  <a:gd name="T27" fmla="*/ 13 h 13"/>
                  <a:gd name="T28" fmla="*/ 0 w 8"/>
                  <a:gd name="T29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8" h="13">
                    <a:moveTo>
                      <a:pt x="0" y="13"/>
                    </a:moveTo>
                    <a:cubicBezTo>
                      <a:pt x="0" y="12"/>
                      <a:pt x="0" y="12"/>
                      <a:pt x="0" y="12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4" y="8"/>
                      <a:pt x="6" y="6"/>
                      <a:pt x="6" y="4"/>
                    </a:cubicBezTo>
                    <a:cubicBezTo>
                      <a:pt x="6" y="3"/>
                      <a:pt x="5" y="1"/>
                      <a:pt x="3" y="1"/>
                    </a:cubicBezTo>
                    <a:cubicBezTo>
                      <a:pt x="2" y="1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2" y="0"/>
                      <a:pt x="4" y="0"/>
                    </a:cubicBezTo>
                    <a:cubicBezTo>
                      <a:pt x="7" y="0"/>
                      <a:pt x="8" y="2"/>
                      <a:pt x="8" y="4"/>
                    </a:cubicBezTo>
                    <a:cubicBezTo>
                      <a:pt x="8" y="6"/>
                      <a:pt x="6" y="8"/>
                      <a:pt x="3" y="11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0" y="13"/>
                    </a:ln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332" name="Freeform 448"/>
              <p:cNvSpPr/>
              <p:nvPr/>
            </p:nvSpPr>
            <p:spPr bwMode="auto">
              <a:xfrm>
                <a:off x="2662238" y="4637088"/>
                <a:ext cx="30163" cy="53975"/>
              </a:xfrm>
              <a:custGeom>
                <a:avLst/>
                <a:gdLst>
                  <a:gd name="T0" fmla="*/ 1 w 8"/>
                  <a:gd name="T1" fmla="*/ 11 h 14"/>
                  <a:gd name="T2" fmla="*/ 4 w 8"/>
                  <a:gd name="T3" fmla="*/ 12 h 14"/>
                  <a:gd name="T4" fmla="*/ 7 w 8"/>
                  <a:gd name="T5" fmla="*/ 10 h 14"/>
                  <a:gd name="T6" fmla="*/ 3 w 8"/>
                  <a:gd name="T7" fmla="*/ 7 h 14"/>
                  <a:gd name="T8" fmla="*/ 2 w 8"/>
                  <a:gd name="T9" fmla="*/ 7 h 14"/>
                  <a:gd name="T10" fmla="*/ 2 w 8"/>
                  <a:gd name="T11" fmla="*/ 5 h 14"/>
                  <a:gd name="T12" fmla="*/ 3 w 8"/>
                  <a:gd name="T13" fmla="*/ 5 h 14"/>
                  <a:gd name="T14" fmla="*/ 6 w 8"/>
                  <a:gd name="T15" fmla="*/ 3 h 14"/>
                  <a:gd name="T16" fmla="*/ 4 w 8"/>
                  <a:gd name="T17" fmla="*/ 1 h 14"/>
                  <a:gd name="T18" fmla="*/ 1 w 8"/>
                  <a:gd name="T19" fmla="*/ 2 h 14"/>
                  <a:gd name="T20" fmla="*/ 1 w 8"/>
                  <a:gd name="T21" fmla="*/ 1 h 14"/>
                  <a:gd name="T22" fmla="*/ 4 w 8"/>
                  <a:gd name="T23" fmla="*/ 0 h 14"/>
                  <a:gd name="T24" fmla="*/ 8 w 8"/>
                  <a:gd name="T25" fmla="*/ 3 h 14"/>
                  <a:gd name="T26" fmla="*/ 5 w 8"/>
                  <a:gd name="T27" fmla="*/ 6 h 14"/>
                  <a:gd name="T28" fmla="*/ 5 w 8"/>
                  <a:gd name="T29" fmla="*/ 6 h 14"/>
                  <a:gd name="T30" fmla="*/ 8 w 8"/>
                  <a:gd name="T31" fmla="*/ 10 h 14"/>
                  <a:gd name="T32" fmla="*/ 4 w 8"/>
                  <a:gd name="T33" fmla="*/ 14 h 14"/>
                  <a:gd name="T34" fmla="*/ 0 w 8"/>
                  <a:gd name="T35" fmla="*/ 13 h 14"/>
                  <a:gd name="T36" fmla="*/ 1 w 8"/>
                  <a:gd name="T37" fmla="*/ 1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8" h="14">
                    <a:moveTo>
                      <a:pt x="1" y="11"/>
                    </a:moveTo>
                    <a:cubicBezTo>
                      <a:pt x="1" y="12"/>
                      <a:pt x="2" y="12"/>
                      <a:pt x="4" y="12"/>
                    </a:cubicBezTo>
                    <a:cubicBezTo>
                      <a:pt x="6" y="12"/>
                      <a:pt x="7" y="11"/>
                      <a:pt x="7" y="10"/>
                    </a:cubicBezTo>
                    <a:cubicBezTo>
                      <a:pt x="7" y="8"/>
                      <a:pt x="5" y="7"/>
                      <a:pt x="3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5"/>
                      <a:pt x="6" y="5"/>
                      <a:pt x="6" y="3"/>
                    </a:cubicBezTo>
                    <a:cubicBezTo>
                      <a:pt x="6" y="2"/>
                      <a:pt x="5" y="1"/>
                      <a:pt x="4" y="1"/>
                    </a:cubicBezTo>
                    <a:cubicBezTo>
                      <a:pt x="3" y="1"/>
                      <a:pt x="2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3" y="0"/>
                      <a:pt x="4" y="0"/>
                    </a:cubicBezTo>
                    <a:cubicBezTo>
                      <a:pt x="7" y="0"/>
                      <a:pt x="8" y="1"/>
                      <a:pt x="8" y="3"/>
                    </a:cubicBezTo>
                    <a:cubicBezTo>
                      <a:pt x="8" y="4"/>
                      <a:pt x="7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7" y="6"/>
                      <a:pt x="8" y="8"/>
                      <a:pt x="8" y="10"/>
                    </a:cubicBezTo>
                    <a:cubicBezTo>
                      <a:pt x="8" y="12"/>
                      <a:pt x="7" y="14"/>
                      <a:pt x="4" y="14"/>
                    </a:cubicBezTo>
                    <a:cubicBezTo>
                      <a:pt x="2" y="14"/>
                      <a:pt x="1" y="13"/>
                      <a:pt x="0" y="13"/>
                    </a:cubicBezTo>
                    <a:lnTo>
                      <a:pt x="1" y="11"/>
                    </a:ln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333" name="Freeform 449"/>
              <p:cNvSpPr>
                <a:spLocks noEditPoints="1"/>
              </p:cNvSpPr>
              <p:nvPr/>
            </p:nvSpPr>
            <p:spPr bwMode="auto">
              <a:xfrm>
                <a:off x="2700338" y="4637088"/>
                <a:ext cx="36513" cy="50800"/>
              </a:xfrm>
              <a:custGeom>
                <a:avLst/>
                <a:gdLst>
                  <a:gd name="T0" fmla="*/ 6 w 10"/>
                  <a:gd name="T1" fmla="*/ 13 h 13"/>
                  <a:gd name="T2" fmla="*/ 6 w 10"/>
                  <a:gd name="T3" fmla="*/ 10 h 13"/>
                  <a:gd name="T4" fmla="*/ 0 w 10"/>
                  <a:gd name="T5" fmla="*/ 10 h 13"/>
                  <a:gd name="T6" fmla="*/ 0 w 10"/>
                  <a:gd name="T7" fmla="*/ 8 h 13"/>
                  <a:gd name="T8" fmla="*/ 6 w 10"/>
                  <a:gd name="T9" fmla="*/ 0 h 13"/>
                  <a:gd name="T10" fmla="*/ 8 w 10"/>
                  <a:gd name="T11" fmla="*/ 0 h 13"/>
                  <a:gd name="T12" fmla="*/ 8 w 10"/>
                  <a:gd name="T13" fmla="*/ 8 h 13"/>
                  <a:gd name="T14" fmla="*/ 10 w 10"/>
                  <a:gd name="T15" fmla="*/ 8 h 13"/>
                  <a:gd name="T16" fmla="*/ 10 w 10"/>
                  <a:gd name="T17" fmla="*/ 10 h 13"/>
                  <a:gd name="T18" fmla="*/ 8 w 10"/>
                  <a:gd name="T19" fmla="*/ 10 h 13"/>
                  <a:gd name="T20" fmla="*/ 8 w 10"/>
                  <a:gd name="T21" fmla="*/ 13 h 13"/>
                  <a:gd name="T22" fmla="*/ 6 w 10"/>
                  <a:gd name="T23" fmla="*/ 13 h 13"/>
                  <a:gd name="T24" fmla="*/ 6 w 10"/>
                  <a:gd name="T25" fmla="*/ 8 h 13"/>
                  <a:gd name="T26" fmla="*/ 6 w 10"/>
                  <a:gd name="T27" fmla="*/ 4 h 13"/>
                  <a:gd name="T28" fmla="*/ 6 w 10"/>
                  <a:gd name="T29" fmla="*/ 2 h 13"/>
                  <a:gd name="T30" fmla="*/ 6 w 10"/>
                  <a:gd name="T31" fmla="*/ 2 h 13"/>
                  <a:gd name="T32" fmla="*/ 5 w 10"/>
                  <a:gd name="T33" fmla="*/ 4 h 13"/>
                  <a:gd name="T34" fmla="*/ 2 w 10"/>
                  <a:gd name="T35" fmla="*/ 8 h 13"/>
                  <a:gd name="T36" fmla="*/ 2 w 10"/>
                  <a:gd name="T37" fmla="*/ 8 h 13"/>
                  <a:gd name="T38" fmla="*/ 6 w 10"/>
                  <a:gd name="T39" fmla="*/ 8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0" h="13">
                    <a:moveTo>
                      <a:pt x="6" y="13"/>
                    </a:moveTo>
                    <a:cubicBezTo>
                      <a:pt x="6" y="10"/>
                      <a:pt x="6" y="10"/>
                      <a:pt x="6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6" y="13"/>
                    </a:lnTo>
                    <a:close/>
                    <a:moveTo>
                      <a:pt x="6" y="8"/>
                    </a:moveTo>
                    <a:cubicBezTo>
                      <a:pt x="6" y="4"/>
                      <a:pt x="6" y="4"/>
                      <a:pt x="6" y="4"/>
                    </a:cubicBezTo>
                    <a:cubicBezTo>
                      <a:pt x="6" y="3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3"/>
                      <a:pt x="6" y="3"/>
                      <a:pt x="5" y="4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lnTo>
                      <a:pt x="6" y="8"/>
                    </a:ln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334" name="Freeform 450"/>
              <p:cNvSpPr/>
              <p:nvPr/>
            </p:nvSpPr>
            <p:spPr bwMode="auto">
              <a:xfrm>
                <a:off x="2741613" y="4637088"/>
                <a:ext cx="33338" cy="53975"/>
              </a:xfrm>
              <a:custGeom>
                <a:avLst/>
                <a:gdLst>
                  <a:gd name="T0" fmla="*/ 8 w 9"/>
                  <a:gd name="T1" fmla="*/ 1 h 14"/>
                  <a:gd name="T2" fmla="*/ 3 w 9"/>
                  <a:gd name="T3" fmla="*/ 1 h 14"/>
                  <a:gd name="T4" fmla="*/ 3 w 9"/>
                  <a:gd name="T5" fmla="*/ 5 h 14"/>
                  <a:gd name="T6" fmla="*/ 4 w 9"/>
                  <a:gd name="T7" fmla="*/ 5 h 14"/>
                  <a:gd name="T8" fmla="*/ 7 w 9"/>
                  <a:gd name="T9" fmla="*/ 6 h 14"/>
                  <a:gd name="T10" fmla="*/ 9 w 9"/>
                  <a:gd name="T11" fmla="*/ 9 h 14"/>
                  <a:gd name="T12" fmla="*/ 4 w 9"/>
                  <a:gd name="T13" fmla="*/ 14 h 14"/>
                  <a:gd name="T14" fmla="*/ 0 w 9"/>
                  <a:gd name="T15" fmla="*/ 13 h 14"/>
                  <a:gd name="T16" fmla="*/ 1 w 9"/>
                  <a:gd name="T17" fmla="*/ 11 h 14"/>
                  <a:gd name="T18" fmla="*/ 4 w 9"/>
                  <a:gd name="T19" fmla="*/ 12 h 14"/>
                  <a:gd name="T20" fmla="*/ 7 w 9"/>
                  <a:gd name="T21" fmla="*/ 9 h 14"/>
                  <a:gd name="T22" fmla="*/ 3 w 9"/>
                  <a:gd name="T23" fmla="*/ 6 h 14"/>
                  <a:gd name="T24" fmla="*/ 1 w 9"/>
                  <a:gd name="T25" fmla="*/ 6 h 14"/>
                  <a:gd name="T26" fmla="*/ 2 w 9"/>
                  <a:gd name="T27" fmla="*/ 0 h 14"/>
                  <a:gd name="T28" fmla="*/ 8 w 9"/>
                  <a:gd name="T29" fmla="*/ 0 h 14"/>
                  <a:gd name="T30" fmla="*/ 8 w 9"/>
                  <a:gd name="T31" fmla="*/ 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9" h="14">
                    <a:moveTo>
                      <a:pt x="8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4" y="5"/>
                    </a:cubicBezTo>
                    <a:cubicBezTo>
                      <a:pt x="5" y="5"/>
                      <a:pt x="6" y="5"/>
                      <a:pt x="7" y="6"/>
                    </a:cubicBezTo>
                    <a:cubicBezTo>
                      <a:pt x="8" y="6"/>
                      <a:pt x="9" y="7"/>
                      <a:pt x="9" y="9"/>
                    </a:cubicBezTo>
                    <a:cubicBezTo>
                      <a:pt x="9" y="12"/>
                      <a:pt x="6" y="14"/>
                      <a:pt x="4" y="14"/>
                    </a:cubicBezTo>
                    <a:cubicBezTo>
                      <a:pt x="2" y="14"/>
                      <a:pt x="1" y="13"/>
                      <a:pt x="0" y="13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2"/>
                      <a:pt x="2" y="12"/>
                      <a:pt x="4" y="12"/>
                    </a:cubicBezTo>
                    <a:cubicBezTo>
                      <a:pt x="5" y="12"/>
                      <a:pt x="7" y="11"/>
                      <a:pt x="7" y="9"/>
                    </a:cubicBezTo>
                    <a:cubicBezTo>
                      <a:pt x="7" y="7"/>
                      <a:pt x="6" y="6"/>
                      <a:pt x="3" y="6"/>
                    </a:cubicBezTo>
                    <a:cubicBezTo>
                      <a:pt x="2" y="6"/>
                      <a:pt x="1" y="6"/>
                      <a:pt x="1" y="6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8" y="0"/>
                      <a:pt x="8" y="0"/>
                      <a:pt x="8" y="0"/>
                    </a:cubicBezTo>
                    <a:lnTo>
                      <a:pt x="8" y="1"/>
                    </a:ln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335" name="Freeform 451"/>
              <p:cNvSpPr>
                <a:spLocks noEditPoints="1"/>
              </p:cNvSpPr>
              <p:nvPr/>
            </p:nvSpPr>
            <p:spPr bwMode="auto">
              <a:xfrm>
                <a:off x="2782888" y="4637088"/>
                <a:ext cx="34925" cy="53975"/>
              </a:xfrm>
              <a:custGeom>
                <a:avLst/>
                <a:gdLst>
                  <a:gd name="T0" fmla="*/ 7 w 9"/>
                  <a:gd name="T1" fmla="*/ 1 h 14"/>
                  <a:gd name="T2" fmla="*/ 6 w 9"/>
                  <a:gd name="T3" fmla="*/ 1 h 14"/>
                  <a:gd name="T4" fmla="*/ 1 w 9"/>
                  <a:gd name="T5" fmla="*/ 6 h 14"/>
                  <a:gd name="T6" fmla="*/ 1 w 9"/>
                  <a:gd name="T7" fmla="*/ 6 h 14"/>
                  <a:gd name="T8" fmla="*/ 5 w 9"/>
                  <a:gd name="T9" fmla="*/ 5 h 14"/>
                  <a:gd name="T10" fmla="*/ 9 w 9"/>
                  <a:gd name="T11" fmla="*/ 9 h 14"/>
                  <a:gd name="T12" fmla="*/ 4 w 9"/>
                  <a:gd name="T13" fmla="*/ 14 h 14"/>
                  <a:gd name="T14" fmla="*/ 0 w 9"/>
                  <a:gd name="T15" fmla="*/ 8 h 14"/>
                  <a:gd name="T16" fmla="*/ 2 w 9"/>
                  <a:gd name="T17" fmla="*/ 2 h 14"/>
                  <a:gd name="T18" fmla="*/ 6 w 9"/>
                  <a:gd name="T19" fmla="*/ 0 h 14"/>
                  <a:gd name="T20" fmla="*/ 7 w 9"/>
                  <a:gd name="T21" fmla="*/ 0 h 14"/>
                  <a:gd name="T22" fmla="*/ 7 w 9"/>
                  <a:gd name="T23" fmla="*/ 1 h 14"/>
                  <a:gd name="T24" fmla="*/ 7 w 9"/>
                  <a:gd name="T25" fmla="*/ 9 h 14"/>
                  <a:gd name="T26" fmla="*/ 4 w 9"/>
                  <a:gd name="T27" fmla="*/ 6 h 14"/>
                  <a:gd name="T28" fmla="*/ 2 w 9"/>
                  <a:gd name="T29" fmla="*/ 8 h 14"/>
                  <a:gd name="T30" fmla="*/ 1 w 9"/>
                  <a:gd name="T31" fmla="*/ 8 h 14"/>
                  <a:gd name="T32" fmla="*/ 4 w 9"/>
                  <a:gd name="T33" fmla="*/ 12 h 14"/>
                  <a:gd name="T34" fmla="*/ 7 w 9"/>
                  <a:gd name="T35" fmla="*/ 9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9" h="14">
                    <a:moveTo>
                      <a:pt x="7" y="1"/>
                    </a:moveTo>
                    <a:cubicBezTo>
                      <a:pt x="7" y="1"/>
                      <a:pt x="7" y="1"/>
                      <a:pt x="6" y="1"/>
                    </a:cubicBezTo>
                    <a:cubicBezTo>
                      <a:pt x="3" y="2"/>
                      <a:pt x="2" y="4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5"/>
                      <a:pt x="3" y="5"/>
                      <a:pt x="5" y="5"/>
                    </a:cubicBezTo>
                    <a:cubicBezTo>
                      <a:pt x="7" y="5"/>
                      <a:pt x="9" y="6"/>
                      <a:pt x="9" y="9"/>
                    </a:cubicBezTo>
                    <a:cubicBezTo>
                      <a:pt x="9" y="11"/>
                      <a:pt x="7" y="14"/>
                      <a:pt x="4" y="14"/>
                    </a:cubicBezTo>
                    <a:cubicBezTo>
                      <a:pt x="1" y="14"/>
                      <a:pt x="0" y="11"/>
                      <a:pt x="0" y="8"/>
                    </a:cubicBezTo>
                    <a:cubicBezTo>
                      <a:pt x="0" y="5"/>
                      <a:pt x="1" y="3"/>
                      <a:pt x="2" y="2"/>
                    </a:cubicBezTo>
                    <a:cubicBezTo>
                      <a:pt x="3" y="1"/>
                      <a:pt x="4" y="0"/>
                      <a:pt x="6" y="0"/>
                    </a:cubicBezTo>
                    <a:cubicBezTo>
                      <a:pt x="7" y="0"/>
                      <a:pt x="7" y="0"/>
                      <a:pt x="7" y="0"/>
                    </a:cubicBezTo>
                    <a:lnTo>
                      <a:pt x="7" y="1"/>
                    </a:lnTo>
                    <a:close/>
                    <a:moveTo>
                      <a:pt x="7" y="9"/>
                    </a:moveTo>
                    <a:cubicBezTo>
                      <a:pt x="7" y="7"/>
                      <a:pt x="6" y="6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11"/>
                      <a:pt x="2" y="12"/>
                      <a:pt x="4" y="12"/>
                    </a:cubicBezTo>
                    <a:cubicBezTo>
                      <a:pt x="6" y="12"/>
                      <a:pt x="7" y="11"/>
                      <a:pt x="7" y="9"/>
                    </a:cubicBez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336" name="Freeform 452"/>
              <p:cNvSpPr/>
              <p:nvPr/>
            </p:nvSpPr>
            <p:spPr bwMode="auto">
              <a:xfrm>
                <a:off x="2824163" y="4637088"/>
                <a:ext cx="30163" cy="50800"/>
              </a:xfrm>
              <a:custGeom>
                <a:avLst/>
                <a:gdLst>
                  <a:gd name="T0" fmla="*/ 19 w 19"/>
                  <a:gd name="T1" fmla="*/ 0 h 32"/>
                  <a:gd name="T2" fmla="*/ 19 w 19"/>
                  <a:gd name="T3" fmla="*/ 3 h 32"/>
                  <a:gd name="T4" fmla="*/ 5 w 19"/>
                  <a:gd name="T5" fmla="*/ 32 h 32"/>
                  <a:gd name="T6" fmla="*/ 0 w 19"/>
                  <a:gd name="T7" fmla="*/ 32 h 32"/>
                  <a:gd name="T8" fmla="*/ 15 w 19"/>
                  <a:gd name="T9" fmla="*/ 5 h 32"/>
                  <a:gd name="T10" fmla="*/ 15 w 19"/>
                  <a:gd name="T11" fmla="*/ 3 h 32"/>
                  <a:gd name="T12" fmla="*/ 0 w 19"/>
                  <a:gd name="T13" fmla="*/ 3 h 32"/>
                  <a:gd name="T14" fmla="*/ 0 w 19"/>
                  <a:gd name="T15" fmla="*/ 0 h 32"/>
                  <a:gd name="T16" fmla="*/ 19 w 19"/>
                  <a:gd name="T17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9" h="32">
                    <a:moveTo>
                      <a:pt x="19" y="0"/>
                    </a:moveTo>
                    <a:lnTo>
                      <a:pt x="19" y="3"/>
                    </a:lnTo>
                    <a:lnTo>
                      <a:pt x="5" y="32"/>
                    </a:lnTo>
                    <a:lnTo>
                      <a:pt x="0" y="32"/>
                    </a:lnTo>
                    <a:lnTo>
                      <a:pt x="15" y="5"/>
                    </a:lnTo>
                    <a:lnTo>
                      <a:pt x="15" y="3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337" name="Freeform 453"/>
              <p:cNvSpPr>
                <a:spLocks noEditPoints="1"/>
              </p:cNvSpPr>
              <p:nvPr/>
            </p:nvSpPr>
            <p:spPr bwMode="auto">
              <a:xfrm>
                <a:off x="2862263" y="4637088"/>
                <a:ext cx="34925" cy="53975"/>
              </a:xfrm>
              <a:custGeom>
                <a:avLst/>
                <a:gdLst>
                  <a:gd name="T0" fmla="*/ 2 w 9"/>
                  <a:gd name="T1" fmla="*/ 6 h 14"/>
                  <a:gd name="T2" fmla="*/ 0 w 9"/>
                  <a:gd name="T3" fmla="*/ 3 h 14"/>
                  <a:gd name="T4" fmla="*/ 4 w 9"/>
                  <a:gd name="T5" fmla="*/ 0 h 14"/>
                  <a:gd name="T6" fmla="*/ 8 w 9"/>
                  <a:gd name="T7" fmla="*/ 3 h 14"/>
                  <a:gd name="T8" fmla="*/ 6 w 9"/>
                  <a:gd name="T9" fmla="*/ 6 h 14"/>
                  <a:gd name="T10" fmla="*/ 6 w 9"/>
                  <a:gd name="T11" fmla="*/ 6 h 14"/>
                  <a:gd name="T12" fmla="*/ 9 w 9"/>
                  <a:gd name="T13" fmla="*/ 10 h 14"/>
                  <a:gd name="T14" fmla="*/ 4 w 9"/>
                  <a:gd name="T15" fmla="*/ 14 h 14"/>
                  <a:gd name="T16" fmla="*/ 0 w 9"/>
                  <a:gd name="T17" fmla="*/ 10 h 14"/>
                  <a:gd name="T18" fmla="*/ 2 w 9"/>
                  <a:gd name="T19" fmla="*/ 6 h 14"/>
                  <a:gd name="T20" fmla="*/ 7 w 9"/>
                  <a:gd name="T21" fmla="*/ 10 h 14"/>
                  <a:gd name="T22" fmla="*/ 4 w 9"/>
                  <a:gd name="T23" fmla="*/ 7 h 14"/>
                  <a:gd name="T24" fmla="*/ 2 w 9"/>
                  <a:gd name="T25" fmla="*/ 10 h 14"/>
                  <a:gd name="T26" fmla="*/ 4 w 9"/>
                  <a:gd name="T27" fmla="*/ 12 h 14"/>
                  <a:gd name="T28" fmla="*/ 7 w 9"/>
                  <a:gd name="T29" fmla="*/ 10 h 14"/>
                  <a:gd name="T30" fmla="*/ 2 w 9"/>
                  <a:gd name="T31" fmla="*/ 3 h 14"/>
                  <a:gd name="T32" fmla="*/ 4 w 9"/>
                  <a:gd name="T33" fmla="*/ 6 h 14"/>
                  <a:gd name="T34" fmla="*/ 7 w 9"/>
                  <a:gd name="T35" fmla="*/ 3 h 14"/>
                  <a:gd name="T36" fmla="*/ 4 w 9"/>
                  <a:gd name="T37" fmla="*/ 1 h 14"/>
                  <a:gd name="T38" fmla="*/ 2 w 9"/>
                  <a:gd name="T39" fmla="*/ 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9" h="14">
                    <a:moveTo>
                      <a:pt x="2" y="6"/>
                    </a:moveTo>
                    <a:cubicBezTo>
                      <a:pt x="1" y="6"/>
                      <a:pt x="0" y="4"/>
                      <a:pt x="0" y="3"/>
                    </a:cubicBezTo>
                    <a:cubicBezTo>
                      <a:pt x="0" y="1"/>
                      <a:pt x="2" y="0"/>
                      <a:pt x="4" y="0"/>
                    </a:cubicBezTo>
                    <a:cubicBezTo>
                      <a:pt x="7" y="0"/>
                      <a:pt x="8" y="1"/>
                      <a:pt x="8" y="3"/>
                    </a:cubicBezTo>
                    <a:cubicBezTo>
                      <a:pt x="8" y="4"/>
                      <a:pt x="8" y="5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7"/>
                      <a:pt x="9" y="8"/>
                      <a:pt x="9" y="10"/>
                    </a:cubicBezTo>
                    <a:cubicBezTo>
                      <a:pt x="9" y="12"/>
                      <a:pt x="7" y="14"/>
                      <a:pt x="4" y="14"/>
                    </a:cubicBezTo>
                    <a:cubicBezTo>
                      <a:pt x="1" y="14"/>
                      <a:pt x="0" y="12"/>
                      <a:pt x="0" y="10"/>
                    </a:cubicBezTo>
                    <a:cubicBezTo>
                      <a:pt x="0" y="8"/>
                      <a:pt x="1" y="7"/>
                      <a:pt x="2" y="6"/>
                    </a:cubicBezTo>
                    <a:close/>
                    <a:moveTo>
                      <a:pt x="7" y="10"/>
                    </a:moveTo>
                    <a:cubicBezTo>
                      <a:pt x="7" y="8"/>
                      <a:pt x="6" y="7"/>
                      <a:pt x="4" y="7"/>
                    </a:cubicBezTo>
                    <a:cubicBezTo>
                      <a:pt x="2" y="7"/>
                      <a:pt x="2" y="8"/>
                      <a:pt x="2" y="10"/>
                    </a:cubicBezTo>
                    <a:cubicBezTo>
                      <a:pt x="2" y="11"/>
                      <a:pt x="3" y="12"/>
                      <a:pt x="4" y="12"/>
                    </a:cubicBezTo>
                    <a:cubicBezTo>
                      <a:pt x="6" y="12"/>
                      <a:pt x="7" y="11"/>
                      <a:pt x="7" y="10"/>
                    </a:cubicBezTo>
                    <a:close/>
                    <a:moveTo>
                      <a:pt x="2" y="3"/>
                    </a:moveTo>
                    <a:cubicBezTo>
                      <a:pt x="2" y="5"/>
                      <a:pt x="3" y="5"/>
                      <a:pt x="4" y="6"/>
                    </a:cubicBezTo>
                    <a:cubicBezTo>
                      <a:pt x="6" y="5"/>
                      <a:pt x="7" y="4"/>
                      <a:pt x="7" y="3"/>
                    </a:cubicBezTo>
                    <a:cubicBezTo>
                      <a:pt x="7" y="2"/>
                      <a:pt x="6" y="1"/>
                      <a:pt x="4" y="1"/>
                    </a:cubicBezTo>
                    <a:cubicBezTo>
                      <a:pt x="3" y="1"/>
                      <a:pt x="2" y="2"/>
                      <a:pt x="2" y="3"/>
                    </a:cubicBez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338" name="Freeform 454"/>
              <p:cNvSpPr>
                <a:spLocks noEditPoints="1"/>
              </p:cNvSpPr>
              <p:nvPr/>
            </p:nvSpPr>
            <p:spPr bwMode="auto">
              <a:xfrm>
                <a:off x="2900363" y="4637088"/>
                <a:ext cx="33338" cy="53975"/>
              </a:xfrm>
              <a:custGeom>
                <a:avLst/>
                <a:gdLst>
                  <a:gd name="T0" fmla="*/ 1 w 9"/>
                  <a:gd name="T1" fmla="*/ 12 h 14"/>
                  <a:gd name="T2" fmla="*/ 3 w 9"/>
                  <a:gd name="T3" fmla="*/ 12 h 14"/>
                  <a:gd name="T4" fmla="*/ 6 w 9"/>
                  <a:gd name="T5" fmla="*/ 11 h 14"/>
                  <a:gd name="T6" fmla="*/ 7 w 9"/>
                  <a:gd name="T7" fmla="*/ 7 h 14"/>
                  <a:gd name="T8" fmla="*/ 7 w 9"/>
                  <a:gd name="T9" fmla="*/ 7 h 14"/>
                  <a:gd name="T10" fmla="*/ 4 w 9"/>
                  <a:gd name="T11" fmla="*/ 9 h 14"/>
                  <a:gd name="T12" fmla="*/ 0 w 9"/>
                  <a:gd name="T13" fmla="*/ 4 h 14"/>
                  <a:gd name="T14" fmla="*/ 5 w 9"/>
                  <a:gd name="T15" fmla="*/ 0 h 14"/>
                  <a:gd name="T16" fmla="*/ 9 w 9"/>
                  <a:gd name="T17" fmla="*/ 5 h 14"/>
                  <a:gd name="T18" fmla="*/ 7 w 9"/>
                  <a:gd name="T19" fmla="*/ 12 h 14"/>
                  <a:gd name="T20" fmla="*/ 3 w 9"/>
                  <a:gd name="T21" fmla="*/ 13 h 14"/>
                  <a:gd name="T22" fmla="*/ 1 w 9"/>
                  <a:gd name="T23" fmla="*/ 14 h 14"/>
                  <a:gd name="T24" fmla="*/ 1 w 9"/>
                  <a:gd name="T25" fmla="*/ 12 h 14"/>
                  <a:gd name="T26" fmla="*/ 2 w 9"/>
                  <a:gd name="T27" fmla="*/ 4 h 14"/>
                  <a:gd name="T28" fmla="*/ 5 w 9"/>
                  <a:gd name="T29" fmla="*/ 7 h 14"/>
                  <a:gd name="T30" fmla="*/ 7 w 9"/>
                  <a:gd name="T31" fmla="*/ 6 h 14"/>
                  <a:gd name="T32" fmla="*/ 7 w 9"/>
                  <a:gd name="T33" fmla="*/ 5 h 14"/>
                  <a:gd name="T34" fmla="*/ 5 w 9"/>
                  <a:gd name="T35" fmla="*/ 1 h 14"/>
                  <a:gd name="T36" fmla="*/ 2 w 9"/>
                  <a:gd name="T37" fmla="*/ 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" h="14">
                    <a:moveTo>
                      <a:pt x="1" y="12"/>
                    </a:moveTo>
                    <a:cubicBezTo>
                      <a:pt x="2" y="12"/>
                      <a:pt x="2" y="12"/>
                      <a:pt x="3" y="12"/>
                    </a:cubicBezTo>
                    <a:cubicBezTo>
                      <a:pt x="4" y="12"/>
                      <a:pt x="5" y="11"/>
                      <a:pt x="6" y="11"/>
                    </a:cubicBezTo>
                    <a:cubicBezTo>
                      <a:pt x="7" y="10"/>
                      <a:pt x="7" y="9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8"/>
                      <a:pt x="6" y="9"/>
                      <a:pt x="4" y="9"/>
                    </a:cubicBezTo>
                    <a:cubicBezTo>
                      <a:pt x="2" y="9"/>
                      <a:pt x="0" y="7"/>
                      <a:pt x="0" y="4"/>
                    </a:cubicBezTo>
                    <a:cubicBezTo>
                      <a:pt x="0" y="2"/>
                      <a:pt x="2" y="0"/>
                      <a:pt x="5" y="0"/>
                    </a:cubicBezTo>
                    <a:cubicBezTo>
                      <a:pt x="8" y="0"/>
                      <a:pt x="9" y="2"/>
                      <a:pt x="9" y="5"/>
                    </a:cubicBezTo>
                    <a:cubicBezTo>
                      <a:pt x="9" y="8"/>
                      <a:pt x="8" y="10"/>
                      <a:pt x="7" y="12"/>
                    </a:cubicBezTo>
                    <a:cubicBezTo>
                      <a:pt x="6" y="13"/>
                      <a:pt x="5" y="13"/>
                      <a:pt x="3" y="13"/>
                    </a:cubicBezTo>
                    <a:cubicBezTo>
                      <a:pt x="2" y="14"/>
                      <a:pt x="2" y="14"/>
                      <a:pt x="1" y="14"/>
                    </a:cubicBezTo>
                    <a:lnTo>
                      <a:pt x="1" y="12"/>
                    </a:lnTo>
                    <a:close/>
                    <a:moveTo>
                      <a:pt x="2" y="4"/>
                    </a:moveTo>
                    <a:cubicBezTo>
                      <a:pt x="2" y="6"/>
                      <a:pt x="3" y="7"/>
                      <a:pt x="5" y="7"/>
                    </a:cubicBezTo>
                    <a:cubicBezTo>
                      <a:pt x="6" y="7"/>
                      <a:pt x="7" y="7"/>
                      <a:pt x="7" y="6"/>
                    </a:cubicBezTo>
                    <a:cubicBezTo>
                      <a:pt x="7" y="6"/>
                      <a:pt x="7" y="5"/>
                      <a:pt x="7" y="5"/>
                    </a:cubicBezTo>
                    <a:cubicBezTo>
                      <a:pt x="7" y="3"/>
                      <a:pt x="7" y="1"/>
                      <a:pt x="5" y="1"/>
                    </a:cubicBezTo>
                    <a:cubicBezTo>
                      <a:pt x="3" y="1"/>
                      <a:pt x="2" y="2"/>
                      <a:pt x="2" y="4"/>
                    </a:cubicBez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339" name="Freeform 455"/>
              <p:cNvSpPr>
                <a:spLocks noEditPoints="1"/>
              </p:cNvSpPr>
              <p:nvPr/>
            </p:nvSpPr>
            <p:spPr bwMode="auto">
              <a:xfrm>
                <a:off x="3040063" y="4637088"/>
                <a:ext cx="38100" cy="50800"/>
              </a:xfrm>
              <a:custGeom>
                <a:avLst/>
                <a:gdLst>
                  <a:gd name="T0" fmla="*/ 6 w 10"/>
                  <a:gd name="T1" fmla="*/ 13 h 13"/>
                  <a:gd name="T2" fmla="*/ 6 w 10"/>
                  <a:gd name="T3" fmla="*/ 10 h 13"/>
                  <a:gd name="T4" fmla="*/ 0 w 10"/>
                  <a:gd name="T5" fmla="*/ 10 h 13"/>
                  <a:gd name="T6" fmla="*/ 0 w 10"/>
                  <a:gd name="T7" fmla="*/ 9 h 13"/>
                  <a:gd name="T8" fmla="*/ 6 w 10"/>
                  <a:gd name="T9" fmla="*/ 0 h 13"/>
                  <a:gd name="T10" fmla="*/ 8 w 10"/>
                  <a:gd name="T11" fmla="*/ 0 h 13"/>
                  <a:gd name="T12" fmla="*/ 8 w 10"/>
                  <a:gd name="T13" fmla="*/ 8 h 13"/>
                  <a:gd name="T14" fmla="*/ 10 w 10"/>
                  <a:gd name="T15" fmla="*/ 8 h 13"/>
                  <a:gd name="T16" fmla="*/ 10 w 10"/>
                  <a:gd name="T17" fmla="*/ 10 h 13"/>
                  <a:gd name="T18" fmla="*/ 8 w 10"/>
                  <a:gd name="T19" fmla="*/ 10 h 13"/>
                  <a:gd name="T20" fmla="*/ 8 w 10"/>
                  <a:gd name="T21" fmla="*/ 13 h 13"/>
                  <a:gd name="T22" fmla="*/ 6 w 10"/>
                  <a:gd name="T23" fmla="*/ 13 h 13"/>
                  <a:gd name="T24" fmla="*/ 6 w 10"/>
                  <a:gd name="T25" fmla="*/ 8 h 13"/>
                  <a:gd name="T26" fmla="*/ 6 w 10"/>
                  <a:gd name="T27" fmla="*/ 4 h 13"/>
                  <a:gd name="T28" fmla="*/ 6 w 10"/>
                  <a:gd name="T29" fmla="*/ 2 h 13"/>
                  <a:gd name="T30" fmla="*/ 6 w 10"/>
                  <a:gd name="T31" fmla="*/ 2 h 13"/>
                  <a:gd name="T32" fmla="*/ 5 w 10"/>
                  <a:gd name="T33" fmla="*/ 4 h 13"/>
                  <a:gd name="T34" fmla="*/ 2 w 10"/>
                  <a:gd name="T35" fmla="*/ 8 h 13"/>
                  <a:gd name="T36" fmla="*/ 2 w 10"/>
                  <a:gd name="T37" fmla="*/ 8 h 13"/>
                  <a:gd name="T38" fmla="*/ 6 w 10"/>
                  <a:gd name="T39" fmla="*/ 8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0" h="13">
                    <a:moveTo>
                      <a:pt x="6" y="13"/>
                    </a:moveTo>
                    <a:cubicBezTo>
                      <a:pt x="6" y="10"/>
                      <a:pt x="6" y="10"/>
                      <a:pt x="6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6" y="13"/>
                    </a:lnTo>
                    <a:close/>
                    <a:moveTo>
                      <a:pt x="6" y="8"/>
                    </a:moveTo>
                    <a:cubicBezTo>
                      <a:pt x="6" y="4"/>
                      <a:pt x="6" y="4"/>
                      <a:pt x="6" y="4"/>
                    </a:cubicBezTo>
                    <a:cubicBezTo>
                      <a:pt x="6" y="3"/>
                      <a:pt x="6" y="3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3"/>
                      <a:pt x="5" y="3"/>
                      <a:pt x="5" y="4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lnTo>
                      <a:pt x="6" y="8"/>
                    </a:ln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340" name="Freeform 456"/>
              <p:cNvSpPr/>
              <p:nvPr/>
            </p:nvSpPr>
            <p:spPr bwMode="auto">
              <a:xfrm>
                <a:off x="3081338" y="4637088"/>
                <a:ext cx="31750" cy="53975"/>
              </a:xfrm>
              <a:custGeom>
                <a:avLst/>
                <a:gdLst>
                  <a:gd name="T0" fmla="*/ 8 w 8"/>
                  <a:gd name="T1" fmla="*/ 2 h 14"/>
                  <a:gd name="T2" fmla="*/ 3 w 8"/>
                  <a:gd name="T3" fmla="*/ 2 h 14"/>
                  <a:gd name="T4" fmla="*/ 2 w 8"/>
                  <a:gd name="T5" fmla="*/ 5 h 14"/>
                  <a:gd name="T6" fmla="*/ 3 w 8"/>
                  <a:gd name="T7" fmla="*/ 5 h 14"/>
                  <a:gd name="T8" fmla="*/ 6 w 8"/>
                  <a:gd name="T9" fmla="*/ 6 h 14"/>
                  <a:gd name="T10" fmla="*/ 8 w 8"/>
                  <a:gd name="T11" fmla="*/ 9 h 14"/>
                  <a:gd name="T12" fmla="*/ 3 w 8"/>
                  <a:gd name="T13" fmla="*/ 14 h 14"/>
                  <a:gd name="T14" fmla="*/ 0 w 8"/>
                  <a:gd name="T15" fmla="*/ 13 h 14"/>
                  <a:gd name="T16" fmla="*/ 0 w 8"/>
                  <a:gd name="T17" fmla="*/ 11 h 14"/>
                  <a:gd name="T18" fmla="*/ 3 w 8"/>
                  <a:gd name="T19" fmla="*/ 12 h 14"/>
                  <a:gd name="T20" fmla="*/ 6 w 8"/>
                  <a:gd name="T21" fmla="*/ 9 h 14"/>
                  <a:gd name="T22" fmla="*/ 2 w 8"/>
                  <a:gd name="T23" fmla="*/ 7 h 14"/>
                  <a:gd name="T24" fmla="*/ 1 w 8"/>
                  <a:gd name="T25" fmla="*/ 7 h 14"/>
                  <a:gd name="T26" fmla="*/ 1 w 8"/>
                  <a:gd name="T27" fmla="*/ 0 h 14"/>
                  <a:gd name="T28" fmla="*/ 8 w 8"/>
                  <a:gd name="T29" fmla="*/ 0 h 14"/>
                  <a:gd name="T30" fmla="*/ 8 w 8"/>
                  <a:gd name="T31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8" h="14">
                    <a:moveTo>
                      <a:pt x="8" y="2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3" y="5"/>
                      <a:pt x="3" y="5"/>
                    </a:cubicBezTo>
                    <a:cubicBezTo>
                      <a:pt x="4" y="5"/>
                      <a:pt x="5" y="5"/>
                      <a:pt x="6" y="6"/>
                    </a:cubicBezTo>
                    <a:cubicBezTo>
                      <a:pt x="7" y="6"/>
                      <a:pt x="8" y="8"/>
                      <a:pt x="8" y="9"/>
                    </a:cubicBezTo>
                    <a:cubicBezTo>
                      <a:pt x="8" y="12"/>
                      <a:pt x="6" y="14"/>
                      <a:pt x="3" y="14"/>
                    </a:cubicBezTo>
                    <a:cubicBezTo>
                      <a:pt x="2" y="14"/>
                      <a:pt x="0" y="13"/>
                      <a:pt x="0" y="13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" y="12"/>
                      <a:pt x="2" y="12"/>
                      <a:pt x="3" y="12"/>
                    </a:cubicBezTo>
                    <a:cubicBezTo>
                      <a:pt x="5" y="12"/>
                      <a:pt x="6" y="11"/>
                      <a:pt x="6" y="9"/>
                    </a:cubicBezTo>
                    <a:cubicBezTo>
                      <a:pt x="6" y="8"/>
                      <a:pt x="5" y="7"/>
                      <a:pt x="2" y="7"/>
                    </a:cubicBezTo>
                    <a:cubicBezTo>
                      <a:pt x="2" y="7"/>
                      <a:pt x="1" y="7"/>
                      <a:pt x="1" y="7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8" y="0"/>
                      <a:pt x="8" y="0"/>
                      <a:pt x="8" y="0"/>
                    </a:cubicBezTo>
                    <a:lnTo>
                      <a:pt x="8" y="2"/>
                    </a:ln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341" name="Freeform 457"/>
              <p:cNvSpPr>
                <a:spLocks noEditPoints="1"/>
              </p:cNvSpPr>
              <p:nvPr/>
            </p:nvSpPr>
            <p:spPr bwMode="auto">
              <a:xfrm>
                <a:off x="3119438" y="4637088"/>
                <a:ext cx="34925" cy="53975"/>
              </a:xfrm>
              <a:custGeom>
                <a:avLst/>
                <a:gdLst>
                  <a:gd name="T0" fmla="*/ 7 w 9"/>
                  <a:gd name="T1" fmla="*/ 2 h 14"/>
                  <a:gd name="T2" fmla="*/ 6 w 9"/>
                  <a:gd name="T3" fmla="*/ 2 h 14"/>
                  <a:gd name="T4" fmla="*/ 2 w 9"/>
                  <a:gd name="T5" fmla="*/ 6 h 14"/>
                  <a:gd name="T6" fmla="*/ 2 w 9"/>
                  <a:gd name="T7" fmla="*/ 6 h 14"/>
                  <a:gd name="T8" fmla="*/ 5 w 9"/>
                  <a:gd name="T9" fmla="*/ 5 h 14"/>
                  <a:gd name="T10" fmla="*/ 9 w 9"/>
                  <a:gd name="T11" fmla="*/ 9 h 14"/>
                  <a:gd name="T12" fmla="*/ 4 w 9"/>
                  <a:gd name="T13" fmla="*/ 14 h 14"/>
                  <a:gd name="T14" fmla="*/ 0 w 9"/>
                  <a:gd name="T15" fmla="*/ 8 h 14"/>
                  <a:gd name="T16" fmla="*/ 2 w 9"/>
                  <a:gd name="T17" fmla="*/ 2 h 14"/>
                  <a:gd name="T18" fmla="*/ 6 w 9"/>
                  <a:gd name="T19" fmla="*/ 0 h 14"/>
                  <a:gd name="T20" fmla="*/ 7 w 9"/>
                  <a:gd name="T21" fmla="*/ 0 h 14"/>
                  <a:gd name="T22" fmla="*/ 7 w 9"/>
                  <a:gd name="T23" fmla="*/ 2 h 14"/>
                  <a:gd name="T24" fmla="*/ 7 w 9"/>
                  <a:gd name="T25" fmla="*/ 9 h 14"/>
                  <a:gd name="T26" fmla="*/ 4 w 9"/>
                  <a:gd name="T27" fmla="*/ 6 h 14"/>
                  <a:gd name="T28" fmla="*/ 2 w 9"/>
                  <a:gd name="T29" fmla="*/ 8 h 14"/>
                  <a:gd name="T30" fmla="*/ 2 w 9"/>
                  <a:gd name="T31" fmla="*/ 8 h 14"/>
                  <a:gd name="T32" fmla="*/ 4 w 9"/>
                  <a:gd name="T33" fmla="*/ 12 h 14"/>
                  <a:gd name="T34" fmla="*/ 7 w 9"/>
                  <a:gd name="T35" fmla="*/ 9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9" h="14">
                    <a:moveTo>
                      <a:pt x="7" y="2"/>
                    </a:moveTo>
                    <a:cubicBezTo>
                      <a:pt x="7" y="2"/>
                      <a:pt x="7" y="2"/>
                      <a:pt x="6" y="2"/>
                    </a:cubicBezTo>
                    <a:cubicBezTo>
                      <a:pt x="3" y="2"/>
                      <a:pt x="2" y="4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5"/>
                      <a:pt x="3" y="5"/>
                      <a:pt x="5" y="5"/>
                    </a:cubicBezTo>
                    <a:cubicBezTo>
                      <a:pt x="7" y="5"/>
                      <a:pt x="9" y="6"/>
                      <a:pt x="9" y="9"/>
                    </a:cubicBezTo>
                    <a:cubicBezTo>
                      <a:pt x="9" y="11"/>
                      <a:pt x="7" y="14"/>
                      <a:pt x="4" y="14"/>
                    </a:cubicBezTo>
                    <a:cubicBezTo>
                      <a:pt x="2" y="14"/>
                      <a:pt x="0" y="11"/>
                      <a:pt x="0" y="8"/>
                    </a:cubicBezTo>
                    <a:cubicBezTo>
                      <a:pt x="0" y="6"/>
                      <a:pt x="1" y="3"/>
                      <a:pt x="2" y="2"/>
                    </a:cubicBezTo>
                    <a:cubicBezTo>
                      <a:pt x="3" y="1"/>
                      <a:pt x="5" y="1"/>
                      <a:pt x="6" y="0"/>
                    </a:cubicBezTo>
                    <a:cubicBezTo>
                      <a:pt x="7" y="0"/>
                      <a:pt x="7" y="0"/>
                      <a:pt x="7" y="0"/>
                    </a:cubicBezTo>
                    <a:lnTo>
                      <a:pt x="7" y="2"/>
                    </a:lnTo>
                    <a:close/>
                    <a:moveTo>
                      <a:pt x="7" y="9"/>
                    </a:moveTo>
                    <a:cubicBezTo>
                      <a:pt x="7" y="7"/>
                      <a:pt x="6" y="6"/>
                      <a:pt x="4" y="6"/>
                    </a:cubicBezTo>
                    <a:cubicBezTo>
                      <a:pt x="3" y="6"/>
                      <a:pt x="2" y="7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11"/>
                      <a:pt x="3" y="12"/>
                      <a:pt x="4" y="12"/>
                    </a:cubicBezTo>
                    <a:cubicBezTo>
                      <a:pt x="6" y="12"/>
                      <a:pt x="7" y="11"/>
                      <a:pt x="7" y="9"/>
                    </a:cubicBez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342" name="Freeform 458"/>
              <p:cNvSpPr/>
              <p:nvPr/>
            </p:nvSpPr>
            <p:spPr bwMode="auto">
              <a:xfrm>
                <a:off x="3157538" y="4637088"/>
                <a:ext cx="30163" cy="53975"/>
              </a:xfrm>
              <a:custGeom>
                <a:avLst/>
                <a:gdLst>
                  <a:gd name="T0" fmla="*/ 8 w 8"/>
                  <a:gd name="T1" fmla="*/ 2 h 14"/>
                  <a:gd name="T2" fmla="*/ 3 w 8"/>
                  <a:gd name="T3" fmla="*/ 2 h 14"/>
                  <a:gd name="T4" fmla="*/ 3 w 8"/>
                  <a:gd name="T5" fmla="*/ 5 h 14"/>
                  <a:gd name="T6" fmla="*/ 4 w 8"/>
                  <a:gd name="T7" fmla="*/ 5 h 14"/>
                  <a:gd name="T8" fmla="*/ 6 w 8"/>
                  <a:gd name="T9" fmla="*/ 6 h 14"/>
                  <a:gd name="T10" fmla="*/ 8 w 8"/>
                  <a:gd name="T11" fmla="*/ 9 h 14"/>
                  <a:gd name="T12" fmla="*/ 3 w 8"/>
                  <a:gd name="T13" fmla="*/ 14 h 14"/>
                  <a:gd name="T14" fmla="*/ 0 w 8"/>
                  <a:gd name="T15" fmla="*/ 13 h 14"/>
                  <a:gd name="T16" fmla="*/ 1 w 8"/>
                  <a:gd name="T17" fmla="*/ 11 h 14"/>
                  <a:gd name="T18" fmla="*/ 3 w 8"/>
                  <a:gd name="T19" fmla="*/ 12 h 14"/>
                  <a:gd name="T20" fmla="*/ 7 w 8"/>
                  <a:gd name="T21" fmla="*/ 9 h 14"/>
                  <a:gd name="T22" fmla="*/ 3 w 8"/>
                  <a:gd name="T23" fmla="*/ 7 h 14"/>
                  <a:gd name="T24" fmla="*/ 1 w 8"/>
                  <a:gd name="T25" fmla="*/ 7 h 14"/>
                  <a:gd name="T26" fmla="*/ 2 w 8"/>
                  <a:gd name="T27" fmla="*/ 0 h 14"/>
                  <a:gd name="T28" fmla="*/ 8 w 8"/>
                  <a:gd name="T29" fmla="*/ 0 h 14"/>
                  <a:gd name="T30" fmla="*/ 8 w 8"/>
                  <a:gd name="T31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8" h="14">
                    <a:moveTo>
                      <a:pt x="8" y="2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4" y="5"/>
                    </a:cubicBezTo>
                    <a:cubicBezTo>
                      <a:pt x="5" y="5"/>
                      <a:pt x="6" y="5"/>
                      <a:pt x="6" y="6"/>
                    </a:cubicBezTo>
                    <a:cubicBezTo>
                      <a:pt x="7" y="6"/>
                      <a:pt x="8" y="8"/>
                      <a:pt x="8" y="9"/>
                    </a:cubicBezTo>
                    <a:cubicBezTo>
                      <a:pt x="8" y="12"/>
                      <a:pt x="6" y="14"/>
                      <a:pt x="3" y="14"/>
                    </a:cubicBezTo>
                    <a:cubicBezTo>
                      <a:pt x="2" y="14"/>
                      <a:pt x="1" y="13"/>
                      <a:pt x="0" y="13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2"/>
                      <a:pt x="2" y="12"/>
                      <a:pt x="3" y="12"/>
                    </a:cubicBezTo>
                    <a:cubicBezTo>
                      <a:pt x="5" y="12"/>
                      <a:pt x="7" y="11"/>
                      <a:pt x="7" y="9"/>
                    </a:cubicBezTo>
                    <a:cubicBezTo>
                      <a:pt x="7" y="8"/>
                      <a:pt x="5" y="7"/>
                      <a:pt x="3" y="7"/>
                    </a:cubicBezTo>
                    <a:cubicBezTo>
                      <a:pt x="2" y="7"/>
                      <a:pt x="1" y="7"/>
                      <a:pt x="1" y="7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8" y="0"/>
                      <a:pt x="8" y="0"/>
                      <a:pt x="8" y="0"/>
                    </a:cubicBezTo>
                    <a:lnTo>
                      <a:pt x="8" y="2"/>
                    </a:ln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343" name="Freeform 459"/>
              <p:cNvSpPr>
                <a:spLocks noEditPoints="1"/>
              </p:cNvSpPr>
              <p:nvPr/>
            </p:nvSpPr>
            <p:spPr bwMode="auto">
              <a:xfrm>
                <a:off x="3195638" y="4637088"/>
                <a:ext cx="34925" cy="53975"/>
              </a:xfrm>
              <a:custGeom>
                <a:avLst/>
                <a:gdLst>
                  <a:gd name="T0" fmla="*/ 3 w 9"/>
                  <a:gd name="T1" fmla="*/ 7 h 14"/>
                  <a:gd name="T2" fmla="*/ 1 w 9"/>
                  <a:gd name="T3" fmla="*/ 4 h 14"/>
                  <a:gd name="T4" fmla="*/ 5 w 9"/>
                  <a:gd name="T5" fmla="*/ 0 h 14"/>
                  <a:gd name="T6" fmla="*/ 9 w 9"/>
                  <a:gd name="T7" fmla="*/ 3 h 14"/>
                  <a:gd name="T8" fmla="*/ 6 w 9"/>
                  <a:gd name="T9" fmla="*/ 6 h 14"/>
                  <a:gd name="T10" fmla="*/ 6 w 9"/>
                  <a:gd name="T11" fmla="*/ 6 h 14"/>
                  <a:gd name="T12" fmla="*/ 9 w 9"/>
                  <a:gd name="T13" fmla="*/ 10 h 14"/>
                  <a:gd name="T14" fmla="*/ 5 w 9"/>
                  <a:gd name="T15" fmla="*/ 14 h 14"/>
                  <a:gd name="T16" fmla="*/ 0 w 9"/>
                  <a:gd name="T17" fmla="*/ 10 h 14"/>
                  <a:gd name="T18" fmla="*/ 3 w 9"/>
                  <a:gd name="T19" fmla="*/ 7 h 14"/>
                  <a:gd name="T20" fmla="*/ 7 w 9"/>
                  <a:gd name="T21" fmla="*/ 10 h 14"/>
                  <a:gd name="T22" fmla="*/ 4 w 9"/>
                  <a:gd name="T23" fmla="*/ 7 h 14"/>
                  <a:gd name="T24" fmla="*/ 2 w 9"/>
                  <a:gd name="T25" fmla="*/ 10 h 14"/>
                  <a:gd name="T26" fmla="*/ 5 w 9"/>
                  <a:gd name="T27" fmla="*/ 12 h 14"/>
                  <a:gd name="T28" fmla="*/ 7 w 9"/>
                  <a:gd name="T29" fmla="*/ 10 h 14"/>
                  <a:gd name="T30" fmla="*/ 3 w 9"/>
                  <a:gd name="T31" fmla="*/ 4 h 14"/>
                  <a:gd name="T32" fmla="*/ 5 w 9"/>
                  <a:gd name="T33" fmla="*/ 6 h 14"/>
                  <a:gd name="T34" fmla="*/ 7 w 9"/>
                  <a:gd name="T35" fmla="*/ 4 h 14"/>
                  <a:gd name="T36" fmla="*/ 5 w 9"/>
                  <a:gd name="T37" fmla="*/ 1 h 14"/>
                  <a:gd name="T38" fmla="*/ 3 w 9"/>
                  <a:gd name="T39" fmla="*/ 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9" h="14">
                    <a:moveTo>
                      <a:pt x="3" y="7"/>
                    </a:moveTo>
                    <a:cubicBezTo>
                      <a:pt x="1" y="6"/>
                      <a:pt x="1" y="5"/>
                      <a:pt x="1" y="4"/>
                    </a:cubicBezTo>
                    <a:cubicBezTo>
                      <a:pt x="1" y="2"/>
                      <a:pt x="3" y="0"/>
                      <a:pt x="5" y="0"/>
                    </a:cubicBezTo>
                    <a:cubicBezTo>
                      <a:pt x="7" y="0"/>
                      <a:pt x="9" y="2"/>
                      <a:pt x="9" y="3"/>
                    </a:cubicBezTo>
                    <a:cubicBezTo>
                      <a:pt x="9" y="4"/>
                      <a:pt x="8" y="6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7"/>
                      <a:pt x="9" y="8"/>
                      <a:pt x="9" y="10"/>
                    </a:cubicBezTo>
                    <a:cubicBezTo>
                      <a:pt x="9" y="12"/>
                      <a:pt x="7" y="14"/>
                      <a:pt x="5" y="14"/>
                    </a:cubicBezTo>
                    <a:cubicBezTo>
                      <a:pt x="2" y="14"/>
                      <a:pt x="0" y="12"/>
                      <a:pt x="0" y="10"/>
                    </a:cubicBezTo>
                    <a:cubicBezTo>
                      <a:pt x="0" y="8"/>
                      <a:pt x="1" y="7"/>
                      <a:pt x="3" y="7"/>
                    </a:cubicBezTo>
                    <a:close/>
                    <a:moveTo>
                      <a:pt x="7" y="10"/>
                    </a:moveTo>
                    <a:cubicBezTo>
                      <a:pt x="7" y="8"/>
                      <a:pt x="6" y="8"/>
                      <a:pt x="4" y="7"/>
                    </a:cubicBezTo>
                    <a:cubicBezTo>
                      <a:pt x="3" y="8"/>
                      <a:pt x="2" y="9"/>
                      <a:pt x="2" y="10"/>
                    </a:cubicBezTo>
                    <a:cubicBezTo>
                      <a:pt x="2" y="11"/>
                      <a:pt x="3" y="12"/>
                      <a:pt x="5" y="12"/>
                    </a:cubicBezTo>
                    <a:cubicBezTo>
                      <a:pt x="6" y="12"/>
                      <a:pt x="7" y="11"/>
                      <a:pt x="7" y="10"/>
                    </a:cubicBezTo>
                    <a:close/>
                    <a:moveTo>
                      <a:pt x="3" y="4"/>
                    </a:moveTo>
                    <a:cubicBezTo>
                      <a:pt x="2" y="5"/>
                      <a:pt x="3" y="6"/>
                      <a:pt x="5" y="6"/>
                    </a:cubicBezTo>
                    <a:cubicBezTo>
                      <a:pt x="6" y="6"/>
                      <a:pt x="7" y="5"/>
                      <a:pt x="7" y="4"/>
                    </a:cubicBezTo>
                    <a:cubicBezTo>
                      <a:pt x="7" y="3"/>
                      <a:pt x="6" y="1"/>
                      <a:pt x="5" y="1"/>
                    </a:cubicBezTo>
                    <a:cubicBezTo>
                      <a:pt x="3" y="1"/>
                      <a:pt x="3" y="2"/>
                      <a:pt x="3" y="4"/>
                    </a:cubicBez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344" name="Freeform 460"/>
              <p:cNvSpPr>
                <a:spLocks noEditPoints="1"/>
              </p:cNvSpPr>
              <p:nvPr/>
            </p:nvSpPr>
            <p:spPr bwMode="auto">
              <a:xfrm>
                <a:off x="3236913" y="4637088"/>
                <a:ext cx="30163" cy="53975"/>
              </a:xfrm>
              <a:custGeom>
                <a:avLst/>
                <a:gdLst>
                  <a:gd name="T0" fmla="*/ 1 w 8"/>
                  <a:gd name="T1" fmla="*/ 12 h 14"/>
                  <a:gd name="T2" fmla="*/ 2 w 8"/>
                  <a:gd name="T3" fmla="*/ 12 h 14"/>
                  <a:gd name="T4" fmla="*/ 5 w 8"/>
                  <a:gd name="T5" fmla="*/ 11 h 14"/>
                  <a:gd name="T6" fmla="*/ 7 w 8"/>
                  <a:gd name="T7" fmla="*/ 7 h 14"/>
                  <a:gd name="T8" fmla="*/ 7 w 8"/>
                  <a:gd name="T9" fmla="*/ 7 h 14"/>
                  <a:gd name="T10" fmla="*/ 3 w 8"/>
                  <a:gd name="T11" fmla="*/ 9 h 14"/>
                  <a:gd name="T12" fmla="*/ 0 w 8"/>
                  <a:gd name="T13" fmla="*/ 5 h 14"/>
                  <a:gd name="T14" fmla="*/ 4 w 8"/>
                  <a:gd name="T15" fmla="*/ 0 h 14"/>
                  <a:gd name="T16" fmla="*/ 8 w 8"/>
                  <a:gd name="T17" fmla="*/ 6 h 14"/>
                  <a:gd name="T18" fmla="*/ 6 w 8"/>
                  <a:gd name="T19" fmla="*/ 12 h 14"/>
                  <a:gd name="T20" fmla="*/ 2 w 8"/>
                  <a:gd name="T21" fmla="*/ 13 h 14"/>
                  <a:gd name="T22" fmla="*/ 1 w 8"/>
                  <a:gd name="T23" fmla="*/ 14 h 14"/>
                  <a:gd name="T24" fmla="*/ 1 w 8"/>
                  <a:gd name="T25" fmla="*/ 12 h 14"/>
                  <a:gd name="T26" fmla="*/ 1 w 8"/>
                  <a:gd name="T27" fmla="*/ 5 h 14"/>
                  <a:gd name="T28" fmla="*/ 4 w 8"/>
                  <a:gd name="T29" fmla="*/ 7 h 14"/>
                  <a:gd name="T30" fmla="*/ 6 w 8"/>
                  <a:gd name="T31" fmla="*/ 6 h 14"/>
                  <a:gd name="T32" fmla="*/ 7 w 8"/>
                  <a:gd name="T33" fmla="*/ 5 h 14"/>
                  <a:gd name="T34" fmla="*/ 4 w 8"/>
                  <a:gd name="T35" fmla="*/ 2 h 14"/>
                  <a:gd name="T36" fmla="*/ 1 w 8"/>
                  <a:gd name="T37" fmla="*/ 5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8" h="14">
                    <a:moveTo>
                      <a:pt x="1" y="12"/>
                    </a:moveTo>
                    <a:cubicBezTo>
                      <a:pt x="1" y="12"/>
                      <a:pt x="2" y="12"/>
                      <a:pt x="2" y="12"/>
                    </a:cubicBezTo>
                    <a:cubicBezTo>
                      <a:pt x="3" y="12"/>
                      <a:pt x="4" y="12"/>
                      <a:pt x="5" y="11"/>
                    </a:cubicBezTo>
                    <a:cubicBezTo>
                      <a:pt x="6" y="10"/>
                      <a:pt x="6" y="9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5" y="9"/>
                      <a:pt x="3" y="9"/>
                    </a:cubicBezTo>
                    <a:cubicBezTo>
                      <a:pt x="1" y="9"/>
                      <a:pt x="0" y="7"/>
                      <a:pt x="0" y="5"/>
                    </a:cubicBezTo>
                    <a:cubicBezTo>
                      <a:pt x="0" y="2"/>
                      <a:pt x="1" y="0"/>
                      <a:pt x="4" y="0"/>
                    </a:cubicBezTo>
                    <a:cubicBezTo>
                      <a:pt x="7" y="0"/>
                      <a:pt x="8" y="2"/>
                      <a:pt x="8" y="6"/>
                    </a:cubicBezTo>
                    <a:cubicBezTo>
                      <a:pt x="8" y="8"/>
                      <a:pt x="7" y="10"/>
                      <a:pt x="6" y="12"/>
                    </a:cubicBezTo>
                    <a:cubicBezTo>
                      <a:pt x="5" y="13"/>
                      <a:pt x="4" y="13"/>
                      <a:pt x="2" y="13"/>
                    </a:cubicBezTo>
                    <a:cubicBezTo>
                      <a:pt x="2" y="14"/>
                      <a:pt x="1" y="14"/>
                      <a:pt x="1" y="14"/>
                    </a:cubicBezTo>
                    <a:lnTo>
                      <a:pt x="1" y="12"/>
                    </a:lnTo>
                    <a:close/>
                    <a:moveTo>
                      <a:pt x="1" y="5"/>
                    </a:moveTo>
                    <a:cubicBezTo>
                      <a:pt x="1" y="6"/>
                      <a:pt x="2" y="7"/>
                      <a:pt x="4" y="7"/>
                    </a:cubicBezTo>
                    <a:cubicBezTo>
                      <a:pt x="5" y="7"/>
                      <a:pt x="6" y="7"/>
                      <a:pt x="6" y="6"/>
                    </a:cubicBezTo>
                    <a:cubicBezTo>
                      <a:pt x="7" y="6"/>
                      <a:pt x="7" y="6"/>
                      <a:pt x="7" y="5"/>
                    </a:cubicBezTo>
                    <a:cubicBezTo>
                      <a:pt x="7" y="3"/>
                      <a:pt x="6" y="2"/>
                      <a:pt x="4" y="2"/>
                    </a:cubicBezTo>
                    <a:cubicBezTo>
                      <a:pt x="2" y="2"/>
                      <a:pt x="1" y="3"/>
                      <a:pt x="1" y="5"/>
                    </a:cubicBez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345" name="Freeform 461"/>
              <p:cNvSpPr/>
              <p:nvPr/>
            </p:nvSpPr>
            <p:spPr bwMode="auto">
              <a:xfrm>
                <a:off x="3279775" y="4637088"/>
                <a:ext cx="14288" cy="50800"/>
              </a:xfrm>
              <a:custGeom>
                <a:avLst/>
                <a:gdLst>
                  <a:gd name="T0" fmla="*/ 7 w 9"/>
                  <a:gd name="T1" fmla="*/ 5 h 32"/>
                  <a:gd name="T2" fmla="*/ 7 w 9"/>
                  <a:gd name="T3" fmla="*/ 5 h 32"/>
                  <a:gd name="T4" fmla="*/ 0 w 9"/>
                  <a:gd name="T5" fmla="*/ 7 h 32"/>
                  <a:gd name="T6" fmla="*/ 0 w 9"/>
                  <a:gd name="T7" fmla="*/ 5 h 32"/>
                  <a:gd name="T8" fmla="*/ 7 w 9"/>
                  <a:gd name="T9" fmla="*/ 0 h 32"/>
                  <a:gd name="T10" fmla="*/ 9 w 9"/>
                  <a:gd name="T11" fmla="*/ 0 h 32"/>
                  <a:gd name="T12" fmla="*/ 9 w 9"/>
                  <a:gd name="T13" fmla="*/ 32 h 32"/>
                  <a:gd name="T14" fmla="*/ 7 w 9"/>
                  <a:gd name="T15" fmla="*/ 32 h 32"/>
                  <a:gd name="T16" fmla="*/ 7 w 9"/>
                  <a:gd name="T17" fmla="*/ 5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32">
                    <a:moveTo>
                      <a:pt x="7" y="5"/>
                    </a:moveTo>
                    <a:lnTo>
                      <a:pt x="7" y="5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9" y="32"/>
                    </a:lnTo>
                    <a:lnTo>
                      <a:pt x="7" y="32"/>
                    </a:lnTo>
                    <a:lnTo>
                      <a:pt x="7" y="5"/>
                    </a:ln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346" name="Freeform 462"/>
              <p:cNvSpPr/>
              <p:nvPr/>
            </p:nvSpPr>
            <p:spPr bwMode="auto">
              <a:xfrm>
                <a:off x="3313113" y="4637088"/>
                <a:ext cx="30163" cy="50800"/>
              </a:xfrm>
              <a:custGeom>
                <a:avLst/>
                <a:gdLst>
                  <a:gd name="T0" fmla="*/ 0 w 8"/>
                  <a:gd name="T1" fmla="*/ 13 h 13"/>
                  <a:gd name="T2" fmla="*/ 0 w 8"/>
                  <a:gd name="T3" fmla="*/ 12 h 13"/>
                  <a:gd name="T4" fmla="*/ 2 w 8"/>
                  <a:gd name="T5" fmla="*/ 11 h 13"/>
                  <a:gd name="T6" fmla="*/ 6 w 8"/>
                  <a:gd name="T7" fmla="*/ 4 h 13"/>
                  <a:gd name="T8" fmla="*/ 4 w 8"/>
                  <a:gd name="T9" fmla="*/ 2 h 13"/>
                  <a:gd name="T10" fmla="*/ 1 w 8"/>
                  <a:gd name="T11" fmla="*/ 3 h 13"/>
                  <a:gd name="T12" fmla="*/ 0 w 8"/>
                  <a:gd name="T13" fmla="*/ 2 h 13"/>
                  <a:gd name="T14" fmla="*/ 4 w 8"/>
                  <a:gd name="T15" fmla="*/ 0 h 13"/>
                  <a:gd name="T16" fmla="*/ 8 w 8"/>
                  <a:gd name="T17" fmla="*/ 4 h 13"/>
                  <a:gd name="T18" fmla="*/ 4 w 8"/>
                  <a:gd name="T19" fmla="*/ 11 h 13"/>
                  <a:gd name="T20" fmla="*/ 3 w 8"/>
                  <a:gd name="T21" fmla="*/ 12 h 13"/>
                  <a:gd name="T22" fmla="*/ 3 w 8"/>
                  <a:gd name="T23" fmla="*/ 12 h 13"/>
                  <a:gd name="T24" fmla="*/ 8 w 8"/>
                  <a:gd name="T25" fmla="*/ 12 h 13"/>
                  <a:gd name="T26" fmla="*/ 8 w 8"/>
                  <a:gd name="T27" fmla="*/ 13 h 13"/>
                  <a:gd name="T28" fmla="*/ 0 w 8"/>
                  <a:gd name="T29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8" h="13">
                    <a:moveTo>
                      <a:pt x="0" y="13"/>
                    </a:moveTo>
                    <a:cubicBezTo>
                      <a:pt x="0" y="12"/>
                      <a:pt x="0" y="12"/>
                      <a:pt x="0" y="12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5" y="8"/>
                      <a:pt x="6" y="6"/>
                      <a:pt x="6" y="4"/>
                    </a:cubicBezTo>
                    <a:cubicBezTo>
                      <a:pt x="6" y="3"/>
                      <a:pt x="6" y="2"/>
                      <a:pt x="4" y="2"/>
                    </a:cubicBezTo>
                    <a:cubicBezTo>
                      <a:pt x="3" y="2"/>
                      <a:pt x="2" y="2"/>
                      <a:pt x="1" y="3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1"/>
                      <a:pt x="3" y="0"/>
                      <a:pt x="4" y="0"/>
                    </a:cubicBezTo>
                    <a:cubicBezTo>
                      <a:pt x="7" y="0"/>
                      <a:pt x="8" y="2"/>
                      <a:pt x="8" y="4"/>
                    </a:cubicBezTo>
                    <a:cubicBezTo>
                      <a:pt x="8" y="6"/>
                      <a:pt x="6" y="8"/>
                      <a:pt x="4" y="11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3"/>
                      <a:pt x="8" y="13"/>
                      <a:pt x="8" y="13"/>
                    </a:cubicBezTo>
                    <a:lnTo>
                      <a:pt x="0" y="13"/>
                    </a:ln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347" name="Freeform 463"/>
              <p:cNvSpPr/>
              <p:nvPr/>
            </p:nvSpPr>
            <p:spPr bwMode="auto">
              <a:xfrm>
                <a:off x="3354388" y="4637088"/>
                <a:ext cx="30163" cy="50800"/>
              </a:xfrm>
              <a:custGeom>
                <a:avLst/>
                <a:gdLst>
                  <a:gd name="T0" fmla="*/ 19 w 19"/>
                  <a:gd name="T1" fmla="*/ 0 h 32"/>
                  <a:gd name="T2" fmla="*/ 19 w 19"/>
                  <a:gd name="T3" fmla="*/ 5 h 32"/>
                  <a:gd name="T4" fmla="*/ 5 w 19"/>
                  <a:gd name="T5" fmla="*/ 32 h 32"/>
                  <a:gd name="T6" fmla="*/ 0 w 19"/>
                  <a:gd name="T7" fmla="*/ 32 h 32"/>
                  <a:gd name="T8" fmla="*/ 15 w 19"/>
                  <a:gd name="T9" fmla="*/ 5 h 32"/>
                  <a:gd name="T10" fmla="*/ 15 w 19"/>
                  <a:gd name="T11" fmla="*/ 5 h 32"/>
                  <a:gd name="T12" fmla="*/ 0 w 19"/>
                  <a:gd name="T13" fmla="*/ 5 h 32"/>
                  <a:gd name="T14" fmla="*/ 0 w 19"/>
                  <a:gd name="T15" fmla="*/ 0 h 32"/>
                  <a:gd name="T16" fmla="*/ 19 w 19"/>
                  <a:gd name="T17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9" h="32">
                    <a:moveTo>
                      <a:pt x="19" y="0"/>
                    </a:moveTo>
                    <a:lnTo>
                      <a:pt x="19" y="5"/>
                    </a:lnTo>
                    <a:lnTo>
                      <a:pt x="5" y="32"/>
                    </a:lnTo>
                    <a:lnTo>
                      <a:pt x="0" y="32"/>
                    </a:lnTo>
                    <a:lnTo>
                      <a:pt x="15" y="5"/>
                    </a:lnTo>
                    <a:lnTo>
                      <a:pt x="15" y="5"/>
                    </a:lnTo>
                    <a:lnTo>
                      <a:pt x="0" y="5"/>
                    </a:lnTo>
                    <a:lnTo>
                      <a:pt x="0" y="0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348" name="Freeform 464"/>
              <p:cNvSpPr>
                <a:spLocks noEditPoints="1"/>
              </p:cNvSpPr>
              <p:nvPr/>
            </p:nvSpPr>
            <p:spPr bwMode="auto">
              <a:xfrm>
                <a:off x="3389313" y="4637088"/>
                <a:ext cx="33338" cy="53975"/>
              </a:xfrm>
              <a:custGeom>
                <a:avLst/>
                <a:gdLst>
                  <a:gd name="T0" fmla="*/ 2 w 9"/>
                  <a:gd name="T1" fmla="*/ 12 h 14"/>
                  <a:gd name="T2" fmla="*/ 3 w 9"/>
                  <a:gd name="T3" fmla="*/ 12 h 14"/>
                  <a:gd name="T4" fmla="*/ 6 w 9"/>
                  <a:gd name="T5" fmla="*/ 11 h 14"/>
                  <a:gd name="T6" fmla="*/ 7 w 9"/>
                  <a:gd name="T7" fmla="*/ 7 h 14"/>
                  <a:gd name="T8" fmla="*/ 7 w 9"/>
                  <a:gd name="T9" fmla="*/ 7 h 14"/>
                  <a:gd name="T10" fmla="*/ 4 w 9"/>
                  <a:gd name="T11" fmla="*/ 9 h 14"/>
                  <a:gd name="T12" fmla="*/ 0 w 9"/>
                  <a:gd name="T13" fmla="*/ 5 h 14"/>
                  <a:gd name="T14" fmla="*/ 5 w 9"/>
                  <a:gd name="T15" fmla="*/ 0 h 14"/>
                  <a:gd name="T16" fmla="*/ 9 w 9"/>
                  <a:gd name="T17" fmla="*/ 6 h 14"/>
                  <a:gd name="T18" fmla="*/ 7 w 9"/>
                  <a:gd name="T19" fmla="*/ 12 h 14"/>
                  <a:gd name="T20" fmla="*/ 3 w 9"/>
                  <a:gd name="T21" fmla="*/ 13 h 14"/>
                  <a:gd name="T22" fmla="*/ 2 w 9"/>
                  <a:gd name="T23" fmla="*/ 14 h 14"/>
                  <a:gd name="T24" fmla="*/ 2 w 9"/>
                  <a:gd name="T25" fmla="*/ 12 h 14"/>
                  <a:gd name="T26" fmla="*/ 2 w 9"/>
                  <a:gd name="T27" fmla="*/ 5 h 14"/>
                  <a:gd name="T28" fmla="*/ 5 w 9"/>
                  <a:gd name="T29" fmla="*/ 7 h 14"/>
                  <a:gd name="T30" fmla="*/ 7 w 9"/>
                  <a:gd name="T31" fmla="*/ 6 h 14"/>
                  <a:gd name="T32" fmla="*/ 7 w 9"/>
                  <a:gd name="T33" fmla="*/ 5 h 14"/>
                  <a:gd name="T34" fmla="*/ 5 w 9"/>
                  <a:gd name="T35" fmla="*/ 2 h 14"/>
                  <a:gd name="T36" fmla="*/ 2 w 9"/>
                  <a:gd name="T37" fmla="*/ 5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" h="14">
                    <a:moveTo>
                      <a:pt x="2" y="12"/>
                    </a:moveTo>
                    <a:cubicBezTo>
                      <a:pt x="2" y="12"/>
                      <a:pt x="2" y="12"/>
                      <a:pt x="3" y="12"/>
                    </a:cubicBezTo>
                    <a:cubicBezTo>
                      <a:pt x="4" y="12"/>
                      <a:pt x="5" y="12"/>
                      <a:pt x="6" y="11"/>
                    </a:cubicBezTo>
                    <a:cubicBezTo>
                      <a:pt x="7" y="10"/>
                      <a:pt x="7" y="9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8"/>
                      <a:pt x="6" y="9"/>
                      <a:pt x="4" y="9"/>
                    </a:cubicBezTo>
                    <a:cubicBezTo>
                      <a:pt x="2" y="9"/>
                      <a:pt x="0" y="7"/>
                      <a:pt x="0" y="5"/>
                    </a:cubicBezTo>
                    <a:cubicBezTo>
                      <a:pt x="0" y="2"/>
                      <a:pt x="2" y="0"/>
                      <a:pt x="5" y="0"/>
                    </a:cubicBezTo>
                    <a:cubicBezTo>
                      <a:pt x="8" y="0"/>
                      <a:pt x="9" y="2"/>
                      <a:pt x="9" y="6"/>
                    </a:cubicBezTo>
                    <a:cubicBezTo>
                      <a:pt x="9" y="8"/>
                      <a:pt x="8" y="10"/>
                      <a:pt x="7" y="12"/>
                    </a:cubicBezTo>
                    <a:cubicBezTo>
                      <a:pt x="6" y="13"/>
                      <a:pt x="5" y="13"/>
                      <a:pt x="3" y="13"/>
                    </a:cubicBezTo>
                    <a:cubicBezTo>
                      <a:pt x="3" y="14"/>
                      <a:pt x="2" y="14"/>
                      <a:pt x="2" y="14"/>
                    </a:cubicBezTo>
                    <a:lnTo>
                      <a:pt x="2" y="12"/>
                    </a:lnTo>
                    <a:close/>
                    <a:moveTo>
                      <a:pt x="2" y="5"/>
                    </a:moveTo>
                    <a:cubicBezTo>
                      <a:pt x="2" y="6"/>
                      <a:pt x="3" y="7"/>
                      <a:pt x="5" y="7"/>
                    </a:cubicBezTo>
                    <a:cubicBezTo>
                      <a:pt x="6" y="7"/>
                      <a:pt x="7" y="7"/>
                      <a:pt x="7" y="6"/>
                    </a:cubicBezTo>
                    <a:cubicBezTo>
                      <a:pt x="7" y="6"/>
                      <a:pt x="7" y="6"/>
                      <a:pt x="7" y="5"/>
                    </a:cubicBezTo>
                    <a:cubicBezTo>
                      <a:pt x="7" y="3"/>
                      <a:pt x="7" y="2"/>
                      <a:pt x="5" y="2"/>
                    </a:cubicBezTo>
                    <a:cubicBezTo>
                      <a:pt x="3" y="2"/>
                      <a:pt x="2" y="3"/>
                      <a:pt x="2" y="5"/>
                    </a:cubicBez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349" name="Freeform 465"/>
              <p:cNvSpPr>
                <a:spLocks noEditPoints="1"/>
              </p:cNvSpPr>
              <p:nvPr/>
            </p:nvSpPr>
            <p:spPr bwMode="auto">
              <a:xfrm>
                <a:off x="3430588" y="4637088"/>
                <a:ext cx="30163" cy="53975"/>
              </a:xfrm>
              <a:custGeom>
                <a:avLst/>
                <a:gdLst>
                  <a:gd name="T0" fmla="*/ 1 w 8"/>
                  <a:gd name="T1" fmla="*/ 12 h 14"/>
                  <a:gd name="T2" fmla="*/ 2 w 8"/>
                  <a:gd name="T3" fmla="*/ 12 h 14"/>
                  <a:gd name="T4" fmla="*/ 5 w 8"/>
                  <a:gd name="T5" fmla="*/ 11 h 14"/>
                  <a:gd name="T6" fmla="*/ 7 w 8"/>
                  <a:gd name="T7" fmla="*/ 7 h 14"/>
                  <a:gd name="T8" fmla="*/ 7 w 8"/>
                  <a:gd name="T9" fmla="*/ 7 h 14"/>
                  <a:gd name="T10" fmla="*/ 3 w 8"/>
                  <a:gd name="T11" fmla="*/ 9 h 14"/>
                  <a:gd name="T12" fmla="*/ 0 w 8"/>
                  <a:gd name="T13" fmla="*/ 5 h 14"/>
                  <a:gd name="T14" fmla="*/ 4 w 8"/>
                  <a:gd name="T15" fmla="*/ 0 h 14"/>
                  <a:gd name="T16" fmla="*/ 8 w 8"/>
                  <a:gd name="T17" fmla="*/ 6 h 14"/>
                  <a:gd name="T18" fmla="*/ 6 w 8"/>
                  <a:gd name="T19" fmla="*/ 12 h 14"/>
                  <a:gd name="T20" fmla="*/ 2 w 8"/>
                  <a:gd name="T21" fmla="*/ 13 h 14"/>
                  <a:gd name="T22" fmla="*/ 1 w 8"/>
                  <a:gd name="T23" fmla="*/ 14 h 14"/>
                  <a:gd name="T24" fmla="*/ 1 w 8"/>
                  <a:gd name="T25" fmla="*/ 12 h 14"/>
                  <a:gd name="T26" fmla="*/ 1 w 8"/>
                  <a:gd name="T27" fmla="*/ 5 h 14"/>
                  <a:gd name="T28" fmla="*/ 4 w 8"/>
                  <a:gd name="T29" fmla="*/ 7 h 14"/>
                  <a:gd name="T30" fmla="*/ 6 w 8"/>
                  <a:gd name="T31" fmla="*/ 6 h 14"/>
                  <a:gd name="T32" fmla="*/ 7 w 8"/>
                  <a:gd name="T33" fmla="*/ 5 h 14"/>
                  <a:gd name="T34" fmla="*/ 4 w 8"/>
                  <a:gd name="T35" fmla="*/ 2 h 14"/>
                  <a:gd name="T36" fmla="*/ 1 w 8"/>
                  <a:gd name="T37" fmla="*/ 5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8" h="14">
                    <a:moveTo>
                      <a:pt x="1" y="12"/>
                    </a:moveTo>
                    <a:cubicBezTo>
                      <a:pt x="1" y="12"/>
                      <a:pt x="2" y="12"/>
                      <a:pt x="2" y="12"/>
                    </a:cubicBezTo>
                    <a:cubicBezTo>
                      <a:pt x="3" y="12"/>
                      <a:pt x="4" y="12"/>
                      <a:pt x="5" y="11"/>
                    </a:cubicBezTo>
                    <a:cubicBezTo>
                      <a:pt x="6" y="10"/>
                      <a:pt x="6" y="9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5" y="9"/>
                      <a:pt x="3" y="9"/>
                    </a:cubicBezTo>
                    <a:cubicBezTo>
                      <a:pt x="1" y="9"/>
                      <a:pt x="0" y="7"/>
                      <a:pt x="0" y="5"/>
                    </a:cubicBezTo>
                    <a:cubicBezTo>
                      <a:pt x="0" y="2"/>
                      <a:pt x="1" y="0"/>
                      <a:pt x="4" y="0"/>
                    </a:cubicBezTo>
                    <a:cubicBezTo>
                      <a:pt x="7" y="0"/>
                      <a:pt x="8" y="2"/>
                      <a:pt x="8" y="6"/>
                    </a:cubicBezTo>
                    <a:cubicBezTo>
                      <a:pt x="8" y="8"/>
                      <a:pt x="7" y="10"/>
                      <a:pt x="6" y="12"/>
                    </a:cubicBezTo>
                    <a:cubicBezTo>
                      <a:pt x="5" y="13"/>
                      <a:pt x="4" y="13"/>
                      <a:pt x="2" y="13"/>
                    </a:cubicBezTo>
                    <a:cubicBezTo>
                      <a:pt x="2" y="14"/>
                      <a:pt x="1" y="14"/>
                      <a:pt x="1" y="14"/>
                    </a:cubicBezTo>
                    <a:lnTo>
                      <a:pt x="1" y="12"/>
                    </a:lnTo>
                    <a:close/>
                    <a:moveTo>
                      <a:pt x="1" y="5"/>
                    </a:moveTo>
                    <a:cubicBezTo>
                      <a:pt x="1" y="6"/>
                      <a:pt x="2" y="7"/>
                      <a:pt x="4" y="7"/>
                    </a:cubicBezTo>
                    <a:cubicBezTo>
                      <a:pt x="5" y="7"/>
                      <a:pt x="6" y="7"/>
                      <a:pt x="6" y="6"/>
                    </a:cubicBezTo>
                    <a:cubicBezTo>
                      <a:pt x="7" y="6"/>
                      <a:pt x="7" y="6"/>
                      <a:pt x="7" y="5"/>
                    </a:cubicBezTo>
                    <a:cubicBezTo>
                      <a:pt x="7" y="3"/>
                      <a:pt x="6" y="2"/>
                      <a:pt x="4" y="2"/>
                    </a:cubicBezTo>
                    <a:cubicBezTo>
                      <a:pt x="2" y="2"/>
                      <a:pt x="1" y="3"/>
                      <a:pt x="1" y="5"/>
                    </a:cubicBezTo>
                    <a:close/>
                  </a:path>
                </a:pathLst>
              </a:cu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宋体" panose="02010600030101010101" pitchFamily="2" charset="-122"/>
                  <a:cs typeface="+mn-cs"/>
                </a:endParaRPr>
              </a:p>
            </p:txBody>
          </p:sp>
        </p:grpSp>
        <p:grpSp>
          <p:nvGrpSpPr>
            <p:cNvPr id="41" name="组合 40"/>
            <p:cNvGrpSpPr/>
            <p:nvPr/>
          </p:nvGrpSpPr>
          <p:grpSpPr>
            <a:xfrm>
              <a:off x="4546600" y="1545262"/>
              <a:ext cx="2811463" cy="3988764"/>
              <a:chOff x="4546600" y="1545262"/>
              <a:chExt cx="2811463" cy="3988764"/>
            </a:xfrm>
          </p:grpSpPr>
          <p:sp>
            <p:nvSpPr>
              <p:cNvPr id="192" name="Freeform 5"/>
              <p:cNvSpPr/>
              <p:nvPr/>
            </p:nvSpPr>
            <p:spPr bwMode="auto">
              <a:xfrm>
                <a:off x="4642568" y="1639879"/>
                <a:ext cx="2620879" cy="3799531"/>
              </a:xfrm>
              <a:custGeom>
                <a:avLst/>
                <a:gdLst>
                  <a:gd name="T0" fmla="*/ 281 w 414"/>
                  <a:gd name="T1" fmla="*/ 0 h 601"/>
                  <a:gd name="T2" fmla="*/ 88 w 414"/>
                  <a:gd name="T3" fmla="*/ 0 h 601"/>
                  <a:gd name="T4" fmla="*/ 0 w 414"/>
                  <a:gd name="T5" fmla="*/ 87 h 601"/>
                  <a:gd name="T6" fmla="*/ 0 w 414"/>
                  <a:gd name="T7" fmla="*/ 514 h 601"/>
                  <a:gd name="T8" fmla="*/ 88 w 414"/>
                  <a:gd name="T9" fmla="*/ 601 h 601"/>
                  <a:gd name="T10" fmla="*/ 326 w 414"/>
                  <a:gd name="T11" fmla="*/ 601 h 601"/>
                  <a:gd name="T12" fmla="*/ 414 w 414"/>
                  <a:gd name="T13" fmla="*/ 514 h 601"/>
                  <a:gd name="T14" fmla="*/ 414 w 414"/>
                  <a:gd name="T15" fmla="*/ 148 h 601"/>
                  <a:gd name="T16" fmla="*/ 281 w 414"/>
                  <a:gd name="T17" fmla="*/ 0 h 6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14" h="601">
                    <a:moveTo>
                      <a:pt x="281" y="0"/>
                    </a:moveTo>
                    <a:cubicBezTo>
                      <a:pt x="88" y="0"/>
                      <a:pt x="88" y="0"/>
                      <a:pt x="88" y="0"/>
                    </a:cubicBezTo>
                    <a:cubicBezTo>
                      <a:pt x="39" y="0"/>
                      <a:pt x="0" y="39"/>
                      <a:pt x="0" y="87"/>
                    </a:cubicBezTo>
                    <a:cubicBezTo>
                      <a:pt x="0" y="514"/>
                      <a:pt x="0" y="514"/>
                      <a:pt x="0" y="514"/>
                    </a:cubicBezTo>
                    <a:cubicBezTo>
                      <a:pt x="0" y="562"/>
                      <a:pt x="39" y="601"/>
                      <a:pt x="88" y="601"/>
                    </a:cubicBezTo>
                    <a:cubicBezTo>
                      <a:pt x="326" y="601"/>
                      <a:pt x="326" y="601"/>
                      <a:pt x="326" y="601"/>
                    </a:cubicBezTo>
                    <a:cubicBezTo>
                      <a:pt x="375" y="601"/>
                      <a:pt x="414" y="562"/>
                      <a:pt x="414" y="514"/>
                    </a:cubicBezTo>
                    <a:cubicBezTo>
                      <a:pt x="414" y="148"/>
                      <a:pt x="414" y="148"/>
                      <a:pt x="414" y="148"/>
                    </a:cubicBezTo>
                    <a:cubicBezTo>
                      <a:pt x="281" y="0"/>
                      <a:pt x="281" y="0"/>
                      <a:pt x="281" y="0"/>
                    </a:cubicBezTo>
                  </a:path>
                </a:pathLst>
              </a:custGeom>
              <a:solidFill>
                <a:srgbClr val="BFBB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193" name="Freeform 334"/>
              <p:cNvSpPr>
                <a:spLocks noEditPoints="1"/>
              </p:cNvSpPr>
              <p:nvPr/>
            </p:nvSpPr>
            <p:spPr bwMode="auto">
              <a:xfrm>
                <a:off x="6307819" y="1545262"/>
                <a:ext cx="1044837" cy="1163784"/>
              </a:xfrm>
              <a:custGeom>
                <a:avLst/>
                <a:gdLst>
                  <a:gd name="T0" fmla="*/ 136 w 165"/>
                  <a:gd name="T1" fmla="*/ 147 h 184"/>
                  <a:gd name="T2" fmla="*/ 136 w 165"/>
                  <a:gd name="T3" fmla="*/ 184 h 184"/>
                  <a:gd name="T4" fmla="*/ 163 w 165"/>
                  <a:gd name="T5" fmla="*/ 178 h 184"/>
                  <a:gd name="T6" fmla="*/ 165 w 165"/>
                  <a:gd name="T7" fmla="*/ 179 h 184"/>
                  <a:gd name="T8" fmla="*/ 136 w 165"/>
                  <a:gd name="T9" fmla="*/ 147 h 184"/>
                  <a:gd name="T10" fmla="*/ 5 w 165"/>
                  <a:gd name="T11" fmla="*/ 0 h 184"/>
                  <a:gd name="T12" fmla="*/ 0 w 165"/>
                  <a:gd name="T13" fmla="*/ 29 h 184"/>
                  <a:gd name="T14" fmla="*/ 31 w 165"/>
                  <a:gd name="T15" fmla="*/ 29 h 184"/>
                  <a:gd name="T16" fmla="*/ 10 w 165"/>
                  <a:gd name="T17" fmla="*/ 6 h 184"/>
                  <a:gd name="T18" fmla="*/ 5 w 165"/>
                  <a:gd name="T19" fmla="*/ 0 h 1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65" h="184">
                    <a:moveTo>
                      <a:pt x="136" y="147"/>
                    </a:moveTo>
                    <a:cubicBezTo>
                      <a:pt x="136" y="184"/>
                      <a:pt x="136" y="184"/>
                      <a:pt x="136" y="184"/>
                    </a:cubicBezTo>
                    <a:cubicBezTo>
                      <a:pt x="145" y="182"/>
                      <a:pt x="158" y="178"/>
                      <a:pt x="163" y="178"/>
                    </a:cubicBezTo>
                    <a:cubicBezTo>
                      <a:pt x="164" y="178"/>
                      <a:pt x="165" y="178"/>
                      <a:pt x="165" y="179"/>
                    </a:cubicBezTo>
                    <a:lnTo>
                      <a:pt x="136" y="147"/>
                    </a:lnTo>
                    <a:close/>
                    <a:moveTo>
                      <a:pt x="5" y="0"/>
                    </a:moveTo>
                    <a:cubicBezTo>
                      <a:pt x="3" y="10"/>
                      <a:pt x="2" y="20"/>
                      <a:pt x="0" y="29"/>
                    </a:cubicBezTo>
                    <a:cubicBezTo>
                      <a:pt x="31" y="29"/>
                      <a:pt x="31" y="29"/>
                      <a:pt x="31" y="29"/>
                    </a:cubicBezTo>
                    <a:cubicBezTo>
                      <a:pt x="10" y="6"/>
                      <a:pt x="10" y="6"/>
                      <a:pt x="10" y="6"/>
                    </a:cubicBez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194" name="Freeform 335"/>
              <p:cNvSpPr/>
              <p:nvPr/>
            </p:nvSpPr>
            <p:spPr bwMode="auto">
              <a:xfrm>
                <a:off x="6428118" y="1646637"/>
                <a:ext cx="842088" cy="935352"/>
              </a:xfrm>
              <a:custGeom>
                <a:avLst/>
                <a:gdLst>
                  <a:gd name="T0" fmla="*/ 0 w 133"/>
                  <a:gd name="T1" fmla="*/ 60 h 148"/>
                  <a:gd name="T2" fmla="*/ 88 w 133"/>
                  <a:gd name="T3" fmla="*/ 148 h 148"/>
                  <a:gd name="T4" fmla="*/ 133 w 133"/>
                  <a:gd name="T5" fmla="*/ 148 h 148"/>
                  <a:gd name="T6" fmla="*/ 0 w 133"/>
                  <a:gd name="T7" fmla="*/ 0 h 148"/>
                  <a:gd name="T8" fmla="*/ 0 w 133"/>
                  <a:gd name="T9" fmla="*/ 60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3" h="148">
                    <a:moveTo>
                      <a:pt x="0" y="60"/>
                    </a:moveTo>
                    <a:cubicBezTo>
                      <a:pt x="0" y="109"/>
                      <a:pt x="40" y="148"/>
                      <a:pt x="88" y="148"/>
                    </a:cubicBezTo>
                    <a:cubicBezTo>
                      <a:pt x="133" y="148"/>
                      <a:pt x="133" y="148"/>
                      <a:pt x="133" y="148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6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195" name="Freeform 337"/>
              <p:cNvSpPr/>
              <p:nvPr/>
            </p:nvSpPr>
            <p:spPr bwMode="auto">
              <a:xfrm>
                <a:off x="6428118" y="1646637"/>
                <a:ext cx="842088" cy="935352"/>
              </a:xfrm>
              <a:custGeom>
                <a:avLst/>
                <a:gdLst>
                  <a:gd name="T0" fmla="*/ 0 w 133"/>
                  <a:gd name="T1" fmla="*/ 60 h 148"/>
                  <a:gd name="T2" fmla="*/ 88 w 133"/>
                  <a:gd name="T3" fmla="*/ 148 h 148"/>
                  <a:gd name="T4" fmla="*/ 133 w 133"/>
                  <a:gd name="T5" fmla="*/ 148 h 148"/>
                  <a:gd name="T6" fmla="*/ 0 w 133"/>
                  <a:gd name="T7" fmla="*/ 0 h 148"/>
                  <a:gd name="T8" fmla="*/ 0 w 133"/>
                  <a:gd name="T9" fmla="*/ 60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3" h="148">
                    <a:moveTo>
                      <a:pt x="0" y="60"/>
                    </a:moveTo>
                    <a:cubicBezTo>
                      <a:pt x="0" y="109"/>
                      <a:pt x="40" y="148"/>
                      <a:pt x="88" y="148"/>
                    </a:cubicBezTo>
                    <a:cubicBezTo>
                      <a:pt x="133" y="148"/>
                      <a:pt x="133" y="148"/>
                      <a:pt x="133" y="148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60"/>
                    </a:lnTo>
                    <a:close/>
                  </a:path>
                </a:pathLst>
              </a:custGeom>
              <a:solidFill>
                <a:srgbClr val="84827B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196" name="Freeform 338"/>
              <p:cNvSpPr/>
              <p:nvPr/>
            </p:nvSpPr>
            <p:spPr bwMode="auto">
              <a:xfrm>
                <a:off x="6338908" y="1545262"/>
                <a:ext cx="1019155" cy="1131344"/>
              </a:xfrm>
              <a:custGeom>
                <a:avLst/>
                <a:gdLst>
                  <a:gd name="T0" fmla="*/ 102 w 161"/>
                  <a:gd name="T1" fmla="*/ 150 h 179"/>
                  <a:gd name="T2" fmla="*/ 29 w 161"/>
                  <a:gd name="T3" fmla="*/ 76 h 179"/>
                  <a:gd name="T4" fmla="*/ 29 w 161"/>
                  <a:gd name="T5" fmla="*/ 33 h 179"/>
                  <a:gd name="T6" fmla="*/ 0 w 161"/>
                  <a:gd name="T7" fmla="*/ 0 h 179"/>
                  <a:gd name="T8" fmla="*/ 0 w 161"/>
                  <a:gd name="T9" fmla="*/ 76 h 179"/>
                  <a:gd name="T10" fmla="*/ 102 w 161"/>
                  <a:gd name="T11" fmla="*/ 179 h 179"/>
                  <a:gd name="T12" fmla="*/ 161 w 161"/>
                  <a:gd name="T13" fmla="*/ 179 h 179"/>
                  <a:gd name="T14" fmla="*/ 134 w 161"/>
                  <a:gd name="T15" fmla="*/ 150 h 179"/>
                  <a:gd name="T16" fmla="*/ 102 w 161"/>
                  <a:gd name="T17" fmla="*/ 150 h 1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1" h="179">
                    <a:moveTo>
                      <a:pt x="102" y="150"/>
                    </a:moveTo>
                    <a:cubicBezTo>
                      <a:pt x="62" y="149"/>
                      <a:pt x="29" y="117"/>
                      <a:pt x="29" y="76"/>
                    </a:cubicBezTo>
                    <a:cubicBezTo>
                      <a:pt x="29" y="33"/>
                      <a:pt x="29" y="33"/>
                      <a:pt x="29" y="3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76"/>
                      <a:pt x="0" y="76"/>
                      <a:pt x="0" y="76"/>
                    </a:cubicBezTo>
                    <a:cubicBezTo>
                      <a:pt x="0" y="133"/>
                      <a:pt x="46" y="179"/>
                      <a:pt x="102" y="179"/>
                    </a:cubicBezTo>
                    <a:cubicBezTo>
                      <a:pt x="161" y="179"/>
                      <a:pt x="161" y="179"/>
                      <a:pt x="161" y="179"/>
                    </a:cubicBezTo>
                    <a:cubicBezTo>
                      <a:pt x="134" y="150"/>
                      <a:pt x="134" y="150"/>
                      <a:pt x="134" y="150"/>
                    </a:cubicBezTo>
                    <a:lnTo>
                      <a:pt x="102" y="150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宋体" panose="02010600030101010101" pitchFamily="2" charset="-122"/>
                  <a:cs typeface="+mn-cs"/>
                </a:endParaRPr>
              </a:p>
            </p:txBody>
          </p:sp>
          <p:grpSp>
            <p:nvGrpSpPr>
              <p:cNvPr id="197" name="组合 196"/>
              <p:cNvGrpSpPr/>
              <p:nvPr/>
            </p:nvGrpSpPr>
            <p:grpSpPr>
              <a:xfrm>
                <a:off x="4546600" y="1545262"/>
                <a:ext cx="2811463" cy="3988764"/>
                <a:chOff x="4546600" y="1545262"/>
                <a:chExt cx="2811463" cy="3988764"/>
              </a:xfrm>
            </p:grpSpPr>
            <p:sp>
              <p:nvSpPr>
                <p:cNvPr id="198" name="Freeform 336"/>
                <p:cNvSpPr/>
                <p:nvPr/>
              </p:nvSpPr>
              <p:spPr bwMode="auto">
                <a:xfrm>
                  <a:off x="4546600" y="1545262"/>
                  <a:ext cx="2811463" cy="3988764"/>
                </a:xfrm>
                <a:custGeom>
                  <a:avLst/>
                  <a:gdLst>
                    <a:gd name="T0" fmla="*/ 444 w 444"/>
                    <a:gd name="T1" fmla="*/ 179 h 631"/>
                    <a:gd name="T2" fmla="*/ 414 w 444"/>
                    <a:gd name="T3" fmla="*/ 146 h 631"/>
                    <a:gd name="T4" fmla="*/ 414 w 444"/>
                    <a:gd name="T5" fmla="*/ 529 h 631"/>
                    <a:gd name="T6" fmla="*/ 414 w 444"/>
                    <a:gd name="T7" fmla="*/ 529 h 631"/>
                    <a:gd name="T8" fmla="*/ 341 w 444"/>
                    <a:gd name="T9" fmla="*/ 602 h 631"/>
                    <a:gd name="T10" fmla="*/ 103 w 444"/>
                    <a:gd name="T11" fmla="*/ 602 h 631"/>
                    <a:gd name="T12" fmla="*/ 29 w 444"/>
                    <a:gd name="T13" fmla="*/ 529 h 631"/>
                    <a:gd name="T14" fmla="*/ 29 w 444"/>
                    <a:gd name="T15" fmla="*/ 102 h 631"/>
                    <a:gd name="T16" fmla="*/ 103 w 444"/>
                    <a:gd name="T17" fmla="*/ 29 h 631"/>
                    <a:gd name="T18" fmla="*/ 309 w 444"/>
                    <a:gd name="T19" fmla="*/ 29 h 631"/>
                    <a:gd name="T20" fmla="*/ 283 w 444"/>
                    <a:gd name="T21" fmla="*/ 0 h 631"/>
                    <a:gd name="T22" fmla="*/ 103 w 444"/>
                    <a:gd name="T23" fmla="*/ 0 h 631"/>
                    <a:gd name="T24" fmla="*/ 0 w 444"/>
                    <a:gd name="T25" fmla="*/ 102 h 631"/>
                    <a:gd name="T26" fmla="*/ 0 w 444"/>
                    <a:gd name="T27" fmla="*/ 529 h 631"/>
                    <a:gd name="T28" fmla="*/ 103 w 444"/>
                    <a:gd name="T29" fmla="*/ 631 h 631"/>
                    <a:gd name="T30" fmla="*/ 341 w 444"/>
                    <a:gd name="T31" fmla="*/ 631 h 631"/>
                    <a:gd name="T32" fmla="*/ 444 w 444"/>
                    <a:gd name="T33" fmla="*/ 529 h 631"/>
                    <a:gd name="T34" fmla="*/ 444 w 444"/>
                    <a:gd name="T35" fmla="*/ 529 h 631"/>
                    <a:gd name="T36" fmla="*/ 444 w 444"/>
                    <a:gd name="T37" fmla="*/ 179 h 6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444" h="631">
                      <a:moveTo>
                        <a:pt x="444" y="179"/>
                      </a:moveTo>
                      <a:cubicBezTo>
                        <a:pt x="414" y="146"/>
                        <a:pt x="414" y="146"/>
                        <a:pt x="414" y="146"/>
                      </a:cubicBezTo>
                      <a:cubicBezTo>
                        <a:pt x="414" y="529"/>
                        <a:pt x="414" y="529"/>
                        <a:pt x="414" y="529"/>
                      </a:cubicBezTo>
                      <a:cubicBezTo>
                        <a:pt x="414" y="529"/>
                        <a:pt x="414" y="529"/>
                        <a:pt x="414" y="529"/>
                      </a:cubicBezTo>
                      <a:cubicBezTo>
                        <a:pt x="414" y="569"/>
                        <a:pt x="382" y="602"/>
                        <a:pt x="341" y="602"/>
                      </a:cubicBezTo>
                      <a:cubicBezTo>
                        <a:pt x="103" y="602"/>
                        <a:pt x="103" y="602"/>
                        <a:pt x="103" y="602"/>
                      </a:cubicBezTo>
                      <a:cubicBezTo>
                        <a:pt x="62" y="602"/>
                        <a:pt x="30" y="569"/>
                        <a:pt x="29" y="529"/>
                      </a:cubicBezTo>
                      <a:cubicBezTo>
                        <a:pt x="29" y="102"/>
                        <a:pt x="29" y="102"/>
                        <a:pt x="29" y="102"/>
                      </a:cubicBezTo>
                      <a:cubicBezTo>
                        <a:pt x="30" y="62"/>
                        <a:pt x="62" y="29"/>
                        <a:pt x="103" y="29"/>
                      </a:cubicBezTo>
                      <a:cubicBezTo>
                        <a:pt x="309" y="29"/>
                        <a:pt x="309" y="29"/>
                        <a:pt x="309" y="29"/>
                      </a:cubicBezTo>
                      <a:cubicBezTo>
                        <a:pt x="283" y="0"/>
                        <a:pt x="283" y="0"/>
                        <a:pt x="283" y="0"/>
                      </a:cubicBezTo>
                      <a:cubicBezTo>
                        <a:pt x="103" y="0"/>
                        <a:pt x="103" y="0"/>
                        <a:pt x="103" y="0"/>
                      </a:cubicBezTo>
                      <a:cubicBezTo>
                        <a:pt x="46" y="0"/>
                        <a:pt x="0" y="46"/>
                        <a:pt x="0" y="102"/>
                      </a:cubicBezTo>
                      <a:cubicBezTo>
                        <a:pt x="0" y="529"/>
                        <a:pt x="0" y="529"/>
                        <a:pt x="0" y="529"/>
                      </a:cubicBezTo>
                      <a:cubicBezTo>
                        <a:pt x="0" y="585"/>
                        <a:pt x="46" y="631"/>
                        <a:pt x="103" y="631"/>
                      </a:cubicBezTo>
                      <a:cubicBezTo>
                        <a:pt x="341" y="631"/>
                        <a:pt x="341" y="631"/>
                        <a:pt x="341" y="631"/>
                      </a:cubicBezTo>
                      <a:cubicBezTo>
                        <a:pt x="398" y="631"/>
                        <a:pt x="444" y="585"/>
                        <a:pt x="444" y="529"/>
                      </a:cubicBezTo>
                      <a:cubicBezTo>
                        <a:pt x="444" y="529"/>
                        <a:pt x="444" y="529"/>
                        <a:pt x="444" y="529"/>
                      </a:cubicBezTo>
                      <a:lnTo>
                        <a:pt x="444" y="179"/>
                      </a:lnTo>
                      <a:close/>
                    </a:path>
                  </a:pathLst>
                </a:custGeom>
                <a:solidFill>
                  <a:schemeClr val="bg1">
                    <a:lumMod val="85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宋体" panose="02010600030101010101" pitchFamily="2" charset="-122"/>
                    <a:cs typeface="+mn-cs"/>
                  </a:endParaRPr>
                </a:p>
              </p:txBody>
            </p:sp>
            <p:grpSp>
              <p:nvGrpSpPr>
                <p:cNvPr id="199" name="组合 198"/>
                <p:cNvGrpSpPr/>
                <p:nvPr/>
              </p:nvGrpSpPr>
              <p:grpSpPr>
                <a:xfrm>
                  <a:off x="5053474" y="4544606"/>
                  <a:ext cx="1764156" cy="592030"/>
                  <a:chOff x="2435225" y="4386263"/>
                  <a:chExt cx="1173163" cy="393700"/>
                </a:xfrm>
              </p:grpSpPr>
              <p:sp>
                <p:nvSpPr>
                  <p:cNvPr id="200" name="AutoShape 402"/>
                  <p:cNvSpPr>
                    <a:spLocks noChangeAspect="1" noChangeArrowheads="1" noTextEdit="1"/>
                  </p:cNvSpPr>
                  <p:nvPr/>
                </p:nvSpPr>
                <p:spPr bwMode="auto">
                  <a:xfrm>
                    <a:off x="2438400" y="4386263"/>
                    <a:ext cx="1169988" cy="39370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defRPr/>
                    </a:pPr>
                    <a:endParaRPr kumimoji="0" lang="zh-CN" alt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宋体" panose="02010600030101010101" pitchFamily="2" charset="-122"/>
                      <a:cs typeface="+mn-cs"/>
                    </a:endParaRPr>
                  </a:p>
                </p:txBody>
              </p:sp>
              <p:sp>
                <p:nvSpPr>
                  <p:cNvPr id="201" name="Freeform 404"/>
                  <p:cNvSpPr/>
                  <p:nvPr/>
                </p:nvSpPr>
                <p:spPr bwMode="auto">
                  <a:xfrm>
                    <a:off x="2435225" y="4386263"/>
                    <a:ext cx="1169988" cy="390525"/>
                  </a:xfrm>
                  <a:custGeom>
                    <a:avLst/>
                    <a:gdLst>
                      <a:gd name="T0" fmla="*/ 294 w 309"/>
                      <a:gd name="T1" fmla="*/ 0 h 101"/>
                      <a:gd name="T2" fmla="*/ 15 w 309"/>
                      <a:gd name="T3" fmla="*/ 0 h 101"/>
                      <a:gd name="T4" fmla="*/ 0 w 309"/>
                      <a:gd name="T5" fmla="*/ 15 h 101"/>
                      <a:gd name="T6" fmla="*/ 0 w 309"/>
                      <a:gd name="T7" fmla="*/ 86 h 101"/>
                      <a:gd name="T8" fmla="*/ 15 w 309"/>
                      <a:gd name="T9" fmla="*/ 101 h 101"/>
                      <a:gd name="T10" fmla="*/ 294 w 309"/>
                      <a:gd name="T11" fmla="*/ 101 h 101"/>
                      <a:gd name="T12" fmla="*/ 309 w 309"/>
                      <a:gd name="T13" fmla="*/ 86 h 101"/>
                      <a:gd name="T14" fmla="*/ 309 w 309"/>
                      <a:gd name="T15" fmla="*/ 15 h 101"/>
                      <a:gd name="T16" fmla="*/ 294 w 309"/>
                      <a:gd name="T17" fmla="*/ 0 h 10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309" h="101">
                        <a:moveTo>
                          <a:pt x="294" y="0"/>
                        </a:moveTo>
                        <a:cubicBezTo>
                          <a:pt x="15" y="0"/>
                          <a:pt x="15" y="0"/>
                          <a:pt x="15" y="0"/>
                        </a:cubicBezTo>
                        <a:cubicBezTo>
                          <a:pt x="7" y="0"/>
                          <a:pt x="0" y="7"/>
                          <a:pt x="0" y="15"/>
                        </a:cubicBezTo>
                        <a:cubicBezTo>
                          <a:pt x="0" y="86"/>
                          <a:pt x="0" y="86"/>
                          <a:pt x="0" y="86"/>
                        </a:cubicBezTo>
                        <a:cubicBezTo>
                          <a:pt x="0" y="94"/>
                          <a:pt x="7" y="101"/>
                          <a:pt x="15" y="101"/>
                        </a:cubicBezTo>
                        <a:cubicBezTo>
                          <a:pt x="294" y="101"/>
                          <a:pt x="294" y="101"/>
                          <a:pt x="294" y="101"/>
                        </a:cubicBezTo>
                        <a:cubicBezTo>
                          <a:pt x="302" y="101"/>
                          <a:pt x="309" y="94"/>
                          <a:pt x="309" y="86"/>
                        </a:cubicBezTo>
                        <a:cubicBezTo>
                          <a:pt x="309" y="15"/>
                          <a:pt x="309" y="15"/>
                          <a:pt x="309" y="15"/>
                        </a:cubicBezTo>
                        <a:cubicBezTo>
                          <a:pt x="309" y="7"/>
                          <a:pt x="302" y="0"/>
                          <a:pt x="294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defRPr/>
                    </a:pPr>
                    <a:endParaRPr kumimoji="0" lang="zh-CN" alt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宋体" panose="02010600030101010101" pitchFamily="2" charset="-122"/>
                      <a:cs typeface="+mn-cs"/>
                    </a:endParaRPr>
                  </a:p>
                </p:txBody>
              </p:sp>
              <p:sp>
                <p:nvSpPr>
                  <p:cNvPr id="202" name="Freeform 405"/>
                  <p:cNvSpPr/>
                  <p:nvPr/>
                </p:nvSpPr>
                <p:spPr bwMode="auto">
                  <a:xfrm>
                    <a:off x="2536825" y="4429126"/>
                    <a:ext cx="19050" cy="277813"/>
                  </a:xfrm>
                  <a:custGeom>
                    <a:avLst/>
                    <a:gdLst>
                      <a:gd name="T0" fmla="*/ 12 w 12"/>
                      <a:gd name="T1" fmla="*/ 0 h 175"/>
                      <a:gd name="T2" fmla="*/ 0 w 12"/>
                      <a:gd name="T3" fmla="*/ 0 h 175"/>
                      <a:gd name="T4" fmla="*/ 0 w 12"/>
                      <a:gd name="T5" fmla="*/ 175 h 175"/>
                      <a:gd name="T6" fmla="*/ 12 w 12"/>
                      <a:gd name="T7" fmla="*/ 175 h 175"/>
                      <a:gd name="T8" fmla="*/ 12 w 12"/>
                      <a:gd name="T9" fmla="*/ 0 h 175"/>
                      <a:gd name="T10" fmla="*/ 12 w 12"/>
                      <a:gd name="T11" fmla="*/ 0 h 17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2" h="175">
                        <a:moveTo>
                          <a:pt x="12" y="0"/>
                        </a:moveTo>
                        <a:lnTo>
                          <a:pt x="0" y="0"/>
                        </a:lnTo>
                        <a:lnTo>
                          <a:pt x="0" y="175"/>
                        </a:lnTo>
                        <a:lnTo>
                          <a:pt x="12" y="175"/>
                        </a:lnTo>
                        <a:lnTo>
                          <a:pt x="12" y="0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chemeClr val="tx1">
                      <a:lumMod val="65000"/>
                      <a:lumOff val="35000"/>
                    </a:schemeClr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defRPr/>
                    </a:pPr>
                    <a:endParaRPr kumimoji="0" lang="zh-CN" alt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宋体" panose="02010600030101010101" pitchFamily="2" charset="-122"/>
                      <a:cs typeface="+mn-cs"/>
                    </a:endParaRPr>
                  </a:p>
                </p:txBody>
              </p:sp>
              <p:sp>
                <p:nvSpPr>
                  <p:cNvPr id="203" name="Freeform 406"/>
                  <p:cNvSpPr/>
                  <p:nvPr/>
                </p:nvSpPr>
                <p:spPr bwMode="auto">
                  <a:xfrm>
                    <a:off x="2586038" y="4429126"/>
                    <a:ext cx="7938" cy="180975"/>
                  </a:xfrm>
                  <a:custGeom>
                    <a:avLst/>
                    <a:gdLst>
                      <a:gd name="T0" fmla="*/ 5 w 5"/>
                      <a:gd name="T1" fmla="*/ 0 h 114"/>
                      <a:gd name="T2" fmla="*/ 0 w 5"/>
                      <a:gd name="T3" fmla="*/ 0 h 114"/>
                      <a:gd name="T4" fmla="*/ 0 w 5"/>
                      <a:gd name="T5" fmla="*/ 114 h 114"/>
                      <a:gd name="T6" fmla="*/ 5 w 5"/>
                      <a:gd name="T7" fmla="*/ 114 h 114"/>
                      <a:gd name="T8" fmla="*/ 5 w 5"/>
                      <a:gd name="T9" fmla="*/ 0 h 114"/>
                      <a:gd name="T10" fmla="*/ 5 w 5"/>
                      <a:gd name="T11" fmla="*/ 0 h 1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5" h="114">
                        <a:moveTo>
                          <a:pt x="5" y="0"/>
                        </a:moveTo>
                        <a:lnTo>
                          <a:pt x="0" y="0"/>
                        </a:lnTo>
                        <a:lnTo>
                          <a:pt x="0" y="114"/>
                        </a:lnTo>
                        <a:lnTo>
                          <a:pt x="5" y="114"/>
                        </a:lnTo>
                        <a:lnTo>
                          <a:pt x="5" y="0"/>
                        </a:lnTo>
                        <a:lnTo>
                          <a:pt x="5" y="0"/>
                        </a:lnTo>
                        <a:close/>
                      </a:path>
                    </a:pathLst>
                  </a:custGeom>
                  <a:solidFill>
                    <a:schemeClr val="tx1">
                      <a:lumMod val="65000"/>
                      <a:lumOff val="35000"/>
                    </a:schemeClr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defRPr/>
                    </a:pPr>
                    <a:endParaRPr kumimoji="0" lang="zh-CN" alt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宋体" panose="02010600030101010101" pitchFamily="2" charset="-122"/>
                      <a:cs typeface="+mn-cs"/>
                    </a:endParaRPr>
                  </a:p>
                </p:txBody>
              </p:sp>
              <p:sp>
                <p:nvSpPr>
                  <p:cNvPr id="204" name="Freeform 407"/>
                  <p:cNvSpPr/>
                  <p:nvPr/>
                </p:nvSpPr>
                <p:spPr bwMode="auto">
                  <a:xfrm>
                    <a:off x="2627313" y="4429126"/>
                    <a:ext cx="15875" cy="180975"/>
                  </a:xfrm>
                  <a:custGeom>
                    <a:avLst/>
                    <a:gdLst>
                      <a:gd name="T0" fmla="*/ 10 w 10"/>
                      <a:gd name="T1" fmla="*/ 0 h 114"/>
                      <a:gd name="T2" fmla="*/ 0 w 10"/>
                      <a:gd name="T3" fmla="*/ 0 h 114"/>
                      <a:gd name="T4" fmla="*/ 0 w 10"/>
                      <a:gd name="T5" fmla="*/ 114 h 114"/>
                      <a:gd name="T6" fmla="*/ 10 w 10"/>
                      <a:gd name="T7" fmla="*/ 114 h 114"/>
                      <a:gd name="T8" fmla="*/ 10 w 10"/>
                      <a:gd name="T9" fmla="*/ 0 h 114"/>
                      <a:gd name="T10" fmla="*/ 10 w 10"/>
                      <a:gd name="T11" fmla="*/ 0 h 1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0" h="114">
                        <a:moveTo>
                          <a:pt x="10" y="0"/>
                        </a:moveTo>
                        <a:lnTo>
                          <a:pt x="0" y="0"/>
                        </a:lnTo>
                        <a:lnTo>
                          <a:pt x="0" y="114"/>
                        </a:lnTo>
                        <a:lnTo>
                          <a:pt x="10" y="114"/>
                        </a:lnTo>
                        <a:lnTo>
                          <a:pt x="10" y="0"/>
                        </a:lnTo>
                        <a:lnTo>
                          <a:pt x="10" y="0"/>
                        </a:lnTo>
                        <a:close/>
                      </a:path>
                    </a:pathLst>
                  </a:custGeom>
                  <a:solidFill>
                    <a:schemeClr val="tx1">
                      <a:lumMod val="65000"/>
                      <a:lumOff val="35000"/>
                    </a:schemeClr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defRPr/>
                    </a:pPr>
                    <a:endParaRPr kumimoji="0" lang="zh-CN" alt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宋体" panose="02010600030101010101" pitchFamily="2" charset="-122"/>
                      <a:cs typeface="+mn-cs"/>
                    </a:endParaRPr>
                  </a:p>
                </p:txBody>
              </p:sp>
              <p:sp>
                <p:nvSpPr>
                  <p:cNvPr id="205" name="Freeform 408"/>
                  <p:cNvSpPr/>
                  <p:nvPr/>
                </p:nvSpPr>
                <p:spPr bwMode="auto">
                  <a:xfrm>
                    <a:off x="2654300" y="4429126"/>
                    <a:ext cx="33338" cy="180975"/>
                  </a:xfrm>
                  <a:custGeom>
                    <a:avLst/>
                    <a:gdLst>
                      <a:gd name="T0" fmla="*/ 21 w 21"/>
                      <a:gd name="T1" fmla="*/ 0 h 114"/>
                      <a:gd name="T2" fmla="*/ 0 w 21"/>
                      <a:gd name="T3" fmla="*/ 0 h 114"/>
                      <a:gd name="T4" fmla="*/ 0 w 21"/>
                      <a:gd name="T5" fmla="*/ 114 h 114"/>
                      <a:gd name="T6" fmla="*/ 21 w 21"/>
                      <a:gd name="T7" fmla="*/ 114 h 114"/>
                      <a:gd name="T8" fmla="*/ 21 w 21"/>
                      <a:gd name="T9" fmla="*/ 0 h 114"/>
                      <a:gd name="T10" fmla="*/ 21 w 21"/>
                      <a:gd name="T11" fmla="*/ 0 h 1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21" h="114">
                        <a:moveTo>
                          <a:pt x="21" y="0"/>
                        </a:moveTo>
                        <a:lnTo>
                          <a:pt x="0" y="0"/>
                        </a:lnTo>
                        <a:lnTo>
                          <a:pt x="0" y="114"/>
                        </a:lnTo>
                        <a:lnTo>
                          <a:pt x="21" y="114"/>
                        </a:lnTo>
                        <a:lnTo>
                          <a:pt x="21" y="0"/>
                        </a:lnTo>
                        <a:lnTo>
                          <a:pt x="21" y="0"/>
                        </a:lnTo>
                        <a:close/>
                      </a:path>
                    </a:pathLst>
                  </a:custGeom>
                  <a:solidFill>
                    <a:schemeClr val="tx1">
                      <a:lumMod val="65000"/>
                      <a:lumOff val="35000"/>
                    </a:schemeClr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defRPr/>
                    </a:pPr>
                    <a:endParaRPr kumimoji="0" lang="zh-CN" alt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宋体" panose="02010600030101010101" pitchFamily="2" charset="-122"/>
                      <a:cs typeface="+mn-cs"/>
                    </a:endParaRPr>
                  </a:p>
                </p:txBody>
              </p:sp>
              <p:sp>
                <p:nvSpPr>
                  <p:cNvPr id="206" name="Freeform 409"/>
                  <p:cNvSpPr/>
                  <p:nvPr/>
                </p:nvSpPr>
                <p:spPr bwMode="auto">
                  <a:xfrm>
                    <a:off x="2711450" y="4429126"/>
                    <a:ext cx="7938" cy="180975"/>
                  </a:xfrm>
                  <a:custGeom>
                    <a:avLst/>
                    <a:gdLst>
                      <a:gd name="T0" fmla="*/ 5 w 5"/>
                      <a:gd name="T1" fmla="*/ 0 h 114"/>
                      <a:gd name="T2" fmla="*/ 0 w 5"/>
                      <a:gd name="T3" fmla="*/ 0 h 114"/>
                      <a:gd name="T4" fmla="*/ 0 w 5"/>
                      <a:gd name="T5" fmla="*/ 114 h 114"/>
                      <a:gd name="T6" fmla="*/ 5 w 5"/>
                      <a:gd name="T7" fmla="*/ 114 h 114"/>
                      <a:gd name="T8" fmla="*/ 5 w 5"/>
                      <a:gd name="T9" fmla="*/ 0 h 114"/>
                      <a:gd name="T10" fmla="*/ 5 w 5"/>
                      <a:gd name="T11" fmla="*/ 0 h 1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5" h="114">
                        <a:moveTo>
                          <a:pt x="5" y="0"/>
                        </a:moveTo>
                        <a:lnTo>
                          <a:pt x="0" y="0"/>
                        </a:lnTo>
                        <a:lnTo>
                          <a:pt x="0" y="114"/>
                        </a:lnTo>
                        <a:lnTo>
                          <a:pt x="5" y="114"/>
                        </a:lnTo>
                        <a:lnTo>
                          <a:pt x="5" y="0"/>
                        </a:lnTo>
                        <a:lnTo>
                          <a:pt x="5" y="0"/>
                        </a:lnTo>
                        <a:close/>
                      </a:path>
                    </a:pathLst>
                  </a:custGeom>
                  <a:solidFill>
                    <a:schemeClr val="tx1">
                      <a:lumMod val="65000"/>
                      <a:lumOff val="35000"/>
                    </a:schemeClr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defRPr/>
                    </a:pPr>
                    <a:endParaRPr kumimoji="0" lang="zh-CN" alt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宋体" panose="02010600030101010101" pitchFamily="2" charset="-122"/>
                      <a:cs typeface="+mn-cs"/>
                    </a:endParaRPr>
                  </a:p>
                </p:txBody>
              </p:sp>
              <p:sp>
                <p:nvSpPr>
                  <p:cNvPr id="207" name="Freeform 410"/>
                  <p:cNvSpPr/>
                  <p:nvPr/>
                </p:nvSpPr>
                <p:spPr bwMode="auto">
                  <a:xfrm>
                    <a:off x="2733675" y="4429126"/>
                    <a:ext cx="11113" cy="180975"/>
                  </a:xfrm>
                  <a:custGeom>
                    <a:avLst/>
                    <a:gdLst>
                      <a:gd name="T0" fmla="*/ 7 w 7"/>
                      <a:gd name="T1" fmla="*/ 0 h 114"/>
                      <a:gd name="T2" fmla="*/ 0 w 7"/>
                      <a:gd name="T3" fmla="*/ 0 h 114"/>
                      <a:gd name="T4" fmla="*/ 0 w 7"/>
                      <a:gd name="T5" fmla="*/ 114 h 114"/>
                      <a:gd name="T6" fmla="*/ 7 w 7"/>
                      <a:gd name="T7" fmla="*/ 114 h 114"/>
                      <a:gd name="T8" fmla="*/ 7 w 7"/>
                      <a:gd name="T9" fmla="*/ 0 h 114"/>
                      <a:gd name="T10" fmla="*/ 7 w 7"/>
                      <a:gd name="T11" fmla="*/ 0 h 1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7" h="114">
                        <a:moveTo>
                          <a:pt x="7" y="0"/>
                        </a:moveTo>
                        <a:lnTo>
                          <a:pt x="0" y="0"/>
                        </a:lnTo>
                        <a:lnTo>
                          <a:pt x="0" y="114"/>
                        </a:lnTo>
                        <a:lnTo>
                          <a:pt x="7" y="114"/>
                        </a:lnTo>
                        <a:lnTo>
                          <a:pt x="7" y="0"/>
                        </a:lnTo>
                        <a:lnTo>
                          <a:pt x="7" y="0"/>
                        </a:lnTo>
                        <a:close/>
                      </a:path>
                    </a:pathLst>
                  </a:custGeom>
                  <a:solidFill>
                    <a:schemeClr val="tx1">
                      <a:lumMod val="65000"/>
                      <a:lumOff val="35000"/>
                    </a:schemeClr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defRPr/>
                    </a:pPr>
                    <a:endParaRPr kumimoji="0" lang="zh-CN" alt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宋体" panose="02010600030101010101" pitchFamily="2" charset="-122"/>
                      <a:cs typeface="+mn-cs"/>
                    </a:endParaRPr>
                  </a:p>
                </p:txBody>
              </p:sp>
              <p:sp>
                <p:nvSpPr>
                  <p:cNvPr id="232" name="Freeform 411"/>
                  <p:cNvSpPr/>
                  <p:nvPr/>
                </p:nvSpPr>
                <p:spPr bwMode="auto">
                  <a:xfrm>
                    <a:off x="2771775" y="4429126"/>
                    <a:ext cx="30163" cy="180975"/>
                  </a:xfrm>
                  <a:custGeom>
                    <a:avLst/>
                    <a:gdLst>
                      <a:gd name="T0" fmla="*/ 19 w 19"/>
                      <a:gd name="T1" fmla="*/ 0 h 114"/>
                      <a:gd name="T2" fmla="*/ 0 w 19"/>
                      <a:gd name="T3" fmla="*/ 0 h 114"/>
                      <a:gd name="T4" fmla="*/ 0 w 19"/>
                      <a:gd name="T5" fmla="*/ 114 h 114"/>
                      <a:gd name="T6" fmla="*/ 19 w 19"/>
                      <a:gd name="T7" fmla="*/ 114 h 114"/>
                      <a:gd name="T8" fmla="*/ 19 w 19"/>
                      <a:gd name="T9" fmla="*/ 0 h 114"/>
                      <a:gd name="T10" fmla="*/ 19 w 19"/>
                      <a:gd name="T11" fmla="*/ 0 h 1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9" h="114">
                        <a:moveTo>
                          <a:pt x="19" y="0"/>
                        </a:moveTo>
                        <a:lnTo>
                          <a:pt x="0" y="0"/>
                        </a:lnTo>
                        <a:lnTo>
                          <a:pt x="0" y="114"/>
                        </a:lnTo>
                        <a:lnTo>
                          <a:pt x="19" y="114"/>
                        </a:lnTo>
                        <a:lnTo>
                          <a:pt x="19" y="0"/>
                        </a:lnTo>
                        <a:lnTo>
                          <a:pt x="19" y="0"/>
                        </a:lnTo>
                        <a:close/>
                      </a:path>
                    </a:pathLst>
                  </a:custGeom>
                  <a:solidFill>
                    <a:schemeClr val="tx1">
                      <a:lumMod val="65000"/>
                      <a:lumOff val="35000"/>
                    </a:schemeClr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defRPr/>
                    </a:pPr>
                    <a:endParaRPr kumimoji="0" lang="zh-CN" alt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宋体" panose="02010600030101010101" pitchFamily="2" charset="-122"/>
                      <a:cs typeface="+mn-cs"/>
                    </a:endParaRPr>
                  </a:p>
                </p:txBody>
              </p:sp>
              <p:sp>
                <p:nvSpPr>
                  <p:cNvPr id="233" name="Freeform 412"/>
                  <p:cNvSpPr/>
                  <p:nvPr/>
                </p:nvSpPr>
                <p:spPr bwMode="auto">
                  <a:xfrm>
                    <a:off x="2828925" y="4429126"/>
                    <a:ext cx="6350" cy="180975"/>
                  </a:xfrm>
                  <a:custGeom>
                    <a:avLst/>
                    <a:gdLst>
                      <a:gd name="T0" fmla="*/ 4 w 4"/>
                      <a:gd name="T1" fmla="*/ 0 h 114"/>
                      <a:gd name="T2" fmla="*/ 0 w 4"/>
                      <a:gd name="T3" fmla="*/ 0 h 114"/>
                      <a:gd name="T4" fmla="*/ 0 w 4"/>
                      <a:gd name="T5" fmla="*/ 114 h 114"/>
                      <a:gd name="T6" fmla="*/ 4 w 4"/>
                      <a:gd name="T7" fmla="*/ 114 h 114"/>
                      <a:gd name="T8" fmla="*/ 4 w 4"/>
                      <a:gd name="T9" fmla="*/ 0 h 114"/>
                      <a:gd name="T10" fmla="*/ 4 w 4"/>
                      <a:gd name="T11" fmla="*/ 0 h 1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4" h="114">
                        <a:moveTo>
                          <a:pt x="4" y="0"/>
                        </a:moveTo>
                        <a:lnTo>
                          <a:pt x="0" y="0"/>
                        </a:lnTo>
                        <a:lnTo>
                          <a:pt x="0" y="114"/>
                        </a:lnTo>
                        <a:lnTo>
                          <a:pt x="4" y="114"/>
                        </a:lnTo>
                        <a:lnTo>
                          <a:pt x="4" y="0"/>
                        </a:lnTo>
                        <a:lnTo>
                          <a:pt x="4" y="0"/>
                        </a:lnTo>
                        <a:close/>
                      </a:path>
                    </a:pathLst>
                  </a:custGeom>
                  <a:solidFill>
                    <a:schemeClr val="tx1">
                      <a:lumMod val="65000"/>
                      <a:lumOff val="35000"/>
                    </a:schemeClr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defRPr/>
                    </a:pPr>
                    <a:endParaRPr kumimoji="0" lang="zh-CN" alt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宋体" panose="02010600030101010101" pitchFamily="2" charset="-122"/>
                      <a:cs typeface="+mn-cs"/>
                    </a:endParaRPr>
                  </a:p>
                </p:txBody>
              </p:sp>
              <p:sp>
                <p:nvSpPr>
                  <p:cNvPr id="234" name="Freeform 413"/>
                  <p:cNvSpPr/>
                  <p:nvPr/>
                </p:nvSpPr>
                <p:spPr bwMode="auto">
                  <a:xfrm>
                    <a:off x="2884488" y="4429126"/>
                    <a:ext cx="12700" cy="180975"/>
                  </a:xfrm>
                  <a:custGeom>
                    <a:avLst/>
                    <a:gdLst>
                      <a:gd name="T0" fmla="*/ 8 w 8"/>
                      <a:gd name="T1" fmla="*/ 0 h 114"/>
                      <a:gd name="T2" fmla="*/ 0 w 8"/>
                      <a:gd name="T3" fmla="*/ 0 h 114"/>
                      <a:gd name="T4" fmla="*/ 0 w 8"/>
                      <a:gd name="T5" fmla="*/ 114 h 114"/>
                      <a:gd name="T6" fmla="*/ 8 w 8"/>
                      <a:gd name="T7" fmla="*/ 114 h 114"/>
                      <a:gd name="T8" fmla="*/ 8 w 8"/>
                      <a:gd name="T9" fmla="*/ 0 h 114"/>
                      <a:gd name="T10" fmla="*/ 8 w 8"/>
                      <a:gd name="T11" fmla="*/ 0 h 1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8" h="114">
                        <a:moveTo>
                          <a:pt x="8" y="0"/>
                        </a:moveTo>
                        <a:lnTo>
                          <a:pt x="0" y="0"/>
                        </a:lnTo>
                        <a:lnTo>
                          <a:pt x="0" y="114"/>
                        </a:lnTo>
                        <a:lnTo>
                          <a:pt x="8" y="114"/>
                        </a:lnTo>
                        <a:lnTo>
                          <a:pt x="8" y="0"/>
                        </a:lnTo>
                        <a:lnTo>
                          <a:pt x="8" y="0"/>
                        </a:lnTo>
                        <a:close/>
                      </a:path>
                    </a:pathLst>
                  </a:custGeom>
                  <a:solidFill>
                    <a:schemeClr val="tx1">
                      <a:lumMod val="65000"/>
                      <a:lumOff val="35000"/>
                    </a:schemeClr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defRPr/>
                    </a:pPr>
                    <a:endParaRPr kumimoji="0" lang="zh-CN" alt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宋体" panose="02010600030101010101" pitchFamily="2" charset="-122"/>
                      <a:cs typeface="+mn-cs"/>
                    </a:endParaRPr>
                  </a:p>
                </p:txBody>
              </p:sp>
              <p:sp>
                <p:nvSpPr>
                  <p:cNvPr id="235" name="Freeform 414"/>
                  <p:cNvSpPr/>
                  <p:nvPr/>
                </p:nvSpPr>
                <p:spPr bwMode="auto">
                  <a:xfrm>
                    <a:off x="2919413" y="4429126"/>
                    <a:ext cx="22225" cy="180975"/>
                  </a:xfrm>
                  <a:custGeom>
                    <a:avLst/>
                    <a:gdLst>
                      <a:gd name="T0" fmla="*/ 14 w 14"/>
                      <a:gd name="T1" fmla="*/ 0 h 114"/>
                      <a:gd name="T2" fmla="*/ 0 w 14"/>
                      <a:gd name="T3" fmla="*/ 0 h 114"/>
                      <a:gd name="T4" fmla="*/ 0 w 14"/>
                      <a:gd name="T5" fmla="*/ 114 h 114"/>
                      <a:gd name="T6" fmla="*/ 14 w 14"/>
                      <a:gd name="T7" fmla="*/ 114 h 114"/>
                      <a:gd name="T8" fmla="*/ 14 w 14"/>
                      <a:gd name="T9" fmla="*/ 0 h 114"/>
                      <a:gd name="T10" fmla="*/ 14 w 14"/>
                      <a:gd name="T11" fmla="*/ 0 h 1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4" h="114">
                        <a:moveTo>
                          <a:pt x="14" y="0"/>
                        </a:moveTo>
                        <a:lnTo>
                          <a:pt x="0" y="0"/>
                        </a:lnTo>
                        <a:lnTo>
                          <a:pt x="0" y="114"/>
                        </a:lnTo>
                        <a:lnTo>
                          <a:pt x="14" y="114"/>
                        </a:lnTo>
                        <a:lnTo>
                          <a:pt x="14" y="0"/>
                        </a:lnTo>
                        <a:lnTo>
                          <a:pt x="14" y="0"/>
                        </a:lnTo>
                        <a:close/>
                      </a:path>
                    </a:pathLst>
                  </a:custGeom>
                  <a:solidFill>
                    <a:schemeClr val="tx1">
                      <a:lumMod val="65000"/>
                      <a:lumOff val="35000"/>
                    </a:schemeClr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defRPr/>
                    </a:pPr>
                    <a:endParaRPr kumimoji="0" lang="zh-CN" alt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宋体" panose="02010600030101010101" pitchFamily="2" charset="-122"/>
                      <a:cs typeface="+mn-cs"/>
                    </a:endParaRPr>
                  </a:p>
                </p:txBody>
              </p:sp>
              <p:sp>
                <p:nvSpPr>
                  <p:cNvPr id="236" name="Freeform 415"/>
                  <p:cNvSpPr/>
                  <p:nvPr/>
                </p:nvSpPr>
                <p:spPr bwMode="auto">
                  <a:xfrm>
                    <a:off x="2960688" y="4429126"/>
                    <a:ext cx="26988" cy="277813"/>
                  </a:xfrm>
                  <a:custGeom>
                    <a:avLst/>
                    <a:gdLst>
                      <a:gd name="T0" fmla="*/ 17 w 17"/>
                      <a:gd name="T1" fmla="*/ 0 h 175"/>
                      <a:gd name="T2" fmla="*/ 0 w 17"/>
                      <a:gd name="T3" fmla="*/ 0 h 175"/>
                      <a:gd name="T4" fmla="*/ 0 w 17"/>
                      <a:gd name="T5" fmla="*/ 175 h 175"/>
                      <a:gd name="T6" fmla="*/ 17 w 17"/>
                      <a:gd name="T7" fmla="*/ 175 h 175"/>
                      <a:gd name="T8" fmla="*/ 17 w 17"/>
                      <a:gd name="T9" fmla="*/ 0 h 175"/>
                      <a:gd name="T10" fmla="*/ 17 w 17"/>
                      <a:gd name="T11" fmla="*/ 0 h 17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7" h="175">
                        <a:moveTo>
                          <a:pt x="17" y="0"/>
                        </a:moveTo>
                        <a:lnTo>
                          <a:pt x="0" y="0"/>
                        </a:lnTo>
                        <a:lnTo>
                          <a:pt x="0" y="175"/>
                        </a:lnTo>
                        <a:lnTo>
                          <a:pt x="17" y="175"/>
                        </a:lnTo>
                        <a:lnTo>
                          <a:pt x="17" y="0"/>
                        </a:lnTo>
                        <a:lnTo>
                          <a:pt x="17" y="0"/>
                        </a:lnTo>
                        <a:close/>
                      </a:path>
                    </a:pathLst>
                  </a:custGeom>
                  <a:solidFill>
                    <a:schemeClr val="tx1">
                      <a:lumMod val="65000"/>
                      <a:lumOff val="35000"/>
                    </a:schemeClr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defRPr/>
                    </a:pPr>
                    <a:endParaRPr kumimoji="0" lang="zh-CN" alt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宋体" panose="02010600030101010101" pitchFamily="2" charset="-122"/>
                      <a:cs typeface="+mn-cs"/>
                    </a:endParaRPr>
                  </a:p>
                </p:txBody>
              </p:sp>
              <p:sp>
                <p:nvSpPr>
                  <p:cNvPr id="237" name="Freeform 416"/>
                  <p:cNvSpPr/>
                  <p:nvPr/>
                </p:nvSpPr>
                <p:spPr bwMode="auto">
                  <a:xfrm>
                    <a:off x="2854325" y="4429126"/>
                    <a:ext cx="7938" cy="180975"/>
                  </a:xfrm>
                  <a:custGeom>
                    <a:avLst/>
                    <a:gdLst>
                      <a:gd name="T0" fmla="*/ 5 w 5"/>
                      <a:gd name="T1" fmla="*/ 0 h 114"/>
                      <a:gd name="T2" fmla="*/ 0 w 5"/>
                      <a:gd name="T3" fmla="*/ 0 h 114"/>
                      <a:gd name="T4" fmla="*/ 0 w 5"/>
                      <a:gd name="T5" fmla="*/ 114 h 114"/>
                      <a:gd name="T6" fmla="*/ 5 w 5"/>
                      <a:gd name="T7" fmla="*/ 114 h 114"/>
                      <a:gd name="T8" fmla="*/ 5 w 5"/>
                      <a:gd name="T9" fmla="*/ 0 h 114"/>
                      <a:gd name="T10" fmla="*/ 5 w 5"/>
                      <a:gd name="T11" fmla="*/ 0 h 1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5" h="114">
                        <a:moveTo>
                          <a:pt x="5" y="0"/>
                        </a:moveTo>
                        <a:lnTo>
                          <a:pt x="0" y="0"/>
                        </a:lnTo>
                        <a:lnTo>
                          <a:pt x="0" y="114"/>
                        </a:lnTo>
                        <a:lnTo>
                          <a:pt x="5" y="114"/>
                        </a:lnTo>
                        <a:lnTo>
                          <a:pt x="5" y="0"/>
                        </a:lnTo>
                        <a:lnTo>
                          <a:pt x="5" y="0"/>
                        </a:lnTo>
                        <a:close/>
                      </a:path>
                    </a:pathLst>
                  </a:custGeom>
                  <a:solidFill>
                    <a:schemeClr val="tx1">
                      <a:lumMod val="65000"/>
                      <a:lumOff val="35000"/>
                    </a:schemeClr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defRPr/>
                    </a:pPr>
                    <a:endParaRPr kumimoji="0" lang="zh-CN" alt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宋体" panose="02010600030101010101" pitchFamily="2" charset="-122"/>
                      <a:cs typeface="+mn-cs"/>
                    </a:endParaRPr>
                  </a:p>
                </p:txBody>
              </p:sp>
              <p:sp>
                <p:nvSpPr>
                  <p:cNvPr id="238" name="Freeform 417"/>
                  <p:cNvSpPr/>
                  <p:nvPr/>
                </p:nvSpPr>
                <p:spPr bwMode="auto">
                  <a:xfrm>
                    <a:off x="3021013" y="4429126"/>
                    <a:ext cx="7938" cy="274638"/>
                  </a:xfrm>
                  <a:custGeom>
                    <a:avLst/>
                    <a:gdLst>
                      <a:gd name="T0" fmla="*/ 5 w 5"/>
                      <a:gd name="T1" fmla="*/ 0 h 173"/>
                      <a:gd name="T2" fmla="*/ 0 w 5"/>
                      <a:gd name="T3" fmla="*/ 0 h 173"/>
                      <a:gd name="T4" fmla="*/ 0 w 5"/>
                      <a:gd name="T5" fmla="*/ 173 h 173"/>
                      <a:gd name="T6" fmla="*/ 5 w 5"/>
                      <a:gd name="T7" fmla="*/ 173 h 173"/>
                      <a:gd name="T8" fmla="*/ 5 w 5"/>
                      <a:gd name="T9" fmla="*/ 0 h 173"/>
                      <a:gd name="T10" fmla="*/ 5 w 5"/>
                      <a:gd name="T11" fmla="*/ 0 h 17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5" h="173">
                        <a:moveTo>
                          <a:pt x="5" y="0"/>
                        </a:moveTo>
                        <a:lnTo>
                          <a:pt x="0" y="0"/>
                        </a:lnTo>
                        <a:lnTo>
                          <a:pt x="0" y="173"/>
                        </a:lnTo>
                        <a:lnTo>
                          <a:pt x="5" y="173"/>
                        </a:lnTo>
                        <a:lnTo>
                          <a:pt x="5" y="0"/>
                        </a:lnTo>
                        <a:lnTo>
                          <a:pt x="5" y="0"/>
                        </a:lnTo>
                        <a:close/>
                      </a:path>
                    </a:pathLst>
                  </a:custGeom>
                  <a:solidFill>
                    <a:schemeClr val="tx1">
                      <a:lumMod val="65000"/>
                      <a:lumOff val="35000"/>
                    </a:schemeClr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defRPr/>
                    </a:pPr>
                    <a:endParaRPr kumimoji="0" lang="zh-CN" alt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宋体" panose="02010600030101010101" pitchFamily="2" charset="-122"/>
                      <a:cs typeface="+mn-cs"/>
                    </a:endParaRPr>
                  </a:p>
                </p:txBody>
              </p:sp>
              <p:sp>
                <p:nvSpPr>
                  <p:cNvPr id="239" name="Freeform 418"/>
                  <p:cNvSpPr/>
                  <p:nvPr/>
                </p:nvSpPr>
                <p:spPr bwMode="auto">
                  <a:xfrm>
                    <a:off x="3051175" y="4429126"/>
                    <a:ext cx="15875" cy="185738"/>
                  </a:xfrm>
                  <a:custGeom>
                    <a:avLst/>
                    <a:gdLst>
                      <a:gd name="T0" fmla="*/ 10 w 10"/>
                      <a:gd name="T1" fmla="*/ 0 h 117"/>
                      <a:gd name="T2" fmla="*/ 0 w 10"/>
                      <a:gd name="T3" fmla="*/ 0 h 117"/>
                      <a:gd name="T4" fmla="*/ 0 w 10"/>
                      <a:gd name="T5" fmla="*/ 117 h 117"/>
                      <a:gd name="T6" fmla="*/ 10 w 10"/>
                      <a:gd name="T7" fmla="*/ 117 h 117"/>
                      <a:gd name="T8" fmla="*/ 10 w 10"/>
                      <a:gd name="T9" fmla="*/ 0 h 117"/>
                      <a:gd name="T10" fmla="*/ 10 w 10"/>
                      <a:gd name="T11" fmla="*/ 0 h 1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0" h="117">
                        <a:moveTo>
                          <a:pt x="10" y="0"/>
                        </a:moveTo>
                        <a:lnTo>
                          <a:pt x="0" y="0"/>
                        </a:lnTo>
                        <a:lnTo>
                          <a:pt x="0" y="117"/>
                        </a:lnTo>
                        <a:lnTo>
                          <a:pt x="10" y="117"/>
                        </a:lnTo>
                        <a:lnTo>
                          <a:pt x="10" y="0"/>
                        </a:lnTo>
                        <a:lnTo>
                          <a:pt x="10" y="0"/>
                        </a:lnTo>
                        <a:close/>
                      </a:path>
                    </a:pathLst>
                  </a:custGeom>
                  <a:solidFill>
                    <a:schemeClr val="tx1">
                      <a:lumMod val="65000"/>
                      <a:lumOff val="35000"/>
                    </a:schemeClr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defRPr/>
                    </a:pPr>
                    <a:endParaRPr kumimoji="0" lang="zh-CN" alt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宋体" panose="02010600030101010101" pitchFamily="2" charset="-122"/>
                      <a:cs typeface="+mn-cs"/>
                    </a:endParaRPr>
                  </a:p>
                </p:txBody>
              </p:sp>
              <p:sp>
                <p:nvSpPr>
                  <p:cNvPr id="240" name="Freeform 419"/>
                  <p:cNvSpPr/>
                  <p:nvPr/>
                </p:nvSpPr>
                <p:spPr bwMode="auto">
                  <a:xfrm>
                    <a:off x="3097213" y="4429126"/>
                    <a:ext cx="11113" cy="180975"/>
                  </a:xfrm>
                  <a:custGeom>
                    <a:avLst/>
                    <a:gdLst>
                      <a:gd name="T0" fmla="*/ 7 w 7"/>
                      <a:gd name="T1" fmla="*/ 0 h 114"/>
                      <a:gd name="T2" fmla="*/ 0 w 7"/>
                      <a:gd name="T3" fmla="*/ 0 h 114"/>
                      <a:gd name="T4" fmla="*/ 0 w 7"/>
                      <a:gd name="T5" fmla="*/ 114 h 114"/>
                      <a:gd name="T6" fmla="*/ 7 w 7"/>
                      <a:gd name="T7" fmla="*/ 114 h 114"/>
                      <a:gd name="T8" fmla="*/ 7 w 7"/>
                      <a:gd name="T9" fmla="*/ 0 h 114"/>
                      <a:gd name="T10" fmla="*/ 7 w 7"/>
                      <a:gd name="T11" fmla="*/ 0 h 1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7" h="114">
                        <a:moveTo>
                          <a:pt x="7" y="0"/>
                        </a:moveTo>
                        <a:lnTo>
                          <a:pt x="0" y="0"/>
                        </a:lnTo>
                        <a:lnTo>
                          <a:pt x="0" y="114"/>
                        </a:lnTo>
                        <a:lnTo>
                          <a:pt x="7" y="114"/>
                        </a:lnTo>
                        <a:lnTo>
                          <a:pt x="7" y="0"/>
                        </a:lnTo>
                        <a:lnTo>
                          <a:pt x="7" y="0"/>
                        </a:lnTo>
                        <a:close/>
                      </a:path>
                    </a:pathLst>
                  </a:custGeom>
                  <a:solidFill>
                    <a:schemeClr val="tx1">
                      <a:lumMod val="65000"/>
                      <a:lumOff val="35000"/>
                    </a:schemeClr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defRPr/>
                    </a:pPr>
                    <a:endParaRPr kumimoji="0" lang="zh-CN" alt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宋体" panose="02010600030101010101" pitchFamily="2" charset="-122"/>
                      <a:cs typeface="+mn-cs"/>
                    </a:endParaRPr>
                  </a:p>
                </p:txBody>
              </p:sp>
              <p:sp>
                <p:nvSpPr>
                  <p:cNvPr id="241" name="Freeform 420"/>
                  <p:cNvSpPr/>
                  <p:nvPr/>
                </p:nvSpPr>
                <p:spPr bwMode="auto">
                  <a:xfrm>
                    <a:off x="3138488" y="4429126"/>
                    <a:ext cx="15875" cy="180975"/>
                  </a:xfrm>
                  <a:custGeom>
                    <a:avLst/>
                    <a:gdLst>
                      <a:gd name="T0" fmla="*/ 10 w 10"/>
                      <a:gd name="T1" fmla="*/ 0 h 114"/>
                      <a:gd name="T2" fmla="*/ 0 w 10"/>
                      <a:gd name="T3" fmla="*/ 0 h 114"/>
                      <a:gd name="T4" fmla="*/ 0 w 10"/>
                      <a:gd name="T5" fmla="*/ 114 h 114"/>
                      <a:gd name="T6" fmla="*/ 10 w 10"/>
                      <a:gd name="T7" fmla="*/ 114 h 114"/>
                      <a:gd name="T8" fmla="*/ 10 w 10"/>
                      <a:gd name="T9" fmla="*/ 0 h 114"/>
                      <a:gd name="T10" fmla="*/ 10 w 10"/>
                      <a:gd name="T11" fmla="*/ 0 h 1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0" h="114">
                        <a:moveTo>
                          <a:pt x="10" y="0"/>
                        </a:moveTo>
                        <a:lnTo>
                          <a:pt x="0" y="0"/>
                        </a:lnTo>
                        <a:lnTo>
                          <a:pt x="0" y="114"/>
                        </a:lnTo>
                        <a:lnTo>
                          <a:pt x="10" y="114"/>
                        </a:lnTo>
                        <a:lnTo>
                          <a:pt x="10" y="0"/>
                        </a:lnTo>
                        <a:lnTo>
                          <a:pt x="10" y="0"/>
                        </a:lnTo>
                        <a:close/>
                      </a:path>
                    </a:pathLst>
                  </a:custGeom>
                  <a:solidFill>
                    <a:schemeClr val="tx1">
                      <a:lumMod val="65000"/>
                      <a:lumOff val="35000"/>
                    </a:schemeClr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defRPr/>
                    </a:pPr>
                    <a:endParaRPr kumimoji="0" lang="zh-CN" alt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宋体" panose="02010600030101010101" pitchFamily="2" charset="-122"/>
                      <a:cs typeface="+mn-cs"/>
                    </a:endParaRPr>
                  </a:p>
                </p:txBody>
              </p:sp>
              <p:sp>
                <p:nvSpPr>
                  <p:cNvPr id="242" name="Freeform 421"/>
                  <p:cNvSpPr/>
                  <p:nvPr/>
                </p:nvSpPr>
                <p:spPr bwMode="auto">
                  <a:xfrm>
                    <a:off x="3184525" y="4429126"/>
                    <a:ext cx="14288" cy="180975"/>
                  </a:xfrm>
                  <a:custGeom>
                    <a:avLst/>
                    <a:gdLst>
                      <a:gd name="T0" fmla="*/ 9 w 9"/>
                      <a:gd name="T1" fmla="*/ 0 h 114"/>
                      <a:gd name="T2" fmla="*/ 0 w 9"/>
                      <a:gd name="T3" fmla="*/ 0 h 114"/>
                      <a:gd name="T4" fmla="*/ 0 w 9"/>
                      <a:gd name="T5" fmla="*/ 114 h 114"/>
                      <a:gd name="T6" fmla="*/ 9 w 9"/>
                      <a:gd name="T7" fmla="*/ 114 h 114"/>
                      <a:gd name="T8" fmla="*/ 9 w 9"/>
                      <a:gd name="T9" fmla="*/ 0 h 114"/>
                      <a:gd name="T10" fmla="*/ 9 w 9"/>
                      <a:gd name="T11" fmla="*/ 0 h 1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9" h="114">
                        <a:moveTo>
                          <a:pt x="9" y="0"/>
                        </a:moveTo>
                        <a:lnTo>
                          <a:pt x="0" y="0"/>
                        </a:lnTo>
                        <a:lnTo>
                          <a:pt x="0" y="114"/>
                        </a:lnTo>
                        <a:lnTo>
                          <a:pt x="9" y="114"/>
                        </a:lnTo>
                        <a:lnTo>
                          <a:pt x="9" y="0"/>
                        </a:lnTo>
                        <a:lnTo>
                          <a:pt x="9" y="0"/>
                        </a:lnTo>
                        <a:close/>
                      </a:path>
                    </a:pathLst>
                  </a:custGeom>
                  <a:solidFill>
                    <a:schemeClr val="tx1">
                      <a:lumMod val="65000"/>
                      <a:lumOff val="35000"/>
                    </a:schemeClr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defRPr/>
                    </a:pPr>
                    <a:endParaRPr kumimoji="0" lang="zh-CN" alt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宋体" panose="02010600030101010101" pitchFamily="2" charset="-122"/>
                      <a:cs typeface="+mn-cs"/>
                    </a:endParaRPr>
                  </a:p>
                </p:txBody>
              </p:sp>
              <p:sp>
                <p:nvSpPr>
                  <p:cNvPr id="243" name="Freeform 422"/>
                  <p:cNvSpPr/>
                  <p:nvPr/>
                </p:nvSpPr>
                <p:spPr bwMode="auto">
                  <a:xfrm>
                    <a:off x="3236913" y="4429126"/>
                    <a:ext cx="15875" cy="180975"/>
                  </a:xfrm>
                  <a:custGeom>
                    <a:avLst/>
                    <a:gdLst>
                      <a:gd name="T0" fmla="*/ 10 w 10"/>
                      <a:gd name="T1" fmla="*/ 0 h 114"/>
                      <a:gd name="T2" fmla="*/ 0 w 10"/>
                      <a:gd name="T3" fmla="*/ 0 h 114"/>
                      <a:gd name="T4" fmla="*/ 0 w 10"/>
                      <a:gd name="T5" fmla="*/ 114 h 114"/>
                      <a:gd name="T6" fmla="*/ 10 w 10"/>
                      <a:gd name="T7" fmla="*/ 114 h 114"/>
                      <a:gd name="T8" fmla="*/ 10 w 10"/>
                      <a:gd name="T9" fmla="*/ 0 h 114"/>
                      <a:gd name="T10" fmla="*/ 10 w 10"/>
                      <a:gd name="T11" fmla="*/ 0 h 1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0" h="114">
                        <a:moveTo>
                          <a:pt x="10" y="0"/>
                        </a:moveTo>
                        <a:lnTo>
                          <a:pt x="0" y="0"/>
                        </a:lnTo>
                        <a:lnTo>
                          <a:pt x="0" y="114"/>
                        </a:lnTo>
                        <a:lnTo>
                          <a:pt x="10" y="114"/>
                        </a:lnTo>
                        <a:lnTo>
                          <a:pt x="10" y="0"/>
                        </a:lnTo>
                        <a:lnTo>
                          <a:pt x="10" y="0"/>
                        </a:lnTo>
                        <a:close/>
                      </a:path>
                    </a:pathLst>
                  </a:custGeom>
                  <a:solidFill>
                    <a:schemeClr val="tx1">
                      <a:lumMod val="65000"/>
                      <a:lumOff val="35000"/>
                    </a:schemeClr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defRPr/>
                    </a:pPr>
                    <a:endParaRPr kumimoji="0" lang="zh-CN" alt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宋体" panose="02010600030101010101" pitchFamily="2" charset="-122"/>
                      <a:cs typeface="+mn-cs"/>
                    </a:endParaRPr>
                  </a:p>
                </p:txBody>
              </p:sp>
              <p:sp>
                <p:nvSpPr>
                  <p:cNvPr id="244" name="Freeform 423"/>
                  <p:cNvSpPr/>
                  <p:nvPr/>
                </p:nvSpPr>
                <p:spPr bwMode="auto">
                  <a:xfrm>
                    <a:off x="3279775" y="4429126"/>
                    <a:ext cx="22225" cy="180975"/>
                  </a:xfrm>
                  <a:custGeom>
                    <a:avLst/>
                    <a:gdLst>
                      <a:gd name="T0" fmla="*/ 14 w 14"/>
                      <a:gd name="T1" fmla="*/ 0 h 114"/>
                      <a:gd name="T2" fmla="*/ 0 w 14"/>
                      <a:gd name="T3" fmla="*/ 0 h 114"/>
                      <a:gd name="T4" fmla="*/ 0 w 14"/>
                      <a:gd name="T5" fmla="*/ 114 h 114"/>
                      <a:gd name="T6" fmla="*/ 14 w 14"/>
                      <a:gd name="T7" fmla="*/ 114 h 114"/>
                      <a:gd name="T8" fmla="*/ 14 w 14"/>
                      <a:gd name="T9" fmla="*/ 0 h 114"/>
                      <a:gd name="T10" fmla="*/ 14 w 14"/>
                      <a:gd name="T11" fmla="*/ 0 h 1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4" h="114">
                        <a:moveTo>
                          <a:pt x="14" y="0"/>
                        </a:moveTo>
                        <a:lnTo>
                          <a:pt x="0" y="0"/>
                        </a:lnTo>
                        <a:lnTo>
                          <a:pt x="0" y="114"/>
                        </a:lnTo>
                        <a:lnTo>
                          <a:pt x="14" y="114"/>
                        </a:lnTo>
                        <a:lnTo>
                          <a:pt x="14" y="0"/>
                        </a:lnTo>
                        <a:lnTo>
                          <a:pt x="14" y="0"/>
                        </a:lnTo>
                        <a:close/>
                      </a:path>
                    </a:pathLst>
                  </a:custGeom>
                  <a:solidFill>
                    <a:schemeClr val="tx1">
                      <a:lumMod val="65000"/>
                      <a:lumOff val="35000"/>
                    </a:schemeClr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defRPr/>
                    </a:pPr>
                    <a:endParaRPr kumimoji="0" lang="zh-CN" alt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宋体" panose="02010600030101010101" pitchFamily="2" charset="-122"/>
                      <a:cs typeface="+mn-cs"/>
                    </a:endParaRPr>
                  </a:p>
                </p:txBody>
              </p:sp>
              <p:sp>
                <p:nvSpPr>
                  <p:cNvPr id="245" name="Freeform 424"/>
                  <p:cNvSpPr/>
                  <p:nvPr/>
                </p:nvSpPr>
                <p:spPr bwMode="auto">
                  <a:xfrm>
                    <a:off x="3321050" y="4429126"/>
                    <a:ext cx="11113" cy="180975"/>
                  </a:xfrm>
                  <a:custGeom>
                    <a:avLst/>
                    <a:gdLst>
                      <a:gd name="T0" fmla="*/ 7 w 7"/>
                      <a:gd name="T1" fmla="*/ 0 h 114"/>
                      <a:gd name="T2" fmla="*/ 0 w 7"/>
                      <a:gd name="T3" fmla="*/ 0 h 114"/>
                      <a:gd name="T4" fmla="*/ 0 w 7"/>
                      <a:gd name="T5" fmla="*/ 114 h 114"/>
                      <a:gd name="T6" fmla="*/ 7 w 7"/>
                      <a:gd name="T7" fmla="*/ 114 h 114"/>
                      <a:gd name="T8" fmla="*/ 7 w 7"/>
                      <a:gd name="T9" fmla="*/ 0 h 114"/>
                      <a:gd name="T10" fmla="*/ 7 w 7"/>
                      <a:gd name="T11" fmla="*/ 0 h 1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7" h="114">
                        <a:moveTo>
                          <a:pt x="7" y="0"/>
                        </a:moveTo>
                        <a:lnTo>
                          <a:pt x="0" y="0"/>
                        </a:lnTo>
                        <a:lnTo>
                          <a:pt x="0" y="114"/>
                        </a:lnTo>
                        <a:lnTo>
                          <a:pt x="7" y="114"/>
                        </a:lnTo>
                        <a:lnTo>
                          <a:pt x="7" y="0"/>
                        </a:lnTo>
                        <a:lnTo>
                          <a:pt x="7" y="0"/>
                        </a:lnTo>
                        <a:close/>
                      </a:path>
                    </a:pathLst>
                  </a:custGeom>
                  <a:solidFill>
                    <a:schemeClr val="tx1">
                      <a:lumMod val="65000"/>
                      <a:lumOff val="35000"/>
                    </a:schemeClr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defRPr/>
                    </a:pPr>
                    <a:endParaRPr kumimoji="0" lang="zh-CN" alt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宋体" panose="02010600030101010101" pitchFamily="2" charset="-122"/>
                      <a:cs typeface="+mn-cs"/>
                    </a:endParaRPr>
                  </a:p>
                </p:txBody>
              </p:sp>
              <p:sp>
                <p:nvSpPr>
                  <p:cNvPr id="246" name="Freeform 425"/>
                  <p:cNvSpPr/>
                  <p:nvPr/>
                </p:nvSpPr>
                <p:spPr bwMode="auto">
                  <a:xfrm>
                    <a:off x="3408363" y="4429126"/>
                    <a:ext cx="11113" cy="180975"/>
                  </a:xfrm>
                  <a:custGeom>
                    <a:avLst/>
                    <a:gdLst>
                      <a:gd name="T0" fmla="*/ 7 w 7"/>
                      <a:gd name="T1" fmla="*/ 0 h 114"/>
                      <a:gd name="T2" fmla="*/ 0 w 7"/>
                      <a:gd name="T3" fmla="*/ 0 h 114"/>
                      <a:gd name="T4" fmla="*/ 0 w 7"/>
                      <a:gd name="T5" fmla="*/ 114 h 114"/>
                      <a:gd name="T6" fmla="*/ 7 w 7"/>
                      <a:gd name="T7" fmla="*/ 114 h 114"/>
                      <a:gd name="T8" fmla="*/ 7 w 7"/>
                      <a:gd name="T9" fmla="*/ 0 h 114"/>
                      <a:gd name="T10" fmla="*/ 7 w 7"/>
                      <a:gd name="T11" fmla="*/ 0 h 1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7" h="114">
                        <a:moveTo>
                          <a:pt x="7" y="0"/>
                        </a:moveTo>
                        <a:lnTo>
                          <a:pt x="0" y="0"/>
                        </a:lnTo>
                        <a:lnTo>
                          <a:pt x="0" y="114"/>
                        </a:lnTo>
                        <a:lnTo>
                          <a:pt x="7" y="114"/>
                        </a:lnTo>
                        <a:lnTo>
                          <a:pt x="7" y="0"/>
                        </a:lnTo>
                        <a:lnTo>
                          <a:pt x="7" y="0"/>
                        </a:lnTo>
                        <a:close/>
                      </a:path>
                    </a:pathLst>
                  </a:custGeom>
                  <a:solidFill>
                    <a:schemeClr val="tx1">
                      <a:lumMod val="65000"/>
                      <a:lumOff val="35000"/>
                    </a:schemeClr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defRPr/>
                    </a:pPr>
                    <a:endParaRPr kumimoji="0" lang="zh-CN" alt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宋体" panose="02010600030101010101" pitchFamily="2" charset="-122"/>
                      <a:cs typeface="+mn-cs"/>
                    </a:endParaRPr>
                  </a:p>
                </p:txBody>
              </p:sp>
              <p:sp>
                <p:nvSpPr>
                  <p:cNvPr id="247" name="Freeform 426"/>
                  <p:cNvSpPr/>
                  <p:nvPr/>
                </p:nvSpPr>
                <p:spPr bwMode="auto">
                  <a:xfrm>
                    <a:off x="3400425" y="4429126"/>
                    <a:ext cx="3175" cy="180975"/>
                  </a:xfrm>
                  <a:custGeom>
                    <a:avLst/>
                    <a:gdLst>
                      <a:gd name="T0" fmla="*/ 2 w 2"/>
                      <a:gd name="T1" fmla="*/ 0 h 114"/>
                      <a:gd name="T2" fmla="*/ 0 w 2"/>
                      <a:gd name="T3" fmla="*/ 0 h 114"/>
                      <a:gd name="T4" fmla="*/ 0 w 2"/>
                      <a:gd name="T5" fmla="*/ 114 h 114"/>
                      <a:gd name="T6" fmla="*/ 2 w 2"/>
                      <a:gd name="T7" fmla="*/ 114 h 114"/>
                      <a:gd name="T8" fmla="*/ 2 w 2"/>
                      <a:gd name="T9" fmla="*/ 0 h 114"/>
                      <a:gd name="T10" fmla="*/ 2 w 2"/>
                      <a:gd name="T11" fmla="*/ 0 h 1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2" h="114">
                        <a:moveTo>
                          <a:pt x="2" y="0"/>
                        </a:moveTo>
                        <a:lnTo>
                          <a:pt x="0" y="0"/>
                        </a:lnTo>
                        <a:lnTo>
                          <a:pt x="0" y="114"/>
                        </a:lnTo>
                        <a:lnTo>
                          <a:pt x="2" y="114"/>
                        </a:lnTo>
                        <a:lnTo>
                          <a:pt x="2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chemeClr val="tx1">
                      <a:lumMod val="65000"/>
                      <a:lumOff val="35000"/>
                    </a:schemeClr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defRPr/>
                    </a:pPr>
                    <a:endParaRPr kumimoji="0" lang="zh-CN" alt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宋体" panose="02010600030101010101" pitchFamily="2" charset="-122"/>
                      <a:cs typeface="+mn-cs"/>
                    </a:endParaRPr>
                  </a:p>
                </p:txBody>
              </p:sp>
              <p:sp>
                <p:nvSpPr>
                  <p:cNvPr id="248" name="Freeform 427"/>
                  <p:cNvSpPr/>
                  <p:nvPr/>
                </p:nvSpPr>
                <p:spPr bwMode="auto">
                  <a:xfrm>
                    <a:off x="2578100" y="4429126"/>
                    <a:ext cx="4763" cy="180975"/>
                  </a:xfrm>
                  <a:custGeom>
                    <a:avLst/>
                    <a:gdLst>
                      <a:gd name="T0" fmla="*/ 3 w 3"/>
                      <a:gd name="T1" fmla="*/ 0 h 114"/>
                      <a:gd name="T2" fmla="*/ 0 w 3"/>
                      <a:gd name="T3" fmla="*/ 0 h 114"/>
                      <a:gd name="T4" fmla="*/ 0 w 3"/>
                      <a:gd name="T5" fmla="*/ 114 h 114"/>
                      <a:gd name="T6" fmla="*/ 3 w 3"/>
                      <a:gd name="T7" fmla="*/ 114 h 114"/>
                      <a:gd name="T8" fmla="*/ 3 w 3"/>
                      <a:gd name="T9" fmla="*/ 0 h 114"/>
                      <a:gd name="T10" fmla="*/ 3 w 3"/>
                      <a:gd name="T11" fmla="*/ 0 h 1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3" h="114">
                        <a:moveTo>
                          <a:pt x="3" y="0"/>
                        </a:moveTo>
                        <a:lnTo>
                          <a:pt x="0" y="0"/>
                        </a:lnTo>
                        <a:lnTo>
                          <a:pt x="0" y="114"/>
                        </a:lnTo>
                        <a:lnTo>
                          <a:pt x="3" y="114"/>
                        </a:lnTo>
                        <a:lnTo>
                          <a:pt x="3" y="0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chemeClr val="tx1">
                      <a:lumMod val="65000"/>
                      <a:lumOff val="35000"/>
                    </a:schemeClr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defRPr/>
                    </a:pPr>
                    <a:endParaRPr kumimoji="0" lang="zh-CN" alt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宋体" panose="02010600030101010101" pitchFamily="2" charset="-122"/>
                      <a:cs typeface="+mn-cs"/>
                    </a:endParaRPr>
                  </a:p>
                </p:txBody>
              </p:sp>
              <p:sp>
                <p:nvSpPr>
                  <p:cNvPr id="249" name="Freeform 428"/>
                  <p:cNvSpPr/>
                  <p:nvPr/>
                </p:nvSpPr>
                <p:spPr bwMode="auto">
                  <a:xfrm>
                    <a:off x="3452813" y="4429126"/>
                    <a:ext cx="11113" cy="180975"/>
                  </a:xfrm>
                  <a:custGeom>
                    <a:avLst/>
                    <a:gdLst>
                      <a:gd name="T0" fmla="*/ 7 w 7"/>
                      <a:gd name="T1" fmla="*/ 0 h 114"/>
                      <a:gd name="T2" fmla="*/ 0 w 7"/>
                      <a:gd name="T3" fmla="*/ 0 h 114"/>
                      <a:gd name="T4" fmla="*/ 0 w 7"/>
                      <a:gd name="T5" fmla="*/ 114 h 114"/>
                      <a:gd name="T6" fmla="*/ 7 w 7"/>
                      <a:gd name="T7" fmla="*/ 114 h 114"/>
                      <a:gd name="T8" fmla="*/ 7 w 7"/>
                      <a:gd name="T9" fmla="*/ 0 h 114"/>
                      <a:gd name="T10" fmla="*/ 7 w 7"/>
                      <a:gd name="T11" fmla="*/ 0 h 1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7" h="114">
                        <a:moveTo>
                          <a:pt x="7" y="0"/>
                        </a:moveTo>
                        <a:lnTo>
                          <a:pt x="0" y="0"/>
                        </a:lnTo>
                        <a:lnTo>
                          <a:pt x="0" y="114"/>
                        </a:lnTo>
                        <a:lnTo>
                          <a:pt x="7" y="114"/>
                        </a:lnTo>
                        <a:lnTo>
                          <a:pt x="7" y="0"/>
                        </a:lnTo>
                        <a:lnTo>
                          <a:pt x="7" y="0"/>
                        </a:lnTo>
                        <a:close/>
                      </a:path>
                    </a:pathLst>
                  </a:custGeom>
                  <a:solidFill>
                    <a:schemeClr val="tx1">
                      <a:lumMod val="65000"/>
                      <a:lumOff val="35000"/>
                    </a:schemeClr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defRPr/>
                    </a:pPr>
                    <a:endParaRPr kumimoji="0" lang="zh-CN" alt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宋体" panose="02010600030101010101" pitchFamily="2" charset="-122"/>
                      <a:cs typeface="+mn-cs"/>
                    </a:endParaRPr>
                  </a:p>
                </p:txBody>
              </p:sp>
              <p:sp>
                <p:nvSpPr>
                  <p:cNvPr id="250" name="Freeform 429"/>
                  <p:cNvSpPr/>
                  <p:nvPr/>
                </p:nvSpPr>
                <p:spPr bwMode="auto">
                  <a:xfrm>
                    <a:off x="3476625" y="4429126"/>
                    <a:ext cx="33338" cy="277813"/>
                  </a:xfrm>
                  <a:custGeom>
                    <a:avLst/>
                    <a:gdLst>
                      <a:gd name="T0" fmla="*/ 21 w 21"/>
                      <a:gd name="T1" fmla="*/ 0 h 175"/>
                      <a:gd name="T2" fmla="*/ 0 w 21"/>
                      <a:gd name="T3" fmla="*/ 0 h 175"/>
                      <a:gd name="T4" fmla="*/ 0 w 21"/>
                      <a:gd name="T5" fmla="*/ 175 h 175"/>
                      <a:gd name="T6" fmla="*/ 21 w 21"/>
                      <a:gd name="T7" fmla="*/ 175 h 175"/>
                      <a:gd name="T8" fmla="*/ 21 w 21"/>
                      <a:gd name="T9" fmla="*/ 0 h 175"/>
                      <a:gd name="T10" fmla="*/ 21 w 21"/>
                      <a:gd name="T11" fmla="*/ 0 h 17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21" h="175">
                        <a:moveTo>
                          <a:pt x="21" y="0"/>
                        </a:moveTo>
                        <a:lnTo>
                          <a:pt x="0" y="0"/>
                        </a:lnTo>
                        <a:lnTo>
                          <a:pt x="0" y="175"/>
                        </a:lnTo>
                        <a:lnTo>
                          <a:pt x="21" y="175"/>
                        </a:lnTo>
                        <a:lnTo>
                          <a:pt x="21" y="0"/>
                        </a:lnTo>
                        <a:lnTo>
                          <a:pt x="21" y="0"/>
                        </a:lnTo>
                        <a:close/>
                      </a:path>
                    </a:pathLst>
                  </a:custGeom>
                  <a:solidFill>
                    <a:schemeClr val="tx1">
                      <a:lumMod val="65000"/>
                      <a:lumOff val="35000"/>
                    </a:schemeClr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defRPr/>
                    </a:pPr>
                    <a:endParaRPr kumimoji="0" lang="zh-CN" alt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宋体" panose="02010600030101010101" pitchFamily="2" charset="-122"/>
                      <a:cs typeface="+mn-cs"/>
                    </a:endParaRPr>
                  </a:p>
                </p:txBody>
              </p:sp>
              <p:sp>
                <p:nvSpPr>
                  <p:cNvPr id="251" name="Freeform 430"/>
                  <p:cNvSpPr/>
                  <p:nvPr/>
                </p:nvSpPr>
                <p:spPr bwMode="auto">
                  <a:xfrm>
                    <a:off x="3365500" y="4429126"/>
                    <a:ext cx="7938" cy="180975"/>
                  </a:xfrm>
                  <a:custGeom>
                    <a:avLst/>
                    <a:gdLst>
                      <a:gd name="T0" fmla="*/ 5 w 5"/>
                      <a:gd name="T1" fmla="*/ 0 h 114"/>
                      <a:gd name="T2" fmla="*/ 0 w 5"/>
                      <a:gd name="T3" fmla="*/ 0 h 114"/>
                      <a:gd name="T4" fmla="*/ 0 w 5"/>
                      <a:gd name="T5" fmla="*/ 114 h 114"/>
                      <a:gd name="T6" fmla="*/ 5 w 5"/>
                      <a:gd name="T7" fmla="*/ 114 h 114"/>
                      <a:gd name="T8" fmla="*/ 5 w 5"/>
                      <a:gd name="T9" fmla="*/ 0 h 114"/>
                      <a:gd name="T10" fmla="*/ 5 w 5"/>
                      <a:gd name="T11" fmla="*/ 0 h 1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5" h="114">
                        <a:moveTo>
                          <a:pt x="5" y="0"/>
                        </a:moveTo>
                        <a:lnTo>
                          <a:pt x="0" y="0"/>
                        </a:lnTo>
                        <a:lnTo>
                          <a:pt x="0" y="114"/>
                        </a:lnTo>
                        <a:lnTo>
                          <a:pt x="5" y="114"/>
                        </a:lnTo>
                        <a:lnTo>
                          <a:pt x="5" y="0"/>
                        </a:lnTo>
                        <a:lnTo>
                          <a:pt x="5" y="0"/>
                        </a:lnTo>
                        <a:close/>
                      </a:path>
                    </a:pathLst>
                  </a:custGeom>
                  <a:solidFill>
                    <a:schemeClr val="tx1">
                      <a:lumMod val="65000"/>
                      <a:lumOff val="35000"/>
                    </a:schemeClr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defRPr/>
                    </a:pPr>
                    <a:endParaRPr kumimoji="0" lang="zh-CN" alt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宋体" panose="02010600030101010101" pitchFamily="2" charset="-122"/>
                      <a:cs typeface="+mn-cs"/>
                    </a:endParaRPr>
                  </a:p>
                </p:txBody>
              </p:sp>
              <p:sp>
                <p:nvSpPr>
                  <p:cNvPr id="252" name="Freeform 431"/>
                  <p:cNvSpPr/>
                  <p:nvPr/>
                </p:nvSpPr>
                <p:spPr bwMode="auto">
                  <a:xfrm>
                    <a:off x="2613025" y="4429126"/>
                    <a:ext cx="3175" cy="180975"/>
                  </a:xfrm>
                  <a:custGeom>
                    <a:avLst/>
                    <a:gdLst>
                      <a:gd name="T0" fmla="*/ 2 w 2"/>
                      <a:gd name="T1" fmla="*/ 0 h 114"/>
                      <a:gd name="T2" fmla="*/ 0 w 2"/>
                      <a:gd name="T3" fmla="*/ 0 h 114"/>
                      <a:gd name="T4" fmla="*/ 0 w 2"/>
                      <a:gd name="T5" fmla="*/ 114 h 114"/>
                      <a:gd name="T6" fmla="*/ 2 w 2"/>
                      <a:gd name="T7" fmla="*/ 114 h 114"/>
                      <a:gd name="T8" fmla="*/ 2 w 2"/>
                      <a:gd name="T9" fmla="*/ 0 h 114"/>
                      <a:gd name="T10" fmla="*/ 2 w 2"/>
                      <a:gd name="T11" fmla="*/ 0 h 1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2" h="114">
                        <a:moveTo>
                          <a:pt x="2" y="0"/>
                        </a:moveTo>
                        <a:lnTo>
                          <a:pt x="0" y="0"/>
                        </a:lnTo>
                        <a:lnTo>
                          <a:pt x="0" y="114"/>
                        </a:lnTo>
                        <a:lnTo>
                          <a:pt x="2" y="114"/>
                        </a:lnTo>
                        <a:lnTo>
                          <a:pt x="2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chemeClr val="tx1">
                      <a:lumMod val="65000"/>
                      <a:lumOff val="35000"/>
                    </a:schemeClr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defRPr/>
                    </a:pPr>
                    <a:endParaRPr kumimoji="0" lang="zh-CN" alt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宋体" panose="02010600030101010101" pitchFamily="2" charset="-122"/>
                      <a:cs typeface="+mn-cs"/>
                    </a:endParaRPr>
                  </a:p>
                </p:txBody>
              </p:sp>
              <p:sp>
                <p:nvSpPr>
                  <p:cNvPr id="253" name="Freeform 432"/>
                  <p:cNvSpPr/>
                  <p:nvPr/>
                </p:nvSpPr>
                <p:spPr bwMode="auto">
                  <a:xfrm>
                    <a:off x="3176588" y="4429126"/>
                    <a:ext cx="4763" cy="180975"/>
                  </a:xfrm>
                  <a:custGeom>
                    <a:avLst/>
                    <a:gdLst>
                      <a:gd name="T0" fmla="*/ 3 w 3"/>
                      <a:gd name="T1" fmla="*/ 0 h 114"/>
                      <a:gd name="T2" fmla="*/ 0 w 3"/>
                      <a:gd name="T3" fmla="*/ 0 h 114"/>
                      <a:gd name="T4" fmla="*/ 0 w 3"/>
                      <a:gd name="T5" fmla="*/ 114 h 114"/>
                      <a:gd name="T6" fmla="*/ 3 w 3"/>
                      <a:gd name="T7" fmla="*/ 114 h 114"/>
                      <a:gd name="T8" fmla="*/ 3 w 3"/>
                      <a:gd name="T9" fmla="*/ 0 h 114"/>
                      <a:gd name="T10" fmla="*/ 3 w 3"/>
                      <a:gd name="T11" fmla="*/ 0 h 1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3" h="114">
                        <a:moveTo>
                          <a:pt x="3" y="0"/>
                        </a:moveTo>
                        <a:lnTo>
                          <a:pt x="0" y="0"/>
                        </a:lnTo>
                        <a:lnTo>
                          <a:pt x="0" y="114"/>
                        </a:lnTo>
                        <a:lnTo>
                          <a:pt x="3" y="114"/>
                        </a:lnTo>
                        <a:lnTo>
                          <a:pt x="3" y="0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chemeClr val="tx1">
                      <a:lumMod val="65000"/>
                      <a:lumOff val="35000"/>
                    </a:schemeClr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defRPr/>
                    </a:pPr>
                    <a:endParaRPr kumimoji="0" lang="zh-CN" alt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宋体" panose="02010600030101010101" pitchFamily="2" charset="-122"/>
                      <a:cs typeface="+mn-cs"/>
                    </a:endParaRPr>
                  </a:p>
                </p:txBody>
              </p:sp>
              <p:sp>
                <p:nvSpPr>
                  <p:cNvPr id="254" name="Freeform 433"/>
                  <p:cNvSpPr/>
                  <p:nvPr/>
                </p:nvSpPr>
                <p:spPr bwMode="auto">
                  <a:xfrm>
                    <a:off x="3173413" y="4429126"/>
                    <a:ext cx="3175" cy="180975"/>
                  </a:xfrm>
                  <a:custGeom>
                    <a:avLst/>
                    <a:gdLst>
                      <a:gd name="T0" fmla="*/ 2 w 2"/>
                      <a:gd name="T1" fmla="*/ 0 h 114"/>
                      <a:gd name="T2" fmla="*/ 0 w 2"/>
                      <a:gd name="T3" fmla="*/ 0 h 114"/>
                      <a:gd name="T4" fmla="*/ 0 w 2"/>
                      <a:gd name="T5" fmla="*/ 114 h 114"/>
                      <a:gd name="T6" fmla="*/ 2 w 2"/>
                      <a:gd name="T7" fmla="*/ 114 h 114"/>
                      <a:gd name="T8" fmla="*/ 2 w 2"/>
                      <a:gd name="T9" fmla="*/ 0 h 114"/>
                      <a:gd name="T10" fmla="*/ 2 w 2"/>
                      <a:gd name="T11" fmla="*/ 0 h 1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2" h="114">
                        <a:moveTo>
                          <a:pt x="2" y="0"/>
                        </a:moveTo>
                        <a:lnTo>
                          <a:pt x="0" y="0"/>
                        </a:lnTo>
                        <a:lnTo>
                          <a:pt x="0" y="114"/>
                        </a:lnTo>
                        <a:lnTo>
                          <a:pt x="2" y="114"/>
                        </a:lnTo>
                        <a:lnTo>
                          <a:pt x="2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chemeClr val="tx1">
                      <a:lumMod val="65000"/>
                      <a:lumOff val="35000"/>
                    </a:schemeClr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defRPr/>
                    </a:pPr>
                    <a:endParaRPr kumimoji="0" lang="zh-CN" alt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宋体" panose="02010600030101010101" pitchFamily="2" charset="-122"/>
                      <a:cs typeface="+mn-cs"/>
                    </a:endParaRPr>
                  </a:p>
                </p:txBody>
              </p:sp>
              <p:sp>
                <p:nvSpPr>
                  <p:cNvPr id="255" name="Freeform 434"/>
                  <p:cNvSpPr/>
                  <p:nvPr/>
                </p:nvSpPr>
                <p:spPr bwMode="auto">
                  <a:xfrm>
                    <a:off x="3230563" y="4429126"/>
                    <a:ext cx="3175" cy="180975"/>
                  </a:xfrm>
                  <a:custGeom>
                    <a:avLst/>
                    <a:gdLst>
                      <a:gd name="T0" fmla="*/ 2 w 2"/>
                      <a:gd name="T1" fmla="*/ 0 h 114"/>
                      <a:gd name="T2" fmla="*/ 0 w 2"/>
                      <a:gd name="T3" fmla="*/ 0 h 114"/>
                      <a:gd name="T4" fmla="*/ 0 w 2"/>
                      <a:gd name="T5" fmla="*/ 114 h 114"/>
                      <a:gd name="T6" fmla="*/ 2 w 2"/>
                      <a:gd name="T7" fmla="*/ 114 h 114"/>
                      <a:gd name="T8" fmla="*/ 2 w 2"/>
                      <a:gd name="T9" fmla="*/ 0 h 114"/>
                      <a:gd name="T10" fmla="*/ 2 w 2"/>
                      <a:gd name="T11" fmla="*/ 0 h 1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2" h="114">
                        <a:moveTo>
                          <a:pt x="2" y="0"/>
                        </a:moveTo>
                        <a:lnTo>
                          <a:pt x="0" y="0"/>
                        </a:lnTo>
                        <a:lnTo>
                          <a:pt x="0" y="114"/>
                        </a:lnTo>
                        <a:lnTo>
                          <a:pt x="2" y="114"/>
                        </a:lnTo>
                        <a:lnTo>
                          <a:pt x="2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chemeClr val="tx1">
                      <a:lumMod val="65000"/>
                      <a:lumOff val="35000"/>
                    </a:schemeClr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defRPr/>
                    </a:pPr>
                    <a:endParaRPr kumimoji="0" lang="zh-CN" alt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宋体" panose="02010600030101010101" pitchFamily="2" charset="-122"/>
                      <a:cs typeface="+mn-cs"/>
                    </a:endParaRPr>
                  </a:p>
                </p:txBody>
              </p:sp>
              <p:sp>
                <p:nvSpPr>
                  <p:cNvPr id="256" name="Freeform 435"/>
                  <p:cNvSpPr/>
                  <p:nvPr/>
                </p:nvSpPr>
                <p:spPr bwMode="auto">
                  <a:xfrm>
                    <a:off x="3359150" y="4429126"/>
                    <a:ext cx="3175" cy="180975"/>
                  </a:xfrm>
                  <a:custGeom>
                    <a:avLst/>
                    <a:gdLst>
                      <a:gd name="T0" fmla="*/ 2 w 2"/>
                      <a:gd name="T1" fmla="*/ 0 h 114"/>
                      <a:gd name="T2" fmla="*/ 0 w 2"/>
                      <a:gd name="T3" fmla="*/ 0 h 114"/>
                      <a:gd name="T4" fmla="*/ 0 w 2"/>
                      <a:gd name="T5" fmla="*/ 114 h 114"/>
                      <a:gd name="T6" fmla="*/ 2 w 2"/>
                      <a:gd name="T7" fmla="*/ 114 h 114"/>
                      <a:gd name="T8" fmla="*/ 2 w 2"/>
                      <a:gd name="T9" fmla="*/ 0 h 114"/>
                      <a:gd name="T10" fmla="*/ 2 w 2"/>
                      <a:gd name="T11" fmla="*/ 0 h 1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2" h="114">
                        <a:moveTo>
                          <a:pt x="2" y="0"/>
                        </a:moveTo>
                        <a:lnTo>
                          <a:pt x="0" y="0"/>
                        </a:lnTo>
                        <a:lnTo>
                          <a:pt x="0" y="114"/>
                        </a:lnTo>
                        <a:lnTo>
                          <a:pt x="2" y="114"/>
                        </a:lnTo>
                        <a:lnTo>
                          <a:pt x="2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chemeClr val="tx1">
                      <a:lumMod val="65000"/>
                      <a:lumOff val="35000"/>
                    </a:schemeClr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defRPr/>
                    </a:pPr>
                    <a:endParaRPr kumimoji="0" lang="zh-CN" alt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宋体" panose="02010600030101010101" pitchFamily="2" charset="-122"/>
                      <a:cs typeface="+mn-cs"/>
                    </a:endParaRPr>
                  </a:p>
                </p:txBody>
              </p:sp>
              <p:sp>
                <p:nvSpPr>
                  <p:cNvPr id="257" name="Freeform 436"/>
                  <p:cNvSpPr/>
                  <p:nvPr/>
                </p:nvSpPr>
                <p:spPr bwMode="auto">
                  <a:xfrm>
                    <a:off x="2908300" y="4429126"/>
                    <a:ext cx="3175" cy="180975"/>
                  </a:xfrm>
                  <a:custGeom>
                    <a:avLst/>
                    <a:gdLst>
                      <a:gd name="T0" fmla="*/ 2 w 2"/>
                      <a:gd name="T1" fmla="*/ 0 h 114"/>
                      <a:gd name="T2" fmla="*/ 0 w 2"/>
                      <a:gd name="T3" fmla="*/ 0 h 114"/>
                      <a:gd name="T4" fmla="*/ 0 w 2"/>
                      <a:gd name="T5" fmla="*/ 114 h 114"/>
                      <a:gd name="T6" fmla="*/ 2 w 2"/>
                      <a:gd name="T7" fmla="*/ 114 h 114"/>
                      <a:gd name="T8" fmla="*/ 2 w 2"/>
                      <a:gd name="T9" fmla="*/ 0 h 114"/>
                      <a:gd name="T10" fmla="*/ 2 w 2"/>
                      <a:gd name="T11" fmla="*/ 0 h 1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2" h="114">
                        <a:moveTo>
                          <a:pt x="2" y="0"/>
                        </a:moveTo>
                        <a:lnTo>
                          <a:pt x="0" y="0"/>
                        </a:lnTo>
                        <a:lnTo>
                          <a:pt x="0" y="114"/>
                        </a:lnTo>
                        <a:lnTo>
                          <a:pt x="2" y="114"/>
                        </a:lnTo>
                        <a:lnTo>
                          <a:pt x="2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chemeClr val="tx1">
                      <a:lumMod val="65000"/>
                      <a:lumOff val="35000"/>
                    </a:schemeClr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defRPr/>
                    </a:pPr>
                    <a:endParaRPr kumimoji="0" lang="zh-CN" alt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宋体" panose="02010600030101010101" pitchFamily="2" charset="-122"/>
                      <a:cs typeface="+mn-cs"/>
                    </a:endParaRPr>
                  </a:p>
                </p:txBody>
              </p:sp>
              <p:sp>
                <p:nvSpPr>
                  <p:cNvPr id="258" name="Freeform 437"/>
                  <p:cNvSpPr/>
                  <p:nvPr/>
                </p:nvSpPr>
                <p:spPr bwMode="auto">
                  <a:xfrm>
                    <a:off x="3263900" y="4429126"/>
                    <a:ext cx="3175" cy="180975"/>
                  </a:xfrm>
                  <a:custGeom>
                    <a:avLst/>
                    <a:gdLst>
                      <a:gd name="T0" fmla="*/ 2 w 2"/>
                      <a:gd name="T1" fmla="*/ 0 h 114"/>
                      <a:gd name="T2" fmla="*/ 0 w 2"/>
                      <a:gd name="T3" fmla="*/ 0 h 114"/>
                      <a:gd name="T4" fmla="*/ 0 w 2"/>
                      <a:gd name="T5" fmla="*/ 114 h 114"/>
                      <a:gd name="T6" fmla="*/ 2 w 2"/>
                      <a:gd name="T7" fmla="*/ 114 h 114"/>
                      <a:gd name="T8" fmla="*/ 2 w 2"/>
                      <a:gd name="T9" fmla="*/ 0 h 114"/>
                      <a:gd name="T10" fmla="*/ 2 w 2"/>
                      <a:gd name="T11" fmla="*/ 0 h 1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2" h="114">
                        <a:moveTo>
                          <a:pt x="2" y="0"/>
                        </a:moveTo>
                        <a:lnTo>
                          <a:pt x="0" y="0"/>
                        </a:lnTo>
                        <a:lnTo>
                          <a:pt x="0" y="114"/>
                        </a:lnTo>
                        <a:lnTo>
                          <a:pt x="2" y="114"/>
                        </a:lnTo>
                        <a:lnTo>
                          <a:pt x="2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chemeClr val="tx1">
                      <a:lumMod val="65000"/>
                      <a:lumOff val="35000"/>
                    </a:schemeClr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defRPr/>
                    </a:pPr>
                    <a:endParaRPr kumimoji="0" lang="zh-CN" alt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宋体" panose="02010600030101010101" pitchFamily="2" charset="-122"/>
                      <a:cs typeface="+mn-cs"/>
                    </a:endParaRPr>
                  </a:p>
                </p:txBody>
              </p:sp>
              <p:sp>
                <p:nvSpPr>
                  <p:cNvPr id="259" name="Freeform 438"/>
                  <p:cNvSpPr/>
                  <p:nvPr/>
                </p:nvSpPr>
                <p:spPr bwMode="auto">
                  <a:xfrm>
                    <a:off x="2949575" y="4429126"/>
                    <a:ext cx="3175" cy="180975"/>
                  </a:xfrm>
                  <a:custGeom>
                    <a:avLst/>
                    <a:gdLst>
                      <a:gd name="T0" fmla="*/ 2 w 2"/>
                      <a:gd name="T1" fmla="*/ 0 h 114"/>
                      <a:gd name="T2" fmla="*/ 0 w 2"/>
                      <a:gd name="T3" fmla="*/ 0 h 114"/>
                      <a:gd name="T4" fmla="*/ 0 w 2"/>
                      <a:gd name="T5" fmla="*/ 114 h 114"/>
                      <a:gd name="T6" fmla="*/ 2 w 2"/>
                      <a:gd name="T7" fmla="*/ 114 h 114"/>
                      <a:gd name="T8" fmla="*/ 2 w 2"/>
                      <a:gd name="T9" fmla="*/ 0 h 114"/>
                      <a:gd name="T10" fmla="*/ 2 w 2"/>
                      <a:gd name="T11" fmla="*/ 0 h 1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2" h="114">
                        <a:moveTo>
                          <a:pt x="2" y="0"/>
                        </a:moveTo>
                        <a:lnTo>
                          <a:pt x="0" y="0"/>
                        </a:lnTo>
                        <a:lnTo>
                          <a:pt x="0" y="114"/>
                        </a:lnTo>
                        <a:lnTo>
                          <a:pt x="2" y="114"/>
                        </a:lnTo>
                        <a:lnTo>
                          <a:pt x="2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chemeClr val="tx1">
                      <a:lumMod val="65000"/>
                      <a:lumOff val="35000"/>
                    </a:schemeClr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defRPr/>
                    </a:pPr>
                    <a:endParaRPr kumimoji="0" lang="zh-CN" alt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宋体" panose="02010600030101010101" pitchFamily="2" charset="-122"/>
                      <a:cs typeface="+mn-cs"/>
                    </a:endParaRPr>
                  </a:p>
                </p:txBody>
              </p:sp>
              <p:sp>
                <p:nvSpPr>
                  <p:cNvPr id="260" name="Freeform 439"/>
                  <p:cNvSpPr/>
                  <p:nvPr/>
                </p:nvSpPr>
                <p:spPr bwMode="auto">
                  <a:xfrm>
                    <a:off x="3127375" y="4429126"/>
                    <a:ext cx="4763" cy="180975"/>
                  </a:xfrm>
                  <a:custGeom>
                    <a:avLst/>
                    <a:gdLst>
                      <a:gd name="T0" fmla="*/ 3 w 3"/>
                      <a:gd name="T1" fmla="*/ 0 h 114"/>
                      <a:gd name="T2" fmla="*/ 0 w 3"/>
                      <a:gd name="T3" fmla="*/ 0 h 114"/>
                      <a:gd name="T4" fmla="*/ 0 w 3"/>
                      <a:gd name="T5" fmla="*/ 114 h 114"/>
                      <a:gd name="T6" fmla="*/ 3 w 3"/>
                      <a:gd name="T7" fmla="*/ 114 h 114"/>
                      <a:gd name="T8" fmla="*/ 3 w 3"/>
                      <a:gd name="T9" fmla="*/ 0 h 114"/>
                      <a:gd name="T10" fmla="*/ 3 w 3"/>
                      <a:gd name="T11" fmla="*/ 0 h 1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3" h="114">
                        <a:moveTo>
                          <a:pt x="3" y="0"/>
                        </a:moveTo>
                        <a:lnTo>
                          <a:pt x="0" y="0"/>
                        </a:lnTo>
                        <a:lnTo>
                          <a:pt x="0" y="114"/>
                        </a:lnTo>
                        <a:lnTo>
                          <a:pt x="3" y="114"/>
                        </a:lnTo>
                        <a:lnTo>
                          <a:pt x="3" y="0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chemeClr val="tx1">
                      <a:lumMod val="65000"/>
                      <a:lumOff val="35000"/>
                    </a:schemeClr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defRPr/>
                    </a:pPr>
                    <a:endParaRPr kumimoji="0" lang="zh-CN" alt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宋体" panose="02010600030101010101" pitchFamily="2" charset="-122"/>
                      <a:cs typeface="+mn-cs"/>
                    </a:endParaRPr>
                  </a:p>
                </p:txBody>
              </p:sp>
              <p:sp>
                <p:nvSpPr>
                  <p:cNvPr id="261" name="Freeform 440"/>
                  <p:cNvSpPr/>
                  <p:nvPr/>
                </p:nvSpPr>
                <p:spPr bwMode="auto">
                  <a:xfrm>
                    <a:off x="3116263" y="4429126"/>
                    <a:ext cx="3175" cy="180975"/>
                  </a:xfrm>
                  <a:custGeom>
                    <a:avLst/>
                    <a:gdLst>
                      <a:gd name="T0" fmla="*/ 2 w 2"/>
                      <a:gd name="T1" fmla="*/ 0 h 114"/>
                      <a:gd name="T2" fmla="*/ 0 w 2"/>
                      <a:gd name="T3" fmla="*/ 0 h 114"/>
                      <a:gd name="T4" fmla="*/ 0 w 2"/>
                      <a:gd name="T5" fmla="*/ 114 h 114"/>
                      <a:gd name="T6" fmla="*/ 2 w 2"/>
                      <a:gd name="T7" fmla="*/ 114 h 114"/>
                      <a:gd name="T8" fmla="*/ 2 w 2"/>
                      <a:gd name="T9" fmla="*/ 0 h 114"/>
                      <a:gd name="T10" fmla="*/ 2 w 2"/>
                      <a:gd name="T11" fmla="*/ 0 h 1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2" h="114">
                        <a:moveTo>
                          <a:pt x="2" y="0"/>
                        </a:moveTo>
                        <a:lnTo>
                          <a:pt x="0" y="0"/>
                        </a:lnTo>
                        <a:lnTo>
                          <a:pt x="0" y="114"/>
                        </a:lnTo>
                        <a:lnTo>
                          <a:pt x="2" y="114"/>
                        </a:lnTo>
                        <a:lnTo>
                          <a:pt x="2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chemeClr val="tx1">
                      <a:lumMod val="65000"/>
                      <a:lumOff val="35000"/>
                    </a:schemeClr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defRPr/>
                    </a:pPr>
                    <a:endParaRPr kumimoji="0" lang="zh-CN" alt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宋体" panose="02010600030101010101" pitchFamily="2" charset="-122"/>
                      <a:cs typeface="+mn-cs"/>
                    </a:endParaRPr>
                  </a:p>
                </p:txBody>
              </p:sp>
              <p:sp>
                <p:nvSpPr>
                  <p:cNvPr id="262" name="Freeform 441"/>
                  <p:cNvSpPr/>
                  <p:nvPr/>
                </p:nvSpPr>
                <p:spPr bwMode="auto">
                  <a:xfrm>
                    <a:off x="2813050" y="4429126"/>
                    <a:ext cx="4763" cy="180975"/>
                  </a:xfrm>
                  <a:custGeom>
                    <a:avLst/>
                    <a:gdLst>
                      <a:gd name="T0" fmla="*/ 3 w 3"/>
                      <a:gd name="T1" fmla="*/ 0 h 114"/>
                      <a:gd name="T2" fmla="*/ 0 w 3"/>
                      <a:gd name="T3" fmla="*/ 0 h 114"/>
                      <a:gd name="T4" fmla="*/ 0 w 3"/>
                      <a:gd name="T5" fmla="*/ 114 h 114"/>
                      <a:gd name="T6" fmla="*/ 3 w 3"/>
                      <a:gd name="T7" fmla="*/ 114 h 114"/>
                      <a:gd name="T8" fmla="*/ 3 w 3"/>
                      <a:gd name="T9" fmla="*/ 0 h 114"/>
                      <a:gd name="T10" fmla="*/ 3 w 3"/>
                      <a:gd name="T11" fmla="*/ 0 h 1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3" h="114">
                        <a:moveTo>
                          <a:pt x="3" y="0"/>
                        </a:moveTo>
                        <a:lnTo>
                          <a:pt x="0" y="0"/>
                        </a:lnTo>
                        <a:lnTo>
                          <a:pt x="0" y="114"/>
                        </a:lnTo>
                        <a:lnTo>
                          <a:pt x="3" y="114"/>
                        </a:lnTo>
                        <a:lnTo>
                          <a:pt x="3" y="0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chemeClr val="tx1">
                      <a:lumMod val="65000"/>
                      <a:lumOff val="35000"/>
                    </a:schemeClr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defRPr/>
                    </a:pPr>
                    <a:endParaRPr kumimoji="0" lang="zh-CN" alt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宋体" panose="02010600030101010101" pitchFamily="2" charset="-122"/>
                      <a:cs typeface="+mn-cs"/>
                    </a:endParaRPr>
                  </a:p>
                </p:txBody>
              </p:sp>
              <p:sp>
                <p:nvSpPr>
                  <p:cNvPr id="263" name="Freeform 442"/>
                  <p:cNvSpPr/>
                  <p:nvPr/>
                </p:nvSpPr>
                <p:spPr bwMode="auto">
                  <a:xfrm>
                    <a:off x="2763838" y="4429126"/>
                    <a:ext cx="4763" cy="180975"/>
                  </a:xfrm>
                  <a:custGeom>
                    <a:avLst/>
                    <a:gdLst>
                      <a:gd name="T0" fmla="*/ 3 w 3"/>
                      <a:gd name="T1" fmla="*/ 0 h 114"/>
                      <a:gd name="T2" fmla="*/ 0 w 3"/>
                      <a:gd name="T3" fmla="*/ 0 h 114"/>
                      <a:gd name="T4" fmla="*/ 0 w 3"/>
                      <a:gd name="T5" fmla="*/ 114 h 114"/>
                      <a:gd name="T6" fmla="*/ 3 w 3"/>
                      <a:gd name="T7" fmla="*/ 114 h 114"/>
                      <a:gd name="T8" fmla="*/ 3 w 3"/>
                      <a:gd name="T9" fmla="*/ 0 h 114"/>
                      <a:gd name="T10" fmla="*/ 3 w 3"/>
                      <a:gd name="T11" fmla="*/ 0 h 1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3" h="114">
                        <a:moveTo>
                          <a:pt x="3" y="0"/>
                        </a:moveTo>
                        <a:lnTo>
                          <a:pt x="0" y="0"/>
                        </a:lnTo>
                        <a:lnTo>
                          <a:pt x="0" y="114"/>
                        </a:lnTo>
                        <a:lnTo>
                          <a:pt x="3" y="114"/>
                        </a:lnTo>
                        <a:lnTo>
                          <a:pt x="3" y="0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chemeClr val="tx1">
                      <a:lumMod val="65000"/>
                      <a:lumOff val="35000"/>
                    </a:schemeClr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defRPr/>
                    </a:pPr>
                    <a:endParaRPr kumimoji="0" lang="zh-CN" alt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宋体" panose="02010600030101010101" pitchFamily="2" charset="-122"/>
                      <a:cs typeface="+mn-cs"/>
                    </a:endParaRPr>
                  </a:p>
                </p:txBody>
              </p:sp>
              <p:sp>
                <p:nvSpPr>
                  <p:cNvPr id="264" name="Freeform 443"/>
                  <p:cNvSpPr/>
                  <p:nvPr/>
                </p:nvSpPr>
                <p:spPr bwMode="auto">
                  <a:xfrm>
                    <a:off x="2752725" y="4429126"/>
                    <a:ext cx="3175" cy="180975"/>
                  </a:xfrm>
                  <a:custGeom>
                    <a:avLst/>
                    <a:gdLst>
                      <a:gd name="T0" fmla="*/ 2 w 2"/>
                      <a:gd name="T1" fmla="*/ 0 h 114"/>
                      <a:gd name="T2" fmla="*/ 0 w 2"/>
                      <a:gd name="T3" fmla="*/ 0 h 114"/>
                      <a:gd name="T4" fmla="*/ 0 w 2"/>
                      <a:gd name="T5" fmla="*/ 114 h 114"/>
                      <a:gd name="T6" fmla="*/ 2 w 2"/>
                      <a:gd name="T7" fmla="*/ 114 h 114"/>
                      <a:gd name="T8" fmla="*/ 2 w 2"/>
                      <a:gd name="T9" fmla="*/ 0 h 114"/>
                      <a:gd name="T10" fmla="*/ 2 w 2"/>
                      <a:gd name="T11" fmla="*/ 0 h 1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2" h="114">
                        <a:moveTo>
                          <a:pt x="2" y="0"/>
                        </a:moveTo>
                        <a:lnTo>
                          <a:pt x="0" y="0"/>
                        </a:lnTo>
                        <a:lnTo>
                          <a:pt x="0" y="114"/>
                        </a:lnTo>
                        <a:lnTo>
                          <a:pt x="2" y="114"/>
                        </a:lnTo>
                        <a:lnTo>
                          <a:pt x="2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chemeClr val="tx1">
                      <a:lumMod val="65000"/>
                      <a:lumOff val="35000"/>
                    </a:schemeClr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defRPr/>
                    </a:pPr>
                    <a:endParaRPr kumimoji="0" lang="zh-CN" alt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宋体" panose="02010600030101010101" pitchFamily="2" charset="-122"/>
                      <a:cs typeface="+mn-cs"/>
                    </a:endParaRPr>
                  </a:p>
                </p:txBody>
              </p:sp>
              <p:sp>
                <p:nvSpPr>
                  <p:cNvPr id="265" name="Freeform 444"/>
                  <p:cNvSpPr/>
                  <p:nvPr/>
                </p:nvSpPr>
                <p:spPr bwMode="auto">
                  <a:xfrm>
                    <a:off x="2700338" y="4429126"/>
                    <a:ext cx="3175" cy="180975"/>
                  </a:xfrm>
                  <a:custGeom>
                    <a:avLst/>
                    <a:gdLst>
                      <a:gd name="T0" fmla="*/ 2 w 2"/>
                      <a:gd name="T1" fmla="*/ 0 h 114"/>
                      <a:gd name="T2" fmla="*/ 0 w 2"/>
                      <a:gd name="T3" fmla="*/ 0 h 114"/>
                      <a:gd name="T4" fmla="*/ 0 w 2"/>
                      <a:gd name="T5" fmla="*/ 114 h 114"/>
                      <a:gd name="T6" fmla="*/ 2 w 2"/>
                      <a:gd name="T7" fmla="*/ 114 h 114"/>
                      <a:gd name="T8" fmla="*/ 2 w 2"/>
                      <a:gd name="T9" fmla="*/ 0 h 114"/>
                      <a:gd name="T10" fmla="*/ 2 w 2"/>
                      <a:gd name="T11" fmla="*/ 0 h 1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2" h="114">
                        <a:moveTo>
                          <a:pt x="2" y="0"/>
                        </a:moveTo>
                        <a:lnTo>
                          <a:pt x="0" y="0"/>
                        </a:lnTo>
                        <a:lnTo>
                          <a:pt x="0" y="114"/>
                        </a:lnTo>
                        <a:lnTo>
                          <a:pt x="2" y="114"/>
                        </a:lnTo>
                        <a:lnTo>
                          <a:pt x="2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chemeClr val="tx1">
                      <a:lumMod val="65000"/>
                      <a:lumOff val="35000"/>
                    </a:schemeClr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defRPr/>
                    </a:pPr>
                    <a:endParaRPr kumimoji="0" lang="zh-CN" alt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宋体" panose="02010600030101010101" pitchFamily="2" charset="-122"/>
                      <a:cs typeface="+mn-cs"/>
                    </a:endParaRPr>
                  </a:p>
                </p:txBody>
              </p:sp>
              <p:sp>
                <p:nvSpPr>
                  <p:cNvPr id="266" name="Freeform 445"/>
                  <p:cNvSpPr/>
                  <p:nvPr/>
                </p:nvSpPr>
                <p:spPr bwMode="auto">
                  <a:xfrm>
                    <a:off x="2998788" y="4429126"/>
                    <a:ext cx="3175" cy="180975"/>
                  </a:xfrm>
                  <a:custGeom>
                    <a:avLst/>
                    <a:gdLst>
                      <a:gd name="T0" fmla="*/ 2 w 2"/>
                      <a:gd name="T1" fmla="*/ 0 h 114"/>
                      <a:gd name="T2" fmla="*/ 0 w 2"/>
                      <a:gd name="T3" fmla="*/ 0 h 114"/>
                      <a:gd name="T4" fmla="*/ 0 w 2"/>
                      <a:gd name="T5" fmla="*/ 114 h 114"/>
                      <a:gd name="T6" fmla="*/ 2 w 2"/>
                      <a:gd name="T7" fmla="*/ 114 h 114"/>
                      <a:gd name="T8" fmla="*/ 2 w 2"/>
                      <a:gd name="T9" fmla="*/ 0 h 114"/>
                      <a:gd name="T10" fmla="*/ 2 w 2"/>
                      <a:gd name="T11" fmla="*/ 0 h 1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2" h="114">
                        <a:moveTo>
                          <a:pt x="2" y="0"/>
                        </a:moveTo>
                        <a:lnTo>
                          <a:pt x="0" y="0"/>
                        </a:lnTo>
                        <a:lnTo>
                          <a:pt x="0" y="114"/>
                        </a:lnTo>
                        <a:lnTo>
                          <a:pt x="2" y="114"/>
                        </a:lnTo>
                        <a:lnTo>
                          <a:pt x="2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chemeClr val="tx1">
                      <a:lumMod val="65000"/>
                      <a:lumOff val="35000"/>
                    </a:schemeClr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defRPr/>
                    </a:pPr>
                    <a:endParaRPr kumimoji="0" lang="zh-CN" alt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宋体" panose="02010600030101010101" pitchFamily="2" charset="-122"/>
                      <a:cs typeface="+mn-cs"/>
                    </a:endParaRPr>
                  </a:p>
                </p:txBody>
              </p:sp>
              <p:sp>
                <p:nvSpPr>
                  <p:cNvPr id="267" name="Freeform 446"/>
                  <p:cNvSpPr/>
                  <p:nvPr/>
                </p:nvSpPr>
                <p:spPr bwMode="auto">
                  <a:xfrm>
                    <a:off x="2586038" y="4637088"/>
                    <a:ext cx="19050" cy="50800"/>
                  </a:xfrm>
                  <a:custGeom>
                    <a:avLst/>
                    <a:gdLst>
                      <a:gd name="T0" fmla="*/ 7 w 12"/>
                      <a:gd name="T1" fmla="*/ 5 h 32"/>
                      <a:gd name="T2" fmla="*/ 7 w 12"/>
                      <a:gd name="T3" fmla="*/ 5 h 32"/>
                      <a:gd name="T4" fmla="*/ 2 w 12"/>
                      <a:gd name="T5" fmla="*/ 7 h 32"/>
                      <a:gd name="T6" fmla="*/ 0 w 12"/>
                      <a:gd name="T7" fmla="*/ 5 h 32"/>
                      <a:gd name="T8" fmla="*/ 7 w 12"/>
                      <a:gd name="T9" fmla="*/ 0 h 32"/>
                      <a:gd name="T10" fmla="*/ 12 w 12"/>
                      <a:gd name="T11" fmla="*/ 0 h 32"/>
                      <a:gd name="T12" fmla="*/ 12 w 12"/>
                      <a:gd name="T13" fmla="*/ 32 h 32"/>
                      <a:gd name="T14" fmla="*/ 7 w 12"/>
                      <a:gd name="T15" fmla="*/ 32 h 32"/>
                      <a:gd name="T16" fmla="*/ 7 w 12"/>
                      <a:gd name="T17" fmla="*/ 5 h 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2" h="32">
                        <a:moveTo>
                          <a:pt x="7" y="5"/>
                        </a:moveTo>
                        <a:lnTo>
                          <a:pt x="7" y="5"/>
                        </a:lnTo>
                        <a:lnTo>
                          <a:pt x="2" y="7"/>
                        </a:lnTo>
                        <a:lnTo>
                          <a:pt x="0" y="5"/>
                        </a:lnTo>
                        <a:lnTo>
                          <a:pt x="7" y="0"/>
                        </a:lnTo>
                        <a:lnTo>
                          <a:pt x="12" y="0"/>
                        </a:lnTo>
                        <a:lnTo>
                          <a:pt x="12" y="32"/>
                        </a:lnTo>
                        <a:lnTo>
                          <a:pt x="7" y="32"/>
                        </a:lnTo>
                        <a:lnTo>
                          <a:pt x="7" y="5"/>
                        </a:lnTo>
                        <a:close/>
                      </a:path>
                    </a:pathLst>
                  </a:custGeom>
                  <a:solidFill>
                    <a:schemeClr val="tx1">
                      <a:lumMod val="65000"/>
                      <a:lumOff val="35000"/>
                    </a:schemeClr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defRPr/>
                    </a:pPr>
                    <a:endParaRPr kumimoji="0" lang="zh-CN" alt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宋体" panose="02010600030101010101" pitchFamily="2" charset="-122"/>
                      <a:cs typeface="+mn-cs"/>
                    </a:endParaRPr>
                  </a:p>
                </p:txBody>
              </p:sp>
              <p:sp>
                <p:nvSpPr>
                  <p:cNvPr id="268" name="Freeform 447"/>
                  <p:cNvSpPr/>
                  <p:nvPr/>
                </p:nvSpPr>
                <p:spPr bwMode="auto">
                  <a:xfrm>
                    <a:off x="2624138" y="4637088"/>
                    <a:ext cx="30163" cy="50800"/>
                  </a:xfrm>
                  <a:custGeom>
                    <a:avLst/>
                    <a:gdLst>
                      <a:gd name="T0" fmla="*/ 0 w 8"/>
                      <a:gd name="T1" fmla="*/ 13 h 13"/>
                      <a:gd name="T2" fmla="*/ 0 w 8"/>
                      <a:gd name="T3" fmla="*/ 12 h 13"/>
                      <a:gd name="T4" fmla="*/ 1 w 8"/>
                      <a:gd name="T5" fmla="*/ 11 h 13"/>
                      <a:gd name="T6" fmla="*/ 6 w 8"/>
                      <a:gd name="T7" fmla="*/ 4 h 13"/>
                      <a:gd name="T8" fmla="*/ 3 w 8"/>
                      <a:gd name="T9" fmla="*/ 1 h 13"/>
                      <a:gd name="T10" fmla="*/ 1 w 8"/>
                      <a:gd name="T11" fmla="*/ 2 h 13"/>
                      <a:gd name="T12" fmla="*/ 0 w 8"/>
                      <a:gd name="T13" fmla="*/ 1 h 13"/>
                      <a:gd name="T14" fmla="*/ 4 w 8"/>
                      <a:gd name="T15" fmla="*/ 0 h 13"/>
                      <a:gd name="T16" fmla="*/ 8 w 8"/>
                      <a:gd name="T17" fmla="*/ 4 h 13"/>
                      <a:gd name="T18" fmla="*/ 3 w 8"/>
                      <a:gd name="T19" fmla="*/ 11 h 13"/>
                      <a:gd name="T20" fmla="*/ 2 w 8"/>
                      <a:gd name="T21" fmla="*/ 12 h 13"/>
                      <a:gd name="T22" fmla="*/ 2 w 8"/>
                      <a:gd name="T23" fmla="*/ 12 h 13"/>
                      <a:gd name="T24" fmla="*/ 8 w 8"/>
                      <a:gd name="T25" fmla="*/ 12 h 13"/>
                      <a:gd name="T26" fmla="*/ 8 w 8"/>
                      <a:gd name="T27" fmla="*/ 13 h 13"/>
                      <a:gd name="T28" fmla="*/ 0 w 8"/>
                      <a:gd name="T29" fmla="*/ 13 h 1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8" h="13">
                        <a:moveTo>
                          <a:pt x="0" y="13"/>
                        </a:moveTo>
                        <a:cubicBezTo>
                          <a:pt x="0" y="12"/>
                          <a:pt x="0" y="12"/>
                          <a:pt x="0" y="12"/>
                        </a:cubicBezTo>
                        <a:cubicBezTo>
                          <a:pt x="1" y="11"/>
                          <a:pt x="1" y="11"/>
                          <a:pt x="1" y="11"/>
                        </a:cubicBezTo>
                        <a:cubicBezTo>
                          <a:pt x="4" y="8"/>
                          <a:pt x="6" y="6"/>
                          <a:pt x="6" y="4"/>
                        </a:cubicBezTo>
                        <a:cubicBezTo>
                          <a:pt x="6" y="3"/>
                          <a:pt x="5" y="1"/>
                          <a:pt x="3" y="1"/>
                        </a:cubicBezTo>
                        <a:cubicBezTo>
                          <a:pt x="2" y="1"/>
                          <a:pt x="1" y="2"/>
                          <a:pt x="1" y="2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1" y="0"/>
                          <a:pt x="2" y="0"/>
                          <a:pt x="4" y="0"/>
                        </a:cubicBezTo>
                        <a:cubicBezTo>
                          <a:pt x="7" y="0"/>
                          <a:pt x="8" y="2"/>
                          <a:pt x="8" y="4"/>
                        </a:cubicBezTo>
                        <a:cubicBezTo>
                          <a:pt x="8" y="6"/>
                          <a:pt x="6" y="8"/>
                          <a:pt x="3" y="11"/>
                        </a:cubicBezTo>
                        <a:cubicBezTo>
                          <a:pt x="2" y="12"/>
                          <a:pt x="2" y="12"/>
                          <a:pt x="2" y="12"/>
                        </a:cubicBezTo>
                        <a:cubicBezTo>
                          <a:pt x="2" y="12"/>
                          <a:pt x="2" y="12"/>
                          <a:pt x="2" y="12"/>
                        </a:cubicBezTo>
                        <a:cubicBezTo>
                          <a:pt x="8" y="12"/>
                          <a:pt x="8" y="12"/>
                          <a:pt x="8" y="12"/>
                        </a:cubicBezTo>
                        <a:cubicBezTo>
                          <a:pt x="8" y="13"/>
                          <a:pt x="8" y="13"/>
                          <a:pt x="8" y="13"/>
                        </a:cubicBezTo>
                        <a:lnTo>
                          <a:pt x="0" y="13"/>
                        </a:lnTo>
                        <a:close/>
                      </a:path>
                    </a:pathLst>
                  </a:custGeom>
                  <a:solidFill>
                    <a:schemeClr val="tx1">
                      <a:lumMod val="65000"/>
                      <a:lumOff val="35000"/>
                    </a:schemeClr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defRPr/>
                    </a:pPr>
                    <a:endParaRPr kumimoji="0" lang="zh-CN" alt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宋体" panose="02010600030101010101" pitchFamily="2" charset="-122"/>
                      <a:cs typeface="+mn-cs"/>
                    </a:endParaRPr>
                  </a:p>
                </p:txBody>
              </p:sp>
              <p:sp>
                <p:nvSpPr>
                  <p:cNvPr id="269" name="Freeform 448"/>
                  <p:cNvSpPr/>
                  <p:nvPr/>
                </p:nvSpPr>
                <p:spPr bwMode="auto">
                  <a:xfrm>
                    <a:off x="2662238" y="4637088"/>
                    <a:ext cx="30163" cy="53975"/>
                  </a:xfrm>
                  <a:custGeom>
                    <a:avLst/>
                    <a:gdLst>
                      <a:gd name="T0" fmla="*/ 1 w 8"/>
                      <a:gd name="T1" fmla="*/ 11 h 14"/>
                      <a:gd name="T2" fmla="*/ 4 w 8"/>
                      <a:gd name="T3" fmla="*/ 12 h 14"/>
                      <a:gd name="T4" fmla="*/ 7 w 8"/>
                      <a:gd name="T5" fmla="*/ 10 h 14"/>
                      <a:gd name="T6" fmla="*/ 3 w 8"/>
                      <a:gd name="T7" fmla="*/ 7 h 14"/>
                      <a:gd name="T8" fmla="*/ 2 w 8"/>
                      <a:gd name="T9" fmla="*/ 7 h 14"/>
                      <a:gd name="T10" fmla="*/ 2 w 8"/>
                      <a:gd name="T11" fmla="*/ 5 h 14"/>
                      <a:gd name="T12" fmla="*/ 3 w 8"/>
                      <a:gd name="T13" fmla="*/ 5 h 14"/>
                      <a:gd name="T14" fmla="*/ 6 w 8"/>
                      <a:gd name="T15" fmla="*/ 3 h 14"/>
                      <a:gd name="T16" fmla="*/ 4 w 8"/>
                      <a:gd name="T17" fmla="*/ 1 h 14"/>
                      <a:gd name="T18" fmla="*/ 1 w 8"/>
                      <a:gd name="T19" fmla="*/ 2 h 14"/>
                      <a:gd name="T20" fmla="*/ 1 w 8"/>
                      <a:gd name="T21" fmla="*/ 1 h 14"/>
                      <a:gd name="T22" fmla="*/ 4 w 8"/>
                      <a:gd name="T23" fmla="*/ 0 h 14"/>
                      <a:gd name="T24" fmla="*/ 8 w 8"/>
                      <a:gd name="T25" fmla="*/ 3 h 14"/>
                      <a:gd name="T26" fmla="*/ 5 w 8"/>
                      <a:gd name="T27" fmla="*/ 6 h 14"/>
                      <a:gd name="T28" fmla="*/ 5 w 8"/>
                      <a:gd name="T29" fmla="*/ 6 h 14"/>
                      <a:gd name="T30" fmla="*/ 8 w 8"/>
                      <a:gd name="T31" fmla="*/ 10 h 14"/>
                      <a:gd name="T32" fmla="*/ 4 w 8"/>
                      <a:gd name="T33" fmla="*/ 14 h 14"/>
                      <a:gd name="T34" fmla="*/ 0 w 8"/>
                      <a:gd name="T35" fmla="*/ 13 h 14"/>
                      <a:gd name="T36" fmla="*/ 1 w 8"/>
                      <a:gd name="T37" fmla="*/ 11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</a:cxnLst>
                    <a:rect l="0" t="0" r="r" b="b"/>
                    <a:pathLst>
                      <a:path w="8" h="14">
                        <a:moveTo>
                          <a:pt x="1" y="11"/>
                        </a:moveTo>
                        <a:cubicBezTo>
                          <a:pt x="1" y="12"/>
                          <a:pt x="2" y="12"/>
                          <a:pt x="4" y="12"/>
                        </a:cubicBezTo>
                        <a:cubicBezTo>
                          <a:pt x="6" y="12"/>
                          <a:pt x="7" y="11"/>
                          <a:pt x="7" y="10"/>
                        </a:cubicBezTo>
                        <a:cubicBezTo>
                          <a:pt x="7" y="8"/>
                          <a:pt x="5" y="7"/>
                          <a:pt x="3" y="7"/>
                        </a:cubicBezTo>
                        <a:cubicBezTo>
                          <a:pt x="2" y="7"/>
                          <a:pt x="2" y="7"/>
                          <a:pt x="2" y="7"/>
                        </a:cubicBezTo>
                        <a:cubicBezTo>
                          <a:pt x="2" y="5"/>
                          <a:pt x="2" y="5"/>
                          <a:pt x="2" y="5"/>
                        </a:cubicBezTo>
                        <a:cubicBezTo>
                          <a:pt x="3" y="5"/>
                          <a:pt x="3" y="5"/>
                          <a:pt x="3" y="5"/>
                        </a:cubicBezTo>
                        <a:cubicBezTo>
                          <a:pt x="4" y="5"/>
                          <a:pt x="6" y="5"/>
                          <a:pt x="6" y="3"/>
                        </a:cubicBezTo>
                        <a:cubicBezTo>
                          <a:pt x="6" y="2"/>
                          <a:pt x="5" y="1"/>
                          <a:pt x="4" y="1"/>
                        </a:cubicBezTo>
                        <a:cubicBezTo>
                          <a:pt x="3" y="1"/>
                          <a:pt x="2" y="2"/>
                          <a:pt x="1" y="2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0"/>
                          <a:pt x="3" y="0"/>
                          <a:pt x="4" y="0"/>
                        </a:cubicBezTo>
                        <a:cubicBezTo>
                          <a:pt x="7" y="0"/>
                          <a:pt x="8" y="1"/>
                          <a:pt x="8" y="3"/>
                        </a:cubicBezTo>
                        <a:cubicBezTo>
                          <a:pt x="8" y="4"/>
                          <a:pt x="7" y="6"/>
                          <a:pt x="5" y="6"/>
                        </a:cubicBezTo>
                        <a:cubicBezTo>
                          <a:pt x="5" y="6"/>
                          <a:pt x="5" y="6"/>
                          <a:pt x="5" y="6"/>
                        </a:cubicBezTo>
                        <a:cubicBezTo>
                          <a:pt x="7" y="6"/>
                          <a:pt x="8" y="8"/>
                          <a:pt x="8" y="10"/>
                        </a:cubicBezTo>
                        <a:cubicBezTo>
                          <a:pt x="8" y="12"/>
                          <a:pt x="7" y="14"/>
                          <a:pt x="4" y="14"/>
                        </a:cubicBezTo>
                        <a:cubicBezTo>
                          <a:pt x="2" y="14"/>
                          <a:pt x="1" y="13"/>
                          <a:pt x="0" y="13"/>
                        </a:cubicBezTo>
                        <a:lnTo>
                          <a:pt x="1" y="11"/>
                        </a:lnTo>
                        <a:close/>
                      </a:path>
                    </a:pathLst>
                  </a:custGeom>
                  <a:solidFill>
                    <a:schemeClr val="tx1">
                      <a:lumMod val="65000"/>
                      <a:lumOff val="35000"/>
                    </a:schemeClr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defRPr/>
                    </a:pPr>
                    <a:endParaRPr kumimoji="0" lang="zh-CN" alt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宋体" panose="02010600030101010101" pitchFamily="2" charset="-122"/>
                      <a:cs typeface="+mn-cs"/>
                    </a:endParaRPr>
                  </a:p>
                </p:txBody>
              </p:sp>
              <p:sp>
                <p:nvSpPr>
                  <p:cNvPr id="270" name="Freeform 449"/>
                  <p:cNvSpPr>
                    <a:spLocks noEditPoints="1"/>
                  </p:cNvSpPr>
                  <p:nvPr/>
                </p:nvSpPr>
                <p:spPr bwMode="auto">
                  <a:xfrm>
                    <a:off x="2700338" y="4637088"/>
                    <a:ext cx="36513" cy="50800"/>
                  </a:xfrm>
                  <a:custGeom>
                    <a:avLst/>
                    <a:gdLst>
                      <a:gd name="T0" fmla="*/ 6 w 10"/>
                      <a:gd name="T1" fmla="*/ 13 h 13"/>
                      <a:gd name="T2" fmla="*/ 6 w 10"/>
                      <a:gd name="T3" fmla="*/ 10 h 13"/>
                      <a:gd name="T4" fmla="*/ 0 w 10"/>
                      <a:gd name="T5" fmla="*/ 10 h 13"/>
                      <a:gd name="T6" fmla="*/ 0 w 10"/>
                      <a:gd name="T7" fmla="*/ 8 h 13"/>
                      <a:gd name="T8" fmla="*/ 6 w 10"/>
                      <a:gd name="T9" fmla="*/ 0 h 13"/>
                      <a:gd name="T10" fmla="*/ 8 w 10"/>
                      <a:gd name="T11" fmla="*/ 0 h 13"/>
                      <a:gd name="T12" fmla="*/ 8 w 10"/>
                      <a:gd name="T13" fmla="*/ 8 h 13"/>
                      <a:gd name="T14" fmla="*/ 10 w 10"/>
                      <a:gd name="T15" fmla="*/ 8 h 13"/>
                      <a:gd name="T16" fmla="*/ 10 w 10"/>
                      <a:gd name="T17" fmla="*/ 10 h 13"/>
                      <a:gd name="T18" fmla="*/ 8 w 10"/>
                      <a:gd name="T19" fmla="*/ 10 h 13"/>
                      <a:gd name="T20" fmla="*/ 8 w 10"/>
                      <a:gd name="T21" fmla="*/ 13 h 13"/>
                      <a:gd name="T22" fmla="*/ 6 w 10"/>
                      <a:gd name="T23" fmla="*/ 13 h 13"/>
                      <a:gd name="T24" fmla="*/ 6 w 10"/>
                      <a:gd name="T25" fmla="*/ 8 h 13"/>
                      <a:gd name="T26" fmla="*/ 6 w 10"/>
                      <a:gd name="T27" fmla="*/ 4 h 13"/>
                      <a:gd name="T28" fmla="*/ 6 w 10"/>
                      <a:gd name="T29" fmla="*/ 2 h 13"/>
                      <a:gd name="T30" fmla="*/ 6 w 10"/>
                      <a:gd name="T31" fmla="*/ 2 h 13"/>
                      <a:gd name="T32" fmla="*/ 5 w 10"/>
                      <a:gd name="T33" fmla="*/ 4 h 13"/>
                      <a:gd name="T34" fmla="*/ 2 w 10"/>
                      <a:gd name="T35" fmla="*/ 8 h 13"/>
                      <a:gd name="T36" fmla="*/ 2 w 10"/>
                      <a:gd name="T37" fmla="*/ 8 h 13"/>
                      <a:gd name="T38" fmla="*/ 6 w 10"/>
                      <a:gd name="T39" fmla="*/ 8 h 1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</a:cxnLst>
                    <a:rect l="0" t="0" r="r" b="b"/>
                    <a:pathLst>
                      <a:path w="10" h="13">
                        <a:moveTo>
                          <a:pt x="6" y="13"/>
                        </a:moveTo>
                        <a:cubicBezTo>
                          <a:pt x="6" y="10"/>
                          <a:pt x="6" y="10"/>
                          <a:pt x="6" y="10"/>
                        </a:cubicBezTo>
                        <a:cubicBezTo>
                          <a:pt x="0" y="10"/>
                          <a:pt x="0" y="10"/>
                          <a:pt x="0" y="10"/>
                        </a:cubicBezTo>
                        <a:cubicBezTo>
                          <a:pt x="0" y="8"/>
                          <a:pt x="0" y="8"/>
                          <a:pt x="0" y="8"/>
                        </a:cubicBezTo>
                        <a:cubicBezTo>
                          <a:pt x="6" y="0"/>
                          <a:pt x="6" y="0"/>
                          <a:pt x="6" y="0"/>
                        </a:cubicBezTo>
                        <a:cubicBezTo>
                          <a:pt x="8" y="0"/>
                          <a:pt x="8" y="0"/>
                          <a:pt x="8" y="0"/>
                        </a:cubicBezTo>
                        <a:cubicBezTo>
                          <a:pt x="8" y="8"/>
                          <a:pt x="8" y="8"/>
                          <a:pt x="8" y="8"/>
                        </a:cubicBezTo>
                        <a:cubicBezTo>
                          <a:pt x="10" y="8"/>
                          <a:pt x="10" y="8"/>
                          <a:pt x="10" y="8"/>
                        </a:cubicBezTo>
                        <a:cubicBezTo>
                          <a:pt x="10" y="10"/>
                          <a:pt x="10" y="10"/>
                          <a:pt x="10" y="10"/>
                        </a:cubicBezTo>
                        <a:cubicBezTo>
                          <a:pt x="8" y="10"/>
                          <a:pt x="8" y="10"/>
                          <a:pt x="8" y="10"/>
                        </a:cubicBezTo>
                        <a:cubicBezTo>
                          <a:pt x="8" y="13"/>
                          <a:pt x="8" y="13"/>
                          <a:pt x="8" y="13"/>
                        </a:cubicBezTo>
                        <a:lnTo>
                          <a:pt x="6" y="13"/>
                        </a:lnTo>
                        <a:close/>
                        <a:moveTo>
                          <a:pt x="6" y="8"/>
                        </a:moveTo>
                        <a:cubicBezTo>
                          <a:pt x="6" y="4"/>
                          <a:pt x="6" y="4"/>
                          <a:pt x="6" y="4"/>
                        </a:cubicBezTo>
                        <a:cubicBezTo>
                          <a:pt x="6" y="3"/>
                          <a:pt x="6" y="2"/>
                          <a:pt x="6" y="2"/>
                        </a:cubicBezTo>
                        <a:cubicBezTo>
                          <a:pt x="6" y="2"/>
                          <a:pt x="6" y="2"/>
                          <a:pt x="6" y="2"/>
                        </a:cubicBezTo>
                        <a:cubicBezTo>
                          <a:pt x="6" y="3"/>
                          <a:pt x="6" y="3"/>
                          <a:pt x="5" y="4"/>
                        </a:cubicBezTo>
                        <a:cubicBezTo>
                          <a:pt x="2" y="8"/>
                          <a:pt x="2" y="8"/>
                          <a:pt x="2" y="8"/>
                        </a:cubicBezTo>
                        <a:cubicBezTo>
                          <a:pt x="2" y="8"/>
                          <a:pt x="2" y="8"/>
                          <a:pt x="2" y="8"/>
                        </a:cubicBezTo>
                        <a:lnTo>
                          <a:pt x="6" y="8"/>
                        </a:lnTo>
                        <a:close/>
                      </a:path>
                    </a:pathLst>
                  </a:custGeom>
                  <a:solidFill>
                    <a:schemeClr val="tx1">
                      <a:lumMod val="65000"/>
                      <a:lumOff val="35000"/>
                    </a:schemeClr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defRPr/>
                    </a:pPr>
                    <a:endParaRPr kumimoji="0" lang="zh-CN" alt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宋体" panose="02010600030101010101" pitchFamily="2" charset="-122"/>
                      <a:cs typeface="+mn-cs"/>
                    </a:endParaRPr>
                  </a:p>
                </p:txBody>
              </p:sp>
              <p:sp>
                <p:nvSpPr>
                  <p:cNvPr id="271" name="Freeform 450"/>
                  <p:cNvSpPr/>
                  <p:nvPr/>
                </p:nvSpPr>
                <p:spPr bwMode="auto">
                  <a:xfrm>
                    <a:off x="2741613" y="4637088"/>
                    <a:ext cx="33338" cy="53975"/>
                  </a:xfrm>
                  <a:custGeom>
                    <a:avLst/>
                    <a:gdLst>
                      <a:gd name="T0" fmla="*/ 8 w 9"/>
                      <a:gd name="T1" fmla="*/ 1 h 14"/>
                      <a:gd name="T2" fmla="*/ 3 w 9"/>
                      <a:gd name="T3" fmla="*/ 1 h 14"/>
                      <a:gd name="T4" fmla="*/ 3 w 9"/>
                      <a:gd name="T5" fmla="*/ 5 h 14"/>
                      <a:gd name="T6" fmla="*/ 4 w 9"/>
                      <a:gd name="T7" fmla="*/ 5 h 14"/>
                      <a:gd name="T8" fmla="*/ 7 w 9"/>
                      <a:gd name="T9" fmla="*/ 6 h 14"/>
                      <a:gd name="T10" fmla="*/ 9 w 9"/>
                      <a:gd name="T11" fmla="*/ 9 h 14"/>
                      <a:gd name="T12" fmla="*/ 4 w 9"/>
                      <a:gd name="T13" fmla="*/ 14 h 14"/>
                      <a:gd name="T14" fmla="*/ 0 w 9"/>
                      <a:gd name="T15" fmla="*/ 13 h 14"/>
                      <a:gd name="T16" fmla="*/ 1 w 9"/>
                      <a:gd name="T17" fmla="*/ 11 h 14"/>
                      <a:gd name="T18" fmla="*/ 4 w 9"/>
                      <a:gd name="T19" fmla="*/ 12 h 14"/>
                      <a:gd name="T20" fmla="*/ 7 w 9"/>
                      <a:gd name="T21" fmla="*/ 9 h 14"/>
                      <a:gd name="T22" fmla="*/ 3 w 9"/>
                      <a:gd name="T23" fmla="*/ 6 h 14"/>
                      <a:gd name="T24" fmla="*/ 1 w 9"/>
                      <a:gd name="T25" fmla="*/ 6 h 14"/>
                      <a:gd name="T26" fmla="*/ 2 w 9"/>
                      <a:gd name="T27" fmla="*/ 0 h 14"/>
                      <a:gd name="T28" fmla="*/ 8 w 9"/>
                      <a:gd name="T29" fmla="*/ 0 h 14"/>
                      <a:gd name="T30" fmla="*/ 8 w 9"/>
                      <a:gd name="T31" fmla="*/ 1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</a:cxnLst>
                    <a:rect l="0" t="0" r="r" b="b"/>
                    <a:pathLst>
                      <a:path w="9" h="14">
                        <a:moveTo>
                          <a:pt x="8" y="1"/>
                        </a:moveTo>
                        <a:cubicBezTo>
                          <a:pt x="3" y="1"/>
                          <a:pt x="3" y="1"/>
                          <a:pt x="3" y="1"/>
                        </a:cubicBezTo>
                        <a:cubicBezTo>
                          <a:pt x="3" y="5"/>
                          <a:pt x="3" y="5"/>
                          <a:pt x="3" y="5"/>
                        </a:cubicBezTo>
                        <a:cubicBezTo>
                          <a:pt x="3" y="5"/>
                          <a:pt x="3" y="5"/>
                          <a:pt x="4" y="5"/>
                        </a:cubicBezTo>
                        <a:cubicBezTo>
                          <a:pt x="5" y="5"/>
                          <a:pt x="6" y="5"/>
                          <a:pt x="7" y="6"/>
                        </a:cubicBezTo>
                        <a:cubicBezTo>
                          <a:pt x="8" y="6"/>
                          <a:pt x="9" y="7"/>
                          <a:pt x="9" y="9"/>
                        </a:cubicBezTo>
                        <a:cubicBezTo>
                          <a:pt x="9" y="12"/>
                          <a:pt x="6" y="14"/>
                          <a:pt x="4" y="14"/>
                        </a:cubicBezTo>
                        <a:cubicBezTo>
                          <a:pt x="2" y="14"/>
                          <a:pt x="1" y="13"/>
                          <a:pt x="0" y="13"/>
                        </a:cubicBezTo>
                        <a:cubicBezTo>
                          <a:pt x="1" y="11"/>
                          <a:pt x="1" y="11"/>
                          <a:pt x="1" y="11"/>
                        </a:cubicBezTo>
                        <a:cubicBezTo>
                          <a:pt x="1" y="12"/>
                          <a:pt x="2" y="12"/>
                          <a:pt x="4" y="12"/>
                        </a:cubicBezTo>
                        <a:cubicBezTo>
                          <a:pt x="5" y="12"/>
                          <a:pt x="7" y="11"/>
                          <a:pt x="7" y="9"/>
                        </a:cubicBezTo>
                        <a:cubicBezTo>
                          <a:pt x="7" y="7"/>
                          <a:pt x="6" y="6"/>
                          <a:pt x="3" y="6"/>
                        </a:cubicBezTo>
                        <a:cubicBezTo>
                          <a:pt x="2" y="6"/>
                          <a:pt x="1" y="6"/>
                          <a:pt x="1" y="6"/>
                        </a:cubicBez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8" y="0"/>
                          <a:pt x="8" y="0"/>
                          <a:pt x="8" y="0"/>
                        </a:cubicBezTo>
                        <a:lnTo>
                          <a:pt x="8" y="1"/>
                        </a:lnTo>
                        <a:close/>
                      </a:path>
                    </a:pathLst>
                  </a:custGeom>
                  <a:solidFill>
                    <a:schemeClr val="tx1">
                      <a:lumMod val="65000"/>
                      <a:lumOff val="35000"/>
                    </a:schemeClr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defRPr/>
                    </a:pPr>
                    <a:endParaRPr kumimoji="0" lang="zh-CN" alt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宋体" panose="02010600030101010101" pitchFamily="2" charset="-122"/>
                      <a:cs typeface="+mn-cs"/>
                    </a:endParaRPr>
                  </a:p>
                </p:txBody>
              </p:sp>
              <p:sp>
                <p:nvSpPr>
                  <p:cNvPr id="272" name="Freeform 451"/>
                  <p:cNvSpPr>
                    <a:spLocks noEditPoints="1"/>
                  </p:cNvSpPr>
                  <p:nvPr/>
                </p:nvSpPr>
                <p:spPr bwMode="auto">
                  <a:xfrm>
                    <a:off x="2782888" y="4637088"/>
                    <a:ext cx="34925" cy="53975"/>
                  </a:xfrm>
                  <a:custGeom>
                    <a:avLst/>
                    <a:gdLst>
                      <a:gd name="T0" fmla="*/ 7 w 9"/>
                      <a:gd name="T1" fmla="*/ 1 h 14"/>
                      <a:gd name="T2" fmla="*/ 6 w 9"/>
                      <a:gd name="T3" fmla="*/ 1 h 14"/>
                      <a:gd name="T4" fmla="*/ 1 w 9"/>
                      <a:gd name="T5" fmla="*/ 6 h 14"/>
                      <a:gd name="T6" fmla="*/ 1 w 9"/>
                      <a:gd name="T7" fmla="*/ 6 h 14"/>
                      <a:gd name="T8" fmla="*/ 5 w 9"/>
                      <a:gd name="T9" fmla="*/ 5 h 14"/>
                      <a:gd name="T10" fmla="*/ 9 w 9"/>
                      <a:gd name="T11" fmla="*/ 9 h 14"/>
                      <a:gd name="T12" fmla="*/ 4 w 9"/>
                      <a:gd name="T13" fmla="*/ 14 h 14"/>
                      <a:gd name="T14" fmla="*/ 0 w 9"/>
                      <a:gd name="T15" fmla="*/ 8 h 14"/>
                      <a:gd name="T16" fmla="*/ 2 w 9"/>
                      <a:gd name="T17" fmla="*/ 2 h 14"/>
                      <a:gd name="T18" fmla="*/ 6 w 9"/>
                      <a:gd name="T19" fmla="*/ 0 h 14"/>
                      <a:gd name="T20" fmla="*/ 7 w 9"/>
                      <a:gd name="T21" fmla="*/ 0 h 14"/>
                      <a:gd name="T22" fmla="*/ 7 w 9"/>
                      <a:gd name="T23" fmla="*/ 1 h 14"/>
                      <a:gd name="T24" fmla="*/ 7 w 9"/>
                      <a:gd name="T25" fmla="*/ 9 h 14"/>
                      <a:gd name="T26" fmla="*/ 4 w 9"/>
                      <a:gd name="T27" fmla="*/ 6 h 14"/>
                      <a:gd name="T28" fmla="*/ 2 w 9"/>
                      <a:gd name="T29" fmla="*/ 8 h 14"/>
                      <a:gd name="T30" fmla="*/ 1 w 9"/>
                      <a:gd name="T31" fmla="*/ 8 h 14"/>
                      <a:gd name="T32" fmla="*/ 4 w 9"/>
                      <a:gd name="T33" fmla="*/ 12 h 14"/>
                      <a:gd name="T34" fmla="*/ 7 w 9"/>
                      <a:gd name="T35" fmla="*/ 9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</a:cxnLst>
                    <a:rect l="0" t="0" r="r" b="b"/>
                    <a:pathLst>
                      <a:path w="9" h="14">
                        <a:moveTo>
                          <a:pt x="7" y="1"/>
                        </a:moveTo>
                        <a:cubicBezTo>
                          <a:pt x="7" y="1"/>
                          <a:pt x="7" y="1"/>
                          <a:pt x="6" y="1"/>
                        </a:cubicBezTo>
                        <a:cubicBezTo>
                          <a:pt x="3" y="2"/>
                          <a:pt x="2" y="4"/>
                          <a:pt x="1" y="6"/>
                        </a:cubicBezTo>
                        <a:cubicBezTo>
                          <a:pt x="1" y="6"/>
                          <a:pt x="1" y="6"/>
                          <a:pt x="1" y="6"/>
                        </a:cubicBezTo>
                        <a:cubicBezTo>
                          <a:pt x="2" y="5"/>
                          <a:pt x="3" y="5"/>
                          <a:pt x="5" y="5"/>
                        </a:cubicBezTo>
                        <a:cubicBezTo>
                          <a:pt x="7" y="5"/>
                          <a:pt x="9" y="6"/>
                          <a:pt x="9" y="9"/>
                        </a:cubicBezTo>
                        <a:cubicBezTo>
                          <a:pt x="9" y="11"/>
                          <a:pt x="7" y="14"/>
                          <a:pt x="4" y="14"/>
                        </a:cubicBezTo>
                        <a:cubicBezTo>
                          <a:pt x="1" y="14"/>
                          <a:pt x="0" y="11"/>
                          <a:pt x="0" y="8"/>
                        </a:cubicBezTo>
                        <a:cubicBezTo>
                          <a:pt x="0" y="5"/>
                          <a:pt x="1" y="3"/>
                          <a:pt x="2" y="2"/>
                        </a:cubicBezTo>
                        <a:cubicBezTo>
                          <a:pt x="3" y="1"/>
                          <a:pt x="4" y="0"/>
                          <a:pt x="6" y="0"/>
                        </a:cubicBezTo>
                        <a:cubicBezTo>
                          <a:pt x="7" y="0"/>
                          <a:pt x="7" y="0"/>
                          <a:pt x="7" y="0"/>
                        </a:cubicBezTo>
                        <a:lnTo>
                          <a:pt x="7" y="1"/>
                        </a:lnTo>
                        <a:close/>
                        <a:moveTo>
                          <a:pt x="7" y="9"/>
                        </a:moveTo>
                        <a:cubicBezTo>
                          <a:pt x="7" y="7"/>
                          <a:pt x="6" y="6"/>
                          <a:pt x="4" y="6"/>
                        </a:cubicBezTo>
                        <a:cubicBezTo>
                          <a:pt x="3" y="6"/>
                          <a:pt x="2" y="7"/>
                          <a:pt x="2" y="8"/>
                        </a:cubicBezTo>
                        <a:cubicBezTo>
                          <a:pt x="1" y="8"/>
                          <a:pt x="1" y="8"/>
                          <a:pt x="1" y="8"/>
                        </a:cubicBezTo>
                        <a:cubicBezTo>
                          <a:pt x="1" y="11"/>
                          <a:pt x="2" y="12"/>
                          <a:pt x="4" y="12"/>
                        </a:cubicBezTo>
                        <a:cubicBezTo>
                          <a:pt x="6" y="12"/>
                          <a:pt x="7" y="11"/>
                          <a:pt x="7" y="9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65000"/>
                      <a:lumOff val="35000"/>
                    </a:schemeClr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defRPr/>
                    </a:pPr>
                    <a:endParaRPr kumimoji="0" lang="zh-CN" alt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宋体" panose="02010600030101010101" pitchFamily="2" charset="-122"/>
                      <a:cs typeface="+mn-cs"/>
                    </a:endParaRPr>
                  </a:p>
                </p:txBody>
              </p:sp>
              <p:sp>
                <p:nvSpPr>
                  <p:cNvPr id="273" name="Freeform 452"/>
                  <p:cNvSpPr/>
                  <p:nvPr/>
                </p:nvSpPr>
                <p:spPr bwMode="auto">
                  <a:xfrm>
                    <a:off x="2824163" y="4637088"/>
                    <a:ext cx="30163" cy="50800"/>
                  </a:xfrm>
                  <a:custGeom>
                    <a:avLst/>
                    <a:gdLst>
                      <a:gd name="T0" fmla="*/ 19 w 19"/>
                      <a:gd name="T1" fmla="*/ 0 h 32"/>
                      <a:gd name="T2" fmla="*/ 19 w 19"/>
                      <a:gd name="T3" fmla="*/ 3 h 32"/>
                      <a:gd name="T4" fmla="*/ 5 w 19"/>
                      <a:gd name="T5" fmla="*/ 32 h 32"/>
                      <a:gd name="T6" fmla="*/ 0 w 19"/>
                      <a:gd name="T7" fmla="*/ 32 h 32"/>
                      <a:gd name="T8" fmla="*/ 15 w 19"/>
                      <a:gd name="T9" fmla="*/ 5 h 32"/>
                      <a:gd name="T10" fmla="*/ 15 w 19"/>
                      <a:gd name="T11" fmla="*/ 3 h 32"/>
                      <a:gd name="T12" fmla="*/ 0 w 19"/>
                      <a:gd name="T13" fmla="*/ 3 h 32"/>
                      <a:gd name="T14" fmla="*/ 0 w 19"/>
                      <a:gd name="T15" fmla="*/ 0 h 32"/>
                      <a:gd name="T16" fmla="*/ 19 w 19"/>
                      <a:gd name="T17" fmla="*/ 0 h 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9" h="32">
                        <a:moveTo>
                          <a:pt x="19" y="0"/>
                        </a:moveTo>
                        <a:lnTo>
                          <a:pt x="19" y="3"/>
                        </a:lnTo>
                        <a:lnTo>
                          <a:pt x="5" y="32"/>
                        </a:lnTo>
                        <a:lnTo>
                          <a:pt x="0" y="32"/>
                        </a:lnTo>
                        <a:lnTo>
                          <a:pt x="15" y="5"/>
                        </a:lnTo>
                        <a:lnTo>
                          <a:pt x="15" y="3"/>
                        </a:lnTo>
                        <a:lnTo>
                          <a:pt x="0" y="3"/>
                        </a:lnTo>
                        <a:lnTo>
                          <a:pt x="0" y="0"/>
                        </a:lnTo>
                        <a:lnTo>
                          <a:pt x="19" y="0"/>
                        </a:lnTo>
                        <a:close/>
                      </a:path>
                    </a:pathLst>
                  </a:custGeom>
                  <a:solidFill>
                    <a:schemeClr val="tx1">
                      <a:lumMod val="65000"/>
                      <a:lumOff val="35000"/>
                    </a:schemeClr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defRPr/>
                    </a:pPr>
                    <a:endParaRPr kumimoji="0" lang="zh-CN" alt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宋体" panose="02010600030101010101" pitchFamily="2" charset="-122"/>
                      <a:cs typeface="+mn-cs"/>
                    </a:endParaRPr>
                  </a:p>
                </p:txBody>
              </p:sp>
              <p:sp>
                <p:nvSpPr>
                  <p:cNvPr id="274" name="Freeform 453"/>
                  <p:cNvSpPr>
                    <a:spLocks noEditPoints="1"/>
                  </p:cNvSpPr>
                  <p:nvPr/>
                </p:nvSpPr>
                <p:spPr bwMode="auto">
                  <a:xfrm>
                    <a:off x="2862263" y="4637088"/>
                    <a:ext cx="34925" cy="53975"/>
                  </a:xfrm>
                  <a:custGeom>
                    <a:avLst/>
                    <a:gdLst>
                      <a:gd name="T0" fmla="*/ 2 w 9"/>
                      <a:gd name="T1" fmla="*/ 6 h 14"/>
                      <a:gd name="T2" fmla="*/ 0 w 9"/>
                      <a:gd name="T3" fmla="*/ 3 h 14"/>
                      <a:gd name="T4" fmla="*/ 4 w 9"/>
                      <a:gd name="T5" fmla="*/ 0 h 14"/>
                      <a:gd name="T6" fmla="*/ 8 w 9"/>
                      <a:gd name="T7" fmla="*/ 3 h 14"/>
                      <a:gd name="T8" fmla="*/ 6 w 9"/>
                      <a:gd name="T9" fmla="*/ 6 h 14"/>
                      <a:gd name="T10" fmla="*/ 6 w 9"/>
                      <a:gd name="T11" fmla="*/ 6 h 14"/>
                      <a:gd name="T12" fmla="*/ 9 w 9"/>
                      <a:gd name="T13" fmla="*/ 10 h 14"/>
                      <a:gd name="T14" fmla="*/ 4 w 9"/>
                      <a:gd name="T15" fmla="*/ 14 h 14"/>
                      <a:gd name="T16" fmla="*/ 0 w 9"/>
                      <a:gd name="T17" fmla="*/ 10 h 14"/>
                      <a:gd name="T18" fmla="*/ 2 w 9"/>
                      <a:gd name="T19" fmla="*/ 6 h 14"/>
                      <a:gd name="T20" fmla="*/ 7 w 9"/>
                      <a:gd name="T21" fmla="*/ 10 h 14"/>
                      <a:gd name="T22" fmla="*/ 4 w 9"/>
                      <a:gd name="T23" fmla="*/ 7 h 14"/>
                      <a:gd name="T24" fmla="*/ 2 w 9"/>
                      <a:gd name="T25" fmla="*/ 10 h 14"/>
                      <a:gd name="T26" fmla="*/ 4 w 9"/>
                      <a:gd name="T27" fmla="*/ 12 h 14"/>
                      <a:gd name="T28" fmla="*/ 7 w 9"/>
                      <a:gd name="T29" fmla="*/ 10 h 14"/>
                      <a:gd name="T30" fmla="*/ 2 w 9"/>
                      <a:gd name="T31" fmla="*/ 3 h 14"/>
                      <a:gd name="T32" fmla="*/ 4 w 9"/>
                      <a:gd name="T33" fmla="*/ 6 h 14"/>
                      <a:gd name="T34" fmla="*/ 7 w 9"/>
                      <a:gd name="T35" fmla="*/ 3 h 14"/>
                      <a:gd name="T36" fmla="*/ 4 w 9"/>
                      <a:gd name="T37" fmla="*/ 1 h 14"/>
                      <a:gd name="T38" fmla="*/ 2 w 9"/>
                      <a:gd name="T39" fmla="*/ 3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</a:cxnLst>
                    <a:rect l="0" t="0" r="r" b="b"/>
                    <a:pathLst>
                      <a:path w="9" h="14">
                        <a:moveTo>
                          <a:pt x="2" y="6"/>
                        </a:moveTo>
                        <a:cubicBezTo>
                          <a:pt x="1" y="6"/>
                          <a:pt x="0" y="4"/>
                          <a:pt x="0" y="3"/>
                        </a:cubicBezTo>
                        <a:cubicBezTo>
                          <a:pt x="0" y="1"/>
                          <a:pt x="2" y="0"/>
                          <a:pt x="4" y="0"/>
                        </a:cubicBezTo>
                        <a:cubicBezTo>
                          <a:pt x="7" y="0"/>
                          <a:pt x="8" y="1"/>
                          <a:pt x="8" y="3"/>
                        </a:cubicBezTo>
                        <a:cubicBezTo>
                          <a:pt x="8" y="4"/>
                          <a:pt x="8" y="5"/>
                          <a:pt x="6" y="6"/>
                        </a:cubicBezTo>
                        <a:cubicBezTo>
                          <a:pt x="6" y="6"/>
                          <a:pt x="6" y="6"/>
                          <a:pt x="6" y="6"/>
                        </a:cubicBezTo>
                        <a:cubicBezTo>
                          <a:pt x="8" y="7"/>
                          <a:pt x="9" y="8"/>
                          <a:pt x="9" y="10"/>
                        </a:cubicBezTo>
                        <a:cubicBezTo>
                          <a:pt x="9" y="12"/>
                          <a:pt x="7" y="14"/>
                          <a:pt x="4" y="14"/>
                        </a:cubicBezTo>
                        <a:cubicBezTo>
                          <a:pt x="1" y="14"/>
                          <a:pt x="0" y="12"/>
                          <a:pt x="0" y="10"/>
                        </a:cubicBezTo>
                        <a:cubicBezTo>
                          <a:pt x="0" y="8"/>
                          <a:pt x="1" y="7"/>
                          <a:pt x="2" y="6"/>
                        </a:cubicBezTo>
                        <a:close/>
                        <a:moveTo>
                          <a:pt x="7" y="10"/>
                        </a:moveTo>
                        <a:cubicBezTo>
                          <a:pt x="7" y="8"/>
                          <a:pt x="6" y="7"/>
                          <a:pt x="4" y="7"/>
                        </a:cubicBezTo>
                        <a:cubicBezTo>
                          <a:pt x="2" y="7"/>
                          <a:pt x="2" y="8"/>
                          <a:pt x="2" y="10"/>
                        </a:cubicBezTo>
                        <a:cubicBezTo>
                          <a:pt x="2" y="11"/>
                          <a:pt x="3" y="12"/>
                          <a:pt x="4" y="12"/>
                        </a:cubicBezTo>
                        <a:cubicBezTo>
                          <a:pt x="6" y="12"/>
                          <a:pt x="7" y="11"/>
                          <a:pt x="7" y="10"/>
                        </a:cubicBezTo>
                        <a:close/>
                        <a:moveTo>
                          <a:pt x="2" y="3"/>
                        </a:moveTo>
                        <a:cubicBezTo>
                          <a:pt x="2" y="5"/>
                          <a:pt x="3" y="5"/>
                          <a:pt x="4" y="6"/>
                        </a:cubicBezTo>
                        <a:cubicBezTo>
                          <a:pt x="6" y="5"/>
                          <a:pt x="7" y="4"/>
                          <a:pt x="7" y="3"/>
                        </a:cubicBezTo>
                        <a:cubicBezTo>
                          <a:pt x="7" y="2"/>
                          <a:pt x="6" y="1"/>
                          <a:pt x="4" y="1"/>
                        </a:cubicBezTo>
                        <a:cubicBezTo>
                          <a:pt x="3" y="1"/>
                          <a:pt x="2" y="2"/>
                          <a:pt x="2" y="3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65000"/>
                      <a:lumOff val="35000"/>
                    </a:schemeClr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defRPr/>
                    </a:pPr>
                    <a:endParaRPr kumimoji="0" lang="zh-CN" alt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宋体" panose="02010600030101010101" pitchFamily="2" charset="-122"/>
                      <a:cs typeface="+mn-cs"/>
                    </a:endParaRPr>
                  </a:p>
                </p:txBody>
              </p:sp>
              <p:sp>
                <p:nvSpPr>
                  <p:cNvPr id="275" name="Freeform 454"/>
                  <p:cNvSpPr>
                    <a:spLocks noEditPoints="1"/>
                  </p:cNvSpPr>
                  <p:nvPr/>
                </p:nvSpPr>
                <p:spPr bwMode="auto">
                  <a:xfrm>
                    <a:off x="2900363" y="4637088"/>
                    <a:ext cx="33338" cy="53975"/>
                  </a:xfrm>
                  <a:custGeom>
                    <a:avLst/>
                    <a:gdLst>
                      <a:gd name="T0" fmla="*/ 1 w 9"/>
                      <a:gd name="T1" fmla="*/ 12 h 14"/>
                      <a:gd name="T2" fmla="*/ 3 w 9"/>
                      <a:gd name="T3" fmla="*/ 12 h 14"/>
                      <a:gd name="T4" fmla="*/ 6 w 9"/>
                      <a:gd name="T5" fmla="*/ 11 h 14"/>
                      <a:gd name="T6" fmla="*/ 7 w 9"/>
                      <a:gd name="T7" fmla="*/ 7 h 14"/>
                      <a:gd name="T8" fmla="*/ 7 w 9"/>
                      <a:gd name="T9" fmla="*/ 7 h 14"/>
                      <a:gd name="T10" fmla="*/ 4 w 9"/>
                      <a:gd name="T11" fmla="*/ 9 h 14"/>
                      <a:gd name="T12" fmla="*/ 0 w 9"/>
                      <a:gd name="T13" fmla="*/ 4 h 14"/>
                      <a:gd name="T14" fmla="*/ 5 w 9"/>
                      <a:gd name="T15" fmla="*/ 0 h 14"/>
                      <a:gd name="T16" fmla="*/ 9 w 9"/>
                      <a:gd name="T17" fmla="*/ 5 h 14"/>
                      <a:gd name="T18" fmla="*/ 7 w 9"/>
                      <a:gd name="T19" fmla="*/ 12 h 14"/>
                      <a:gd name="T20" fmla="*/ 3 w 9"/>
                      <a:gd name="T21" fmla="*/ 13 h 14"/>
                      <a:gd name="T22" fmla="*/ 1 w 9"/>
                      <a:gd name="T23" fmla="*/ 14 h 14"/>
                      <a:gd name="T24" fmla="*/ 1 w 9"/>
                      <a:gd name="T25" fmla="*/ 12 h 14"/>
                      <a:gd name="T26" fmla="*/ 2 w 9"/>
                      <a:gd name="T27" fmla="*/ 4 h 14"/>
                      <a:gd name="T28" fmla="*/ 5 w 9"/>
                      <a:gd name="T29" fmla="*/ 7 h 14"/>
                      <a:gd name="T30" fmla="*/ 7 w 9"/>
                      <a:gd name="T31" fmla="*/ 6 h 14"/>
                      <a:gd name="T32" fmla="*/ 7 w 9"/>
                      <a:gd name="T33" fmla="*/ 5 h 14"/>
                      <a:gd name="T34" fmla="*/ 5 w 9"/>
                      <a:gd name="T35" fmla="*/ 1 h 14"/>
                      <a:gd name="T36" fmla="*/ 2 w 9"/>
                      <a:gd name="T37" fmla="*/ 4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</a:cxnLst>
                    <a:rect l="0" t="0" r="r" b="b"/>
                    <a:pathLst>
                      <a:path w="9" h="14">
                        <a:moveTo>
                          <a:pt x="1" y="12"/>
                        </a:moveTo>
                        <a:cubicBezTo>
                          <a:pt x="2" y="12"/>
                          <a:pt x="2" y="12"/>
                          <a:pt x="3" y="12"/>
                        </a:cubicBezTo>
                        <a:cubicBezTo>
                          <a:pt x="4" y="12"/>
                          <a:pt x="5" y="11"/>
                          <a:pt x="6" y="11"/>
                        </a:cubicBezTo>
                        <a:cubicBezTo>
                          <a:pt x="7" y="10"/>
                          <a:pt x="7" y="9"/>
                          <a:pt x="7" y="7"/>
                        </a:cubicBezTo>
                        <a:cubicBezTo>
                          <a:pt x="7" y="7"/>
                          <a:pt x="7" y="7"/>
                          <a:pt x="7" y="7"/>
                        </a:cubicBezTo>
                        <a:cubicBezTo>
                          <a:pt x="7" y="8"/>
                          <a:pt x="6" y="9"/>
                          <a:pt x="4" y="9"/>
                        </a:cubicBezTo>
                        <a:cubicBezTo>
                          <a:pt x="2" y="9"/>
                          <a:pt x="0" y="7"/>
                          <a:pt x="0" y="4"/>
                        </a:cubicBezTo>
                        <a:cubicBezTo>
                          <a:pt x="0" y="2"/>
                          <a:pt x="2" y="0"/>
                          <a:pt x="5" y="0"/>
                        </a:cubicBezTo>
                        <a:cubicBezTo>
                          <a:pt x="8" y="0"/>
                          <a:pt x="9" y="2"/>
                          <a:pt x="9" y="5"/>
                        </a:cubicBezTo>
                        <a:cubicBezTo>
                          <a:pt x="9" y="8"/>
                          <a:pt x="8" y="10"/>
                          <a:pt x="7" y="12"/>
                        </a:cubicBezTo>
                        <a:cubicBezTo>
                          <a:pt x="6" y="13"/>
                          <a:pt x="5" y="13"/>
                          <a:pt x="3" y="13"/>
                        </a:cubicBezTo>
                        <a:cubicBezTo>
                          <a:pt x="2" y="14"/>
                          <a:pt x="2" y="14"/>
                          <a:pt x="1" y="14"/>
                        </a:cubicBezTo>
                        <a:lnTo>
                          <a:pt x="1" y="12"/>
                        </a:lnTo>
                        <a:close/>
                        <a:moveTo>
                          <a:pt x="2" y="4"/>
                        </a:moveTo>
                        <a:cubicBezTo>
                          <a:pt x="2" y="6"/>
                          <a:pt x="3" y="7"/>
                          <a:pt x="5" y="7"/>
                        </a:cubicBezTo>
                        <a:cubicBezTo>
                          <a:pt x="6" y="7"/>
                          <a:pt x="7" y="7"/>
                          <a:pt x="7" y="6"/>
                        </a:cubicBezTo>
                        <a:cubicBezTo>
                          <a:pt x="7" y="6"/>
                          <a:pt x="7" y="5"/>
                          <a:pt x="7" y="5"/>
                        </a:cubicBezTo>
                        <a:cubicBezTo>
                          <a:pt x="7" y="3"/>
                          <a:pt x="7" y="1"/>
                          <a:pt x="5" y="1"/>
                        </a:cubicBezTo>
                        <a:cubicBezTo>
                          <a:pt x="3" y="1"/>
                          <a:pt x="2" y="2"/>
                          <a:pt x="2" y="4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65000"/>
                      <a:lumOff val="35000"/>
                    </a:schemeClr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defRPr/>
                    </a:pPr>
                    <a:endParaRPr kumimoji="0" lang="zh-CN" alt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宋体" panose="02010600030101010101" pitchFamily="2" charset="-122"/>
                      <a:cs typeface="+mn-cs"/>
                    </a:endParaRPr>
                  </a:p>
                </p:txBody>
              </p:sp>
              <p:sp>
                <p:nvSpPr>
                  <p:cNvPr id="276" name="Freeform 455"/>
                  <p:cNvSpPr>
                    <a:spLocks noEditPoints="1"/>
                  </p:cNvSpPr>
                  <p:nvPr/>
                </p:nvSpPr>
                <p:spPr bwMode="auto">
                  <a:xfrm>
                    <a:off x="3040063" y="4637088"/>
                    <a:ext cx="38100" cy="50800"/>
                  </a:xfrm>
                  <a:custGeom>
                    <a:avLst/>
                    <a:gdLst>
                      <a:gd name="T0" fmla="*/ 6 w 10"/>
                      <a:gd name="T1" fmla="*/ 13 h 13"/>
                      <a:gd name="T2" fmla="*/ 6 w 10"/>
                      <a:gd name="T3" fmla="*/ 10 h 13"/>
                      <a:gd name="T4" fmla="*/ 0 w 10"/>
                      <a:gd name="T5" fmla="*/ 10 h 13"/>
                      <a:gd name="T6" fmla="*/ 0 w 10"/>
                      <a:gd name="T7" fmla="*/ 9 h 13"/>
                      <a:gd name="T8" fmla="*/ 6 w 10"/>
                      <a:gd name="T9" fmla="*/ 0 h 13"/>
                      <a:gd name="T10" fmla="*/ 8 w 10"/>
                      <a:gd name="T11" fmla="*/ 0 h 13"/>
                      <a:gd name="T12" fmla="*/ 8 w 10"/>
                      <a:gd name="T13" fmla="*/ 8 h 13"/>
                      <a:gd name="T14" fmla="*/ 10 w 10"/>
                      <a:gd name="T15" fmla="*/ 8 h 13"/>
                      <a:gd name="T16" fmla="*/ 10 w 10"/>
                      <a:gd name="T17" fmla="*/ 10 h 13"/>
                      <a:gd name="T18" fmla="*/ 8 w 10"/>
                      <a:gd name="T19" fmla="*/ 10 h 13"/>
                      <a:gd name="T20" fmla="*/ 8 w 10"/>
                      <a:gd name="T21" fmla="*/ 13 h 13"/>
                      <a:gd name="T22" fmla="*/ 6 w 10"/>
                      <a:gd name="T23" fmla="*/ 13 h 13"/>
                      <a:gd name="T24" fmla="*/ 6 w 10"/>
                      <a:gd name="T25" fmla="*/ 8 h 13"/>
                      <a:gd name="T26" fmla="*/ 6 w 10"/>
                      <a:gd name="T27" fmla="*/ 4 h 13"/>
                      <a:gd name="T28" fmla="*/ 6 w 10"/>
                      <a:gd name="T29" fmla="*/ 2 h 13"/>
                      <a:gd name="T30" fmla="*/ 6 w 10"/>
                      <a:gd name="T31" fmla="*/ 2 h 13"/>
                      <a:gd name="T32" fmla="*/ 5 w 10"/>
                      <a:gd name="T33" fmla="*/ 4 h 13"/>
                      <a:gd name="T34" fmla="*/ 2 w 10"/>
                      <a:gd name="T35" fmla="*/ 8 h 13"/>
                      <a:gd name="T36" fmla="*/ 2 w 10"/>
                      <a:gd name="T37" fmla="*/ 8 h 13"/>
                      <a:gd name="T38" fmla="*/ 6 w 10"/>
                      <a:gd name="T39" fmla="*/ 8 h 1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</a:cxnLst>
                    <a:rect l="0" t="0" r="r" b="b"/>
                    <a:pathLst>
                      <a:path w="10" h="13">
                        <a:moveTo>
                          <a:pt x="6" y="13"/>
                        </a:moveTo>
                        <a:cubicBezTo>
                          <a:pt x="6" y="10"/>
                          <a:pt x="6" y="10"/>
                          <a:pt x="6" y="10"/>
                        </a:cubicBezTo>
                        <a:cubicBezTo>
                          <a:pt x="0" y="10"/>
                          <a:pt x="0" y="10"/>
                          <a:pt x="0" y="10"/>
                        </a:cubicBezTo>
                        <a:cubicBezTo>
                          <a:pt x="0" y="9"/>
                          <a:pt x="0" y="9"/>
                          <a:pt x="0" y="9"/>
                        </a:cubicBezTo>
                        <a:cubicBezTo>
                          <a:pt x="6" y="0"/>
                          <a:pt x="6" y="0"/>
                          <a:pt x="6" y="0"/>
                        </a:cubicBezTo>
                        <a:cubicBezTo>
                          <a:pt x="8" y="0"/>
                          <a:pt x="8" y="0"/>
                          <a:pt x="8" y="0"/>
                        </a:cubicBezTo>
                        <a:cubicBezTo>
                          <a:pt x="8" y="8"/>
                          <a:pt x="8" y="8"/>
                          <a:pt x="8" y="8"/>
                        </a:cubicBezTo>
                        <a:cubicBezTo>
                          <a:pt x="10" y="8"/>
                          <a:pt x="10" y="8"/>
                          <a:pt x="10" y="8"/>
                        </a:cubicBezTo>
                        <a:cubicBezTo>
                          <a:pt x="10" y="10"/>
                          <a:pt x="10" y="10"/>
                          <a:pt x="10" y="10"/>
                        </a:cubicBezTo>
                        <a:cubicBezTo>
                          <a:pt x="8" y="10"/>
                          <a:pt x="8" y="10"/>
                          <a:pt x="8" y="10"/>
                        </a:cubicBezTo>
                        <a:cubicBezTo>
                          <a:pt x="8" y="13"/>
                          <a:pt x="8" y="13"/>
                          <a:pt x="8" y="13"/>
                        </a:cubicBezTo>
                        <a:lnTo>
                          <a:pt x="6" y="13"/>
                        </a:lnTo>
                        <a:close/>
                        <a:moveTo>
                          <a:pt x="6" y="8"/>
                        </a:moveTo>
                        <a:cubicBezTo>
                          <a:pt x="6" y="4"/>
                          <a:pt x="6" y="4"/>
                          <a:pt x="6" y="4"/>
                        </a:cubicBezTo>
                        <a:cubicBezTo>
                          <a:pt x="6" y="3"/>
                          <a:pt x="6" y="3"/>
                          <a:pt x="6" y="2"/>
                        </a:cubicBezTo>
                        <a:cubicBezTo>
                          <a:pt x="6" y="2"/>
                          <a:pt x="6" y="2"/>
                          <a:pt x="6" y="2"/>
                        </a:cubicBezTo>
                        <a:cubicBezTo>
                          <a:pt x="6" y="3"/>
                          <a:pt x="5" y="3"/>
                          <a:pt x="5" y="4"/>
                        </a:cubicBezTo>
                        <a:cubicBezTo>
                          <a:pt x="2" y="8"/>
                          <a:pt x="2" y="8"/>
                          <a:pt x="2" y="8"/>
                        </a:cubicBezTo>
                        <a:cubicBezTo>
                          <a:pt x="2" y="8"/>
                          <a:pt x="2" y="8"/>
                          <a:pt x="2" y="8"/>
                        </a:cubicBezTo>
                        <a:lnTo>
                          <a:pt x="6" y="8"/>
                        </a:lnTo>
                        <a:close/>
                      </a:path>
                    </a:pathLst>
                  </a:custGeom>
                  <a:solidFill>
                    <a:schemeClr val="tx1">
                      <a:lumMod val="65000"/>
                      <a:lumOff val="35000"/>
                    </a:schemeClr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defRPr/>
                    </a:pPr>
                    <a:endParaRPr kumimoji="0" lang="zh-CN" alt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宋体" panose="02010600030101010101" pitchFamily="2" charset="-122"/>
                      <a:cs typeface="+mn-cs"/>
                    </a:endParaRPr>
                  </a:p>
                </p:txBody>
              </p:sp>
              <p:sp>
                <p:nvSpPr>
                  <p:cNvPr id="277" name="Freeform 456"/>
                  <p:cNvSpPr/>
                  <p:nvPr/>
                </p:nvSpPr>
                <p:spPr bwMode="auto">
                  <a:xfrm>
                    <a:off x="3081338" y="4637088"/>
                    <a:ext cx="31750" cy="53975"/>
                  </a:xfrm>
                  <a:custGeom>
                    <a:avLst/>
                    <a:gdLst>
                      <a:gd name="T0" fmla="*/ 8 w 8"/>
                      <a:gd name="T1" fmla="*/ 2 h 14"/>
                      <a:gd name="T2" fmla="*/ 3 w 8"/>
                      <a:gd name="T3" fmla="*/ 2 h 14"/>
                      <a:gd name="T4" fmla="*/ 2 w 8"/>
                      <a:gd name="T5" fmla="*/ 5 h 14"/>
                      <a:gd name="T6" fmla="*/ 3 w 8"/>
                      <a:gd name="T7" fmla="*/ 5 h 14"/>
                      <a:gd name="T8" fmla="*/ 6 w 8"/>
                      <a:gd name="T9" fmla="*/ 6 h 14"/>
                      <a:gd name="T10" fmla="*/ 8 w 8"/>
                      <a:gd name="T11" fmla="*/ 9 h 14"/>
                      <a:gd name="T12" fmla="*/ 3 w 8"/>
                      <a:gd name="T13" fmla="*/ 14 h 14"/>
                      <a:gd name="T14" fmla="*/ 0 w 8"/>
                      <a:gd name="T15" fmla="*/ 13 h 14"/>
                      <a:gd name="T16" fmla="*/ 0 w 8"/>
                      <a:gd name="T17" fmla="*/ 11 h 14"/>
                      <a:gd name="T18" fmla="*/ 3 w 8"/>
                      <a:gd name="T19" fmla="*/ 12 h 14"/>
                      <a:gd name="T20" fmla="*/ 6 w 8"/>
                      <a:gd name="T21" fmla="*/ 9 h 14"/>
                      <a:gd name="T22" fmla="*/ 2 w 8"/>
                      <a:gd name="T23" fmla="*/ 7 h 14"/>
                      <a:gd name="T24" fmla="*/ 1 w 8"/>
                      <a:gd name="T25" fmla="*/ 7 h 14"/>
                      <a:gd name="T26" fmla="*/ 1 w 8"/>
                      <a:gd name="T27" fmla="*/ 0 h 14"/>
                      <a:gd name="T28" fmla="*/ 8 w 8"/>
                      <a:gd name="T29" fmla="*/ 0 h 14"/>
                      <a:gd name="T30" fmla="*/ 8 w 8"/>
                      <a:gd name="T31" fmla="*/ 2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</a:cxnLst>
                    <a:rect l="0" t="0" r="r" b="b"/>
                    <a:pathLst>
                      <a:path w="8" h="14">
                        <a:moveTo>
                          <a:pt x="8" y="2"/>
                        </a:moveTo>
                        <a:cubicBezTo>
                          <a:pt x="3" y="2"/>
                          <a:pt x="3" y="2"/>
                          <a:pt x="3" y="2"/>
                        </a:cubicBezTo>
                        <a:cubicBezTo>
                          <a:pt x="2" y="5"/>
                          <a:pt x="2" y="5"/>
                          <a:pt x="2" y="5"/>
                        </a:cubicBezTo>
                        <a:cubicBezTo>
                          <a:pt x="2" y="5"/>
                          <a:pt x="3" y="5"/>
                          <a:pt x="3" y="5"/>
                        </a:cubicBezTo>
                        <a:cubicBezTo>
                          <a:pt x="4" y="5"/>
                          <a:pt x="5" y="5"/>
                          <a:pt x="6" y="6"/>
                        </a:cubicBezTo>
                        <a:cubicBezTo>
                          <a:pt x="7" y="6"/>
                          <a:pt x="8" y="8"/>
                          <a:pt x="8" y="9"/>
                        </a:cubicBezTo>
                        <a:cubicBezTo>
                          <a:pt x="8" y="12"/>
                          <a:pt x="6" y="14"/>
                          <a:pt x="3" y="14"/>
                        </a:cubicBezTo>
                        <a:cubicBezTo>
                          <a:pt x="2" y="14"/>
                          <a:pt x="0" y="13"/>
                          <a:pt x="0" y="13"/>
                        </a:cubicBezTo>
                        <a:cubicBezTo>
                          <a:pt x="0" y="11"/>
                          <a:pt x="0" y="11"/>
                          <a:pt x="0" y="11"/>
                        </a:cubicBezTo>
                        <a:cubicBezTo>
                          <a:pt x="1" y="12"/>
                          <a:pt x="2" y="12"/>
                          <a:pt x="3" y="12"/>
                        </a:cubicBezTo>
                        <a:cubicBezTo>
                          <a:pt x="5" y="12"/>
                          <a:pt x="6" y="11"/>
                          <a:pt x="6" y="9"/>
                        </a:cubicBezTo>
                        <a:cubicBezTo>
                          <a:pt x="6" y="8"/>
                          <a:pt x="5" y="7"/>
                          <a:pt x="2" y="7"/>
                        </a:cubicBezTo>
                        <a:cubicBezTo>
                          <a:pt x="2" y="7"/>
                          <a:pt x="1" y="7"/>
                          <a:pt x="1" y="7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8" y="0"/>
                          <a:pt x="8" y="0"/>
                          <a:pt x="8" y="0"/>
                        </a:cubicBezTo>
                        <a:lnTo>
                          <a:pt x="8" y="2"/>
                        </a:lnTo>
                        <a:close/>
                      </a:path>
                    </a:pathLst>
                  </a:custGeom>
                  <a:solidFill>
                    <a:schemeClr val="tx1">
                      <a:lumMod val="65000"/>
                      <a:lumOff val="35000"/>
                    </a:schemeClr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defRPr/>
                    </a:pPr>
                    <a:endParaRPr kumimoji="0" lang="zh-CN" alt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宋体" panose="02010600030101010101" pitchFamily="2" charset="-122"/>
                      <a:cs typeface="+mn-cs"/>
                    </a:endParaRPr>
                  </a:p>
                </p:txBody>
              </p:sp>
              <p:sp>
                <p:nvSpPr>
                  <p:cNvPr id="278" name="Freeform 457"/>
                  <p:cNvSpPr>
                    <a:spLocks noEditPoints="1"/>
                  </p:cNvSpPr>
                  <p:nvPr/>
                </p:nvSpPr>
                <p:spPr bwMode="auto">
                  <a:xfrm>
                    <a:off x="3119438" y="4637088"/>
                    <a:ext cx="34925" cy="53975"/>
                  </a:xfrm>
                  <a:custGeom>
                    <a:avLst/>
                    <a:gdLst>
                      <a:gd name="T0" fmla="*/ 7 w 9"/>
                      <a:gd name="T1" fmla="*/ 2 h 14"/>
                      <a:gd name="T2" fmla="*/ 6 w 9"/>
                      <a:gd name="T3" fmla="*/ 2 h 14"/>
                      <a:gd name="T4" fmla="*/ 2 w 9"/>
                      <a:gd name="T5" fmla="*/ 6 h 14"/>
                      <a:gd name="T6" fmla="*/ 2 w 9"/>
                      <a:gd name="T7" fmla="*/ 6 h 14"/>
                      <a:gd name="T8" fmla="*/ 5 w 9"/>
                      <a:gd name="T9" fmla="*/ 5 h 14"/>
                      <a:gd name="T10" fmla="*/ 9 w 9"/>
                      <a:gd name="T11" fmla="*/ 9 h 14"/>
                      <a:gd name="T12" fmla="*/ 4 w 9"/>
                      <a:gd name="T13" fmla="*/ 14 h 14"/>
                      <a:gd name="T14" fmla="*/ 0 w 9"/>
                      <a:gd name="T15" fmla="*/ 8 h 14"/>
                      <a:gd name="T16" fmla="*/ 2 w 9"/>
                      <a:gd name="T17" fmla="*/ 2 h 14"/>
                      <a:gd name="T18" fmla="*/ 6 w 9"/>
                      <a:gd name="T19" fmla="*/ 0 h 14"/>
                      <a:gd name="T20" fmla="*/ 7 w 9"/>
                      <a:gd name="T21" fmla="*/ 0 h 14"/>
                      <a:gd name="T22" fmla="*/ 7 w 9"/>
                      <a:gd name="T23" fmla="*/ 2 h 14"/>
                      <a:gd name="T24" fmla="*/ 7 w 9"/>
                      <a:gd name="T25" fmla="*/ 9 h 14"/>
                      <a:gd name="T26" fmla="*/ 4 w 9"/>
                      <a:gd name="T27" fmla="*/ 6 h 14"/>
                      <a:gd name="T28" fmla="*/ 2 w 9"/>
                      <a:gd name="T29" fmla="*/ 8 h 14"/>
                      <a:gd name="T30" fmla="*/ 2 w 9"/>
                      <a:gd name="T31" fmla="*/ 8 h 14"/>
                      <a:gd name="T32" fmla="*/ 4 w 9"/>
                      <a:gd name="T33" fmla="*/ 12 h 14"/>
                      <a:gd name="T34" fmla="*/ 7 w 9"/>
                      <a:gd name="T35" fmla="*/ 9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</a:cxnLst>
                    <a:rect l="0" t="0" r="r" b="b"/>
                    <a:pathLst>
                      <a:path w="9" h="14">
                        <a:moveTo>
                          <a:pt x="7" y="2"/>
                        </a:moveTo>
                        <a:cubicBezTo>
                          <a:pt x="7" y="2"/>
                          <a:pt x="7" y="2"/>
                          <a:pt x="6" y="2"/>
                        </a:cubicBezTo>
                        <a:cubicBezTo>
                          <a:pt x="3" y="2"/>
                          <a:pt x="2" y="4"/>
                          <a:pt x="2" y="6"/>
                        </a:cubicBezTo>
                        <a:cubicBezTo>
                          <a:pt x="2" y="6"/>
                          <a:pt x="2" y="6"/>
                          <a:pt x="2" y="6"/>
                        </a:cubicBezTo>
                        <a:cubicBezTo>
                          <a:pt x="2" y="5"/>
                          <a:pt x="3" y="5"/>
                          <a:pt x="5" y="5"/>
                        </a:cubicBezTo>
                        <a:cubicBezTo>
                          <a:pt x="7" y="5"/>
                          <a:pt x="9" y="6"/>
                          <a:pt x="9" y="9"/>
                        </a:cubicBezTo>
                        <a:cubicBezTo>
                          <a:pt x="9" y="11"/>
                          <a:pt x="7" y="14"/>
                          <a:pt x="4" y="14"/>
                        </a:cubicBezTo>
                        <a:cubicBezTo>
                          <a:pt x="2" y="14"/>
                          <a:pt x="0" y="11"/>
                          <a:pt x="0" y="8"/>
                        </a:cubicBezTo>
                        <a:cubicBezTo>
                          <a:pt x="0" y="6"/>
                          <a:pt x="1" y="3"/>
                          <a:pt x="2" y="2"/>
                        </a:cubicBezTo>
                        <a:cubicBezTo>
                          <a:pt x="3" y="1"/>
                          <a:pt x="5" y="1"/>
                          <a:pt x="6" y="0"/>
                        </a:cubicBezTo>
                        <a:cubicBezTo>
                          <a:pt x="7" y="0"/>
                          <a:pt x="7" y="0"/>
                          <a:pt x="7" y="0"/>
                        </a:cubicBezTo>
                        <a:lnTo>
                          <a:pt x="7" y="2"/>
                        </a:lnTo>
                        <a:close/>
                        <a:moveTo>
                          <a:pt x="7" y="9"/>
                        </a:moveTo>
                        <a:cubicBezTo>
                          <a:pt x="7" y="7"/>
                          <a:pt x="6" y="6"/>
                          <a:pt x="4" y="6"/>
                        </a:cubicBezTo>
                        <a:cubicBezTo>
                          <a:pt x="3" y="6"/>
                          <a:pt x="2" y="7"/>
                          <a:pt x="2" y="8"/>
                        </a:cubicBezTo>
                        <a:cubicBezTo>
                          <a:pt x="2" y="8"/>
                          <a:pt x="2" y="8"/>
                          <a:pt x="2" y="8"/>
                        </a:cubicBezTo>
                        <a:cubicBezTo>
                          <a:pt x="2" y="11"/>
                          <a:pt x="3" y="12"/>
                          <a:pt x="4" y="12"/>
                        </a:cubicBezTo>
                        <a:cubicBezTo>
                          <a:pt x="6" y="12"/>
                          <a:pt x="7" y="11"/>
                          <a:pt x="7" y="9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65000"/>
                      <a:lumOff val="35000"/>
                    </a:schemeClr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defRPr/>
                    </a:pPr>
                    <a:endParaRPr kumimoji="0" lang="zh-CN" alt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宋体" panose="02010600030101010101" pitchFamily="2" charset="-122"/>
                      <a:cs typeface="+mn-cs"/>
                    </a:endParaRPr>
                  </a:p>
                </p:txBody>
              </p:sp>
              <p:sp>
                <p:nvSpPr>
                  <p:cNvPr id="279" name="Freeform 458"/>
                  <p:cNvSpPr/>
                  <p:nvPr/>
                </p:nvSpPr>
                <p:spPr bwMode="auto">
                  <a:xfrm>
                    <a:off x="3157538" y="4637088"/>
                    <a:ext cx="30163" cy="53975"/>
                  </a:xfrm>
                  <a:custGeom>
                    <a:avLst/>
                    <a:gdLst>
                      <a:gd name="T0" fmla="*/ 8 w 8"/>
                      <a:gd name="T1" fmla="*/ 2 h 14"/>
                      <a:gd name="T2" fmla="*/ 3 w 8"/>
                      <a:gd name="T3" fmla="*/ 2 h 14"/>
                      <a:gd name="T4" fmla="*/ 3 w 8"/>
                      <a:gd name="T5" fmla="*/ 5 h 14"/>
                      <a:gd name="T6" fmla="*/ 4 w 8"/>
                      <a:gd name="T7" fmla="*/ 5 h 14"/>
                      <a:gd name="T8" fmla="*/ 6 w 8"/>
                      <a:gd name="T9" fmla="*/ 6 h 14"/>
                      <a:gd name="T10" fmla="*/ 8 w 8"/>
                      <a:gd name="T11" fmla="*/ 9 h 14"/>
                      <a:gd name="T12" fmla="*/ 3 w 8"/>
                      <a:gd name="T13" fmla="*/ 14 h 14"/>
                      <a:gd name="T14" fmla="*/ 0 w 8"/>
                      <a:gd name="T15" fmla="*/ 13 h 14"/>
                      <a:gd name="T16" fmla="*/ 1 w 8"/>
                      <a:gd name="T17" fmla="*/ 11 h 14"/>
                      <a:gd name="T18" fmla="*/ 3 w 8"/>
                      <a:gd name="T19" fmla="*/ 12 h 14"/>
                      <a:gd name="T20" fmla="*/ 7 w 8"/>
                      <a:gd name="T21" fmla="*/ 9 h 14"/>
                      <a:gd name="T22" fmla="*/ 3 w 8"/>
                      <a:gd name="T23" fmla="*/ 7 h 14"/>
                      <a:gd name="T24" fmla="*/ 1 w 8"/>
                      <a:gd name="T25" fmla="*/ 7 h 14"/>
                      <a:gd name="T26" fmla="*/ 2 w 8"/>
                      <a:gd name="T27" fmla="*/ 0 h 14"/>
                      <a:gd name="T28" fmla="*/ 8 w 8"/>
                      <a:gd name="T29" fmla="*/ 0 h 14"/>
                      <a:gd name="T30" fmla="*/ 8 w 8"/>
                      <a:gd name="T31" fmla="*/ 2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</a:cxnLst>
                    <a:rect l="0" t="0" r="r" b="b"/>
                    <a:pathLst>
                      <a:path w="8" h="14">
                        <a:moveTo>
                          <a:pt x="8" y="2"/>
                        </a:moveTo>
                        <a:cubicBezTo>
                          <a:pt x="3" y="2"/>
                          <a:pt x="3" y="2"/>
                          <a:pt x="3" y="2"/>
                        </a:cubicBezTo>
                        <a:cubicBezTo>
                          <a:pt x="3" y="5"/>
                          <a:pt x="3" y="5"/>
                          <a:pt x="3" y="5"/>
                        </a:cubicBezTo>
                        <a:cubicBezTo>
                          <a:pt x="3" y="5"/>
                          <a:pt x="3" y="5"/>
                          <a:pt x="4" y="5"/>
                        </a:cubicBezTo>
                        <a:cubicBezTo>
                          <a:pt x="5" y="5"/>
                          <a:pt x="6" y="5"/>
                          <a:pt x="6" y="6"/>
                        </a:cubicBezTo>
                        <a:cubicBezTo>
                          <a:pt x="7" y="6"/>
                          <a:pt x="8" y="8"/>
                          <a:pt x="8" y="9"/>
                        </a:cubicBezTo>
                        <a:cubicBezTo>
                          <a:pt x="8" y="12"/>
                          <a:pt x="6" y="14"/>
                          <a:pt x="3" y="14"/>
                        </a:cubicBezTo>
                        <a:cubicBezTo>
                          <a:pt x="2" y="14"/>
                          <a:pt x="1" y="13"/>
                          <a:pt x="0" y="13"/>
                        </a:cubicBezTo>
                        <a:cubicBezTo>
                          <a:pt x="1" y="11"/>
                          <a:pt x="1" y="11"/>
                          <a:pt x="1" y="11"/>
                        </a:cubicBezTo>
                        <a:cubicBezTo>
                          <a:pt x="1" y="12"/>
                          <a:pt x="2" y="12"/>
                          <a:pt x="3" y="12"/>
                        </a:cubicBezTo>
                        <a:cubicBezTo>
                          <a:pt x="5" y="12"/>
                          <a:pt x="7" y="11"/>
                          <a:pt x="7" y="9"/>
                        </a:cubicBezTo>
                        <a:cubicBezTo>
                          <a:pt x="7" y="8"/>
                          <a:pt x="5" y="7"/>
                          <a:pt x="3" y="7"/>
                        </a:cubicBezTo>
                        <a:cubicBezTo>
                          <a:pt x="2" y="7"/>
                          <a:pt x="1" y="7"/>
                          <a:pt x="1" y="7"/>
                        </a:cubicBez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8" y="0"/>
                          <a:pt x="8" y="0"/>
                          <a:pt x="8" y="0"/>
                        </a:cubicBezTo>
                        <a:lnTo>
                          <a:pt x="8" y="2"/>
                        </a:lnTo>
                        <a:close/>
                      </a:path>
                    </a:pathLst>
                  </a:custGeom>
                  <a:solidFill>
                    <a:schemeClr val="tx1">
                      <a:lumMod val="65000"/>
                      <a:lumOff val="35000"/>
                    </a:schemeClr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defRPr/>
                    </a:pPr>
                    <a:endParaRPr kumimoji="0" lang="zh-CN" alt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宋体" panose="02010600030101010101" pitchFamily="2" charset="-122"/>
                      <a:cs typeface="+mn-cs"/>
                    </a:endParaRPr>
                  </a:p>
                </p:txBody>
              </p:sp>
              <p:sp>
                <p:nvSpPr>
                  <p:cNvPr id="280" name="Freeform 459"/>
                  <p:cNvSpPr>
                    <a:spLocks noEditPoints="1"/>
                  </p:cNvSpPr>
                  <p:nvPr/>
                </p:nvSpPr>
                <p:spPr bwMode="auto">
                  <a:xfrm>
                    <a:off x="3195638" y="4637088"/>
                    <a:ext cx="34925" cy="53975"/>
                  </a:xfrm>
                  <a:custGeom>
                    <a:avLst/>
                    <a:gdLst>
                      <a:gd name="T0" fmla="*/ 3 w 9"/>
                      <a:gd name="T1" fmla="*/ 7 h 14"/>
                      <a:gd name="T2" fmla="*/ 1 w 9"/>
                      <a:gd name="T3" fmla="*/ 4 h 14"/>
                      <a:gd name="T4" fmla="*/ 5 w 9"/>
                      <a:gd name="T5" fmla="*/ 0 h 14"/>
                      <a:gd name="T6" fmla="*/ 9 w 9"/>
                      <a:gd name="T7" fmla="*/ 3 h 14"/>
                      <a:gd name="T8" fmla="*/ 6 w 9"/>
                      <a:gd name="T9" fmla="*/ 6 h 14"/>
                      <a:gd name="T10" fmla="*/ 6 w 9"/>
                      <a:gd name="T11" fmla="*/ 6 h 14"/>
                      <a:gd name="T12" fmla="*/ 9 w 9"/>
                      <a:gd name="T13" fmla="*/ 10 h 14"/>
                      <a:gd name="T14" fmla="*/ 5 w 9"/>
                      <a:gd name="T15" fmla="*/ 14 h 14"/>
                      <a:gd name="T16" fmla="*/ 0 w 9"/>
                      <a:gd name="T17" fmla="*/ 10 h 14"/>
                      <a:gd name="T18" fmla="*/ 3 w 9"/>
                      <a:gd name="T19" fmla="*/ 7 h 14"/>
                      <a:gd name="T20" fmla="*/ 7 w 9"/>
                      <a:gd name="T21" fmla="*/ 10 h 14"/>
                      <a:gd name="T22" fmla="*/ 4 w 9"/>
                      <a:gd name="T23" fmla="*/ 7 h 14"/>
                      <a:gd name="T24" fmla="*/ 2 w 9"/>
                      <a:gd name="T25" fmla="*/ 10 h 14"/>
                      <a:gd name="T26" fmla="*/ 5 w 9"/>
                      <a:gd name="T27" fmla="*/ 12 h 14"/>
                      <a:gd name="T28" fmla="*/ 7 w 9"/>
                      <a:gd name="T29" fmla="*/ 10 h 14"/>
                      <a:gd name="T30" fmla="*/ 3 w 9"/>
                      <a:gd name="T31" fmla="*/ 4 h 14"/>
                      <a:gd name="T32" fmla="*/ 5 w 9"/>
                      <a:gd name="T33" fmla="*/ 6 h 14"/>
                      <a:gd name="T34" fmla="*/ 7 w 9"/>
                      <a:gd name="T35" fmla="*/ 4 h 14"/>
                      <a:gd name="T36" fmla="*/ 5 w 9"/>
                      <a:gd name="T37" fmla="*/ 1 h 14"/>
                      <a:gd name="T38" fmla="*/ 3 w 9"/>
                      <a:gd name="T39" fmla="*/ 4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</a:cxnLst>
                    <a:rect l="0" t="0" r="r" b="b"/>
                    <a:pathLst>
                      <a:path w="9" h="14">
                        <a:moveTo>
                          <a:pt x="3" y="7"/>
                        </a:moveTo>
                        <a:cubicBezTo>
                          <a:pt x="1" y="6"/>
                          <a:pt x="1" y="5"/>
                          <a:pt x="1" y="4"/>
                        </a:cubicBezTo>
                        <a:cubicBezTo>
                          <a:pt x="1" y="2"/>
                          <a:pt x="3" y="0"/>
                          <a:pt x="5" y="0"/>
                        </a:cubicBezTo>
                        <a:cubicBezTo>
                          <a:pt x="7" y="0"/>
                          <a:pt x="9" y="2"/>
                          <a:pt x="9" y="3"/>
                        </a:cubicBezTo>
                        <a:cubicBezTo>
                          <a:pt x="9" y="4"/>
                          <a:pt x="8" y="6"/>
                          <a:pt x="6" y="6"/>
                        </a:cubicBezTo>
                        <a:cubicBezTo>
                          <a:pt x="6" y="6"/>
                          <a:pt x="6" y="6"/>
                          <a:pt x="6" y="6"/>
                        </a:cubicBezTo>
                        <a:cubicBezTo>
                          <a:pt x="8" y="7"/>
                          <a:pt x="9" y="8"/>
                          <a:pt x="9" y="10"/>
                        </a:cubicBezTo>
                        <a:cubicBezTo>
                          <a:pt x="9" y="12"/>
                          <a:pt x="7" y="14"/>
                          <a:pt x="5" y="14"/>
                        </a:cubicBezTo>
                        <a:cubicBezTo>
                          <a:pt x="2" y="14"/>
                          <a:pt x="0" y="12"/>
                          <a:pt x="0" y="10"/>
                        </a:cubicBezTo>
                        <a:cubicBezTo>
                          <a:pt x="0" y="8"/>
                          <a:pt x="1" y="7"/>
                          <a:pt x="3" y="7"/>
                        </a:cubicBezTo>
                        <a:close/>
                        <a:moveTo>
                          <a:pt x="7" y="10"/>
                        </a:moveTo>
                        <a:cubicBezTo>
                          <a:pt x="7" y="8"/>
                          <a:pt x="6" y="8"/>
                          <a:pt x="4" y="7"/>
                        </a:cubicBezTo>
                        <a:cubicBezTo>
                          <a:pt x="3" y="8"/>
                          <a:pt x="2" y="9"/>
                          <a:pt x="2" y="10"/>
                        </a:cubicBezTo>
                        <a:cubicBezTo>
                          <a:pt x="2" y="11"/>
                          <a:pt x="3" y="12"/>
                          <a:pt x="5" y="12"/>
                        </a:cubicBezTo>
                        <a:cubicBezTo>
                          <a:pt x="6" y="12"/>
                          <a:pt x="7" y="11"/>
                          <a:pt x="7" y="10"/>
                        </a:cubicBezTo>
                        <a:close/>
                        <a:moveTo>
                          <a:pt x="3" y="4"/>
                        </a:moveTo>
                        <a:cubicBezTo>
                          <a:pt x="2" y="5"/>
                          <a:pt x="3" y="6"/>
                          <a:pt x="5" y="6"/>
                        </a:cubicBezTo>
                        <a:cubicBezTo>
                          <a:pt x="6" y="6"/>
                          <a:pt x="7" y="5"/>
                          <a:pt x="7" y="4"/>
                        </a:cubicBezTo>
                        <a:cubicBezTo>
                          <a:pt x="7" y="3"/>
                          <a:pt x="6" y="1"/>
                          <a:pt x="5" y="1"/>
                        </a:cubicBezTo>
                        <a:cubicBezTo>
                          <a:pt x="3" y="1"/>
                          <a:pt x="3" y="2"/>
                          <a:pt x="3" y="4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65000"/>
                      <a:lumOff val="35000"/>
                    </a:schemeClr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defRPr/>
                    </a:pPr>
                    <a:endParaRPr kumimoji="0" lang="zh-CN" alt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宋体" panose="02010600030101010101" pitchFamily="2" charset="-122"/>
                      <a:cs typeface="+mn-cs"/>
                    </a:endParaRPr>
                  </a:p>
                </p:txBody>
              </p:sp>
              <p:sp>
                <p:nvSpPr>
                  <p:cNvPr id="281" name="Freeform 460"/>
                  <p:cNvSpPr>
                    <a:spLocks noEditPoints="1"/>
                  </p:cNvSpPr>
                  <p:nvPr/>
                </p:nvSpPr>
                <p:spPr bwMode="auto">
                  <a:xfrm>
                    <a:off x="3236913" y="4637088"/>
                    <a:ext cx="30163" cy="53975"/>
                  </a:xfrm>
                  <a:custGeom>
                    <a:avLst/>
                    <a:gdLst>
                      <a:gd name="T0" fmla="*/ 1 w 8"/>
                      <a:gd name="T1" fmla="*/ 12 h 14"/>
                      <a:gd name="T2" fmla="*/ 2 w 8"/>
                      <a:gd name="T3" fmla="*/ 12 h 14"/>
                      <a:gd name="T4" fmla="*/ 5 w 8"/>
                      <a:gd name="T5" fmla="*/ 11 h 14"/>
                      <a:gd name="T6" fmla="*/ 7 w 8"/>
                      <a:gd name="T7" fmla="*/ 7 h 14"/>
                      <a:gd name="T8" fmla="*/ 7 w 8"/>
                      <a:gd name="T9" fmla="*/ 7 h 14"/>
                      <a:gd name="T10" fmla="*/ 3 w 8"/>
                      <a:gd name="T11" fmla="*/ 9 h 14"/>
                      <a:gd name="T12" fmla="*/ 0 w 8"/>
                      <a:gd name="T13" fmla="*/ 5 h 14"/>
                      <a:gd name="T14" fmla="*/ 4 w 8"/>
                      <a:gd name="T15" fmla="*/ 0 h 14"/>
                      <a:gd name="T16" fmla="*/ 8 w 8"/>
                      <a:gd name="T17" fmla="*/ 6 h 14"/>
                      <a:gd name="T18" fmla="*/ 6 w 8"/>
                      <a:gd name="T19" fmla="*/ 12 h 14"/>
                      <a:gd name="T20" fmla="*/ 2 w 8"/>
                      <a:gd name="T21" fmla="*/ 13 h 14"/>
                      <a:gd name="T22" fmla="*/ 1 w 8"/>
                      <a:gd name="T23" fmla="*/ 14 h 14"/>
                      <a:gd name="T24" fmla="*/ 1 w 8"/>
                      <a:gd name="T25" fmla="*/ 12 h 14"/>
                      <a:gd name="T26" fmla="*/ 1 w 8"/>
                      <a:gd name="T27" fmla="*/ 5 h 14"/>
                      <a:gd name="T28" fmla="*/ 4 w 8"/>
                      <a:gd name="T29" fmla="*/ 7 h 14"/>
                      <a:gd name="T30" fmla="*/ 6 w 8"/>
                      <a:gd name="T31" fmla="*/ 6 h 14"/>
                      <a:gd name="T32" fmla="*/ 7 w 8"/>
                      <a:gd name="T33" fmla="*/ 5 h 14"/>
                      <a:gd name="T34" fmla="*/ 4 w 8"/>
                      <a:gd name="T35" fmla="*/ 2 h 14"/>
                      <a:gd name="T36" fmla="*/ 1 w 8"/>
                      <a:gd name="T37" fmla="*/ 5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</a:cxnLst>
                    <a:rect l="0" t="0" r="r" b="b"/>
                    <a:pathLst>
                      <a:path w="8" h="14">
                        <a:moveTo>
                          <a:pt x="1" y="12"/>
                        </a:moveTo>
                        <a:cubicBezTo>
                          <a:pt x="1" y="12"/>
                          <a:pt x="2" y="12"/>
                          <a:pt x="2" y="12"/>
                        </a:cubicBezTo>
                        <a:cubicBezTo>
                          <a:pt x="3" y="12"/>
                          <a:pt x="4" y="12"/>
                          <a:pt x="5" y="11"/>
                        </a:cubicBezTo>
                        <a:cubicBezTo>
                          <a:pt x="6" y="10"/>
                          <a:pt x="6" y="9"/>
                          <a:pt x="7" y="7"/>
                        </a:cubicBezTo>
                        <a:cubicBezTo>
                          <a:pt x="7" y="7"/>
                          <a:pt x="7" y="7"/>
                          <a:pt x="7" y="7"/>
                        </a:cubicBezTo>
                        <a:cubicBezTo>
                          <a:pt x="6" y="8"/>
                          <a:pt x="5" y="9"/>
                          <a:pt x="3" y="9"/>
                        </a:cubicBezTo>
                        <a:cubicBezTo>
                          <a:pt x="1" y="9"/>
                          <a:pt x="0" y="7"/>
                          <a:pt x="0" y="5"/>
                        </a:cubicBezTo>
                        <a:cubicBezTo>
                          <a:pt x="0" y="2"/>
                          <a:pt x="1" y="0"/>
                          <a:pt x="4" y="0"/>
                        </a:cubicBezTo>
                        <a:cubicBezTo>
                          <a:pt x="7" y="0"/>
                          <a:pt x="8" y="2"/>
                          <a:pt x="8" y="6"/>
                        </a:cubicBezTo>
                        <a:cubicBezTo>
                          <a:pt x="8" y="8"/>
                          <a:pt x="7" y="10"/>
                          <a:pt x="6" y="12"/>
                        </a:cubicBezTo>
                        <a:cubicBezTo>
                          <a:pt x="5" y="13"/>
                          <a:pt x="4" y="13"/>
                          <a:pt x="2" y="13"/>
                        </a:cubicBezTo>
                        <a:cubicBezTo>
                          <a:pt x="2" y="14"/>
                          <a:pt x="1" y="14"/>
                          <a:pt x="1" y="14"/>
                        </a:cubicBezTo>
                        <a:lnTo>
                          <a:pt x="1" y="12"/>
                        </a:lnTo>
                        <a:close/>
                        <a:moveTo>
                          <a:pt x="1" y="5"/>
                        </a:moveTo>
                        <a:cubicBezTo>
                          <a:pt x="1" y="6"/>
                          <a:pt x="2" y="7"/>
                          <a:pt x="4" y="7"/>
                        </a:cubicBezTo>
                        <a:cubicBezTo>
                          <a:pt x="5" y="7"/>
                          <a:pt x="6" y="7"/>
                          <a:pt x="6" y="6"/>
                        </a:cubicBezTo>
                        <a:cubicBezTo>
                          <a:pt x="7" y="6"/>
                          <a:pt x="7" y="6"/>
                          <a:pt x="7" y="5"/>
                        </a:cubicBezTo>
                        <a:cubicBezTo>
                          <a:pt x="7" y="3"/>
                          <a:pt x="6" y="2"/>
                          <a:pt x="4" y="2"/>
                        </a:cubicBezTo>
                        <a:cubicBezTo>
                          <a:pt x="2" y="2"/>
                          <a:pt x="1" y="3"/>
                          <a:pt x="1" y="5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65000"/>
                      <a:lumOff val="35000"/>
                    </a:schemeClr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defRPr/>
                    </a:pPr>
                    <a:endParaRPr kumimoji="0" lang="zh-CN" alt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宋体" panose="02010600030101010101" pitchFamily="2" charset="-122"/>
                      <a:cs typeface="+mn-cs"/>
                    </a:endParaRPr>
                  </a:p>
                </p:txBody>
              </p:sp>
              <p:sp>
                <p:nvSpPr>
                  <p:cNvPr id="282" name="Freeform 461"/>
                  <p:cNvSpPr/>
                  <p:nvPr/>
                </p:nvSpPr>
                <p:spPr bwMode="auto">
                  <a:xfrm>
                    <a:off x="3279775" y="4637088"/>
                    <a:ext cx="14288" cy="50800"/>
                  </a:xfrm>
                  <a:custGeom>
                    <a:avLst/>
                    <a:gdLst>
                      <a:gd name="T0" fmla="*/ 7 w 9"/>
                      <a:gd name="T1" fmla="*/ 5 h 32"/>
                      <a:gd name="T2" fmla="*/ 7 w 9"/>
                      <a:gd name="T3" fmla="*/ 5 h 32"/>
                      <a:gd name="T4" fmla="*/ 0 w 9"/>
                      <a:gd name="T5" fmla="*/ 7 h 32"/>
                      <a:gd name="T6" fmla="*/ 0 w 9"/>
                      <a:gd name="T7" fmla="*/ 5 h 32"/>
                      <a:gd name="T8" fmla="*/ 7 w 9"/>
                      <a:gd name="T9" fmla="*/ 0 h 32"/>
                      <a:gd name="T10" fmla="*/ 9 w 9"/>
                      <a:gd name="T11" fmla="*/ 0 h 32"/>
                      <a:gd name="T12" fmla="*/ 9 w 9"/>
                      <a:gd name="T13" fmla="*/ 32 h 32"/>
                      <a:gd name="T14" fmla="*/ 7 w 9"/>
                      <a:gd name="T15" fmla="*/ 32 h 32"/>
                      <a:gd name="T16" fmla="*/ 7 w 9"/>
                      <a:gd name="T17" fmla="*/ 5 h 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9" h="32">
                        <a:moveTo>
                          <a:pt x="7" y="5"/>
                        </a:moveTo>
                        <a:lnTo>
                          <a:pt x="7" y="5"/>
                        </a:lnTo>
                        <a:lnTo>
                          <a:pt x="0" y="7"/>
                        </a:lnTo>
                        <a:lnTo>
                          <a:pt x="0" y="5"/>
                        </a:lnTo>
                        <a:lnTo>
                          <a:pt x="7" y="0"/>
                        </a:lnTo>
                        <a:lnTo>
                          <a:pt x="9" y="0"/>
                        </a:lnTo>
                        <a:lnTo>
                          <a:pt x="9" y="32"/>
                        </a:lnTo>
                        <a:lnTo>
                          <a:pt x="7" y="32"/>
                        </a:lnTo>
                        <a:lnTo>
                          <a:pt x="7" y="5"/>
                        </a:lnTo>
                        <a:close/>
                      </a:path>
                    </a:pathLst>
                  </a:custGeom>
                  <a:solidFill>
                    <a:schemeClr val="tx1">
                      <a:lumMod val="65000"/>
                      <a:lumOff val="35000"/>
                    </a:schemeClr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defRPr/>
                    </a:pPr>
                    <a:endParaRPr kumimoji="0" lang="zh-CN" alt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宋体" panose="02010600030101010101" pitchFamily="2" charset="-122"/>
                      <a:cs typeface="+mn-cs"/>
                    </a:endParaRPr>
                  </a:p>
                </p:txBody>
              </p:sp>
              <p:sp>
                <p:nvSpPr>
                  <p:cNvPr id="283" name="Freeform 462"/>
                  <p:cNvSpPr/>
                  <p:nvPr/>
                </p:nvSpPr>
                <p:spPr bwMode="auto">
                  <a:xfrm>
                    <a:off x="3313113" y="4637088"/>
                    <a:ext cx="30163" cy="50800"/>
                  </a:xfrm>
                  <a:custGeom>
                    <a:avLst/>
                    <a:gdLst>
                      <a:gd name="T0" fmla="*/ 0 w 8"/>
                      <a:gd name="T1" fmla="*/ 13 h 13"/>
                      <a:gd name="T2" fmla="*/ 0 w 8"/>
                      <a:gd name="T3" fmla="*/ 12 h 13"/>
                      <a:gd name="T4" fmla="*/ 2 w 8"/>
                      <a:gd name="T5" fmla="*/ 11 h 13"/>
                      <a:gd name="T6" fmla="*/ 6 w 8"/>
                      <a:gd name="T7" fmla="*/ 4 h 13"/>
                      <a:gd name="T8" fmla="*/ 4 w 8"/>
                      <a:gd name="T9" fmla="*/ 2 h 13"/>
                      <a:gd name="T10" fmla="*/ 1 w 8"/>
                      <a:gd name="T11" fmla="*/ 3 h 13"/>
                      <a:gd name="T12" fmla="*/ 0 w 8"/>
                      <a:gd name="T13" fmla="*/ 2 h 13"/>
                      <a:gd name="T14" fmla="*/ 4 w 8"/>
                      <a:gd name="T15" fmla="*/ 0 h 13"/>
                      <a:gd name="T16" fmla="*/ 8 w 8"/>
                      <a:gd name="T17" fmla="*/ 4 h 13"/>
                      <a:gd name="T18" fmla="*/ 4 w 8"/>
                      <a:gd name="T19" fmla="*/ 11 h 13"/>
                      <a:gd name="T20" fmla="*/ 3 w 8"/>
                      <a:gd name="T21" fmla="*/ 12 h 13"/>
                      <a:gd name="T22" fmla="*/ 3 w 8"/>
                      <a:gd name="T23" fmla="*/ 12 h 13"/>
                      <a:gd name="T24" fmla="*/ 8 w 8"/>
                      <a:gd name="T25" fmla="*/ 12 h 13"/>
                      <a:gd name="T26" fmla="*/ 8 w 8"/>
                      <a:gd name="T27" fmla="*/ 13 h 13"/>
                      <a:gd name="T28" fmla="*/ 0 w 8"/>
                      <a:gd name="T29" fmla="*/ 13 h 1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8" h="13">
                        <a:moveTo>
                          <a:pt x="0" y="13"/>
                        </a:moveTo>
                        <a:cubicBezTo>
                          <a:pt x="0" y="12"/>
                          <a:pt x="0" y="12"/>
                          <a:pt x="0" y="12"/>
                        </a:cubicBezTo>
                        <a:cubicBezTo>
                          <a:pt x="2" y="11"/>
                          <a:pt x="2" y="11"/>
                          <a:pt x="2" y="11"/>
                        </a:cubicBezTo>
                        <a:cubicBezTo>
                          <a:pt x="5" y="8"/>
                          <a:pt x="6" y="6"/>
                          <a:pt x="6" y="4"/>
                        </a:cubicBezTo>
                        <a:cubicBezTo>
                          <a:pt x="6" y="3"/>
                          <a:pt x="6" y="2"/>
                          <a:pt x="4" y="2"/>
                        </a:cubicBezTo>
                        <a:cubicBezTo>
                          <a:pt x="3" y="2"/>
                          <a:pt x="2" y="2"/>
                          <a:pt x="1" y="3"/>
                        </a:cubicBezTo>
                        <a:cubicBezTo>
                          <a:pt x="0" y="2"/>
                          <a:pt x="0" y="2"/>
                          <a:pt x="0" y="2"/>
                        </a:cubicBezTo>
                        <a:cubicBezTo>
                          <a:pt x="1" y="1"/>
                          <a:pt x="3" y="0"/>
                          <a:pt x="4" y="0"/>
                        </a:cubicBezTo>
                        <a:cubicBezTo>
                          <a:pt x="7" y="0"/>
                          <a:pt x="8" y="2"/>
                          <a:pt x="8" y="4"/>
                        </a:cubicBezTo>
                        <a:cubicBezTo>
                          <a:pt x="8" y="6"/>
                          <a:pt x="6" y="8"/>
                          <a:pt x="4" y="11"/>
                        </a:cubicBezTo>
                        <a:cubicBezTo>
                          <a:pt x="3" y="12"/>
                          <a:pt x="3" y="12"/>
                          <a:pt x="3" y="12"/>
                        </a:cubicBezTo>
                        <a:cubicBezTo>
                          <a:pt x="3" y="12"/>
                          <a:pt x="3" y="12"/>
                          <a:pt x="3" y="12"/>
                        </a:cubicBezTo>
                        <a:cubicBezTo>
                          <a:pt x="8" y="12"/>
                          <a:pt x="8" y="12"/>
                          <a:pt x="8" y="12"/>
                        </a:cubicBezTo>
                        <a:cubicBezTo>
                          <a:pt x="8" y="13"/>
                          <a:pt x="8" y="13"/>
                          <a:pt x="8" y="13"/>
                        </a:cubicBezTo>
                        <a:lnTo>
                          <a:pt x="0" y="13"/>
                        </a:lnTo>
                        <a:close/>
                      </a:path>
                    </a:pathLst>
                  </a:custGeom>
                  <a:solidFill>
                    <a:schemeClr val="tx1">
                      <a:lumMod val="65000"/>
                      <a:lumOff val="35000"/>
                    </a:schemeClr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defRPr/>
                    </a:pPr>
                    <a:endParaRPr kumimoji="0" lang="zh-CN" alt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宋体" panose="02010600030101010101" pitchFamily="2" charset="-122"/>
                      <a:cs typeface="+mn-cs"/>
                    </a:endParaRPr>
                  </a:p>
                </p:txBody>
              </p:sp>
              <p:sp>
                <p:nvSpPr>
                  <p:cNvPr id="284" name="Freeform 463"/>
                  <p:cNvSpPr/>
                  <p:nvPr/>
                </p:nvSpPr>
                <p:spPr bwMode="auto">
                  <a:xfrm>
                    <a:off x="3354388" y="4637088"/>
                    <a:ext cx="30163" cy="50800"/>
                  </a:xfrm>
                  <a:custGeom>
                    <a:avLst/>
                    <a:gdLst>
                      <a:gd name="T0" fmla="*/ 19 w 19"/>
                      <a:gd name="T1" fmla="*/ 0 h 32"/>
                      <a:gd name="T2" fmla="*/ 19 w 19"/>
                      <a:gd name="T3" fmla="*/ 5 h 32"/>
                      <a:gd name="T4" fmla="*/ 5 w 19"/>
                      <a:gd name="T5" fmla="*/ 32 h 32"/>
                      <a:gd name="T6" fmla="*/ 0 w 19"/>
                      <a:gd name="T7" fmla="*/ 32 h 32"/>
                      <a:gd name="T8" fmla="*/ 15 w 19"/>
                      <a:gd name="T9" fmla="*/ 5 h 32"/>
                      <a:gd name="T10" fmla="*/ 15 w 19"/>
                      <a:gd name="T11" fmla="*/ 5 h 32"/>
                      <a:gd name="T12" fmla="*/ 0 w 19"/>
                      <a:gd name="T13" fmla="*/ 5 h 32"/>
                      <a:gd name="T14" fmla="*/ 0 w 19"/>
                      <a:gd name="T15" fmla="*/ 0 h 32"/>
                      <a:gd name="T16" fmla="*/ 19 w 19"/>
                      <a:gd name="T17" fmla="*/ 0 h 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9" h="32">
                        <a:moveTo>
                          <a:pt x="19" y="0"/>
                        </a:moveTo>
                        <a:lnTo>
                          <a:pt x="19" y="5"/>
                        </a:lnTo>
                        <a:lnTo>
                          <a:pt x="5" y="32"/>
                        </a:lnTo>
                        <a:lnTo>
                          <a:pt x="0" y="32"/>
                        </a:lnTo>
                        <a:lnTo>
                          <a:pt x="15" y="5"/>
                        </a:lnTo>
                        <a:lnTo>
                          <a:pt x="15" y="5"/>
                        </a:lnTo>
                        <a:lnTo>
                          <a:pt x="0" y="5"/>
                        </a:lnTo>
                        <a:lnTo>
                          <a:pt x="0" y="0"/>
                        </a:lnTo>
                        <a:lnTo>
                          <a:pt x="19" y="0"/>
                        </a:lnTo>
                        <a:close/>
                      </a:path>
                    </a:pathLst>
                  </a:custGeom>
                  <a:solidFill>
                    <a:schemeClr val="tx1">
                      <a:lumMod val="65000"/>
                      <a:lumOff val="35000"/>
                    </a:schemeClr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defRPr/>
                    </a:pPr>
                    <a:endParaRPr kumimoji="0" lang="zh-CN" alt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宋体" panose="02010600030101010101" pitchFamily="2" charset="-122"/>
                      <a:cs typeface="+mn-cs"/>
                    </a:endParaRPr>
                  </a:p>
                </p:txBody>
              </p:sp>
              <p:sp>
                <p:nvSpPr>
                  <p:cNvPr id="285" name="Freeform 464"/>
                  <p:cNvSpPr>
                    <a:spLocks noEditPoints="1"/>
                  </p:cNvSpPr>
                  <p:nvPr/>
                </p:nvSpPr>
                <p:spPr bwMode="auto">
                  <a:xfrm>
                    <a:off x="3389313" y="4637088"/>
                    <a:ext cx="33338" cy="53975"/>
                  </a:xfrm>
                  <a:custGeom>
                    <a:avLst/>
                    <a:gdLst>
                      <a:gd name="T0" fmla="*/ 2 w 9"/>
                      <a:gd name="T1" fmla="*/ 12 h 14"/>
                      <a:gd name="T2" fmla="*/ 3 w 9"/>
                      <a:gd name="T3" fmla="*/ 12 h 14"/>
                      <a:gd name="T4" fmla="*/ 6 w 9"/>
                      <a:gd name="T5" fmla="*/ 11 h 14"/>
                      <a:gd name="T6" fmla="*/ 7 w 9"/>
                      <a:gd name="T7" fmla="*/ 7 h 14"/>
                      <a:gd name="T8" fmla="*/ 7 w 9"/>
                      <a:gd name="T9" fmla="*/ 7 h 14"/>
                      <a:gd name="T10" fmla="*/ 4 w 9"/>
                      <a:gd name="T11" fmla="*/ 9 h 14"/>
                      <a:gd name="T12" fmla="*/ 0 w 9"/>
                      <a:gd name="T13" fmla="*/ 5 h 14"/>
                      <a:gd name="T14" fmla="*/ 5 w 9"/>
                      <a:gd name="T15" fmla="*/ 0 h 14"/>
                      <a:gd name="T16" fmla="*/ 9 w 9"/>
                      <a:gd name="T17" fmla="*/ 6 h 14"/>
                      <a:gd name="T18" fmla="*/ 7 w 9"/>
                      <a:gd name="T19" fmla="*/ 12 h 14"/>
                      <a:gd name="T20" fmla="*/ 3 w 9"/>
                      <a:gd name="T21" fmla="*/ 13 h 14"/>
                      <a:gd name="T22" fmla="*/ 2 w 9"/>
                      <a:gd name="T23" fmla="*/ 14 h 14"/>
                      <a:gd name="T24" fmla="*/ 2 w 9"/>
                      <a:gd name="T25" fmla="*/ 12 h 14"/>
                      <a:gd name="T26" fmla="*/ 2 w 9"/>
                      <a:gd name="T27" fmla="*/ 5 h 14"/>
                      <a:gd name="T28" fmla="*/ 5 w 9"/>
                      <a:gd name="T29" fmla="*/ 7 h 14"/>
                      <a:gd name="T30" fmla="*/ 7 w 9"/>
                      <a:gd name="T31" fmla="*/ 6 h 14"/>
                      <a:gd name="T32" fmla="*/ 7 w 9"/>
                      <a:gd name="T33" fmla="*/ 5 h 14"/>
                      <a:gd name="T34" fmla="*/ 5 w 9"/>
                      <a:gd name="T35" fmla="*/ 2 h 14"/>
                      <a:gd name="T36" fmla="*/ 2 w 9"/>
                      <a:gd name="T37" fmla="*/ 5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</a:cxnLst>
                    <a:rect l="0" t="0" r="r" b="b"/>
                    <a:pathLst>
                      <a:path w="9" h="14">
                        <a:moveTo>
                          <a:pt x="2" y="12"/>
                        </a:moveTo>
                        <a:cubicBezTo>
                          <a:pt x="2" y="12"/>
                          <a:pt x="2" y="12"/>
                          <a:pt x="3" y="12"/>
                        </a:cubicBezTo>
                        <a:cubicBezTo>
                          <a:pt x="4" y="12"/>
                          <a:pt x="5" y="12"/>
                          <a:pt x="6" y="11"/>
                        </a:cubicBezTo>
                        <a:cubicBezTo>
                          <a:pt x="7" y="10"/>
                          <a:pt x="7" y="9"/>
                          <a:pt x="7" y="7"/>
                        </a:cubicBezTo>
                        <a:cubicBezTo>
                          <a:pt x="7" y="7"/>
                          <a:pt x="7" y="7"/>
                          <a:pt x="7" y="7"/>
                        </a:cubicBezTo>
                        <a:cubicBezTo>
                          <a:pt x="7" y="8"/>
                          <a:pt x="6" y="9"/>
                          <a:pt x="4" y="9"/>
                        </a:cubicBezTo>
                        <a:cubicBezTo>
                          <a:pt x="2" y="9"/>
                          <a:pt x="0" y="7"/>
                          <a:pt x="0" y="5"/>
                        </a:cubicBezTo>
                        <a:cubicBezTo>
                          <a:pt x="0" y="2"/>
                          <a:pt x="2" y="0"/>
                          <a:pt x="5" y="0"/>
                        </a:cubicBezTo>
                        <a:cubicBezTo>
                          <a:pt x="8" y="0"/>
                          <a:pt x="9" y="2"/>
                          <a:pt x="9" y="6"/>
                        </a:cubicBezTo>
                        <a:cubicBezTo>
                          <a:pt x="9" y="8"/>
                          <a:pt x="8" y="10"/>
                          <a:pt x="7" y="12"/>
                        </a:cubicBezTo>
                        <a:cubicBezTo>
                          <a:pt x="6" y="13"/>
                          <a:pt x="5" y="13"/>
                          <a:pt x="3" y="13"/>
                        </a:cubicBezTo>
                        <a:cubicBezTo>
                          <a:pt x="3" y="14"/>
                          <a:pt x="2" y="14"/>
                          <a:pt x="2" y="14"/>
                        </a:cubicBezTo>
                        <a:lnTo>
                          <a:pt x="2" y="12"/>
                        </a:lnTo>
                        <a:close/>
                        <a:moveTo>
                          <a:pt x="2" y="5"/>
                        </a:moveTo>
                        <a:cubicBezTo>
                          <a:pt x="2" y="6"/>
                          <a:pt x="3" y="7"/>
                          <a:pt x="5" y="7"/>
                        </a:cubicBezTo>
                        <a:cubicBezTo>
                          <a:pt x="6" y="7"/>
                          <a:pt x="7" y="7"/>
                          <a:pt x="7" y="6"/>
                        </a:cubicBezTo>
                        <a:cubicBezTo>
                          <a:pt x="7" y="6"/>
                          <a:pt x="7" y="6"/>
                          <a:pt x="7" y="5"/>
                        </a:cubicBezTo>
                        <a:cubicBezTo>
                          <a:pt x="7" y="3"/>
                          <a:pt x="7" y="2"/>
                          <a:pt x="5" y="2"/>
                        </a:cubicBezTo>
                        <a:cubicBezTo>
                          <a:pt x="3" y="2"/>
                          <a:pt x="2" y="3"/>
                          <a:pt x="2" y="5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65000"/>
                      <a:lumOff val="35000"/>
                    </a:schemeClr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defRPr/>
                    </a:pPr>
                    <a:endParaRPr kumimoji="0" lang="zh-CN" alt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宋体" panose="02010600030101010101" pitchFamily="2" charset="-122"/>
                      <a:cs typeface="+mn-cs"/>
                    </a:endParaRPr>
                  </a:p>
                </p:txBody>
              </p:sp>
              <p:sp>
                <p:nvSpPr>
                  <p:cNvPr id="286" name="Freeform 465"/>
                  <p:cNvSpPr>
                    <a:spLocks noEditPoints="1"/>
                  </p:cNvSpPr>
                  <p:nvPr/>
                </p:nvSpPr>
                <p:spPr bwMode="auto">
                  <a:xfrm>
                    <a:off x="3430588" y="4637088"/>
                    <a:ext cx="30163" cy="53975"/>
                  </a:xfrm>
                  <a:custGeom>
                    <a:avLst/>
                    <a:gdLst>
                      <a:gd name="T0" fmla="*/ 1 w 8"/>
                      <a:gd name="T1" fmla="*/ 12 h 14"/>
                      <a:gd name="T2" fmla="*/ 2 w 8"/>
                      <a:gd name="T3" fmla="*/ 12 h 14"/>
                      <a:gd name="T4" fmla="*/ 5 w 8"/>
                      <a:gd name="T5" fmla="*/ 11 h 14"/>
                      <a:gd name="T6" fmla="*/ 7 w 8"/>
                      <a:gd name="T7" fmla="*/ 7 h 14"/>
                      <a:gd name="T8" fmla="*/ 7 w 8"/>
                      <a:gd name="T9" fmla="*/ 7 h 14"/>
                      <a:gd name="T10" fmla="*/ 3 w 8"/>
                      <a:gd name="T11" fmla="*/ 9 h 14"/>
                      <a:gd name="T12" fmla="*/ 0 w 8"/>
                      <a:gd name="T13" fmla="*/ 5 h 14"/>
                      <a:gd name="T14" fmla="*/ 4 w 8"/>
                      <a:gd name="T15" fmla="*/ 0 h 14"/>
                      <a:gd name="T16" fmla="*/ 8 w 8"/>
                      <a:gd name="T17" fmla="*/ 6 h 14"/>
                      <a:gd name="T18" fmla="*/ 6 w 8"/>
                      <a:gd name="T19" fmla="*/ 12 h 14"/>
                      <a:gd name="T20" fmla="*/ 2 w 8"/>
                      <a:gd name="T21" fmla="*/ 13 h 14"/>
                      <a:gd name="T22" fmla="*/ 1 w 8"/>
                      <a:gd name="T23" fmla="*/ 14 h 14"/>
                      <a:gd name="T24" fmla="*/ 1 w 8"/>
                      <a:gd name="T25" fmla="*/ 12 h 14"/>
                      <a:gd name="T26" fmla="*/ 1 w 8"/>
                      <a:gd name="T27" fmla="*/ 5 h 14"/>
                      <a:gd name="T28" fmla="*/ 4 w 8"/>
                      <a:gd name="T29" fmla="*/ 7 h 14"/>
                      <a:gd name="T30" fmla="*/ 6 w 8"/>
                      <a:gd name="T31" fmla="*/ 6 h 14"/>
                      <a:gd name="T32" fmla="*/ 7 w 8"/>
                      <a:gd name="T33" fmla="*/ 5 h 14"/>
                      <a:gd name="T34" fmla="*/ 4 w 8"/>
                      <a:gd name="T35" fmla="*/ 2 h 14"/>
                      <a:gd name="T36" fmla="*/ 1 w 8"/>
                      <a:gd name="T37" fmla="*/ 5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</a:cxnLst>
                    <a:rect l="0" t="0" r="r" b="b"/>
                    <a:pathLst>
                      <a:path w="8" h="14">
                        <a:moveTo>
                          <a:pt x="1" y="12"/>
                        </a:moveTo>
                        <a:cubicBezTo>
                          <a:pt x="1" y="12"/>
                          <a:pt x="2" y="12"/>
                          <a:pt x="2" y="12"/>
                        </a:cubicBezTo>
                        <a:cubicBezTo>
                          <a:pt x="3" y="12"/>
                          <a:pt x="4" y="12"/>
                          <a:pt x="5" y="11"/>
                        </a:cubicBezTo>
                        <a:cubicBezTo>
                          <a:pt x="6" y="10"/>
                          <a:pt x="6" y="9"/>
                          <a:pt x="7" y="7"/>
                        </a:cubicBezTo>
                        <a:cubicBezTo>
                          <a:pt x="7" y="7"/>
                          <a:pt x="7" y="7"/>
                          <a:pt x="7" y="7"/>
                        </a:cubicBezTo>
                        <a:cubicBezTo>
                          <a:pt x="6" y="8"/>
                          <a:pt x="5" y="9"/>
                          <a:pt x="3" y="9"/>
                        </a:cubicBezTo>
                        <a:cubicBezTo>
                          <a:pt x="1" y="9"/>
                          <a:pt x="0" y="7"/>
                          <a:pt x="0" y="5"/>
                        </a:cubicBezTo>
                        <a:cubicBezTo>
                          <a:pt x="0" y="2"/>
                          <a:pt x="1" y="0"/>
                          <a:pt x="4" y="0"/>
                        </a:cubicBezTo>
                        <a:cubicBezTo>
                          <a:pt x="7" y="0"/>
                          <a:pt x="8" y="2"/>
                          <a:pt x="8" y="6"/>
                        </a:cubicBezTo>
                        <a:cubicBezTo>
                          <a:pt x="8" y="8"/>
                          <a:pt x="7" y="10"/>
                          <a:pt x="6" y="12"/>
                        </a:cubicBezTo>
                        <a:cubicBezTo>
                          <a:pt x="5" y="13"/>
                          <a:pt x="4" y="13"/>
                          <a:pt x="2" y="13"/>
                        </a:cubicBezTo>
                        <a:cubicBezTo>
                          <a:pt x="2" y="14"/>
                          <a:pt x="1" y="14"/>
                          <a:pt x="1" y="14"/>
                        </a:cubicBezTo>
                        <a:lnTo>
                          <a:pt x="1" y="12"/>
                        </a:lnTo>
                        <a:close/>
                        <a:moveTo>
                          <a:pt x="1" y="5"/>
                        </a:moveTo>
                        <a:cubicBezTo>
                          <a:pt x="1" y="6"/>
                          <a:pt x="2" y="7"/>
                          <a:pt x="4" y="7"/>
                        </a:cubicBezTo>
                        <a:cubicBezTo>
                          <a:pt x="5" y="7"/>
                          <a:pt x="6" y="7"/>
                          <a:pt x="6" y="6"/>
                        </a:cubicBezTo>
                        <a:cubicBezTo>
                          <a:pt x="7" y="6"/>
                          <a:pt x="7" y="6"/>
                          <a:pt x="7" y="5"/>
                        </a:cubicBezTo>
                        <a:cubicBezTo>
                          <a:pt x="7" y="3"/>
                          <a:pt x="6" y="2"/>
                          <a:pt x="4" y="2"/>
                        </a:cubicBezTo>
                        <a:cubicBezTo>
                          <a:pt x="2" y="2"/>
                          <a:pt x="1" y="3"/>
                          <a:pt x="1" y="5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65000"/>
                      <a:lumOff val="35000"/>
                    </a:schemeClr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defRPr/>
                    </a:pPr>
                    <a:endParaRPr kumimoji="0" lang="zh-CN" alt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宋体" panose="02010600030101010101" pitchFamily="2" charset="-122"/>
                      <a:cs typeface="+mn-cs"/>
                    </a:endParaRPr>
                  </a:p>
                </p:txBody>
              </p:sp>
            </p:grpSp>
          </p:grpSp>
        </p:grpSp>
        <p:grpSp>
          <p:nvGrpSpPr>
            <p:cNvPr id="42" name="组合 41"/>
            <p:cNvGrpSpPr/>
            <p:nvPr/>
          </p:nvGrpSpPr>
          <p:grpSpPr>
            <a:xfrm>
              <a:off x="4014159" y="2377110"/>
              <a:ext cx="2225138" cy="3156915"/>
              <a:chOff x="4546600" y="1545262"/>
              <a:chExt cx="2811463" cy="3988764"/>
            </a:xfrm>
          </p:grpSpPr>
          <p:sp>
            <p:nvSpPr>
              <p:cNvPr id="115" name="Freeform 5"/>
              <p:cNvSpPr/>
              <p:nvPr/>
            </p:nvSpPr>
            <p:spPr bwMode="auto">
              <a:xfrm>
                <a:off x="4642568" y="1639879"/>
                <a:ext cx="2620879" cy="3799531"/>
              </a:xfrm>
              <a:custGeom>
                <a:avLst/>
                <a:gdLst>
                  <a:gd name="T0" fmla="*/ 281 w 414"/>
                  <a:gd name="T1" fmla="*/ 0 h 601"/>
                  <a:gd name="T2" fmla="*/ 88 w 414"/>
                  <a:gd name="T3" fmla="*/ 0 h 601"/>
                  <a:gd name="T4" fmla="*/ 0 w 414"/>
                  <a:gd name="T5" fmla="*/ 87 h 601"/>
                  <a:gd name="T6" fmla="*/ 0 w 414"/>
                  <a:gd name="T7" fmla="*/ 514 h 601"/>
                  <a:gd name="T8" fmla="*/ 88 w 414"/>
                  <a:gd name="T9" fmla="*/ 601 h 601"/>
                  <a:gd name="T10" fmla="*/ 326 w 414"/>
                  <a:gd name="T11" fmla="*/ 601 h 601"/>
                  <a:gd name="T12" fmla="*/ 414 w 414"/>
                  <a:gd name="T13" fmla="*/ 514 h 601"/>
                  <a:gd name="T14" fmla="*/ 414 w 414"/>
                  <a:gd name="T15" fmla="*/ 148 h 601"/>
                  <a:gd name="T16" fmla="*/ 281 w 414"/>
                  <a:gd name="T17" fmla="*/ 0 h 6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14" h="601">
                    <a:moveTo>
                      <a:pt x="281" y="0"/>
                    </a:moveTo>
                    <a:cubicBezTo>
                      <a:pt x="88" y="0"/>
                      <a:pt x="88" y="0"/>
                      <a:pt x="88" y="0"/>
                    </a:cubicBezTo>
                    <a:cubicBezTo>
                      <a:pt x="39" y="0"/>
                      <a:pt x="0" y="39"/>
                      <a:pt x="0" y="87"/>
                    </a:cubicBezTo>
                    <a:cubicBezTo>
                      <a:pt x="0" y="514"/>
                      <a:pt x="0" y="514"/>
                      <a:pt x="0" y="514"/>
                    </a:cubicBezTo>
                    <a:cubicBezTo>
                      <a:pt x="0" y="562"/>
                      <a:pt x="39" y="601"/>
                      <a:pt x="88" y="601"/>
                    </a:cubicBezTo>
                    <a:cubicBezTo>
                      <a:pt x="326" y="601"/>
                      <a:pt x="326" y="601"/>
                      <a:pt x="326" y="601"/>
                    </a:cubicBezTo>
                    <a:cubicBezTo>
                      <a:pt x="375" y="601"/>
                      <a:pt x="414" y="562"/>
                      <a:pt x="414" y="514"/>
                    </a:cubicBezTo>
                    <a:cubicBezTo>
                      <a:pt x="414" y="148"/>
                      <a:pt x="414" y="148"/>
                      <a:pt x="414" y="148"/>
                    </a:cubicBezTo>
                    <a:cubicBezTo>
                      <a:pt x="281" y="0"/>
                      <a:pt x="281" y="0"/>
                      <a:pt x="281" y="0"/>
                    </a:cubicBezTo>
                  </a:path>
                </a:pathLst>
              </a:custGeom>
              <a:solidFill>
                <a:schemeClr val="accent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116" name="Freeform 334"/>
              <p:cNvSpPr>
                <a:spLocks noEditPoints="1"/>
              </p:cNvSpPr>
              <p:nvPr/>
            </p:nvSpPr>
            <p:spPr bwMode="auto">
              <a:xfrm>
                <a:off x="6307819" y="1545262"/>
                <a:ext cx="1044837" cy="1163784"/>
              </a:xfrm>
              <a:custGeom>
                <a:avLst/>
                <a:gdLst>
                  <a:gd name="T0" fmla="*/ 136 w 165"/>
                  <a:gd name="T1" fmla="*/ 147 h 184"/>
                  <a:gd name="T2" fmla="*/ 136 w 165"/>
                  <a:gd name="T3" fmla="*/ 184 h 184"/>
                  <a:gd name="T4" fmla="*/ 163 w 165"/>
                  <a:gd name="T5" fmla="*/ 178 h 184"/>
                  <a:gd name="T6" fmla="*/ 165 w 165"/>
                  <a:gd name="T7" fmla="*/ 179 h 184"/>
                  <a:gd name="T8" fmla="*/ 136 w 165"/>
                  <a:gd name="T9" fmla="*/ 147 h 184"/>
                  <a:gd name="T10" fmla="*/ 5 w 165"/>
                  <a:gd name="T11" fmla="*/ 0 h 184"/>
                  <a:gd name="T12" fmla="*/ 0 w 165"/>
                  <a:gd name="T13" fmla="*/ 29 h 184"/>
                  <a:gd name="T14" fmla="*/ 31 w 165"/>
                  <a:gd name="T15" fmla="*/ 29 h 184"/>
                  <a:gd name="T16" fmla="*/ 10 w 165"/>
                  <a:gd name="T17" fmla="*/ 6 h 184"/>
                  <a:gd name="T18" fmla="*/ 5 w 165"/>
                  <a:gd name="T19" fmla="*/ 0 h 1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65" h="184">
                    <a:moveTo>
                      <a:pt x="136" y="147"/>
                    </a:moveTo>
                    <a:cubicBezTo>
                      <a:pt x="136" y="184"/>
                      <a:pt x="136" y="184"/>
                      <a:pt x="136" y="184"/>
                    </a:cubicBezTo>
                    <a:cubicBezTo>
                      <a:pt x="145" y="182"/>
                      <a:pt x="158" y="178"/>
                      <a:pt x="163" y="178"/>
                    </a:cubicBezTo>
                    <a:cubicBezTo>
                      <a:pt x="164" y="178"/>
                      <a:pt x="165" y="178"/>
                      <a:pt x="165" y="179"/>
                    </a:cubicBezTo>
                    <a:lnTo>
                      <a:pt x="136" y="147"/>
                    </a:lnTo>
                    <a:close/>
                    <a:moveTo>
                      <a:pt x="5" y="0"/>
                    </a:moveTo>
                    <a:cubicBezTo>
                      <a:pt x="3" y="10"/>
                      <a:pt x="2" y="20"/>
                      <a:pt x="0" y="29"/>
                    </a:cubicBezTo>
                    <a:cubicBezTo>
                      <a:pt x="31" y="29"/>
                      <a:pt x="31" y="29"/>
                      <a:pt x="31" y="29"/>
                    </a:cubicBezTo>
                    <a:cubicBezTo>
                      <a:pt x="10" y="6"/>
                      <a:pt x="10" y="6"/>
                      <a:pt x="10" y="6"/>
                    </a:cubicBez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117" name="Freeform 335"/>
              <p:cNvSpPr/>
              <p:nvPr/>
            </p:nvSpPr>
            <p:spPr bwMode="auto">
              <a:xfrm>
                <a:off x="6428118" y="1646637"/>
                <a:ext cx="842088" cy="935352"/>
              </a:xfrm>
              <a:custGeom>
                <a:avLst/>
                <a:gdLst>
                  <a:gd name="T0" fmla="*/ 0 w 133"/>
                  <a:gd name="T1" fmla="*/ 60 h 148"/>
                  <a:gd name="T2" fmla="*/ 88 w 133"/>
                  <a:gd name="T3" fmla="*/ 148 h 148"/>
                  <a:gd name="T4" fmla="*/ 133 w 133"/>
                  <a:gd name="T5" fmla="*/ 148 h 148"/>
                  <a:gd name="T6" fmla="*/ 0 w 133"/>
                  <a:gd name="T7" fmla="*/ 0 h 148"/>
                  <a:gd name="T8" fmla="*/ 0 w 133"/>
                  <a:gd name="T9" fmla="*/ 60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3" h="148">
                    <a:moveTo>
                      <a:pt x="0" y="60"/>
                    </a:moveTo>
                    <a:cubicBezTo>
                      <a:pt x="0" y="109"/>
                      <a:pt x="40" y="148"/>
                      <a:pt x="88" y="148"/>
                    </a:cubicBezTo>
                    <a:cubicBezTo>
                      <a:pt x="133" y="148"/>
                      <a:pt x="133" y="148"/>
                      <a:pt x="133" y="148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6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118" name="Freeform 337"/>
              <p:cNvSpPr/>
              <p:nvPr/>
            </p:nvSpPr>
            <p:spPr bwMode="auto">
              <a:xfrm>
                <a:off x="6428118" y="1646637"/>
                <a:ext cx="842088" cy="935352"/>
              </a:xfrm>
              <a:custGeom>
                <a:avLst/>
                <a:gdLst>
                  <a:gd name="T0" fmla="*/ 0 w 133"/>
                  <a:gd name="T1" fmla="*/ 60 h 148"/>
                  <a:gd name="T2" fmla="*/ 88 w 133"/>
                  <a:gd name="T3" fmla="*/ 148 h 148"/>
                  <a:gd name="T4" fmla="*/ 133 w 133"/>
                  <a:gd name="T5" fmla="*/ 148 h 148"/>
                  <a:gd name="T6" fmla="*/ 0 w 133"/>
                  <a:gd name="T7" fmla="*/ 0 h 148"/>
                  <a:gd name="T8" fmla="*/ 0 w 133"/>
                  <a:gd name="T9" fmla="*/ 60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3" h="148">
                    <a:moveTo>
                      <a:pt x="0" y="60"/>
                    </a:moveTo>
                    <a:cubicBezTo>
                      <a:pt x="0" y="109"/>
                      <a:pt x="40" y="148"/>
                      <a:pt x="88" y="148"/>
                    </a:cubicBezTo>
                    <a:cubicBezTo>
                      <a:pt x="133" y="148"/>
                      <a:pt x="133" y="148"/>
                      <a:pt x="133" y="148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60"/>
                    </a:lnTo>
                    <a:close/>
                  </a:path>
                </a:pathLst>
              </a:custGeom>
              <a:solidFill>
                <a:srgbClr val="C06D0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119" name="Freeform 338"/>
              <p:cNvSpPr/>
              <p:nvPr/>
            </p:nvSpPr>
            <p:spPr bwMode="auto">
              <a:xfrm>
                <a:off x="6338908" y="1545262"/>
                <a:ext cx="1019155" cy="1131344"/>
              </a:xfrm>
              <a:custGeom>
                <a:avLst/>
                <a:gdLst>
                  <a:gd name="T0" fmla="*/ 102 w 161"/>
                  <a:gd name="T1" fmla="*/ 150 h 179"/>
                  <a:gd name="T2" fmla="*/ 29 w 161"/>
                  <a:gd name="T3" fmla="*/ 76 h 179"/>
                  <a:gd name="T4" fmla="*/ 29 w 161"/>
                  <a:gd name="T5" fmla="*/ 33 h 179"/>
                  <a:gd name="T6" fmla="*/ 0 w 161"/>
                  <a:gd name="T7" fmla="*/ 0 h 179"/>
                  <a:gd name="T8" fmla="*/ 0 w 161"/>
                  <a:gd name="T9" fmla="*/ 76 h 179"/>
                  <a:gd name="T10" fmla="*/ 102 w 161"/>
                  <a:gd name="T11" fmla="*/ 179 h 179"/>
                  <a:gd name="T12" fmla="*/ 161 w 161"/>
                  <a:gd name="T13" fmla="*/ 179 h 179"/>
                  <a:gd name="T14" fmla="*/ 134 w 161"/>
                  <a:gd name="T15" fmla="*/ 150 h 179"/>
                  <a:gd name="T16" fmla="*/ 102 w 161"/>
                  <a:gd name="T17" fmla="*/ 150 h 1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1" h="179">
                    <a:moveTo>
                      <a:pt x="102" y="150"/>
                    </a:moveTo>
                    <a:cubicBezTo>
                      <a:pt x="62" y="149"/>
                      <a:pt x="29" y="117"/>
                      <a:pt x="29" y="76"/>
                    </a:cubicBezTo>
                    <a:cubicBezTo>
                      <a:pt x="29" y="33"/>
                      <a:pt x="29" y="33"/>
                      <a:pt x="29" y="3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76"/>
                      <a:pt x="0" y="76"/>
                      <a:pt x="0" y="76"/>
                    </a:cubicBezTo>
                    <a:cubicBezTo>
                      <a:pt x="0" y="133"/>
                      <a:pt x="46" y="179"/>
                      <a:pt x="102" y="179"/>
                    </a:cubicBezTo>
                    <a:cubicBezTo>
                      <a:pt x="161" y="179"/>
                      <a:pt x="161" y="179"/>
                      <a:pt x="161" y="179"/>
                    </a:cubicBezTo>
                    <a:cubicBezTo>
                      <a:pt x="134" y="150"/>
                      <a:pt x="134" y="150"/>
                      <a:pt x="134" y="150"/>
                    </a:cubicBezTo>
                    <a:lnTo>
                      <a:pt x="102" y="150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宋体" panose="02010600030101010101" pitchFamily="2" charset="-122"/>
                  <a:cs typeface="+mn-cs"/>
                </a:endParaRPr>
              </a:p>
            </p:txBody>
          </p:sp>
          <p:grpSp>
            <p:nvGrpSpPr>
              <p:cNvPr id="120" name="组合 119"/>
              <p:cNvGrpSpPr/>
              <p:nvPr/>
            </p:nvGrpSpPr>
            <p:grpSpPr>
              <a:xfrm>
                <a:off x="4546600" y="1545262"/>
                <a:ext cx="2811463" cy="3988764"/>
                <a:chOff x="4546600" y="1545262"/>
                <a:chExt cx="2811463" cy="3988764"/>
              </a:xfrm>
            </p:grpSpPr>
            <p:sp>
              <p:nvSpPr>
                <p:cNvPr id="121" name="Freeform 336"/>
                <p:cNvSpPr/>
                <p:nvPr/>
              </p:nvSpPr>
              <p:spPr bwMode="auto">
                <a:xfrm>
                  <a:off x="4546600" y="1545262"/>
                  <a:ext cx="2811463" cy="3988764"/>
                </a:xfrm>
                <a:custGeom>
                  <a:avLst/>
                  <a:gdLst>
                    <a:gd name="T0" fmla="*/ 444 w 444"/>
                    <a:gd name="T1" fmla="*/ 179 h 631"/>
                    <a:gd name="T2" fmla="*/ 414 w 444"/>
                    <a:gd name="T3" fmla="*/ 146 h 631"/>
                    <a:gd name="T4" fmla="*/ 414 w 444"/>
                    <a:gd name="T5" fmla="*/ 529 h 631"/>
                    <a:gd name="T6" fmla="*/ 414 w 444"/>
                    <a:gd name="T7" fmla="*/ 529 h 631"/>
                    <a:gd name="T8" fmla="*/ 341 w 444"/>
                    <a:gd name="T9" fmla="*/ 602 h 631"/>
                    <a:gd name="T10" fmla="*/ 103 w 444"/>
                    <a:gd name="T11" fmla="*/ 602 h 631"/>
                    <a:gd name="T12" fmla="*/ 29 w 444"/>
                    <a:gd name="T13" fmla="*/ 529 h 631"/>
                    <a:gd name="T14" fmla="*/ 29 w 444"/>
                    <a:gd name="T15" fmla="*/ 102 h 631"/>
                    <a:gd name="T16" fmla="*/ 103 w 444"/>
                    <a:gd name="T17" fmla="*/ 29 h 631"/>
                    <a:gd name="T18" fmla="*/ 309 w 444"/>
                    <a:gd name="T19" fmla="*/ 29 h 631"/>
                    <a:gd name="T20" fmla="*/ 283 w 444"/>
                    <a:gd name="T21" fmla="*/ 0 h 631"/>
                    <a:gd name="T22" fmla="*/ 103 w 444"/>
                    <a:gd name="T23" fmla="*/ 0 h 631"/>
                    <a:gd name="T24" fmla="*/ 0 w 444"/>
                    <a:gd name="T25" fmla="*/ 102 h 631"/>
                    <a:gd name="T26" fmla="*/ 0 w 444"/>
                    <a:gd name="T27" fmla="*/ 529 h 631"/>
                    <a:gd name="T28" fmla="*/ 103 w 444"/>
                    <a:gd name="T29" fmla="*/ 631 h 631"/>
                    <a:gd name="T30" fmla="*/ 341 w 444"/>
                    <a:gd name="T31" fmla="*/ 631 h 631"/>
                    <a:gd name="T32" fmla="*/ 444 w 444"/>
                    <a:gd name="T33" fmla="*/ 529 h 631"/>
                    <a:gd name="T34" fmla="*/ 444 w 444"/>
                    <a:gd name="T35" fmla="*/ 529 h 631"/>
                    <a:gd name="T36" fmla="*/ 444 w 444"/>
                    <a:gd name="T37" fmla="*/ 179 h 6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444" h="631">
                      <a:moveTo>
                        <a:pt x="444" y="179"/>
                      </a:moveTo>
                      <a:cubicBezTo>
                        <a:pt x="414" y="146"/>
                        <a:pt x="414" y="146"/>
                        <a:pt x="414" y="146"/>
                      </a:cubicBezTo>
                      <a:cubicBezTo>
                        <a:pt x="414" y="529"/>
                        <a:pt x="414" y="529"/>
                        <a:pt x="414" y="529"/>
                      </a:cubicBezTo>
                      <a:cubicBezTo>
                        <a:pt x="414" y="529"/>
                        <a:pt x="414" y="529"/>
                        <a:pt x="414" y="529"/>
                      </a:cubicBezTo>
                      <a:cubicBezTo>
                        <a:pt x="414" y="569"/>
                        <a:pt x="382" y="602"/>
                        <a:pt x="341" y="602"/>
                      </a:cubicBezTo>
                      <a:cubicBezTo>
                        <a:pt x="103" y="602"/>
                        <a:pt x="103" y="602"/>
                        <a:pt x="103" y="602"/>
                      </a:cubicBezTo>
                      <a:cubicBezTo>
                        <a:pt x="62" y="602"/>
                        <a:pt x="30" y="569"/>
                        <a:pt x="29" y="529"/>
                      </a:cubicBezTo>
                      <a:cubicBezTo>
                        <a:pt x="29" y="102"/>
                        <a:pt x="29" y="102"/>
                        <a:pt x="29" y="102"/>
                      </a:cubicBezTo>
                      <a:cubicBezTo>
                        <a:pt x="30" y="62"/>
                        <a:pt x="62" y="29"/>
                        <a:pt x="103" y="29"/>
                      </a:cubicBezTo>
                      <a:cubicBezTo>
                        <a:pt x="309" y="29"/>
                        <a:pt x="309" y="29"/>
                        <a:pt x="309" y="29"/>
                      </a:cubicBezTo>
                      <a:cubicBezTo>
                        <a:pt x="283" y="0"/>
                        <a:pt x="283" y="0"/>
                        <a:pt x="283" y="0"/>
                      </a:cubicBezTo>
                      <a:cubicBezTo>
                        <a:pt x="103" y="0"/>
                        <a:pt x="103" y="0"/>
                        <a:pt x="103" y="0"/>
                      </a:cubicBezTo>
                      <a:cubicBezTo>
                        <a:pt x="46" y="0"/>
                        <a:pt x="0" y="46"/>
                        <a:pt x="0" y="102"/>
                      </a:cubicBezTo>
                      <a:cubicBezTo>
                        <a:pt x="0" y="529"/>
                        <a:pt x="0" y="529"/>
                        <a:pt x="0" y="529"/>
                      </a:cubicBezTo>
                      <a:cubicBezTo>
                        <a:pt x="0" y="585"/>
                        <a:pt x="46" y="631"/>
                        <a:pt x="103" y="631"/>
                      </a:cubicBezTo>
                      <a:cubicBezTo>
                        <a:pt x="341" y="631"/>
                        <a:pt x="341" y="631"/>
                        <a:pt x="341" y="631"/>
                      </a:cubicBezTo>
                      <a:cubicBezTo>
                        <a:pt x="398" y="631"/>
                        <a:pt x="444" y="585"/>
                        <a:pt x="444" y="529"/>
                      </a:cubicBezTo>
                      <a:cubicBezTo>
                        <a:pt x="444" y="529"/>
                        <a:pt x="444" y="529"/>
                        <a:pt x="444" y="529"/>
                      </a:cubicBezTo>
                      <a:lnTo>
                        <a:pt x="444" y="179"/>
                      </a:lnTo>
                      <a:close/>
                    </a:path>
                  </a:pathLst>
                </a:custGeom>
                <a:solidFill>
                  <a:schemeClr val="bg1">
                    <a:lumMod val="85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宋体" panose="02010600030101010101" pitchFamily="2" charset="-122"/>
                    <a:cs typeface="+mn-cs"/>
                  </a:endParaRPr>
                </a:p>
              </p:txBody>
            </p:sp>
            <p:grpSp>
              <p:nvGrpSpPr>
                <p:cNvPr id="122" name="组合 121"/>
                <p:cNvGrpSpPr/>
                <p:nvPr/>
              </p:nvGrpSpPr>
              <p:grpSpPr>
                <a:xfrm>
                  <a:off x="5053474" y="4544606"/>
                  <a:ext cx="1764156" cy="592030"/>
                  <a:chOff x="2435225" y="4386263"/>
                  <a:chExt cx="1173163" cy="393700"/>
                </a:xfrm>
              </p:grpSpPr>
              <p:sp>
                <p:nvSpPr>
                  <p:cNvPr id="123" name="AutoShape 402"/>
                  <p:cNvSpPr>
                    <a:spLocks noChangeAspect="1" noChangeArrowheads="1" noTextEdit="1"/>
                  </p:cNvSpPr>
                  <p:nvPr/>
                </p:nvSpPr>
                <p:spPr bwMode="auto">
                  <a:xfrm>
                    <a:off x="2438400" y="4386263"/>
                    <a:ext cx="1169988" cy="39370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defRPr/>
                    </a:pPr>
                    <a:endParaRPr kumimoji="0" lang="zh-CN" alt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宋体" panose="02010600030101010101" pitchFamily="2" charset="-122"/>
                      <a:cs typeface="+mn-cs"/>
                    </a:endParaRPr>
                  </a:p>
                </p:txBody>
              </p:sp>
              <p:sp>
                <p:nvSpPr>
                  <p:cNvPr id="124" name="Freeform 404"/>
                  <p:cNvSpPr/>
                  <p:nvPr/>
                </p:nvSpPr>
                <p:spPr bwMode="auto">
                  <a:xfrm>
                    <a:off x="2435225" y="4386263"/>
                    <a:ext cx="1169988" cy="390525"/>
                  </a:xfrm>
                  <a:custGeom>
                    <a:avLst/>
                    <a:gdLst>
                      <a:gd name="T0" fmla="*/ 294 w 309"/>
                      <a:gd name="T1" fmla="*/ 0 h 101"/>
                      <a:gd name="T2" fmla="*/ 15 w 309"/>
                      <a:gd name="T3" fmla="*/ 0 h 101"/>
                      <a:gd name="T4" fmla="*/ 0 w 309"/>
                      <a:gd name="T5" fmla="*/ 15 h 101"/>
                      <a:gd name="T6" fmla="*/ 0 w 309"/>
                      <a:gd name="T7" fmla="*/ 86 h 101"/>
                      <a:gd name="T8" fmla="*/ 15 w 309"/>
                      <a:gd name="T9" fmla="*/ 101 h 101"/>
                      <a:gd name="T10" fmla="*/ 294 w 309"/>
                      <a:gd name="T11" fmla="*/ 101 h 101"/>
                      <a:gd name="T12" fmla="*/ 309 w 309"/>
                      <a:gd name="T13" fmla="*/ 86 h 101"/>
                      <a:gd name="T14" fmla="*/ 309 w 309"/>
                      <a:gd name="T15" fmla="*/ 15 h 101"/>
                      <a:gd name="T16" fmla="*/ 294 w 309"/>
                      <a:gd name="T17" fmla="*/ 0 h 10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309" h="101">
                        <a:moveTo>
                          <a:pt x="294" y="0"/>
                        </a:moveTo>
                        <a:cubicBezTo>
                          <a:pt x="15" y="0"/>
                          <a:pt x="15" y="0"/>
                          <a:pt x="15" y="0"/>
                        </a:cubicBezTo>
                        <a:cubicBezTo>
                          <a:pt x="7" y="0"/>
                          <a:pt x="0" y="7"/>
                          <a:pt x="0" y="15"/>
                        </a:cubicBezTo>
                        <a:cubicBezTo>
                          <a:pt x="0" y="86"/>
                          <a:pt x="0" y="86"/>
                          <a:pt x="0" y="86"/>
                        </a:cubicBezTo>
                        <a:cubicBezTo>
                          <a:pt x="0" y="94"/>
                          <a:pt x="7" y="101"/>
                          <a:pt x="15" y="101"/>
                        </a:cubicBezTo>
                        <a:cubicBezTo>
                          <a:pt x="294" y="101"/>
                          <a:pt x="294" y="101"/>
                          <a:pt x="294" y="101"/>
                        </a:cubicBezTo>
                        <a:cubicBezTo>
                          <a:pt x="302" y="101"/>
                          <a:pt x="309" y="94"/>
                          <a:pt x="309" y="86"/>
                        </a:cubicBezTo>
                        <a:cubicBezTo>
                          <a:pt x="309" y="15"/>
                          <a:pt x="309" y="15"/>
                          <a:pt x="309" y="15"/>
                        </a:cubicBezTo>
                        <a:cubicBezTo>
                          <a:pt x="309" y="7"/>
                          <a:pt x="302" y="0"/>
                          <a:pt x="294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defRPr/>
                    </a:pPr>
                    <a:endParaRPr kumimoji="0" lang="zh-CN" alt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宋体" panose="02010600030101010101" pitchFamily="2" charset="-122"/>
                      <a:cs typeface="+mn-cs"/>
                    </a:endParaRPr>
                  </a:p>
                </p:txBody>
              </p:sp>
              <p:sp>
                <p:nvSpPr>
                  <p:cNvPr id="125" name="Freeform 405"/>
                  <p:cNvSpPr/>
                  <p:nvPr/>
                </p:nvSpPr>
                <p:spPr bwMode="auto">
                  <a:xfrm>
                    <a:off x="2536825" y="4429126"/>
                    <a:ext cx="19050" cy="277813"/>
                  </a:xfrm>
                  <a:custGeom>
                    <a:avLst/>
                    <a:gdLst>
                      <a:gd name="T0" fmla="*/ 12 w 12"/>
                      <a:gd name="T1" fmla="*/ 0 h 175"/>
                      <a:gd name="T2" fmla="*/ 0 w 12"/>
                      <a:gd name="T3" fmla="*/ 0 h 175"/>
                      <a:gd name="T4" fmla="*/ 0 w 12"/>
                      <a:gd name="T5" fmla="*/ 175 h 175"/>
                      <a:gd name="T6" fmla="*/ 12 w 12"/>
                      <a:gd name="T7" fmla="*/ 175 h 175"/>
                      <a:gd name="T8" fmla="*/ 12 w 12"/>
                      <a:gd name="T9" fmla="*/ 0 h 175"/>
                      <a:gd name="T10" fmla="*/ 12 w 12"/>
                      <a:gd name="T11" fmla="*/ 0 h 17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2" h="175">
                        <a:moveTo>
                          <a:pt x="12" y="0"/>
                        </a:moveTo>
                        <a:lnTo>
                          <a:pt x="0" y="0"/>
                        </a:lnTo>
                        <a:lnTo>
                          <a:pt x="0" y="175"/>
                        </a:lnTo>
                        <a:lnTo>
                          <a:pt x="12" y="175"/>
                        </a:lnTo>
                        <a:lnTo>
                          <a:pt x="12" y="0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chemeClr val="tx1">
                      <a:lumMod val="65000"/>
                      <a:lumOff val="35000"/>
                    </a:schemeClr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defRPr/>
                    </a:pPr>
                    <a:endParaRPr kumimoji="0" lang="zh-CN" alt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宋体" panose="02010600030101010101" pitchFamily="2" charset="-122"/>
                      <a:cs typeface="+mn-cs"/>
                    </a:endParaRPr>
                  </a:p>
                </p:txBody>
              </p:sp>
              <p:sp>
                <p:nvSpPr>
                  <p:cNvPr id="126" name="Freeform 406"/>
                  <p:cNvSpPr/>
                  <p:nvPr/>
                </p:nvSpPr>
                <p:spPr bwMode="auto">
                  <a:xfrm>
                    <a:off x="2586038" y="4429126"/>
                    <a:ext cx="7938" cy="180975"/>
                  </a:xfrm>
                  <a:custGeom>
                    <a:avLst/>
                    <a:gdLst>
                      <a:gd name="T0" fmla="*/ 5 w 5"/>
                      <a:gd name="T1" fmla="*/ 0 h 114"/>
                      <a:gd name="T2" fmla="*/ 0 w 5"/>
                      <a:gd name="T3" fmla="*/ 0 h 114"/>
                      <a:gd name="T4" fmla="*/ 0 w 5"/>
                      <a:gd name="T5" fmla="*/ 114 h 114"/>
                      <a:gd name="T6" fmla="*/ 5 w 5"/>
                      <a:gd name="T7" fmla="*/ 114 h 114"/>
                      <a:gd name="T8" fmla="*/ 5 w 5"/>
                      <a:gd name="T9" fmla="*/ 0 h 114"/>
                      <a:gd name="T10" fmla="*/ 5 w 5"/>
                      <a:gd name="T11" fmla="*/ 0 h 1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5" h="114">
                        <a:moveTo>
                          <a:pt x="5" y="0"/>
                        </a:moveTo>
                        <a:lnTo>
                          <a:pt x="0" y="0"/>
                        </a:lnTo>
                        <a:lnTo>
                          <a:pt x="0" y="114"/>
                        </a:lnTo>
                        <a:lnTo>
                          <a:pt x="5" y="114"/>
                        </a:lnTo>
                        <a:lnTo>
                          <a:pt x="5" y="0"/>
                        </a:lnTo>
                        <a:lnTo>
                          <a:pt x="5" y="0"/>
                        </a:lnTo>
                        <a:close/>
                      </a:path>
                    </a:pathLst>
                  </a:custGeom>
                  <a:solidFill>
                    <a:schemeClr val="tx1">
                      <a:lumMod val="65000"/>
                      <a:lumOff val="35000"/>
                    </a:schemeClr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defRPr/>
                    </a:pPr>
                    <a:endParaRPr kumimoji="0" lang="zh-CN" alt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宋体" panose="02010600030101010101" pitchFamily="2" charset="-122"/>
                      <a:cs typeface="+mn-cs"/>
                    </a:endParaRPr>
                  </a:p>
                </p:txBody>
              </p:sp>
              <p:sp>
                <p:nvSpPr>
                  <p:cNvPr id="127" name="Freeform 407"/>
                  <p:cNvSpPr/>
                  <p:nvPr/>
                </p:nvSpPr>
                <p:spPr bwMode="auto">
                  <a:xfrm>
                    <a:off x="2627313" y="4429126"/>
                    <a:ext cx="15875" cy="180975"/>
                  </a:xfrm>
                  <a:custGeom>
                    <a:avLst/>
                    <a:gdLst>
                      <a:gd name="T0" fmla="*/ 10 w 10"/>
                      <a:gd name="T1" fmla="*/ 0 h 114"/>
                      <a:gd name="T2" fmla="*/ 0 w 10"/>
                      <a:gd name="T3" fmla="*/ 0 h 114"/>
                      <a:gd name="T4" fmla="*/ 0 w 10"/>
                      <a:gd name="T5" fmla="*/ 114 h 114"/>
                      <a:gd name="T6" fmla="*/ 10 w 10"/>
                      <a:gd name="T7" fmla="*/ 114 h 114"/>
                      <a:gd name="T8" fmla="*/ 10 w 10"/>
                      <a:gd name="T9" fmla="*/ 0 h 114"/>
                      <a:gd name="T10" fmla="*/ 10 w 10"/>
                      <a:gd name="T11" fmla="*/ 0 h 1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0" h="114">
                        <a:moveTo>
                          <a:pt x="10" y="0"/>
                        </a:moveTo>
                        <a:lnTo>
                          <a:pt x="0" y="0"/>
                        </a:lnTo>
                        <a:lnTo>
                          <a:pt x="0" y="114"/>
                        </a:lnTo>
                        <a:lnTo>
                          <a:pt x="10" y="114"/>
                        </a:lnTo>
                        <a:lnTo>
                          <a:pt x="10" y="0"/>
                        </a:lnTo>
                        <a:lnTo>
                          <a:pt x="10" y="0"/>
                        </a:lnTo>
                        <a:close/>
                      </a:path>
                    </a:pathLst>
                  </a:custGeom>
                  <a:solidFill>
                    <a:schemeClr val="tx1">
                      <a:lumMod val="65000"/>
                      <a:lumOff val="35000"/>
                    </a:schemeClr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defRPr/>
                    </a:pPr>
                    <a:endParaRPr kumimoji="0" lang="zh-CN" alt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宋体" panose="02010600030101010101" pitchFamily="2" charset="-122"/>
                      <a:cs typeface="+mn-cs"/>
                    </a:endParaRPr>
                  </a:p>
                </p:txBody>
              </p:sp>
              <p:sp>
                <p:nvSpPr>
                  <p:cNvPr id="129" name="Freeform 408"/>
                  <p:cNvSpPr/>
                  <p:nvPr/>
                </p:nvSpPr>
                <p:spPr bwMode="auto">
                  <a:xfrm>
                    <a:off x="2654300" y="4429126"/>
                    <a:ext cx="33338" cy="180975"/>
                  </a:xfrm>
                  <a:custGeom>
                    <a:avLst/>
                    <a:gdLst>
                      <a:gd name="T0" fmla="*/ 21 w 21"/>
                      <a:gd name="T1" fmla="*/ 0 h 114"/>
                      <a:gd name="T2" fmla="*/ 0 w 21"/>
                      <a:gd name="T3" fmla="*/ 0 h 114"/>
                      <a:gd name="T4" fmla="*/ 0 w 21"/>
                      <a:gd name="T5" fmla="*/ 114 h 114"/>
                      <a:gd name="T6" fmla="*/ 21 w 21"/>
                      <a:gd name="T7" fmla="*/ 114 h 114"/>
                      <a:gd name="T8" fmla="*/ 21 w 21"/>
                      <a:gd name="T9" fmla="*/ 0 h 114"/>
                      <a:gd name="T10" fmla="*/ 21 w 21"/>
                      <a:gd name="T11" fmla="*/ 0 h 1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21" h="114">
                        <a:moveTo>
                          <a:pt x="21" y="0"/>
                        </a:moveTo>
                        <a:lnTo>
                          <a:pt x="0" y="0"/>
                        </a:lnTo>
                        <a:lnTo>
                          <a:pt x="0" y="114"/>
                        </a:lnTo>
                        <a:lnTo>
                          <a:pt x="21" y="114"/>
                        </a:lnTo>
                        <a:lnTo>
                          <a:pt x="21" y="0"/>
                        </a:lnTo>
                        <a:lnTo>
                          <a:pt x="21" y="0"/>
                        </a:lnTo>
                        <a:close/>
                      </a:path>
                    </a:pathLst>
                  </a:custGeom>
                  <a:solidFill>
                    <a:schemeClr val="tx1">
                      <a:lumMod val="65000"/>
                      <a:lumOff val="35000"/>
                    </a:schemeClr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defRPr/>
                    </a:pPr>
                    <a:endParaRPr kumimoji="0" lang="zh-CN" alt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宋体" panose="02010600030101010101" pitchFamily="2" charset="-122"/>
                      <a:cs typeface="+mn-cs"/>
                    </a:endParaRPr>
                  </a:p>
                </p:txBody>
              </p:sp>
              <p:sp>
                <p:nvSpPr>
                  <p:cNvPr id="130" name="Freeform 409"/>
                  <p:cNvSpPr/>
                  <p:nvPr/>
                </p:nvSpPr>
                <p:spPr bwMode="auto">
                  <a:xfrm>
                    <a:off x="2711450" y="4429126"/>
                    <a:ext cx="7938" cy="180975"/>
                  </a:xfrm>
                  <a:custGeom>
                    <a:avLst/>
                    <a:gdLst>
                      <a:gd name="T0" fmla="*/ 5 w 5"/>
                      <a:gd name="T1" fmla="*/ 0 h 114"/>
                      <a:gd name="T2" fmla="*/ 0 w 5"/>
                      <a:gd name="T3" fmla="*/ 0 h 114"/>
                      <a:gd name="T4" fmla="*/ 0 w 5"/>
                      <a:gd name="T5" fmla="*/ 114 h 114"/>
                      <a:gd name="T6" fmla="*/ 5 w 5"/>
                      <a:gd name="T7" fmla="*/ 114 h 114"/>
                      <a:gd name="T8" fmla="*/ 5 w 5"/>
                      <a:gd name="T9" fmla="*/ 0 h 114"/>
                      <a:gd name="T10" fmla="*/ 5 w 5"/>
                      <a:gd name="T11" fmla="*/ 0 h 1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5" h="114">
                        <a:moveTo>
                          <a:pt x="5" y="0"/>
                        </a:moveTo>
                        <a:lnTo>
                          <a:pt x="0" y="0"/>
                        </a:lnTo>
                        <a:lnTo>
                          <a:pt x="0" y="114"/>
                        </a:lnTo>
                        <a:lnTo>
                          <a:pt x="5" y="114"/>
                        </a:lnTo>
                        <a:lnTo>
                          <a:pt x="5" y="0"/>
                        </a:lnTo>
                        <a:lnTo>
                          <a:pt x="5" y="0"/>
                        </a:lnTo>
                        <a:close/>
                      </a:path>
                    </a:pathLst>
                  </a:custGeom>
                  <a:solidFill>
                    <a:schemeClr val="tx1">
                      <a:lumMod val="65000"/>
                      <a:lumOff val="35000"/>
                    </a:schemeClr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defRPr/>
                    </a:pPr>
                    <a:endParaRPr kumimoji="0" lang="zh-CN" alt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宋体" panose="02010600030101010101" pitchFamily="2" charset="-122"/>
                      <a:cs typeface="+mn-cs"/>
                    </a:endParaRPr>
                  </a:p>
                </p:txBody>
              </p:sp>
              <p:sp>
                <p:nvSpPr>
                  <p:cNvPr id="136" name="Freeform 410"/>
                  <p:cNvSpPr/>
                  <p:nvPr/>
                </p:nvSpPr>
                <p:spPr bwMode="auto">
                  <a:xfrm>
                    <a:off x="2733675" y="4429126"/>
                    <a:ext cx="11113" cy="180975"/>
                  </a:xfrm>
                  <a:custGeom>
                    <a:avLst/>
                    <a:gdLst>
                      <a:gd name="T0" fmla="*/ 7 w 7"/>
                      <a:gd name="T1" fmla="*/ 0 h 114"/>
                      <a:gd name="T2" fmla="*/ 0 w 7"/>
                      <a:gd name="T3" fmla="*/ 0 h 114"/>
                      <a:gd name="T4" fmla="*/ 0 w 7"/>
                      <a:gd name="T5" fmla="*/ 114 h 114"/>
                      <a:gd name="T6" fmla="*/ 7 w 7"/>
                      <a:gd name="T7" fmla="*/ 114 h 114"/>
                      <a:gd name="T8" fmla="*/ 7 w 7"/>
                      <a:gd name="T9" fmla="*/ 0 h 114"/>
                      <a:gd name="T10" fmla="*/ 7 w 7"/>
                      <a:gd name="T11" fmla="*/ 0 h 1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7" h="114">
                        <a:moveTo>
                          <a:pt x="7" y="0"/>
                        </a:moveTo>
                        <a:lnTo>
                          <a:pt x="0" y="0"/>
                        </a:lnTo>
                        <a:lnTo>
                          <a:pt x="0" y="114"/>
                        </a:lnTo>
                        <a:lnTo>
                          <a:pt x="7" y="114"/>
                        </a:lnTo>
                        <a:lnTo>
                          <a:pt x="7" y="0"/>
                        </a:lnTo>
                        <a:lnTo>
                          <a:pt x="7" y="0"/>
                        </a:lnTo>
                        <a:close/>
                      </a:path>
                    </a:pathLst>
                  </a:custGeom>
                  <a:solidFill>
                    <a:schemeClr val="tx1">
                      <a:lumMod val="65000"/>
                      <a:lumOff val="35000"/>
                    </a:schemeClr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defRPr/>
                    </a:pPr>
                    <a:endParaRPr kumimoji="0" lang="zh-CN" alt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宋体" panose="02010600030101010101" pitchFamily="2" charset="-122"/>
                      <a:cs typeface="+mn-cs"/>
                    </a:endParaRPr>
                  </a:p>
                </p:txBody>
              </p:sp>
              <p:sp>
                <p:nvSpPr>
                  <p:cNvPr id="137" name="Freeform 411"/>
                  <p:cNvSpPr/>
                  <p:nvPr/>
                </p:nvSpPr>
                <p:spPr bwMode="auto">
                  <a:xfrm>
                    <a:off x="2771775" y="4429126"/>
                    <a:ext cx="30163" cy="180975"/>
                  </a:xfrm>
                  <a:custGeom>
                    <a:avLst/>
                    <a:gdLst>
                      <a:gd name="T0" fmla="*/ 19 w 19"/>
                      <a:gd name="T1" fmla="*/ 0 h 114"/>
                      <a:gd name="T2" fmla="*/ 0 w 19"/>
                      <a:gd name="T3" fmla="*/ 0 h 114"/>
                      <a:gd name="T4" fmla="*/ 0 w 19"/>
                      <a:gd name="T5" fmla="*/ 114 h 114"/>
                      <a:gd name="T6" fmla="*/ 19 w 19"/>
                      <a:gd name="T7" fmla="*/ 114 h 114"/>
                      <a:gd name="T8" fmla="*/ 19 w 19"/>
                      <a:gd name="T9" fmla="*/ 0 h 114"/>
                      <a:gd name="T10" fmla="*/ 19 w 19"/>
                      <a:gd name="T11" fmla="*/ 0 h 1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9" h="114">
                        <a:moveTo>
                          <a:pt x="19" y="0"/>
                        </a:moveTo>
                        <a:lnTo>
                          <a:pt x="0" y="0"/>
                        </a:lnTo>
                        <a:lnTo>
                          <a:pt x="0" y="114"/>
                        </a:lnTo>
                        <a:lnTo>
                          <a:pt x="19" y="114"/>
                        </a:lnTo>
                        <a:lnTo>
                          <a:pt x="19" y="0"/>
                        </a:lnTo>
                        <a:lnTo>
                          <a:pt x="19" y="0"/>
                        </a:lnTo>
                        <a:close/>
                      </a:path>
                    </a:pathLst>
                  </a:custGeom>
                  <a:solidFill>
                    <a:schemeClr val="tx1">
                      <a:lumMod val="65000"/>
                      <a:lumOff val="35000"/>
                    </a:schemeClr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defRPr/>
                    </a:pPr>
                    <a:endParaRPr kumimoji="0" lang="zh-CN" alt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宋体" panose="02010600030101010101" pitchFamily="2" charset="-122"/>
                      <a:cs typeface="+mn-cs"/>
                    </a:endParaRPr>
                  </a:p>
                </p:txBody>
              </p:sp>
              <p:sp>
                <p:nvSpPr>
                  <p:cNvPr id="138" name="Freeform 412"/>
                  <p:cNvSpPr/>
                  <p:nvPr/>
                </p:nvSpPr>
                <p:spPr bwMode="auto">
                  <a:xfrm>
                    <a:off x="2828925" y="4429126"/>
                    <a:ext cx="6350" cy="180975"/>
                  </a:xfrm>
                  <a:custGeom>
                    <a:avLst/>
                    <a:gdLst>
                      <a:gd name="T0" fmla="*/ 4 w 4"/>
                      <a:gd name="T1" fmla="*/ 0 h 114"/>
                      <a:gd name="T2" fmla="*/ 0 w 4"/>
                      <a:gd name="T3" fmla="*/ 0 h 114"/>
                      <a:gd name="T4" fmla="*/ 0 w 4"/>
                      <a:gd name="T5" fmla="*/ 114 h 114"/>
                      <a:gd name="T6" fmla="*/ 4 w 4"/>
                      <a:gd name="T7" fmla="*/ 114 h 114"/>
                      <a:gd name="T8" fmla="*/ 4 w 4"/>
                      <a:gd name="T9" fmla="*/ 0 h 114"/>
                      <a:gd name="T10" fmla="*/ 4 w 4"/>
                      <a:gd name="T11" fmla="*/ 0 h 1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4" h="114">
                        <a:moveTo>
                          <a:pt x="4" y="0"/>
                        </a:moveTo>
                        <a:lnTo>
                          <a:pt x="0" y="0"/>
                        </a:lnTo>
                        <a:lnTo>
                          <a:pt x="0" y="114"/>
                        </a:lnTo>
                        <a:lnTo>
                          <a:pt x="4" y="114"/>
                        </a:lnTo>
                        <a:lnTo>
                          <a:pt x="4" y="0"/>
                        </a:lnTo>
                        <a:lnTo>
                          <a:pt x="4" y="0"/>
                        </a:lnTo>
                        <a:close/>
                      </a:path>
                    </a:pathLst>
                  </a:custGeom>
                  <a:solidFill>
                    <a:schemeClr val="tx1">
                      <a:lumMod val="65000"/>
                      <a:lumOff val="35000"/>
                    </a:schemeClr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defRPr/>
                    </a:pPr>
                    <a:endParaRPr kumimoji="0" lang="zh-CN" alt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宋体" panose="02010600030101010101" pitchFamily="2" charset="-122"/>
                      <a:cs typeface="+mn-cs"/>
                    </a:endParaRPr>
                  </a:p>
                </p:txBody>
              </p:sp>
              <p:sp>
                <p:nvSpPr>
                  <p:cNvPr id="139" name="Freeform 413"/>
                  <p:cNvSpPr/>
                  <p:nvPr/>
                </p:nvSpPr>
                <p:spPr bwMode="auto">
                  <a:xfrm>
                    <a:off x="2884488" y="4429126"/>
                    <a:ext cx="12700" cy="180975"/>
                  </a:xfrm>
                  <a:custGeom>
                    <a:avLst/>
                    <a:gdLst>
                      <a:gd name="T0" fmla="*/ 8 w 8"/>
                      <a:gd name="T1" fmla="*/ 0 h 114"/>
                      <a:gd name="T2" fmla="*/ 0 w 8"/>
                      <a:gd name="T3" fmla="*/ 0 h 114"/>
                      <a:gd name="T4" fmla="*/ 0 w 8"/>
                      <a:gd name="T5" fmla="*/ 114 h 114"/>
                      <a:gd name="T6" fmla="*/ 8 w 8"/>
                      <a:gd name="T7" fmla="*/ 114 h 114"/>
                      <a:gd name="T8" fmla="*/ 8 w 8"/>
                      <a:gd name="T9" fmla="*/ 0 h 114"/>
                      <a:gd name="T10" fmla="*/ 8 w 8"/>
                      <a:gd name="T11" fmla="*/ 0 h 1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8" h="114">
                        <a:moveTo>
                          <a:pt x="8" y="0"/>
                        </a:moveTo>
                        <a:lnTo>
                          <a:pt x="0" y="0"/>
                        </a:lnTo>
                        <a:lnTo>
                          <a:pt x="0" y="114"/>
                        </a:lnTo>
                        <a:lnTo>
                          <a:pt x="8" y="114"/>
                        </a:lnTo>
                        <a:lnTo>
                          <a:pt x="8" y="0"/>
                        </a:lnTo>
                        <a:lnTo>
                          <a:pt x="8" y="0"/>
                        </a:lnTo>
                        <a:close/>
                      </a:path>
                    </a:pathLst>
                  </a:custGeom>
                  <a:solidFill>
                    <a:schemeClr val="tx1">
                      <a:lumMod val="65000"/>
                      <a:lumOff val="35000"/>
                    </a:schemeClr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defRPr/>
                    </a:pPr>
                    <a:endParaRPr kumimoji="0" lang="zh-CN" alt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宋体" panose="02010600030101010101" pitchFamily="2" charset="-122"/>
                      <a:cs typeface="+mn-cs"/>
                    </a:endParaRPr>
                  </a:p>
                </p:txBody>
              </p:sp>
              <p:sp>
                <p:nvSpPr>
                  <p:cNvPr id="140" name="Freeform 414"/>
                  <p:cNvSpPr/>
                  <p:nvPr/>
                </p:nvSpPr>
                <p:spPr bwMode="auto">
                  <a:xfrm>
                    <a:off x="2919413" y="4429126"/>
                    <a:ext cx="22225" cy="180975"/>
                  </a:xfrm>
                  <a:custGeom>
                    <a:avLst/>
                    <a:gdLst>
                      <a:gd name="T0" fmla="*/ 14 w 14"/>
                      <a:gd name="T1" fmla="*/ 0 h 114"/>
                      <a:gd name="T2" fmla="*/ 0 w 14"/>
                      <a:gd name="T3" fmla="*/ 0 h 114"/>
                      <a:gd name="T4" fmla="*/ 0 w 14"/>
                      <a:gd name="T5" fmla="*/ 114 h 114"/>
                      <a:gd name="T6" fmla="*/ 14 w 14"/>
                      <a:gd name="T7" fmla="*/ 114 h 114"/>
                      <a:gd name="T8" fmla="*/ 14 w 14"/>
                      <a:gd name="T9" fmla="*/ 0 h 114"/>
                      <a:gd name="T10" fmla="*/ 14 w 14"/>
                      <a:gd name="T11" fmla="*/ 0 h 1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4" h="114">
                        <a:moveTo>
                          <a:pt x="14" y="0"/>
                        </a:moveTo>
                        <a:lnTo>
                          <a:pt x="0" y="0"/>
                        </a:lnTo>
                        <a:lnTo>
                          <a:pt x="0" y="114"/>
                        </a:lnTo>
                        <a:lnTo>
                          <a:pt x="14" y="114"/>
                        </a:lnTo>
                        <a:lnTo>
                          <a:pt x="14" y="0"/>
                        </a:lnTo>
                        <a:lnTo>
                          <a:pt x="14" y="0"/>
                        </a:lnTo>
                        <a:close/>
                      </a:path>
                    </a:pathLst>
                  </a:custGeom>
                  <a:solidFill>
                    <a:schemeClr val="tx1">
                      <a:lumMod val="65000"/>
                      <a:lumOff val="35000"/>
                    </a:schemeClr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defRPr/>
                    </a:pPr>
                    <a:endParaRPr kumimoji="0" lang="zh-CN" alt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宋体" panose="02010600030101010101" pitchFamily="2" charset="-122"/>
                      <a:cs typeface="+mn-cs"/>
                    </a:endParaRPr>
                  </a:p>
                </p:txBody>
              </p:sp>
              <p:sp>
                <p:nvSpPr>
                  <p:cNvPr id="141" name="Freeform 415"/>
                  <p:cNvSpPr/>
                  <p:nvPr/>
                </p:nvSpPr>
                <p:spPr bwMode="auto">
                  <a:xfrm>
                    <a:off x="2960688" y="4429126"/>
                    <a:ext cx="26988" cy="277813"/>
                  </a:xfrm>
                  <a:custGeom>
                    <a:avLst/>
                    <a:gdLst>
                      <a:gd name="T0" fmla="*/ 17 w 17"/>
                      <a:gd name="T1" fmla="*/ 0 h 175"/>
                      <a:gd name="T2" fmla="*/ 0 w 17"/>
                      <a:gd name="T3" fmla="*/ 0 h 175"/>
                      <a:gd name="T4" fmla="*/ 0 w 17"/>
                      <a:gd name="T5" fmla="*/ 175 h 175"/>
                      <a:gd name="T6" fmla="*/ 17 w 17"/>
                      <a:gd name="T7" fmla="*/ 175 h 175"/>
                      <a:gd name="T8" fmla="*/ 17 w 17"/>
                      <a:gd name="T9" fmla="*/ 0 h 175"/>
                      <a:gd name="T10" fmla="*/ 17 w 17"/>
                      <a:gd name="T11" fmla="*/ 0 h 17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7" h="175">
                        <a:moveTo>
                          <a:pt x="17" y="0"/>
                        </a:moveTo>
                        <a:lnTo>
                          <a:pt x="0" y="0"/>
                        </a:lnTo>
                        <a:lnTo>
                          <a:pt x="0" y="175"/>
                        </a:lnTo>
                        <a:lnTo>
                          <a:pt x="17" y="175"/>
                        </a:lnTo>
                        <a:lnTo>
                          <a:pt x="17" y="0"/>
                        </a:lnTo>
                        <a:lnTo>
                          <a:pt x="17" y="0"/>
                        </a:lnTo>
                        <a:close/>
                      </a:path>
                    </a:pathLst>
                  </a:custGeom>
                  <a:solidFill>
                    <a:schemeClr val="tx1">
                      <a:lumMod val="65000"/>
                      <a:lumOff val="35000"/>
                    </a:schemeClr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defRPr/>
                    </a:pPr>
                    <a:endParaRPr kumimoji="0" lang="zh-CN" alt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宋体" panose="02010600030101010101" pitchFamily="2" charset="-122"/>
                      <a:cs typeface="+mn-cs"/>
                    </a:endParaRPr>
                  </a:p>
                </p:txBody>
              </p:sp>
              <p:sp>
                <p:nvSpPr>
                  <p:cNvPr id="142" name="Freeform 416"/>
                  <p:cNvSpPr/>
                  <p:nvPr/>
                </p:nvSpPr>
                <p:spPr bwMode="auto">
                  <a:xfrm>
                    <a:off x="2854325" y="4429126"/>
                    <a:ext cx="7938" cy="180975"/>
                  </a:xfrm>
                  <a:custGeom>
                    <a:avLst/>
                    <a:gdLst>
                      <a:gd name="T0" fmla="*/ 5 w 5"/>
                      <a:gd name="T1" fmla="*/ 0 h 114"/>
                      <a:gd name="T2" fmla="*/ 0 w 5"/>
                      <a:gd name="T3" fmla="*/ 0 h 114"/>
                      <a:gd name="T4" fmla="*/ 0 w 5"/>
                      <a:gd name="T5" fmla="*/ 114 h 114"/>
                      <a:gd name="T6" fmla="*/ 5 w 5"/>
                      <a:gd name="T7" fmla="*/ 114 h 114"/>
                      <a:gd name="T8" fmla="*/ 5 w 5"/>
                      <a:gd name="T9" fmla="*/ 0 h 114"/>
                      <a:gd name="T10" fmla="*/ 5 w 5"/>
                      <a:gd name="T11" fmla="*/ 0 h 1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5" h="114">
                        <a:moveTo>
                          <a:pt x="5" y="0"/>
                        </a:moveTo>
                        <a:lnTo>
                          <a:pt x="0" y="0"/>
                        </a:lnTo>
                        <a:lnTo>
                          <a:pt x="0" y="114"/>
                        </a:lnTo>
                        <a:lnTo>
                          <a:pt x="5" y="114"/>
                        </a:lnTo>
                        <a:lnTo>
                          <a:pt x="5" y="0"/>
                        </a:lnTo>
                        <a:lnTo>
                          <a:pt x="5" y="0"/>
                        </a:lnTo>
                        <a:close/>
                      </a:path>
                    </a:pathLst>
                  </a:custGeom>
                  <a:solidFill>
                    <a:schemeClr val="tx1">
                      <a:lumMod val="65000"/>
                      <a:lumOff val="35000"/>
                    </a:schemeClr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defRPr/>
                    </a:pPr>
                    <a:endParaRPr kumimoji="0" lang="zh-CN" alt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宋体" panose="02010600030101010101" pitchFamily="2" charset="-122"/>
                      <a:cs typeface="+mn-cs"/>
                    </a:endParaRPr>
                  </a:p>
                </p:txBody>
              </p:sp>
              <p:sp>
                <p:nvSpPr>
                  <p:cNvPr id="143" name="Freeform 417"/>
                  <p:cNvSpPr/>
                  <p:nvPr/>
                </p:nvSpPr>
                <p:spPr bwMode="auto">
                  <a:xfrm>
                    <a:off x="3021013" y="4429126"/>
                    <a:ext cx="7938" cy="274638"/>
                  </a:xfrm>
                  <a:custGeom>
                    <a:avLst/>
                    <a:gdLst>
                      <a:gd name="T0" fmla="*/ 5 w 5"/>
                      <a:gd name="T1" fmla="*/ 0 h 173"/>
                      <a:gd name="T2" fmla="*/ 0 w 5"/>
                      <a:gd name="T3" fmla="*/ 0 h 173"/>
                      <a:gd name="T4" fmla="*/ 0 w 5"/>
                      <a:gd name="T5" fmla="*/ 173 h 173"/>
                      <a:gd name="T6" fmla="*/ 5 w 5"/>
                      <a:gd name="T7" fmla="*/ 173 h 173"/>
                      <a:gd name="T8" fmla="*/ 5 w 5"/>
                      <a:gd name="T9" fmla="*/ 0 h 173"/>
                      <a:gd name="T10" fmla="*/ 5 w 5"/>
                      <a:gd name="T11" fmla="*/ 0 h 17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5" h="173">
                        <a:moveTo>
                          <a:pt x="5" y="0"/>
                        </a:moveTo>
                        <a:lnTo>
                          <a:pt x="0" y="0"/>
                        </a:lnTo>
                        <a:lnTo>
                          <a:pt x="0" y="173"/>
                        </a:lnTo>
                        <a:lnTo>
                          <a:pt x="5" y="173"/>
                        </a:lnTo>
                        <a:lnTo>
                          <a:pt x="5" y="0"/>
                        </a:lnTo>
                        <a:lnTo>
                          <a:pt x="5" y="0"/>
                        </a:lnTo>
                        <a:close/>
                      </a:path>
                    </a:pathLst>
                  </a:custGeom>
                  <a:solidFill>
                    <a:schemeClr val="tx1">
                      <a:lumMod val="65000"/>
                      <a:lumOff val="35000"/>
                    </a:schemeClr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defRPr/>
                    </a:pPr>
                    <a:endParaRPr kumimoji="0" lang="zh-CN" alt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宋体" panose="02010600030101010101" pitchFamily="2" charset="-122"/>
                      <a:cs typeface="+mn-cs"/>
                    </a:endParaRPr>
                  </a:p>
                </p:txBody>
              </p:sp>
              <p:sp>
                <p:nvSpPr>
                  <p:cNvPr id="144" name="Freeform 418"/>
                  <p:cNvSpPr/>
                  <p:nvPr/>
                </p:nvSpPr>
                <p:spPr bwMode="auto">
                  <a:xfrm>
                    <a:off x="3051175" y="4429126"/>
                    <a:ext cx="15875" cy="185738"/>
                  </a:xfrm>
                  <a:custGeom>
                    <a:avLst/>
                    <a:gdLst>
                      <a:gd name="T0" fmla="*/ 10 w 10"/>
                      <a:gd name="T1" fmla="*/ 0 h 117"/>
                      <a:gd name="T2" fmla="*/ 0 w 10"/>
                      <a:gd name="T3" fmla="*/ 0 h 117"/>
                      <a:gd name="T4" fmla="*/ 0 w 10"/>
                      <a:gd name="T5" fmla="*/ 117 h 117"/>
                      <a:gd name="T6" fmla="*/ 10 w 10"/>
                      <a:gd name="T7" fmla="*/ 117 h 117"/>
                      <a:gd name="T8" fmla="*/ 10 w 10"/>
                      <a:gd name="T9" fmla="*/ 0 h 117"/>
                      <a:gd name="T10" fmla="*/ 10 w 10"/>
                      <a:gd name="T11" fmla="*/ 0 h 1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0" h="117">
                        <a:moveTo>
                          <a:pt x="10" y="0"/>
                        </a:moveTo>
                        <a:lnTo>
                          <a:pt x="0" y="0"/>
                        </a:lnTo>
                        <a:lnTo>
                          <a:pt x="0" y="117"/>
                        </a:lnTo>
                        <a:lnTo>
                          <a:pt x="10" y="117"/>
                        </a:lnTo>
                        <a:lnTo>
                          <a:pt x="10" y="0"/>
                        </a:lnTo>
                        <a:lnTo>
                          <a:pt x="10" y="0"/>
                        </a:lnTo>
                        <a:close/>
                      </a:path>
                    </a:pathLst>
                  </a:custGeom>
                  <a:solidFill>
                    <a:schemeClr val="tx1">
                      <a:lumMod val="65000"/>
                      <a:lumOff val="35000"/>
                    </a:schemeClr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defRPr/>
                    </a:pPr>
                    <a:endParaRPr kumimoji="0" lang="zh-CN" alt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宋体" panose="02010600030101010101" pitchFamily="2" charset="-122"/>
                      <a:cs typeface="+mn-cs"/>
                    </a:endParaRPr>
                  </a:p>
                </p:txBody>
              </p:sp>
              <p:sp>
                <p:nvSpPr>
                  <p:cNvPr id="145" name="Freeform 419"/>
                  <p:cNvSpPr/>
                  <p:nvPr/>
                </p:nvSpPr>
                <p:spPr bwMode="auto">
                  <a:xfrm>
                    <a:off x="3097213" y="4429126"/>
                    <a:ext cx="11113" cy="180975"/>
                  </a:xfrm>
                  <a:custGeom>
                    <a:avLst/>
                    <a:gdLst>
                      <a:gd name="T0" fmla="*/ 7 w 7"/>
                      <a:gd name="T1" fmla="*/ 0 h 114"/>
                      <a:gd name="T2" fmla="*/ 0 w 7"/>
                      <a:gd name="T3" fmla="*/ 0 h 114"/>
                      <a:gd name="T4" fmla="*/ 0 w 7"/>
                      <a:gd name="T5" fmla="*/ 114 h 114"/>
                      <a:gd name="T6" fmla="*/ 7 w 7"/>
                      <a:gd name="T7" fmla="*/ 114 h 114"/>
                      <a:gd name="T8" fmla="*/ 7 w 7"/>
                      <a:gd name="T9" fmla="*/ 0 h 114"/>
                      <a:gd name="T10" fmla="*/ 7 w 7"/>
                      <a:gd name="T11" fmla="*/ 0 h 1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7" h="114">
                        <a:moveTo>
                          <a:pt x="7" y="0"/>
                        </a:moveTo>
                        <a:lnTo>
                          <a:pt x="0" y="0"/>
                        </a:lnTo>
                        <a:lnTo>
                          <a:pt x="0" y="114"/>
                        </a:lnTo>
                        <a:lnTo>
                          <a:pt x="7" y="114"/>
                        </a:lnTo>
                        <a:lnTo>
                          <a:pt x="7" y="0"/>
                        </a:lnTo>
                        <a:lnTo>
                          <a:pt x="7" y="0"/>
                        </a:lnTo>
                        <a:close/>
                      </a:path>
                    </a:pathLst>
                  </a:custGeom>
                  <a:solidFill>
                    <a:schemeClr val="tx1">
                      <a:lumMod val="65000"/>
                      <a:lumOff val="35000"/>
                    </a:schemeClr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defRPr/>
                    </a:pPr>
                    <a:endParaRPr kumimoji="0" lang="zh-CN" alt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宋体" panose="02010600030101010101" pitchFamily="2" charset="-122"/>
                      <a:cs typeface="+mn-cs"/>
                    </a:endParaRPr>
                  </a:p>
                </p:txBody>
              </p:sp>
              <p:sp>
                <p:nvSpPr>
                  <p:cNvPr id="146" name="Freeform 420"/>
                  <p:cNvSpPr/>
                  <p:nvPr/>
                </p:nvSpPr>
                <p:spPr bwMode="auto">
                  <a:xfrm>
                    <a:off x="3138488" y="4429126"/>
                    <a:ext cx="15875" cy="180975"/>
                  </a:xfrm>
                  <a:custGeom>
                    <a:avLst/>
                    <a:gdLst>
                      <a:gd name="T0" fmla="*/ 10 w 10"/>
                      <a:gd name="T1" fmla="*/ 0 h 114"/>
                      <a:gd name="T2" fmla="*/ 0 w 10"/>
                      <a:gd name="T3" fmla="*/ 0 h 114"/>
                      <a:gd name="T4" fmla="*/ 0 w 10"/>
                      <a:gd name="T5" fmla="*/ 114 h 114"/>
                      <a:gd name="T6" fmla="*/ 10 w 10"/>
                      <a:gd name="T7" fmla="*/ 114 h 114"/>
                      <a:gd name="T8" fmla="*/ 10 w 10"/>
                      <a:gd name="T9" fmla="*/ 0 h 114"/>
                      <a:gd name="T10" fmla="*/ 10 w 10"/>
                      <a:gd name="T11" fmla="*/ 0 h 1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0" h="114">
                        <a:moveTo>
                          <a:pt x="10" y="0"/>
                        </a:moveTo>
                        <a:lnTo>
                          <a:pt x="0" y="0"/>
                        </a:lnTo>
                        <a:lnTo>
                          <a:pt x="0" y="114"/>
                        </a:lnTo>
                        <a:lnTo>
                          <a:pt x="10" y="114"/>
                        </a:lnTo>
                        <a:lnTo>
                          <a:pt x="10" y="0"/>
                        </a:lnTo>
                        <a:lnTo>
                          <a:pt x="10" y="0"/>
                        </a:lnTo>
                        <a:close/>
                      </a:path>
                    </a:pathLst>
                  </a:custGeom>
                  <a:solidFill>
                    <a:schemeClr val="tx1">
                      <a:lumMod val="65000"/>
                      <a:lumOff val="35000"/>
                    </a:schemeClr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defRPr/>
                    </a:pPr>
                    <a:endParaRPr kumimoji="0" lang="zh-CN" alt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宋体" panose="02010600030101010101" pitchFamily="2" charset="-122"/>
                      <a:cs typeface="+mn-cs"/>
                    </a:endParaRPr>
                  </a:p>
                </p:txBody>
              </p:sp>
              <p:sp>
                <p:nvSpPr>
                  <p:cNvPr id="147" name="Freeform 421"/>
                  <p:cNvSpPr/>
                  <p:nvPr/>
                </p:nvSpPr>
                <p:spPr bwMode="auto">
                  <a:xfrm>
                    <a:off x="3184525" y="4429126"/>
                    <a:ext cx="14288" cy="180975"/>
                  </a:xfrm>
                  <a:custGeom>
                    <a:avLst/>
                    <a:gdLst>
                      <a:gd name="T0" fmla="*/ 9 w 9"/>
                      <a:gd name="T1" fmla="*/ 0 h 114"/>
                      <a:gd name="T2" fmla="*/ 0 w 9"/>
                      <a:gd name="T3" fmla="*/ 0 h 114"/>
                      <a:gd name="T4" fmla="*/ 0 w 9"/>
                      <a:gd name="T5" fmla="*/ 114 h 114"/>
                      <a:gd name="T6" fmla="*/ 9 w 9"/>
                      <a:gd name="T7" fmla="*/ 114 h 114"/>
                      <a:gd name="T8" fmla="*/ 9 w 9"/>
                      <a:gd name="T9" fmla="*/ 0 h 114"/>
                      <a:gd name="T10" fmla="*/ 9 w 9"/>
                      <a:gd name="T11" fmla="*/ 0 h 1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9" h="114">
                        <a:moveTo>
                          <a:pt x="9" y="0"/>
                        </a:moveTo>
                        <a:lnTo>
                          <a:pt x="0" y="0"/>
                        </a:lnTo>
                        <a:lnTo>
                          <a:pt x="0" y="114"/>
                        </a:lnTo>
                        <a:lnTo>
                          <a:pt x="9" y="114"/>
                        </a:lnTo>
                        <a:lnTo>
                          <a:pt x="9" y="0"/>
                        </a:lnTo>
                        <a:lnTo>
                          <a:pt x="9" y="0"/>
                        </a:lnTo>
                        <a:close/>
                      </a:path>
                    </a:pathLst>
                  </a:custGeom>
                  <a:solidFill>
                    <a:schemeClr val="tx1">
                      <a:lumMod val="65000"/>
                      <a:lumOff val="35000"/>
                    </a:schemeClr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defRPr/>
                    </a:pPr>
                    <a:endParaRPr kumimoji="0" lang="zh-CN" alt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宋体" panose="02010600030101010101" pitchFamily="2" charset="-122"/>
                      <a:cs typeface="+mn-cs"/>
                    </a:endParaRPr>
                  </a:p>
                </p:txBody>
              </p:sp>
              <p:sp>
                <p:nvSpPr>
                  <p:cNvPr id="148" name="Freeform 422"/>
                  <p:cNvSpPr/>
                  <p:nvPr/>
                </p:nvSpPr>
                <p:spPr bwMode="auto">
                  <a:xfrm>
                    <a:off x="3236913" y="4429126"/>
                    <a:ext cx="15875" cy="180975"/>
                  </a:xfrm>
                  <a:custGeom>
                    <a:avLst/>
                    <a:gdLst>
                      <a:gd name="T0" fmla="*/ 10 w 10"/>
                      <a:gd name="T1" fmla="*/ 0 h 114"/>
                      <a:gd name="T2" fmla="*/ 0 w 10"/>
                      <a:gd name="T3" fmla="*/ 0 h 114"/>
                      <a:gd name="T4" fmla="*/ 0 w 10"/>
                      <a:gd name="T5" fmla="*/ 114 h 114"/>
                      <a:gd name="T6" fmla="*/ 10 w 10"/>
                      <a:gd name="T7" fmla="*/ 114 h 114"/>
                      <a:gd name="T8" fmla="*/ 10 w 10"/>
                      <a:gd name="T9" fmla="*/ 0 h 114"/>
                      <a:gd name="T10" fmla="*/ 10 w 10"/>
                      <a:gd name="T11" fmla="*/ 0 h 1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0" h="114">
                        <a:moveTo>
                          <a:pt x="10" y="0"/>
                        </a:moveTo>
                        <a:lnTo>
                          <a:pt x="0" y="0"/>
                        </a:lnTo>
                        <a:lnTo>
                          <a:pt x="0" y="114"/>
                        </a:lnTo>
                        <a:lnTo>
                          <a:pt x="10" y="114"/>
                        </a:lnTo>
                        <a:lnTo>
                          <a:pt x="10" y="0"/>
                        </a:lnTo>
                        <a:lnTo>
                          <a:pt x="10" y="0"/>
                        </a:lnTo>
                        <a:close/>
                      </a:path>
                    </a:pathLst>
                  </a:custGeom>
                  <a:solidFill>
                    <a:schemeClr val="tx1">
                      <a:lumMod val="65000"/>
                      <a:lumOff val="35000"/>
                    </a:schemeClr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defRPr/>
                    </a:pPr>
                    <a:endParaRPr kumimoji="0" lang="zh-CN" alt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宋体" panose="02010600030101010101" pitchFamily="2" charset="-122"/>
                      <a:cs typeface="+mn-cs"/>
                    </a:endParaRPr>
                  </a:p>
                </p:txBody>
              </p:sp>
              <p:sp>
                <p:nvSpPr>
                  <p:cNvPr id="149" name="Freeform 423"/>
                  <p:cNvSpPr/>
                  <p:nvPr/>
                </p:nvSpPr>
                <p:spPr bwMode="auto">
                  <a:xfrm>
                    <a:off x="3279775" y="4429126"/>
                    <a:ext cx="22225" cy="180975"/>
                  </a:xfrm>
                  <a:custGeom>
                    <a:avLst/>
                    <a:gdLst>
                      <a:gd name="T0" fmla="*/ 14 w 14"/>
                      <a:gd name="T1" fmla="*/ 0 h 114"/>
                      <a:gd name="T2" fmla="*/ 0 w 14"/>
                      <a:gd name="T3" fmla="*/ 0 h 114"/>
                      <a:gd name="T4" fmla="*/ 0 w 14"/>
                      <a:gd name="T5" fmla="*/ 114 h 114"/>
                      <a:gd name="T6" fmla="*/ 14 w 14"/>
                      <a:gd name="T7" fmla="*/ 114 h 114"/>
                      <a:gd name="T8" fmla="*/ 14 w 14"/>
                      <a:gd name="T9" fmla="*/ 0 h 114"/>
                      <a:gd name="T10" fmla="*/ 14 w 14"/>
                      <a:gd name="T11" fmla="*/ 0 h 1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4" h="114">
                        <a:moveTo>
                          <a:pt x="14" y="0"/>
                        </a:moveTo>
                        <a:lnTo>
                          <a:pt x="0" y="0"/>
                        </a:lnTo>
                        <a:lnTo>
                          <a:pt x="0" y="114"/>
                        </a:lnTo>
                        <a:lnTo>
                          <a:pt x="14" y="114"/>
                        </a:lnTo>
                        <a:lnTo>
                          <a:pt x="14" y="0"/>
                        </a:lnTo>
                        <a:lnTo>
                          <a:pt x="14" y="0"/>
                        </a:lnTo>
                        <a:close/>
                      </a:path>
                    </a:pathLst>
                  </a:custGeom>
                  <a:solidFill>
                    <a:schemeClr val="tx1">
                      <a:lumMod val="65000"/>
                      <a:lumOff val="35000"/>
                    </a:schemeClr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defRPr/>
                    </a:pPr>
                    <a:endParaRPr kumimoji="0" lang="zh-CN" alt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宋体" panose="02010600030101010101" pitchFamily="2" charset="-122"/>
                      <a:cs typeface="+mn-cs"/>
                    </a:endParaRPr>
                  </a:p>
                </p:txBody>
              </p:sp>
              <p:sp>
                <p:nvSpPr>
                  <p:cNvPr id="150" name="Freeform 424"/>
                  <p:cNvSpPr/>
                  <p:nvPr/>
                </p:nvSpPr>
                <p:spPr bwMode="auto">
                  <a:xfrm>
                    <a:off x="3321050" y="4429126"/>
                    <a:ext cx="11113" cy="180975"/>
                  </a:xfrm>
                  <a:custGeom>
                    <a:avLst/>
                    <a:gdLst>
                      <a:gd name="T0" fmla="*/ 7 w 7"/>
                      <a:gd name="T1" fmla="*/ 0 h 114"/>
                      <a:gd name="T2" fmla="*/ 0 w 7"/>
                      <a:gd name="T3" fmla="*/ 0 h 114"/>
                      <a:gd name="T4" fmla="*/ 0 w 7"/>
                      <a:gd name="T5" fmla="*/ 114 h 114"/>
                      <a:gd name="T6" fmla="*/ 7 w 7"/>
                      <a:gd name="T7" fmla="*/ 114 h 114"/>
                      <a:gd name="T8" fmla="*/ 7 w 7"/>
                      <a:gd name="T9" fmla="*/ 0 h 114"/>
                      <a:gd name="T10" fmla="*/ 7 w 7"/>
                      <a:gd name="T11" fmla="*/ 0 h 1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7" h="114">
                        <a:moveTo>
                          <a:pt x="7" y="0"/>
                        </a:moveTo>
                        <a:lnTo>
                          <a:pt x="0" y="0"/>
                        </a:lnTo>
                        <a:lnTo>
                          <a:pt x="0" y="114"/>
                        </a:lnTo>
                        <a:lnTo>
                          <a:pt x="7" y="114"/>
                        </a:lnTo>
                        <a:lnTo>
                          <a:pt x="7" y="0"/>
                        </a:lnTo>
                        <a:lnTo>
                          <a:pt x="7" y="0"/>
                        </a:lnTo>
                        <a:close/>
                      </a:path>
                    </a:pathLst>
                  </a:custGeom>
                  <a:solidFill>
                    <a:schemeClr val="tx1">
                      <a:lumMod val="65000"/>
                      <a:lumOff val="35000"/>
                    </a:schemeClr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defRPr/>
                    </a:pPr>
                    <a:endParaRPr kumimoji="0" lang="zh-CN" alt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宋体" panose="02010600030101010101" pitchFamily="2" charset="-122"/>
                      <a:cs typeface="+mn-cs"/>
                    </a:endParaRPr>
                  </a:p>
                </p:txBody>
              </p:sp>
              <p:sp>
                <p:nvSpPr>
                  <p:cNvPr id="151" name="Freeform 425"/>
                  <p:cNvSpPr/>
                  <p:nvPr/>
                </p:nvSpPr>
                <p:spPr bwMode="auto">
                  <a:xfrm>
                    <a:off x="3408363" y="4429126"/>
                    <a:ext cx="11113" cy="180975"/>
                  </a:xfrm>
                  <a:custGeom>
                    <a:avLst/>
                    <a:gdLst>
                      <a:gd name="T0" fmla="*/ 7 w 7"/>
                      <a:gd name="T1" fmla="*/ 0 h 114"/>
                      <a:gd name="T2" fmla="*/ 0 w 7"/>
                      <a:gd name="T3" fmla="*/ 0 h 114"/>
                      <a:gd name="T4" fmla="*/ 0 w 7"/>
                      <a:gd name="T5" fmla="*/ 114 h 114"/>
                      <a:gd name="T6" fmla="*/ 7 w 7"/>
                      <a:gd name="T7" fmla="*/ 114 h 114"/>
                      <a:gd name="T8" fmla="*/ 7 w 7"/>
                      <a:gd name="T9" fmla="*/ 0 h 114"/>
                      <a:gd name="T10" fmla="*/ 7 w 7"/>
                      <a:gd name="T11" fmla="*/ 0 h 1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7" h="114">
                        <a:moveTo>
                          <a:pt x="7" y="0"/>
                        </a:moveTo>
                        <a:lnTo>
                          <a:pt x="0" y="0"/>
                        </a:lnTo>
                        <a:lnTo>
                          <a:pt x="0" y="114"/>
                        </a:lnTo>
                        <a:lnTo>
                          <a:pt x="7" y="114"/>
                        </a:lnTo>
                        <a:lnTo>
                          <a:pt x="7" y="0"/>
                        </a:lnTo>
                        <a:lnTo>
                          <a:pt x="7" y="0"/>
                        </a:lnTo>
                        <a:close/>
                      </a:path>
                    </a:pathLst>
                  </a:custGeom>
                  <a:solidFill>
                    <a:schemeClr val="tx1">
                      <a:lumMod val="65000"/>
                      <a:lumOff val="35000"/>
                    </a:schemeClr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defRPr/>
                    </a:pPr>
                    <a:endParaRPr kumimoji="0" lang="zh-CN" alt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宋体" panose="02010600030101010101" pitchFamily="2" charset="-122"/>
                      <a:cs typeface="+mn-cs"/>
                    </a:endParaRPr>
                  </a:p>
                </p:txBody>
              </p:sp>
              <p:sp>
                <p:nvSpPr>
                  <p:cNvPr id="152" name="Freeform 426"/>
                  <p:cNvSpPr/>
                  <p:nvPr/>
                </p:nvSpPr>
                <p:spPr bwMode="auto">
                  <a:xfrm>
                    <a:off x="3400425" y="4429126"/>
                    <a:ext cx="3175" cy="180975"/>
                  </a:xfrm>
                  <a:custGeom>
                    <a:avLst/>
                    <a:gdLst>
                      <a:gd name="T0" fmla="*/ 2 w 2"/>
                      <a:gd name="T1" fmla="*/ 0 h 114"/>
                      <a:gd name="T2" fmla="*/ 0 w 2"/>
                      <a:gd name="T3" fmla="*/ 0 h 114"/>
                      <a:gd name="T4" fmla="*/ 0 w 2"/>
                      <a:gd name="T5" fmla="*/ 114 h 114"/>
                      <a:gd name="T6" fmla="*/ 2 w 2"/>
                      <a:gd name="T7" fmla="*/ 114 h 114"/>
                      <a:gd name="T8" fmla="*/ 2 w 2"/>
                      <a:gd name="T9" fmla="*/ 0 h 114"/>
                      <a:gd name="T10" fmla="*/ 2 w 2"/>
                      <a:gd name="T11" fmla="*/ 0 h 1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2" h="114">
                        <a:moveTo>
                          <a:pt x="2" y="0"/>
                        </a:moveTo>
                        <a:lnTo>
                          <a:pt x="0" y="0"/>
                        </a:lnTo>
                        <a:lnTo>
                          <a:pt x="0" y="114"/>
                        </a:lnTo>
                        <a:lnTo>
                          <a:pt x="2" y="114"/>
                        </a:lnTo>
                        <a:lnTo>
                          <a:pt x="2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chemeClr val="tx1">
                      <a:lumMod val="65000"/>
                      <a:lumOff val="35000"/>
                    </a:schemeClr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defRPr/>
                    </a:pPr>
                    <a:endParaRPr kumimoji="0" lang="zh-CN" alt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宋体" panose="02010600030101010101" pitchFamily="2" charset="-122"/>
                      <a:cs typeface="+mn-cs"/>
                    </a:endParaRPr>
                  </a:p>
                </p:txBody>
              </p:sp>
              <p:sp>
                <p:nvSpPr>
                  <p:cNvPr id="153" name="Freeform 427"/>
                  <p:cNvSpPr/>
                  <p:nvPr/>
                </p:nvSpPr>
                <p:spPr bwMode="auto">
                  <a:xfrm>
                    <a:off x="2578100" y="4429126"/>
                    <a:ext cx="4763" cy="180975"/>
                  </a:xfrm>
                  <a:custGeom>
                    <a:avLst/>
                    <a:gdLst>
                      <a:gd name="T0" fmla="*/ 3 w 3"/>
                      <a:gd name="T1" fmla="*/ 0 h 114"/>
                      <a:gd name="T2" fmla="*/ 0 w 3"/>
                      <a:gd name="T3" fmla="*/ 0 h 114"/>
                      <a:gd name="T4" fmla="*/ 0 w 3"/>
                      <a:gd name="T5" fmla="*/ 114 h 114"/>
                      <a:gd name="T6" fmla="*/ 3 w 3"/>
                      <a:gd name="T7" fmla="*/ 114 h 114"/>
                      <a:gd name="T8" fmla="*/ 3 w 3"/>
                      <a:gd name="T9" fmla="*/ 0 h 114"/>
                      <a:gd name="T10" fmla="*/ 3 w 3"/>
                      <a:gd name="T11" fmla="*/ 0 h 1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3" h="114">
                        <a:moveTo>
                          <a:pt x="3" y="0"/>
                        </a:moveTo>
                        <a:lnTo>
                          <a:pt x="0" y="0"/>
                        </a:lnTo>
                        <a:lnTo>
                          <a:pt x="0" y="114"/>
                        </a:lnTo>
                        <a:lnTo>
                          <a:pt x="3" y="114"/>
                        </a:lnTo>
                        <a:lnTo>
                          <a:pt x="3" y="0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chemeClr val="tx1">
                      <a:lumMod val="65000"/>
                      <a:lumOff val="35000"/>
                    </a:schemeClr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defRPr/>
                    </a:pPr>
                    <a:endParaRPr kumimoji="0" lang="zh-CN" alt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宋体" panose="02010600030101010101" pitchFamily="2" charset="-122"/>
                      <a:cs typeface="+mn-cs"/>
                    </a:endParaRPr>
                  </a:p>
                </p:txBody>
              </p:sp>
              <p:sp>
                <p:nvSpPr>
                  <p:cNvPr id="154" name="Freeform 428"/>
                  <p:cNvSpPr/>
                  <p:nvPr/>
                </p:nvSpPr>
                <p:spPr bwMode="auto">
                  <a:xfrm>
                    <a:off x="3452813" y="4429126"/>
                    <a:ext cx="11113" cy="180975"/>
                  </a:xfrm>
                  <a:custGeom>
                    <a:avLst/>
                    <a:gdLst>
                      <a:gd name="T0" fmla="*/ 7 w 7"/>
                      <a:gd name="T1" fmla="*/ 0 h 114"/>
                      <a:gd name="T2" fmla="*/ 0 w 7"/>
                      <a:gd name="T3" fmla="*/ 0 h 114"/>
                      <a:gd name="T4" fmla="*/ 0 w 7"/>
                      <a:gd name="T5" fmla="*/ 114 h 114"/>
                      <a:gd name="T6" fmla="*/ 7 w 7"/>
                      <a:gd name="T7" fmla="*/ 114 h 114"/>
                      <a:gd name="T8" fmla="*/ 7 w 7"/>
                      <a:gd name="T9" fmla="*/ 0 h 114"/>
                      <a:gd name="T10" fmla="*/ 7 w 7"/>
                      <a:gd name="T11" fmla="*/ 0 h 1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7" h="114">
                        <a:moveTo>
                          <a:pt x="7" y="0"/>
                        </a:moveTo>
                        <a:lnTo>
                          <a:pt x="0" y="0"/>
                        </a:lnTo>
                        <a:lnTo>
                          <a:pt x="0" y="114"/>
                        </a:lnTo>
                        <a:lnTo>
                          <a:pt x="7" y="114"/>
                        </a:lnTo>
                        <a:lnTo>
                          <a:pt x="7" y="0"/>
                        </a:lnTo>
                        <a:lnTo>
                          <a:pt x="7" y="0"/>
                        </a:lnTo>
                        <a:close/>
                      </a:path>
                    </a:pathLst>
                  </a:custGeom>
                  <a:solidFill>
                    <a:schemeClr val="tx1">
                      <a:lumMod val="65000"/>
                      <a:lumOff val="35000"/>
                    </a:schemeClr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defRPr/>
                    </a:pPr>
                    <a:endParaRPr kumimoji="0" lang="zh-CN" alt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宋体" panose="02010600030101010101" pitchFamily="2" charset="-122"/>
                      <a:cs typeface="+mn-cs"/>
                    </a:endParaRPr>
                  </a:p>
                </p:txBody>
              </p:sp>
              <p:sp>
                <p:nvSpPr>
                  <p:cNvPr id="155" name="Freeform 429"/>
                  <p:cNvSpPr/>
                  <p:nvPr/>
                </p:nvSpPr>
                <p:spPr bwMode="auto">
                  <a:xfrm>
                    <a:off x="3476625" y="4429126"/>
                    <a:ext cx="33338" cy="277813"/>
                  </a:xfrm>
                  <a:custGeom>
                    <a:avLst/>
                    <a:gdLst>
                      <a:gd name="T0" fmla="*/ 21 w 21"/>
                      <a:gd name="T1" fmla="*/ 0 h 175"/>
                      <a:gd name="T2" fmla="*/ 0 w 21"/>
                      <a:gd name="T3" fmla="*/ 0 h 175"/>
                      <a:gd name="T4" fmla="*/ 0 w 21"/>
                      <a:gd name="T5" fmla="*/ 175 h 175"/>
                      <a:gd name="T6" fmla="*/ 21 w 21"/>
                      <a:gd name="T7" fmla="*/ 175 h 175"/>
                      <a:gd name="T8" fmla="*/ 21 w 21"/>
                      <a:gd name="T9" fmla="*/ 0 h 175"/>
                      <a:gd name="T10" fmla="*/ 21 w 21"/>
                      <a:gd name="T11" fmla="*/ 0 h 17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21" h="175">
                        <a:moveTo>
                          <a:pt x="21" y="0"/>
                        </a:moveTo>
                        <a:lnTo>
                          <a:pt x="0" y="0"/>
                        </a:lnTo>
                        <a:lnTo>
                          <a:pt x="0" y="175"/>
                        </a:lnTo>
                        <a:lnTo>
                          <a:pt x="21" y="175"/>
                        </a:lnTo>
                        <a:lnTo>
                          <a:pt x="21" y="0"/>
                        </a:lnTo>
                        <a:lnTo>
                          <a:pt x="21" y="0"/>
                        </a:lnTo>
                        <a:close/>
                      </a:path>
                    </a:pathLst>
                  </a:custGeom>
                  <a:solidFill>
                    <a:schemeClr val="tx1">
                      <a:lumMod val="65000"/>
                      <a:lumOff val="35000"/>
                    </a:schemeClr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defRPr/>
                    </a:pPr>
                    <a:endParaRPr kumimoji="0" lang="zh-CN" alt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宋体" panose="02010600030101010101" pitchFamily="2" charset="-122"/>
                      <a:cs typeface="+mn-cs"/>
                    </a:endParaRPr>
                  </a:p>
                </p:txBody>
              </p:sp>
              <p:sp>
                <p:nvSpPr>
                  <p:cNvPr id="156" name="Freeform 430"/>
                  <p:cNvSpPr/>
                  <p:nvPr/>
                </p:nvSpPr>
                <p:spPr bwMode="auto">
                  <a:xfrm>
                    <a:off x="3365500" y="4429126"/>
                    <a:ext cx="7938" cy="180975"/>
                  </a:xfrm>
                  <a:custGeom>
                    <a:avLst/>
                    <a:gdLst>
                      <a:gd name="T0" fmla="*/ 5 w 5"/>
                      <a:gd name="T1" fmla="*/ 0 h 114"/>
                      <a:gd name="T2" fmla="*/ 0 w 5"/>
                      <a:gd name="T3" fmla="*/ 0 h 114"/>
                      <a:gd name="T4" fmla="*/ 0 w 5"/>
                      <a:gd name="T5" fmla="*/ 114 h 114"/>
                      <a:gd name="T6" fmla="*/ 5 w 5"/>
                      <a:gd name="T7" fmla="*/ 114 h 114"/>
                      <a:gd name="T8" fmla="*/ 5 w 5"/>
                      <a:gd name="T9" fmla="*/ 0 h 114"/>
                      <a:gd name="T10" fmla="*/ 5 w 5"/>
                      <a:gd name="T11" fmla="*/ 0 h 1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5" h="114">
                        <a:moveTo>
                          <a:pt x="5" y="0"/>
                        </a:moveTo>
                        <a:lnTo>
                          <a:pt x="0" y="0"/>
                        </a:lnTo>
                        <a:lnTo>
                          <a:pt x="0" y="114"/>
                        </a:lnTo>
                        <a:lnTo>
                          <a:pt x="5" y="114"/>
                        </a:lnTo>
                        <a:lnTo>
                          <a:pt x="5" y="0"/>
                        </a:lnTo>
                        <a:lnTo>
                          <a:pt x="5" y="0"/>
                        </a:lnTo>
                        <a:close/>
                      </a:path>
                    </a:pathLst>
                  </a:custGeom>
                  <a:solidFill>
                    <a:schemeClr val="tx1">
                      <a:lumMod val="65000"/>
                      <a:lumOff val="35000"/>
                    </a:schemeClr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defRPr/>
                    </a:pPr>
                    <a:endParaRPr kumimoji="0" lang="zh-CN" alt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宋体" panose="02010600030101010101" pitchFamily="2" charset="-122"/>
                      <a:cs typeface="+mn-cs"/>
                    </a:endParaRPr>
                  </a:p>
                </p:txBody>
              </p:sp>
              <p:sp>
                <p:nvSpPr>
                  <p:cNvPr id="157" name="Freeform 431"/>
                  <p:cNvSpPr/>
                  <p:nvPr/>
                </p:nvSpPr>
                <p:spPr bwMode="auto">
                  <a:xfrm>
                    <a:off x="2613025" y="4429126"/>
                    <a:ext cx="3175" cy="180975"/>
                  </a:xfrm>
                  <a:custGeom>
                    <a:avLst/>
                    <a:gdLst>
                      <a:gd name="T0" fmla="*/ 2 w 2"/>
                      <a:gd name="T1" fmla="*/ 0 h 114"/>
                      <a:gd name="T2" fmla="*/ 0 w 2"/>
                      <a:gd name="T3" fmla="*/ 0 h 114"/>
                      <a:gd name="T4" fmla="*/ 0 w 2"/>
                      <a:gd name="T5" fmla="*/ 114 h 114"/>
                      <a:gd name="T6" fmla="*/ 2 w 2"/>
                      <a:gd name="T7" fmla="*/ 114 h 114"/>
                      <a:gd name="T8" fmla="*/ 2 w 2"/>
                      <a:gd name="T9" fmla="*/ 0 h 114"/>
                      <a:gd name="T10" fmla="*/ 2 w 2"/>
                      <a:gd name="T11" fmla="*/ 0 h 1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2" h="114">
                        <a:moveTo>
                          <a:pt x="2" y="0"/>
                        </a:moveTo>
                        <a:lnTo>
                          <a:pt x="0" y="0"/>
                        </a:lnTo>
                        <a:lnTo>
                          <a:pt x="0" y="114"/>
                        </a:lnTo>
                        <a:lnTo>
                          <a:pt x="2" y="114"/>
                        </a:lnTo>
                        <a:lnTo>
                          <a:pt x="2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chemeClr val="tx1">
                      <a:lumMod val="65000"/>
                      <a:lumOff val="35000"/>
                    </a:schemeClr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defRPr/>
                    </a:pPr>
                    <a:endParaRPr kumimoji="0" lang="zh-CN" alt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宋体" panose="02010600030101010101" pitchFamily="2" charset="-122"/>
                      <a:cs typeface="+mn-cs"/>
                    </a:endParaRPr>
                  </a:p>
                </p:txBody>
              </p:sp>
              <p:sp>
                <p:nvSpPr>
                  <p:cNvPr id="158" name="Freeform 432"/>
                  <p:cNvSpPr/>
                  <p:nvPr/>
                </p:nvSpPr>
                <p:spPr bwMode="auto">
                  <a:xfrm>
                    <a:off x="3176588" y="4429126"/>
                    <a:ext cx="4763" cy="180975"/>
                  </a:xfrm>
                  <a:custGeom>
                    <a:avLst/>
                    <a:gdLst>
                      <a:gd name="T0" fmla="*/ 3 w 3"/>
                      <a:gd name="T1" fmla="*/ 0 h 114"/>
                      <a:gd name="T2" fmla="*/ 0 w 3"/>
                      <a:gd name="T3" fmla="*/ 0 h 114"/>
                      <a:gd name="T4" fmla="*/ 0 w 3"/>
                      <a:gd name="T5" fmla="*/ 114 h 114"/>
                      <a:gd name="T6" fmla="*/ 3 w 3"/>
                      <a:gd name="T7" fmla="*/ 114 h 114"/>
                      <a:gd name="T8" fmla="*/ 3 w 3"/>
                      <a:gd name="T9" fmla="*/ 0 h 114"/>
                      <a:gd name="T10" fmla="*/ 3 w 3"/>
                      <a:gd name="T11" fmla="*/ 0 h 1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3" h="114">
                        <a:moveTo>
                          <a:pt x="3" y="0"/>
                        </a:moveTo>
                        <a:lnTo>
                          <a:pt x="0" y="0"/>
                        </a:lnTo>
                        <a:lnTo>
                          <a:pt x="0" y="114"/>
                        </a:lnTo>
                        <a:lnTo>
                          <a:pt x="3" y="114"/>
                        </a:lnTo>
                        <a:lnTo>
                          <a:pt x="3" y="0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chemeClr val="tx1">
                      <a:lumMod val="65000"/>
                      <a:lumOff val="35000"/>
                    </a:schemeClr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defRPr/>
                    </a:pPr>
                    <a:endParaRPr kumimoji="0" lang="zh-CN" alt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宋体" panose="02010600030101010101" pitchFamily="2" charset="-122"/>
                      <a:cs typeface="+mn-cs"/>
                    </a:endParaRPr>
                  </a:p>
                </p:txBody>
              </p:sp>
              <p:sp>
                <p:nvSpPr>
                  <p:cNvPr id="159" name="Freeform 433"/>
                  <p:cNvSpPr/>
                  <p:nvPr/>
                </p:nvSpPr>
                <p:spPr bwMode="auto">
                  <a:xfrm>
                    <a:off x="3173413" y="4429126"/>
                    <a:ext cx="3175" cy="180975"/>
                  </a:xfrm>
                  <a:custGeom>
                    <a:avLst/>
                    <a:gdLst>
                      <a:gd name="T0" fmla="*/ 2 w 2"/>
                      <a:gd name="T1" fmla="*/ 0 h 114"/>
                      <a:gd name="T2" fmla="*/ 0 w 2"/>
                      <a:gd name="T3" fmla="*/ 0 h 114"/>
                      <a:gd name="T4" fmla="*/ 0 w 2"/>
                      <a:gd name="T5" fmla="*/ 114 h 114"/>
                      <a:gd name="T6" fmla="*/ 2 w 2"/>
                      <a:gd name="T7" fmla="*/ 114 h 114"/>
                      <a:gd name="T8" fmla="*/ 2 w 2"/>
                      <a:gd name="T9" fmla="*/ 0 h 114"/>
                      <a:gd name="T10" fmla="*/ 2 w 2"/>
                      <a:gd name="T11" fmla="*/ 0 h 1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2" h="114">
                        <a:moveTo>
                          <a:pt x="2" y="0"/>
                        </a:moveTo>
                        <a:lnTo>
                          <a:pt x="0" y="0"/>
                        </a:lnTo>
                        <a:lnTo>
                          <a:pt x="0" y="114"/>
                        </a:lnTo>
                        <a:lnTo>
                          <a:pt x="2" y="114"/>
                        </a:lnTo>
                        <a:lnTo>
                          <a:pt x="2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chemeClr val="tx1">
                      <a:lumMod val="65000"/>
                      <a:lumOff val="35000"/>
                    </a:schemeClr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defRPr/>
                    </a:pPr>
                    <a:endParaRPr kumimoji="0" lang="zh-CN" alt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宋体" panose="02010600030101010101" pitchFamily="2" charset="-122"/>
                      <a:cs typeface="+mn-cs"/>
                    </a:endParaRPr>
                  </a:p>
                </p:txBody>
              </p:sp>
              <p:sp>
                <p:nvSpPr>
                  <p:cNvPr id="160" name="Freeform 434"/>
                  <p:cNvSpPr/>
                  <p:nvPr/>
                </p:nvSpPr>
                <p:spPr bwMode="auto">
                  <a:xfrm>
                    <a:off x="3230563" y="4429126"/>
                    <a:ext cx="3175" cy="180975"/>
                  </a:xfrm>
                  <a:custGeom>
                    <a:avLst/>
                    <a:gdLst>
                      <a:gd name="T0" fmla="*/ 2 w 2"/>
                      <a:gd name="T1" fmla="*/ 0 h 114"/>
                      <a:gd name="T2" fmla="*/ 0 w 2"/>
                      <a:gd name="T3" fmla="*/ 0 h 114"/>
                      <a:gd name="T4" fmla="*/ 0 w 2"/>
                      <a:gd name="T5" fmla="*/ 114 h 114"/>
                      <a:gd name="T6" fmla="*/ 2 w 2"/>
                      <a:gd name="T7" fmla="*/ 114 h 114"/>
                      <a:gd name="T8" fmla="*/ 2 w 2"/>
                      <a:gd name="T9" fmla="*/ 0 h 114"/>
                      <a:gd name="T10" fmla="*/ 2 w 2"/>
                      <a:gd name="T11" fmla="*/ 0 h 1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2" h="114">
                        <a:moveTo>
                          <a:pt x="2" y="0"/>
                        </a:moveTo>
                        <a:lnTo>
                          <a:pt x="0" y="0"/>
                        </a:lnTo>
                        <a:lnTo>
                          <a:pt x="0" y="114"/>
                        </a:lnTo>
                        <a:lnTo>
                          <a:pt x="2" y="114"/>
                        </a:lnTo>
                        <a:lnTo>
                          <a:pt x="2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chemeClr val="tx1">
                      <a:lumMod val="65000"/>
                      <a:lumOff val="35000"/>
                    </a:schemeClr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defRPr/>
                    </a:pPr>
                    <a:endParaRPr kumimoji="0" lang="zh-CN" alt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宋体" panose="02010600030101010101" pitchFamily="2" charset="-122"/>
                      <a:cs typeface="+mn-cs"/>
                    </a:endParaRPr>
                  </a:p>
                </p:txBody>
              </p:sp>
              <p:sp>
                <p:nvSpPr>
                  <p:cNvPr id="161" name="Freeform 435"/>
                  <p:cNvSpPr/>
                  <p:nvPr/>
                </p:nvSpPr>
                <p:spPr bwMode="auto">
                  <a:xfrm>
                    <a:off x="3359150" y="4429126"/>
                    <a:ext cx="3175" cy="180975"/>
                  </a:xfrm>
                  <a:custGeom>
                    <a:avLst/>
                    <a:gdLst>
                      <a:gd name="T0" fmla="*/ 2 w 2"/>
                      <a:gd name="T1" fmla="*/ 0 h 114"/>
                      <a:gd name="T2" fmla="*/ 0 w 2"/>
                      <a:gd name="T3" fmla="*/ 0 h 114"/>
                      <a:gd name="T4" fmla="*/ 0 w 2"/>
                      <a:gd name="T5" fmla="*/ 114 h 114"/>
                      <a:gd name="T6" fmla="*/ 2 w 2"/>
                      <a:gd name="T7" fmla="*/ 114 h 114"/>
                      <a:gd name="T8" fmla="*/ 2 w 2"/>
                      <a:gd name="T9" fmla="*/ 0 h 114"/>
                      <a:gd name="T10" fmla="*/ 2 w 2"/>
                      <a:gd name="T11" fmla="*/ 0 h 1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2" h="114">
                        <a:moveTo>
                          <a:pt x="2" y="0"/>
                        </a:moveTo>
                        <a:lnTo>
                          <a:pt x="0" y="0"/>
                        </a:lnTo>
                        <a:lnTo>
                          <a:pt x="0" y="114"/>
                        </a:lnTo>
                        <a:lnTo>
                          <a:pt x="2" y="114"/>
                        </a:lnTo>
                        <a:lnTo>
                          <a:pt x="2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chemeClr val="tx1">
                      <a:lumMod val="65000"/>
                      <a:lumOff val="35000"/>
                    </a:schemeClr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defRPr/>
                    </a:pPr>
                    <a:endParaRPr kumimoji="0" lang="zh-CN" alt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宋体" panose="02010600030101010101" pitchFamily="2" charset="-122"/>
                      <a:cs typeface="+mn-cs"/>
                    </a:endParaRPr>
                  </a:p>
                </p:txBody>
              </p:sp>
              <p:sp>
                <p:nvSpPr>
                  <p:cNvPr id="162" name="Freeform 436"/>
                  <p:cNvSpPr/>
                  <p:nvPr/>
                </p:nvSpPr>
                <p:spPr bwMode="auto">
                  <a:xfrm>
                    <a:off x="2908300" y="4429126"/>
                    <a:ext cx="3175" cy="180975"/>
                  </a:xfrm>
                  <a:custGeom>
                    <a:avLst/>
                    <a:gdLst>
                      <a:gd name="T0" fmla="*/ 2 w 2"/>
                      <a:gd name="T1" fmla="*/ 0 h 114"/>
                      <a:gd name="T2" fmla="*/ 0 w 2"/>
                      <a:gd name="T3" fmla="*/ 0 h 114"/>
                      <a:gd name="T4" fmla="*/ 0 w 2"/>
                      <a:gd name="T5" fmla="*/ 114 h 114"/>
                      <a:gd name="T6" fmla="*/ 2 w 2"/>
                      <a:gd name="T7" fmla="*/ 114 h 114"/>
                      <a:gd name="T8" fmla="*/ 2 w 2"/>
                      <a:gd name="T9" fmla="*/ 0 h 114"/>
                      <a:gd name="T10" fmla="*/ 2 w 2"/>
                      <a:gd name="T11" fmla="*/ 0 h 1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2" h="114">
                        <a:moveTo>
                          <a:pt x="2" y="0"/>
                        </a:moveTo>
                        <a:lnTo>
                          <a:pt x="0" y="0"/>
                        </a:lnTo>
                        <a:lnTo>
                          <a:pt x="0" y="114"/>
                        </a:lnTo>
                        <a:lnTo>
                          <a:pt x="2" y="114"/>
                        </a:lnTo>
                        <a:lnTo>
                          <a:pt x="2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chemeClr val="tx1">
                      <a:lumMod val="65000"/>
                      <a:lumOff val="35000"/>
                    </a:schemeClr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defRPr/>
                    </a:pPr>
                    <a:endParaRPr kumimoji="0" lang="zh-CN" alt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宋体" panose="02010600030101010101" pitchFamily="2" charset="-122"/>
                      <a:cs typeface="+mn-cs"/>
                    </a:endParaRPr>
                  </a:p>
                </p:txBody>
              </p:sp>
              <p:sp>
                <p:nvSpPr>
                  <p:cNvPr id="163" name="Freeform 437"/>
                  <p:cNvSpPr/>
                  <p:nvPr/>
                </p:nvSpPr>
                <p:spPr bwMode="auto">
                  <a:xfrm>
                    <a:off x="3263900" y="4429126"/>
                    <a:ext cx="3175" cy="180975"/>
                  </a:xfrm>
                  <a:custGeom>
                    <a:avLst/>
                    <a:gdLst>
                      <a:gd name="T0" fmla="*/ 2 w 2"/>
                      <a:gd name="T1" fmla="*/ 0 h 114"/>
                      <a:gd name="T2" fmla="*/ 0 w 2"/>
                      <a:gd name="T3" fmla="*/ 0 h 114"/>
                      <a:gd name="T4" fmla="*/ 0 w 2"/>
                      <a:gd name="T5" fmla="*/ 114 h 114"/>
                      <a:gd name="T6" fmla="*/ 2 w 2"/>
                      <a:gd name="T7" fmla="*/ 114 h 114"/>
                      <a:gd name="T8" fmla="*/ 2 w 2"/>
                      <a:gd name="T9" fmla="*/ 0 h 114"/>
                      <a:gd name="T10" fmla="*/ 2 w 2"/>
                      <a:gd name="T11" fmla="*/ 0 h 1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2" h="114">
                        <a:moveTo>
                          <a:pt x="2" y="0"/>
                        </a:moveTo>
                        <a:lnTo>
                          <a:pt x="0" y="0"/>
                        </a:lnTo>
                        <a:lnTo>
                          <a:pt x="0" y="114"/>
                        </a:lnTo>
                        <a:lnTo>
                          <a:pt x="2" y="114"/>
                        </a:lnTo>
                        <a:lnTo>
                          <a:pt x="2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chemeClr val="tx1">
                      <a:lumMod val="65000"/>
                      <a:lumOff val="35000"/>
                    </a:schemeClr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defRPr/>
                    </a:pPr>
                    <a:endParaRPr kumimoji="0" lang="zh-CN" alt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宋体" panose="02010600030101010101" pitchFamily="2" charset="-122"/>
                      <a:cs typeface="+mn-cs"/>
                    </a:endParaRPr>
                  </a:p>
                </p:txBody>
              </p:sp>
              <p:sp>
                <p:nvSpPr>
                  <p:cNvPr id="164" name="Freeform 438"/>
                  <p:cNvSpPr/>
                  <p:nvPr/>
                </p:nvSpPr>
                <p:spPr bwMode="auto">
                  <a:xfrm>
                    <a:off x="2949575" y="4429126"/>
                    <a:ext cx="3175" cy="180975"/>
                  </a:xfrm>
                  <a:custGeom>
                    <a:avLst/>
                    <a:gdLst>
                      <a:gd name="T0" fmla="*/ 2 w 2"/>
                      <a:gd name="T1" fmla="*/ 0 h 114"/>
                      <a:gd name="T2" fmla="*/ 0 w 2"/>
                      <a:gd name="T3" fmla="*/ 0 h 114"/>
                      <a:gd name="T4" fmla="*/ 0 w 2"/>
                      <a:gd name="T5" fmla="*/ 114 h 114"/>
                      <a:gd name="T6" fmla="*/ 2 w 2"/>
                      <a:gd name="T7" fmla="*/ 114 h 114"/>
                      <a:gd name="T8" fmla="*/ 2 w 2"/>
                      <a:gd name="T9" fmla="*/ 0 h 114"/>
                      <a:gd name="T10" fmla="*/ 2 w 2"/>
                      <a:gd name="T11" fmla="*/ 0 h 1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2" h="114">
                        <a:moveTo>
                          <a:pt x="2" y="0"/>
                        </a:moveTo>
                        <a:lnTo>
                          <a:pt x="0" y="0"/>
                        </a:lnTo>
                        <a:lnTo>
                          <a:pt x="0" y="114"/>
                        </a:lnTo>
                        <a:lnTo>
                          <a:pt x="2" y="114"/>
                        </a:lnTo>
                        <a:lnTo>
                          <a:pt x="2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chemeClr val="tx1">
                      <a:lumMod val="65000"/>
                      <a:lumOff val="35000"/>
                    </a:schemeClr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defRPr/>
                    </a:pPr>
                    <a:endParaRPr kumimoji="0" lang="zh-CN" alt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宋体" panose="02010600030101010101" pitchFamily="2" charset="-122"/>
                      <a:cs typeface="+mn-cs"/>
                    </a:endParaRPr>
                  </a:p>
                </p:txBody>
              </p:sp>
              <p:sp>
                <p:nvSpPr>
                  <p:cNvPr id="165" name="Freeform 439"/>
                  <p:cNvSpPr/>
                  <p:nvPr/>
                </p:nvSpPr>
                <p:spPr bwMode="auto">
                  <a:xfrm>
                    <a:off x="3127375" y="4429126"/>
                    <a:ext cx="4763" cy="180975"/>
                  </a:xfrm>
                  <a:custGeom>
                    <a:avLst/>
                    <a:gdLst>
                      <a:gd name="T0" fmla="*/ 3 w 3"/>
                      <a:gd name="T1" fmla="*/ 0 h 114"/>
                      <a:gd name="T2" fmla="*/ 0 w 3"/>
                      <a:gd name="T3" fmla="*/ 0 h 114"/>
                      <a:gd name="T4" fmla="*/ 0 w 3"/>
                      <a:gd name="T5" fmla="*/ 114 h 114"/>
                      <a:gd name="T6" fmla="*/ 3 w 3"/>
                      <a:gd name="T7" fmla="*/ 114 h 114"/>
                      <a:gd name="T8" fmla="*/ 3 w 3"/>
                      <a:gd name="T9" fmla="*/ 0 h 114"/>
                      <a:gd name="T10" fmla="*/ 3 w 3"/>
                      <a:gd name="T11" fmla="*/ 0 h 1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3" h="114">
                        <a:moveTo>
                          <a:pt x="3" y="0"/>
                        </a:moveTo>
                        <a:lnTo>
                          <a:pt x="0" y="0"/>
                        </a:lnTo>
                        <a:lnTo>
                          <a:pt x="0" y="114"/>
                        </a:lnTo>
                        <a:lnTo>
                          <a:pt x="3" y="114"/>
                        </a:lnTo>
                        <a:lnTo>
                          <a:pt x="3" y="0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chemeClr val="tx1">
                      <a:lumMod val="65000"/>
                      <a:lumOff val="35000"/>
                    </a:schemeClr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defRPr/>
                    </a:pPr>
                    <a:endParaRPr kumimoji="0" lang="zh-CN" alt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宋体" panose="02010600030101010101" pitchFamily="2" charset="-122"/>
                      <a:cs typeface="+mn-cs"/>
                    </a:endParaRPr>
                  </a:p>
                </p:txBody>
              </p:sp>
              <p:sp>
                <p:nvSpPr>
                  <p:cNvPr id="166" name="Freeform 440"/>
                  <p:cNvSpPr/>
                  <p:nvPr/>
                </p:nvSpPr>
                <p:spPr bwMode="auto">
                  <a:xfrm>
                    <a:off x="3116263" y="4429126"/>
                    <a:ext cx="3175" cy="180975"/>
                  </a:xfrm>
                  <a:custGeom>
                    <a:avLst/>
                    <a:gdLst>
                      <a:gd name="T0" fmla="*/ 2 w 2"/>
                      <a:gd name="T1" fmla="*/ 0 h 114"/>
                      <a:gd name="T2" fmla="*/ 0 w 2"/>
                      <a:gd name="T3" fmla="*/ 0 h 114"/>
                      <a:gd name="T4" fmla="*/ 0 w 2"/>
                      <a:gd name="T5" fmla="*/ 114 h 114"/>
                      <a:gd name="T6" fmla="*/ 2 w 2"/>
                      <a:gd name="T7" fmla="*/ 114 h 114"/>
                      <a:gd name="T8" fmla="*/ 2 w 2"/>
                      <a:gd name="T9" fmla="*/ 0 h 114"/>
                      <a:gd name="T10" fmla="*/ 2 w 2"/>
                      <a:gd name="T11" fmla="*/ 0 h 1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2" h="114">
                        <a:moveTo>
                          <a:pt x="2" y="0"/>
                        </a:moveTo>
                        <a:lnTo>
                          <a:pt x="0" y="0"/>
                        </a:lnTo>
                        <a:lnTo>
                          <a:pt x="0" y="114"/>
                        </a:lnTo>
                        <a:lnTo>
                          <a:pt x="2" y="114"/>
                        </a:lnTo>
                        <a:lnTo>
                          <a:pt x="2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chemeClr val="tx1">
                      <a:lumMod val="65000"/>
                      <a:lumOff val="35000"/>
                    </a:schemeClr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defRPr/>
                    </a:pPr>
                    <a:endParaRPr kumimoji="0" lang="zh-CN" alt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宋体" panose="02010600030101010101" pitchFamily="2" charset="-122"/>
                      <a:cs typeface="+mn-cs"/>
                    </a:endParaRPr>
                  </a:p>
                </p:txBody>
              </p:sp>
              <p:sp>
                <p:nvSpPr>
                  <p:cNvPr id="167" name="Freeform 441"/>
                  <p:cNvSpPr/>
                  <p:nvPr/>
                </p:nvSpPr>
                <p:spPr bwMode="auto">
                  <a:xfrm>
                    <a:off x="2813050" y="4429126"/>
                    <a:ext cx="4763" cy="180975"/>
                  </a:xfrm>
                  <a:custGeom>
                    <a:avLst/>
                    <a:gdLst>
                      <a:gd name="T0" fmla="*/ 3 w 3"/>
                      <a:gd name="T1" fmla="*/ 0 h 114"/>
                      <a:gd name="T2" fmla="*/ 0 w 3"/>
                      <a:gd name="T3" fmla="*/ 0 h 114"/>
                      <a:gd name="T4" fmla="*/ 0 w 3"/>
                      <a:gd name="T5" fmla="*/ 114 h 114"/>
                      <a:gd name="T6" fmla="*/ 3 w 3"/>
                      <a:gd name="T7" fmla="*/ 114 h 114"/>
                      <a:gd name="T8" fmla="*/ 3 w 3"/>
                      <a:gd name="T9" fmla="*/ 0 h 114"/>
                      <a:gd name="T10" fmla="*/ 3 w 3"/>
                      <a:gd name="T11" fmla="*/ 0 h 1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3" h="114">
                        <a:moveTo>
                          <a:pt x="3" y="0"/>
                        </a:moveTo>
                        <a:lnTo>
                          <a:pt x="0" y="0"/>
                        </a:lnTo>
                        <a:lnTo>
                          <a:pt x="0" y="114"/>
                        </a:lnTo>
                        <a:lnTo>
                          <a:pt x="3" y="114"/>
                        </a:lnTo>
                        <a:lnTo>
                          <a:pt x="3" y="0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chemeClr val="tx1">
                      <a:lumMod val="65000"/>
                      <a:lumOff val="35000"/>
                    </a:schemeClr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defRPr/>
                    </a:pPr>
                    <a:endParaRPr kumimoji="0" lang="zh-CN" alt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宋体" panose="02010600030101010101" pitchFamily="2" charset="-122"/>
                      <a:cs typeface="+mn-cs"/>
                    </a:endParaRPr>
                  </a:p>
                </p:txBody>
              </p:sp>
              <p:sp>
                <p:nvSpPr>
                  <p:cNvPr id="168" name="Freeform 442"/>
                  <p:cNvSpPr/>
                  <p:nvPr/>
                </p:nvSpPr>
                <p:spPr bwMode="auto">
                  <a:xfrm>
                    <a:off x="2763838" y="4429126"/>
                    <a:ext cx="4763" cy="180975"/>
                  </a:xfrm>
                  <a:custGeom>
                    <a:avLst/>
                    <a:gdLst>
                      <a:gd name="T0" fmla="*/ 3 w 3"/>
                      <a:gd name="T1" fmla="*/ 0 h 114"/>
                      <a:gd name="T2" fmla="*/ 0 w 3"/>
                      <a:gd name="T3" fmla="*/ 0 h 114"/>
                      <a:gd name="T4" fmla="*/ 0 w 3"/>
                      <a:gd name="T5" fmla="*/ 114 h 114"/>
                      <a:gd name="T6" fmla="*/ 3 w 3"/>
                      <a:gd name="T7" fmla="*/ 114 h 114"/>
                      <a:gd name="T8" fmla="*/ 3 w 3"/>
                      <a:gd name="T9" fmla="*/ 0 h 114"/>
                      <a:gd name="T10" fmla="*/ 3 w 3"/>
                      <a:gd name="T11" fmla="*/ 0 h 1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3" h="114">
                        <a:moveTo>
                          <a:pt x="3" y="0"/>
                        </a:moveTo>
                        <a:lnTo>
                          <a:pt x="0" y="0"/>
                        </a:lnTo>
                        <a:lnTo>
                          <a:pt x="0" y="114"/>
                        </a:lnTo>
                        <a:lnTo>
                          <a:pt x="3" y="114"/>
                        </a:lnTo>
                        <a:lnTo>
                          <a:pt x="3" y="0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chemeClr val="tx1">
                      <a:lumMod val="65000"/>
                      <a:lumOff val="35000"/>
                    </a:schemeClr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defRPr/>
                    </a:pPr>
                    <a:endParaRPr kumimoji="0" lang="zh-CN" alt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宋体" panose="02010600030101010101" pitchFamily="2" charset="-122"/>
                      <a:cs typeface="+mn-cs"/>
                    </a:endParaRPr>
                  </a:p>
                </p:txBody>
              </p:sp>
              <p:sp>
                <p:nvSpPr>
                  <p:cNvPr id="169" name="Freeform 443"/>
                  <p:cNvSpPr/>
                  <p:nvPr/>
                </p:nvSpPr>
                <p:spPr bwMode="auto">
                  <a:xfrm>
                    <a:off x="2752725" y="4429126"/>
                    <a:ext cx="3175" cy="180975"/>
                  </a:xfrm>
                  <a:custGeom>
                    <a:avLst/>
                    <a:gdLst>
                      <a:gd name="T0" fmla="*/ 2 w 2"/>
                      <a:gd name="T1" fmla="*/ 0 h 114"/>
                      <a:gd name="T2" fmla="*/ 0 w 2"/>
                      <a:gd name="T3" fmla="*/ 0 h 114"/>
                      <a:gd name="T4" fmla="*/ 0 w 2"/>
                      <a:gd name="T5" fmla="*/ 114 h 114"/>
                      <a:gd name="T6" fmla="*/ 2 w 2"/>
                      <a:gd name="T7" fmla="*/ 114 h 114"/>
                      <a:gd name="T8" fmla="*/ 2 w 2"/>
                      <a:gd name="T9" fmla="*/ 0 h 114"/>
                      <a:gd name="T10" fmla="*/ 2 w 2"/>
                      <a:gd name="T11" fmla="*/ 0 h 1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2" h="114">
                        <a:moveTo>
                          <a:pt x="2" y="0"/>
                        </a:moveTo>
                        <a:lnTo>
                          <a:pt x="0" y="0"/>
                        </a:lnTo>
                        <a:lnTo>
                          <a:pt x="0" y="114"/>
                        </a:lnTo>
                        <a:lnTo>
                          <a:pt x="2" y="114"/>
                        </a:lnTo>
                        <a:lnTo>
                          <a:pt x="2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chemeClr val="tx1">
                      <a:lumMod val="65000"/>
                      <a:lumOff val="35000"/>
                    </a:schemeClr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defRPr/>
                    </a:pPr>
                    <a:endParaRPr kumimoji="0" lang="zh-CN" alt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宋体" panose="02010600030101010101" pitchFamily="2" charset="-122"/>
                      <a:cs typeface="+mn-cs"/>
                    </a:endParaRPr>
                  </a:p>
                </p:txBody>
              </p:sp>
              <p:sp>
                <p:nvSpPr>
                  <p:cNvPr id="170" name="Freeform 444"/>
                  <p:cNvSpPr/>
                  <p:nvPr/>
                </p:nvSpPr>
                <p:spPr bwMode="auto">
                  <a:xfrm>
                    <a:off x="2700338" y="4429126"/>
                    <a:ext cx="3175" cy="180975"/>
                  </a:xfrm>
                  <a:custGeom>
                    <a:avLst/>
                    <a:gdLst>
                      <a:gd name="T0" fmla="*/ 2 w 2"/>
                      <a:gd name="T1" fmla="*/ 0 h 114"/>
                      <a:gd name="T2" fmla="*/ 0 w 2"/>
                      <a:gd name="T3" fmla="*/ 0 h 114"/>
                      <a:gd name="T4" fmla="*/ 0 w 2"/>
                      <a:gd name="T5" fmla="*/ 114 h 114"/>
                      <a:gd name="T6" fmla="*/ 2 w 2"/>
                      <a:gd name="T7" fmla="*/ 114 h 114"/>
                      <a:gd name="T8" fmla="*/ 2 w 2"/>
                      <a:gd name="T9" fmla="*/ 0 h 114"/>
                      <a:gd name="T10" fmla="*/ 2 w 2"/>
                      <a:gd name="T11" fmla="*/ 0 h 1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2" h="114">
                        <a:moveTo>
                          <a:pt x="2" y="0"/>
                        </a:moveTo>
                        <a:lnTo>
                          <a:pt x="0" y="0"/>
                        </a:lnTo>
                        <a:lnTo>
                          <a:pt x="0" y="114"/>
                        </a:lnTo>
                        <a:lnTo>
                          <a:pt x="2" y="114"/>
                        </a:lnTo>
                        <a:lnTo>
                          <a:pt x="2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chemeClr val="tx1">
                      <a:lumMod val="65000"/>
                      <a:lumOff val="35000"/>
                    </a:schemeClr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defRPr/>
                    </a:pPr>
                    <a:endParaRPr kumimoji="0" lang="zh-CN" alt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宋体" panose="02010600030101010101" pitchFamily="2" charset="-122"/>
                      <a:cs typeface="+mn-cs"/>
                    </a:endParaRPr>
                  </a:p>
                </p:txBody>
              </p:sp>
              <p:sp>
                <p:nvSpPr>
                  <p:cNvPr id="171" name="Freeform 445"/>
                  <p:cNvSpPr/>
                  <p:nvPr/>
                </p:nvSpPr>
                <p:spPr bwMode="auto">
                  <a:xfrm>
                    <a:off x="2998788" y="4429126"/>
                    <a:ext cx="3175" cy="180975"/>
                  </a:xfrm>
                  <a:custGeom>
                    <a:avLst/>
                    <a:gdLst>
                      <a:gd name="T0" fmla="*/ 2 w 2"/>
                      <a:gd name="T1" fmla="*/ 0 h 114"/>
                      <a:gd name="T2" fmla="*/ 0 w 2"/>
                      <a:gd name="T3" fmla="*/ 0 h 114"/>
                      <a:gd name="T4" fmla="*/ 0 w 2"/>
                      <a:gd name="T5" fmla="*/ 114 h 114"/>
                      <a:gd name="T6" fmla="*/ 2 w 2"/>
                      <a:gd name="T7" fmla="*/ 114 h 114"/>
                      <a:gd name="T8" fmla="*/ 2 w 2"/>
                      <a:gd name="T9" fmla="*/ 0 h 114"/>
                      <a:gd name="T10" fmla="*/ 2 w 2"/>
                      <a:gd name="T11" fmla="*/ 0 h 1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2" h="114">
                        <a:moveTo>
                          <a:pt x="2" y="0"/>
                        </a:moveTo>
                        <a:lnTo>
                          <a:pt x="0" y="0"/>
                        </a:lnTo>
                        <a:lnTo>
                          <a:pt x="0" y="114"/>
                        </a:lnTo>
                        <a:lnTo>
                          <a:pt x="2" y="114"/>
                        </a:lnTo>
                        <a:lnTo>
                          <a:pt x="2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chemeClr val="tx1">
                      <a:lumMod val="65000"/>
                      <a:lumOff val="35000"/>
                    </a:schemeClr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defRPr/>
                    </a:pPr>
                    <a:endParaRPr kumimoji="0" lang="zh-CN" alt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宋体" panose="02010600030101010101" pitchFamily="2" charset="-122"/>
                      <a:cs typeface="+mn-cs"/>
                    </a:endParaRPr>
                  </a:p>
                </p:txBody>
              </p:sp>
              <p:sp>
                <p:nvSpPr>
                  <p:cNvPr id="172" name="Freeform 446"/>
                  <p:cNvSpPr/>
                  <p:nvPr/>
                </p:nvSpPr>
                <p:spPr bwMode="auto">
                  <a:xfrm>
                    <a:off x="2586038" y="4637088"/>
                    <a:ext cx="19050" cy="50800"/>
                  </a:xfrm>
                  <a:custGeom>
                    <a:avLst/>
                    <a:gdLst>
                      <a:gd name="T0" fmla="*/ 7 w 12"/>
                      <a:gd name="T1" fmla="*/ 5 h 32"/>
                      <a:gd name="T2" fmla="*/ 7 w 12"/>
                      <a:gd name="T3" fmla="*/ 5 h 32"/>
                      <a:gd name="T4" fmla="*/ 2 w 12"/>
                      <a:gd name="T5" fmla="*/ 7 h 32"/>
                      <a:gd name="T6" fmla="*/ 0 w 12"/>
                      <a:gd name="T7" fmla="*/ 5 h 32"/>
                      <a:gd name="T8" fmla="*/ 7 w 12"/>
                      <a:gd name="T9" fmla="*/ 0 h 32"/>
                      <a:gd name="T10" fmla="*/ 12 w 12"/>
                      <a:gd name="T11" fmla="*/ 0 h 32"/>
                      <a:gd name="T12" fmla="*/ 12 w 12"/>
                      <a:gd name="T13" fmla="*/ 32 h 32"/>
                      <a:gd name="T14" fmla="*/ 7 w 12"/>
                      <a:gd name="T15" fmla="*/ 32 h 32"/>
                      <a:gd name="T16" fmla="*/ 7 w 12"/>
                      <a:gd name="T17" fmla="*/ 5 h 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2" h="32">
                        <a:moveTo>
                          <a:pt x="7" y="5"/>
                        </a:moveTo>
                        <a:lnTo>
                          <a:pt x="7" y="5"/>
                        </a:lnTo>
                        <a:lnTo>
                          <a:pt x="2" y="7"/>
                        </a:lnTo>
                        <a:lnTo>
                          <a:pt x="0" y="5"/>
                        </a:lnTo>
                        <a:lnTo>
                          <a:pt x="7" y="0"/>
                        </a:lnTo>
                        <a:lnTo>
                          <a:pt x="12" y="0"/>
                        </a:lnTo>
                        <a:lnTo>
                          <a:pt x="12" y="32"/>
                        </a:lnTo>
                        <a:lnTo>
                          <a:pt x="7" y="32"/>
                        </a:lnTo>
                        <a:lnTo>
                          <a:pt x="7" y="5"/>
                        </a:lnTo>
                        <a:close/>
                      </a:path>
                    </a:pathLst>
                  </a:custGeom>
                  <a:solidFill>
                    <a:schemeClr val="tx1">
                      <a:lumMod val="65000"/>
                      <a:lumOff val="35000"/>
                    </a:schemeClr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defRPr/>
                    </a:pPr>
                    <a:endParaRPr kumimoji="0" lang="zh-CN" alt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宋体" panose="02010600030101010101" pitchFamily="2" charset="-122"/>
                      <a:cs typeface="+mn-cs"/>
                    </a:endParaRPr>
                  </a:p>
                </p:txBody>
              </p:sp>
              <p:sp>
                <p:nvSpPr>
                  <p:cNvPr id="173" name="Freeform 447"/>
                  <p:cNvSpPr/>
                  <p:nvPr/>
                </p:nvSpPr>
                <p:spPr bwMode="auto">
                  <a:xfrm>
                    <a:off x="2624138" y="4637088"/>
                    <a:ext cx="30163" cy="50800"/>
                  </a:xfrm>
                  <a:custGeom>
                    <a:avLst/>
                    <a:gdLst>
                      <a:gd name="T0" fmla="*/ 0 w 8"/>
                      <a:gd name="T1" fmla="*/ 13 h 13"/>
                      <a:gd name="T2" fmla="*/ 0 w 8"/>
                      <a:gd name="T3" fmla="*/ 12 h 13"/>
                      <a:gd name="T4" fmla="*/ 1 w 8"/>
                      <a:gd name="T5" fmla="*/ 11 h 13"/>
                      <a:gd name="T6" fmla="*/ 6 w 8"/>
                      <a:gd name="T7" fmla="*/ 4 h 13"/>
                      <a:gd name="T8" fmla="*/ 3 w 8"/>
                      <a:gd name="T9" fmla="*/ 1 h 13"/>
                      <a:gd name="T10" fmla="*/ 1 w 8"/>
                      <a:gd name="T11" fmla="*/ 2 h 13"/>
                      <a:gd name="T12" fmla="*/ 0 w 8"/>
                      <a:gd name="T13" fmla="*/ 1 h 13"/>
                      <a:gd name="T14" fmla="*/ 4 w 8"/>
                      <a:gd name="T15" fmla="*/ 0 h 13"/>
                      <a:gd name="T16" fmla="*/ 8 w 8"/>
                      <a:gd name="T17" fmla="*/ 4 h 13"/>
                      <a:gd name="T18" fmla="*/ 3 w 8"/>
                      <a:gd name="T19" fmla="*/ 11 h 13"/>
                      <a:gd name="T20" fmla="*/ 2 w 8"/>
                      <a:gd name="T21" fmla="*/ 12 h 13"/>
                      <a:gd name="T22" fmla="*/ 2 w 8"/>
                      <a:gd name="T23" fmla="*/ 12 h 13"/>
                      <a:gd name="T24" fmla="*/ 8 w 8"/>
                      <a:gd name="T25" fmla="*/ 12 h 13"/>
                      <a:gd name="T26" fmla="*/ 8 w 8"/>
                      <a:gd name="T27" fmla="*/ 13 h 13"/>
                      <a:gd name="T28" fmla="*/ 0 w 8"/>
                      <a:gd name="T29" fmla="*/ 13 h 1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8" h="13">
                        <a:moveTo>
                          <a:pt x="0" y="13"/>
                        </a:moveTo>
                        <a:cubicBezTo>
                          <a:pt x="0" y="12"/>
                          <a:pt x="0" y="12"/>
                          <a:pt x="0" y="12"/>
                        </a:cubicBezTo>
                        <a:cubicBezTo>
                          <a:pt x="1" y="11"/>
                          <a:pt x="1" y="11"/>
                          <a:pt x="1" y="11"/>
                        </a:cubicBezTo>
                        <a:cubicBezTo>
                          <a:pt x="4" y="8"/>
                          <a:pt x="6" y="6"/>
                          <a:pt x="6" y="4"/>
                        </a:cubicBezTo>
                        <a:cubicBezTo>
                          <a:pt x="6" y="3"/>
                          <a:pt x="5" y="1"/>
                          <a:pt x="3" y="1"/>
                        </a:cubicBezTo>
                        <a:cubicBezTo>
                          <a:pt x="2" y="1"/>
                          <a:pt x="1" y="2"/>
                          <a:pt x="1" y="2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1" y="0"/>
                          <a:pt x="2" y="0"/>
                          <a:pt x="4" y="0"/>
                        </a:cubicBezTo>
                        <a:cubicBezTo>
                          <a:pt x="7" y="0"/>
                          <a:pt x="8" y="2"/>
                          <a:pt x="8" y="4"/>
                        </a:cubicBezTo>
                        <a:cubicBezTo>
                          <a:pt x="8" y="6"/>
                          <a:pt x="6" y="8"/>
                          <a:pt x="3" y="11"/>
                        </a:cubicBezTo>
                        <a:cubicBezTo>
                          <a:pt x="2" y="12"/>
                          <a:pt x="2" y="12"/>
                          <a:pt x="2" y="12"/>
                        </a:cubicBezTo>
                        <a:cubicBezTo>
                          <a:pt x="2" y="12"/>
                          <a:pt x="2" y="12"/>
                          <a:pt x="2" y="12"/>
                        </a:cubicBezTo>
                        <a:cubicBezTo>
                          <a:pt x="8" y="12"/>
                          <a:pt x="8" y="12"/>
                          <a:pt x="8" y="12"/>
                        </a:cubicBezTo>
                        <a:cubicBezTo>
                          <a:pt x="8" y="13"/>
                          <a:pt x="8" y="13"/>
                          <a:pt x="8" y="13"/>
                        </a:cubicBezTo>
                        <a:lnTo>
                          <a:pt x="0" y="13"/>
                        </a:lnTo>
                        <a:close/>
                      </a:path>
                    </a:pathLst>
                  </a:custGeom>
                  <a:solidFill>
                    <a:schemeClr val="tx1">
                      <a:lumMod val="65000"/>
                      <a:lumOff val="35000"/>
                    </a:schemeClr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defRPr/>
                    </a:pPr>
                    <a:endParaRPr kumimoji="0" lang="zh-CN" alt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宋体" panose="02010600030101010101" pitchFamily="2" charset="-122"/>
                      <a:cs typeface="+mn-cs"/>
                    </a:endParaRPr>
                  </a:p>
                </p:txBody>
              </p:sp>
              <p:sp>
                <p:nvSpPr>
                  <p:cNvPr id="174" name="Freeform 448"/>
                  <p:cNvSpPr/>
                  <p:nvPr/>
                </p:nvSpPr>
                <p:spPr bwMode="auto">
                  <a:xfrm>
                    <a:off x="2662238" y="4637088"/>
                    <a:ext cx="30163" cy="53975"/>
                  </a:xfrm>
                  <a:custGeom>
                    <a:avLst/>
                    <a:gdLst>
                      <a:gd name="T0" fmla="*/ 1 w 8"/>
                      <a:gd name="T1" fmla="*/ 11 h 14"/>
                      <a:gd name="T2" fmla="*/ 4 w 8"/>
                      <a:gd name="T3" fmla="*/ 12 h 14"/>
                      <a:gd name="T4" fmla="*/ 7 w 8"/>
                      <a:gd name="T5" fmla="*/ 10 h 14"/>
                      <a:gd name="T6" fmla="*/ 3 w 8"/>
                      <a:gd name="T7" fmla="*/ 7 h 14"/>
                      <a:gd name="T8" fmla="*/ 2 w 8"/>
                      <a:gd name="T9" fmla="*/ 7 h 14"/>
                      <a:gd name="T10" fmla="*/ 2 w 8"/>
                      <a:gd name="T11" fmla="*/ 5 h 14"/>
                      <a:gd name="T12" fmla="*/ 3 w 8"/>
                      <a:gd name="T13" fmla="*/ 5 h 14"/>
                      <a:gd name="T14" fmla="*/ 6 w 8"/>
                      <a:gd name="T15" fmla="*/ 3 h 14"/>
                      <a:gd name="T16" fmla="*/ 4 w 8"/>
                      <a:gd name="T17" fmla="*/ 1 h 14"/>
                      <a:gd name="T18" fmla="*/ 1 w 8"/>
                      <a:gd name="T19" fmla="*/ 2 h 14"/>
                      <a:gd name="T20" fmla="*/ 1 w 8"/>
                      <a:gd name="T21" fmla="*/ 1 h 14"/>
                      <a:gd name="T22" fmla="*/ 4 w 8"/>
                      <a:gd name="T23" fmla="*/ 0 h 14"/>
                      <a:gd name="T24" fmla="*/ 8 w 8"/>
                      <a:gd name="T25" fmla="*/ 3 h 14"/>
                      <a:gd name="T26" fmla="*/ 5 w 8"/>
                      <a:gd name="T27" fmla="*/ 6 h 14"/>
                      <a:gd name="T28" fmla="*/ 5 w 8"/>
                      <a:gd name="T29" fmla="*/ 6 h 14"/>
                      <a:gd name="T30" fmla="*/ 8 w 8"/>
                      <a:gd name="T31" fmla="*/ 10 h 14"/>
                      <a:gd name="T32" fmla="*/ 4 w 8"/>
                      <a:gd name="T33" fmla="*/ 14 h 14"/>
                      <a:gd name="T34" fmla="*/ 0 w 8"/>
                      <a:gd name="T35" fmla="*/ 13 h 14"/>
                      <a:gd name="T36" fmla="*/ 1 w 8"/>
                      <a:gd name="T37" fmla="*/ 11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</a:cxnLst>
                    <a:rect l="0" t="0" r="r" b="b"/>
                    <a:pathLst>
                      <a:path w="8" h="14">
                        <a:moveTo>
                          <a:pt x="1" y="11"/>
                        </a:moveTo>
                        <a:cubicBezTo>
                          <a:pt x="1" y="12"/>
                          <a:pt x="2" y="12"/>
                          <a:pt x="4" y="12"/>
                        </a:cubicBezTo>
                        <a:cubicBezTo>
                          <a:pt x="6" y="12"/>
                          <a:pt x="7" y="11"/>
                          <a:pt x="7" y="10"/>
                        </a:cubicBezTo>
                        <a:cubicBezTo>
                          <a:pt x="7" y="8"/>
                          <a:pt x="5" y="7"/>
                          <a:pt x="3" y="7"/>
                        </a:cubicBezTo>
                        <a:cubicBezTo>
                          <a:pt x="2" y="7"/>
                          <a:pt x="2" y="7"/>
                          <a:pt x="2" y="7"/>
                        </a:cubicBezTo>
                        <a:cubicBezTo>
                          <a:pt x="2" y="5"/>
                          <a:pt x="2" y="5"/>
                          <a:pt x="2" y="5"/>
                        </a:cubicBezTo>
                        <a:cubicBezTo>
                          <a:pt x="3" y="5"/>
                          <a:pt x="3" y="5"/>
                          <a:pt x="3" y="5"/>
                        </a:cubicBezTo>
                        <a:cubicBezTo>
                          <a:pt x="4" y="5"/>
                          <a:pt x="6" y="5"/>
                          <a:pt x="6" y="3"/>
                        </a:cubicBezTo>
                        <a:cubicBezTo>
                          <a:pt x="6" y="2"/>
                          <a:pt x="5" y="1"/>
                          <a:pt x="4" y="1"/>
                        </a:cubicBezTo>
                        <a:cubicBezTo>
                          <a:pt x="3" y="1"/>
                          <a:pt x="2" y="2"/>
                          <a:pt x="1" y="2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0"/>
                          <a:pt x="3" y="0"/>
                          <a:pt x="4" y="0"/>
                        </a:cubicBezTo>
                        <a:cubicBezTo>
                          <a:pt x="7" y="0"/>
                          <a:pt x="8" y="1"/>
                          <a:pt x="8" y="3"/>
                        </a:cubicBezTo>
                        <a:cubicBezTo>
                          <a:pt x="8" y="4"/>
                          <a:pt x="7" y="6"/>
                          <a:pt x="5" y="6"/>
                        </a:cubicBezTo>
                        <a:cubicBezTo>
                          <a:pt x="5" y="6"/>
                          <a:pt x="5" y="6"/>
                          <a:pt x="5" y="6"/>
                        </a:cubicBezTo>
                        <a:cubicBezTo>
                          <a:pt x="7" y="6"/>
                          <a:pt x="8" y="8"/>
                          <a:pt x="8" y="10"/>
                        </a:cubicBezTo>
                        <a:cubicBezTo>
                          <a:pt x="8" y="12"/>
                          <a:pt x="7" y="14"/>
                          <a:pt x="4" y="14"/>
                        </a:cubicBezTo>
                        <a:cubicBezTo>
                          <a:pt x="2" y="14"/>
                          <a:pt x="1" y="13"/>
                          <a:pt x="0" y="13"/>
                        </a:cubicBezTo>
                        <a:lnTo>
                          <a:pt x="1" y="11"/>
                        </a:lnTo>
                        <a:close/>
                      </a:path>
                    </a:pathLst>
                  </a:custGeom>
                  <a:solidFill>
                    <a:schemeClr val="tx1">
                      <a:lumMod val="65000"/>
                      <a:lumOff val="35000"/>
                    </a:schemeClr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defRPr/>
                    </a:pPr>
                    <a:endParaRPr kumimoji="0" lang="zh-CN" alt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宋体" panose="02010600030101010101" pitchFamily="2" charset="-122"/>
                      <a:cs typeface="+mn-cs"/>
                    </a:endParaRPr>
                  </a:p>
                </p:txBody>
              </p:sp>
              <p:sp>
                <p:nvSpPr>
                  <p:cNvPr id="175" name="Freeform 449"/>
                  <p:cNvSpPr>
                    <a:spLocks noEditPoints="1"/>
                  </p:cNvSpPr>
                  <p:nvPr/>
                </p:nvSpPr>
                <p:spPr bwMode="auto">
                  <a:xfrm>
                    <a:off x="2700338" y="4637088"/>
                    <a:ext cx="36513" cy="50800"/>
                  </a:xfrm>
                  <a:custGeom>
                    <a:avLst/>
                    <a:gdLst>
                      <a:gd name="T0" fmla="*/ 6 w 10"/>
                      <a:gd name="T1" fmla="*/ 13 h 13"/>
                      <a:gd name="T2" fmla="*/ 6 w 10"/>
                      <a:gd name="T3" fmla="*/ 10 h 13"/>
                      <a:gd name="T4" fmla="*/ 0 w 10"/>
                      <a:gd name="T5" fmla="*/ 10 h 13"/>
                      <a:gd name="T6" fmla="*/ 0 w 10"/>
                      <a:gd name="T7" fmla="*/ 8 h 13"/>
                      <a:gd name="T8" fmla="*/ 6 w 10"/>
                      <a:gd name="T9" fmla="*/ 0 h 13"/>
                      <a:gd name="T10" fmla="*/ 8 w 10"/>
                      <a:gd name="T11" fmla="*/ 0 h 13"/>
                      <a:gd name="T12" fmla="*/ 8 w 10"/>
                      <a:gd name="T13" fmla="*/ 8 h 13"/>
                      <a:gd name="T14" fmla="*/ 10 w 10"/>
                      <a:gd name="T15" fmla="*/ 8 h 13"/>
                      <a:gd name="T16" fmla="*/ 10 w 10"/>
                      <a:gd name="T17" fmla="*/ 10 h 13"/>
                      <a:gd name="T18" fmla="*/ 8 w 10"/>
                      <a:gd name="T19" fmla="*/ 10 h 13"/>
                      <a:gd name="T20" fmla="*/ 8 w 10"/>
                      <a:gd name="T21" fmla="*/ 13 h 13"/>
                      <a:gd name="T22" fmla="*/ 6 w 10"/>
                      <a:gd name="T23" fmla="*/ 13 h 13"/>
                      <a:gd name="T24" fmla="*/ 6 w 10"/>
                      <a:gd name="T25" fmla="*/ 8 h 13"/>
                      <a:gd name="T26" fmla="*/ 6 w 10"/>
                      <a:gd name="T27" fmla="*/ 4 h 13"/>
                      <a:gd name="T28" fmla="*/ 6 w 10"/>
                      <a:gd name="T29" fmla="*/ 2 h 13"/>
                      <a:gd name="T30" fmla="*/ 6 w 10"/>
                      <a:gd name="T31" fmla="*/ 2 h 13"/>
                      <a:gd name="T32" fmla="*/ 5 w 10"/>
                      <a:gd name="T33" fmla="*/ 4 h 13"/>
                      <a:gd name="T34" fmla="*/ 2 w 10"/>
                      <a:gd name="T35" fmla="*/ 8 h 13"/>
                      <a:gd name="T36" fmla="*/ 2 w 10"/>
                      <a:gd name="T37" fmla="*/ 8 h 13"/>
                      <a:gd name="T38" fmla="*/ 6 w 10"/>
                      <a:gd name="T39" fmla="*/ 8 h 1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</a:cxnLst>
                    <a:rect l="0" t="0" r="r" b="b"/>
                    <a:pathLst>
                      <a:path w="10" h="13">
                        <a:moveTo>
                          <a:pt x="6" y="13"/>
                        </a:moveTo>
                        <a:cubicBezTo>
                          <a:pt x="6" y="10"/>
                          <a:pt x="6" y="10"/>
                          <a:pt x="6" y="10"/>
                        </a:cubicBezTo>
                        <a:cubicBezTo>
                          <a:pt x="0" y="10"/>
                          <a:pt x="0" y="10"/>
                          <a:pt x="0" y="10"/>
                        </a:cubicBezTo>
                        <a:cubicBezTo>
                          <a:pt x="0" y="8"/>
                          <a:pt x="0" y="8"/>
                          <a:pt x="0" y="8"/>
                        </a:cubicBezTo>
                        <a:cubicBezTo>
                          <a:pt x="6" y="0"/>
                          <a:pt x="6" y="0"/>
                          <a:pt x="6" y="0"/>
                        </a:cubicBezTo>
                        <a:cubicBezTo>
                          <a:pt x="8" y="0"/>
                          <a:pt x="8" y="0"/>
                          <a:pt x="8" y="0"/>
                        </a:cubicBezTo>
                        <a:cubicBezTo>
                          <a:pt x="8" y="8"/>
                          <a:pt x="8" y="8"/>
                          <a:pt x="8" y="8"/>
                        </a:cubicBezTo>
                        <a:cubicBezTo>
                          <a:pt x="10" y="8"/>
                          <a:pt x="10" y="8"/>
                          <a:pt x="10" y="8"/>
                        </a:cubicBezTo>
                        <a:cubicBezTo>
                          <a:pt x="10" y="10"/>
                          <a:pt x="10" y="10"/>
                          <a:pt x="10" y="10"/>
                        </a:cubicBezTo>
                        <a:cubicBezTo>
                          <a:pt x="8" y="10"/>
                          <a:pt x="8" y="10"/>
                          <a:pt x="8" y="10"/>
                        </a:cubicBezTo>
                        <a:cubicBezTo>
                          <a:pt x="8" y="13"/>
                          <a:pt x="8" y="13"/>
                          <a:pt x="8" y="13"/>
                        </a:cubicBezTo>
                        <a:lnTo>
                          <a:pt x="6" y="13"/>
                        </a:lnTo>
                        <a:close/>
                        <a:moveTo>
                          <a:pt x="6" y="8"/>
                        </a:moveTo>
                        <a:cubicBezTo>
                          <a:pt x="6" y="4"/>
                          <a:pt x="6" y="4"/>
                          <a:pt x="6" y="4"/>
                        </a:cubicBezTo>
                        <a:cubicBezTo>
                          <a:pt x="6" y="3"/>
                          <a:pt x="6" y="2"/>
                          <a:pt x="6" y="2"/>
                        </a:cubicBezTo>
                        <a:cubicBezTo>
                          <a:pt x="6" y="2"/>
                          <a:pt x="6" y="2"/>
                          <a:pt x="6" y="2"/>
                        </a:cubicBezTo>
                        <a:cubicBezTo>
                          <a:pt x="6" y="3"/>
                          <a:pt x="6" y="3"/>
                          <a:pt x="5" y="4"/>
                        </a:cubicBezTo>
                        <a:cubicBezTo>
                          <a:pt x="2" y="8"/>
                          <a:pt x="2" y="8"/>
                          <a:pt x="2" y="8"/>
                        </a:cubicBezTo>
                        <a:cubicBezTo>
                          <a:pt x="2" y="8"/>
                          <a:pt x="2" y="8"/>
                          <a:pt x="2" y="8"/>
                        </a:cubicBezTo>
                        <a:lnTo>
                          <a:pt x="6" y="8"/>
                        </a:lnTo>
                        <a:close/>
                      </a:path>
                    </a:pathLst>
                  </a:custGeom>
                  <a:solidFill>
                    <a:schemeClr val="tx1">
                      <a:lumMod val="65000"/>
                      <a:lumOff val="35000"/>
                    </a:schemeClr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defRPr/>
                    </a:pPr>
                    <a:endParaRPr kumimoji="0" lang="zh-CN" alt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宋体" panose="02010600030101010101" pitchFamily="2" charset="-122"/>
                      <a:cs typeface="+mn-cs"/>
                    </a:endParaRPr>
                  </a:p>
                </p:txBody>
              </p:sp>
              <p:sp>
                <p:nvSpPr>
                  <p:cNvPr id="176" name="Freeform 450"/>
                  <p:cNvSpPr/>
                  <p:nvPr/>
                </p:nvSpPr>
                <p:spPr bwMode="auto">
                  <a:xfrm>
                    <a:off x="2741613" y="4637088"/>
                    <a:ext cx="33338" cy="53975"/>
                  </a:xfrm>
                  <a:custGeom>
                    <a:avLst/>
                    <a:gdLst>
                      <a:gd name="T0" fmla="*/ 8 w 9"/>
                      <a:gd name="T1" fmla="*/ 1 h 14"/>
                      <a:gd name="T2" fmla="*/ 3 w 9"/>
                      <a:gd name="T3" fmla="*/ 1 h 14"/>
                      <a:gd name="T4" fmla="*/ 3 w 9"/>
                      <a:gd name="T5" fmla="*/ 5 h 14"/>
                      <a:gd name="T6" fmla="*/ 4 w 9"/>
                      <a:gd name="T7" fmla="*/ 5 h 14"/>
                      <a:gd name="T8" fmla="*/ 7 w 9"/>
                      <a:gd name="T9" fmla="*/ 6 h 14"/>
                      <a:gd name="T10" fmla="*/ 9 w 9"/>
                      <a:gd name="T11" fmla="*/ 9 h 14"/>
                      <a:gd name="T12" fmla="*/ 4 w 9"/>
                      <a:gd name="T13" fmla="*/ 14 h 14"/>
                      <a:gd name="T14" fmla="*/ 0 w 9"/>
                      <a:gd name="T15" fmla="*/ 13 h 14"/>
                      <a:gd name="T16" fmla="*/ 1 w 9"/>
                      <a:gd name="T17" fmla="*/ 11 h 14"/>
                      <a:gd name="T18" fmla="*/ 4 w 9"/>
                      <a:gd name="T19" fmla="*/ 12 h 14"/>
                      <a:gd name="T20" fmla="*/ 7 w 9"/>
                      <a:gd name="T21" fmla="*/ 9 h 14"/>
                      <a:gd name="T22" fmla="*/ 3 w 9"/>
                      <a:gd name="T23" fmla="*/ 6 h 14"/>
                      <a:gd name="T24" fmla="*/ 1 w 9"/>
                      <a:gd name="T25" fmla="*/ 6 h 14"/>
                      <a:gd name="T26" fmla="*/ 2 w 9"/>
                      <a:gd name="T27" fmla="*/ 0 h 14"/>
                      <a:gd name="T28" fmla="*/ 8 w 9"/>
                      <a:gd name="T29" fmla="*/ 0 h 14"/>
                      <a:gd name="T30" fmla="*/ 8 w 9"/>
                      <a:gd name="T31" fmla="*/ 1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</a:cxnLst>
                    <a:rect l="0" t="0" r="r" b="b"/>
                    <a:pathLst>
                      <a:path w="9" h="14">
                        <a:moveTo>
                          <a:pt x="8" y="1"/>
                        </a:moveTo>
                        <a:cubicBezTo>
                          <a:pt x="3" y="1"/>
                          <a:pt x="3" y="1"/>
                          <a:pt x="3" y="1"/>
                        </a:cubicBezTo>
                        <a:cubicBezTo>
                          <a:pt x="3" y="5"/>
                          <a:pt x="3" y="5"/>
                          <a:pt x="3" y="5"/>
                        </a:cubicBezTo>
                        <a:cubicBezTo>
                          <a:pt x="3" y="5"/>
                          <a:pt x="3" y="5"/>
                          <a:pt x="4" y="5"/>
                        </a:cubicBezTo>
                        <a:cubicBezTo>
                          <a:pt x="5" y="5"/>
                          <a:pt x="6" y="5"/>
                          <a:pt x="7" y="6"/>
                        </a:cubicBezTo>
                        <a:cubicBezTo>
                          <a:pt x="8" y="6"/>
                          <a:pt x="9" y="7"/>
                          <a:pt x="9" y="9"/>
                        </a:cubicBezTo>
                        <a:cubicBezTo>
                          <a:pt x="9" y="12"/>
                          <a:pt x="6" y="14"/>
                          <a:pt x="4" y="14"/>
                        </a:cubicBezTo>
                        <a:cubicBezTo>
                          <a:pt x="2" y="14"/>
                          <a:pt x="1" y="13"/>
                          <a:pt x="0" y="13"/>
                        </a:cubicBezTo>
                        <a:cubicBezTo>
                          <a:pt x="1" y="11"/>
                          <a:pt x="1" y="11"/>
                          <a:pt x="1" y="11"/>
                        </a:cubicBezTo>
                        <a:cubicBezTo>
                          <a:pt x="1" y="12"/>
                          <a:pt x="2" y="12"/>
                          <a:pt x="4" y="12"/>
                        </a:cubicBezTo>
                        <a:cubicBezTo>
                          <a:pt x="5" y="12"/>
                          <a:pt x="7" y="11"/>
                          <a:pt x="7" y="9"/>
                        </a:cubicBezTo>
                        <a:cubicBezTo>
                          <a:pt x="7" y="7"/>
                          <a:pt x="6" y="6"/>
                          <a:pt x="3" y="6"/>
                        </a:cubicBezTo>
                        <a:cubicBezTo>
                          <a:pt x="2" y="6"/>
                          <a:pt x="1" y="6"/>
                          <a:pt x="1" y="6"/>
                        </a:cubicBez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8" y="0"/>
                          <a:pt x="8" y="0"/>
                          <a:pt x="8" y="0"/>
                        </a:cubicBezTo>
                        <a:lnTo>
                          <a:pt x="8" y="1"/>
                        </a:lnTo>
                        <a:close/>
                      </a:path>
                    </a:pathLst>
                  </a:custGeom>
                  <a:solidFill>
                    <a:schemeClr val="tx1">
                      <a:lumMod val="65000"/>
                      <a:lumOff val="35000"/>
                    </a:schemeClr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defRPr/>
                    </a:pPr>
                    <a:endParaRPr kumimoji="0" lang="zh-CN" alt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宋体" panose="02010600030101010101" pitchFamily="2" charset="-122"/>
                      <a:cs typeface="+mn-cs"/>
                    </a:endParaRPr>
                  </a:p>
                </p:txBody>
              </p:sp>
              <p:sp>
                <p:nvSpPr>
                  <p:cNvPr id="177" name="Freeform 451"/>
                  <p:cNvSpPr>
                    <a:spLocks noEditPoints="1"/>
                  </p:cNvSpPr>
                  <p:nvPr/>
                </p:nvSpPr>
                <p:spPr bwMode="auto">
                  <a:xfrm>
                    <a:off x="2782888" y="4637088"/>
                    <a:ext cx="34925" cy="53975"/>
                  </a:xfrm>
                  <a:custGeom>
                    <a:avLst/>
                    <a:gdLst>
                      <a:gd name="T0" fmla="*/ 7 w 9"/>
                      <a:gd name="T1" fmla="*/ 1 h 14"/>
                      <a:gd name="T2" fmla="*/ 6 w 9"/>
                      <a:gd name="T3" fmla="*/ 1 h 14"/>
                      <a:gd name="T4" fmla="*/ 1 w 9"/>
                      <a:gd name="T5" fmla="*/ 6 h 14"/>
                      <a:gd name="T6" fmla="*/ 1 w 9"/>
                      <a:gd name="T7" fmla="*/ 6 h 14"/>
                      <a:gd name="T8" fmla="*/ 5 w 9"/>
                      <a:gd name="T9" fmla="*/ 5 h 14"/>
                      <a:gd name="T10" fmla="*/ 9 w 9"/>
                      <a:gd name="T11" fmla="*/ 9 h 14"/>
                      <a:gd name="T12" fmla="*/ 4 w 9"/>
                      <a:gd name="T13" fmla="*/ 14 h 14"/>
                      <a:gd name="T14" fmla="*/ 0 w 9"/>
                      <a:gd name="T15" fmla="*/ 8 h 14"/>
                      <a:gd name="T16" fmla="*/ 2 w 9"/>
                      <a:gd name="T17" fmla="*/ 2 h 14"/>
                      <a:gd name="T18" fmla="*/ 6 w 9"/>
                      <a:gd name="T19" fmla="*/ 0 h 14"/>
                      <a:gd name="T20" fmla="*/ 7 w 9"/>
                      <a:gd name="T21" fmla="*/ 0 h 14"/>
                      <a:gd name="T22" fmla="*/ 7 w 9"/>
                      <a:gd name="T23" fmla="*/ 1 h 14"/>
                      <a:gd name="T24" fmla="*/ 7 w 9"/>
                      <a:gd name="T25" fmla="*/ 9 h 14"/>
                      <a:gd name="T26" fmla="*/ 4 w 9"/>
                      <a:gd name="T27" fmla="*/ 6 h 14"/>
                      <a:gd name="T28" fmla="*/ 2 w 9"/>
                      <a:gd name="T29" fmla="*/ 8 h 14"/>
                      <a:gd name="T30" fmla="*/ 1 w 9"/>
                      <a:gd name="T31" fmla="*/ 8 h 14"/>
                      <a:gd name="T32" fmla="*/ 4 w 9"/>
                      <a:gd name="T33" fmla="*/ 12 h 14"/>
                      <a:gd name="T34" fmla="*/ 7 w 9"/>
                      <a:gd name="T35" fmla="*/ 9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</a:cxnLst>
                    <a:rect l="0" t="0" r="r" b="b"/>
                    <a:pathLst>
                      <a:path w="9" h="14">
                        <a:moveTo>
                          <a:pt x="7" y="1"/>
                        </a:moveTo>
                        <a:cubicBezTo>
                          <a:pt x="7" y="1"/>
                          <a:pt x="7" y="1"/>
                          <a:pt x="6" y="1"/>
                        </a:cubicBezTo>
                        <a:cubicBezTo>
                          <a:pt x="3" y="2"/>
                          <a:pt x="2" y="4"/>
                          <a:pt x="1" y="6"/>
                        </a:cubicBezTo>
                        <a:cubicBezTo>
                          <a:pt x="1" y="6"/>
                          <a:pt x="1" y="6"/>
                          <a:pt x="1" y="6"/>
                        </a:cubicBezTo>
                        <a:cubicBezTo>
                          <a:pt x="2" y="5"/>
                          <a:pt x="3" y="5"/>
                          <a:pt x="5" y="5"/>
                        </a:cubicBezTo>
                        <a:cubicBezTo>
                          <a:pt x="7" y="5"/>
                          <a:pt x="9" y="6"/>
                          <a:pt x="9" y="9"/>
                        </a:cubicBezTo>
                        <a:cubicBezTo>
                          <a:pt x="9" y="11"/>
                          <a:pt x="7" y="14"/>
                          <a:pt x="4" y="14"/>
                        </a:cubicBezTo>
                        <a:cubicBezTo>
                          <a:pt x="1" y="14"/>
                          <a:pt x="0" y="11"/>
                          <a:pt x="0" y="8"/>
                        </a:cubicBezTo>
                        <a:cubicBezTo>
                          <a:pt x="0" y="5"/>
                          <a:pt x="1" y="3"/>
                          <a:pt x="2" y="2"/>
                        </a:cubicBezTo>
                        <a:cubicBezTo>
                          <a:pt x="3" y="1"/>
                          <a:pt x="4" y="0"/>
                          <a:pt x="6" y="0"/>
                        </a:cubicBezTo>
                        <a:cubicBezTo>
                          <a:pt x="7" y="0"/>
                          <a:pt x="7" y="0"/>
                          <a:pt x="7" y="0"/>
                        </a:cubicBezTo>
                        <a:lnTo>
                          <a:pt x="7" y="1"/>
                        </a:lnTo>
                        <a:close/>
                        <a:moveTo>
                          <a:pt x="7" y="9"/>
                        </a:moveTo>
                        <a:cubicBezTo>
                          <a:pt x="7" y="7"/>
                          <a:pt x="6" y="6"/>
                          <a:pt x="4" y="6"/>
                        </a:cubicBezTo>
                        <a:cubicBezTo>
                          <a:pt x="3" y="6"/>
                          <a:pt x="2" y="7"/>
                          <a:pt x="2" y="8"/>
                        </a:cubicBezTo>
                        <a:cubicBezTo>
                          <a:pt x="1" y="8"/>
                          <a:pt x="1" y="8"/>
                          <a:pt x="1" y="8"/>
                        </a:cubicBezTo>
                        <a:cubicBezTo>
                          <a:pt x="1" y="11"/>
                          <a:pt x="2" y="12"/>
                          <a:pt x="4" y="12"/>
                        </a:cubicBezTo>
                        <a:cubicBezTo>
                          <a:pt x="6" y="12"/>
                          <a:pt x="7" y="11"/>
                          <a:pt x="7" y="9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65000"/>
                      <a:lumOff val="35000"/>
                    </a:schemeClr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defRPr/>
                    </a:pPr>
                    <a:endParaRPr kumimoji="0" lang="zh-CN" alt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宋体" panose="02010600030101010101" pitchFamily="2" charset="-122"/>
                      <a:cs typeface="+mn-cs"/>
                    </a:endParaRPr>
                  </a:p>
                </p:txBody>
              </p:sp>
              <p:sp>
                <p:nvSpPr>
                  <p:cNvPr id="178" name="Freeform 452"/>
                  <p:cNvSpPr/>
                  <p:nvPr/>
                </p:nvSpPr>
                <p:spPr bwMode="auto">
                  <a:xfrm>
                    <a:off x="2824163" y="4637088"/>
                    <a:ext cx="30163" cy="50800"/>
                  </a:xfrm>
                  <a:custGeom>
                    <a:avLst/>
                    <a:gdLst>
                      <a:gd name="T0" fmla="*/ 19 w 19"/>
                      <a:gd name="T1" fmla="*/ 0 h 32"/>
                      <a:gd name="T2" fmla="*/ 19 w 19"/>
                      <a:gd name="T3" fmla="*/ 3 h 32"/>
                      <a:gd name="T4" fmla="*/ 5 w 19"/>
                      <a:gd name="T5" fmla="*/ 32 h 32"/>
                      <a:gd name="T6" fmla="*/ 0 w 19"/>
                      <a:gd name="T7" fmla="*/ 32 h 32"/>
                      <a:gd name="T8" fmla="*/ 15 w 19"/>
                      <a:gd name="T9" fmla="*/ 5 h 32"/>
                      <a:gd name="T10" fmla="*/ 15 w 19"/>
                      <a:gd name="T11" fmla="*/ 3 h 32"/>
                      <a:gd name="T12" fmla="*/ 0 w 19"/>
                      <a:gd name="T13" fmla="*/ 3 h 32"/>
                      <a:gd name="T14" fmla="*/ 0 w 19"/>
                      <a:gd name="T15" fmla="*/ 0 h 32"/>
                      <a:gd name="T16" fmla="*/ 19 w 19"/>
                      <a:gd name="T17" fmla="*/ 0 h 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9" h="32">
                        <a:moveTo>
                          <a:pt x="19" y="0"/>
                        </a:moveTo>
                        <a:lnTo>
                          <a:pt x="19" y="3"/>
                        </a:lnTo>
                        <a:lnTo>
                          <a:pt x="5" y="32"/>
                        </a:lnTo>
                        <a:lnTo>
                          <a:pt x="0" y="32"/>
                        </a:lnTo>
                        <a:lnTo>
                          <a:pt x="15" y="5"/>
                        </a:lnTo>
                        <a:lnTo>
                          <a:pt x="15" y="3"/>
                        </a:lnTo>
                        <a:lnTo>
                          <a:pt x="0" y="3"/>
                        </a:lnTo>
                        <a:lnTo>
                          <a:pt x="0" y="0"/>
                        </a:lnTo>
                        <a:lnTo>
                          <a:pt x="19" y="0"/>
                        </a:lnTo>
                        <a:close/>
                      </a:path>
                    </a:pathLst>
                  </a:custGeom>
                  <a:solidFill>
                    <a:schemeClr val="tx1">
                      <a:lumMod val="65000"/>
                      <a:lumOff val="35000"/>
                    </a:schemeClr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defRPr/>
                    </a:pPr>
                    <a:endParaRPr kumimoji="0" lang="zh-CN" alt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宋体" panose="02010600030101010101" pitchFamily="2" charset="-122"/>
                      <a:cs typeface="+mn-cs"/>
                    </a:endParaRPr>
                  </a:p>
                </p:txBody>
              </p:sp>
              <p:sp>
                <p:nvSpPr>
                  <p:cNvPr id="179" name="Freeform 453"/>
                  <p:cNvSpPr>
                    <a:spLocks noEditPoints="1"/>
                  </p:cNvSpPr>
                  <p:nvPr/>
                </p:nvSpPr>
                <p:spPr bwMode="auto">
                  <a:xfrm>
                    <a:off x="2862263" y="4637088"/>
                    <a:ext cx="34925" cy="53975"/>
                  </a:xfrm>
                  <a:custGeom>
                    <a:avLst/>
                    <a:gdLst>
                      <a:gd name="T0" fmla="*/ 2 w 9"/>
                      <a:gd name="T1" fmla="*/ 6 h 14"/>
                      <a:gd name="T2" fmla="*/ 0 w 9"/>
                      <a:gd name="T3" fmla="*/ 3 h 14"/>
                      <a:gd name="T4" fmla="*/ 4 w 9"/>
                      <a:gd name="T5" fmla="*/ 0 h 14"/>
                      <a:gd name="T6" fmla="*/ 8 w 9"/>
                      <a:gd name="T7" fmla="*/ 3 h 14"/>
                      <a:gd name="T8" fmla="*/ 6 w 9"/>
                      <a:gd name="T9" fmla="*/ 6 h 14"/>
                      <a:gd name="T10" fmla="*/ 6 w 9"/>
                      <a:gd name="T11" fmla="*/ 6 h 14"/>
                      <a:gd name="T12" fmla="*/ 9 w 9"/>
                      <a:gd name="T13" fmla="*/ 10 h 14"/>
                      <a:gd name="T14" fmla="*/ 4 w 9"/>
                      <a:gd name="T15" fmla="*/ 14 h 14"/>
                      <a:gd name="T16" fmla="*/ 0 w 9"/>
                      <a:gd name="T17" fmla="*/ 10 h 14"/>
                      <a:gd name="T18" fmla="*/ 2 w 9"/>
                      <a:gd name="T19" fmla="*/ 6 h 14"/>
                      <a:gd name="T20" fmla="*/ 7 w 9"/>
                      <a:gd name="T21" fmla="*/ 10 h 14"/>
                      <a:gd name="T22" fmla="*/ 4 w 9"/>
                      <a:gd name="T23" fmla="*/ 7 h 14"/>
                      <a:gd name="T24" fmla="*/ 2 w 9"/>
                      <a:gd name="T25" fmla="*/ 10 h 14"/>
                      <a:gd name="T26" fmla="*/ 4 w 9"/>
                      <a:gd name="T27" fmla="*/ 12 h 14"/>
                      <a:gd name="T28" fmla="*/ 7 w 9"/>
                      <a:gd name="T29" fmla="*/ 10 h 14"/>
                      <a:gd name="T30" fmla="*/ 2 w 9"/>
                      <a:gd name="T31" fmla="*/ 3 h 14"/>
                      <a:gd name="T32" fmla="*/ 4 w 9"/>
                      <a:gd name="T33" fmla="*/ 6 h 14"/>
                      <a:gd name="T34" fmla="*/ 7 w 9"/>
                      <a:gd name="T35" fmla="*/ 3 h 14"/>
                      <a:gd name="T36" fmla="*/ 4 w 9"/>
                      <a:gd name="T37" fmla="*/ 1 h 14"/>
                      <a:gd name="T38" fmla="*/ 2 w 9"/>
                      <a:gd name="T39" fmla="*/ 3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</a:cxnLst>
                    <a:rect l="0" t="0" r="r" b="b"/>
                    <a:pathLst>
                      <a:path w="9" h="14">
                        <a:moveTo>
                          <a:pt x="2" y="6"/>
                        </a:moveTo>
                        <a:cubicBezTo>
                          <a:pt x="1" y="6"/>
                          <a:pt x="0" y="4"/>
                          <a:pt x="0" y="3"/>
                        </a:cubicBezTo>
                        <a:cubicBezTo>
                          <a:pt x="0" y="1"/>
                          <a:pt x="2" y="0"/>
                          <a:pt x="4" y="0"/>
                        </a:cubicBezTo>
                        <a:cubicBezTo>
                          <a:pt x="7" y="0"/>
                          <a:pt x="8" y="1"/>
                          <a:pt x="8" y="3"/>
                        </a:cubicBezTo>
                        <a:cubicBezTo>
                          <a:pt x="8" y="4"/>
                          <a:pt x="8" y="5"/>
                          <a:pt x="6" y="6"/>
                        </a:cubicBezTo>
                        <a:cubicBezTo>
                          <a:pt x="6" y="6"/>
                          <a:pt x="6" y="6"/>
                          <a:pt x="6" y="6"/>
                        </a:cubicBezTo>
                        <a:cubicBezTo>
                          <a:pt x="8" y="7"/>
                          <a:pt x="9" y="8"/>
                          <a:pt x="9" y="10"/>
                        </a:cubicBezTo>
                        <a:cubicBezTo>
                          <a:pt x="9" y="12"/>
                          <a:pt x="7" y="14"/>
                          <a:pt x="4" y="14"/>
                        </a:cubicBezTo>
                        <a:cubicBezTo>
                          <a:pt x="1" y="14"/>
                          <a:pt x="0" y="12"/>
                          <a:pt x="0" y="10"/>
                        </a:cubicBezTo>
                        <a:cubicBezTo>
                          <a:pt x="0" y="8"/>
                          <a:pt x="1" y="7"/>
                          <a:pt x="2" y="6"/>
                        </a:cubicBezTo>
                        <a:close/>
                        <a:moveTo>
                          <a:pt x="7" y="10"/>
                        </a:moveTo>
                        <a:cubicBezTo>
                          <a:pt x="7" y="8"/>
                          <a:pt x="6" y="7"/>
                          <a:pt x="4" y="7"/>
                        </a:cubicBezTo>
                        <a:cubicBezTo>
                          <a:pt x="2" y="7"/>
                          <a:pt x="2" y="8"/>
                          <a:pt x="2" y="10"/>
                        </a:cubicBezTo>
                        <a:cubicBezTo>
                          <a:pt x="2" y="11"/>
                          <a:pt x="3" y="12"/>
                          <a:pt x="4" y="12"/>
                        </a:cubicBezTo>
                        <a:cubicBezTo>
                          <a:pt x="6" y="12"/>
                          <a:pt x="7" y="11"/>
                          <a:pt x="7" y="10"/>
                        </a:cubicBezTo>
                        <a:close/>
                        <a:moveTo>
                          <a:pt x="2" y="3"/>
                        </a:moveTo>
                        <a:cubicBezTo>
                          <a:pt x="2" y="5"/>
                          <a:pt x="3" y="5"/>
                          <a:pt x="4" y="6"/>
                        </a:cubicBezTo>
                        <a:cubicBezTo>
                          <a:pt x="6" y="5"/>
                          <a:pt x="7" y="4"/>
                          <a:pt x="7" y="3"/>
                        </a:cubicBezTo>
                        <a:cubicBezTo>
                          <a:pt x="7" y="2"/>
                          <a:pt x="6" y="1"/>
                          <a:pt x="4" y="1"/>
                        </a:cubicBezTo>
                        <a:cubicBezTo>
                          <a:pt x="3" y="1"/>
                          <a:pt x="2" y="2"/>
                          <a:pt x="2" y="3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65000"/>
                      <a:lumOff val="35000"/>
                    </a:schemeClr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defRPr/>
                    </a:pPr>
                    <a:endParaRPr kumimoji="0" lang="zh-CN" alt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宋体" panose="02010600030101010101" pitchFamily="2" charset="-122"/>
                      <a:cs typeface="+mn-cs"/>
                    </a:endParaRPr>
                  </a:p>
                </p:txBody>
              </p:sp>
              <p:sp>
                <p:nvSpPr>
                  <p:cNvPr id="180" name="Freeform 454"/>
                  <p:cNvSpPr>
                    <a:spLocks noEditPoints="1"/>
                  </p:cNvSpPr>
                  <p:nvPr/>
                </p:nvSpPr>
                <p:spPr bwMode="auto">
                  <a:xfrm>
                    <a:off x="2900363" y="4637088"/>
                    <a:ext cx="33338" cy="53975"/>
                  </a:xfrm>
                  <a:custGeom>
                    <a:avLst/>
                    <a:gdLst>
                      <a:gd name="T0" fmla="*/ 1 w 9"/>
                      <a:gd name="T1" fmla="*/ 12 h 14"/>
                      <a:gd name="T2" fmla="*/ 3 w 9"/>
                      <a:gd name="T3" fmla="*/ 12 h 14"/>
                      <a:gd name="T4" fmla="*/ 6 w 9"/>
                      <a:gd name="T5" fmla="*/ 11 h 14"/>
                      <a:gd name="T6" fmla="*/ 7 w 9"/>
                      <a:gd name="T7" fmla="*/ 7 h 14"/>
                      <a:gd name="T8" fmla="*/ 7 w 9"/>
                      <a:gd name="T9" fmla="*/ 7 h 14"/>
                      <a:gd name="T10" fmla="*/ 4 w 9"/>
                      <a:gd name="T11" fmla="*/ 9 h 14"/>
                      <a:gd name="T12" fmla="*/ 0 w 9"/>
                      <a:gd name="T13" fmla="*/ 4 h 14"/>
                      <a:gd name="T14" fmla="*/ 5 w 9"/>
                      <a:gd name="T15" fmla="*/ 0 h 14"/>
                      <a:gd name="T16" fmla="*/ 9 w 9"/>
                      <a:gd name="T17" fmla="*/ 5 h 14"/>
                      <a:gd name="T18" fmla="*/ 7 w 9"/>
                      <a:gd name="T19" fmla="*/ 12 h 14"/>
                      <a:gd name="T20" fmla="*/ 3 w 9"/>
                      <a:gd name="T21" fmla="*/ 13 h 14"/>
                      <a:gd name="T22" fmla="*/ 1 w 9"/>
                      <a:gd name="T23" fmla="*/ 14 h 14"/>
                      <a:gd name="T24" fmla="*/ 1 w 9"/>
                      <a:gd name="T25" fmla="*/ 12 h 14"/>
                      <a:gd name="T26" fmla="*/ 2 w 9"/>
                      <a:gd name="T27" fmla="*/ 4 h 14"/>
                      <a:gd name="T28" fmla="*/ 5 w 9"/>
                      <a:gd name="T29" fmla="*/ 7 h 14"/>
                      <a:gd name="T30" fmla="*/ 7 w 9"/>
                      <a:gd name="T31" fmla="*/ 6 h 14"/>
                      <a:gd name="T32" fmla="*/ 7 w 9"/>
                      <a:gd name="T33" fmla="*/ 5 h 14"/>
                      <a:gd name="T34" fmla="*/ 5 w 9"/>
                      <a:gd name="T35" fmla="*/ 1 h 14"/>
                      <a:gd name="T36" fmla="*/ 2 w 9"/>
                      <a:gd name="T37" fmla="*/ 4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</a:cxnLst>
                    <a:rect l="0" t="0" r="r" b="b"/>
                    <a:pathLst>
                      <a:path w="9" h="14">
                        <a:moveTo>
                          <a:pt x="1" y="12"/>
                        </a:moveTo>
                        <a:cubicBezTo>
                          <a:pt x="2" y="12"/>
                          <a:pt x="2" y="12"/>
                          <a:pt x="3" y="12"/>
                        </a:cubicBezTo>
                        <a:cubicBezTo>
                          <a:pt x="4" y="12"/>
                          <a:pt x="5" y="11"/>
                          <a:pt x="6" y="11"/>
                        </a:cubicBezTo>
                        <a:cubicBezTo>
                          <a:pt x="7" y="10"/>
                          <a:pt x="7" y="9"/>
                          <a:pt x="7" y="7"/>
                        </a:cubicBezTo>
                        <a:cubicBezTo>
                          <a:pt x="7" y="7"/>
                          <a:pt x="7" y="7"/>
                          <a:pt x="7" y="7"/>
                        </a:cubicBezTo>
                        <a:cubicBezTo>
                          <a:pt x="7" y="8"/>
                          <a:pt x="6" y="9"/>
                          <a:pt x="4" y="9"/>
                        </a:cubicBezTo>
                        <a:cubicBezTo>
                          <a:pt x="2" y="9"/>
                          <a:pt x="0" y="7"/>
                          <a:pt x="0" y="4"/>
                        </a:cubicBezTo>
                        <a:cubicBezTo>
                          <a:pt x="0" y="2"/>
                          <a:pt x="2" y="0"/>
                          <a:pt x="5" y="0"/>
                        </a:cubicBezTo>
                        <a:cubicBezTo>
                          <a:pt x="8" y="0"/>
                          <a:pt x="9" y="2"/>
                          <a:pt x="9" y="5"/>
                        </a:cubicBezTo>
                        <a:cubicBezTo>
                          <a:pt x="9" y="8"/>
                          <a:pt x="8" y="10"/>
                          <a:pt x="7" y="12"/>
                        </a:cubicBezTo>
                        <a:cubicBezTo>
                          <a:pt x="6" y="13"/>
                          <a:pt x="5" y="13"/>
                          <a:pt x="3" y="13"/>
                        </a:cubicBezTo>
                        <a:cubicBezTo>
                          <a:pt x="2" y="14"/>
                          <a:pt x="2" y="14"/>
                          <a:pt x="1" y="14"/>
                        </a:cubicBezTo>
                        <a:lnTo>
                          <a:pt x="1" y="12"/>
                        </a:lnTo>
                        <a:close/>
                        <a:moveTo>
                          <a:pt x="2" y="4"/>
                        </a:moveTo>
                        <a:cubicBezTo>
                          <a:pt x="2" y="6"/>
                          <a:pt x="3" y="7"/>
                          <a:pt x="5" y="7"/>
                        </a:cubicBezTo>
                        <a:cubicBezTo>
                          <a:pt x="6" y="7"/>
                          <a:pt x="7" y="7"/>
                          <a:pt x="7" y="6"/>
                        </a:cubicBezTo>
                        <a:cubicBezTo>
                          <a:pt x="7" y="6"/>
                          <a:pt x="7" y="5"/>
                          <a:pt x="7" y="5"/>
                        </a:cubicBezTo>
                        <a:cubicBezTo>
                          <a:pt x="7" y="3"/>
                          <a:pt x="7" y="1"/>
                          <a:pt x="5" y="1"/>
                        </a:cubicBezTo>
                        <a:cubicBezTo>
                          <a:pt x="3" y="1"/>
                          <a:pt x="2" y="2"/>
                          <a:pt x="2" y="4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65000"/>
                      <a:lumOff val="35000"/>
                    </a:schemeClr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defRPr/>
                    </a:pPr>
                    <a:endParaRPr kumimoji="0" lang="zh-CN" alt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宋体" panose="02010600030101010101" pitchFamily="2" charset="-122"/>
                      <a:cs typeface="+mn-cs"/>
                    </a:endParaRPr>
                  </a:p>
                </p:txBody>
              </p:sp>
              <p:sp>
                <p:nvSpPr>
                  <p:cNvPr id="181" name="Freeform 455"/>
                  <p:cNvSpPr>
                    <a:spLocks noEditPoints="1"/>
                  </p:cNvSpPr>
                  <p:nvPr/>
                </p:nvSpPr>
                <p:spPr bwMode="auto">
                  <a:xfrm>
                    <a:off x="3040063" y="4637088"/>
                    <a:ext cx="38100" cy="50800"/>
                  </a:xfrm>
                  <a:custGeom>
                    <a:avLst/>
                    <a:gdLst>
                      <a:gd name="T0" fmla="*/ 6 w 10"/>
                      <a:gd name="T1" fmla="*/ 13 h 13"/>
                      <a:gd name="T2" fmla="*/ 6 w 10"/>
                      <a:gd name="T3" fmla="*/ 10 h 13"/>
                      <a:gd name="T4" fmla="*/ 0 w 10"/>
                      <a:gd name="T5" fmla="*/ 10 h 13"/>
                      <a:gd name="T6" fmla="*/ 0 w 10"/>
                      <a:gd name="T7" fmla="*/ 9 h 13"/>
                      <a:gd name="T8" fmla="*/ 6 w 10"/>
                      <a:gd name="T9" fmla="*/ 0 h 13"/>
                      <a:gd name="T10" fmla="*/ 8 w 10"/>
                      <a:gd name="T11" fmla="*/ 0 h 13"/>
                      <a:gd name="T12" fmla="*/ 8 w 10"/>
                      <a:gd name="T13" fmla="*/ 8 h 13"/>
                      <a:gd name="T14" fmla="*/ 10 w 10"/>
                      <a:gd name="T15" fmla="*/ 8 h 13"/>
                      <a:gd name="T16" fmla="*/ 10 w 10"/>
                      <a:gd name="T17" fmla="*/ 10 h 13"/>
                      <a:gd name="T18" fmla="*/ 8 w 10"/>
                      <a:gd name="T19" fmla="*/ 10 h 13"/>
                      <a:gd name="T20" fmla="*/ 8 w 10"/>
                      <a:gd name="T21" fmla="*/ 13 h 13"/>
                      <a:gd name="T22" fmla="*/ 6 w 10"/>
                      <a:gd name="T23" fmla="*/ 13 h 13"/>
                      <a:gd name="T24" fmla="*/ 6 w 10"/>
                      <a:gd name="T25" fmla="*/ 8 h 13"/>
                      <a:gd name="T26" fmla="*/ 6 w 10"/>
                      <a:gd name="T27" fmla="*/ 4 h 13"/>
                      <a:gd name="T28" fmla="*/ 6 w 10"/>
                      <a:gd name="T29" fmla="*/ 2 h 13"/>
                      <a:gd name="T30" fmla="*/ 6 w 10"/>
                      <a:gd name="T31" fmla="*/ 2 h 13"/>
                      <a:gd name="T32" fmla="*/ 5 w 10"/>
                      <a:gd name="T33" fmla="*/ 4 h 13"/>
                      <a:gd name="T34" fmla="*/ 2 w 10"/>
                      <a:gd name="T35" fmla="*/ 8 h 13"/>
                      <a:gd name="T36" fmla="*/ 2 w 10"/>
                      <a:gd name="T37" fmla="*/ 8 h 13"/>
                      <a:gd name="T38" fmla="*/ 6 w 10"/>
                      <a:gd name="T39" fmla="*/ 8 h 1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</a:cxnLst>
                    <a:rect l="0" t="0" r="r" b="b"/>
                    <a:pathLst>
                      <a:path w="10" h="13">
                        <a:moveTo>
                          <a:pt x="6" y="13"/>
                        </a:moveTo>
                        <a:cubicBezTo>
                          <a:pt x="6" y="10"/>
                          <a:pt x="6" y="10"/>
                          <a:pt x="6" y="10"/>
                        </a:cubicBezTo>
                        <a:cubicBezTo>
                          <a:pt x="0" y="10"/>
                          <a:pt x="0" y="10"/>
                          <a:pt x="0" y="10"/>
                        </a:cubicBezTo>
                        <a:cubicBezTo>
                          <a:pt x="0" y="9"/>
                          <a:pt x="0" y="9"/>
                          <a:pt x="0" y="9"/>
                        </a:cubicBezTo>
                        <a:cubicBezTo>
                          <a:pt x="6" y="0"/>
                          <a:pt x="6" y="0"/>
                          <a:pt x="6" y="0"/>
                        </a:cubicBezTo>
                        <a:cubicBezTo>
                          <a:pt x="8" y="0"/>
                          <a:pt x="8" y="0"/>
                          <a:pt x="8" y="0"/>
                        </a:cubicBezTo>
                        <a:cubicBezTo>
                          <a:pt x="8" y="8"/>
                          <a:pt x="8" y="8"/>
                          <a:pt x="8" y="8"/>
                        </a:cubicBezTo>
                        <a:cubicBezTo>
                          <a:pt x="10" y="8"/>
                          <a:pt x="10" y="8"/>
                          <a:pt x="10" y="8"/>
                        </a:cubicBezTo>
                        <a:cubicBezTo>
                          <a:pt x="10" y="10"/>
                          <a:pt x="10" y="10"/>
                          <a:pt x="10" y="10"/>
                        </a:cubicBezTo>
                        <a:cubicBezTo>
                          <a:pt x="8" y="10"/>
                          <a:pt x="8" y="10"/>
                          <a:pt x="8" y="10"/>
                        </a:cubicBezTo>
                        <a:cubicBezTo>
                          <a:pt x="8" y="13"/>
                          <a:pt x="8" y="13"/>
                          <a:pt x="8" y="13"/>
                        </a:cubicBezTo>
                        <a:lnTo>
                          <a:pt x="6" y="13"/>
                        </a:lnTo>
                        <a:close/>
                        <a:moveTo>
                          <a:pt x="6" y="8"/>
                        </a:moveTo>
                        <a:cubicBezTo>
                          <a:pt x="6" y="4"/>
                          <a:pt x="6" y="4"/>
                          <a:pt x="6" y="4"/>
                        </a:cubicBezTo>
                        <a:cubicBezTo>
                          <a:pt x="6" y="3"/>
                          <a:pt x="6" y="3"/>
                          <a:pt x="6" y="2"/>
                        </a:cubicBezTo>
                        <a:cubicBezTo>
                          <a:pt x="6" y="2"/>
                          <a:pt x="6" y="2"/>
                          <a:pt x="6" y="2"/>
                        </a:cubicBezTo>
                        <a:cubicBezTo>
                          <a:pt x="6" y="3"/>
                          <a:pt x="5" y="3"/>
                          <a:pt x="5" y="4"/>
                        </a:cubicBezTo>
                        <a:cubicBezTo>
                          <a:pt x="2" y="8"/>
                          <a:pt x="2" y="8"/>
                          <a:pt x="2" y="8"/>
                        </a:cubicBezTo>
                        <a:cubicBezTo>
                          <a:pt x="2" y="8"/>
                          <a:pt x="2" y="8"/>
                          <a:pt x="2" y="8"/>
                        </a:cubicBezTo>
                        <a:lnTo>
                          <a:pt x="6" y="8"/>
                        </a:lnTo>
                        <a:close/>
                      </a:path>
                    </a:pathLst>
                  </a:custGeom>
                  <a:solidFill>
                    <a:schemeClr val="tx1">
                      <a:lumMod val="65000"/>
                      <a:lumOff val="35000"/>
                    </a:schemeClr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defRPr/>
                    </a:pPr>
                    <a:endParaRPr kumimoji="0" lang="zh-CN" alt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宋体" panose="02010600030101010101" pitchFamily="2" charset="-122"/>
                      <a:cs typeface="+mn-cs"/>
                    </a:endParaRPr>
                  </a:p>
                </p:txBody>
              </p:sp>
              <p:sp>
                <p:nvSpPr>
                  <p:cNvPr id="182" name="Freeform 456"/>
                  <p:cNvSpPr/>
                  <p:nvPr/>
                </p:nvSpPr>
                <p:spPr bwMode="auto">
                  <a:xfrm>
                    <a:off x="3081338" y="4637088"/>
                    <a:ext cx="31750" cy="53975"/>
                  </a:xfrm>
                  <a:custGeom>
                    <a:avLst/>
                    <a:gdLst>
                      <a:gd name="T0" fmla="*/ 8 w 8"/>
                      <a:gd name="T1" fmla="*/ 2 h 14"/>
                      <a:gd name="T2" fmla="*/ 3 w 8"/>
                      <a:gd name="T3" fmla="*/ 2 h 14"/>
                      <a:gd name="T4" fmla="*/ 2 w 8"/>
                      <a:gd name="T5" fmla="*/ 5 h 14"/>
                      <a:gd name="T6" fmla="*/ 3 w 8"/>
                      <a:gd name="T7" fmla="*/ 5 h 14"/>
                      <a:gd name="T8" fmla="*/ 6 w 8"/>
                      <a:gd name="T9" fmla="*/ 6 h 14"/>
                      <a:gd name="T10" fmla="*/ 8 w 8"/>
                      <a:gd name="T11" fmla="*/ 9 h 14"/>
                      <a:gd name="T12" fmla="*/ 3 w 8"/>
                      <a:gd name="T13" fmla="*/ 14 h 14"/>
                      <a:gd name="T14" fmla="*/ 0 w 8"/>
                      <a:gd name="T15" fmla="*/ 13 h 14"/>
                      <a:gd name="T16" fmla="*/ 0 w 8"/>
                      <a:gd name="T17" fmla="*/ 11 h 14"/>
                      <a:gd name="T18" fmla="*/ 3 w 8"/>
                      <a:gd name="T19" fmla="*/ 12 h 14"/>
                      <a:gd name="T20" fmla="*/ 6 w 8"/>
                      <a:gd name="T21" fmla="*/ 9 h 14"/>
                      <a:gd name="T22" fmla="*/ 2 w 8"/>
                      <a:gd name="T23" fmla="*/ 7 h 14"/>
                      <a:gd name="T24" fmla="*/ 1 w 8"/>
                      <a:gd name="T25" fmla="*/ 7 h 14"/>
                      <a:gd name="T26" fmla="*/ 1 w 8"/>
                      <a:gd name="T27" fmla="*/ 0 h 14"/>
                      <a:gd name="T28" fmla="*/ 8 w 8"/>
                      <a:gd name="T29" fmla="*/ 0 h 14"/>
                      <a:gd name="T30" fmla="*/ 8 w 8"/>
                      <a:gd name="T31" fmla="*/ 2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</a:cxnLst>
                    <a:rect l="0" t="0" r="r" b="b"/>
                    <a:pathLst>
                      <a:path w="8" h="14">
                        <a:moveTo>
                          <a:pt x="8" y="2"/>
                        </a:moveTo>
                        <a:cubicBezTo>
                          <a:pt x="3" y="2"/>
                          <a:pt x="3" y="2"/>
                          <a:pt x="3" y="2"/>
                        </a:cubicBezTo>
                        <a:cubicBezTo>
                          <a:pt x="2" y="5"/>
                          <a:pt x="2" y="5"/>
                          <a:pt x="2" y="5"/>
                        </a:cubicBezTo>
                        <a:cubicBezTo>
                          <a:pt x="2" y="5"/>
                          <a:pt x="3" y="5"/>
                          <a:pt x="3" y="5"/>
                        </a:cubicBezTo>
                        <a:cubicBezTo>
                          <a:pt x="4" y="5"/>
                          <a:pt x="5" y="5"/>
                          <a:pt x="6" y="6"/>
                        </a:cubicBezTo>
                        <a:cubicBezTo>
                          <a:pt x="7" y="6"/>
                          <a:pt x="8" y="8"/>
                          <a:pt x="8" y="9"/>
                        </a:cubicBezTo>
                        <a:cubicBezTo>
                          <a:pt x="8" y="12"/>
                          <a:pt x="6" y="14"/>
                          <a:pt x="3" y="14"/>
                        </a:cubicBezTo>
                        <a:cubicBezTo>
                          <a:pt x="2" y="14"/>
                          <a:pt x="0" y="13"/>
                          <a:pt x="0" y="13"/>
                        </a:cubicBezTo>
                        <a:cubicBezTo>
                          <a:pt x="0" y="11"/>
                          <a:pt x="0" y="11"/>
                          <a:pt x="0" y="11"/>
                        </a:cubicBezTo>
                        <a:cubicBezTo>
                          <a:pt x="1" y="12"/>
                          <a:pt x="2" y="12"/>
                          <a:pt x="3" y="12"/>
                        </a:cubicBezTo>
                        <a:cubicBezTo>
                          <a:pt x="5" y="12"/>
                          <a:pt x="6" y="11"/>
                          <a:pt x="6" y="9"/>
                        </a:cubicBezTo>
                        <a:cubicBezTo>
                          <a:pt x="6" y="8"/>
                          <a:pt x="5" y="7"/>
                          <a:pt x="2" y="7"/>
                        </a:cubicBezTo>
                        <a:cubicBezTo>
                          <a:pt x="2" y="7"/>
                          <a:pt x="1" y="7"/>
                          <a:pt x="1" y="7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8" y="0"/>
                          <a:pt x="8" y="0"/>
                          <a:pt x="8" y="0"/>
                        </a:cubicBezTo>
                        <a:lnTo>
                          <a:pt x="8" y="2"/>
                        </a:lnTo>
                        <a:close/>
                      </a:path>
                    </a:pathLst>
                  </a:custGeom>
                  <a:solidFill>
                    <a:schemeClr val="tx1">
                      <a:lumMod val="65000"/>
                      <a:lumOff val="35000"/>
                    </a:schemeClr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defRPr/>
                    </a:pPr>
                    <a:endParaRPr kumimoji="0" lang="zh-CN" alt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宋体" panose="02010600030101010101" pitchFamily="2" charset="-122"/>
                      <a:cs typeface="+mn-cs"/>
                    </a:endParaRPr>
                  </a:p>
                </p:txBody>
              </p:sp>
              <p:sp>
                <p:nvSpPr>
                  <p:cNvPr id="183" name="Freeform 457"/>
                  <p:cNvSpPr>
                    <a:spLocks noEditPoints="1"/>
                  </p:cNvSpPr>
                  <p:nvPr/>
                </p:nvSpPr>
                <p:spPr bwMode="auto">
                  <a:xfrm>
                    <a:off x="3119438" y="4637088"/>
                    <a:ext cx="34925" cy="53975"/>
                  </a:xfrm>
                  <a:custGeom>
                    <a:avLst/>
                    <a:gdLst>
                      <a:gd name="T0" fmla="*/ 7 w 9"/>
                      <a:gd name="T1" fmla="*/ 2 h 14"/>
                      <a:gd name="T2" fmla="*/ 6 w 9"/>
                      <a:gd name="T3" fmla="*/ 2 h 14"/>
                      <a:gd name="T4" fmla="*/ 2 w 9"/>
                      <a:gd name="T5" fmla="*/ 6 h 14"/>
                      <a:gd name="T6" fmla="*/ 2 w 9"/>
                      <a:gd name="T7" fmla="*/ 6 h 14"/>
                      <a:gd name="T8" fmla="*/ 5 w 9"/>
                      <a:gd name="T9" fmla="*/ 5 h 14"/>
                      <a:gd name="T10" fmla="*/ 9 w 9"/>
                      <a:gd name="T11" fmla="*/ 9 h 14"/>
                      <a:gd name="T12" fmla="*/ 4 w 9"/>
                      <a:gd name="T13" fmla="*/ 14 h 14"/>
                      <a:gd name="T14" fmla="*/ 0 w 9"/>
                      <a:gd name="T15" fmla="*/ 8 h 14"/>
                      <a:gd name="T16" fmla="*/ 2 w 9"/>
                      <a:gd name="T17" fmla="*/ 2 h 14"/>
                      <a:gd name="T18" fmla="*/ 6 w 9"/>
                      <a:gd name="T19" fmla="*/ 0 h 14"/>
                      <a:gd name="T20" fmla="*/ 7 w 9"/>
                      <a:gd name="T21" fmla="*/ 0 h 14"/>
                      <a:gd name="T22" fmla="*/ 7 w 9"/>
                      <a:gd name="T23" fmla="*/ 2 h 14"/>
                      <a:gd name="T24" fmla="*/ 7 w 9"/>
                      <a:gd name="T25" fmla="*/ 9 h 14"/>
                      <a:gd name="T26" fmla="*/ 4 w 9"/>
                      <a:gd name="T27" fmla="*/ 6 h 14"/>
                      <a:gd name="T28" fmla="*/ 2 w 9"/>
                      <a:gd name="T29" fmla="*/ 8 h 14"/>
                      <a:gd name="T30" fmla="*/ 2 w 9"/>
                      <a:gd name="T31" fmla="*/ 8 h 14"/>
                      <a:gd name="T32" fmla="*/ 4 w 9"/>
                      <a:gd name="T33" fmla="*/ 12 h 14"/>
                      <a:gd name="T34" fmla="*/ 7 w 9"/>
                      <a:gd name="T35" fmla="*/ 9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</a:cxnLst>
                    <a:rect l="0" t="0" r="r" b="b"/>
                    <a:pathLst>
                      <a:path w="9" h="14">
                        <a:moveTo>
                          <a:pt x="7" y="2"/>
                        </a:moveTo>
                        <a:cubicBezTo>
                          <a:pt x="7" y="2"/>
                          <a:pt x="7" y="2"/>
                          <a:pt x="6" y="2"/>
                        </a:cubicBezTo>
                        <a:cubicBezTo>
                          <a:pt x="3" y="2"/>
                          <a:pt x="2" y="4"/>
                          <a:pt x="2" y="6"/>
                        </a:cubicBezTo>
                        <a:cubicBezTo>
                          <a:pt x="2" y="6"/>
                          <a:pt x="2" y="6"/>
                          <a:pt x="2" y="6"/>
                        </a:cubicBezTo>
                        <a:cubicBezTo>
                          <a:pt x="2" y="5"/>
                          <a:pt x="3" y="5"/>
                          <a:pt x="5" y="5"/>
                        </a:cubicBezTo>
                        <a:cubicBezTo>
                          <a:pt x="7" y="5"/>
                          <a:pt x="9" y="6"/>
                          <a:pt x="9" y="9"/>
                        </a:cubicBezTo>
                        <a:cubicBezTo>
                          <a:pt x="9" y="11"/>
                          <a:pt x="7" y="14"/>
                          <a:pt x="4" y="14"/>
                        </a:cubicBezTo>
                        <a:cubicBezTo>
                          <a:pt x="2" y="14"/>
                          <a:pt x="0" y="11"/>
                          <a:pt x="0" y="8"/>
                        </a:cubicBezTo>
                        <a:cubicBezTo>
                          <a:pt x="0" y="6"/>
                          <a:pt x="1" y="3"/>
                          <a:pt x="2" y="2"/>
                        </a:cubicBezTo>
                        <a:cubicBezTo>
                          <a:pt x="3" y="1"/>
                          <a:pt x="5" y="1"/>
                          <a:pt x="6" y="0"/>
                        </a:cubicBezTo>
                        <a:cubicBezTo>
                          <a:pt x="7" y="0"/>
                          <a:pt x="7" y="0"/>
                          <a:pt x="7" y="0"/>
                        </a:cubicBezTo>
                        <a:lnTo>
                          <a:pt x="7" y="2"/>
                        </a:lnTo>
                        <a:close/>
                        <a:moveTo>
                          <a:pt x="7" y="9"/>
                        </a:moveTo>
                        <a:cubicBezTo>
                          <a:pt x="7" y="7"/>
                          <a:pt x="6" y="6"/>
                          <a:pt x="4" y="6"/>
                        </a:cubicBezTo>
                        <a:cubicBezTo>
                          <a:pt x="3" y="6"/>
                          <a:pt x="2" y="7"/>
                          <a:pt x="2" y="8"/>
                        </a:cubicBezTo>
                        <a:cubicBezTo>
                          <a:pt x="2" y="8"/>
                          <a:pt x="2" y="8"/>
                          <a:pt x="2" y="8"/>
                        </a:cubicBezTo>
                        <a:cubicBezTo>
                          <a:pt x="2" y="11"/>
                          <a:pt x="3" y="12"/>
                          <a:pt x="4" y="12"/>
                        </a:cubicBezTo>
                        <a:cubicBezTo>
                          <a:pt x="6" y="12"/>
                          <a:pt x="7" y="11"/>
                          <a:pt x="7" y="9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65000"/>
                      <a:lumOff val="35000"/>
                    </a:schemeClr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defRPr/>
                    </a:pPr>
                    <a:endParaRPr kumimoji="0" lang="zh-CN" alt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宋体" panose="02010600030101010101" pitchFamily="2" charset="-122"/>
                      <a:cs typeface="+mn-cs"/>
                    </a:endParaRPr>
                  </a:p>
                </p:txBody>
              </p:sp>
              <p:sp>
                <p:nvSpPr>
                  <p:cNvPr id="184" name="Freeform 458"/>
                  <p:cNvSpPr/>
                  <p:nvPr/>
                </p:nvSpPr>
                <p:spPr bwMode="auto">
                  <a:xfrm>
                    <a:off x="3157538" y="4637088"/>
                    <a:ext cx="30163" cy="53975"/>
                  </a:xfrm>
                  <a:custGeom>
                    <a:avLst/>
                    <a:gdLst>
                      <a:gd name="T0" fmla="*/ 8 w 8"/>
                      <a:gd name="T1" fmla="*/ 2 h 14"/>
                      <a:gd name="T2" fmla="*/ 3 w 8"/>
                      <a:gd name="T3" fmla="*/ 2 h 14"/>
                      <a:gd name="T4" fmla="*/ 3 w 8"/>
                      <a:gd name="T5" fmla="*/ 5 h 14"/>
                      <a:gd name="T6" fmla="*/ 4 w 8"/>
                      <a:gd name="T7" fmla="*/ 5 h 14"/>
                      <a:gd name="T8" fmla="*/ 6 w 8"/>
                      <a:gd name="T9" fmla="*/ 6 h 14"/>
                      <a:gd name="T10" fmla="*/ 8 w 8"/>
                      <a:gd name="T11" fmla="*/ 9 h 14"/>
                      <a:gd name="T12" fmla="*/ 3 w 8"/>
                      <a:gd name="T13" fmla="*/ 14 h 14"/>
                      <a:gd name="T14" fmla="*/ 0 w 8"/>
                      <a:gd name="T15" fmla="*/ 13 h 14"/>
                      <a:gd name="T16" fmla="*/ 1 w 8"/>
                      <a:gd name="T17" fmla="*/ 11 h 14"/>
                      <a:gd name="T18" fmla="*/ 3 w 8"/>
                      <a:gd name="T19" fmla="*/ 12 h 14"/>
                      <a:gd name="T20" fmla="*/ 7 w 8"/>
                      <a:gd name="T21" fmla="*/ 9 h 14"/>
                      <a:gd name="T22" fmla="*/ 3 w 8"/>
                      <a:gd name="T23" fmla="*/ 7 h 14"/>
                      <a:gd name="T24" fmla="*/ 1 w 8"/>
                      <a:gd name="T25" fmla="*/ 7 h 14"/>
                      <a:gd name="T26" fmla="*/ 2 w 8"/>
                      <a:gd name="T27" fmla="*/ 0 h 14"/>
                      <a:gd name="T28" fmla="*/ 8 w 8"/>
                      <a:gd name="T29" fmla="*/ 0 h 14"/>
                      <a:gd name="T30" fmla="*/ 8 w 8"/>
                      <a:gd name="T31" fmla="*/ 2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</a:cxnLst>
                    <a:rect l="0" t="0" r="r" b="b"/>
                    <a:pathLst>
                      <a:path w="8" h="14">
                        <a:moveTo>
                          <a:pt x="8" y="2"/>
                        </a:moveTo>
                        <a:cubicBezTo>
                          <a:pt x="3" y="2"/>
                          <a:pt x="3" y="2"/>
                          <a:pt x="3" y="2"/>
                        </a:cubicBezTo>
                        <a:cubicBezTo>
                          <a:pt x="3" y="5"/>
                          <a:pt x="3" y="5"/>
                          <a:pt x="3" y="5"/>
                        </a:cubicBezTo>
                        <a:cubicBezTo>
                          <a:pt x="3" y="5"/>
                          <a:pt x="3" y="5"/>
                          <a:pt x="4" y="5"/>
                        </a:cubicBezTo>
                        <a:cubicBezTo>
                          <a:pt x="5" y="5"/>
                          <a:pt x="6" y="5"/>
                          <a:pt x="6" y="6"/>
                        </a:cubicBezTo>
                        <a:cubicBezTo>
                          <a:pt x="7" y="6"/>
                          <a:pt x="8" y="8"/>
                          <a:pt x="8" y="9"/>
                        </a:cubicBezTo>
                        <a:cubicBezTo>
                          <a:pt x="8" y="12"/>
                          <a:pt x="6" y="14"/>
                          <a:pt x="3" y="14"/>
                        </a:cubicBezTo>
                        <a:cubicBezTo>
                          <a:pt x="2" y="14"/>
                          <a:pt x="1" y="13"/>
                          <a:pt x="0" y="13"/>
                        </a:cubicBezTo>
                        <a:cubicBezTo>
                          <a:pt x="1" y="11"/>
                          <a:pt x="1" y="11"/>
                          <a:pt x="1" y="11"/>
                        </a:cubicBezTo>
                        <a:cubicBezTo>
                          <a:pt x="1" y="12"/>
                          <a:pt x="2" y="12"/>
                          <a:pt x="3" y="12"/>
                        </a:cubicBezTo>
                        <a:cubicBezTo>
                          <a:pt x="5" y="12"/>
                          <a:pt x="7" y="11"/>
                          <a:pt x="7" y="9"/>
                        </a:cubicBezTo>
                        <a:cubicBezTo>
                          <a:pt x="7" y="8"/>
                          <a:pt x="5" y="7"/>
                          <a:pt x="3" y="7"/>
                        </a:cubicBezTo>
                        <a:cubicBezTo>
                          <a:pt x="2" y="7"/>
                          <a:pt x="1" y="7"/>
                          <a:pt x="1" y="7"/>
                        </a:cubicBez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8" y="0"/>
                          <a:pt x="8" y="0"/>
                          <a:pt x="8" y="0"/>
                        </a:cubicBezTo>
                        <a:lnTo>
                          <a:pt x="8" y="2"/>
                        </a:lnTo>
                        <a:close/>
                      </a:path>
                    </a:pathLst>
                  </a:custGeom>
                  <a:solidFill>
                    <a:schemeClr val="tx1">
                      <a:lumMod val="65000"/>
                      <a:lumOff val="35000"/>
                    </a:schemeClr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defRPr/>
                    </a:pPr>
                    <a:endParaRPr kumimoji="0" lang="zh-CN" alt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宋体" panose="02010600030101010101" pitchFamily="2" charset="-122"/>
                      <a:cs typeface="+mn-cs"/>
                    </a:endParaRPr>
                  </a:p>
                </p:txBody>
              </p:sp>
              <p:sp>
                <p:nvSpPr>
                  <p:cNvPr id="185" name="Freeform 459"/>
                  <p:cNvSpPr>
                    <a:spLocks noEditPoints="1"/>
                  </p:cNvSpPr>
                  <p:nvPr/>
                </p:nvSpPr>
                <p:spPr bwMode="auto">
                  <a:xfrm>
                    <a:off x="3195638" y="4637088"/>
                    <a:ext cx="34925" cy="53975"/>
                  </a:xfrm>
                  <a:custGeom>
                    <a:avLst/>
                    <a:gdLst>
                      <a:gd name="T0" fmla="*/ 3 w 9"/>
                      <a:gd name="T1" fmla="*/ 7 h 14"/>
                      <a:gd name="T2" fmla="*/ 1 w 9"/>
                      <a:gd name="T3" fmla="*/ 4 h 14"/>
                      <a:gd name="T4" fmla="*/ 5 w 9"/>
                      <a:gd name="T5" fmla="*/ 0 h 14"/>
                      <a:gd name="T6" fmla="*/ 9 w 9"/>
                      <a:gd name="T7" fmla="*/ 3 h 14"/>
                      <a:gd name="T8" fmla="*/ 6 w 9"/>
                      <a:gd name="T9" fmla="*/ 6 h 14"/>
                      <a:gd name="T10" fmla="*/ 6 w 9"/>
                      <a:gd name="T11" fmla="*/ 6 h 14"/>
                      <a:gd name="T12" fmla="*/ 9 w 9"/>
                      <a:gd name="T13" fmla="*/ 10 h 14"/>
                      <a:gd name="T14" fmla="*/ 5 w 9"/>
                      <a:gd name="T15" fmla="*/ 14 h 14"/>
                      <a:gd name="T16" fmla="*/ 0 w 9"/>
                      <a:gd name="T17" fmla="*/ 10 h 14"/>
                      <a:gd name="T18" fmla="*/ 3 w 9"/>
                      <a:gd name="T19" fmla="*/ 7 h 14"/>
                      <a:gd name="T20" fmla="*/ 7 w 9"/>
                      <a:gd name="T21" fmla="*/ 10 h 14"/>
                      <a:gd name="T22" fmla="*/ 4 w 9"/>
                      <a:gd name="T23" fmla="*/ 7 h 14"/>
                      <a:gd name="T24" fmla="*/ 2 w 9"/>
                      <a:gd name="T25" fmla="*/ 10 h 14"/>
                      <a:gd name="T26" fmla="*/ 5 w 9"/>
                      <a:gd name="T27" fmla="*/ 12 h 14"/>
                      <a:gd name="T28" fmla="*/ 7 w 9"/>
                      <a:gd name="T29" fmla="*/ 10 h 14"/>
                      <a:gd name="T30" fmla="*/ 3 w 9"/>
                      <a:gd name="T31" fmla="*/ 4 h 14"/>
                      <a:gd name="T32" fmla="*/ 5 w 9"/>
                      <a:gd name="T33" fmla="*/ 6 h 14"/>
                      <a:gd name="T34" fmla="*/ 7 w 9"/>
                      <a:gd name="T35" fmla="*/ 4 h 14"/>
                      <a:gd name="T36" fmla="*/ 5 w 9"/>
                      <a:gd name="T37" fmla="*/ 1 h 14"/>
                      <a:gd name="T38" fmla="*/ 3 w 9"/>
                      <a:gd name="T39" fmla="*/ 4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</a:cxnLst>
                    <a:rect l="0" t="0" r="r" b="b"/>
                    <a:pathLst>
                      <a:path w="9" h="14">
                        <a:moveTo>
                          <a:pt x="3" y="7"/>
                        </a:moveTo>
                        <a:cubicBezTo>
                          <a:pt x="1" y="6"/>
                          <a:pt x="1" y="5"/>
                          <a:pt x="1" y="4"/>
                        </a:cubicBezTo>
                        <a:cubicBezTo>
                          <a:pt x="1" y="2"/>
                          <a:pt x="3" y="0"/>
                          <a:pt x="5" y="0"/>
                        </a:cubicBezTo>
                        <a:cubicBezTo>
                          <a:pt x="7" y="0"/>
                          <a:pt x="9" y="2"/>
                          <a:pt x="9" y="3"/>
                        </a:cubicBezTo>
                        <a:cubicBezTo>
                          <a:pt x="9" y="4"/>
                          <a:pt x="8" y="6"/>
                          <a:pt x="6" y="6"/>
                        </a:cubicBezTo>
                        <a:cubicBezTo>
                          <a:pt x="6" y="6"/>
                          <a:pt x="6" y="6"/>
                          <a:pt x="6" y="6"/>
                        </a:cubicBezTo>
                        <a:cubicBezTo>
                          <a:pt x="8" y="7"/>
                          <a:pt x="9" y="8"/>
                          <a:pt x="9" y="10"/>
                        </a:cubicBezTo>
                        <a:cubicBezTo>
                          <a:pt x="9" y="12"/>
                          <a:pt x="7" y="14"/>
                          <a:pt x="5" y="14"/>
                        </a:cubicBezTo>
                        <a:cubicBezTo>
                          <a:pt x="2" y="14"/>
                          <a:pt x="0" y="12"/>
                          <a:pt x="0" y="10"/>
                        </a:cubicBezTo>
                        <a:cubicBezTo>
                          <a:pt x="0" y="8"/>
                          <a:pt x="1" y="7"/>
                          <a:pt x="3" y="7"/>
                        </a:cubicBezTo>
                        <a:close/>
                        <a:moveTo>
                          <a:pt x="7" y="10"/>
                        </a:moveTo>
                        <a:cubicBezTo>
                          <a:pt x="7" y="8"/>
                          <a:pt x="6" y="8"/>
                          <a:pt x="4" y="7"/>
                        </a:cubicBezTo>
                        <a:cubicBezTo>
                          <a:pt x="3" y="8"/>
                          <a:pt x="2" y="9"/>
                          <a:pt x="2" y="10"/>
                        </a:cubicBezTo>
                        <a:cubicBezTo>
                          <a:pt x="2" y="11"/>
                          <a:pt x="3" y="12"/>
                          <a:pt x="5" y="12"/>
                        </a:cubicBezTo>
                        <a:cubicBezTo>
                          <a:pt x="6" y="12"/>
                          <a:pt x="7" y="11"/>
                          <a:pt x="7" y="10"/>
                        </a:cubicBezTo>
                        <a:close/>
                        <a:moveTo>
                          <a:pt x="3" y="4"/>
                        </a:moveTo>
                        <a:cubicBezTo>
                          <a:pt x="2" y="5"/>
                          <a:pt x="3" y="6"/>
                          <a:pt x="5" y="6"/>
                        </a:cubicBezTo>
                        <a:cubicBezTo>
                          <a:pt x="6" y="6"/>
                          <a:pt x="7" y="5"/>
                          <a:pt x="7" y="4"/>
                        </a:cubicBezTo>
                        <a:cubicBezTo>
                          <a:pt x="7" y="3"/>
                          <a:pt x="6" y="1"/>
                          <a:pt x="5" y="1"/>
                        </a:cubicBezTo>
                        <a:cubicBezTo>
                          <a:pt x="3" y="1"/>
                          <a:pt x="3" y="2"/>
                          <a:pt x="3" y="4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65000"/>
                      <a:lumOff val="35000"/>
                    </a:schemeClr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defRPr/>
                    </a:pPr>
                    <a:endParaRPr kumimoji="0" lang="zh-CN" alt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宋体" panose="02010600030101010101" pitchFamily="2" charset="-122"/>
                      <a:cs typeface="+mn-cs"/>
                    </a:endParaRPr>
                  </a:p>
                </p:txBody>
              </p:sp>
              <p:sp>
                <p:nvSpPr>
                  <p:cNvPr id="186" name="Freeform 460"/>
                  <p:cNvSpPr>
                    <a:spLocks noEditPoints="1"/>
                  </p:cNvSpPr>
                  <p:nvPr/>
                </p:nvSpPr>
                <p:spPr bwMode="auto">
                  <a:xfrm>
                    <a:off x="3236913" y="4637088"/>
                    <a:ext cx="30163" cy="53975"/>
                  </a:xfrm>
                  <a:custGeom>
                    <a:avLst/>
                    <a:gdLst>
                      <a:gd name="T0" fmla="*/ 1 w 8"/>
                      <a:gd name="T1" fmla="*/ 12 h 14"/>
                      <a:gd name="T2" fmla="*/ 2 w 8"/>
                      <a:gd name="T3" fmla="*/ 12 h 14"/>
                      <a:gd name="T4" fmla="*/ 5 w 8"/>
                      <a:gd name="T5" fmla="*/ 11 h 14"/>
                      <a:gd name="T6" fmla="*/ 7 w 8"/>
                      <a:gd name="T7" fmla="*/ 7 h 14"/>
                      <a:gd name="T8" fmla="*/ 7 w 8"/>
                      <a:gd name="T9" fmla="*/ 7 h 14"/>
                      <a:gd name="T10" fmla="*/ 3 w 8"/>
                      <a:gd name="T11" fmla="*/ 9 h 14"/>
                      <a:gd name="T12" fmla="*/ 0 w 8"/>
                      <a:gd name="T13" fmla="*/ 5 h 14"/>
                      <a:gd name="T14" fmla="*/ 4 w 8"/>
                      <a:gd name="T15" fmla="*/ 0 h 14"/>
                      <a:gd name="T16" fmla="*/ 8 w 8"/>
                      <a:gd name="T17" fmla="*/ 6 h 14"/>
                      <a:gd name="T18" fmla="*/ 6 w 8"/>
                      <a:gd name="T19" fmla="*/ 12 h 14"/>
                      <a:gd name="T20" fmla="*/ 2 w 8"/>
                      <a:gd name="T21" fmla="*/ 13 h 14"/>
                      <a:gd name="T22" fmla="*/ 1 w 8"/>
                      <a:gd name="T23" fmla="*/ 14 h 14"/>
                      <a:gd name="T24" fmla="*/ 1 w 8"/>
                      <a:gd name="T25" fmla="*/ 12 h 14"/>
                      <a:gd name="T26" fmla="*/ 1 w 8"/>
                      <a:gd name="T27" fmla="*/ 5 h 14"/>
                      <a:gd name="T28" fmla="*/ 4 w 8"/>
                      <a:gd name="T29" fmla="*/ 7 h 14"/>
                      <a:gd name="T30" fmla="*/ 6 w 8"/>
                      <a:gd name="T31" fmla="*/ 6 h 14"/>
                      <a:gd name="T32" fmla="*/ 7 w 8"/>
                      <a:gd name="T33" fmla="*/ 5 h 14"/>
                      <a:gd name="T34" fmla="*/ 4 w 8"/>
                      <a:gd name="T35" fmla="*/ 2 h 14"/>
                      <a:gd name="T36" fmla="*/ 1 w 8"/>
                      <a:gd name="T37" fmla="*/ 5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</a:cxnLst>
                    <a:rect l="0" t="0" r="r" b="b"/>
                    <a:pathLst>
                      <a:path w="8" h="14">
                        <a:moveTo>
                          <a:pt x="1" y="12"/>
                        </a:moveTo>
                        <a:cubicBezTo>
                          <a:pt x="1" y="12"/>
                          <a:pt x="2" y="12"/>
                          <a:pt x="2" y="12"/>
                        </a:cubicBezTo>
                        <a:cubicBezTo>
                          <a:pt x="3" y="12"/>
                          <a:pt x="4" y="12"/>
                          <a:pt x="5" y="11"/>
                        </a:cubicBezTo>
                        <a:cubicBezTo>
                          <a:pt x="6" y="10"/>
                          <a:pt x="6" y="9"/>
                          <a:pt x="7" y="7"/>
                        </a:cubicBezTo>
                        <a:cubicBezTo>
                          <a:pt x="7" y="7"/>
                          <a:pt x="7" y="7"/>
                          <a:pt x="7" y="7"/>
                        </a:cubicBezTo>
                        <a:cubicBezTo>
                          <a:pt x="6" y="8"/>
                          <a:pt x="5" y="9"/>
                          <a:pt x="3" y="9"/>
                        </a:cubicBezTo>
                        <a:cubicBezTo>
                          <a:pt x="1" y="9"/>
                          <a:pt x="0" y="7"/>
                          <a:pt x="0" y="5"/>
                        </a:cubicBezTo>
                        <a:cubicBezTo>
                          <a:pt x="0" y="2"/>
                          <a:pt x="1" y="0"/>
                          <a:pt x="4" y="0"/>
                        </a:cubicBezTo>
                        <a:cubicBezTo>
                          <a:pt x="7" y="0"/>
                          <a:pt x="8" y="2"/>
                          <a:pt x="8" y="6"/>
                        </a:cubicBezTo>
                        <a:cubicBezTo>
                          <a:pt x="8" y="8"/>
                          <a:pt x="7" y="10"/>
                          <a:pt x="6" y="12"/>
                        </a:cubicBezTo>
                        <a:cubicBezTo>
                          <a:pt x="5" y="13"/>
                          <a:pt x="4" y="13"/>
                          <a:pt x="2" y="13"/>
                        </a:cubicBezTo>
                        <a:cubicBezTo>
                          <a:pt x="2" y="14"/>
                          <a:pt x="1" y="14"/>
                          <a:pt x="1" y="14"/>
                        </a:cubicBezTo>
                        <a:lnTo>
                          <a:pt x="1" y="12"/>
                        </a:lnTo>
                        <a:close/>
                        <a:moveTo>
                          <a:pt x="1" y="5"/>
                        </a:moveTo>
                        <a:cubicBezTo>
                          <a:pt x="1" y="6"/>
                          <a:pt x="2" y="7"/>
                          <a:pt x="4" y="7"/>
                        </a:cubicBezTo>
                        <a:cubicBezTo>
                          <a:pt x="5" y="7"/>
                          <a:pt x="6" y="7"/>
                          <a:pt x="6" y="6"/>
                        </a:cubicBezTo>
                        <a:cubicBezTo>
                          <a:pt x="7" y="6"/>
                          <a:pt x="7" y="6"/>
                          <a:pt x="7" y="5"/>
                        </a:cubicBezTo>
                        <a:cubicBezTo>
                          <a:pt x="7" y="3"/>
                          <a:pt x="6" y="2"/>
                          <a:pt x="4" y="2"/>
                        </a:cubicBezTo>
                        <a:cubicBezTo>
                          <a:pt x="2" y="2"/>
                          <a:pt x="1" y="3"/>
                          <a:pt x="1" y="5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65000"/>
                      <a:lumOff val="35000"/>
                    </a:schemeClr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defRPr/>
                    </a:pPr>
                    <a:endParaRPr kumimoji="0" lang="zh-CN" alt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宋体" panose="02010600030101010101" pitchFamily="2" charset="-122"/>
                      <a:cs typeface="+mn-cs"/>
                    </a:endParaRPr>
                  </a:p>
                </p:txBody>
              </p:sp>
              <p:sp>
                <p:nvSpPr>
                  <p:cNvPr id="187" name="Freeform 461"/>
                  <p:cNvSpPr/>
                  <p:nvPr/>
                </p:nvSpPr>
                <p:spPr bwMode="auto">
                  <a:xfrm>
                    <a:off x="3279775" y="4637088"/>
                    <a:ext cx="14288" cy="50800"/>
                  </a:xfrm>
                  <a:custGeom>
                    <a:avLst/>
                    <a:gdLst>
                      <a:gd name="T0" fmla="*/ 7 w 9"/>
                      <a:gd name="T1" fmla="*/ 5 h 32"/>
                      <a:gd name="T2" fmla="*/ 7 w 9"/>
                      <a:gd name="T3" fmla="*/ 5 h 32"/>
                      <a:gd name="T4" fmla="*/ 0 w 9"/>
                      <a:gd name="T5" fmla="*/ 7 h 32"/>
                      <a:gd name="T6" fmla="*/ 0 w 9"/>
                      <a:gd name="T7" fmla="*/ 5 h 32"/>
                      <a:gd name="T8" fmla="*/ 7 w 9"/>
                      <a:gd name="T9" fmla="*/ 0 h 32"/>
                      <a:gd name="T10" fmla="*/ 9 w 9"/>
                      <a:gd name="T11" fmla="*/ 0 h 32"/>
                      <a:gd name="T12" fmla="*/ 9 w 9"/>
                      <a:gd name="T13" fmla="*/ 32 h 32"/>
                      <a:gd name="T14" fmla="*/ 7 w 9"/>
                      <a:gd name="T15" fmla="*/ 32 h 32"/>
                      <a:gd name="T16" fmla="*/ 7 w 9"/>
                      <a:gd name="T17" fmla="*/ 5 h 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9" h="32">
                        <a:moveTo>
                          <a:pt x="7" y="5"/>
                        </a:moveTo>
                        <a:lnTo>
                          <a:pt x="7" y="5"/>
                        </a:lnTo>
                        <a:lnTo>
                          <a:pt x="0" y="7"/>
                        </a:lnTo>
                        <a:lnTo>
                          <a:pt x="0" y="5"/>
                        </a:lnTo>
                        <a:lnTo>
                          <a:pt x="7" y="0"/>
                        </a:lnTo>
                        <a:lnTo>
                          <a:pt x="9" y="0"/>
                        </a:lnTo>
                        <a:lnTo>
                          <a:pt x="9" y="32"/>
                        </a:lnTo>
                        <a:lnTo>
                          <a:pt x="7" y="32"/>
                        </a:lnTo>
                        <a:lnTo>
                          <a:pt x="7" y="5"/>
                        </a:lnTo>
                        <a:close/>
                      </a:path>
                    </a:pathLst>
                  </a:custGeom>
                  <a:solidFill>
                    <a:schemeClr val="tx1">
                      <a:lumMod val="65000"/>
                      <a:lumOff val="35000"/>
                    </a:schemeClr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defRPr/>
                    </a:pPr>
                    <a:endParaRPr kumimoji="0" lang="zh-CN" alt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宋体" panose="02010600030101010101" pitchFamily="2" charset="-122"/>
                      <a:cs typeface="+mn-cs"/>
                    </a:endParaRPr>
                  </a:p>
                </p:txBody>
              </p:sp>
              <p:sp>
                <p:nvSpPr>
                  <p:cNvPr id="188" name="Freeform 462"/>
                  <p:cNvSpPr/>
                  <p:nvPr/>
                </p:nvSpPr>
                <p:spPr bwMode="auto">
                  <a:xfrm>
                    <a:off x="3313113" y="4637088"/>
                    <a:ext cx="30163" cy="50800"/>
                  </a:xfrm>
                  <a:custGeom>
                    <a:avLst/>
                    <a:gdLst>
                      <a:gd name="T0" fmla="*/ 0 w 8"/>
                      <a:gd name="T1" fmla="*/ 13 h 13"/>
                      <a:gd name="T2" fmla="*/ 0 w 8"/>
                      <a:gd name="T3" fmla="*/ 12 h 13"/>
                      <a:gd name="T4" fmla="*/ 2 w 8"/>
                      <a:gd name="T5" fmla="*/ 11 h 13"/>
                      <a:gd name="T6" fmla="*/ 6 w 8"/>
                      <a:gd name="T7" fmla="*/ 4 h 13"/>
                      <a:gd name="T8" fmla="*/ 4 w 8"/>
                      <a:gd name="T9" fmla="*/ 2 h 13"/>
                      <a:gd name="T10" fmla="*/ 1 w 8"/>
                      <a:gd name="T11" fmla="*/ 3 h 13"/>
                      <a:gd name="T12" fmla="*/ 0 w 8"/>
                      <a:gd name="T13" fmla="*/ 2 h 13"/>
                      <a:gd name="T14" fmla="*/ 4 w 8"/>
                      <a:gd name="T15" fmla="*/ 0 h 13"/>
                      <a:gd name="T16" fmla="*/ 8 w 8"/>
                      <a:gd name="T17" fmla="*/ 4 h 13"/>
                      <a:gd name="T18" fmla="*/ 4 w 8"/>
                      <a:gd name="T19" fmla="*/ 11 h 13"/>
                      <a:gd name="T20" fmla="*/ 3 w 8"/>
                      <a:gd name="T21" fmla="*/ 12 h 13"/>
                      <a:gd name="T22" fmla="*/ 3 w 8"/>
                      <a:gd name="T23" fmla="*/ 12 h 13"/>
                      <a:gd name="T24" fmla="*/ 8 w 8"/>
                      <a:gd name="T25" fmla="*/ 12 h 13"/>
                      <a:gd name="T26" fmla="*/ 8 w 8"/>
                      <a:gd name="T27" fmla="*/ 13 h 13"/>
                      <a:gd name="T28" fmla="*/ 0 w 8"/>
                      <a:gd name="T29" fmla="*/ 13 h 1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8" h="13">
                        <a:moveTo>
                          <a:pt x="0" y="13"/>
                        </a:moveTo>
                        <a:cubicBezTo>
                          <a:pt x="0" y="12"/>
                          <a:pt x="0" y="12"/>
                          <a:pt x="0" y="12"/>
                        </a:cubicBezTo>
                        <a:cubicBezTo>
                          <a:pt x="2" y="11"/>
                          <a:pt x="2" y="11"/>
                          <a:pt x="2" y="11"/>
                        </a:cubicBezTo>
                        <a:cubicBezTo>
                          <a:pt x="5" y="8"/>
                          <a:pt x="6" y="6"/>
                          <a:pt x="6" y="4"/>
                        </a:cubicBezTo>
                        <a:cubicBezTo>
                          <a:pt x="6" y="3"/>
                          <a:pt x="6" y="2"/>
                          <a:pt x="4" y="2"/>
                        </a:cubicBezTo>
                        <a:cubicBezTo>
                          <a:pt x="3" y="2"/>
                          <a:pt x="2" y="2"/>
                          <a:pt x="1" y="3"/>
                        </a:cubicBezTo>
                        <a:cubicBezTo>
                          <a:pt x="0" y="2"/>
                          <a:pt x="0" y="2"/>
                          <a:pt x="0" y="2"/>
                        </a:cubicBezTo>
                        <a:cubicBezTo>
                          <a:pt x="1" y="1"/>
                          <a:pt x="3" y="0"/>
                          <a:pt x="4" y="0"/>
                        </a:cubicBezTo>
                        <a:cubicBezTo>
                          <a:pt x="7" y="0"/>
                          <a:pt x="8" y="2"/>
                          <a:pt x="8" y="4"/>
                        </a:cubicBezTo>
                        <a:cubicBezTo>
                          <a:pt x="8" y="6"/>
                          <a:pt x="6" y="8"/>
                          <a:pt x="4" y="11"/>
                        </a:cubicBezTo>
                        <a:cubicBezTo>
                          <a:pt x="3" y="12"/>
                          <a:pt x="3" y="12"/>
                          <a:pt x="3" y="12"/>
                        </a:cubicBezTo>
                        <a:cubicBezTo>
                          <a:pt x="3" y="12"/>
                          <a:pt x="3" y="12"/>
                          <a:pt x="3" y="12"/>
                        </a:cubicBezTo>
                        <a:cubicBezTo>
                          <a:pt x="8" y="12"/>
                          <a:pt x="8" y="12"/>
                          <a:pt x="8" y="12"/>
                        </a:cubicBezTo>
                        <a:cubicBezTo>
                          <a:pt x="8" y="13"/>
                          <a:pt x="8" y="13"/>
                          <a:pt x="8" y="13"/>
                        </a:cubicBezTo>
                        <a:lnTo>
                          <a:pt x="0" y="13"/>
                        </a:lnTo>
                        <a:close/>
                      </a:path>
                    </a:pathLst>
                  </a:custGeom>
                  <a:solidFill>
                    <a:schemeClr val="tx1">
                      <a:lumMod val="65000"/>
                      <a:lumOff val="35000"/>
                    </a:schemeClr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defRPr/>
                    </a:pPr>
                    <a:endParaRPr kumimoji="0" lang="zh-CN" alt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宋体" panose="02010600030101010101" pitchFamily="2" charset="-122"/>
                      <a:cs typeface="+mn-cs"/>
                    </a:endParaRPr>
                  </a:p>
                </p:txBody>
              </p:sp>
              <p:sp>
                <p:nvSpPr>
                  <p:cNvPr id="189" name="Freeform 463"/>
                  <p:cNvSpPr/>
                  <p:nvPr/>
                </p:nvSpPr>
                <p:spPr bwMode="auto">
                  <a:xfrm>
                    <a:off x="3354388" y="4637088"/>
                    <a:ext cx="30163" cy="50800"/>
                  </a:xfrm>
                  <a:custGeom>
                    <a:avLst/>
                    <a:gdLst>
                      <a:gd name="T0" fmla="*/ 19 w 19"/>
                      <a:gd name="T1" fmla="*/ 0 h 32"/>
                      <a:gd name="T2" fmla="*/ 19 w 19"/>
                      <a:gd name="T3" fmla="*/ 5 h 32"/>
                      <a:gd name="T4" fmla="*/ 5 w 19"/>
                      <a:gd name="T5" fmla="*/ 32 h 32"/>
                      <a:gd name="T6" fmla="*/ 0 w 19"/>
                      <a:gd name="T7" fmla="*/ 32 h 32"/>
                      <a:gd name="T8" fmla="*/ 15 w 19"/>
                      <a:gd name="T9" fmla="*/ 5 h 32"/>
                      <a:gd name="T10" fmla="*/ 15 w 19"/>
                      <a:gd name="T11" fmla="*/ 5 h 32"/>
                      <a:gd name="T12" fmla="*/ 0 w 19"/>
                      <a:gd name="T13" fmla="*/ 5 h 32"/>
                      <a:gd name="T14" fmla="*/ 0 w 19"/>
                      <a:gd name="T15" fmla="*/ 0 h 32"/>
                      <a:gd name="T16" fmla="*/ 19 w 19"/>
                      <a:gd name="T17" fmla="*/ 0 h 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9" h="32">
                        <a:moveTo>
                          <a:pt x="19" y="0"/>
                        </a:moveTo>
                        <a:lnTo>
                          <a:pt x="19" y="5"/>
                        </a:lnTo>
                        <a:lnTo>
                          <a:pt x="5" y="32"/>
                        </a:lnTo>
                        <a:lnTo>
                          <a:pt x="0" y="32"/>
                        </a:lnTo>
                        <a:lnTo>
                          <a:pt x="15" y="5"/>
                        </a:lnTo>
                        <a:lnTo>
                          <a:pt x="15" y="5"/>
                        </a:lnTo>
                        <a:lnTo>
                          <a:pt x="0" y="5"/>
                        </a:lnTo>
                        <a:lnTo>
                          <a:pt x="0" y="0"/>
                        </a:lnTo>
                        <a:lnTo>
                          <a:pt x="19" y="0"/>
                        </a:lnTo>
                        <a:close/>
                      </a:path>
                    </a:pathLst>
                  </a:custGeom>
                  <a:solidFill>
                    <a:schemeClr val="tx1">
                      <a:lumMod val="65000"/>
                      <a:lumOff val="35000"/>
                    </a:schemeClr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defRPr/>
                    </a:pPr>
                    <a:endParaRPr kumimoji="0" lang="zh-CN" alt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宋体" panose="02010600030101010101" pitchFamily="2" charset="-122"/>
                      <a:cs typeface="+mn-cs"/>
                    </a:endParaRPr>
                  </a:p>
                </p:txBody>
              </p:sp>
              <p:sp>
                <p:nvSpPr>
                  <p:cNvPr id="190" name="Freeform 464"/>
                  <p:cNvSpPr>
                    <a:spLocks noEditPoints="1"/>
                  </p:cNvSpPr>
                  <p:nvPr/>
                </p:nvSpPr>
                <p:spPr bwMode="auto">
                  <a:xfrm>
                    <a:off x="3389313" y="4637088"/>
                    <a:ext cx="33338" cy="53975"/>
                  </a:xfrm>
                  <a:custGeom>
                    <a:avLst/>
                    <a:gdLst>
                      <a:gd name="T0" fmla="*/ 2 w 9"/>
                      <a:gd name="T1" fmla="*/ 12 h 14"/>
                      <a:gd name="T2" fmla="*/ 3 w 9"/>
                      <a:gd name="T3" fmla="*/ 12 h 14"/>
                      <a:gd name="T4" fmla="*/ 6 w 9"/>
                      <a:gd name="T5" fmla="*/ 11 h 14"/>
                      <a:gd name="T6" fmla="*/ 7 w 9"/>
                      <a:gd name="T7" fmla="*/ 7 h 14"/>
                      <a:gd name="T8" fmla="*/ 7 w 9"/>
                      <a:gd name="T9" fmla="*/ 7 h 14"/>
                      <a:gd name="T10" fmla="*/ 4 w 9"/>
                      <a:gd name="T11" fmla="*/ 9 h 14"/>
                      <a:gd name="T12" fmla="*/ 0 w 9"/>
                      <a:gd name="T13" fmla="*/ 5 h 14"/>
                      <a:gd name="T14" fmla="*/ 5 w 9"/>
                      <a:gd name="T15" fmla="*/ 0 h 14"/>
                      <a:gd name="T16" fmla="*/ 9 w 9"/>
                      <a:gd name="T17" fmla="*/ 6 h 14"/>
                      <a:gd name="T18" fmla="*/ 7 w 9"/>
                      <a:gd name="T19" fmla="*/ 12 h 14"/>
                      <a:gd name="T20" fmla="*/ 3 w 9"/>
                      <a:gd name="T21" fmla="*/ 13 h 14"/>
                      <a:gd name="T22" fmla="*/ 2 w 9"/>
                      <a:gd name="T23" fmla="*/ 14 h 14"/>
                      <a:gd name="T24" fmla="*/ 2 w 9"/>
                      <a:gd name="T25" fmla="*/ 12 h 14"/>
                      <a:gd name="T26" fmla="*/ 2 w 9"/>
                      <a:gd name="T27" fmla="*/ 5 h 14"/>
                      <a:gd name="T28" fmla="*/ 5 w 9"/>
                      <a:gd name="T29" fmla="*/ 7 h 14"/>
                      <a:gd name="T30" fmla="*/ 7 w 9"/>
                      <a:gd name="T31" fmla="*/ 6 h 14"/>
                      <a:gd name="T32" fmla="*/ 7 w 9"/>
                      <a:gd name="T33" fmla="*/ 5 h 14"/>
                      <a:gd name="T34" fmla="*/ 5 w 9"/>
                      <a:gd name="T35" fmla="*/ 2 h 14"/>
                      <a:gd name="T36" fmla="*/ 2 w 9"/>
                      <a:gd name="T37" fmla="*/ 5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</a:cxnLst>
                    <a:rect l="0" t="0" r="r" b="b"/>
                    <a:pathLst>
                      <a:path w="9" h="14">
                        <a:moveTo>
                          <a:pt x="2" y="12"/>
                        </a:moveTo>
                        <a:cubicBezTo>
                          <a:pt x="2" y="12"/>
                          <a:pt x="2" y="12"/>
                          <a:pt x="3" y="12"/>
                        </a:cubicBezTo>
                        <a:cubicBezTo>
                          <a:pt x="4" y="12"/>
                          <a:pt x="5" y="12"/>
                          <a:pt x="6" y="11"/>
                        </a:cubicBezTo>
                        <a:cubicBezTo>
                          <a:pt x="7" y="10"/>
                          <a:pt x="7" y="9"/>
                          <a:pt x="7" y="7"/>
                        </a:cubicBezTo>
                        <a:cubicBezTo>
                          <a:pt x="7" y="7"/>
                          <a:pt x="7" y="7"/>
                          <a:pt x="7" y="7"/>
                        </a:cubicBezTo>
                        <a:cubicBezTo>
                          <a:pt x="7" y="8"/>
                          <a:pt x="6" y="9"/>
                          <a:pt x="4" y="9"/>
                        </a:cubicBezTo>
                        <a:cubicBezTo>
                          <a:pt x="2" y="9"/>
                          <a:pt x="0" y="7"/>
                          <a:pt x="0" y="5"/>
                        </a:cubicBezTo>
                        <a:cubicBezTo>
                          <a:pt x="0" y="2"/>
                          <a:pt x="2" y="0"/>
                          <a:pt x="5" y="0"/>
                        </a:cubicBezTo>
                        <a:cubicBezTo>
                          <a:pt x="8" y="0"/>
                          <a:pt x="9" y="2"/>
                          <a:pt x="9" y="6"/>
                        </a:cubicBezTo>
                        <a:cubicBezTo>
                          <a:pt x="9" y="8"/>
                          <a:pt x="8" y="10"/>
                          <a:pt x="7" y="12"/>
                        </a:cubicBezTo>
                        <a:cubicBezTo>
                          <a:pt x="6" y="13"/>
                          <a:pt x="5" y="13"/>
                          <a:pt x="3" y="13"/>
                        </a:cubicBezTo>
                        <a:cubicBezTo>
                          <a:pt x="3" y="14"/>
                          <a:pt x="2" y="14"/>
                          <a:pt x="2" y="14"/>
                        </a:cubicBezTo>
                        <a:lnTo>
                          <a:pt x="2" y="12"/>
                        </a:lnTo>
                        <a:close/>
                        <a:moveTo>
                          <a:pt x="2" y="5"/>
                        </a:moveTo>
                        <a:cubicBezTo>
                          <a:pt x="2" y="6"/>
                          <a:pt x="3" y="7"/>
                          <a:pt x="5" y="7"/>
                        </a:cubicBezTo>
                        <a:cubicBezTo>
                          <a:pt x="6" y="7"/>
                          <a:pt x="7" y="7"/>
                          <a:pt x="7" y="6"/>
                        </a:cubicBezTo>
                        <a:cubicBezTo>
                          <a:pt x="7" y="6"/>
                          <a:pt x="7" y="6"/>
                          <a:pt x="7" y="5"/>
                        </a:cubicBezTo>
                        <a:cubicBezTo>
                          <a:pt x="7" y="3"/>
                          <a:pt x="7" y="2"/>
                          <a:pt x="5" y="2"/>
                        </a:cubicBezTo>
                        <a:cubicBezTo>
                          <a:pt x="3" y="2"/>
                          <a:pt x="2" y="3"/>
                          <a:pt x="2" y="5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65000"/>
                      <a:lumOff val="35000"/>
                    </a:schemeClr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defRPr/>
                    </a:pPr>
                    <a:endParaRPr kumimoji="0" lang="zh-CN" alt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宋体" panose="02010600030101010101" pitchFamily="2" charset="-122"/>
                      <a:cs typeface="+mn-cs"/>
                    </a:endParaRPr>
                  </a:p>
                </p:txBody>
              </p:sp>
              <p:sp>
                <p:nvSpPr>
                  <p:cNvPr id="191" name="Freeform 465"/>
                  <p:cNvSpPr>
                    <a:spLocks noEditPoints="1"/>
                  </p:cNvSpPr>
                  <p:nvPr/>
                </p:nvSpPr>
                <p:spPr bwMode="auto">
                  <a:xfrm>
                    <a:off x="3430588" y="4637088"/>
                    <a:ext cx="30163" cy="53975"/>
                  </a:xfrm>
                  <a:custGeom>
                    <a:avLst/>
                    <a:gdLst>
                      <a:gd name="T0" fmla="*/ 1 w 8"/>
                      <a:gd name="T1" fmla="*/ 12 h 14"/>
                      <a:gd name="T2" fmla="*/ 2 w 8"/>
                      <a:gd name="T3" fmla="*/ 12 h 14"/>
                      <a:gd name="T4" fmla="*/ 5 w 8"/>
                      <a:gd name="T5" fmla="*/ 11 h 14"/>
                      <a:gd name="T6" fmla="*/ 7 w 8"/>
                      <a:gd name="T7" fmla="*/ 7 h 14"/>
                      <a:gd name="T8" fmla="*/ 7 w 8"/>
                      <a:gd name="T9" fmla="*/ 7 h 14"/>
                      <a:gd name="T10" fmla="*/ 3 w 8"/>
                      <a:gd name="T11" fmla="*/ 9 h 14"/>
                      <a:gd name="T12" fmla="*/ 0 w 8"/>
                      <a:gd name="T13" fmla="*/ 5 h 14"/>
                      <a:gd name="T14" fmla="*/ 4 w 8"/>
                      <a:gd name="T15" fmla="*/ 0 h 14"/>
                      <a:gd name="T16" fmla="*/ 8 w 8"/>
                      <a:gd name="T17" fmla="*/ 6 h 14"/>
                      <a:gd name="T18" fmla="*/ 6 w 8"/>
                      <a:gd name="T19" fmla="*/ 12 h 14"/>
                      <a:gd name="T20" fmla="*/ 2 w 8"/>
                      <a:gd name="T21" fmla="*/ 13 h 14"/>
                      <a:gd name="T22" fmla="*/ 1 w 8"/>
                      <a:gd name="T23" fmla="*/ 14 h 14"/>
                      <a:gd name="T24" fmla="*/ 1 w 8"/>
                      <a:gd name="T25" fmla="*/ 12 h 14"/>
                      <a:gd name="T26" fmla="*/ 1 w 8"/>
                      <a:gd name="T27" fmla="*/ 5 h 14"/>
                      <a:gd name="T28" fmla="*/ 4 w 8"/>
                      <a:gd name="T29" fmla="*/ 7 h 14"/>
                      <a:gd name="T30" fmla="*/ 6 w 8"/>
                      <a:gd name="T31" fmla="*/ 6 h 14"/>
                      <a:gd name="T32" fmla="*/ 7 w 8"/>
                      <a:gd name="T33" fmla="*/ 5 h 14"/>
                      <a:gd name="T34" fmla="*/ 4 w 8"/>
                      <a:gd name="T35" fmla="*/ 2 h 14"/>
                      <a:gd name="T36" fmla="*/ 1 w 8"/>
                      <a:gd name="T37" fmla="*/ 5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</a:cxnLst>
                    <a:rect l="0" t="0" r="r" b="b"/>
                    <a:pathLst>
                      <a:path w="8" h="14">
                        <a:moveTo>
                          <a:pt x="1" y="12"/>
                        </a:moveTo>
                        <a:cubicBezTo>
                          <a:pt x="1" y="12"/>
                          <a:pt x="2" y="12"/>
                          <a:pt x="2" y="12"/>
                        </a:cubicBezTo>
                        <a:cubicBezTo>
                          <a:pt x="3" y="12"/>
                          <a:pt x="4" y="12"/>
                          <a:pt x="5" y="11"/>
                        </a:cubicBezTo>
                        <a:cubicBezTo>
                          <a:pt x="6" y="10"/>
                          <a:pt x="6" y="9"/>
                          <a:pt x="7" y="7"/>
                        </a:cubicBezTo>
                        <a:cubicBezTo>
                          <a:pt x="7" y="7"/>
                          <a:pt x="7" y="7"/>
                          <a:pt x="7" y="7"/>
                        </a:cubicBezTo>
                        <a:cubicBezTo>
                          <a:pt x="6" y="8"/>
                          <a:pt x="5" y="9"/>
                          <a:pt x="3" y="9"/>
                        </a:cubicBezTo>
                        <a:cubicBezTo>
                          <a:pt x="1" y="9"/>
                          <a:pt x="0" y="7"/>
                          <a:pt x="0" y="5"/>
                        </a:cubicBezTo>
                        <a:cubicBezTo>
                          <a:pt x="0" y="2"/>
                          <a:pt x="1" y="0"/>
                          <a:pt x="4" y="0"/>
                        </a:cubicBezTo>
                        <a:cubicBezTo>
                          <a:pt x="7" y="0"/>
                          <a:pt x="8" y="2"/>
                          <a:pt x="8" y="6"/>
                        </a:cubicBezTo>
                        <a:cubicBezTo>
                          <a:pt x="8" y="8"/>
                          <a:pt x="7" y="10"/>
                          <a:pt x="6" y="12"/>
                        </a:cubicBezTo>
                        <a:cubicBezTo>
                          <a:pt x="5" y="13"/>
                          <a:pt x="4" y="13"/>
                          <a:pt x="2" y="13"/>
                        </a:cubicBezTo>
                        <a:cubicBezTo>
                          <a:pt x="2" y="14"/>
                          <a:pt x="1" y="14"/>
                          <a:pt x="1" y="14"/>
                        </a:cubicBezTo>
                        <a:lnTo>
                          <a:pt x="1" y="12"/>
                        </a:lnTo>
                        <a:close/>
                        <a:moveTo>
                          <a:pt x="1" y="5"/>
                        </a:moveTo>
                        <a:cubicBezTo>
                          <a:pt x="1" y="6"/>
                          <a:pt x="2" y="7"/>
                          <a:pt x="4" y="7"/>
                        </a:cubicBezTo>
                        <a:cubicBezTo>
                          <a:pt x="5" y="7"/>
                          <a:pt x="6" y="7"/>
                          <a:pt x="6" y="6"/>
                        </a:cubicBezTo>
                        <a:cubicBezTo>
                          <a:pt x="7" y="6"/>
                          <a:pt x="7" y="6"/>
                          <a:pt x="7" y="5"/>
                        </a:cubicBezTo>
                        <a:cubicBezTo>
                          <a:pt x="7" y="3"/>
                          <a:pt x="6" y="2"/>
                          <a:pt x="4" y="2"/>
                        </a:cubicBezTo>
                        <a:cubicBezTo>
                          <a:pt x="2" y="2"/>
                          <a:pt x="1" y="3"/>
                          <a:pt x="1" y="5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65000"/>
                      <a:lumOff val="35000"/>
                    </a:schemeClr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defRPr/>
                    </a:pPr>
                    <a:endParaRPr kumimoji="0" lang="zh-CN" alt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宋体" panose="02010600030101010101" pitchFamily="2" charset="-122"/>
                      <a:cs typeface="+mn-cs"/>
                    </a:endParaRPr>
                  </a:p>
                </p:txBody>
              </p:sp>
            </p:grpSp>
          </p:grpSp>
        </p:grpSp>
        <p:grpSp>
          <p:nvGrpSpPr>
            <p:cNvPr id="43" name="组合 42"/>
            <p:cNvGrpSpPr/>
            <p:nvPr/>
          </p:nvGrpSpPr>
          <p:grpSpPr>
            <a:xfrm>
              <a:off x="3196125" y="3035300"/>
              <a:ext cx="1761216" cy="2498725"/>
              <a:chOff x="4546600" y="1545262"/>
              <a:chExt cx="2811463" cy="3988764"/>
            </a:xfrm>
          </p:grpSpPr>
          <p:sp>
            <p:nvSpPr>
              <p:cNvPr id="44" name="Freeform 5"/>
              <p:cNvSpPr/>
              <p:nvPr/>
            </p:nvSpPr>
            <p:spPr bwMode="auto">
              <a:xfrm>
                <a:off x="4642568" y="1639879"/>
                <a:ext cx="2620879" cy="3799531"/>
              </a:xfrm>
              <a:custGeom>
                <a:avLst/>
                <a:gdLst>
                  <a:gd name="T0" fmla="*/ 281 w 414"/>
                  <a:gd name="T1" fmla="*/ 0 h 601"/>
                  <a:gd name="T2" fmla="*/ 88 w 414"/>
                  <a:gd name="T3" fmla="*/ 0 h 601"/>
                  <a:gd name="T4" fmla="*/ 0 w 414"/>
                  <a:gd name="T5" fmla="*/ 87 h 601"/>
                  <a:gd name="T6" fmla="*/ 0 w 414"/>
                  <a:gd name="T7" fmla="*/ 514 h 601"/>
                  <a:gd name="T8" fmla="*/ 88 w 414"/>
                  <a:gd name="T9" fmla="*/ 601 h 601"/>
                  <a:gd name="T10" fmla="*/ 326 w 414"/>
                  <a:gd name="T11" fmla="*/ 601 h 601"/>
                  <a:gd name="T12" fmla="*/ 414 w 414"/>
                  <a:gd name="T13" fmla="*/ 514 h 601"/>
                  <a:gd name="T14" fmla="*/ 414 w 414"/>
                  <a:gd name="T15" fmla="*/ 148 h 601"/>
                  <a:gd name="T16" fmla="*/ 281 w 414"/>
                  <a:gd name="T17" fmla="*/ 0 h 6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14" h="601">
                    <a:moveTo>
                      <a:pt x="281" y="0"/>
                    </a:moveTo>
                    <a:cubicBezTo>
                      <a:pt x="88" y="0"/>
                      <a:pt x="88" y="0"/>
                      <a:pt x="88" y="0"/>
                    </a:cubicBezTo>
                    <a:cubicBezTo>
                      <a:pt x="39" y="0"/>
                      <a:pt x="0" y="39"/>
                      <a:pt x="0" y="87"/>
                    </a:cubicBezTo>
                    <a:cubicBezTo>
                      <a:pt x="0" y="514"/>
                      <a:pt x="0" y="514"/>
                      <a:pt x="0" y="514"/>
                    </a:cubicBezTo>
                    <a:cubicBezTo>
                      <a:pt x="0" y="562"/>
                      <a:pt x="39" y="601"/>
                      <a:pt x="88" y="601"/>
                    </a:cubicBezTo>
                    <a:cubicBezTo>
                      <a:pt x="326" y="601"/>
                      <a:pt x="326" y="601"/>
                      <a:pt x="326" y="601"/>
                    </a:cubicBezTo>
                    <a:cubicBezTo>
                      <a:pt x="375" y="601"/>
                      <a:pt x="414" y="562"/>
                      <a:pt x="414" y="514"/>
                    </a:cubicBezTo>
                    <a:cubicBezTo>
                      <a:pt x="414" y="148"/>
                      <a:pt x="414" y="148"/>
                      <a:pt x="414" y="148"/>
                    </a:cubicBezTo>
                    <a:cubicBezTo>
                      <a:pt x="281" y="0"/>
                      <a:pt x="281" y="0"/>
                      <a:pt x="281" y="0"/>
                    </a:cubicBezTo>
                  </a:path>
                </a:pathLst>
              </a:custGeom>
              <a:solidFill>
                <a:srgbClr val="6C7C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45" name="Freeform 334"/>
              <p:cNvSpPr>
                <a:spLocks noEditPoints="1"/>
              </p:cNvSpPr>
              <p:nvPr/>
            </p:nvSpPr>
            <p:spPr bwMode="auto">
              <a:xfrm>
                <a:off x="6307819" y="1545262"/>
                <a:ext cx="1044837" cy="1163784"/>
              </a:xfrm>
              <a:custGeom>
                <a:avLst/>
                <a:gdLst>
                  <a:gd name="T0" fmla="*/ 136 w 165"/>
                  <a:gd name="T1" fmla="*/ 147 h 184"/>
                  <a:gd name="T2" fmla="*/ 136 w 165"/>
                  <a:gd name="T3" fmla="*/ 184 h 184"/>
                  <a:gd name="T4" fmla="*/ 163 w 165"/>
                  <a:gd name="T5" fmla="*/ 178 h 184"/>
                  <a:gd name="T6" fmla="*/ 165 w 165"/>
                  <a:gd name="T7" fmla="*/ 179 h 184"/>
                  <a:gd name="T8" fmla="*/ 136 w 165"/>
                  <a:gd name="T9" fmla="*/ 147 h 184"/>
                  <a:gd name="T10" fmla="*/ 5 w 165"/>
                  <a:gd name="T11" fmla="*/ 0 h 184"/>
                  <a:gd name="T12" fmla="*/ 0 w 165"/>
                  <a:gd name="T13" fmla="*/ 29 h 184"/>
                  <a:gd name="T14" fmla="*/ 31 w 165"/>
                  <a:gd name="T15" fmla="*/ 29 h 184"/>
                  <a:gd name="T16" fmla="*/ 10 w 165"/>
                  <a:gd name="T17" fmla="*/ 6 h 184"/>
                  <a:gd name="T18" fmla="*/ 5 w 165"/>
                  <a:gd name="T19" fmla="*/ 0 h 1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65" h="184">
                    <a:moveTo>
                      <a:pt x="136" y="147"/>
                    </a:moveTo>
                    <a:cubicBezTo>
                      <a:pt x="136" y="184"/>
                      <a:pt x="136" y="184"/>
                      <a:pt x="136" y="184"/>
                    </a:cubicBezTo>
                    <a:cubicBezTo>
                      <a:pt x="145" y="182"/>
                      <a:pt x="158" y="178"/>
                      <a:pt x="163" y="178"/>
                    </a:cubicBezTo>
                    <a:cubicBezTo>
                      <a:pt x="164" y="178"/>
                      <a:pt x="165" y="178"/>
                      <a:pt x="165" y="179"/>
                    </a:cubicBezTo>
                    <a:lnTo>
                      <a:pt x="136" y="147"/>
                    </a:lnTo>
                    <a:close/>
                    <a:moveTo>
                      <a:pt x="5" y="0"/>
                    </a:moveTo>
                    <a:cubicBezTo>
                      <a:pt x="3" y="10"/>
                      <a:pt x="2" y="20"/>
                      <a:pt x="0" y="29"/>
                    </a:cubicBezTo>
                    <a:cubicBezTo>
                      <a:pt x="31" y="29"/>
                      <a:pt x="31" y="29"/>
                      <a:pt x="31" y="29"/>
                    </a:cubicBezTo>
                    <a:cubicBezTo>
                      <a:pt x="10" y="6"/>
                      <a:pt x="10" y="6"/>
                      <a:pt x="10" y="6"/>
                    </a:cubicBez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46" name="Freeform 335"/>
              <p:cNvSpPr/>
              <p:nvPr/>
            </p:nvSpPr>
            <p:spPr bwMode="auto">
              <a:xfrm>
                <a:off x="6428118" y="1646637"/>
                <a:ext cx="842088" cy="935352"/>
              </a:xfrm>
              <a:custGeom>
                <a:avLst/>
                <a:gdLst>
                  <a:gd name="T0" fmla="*/ 0 w 133"/>
                  <a:gd name="T1" fmla="*/ 60 h 148"/>
                  <a:gd name="T2" fmla="*/ 88 w 133"/>
                  <a:gd name="T3" fmla="*/ 148 h 148"/>
                  <a:gd name="T4" fmla="*/ 133 w 133"/>
                  <a:gd name="T5" fmla="*/ 148 h 148"/>
                  <a:gd name="T6" fmla="*/ 0 w 133"/>
                  <a:gd name="T7" fmla="*/ 0 h 148"/>
                  <a:gd name="T8" fmla="*/ 0 w 133"/>
                  <a:gd name="T9" fmla="*/ 60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3" h="148">
                    <a:moveTo>
                      <a:pt x="0" y="60"/>
                    </a:moveTo>
                    <a:cubicBezTo>
                      <a:pt x="0" y="109"/>
                      <a:pt x="40" y="148"/>
                      <a:pt x="88" y="148"/>
                    </a:cubicBezTo>
                    <a:cubicBezTo>
                      <a:pt x="133" y="148"/>
                      <a:pt x="133" y="148"/>
                      <a:pt x="133" y="148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6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47" name="Freeform 337"/>
              <p:cNvSpPr/>
              <p:nvPr/>
            </p:nvSpPr>
            <p:spPr bwMode="auto">
              <a:xfrm>
                <a:off x="6428118" y="1646637"/>
                <a:ext cx="842088" cy="935352"/>
              </a:xfrm>
              <a:custGeom>
                <a:avLst/>
                <a:gdLst>
                  <a:gd name="T0" fmla="*/ 0 w 133"/>
                  <a:gd name="T1" fmla="*/ 60 h 148"/>
                  <a:gd name="T2" fmla="*/ 88 w 133"/>
                  <a:gd name="T3" fmla="*/ 148 h 148"/>
                  <a:gd name="T4" fmla="*/ 133 w 133"/>
                  <a:gd name="T5" fmla="*/ 148 h 148"/>
                  <a:gd name="T6" fmla="*/ 0 w 133"/>
                  <a:gd name="T7" fmla="*/ 0 h 148"/>
                  <a:gd name="T8" fmla="*/ 0 w 133"/>
                  <a:gd name="T9" fmla="*/ 60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3" h="148">
                    <a:moveTo>
                      <a:pt x="0" y="60"/>
                    </a:moveTo>
                    <a:cubicBezTo>
                      <a:pt x="0" y="109"/>
                      <a:pt x="40" y="148"/>
                      <a:pt x="88" y="148"/>
                    </a:cubicBezTo>
                    <a:cubicBezTo>
                      <a:pt x="133" y="148"/>
                      <a:pt x="133" y="148"/>
                      <a:pt x="133" y="148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60"/>
                    </a:lnTo>
                    <a:close/>
                  </a:path>
                </a:pathLst>
              </a:custGeom>
              <a:solidFill>
                <a:srgbClr val="4A5D5E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宋体" panose="02010600030101010101" pitchFamily="2" charset="-122"/>
                  <a:cs typeface="+mn-cs"/>
                </a:endParaRPr>
              </a:p>
            </p:txBody>
          </p:sp>
          <p:sp>
            <p:nvSpPr>
              <p:cNvPr id="48" name="Freeform 338"/>
              <p:cNvSpPr/>
              <p:nvPr/>
            </p:nvSpPr>
            <p:spPr bwMode="auto">
              <a:xfrm>
                <a:off x="6338908" y="1545262"/>
                <a:ext cx="1019155" cy="1131344"/>
              </a:xfrm>
              <a:custGeom>
                <a:avLst/>
                <a:gdLst>
                  <a:gd name="T0" fmla="*/ 102 w 161"/>
                  <a:gd name="T1" fmla="*/ 150 h 179"/>
                  <a:gd name="T2" fmla="*/ 29 w 161"/>
                  <a:gd name="T3" fmla="*/ 76 h 179"/>
                  <a:gd name="T4" fmla="*/ 29 w 161"/>
                  <a:gd name="T5" fmla="*/ 33 h 179"/>
                  <a:gd name="T6" fmla="*/ 0 w 161"/>
                  <a:gd name="T7" fmla="*/ 0 h 179"/>
                  <a:gd name="T8" fmla="*/ 0 w 161"/>
                  <a:gd name="T9" fmla="*/ 76 h 179"/>
                  <a:gd name="T10" fmla="*/ 102 w 161"/>
                  <a:gd name="T11" fmla="*/ 179 h 179"/>
                  <a:gd name="T12" fmla="*/ 161 w 161"/>
                  <a:gd name="T13" fmla="*/ 179 h 179"/>
                  <a:gd name="T14" fmla="*/ 134 w 161"/>
                  <a:gd name="T15" fmla="*/ 150 h 179"/>
                  <a:gd name="T16" fmla="*/ 102 w 161"/>
                  <a:gd name="T17" fmla="*/ 150 h 1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1" h="179">
                    <a:moveTo>
                      <a:pt x="102" y="150"/>
                    </a:moveTo>
                    <a:cubicBezTo>
                      <a:pt x="62" y="149"/>
                      <a:pt x="29" y="117"/>
                      <a:pt x="29" y="76"/>
                    </a:cubicBezTo>
                    <a:cubicBezTo>
                      <a:pt x="29" y="33"/>
                      <a:pt x="29" y="33"/>
                      <a:pt x="29" y="3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76"/>
                      <a:pt x="0" y="76"/>
                      <a:pt x="0" y="76"/>
                    </a:cubicBezTo>
                    <a:cubicBezTo>
                      <a:pt x="0" y="133"/>
                      <a:pt x="46" y="179"/>
                      <a:pt x="102" y="179"/>
                    </a:cubicBezTo>
                    <a:cubicBezTo>
                      <a:pt x="161" y="179"/>
                      <a:pt x="161" y="179"/>
                      <a:pt x="161" y="179"/>
                    </a:cubicBezTo>
                    <a:cubicBezTo>
                      <a:pt x="134" y="150"/>
                      <a:pt x="134" y="150"/>
                      <a:pt x="134" y="150"/>
                    </a:cubicBezTo>
                    <a:lnTo>
                      <a:pt x="102" y="150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宋体" panose="02010600030101010101" pitchFamily="2" charset="-122"/>
                  <a:cs typeface="+mn-cs"/>
                </a:endParaRPr>
              </a:p>
            </p:txBody>
          </p:sp>
          <p:grpSp>
            <p:nvGrpSpPr>
              <p:cNvPr id="49" name="组合 48"/>
              <p:cNvGrpSpPr/>
              <p:nvPr/>
            </p:nvGrpSpPr>
            <p:grpSpPr>
              <a:xfrm>
                <a:off x="4546600" y="1545262"/>
                <a:ext cx="2811463" cy="3988764"/>
                <a:chOff x="4546600" y="1545262"/>
                <a:chExt cx="2811463" cy="3988764"/>
              </a:xfrm>
            </p:grpSpPr>
            <p:sp>
              <p:nvSpPr>
                <p:cNvPr id="50" name="Freeform 336"/>
                <p:cNvSpPr/>
                <p:nvPr/>
              </p:nvSpPr>
              <p:spPr bwMode="auto">
                <a:xfrm>
                  <a:off x="4546600" y="1545262"/>
                  <a:ext cx="2811463" cy="3988764"/>
                </a:xfrm>
                <a:custGeom>
                  <a:avLst/>
                  <a:gdLst>
                    <a:gd name="T0" fmla="*/ 444 w 444"/>
                    <a:gd name="T1" fmla="*/ 179 h 631"/>
                    <a:gd name="T2" fmla="*/ 414 w 444"/>
                    <a:gd name="T3" fmla="*/ 146 h 631"/>
                    <a:gd name="T4" fmla="*/ 414 w 444"/>
                    <a:gd name="T5" fmla="*/ 529 h 631"/>
                    <a:gd name="T6" fmla="*/ 414 w 444"/>
                    <a:gd name="T7" fmla="*/ 529 h 631"/>
                    <a:gd name="T8" fmla="*/ 341 w 444"/>
                    <a:gd name="T9" fmla="*/ 602 h 631"/>
                    <a:gd name="T10" fmla="*/ 103 w 444"/>
                    <a:gd name="T11" fmla="*/ 602 h 631"/>
                    <a:gd name="T12" fmla="*/ 29 w 444"/>
                    <a:gd name="T13" fmla="*/ 529 h 631"/>
                    <a:gd name="T14" fmla="*/ 29 w 444"/>
                    <a:gd name="T15" fmla="*/ 102 h 631"/>
                    <a:gd name="T16" fmla="*/ 103 w 444"/>
                    <a:gd name="T17" fmla="*/ 29 h 631"/>
                    <a:gd name="T18" fmla="*/ 309 w 444"/>
                    <a:gd name="T19" fmla="*/ 29 h 631"/>
                    <a:gd name="T20" fmla="*/ 283 w 444"/>
                    <a:gd name="T21" fmla="*/ 0 h 631"/>
                    <a:gd name="T22" fmla="*/ 103 w 444"/>
                    <a:gd name="T23" fmla="*/ 0 h 631"/>
                    <a:gd name="T24" fmla="*/ 0 w 444"/>
                    <a:gd name="T25" fmla="*/ 102 h 631"/>
                    <a:gd name="T26" fmla="*/ 0 w 444"/>
                    <a:gd name="T27" fmla="*/ 529 h 631"/>
                    <a:gd name="T28" fmla="*/ 103 w 444"/>
                    <a:gd name="T29" fmla="*/ 631 h 631"/>
                    <a:gd name="T30" fmla="*/ 341 w 444"/>
                    <a:gd name="T31" fmla="*/ 631 h 631"/>
                    <a:gd name="T32" fmla="*/ 444 w 444"/>
                    <a:gd name="T33" fmla="*/ 529 h 631"/>
                    <a:gd name="T34" fmla="*/ 444 w 444"/>
                    <a:gd name="T35" fmla="*/ 529 h 631"/>
                    <a:gd name="T36" fmla="*/ 444 w 444"/>
                    <a:gd name="T37" fmla="*/ 179 h 6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444" h="631">
                      <a:moveTo>
                        <a:pt x="444" y="179"/>
                      </a:moveTo>
                      <a:cubicBezTo>
                        <a:pt x="414" y="146"/>
                        <a:pt x="414" y="146"/>
                        <a:pt x="414" y="146"/>
                      </a:cubicBezTo>
                      <a:cubicBezTo>
                        <a:pt x="414" y="529"/>
                        <a:pt x="414" y="529"/>
                        <a:pt x="414" y="529"/>
                      </a:cubicBezTo>
                      <a:cubicBezTo>
                        <a:pt x="414" y="529"/>
                        <a:pt x="414" y="529"/>
                        <a:pt x="414" y="529"/>
                      </a:cubicBezTo>
                      <a:cubicBezTo>
                        <a:pt x="414" y="569"/>
                        <a:pt x="382" y="602"/>
                        <a:pt x="341" y="602"/>
                      </a:cubicBezTo>
                      <a:cubicBezTo>
                        <a:pt x="103" y="602"/>
                        <a:pt x="103" y="602"/>
                        <a:pt x="103" y="602"/>
                      </a:cubicBezTo>
                      <a:cubicBezTo>
                        <a:pt x="62" y="602"/>
                        <a:pt x="30" y="569"/>
                        <a:pt x="29" y="529"/>
                      </a:cubicBezTo>
                      <a:cubicBezTo>
                        <a:pt x="29" y="102"/>
                        <a:pt x="29" y="102"/>
                        <a:pt x="29" y="102"/>
                      </a:cubicBezTo>
                      <a:cubicBezTo>
                        <a:pt x="30" y="62"/>
                        <a:pt x="62" y="29"/>
                        <a:pt x="103" y="29"/>
                      </a:cubicBezTo>
                      <a:cubicBezTo>
                        <a:pt x="309" y="29"/>
                        <a:pt x="309" y="29"/>
                        <a:pt x="309" y="29"/>
                      </a:cubicBezTo>
                      <a:cubicBezTo>
                        <a:pt x="283" y="0"/>
                        <a:pt x="283" y="0"/>
                        <a:pt x="283" y="0"/>
                      </a:cubicBezTo>
                      <a:cubicBezTo>
                        <a:pt x="103" y="0"/>
                        <a:pt x="103" y="0"/>
                        <a:pt x="103" y="0"/>
                      </a:cubicBezTo>
                      <a:cubicBezTo>
                        <a:pt x="46" y="0"/>
                        <a:pt x="0" y="46"/>
                        <a:pt x="0" y="102"/>
                      </a:cubicBezTo>
                      <a:cubicBezTo>
                        <a:pt x="0" y="529"/>
                        <a:pt x="0" y="529"/>
                        <a:pt x="0" y="529"/>
                      </a:cubicBezTo>
                      <a:cubicBezTo>
                        <a:pt x="0" y="585"/>
                        <a:pt x="46" y="631"/>
                        <a:pt x="103" y="631"/>
                      </a:cubicBezTo>
                      <a:cubicBezTo>
                        <a:pt x="341" y="631"/>
                        <a:pt x="341" y="631"/>
                        <a:pt x="341" y="631"/>
                      </a:cubicBezTo>
                      <a:cubicBezTo>
                        <a:pt x="398" y="631"/>
                        <a:pt x="444" y="585"/>
                        <a:pt x="444" y="529"/>
                      </a:cubicBezTo>
                      <a:cubicBezTo>
                        <a:pt x="444" y="529"/>
                        <a:pt x="444" y="529"/>
                        <a:pt x="444" y="529"/>
                      </a:cubicBezTo>
                      <a:lnTo>
                        <a:pt x="444" y="179"/>
                      </a:lnTo>
                      <a:close/>
                    </a:path>
                  </a:pathLst>
                </a:custGeom>
                <a:solidFill>
                  <a:schemeClr val="bg1">
                    <a:lumMod val="85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zh-CN" alt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宋体" panose="02010600030101010101" pitchFamily="2" charset="-122"/>
                    <a:cs typeface="+mn-cs"/>
                  </a:endParaRPr>
                </a:p>
              </p:txBody>
            </p:sp>
            <p:grpSp>
              <p:nvGrpSpPr>
                <p:cNvPr id="51" name="组合 50"/>
                <p:cNvGrpSpPr/>
                <p:nvPr/>
              </p:nvGrpSpPr>
              <p:grpSpPr>
                <a:xfrm>
                  <a:off x="5053474" y="4544606"/>
                  <a:ext cx="1764156" cy="592030"/>
                  <a:chOff x="2435225" y="4386263"/>
                  <a:chExt cx="1173163" cy="393700"/>
                </a:xfrm>
              </p:grpSpPr>
              <p:sp>
                <p:nvSpPr>
                  <p:cNvPr id="52" name="AutoShape 402"/>
                  <p:cNvSpPr>
                    <a:spLocks noChangeAspect="1" noChangeArrowheads="1" noTextEdit="1"/>
                  </p:cNvSpPr>
                  <p:nvPr/>
                </p:nvSpPr>
                <p:spPr bwMode="auto">
                  <a:xfrm>
                    <a:off x="2438400" y="4386263"/>
                    <a:ext cx="1169988" cy="39370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defRPr/>
                    </a:pPr>
                    <a:endParaRPr kumimoji="0" lang="zh-CN" alt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宋体" panose="02010600030101010101" pitchFamily="2" charset="-122"/>
                      <a:cs typeface="+mn-cs"/>
                    </a:endParaRPr>
                  </a:p>
                </p:txBody>
              </p:sp>
              <p:sp>
                <p:nvSpPr>
                  <p:cNvPr id="53" name="Freeform 404"/>
                  <p:cNvSpPr/>
                  <p:nvPr/>
                </p:nvSpPr>
                <p:spPr bwMode="auto">
                  <a:xfrm>
                    <a:off x="2435225" y="4386263"/>
                    <a:ext cx="1169988" cy="390525"/>
                  </a:xfrm>
                  <a:custGeom>
                    <a:avLst/>
                    <a:gdLst>
                      <a:gd name="T0" fmla="*/ 294 w 309"/>
                      <a:gd name="T1" fmla="*/ 0 h 101"/>
                      <a:gd name="T2" fmla="*/ 15 w 309"/>
                      <a:gd name="T3" fmla="*/ 0 h 101"/>
                      <a:gd name="T4" fmla="*/ 0 w 309"/>
                      <a:gd name="T5" fmla="*/ 15 h 101"/>
                      <a:gd name="T6" fmla="*/ 0 w 309"/>
                      <a:gd name="T7" fmla="*/ 86 h 101"/>
                      <a:gd name="T8" fmla="*/ 15 w 309"/>
                      <a:gd name="T9" fmla="*/ 101 h 101"/>
                      <a:gd name="T10" fmla="*/ 294 w 309"/>
                      <a:gd name="T11" fmla="*/ 101 h 101"/>
                      <a:gd name="T12" fmla="*/ 309 w 309"/>
                      <a:gd name="T13" fmla="*/ 86 h 101"/>
                      <a:gd name="T14" fmla="*/ 309 w 309"/>
                      <a:gd name="T15" fmla="*/ 15 h 101"/>
                      <a:gd name="T16" fmla="*/ 294 w 309"/>
                      <a:gd name="T17" fmla="*/ 0 h 10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309" h="101">
                        <a:moveTo>
                          <a:pt x="294" y="0"/>
                        </a:moveTo>
                        <a:cubicBezTo>
                          <a:pt x="15" y="0"/>
                          <a:pt x="15" y="0"/>
                          <a:pt x="15" y="0"/>
                        </a:cubicBezTo>
                        <a:cubicBezTo>
                          <a:pt x="7" y="0"/>
                          <a:pt x="0" y="7"/>
                          <a:pt x="0" y="15"/>
                        </a:cubicBezTo>
                        <a:cubicBezTo>
                          <a:pt x="0" y="86"/>
                          <a:pt x="0" y="86"/>
                          <a:pt x="0" y="86"/>
                        </a:cubicBezTo>
                        <a:cubicBezTo>
                          <a:pt x="0" y="94"/>
                          <a:pt x="7" y="101"/>
                          <a:pt x="15" y="101"/>
                        </a:cubicBezTo>
                        <a:cubicBezTo>
                          <a:pt x="294" y="101"/>
                          <a:pt x="294" y="101"/>
                          <a:pt x="294" y="101"/>
                        </a:cubicBezTo>
                        <a:cubicBezTo>
                          <a:pt x="302" y="101"/>
                          <a:pt x="309" y="94"/>
                          <a:pt x="309" y="86"/>
                        </a:cubicBezTo>
                        <a:cubicBezTo>
                          <a:pt x="309" y="15"/>
                          <a:pt x="309" y="15"/>
                          <a:pt x="309" y="15"/>
                        </a:cubicBezTo>
                        <a:cubicBezTo>
                          <a:pt x="309" y="7"/>
                          <a:pt x="302" y="0"/>
                          <a:pt x="294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defRPr/>
                    </a:pPr>
                    <a:endParaRPr kumimoji="0" lang="zh-CN" alt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宋体" panose="02010600030101010101" pitchFamily="2" charset="-122"/>
                      <a:cs typeface="+mn-cs"/>
                    </a:endParaRPr>
                  </a:p>
                </p:txBody>
              </p:sp>
              <p:sp>
                <p:nvSpPr>
                  <p:cNvPr id="54" name="Freeform 405"/>
                  <p:cNvSpPr/>
                  <p:nvPr/>
                </p:nvSpPr>
                <p:spPr bwMode="auto">
                  <a:xfrm>
                    <a:off x="2536825" y="4429126"/>
                    <a:ext cx="19050" cy="277813"/>
                  </a:xfrm>
                  <a:custGeom>
                    <a:avLst/>
                    <a:gdLst>
                      <a:gd name="T0" fmla="*/ 12 w 12"/>
                      <a:gd name="T1" fmla="*/ 0 h 175"/>
                      <a:gd name="T2" fmla="*/ 0 w 12"/>
                      <a:gd name="T3" fmla="*/ 0 h 175"/>
                      <a:gd name="T4" fmla="*/ 0 w 12"/>
                      <a:gd name="T5" fmla="*/ 175 h 175"/>
                      <a:gd name="T6" fmla="*/ 12 w 12"/>
                      <a:gd name="T7" fmla="*/ 175 h 175"/>
                      <a:gd name="T8" fmla="*/ 12 w 12"/>
                      <a:gd name="T9" fmla="*/ 0 h 175"/>
                      <a:gd name="T10" fmla="*/ 12 w 12"/>
                      <a:gd name="T11" fmla="*/ 0 h 17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2" h="175">
                        <a:moveTo>
                          <a:pt x="12" y="0"/>
                        </a:moveTo>
                        <a:lnTo>
                          <a:pt x="0" y="0"/>
                        </a:lnTo>
                        <a:lnTo>
                          <a:pt x="0" y="175"/>
                        </a:lnTo>
                        <a:lnTo>
                          <a:pt x="12" y="175"/>
                        </a:lnTo>
                        <a:lnTo>
                          <a:pt x="12" y="0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chemeClr val="tx1">
                      <a:lumMod val="65000"/>
                      <a:lumOff val="35000"/>
                    </a:schemeClr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defRPr/>
                    </a:pPr>
                    <a:endParaRPr kumimoji="0" lang="zh-CN" alt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宋体" panose="02010600030101010101" pitchFamily="2" charset="-122"/>
                      <a:cs typeface="+mn-cs"/>
                    </a:endParaRPr>
                  </a:p>
                </p:txBody>
              </p:sp>
              <p:sp>
                <p:nvSpPr>
                  <p:cNvPr id="55" name="Freeform 406"/>
                  <p:cNvSpPr/>
                  <p:nvPr/>
                </p:nvSpPr>
                <p:spPr bwMode="auto">
                  <a:xfrm>
                    <a:off x="2586038" y="4429126"/>
                    <a:ext cx="7938" cy="180975"/>
                  </a:xfrm>
                  <a:custGeom>
                    <a:avLst/>
                    <a:gdLst>
                      <a:gd name="T0" fmla="*/ 5 w 5"/>
                      <a:gd name="T1" fmla="*/ 0 h 114"/>
                      <a:gd name="T2" fmla="*/ 0 w 5"/>
                      <a:gd name="T3" fmla="*/ 0 h 114"/>
                      <a:gd name="T4" fmla="*/ 0 w 5"/>
                      <a:gd name="T5" fmla="*/ 114 h 114"/>
                      <a:gd name="T6" fmla="*/ 5 w 5"/>
                      <a:gd name="T7" fmla="*/ 114 h 114"/>
                      <a:gd name="T8" fmla="*/ 5 w 5"/>
                      <a:gd name="T9" fmla="*/ 0 h 114"/>
                      <a:gd name="T10" fmla="*/ 5 w 5"/>
                      <a:gd name="T11" fmla="*/ 0 h 1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5" h="114">
                        <a:moveTo>
                          <a:pt x="5" y="0"/>
                        </a:moveTo>
                        <a:lnTo>
                          <a:pt x="0" y="0"/>
                        </a:lnTo>
                        <a:lnTo>
                          <a:pt x="0" y="114"/>
                        </a:lnTo>
                        <a:lnTo>
                          <a:pt x="5" y="114"/>
                        </a:lnTo>
                        <a:lnTo>
                          <a:pt x="5" y="0"/>
                        </a:lnTo>
                        <a:lnTo>
                          <a:pt x="5" y="0"/>
                        </a:lnTo>
                        <a:close/>
                      </a:path>
                    </a:pathLst>
                  </a:custGeom>
                  <a:solidFill>
                    <a:schemeClr val="tx1">
                      <a:lumMod val="65000"/>
                      <a:lumOff val="35000"/>
                    </a:schemeClr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defRPr/>
                    </a:pPr>
                    <a:endParaRPr kumimoji="0" lang="zh-CN" alt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宋体" panose="02010600030101010101" pitchFamily="2" charset="-122"/>
                      <a:cs typeface="+mn-cs"/>
                    </a:endParaRPr>
                  </a:p>
                </p:txBody>
              </p:sp>
              <p:sp>
                <p:nvSpPr>
                  <p:cNvPr id="56" name="Freeform 407"/>
                  <p:cNvSpPr/>
                  <p:nvPr/>
                </p:nvSpPr>
                <p:spPr bwMode="auto">
                  <a:xfrm>
                    <a:off x="2627313" y="4429126"/>
                    <a:ext cx="15875" cy="180975"/>
                  </a:xfrm>
                  <a:custGeom>
                    <a:avLst/>
                    <a:gdLst>
                      <a:gd name="T0" fmla="*/ 10 w 10"/>
                      <a:gd name="T1" fmla="*/ 0 h 114"/>
                      <a:gd name="T2" fmla="*/ 0 w 10"/>
                      <a:gd name="T3" fmla="*/ 0 h 114"/>
                      <a:gd name="T4" fmla="*/ 0 w 10"/>
                      <a:gd name="T5" fmla="*/ 114 h 114"/>
                      <a:gd name="T6" fmla="*/ 10 w 10"/>
                      <a:gd name="T7" fmla="*/ 114 h 114"/>
                      <a:gd name="T8" fmla="*/ 10 w 10"/>
                      <a:gd name="T9" fmla="*/ 0 h 114"/>
                      <a:gd name="T10" fmla="*/ 10 w 10"/>
                      <a:gd name="T11" fmla="*/ 0 h 1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0" h="114">
                        <a:moveTo>
                          <a:pt x="10" y="0"/>
                        </a:moveTo>
                        <a:lnTo>
                          <a:pt x="0" y="0"/>
                        </a:lnTo>
                        <a:lnTo>
                          <a:pt x="0" y="114"/>
                        </a:lnTo>
                        <a:lnTo>
                          <a:pt x="10" y="114"/>
                        </a:lnTo>
                        <a:lnTo>
                          <a:pt x="10" y="0"/>
                        </a:lnTo>
                        <a:lnTo>
                          <a:pt x="10" y="0"/>
                        </a:lnTo>
                        <a:close/>
                      </a:path>
                    </a:pathLst>
                  </a:custGeom>
                  <a:solidFill>
                    <a:schemeClr val="tx1">
                      <a:lumMod val="65000"/>
                      <a:lumOff val="35000"/>
                    </a:schemeClr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defRPr/>
                    </a:pPr>
                    <a:endParaRPr kumimoji="0" lang="zh-CN" alt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宋体" panose="02010600030101010101" pitchFamily="2" charset="-122"/>
                      <a:cs typeface="+mn-cs"/>
                    </a:endParaRPr>
                  </a:p>
                </p:txBody>
              </p:sp>
              <p:sp>
                <p:nvSpPr>
                  <p:cNvPr id="57" name="Freeform 408"/>
                  <p:cNvSpPr/>
                  <p:nvPr/>
                </p:nvSpPr>
                <p:spPr bwMode="auto">
                  <a:xfrm>
                    <a:off x="2654300" y="4429126"/>
                    <a:ext cx="33338" cy="180975"/>
                  </a:xfrm>
                  <a:custGeom>
                    <a:avLst/>
                    <a:gdLst>
                      <a:gd name="T0" fmla="*/ 21 w 21"/>
                      <a:gd name="T1" fmla="*/ 0 h 114"/>
                      <a:gd name="T2" fmla="*/ 0 w 21"/>
                      <a:gd name="T3" fmla="*/ 0 h 114"/>
                      <a:gd name="T4" fmla="*/ 0 w 21"/>
                      <a:gd name="T5" fmla="*/ 114 h 114"/>
                      <a:gd name="T6" fmla="*/ 21 w 21"/>
                      <a:gd name="T7" fmla="*/ 114 h 114"/>
                      <a:gd name="T8" fmla="*/ 21 w 21"/>
                      <a:gd name="T9" fmla="*/ 0 h 114"/>
                      <a:gd name="T10" fmla="*/ 21 w 21"/>
                      <a:gd name="T11" fmla="*/ 0 h 1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21" h="114">
                        <a:moveTo>
                          <a:pt x="21" y="0"/>
                        </a:moveTo>
                        <a:lnTo>
                          <a:pt x="0" y="0"/>
                        </a:lnTo>
                        <a:lnTo>
                          <a:pt x="0" y="114"/>
                        </a:lnTo>
                        <a:lnTo>
                          <a:pt x="21" y="114"/>
                        </a:lnTo>
                        <a:lnTo>
                          <a:pt x="21" y="0"/>
                        </a:lnTo>
                        <a:lnTo>
                          <a:pt x="21" y="0"/>
                        </a:lnTo>
                        <a:close/>
                      </a:path>
                    </a:pathLst>
                  </a:custGeom>
                  <a:solidFill>
                    <a:schemeClr val="tx1">
                      <a:lumMod val="65000"/>
                      <a:lumOff val="35000"/>
                    </a:schemeClr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defRPr/>
                    </a:pPr>
                    <a:endParaRPr kumimoji="0" lang="zh-CN" alt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宋体" panose="02010600030101010101" pitchFamily="2" charset="-122"/>
                      <a:cs typeface="+mn-cs"/>
                    </a:endParaRPr>
                  </a:p>
                </p:txBody>
              </p:sp>
              <p:sp>
                <p:nvSpPr>
                  <p:cNvPr id="58" name="Freeform 409"/>
                  <p:cNvSpPr/>
                  <p:nvPr/>
                </p:nvSpPr>
                <p:spPr bwMode="auto">
                  <a:xfrm>
                    <a:off x="2711450" y="4429126"/>
                    <a:ext cx="7938" cy="180975"/>
                  </a:xfrm>
                  <a:custGeom>
                    <a:avLst/>
                    <a:gdLst>
                      <a:gd name="T0" fmla="*/ 5 w 5"/>
                      <a:gd name="T1" fmla="*/ 0 h 114"/>
                      <a:gd name="T2" fmla="*/ 0 w 5"/>
                      <a:gd name="T3" fmla="*/ 0 h 114"/>
                      <a:gd name="T4" fmla="*/ 0 w 5"/>
                      <a:gd name="T5" fmla="*/ 114 h 114"/>
                      <a:gd name="T6" fmla="*/ 5 w 5"/>
                      <a:gd name="T7" fmla="*/ 114 h 114"/>
                      <a:gd name="T8" fmla="*/ 5 w 5"/>
                      <a:gd name="T9" fmla="*/ 0 h 114"/>
                      <a:gd name="T10" fmla="*/ 5 w 5"/>
                      <a:gd name="T11" fmla="*/ 0 h 1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5" h="114">
                        <a:moveTo>
                          <a:pt x="5" y="0"/>
                        </a:moveTo>
                        <a:lnTo>
                          <a:pt x="0" y="0"/>
                        </a:lnTo>
                        <a:lnTo>
                          <a:pt x="0" y="114"/>
                        </a:lnTo>
                        <a:lnTo>
                          <a:pt x="5" y="114"/>
                        </a:lnTo>
                        <a:lnTo>
                          <a:pt x="5" y="0"/>
                        </a:lnTo>
                        <a:lnTo>
                          <a:pt x="5" y="0"/>
                        </a:lnTo>
                        <a:close/>
                      </a:path>
                    </a:pathLst>
                  </a:custGeom>
                  <a:solidFill>
                    <a:schemeClr val="tx1">
                      <a:lumMod val="65000"/>
                      <a:lumOff val="35000"/>
                    </a:schemeClr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defRPr/>
                    </a:pPr>
                    <a:endParaRPr kumimoji="0" lang="zh-CN" alt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宋体" panose="02010600030101010101" pitchFamily="2" charset="-122"/>
                      <a:cs typeface="+mn-cs"/>
                    </a:endParaRPr>
                  </a:p>
                </p:txBody>
              </p:sp>
              <p:sp>
                <p:nvSpPr>
                  <p:cNvPr id="59" name="Freeform 410"/>
                  <p:cNvSpPr/>
                  <p:nvPr/>
                </p:nvSpPr>
                <p:spPr bwMode="auto">
                  <a:xfrm>
                    <a:off x="2733675" y="4429126"/>
                    <a:ext cx="11113" cy="180975"/>
                  </a:xfrm>
                  <a:custGeom>
                    <a:avLst/>
                    <a:gdLst>
                      <a:gd name="T0" fmla="*/ 7 w 7"/>
                      <a:gd name="T1" fmla="*/ 0 h 114"/>
                      <a:gd name="T2" fmla="*/ 0 w 7"/>
                      <a:gd name="T3" fmla="*/ 0 h 114"/>
                      <a:gd name="T4" fmla="*/ 0 w 7"/>
                      <a:gd name="T5" fmla="*/ 114 h 114"/>
                      <a:gd name="T6" fmla="*/ 7 w 7"/>
                      <a:gd name="T7" fmla="*/ 114 h 114"/>
                      <a:gd name="T8" fmla="*/ 7 w 7"/>
                      <a:gd name="T9" fmla="*/ 0 h 114"/>
                      <a:gd name="T10" fmla="*/ 7 w 7"/>
                      <a:gd name="T11" fmla="*/ 0 h 1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7" h="114">
                        <a:moveTo>
                          <a:pt x="7" y="0"/>
                        </a:moveTo>
                        <a:lnTo>
                          <a:pt x="0" y="0"/>
                        </a:lnTo>
                        <a:lnTo>
                          <a:pt x="0" y="114"/>
                        </a:lnTo>
                        <a:lnTo>
                          <a:pt x="7" y="114"/>
                        </a:lnTo>
                        <a:lnTo>
                          <a:pt x="7" y="0"/>
                        </a:lnTo>
                        <a:lnTo>
                          <a:pt x="7" y="0"/>
                        </a:lnTo>
                        <a:close/>
                      </a:path>
                    </a:pathLst>
                  </a:custGeom>
                  <a:solidFill>
                    <a:schemeClr val="tx1">
                      <a:lumMod val="65000"/>
                      <a:lumOff val="35000"/>
                    </a:schemeClr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defRPr/>
                    </a:pPr>
                    <a:endParaRPr kumimoji="0" lang="zh-CN" alt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宋体" panose="02010600030101010101" pitchFamily="2" charset="-122"/>
                      <a:cs typeface="+mn-cs"/>
                    </a:endParaRPr>
                  </a:p>
                </p:txBody>
              </p:sp>
              <p:sp>
                <p:nvSpPr>
                  <p:cNvPr id="60" name="Freeform 411"/>
                  <p:cNvSpPr/>
                  <p:nvPr/>
                </p:nvSpPr>
                <p:spPr bwMode="auto">
                  <a:xfrm>
                    <a:off x="2771775" y="4429126"/>
                    <a:ext cx="30163" cy="180975"/>
                  </a:xfrm>
                  <a:custGeom>
                    <a:avLst/>
                    <a:gdLst>
                      <a:gd name="T0" fmla="*/ 19 w 19"/>
                      <a:gd name="T1" fmla="*/ 0 h 114"/>
                      <a:gd name="T2" fmla="*/ 0 w 19"/>
                      <a:gd name="T3" fmla="*/ 0 h 114"/>
                      <a:gd name="T4" fmla="*/ 0 w 19"/>
                      <a:gd name="T5" fmla="*/ 114 h 114"/>
                      <a:gd name="T6" fmla="*/ 19 w 19"/>
                      <a:gd name="T7" fmla="*/ 114 h 114"/>
                      <a:gd name="T8" fmla="*/ 19 w 19"/>
                      <a:gd name="T9" fmla="*/ 0 h 114"/>
                      <a:gd name="T10" fmla="*/ 19 w 19"/>
                      <a:gd name="T11" fmla="*/ 0 h 1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9" h="114">
                        <a:moveTo>
                          <a:pt x="19" y="0"/>
                        </a:moveTo>
                        <a:lnTo>
                          <a:pt x="0" y="0"/>
                        </a:lnTo>
                        <a:lnTo>
                          <a:pt x="0" y="114"/>
                        </a:lnTo>
                        <a:lnTo>
                          <a:pt x="19" y="114"/>
                        </a:lnTo>
                        <a:lnTo>
                          <a:pt x="19" y="0"/>
                        </a:lnTo>
                        <a:lnTo>
                          <a:pt x="19" y="0"/>
                        </a:lnTo>
                        <a:close/>
                      </a:path>
                    </a:pathLst>
                  </a:custGeom>
                  <a:solidFill>
                    <a:schemeClr val="tx1">
                      <a:lumMod val="65000"/>
                      <a:lumOff val="35000"/>
                    </a:schemeClr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defRPr/>
                    </a:pPr>
                    <a:endParaRPr kumimoji="0" lang="zh-CN" alt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宋体" panose="02010600030101010101" pitchFamily="2" charset="-122"/>
                      <a:cs typeface="+mn-cs"/>
                    </a:endParaRPr>
                  </a:p>
                </p:txBody>
              </p:sp>
              <p:sp>
                <p:nvSpPr>
                  <p:cNvPr id="61" name="Freeform 412"/>
                  <p:cNvSpPr/>
                  <p:nvPr/>
                </p:nvSpPr>
                <p:spPr bwMode="auto">
                  <a:xfrm>
                    <a:off x="2828925" y="4429126"/>
                    <a:ext cx="6350" cy="180975"/>
                  </a:xfrm>
                  <a:custGeom>
                    <a:avLst/>
                    <a:gdLst>
                      <a:gd name="T0" fmla="*/ 4 w 4"/>
                      <a:gd name="T1" fmla="*/ 0 h 114"/>
                      <a:gd name="T2" fmla="*/ 0 w 4"/>
                      <a:gd name="T3" fmla="*/ 0 h 114"/>
                      <a:gd name="T4" fmla="*/ 0 w 4"/>
                      <a:gd name="T5" fmla="*/ 114 h 114"/>
                      <a:gd name="T6" fmla="*/ 4 w 4"/>
                      <a:gd name="T7" fmla="*/ 114 h 114"/>
                      <a:gd name="T8" fmla="*/ 4 w 4"/>
                      <a:gd name="T9" fmla="*/ 0 h 114"/>
                      <a:gd name="T10" fmla="*/ 4 w 4"/>
                      <a:gd name="T11" fmla="*/ 0 h 1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4" h="114">
                        <a:moveTo>
                          <a:pt x="4" y="0"/>
                        </a:moveTo>
                        <a:lnTo>
                          <a:pt x="0" y="0"/>
                        </a:lnTo>
                        <a:lnTo>
                          <a:pt x="0" y="114"/>
                        </a:lnTo>
                        <a:lnTo>
                          <a:pt x="4" y="114"/>
                        </a:lnTo>
                        <a:lnTo>
                          <a:pt x="4" y="0"/>
                        </a:lnTo>
                        <a:lnTo>
                          <a:pt x="4" y="0"/>
                        </a:lnTo>
                        <a:close/>
                      </a:path>
                    </a:pathLst>
                  </a:custGeom>
                  <a:solidFill>
                    <a:schemeClr val="tx1">
                      <a:lumMod val="65000"/>
                      <a:lumOff val="35000"/>
                    </a:schemeClr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defRPr/>
                    </a:pPr>
                    <a:endParaRPr kumimoji="0" lang="zh-CN" alt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宋体" panose="02010600030101010101" pitchFamily="2" charset="-122"/>
                      <a:cs typeface="+mn-cs"/>
                    </a:endParaRPr>
                  </a:p>
                </p:txBody>
              </p:sp>
              <p:sp>
                <p:nvSpPr>
                  <p:cNvPr id="62" name="Freeform 413"/>
                  <p:cNvSpPr/>
                  <p:nvPr/>
                </p:nvSpPr>
                <p:spPr bwMode="auto">
                  <a:xfrm>
                    <a:off x="2884488" y="4429126"/>
                    <a:ext cx="12700" cy="180975"/>
                  </a:xfrm>
                  <a:custGeom>
                    <a:avLst/>
                    <a:gdLst>
                      <a:gd name="T0" fmla="*/ 8 w 8"/>
                      <a:gd name="T1" fmla="*/ 0 h 114"/>
                      <a:gd name="T2" fmla="*/ 0 w 8"/>
                      <a:gd name="T3" fmla="*/ 0 h 114"/>
                      <a:gd name="T4" fmla="*/ 0 w 8"/>
                      <a:gd name="T5" fmla="*/ 114 h 114"/>
                      <a:gd name="T6" fmla="*/ 8 w 8"/>
                      <a:gd name="T7" fmla="*/ 114 h 114"/>
                      <a:gd name="T8" fmla="*/ 8 w 8"/>
                      <a:gd name="T9" fmla="*/ 0 h 114"/>
                      <a:gd name="T10" fmla="*/ 8 w 8"/>
                      <a:gd name="T11" fmla="*/ 0 h 1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8" h="114">
                        <a:moveTo>
                          <a:pt x="8" y="0"/>
                        </a:moveTo>
                        <a:lnTo>
                          <a:pt x="0" y="0"/>
                        </a:lnTo>
                        <a:lnTo>
                          <a:pt x="0" y="114"/>
                        </a:lnTo>
                        <a:lnTo>
                          <a:pt x="8" y="114"/>
                        </a:lnTo>
                        <a:lnTo>
                          <a:pt x="8" y="0"/>
                        </a:lnTo>
                        <a:lnTo>
                          <a:pt x="8" y="0"/>
                        </a:lnTo>
                        <a:close/>
                      </a:path>
                    </a:pathLst>
                  </a:custGeom>
                  <a:solidFill>
                    <a:schemeClr val="tx1">
                      <a:lumMod val="65000"/>
                      <a:lumOff val="35000"/>
                    </a:schemeClr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defRPr/>
                    </a:pPr>
                    <a:endParaRPr kumimoji="0" lang="zh-CN" alt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宋体" panose="02010600030101010101" pitchFamily="2" charset="-122"/>
                      <a:cs typeface="+mn-cs"/>
                    </a:endParaRPr>
                  </a:p>
                </p:txBody>
              </p:sp>
              <p:sp>
                <p:nvSpPr>
                  <p:cNvPr id="63" name="Freeform 414"/>
                  <p:cNvSpPr/>
                  <p:nvPr/>
                </p:nvSpPr>
                <p:spPr bwMode="auto">
                  <a:xfrm>
                    <a:off x="2919413" y="4429126"/>
                    <a:ext cx="22225" cy="180975"/>
                  </a:xfrm>
                  <a:custGeom>
                    <a:avLst/>
                    <a:gdLst>
                      <a:gd name="T0" fmla="*/ 14 w 14"/>
                      <a:gd name="T1" fmla="*/ 0 h 114"/>
                      <a:gd name="T2" fmla="*/ 0 w 14"/>
                      <a:gd name="T3" fmla="*/ 0 h 114"/>
                      <a:gd name="T4" fmla="*/ 0 w 14"/>
                      <a:gd name="T5" fmla="*/ 114 h 114"/>
                      <a:gd name="T6" fmla="*/ 14 w 14"/>
                      <a:gd name="T7" fmla="*/ 114 h 114"/>
                      <a:gd name="T8" fmla="*/ 14 w 14"/>
                      <a:gd name="T9" fmla="*/ 0 h 114"/>
                      <a:gd name="T10" fmla="*/ 14 w 14"/>
                      <a:gd name="T11" fmla="*/ 0 h 1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4" h="114">
                        <a:moveTo>
                          <a:pt x="14" y="0"/>
                        </a:moveTo>
                        <a:lnTo>
                          <a:pt x="0" y="0"/>
                        </a:lnTo>
                        <a:lnTo>
                          <a:pt x="0" y="114"/>
                        </a:lnTo>
                        <a:lnTo>
                          <a:pt x="14" y="114"/>
                        </a:lnTo>
                        <a:lnTo>
                          <a:pt x="14" y="0"/>
                        </a:lnTo>
                        <a:lnTo>
                          <a:pt x="14" y="0"/>
                        </a:lnTo>
                        <a:close/>
                      </a:path>
                    </a:pathLst>
                  </a:custGeom>
                  <a:solidFill>
                    <a:schemeClr val="tx1">
                      <a:lumMod val="65000"/>
                      <a:lumOff val="35000"/>
                    </a:schemeClr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defRPr/>
                    </a:pPr>
                    <a:endParaRPr kumimoji="0" lang="zh-CN" alt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宋体" panose="02010600030101010101" pitchFamily="2" charset="-122"/>
                      <a:cs typeface="+mn-cs"/>
                    </a:endParaRPr>
                  </a:p>
                </p:txBody>
              </p:sp>
              <p:sp>
                <p:nvSpPr>
                  <p:cNvPr id="64" name="Freeform 415"/>
                  <p:cNvSpPr/>
                  <p:nvPr/>
                </p:nvSpPr>
                <p:spPr bwMode="auto">
                  <a:xfrm>
                    <a:off x="2960688" y="4429126"/>
                    <a:ext cx="26988" cy="277813"/>
                  </a:xfrm>
                  <a:custGeom>
                    <a:avLst/>
                    <a:gdLst>
                      <a:gd name="T0" fmla="*/ 17 w 17"/>
                      <a:gd name="T1" fmla="*/ 0 h 175"/>
                      <a:gd name="T2" fmla="*/ 0 w 17"/>
                      <a:gd name="T3" fmla="*/ 0 h 175"/>
                      <a:gd name="T4" fmla="*/ 0 w 17"/>
                      <a:gd name="T5" fmla="*/ 175 h 175"/>
                      <a:gd name="T6" fmla="*/ 17 w 17"/>
                      <a:gd name="T7" fmla="*/ 175 h 175"/>
                      <a:gd name="T8" fmla="*/ 17 w 17"/>
                      <a:gd name="T9" fmla="*/ 0 h 175"/>
                      <a:gd name="T10" fmla="*/ 17 w 17"/>
                      <a:gd name="T11" fmla="*/ 0 h 17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7" h="175">
                        <a:moveTo>
                          <a:pt x="17" y="0"/>
                        </a:moveTo>
                        <a:lnTo>
                          <a:pt x="0" y="0"/>
                        </a:lnTo>
                        <a:lnTo>
                          <a:pt x="0" y="175"/>
                        </a:lnTo>
                        <a:lnTo>
                          <a:pt x="17" y="175"/>
                        </a:lnTo>
                        <a:lnTo>
                          <a:pt x="17" y="0"/>
                        </a:lnTo>
                        <a:lnTo>
                          <a:pt x="17" y="0"/>
                        </a:lnTo>
                        <a:close/>
                      </a:path>
                    </a:pathLst>
                  </a:custGeom>
                  <a:solidFill>
                    <a:schemeClr val="tx1">
                      <a:lumMod val="65000"/>
                      <a:lumOff val="35000"/>
                    </a:schemeClr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defRPr/>
                    </a:pPr>
                    <a:endParaRPr kumimoji="0" lang="zh-CN" alt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宋体" panose="02010600030101010101" pitchFamily="2" charset="-122"/>
                      <a:cs typeface="+mn-cs"/>
                    </a:endParaRPr>
                  </a:p>
                </p:txBody>
              </p:sp>
              <p:sp>
                <p:nvSpPr>
                  <p:cNvPr id="65" name="Freeform 416"/>
                  <p:cNvSpPr/>
                  <p:nvPr/>
                </p:nvSpPr>
                <p:spPr bwMode="auto">
                  <a:xfrm>
                    <a:off x="2854325" y="4429126"/>
                    <a:ext cx="7938" cy="180975"/>
                  </a:xfrm>
                  <a:custGeom>
                    <a:avLst/>
                    <a:gdLst>
                      <a:gd name="T0" fmla="*/ 5 w 5"/>
                      <a:gd name="T1" fmla="*/ 0 h 114"/>
                      <a:gd name="T2" fmla="*/ 0 w 5"/>
                      <a:gd name="T3" fmla="*/ 0 h 114"/>
                      <a:gd name="T4" fmla="*/ 0 w 5"/>
                      <a:gd name="T5" fmla="*/ 114 h 114"/>
                      <a:gd name="T6" fmla="*/ 5 w 5"/>
                      <a:gd name="T7" fmla="*/ 114 h 114"/>
                      <a:gd name="T8" fmla="*/ 5 w 5"/>
                      <a:gd name="T9" fmla="*/ 0 h 114"/>
                      <a:gd name="T10" fmla="*/ 5 w 5"/>
                      <a:gd name="T11" fmla="*/ 0 h 1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5" h="114">
                        <a:moveTo>
                          <a:pt x="5" y="0"/>
                        </a:moveTo>
                        <a:lnTo>
                          <a:pt x="0" y="0"/>
                        </a:lnTo>
                        <a:lnTo>
                          <a:pt x="0" y="114"/>
                        </a:lnTo>
                        <a:lnTo>
                          <a:pt x="5" y="114"/>
                        </a:lnTo>
                        <a:lnTo>
                          <a:pt x="5" y="0"/>
                        </a:lnTo>
                        <a:lnTo>
                          <a:pt x="5" y="0"/>
                        </a:lnTo>
                        <a:close/>
                      </a:path>
                    </a:pathLst>
                  </a:custGeom>
                  <a:solidFill>
                    <a:schemeClr val="tx1">
                      <a:lumMod val="65000"/>
                      <a:lumOff val="35000"/>
                    </a:schemeClr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defRPr/>
                    </a:pPr>
                    <a:endParaRPr kumimoji="0" lang="zh-CN" alt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宋体" panose="02010600030101010101" pitchFamily="2" charset="-122"/>
                      <a:cs typeface="+mn-cs"/>
                    </a:endParaRPr>
                  </a:p>
                </p:txBody>
              </p:sp>
              <p:sp>
                <p:nvSpPr>
                  <p:cNvPr id="66" name="Freeform 417"/>
                  <p:cNvSpPr/>
                  <p:nvPr/>
                </p:nvSpPr>
                <p:spPr bwMode="auto">
                  <a:xfrm>
                    <a:off x="3021013" y="4429126"/>
                    <a:ext cx="7938" cy="274638"/>
                  </a:xfrm>
                  <a:custGeom>
                    <a:avLst/>
                    <a:gdLst>
                      <a:gd name="T0" fmla="*/ 5 w 5"/>
                      <a:gd name="T1" fmla="*/ 0 h 173"/>
                      <a:gd name="T2" fmla="*/ 0 w 5"/>
                      <a:gd name="T3" fmla="*/ 0 h 173"/>
                      <a:gd name="T4" fmla="*/ 0 w 5"/>
                      <a:gd name="T5" fmla="*/ 173 h 173"/>
                      <a:gd name="T6" fmla="*/ 5 w 5"/>
                      <a:gd name="T7" fmla="*/ 173 h 173"/>
                      <a:gd name="T8" fmla="*/ 5 w 5"/>
                      <a:gd name="T9" fmla="*/ 0 h 173"/>
                      <a:gd name="T10" fmla="*/ 5 w 5"/>
                      <a:gd name="T11" fmla="*/ 0 h 17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5" h="173">
                        <a:moveTo>
                          <a:pt x="5" y="0"/>
                        </a:moveTo>
                        <a:lnTo>
                          <a:pt x="0" y="0"/>
                        </a:lnTo>
                        <a:lnTo>
                          <a:pt x="0" y="173"/>
                        </a:lnTo>
                        <a:lnTo>
                          <a:pt x="5" y="173"/>
                        </a:lnTo>
                        <a:lnTo>
                          <a:pt x="5" y="0"/>
                        </a:lnTo>
                        <a:lnTo>
                          <a:pt x="5" y="0"/>
                        </a:lnTo>
                        <a:close/>
                      </a:path>
                    </a:pathLst>
                  </a:custGeom>
                  <a:solidFill>
                    <a:schemeClr val="tx1">
                      <a:lumMod val="65000"/>
                      <a:lumOff val="35000"/>
                    </a:schemeClr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defRPr/>
                    </a:pPr>
                    <a:endParaRPr kumimoji="0" lang="zh-CN" alt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宋体" panose="02010600030101010101" pitchFamily="2" charset="-122"/>
                      <a:cs typeface="+mn-cs"/>
                    </a:endParaRPr>
                  </a:p>
                </p:txBody>
              </p:sp>
              <p:sp>
                <p:nvSpPr>
                  <p:cNvPr id="67" name="Freeform 418"/>
                  <p:cNvSpPr/>
                  <p:nvPr/>
                </p:nvSpPr>
                <p:spPr bwMode="auto">
                  <a:xfrm>
                    <a:off x="3051175" y="4429126"/>
                    <a:ext cx="15875" cy="185738"/>
                  </a:xfrm>
                  <a:custGeom>
                    <a:avLst/>
                    <a:gdLst>
                      <a:gd name="T0" fmla="*/ 10 w 10"/>
                      <a:gd name="T1" fmla="*/ 0 h 117"/>
                      <a:gd name="T2" fmla="*/ 0 w 10"/>
                      <a:gd name="T3" fmla="*/ 0 h 117"/>
                      <a:gd name="T4" fmla="*/ 0 w 10"/>
                      <a:gd name="T5" fmla="*/ 117 h 117"/>
                      <a:gd name="T6" fmla="*/ 10 w 10"/>
                      <a:gd name="T7" fmla="*/ 117 h 117"/>
                      <a:gd name="T8" fmla="*/ 10 w 10"/>
                      <a:gd name="T9" fmla="*/ 0 h 117"/>
                      <a:gd name="T10" fmla="*/ 10 w 10"/>
                      <a:gd name="T11" fmla="*/ 0 h 1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0" h="117">
                        <a:moveTo>
                          <a:pt x="10" y="0"/>
                        </a:moveTo>
                        <a:lnTo>
                          <a:pt x="0" y="0"/>
                        </a:lnTo>
                        <a:lnTo>
                          <a:pt x="0" y="117"/>
                        </a:lnTo>
                        <a:lnTo>
                          <a:pt x="10" y="117"/>
                        </a:lnTo>
                        <a:lnTo>
                          <a:pt x="10" y="0"/>
                        </a:lnTo>
                        <a:lnTo>
                          <a:pt x="10" y="0"/>
                        </a:lnTo>
                        <a:close/>
                      </a:path>
                    </a:pathLst>
                  </a:custGeom>
                  <a:solidFill>
                    <a:schemeClr val="tx1">
                      <a:lumMod val="65000"/>
                      <a:lumOff val="35000"/>
                    </a:schemeClr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defRPr/>
                    </a:pPr>
                    <a:endParaRPr kumimoji="0" lang="zh-CN" alt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宋体" panose="02010600030101010101" pitchFamily="2" charset="-122"/>
                      <a:cs typeface="+mn-cs"/>
                    </a:endParaRPr>
                  </a:p>
                </p:txBody>
              </p:sp>
              <p:sp>
                <p:nvSpPr>
                  <p:cNvPr id="68" name="Freeform 419"/>
                  <p:cNvSpPr/>
                  <p:nvPr/>
                </p:nvSpPr>
                <p:spPr bwMode="auto">
                  <a:xfrm>
                    <a:off x="3097213" y="4429126"/>
                    <a:ext cx="11113" cy="180975"/>
                  </a:xfrm>
                  <a:custGeom>
                    <a:avLst/>
                    <a:gdLst>
                      <a:gd name="T0" fmla="*/ 7 w 7"/>
                      <a:gd name="T1" fmla="*/ 0 h 114"/>
                      <a:gd name="T2" fmla="*/ 0 w 7"/>
                      <a:gd name="T3" fmla="*/ 0 h 114"/>
                      <a:gd name="T4" fmla="*/ 0 w 7"/>
                      <a:gd name="T5" fmla="*/ 114 h 114"/>
                      <a:gd name="T6" fmla="*/ 7 w 7"/>
                      <a:gd name="T7" fmla="*/ 114 h 114"/>
                      <a:gd name="T8" fmla="*/ 7 w 7"/>
                      <a:gd name="T9" fmla="*/ 0 h 114"/>
                      <a:gd name="T10" fmla="*/ 7 w 7"/>
                      <a:gd name="T11" fmla="*/ 0 h 1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7" h="114">
                        <a:moveTo>
                          <a:pt x="7" y="0"/>
                        </a:moveTo>
                        <a:lnTo>
                          <a:pt x="0" y="0"/>
                        </a:lnTo>
                        <a:lnTo>
                          <a:pt x="0" y="114"/>
                        </a:lnTo>
                        <a:lnTo>
                          <a:pt x="7" y="114"/>
                        </a:lnTo>
                        <a:lnTo>
                          <a:pt x="7" y="0"/>
                        </a:lnTo>
                        <a:lnTo>
                          <a:pt x="7" y="0"/>
                        </a:lnTo>
                        <a:close/>
                      </a:path>
                    </a:pathLst>
                  </a:custGeom>
                  <a:solidFill>
                    <a:schemeClr val="tx1">
                      <a:lumMod val="65000"/>
                      <a:lumOff val="35000"/>
                    </a:schemeClr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defRPr/>
                    </a:pPr>
                    <a:endParaRPr kumimoji="0" lang="zh-CN" alt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宋体" panose="02010600030101010101" pitchFamily="2" charset="-122"/>
                      <a:cs typeface="+mn-cs"/>
                    </a:endParaRPr>
                  </a:p>
                </p:txBody>
              </p:sp>
              <p:sp>
                <p:nvSpPr>
                  <p:cNvPr id="69" name="Freeform 420"/>
                  <p:cNvSpPr/>
                  <p:nvPr/>
                </p:nvSpPr>
                <p:spPr bwMode="auto">
                  <a:xfrm>
                    <a:off x="3138488" y="4429126"/>
                    <a:ext cx="15875" cy="180975"/>
                  </a:xfrm>
                  <a:custGeom>
                    <a:avLst/>
                    <a:gdLst>
                      <a:gd name="T0" fmla="*/ 10 w 10"/>
                      <a:gd name="T1" fmla="*/ 0 h 114"/>
                      <a:gd name="T2" fmla="*/ 0 w 10"/>
                      <a:gd name="T3" fmla="*/ 0 h 114"/>
                      <a:gd name="T4" fmla="*/ 0 w 10"/>
                      <a:gd name="T5" fmla="*/ 114 h 114"/>
                      <a:gd name="T6" fmla="*/ 10 w 10"/>
                      <a:gd name="T7" fmla="*/ 114 h 114"/>
                      <a:gd name="T8" fmla="*/ 10 w 10"/>
                      <a:gd name="T9" fmla="*/ 0 h 114"/>
                      <a:gd name="T10" fmla="*/ 10 w 10"/>
                      <a:gd name="T11" fmla="*/ 0 h 1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0" h="114">
                        <a:moveTo>
                          <a:pt x="10" y="0"/>
                        </a:moveTo>
                        <a:lnTo>
                          <a:pt x="0" y="0"/>
                        </a:lnTo>
                        <a:lnTo>
                          <a:pt x="0" y="114"/>
                        </a:lnTo>
                        <a:lnTo>
                          <a:pt x="10" y="114"/>
                        </a:lnTo>
                        <a:lnTo>
                          <a:pt x="10" y="0"/>
                        </a:lnTo>
                        <a:lnTo>
                          <a:pt x="10" y="0"/>
                        </a:lnTo>
                        <a:close/>
                      </a:path>
                    </a:pathLst>
                  </a:custGeom>
                  <a:solidFill>
                    <a:schemeClr val="tx1">
                      <a:lumMod val="65000"/>
                      <a:lumOff val="35000"/>
                    </a:schemeClr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defRPr/>
                    </a:pPr>
                    <a:endParaRPr kumimoji="0" lang="zh-CN" alt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宋体" panose="02010600030101010101" pitchFamily="2" charset="-122"/>
                      <a:cs typeface="+mn-cs"/>
                    </a:endParaRPr>
                  </a:p>
                </p:txBody>
              </p:sp>
              <p:sp>
                <p:nvSpPr>
                  <p:cNvPr id="70" name="Freeform 421"/>
                  <p:cNvSpPr/>
                  <p:nvPr/>
                </p:nvSpPr>
                <p:spPr bwMode="auto">
                  <a:xfrm>
                    <a:off x="3184525" y="4429126"/>
                    <a:ext cx="14288" cy="180975"/>
                  </a:xfrm>
                  <a:custGeom>
                    <a:avLst/>
                    <a:gdLst>
                      <a:gd name="T0" fmla="*/ 9 w 9"/>
                      <a:gd name="T1" fmla="*/ 0 h 114"/>
                      <a:gd name="T2" fmla="*/ 0 w 9"/>
                      <a:gd name="T3" fmla="*/ 0 h 114"/>
                      <a:gd name="T4" fmla="*/ 0 w 9"/>
                      <a:gd name="T5" fmla="*/ 114 h 114"/>
                      <a:gd name="T6" fmla="*/ 9 w 9"/>
                      <a:gd name="T7" fmla="*/ 114 h 114"/>
                      <a:gd name="T8" fmla="*/ 9 w 9"/>
                      <a:gd name="T9" fmla="*/ 0 h 114"/>
                      <a:gd name="T10" fmla="*/ 9 w 9"/>
                      <a:gd name="T11" fmla="*/ 0 h 1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9" h="114">
                        <a:moveTo>
                          <a:pt x="9" y="0"/>
                        </a:moveTo>
                        <a:lnTo>
                          <a:pt x="0" y="0"/>
                        </a:lnTo>
                        <a:lnTo>
                          <a:pt x="0" y="114"/>
                        </a:lnTo>
                        <a:lnTo>
                          <a:pt x="9" y="114"/>
                        </a:lnTo>
                        <a:lnTo>
                          <a:pt x="9" y="0"/>
                        </a:lnTo>
                        <a:lnTo>
                          <a:pt x="9" y="0"/>
                        </a:lnTo>
                        <a:close/>
                      </a:path>
                    </a:pathLst>
                  </a:custGeom>
                  <a:solidFill>
                    <a:schemeClr val="tx1">
                      <a:lumMod val="65000"/>
                      <a:lumOff val="35000"/>
                    </a:schemeClr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defRPr/>
                    </a:pPr>
                    <a:endParaRPr kumimoji="0" lang="zh-CN" alt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宋体" panose="02010600030101010101" pitchFamily="2" charset="-122"/>
                      <a:cs typeface="+mn-cs"/>
                    </a:endParaRPr>
                  </a:p>
                </p:txBody>
              </p:sp>
              <p:sp>
                <p:nvSpPr>
                  <p:cNvPr id="71" name="Freeform 422"/>
                  <p:cNvSpPr/>
                  <p:nvPr/>
                </p:nvSpPr>
                <p:spPr bwMode="auto">
                  <a:xfrm>
                    <a:off x="3236913" y="4429126"/>
                    <a:ext cx="15875" cy="180975"/>
                  </a:xfrm>
                  <a:custGeom>
                    <a:avLst/>
                    <a:gdLst>
                      <a:gd name="T0" fmla="*/ 10 w 10"/>
                      <a:gd name="T1" fmla="*/ 0 h 114"/>
                      <a:gd name="T2" fmla="*/ 0 w 10"/>
                      <a:gd name="T3" fmla="*/ 0 h 114"/>
                      <a:gd name="T4" fmla="*/ 0 w 10"/>
                      <a:gd name="T5" fmla="*/ 114 h 114"/>
                      <a:gd name="T6" fmla="*/ 10 w 10"/>
                      <a:gd name="T7" fmla="*/ 114 h 114"/>
                      <a:gd name="T8" fmla="*/ 10 w 10"/>
                      <a:gd name="T9" fmla="*/ 0 h 114"/>
                      <a:gd name="T10" fmla="*/ 10 w 10"/>
                      <a:gd name="T11" fmla="*/ 0 h 1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0" h="114">
                        <a:moveTo>
                          <a:pt x="10" y="0"/>
                        </a:moveTo>
                        <a:lnTo>
                          <a:pt x="0" y="0"/>
                        </a:lnTo>
                        <a:lnTo>
                          <a:pt x="0" y="114"/>
                        </a:lnTo>
                        <a:lnTo>
                          <a:pt x="10" y="114"/>
                        </a:lnTo>
                        <a:lnTo>
                          <a:pt x="10" y="0"/>
                        </a:lnTo>
                        <a:lnTo>
                          <a:pt x="10" y="0"/>
                        </a:lnTo>
                        <a:close/>
                      </a:path>
                    </a:pathLst>
                  </a:custGeom>
                  <a:solidFill>
                    <a:schemeClr val="tx1">
                      <a:lumMod val="65000"/>
                      <a:lumOff val="35000"/>
                    </a:schemeClr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defRPr/>
                    </a:pPr>
                    <a:endParaRPr kumimoji="0" lang="zh-CN" alt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宋体" panose="02010600030101010101" pitchFamily="2" charset="-122"/>
                      <a:cs typeface="+mn-cs"/>
                    </a:endParaRPr>
                  </a:p>
                </p:txBody>
              </p:sp>
              <p:sp>
                <p:nvSpPr>
                  <p:cNvPr id="72" name="Freeform 423"/>
                  <p:cNvSpPr/>
                  <p:nvPr/>
                </p:nvSpPr>
                <p:spPr bwMode="auto">
                  <a:xfrm>
                    <a:off x="3279775" y="4429126"/>
                    <a:ext cx="22225" cy="180975"/>
                  </a:xfrm>
                  <a:custGeom>
                    <a:avLst/>
                    <a:gdLst>
                      <a:gd name="T0" fmla="*/ 14 w 14"/>
                      <a:gd name="T1" fmla="*/ 0 h 114"/>
                      <a:gd name="T2" fmla="*/ 0 w 14"/>
                      <a:gd name="T3" fmla="*/ 0 h 114"/>
                      <a:gd name="T4" fmla="*/ 0 w 14"/>
                      <a:gd name="T5" fmla="*/ 114 h 114"/>
                      <a:gd name="T6" fmla="*/ 14 w 14"/>
                      <a:gd name="T7" fmla="*/ 114 h 114"/>
                      <a:gd name="T8" fmla="*/ 14 w 14"/>
                      <a:gd name="T9" fmla="*/ 0 h 114"/>
                      <a:gd name="T10" fmla="*/ 14 w 14"/>
                      <a:gd name="T11" fmla="*/ 0 h 1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14" h="114">
                        <a:moveTo>
                          <a:pt x="14" y="0"/>
                        </a:moveTo>
                        <a:lnTo>
                          <a:pt x="0" y="0"/>
                        </a:lnTo>
                        <a:lnTo>
                          <a:pt x="0" y="114"/>
                        </a:lnTo>
                        <a:lnTo>
                          <a:pt x="14" y="114"/>
                        </a:lnTo>
                        <a:lnTo>
                          <a:pt x="14" y="0"/>
                        </a:lnTo>
                        <a:lnTo>
                          <a:pt x="14" y="0"/>
                        </a:lnTo>
                        <a:close/>
                      </a:path>
                    </a:pathLst>
                  </a:custGeom>
                  <a:solidFill>
                    <a:schemeClr val="tx1">
                      <a:lumMod val="65000"/>
                      <a:lumOff val="35000"/>
                    </a:schemeClr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defRPr/>
                    </a:pPr>
                    <a:endParaRPr kumimoji="0" lang="zh-CN" alt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宋体" panose="02010600030101010101" pitchFamily="2" charset="-122"/>
                      <a:cs typeface="+mn-cs"/>
                    </a:endParaRPr>
                  </a:p>
                </p:txBody>
              </p:sp>
              <p:sp>
                <p:nvSpPr>
                  <p:cNvPr id="73" name="Freeform 424"/>
                  <p:cNvSpPr/>
                  <p:nvPr/>
                </p:nvSpPr>
                <p:spPr bwMode="auto">
                  <a:xfrm>
                    <a:off x="3321050" y="4429126"/>
                    <a:ext cx="11113" cy="180975"/>
                  </a:xfrm>
                  <a:custGeom>
                    <a:avLst/>
                    <a:gdLst>
                      <a:gd name="T0" fmla="*/ 7 w 7"/>
                      <a:gd name="T1" fmla="*/ 0 h 114"/>
                      <a:gd name="T2" fmla="*/ 0 w 7"/>
                      <a:gd name="T3" fmla="*/ 0 h 114"/>
                      <a:gd name="T4" fmla="*/ 0 w 7"/>
                      <a:gd name="T5" fmla="*/ 114 h 114"/>
                      <a:gd name="T6" fmla="*/ 7 w 7"/>
                      <a:gd name="T7" fmla="*/ 114 h 114"/>
                      <a:gd name="T8" fmla="*/ 7 w 7"/>
                      <a:gd name="T9" fmla="*/ 0 h 114"/>
                      <a:gd name="T10" fmla="*/ 7 w 7"/>
                      <a:gd name="T11" fmla="*/ 0 h 1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7" h="114">
                        <a:moveTo>
                          <a:pt x="7" y="0"/>
                        </a:moveTo>
                        <a:lnTo>
                          <a:pt x="0" y="0"/>
                        </a:lnTo>
                        <a:lnTo>
                          <a:pt x="0" y="114"/>
                        </a:lnTo>
                        <a:lnTo>
                          <a:pt x="7" y="114"/>
                        </a:lnTo>
                        <a:lnTo>
                          <a:pt x="7" y="0"/>
                        </a:lnTo>
                        <a:lnTo>
                          <a:pt x="7" y="0"/>
                        </a:lnTo>
                        <a:close/>
                      </a:path>
                    </a:pathLst>
                  </a:custGeom>
                  <a:solidFill>
                    <a:schemeClr val="tx1">
                      <a:lumMod val="65000"/>
                      <a:lumOff val="35000"/>
                    </a:schemeClr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defRPr/>
                    </a:pPr>
                    <a:endParaRPr kumimoji="0" lang="zh-CN" alt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宋体" panose="02010600030101010101" pitchFamily="2" charset="-122"/>
                      <a:cs typeface="+mn-cs"/>
                    </a:endParaRPr>
                  </a:p>
                </p:txBody>
              </p:sp>
              <p:sp>
                <p:nvSpPr>
                  <p:cNvPr id="74" name="Freeform 425"/>
                  <p:cNvSpPr/>
                  <p:nvPr/>
                </p:nvSpPr>
                <p:spPr bwMode="auto">
                  <a:xfrm>
                    <a:off x="3408363" y="4429126"/>
                    <a:ext cx="11113" cy="180975"/>
                  </a:xfrm>
                  <a:custGeom>
                    <a:avLst/>
                    <a:gdLst>
                      <a:gd name="T0" fmla="*/ 7 w 7"/>
                      <a:gd name="T1" fmla="*/ 0 h 114"/>
                      <a:gd name="T2" fmla="*/ 0 w 7"/>
                      <a:gd name="T3" fmla="*/ 0 h 114"/>
                      <a:gd name="T4" fmla="*/ 0 w 7"/>
                      <a:gd name="T5" fmla="*/ 114 h 114"/>
                      <a:gd name="T6" fmla="*/ 7 w 7"/>
                      <a:gd name="T7" fmla="*/ 114 h 114"/>
                      <a:gd name="T8" fmla="*/ 7 w 7"/>
                      <a:gd name="T9" fmla="*/ 0 h 114"/>
                      <a:gd name="T10" fmla="*/ 7 w 7"/>
                      <a:gd name="T11" fmla="*/ 0 h 1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7" h="114">
                        <a:moveTo>
                          <a:pt x="7" y="0"/>
                        </a:moveTo>
                        <a:lnTo>
                          <a:pt x="0" y="0"/>
                        </a:lnTo>
                        <a:lnTo>
                          <a:pt x="0" y="114"/>
                        </a:lnTo>
                        <a:lnTo>
                          <a:pt x="7" y="114"/>
                        </a:lnTo>
                        <a:lnTo>
                          <a:pt x="7" y="0"/>
                        </a:lnTo>
                        <a:lnTo>
                          <a:pt x="7" y="0"/>
                        </a:lnTo>
                        <a:close/>
                      </a:path>
                    </a:pathLst>
                  </a:custGeom>
                  <a:solidFill>
                    <a:schemeClr val="tx1">
                      <a:lumMod val="65000"/>
                      <a:lumOff val="35000"/>
                    </a:schemeClr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defRPr/>
                    </a:pPr>
                    <a:endParaRPr kumimoji="0" lang="zh-CN" alt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宋体" panose="02010600030101010101" pitchFamily="2" charset="-122"/>
                      <a:cs typeface="+mn-cs"/>
                    </a:endParaRPr>
                  </a:p>
                </p:txBody>
              </p:sp>
              <p:sp>
                <p:nvSpPr>
                  <p:cNvPr id="75" name="Freeform 426"/>
                  <p:cNvSpPr/>
                  <p:nvPr/>
                </p:nvSpPr>
                <p:spPr bwMode="auto">
                  <a:xfrm>
                    <a:off x="3400425" y="4429126"/>
                    <a:ext cx="3175" cy="180975"/>
                  </a:xfrm>
                  <a:custGeom>
                    <a:avLst/>
                    <a:gdLst>
                      <a:gd name="T0" fmla="*/ 2 w 2"/>
                      <a:gd name="T1" fmla="*/ 0 h 114"/>
                      <a:gd name="T2" fmla="*/ 0 w 2"/>
                      <a:gd name="T3" fmla="*/ 0 h 114"/>
                      <a:gd name="T4" fmla="*/ 0 w 2"/>
                      <a:gd name="T5" fmla="*/ 114 h 114"/>
                      <a:gd name="T6" fmla="*/ 2 w 2"/>
                      <a:gd name="T7" fmla="*/ 114 h 114"/>
                      <a:gd name="T8" fmla="*/ 2 w 2"/>
                      <a:gd name="T9" fmla="*/ 0 h 114"/>
                      <a:gd name="T10" fmla="*/ 2 w 2"/>
                      <a:gd name="T11" fmla="*/ 0 h 1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2" h="114">
                        <a:moveTo>
                          <a:pt x="2" y="0"/>
                        </a:moveTo>
                        <a:lnTo>
                          <a:pt x="0" y="0"/>
                        </a:lnTo>
                        <a:lnTo>
                          <a:pt x="0" y="114"/>
                        </a:lnTo>
                        <a:lnTo>
                          <a:pt x="2" y="114"/>
                        </a:lnTo>
                        <a:lnTo>
                          <a:pt x="2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chemeClr val="tx1">
                      <a:lumMod val="65000"/>
                      <a:lumOff val="35000"/>
                    </a:schemeClr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defRPr/>
                    </a:pPr>
                    <a:endParaRPr kumimoji="0" lang="zh-CN" alt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宋体" panose="02010600030101010101" pitchFamily="2" charset="-122"/>
                      <a:cs typeface="+mn-cs"/>
                    </a:endParaRPr>
                  </a:p>
                </p:txBody>
              </p:sp>
              <p:sp>
                <p:nvSpPr>
                  <p:cNvPr id="76" name="Freeform 427"/>
                  <p:cNvSpPr/>
                  <p:nvPr/>
                </p:nvSpPr>
                <p:spPr bwMode="auto">
                  <a:xfrm>
                    <a:off x="2578100" y="4429126"/>
                    <a:ext cx="4763" cy="180975"/>
                  </a:xfrm>
                  <a:custGeom>
                    <a:avLst/>
                    <a:gdLst>
                      <a:gd name="T0" fmla="*/ 3 w 3"/>
                      <a:gd name="T1" fmla="*/ 0 h 114"/>
                      <a:gd name="T2" fmla="*/ 0 w 3"/>
                      <a:gd name="T3" fmla="*/ 0 h 114"/>
                      <a:gd name="T4" fmla="*/ 0 w 3"/>
                      <a:gd name="T5" fmla="*/ 114 h 114"/>
                      <a:gd name="T6" fmla="*/ 3 w 3"/>
                      <a:gd name="T7" fmla="*/ 114 h 114"/>
                      <a:gd name="T8" fmla="*/ 3 w 3"/>
                      <a:gd name="T9" fmla="*/ 0 h 114"/>
                      <a:gd name="T10" fmla="*/ 3 w 3"/>
                      <a:gd name="T11" fmla="*/ 0 h 1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3" h="114">
                        <a:moveTo>
                          <a:pt x="3" y="0"/>
                        </a:moveTo>
                        <a:lnTo>
                          <a:pt x="0" y="0"/>
                        </a:lnTo>
                        <a:lnTo>
                          <a:pt x="0" y="114"/>
                        </a:lnTo>
                        <a:lnTo>
                          <a:pt x="3" y="114"/>
                        </a:lnTo>
                        <a:lnTo>
                          <a:pt x="3" y="0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chemeClr val="tx1">
                      <a:lumMod val="65000"/>
                      <a:lumOff val="35000"/>
                    </a:schemeClr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defRPr/>
                    </a:pPr>
                    <a:endParaRPr kumimoji="0" lang="zh-CN" alt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宋体" panose="02010600030101010101" pitchFamily="2" charset="-122"/>
                      <a:cs typeface="+mn-cs"/>
                    </a:endParaRPr>
                  </a:p>
                </p:txBody>
              </p:sp>
              <p:sp>
                <p:nvSpPr>
                  <p:cNvPr id="77" name="Freeform 428"/>
                  <p:cNvSpPr/>
                  <p:nvPr/>
                </p:nvSpPr>
                <p:spPr bwMode="auto">
                  <a:xfrm>
                    <a:off x="3452813" y="4429126"/>
                    <a:ext cx="11113" cy="180975"/>
                  </a:xfrm>
                  <a:custGeom>
                    <a:avLst/>
                    <a:gdLst>
                      <a:gd name="T0" fmla="*/ 7 w 7"/>
                      <a:gd name="T1" fmla="*/ 0 h 114"/>
                      <a:gd name="T2" fmla="*/ 0 w 7"/>
                      <a:gd name="T3" fmla="*/ 0 h 114"/>
                      <a:gd name="T4" fmla="*/ 0 w 7"/>
                      <a:gd name="T5" fmla="*/ 114 h 114"/>
                      <a:gd name="T6" fmla="*/ 7 w 7"/>
                      <a:gd name="T7" fmla="*/ 114 h 114"/>
                      <a:gd name="T8" fmla="*/ 7 w 7"/>
                      <a:gd name="T9" fmla="*/ 0 h 114"/>
                      <a:gd name="T10" fmla="*/ 7 w 7"/>
                      <a:gd name="T11" fmla="*/ 0 h 1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7" h="114">
                        <a:moveTo>
                          <a:pt x="7" y="0"/>
                        </a:moveTo>
                        <a:lnTo>
                          <a:pt x="0" y="0"/>
                        </a:lnTo>
                        <a:lnTo>
                          <a:pt x="0" y="114"/>
                        </a:lnTo>
                        <a:lnTo>
                          <a:pt x="7" y="114"/>
                        </a:lnTo>
                        <a:lnTo>
                          <a:pt x="7" y="0"/>
                        </a:lnTo>
                        <a:lnTo>
                          <a:pt x="7" y="0"/>
                        </a:lnTo>
                        <a:close/>
                      </a:path>
                    </a:pathLst>
                  </a:custGeom>
                  <a:solidFill>
                    <a:schemeClr val="tx1">
                      <a:lumMod val="65000"/>
                      <a:lumOff val="35000"/>
                    </a:schemeClr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defRPr/>
                    </a:pPr>
                    <a:endParaRPr kumimoji="0" lang="zh-CN" alt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宋体" panose="02010600030101010101" pitchFamily="2" charset="-122"/>
                      <a:cs typeface="+mn-cs"/>
                    </a:endParaRPr>
                  </a:p>
                </p:txBody>
              </p:sp>
              <p:sp>
                <p:nvSpPr>
                  <p:cNvPr id="78" name="Freeform 429"/>
                  <p:cNvSpPr/>
                  <p:nvPr/>
                </p:nvSpPr>
                <p:spPr bwMode="auto">
                  <a:xfrm>
                    <a:off x="3476625" y="4429126"/>
                    <a:ext cx="33338" cy="277813"/>
                  </a:xfrm>
                  <a:custGeom>
                    <a:avLst/>
                    <a:gdLst>
                      <a:gd name="T0" fmla="*/ 21 w 21"/>
                      <a:gd name="T1" fmla="*/ 0 h 175"/>
                      <a:gd name="T2" fmla="*/ 0 w 21"/>
                      <a:gd name="T3" fmla="*/ 0 h 175"/>
                      <a:gd name="T4" fmla="*/ 0 w 21"/>
                      <a:gd name="T5" fmla="*/ 175 h 175"/>
                      <a:gd name="T6" fmla="*/ 21 w 21"/>
                      <a:gd name="T7" fmla="*/ 175 h 175"/>
                      <a:gd name="T8" fmla="*/ 21 w 21"/>
                      <a:gd name="T9" fmla="*/ 0 h 175"/>
                      <a:gd name="T10" fmla="*/ 21 w 21"/>
                      <a:gd name="T11" fmla="*/ 0 h 17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21" h="175">
                        <a:moveTo>
                          <a:pt x="21" y="0"/>
                        </a:moveTo>
                        <a:lnTo>
                          <a:pt x="0" y="0"/>
                        </a:lnTo>
                        <a:lnTo>
                          <a:pt x="0" y="175"/>
                        </a:lnTo>
                        <a:lnTo>
                          <a:pt x="21" y="175"/>
                        </a:lnTo>
                        <a:lnTo>
                          <a:pt x="21" y="0"/>
                        </a:lnTo>
                        <a:lnTo>
                          <a:pt x="21" y="0"/>
                        </a:lnTo>
                        <a:close/>
                      </a:path>
                    </a:pathLst>
                  </a:custGeom>
                  <a:solidFill>
                    <a:schemeClr val="tx1">
                      <a:lumMod val="65000"/>
                      <a:lumOff val="35000"/>
                    </a:schemeClr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defRPr/>
                    </a:pPr>
                    <a:endParaRPr kumimoji="0" lang="zh-CN" alt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宋体" panose="02010600030101010101" pitchFamily="2" charset="-122"/>
                      <a:cs typeface="+mn-cs"/>
                    </a:endParaRPr>
                  </a:p>
                </p:txBody>
              </p:sp>
              <p:sp>
                <p:nvSpPr>
                  <p:cNvPr id="79" name="Freeform 430"/>
                  <p:cNvSpPr/>
                  <p:nvPr/>
                </p:nvSpPr>
                <p:spPr bwMode="auto">
                  <a:xfrm>
                    <a:off x="3365500" y="4429126"/>
                    <a:ext cx="7938" cy="180975"/>
                  </a:xfrm>
                  <a:custGeom>
                    <a:avLst/>
                    <a:gdLst>
                      <a:gd name="T0" fmla="*/ 5 w 5"/>
                      <a:gd name="T1" fmla="*/ 0 h 114"/>
                      <a:gd name="T2" fmla="*/ 0 w 5"/>
                      <a:gd name="T3" fmla="*/ 0 h 114"/>
                      <a:gd name="T4" fmla="*/ 0 w 5"/>
                      <a:gd name="T5" fmla="*/ 114 h 114"/>
                      <a:gd name="T6" fmla="*/ 5 w 5"/>
                      <a:gd name="T7" fmla="*/ 114 h 114"/>
                      <a:gd name="T8" fmla="*/ 5 w 5"/>
                      <a:gd name="T9" fmla="*/ 0 h 114"/>
                      <a:gd name="T10" fmla="*/ 5 w 5"/>
                      <a:gd name="T11" fmla="*/ 0 h 1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5" h="114">
                        <a:moveTo>
                          <a:pt x="5" y="0"/>
                        </a:moveTo>
                        <a:lnTo>
                          <a:pt x="0" y="0"/>
                        </a:lnTo>
                        <a:lnTo>
                          <a:pt x="0" y="114"/>
                        </a:lnTo>
                        <a:lnTo>
                          <a:pt x="5" y="114"/>
                        </a:lnTo>
                        <a:lnTo>
                          <a:pt x="5" y="0"/>
                        </a:lnTo>
                        <a:lnTo>
                          <a:pt x="5" y="0"/>
                        </a:lnTo>
                        <a:close/>
                      </a:path>
                    </a:pathLst>
                  </a:custGeom>
                  <a:solidFill>
                    <a:schemeClr val="tx1">
                      <a:lumMod val="65000"/>
                      <a:lumOff val="35000"/>
                    </a:schemeClr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defRPr/>
                    </a:pPr>
                    <a:endParaRPr kumimoji="0" lang="zh-CN" alt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宋体" panose="02010600030101010101" pitchFamily="2" charset="-122"/>
                      <a:cs typeface="+mn-cs"/>
                    </a:endParaRPr>
                  </a:p>
                </p:txBody>
              </p:sp>
              <p:sp>
                <p:nvSpPr>
                  <p:cNvPr id="80" name="Freeform 431"/>
                  <p:cNvSpPr/>
                  <p:nvPr/>
                </p:nvSpPr>
                <p:spPr bwMode="auto">
                  <a:xfrm>
                    <a:off x="2613025" y="4429126"/>
                    <a:ext cx="3175" cy="180975"/>
                  </a:xfrm>
                  <a:custGeom>
                    <a:avLst/>
                    <a:gdLst>
                      <a:gd name="T0" fmla="*/ 2 w 2"/>
                      <a:gd name="T1" fmla="*/ 0 h 114"/>
                      <a:gd name="T2" fmla="*/ 0 w 2"/>
                      <a:gd name="T3" fmla="*/ 0 h 114"/>
                      <a:gd name="T4" fmla="*/ 0 w 2"/>
                      <a:gd name="T5" fmla="*/ 114 h 114"/>
                      <a:gd name="T6" fmla="*/ 2 w 2"/>
                      <a:gd name="T7" fmla="*/ 114 h 114"/>
                      <a:gd name="T8" fmla="*/ 2 w 2"/>
                      <a:gd name="T9" fmla="*/ 0 h 114"/>
                      <a:gd name="T10" fmla="*/ 2 w 2"/>
                      <a:gd name="T11" fmla="*/ 0 h 1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2" h="114">
                        <a:moveTo>
                          <a:pt x="2" y="0"/>
                        </a:moveTo>
                        <a:lnTo>
                          <a:pt x="0" y="0"/>
                        </a:lnTo>
                        <a:lnTo>
                          <a:pt x="0" y="114"/>
                        </a:lnTo>
                        <a:lnTo>
                          <a:pt x="2" y="114"/>
                        </a:lnTo>
                        <a:lnTo>
                          <a:pt x="2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chemeClr val="tx1">
                      <a:lumMod val="65000"/>
                      <a:lumOff val="35000"/>
                    </a:schemeClr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defRPr/>
                    </a:pPr>
                    <a:endParaRPr kumimoji="0" lang="zh-CN" alt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宋体" panose="02010600030101010101" pitchFamily="2" charset="-122"/>
                      <a:cs typeface="+mn-cs"/>
                    </a:endParaRPr>
                  </a:p>
                </p:txBody>
              </p:sp>
              <p:sp>
                <p:nvSpPr>
                  <p:cNvPr id="81" name="Freeform 432"/>
                  <p:cNvSpPr/>
                  <p:nvPr/>
                </p:nvSpPr>
                <p:spPr bwMode="auto">
                  <a:xfrm>
                    <a:off x="3176588" y="4429126"/>
                    <a:ext cx="4763" cy="180975"/>
                  </a:xfrm>
                  <a:custGeom>
                    <a:avLst/>
                    <a:gdLst>
                      <a:gd name="T0" fmla="*/ 3 w 3"/>
                      <a:gd name="T1" fmla="*/ 0 h 114"/>
                      <a:gd name="T2" fmla="*/ 0 w 3"/>
                      <a:gd name="T3" fmla="*/ 0 h 114"/>
                      <a:gd name="T4" fmla="*/ 0 w 3"/>
                      <a:gd name="T5" fmla="*/ 114 h 114"/>
                      <a:gd name="T6" fmla="*/ 3 w 3"/>
                      <a:gd name="T7" fmla="*/ 114 h 114"/>
                      <a:gd name="T8" fmla="*/ 3 w 3"/>
                      <a:gd name="T9" fmla="*/ 0 h 114"/>
                      <a:gd name="T10" fmla="*/ 3 w 3"/>
                      <a:gd name="T11" fmla="*/ 0 h 1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3" h="114">
                        <a:moveTo>
                          <a:pt x="3" y="0"/>
                        </a:moveTo>
                        <a:lnTo>
                          <a:pt x="0" y="0"/>
                        </a:lnTo>
                        <a:lnTo>
                          <a:pt x="0" y="114"/>
                        </a:lnTo>
                        <a:lnTo>
                          <a:pt x="3" y="114"/>
                        </a:lnTo>
                        <a:lnTo>
                          <a:pt x="3" y="0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chemeClr val="tx1">
                      <a:lumMod val="65000"/>
                      <a:lumOff val="35000"/>
                    </a:schemeClr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defRPr/>
                    </a:pPr>
                    <a:endParaRPr kumimoji="0" lang="zh-CN" alt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宋体" panose="02010600030101010101" pitchFamily="2" charset="-122"/>
                      <a:cs typeface="+mn-cs"/>
                    </a:endParaRPr>
                  </a:p>
                </p:txBody>
              </p:sp>
              <p:sp>
                <p:nvSpPr>
                  <p:cNvPr id="82" name="Freeform 433"/>
                  <p:cNvSpPr/>
                  <p:nvPr/>
                </p:nvSpPr>
                <p:spPr bwMode="auto">
                  <a:xfrm>
                    <a:off x="3173413" y="4429126"/>
                    <a:ext cx="3175" cy="180975"/>
                  </a:xfrm>
                  <a:custGeom>
                    <a:avLst/>
                    <a:gdLst>
                      <a:gd name="T0" fmla="*/ 2 w 2"/>
                      <a:gd name="T1" fmla="*/ 0 h 114"/>
                      <a:gd name="T2" fmla="*/ 0 w 2"/>
                      <a:gd name="T3" fmla="*/ 0 h 114"/>
                      <a:gd name="T4" fmla="*/ 0 w 2"/>
                      <a:gd name="T5" fmla="*/ 114 h 114"/>
                      <a:gd name="T6" fmla="*/ 2 w 2"/>
                      <a:gd name="T7" fmla="*/ 114 h 114"/>
                      <a:gd name="T8" fmla="*/ 2 w 2"/>
                      <a:gd name="T9" fmla="*/ 0 h 114"/>
                      <a:gd name="T10" fmla="*/ 2 w 2"/>
                      <a:gd name="T11" fmla="*/ 0 h 1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2" h="114">
                        <a:moveTo>
                          <a:pt x="2" y="0"/>
                        </a:moveTo>
                        <a:lnTo>
                          <a:pt x="0" y="0"/>
                        </a:lnTo>
                        <a:lnTo>
                          <a:pt x="0" y="114"/>
                        </a:lnTo>
                        <a:lnTo>
                          <a:pt x="2" y="114"/>
                        </a:lnTo>
                        <a:lnTo>
                          <a:pt x="2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chemeClr val="tx1">
                      <a:lumMod val="65000"/>
                      <a:lumOff val="35000"/>
                    </a:schemeClr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defRPr/>
                    </a:pPr>
                    <a:endParaRPr kumimoji="0" lang="zh-CN" alt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宋体" panose="02010600030101010101" pitchFamily="2" charset="-122"/>
                      <a:cs typeface="+mn-cs"/>
                    </a:endParaRPr>
                  </a:p>
                </p:txBody>
              </p:sp>
              <p:sp>
                <p:nvSpPr>
                  <p:cNvPr id="83" name="Freeform 434"/>
                  <p:cNvSpPr/>
                  <p:nvPr/>
                </p:nvSpPr>
                <p:spPr bwMode="auto">
                  <a:xfrm>
                    <a:off x="3230563" y="4429126"/>
                    <a:ext cx="3175" cy="180975"/>
                  </a:xfrm>
                  <a:custGeom>
                    <a:avLst/>
                    <a:gdLst>
                      <a:gd name="T0" fmla="*/ 2 w 2"/>
                      <a:gd name="T1" fmla="*/ 0 h 114"/>
                      <a:gd name="T2" fmla="*/ 0 w 2"/>
                      <a:gd name="T3" fmla="*/ 0 h 114"/>
                      <a:gd name="T4" fmla="*/ 0 w 2"/>
                      <a:gd name="T5" fmla="*/ 114 h 114"/>
                      <a:gd name="T6" fmla="*/ 2 w 2"/>
                      <a:gd name="T7" fmla="*/ 114 h 114"/>
                      <a:gd name="T8" fmla="*/ 2 w 2"/>
                      <a:gd name="T9" fmla="*/ 0 h 114"/>
                      <a:gd name="T10" fmla="*/ 2 w 2"/>
                      <a:gd name="T11" fmla="*/ 0 h 1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2" h="114">
                        <a:moveTo>
                          <a:pt x="2" y="0"/>
                        </a:moveTo>
                        <a:lnTo>
                          <a:pt x="0" y="0"/>
                        </a:lnTo>
                        <a:lnTo>
                          <a:pt x="0" y="114"/>
                        </a:lnTo>
                        <a:lnTo>
                          <a:pt x="2" y="114"/>
                        </a:lnTo>
                        <a:lnTo>
                          <a:pt x="2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chemeClr val="tx1">
                      <a:lumMod val="65000"/>
                      <a:lumOff val="35000"/>
                    </a:schemeClr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defRPr/>
                    </a:pPr>
                    <a:endParaRPr kumimoji="0" lang="zh-CN" alt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宋体" panose="02010600030101010101" pitchFamily="2" charset="-122"/>
                      <a:cs typeface="+mn-cs"/>
                    </a:endParaRPr>
                  </a:p>
                </p:txBody>
              </p:sp>
              <p:sp>
                <p:nvSpPr>
                  <p:cNvPr id="84" name="Freeform 435"/>
                  <p:cNvSpPr/>
                  <p:nvPr/>
                </p:nvSpPr>
                <p:spPr bwMode="auto">
                  <a:xfrm>
                    <a:off x="3359150" y="4429126"/>
                    <a:ext cx="3175" cy="180975"/>
                  </a:xfrm>
                  <a:custGeom>
                    <a:avLst/>
                    <a:gdLst>
                      <a:gd name="T0" fmla="*/ 2 w 2"/>
                      <a:gd name="T1" fmla="*/ 0 h 114"/>
                      <a:gd name="T2" fmla="*/ 0 w 2"/>
                      <a:gd name="T3" fmla="*/ 0 h 114"/>
                      <a:gd name="T4" fmla="*/ 0 w 2"/>
                      <a:gd name="T5" fmla="*/ 114 h 114"/>
                      <a:gd name="T6" fmla="*/ 2 w 2"/>
                      <a:gd name="T7" fmla="*/ 114 h 114"/>
                      <a:gd name="T8" fmla="*/ 2 w 2"/>
                      <a:gd name="T9" fmla="*/ 0 h 114"/>
                      <a:gd name="T10" fmla="*/ 2 w 2"/>
                      <a:gd name="T11" fmla="*/ 0 h 1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2" h="114">
                        <a:moveTo>
                          <a:pt x="2" y="0"/>
                        </a:moveTo>
                        <a:lnTo>
                          <a:pt x="0" y="0"/>
                        </a:lnTo>
                        <a:lnTo>
                          <a:pt x="0" y="114"/>
                        </a:lnTo>
                        <a:lnTo>
                          <a:pt x="2" y="114"/>
                        </a:lnTo>
                        <a:lnTo>
                          <a:pt x="2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chemeClr val="tx1">
                      <a:lumMod val="65000"/>
                      <a:lumOff val="35000"/>
                    </a:schemeClr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defRPr/>
                    </a:pPr>
                    <a:endParaRPr kumimoji="0" lang="zh-CN" alt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宋体" panose="02010600030101010101" pitchFamily="2" charset="-122"/>
                      <a:cs typeface="+mn-cs"/>
                    </a:endParaRPr>
                  </a:p>
                </p:txBody>
              </p:sp>
              <p:sp>
                <p:nvSpPr>
                  <p:cNvPr id="85" name="Freeform 436"/>
                  <p:cNvSpPr/>
                  <p:nvPr/>
                </p:nvSpPr>
                <p:spPr bwMode="auto">
                  <a:xfrm>
                    <a:off x="2908300" y="4429126"/>
                    <a:ext cx="3175" cy="180975"/>
                  </a:xfrm>
                  <a:custGeom>
                    <a:avLst/>
                    <a:gdLst>
                      <a:gd name="T0" fmla="*/ 2 w 2"/>
                      <a:gd name="T1" fmla="*/ 0 h 114"/>
                      <a:gd name="T2" fmla="*/ 0 w 2"/>
                      <a:gd name="T3" fmla="*/ 0 h 114"/>
                      <a:gd name="T4" fmla="*/ 0 w 2"/>
                      <a:gd name="T5" fmla="*/ 114 h 114"/>
                      <a:gd name="T6" fmla="*/ 2 w 2"/>
                      <a:gd name="T7" fmla="*/ 114 h 114"/>
                      <a:gd name="T8" fmla="*/ 2 w 2"/>
                      <a:gd name="T9" fmla="*/ 0 h 114"/>
                      <a:gd name="T10" fmla="*/ 2 w 2"/>
                      <a:gd name="T11" fmla="*/ 0 h 1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2" h="114">
                        <a:moveTo>
                          <a:pt x="2" y="0"/>
                        </a:moveTo>
                        <a:lnTo>
                          <a:pt x="0" y="0"/>
                        </a:lnTo>
                        <a:lnTo>
                          <a:pt x="0" y="114"/>
                        </a:lnTo>
                        <a:lnTo>
                          <a:pt x="2" y="114"/>
                        </a:lnTo>
                        <a:lnTo>
                          <a:pt x="2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chemeClr val="tx1">
                      <a:lumMod val="65000"/>
                      <a:lumOff val="35000"/>
                    </a:schemeClr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defRPr/>
                    </a:pPr>
                    <a:endParaRPr kumimoji="0" lang="zh-CN" alt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宋体" panose="02010600030101010101" pitchFamily="2" charset="-122"/>
                      <a:cs typeface="+mn-cs"/>
                    </a:endParaRPr>
                  </a:p>
                </p:txBody>
              </p:sp>
              <p:sp>
                <p:nvSpPr>
                  <p:cNvPr id="86" name="Freeform 437"/>
                  <p:cNvSpPr/>
                  <p:nvPr/>
                </p:nvSpPr>
                <p:spPr bwMode="auto">
                  <a:xfrm>
                    <a:off x="3263900" y="4429126"/>
                    <a:ext cx="3175" cy="180975"/>
                  </a:xfrm>
                  <a:custGeom>
                    <a:avLst/>
                    <a:gdLst>
                      <a:gd name="T0" fmla="*/ 2 w 2"/>
                      <a:gd name="T1" fmla="*/ 0 h 114"/>
                      <a:gd name="T2" fmla="*/ 0 w 2"/>
                      <a:gd name="T3" fmla="*/ 0 h 114"/>
                      <a:gd name="T4" fmla="*/ 0 w 2"/>
                      <a:gd name="T5" fmla="*/ 114 h 114"/>
                      <a:gd name="T6" fmla="*/ 2 w 2"/>
                      <a:gd name="T7" fmla="*/ 114 h 114"/>
                      <a:gd name="T8" fmla="*/ 2 w 2"/>
                      <a:gd name="T9" fmla="*/ 0 h 114"/>
                      <a:gd name="T10" fmla="*/ 2 w 2"/>
                      <a:gd name="T11" fmla="*/ 0 h 1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2" h="114">
                        <a:moveTo>
                          <a:pt x="2" y="0"/>
                        </a:moveTo>
                        <a:lnTo>
                          <a:pt x="0" y="0"/>
                        </a:lnTo>
                        <a:lnTo>
                          <a:pt x="0" y="114"/>
                        </a:lnTo>
                        <a:lnTo>
                          <a:pt x="2" y="114"/>
                        </a:lnTo>
                        <a:lnTo>
                          <a:pt x="2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chemeClr val="tx1">
                      <a:lumMod val="65000"/>
                      <a:lumOff val="35000"/>
                    </a:schemeClr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defRPr/>
                    </a:pPr>
                    <a:endParaRPr kumimoji="0" lang="zh-CN" alt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宋体" panose="02010600030101010101" pitchFamily="2" charset="-122"/>
                      <a:cs typeface="+mn-cs"/>
                    </a:endParaRPr>
                  </a:p>
                </p:txBody>
              </p:sp>
              <p:sp>
                <p:nvSpPr>
                  <p:cNvPr id="87" name="Freeform 438"/>
                  <p:cNvSpPr/>
                  <p:nvPr/>
                </p:nvSpPr>
                <p:spPr bwMode="auto">
                  <a:xfrm>
                    <a:off x="2949575" y="4429126"/>
                    <a:ext cx="3175" cy="180975"/>
                  </a:xfrm>
                  <a:custGeom>
                    <a:avLst/>
                    <a:gdLst>
                      <a:gd name="T0" fmla="*/ 2 w 2"/>
                      <a:gd name="T1" fmla="*/ 0 h 114"/>
                      <a:gd name="T2" fmla="*/ 0 w 2"/>
                      <a:gd name="T3" fmla="*/ 0 h 114"/>
                      <a:gd name="T4" fmla="*/ 0 w 2"/>
                      <a:gd name="T5" fmla="*/ 114 h 114"/>
                      <a:gd name="T6" fmla="*/ 2 w 2"/>
                      <a:gd name="T7" fmla="*/ 114 h 114"/>
                      <a:gd name="T8" fmla="*/ 2 w 2"/>
                      <a:gd name="T9" fmla="*/ 0 h 114"/>
                      <a:gd name="T10" fmla="*/ 2 w 2"/>
                      <a:gd name="T11" fmla="*/ 0 h 1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2" h="114">
                        <a:moveTo>
                          <a:pt x="2" y="0"/>
                        </a:moveTo>
                        <a:lnTo>
                          <a:pt x="0" y="0"/>
                        </a:lnTo>
                        <a:lnTo>
                          <a:pt x="0" y="114"/>
                        </a:lnTo>
                        <a:lnTo>
                          <a:pt x="2" y="114"/>
                        </a:lnTo>
                        <a:lnTo>
                          <a:pt x="2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chemeClr val="tx1">
                      <a:lumMod val="65000"/>
                      <a:lumOff val="35000"/>
                    </a:schemeClr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defRPr/>
                    </a:pPr>
                    <a:endParaRPr kumimoji="0" lang="zh-CN" alt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宋体" panose="02010600030101010101" pitchFamily="2" charset="-122"/>
                      <a:cs typeface="+mn-cs"/>
                    </a:endParaRPr>
                  </a:p>
                </p:txBody>
              </p:sp>
              <p:sp>
                <p:nvSpPr>
                  <p:cNvPr id="88" name="Freeform 439"/>
                  <p:cNvSpPr/>
                  <p:nvPr/>
                </p:nvSpPr>
                <p:spPr bwMode="auto">
                  <a:xfrm>
                    <a:off x="3127375" y="4429126"/>
                    <a:ext cx="4763" cy="180975"/>
                  </a:xfrm>
                  <a:custGeom>
                    <a:avLst/>
                    <a:gdLst>
                      <a:gd name="T0" fmla="*/ 3 w 3"/>
                      <a:gd name="T1" fmla="*/ 0 h 114"/>
                      <a:gd name="T2" fmla="*/ 0 w 3"/>
                      <a:gd name="T3" fmla="*/ 0 h 114"/>
                      <a:gd name="T4" fmla="*/ 0 w 3"/>
                      <a:gd name="T5" fmla="*/ 114 h 114"/>
                      <a:gd name="T6" fmla="*/ 3 w 3"/>
                      <a:gd name="T7" fmla="*/ 114 h 114"/>
                      <a:gd name="T8" fmla="*/ 3 w 3"/>
                      <a:gd name="T9" fmla="*/ 0 h 114"/>
                      <a:gd name="T10" fmla="*/ 3 w 3"/>
                      <a:gd name="T11" fmla="*/ 0 h 1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3" h="114">
                        <a:moveTo>
                          <a:pt x="3" y="0"/>
                        </a:moveTo>
                        <a:lnTo>
                          <a:pt x="0" y="0"/>
                        </a:lnTo>
                        <a:lnTo>
                          <a:pt x="0" y="114"/>
                        </a:lnTo>
                        <a:lnTo>
                          <a:pt x="3" y="114"/>
                        </a:lnTo>
                        <a:lnTo>
                          <a:pt x="3" y="0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chemeClr val="tx1">
                      <a:lumMod val="65000"/>
                      <a:lumOff val="35000"/>
                    </a:schemeClr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defRPr/>
                    </a:pPr>
                    <a:endParaRPr kumimoji="0" lang="zh-CN" alt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宋体" panose="02010600030101010101" pitchFamily="2" charset="-122"/>
                      <a:cs typeface="+mn-cs"/>
                    </a:endParaRPr>
                  </a:p>
                </p:txBody>
              </p:sp>
              <p:sp>
                <p:nvSpPr>
                  <p:cNvPr id="89" name="Freeform 440"/>
                  <p:cNvSpPr/>
                  <p:nvPr/>
                </p:nvSpPr>
                <p:spPr bwMode="auto">
                  <a:xfrm>
                    <a:off x="3116263" y="4429126"/>
                    <a:ext cx="3175" cy="180975"/>
                  </a:xfrm>
                  <a:custGeom>
                    <a:avLst/>
                    <a:gdLst>
                      <a:gd name="T0" fmla="*/ 2 w 2"/>
                      <a:gd name="T1" fmla="*/ 0 h 114"/>
                      <a:gd name="T2" fmla="*/ 0 w 2"/>
                      <a:gd name="T3" fmla="*/ 0 h 114"/>
                      <a:gd name="T4" fmla="*/ 0 w 2"/>
                      <a:gd name="T5" fmla="*/ 114 h 114"/>
                      <a:gd name="T6" fmla="*/ 2 w 2"/>
                      <a:gd name="T7" fmla="*/ 114 h 114"/>
                      <a:gd name="T8" fmla="*/ 2 w 2"/>
                      <a:gd name="T9" fmla="*/ 0 h 114"/>
                      <a:gd name="T10" fmla="*/ 2 w 2"/>
                      <a:gd name="T11" fmla="*/ 0 h 1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2" h="114">
                        <a:moveTo>
                          <a:pt x="2" y="0"/>
                        </a:moveTo>
                        <a:lnTo>
                          <a:pt x="0" y="0"/>
                        </a:lnTo>
                        <a:lnTo>
                          <a:pt x="0" y="114"/>
                        </a:lnTo>
                        <a:lnTo>
                          <a:pt x="2" y="114"/>
                        </a:lnTo>
                        <a:lnTo>
                          <a:pt x="2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chemeClr val="tx1">
                      <a:lumMod val="65000"/>
                      <a:lumOff val="35000"/>
                    </a:schemeClr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defRPr/>
                    </a:pPr>
                    <a:endParaRPr kumimoji="0" lang="zh-CN" alt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宋体" panose="02010600030101010101" pitchFamily="2" charset="-122"/>
                      <a:cs typeface="+mn-cs"/>
                    </a:endParaRPr>
                  </a:p>
                </p:txBody>
              </p:sp>
              <p:sp>
                <p:nvSpPr>
                  <p:cNvPr id="90" name="Freeform 441"/>
                  <p:cNvSpPr/>
                  <p:nvPr/>
                </p:nvSpPr>
                <p:spPr bwMode="auto">
                  <a:xfrm>
                    <a:off x="2813050" y="4429126"/>
                    <a:ext cx="4763" cy="180975"/>
                  </a:xfrm>
                  <a:custGeom>
                    <a:avLst/>
                    <a:gdLst>
                      <a:gd name="T0" fmla="*/ 3 w 3"/>
                      <a:gd name="T1" fmla="*/ 0 h 114"/>
                      <a:gd name="T2" fmla="*/ 0 w 3"/>
                      <a:gd name="T3" fmla="*/ 0 h 114"/>
                      <a:gd name="T4" fmla="*/ 0 w 3"/>
                      <a:gd name="T5" fmla="*/ 114 h 114"/>
                      <a:gd name="T6" fmla="*/ 3 w 3"/>
                      <a:gd name="T7" fmla="*/ 114 h 114"/>
                      <a:gd name="T8" fmla="*/ 3 w 3"/>
                      <a:gd name="T9" fmla="*/ 0 h 114"/>
                      <a:gd name="T10" fmla="*/ 3 w 3"/>
                      <a:gd name="T11" fmla="*/ 0 h 1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3" h="114">
                        <a:moveTo>
                          <a:pt x="3" y="0"/>
                        </a:moveTo>
                        <a:lnTo>
                          <a:pt x="0" y="0"/>
                        </a:lnTo>
                        <a:lnTo>
                          <a:pt x="0" y="114"/>
                        </a:lnTo>
                        <a:lnTo>
                          <a:pt x="3" y="114"/>
                        </a:lnTo>
                        <a:lnTo>
                          <a:pt x="3" y="0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chemeClr val="tx1">
                      <a:lumMod val="65000"/>
                      <a:lumOff val="35000"/>
                    </a:schemeClr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defRPr/>
                    </a:pPr>
                    <a:endParaRPr kumimoji="0" lang="zh-CN" alt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宋体" panose="02010600030101010101" pitchFamily="2" charset="-122"/>
                      <a:cs typeface="+mn-cs"/>
                    </a:endParaRPr>
                  </a:p>
                </p:txBody>
              </p:sp>
              <p:sp>
                <p:nvSpPr>
                  <p:cNvPr id="91" name="Freeform 442"/>
                  <p:cNvSpPr/>
                  <p:nvPr/>
                </p:nvSpPr>
                <p:spPr bwMode="auto">
                  <a:xfrm>
                    <a:off x="2763838" y="4429126"/>
                    <a:ext cx="4763" cy="180975"/>
                  </a:xfrm>
                  <a:custGeom>
                    <a:avLst/>
                    <a:gdLst>
                      <a:gd name="T0" fmla="*/ 3 w 3"/>
                      <a:gd name="T1" fmla="*/ 0 h 114"/>
                      <a:gd name="T2" fmla="*/ 0 w 3"/>
                      <a:gd name="T3" fmla="*/ 0 h 114"/>
                      <a:gd name="T4" fmla="*/ 0 w 3"/>
                      <a:gd name="T5" fmla="*/ 114 h 114"/>
                      <a:gd name="T6" fmla="*/ 3 w 3"/>
                      <a:gd name="T7" fmla="*/ 114 h 114"/>
                      <a:gd name="T8" fmla="*/ 3 w 3"/>
                      <a:gd name="T9" fmla="*/ 0 h 114"/>
                      <a:gd name="T10" fmla="*/ 3 w 3"/>
                      <a:gd name="T11" fmla="*/ 0 h 1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3" h="114">
                        <a:moveTo>
                          <a:pt x="3" y="0"/>
                        </a:moveTo>
                        <a:lnTo>
                          <a:pt x="0" y="0"/>
                        </a:lnTo>
                        <a:lnTo>
                          <a:pt x="0" y="114"/>
                        </a:lnTo>
                        <a:lnTo>
                          <a:pt x="3" y="114"/>
                        </a:lnTo>
                        <a:lnTo>
                          <a:pt x="3" y="0"/>
                        </a:lnTo>
                        <a:lnTo>
                          <a:pt x="3" y="0"/>
                        </a:lnTo>
                        <a:close/>
                      </a:path>
                    </a:pathLst>
                  </a:custGeom>
                  <a:solidFill>
                    <a:schemeClr val="tx1">
                      <a:lumMod val="65000"/>
                      <a:lumOff val="35000"/>
                    </a:schemeClr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defRPr/>
                    </a:pPr>
                    <a:endParaRPr kumimoji="0" lang="zh-CN" alt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宋体" panose="02010600030101010101" pitchFamily="2" charset="-122"/>
                      <a:cs typeface="+mn-cs"/>
                    </a:endParaRPr>
                  </a:p>
                </p:txBody>
              </p:sp>
              <p:sp>
                <p:nvSpPr>
                  <p:cNvPr id="92" name="Freeform 443"/>
                  <p:cNvSpPr/>
                  <p:nvPr/>
                </p:nvSpPr>
                <p:spPr bwMode="auto">
                  <a:xfrm>
                    <a:off x="2752725" y="4429126"/>
                    <a:ext cx="3175" cy="180975"/>
                  </a:xfrm>
                  <a:custGeom>
                    <a:avLst/>
                    <a:gdLst>
                      <a:gd name="T0" fmla="*/ 2 w 2"/>
                      <a:gd name="T1" fmla="*/ 0 h 114"/>
                      <a:gd name="T2" fmla="*/ 0 w 2"/>
                      <a:gd name="T3" fmla="*/ 0 h 114"/>
                      <a:gd name="T4" fmla="*/ 0 w 2"/>
                      <a:gd name="T5" fmla="*/ 114 h 114"/>
                      <a:gd name="T6" fmla="*/ 2 w 2"/>
                      <a:gd name="T7" fmla="*/ 114 h 114"/>
                      <a:gd name="T8" fmla="*/ 2 w 2"/>
                      <a:gd name="T9" fmla="*/ 0 h 114"/>
                      <a:gd name="T10" fmla="*/ 2 w 2"/>
                      <a:gd name="T11" fmla="*/ 0 h 1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2" h="114">
                        <a:moveTo>
                          <a:pt x="2" y="0"/>
                        </a:moveTo>
                        <a:lnTo>
                          <a:pt x="0" y="0"/>
                        </a:lnTo>
                        <a:lnTo>
                          <a:pt x="0" y="114"/>
                        </a:lnTo>
                        <a:lnTo>
                          <a:pt x="2" y="114"/>
                        </a:lnTo>
                        <a:lnTo>
                          <a:pt x="2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chemeClr val="tx1">
                      <a:lumMod val="65000"/>
                      <a:lumOff val="35000"/>
                    </a:schemeClr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defRPr/>
                    </a:pPr>
                    <a:endParaRPr kumimoji="0" lang="zh-CN" alt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宋体" panose="02010600030101010101" pitchFamily="2" charset="-122"/>
                      <a:cs typeface="+mn-cs"/>
                    </a:endParaRPr>
                  </a:p>
                </p:txBody>
              </p:sp>
              <p:sp>
                <p:nvSpPr>
                  <p:cNvPr id="93" name="Freeform 444"/>
                  <p:cNvSpPr/>
                  <p:nvPr/>
                </p:nvSpPr>
                <p:spPr bwMode="auto">
                  <a:xfrm>
                    <a:off x="2700338" y="4429126"/>
                    <a:ext cx="3175" cy="180975"/>
                  </a:xfrm>
                  <a:custGeom>
                    <a:avLst/>
                    <a:gdLst>
                      <a:gd name="T0" fmla="*/ 2 w 2"/>
                      <a:gd name="T1" fmla="*/ 0 h 114"/>
                      <a:gd name="T2" fmla="*/ 0 w 2"/>
                      <a:gd name="T3" fmla="*/ 0 h 114"/>
                      <a:gd name="T4" fmla="*/ 0 w 2"/>
                      <a:gd name="T5" fmla="*/ 114 h 114"/>
                      <a:gd name="T6" fmla="*/ 2 w 2"/>
                      <a:gd name="T7" fmla="*/ 114 h 114"/>
                      <a:gd name="T8" fmla="*/ 2 w 2"/>
                      <a:gd name="T9" fmla="*/ 0 h 114"/>
                      <a:gd name="T10" fmla="*/ 2 w 2"/>
                      <a:gd name="T11" fmla="*/ 0 h 1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2" h="114">
                        <a:moveTo>
                          <a:pt x="2" y="0"/>
                        </a:moveTo>
                        <a:lnTo>
                          <a:pt x="0" y="0"/>
                        </a:lnTo>
                        <a:lnTo>
                          <a:pt x="0" y="114"/>
                        </a:lnTo>
                        <a:lnTo>
                          <a:pt x="2" y="114"/>
                        </a:lnTo>
                        <a:lnTo>
                          <a:pt x="2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chemeClr val="tx1">
                      <a:lumMod val="65000"/>
                      <a:lumOff val="35000"/>
                    </a:schemeClr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defRPr/>
                    </a:pPr>
                    <a:endParaRPr kumimoji="0" lang="zh-CN" alt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宋体" panose="02010600030101010101" pitchFamily="2" charset="-122"/>
                      <a:cs typeface="+mn-cs"/>
                    </a:endParaRPr>
                  </a:p>
                </p:txBody>
              </p:sp>
              <p:sp>
                <p:nvSpPr>
                  <p:cNvPr id="94" name="Freeform 445"/>
                  <p:cNvSpPr/>
                  <p:nvPr/>
                </p:nvSpPr>
                <p:spPr bwMode="auto">
                  <a:xfrm>
                    <a:off x="2998788" y="4429126"/>
                    <a:ext cx="3175" cy="180975"/>
                  </a:xfrm>
                  <a:custGeom>
                    <a:avLst/>
                    <a:gdLst>
                      <a:gd name="T0" fmla="*/ 2 w 2"/>
                      <a:gd name="T1" fmla="*/ 0 h 114"/>
                      <a:gd name="T2" fmla="*/ 0 w 2"/>
                      <a:gd name="T3" fmla="*/ 0 h 114"/>
                      <a:gd name="T4" fmla="*/ 0 w 2"/>
                      <a:gd name="T5" fmla="*/ 114 h 114"/>
                      <a:gd name="T6" fmla="*/ 2 w 2"/>
                      <a:gd name="T7" fmla="*/ 114 h 114"/>
                      <a:gd name="T8" fmla="*/ 2 w 2"/>
                      <a:gd name="T9" fmla="*/ 0 h 114"/>
                      <a:gd name="T10" fmla="*/ 2 w 2"/>
                      <a:gd name="T11" fmla="*/ 0 h 1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2" h="114">
                        <a:moveTo>
                          <a:pt x="2" y="0"/>
                        </a:moveTo>
                        <a:lnTo>
                          <a:pt x="0" y="0"/>
                        </a:lnTo>
                        <a:lnTo>
                          <a:pt x="0" y="114"/>
                        </a:lnTo>
                        <a:lnTo>
                          <a:pt x="2" y="114"/>
                        </a:lnTo>
                        <a:lnTo>
                          <a:pt x="2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chemeClr val="tx1">
                      <a:lumMod val="65000"/>
                      <a:lumOff val="35000"/>
                    </a:schemeClr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defRPr/>
                    </a:pPr>
                    <a:endParaRPr kumimoji="0" lang="zh-CN" alt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宋体" panose="02010600030101010101" pitchFamily="2" charset="-122"/>
                      <a:cs typeface="+mn-cs"/>
                    </a:endParaRPr>
                  </a:p>
                </p:txBody>
              </p:sp>
              <p:sp>
                <p:nvSpPr>
                  <p:cNvPr id="95" name="Freeform 446"/>
                  <p:cNvSpPr/>
                  <p:nvPr/>
                </p:nvSpPr>
                <p:spPr bwMode="auto">
                  <a:xfrm>
                    <a:off x="2586038" y="4637088"/>
                    <a:ext cx="19050" cy="50800"/>
                  </a:xfrm>
                  <a:custGeom>
                    <a:avLst/>
                    <a:gdLst>
                      <a:gd name="T0" fmla="*/ 7 w 12"/>
                      <a:gd name="T1" fmla="*/ 5 h 32"/>
                      <a:gd name="T2" fmla="*/ 7 w 12"/>
                      <a:gd name="T3" fmla="*/ 5 h 32"/>
                      <a:gd name="T4" fmla="*/ 2 w 12"/>
                      <a:gd name="T5" fmla="*/ 7 h 32"/>
                      <a:gd name="T6" fmla="*/ 0 w 12"/>
                      <a:gd name="T7" fmla="*/ 5 h 32"/>
                      <a:gd name="T8" fmla="*/ 7 w 12"/>
                      <a:gd name="T9" fmla="*/ 0 h 32"/>
                      <a:gd name="T10" fmla="*/ 12 w 12"/>
                      <a:gd name="T11" fmla="*/ 0 h 32"/>
                      <a:gd name="T12" fmla="*/ 12 w 12"/>
                      <a:gd name="T13" fmla="*/ 32 h 32"/>
                      <a:gd name="T14" fmla="*/ 7 w 12"/>
                      <a:gd name="T15" fmla="*/ 32 h 32"/>
                      <a:gd name="T16" fmla="*/ 7 w 12"/>
                      <a:gd name="T17" fmla="*/ 5 h 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2" h="32">
                        <a:moveTo>
                          <a:pt x="7" y="5"/>
                        </a:moveTo>
                        <a:lnTo>
                          <a:pt x="7" y="5"/>
                        </a:lnTo>
                        <a:lnTo>
                          <a:pt x="2" y="7"/>
                        </a:lnTo>
                        <a:lnTo>
                          <a:pt x="0" y="5"/>
                        </a:lnTo>
                        <a:lnTo>
                          <a:pt x="7" y="0"/>
                        </a:lnTo>
                        <a:lnTo>
                          <a:pt x="12" y="0"/>
                        </a:lnTo>
                        <a:lnTo>
                          <a:pt x="12" y="32"/>
                        </a:lnTo>
                        <a:lnTo>
                          <a:pt x="7" y="32"/>
                        </a:lnTo>
                        <a:lnTo>
                          <a:pt x="7" y="5"/>
                        </a:lnTo>
                        <a:close/>
                      </a:path>
                    </a:pathLst>
                  </a:custGeom>
                  <a:solidFill>
                    <a:schemeClr val="tx1">
                      <a:lumMod val="65000"/>
                      <a:lumOff val="35000"/>
                    </a:schemeClr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defRPr/>
                    </a:pPr>
                    <a:endParaRPr kumimoji="0" lang="zh-CN" alt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宋体" panose="02010600030101010101" pitchFamily="2" charset="-122"/>
                      <a:cs typeface="+mn-cs"/>
                    </a:endParaRPr>
                  </a:p>
                </p:txBody>
              </p:sp>
              <p:sp>
                <p:nvSpPr>
                  <p:cNvPr id="96" name="Freeform 447"/>
                  <p:cNvSpPr/>
                  <p:nvPr/>
                </p:nvSpPr>
                <p:spPr bwMode="auto">
                  <a:xfrm>
                    <a:off x="2624138" y="4637088"/>
                    <a:ext cx="30163" cy="50800"/>
                  </a:xfrm>
                  <a:custGeom>
                    <a:avLst/>
                    <a:gdLst>
                      <a:gd name="T0" fmla="*/ 0 w 8"/>
                      <a:gd name="T1" fmla="*/ 13 h 13"/>
                      <a:gd name="T2" fmla="*/ 0 w 8"/>
                      <a:gd name="T3" fmla="*/ 12 h 13"/>
                      <a:gd name="T4" fmla="*/ 1 w 8"/>
                      <a:gd name="T5" fmla="*/ 11 h 13"/>
                      <a:gd name="T6" fmla="*/ 6 w 8"/>
                      <a:gd name="T7" fmla="*/ 4 h 13"/>
                      <a:gd name="T8" fmla="*/ 3 w 8"/>
                      <a:gd name="T9" fmla="*/ 1 h 13"/>
                      <a:gd name="T10" fmla="*/ 1 w 8"/>
                      <a:gd name="T11" fmla="*/ 2 h 13"/>
                      <a:gd name="T12" fmla="*/ 0 w 8"/>
                      <a:gd name="T13" fmla="*/ 1 h 13"/>
                      <a:gd name="T14" fmla="*/ 4 w 8"/>
                      <a:gd name="T15" fmla="*/ 0 h 13"/>
                      <a:gd name="T16" fmla="*/ 8 w 8"/>
                      <a:gd name="T17" fmla="*/ 4 h 13"/>
                      <a:gd name="T18" fmla="*/ 3 w 8"/>
                      <a:gd name="T19" fmla="*/ 11 h 13"/>
                      <a:gd name="T20" fmla="*/ 2 w 8"/>
                      <a:gd name="T21" fmla="*/ 12 h 13"/>
                      <a:gd name="T22" fmla="*/ 2 w 8"/>
                      <a:gd name="T23" fmla="*/ 12 h 13"/>
                      <a:gd name="T24" fmla="*/ 8 w 8"/>
                      <a:gd name="T25" fmla="*/ 12 h 13"/>
                      <a:gd name="T26" fmla="*/ 8 w 8"/>
                      <a:gd name="T27" fmla="*/ 13 h 13"/>
                      <a:gd name="T28" fmla="*/ 0 w 8"/>
                      <a:gd name="T29" fmla="*/ 13 h 1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8" h="13">
                        <a:moveTo>
                          <a:pt x="0" y="13"/>
                        </a:moveTo>
                        <a:cubicBezTo>
                          <a:pt x="0" y="12"/>
                          <a:pt x="0" y="12"/>
                          <a:pt x="0" y="12"/>
                        </a:cubicBezTo>
                        <a:cubicBezTo>
                          <a:pt x="1" y="11"/>
                          <a:pt x="1" y="11"/>
                          <a:pt x="1" y="11"/>
                        </a:cubicBezTo>
                        <a:cubicBezTo>
                          <a:pt x="4" y="8"/>
                          <a:pt x="6" y="6"/>
                          <a:pt x="6" y="4"/>
                        </a:cubicBezTo>
                        <a:cubicBezTo>
                          <a:pt x="6" y="3"/>
                          <a:pt x="5" y="1"/>
                          <a:pt x="3" y="1"/>
                        </a:cubicBezTo>
                        <a:cubicBezTo>
                          <a:pt x="2" y="1"/>
                          <a:pt x="1" y="2"/>
                          <a:pt x="1" y="2"/>
                        </a:cubicBezTo>
                        <a:cubicBezTo>
                          <a:pt x="0" y="1"/>
                          <a:pt x="0" y="1"/>
                          <a:pt x="0" y="1"/>
                        </a:cubicBezTo>
                        <a:cubicBezTo>
                          <a:pt x="1" y="0"/>
                          <a:pt x="2" y="0"/>
                          <a:pt x="4" y="0"/>
                        </a:cubicBezTo>
                        <a:cubicBezTo>
                          <a:pt x="7" y="0"/>
                          <a:pt x="8" y="2"/>
                          <a:pt x="8" y="4"/>
                        </a:cubicBezTo>
                        <a:cubicBezTo>
                          <a:pt x="8" y="6"/>
                          <a:pt x="6" y="8"/>
                          <a:pt x="3" y="11"/>
                        </a:cubicBezTo>
                        <a:cubicBezTo>
                          <a:pt x="2" y="12"/>
                          <a:pt x="2" y="12"/>
                          <a:pt x="2" y="12"/>
                        </a:cubicBezTo>
                        <a:cubicBezTo>
                          <a:pt x="2" y="12"/>
                          <a:pt x="2" y="12"/>
                          <a:pt x="2" y="12"/>
                        </a:cubicBezTo>
                        <a:cubicBezTo>
                          <a:pt x="8" y="12"/>
                          <a:pt x="8" y="12"/>
                          <a:pt x="8" y="12"/>
                        </a:cubicBezTo>
                        <a:cubicBezTo>
                          <a:pt x="8" y="13"/>
                          <a:pt x="8" y="13"/>
                          <a:pt x="8" y="13"/>
                        </a:cubicBezTo>
                        <a:lnTo>
                          <a:pt x="0" y="13"/>
                        </a:lnTo>
                        <a:close/>
                      </a:path>
                    </a:pathLst>
                  </a:custGeom>
                  <a:solidFill>
                    <a:schemeClr val="tx1">
                      <a:lumMod val="65000"/>
                      <a:lumOff val="35000"/>
                    </a:schemeClr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defRPr/>
                    </a:pPr>
                    <a:endParaRPr kumimoji="0" lang="zh-CN" alt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宋体" panose="02010600030101010101" pitchFamily="2" charset="-122"/>
                      <a:cs typeface="+mn-cs"/>
                    </a:endParaRPr>
                  </a:p>
                </p:txBody>
              </p:sp>
              <p:sp>
                <p:nvSpPr>
                  <p:cNvPr id="97" name="Freeform 448"/>
                  <p:cNvSpPr/>
                  <p:nvPr/>
                </p:nvSpPr>
                <p:spPr bwMode="auto">
                  <a:xfrm>
                    <a:off x="2662238" y="4637088"/>
                    <a:ext cx="30163" cy="53975"/>
                  </a:xfrm>
                  <a:custGeom>
                    <a:avLst/>
                    <a:gdLst>
                      <a:gd name="T0" fmla="*/ 1 w 8"/>
                      <a:gd name="T1" fmla="*/ 11 h 14"/>
                      <a:gd name="T2" fmla="*/ 4 w 8"/>
                      <a:gd name="T3" fmla="*/ 12 h 14"/>
                      <a:gd name="T4" fmla="*/ 7 w 8"/>
                      <a:gd name="T5" fmla="*/ 10 h 14"/>
                      <a:gd name="T6" fmla="*/ 3 w 8"/>
                      <a:gd name="T7" fmla="*/ 7 h 14"/>
                      <a:gd name="T8" fmla="*/ 2 w 8"/>
                      <a:gd name="T9" fmla="*/ 7 h 14"/>
                      <a:gd name="T10" fmla="*/ 2 w 8"/>
                      <a:gd name="T11" fmla="*/ 5 h 14"/>
                      <a:gd name="T12" fmla="*/ 3 w 8"/>
                      <a:gd name="T13" fmla="*/ 5 h 14"/>
                      <a:gd name="T14" fmla="*/ 6 w 8"/>
                      <a:gd name="T15" fmla="*/ 3 h 14"/>
                      <a:gd name="T16" fmla="*/ 4 w 8"/>
                      <a:gd name="T17" fmla="*/ 1 h 14"/>
                      <a:gd name="T18" fmla="*/ 1 w 8"/>
                      <a:gd name="T19" fmla="*/ 2 h 14"/>
                      <a:gd name="T20" fmla="*/ 1 w 8"/>
                      <a:gd name="T21" fmla="*/ 1 h 14"/>
                      <a:gd name="T22" fmla="*/ 4 w 8"/>
                      <a:gd name="T23" fmla="*/ 0 h 14"/>
                      <a:gd name="T24" fmla="*/ 8 w 8"/>
                      <a:gd name="T25" fmla="*/ 3 h 14"/>
                      <a:gd name="T26" fmla="*/ 5 w 8"/>
                      <a:gd name="T27" fmla="*/ 6 h 14"/>
                      <a:gd name="T28" fmla="*/ 5 w 8"/>
                      <a:gd name="T29" fmla="*/ 6 h 14"/>
                      <a:gd name="T30" fmla="*/ 8 w 8"/>
                      <a:gd name="T31" fmla="*/ 10 h 14"/>
                      <a:gd name="T32" fmla="*/ 4 w 8"/>
                      <a:gd name="T33" fmla="*/ 14 h 14"/>
                      <a:gd name="T34" fmla="*/ 0 w 8"/>
                      <a:gd name="T35" fmla="*/ 13 h 14"/>
                      <a:gd name="T36" fmla="*/ 1 w 8"/>
                      <a:gd name="T37" fmla="*/ 11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</a:cxnLst>
                    <a:rect l="0" t="0" r="r" b="b"/>
                    <a:pathLst>
                      <a:path w="8" h="14">
                        <a:moveTo>
                          <a:pt x="1" y="11"/>
                        </a:moveTo>
                        <a:cubicBezTo>
                          <a:pt x="1" y="12"/>
                          <a:pt x="2" y="12"/>
                          <a:pt x="4" y="12"/>
                        </a:cubicBezTo>
                        <a:cubicBezTo>
                          <a:pt x="6" y="12"/>
                          <a:pt x="7" y="11"/>
                          <a:pt x="7" y="10"/>
                        </a:cubicBezTo>
                        <a:cubicBezTo>
                          <a:pt x="7" y="8"/>
                          <a:pt x="5" y="7"/>
                          <a:pt x="3" y="7"/>
                        </a:cubicBezTo>
                        <a:cubicBezTo>
                          <a:pt x="2" y="7"/>
                          <a:pt x="2" y="7"/>
                          <a:pt x="2" y="7"/>
                        </a:cubicBezTo>
                        <a:cubicBezTo>
                          <a:pt x="2" y="5"/>
                          <a:pt x="2" y="5"/>
                          <a:pt x="2" y="5"/>
                        </a:cubicBezTo>
                        <a:cubicBezTo>
                          <a:pt x="3" y="5"/>
                          <a:pt x="3" y="5"/>
                          <a:pt x="3" y="5"/>
                        </a:cubicBezTo>
                        <a:cubicBezTo>
                          <a:pt x="4" y="5"/>
                          <a:pt x="6" y="5"/>
                          <a:pt x="6" y="3"/>
                        </a:cubicBezTo>
                        <a:cubicBezTo>
                          <a:pt x="6" y="2"/>
                          <a:pt x="5" y="1"/>
                          <a:pt x="4" y="1"/>
                        </a:cubicBezTo>
                        <a:cubicBezTo>
                          <a:pt x="3" y="1"/>
                          <a:pt x="2" y="2"/>
                          <a:pt x="1" y="2"/>
                        </a:cubicBezTo>
                        <a:cubicBezTo>
                          <a:pt x="1" y="1"/>
                          <a:pt x="1" y="1"/>
                          <a:pt x="1" y="1"/>
                        </a:cubicBezTo>
                        <a:cubicBezTo>
                          <a:pt x="1" y="0"/>
                          <a:pt x="3" y="0"/>
                          <a:pt x="4" y="0"/>
                        </a:cubicBezTo>
                        <a:cubicBezTo>
                          <a:pt x="7" y="0"/>
                          <a:pt x="8" y="1"/>
                          <a:pt x="8" y="3"/>
                        </a:cubicBezTo>
                        <a:cubicBezTo>
                          <a:pt x="8" y="4"/>
                          <a:pt x="7" y="6"/>
                          <a:pt x="5" y="6"/>
                        </a:cubicBezTo>
                        <a:cubicBezTo>
                          <a:pt x="5" y="6"/>
                          <a:pt x="5" y="6"/>
                          <a:pt x="5" y="6"/>
                        </a:cubicBezTo>
                        <a:cubicBezTo>
                          <a:pt x="7" y="6"/>
                          <a:pt x="8" y="8"/>
                          <a:pt x="8" y="10"/>
                        </a:cubicBezTo>
                        <a:cubicBezTo>
                          <a:pt x="8" y="12"/>
                          <a:pt x="7" y="14"/>
                          <a:pt x="4" y="14"/>
                        </a:cubicBezTo>
                        <a:cubicBezTo>
                          <a:pt x="2" y="14"/>
                          <a:pt x="1" y="13"/>
                          <a:pt x="0" y="13"/>
                        </a:cubicBezTo>
                        <a:lnTo>
                          <a:pt x="1" y="11"/>
                        </a:lnTo>
                        <a:close/>
                      </a:path>
                    </a:pathLst>
                  </a:custGeom>
                  <a:solidFill>
                    <a:schemeClr val="tx1">
                      <a:lumMod val="65000"/>
                      <a:lumOff val="35000"/>
                    </a:schemeClr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defRPr/>
                    </a:pPr>
                    <a:endParaRPr kumimoji="0" lang="zh-CN" alt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宋体" panose="02010600030101010101" pitchFamily="2" charset="-122"/>
                      <a:cs typeface="+mn-cs"/>
                    </a:endParaRPr>
                  </a:p>
                </p:txBody>
              </p:sp>
              <p:sp>
                <p:nvSpPr>
                  <p:cNvPr id="98" name="Freeform 449"/>
                  <p:cNvSpPr>
                    <a:spLocks noEditPoints="1"/>
                  </p:cNvSpPr>
                  <p:nvPr/>
                </p:nvSpPr>
                <p:spPr bwMode="auto">
                  <a:xfrm>
                    <a:off x="2700338" y="4637088"/>
                    <a:ext cx="36513" cy="50800"/>
                  </a:xfrm>
                  <a:custGeom>
                    <a:avLst/>
                    <a:gdLst>
                      <a:gd name="T0" fmla="*/ 6 w 10"/>
                      <a:gd name="T1" fmla="*/ 13 h 13"/>
                      <a:gd name="T2" fmla="*/ 6 w 10"/>
                      <a:gd name="T3" fmla="*/ 10 h 13"/>
                      <a:gd name="T4" fmla="*/ 0 w 10"/>
                      <a:gd name="T5" fmla="*/ 10 h 13"/>
                      <a:gd name="T6" fmla="*/ 0 w 10"/>
                      <a:gd name="T7" fmla="*/ 8 h 13"/>
                      <a:gd name="T8" fmla="*/ 6 w 10"/>
                      <a:gd name="T9" fmla="*/ 0 h 13"/>
                      <a:gd name="T10" fmla="*/ 8 w 10"/>
                      <a:gd name="T11" fmla="*/ 0 h 13"/>
                      <a:gd name="T12" fmla="*/ 8 w 10"/>
                      <a:gd name="T13" fmla="*/ 8 h 13"/>
                      <a:gd name="T14" fmla="*/ 10 w 10"/>
                      <a:gd name="T15" fmla="*/ 8 h 13"/>
                      <a:gd name="T16" fmla="*/ 10 w 10"/>
                      <a:gd name="T17" fmla="*/ 10 h 13"/>
                      <a:gd name="T18" fmla="*/ 8 w 10"/>
                      <a:gd name="T19" fmla="*/ 10 h 13"/>
                      <a:gd name="T20" fmla="*/ 8 w 10"/>
                      <a:gd name="T21" fmla="*/ 13 h 13"/>
                      <a:gd name="T22" fmla="*/ 6 w 10"/>
                      <a:gd name="T23" fmla="*/ 13 h 13"/>
                      <a:gd name="T24" fmla="*/ 6 w 10"/>
                      <a:gd name="T25" fmla="*/ 8 h 13"/>
                      <a:gd name="T26" fmla="*/ 6 w 10"/>
                      <a:gd name="T27" fmla="*/ 4 h 13"/>
                      <a:gd name="T28" fmla="*/ 6 w 10"/>
                      <a:gd name="T29" fmla="*/ 2 h 13"/>
                      <a:gd name="T30" fmla="*/ 6 w 10"/>
                      <a:gd name="T31" fmla="*/ 2 h 13"/>
                      <a:gd name="T32" fmla="*/ 5 w 10"/>
                      <a:gd name="T33" fmla="*/ 4 h 13"/>
                      <a:gd name="T34" fmla="*/ 2 w 10"/>
                      <a:gd name="T35" fmla="*/ 8 h 13"/>
                      <a:gd name="T36" fmla="*/ 2 w 10"/>
                      <a:gd name="T37" fmla="*/ 8 h 13"/>
                      <a:gd name="T38" fmla="*/ 6 w 10"/>
                      <a:gd name="T39" fmla="*/ 8 h 1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</a:cxnLst>
                    <a:rect l="0" t="0" r="r" b="b"/>
                    <a:pathLst>
                      <a:path w="10" h="13">
                        <a:moveTo>
                          <a:pt x="6" y="13"/>
                        </a:moveTo>
                        <a:cubicBezTo>
                          <a:pt x="6" y="10"/>
                          <a:pt x="6" y="10"/>
                          <a:pt x="6" y="10"/>
                        </a:cubicBezTo>
                        <a:cubicBezTo>
                          <a:pt x="0" y="10"/>
                          <a:pt x="0" y="10"/>
                          <a:pt x="0" y="10"/>
                        </a:cubicBezTo>
                        <a:cubicBezTo>
                          <a:pt x="0" y="8"/>
                          <a:pt x="0" y="8"/>
                          <a:pt x="0" y="8"/>
                        </a:cubicBezTo>
                        <a:cubicBezTo>
                          <a:pt x="6" y="0"/>
                          <a:pt x="6" y="0"/>
                          <a:pt x="6" y="0"/>
                        </a:cubicBezTo>
                        <a:cubicBezTo>
                          <a:pt x="8" y="0"/>
                          <a:pt x="8" y="0"/>
                          <a:pt x="8" y="0"/>
                        </a:cubicBezTo>
                        <a:cubicBezTo>
                          <a:pt x="8" y="8"/>
                          <a:pt x="8" y="8"/>
                          <a:pt x="8" y="8"/>
                        </a:cubicBezTo>
                        <a:cubicBezTo>
                          <a:pt x="10" y="8"/>
                          <a:pt x="10" y="8"/>
                          <a:pt x="10" y="8"/>
                        </a:cubicBezTo>
                        <a:cubicBezTo>
                          <a:pt x="10" y="10"/>
                          <a:pt x="10" y="10"/>
                          <a:pt x="10" y="10"/>
                        </a:cubicBezTo>
                        <a:cubicBezTo>
                          <a:pt x="8" y="10"/>
                          <a:pt x="8" y="10"/>
                          <a:pt x="8" y="10"/>
                        </a:cubicBezTo>
                        <a:cubicBezTo>
                          <a:pt x="8" y="13"/>
                          <a:pt x="8" y="13"/>
                          <a:pt x="8" y="13"/>
                        </a:cubicBezTo>
                        <a:lnTo>
                          <a:pt x="6" y="13"/>
                        </a:lnTo>
                        <a:close/>
                        <a:moveTo>
                          <a:pt x="6" y="8"/>
                        </a:moveTo>
                        <a:cubicBezTo>
                          <a:pt x="6" y="4"/>
                          <a:pt x="6" y="4"/>
                          <a:pt x="6" y="4"/>
                        </a:cubicBezTo>
                        <a:cubicBezTo>
                          <a:pt x="6" y="3"/>
                          <a:pt x="6" y="2"/>
                          <a:pt x="6" y="2"/>
                        </a:cubicBezTo>
                        <a:cubicBezTo>
                          <a:pt x="6" y="2"/>
                          <a:pt x="6" y="2"/>
                          <a:pt x="6" y="2"/>
                        </a:cubicBezTo>
                        <a:cubicBezTo>
                          <a:pt x="6" y="3"/>
                          <a:pt x="6" y="3"/>
                          <a:pt x="5" y="4"/>
                        </a:cubicBezTo>
                        <a:cubicBezTo>
                          <a:pt x="2" y="8"/>
                          <a:pt x="2" y="8"/>
                          <a:pt x="2" y="8"/>
                        </a:cubicBezTo>
                        <a:cubicBezTo>
                          <a:pt x="2" y="8"/>
                          <a:pt x="2" y="8"/>
                          <a:pt x="2" y="8"/>
                        </a:cubicBezTo>
                        <a:lnTo>
                          <a:pt x="6" y="8"/>
                        </a:lnTo>
                        <a:close/>
                      </a:path>
                    </a:pathLst>
                  </a:custGeom>
                  <a:solidFill>
                    <a:schemeClr val="tx1">
                      <a:lumMod val="65000"/>
                      <a:lumOff val="35000"/>
                    </a:schemeClr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defRPr/>
                    </a:pPr>
                    <a:endParaRPr kumimoji="0" lang="zh-CN" alt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宋体" panose="02010600030101010101" pitchFamily="2" charset="-122"/>
                      <a:cs typeface="+mn-cs"/>
                    </a:endParaRPr>
                  </a:p>
                </p:txBody>
              </p:sp>
              <p:sp>
                <p:nvSpPr>
                  <p:cNvPr id="99" name="Freeform 450"/>
                  <p:cNvSpPr/>
                  <p:nvPr/>
                </p:nvSpPr>
                <p:spPr bwMode="auto">
                  <a:xfrm>
                    <a:off x="2741613" y="4637088"/>
                    <a:ext cx="33338" cy="53975"/>
                  </a:xfrm>
                  <a:custGeom>
                    <a:avLst/>
                    <a:gdLst>
                      <a:gd name="T0" fmla="*/ 8 w 9"/>
                      <a:gd name="T1" fmla="*/ 1 h 14"/>
                      <a:gd name="T2" fmla="*/ 3 w 9"/>
                      <a:gd name="T3" fmla="*/ 1 h 14"/>
                      <a:gd name="T4" fmla="*/ 3 w 9"/>
                      <a:gd name="T5" fmla="*/ 5 h 14"/>
                      <a:gd name="T6" fmla="*/ 4 w 9"/>
                      <a:gd name="T7" fmla="*/ 5 h 14"/>
                      <a:gd name="T8" fmla="*/ 7 w 9"/>
                      <a:gd name="T9" fmla="*/ 6 h 14"/>
                      <a:gd name="T10" fmla="*/ 9 w 9"/>
                      <a:gd name="T11" fmla="*/ 9 h 14"/>
                      <a:gd name="T12" fmla="*/ 4 w 9"/>
                      <a:gd name="T13" fmla="*/ 14 h 14"/>
                      <a:gd name="T14" fmla="*/ 0 w 9"/>
                      <a:gd name="T15" fmla="*/ 13 h 14"/>
                      <a:gd name="T16" fmla="*/ 1 w 9"/>
                      <a:gd name="T17" fmla="*/ 11 h 14"/>
                      <a:gd name="T18" fmla="*/ 4 w 9"/>
                      <a:gd name="T19" fmla="*/ 12 h 14"/>
                      <a:gd name="T20" fmla="*/ 7 w 9"/>
                      <a:gd name="T21" fmla="*/ 9 h 14"/>
                      <a:gd name="T22" fmla="*/ 3 w 9"/>
                      <a:gd name="T23" fmla="*/ 6 h 14"/>
                      <a:gd name="T24" fmla="*/ 1 w 9"/>
                      <a:gd name="T25" fmla="*/ 6 h 14"/>
                      <a:gd name="T26" fmla="*/ 2 w 9"/>
                      <a:gd name="T27" fmla="*/ 0 h 14"/>
                      <a:gd name="T28" fmla="*/ 8 w 9"/>
                      <a:gd name="T29" fmla="*/ 0 h 14"/>
                      <a:gd name="T30" fmla="*/ 8 w 9"/>
                      <a:gd name="T31" fmla="*/ 1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</a:cxnLst>
                    <a:rect l="0" t="0" r="r" b="b"/>
                    <a:pathLst>
                      <a:path w="9" h="14">
                        <a:moveTo>
                          <a:pt x="8" y="1"/>
                        </a:moveTo>
                        <a:cubicBezTo>
                          <a:pt x="3" y="1"/>
                          <a:pt x="3" y="1"/>
                          <a:pt x="3" y="1"/>
                        </a:cubicBezTo>
                        <a:cubicBezTo>
                          <a:pt x="3" y="5"/>
                          <a:pt x="3" y="5"/>
                          <a:pt x="3" y="5"/>
                        </a:cubicBezTo>
                        <a:cubicBezTo>
                          <a:pt x="3" y="5"/>
                          <a:pt x="3" y="5"/>
                          <a:pt x="4" y="5"/>
                        </a:cubicBezTo>
                        <a:cubicBezTo>
                          <a:pt x="5" y="5"/>
                          <a:pt x="6" y="5"/>
                          <a:pt x="7" y="6"/>
                        </a:cubicBezTo>
                        <a:cubicBezTo>
                          <a:pt x="8" y="6"/>
                          <a:pt x="9" y="7"/>
                          <a:pt x="9" y="9"/>
                        </a:cubicBezTo>
                        <a:cubicBezTo>
                          <a:pt x="9" y="12"/>
                          <a:pt x="6" y="14"/>
                          <a:pt x="4" y="14"/>
                        </a:cubicBezTo>
                        <a:cubicBezTo>
                          <a:pt x="2" y="14"/>
                          <a:pt x="1" y="13"/>
                          <a:pt x="0" y="13"/>
                        </a:cubicBezTo>
                        <a:cubicBezTo>
                          <a:pt x="1" y="11"/>
                          <a:pt x="1" y="11"/>
                          <a:pt x="1" y="11"/>
                        </a:cubicBezTo>
                        <a:cubicBezTo>
                          <a:pt x="1" y="12"/>
                          <a:pt x="2" y="12"/>
                          <a:pt x="4" y="12"/>
                        </a:cubicBezTo>
                        <a:cubicBezTo>
                          <a:pt x="5" y="12"/>
                          <a:pt x="7" y="11"/>
                          <a:pt x="7" y="9"/>
                        </a:cubicBezTo>
                        <a:cubicBezTo>
                          <a:pt x="7" y="7"/>
                          <a:pt x="6" y="6"/>
                          <a:pt x="3" y="6"/>
                        </a:cubicBezTo>
                        <a:cubicBezTo>
                          <a:pt x="2" y="6"/>
                          <a:pt x="1" y="6"/>
                          <a:pt x="1" y="6"/>
                        </a:cubicBez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8" y="0"/>
                          <a:pt x="8" y="0"/>
                          <a:pt x="8" y="0"/>
                        </a:cubicBezTo>
                        <a:lnTo>
                          <a:pt x="8" y="1"/>
                        </a:lnTo>
                        <a:close/>
                      </a:path>
                    </a:pathLst>
                  </a:custGeom>
                  <a:solidFill>
                    <a:schemeClr val="tx1">
                      <a:lumMod val="65000"/>
                      <a:lumOff val="35000"/>
                    </a:schemeClr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defRPr/>
                    </a:pPr>
                    <a:endParaRPr kumimoji="0" lang="zh-CN" alt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宋体" panose="02010600030101010101" pitchFamily="2" charset="-122"/>
                      <a:cs typeface="+mn-cs"/>
                    </a:endParaRPr>
                  </a:p>
                </p:txBody>
              </p:sp>
              <p:sp>
                <p:nvSpPr>
                  <p:cNvPr id="100" name="Freeform 451"/>
                  <p:cNvSpPr>
                    <a:spLocks noEditPoints="1"/>
                  </p:cNvSpPr>
                  <p:nvPr/>
                </p:nvSpPr>
                <p:spPr bwMode="auto">
                  <a:xfrm>
                    <a:off x="2782888" y="4637088"/>
                    <a:ext cx="34925" cy="53975"/>
                  </a:xfrm>
                  <a:custGeom>
                    <a:avLst/>
                    <a:gdLst>
                      <a:gd name="T0" fmla="*/ 7 w 9"/>
                      <a:gd name="T1" fmla="*/ 1 h 14"/>
                      <a:gd name="T2" fmla="*/ 6 w 9"/>
                      <a:gd name="T3" fmla="*/ 1 h 14"/>
                      <a:gd name="T4" fmla="*/ 1 w 9"/>
                      <a:gd name="T5" fmla="*/ 6 h 14"/>
                      <a:gd name="T6" fmla="*/ 1 w 9"/>
                      <a:gd name="T7" fmla="*/ 6 h 14"/>
                      <a:gd name="T8" fmla="*/ 5 w 9"/>
                      <a:gd name="T9" fmla="*/ 5 h 14"/>
                      <a:gd name="T10" fmla="*/ 9 w 9"/>
                      <a:gd name="T11" fmla="*/ 9 h 14"/>
                      <a:gd name="T12" fmla="*/ 4 w 9"/>
                      <a:gd name="T13" fmla="*/ 14 h 14"/>
                      <a:gd name="T14" fmla="*/ 0 w 9"/>
                      <a:gd name="T15" fmla="*/ 8 h 14"/>
                      <a:gd name="T16" fmla="*/ 2 w 9"/>
                      <a:gd name="T17" fmla="*/ 2 h 14"/>
                      <a:gd name="T18" fmla="*/ 6 w 9"/>
                      <a:gd name="T19" fmla="*/ 0 h 14"/>
                      <a:gd name="T20" fmla="*/ 7 w 9"/>
                      <a:gd name="T21" fmla="*/ 0 h 14"/>
                      <a:gd name="T22" fmla="*/ 7 w 9"/>
                      <a:gd name="T23" fmla="*/ 1 h 14"/>
                      <a:gd name="T24" fmla="*/ 7 w 9"/>
                      <a:gd name="T25" fmla="*/ 9 h 14"/>
                      <a:gd name="T26" fmla="*/ 4 w 9"/>
                      <a:gd name="T27" fmla="*/ 6 h 14"/>
                      <a:gd name="T28" fmla="*/ 2 w 9"/>
                      <a:gd name="T29" fmla="*/ 8 h 14"/>
                      <a:gd name="T30" fmla="*/ 1 w 9"/>
                      <a:gd name="T31" fmla="*/ 8 h 14"/>
                      <a:gd name="T32" fmla="*/ 4 w 9"/>
                      <a:gd name="T33" fmla="*/ 12 h 14"/>
                      <a:gd name="T34" fmla="*/ 7 w 9"/>
                      <a:gd name="T35" fmla="*/ 9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</a:cxnLst>
                    <a:rect l="0" t="0" r="r" b="b"/>
                    <a:pathLst>
                      <a:path w="9" h="14">
                        <a:moveTo>
                          <a:pt x="7" y="1"/>
                        </a:moveTo>
                        <a:cubicBezTo>
                          <a:pt x="7" y="1"/>
                          <a:pt x="7" y="1"/>
                          <a:pt x="6" y="1"/>
                        </a:cubicBezTo>
                        <a:cubicBezTo>
                          <a:pt x="3" y="2"/>
                          <a:pt x="2" y="4"/>
                          <a:pt x="1" y="6"/>
                        </a:cubicBezTo>
                        <a:cubicBezTo>
                          <a:pt x="1" y="6"/>
                          <a:pt x="1" y="6"/>
                          <a:pt x="1" y="6"/>
                        </a:cubicBezTo>
                        <a:cubicBezTo>
                          <a:pt x="2" y="5"/>
                          <a:pt x="3" y="5"/>
                          <a:pt x="5" y="5"/>
                        </a:cubicBezTo>
                        <a:cubicBezTo>
                          <a:pt x="7" y="5"/>
                          <a:pt x="9" y="6"/>
                          <a:pt x="9" y="9"/>
                        </a:cubicBezTo>
                        <a:cubicBezTo>
                          <a:pt x="9" y="11"/>
                          <a:pt x="7" y="14"/>
                          <a:pt x="4" y="14"/>
                        </a:cubicBezTo>
                        <a:cubicBezTo>
                          <a:pt x="1" y="14"/>
                          <a:pt x="0" y="11"/>
                          <a:pt x="0" y="8"/>
                        </a:cubicBezTo>
                        <a:cubicBezTo>
                          <a:pt x="0" y="5"/>
                          <a:pt x="1" y="3"/>
                          <a:pt x="2" y="2"/>
                        </a:cubicBezTo>
                        <a:cubicBezTo>
                          <a:pt x="3" y="1"/>
                          <a:pt x="4" y="0"/>
                          <a:pt x="6" y="0"/>
                        </a:cubicBezTo>
                        <a:cubicBezTo>
                          <a:pt x="7" y="0"/>
                          <a:pt x="7" y="0"/>
                          <a:pt x="7" y="0"/>
                        </a:cubicBezTo>
                        <a:lnTo>
                          <a:pt x="7" y="1"/>
                        </a:lnTo>
                        <a:close/>
                        <a:moveTo>
                          <a:pt x="7" y="9"/>
                        </a:moveTo>
                        <a:cubicBezTo>
                          <a:pt x="7" y="7"/>
                          <a:pt x="6" y="6"/>
                          <a:pt x="4" y="6"/>
                        </a:cubicBezTo>
                        <a:cubicBezTo>
                          <a:pt x="3" y="6"/>
                          <a:pt x="2" y="7"/>
                          <a:pt x="2" y="8"/>
                        </a:cubicBezTo>
                        <a:cubicBezTo>
                          <a:pt x="1" y="8"/>
                          <a:pt x="1" y="8"/>
                          <a:pt x="1" y="8"/>
                        </a:cubicBezTo>
                        <a:cubicBezTo>
                          <a:pt x="1" y="11"/>
                          <a:pt x="2" y="12"/>
                          <a:pt x="4" y="12"/>
                        </a:cubicBezTo>
                        <a:cubicBezTo>
                          <a:pt x="6" y="12"/>
                          <a:pt x="7" y="11"/>
                          <a:pt x="7" y="9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65000"/>
                      <a:lumOff val="35000"/>
                    </a:schemeClr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defRPr/>
                    </a:pPr>
                    <a:endParaRPr kumimoji="0" lang="zh-CN" alt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宋体" panose="02010600030101010101" pitchFamily="2" charset="-122"/>
                      <a:cs typeface="+mn-cs"/>
                    </a:endParaRPr>
                  </a:p>
                </p:txBody>
              </p:sp>
              <p:sp>
                <p:nvSpPr>
                  <p:cNvPr id="101" name="Freeform 452"/>
                  <p:cNvSpPr/>
                  <p:nvPr/>
                </p:nvSpPr>
                <p:spPr bwMode="auto">
                  <a:xfrm>
                    <a:off x="2824163" y="4637088"/>
                    <a:ext cx="30163" cy="50800"/>
                  </a:xfrm>
                  <a:custGeom>
                    <a:avLst/>
                    <a:gdLst>
                      <a:gd name="T0" fmla="*/ 19 w 19"/>
                      <a:gd name="T1" fmla="*/ 0 h 32"/>
                      <a:gd name="T2" fmla="*/ 19 w 19"/>
                      <a:gd name="T3" fmla="*/ 3 h 32"/>
                      <a:gd name="T4" fmla="*/ 5 w 19"/>
                      <a:gd name="T5" fmla="*/ 32 h 32"/>
                      <a:gd name="T6" fmla="*/ 0 w 19"/>
                      <a:gd name="T7" fmla="*/ 32 h 32"/>
                      <a:gd name="T8" fmla="*/ 15 w 19"/>
                      <a:gd name="T9" fmla="*/ 5 h 32"/>
                      <a:gd name="T10" fmla="*/ 15 w 19"/>
                      <a:gd name="T11" fmla="*/ 3 h 32"/>
                      <a:gd name="T12" fmla="*/ 0 w 19"/>
                      <a:gd name="T13" fmla="*/ 3 h 32"/>
                      <a:gd name="T14" fmla="*/ 0 w 19"/>
                      <a:gd name="T15" fmla="*/ 0 h 32"/>
                      <a:gd name="T16" fmla="*/ 19 w 19"/>
                      <a:gd name="T17" fmla="*/ 0 h 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9" h="32">
                        <a:moveTo>
                          <a:pt x="19" y="0"/>
                        </a:moveTo>
                        <a:lnTo>
                          <a:pt x="19" y="3"/>
                        </a:lnTo>
                        <a:lnTo>
                          <a:pt x="5" y="32"/>
                        </a:lnTo>
                        <a:lnTo>
                          <a:pt x="0" y="32"/>
                        </a:lnTo>
                        <a:lnTo>
                          <a:pt x="15" y="5"/>
                        </a:lnTo>
                        <a:lnTo>
                          <a:pt x="15" y="3"/>
                        </a:lnTo>
                        <a:lnTo>
                          <a:pt x="0" y="3"/>
                        </a:lnTo>
                        <a:lnTo>
                          <a:pt x="0" y="0"/>
                        </a:lnTo>
                        <a:lnTo>
                          <a:pt x="19" y="0"/>
                        </a:lnTo>
                        <a:close/>
                      </a:path>
                    </a:pathLst>
                  </a:custGeom>
                  <a:solidFill>
                    <a:schemeClr val="tx1">
                      <a:lumMod val="65000"/>
                      <a:lumOff val="35000"/>
                    </a:schemeClr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defRPr/>
                    </a:pPr>
                    <a:endParaRPr kumimoji="0" lang="zh-CN" alt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宋体" panose="02010600030101010101" pitchFamily="2" charset="-122"/>
                      <a:cs typeface="+mn-cs"/>
                    </a:endParaRPr>
                  </a:p>
                </p:txBody>
              </p:sp>
              <p:sp>
                <p:nvSpPr>
                  <p:cNvPr id="102" name="Freeform 453"/>
                  <p:cNvSpPr>
                    <a:spLocks noEditPoints="1"/>
                  </p:cNvSpPr>
                  <p:nvPr/>
                </p:nvSpPr>
                <p:spPr bwMode="auto">
                  <a:xfrm>
                    <a:off x="2862263" y="4637088"/>
                    <a:ext cx="34925" cy="53975"/>
                  </a:xfrm>
                  <a:custGeom>
                    <a:avLst/>
                    <a:gdLst>
                      <a:gd name="T0" fmla="*/ 2 w 9"/>
                      <a:gd name="T1" fmla="*/ 6 h 14"/>
                      <a:gd name="T2" fmla="*/ 0 w 9"/>
                      <a:gd name="T3" fmla="*/ 3 h 14"/>
                      <a:gd name="T4" fmla="*/ 4 w 9"/>
                      <a:gd name="T5" fmla="*/ 0 h 14"/>
                      <a:gd name="T6" fmla="*/ 8 w 9"/>
                      <a:gd name="T7" fmla="*/ 3 h 14"/>
                      <a:gd name="T8" fmla="*/ 6 w 9"/>
                      <a:gd name="T9" fmla="*/ 6 h 14"/>
                      <a:gd name="T10" fmla="*/ 6 w 9"/>
                      <a:gd name="T11" fmla="*/ 6 h 14"/>
                      <a:gd name="T12" fmla="*/ 9 w 9"/>
                      <a:gd name="T13" fmla="*/ 10 h 14"/>
                      <a:gd name="T14" fmla="*/ 4 w 9"/>
                      <a:gd name="T15" fmla="*/ 14 h 14"/>
                      <a:gd name="T16" fmla="*/ 0 w 9"/>
                      <a:gd name="T17" fmla="*/ 10 h 14"/>
                      <a:gd name="T18" fmla="*/ 2 w 9"/>
                      <a:gd name="T19" fmla="*/ 6 h 14"/>
                      <a:gd name="T20" fmla="*/ 7 w 9"/>
                      <a:gd name="T21" fmla="*/ 10 h 14"/>
                      <a:gd name="T22" fmla="*/ 4 w 9"/>
                      <a:gd name="T23" fmla="*/ 7 h 14"/>
                      <a:gd name="T24" fmla="*/ 2 w 9"/>
                      <a:gd name="T25" fmla="*/ 10 h 14"/>
                      <a:gd name="T26" fmla="*/ 4 w 9"/>
                      <a:gd name="T27" fmla="*/ 12 h 14"/>
                      <a:gd name="T28" fmla="*/ 7 w 9"/>
                      <a:gd name="T29" fmla="*/ 10 h 14"/>
                      <a:gd name="T30" fmla="*/ 2 w 9"/>
                      <a:gd name="T31" fmla="*/ 3 h 14"/>
                      <a:gd name="T32" fmla="*/ 4 w 9"/>
                      <a:gd name="T33" fmla="*/ 6 h 14"/>
                      <a:gd name="T34" fmla="*/ 7 w 9"/>
                      <a:gd name="T35" fmla="*/ 3 h 14"/>
                      <a:gd name="T36" fmla="*/ 4 w 9"/>
                      <a:gd name="T37" fmla="*/ 1 h 14"/>
                      <a:gd name="T38" fmla="*/ 2 w 9"/>
                      <a:gd name="T39" fmla="*/ 3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</a:cxnLst>
                    <a:rect l="0" t="0" r="r" b="b"/>
                    <a:pathLst>
                      <a:path w="9" h="14">
                        <a:moveTo>
                          <a:pt x="2" y="6"/>
                        </a:moveTo>
                        <a:cubicBezTo>
                          <a:pt x="1" y="6"/>
                          <a:pt x="0" y="4"/>
                          <a:pt x="0" y="3"/>
                        </a:cubicBezTo>
                        <a:cubicBezTo>
                          <a:pt x="0" y="1"/>
                          <a:pt x="2" y="0"/>
                          <a:pt x="4" y="0"/>
                        </a:cubicBezTo>
                        <a:cubicBezTo>
                          <a:pt x="7" y="0"/>
                          <a:pt x="8" y="1"/>
                          <a:pt x="8" y="3"/>
                        </a:cubicBezTo>
                        <a:cubicBezTo>
                          <a:pt x="8" y="4"/>
                          <a:pt x="8" y="5"/>
                          <a:pt x="6" y="6"/>
                        </a:cubicBezTo>
                        <a:cubicBezTo>
                          <a:pt x="6" y="6"/>
                          <a:pt x="6" y="6"/>
                          <a:pt x="6" y="6"/>
                        </a:cubicBezTo>
                        <a:cubicBezTo>
                          <a:pt x="8" y="7"/>
                          <a:pt x="9" y="8"/>
                          <a:pt x="9" y="10"/>
                        </a:cubicBezTo>
                        <a:cubicBezTo>
                          <a:pt x="9" y="12"/>
                          <a:pt x="7" y="14"/>
                          <a:pt x="4" y="14"/>
                        </a:cubicBezTo>
                        <a:cubicBezTo>
                          <a:pt x="1" y="14"/>
                          <a:pt x="0" y="12"/>
                          <a:pt x="0" y="10"/>
                        </a:cubicBezTo>
                        <a:cubicBezTo>
                          <a:pt x="0" y="8"/>
                          <a:pt x="1" y="7"/>
                          <a:pt x="2" y="6"/>
                        </a:cubicBezTo>
                        <a:close/>
                        <a:moveTo>
                          <a:pt x="7" y="10"/>
                        </a:moveTo>
                        <a:cubicBezTo>
                          <a:pt x="7" y="8"/>
                          <a:pt x="6" y="7"/>
                          <a:pt x="4" y="7"/>
                        </a:cubicBezTo>
                        <a:cubicBezTo>
                          <a:pt x="2" y="7"/>
                          <a:pt x="2" y="8"/>
                          <a:pt x="2" y="10"/>
                        </a:cubicBezTo>
                        <a:cubicBezTo>
                          <a:pt x="2" y="11"/>
                          <a:pt x="3" y="12"/>
                          <a:pt x="4" y="12"/>
                        </a:cubicBezTo>
                        <a:cubicBezTo>
                          <a:pt x="6" y="12"/>
                          <a:pt x="7" y="11"/>
                          <a:pt x="7" y="10"/>
                        </a:cubicBezTo>
                        <a:close/>
                        <a:moveTo>
                          <a:pt x="2" y="3"/>
                        </a:moveTo>
                        <a:cubicBezTo>
                          <a:pt x="2" y="5"/>
                          <a:pt x="3" y="5"/>
                          <a:pt x="4" y="6"/>
                        </a:cubicBezTo>
                        <a:cubicBezTo>
                          <a:pt x="6" y="5"/>
                          <a:pt x="7" y="4"/>
                          <a:pt x="7" y="3"/>
                        </a:cubicBezTo>
                        <a:cubicBezTo>
                          <a:pt x="7" y="2"/>
                          <a:pt x="6" y="1"/>
                          <a:pt x="4" y="1"/>
                        </a:cubicBezTo>
                        <a:cubicBezTo>
                          <a:pt x="3" y="1"/>
                          <a:pt x="2" y="2"/>
                          <a:pt x="2" y="3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65000"/>
                      <a:lumOff val="35000"/>
                    </a:schemeClr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defRPr/>
                    </a:pPr>
                    <a:endParaRPr kumimoji="0" lang="zh-CN" alt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宋体" panose="02010600030101010101" pitchFamily="2" charset="-122"/>
                      <a:cs typeface="+mn-cs"/>
                    </a:endParaRPr>
                  </a:p>
                </p:txBody>
              </p:sp>
              <p:sp>
                <p:nvSpPr>
                  <p:cNvPr id="103" name="Freeform 454"/>
                  <p:cNvSpPr>
                    <a:spLocks noEditPoints="1"/>
                  </p:cNvSpPr>
                  <p:nvPr/>
                </p:nvSpPr>
                <p:spPr bwMode="auto">
                  <a:xfrm>
                    <a:off x="2900363" y="4637088"/>
                    <a:ext cx="33338" cy="53975"/>
                  </a:xfrm>
                  <a:custGeom>
                    <a:avLst/>
                    <a:gdLst>
                      <a:gd name="T0" fmla="*/ 1 w 9"/>
                      <a:gd name="T1" fmla="*/ 12 h 14"/>
                      <a:gd name="T2" fmla="*/ 3 w 9"/>
                      <a:gd name="T3" fmla="*/ 12 h 14"/>
                      <a:gd name="T4" fmla="*/ 6 w 9"/>
                      <a:gd name="T5" fmla="*/ 11 h 14"/>
                      <a:gd name="T6" fmla="*/ 7 w 9"/>
                      <a:gd name="T7" fmla="*/ 7 h 14"/>
                      <a:gd name="T8" fmla="*/ 7 w 9"/>
                      <a:gd name="T9" fmla="*/ 7 h 14"/>
                      <a:gd name="T10" fmla="*/ 4 w 9"/>
                      <a:gd name="T11" fmla="*/ 9 h 14"/>
                      <a:gd name="T12" fmla="*/ 0 w 9"/>
                      <a:gd name="T13" fmla="*/ 4 h 14"/>
                      <a:gd name="T14" fmla="*/ 5 w 9"/>
                      <a:gd name="T15" fmla="*/ 0 h 14"/>
                      <a:gd name="T16" fmla="*/ 9 w 9"/>
                      <a:gd name="T17" fmla="*/ 5 h 14"/>
                      <a:gd name="T18" fmla="*/ 7 w 9"/>
                      <a:gd name="T19" fmla="*/ 12 h 14"/>
                      <a:gd name="T20" fmla="*/ 3 w 9"/>
                      <a:gd name="T21" fmla="*/ 13 h 14"/>
                      <a:gd name="T22" fmla="*/ 1 w 9"/>
                      <a:gd name="T23" fmla="*/ 14 h 14"/>
                      <a:gd name="T24" fmla="*/ 1 w 9"/>
                      <a:gd name="T25" fmla="*/ 12 h 14"/>
                      <a:gd name="T26" fmla="*/ 2 w 9"/>
                      <a:gd name="T27" fmla="*/ 4 h 14"/>
                      <a:gd name="T28" fmla="*/ 5 w 9"/>
                      <a:gd name="T29" fmla="*/ 7 h 14"/>
                      <a:gd name="T30" fmla="*/ 7 w 9"/>
                      <a:gd name="T31" fmla="*/ 6 h 14"/>
                      <a:gd name="T32" fmla="*/ 7 w 9"/>
                      <a:gd name="T33" fmla="*/ 5 h 14"/>
                      <a:gd name="T34" fmla="*/ 5 w 9"/>
                      <a:gd name="T35" fmla="*/ 1 h 14"/>
                      <a:gd name="T36" fmla="*/ 2 w 9"/>
                      <a:gd name="T37" fmla="*/ 4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</a:cxnLst>
                    <a:rect l="0" t="0" r="r" b="b"/>
                    <a:pathLst>
                      <a:path w="9" h="14">
                        <a:moveTo>
                          <a:pt x="1" y="12"/>
                        </a:moveTo>
                        <a:cubicBezTo>
                          <a:pt x="2" y="12"/>
                          <a:pt x="2" y="12"/>
                          <a:pt x="3" y="12"/>
                        </a:cubicBezTo>
                        <a:cubicBezTo>
                          <a:pt x="4" y="12"/>
                          <a:pt x="5" y="11"/>
                          <a:pt x="6" y="11"/>
                        </a:cubicBezTo>
                        <a:cubicBezTo>
                          <a:pt x="7" y="10"/>
                          <a:pt x="7" y="9"/>
                          <a:pt x="7" y="7"/>
                        </a:cubicBezTo>
                        <a:cubicBezTo>
                          <a:pt x="7" y="7"/>
                          <a:pt x="7" y="7"/>
                          <a:pt x="7" y="7"/>
                        </a:cubicBezTo>
                        <a:cubicBezTo>
                          <a:pt x="7" y="8"/>
                          <a:pt x="6" y="9"/>
                          <a:pt x="4" y="9"/>
                        </a:cubicBezTo>
                        <a:cubicBezTo>
                          <a:pt x="2" y="9"/>
                          <a:pt x="0" y="7"/>
                          <a:pt x="0" y="4"/>
                        </a:cubicBezTo>
                        <a:cubicBezTo>
                          <a:pt x="0" y="2"/>
                          <a:pt x="2" y="0"/>
                          <a:pt x="5" y="0"/>
                        </a:cubicBezTo>
                        <a:cubicBezTo>
                          <a:pt x="8" y="0"/>
                          <a:pt x="9" y="2"/>
                          <a:pt x="9" y="5"/>
                        </a:cubicBezTo>
                        <a:cubicBezTo>
                          <a:pt x="9" y="8"/>
                          <a:pt x="8" y="10"/>
                          <a:pt x="7" y="12"/>
                        </a:cubicBezTo>
                        <a:cubicBezTo>
                          <a:pt x="6" y="13"/>
                          <a:pt x="5" y="13"/>
                          <a:pt x="3" y="13"/>
                        </a:cubicBezTo>
                        <a:cubicBezTo>
                          <a:pt x="2" y="14"/>
                          <a:pt x="2" y="14"/>
                          <a:pt x="1" y="14"/>
                        </a:cubicBezTo>
                        <a:lnTo>
                          <a:pt x="1" y="12"/>
                        </a:lnTo>
                        <a:close/>
                        <a:moveTo>
                          <a:pt x="2" y="4"/>
                        </a:moveTo>
                        <a:cubicBezTo>
                          <a:pt x="2" y="6"/>
                          <a:pt x="3" y="7"/>
                          <a:pt x="5" y="7"/>
                        </a:cubicBezTo>
                        <a:cubicBezTo>
                          <a:pt x="6" y="7"/>
                          <a:pt x="7" y="7"/>
                          <a:pt x="7" y="6"/>
                        </a:cubicBezTo>
                        <a:cubicBezTo>
                          <a:pt x="7" y="6"/>
                          <a:pt x="7" y="5"/>
                          <a:pt x="7" y="5"/>
                        </a:cubicBezTo>
                        <a:cubicBezTo>
                          <a:pt x="7" y="3"/>
                          <a:pt x="7" y="1"/>
                          <a:pt x="5" y="1"/>
                        </a:cubicBezTo>
                        <a:cubicBezTo>
                          <a:pt x="3" y="1"/>
                          <a:pt x="2" y="2"/>
                          <a:pt x="2" y="4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65000"/>
                      <a:lumOff val="35000"/>
                    </a:schemeClr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defRPr/>
                    </a:pPr>
                    <a:endParaRPr kumimoji="0" lang="zh-CN" alt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宋体" panose="02010600030101010101" pitchFamily="2" charset="-122"/>
                      <a:cs typeface="+mn-cs"/>
                    </a:endParaRPr>
                  </a:p>
                </p:txBody>
              </p:sp>
              <p:sp>
                <p:nvSpPr>
                  <p:cNvPr id="104" name="Freeform 455"/>
                  <p:cNvSpPr>
                    <a:spLocks noEditPoints="1"/>
                  </p:cNvSpPr>
                  <p:nvPr/>
                </p:nvSpPr>
                <p:spPr bwMode="auto">
                  <a:xfrm>
                    <a:off x="3040063" y="4637088"/>
                    <a:ext cx="38100" cy="50800"/>
                  </a:xfrm>
                  <a:custGeom>
                    <a:avLst/>
                    <a:gdLst>
                      <a:gd name="T0" fmla="*/ 6 w 10"/>
                      <a:gd name="T1" fmla="*/ 13 h 13"/>
                      <a:gd name="T2" fmla="*/ 6 w 10"/>
                      <a:gd name="T3" fmla="*/ 10 h 13"/>
                      <a:gd name="T4" fmla="*/ 0 w 10"/>
                      <a:gd name="T5" fmla="*/ 10 h 13"/>
                      <a:gd name="T6" fmla="*/ 0 w 10"/>
                      <a:gd name="T7" fmla="*/ 9 h 13"/>
                      <a:gd name="T8" fmla="*/ 6 w 10"/>
                      <a:gd name="T9" fmla="*/ 0 h 13"/>
                      <a:gd name="T10" fmla="*/ 8 w 10"/>
                      <a:gd name="T11" fmla="*/ 0 h 13"/>
                      <a:gd name="T12" fmla="*/ 8 w 10"/>
                      <a:gd name="T13" fmla="*/ 8 h 13"/>
                      <a:gd name="T14" fmla="*/ 10 w 10"/>
                      <a:gd name="T15" fmla="*/ 8 h 13"/>
                      <a:gd name="T16" fmla="*/ 10 w 10"/>
                      <a:gd name="T17" fmla="*/ 10 h 13"/>
                      <a:gd name="T18" fmla="*/ 8 w 10"/>
                      <a:gd name="T19" fmla="*/ 10 h 13"/>
                      <a:gd name="T20" fmla="*/ 8 w 10"/>
                      <a:gd name="T21" fmla="*/ 13 h 13"/>
                      <a:gd name="T22" fmla="*/ 6 w 10"/>
                      <a:gd name="T23" fmla="*/ 13 h 13"/>
                      <a:gd name="T24" fmla="*/ 6 w 10"/>
                      <a:gd name="T25" fmla="*/ 8 h 13"/>
                      <a:gd name="T26" fmla="*/ 6 w 10"/>
                      <a:gd name="T27" fmla="*/ 4 h 13"/>
                      <a:gd name="T28" fmla="*/ 6 w 10"/>
                      <a:gd name="T29" fmla="*/ 2 h 13"/>
                      <a:gd name="T30" fmla="*/ 6 w 10"/>
                      <a:gd name="T31" fmla="*/ 2 h 13"/>
                      <a:gd name="T32" fmla="*/ 5 w 10"/>
                      <a:gd name="T33" fmla="*/ 4 h 13"/>
                      <a:gd name="T34" fmla="*/ 2 w 10"/>
                      <a:gd name="T35" fmla="*/ 8 h 13"/>
                      <a:gd name="T36" fmla="*/ 2 w 10"/>
                      <a:gd name="T37" fmla="*/ 8 h 13"/>
                      <a:gd name="T38" fmla="*/ 6 w 10"/>
                      <a:gd name="T39" fmla="*/ 8 h 1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</a:cxnLst>
                    <a:rect l="0" t="0" r="r" b="b"/>
                    <a:pathLst>
                      <a:path w="10" h="13">
                        <a:moveTo>
                          <a:pt x="6" y="13"/>
                        </a:moveTo>
                        <a:cubicBezTo>
                          <a:pt x="6" y="10"/>
                          <a:pt x="6" y="10"/>
                          <a:pt x="6" y="10"/>
                        </a:cubicBezTo>
                        <a:cubicBezTo>
                          <a:pt x="0" y="10"/>
                          <a:pt x="0" y="10"/>
                          <a:pt x="0" y="10"/>
                        </a:cubicBezTo>
                        <a:cubicBezTo>
                          <a:pt x="0" y="9"/>
                          <a:pt x="0" y="9"/>
                          <a:pt x="0" y="9"/>
                        </a:cubicBezTo>
                        <a:cubicBezTo>
                          <a:pt x="6" y="0"/>
                          <a:pt x="6" y="0"/>
                          <a:pt x="6" y="0"/>
                        </a:cubicBezTo>
                        <a:cubicBezTo>
                          <a:pt x="8" y="0"/>
                          <a:pt x="8" y="0"/>
                          <a:pt x="8" y="0"/>
                        </a:cubicBezTo>
                        <a:cubicBezTo>
                          <a:pt x="8" y="8"/>
                          <a:pt x="8" y="8"/>
                          <a:pt x="8" y="8"/>
                        </a:cubicBezTo>
                        <a:cubicBezTo>
                          <a:pt x="10" y="8"/>
                          <a:pt x="10" y="8"/>
                          <a:pt x="10" y="8"/>
                        </a:cubicBezTo>
                        <a:cubicBezTo>
                          <a:pt x="10" y="10"/>
                          <a:pt x="10" y="10"/>
                          <a:pt x="10" y="10"/>
                        </a:cubicBezTo>
                        <a:cubicBezTo>
                          <a:pt x="8" y="10"/>
                          <a:pt x="8" y="10"/>
                          <a:pt x="8" y="10"/>
                        </a:cubicBezTo>
                        <a:cubicBezTo>
                          <a:pt x="8" y="13"/>
                          <a:pt x="8" y="13"/>
                          <a:pt x="8" y="13"/>
                        </a:cubicBezTo>
                        <a:lnTo>
                          <a:pt x="6" y="13"/>
                        </a:lnTo>
                        <a:close/>
                        <a:moveTo>
                          <a:pt x="6" y="8"/>
                        </a:moveTo>
                        <a:cubicBezTo>
                          <a:pt x="6" y="4"/>
                          <a:pt x="6" y="4"/>
                          <a:pt x="6" y="4"/>
                        </a:cubicBezTo>
                        <a:cubicBezTo>
                          <a:pt x="6" y="3"/>
                          <a:pt x="6" y="3"/>
                          <a:pt x="6" y="2"/>
                        </a:cubicBezTo>
                        <a:cubicBezTo>
                          <a:pt x="6" y="2"/>
                          <a:pt x="6" y="2"/>
                          <a:pt x="6" y="2"/>
                        </a:cubicBezTo>
                        <a:cubicBezTo>
                          <a:pt x="6" y="3"/>
                          <a:pt x="5" y="3"/>
                          <a:pt x="5" y="4"/>
                        </a:cubicBezTo>
                        <a:cubicBezTo>
                          <a:pt x="2" y="8"/>
                          <a:pt x="2" y="8"/>
                          <a:pt x="2" y="8"/>
                        </a:cubicBezTo>
                        <a:cubicBezTo>
                          <a:pt x="2" y="8"/>
                          <a:pt x="2" y="8"/>
                          <a:pt x="2" y="8"/>
                        </a:cubicBezTo>
                        <a:lnTo>
                          <a:pt x="6" y="8"/>
                        </a:lnTo>
                        <a:close/>
                      </a:path>
                    </a:pathLst>
                  </a:custGeom>
                  <a:solidFill>
                    <a:schemeClr val="tx1">
                      <a:lumMod val="65000"/>
                      <a:lumOff val="35000"/>
                    </a:schemeClr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defRPr/>
                    </a:pPr>
                    <a:endParaRPr kumimoji="0" lang="zh-CN" alt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宋体" panose="02010600030101010101" pitchFamily="2" charset="-122"/>
                      <a:cs typeface="+mn-cs"/>
                    </a:endParaRPr>
                  </a:p>
                </p:txBody>
              </p:sp>
              <p:sp>
                <p:nvSpPr>
                  <p:cNvPr id="105" name="Freeform 456"/>
                  <p:cNvSpPr/>
                  <p:nvPr/>
                </p:nvSpPr>
                <p:spPr bwMode="auto">
                  <a:xfrm>
                    <a:off x="3081338" y="4637088"/>
                    <a:ext cx="31750" cy="53975"/>
                  </a:xfrm>
                  <a:custGeom>
                    <a:avLst/>
                    <a:gdLst>
                      <a:gd name="T0" fmla="*/ 8 w 8"/>
                      <a:gd name="T1" fmla="*/ 2 h 14"/>
                      <a:gd name="T2" fmla="*/ 3 w 8"/>
                      <a:gd name="T3" fmla="*/ 2 h 14"/>
                      <a:gd name="T4" fmla="*/ 2 w 8"/>
                      <a:gd name="T5" fmla="*/ 5 h 14"/>
                      <a:gd name="T6" fmla="*/ 3 w 8"/>
                      <a:gd name="T7" fmla="*/ 5 h 14"/>
                      <a:gd name="T8" fmla="*/ 6 w 8"/>
                      <a:gd name="T9" fmla="*/ 6 h 14"/>
                      <a:gd name="T10" fmla="*/ 8 w 8"/>
                      <a:gd name="T11" fmla="*/ 9 h 14"/>
                      <a:gd name="T12" fmla="*/ 3 w 8"/>
                      <a:gd name="T13" fmla="*/ 14 h 14"/>
                      <a:gd name="T14" fmla="*/ 0 w 8"/>
                      <a:gd name="T15" fmla="*/ 13 h 14"/>
                      <a:gd name="T16" fmla="*/ 0 w 8"/>
                      <a:gd name="T17" fmla="*/ 11 h 14"/>
                      <a:gd name="T18" fmla="*/ 3 w 8"/>
                      <a:gd name="T19" fmla="*/ 12 h 14"/>
                      <a:gd name="T20" fmla="*/ 6 w 8"/>
                      <a:gd name="T21" fmla="*/ 9 h 14"/>
                      <a:gd name="T22" fmla="*/ 2 w 8"/>
                      <a:gd name="T23" fmla="*/ 7 h 14"/>
                      <a:gd name="T24" fmla="*/ 1 w 8"/>
                      <a:gd name="T25" fmla="*/ 7 h 14"/>
                      <a:gd name="T26" fmla="*/ 1 w 8"/>
                      <a:gd name="T27" fmla="*/ 0 h 14"/>
                      <a:gd name="T28" fmla="*/ 8 w 8"/>
                      <a:gd name="T29" fmla="*/ 0 h 14"/>
                      <a:gd name="T30" fmla="*/ 8 w 8"/>
                      <a:gd name="T31" fmla="*/ 2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</a:cxnLst>
                    <a:rect l="0" t="0" r="r" b="b"/>
                    <a:pathLst>
                      <a:path w="8" h="14">
                        <a:moveTo>
                          <a:pt x="8" y="2"/>
                        </a:moveTo>
                        <a:cubicBezTo>
                          <a:pt x="3" y="2"/>
                          <a:pt x="3" y="2"/>
                          <a:pt x="3" y="2"/>
                        </a:cubicBezTo>
                        <a:cubicBezTo>
                          <a:pt x="2" y="5"/>
                          <a:pt x="2" y="5"/>
                          <a:pt x="2" y="5"/>
                        </a:cubicBezTo>
                        <a:cubicBezTo>
                          <a:pt x="2" y="5"/>
                          <a:pt x="3" y="5"/>
                          <a:pt x="3" y="5"/>
                        </a:cubicBezTo>
                        <a:cubicBezTo>
                          <a:pt x="4" y="5"/>
                          <a:pt x="5" y="5"/>
                          <a:pt x="6" y="6"/>
                        </a:cubicBezTo>
                        <a:cubicBezTo>
                          <a:pt x="7" y="6"/>
                          <a:pt x="8" y="8"/>
                          <a:pt x="8" y="9"/>
                        </a:cubicBezTo>
                        <a:cubicBezTo>
                          <a:pt x="8" y="12"/>
                          <a:pt x="6" y="14"/>
                          <a:pt x="3" y="14"/>
                        </a:cubicBezTo>
                        <a:cubicBezTo>
                          <a:pt x="2" y="14"/>
                          <a:pt x="0" y="13"/>
                          <a:pt x="0" y="13"/>
                        </a:cubicBezTo>
                        <a:cubicBezTo>
                          <a:pt x="0" y="11"/>
                          <a:pt x="0" y="11"/>
                          <a:pt x="0" y="11"/>
                        </a:cubicBezTo>
                        <a:cubicBezTo>
                          <a:pt x="1" y="12"/>
                          <a:pt x="2" y="12"/>
                          <a:pt x="3" y="12"/>
                        </a:cubicBezTo>
                        <a:cubicBezTo>
                          <a:pt x="5" y="12"/>
                          <a:pt x="6" y="11"/>
                          <a:pt x="6" y="9"/>
                        </a:cubicBezTo>
                        <a:cubicBezTo>
                          <a:pt x="6" y="8"/>
                          <a:pt x="5" y="7"/>
                          <a:pt x="2" y="7"/>
                        </a:cubicBezTo>
                        <a:cubicBezTo>
                          <a:pt x="2" y="7"/>
                          <a:pt x="1" y="7"/>
                          <a:pt x="1" y="7"/>
                        </a:cubicBezTo>
                        <a:cubicBezTo>
                          <a:pt x="1" y="0"/>
                          <a:pt x="1" y="0"/>
                          <a:pt x="1" y="0"/>
                        </a:cubicBezTo>
                        <a:cubicBezTo>
                          <a:pt x="8" y="0"/>
                          <a:pt x="8" y="0"/>
                          <a:pt x="8" y="0"/>
                        </a:cubicBezTo>
                        <a:lnTo>
                          <a:pt x="8" y="2"/>
                        </a:lnTo>
                        <a:close/>
                      </a:path>
                    </a:pathLst>
                  </a:custGeom>
                  <a:solidFill>
                    <a:schemeClr val="tx1">
                      <a:lumMod val="65000"/>
                      <a:lumOff val="35000"/>
                    </a:schemeClr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defRPr/>
                    </a:pPr>
                    <a:endParaRPr kumimoji="0" lang="zh-CN" alt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宋体" panose="02010600030101010101" pitchFamily="2" charset="-122"/>
                      <a:cs typeface="+mn-cs"/>
                    </a:endParaRPr>
                  </a:p>
                </p:txBody>
              </p:sp>
              <p:sp>
                <p:nvSpPr>
                  <p:cNvPr id="106" name="Freeform 457"/>
                  <p:cNvSpPr>
                    <a:spLocks noEditPoints="1"/>
                  </p:cNvSpPr>
                  <p:nvPr/>
                </p:nvSpPr>
                <p:spPr bwMode="auto">
                  <a:xfrm>
                    <a:off x="3119438" y="4637088"/>
                    <a:ext cx="34925" cy="53975"/>
                  </a:xfrm>
                  <a:custGeom>
                    <a:avLst/>
                    <a:gdLst>
                      <a:gd name="T0" fmla="*/ 7 w 9"/>
                      <a:gd name="T1" fmla="*/ 2 h 14"/>
                      <a:gd name="T2" fmla="*/ 6 w 9"/>
                      <a:gd name="T3" fmla="*/ 2 h 14"/>
                      <a:gd name="T4" fmla="*/ 2 w 9"/>
                      <a:gd name="T5" fmla="*/ 6 h 14"/>
                      <a:gd name="T6" fmla="*/ 2 w 9"/>
                      <a:gd name="T7" fmla="*/ 6 h 14"/>
                      <a:gd name="T8" fmla="*/ 5 w 9"/>
                      <a:gd name="T9" fmla="*/ 5 h 14"/>
                      <a:gd name="T10" fmla="*/ 9 w 9"/>
                      <a:gd name="T11" fmla="*/ 9 h 14"/>
                      <a:gd name="T12" fmla="*/ 4 w 9"/>
                      <a:gd name="T13" fmla="*/ 14 h 14"/>
                      <a:gd name="T14" fmla="*/ 0 w 9"/>
                      <a:gd name="T15" fmla="*/ 8 h 14"/>
                      <a:gd name="T16" fmla="*/ 2 w 9"/>
                      <a:gd name="T17" fmla="*/ 2 h 14"/>
                      <a:gd name="T18" fmla="*/ 6 w 9"/>
                      <a:gd name="T19" fmla="*/ 0 h 14"/>
                      <a:gd name="T20" fmla="*/ 7 w 9"/>
                      <a:gd name="T21" fmla="*/ 0 h 14"/>
                      <a:gd name="T22" fmla="*/ 7 w 9"/>
                      <a:gd name="T23" fmla="*/ 2 h 14"/>
                      <a:gd name="T24" fmla="*/ 7 w 9"/>
                      <a:gd name="T25" fmla="*/ 9 h 14"/>
                      <a:gd name="T26" fmla="*/ 4 w 9"/>
                      <a:gd name="T27" fmla="*/ 6 h 14"/>
                      <a:gd name="T28" fmla="*/ 2 w 9"/>
                      <a:gd name="T29" fmla="*/ 8 h 14"/>
                      <a:gd name="T30" fmla="*/ 2 w 9"/>
                      <a:gd name="T31" fmla="*/ 8 h 14"/>
                      <a:gd name="T32" fmla="*/ 4 w 9"/>
                      <a:gd name="T33" fmla="*/ 12 h 14"/>
                      <a:gd name="T34" fmla="*/ 7 w 9"/>
                      <a:gd name="T35" fmla="*/ 9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</a:cxnLst>
                    <a:rect l="0" t="0" r="r" b="b"/>
                    <a:pathLst>
                      <a:path w="9" h="14">
                        <a:moveTo>
                          <a:pt x="7" y="2"/>
                        </a:moveTo>
                        <a:cubicBezTo>
                          <a:pt x="7" y="2"/>
                          <a:pt x="7" y="2"/>
                          <a:pt x="6" y="2"/>
                        </a:cubicBezTo>
                        <a:cubicBezTo>
                          <a:pt x="3" y="2"/>
                          <a:pt x="2" y="4"/>
                          <a:pt x="2" y="6"/>
                        </a:cubicBezTo>
                        <a:cubicBezTo>
                          <a:pt x="2" y="6"/>
                          <a:pt x="2" y="6"/>
                          <a:pt x="2" y="6"/>
                        </a:cubicBezTo>
                        <a:cubicBezTo>
                          <a:pt x="2" y="5"/>
                          <a:pt x="3" y="5"/>
                          <a:pt x="5" y="5"/>
                        </a:cubicBezTo>
                        <a:cubicBezTo>
                          <a:pt x="7" y="5"/>
                          <a:pt x="9" y="6"/>
                          <a:pt x="9" y="9"/>
                        </a:cubicBezTo>
                        <a:cubicBezTo>
                          <a:pt x="9" y="11"/>
                          <a:pt x="7" y="14"/>
                          <a:pt x="4" y="14"/>
                        </a:cubicBezTo>
                        <a:cubicBezTo>
                          <a:pt x="2" y="14"/>
                          <a:pt x="0" y="11"/>
                          <a:pt x="0" y="8"/>
                        </a:cubicBezTo>
                        <a:cubicBezTo>
                          <a:pt x="0" y="6"/>
                          <a:pt x="1" y="3"/>
                          <a:pt x="2" y="2"/>
                        </a:cubicBezTo>
                        <a:cubicBezTo>
                          <a:pt x="3" y="1"/>
                          <a:pt x="5" y="1"/>
                          <a:pt x="6" y="0"/>
                        </a:cubicBezTo>
                        <a:cubicBezTo>
                          <a:pt x="7" y="0"/>
                          <a:pt x="7" y="0"/>
                          <a:pt x="7" y="0"/>
                        </a:cubicBezTo>
                        <a:lnTo>
                          <a:pt x="7" y="2"/>
                        </a:lnTo>
                        <a:close/>
                        <a:moveTo>
                          <a:pt x="7" y="9"/>
                        </a:moveTo>
                        <a:cubicBezTo>
                          <a:pt x="7" y="7"/>
                          <a:pt x="6" y="6"/>
                          <a:pt x="4" y="6"/>
                        </a:cubicBezTo>
                        <a:cubicBezTo>
                          <a:pt x="3" y="6"/>
                          <a:pt x="2" y="7"/>
                          <a:pt x="2" y="8"/>
                        </a:cubicBezTo>
                        <a:cubicBezTo>
                          <a:pt x="2" y="8"/>
                          <a:pt x="2" y="8"/>
                          <a:pt x="2" y="8"/>
                        </a:cubicBezTo>
                        <a:cubicBezTo>
                          <a:pt x="2" y="11"/>
                          <a:pt x="3" y="12"/>
                          <a:pt x="4" y="12"/>
                        </a:cubicBezTo>
                        <a:cubicBezTo>
                          <a:pt x="6" y="12"/>
                          <a:pt x="7" y="11"/>
                          <a:pt x="7" y="9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65000"/>
                      <a:lumOff val="35000"/>
                    </a:schemeClr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defRPr/>
                    </a:pPr>
                    <a:endParaRPr kumimoji="0" lang="zh-CN" alt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宋体" panose="02010600030101010101" pitchFamily="2" charset="-122"/>
                      <a:cs typeface="+mn-cs"/>
                    </a:endParaRPr>
                  </a:p>
                </p:txBody>
              </p:sp>
              <p:sp>
                <p:nvSpPr>
                  <p:cNvPr id="107" name="Freeform 458"/>
                  <p:cNvSpPr/>
                  <p:nvPr/>
                </p:nvSpPr>
                <p:spPr bwMode="auto">
                  <a:xfrm>
                    <a:off x="3157538" y="4637088"/>
                    <a:ext cx="30163" cy="53975"/>
                  </a:xfrm>
                  <a:custGeom>
                    <a:avLst/>
                    <a:gdLst>
                      <a:gd name="T0" fmla="*/ 8 w 8"/>
                      <a:gd name="T1" fmla="*/ 2 h 14"/>
                      <a:gd name="T2" fmla="*/ 3 w 8"/>
                      <a:gd name="T3" fmla="*/ 2 h 14"/>
                      <a:gd name="T4" fmla="*/ 3 w 8"/>
                      <a:gd name="T5" fmla="*/ 5 h 14"/>
                      <a:gd name="T6" fmla="*/ 4 w 8"/>
                      <a:gd name="T7" fmla="*/ 5 h 14"/>
                      <a:gd name="T8" fmla="*/ 6 w 8"/>
                      <a:gd name="T9" fmla="*/ 6 h 14"/>
                      <a:gd name="T10" fmla="*/ 8 w 8"/>
                      <a:gd name="T11" fmla="*/ 9 h 14"/>
                      <a:gd name="T12" fmla="*/ 3 w 8"/>
                      <a:gd name="T13" fmla="*/ 14 h 14"/>
                      <a:gd name="T14" fmla="*/ 0 w 8"/>
                      <a:gd name="T15" fmla="*/ 13 h 14"/>
                      <a:gd name="T16" fmla="*/ 1 w 8"/>
                      <a:gd name="T17" fmla="*/ 11 h 14"/>
                      <a:gd name="T18" fmla="*/ 3 w 8"/>
                      <a:gd name="T19" fmla="*/ 12 h 14"/>
                      <a:gd name="T20" fmla="*/ 7 w 8"/>
                      <a:gd name="T21" fmla="*/ 9 h 14"/>
                      <a:gd name="T22" fmla="*/ 3 w 8"/>
                      <a:gd name="T23" fmla="*/ 7 h 14"/>
                      <a:gd name="T24" fmla="*/ 1 w 8"/>
                      <a:gd name="T25" fmla="*/ 7 h 14"/>
                      <a:gd name="T26" fmla="*/ 2 w 8"/>
                      <a:gd name="T27" fmla="*/ 0 h 14"/>
                      <a:gd name="T28" fmla="*/ 8 w 8"/>
                      <a:gd name="T29" fmla="*/ 0 h 14"/>
                      <a:gd name="T30" fmla="*/ 8 w 8"/>
                      <a:gd name="T31" fmla="*/ 2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</a:cxnLst>
                    <a:rect l="0" t="0" r="r" b="b"/>
                    <a:pathLst>
                      <a:path w="8" h="14">
                        <a:moveTo>
                          <a:pt x="8" y="2"/>
                        </a:moveTo>
                        <a:cubicBezTo>
                          <a:pt x="3" y="2"/>
                          <a:pt x="3" y="2"/>
                          <a:pt x="3" y="2"/>
                        </a:cubicBezTo>
                        <a:cubicBezTo>
                          <a:pt x="3" y="5"/>
                          <a:pt x="3" y="5"/>
                          <a:pt x="3" y="5"/>
                        </a:cubicBezTo>
                        <a:cubicBezTo>
                          <a:pt x="3" y="5"/>
                          <a:pt x="3" y="5"/>
                          <a:pt x="4" y="5"/>
                        </a:cubicBezTo>
                        <a:cubicBezTo>
                          <a:pt x="5" y="5"/>
                          <a:pt x="6" y="5"/>
                          <a:pt x="6" y="6"/>
                        </a:cubicBezTo>
                        <a:cubicBezTo>
                          <a:pt x="7" y="6"/>
                          <a:pt x="8" y="8"/>
                          <a:pt x="8" y="9"/>
                        </a:cubicBezTo>
                        <a:cubicBezTo>
                          <a:pt x="8" y="12"/>
                          <a:pt x="6" y="14"/>
                          <a:pt x="3" y="14"/>
                        </a:cubicBezTo>
                        <a:cubicBezTo>
                          <a:pt x="2" y="14"/>
                          <a:pt x="1" y="13"/>
                          <a:pt x="0" y="13"/>
                        </a:cubicBezTo>
                        <a:cubicBezTo>
                          <a:pt x="1" y="11"/>
                          <a:pt x="1" y="11"/>
                          <a:pt x="1" y="11"/>
                        </a:cubicBezTo>
                        <a:cubicBezTo>
                          <a:pt x="1" y="12"/>
                          <a:pt x="2" y="12"/>
                          <a:pt x="3" y="12"/>
                        </a:cubicBezTo>
                        <a:cubicBezTo>
                          <a:pt x="5" y="12"/>
                          <a:pt x="7" y="11"/>
                          <a:pt x="7" y="9"/>
                        </a:cubicBezTo>
                        <a:cubicBezTo>
                          <a:pt x="7" y="8"/>
                          <a:pt x="5" y="7"/>
                          <a:pt x="3" y="7"/>
                        </a:cubicBezTo>
                        <a:cubicBezTo>
                          <a:pt x="2" y="7"/>
                          <a:pt x="1" y="7"/>
                          <a:pt x="1" y="7"/>
                        </a:cubicBezTo>
                        <a:cubicBezTo>
                          <a:pt x="2" y="0"/>
                          <a:pt x="2" y="0"/>
                          <a:pt x="2" y="0"/>
                        </a:cubicBezTo>
                        <a:cubicBezTo>
                          <a:pt x="8" y="0"/>
                          <a:pt x="8" y="0"/>
                          <a:pt x="8" y="0"/>
                        </a:cubicBezTo>
                        <a:lnTo>
                          <a:pt x="8" y="2"/>
                        </a:lnTo>
                        <a:close/>
                      </a:path>
                    </a:pathLst>
                  </a:custGeom>
                  <a:solidFill>
                    <a:schemeClr val="tx1">
                      <a:lumMod val="65000"/>
                      <a:lumOff val="35000"/>
                    </a:schemeClr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defRPr/>
                    </a:pPr>
                    <a:endParaRPr kumimoji="0" lang="zh-CN" alt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宋体" panose="02010600030101010101" pitchFamily="2" charset="-122"/>
                      <a:cs typeface="+mn-cs"/>
                    </a:endParaRPr>
                  </a:p>
                </p:txBody>
              </p:sp>
              <p:sp>
                <p:nvSpPr>
                  <p:cNvPr id="108" name="Freeform 459"/>
                  <p:cNvSpPr>
                    <a:spLocks noEditPoints="1"/>
                  </p:cNvSpPr>
                  <p:nvPr/>
                </p:nvSpPr>
                <p:spPr bwMode="auto">
                  <a:xfrm>
                    <a:off x="3195638" y="4637088"/>
                    <a:ext cx="34925" cy="53975"/>
                  </a:xfrm>
                  <a:custGeom>
                    <a:avLst/>
                    <a:gdLst>
                      <a:gd name="T0" fmla="*/ 3 w 9"/>
                      <a:gd name="T1" fmla="*/ 7 h 14"/>
                      <a:gd name="T2" fmla="*/ 1 w 9"/>
                      <a:gd name="T3" fmla="*/ 4 h 14"/>
                      <a:gd name="T4" fmla="*/ 5 w 9"/>
                      <a:gd name="T5" fmla="*/ 0 h 14"/>
                      <a:gd name="T6" fmla="*/ 9 w 9"/>
                      <a:gd name="T7" fmla="*/ 3 h 14"/>
                      <a:gd name="T8" fmla="*/ 6 w 9"/>
                      <a:gd name="T9" fmla="*/ 6 h 14"/>
                      <a:gd name="T10" fmla="*/ 6 w 9"/>
                      <a:gd name="T11" fmla="*/ 6 h 14"/>
                      <a:gd name="T12" fmla="*/ 9 w 9"/>
                      <a:gd name="T13" fmla="*/ 10 h 14"/>
                      <a:gd name="T14" fmla="*/ 5 w 9"/>
                      <a:gd name="T15" fmla="*/ 14 h 14"/>
                      <a:gd name="T16" fmla="*/ 0 w 9"/>
                      <a:gd name="T17" fmla="*/ 10 h 14"/>
                      <a:gd name="T18" fmla="*/ 3 w 9"/>
                      <a:gd name="T19" fmla="*/ 7 h 14"/>
                      <a:gd name="T20" fmla="*/ 7 w 9"/>
                      <a:gd name="T21" fmla="*/ 10 h 14"/>
                      <a:gd name="T22" fmla="*/ 4 w 9"/>
                      <a:gd name="T23" fmla="*/ 7 h 14"/>
                      <a:gd name="T24" fmla="*/ 2 w 9"/>
                      <a:gd name="T25" fmla="*/ 10 h 14"/>
                      <a:gd name="T26" fmla="*/ 5 w 9"/>
                      <a:gd name="T27" fmla="*/ 12 h 14"/>
                      <a:gd name="T28" fmla="*/ 7 w 9"/>
                      <a:gd name="T29" fmla="*/ 10 h 14"/>
                      <a:gd name="T30" fmla="*/ 3 w 9"/>
                      <a:gd name="T31" fmla="*/ 4 h 14"/>
                      <a:gd name="T32" fmla="*/ 5 w 9"/>
                      <a:gd name="T33" fmla="*/ 6 h 14"/>
                      <a:gd name="T34" fmla="*/ 7 w 9"/>
                      <a:gd name="T35" fmla="*/ 4 h 14"/>
                      <a:gd name="T36" fmla="*/ 5 w 9"/>
                      <a:gd name="T37" fmla="*/ 1 h 14"/>
                      <a:gd name="T38" fmla="*/ 3 w 9"/>
                      <a:gd name="T39" fmla="*/ 4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</a:cxnLst>
                    <a:rect l="0" t="0" r="r" b="b"/>
                    <a:pathLst>
                      <a:path w="9" h="14">
                        <a:moveTo>
                          <a:pt x="3" y="7"/>
                        </a:moveTo>
                        <a:cubicBezTo>
                          <a:pt x="1" y="6"/>
                          <a:pt x="1" y="5"/>
                          <a:pt x="1" y="4"/>
                        </a:cubicBezTo>
                        <a:cubicBezTo>
                          <a:pt x="1" y="2"/>
                          <a:pt x="3" y="0"/>
                          <a:pt x="5" y="0"/>
                        </a:cubicBezTo>
                        <a:cubicBezTo>
                          <a:pt x="7" y="0"/>
                          <a:pt x="9" y="2"/>
                          <a:pt x="9" y="3"/>
                        </a:cubicBezTo>
                        <a:cubicBezTo>
                          <a:pt x="9" y="4"/>
                          <a:pt x="8" y="6"/>
                          <a:pt x="6" y="6"/>
                        </a:cubicBezTo>
                        <a:cubicBezTo>
                          <a:pt x="6" y="6"/>
                          <a:pt x="6" y="6"/>
                          <a:pt x="6" y="6"/>
                        </a:cubicBezTo>
                        <a:cubicBezTo>
                          <a:pt x="8" y="7"/>
                          <a:pt x="9" y="8"/>
                          <a:pt x="9" y="10"/>
                        </a:cubicBezTo>
                        <a:cubicBezTo>
                          <a:pt x="9" y="12"/>
                          <a:pt x="7" y="14"/>
                          <a:pt x="5" y="14"/>
                        </a:cubicBezTo>
                        <a:cubicBezTo>
                          <a:pt x="2" y="14"/>
                          <a:pt x="0" y="12"/>
                          <a:pt x="0" y="10"/>
                        </a:cubicBezTo>
                        <a:cubicBezTo>
                          <a:pt x="0" y="8"/>
                          <a:pt x="1" y="7"/>
                          <a:pt x="3" y="7"/>
                        </a:cubicBezTo>
                        <a:close/>
                        <a:moveTo>
                          <a:pt x="7" y="10"/>
                        </a:moveTo>
                        <a:cubicBezTo>
                          <a:pt x="7" y="8"/>
                          <a:pt x="6" y="8"/>
                          <a:pt x="4" y="7"/>
                        </a:cubicBezTo>
                        <a:cubicBezTo>
                          <a:pt x="3" y="8"/>
                          <a:pt x="2" y="9"/>
                          <a:pt x="2" y="10"/>
                        </a:cubicBezTo>
                        <a:cubicBezTo>
                          <a:pt x="2" y="11"/>
                          <a:pt x="3" y="12"/>
                          <a:pt x="5" y="12"/>
                        </a:cubicBezTo>
                        <a:cubicBezTo>
                          <a:pt x="6" y="12"/>
                          <a:pt x="7" y="11"/>
                          <a:pt x="7" y="10"/>
                        </a:cubicBezTo>
                        <a:close/>
                        <a:moveTo>
                          <a:pt x="3" y="4"/>
                        </a:moveTo>
                        <a:cubicBezTo>
                          <a:pt x="2" y="5"/>
                          <a:pt x="3" y="6"/>
                          <a:pt x="5" y="6"/>
                        </a:cubicBezTo>
                        <a:cubicBezTo>
                          <a:pt x="6" y="6"/>
                          <a:pt x="7" y="5"/>
                          <a:pt x="7" y="4"/>
                        </a:cubicBezTo>
                        <a:cubicBezTo>
                          <a:pt x="7" y="3"/>
                          <a:pt x="6" y="1"/>
                          <a:pt x="5" y="1"/>
                        </a:cubicBezTo>
                        <a:cubicBezTo>
                          <a:pt x="3" y="1"/>
                          <a:pt x="3" y="2"/>
                          <a:pt x="3" y="4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65000"/>
                      <a:lumOff val="35000"/>
                    </a:schemeClr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defRPr/>
                    </a:pPr>
                    <a:endParaRPr kumimoji="0" lang="zh-CN" alt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宋体" panose="02010600030101010101" pitchFamily="2" charset="-122"/>
                      <a:cs typeface="+mn-cs"/>
                    </a:endParaRPr>
                  </a:p>
                </p:txBody>
              </p:sp>
              <p:sp>
                <p:nvSpPr>
                  <p:cNvPr id="109" name="Freeform 460"/>
                  <p:cNvSpPr>
                    <a:spLocks noEditPoints="1"/>
                  </p:cNvSpPr>
                  <p:nvPr/>
                </p:nvSpPr>
                <p:spPr bwMode="auto">
                  <a:xfrm>
                    <a:off x="3236913" y="4637088"/>
                    <a:ext cx="30163" cy="53975"/>
                  </a:xfrm>
                  <a:custGeom>
                    <a:avLst/>
                    <a:gdLst>
                      <a:gd name="T0" fmla="*/ 1 w 8"/>
                      <a:gd name="T1" fmla="*/ 12 h 14"/>
                      <a:gd name="T2" fmla="*/ 2 w 8"/>
                      <a:gd name="T3" fmla="*/ 12 h 14"/>
                      <a:gd name="T4" fmla="*/ 5 w 8"/>
                      <a:gd name="T5" fmla="*/ 11 h 14"/>
                      <a:gd name="T6" fmla="*/ 7 w 8"/>
                      <a:gd name="T7" fmla="*/ 7 h 14"/>
                      <a:gd name="T8" fmla="*/ 7 w 8"/>
                      <a:gd name="T9" fmla="*/ 7 h 14"/>
                      <a:gd name="T10" fmla="*/ 3 w 8"/>
                      <a:gd name="T11" fmla="*/ 9 h 14"/>
                      <a:gd name="T12" fmla="*/ 0 w 8"/>
                      <a:gd name="T13" fmla="*/ 5 h 14"/>
                      <a:gd name="T14" fmla="*/ 4 w 8"/>
                      <a:gd name="T15" fmla="*/ 0 h 14"/>
                      <a:gd name="T16" fmla="*/ 8 w 8"/>
                      <a:gd name="T17" fmla="*/ 6 h 14"/>
                      <a:gd name="T18" fmla="*/ 6 w 8"/>
                      <a:gd name="T19" fmla="*/ 12 h 14"/>
                      <a:gd name="T20" fmla="*/ 2 w 8"/>
                      <a:gd name="T21" fmla="*/ 13 h 14"/>
                      <a:gd name="T22" fmla="*/ 1 w 8"/>
                      <a:gd name="T23" fmla="*/ 14 h 14"/>
                      <a:gd name="T24" fmla="*/ 1 w 8"/>
                      <a:gd name="T25" fmla="*/ 12 h 14"/>
                      <a:gd name="T26" fmla="*/ 1 w 8"/>
                      <a:gd name="T27" fmla="*/ 5 h 14"/>
                      <a:gd name="T28" fmla="*/ 4 w 8"/>
                      <a:gd name="T29" fmla="*/ 7 h 14"/>
                      <a:gd name="T30" fmla="*/ 6 w 8"/>
                      <a:gd name="T31" fmla="*/ 6 h 14"/>
                      <a:gd name="T32" fmla="*/ 7 w 8"/>
                      <a:gd name="T33" fmla="*/ 5 h 14"/>
                      <a:gd name="T34" fmla="*/ 4 w 8"/>
                      <a:gd name="T35" fmla="*/ 2 h 14"/>
                      <a:gd name="T36" fmla="*/ 1 w 8"/>
                      <a:gd name="T37" fmla="*/ 5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</a:cxnLst>
                    <a:rect l="0" t="0" r="r" b="b"/>
                    <a:pathLst>
                      <a:path w="8" h="14">
                        <a:moveTo>
                          <a:pt x="1" y="12"/>
                        </a:moveTo>
                        <a:cubicBezTo>
                          <a:pt x="1" y="12"/>
                          <a:pt x="2" y="12"/>
                          <a:pt x="2" y="12"/>
                        </a:cubicBezTo>
                        <a:cubicBezTo>
                          <a:pt x="3" y="12"/>
                          <a:pt x="4" y="12"/>
                          <a:pt x="5" y="11"/>
                        </a:cubicBezTo>
                        <a:cubicBezTo>
                          <a:pt x="6" y="10"/>
                          <a:pt x="6" y="9"/>
                          <a:pt x="7" y="7"/>
                        </a:cubicBezTo>
                        <a:cubicBezTo>
                          <a:pt x="7" y="7"/>
                          <a:pt x="7" y="7"/>
                          <a:pt x="7" y="7"/>
                        </a:cubicBezTo>
                        <a:cubicBezTo>
                          <a:pt x="6" y="8"/>
                          <a:pt x="5" y="9"/>
                          <a:pt x="3" y="9"/>
                        </a:cubicBezTo>
                        <a:cubicBezTo>
                          <a:pt x="1" y="9"/>
                          <a:pt x="0" y="7"/>
                          <a:pt x="0" y="5"/>
                        </a:cubicBezTo>
                        <a:cubicBezTo>
                          <a:pt x="0" y="2"/>
                          <a:pt x="1" y="0"/>
                          <a:pt x="4" y="0"/>
                        </a:cubicBezTo>
                        <a:cubicBezTo>
                          <a:pt x="7" y="0"/>
                          <a:pt x="8" y="2"/>
                          <a:pt x="8" y="6"/>
                        </a:cubicBezTo>
                        <a:cubicBezTo>
                          <a:pt x="8" y="8"/>
                          <a:pt x="7" y="10"/>
                          <a:pt x="6" y="12"/>
                        </a:cubicBezTo>
                        <a:cubicBezTo>
                          <a:pt x="5" y="13"/>
                          <a:pt x="4" y="13"/>
                          <a:pt x="2" y="13"/>
                        </a:cubicBezTo>
                        <a:cubicBezTo>
                          <a:pt x="2" y="14"/>
                          <a:pt x="1" y="14"/>
                          <a:pt x="1" y="14"/>
                        </a:cubicBezTo>
                        <a:lnTo>
                          <a:pt x="1" y="12"/>
                        </a:lnTo>
                        <a:close/>
                        <a:moveTo>
                          <a:pt x="1" y="5"/>
                        </a:moveTo>
                        <a:cubicBezTo>
                          <a:pt x="1" y="6"/>
                          <a:pt x="2" y="7"/>
                          <a:pt x="4" y="7"/>
                        </a:cubicBezTo>
                        <a:cubicBezTo>
                          <a:pt x="5" y="7"/>
                          <a:pt x="6" y="7"/>
                          <a:pt x="6" y="6"/>
                        </a:cubicBezTo>
                        <a:cubicBezTo>
                          <a:pt x="7" y="6"/>
                          <a:pt x="7" y="6"/>
                          <a:pt x="7" y="5"/>
                        </a:cubicBezTo>
                        <a:cubicBezTo>
                          <a:pt x="7" y="3"/>
                          <a:pt x="6" y="2"/>
                          <a:pt x="4" y="2"/>
                        </a:cubicBezTo>
                        <a:cubicBezTo>
                          <a:pt x="2" y="2"/>
                          <a:pt x="1" y="3"/>
                          <a:pt x="1" y="5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65000"/>
                      <a:lumOff val="35000"/>
                    </a:schemeClr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defRPr/>
                    </a:pPr>
                    <a:endParaRPr kumimoji="0" lang="zh-CN" alt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宋体" panose="02010600030101010101" pitchFamily="2" charset="-122"/>
                      <a:cs typeface="+mn-cs"/>
                    </a:endParaRPr>
                  </a:p>
                </p:txBody>
              </p:sp>
              <p:sp>
                <p:nvSpPr>
                  <p:cNvPr id="110" name="Freeform 461"/>
                  <p:cNvSpPr/>
                  <p:nvPr/>
                </p:nvSpPr>
                <p:spPr bwMode="auto">
                  <a:xfrm>
                    <a:off x="3279775" y="4637088"/>
                    <a:ext cx="14288" cy="50800"/>
                  </a:xfrm>
                  <a:custGeom>
                    <a:avLst/>
                    <a:gdLst>
                      <a:gd name="T0" fmla="*/ 7 w 9"/>
                      <a:gd name="T1" fmla="*/ 5 h 32"/>
                      <a:gd name="T2" fmla="*/ 7 w 9"/>
                      <a:gd name="T3" fmla="*/ 5 h 32"/>
                      <a:gd name="T4" fmla="*/ 0 w 9"/>
                      <a:gd name="T5" fmla="*/ 7 h 32"/>
                      <a:gd name="T6" fmla="*/ 0 w 9"/>
                      <a:gd name="T7" fmla="*/ 5 h 32"/>
                      <a:gd name="T8" fmla="*/ 7 w 9"/>
                      <a:gd name="T9" fmla="*/ 0 h 32"/>
                      <a:gd name="T10" fmla="*/ 9 w 9"/>
                      <a:gd name="T11" fmla="*/ 0 h 32"/>
                      <a:gd name="T12" fmla="*/ 9 w 9"/>
                      <a:gd name="T13" fmla="*/ 32 h 32"/>
                      <a:gd name="T14" fmla="*/ 7 w 9"/>
                      <a:gd name="T15" fmla="*/ 32 h 32"/>
                      <a:gd name="T16" fmla="*/ 7 w 9"/>
                      <a:gd name="T17" fmla="*/ 5 h 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9" h="32">
                        <a:moveTo>
                          <a:pt x="7" y="5"/>
                        </a:moveTo>
                        <a:lnTo>
                          <a:pt x="7" y="5"/>
                        </a:lnTo>
                        <a:lnTo>
                          <a:pt x="0" y="7"/>
                        </a:lnTo>
                        <a:lnTo>
                          <a:pt x="0" y="5"/>
                        </a:lnTo>
                        <a:lnTo>
                          <a:pt x="7" y="0"/>
                        </a:lnTo>
                        <a:lnTo>
                          <a:pt x="9" y="0"/>
                        </a:lnTo>
                        <a:lnTo>
                          <a:pt x="9" y="32"/>
                        </a:lnTo>
                        <a:lnTo>
                          <a:pt x="7" y="32"/>
                        </a:lnTo>
                        <a:lnTo>
                          <a:pt x="7" y="5"/>
                        </a:lnTo>
                        <a:close/>
                      </a:path>
                    </a:pathLst>
                  </a:custGeom>
                  <a:solidFill>
                    <a:schemeClr val="tx1">
                      <a:lumMod val="65000"/>
                      <a:lumOff val="35000"/>
                    </a:schemeClr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defRPr/>
                    </a:pPr>
                    <a:endParaRPr kumimoji="0" lang="zh-CN" alt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宋体" panose="02010600030101010101" pitchFamily="2" charset="-122"/>
                      <a:cs typeface="+mn-cs"/>
                    </a:endParaRPr>
                  </a:p>
                </p:txBody>
              </p:sp>
              <p:sp>
                <p:nvSpPr>
                  <p:cNvPr id="111" name="Freeform 462"/>
                  <p:cNvSpPr/>
                  <p:nvPr/>
                </p:nvSpPr>
                <p:spPr bwMode="auto">
                  <a:xfrm>
                    <a:off x="3313113" y="4637088"/>
                    <a:ext cx="30163" cy="50800"/>
                  </a:xfrm>
                  <a:custGeom>
                    <a:avLst/>
                    <a:gdLst>
                      <a:gd name="T0" fmla="*/ 0 w 8"/>
                      <a:gd name="T1" fmla="*/ 13 h 13"/>
                      <a:gd name="T2" fmla="*/ 0 w 8"/>
                      <a:gd name="T3" fmla="*/ 12 h 13"/>
                      <a:gd name="T4" fmla="*/ 2 w 8"/>
                      <a:gd name="T5" fmla="*/ 11 h 13"/>
                      <a:gd name="T6" fmla="*/ 6 w 8"/>
                      <a:gd name="T7" fmla="*/ 4 h 13"/>
                      <a:gd name="T8" fmla="*/ 4 w 8"/>
                      <a:gd name="T9" fmla="*/ 2 h 13"/>
                      <a:gd name="T10" fmla="*/ 1 w 8"/>
                      <a:gd name="T11" fmla="*/ 3 h 13"/>
                      <a:gd name="T12" fmla="*/ 0 w 8"/>
                      <a:gd name="T13" fmla="*/ 2 h 13"/>
                      <a:gd name="T14" fmla="*/ 4 w 8"/>
                      <a:gd name="T15" fmla="*/ 0 h 13"/>
                      <a:gd name="T16" fmla="*/ 8 w 8"/>
                      <a:gd name="T17" fmla="*/ 4 h 13"/>
                      <a:gd name="T18" fmla="*/ 4 w 8"/>
                      <a:gd name="T19" fmla="*/ 11 h 13"/>
                      <a:gd name="T20" fmla="*/ 3 w 8"/>
                      <a:gd name="T21" fmla="*/ 12 h 13"/>
                      <a:gd name="T22" fmla="*/ 3 w 8"/>
                      <a:gd name="T23" fmla="*/ 12 h 13"/>
                      <a:gd name="T24" fmla="*/ 8 w 8"/>
                      <a:gd name="T25" fmla="*/ 12 h 13"/>
                      <a:gd name="T26" fmla="*/ 8 w 8"/>
                      <a:gd name="T27" fmla="*/ 13 h 13"/>
                      <a:gd name="T28" fmla="*/ 0 w 8"/>
                      <a:gd name="T29" fmla="*/ 13 h 1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8" h="13">
                        <a:moveTo>
                          <a:pt x="0" y="13"/>
                        </a:moveTo>
                        <a:cubicBezTo>
                          <a:pt x="0" y="12"/>
                          <a:pt x="0" y="12"/>
                          <a:pt x="0" y="12"/>
                        </a:cubicBezTo>
                        <a:cubicBezTo>
                          <a:pt x="2" y="11"/>
                          <a:pt x="2" y="11"/>
                          <a:pt x="2" y="11"/>
                        </a:cubicBezTo>
                        <a:cubicBezTo>
                          <a:pt x="5" y="8"/>
                          <a:pt x="6" y="6"/>
                          <a:pt x="6" y="4"/>
                        </a:cubicBezTo>
                        <a:cubicBezTo>
                          <a:pt x="6" y="3"/>
                          <a:pt x="6" y="2"/>
                          <a:pt x="4" y="2"/>
                        </a:cubicBezTo>
                        <a:cubicBezTo>
                          <a:pt x="3" y="2"/>
                          <a:pt x="2" y="2"/>
                          <a:pt x="1" y="3"/>
                        </a:cubicBezTo>
                        <a:cubicBezTo>
                          <a:pt x="0" y="2"/>
                          <a:pt x="0" y="2"/>
                          <a:pt x="0" y="2"/>
                        </a:cubicBezTo>
                        <a:cubicBezTo>
                          <a:pt x="1" y="1"/>
                          <a:pt x="3" y="0"/>
                          <a:pt x="4" y="0"/>
                        </a:cubicBezTo>
                        <a:cubicBezTo>
                          <a:pt x="7" y="0"/>
                          <a:pt x="8" y="2"/>
                          <a:pt x="8" y="4"/>
                        </a:cubicBezTo>
                        <a:cubicBezTo>
                          <a:pt x="8" y="6"/>
                          <a:pt x="6" y="8"/>
                          <a:pt x="4" y="11"/>
                        </a:cubicBezTo>
                        <a:cubicBezTo>
                          <a:pt x="3" y="12"/>
                          <a:pt x="3" y="12"/>
                          <a:pt x="3" y="12"/>
                        </a:cubicBezTo>
                        <a:cubicBezTo>
                          <a:pt x="3" y="12"/>
                          <a:pt x="3" y="12"/>
                          <a:pt x="3" y="12"/>
                        </a:cubicBezTo>
                        <a:cubicBezTo>
                          <a:pt x="8" y="12"/>
                          <a:pt x="8" y="12"/>
                          <a:pt x="8" y="12"/>
                        </a:cubicBezTo>
                        <a:cubicBezTo>
                          <a:pt x="8" y="13"/>
                          <a:pt x="8" y="13"/>
                          <a:pt x="8" y="13"/>
                        </a:cubicBezTo>
                        <a:lnTo>
                          <a:pt x="0" y="13"/>
                        </a:lnTo>
                        <a:close/>
                      </a:path>
                    </a:pathLst>
                  </a:custGeom>
                  <a:solidFill>
                    <a:schemeClr val="tx1">
                      <a:lumMod val="65000"/>
                      <a:lumOff val="35000"/>
                    </a:schemeClr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defRPr/>
                    </a:pPr>
                    <a:endParaRPr kumimoji="0" lang="zh-CN" alt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宋体" panose="02010600030101010101" pitchFamily="2" charset="-122"/>
                      <a:cs typeface="+mn-cs"/>
                    </a:endParaRPr>
                  </a:p>
                </p:txBody>
              </p:sp>
              <p:sp>
                <p:nvSpPr>
                  <p:cNvPr id="112" name="Freeform 463"/>
                  <p:cNvSpPr/>
                  <p:nvPr/>
                </p:nvSpPr>
                <p:spPr bwMode="auto">
                  <a:xfrm>
                    <a:off x="3354388" y="4637088"/>
                    <a:ext cx="30163" cy="50800"/>
                  </a:xfrm>
                  <a:custGeom>
                    <a:avLst/>
                    <a:gdLst>
                      <a:gd name="T0" fmla="*/ 19 w 19"/>
                      <a:gd name="T1" fmla="*/ 0 h 32"/>
                      <a:gd name="T2" fmla="*/ 19 w 19"/>
                      <a:gd name="T3" fmla="*/ 5 h 32"/>
                      <a:gd name="T4" fmla="*/ 5 w 19"/>
                      <a:gd name="T5" fmla="*/ 32 h 32"/>
                      <a:gd name="T6" fmla="*/ 0 w 19"/>
                      <a:gd name="T7" fmla="*/ 32 h 32"/>
                      <a:gd name="T8" fmla="*/ 15 w 19"/>
                      <a:gd name="T9" fmla="*/ 5 h 32"/>
                      <a:gd name="T10" fmla="*/ 15 w 19"/>
                      <a:gd name="T11" fmla="*/ 5 h 32"/>
                      <a:gd name="T12" fmla="*/ 0 w 19"/>
                      <a:gd name="T13" fmla="*/ 5 h 32"/>
                      <a:gd name="T14" fmla="*/ 0 w 19"/>
                      <a:gd name="T15" fmla="*/ 0 h 32"/>
                      <a:gd name="T16" fmla="*/ 19 w 19"/>
                      <a:gd name="T17" fmla="*/ 0 h 3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</a:cxnLst>
                    <a:rect l="0" t="0" r="r" b="b"/>
                    <a:pathLst>
                      <a:path w="19" h="32">
                        <a:moveTo>
                          <a:pt x="19" y="0"/>
                        </a:moveTo>
                        <a:lnTo>
                          <a:pt x="19" y="5"/>
                        </a:lnTo>
                        <a:lnTo>
                          <a:pt x="5" y="32"/>
                        </a:lnTo>
                        <a:lnTo>
                          <a:pt x="0" y="32"/>
                        </a:lnTo>
                        <a:lnTo>
                          <a:pt x="15" y="5"/>
                        </a:lnTo>
                        <a:lnTo>
                          <a:pt x="15" y="5"/>
                        </a:lnTo>
                        <a:lnTo>
                          <a:pt x="0" y="5"/>
                        </a:lnTo>
                        <a:lnTo>
                          <a:pt x="0" y="0"/>
                        </a:lnTo>
                        <a:lnTo>
                          <a:pt x="19" y="0"/>
                        </a:lnTo>
                        <a:close/>
                      </a:path>
                    </a:pathLst>
                  </a:custGeom>
                  <a:solidFill>
                    <a:schemeClr val="tx1">
                      <a:lumMod val="65000"/>
                      <a:lumOff val="35000"/>
                    </a:schemeClr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defRPr/>
                    </a:pPr>
                    <a:endParaRPr kumimoji="0" lang="zh-CN" alt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宋体" panose="02010600030101010101" pitchFamily="2" charset="-122"/>
                      <a:cs typeface="+mn-cs"/>
                    </a:endParaRPr>
                  </a:p>
                </p:txBody>
              </p:sp>
              <p:sp>
                <p:nvSpPr>
                  <p:cNvPr id="113" name="Freeform 464"/>
                  <p:cNvSpPr>
                    <a:spLocks noEditPoints="1"/>
                  </p:cNvSpPr>
                  <p:nvPr/>
                </p:nvSpPr>
                <p:spPr bwMode="auto">
                  <a:xfrm>
                    <a:off x="3389313" y="4637088"/>
                    <a:ext cx="33338" cy="53975"/>
                  </a:xfrm>
                  <a:custGeom>
                    <a:avLst/>
                    <a:gdLst>
                      <a:gd name="T0" fmla="*/ 2 w 9"/>
                      <a:gd name="T1" fmla="*/ 12 h 14"/>
                      <a:gd name="T2" fmla="*/ 3 w 9"/>
                      <a:gd name="T3" fmla="*/ 12 h 14"/>
                      <a:gd name="T4" fmla="*/ 6 w 9"/>
                      <a:gd name="T5" fmla="*/ 11 h 14"/>
                      <a:gd name="T6" fmla="*/ 7 w 9"/>
                      <a:gd name="T7" fmla="*/ 7 h 14"/>
                      <a:gd name="T8" fmla="*/ 7 w 9"/>
                      <a:gd name="T9" fmla="*/ 7 h 14"/>
                      <a:gd name="T10" fmla="*/ 4 w 9"/>
                      <a:gd name="T11" fmla="*/ 9 h 14"/>
                      <a:gd name="T12" fmla="*/ 0 w 9"/>
                      <a:gd name="T13" fmla="*/ 5 h 14"/>
                      <a:gd name="T14" fmla="*/ 5 w 9"/>
                      <a:gd name="T15" fmla="*/ 0 h 14"/>
                      <a:gd name="T16" fmla="*/ 9 w 9"/>
                      <a:gd name="T17" fmla="*/ 6 h 14"/>
                      <a:gd name="T18" fmla="*/ 7 w 9"/>
                      <a:gd name="T19" fmla="*/ 12 h 14"/>
                      <a:gd name="T20" fmla="*/ 3 w 9"/>
                      <a:gd name="T21" fmla="*/ 13 h 14"/>
                      <a:gd name="T22" fmla="*/ 2 w 9"/>
                      <a:gd name="T23" fmla="*/ 14 h 14"/>
                      <a:gd name="T24" fmla="*/ 2 w 9"/>
                      <a:gd name="T25" fmla="*/ 12 h 14"/>
                      <a:gd name="T26" fmla="*/ 2 w 9"/>
                      <a:gd name="T27" fmla="*/ 5 h 14"/>
                      <a:gd name="T28" fmla="*/ 5 w 9"/>
                      <a:gd name="T29" fmla="*/ 7 h 14"/>
                      <a:gd name="T30" fmla="*/ 7 w 9"/>
                      <a:gd name="T31" fmla="*/ 6 h 14"/>
                      <a:gd name="T32" fmla="*/ 7 w 9"/>
                      <a:gd name="T33" fmla="*/ 5 h 14"/>
                      <a:gd name="T34" fmla="*/ 5 w 9"/>
                      <a:gd name="T35" fmla="*/ 2 h 14"/>
                      <a:gd name="T36" fmla="*/ 2 w 9"/>
                      <a:gd name="T37" fmla="*/ 5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</a:cxnLst>
                    <a:rect l="0" t="0" r="r" b="b"/>
                    <a:pathLst>
                      <a:path w="9" h="14">
                        <a:moveTo>
                          <a:pt x="2" y="12"/>
                        </a:moveTo>
                        <a:cubicBezTo>
                          <a:pt x="2" y="12"/>
                          <a:pt x="2" y="12"/>
                          <a:pt x="3" y="12"/>
                        </a:cubicBezTo>
                        <a:cubicBezTo>
                          <a:pt x="4" y="12"/>
                          <a:pt x="5" y="12"/>
                          <a:pt x="6" y="11"/>
                        </a:cubicBezTo>
                        <a:cubicBezTo>
                          <a:pt x="7" y="10"/>
                          <a:pt x="7" y="9"/>
                          <a:pt x="7" y="7"/>
                        </a:cubicBezTo>
                        <a:cubicBezTo>
                          <a:pt x="7" y="7"/>
                          <a:pt x="7" y="7"/>
                          <a:pt x="7" y="7"/>
                        </a:cubicBezTo>
                        <a:cubicBezTo>
                          <a:pt x="7" y="8"/>
                          <a:pt x="6" y="9"/>
                          <a:pt x="4" y="9"/>
                        </a:cubicBezTo>
                        <a:cubicBezTo>
                          <a:pt x="2" y="9"/>
                          <a:pt x="0" y="7"/>
                          <a:pt x="0" y="5"/>
                        </a:cubicBezTo>
                        <a:cubicBezTo>
                          <a:pt x="0" y="2"/>
                          <a:pt x="2" y="0"/>
                          <a:pt x="5" y="0"/>
                        </a:cubicBezTo>
                        <a:cubicBezTo>
                          <a:pt x="8" y="0"/>
                          <a:pt x="9" y="2"/>
                          <a:pt x="9" y="6"/>
                        </a:cubicBezTo>
                        <a:cubicBezTo>
                          <a:pt x="9" y="8"/>
                          <a:pt x="8" y="10"/>
                          <a:pt x="7" y="12"/>
                        </a:cubicBezTo>
                        <a:cubicBezTo>
                          <a:pt x="6" y="13"/>
                          <a:pt x="5" y="13"/>
                          <a:pt x="3" y="13"/>
                        </a:cubicBezTo>
                        <a:cubicBezTo>
                          <a:pt x="3" y="14"/>
                          <a:pt x="2" y="14"/>
                          <a:pt x="2" y="14"/>
                        </a:cubicBezTo>
                        <a:lnTo>
                          <a:pt x="2" y="12"/>
                        </a:lnTo>
                        <a:close/>
                        <a:moveTo>
                          <a:pt x="2" y="5"/>
                        </a:moveTo>
                        <a:cubicBezTo>
                          <a:pt x="2" y="6"/>
                          <a:pt x="3" y="7"/>
                          <a:pt x="5" y="7"/>
                        </a:cubicBezTo>
                        <a:cubicBezTo>
                          <a:pt x="6" y="7"/>
                          <a:pt x="7" y="7"/>
                          <a:pt x="7" y="6"/>
                        </a:cubicBezTo>
                        <a:cubicBezTo>
                          <a:pt x="7" y="6"/>
                          <a:pt x="7" y="6"/>
                          <a:pt x="7" y="5"/>
                        </a:cubicBezTo>
                        <a:cubicBezTo>
                          <a:pt x="7" y="3"/>
                          <a:pt x="7" y="2"/>
                          <a:pt x="5" y="2"/>
                        </a:cubicBezTo>
                        <a:cubicBezTo>
                          <a:pt x="3" y="2"/>
                          <a:pt x="2" y="3"/>
                          <a:pt x="2" y="5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65000"/>
                      <a:lumOff val="35000"/>
                    </a:schemeClr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defRPr/>
                    </a:pPr>
                    <a:endParaRPr kumimoji="0" lang="zh-CN" alt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宋体" panose="02010600030101010101" pitchFamily="2" charset="-122"/>
                      <a:cs typeface="+mn-cs"/>
                    </a:endParaRPr>
                  </a:p>
                </p:txBody>
              </p:sp>
              <p:sp>
                <p:nvSpPr>
                  <p:cNvPr id="114" name="Freeform 465"/>
                  <p:cNvSpPr>
                    <a:spLocks noEditPoints="1"/>
                  </p:cNvSpPr>
                  <p:nvPr/>
                </p:nvSpPr>
                <p:spPr bwMode="auto">
                  <a:xfrm>
                    <a:off x="3430588" y="4637088"/>
                    <a:ext cx="30163" cy="53975"/>
                  </a:xfrm>
                  <a:custGeom>
                    <a:avLst/>
                    <a:gdLst>
                      <a:gd name="T0" fmla="*/ 1 w 8"/>
                      <a:gd name="T1" fmla="*/ 12 h 14"/>
                      <a:gd name="T2" fmla="*/ 2 w 8"/>
                      <a:gd name="T3" fmla="*/ 12 h 14"/>
                      <a:gd name="T4" fmla="*/ 5 w 8"/>
                      <a:gd name="T5" fmla="*/ 11 h 14"/>
                      <a:gd name="T6" fmla="*/ 7 w 8"/>
                      <a:gd name="T7" fmla="*/ 7 h 14"/>
                      <a:gd name="T8" fmla="*/ 7 w 8"/>
                      <a:gd name="T9" fmla="*/ 7 h 14"/>
                      <a:gd name="T10" fmla="*/ 3 w 8"/>
                      <a:gd name="T11" fmla="*/ 9 h 14"/>
                      <a:gd name="T12" fmla="*/ 0 w 8"/>
                      <a:gd name="T13" fmla="*/ 5 h 14"/>
                      <a:gd name="T14" fmla="*/ 4 w 8"/>
                      <a:gd name="T15" fmla="*/ 0 h 14"/>
                      <a:gd name="T16" fmla="*/ 8 w 8"/>
                      <a:gd name="T17" fmla="*/ 6 h 14"/>
                      <a:gd name="T18" fmla="*/ 6 w 8"/>
                      <a:gd name="T19" fmla="*/ 12 h 14"/>
                      <a:gd name="T20" fmla="*/ 2 w 8"/>
                      <a:gd name="T21" fmla="*/ 13 h 14"/>
                      <a:gd name="T22" fmla="*/ 1 w 8"/>
                      <a:gd name="T23" fmla="*/ 14 h 14"/>
                      <a:gd name="T24" fmla="*/ 1 w 8"/>
                      <a:gd name="T25" fmla="*/ 12 h 14"/>
                      <a:gd name="T26" fmla="*/ 1 w 8"/>
                      <a:gd name="T27" fmla="*/ 5 h 14"/>
                      <a:gd name="T28" fmla="*/ 4 w 8"/>
                      <a:gd name="T29" fmla="*/ 7 h 14"/>
                      <a:gd name="T30" fmla="*/ 6 w 8"/>
                      <a:gd name="T31" fmla="*/ 6 h 14"/>
                      <a:gd name="T32" fmla="*/ 7 w 8"/>
                      <a:gd name="T33" fmla="*/ 5 h 14"/>
                      <a:gd name="T34" fmla="*/ 4 w 8"/>
                      <a:gd name="T35" fmla="*/ 2 h 14"/>
                      <a:gd name="T36" fmla="*/ 1 w 8"/>
                      <a:gd name="T37" fmla="*/ 5 h 1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</a:cxnLst>
                    <a:rect l="0" t="0" r="r" b="b"/>
                    <a:pathLst>
                      <a:path w="8" h="14">
                        <a:moveTo>
                          <a:pt x="1" y="12"/>
                        </a:moveTo>
                        <a:cubicBezTo>
                          <a:pt x="1" y="12"/>
                          <a:pt x="2" y="12"/>
                          <a:pt x="2" y="12"/>
                        </a:cubicBezTo>
                        <a:cubicBezTo>
                          <a:pt x="3" y="12"/>
                          <a:pt x="4" y="12"/>
                          <a:pt x="5" y="11"/>
                        </a:cubicBezTo>
                        <a:cubicBezTo>
                          <a:pt x="6" y="10"/>
                          <a:pt x="6" y="9"/>
                          <a:pt x="7" y="7"/>
                        </a:cubicBezTo>
                        <a:cubicBezTo>
                          <a:pt x="7" y="7"/>
                          <a:pt x="7" y="7"/>
                          <a:pt x="7" y="7"/>
                        </a:cubicBezTo>
                        <a:cubicBezTo>
                          <a:pt x="6" y="8"/>
                          <a:pt x="5" y="9"/>
                          <a:pt x="3" y="9"/>
                        </a:cubicBezTo>
                        <a:cubicBezTo>
                          <a:pt x="1" y="9"/>
                          <a:pt x="0" y="7"/>
                          <a:pt x="0" y="5"/>
                        </a:cubicBezTo>
                        <a:cubicBezTo>
                          <a:pt x="0" y="2"/>
                          <a:pt x="1" y="0"/>
                          <a:pt x="4" y="0"/>
                        </a:cubicBezTo>
                        <a:cubicBezTo>
                          <a:pt x="7" y="0"/>
                          <a:pt x="8" y="2"/>
                          <a:pt x="8" y="6"/>
                        </a:cubicBezTo>
                        <a:cubicBezTo>
                          <a:pt x="8" y="8"/>
                          <a:pt x="7" y="10"/>
                          <a:pt x="6" y="12"/>
                        </a:cubicBezTo>
                        <a:cubicBezTo>
                          <a:pt x="5" y="13"/>
                          <a:pt x="4" y="13"/>
                          <a:pt x="2" y="13"/>
                        </a:cubicBezTo>
                        <a:cubicBezTo>
                          <a:pt x="2" y="14"/>
                          <a:pt x="1" y="14"/>
                          <a:pt x="1" y="14"/>
                        </a:cubicBezTo>
                        <a:lnTo>
                          <a:pt x="1" y="12"/>
                        </a:lnTo>
                        <a:close/>
                        <a:moveTo>
                          <a:pt x="1" y="5"/>
                        </a:moveTo>
                        <a:cubicBezTo>
                          <a:pt x="1" y="6"/>
                          <a:pt x="2" y="7"/>
                          <a:pt x="4" y="7"/>
                        </a:cubicBezTo>
                        <a:cubicBezTo>
                          <a:pt x="5" y="7"/>
                          <a:pt x="6" y="7"/>
                          <a:pt x="6" y="6"/>
                        </a:cubicBezTo>
                        <a:cubicBezTo>
                          <a:pt x="7" y="6"/>
                          <a:pt x="7" y="6"/>
                          <a:pt x="7" y="5"/>
                        </a:cubicBezTo>
                        <a:cubicBezTo>
                          <a:pt x="7" y="3"/>
                          <a:pt x="6" y="2"/>
                          <a:pt x="4" y="2"/>
                        </a:cubicBezTo>
                        <a:cubicBezTo>
                          <a:pt x="2" y="2"/>
                          <a:pt x="1" y="3"/>
                          <a:pt x="1" y="5"/>
                        </a:cubicBezTo>
                        <a:close/>
                      </a:path>
                    </a:pathLst>
                  </a:custGeom>
                  <a:solidFill>
                    <a:schemeClr val="tx1">
                      <a:lumMod val="65000"/>
                      <a:lumOff val="35000"/>
                    </a:schemeClr>
                  </a:solidFill>
                  <a:ln>
                    <a:noFill/>
                  </a:ln>
                </p:spPr>
                <p:txBody>
                  <a:bodyPr vert="horz" wrap="square" lIns="91440" tIns="45720" rIns="91440" bIns="45720" numCol="1" anchor="t" anchorCtr="0" compatLnSpc="1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defRPr/>
                    </a:pPr>
                    <a:endParaRPr kumimoji="0" lang="zh-CN" alt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宋体" panose="02010600030101010101" pitchFamily="2" charset="-122"/>
                      <a:cs typeface="+mn-cs"/>
                    </a:endParaRPr>
                  </a:p>
                </p:txBody>
              </p:sp>
            </p:grpSp>
          </p:grpSp>
        </p:grpSp>
      </p:grpSp>
      <p:sp>
        <p:nvSpPr>
          <p:cNvPr id="550" name="文本框 549"/>
          <p:cNvSpPr txBox="1"/>
          <p:nvPr/>
        </p:nvSpPr>
        <p:spPr>
          <a:xfrm>
            <a:off x="6366831" y="3741244"/>
            <a:ext cx="402674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altLang="zh-CN" sz="3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mpact" panose="020B0806030902050204" pitchFamily="34" charset="0"/>
                <a:ea typeface="宋体" panose="02010600030101010101" pitchFamily="2" charset="-122"/>
                <a:cs typeface="+mn-cs"/>
              </a:rPr>
              <a:t>3</a:t>
            </a:r>
            <a:endParaRPr kumimoji="0" lang="zh-CN" altLang="en-US" sz="3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Impact" panose="020B0806030902050204" pitchFamily="3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51" name="文本框 550"/>
          <p:cNvSpPr txBox="1"/>
          <p:nvPr/>
        </p:nvSpPr>
        <p:spPr>
          <a:xfrm>
            <a:off x="7316290" y="3335880"/>
            <a:ext cx="402674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altLang="zh-CN" sz="3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mpact" panose="020B0806030902050204" pitchFamily="34" charset="0"/>
                <a:ea typeface="宋体" panose="02010600030101010101" pitchFamily="2" charset="-122"/>
                <a:cs typeface="+mn-cs"/>
              </a:rPr>
              <a:t>4</a:t>
            </a:r>
            <a:endParaRPr kumimoji="0" lang="zh-CN" altLang="en-US" sz="3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Impact" panose="020B0806030902050204" pitchFamily="3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52" name="文本框 551"/>
          <p:cNvSpPr txBox="1"/>
          <p:nvPr/>
        </p:nvSpPr>
        <p:spPr>
          <a:xfrm>
            <a:off x="5428505" y="4096680"/>
            <a:ext cx="431427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altLang="zh-CN" sz="3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mpact" panose="020B0806030902050204" pitchFamily="34" charset="0"/>
                <a:ea typeface="宋体" panose="02010600030101010101" pitchFamily="2" charset="-122"/>
                <a:cs typeface="+mn-cs"/>
              </a:rPr>
              <a:t>2</a:t>
            </a:r>
            <a:endParaRPr kumimoji="0" lang="zh-CN" altLang="en-US" sz="3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Impact" panose="020B0806030902050204" pitchFamily="3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53" name="文本框 552"/>
          <p:cNvSpPr txBox="1"/>
          <p:nvPr/>
        </p:nvSpPr>
        <p:spPr>
          <a:xfrm flipH="1">
            <a:off x="4280992" y="4592515"/>
            <a:ext cx="349678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altLang="zh-CN" sz="3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mpact" panose="020B0806030902050204" pitchFamily="34" charset="0"/>
                <a:ea typeface="宋体" panose="02010600030101010101" pitchFamily="2" charset="-122"/>
                <a:cs typeface="+mn-cs"/>
              </a:rPr>
              <a:t>1</a:t>
            </a:r>
            <a:endParaRPr kumimoji="0" lang="zh-CN" altLang="en-US" sz="3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Impact" panose="020B0806030902050204" pitchFamily="34" charset="0"/>
              <a:ea typeface="宋体" panose="02010600030101010101" pitchFamily="2" charset="-122"/>
              <a:cs typeface="+mn-cs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2" fill="hold" nodeType="withEffect" p14:presetBounceEnd="33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33000">
                                          <p:cBhvr additive="base">
                                            <p:cTn id="7" dur="1000" fill="hold"/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33000">
                                          <p:cBhvr additive="base">
                                            <p:cTn id="8" dur="1000" fill="hold"/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2" fill="hold" nodeType="withEffect" p14:presetBounceEnd="33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33000">
                                          <p:cBhvr additive="base">
                                            <p:cTn id="11" dur="1000" fill="hold"/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33000">
                                          <p:cBhvr additive="base">
                                            <p:cTn id="12" dur="1000" fill="hold"/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8" fill="hold" nodeType="withEffect" p14:presetBounceEnd="33000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33000">
                                          <p:cBhvr additive="base">
                                            <p:cTn id="15" dur="1000" fill="hold"/>
                                            <p:tgtEl>
                                              <p:spTgt spid="2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33000">
                                          <p:cBhvr additive="base">
                                            <p:cTn id="16" dur="1000" fill="hold"/>
                                            <p:tgtEl>
                                              <p:spTgt spid="2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8" fill="hold" nodeType="withEffect" p14:presetBounceEnd="33000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33000">
                                          <p:cBhvr additive="base">
                                            <p:cTn id="19" dur="1000" fill="hold"/>
                                            <p:tgtEl>
                                              <p:spTgt spid="2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33000">
                                          <p:cBhvr additive="base">
                                            <p:cTn id="20" dur="1000" fill="hold"/>
                                            <p:tgtEl>
                                              <p:spTgt spid="2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2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000" fill="hold"/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000" fill="hold"/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2" fill="hold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000" fill="hold"/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000" fill="hold"/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8" fill="hold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1000" fill="hold"/>
                                            <p:tgtEl>
                                              <p:spTgt spid="2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1000" fill="hold"/>
                                            <p:tgtEl>
                                              <p:spTgt spid="2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8" fill="hold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1000" fill="hold"/>
                                            <p:tgtEl>
                                              <p:spTgt spid="2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1000" fill="hold"/>
                                            <p:tgtEl>
                                              <p:spTgt spid="2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Fallback>
  </mc:AlternateContent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文本框 3">
            <a:extLst>
              <a:ext uri="{FF2B5EF4-FFF2-40B4-BE49-F238E27FC236}">
                <a16:creationId xmlns:a16="http://schemas.microsoft.com/office/drawing/2014/main" id="{FBFCF465-63B0-4317-BEA4-66FE9D965C02}"/>
              </a:ext>
            </a:extLst>
          </p:cNvPr>
          <p:cNvSpPr txBox="1"/>
          <p:nvPr/>
        </p:nvSpPr>
        <p:spPr>
          <a:xfrm>
            <a:off x="4267200" y="1877628"/>
            <a:ext cx="504251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zh-CN" altLang="en-US" dirty="0"/>
              <a:t>更多实用资料，请关注微信号：精习</a:t>
            </a:r>
          </a:p>
        </p:txBody>
      </p:sp>
      <p:pic>
        <p:nvPicPr>
          <p:cNvPr id="3" name="图片 2">
            <a:extLst>
              <a:ext uri="{FF2B5EF4-FFF2-40B4-BE49-F238E27FC236}">
                <a16:creationId xmlns:a16="http://schemas.microsoft.com/office/drawing/2014/main" id="{28D36FAC-8F70-4EEE-A0BA-D031D80450EC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27838" y="3235172"/>
            <a:ext cx="1736324" cy="173632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612834452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8" name="PA_矩形 127"/>
          <p:cNvSpPr/>
          <p:nvPr>
            <p:custDataLst>
              <p:tags r:id="rId1"/>
            </p:custDataLst>
          </p:nvPr>
        </p:nvSpPr>
        <p:spPr>
          <a:xfrm>
            <a:off x="0" y="6545943"/>
            <a:ext cx="12192000" cy="312057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31" name="PA_任意多边形 130"/>
          <p:cNvSpPr/>
          <p:nvPr>
            <p:custDataLst>
              <p:tags r:id="rId2"/>
            </p:custDataLst>
          </p:nvPr>
        </p:nvSpPr>
        <p:spPr>
          <a:xfrm>
            <a:off x="10269304" y="6545943"/>
            <a:ext cx="1932222" cy="312057"/>
          </a:xfrm>
          <a:custGeom>
            <a:avLst/>
            <a:gdLst>
              <a:gd name="connsiteX0" fmla="*/ 0 w 1932222"/>
              <a:gd name="connsiteY0" fmla="*/ 0 h 312057"/>
              <a:gd name="connsiteX1" fmla="*/ 1932222 w 1932222"/>
              <a:gd name="connsiteY1" fmla="*/ 0 h 312057"/>
              <a:gd name="connsiteX2" fmla="*/ 1932222 w 1932222"/>
              <a:gd name="connsiteY2" fmla="*/ 312057 h 312057"/>
              <a:gd name="connsiteX3" fmla="*/ 154981 w 1932222"/>
              <a:gd name="connsiteY3" fmla="*/ 312057 h 3120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32222" h="312057">
                <a:moveTo>
                  <a:pt x="0" y="0"/>
                </a:moveTo>
                <a:lnTo>
                  <a:pt x="1932222" y="0"/>
                </a:lnTo>
                <a:lnTo>
                  <a:pt x="1932222" y="312057"/>
                </a:lnTo>
                <a:lnTo>
                  <a:pt x="154981" y="312057"/>
                </a:lnTo>
                <a:close/>
              </a:path>
            </a:pathLst>
          </a:custGeom>
          <a:solidFill>
            <a:schemeClr val="bg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32" name="PA_SlideNumberPlaceholder 131"/>
          <p:cNvSpPr>
            <a:spLocks noGrp="1"/>
          </p:cNvSpPr>
          <p:nvPr>
            <p:ph type="sldNum" sz="quarter" idx="12"/>
            <p:custDataLst>
              <p:tags r:id="rId3"/>
            </p:custDataLst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altLang="zh-CN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-</a:t>
            </a:r>
            <a:fld id="{D6B02234-A951-478D-B725-4AAC724CF730}" type="slidenum">
              <a:rPr kumimoji="0" lang="zh-CN" altLang="en-US" sz="1200" b="0" i="0" u="none" strike="noStrike" kern="120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5</a:t>
            </a:fld>
            <a:r>
              <a:rPr kumimoji="0" lang="en-US" altLang="zh-CN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-</a:t>
            </a:r>
            <a:endParaRPr kumimoji="0" lang="zh-CN" altLang="en-US" sz="1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33" name="PA_矩形 132"/>
          <p:cNvSpPr/>
          <p:nvPr>
            <p:custDataLst>
              <p:tags r:id="rId4"/>
            </p:custDataLst>
          </p:nvPr>
        </p:nvSpPr>
        <p:spPr>
          <a:xfrm>
            <a:off x="0" y="0"/>
            <a:ext cx="12192000" cy="696387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34" name="PA_矩形 133"/>
          <p:cNvSpPr/>
          <p:nvPr>
            <p:custDataLst>
              <p:tags r:id="rId5"/>
            </p:custDataLst>
          </p:nvPr>
        </p:nvSpPr>
        <p:spPr>
          <a:xfrm>
            <a:off x="0" y="0"/>
            <a:ext cx="138112" cy="696387"/>
          </a:xfrm>
          <a:prstGeom prst="rect">
            <a:avLst/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35" name="PA_文本框 134"/>
          <p:cNvSpPr txBox="1"/>
          <p:nvPr>
            <p:custDataLst>
              <p:tags r:id="rId6"/>
            </p:custDataLst>
          </p:nvPr>
        </p:nvSpPr>
        <p:spPr>
          <a:xfrm>
            <a:off x="254000" y="99391"/>
            <a:ext cx="6343403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lvl="0">
              <a:defRPr/>
            </a:pPr>
            <a:r>
              <a:rPr kumimoji="0" lang="zh-CN" altLang="en-US" sz="2800" b="1" i="0" u="none" strike="noStrike" kern="1200" cap="none" spc="600" normalizeH="0" baseline="0" noProof="0" dirty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rPr>
              <a:t>商务人物排列展示</a:t>
            </a:r>
            <a:r>
              <a:rPr kumimoji="0" lang="en-US" altLang="zh-CN" sz="2800" b="1" i="0" u="none" strike="noStrike" kern="1200" cap="none" spc="600" normalizeH="0" baseline="0" noProof="0" dirty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rPr>
              <a:t>PPT</a:t>
            </a:r>
            <a:r>
              <a:rPr lang="zh-CN" altLang="en-US" sz="2800" b="1" spc="600" dirty="0">
                <a:solidFill>
                  <a:srgbClr val="40404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创意图表</a:t>
            </a:r>
            <a:endParaRPr kumimoji="0" lang="zh-CN" altLang="en-US" sz="2800" b="1" i="0" u="none" strike="noStrike" kern="1200" cap="none" spc="600" normalizeH="0" baseline="0" noProof="0" dirty="0">
              <a:ln>
                <a:noFill/>
              </a:ln>
              <a:solidFill>
                <a:srgbClr val="404040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</a:endParaRPr>
          </a:p>
        </p:txBody>
      </p:sp>
      <p:grpSp>
        <p:nvGrpSpPr>
          <p:cNvPr id="208" name="PA_组合 207"/>
          <p:cNvGrpSpPr/>
          <p:nvPr>
            <p:custDataLst>
              <p:tags r:id="rId7"/>
            </p:custDataLst>
          </p:nvPr>
        </p:nvGrpSpPr>
        <p:grpSpPr>
          <a:xfrm>
            <a:off x="775788" y="1996967"/>
            <a:ext cx="3323137" cy="1022167"/>
            <a:chOff x="775788" y="1184908"/>
            <a:chExt cx="3323137" cy="1022167"/>
          </a:xfrm>
        </p:grpSpPr>
        <p:sp>
          <p:nvSpPr>
            <p:cNvPr id="209" name="PA_文本框 208"/>
            <p:cNvSpPr txBox="1"/>
            <p:nvPr>
              <p:custDataLst>
                <p:tags r:id="rId84"/>
              </p:custDataLst>
            </p:nvPr>
          </p:nvSpPr>
          <p:spPr>
            <a:xfrm>
              <a:off x="1147304" y="1184908"/>
              <a:ext cx="2951621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altLang="zh-CN" sz="1800" b="1" i="0" u="none" strike="noStrike" kern="1200" cap="none" spc="300" normalizeH="0" baseline="0" noProof="0" dirty="0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1.</a:t>
              </a:r>
              <a:r>
                <a:rPr kumimoji="0" lang="zh-CN" altLang="en-US" sz="1800" b="1" i="0" u="none" strike="noStrike" kern="1200" cap="none" spc="300" normalizeH="0" baseline="0" noProof="0" dirty="0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点击此处添加标题</a:t>
              </a:r>
            </a:p>
          </p:txBody>
        </p:sp>
        <p:sp>
          <p:nvSpPr>
            <p:cNvPr id="210" name="PA_文本框 209"/>
            <p:cNvSpPr txBox="1"/>
            <p:nvPr>
              <p:custDataLst>
                <p:tags r:id="rId85"/>
              </p:custDataLst>
            </p:nvPr>
          </p:nvSpPr>
          <p:spPr>
            <a:xfrm>
              <a:off x="1147304" y="1636791"/>
              <a:ext cx="1595309" cy="57028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50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点击此处添加文字说明</a:t>
              </a:r>
              <a:endParaRPr kumimoji="0" lang="en-US" altLang="zh-CN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endParaRPr>
            </a:p>
            <a:p>
              <a:pPr marL="0" marR="0" lvl="0" indent="0" algn="l" defTabSz="914400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50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点击此处添加文字说明</a:t>
              </a:r>
            </a:p>
          </p:txBody>
        </p:sp>
        <p:cxnSp>
          <p:nvCxnSpPr>
            <p:cNvPr id="211" name="PA_直接连接符 210"/>
            <p:cNvCxnSpPr/>
            <p:nvPr>
              <p:custDataLst>
                <p:tags r:id="rId86"/>
              </p:custDataLst>
            </p:nvPr>
          </p:nvCxnSpPr>
          <p:spPr>
            <a:xfrm>
              <a:off x="1213979" y="1595515"/>
              <a:ext cx="2358780" cy="0"/>
            </a:xfrm>
            <a:prstGeom prst="line">
              <a:avLst/>
            </a:prstGeom>
            <a:ln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2" name="PA_直接连接符 211"/>
            <p:cNvCxnSpPr/>
            <p:nvPr>
              <p:custDataLst>
                <p:tags r:id="rId87"/>
              </p:custDataLst>
            </p:nvPr>
          </p:nvCxnSpPr>
          <p:spPr>
            <a:xfrm>
              <a:off x="1213979" y="1644435"/>
              <a:ext cx="817523" cy="0"/>
            </a:xfrm>
            <a:prstGeom prst="line">
              <a:avLst/>
            </a:prstGeom>
            <a:ln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13" name="PA_任意多边形 255"/>
            <p:cNvSpPr>
              <a:spLocks noEditPoints="1"/>
            </p:cNvSpPr>
            <p:nvPr>
              <p:custDataLst>
                <p:tags r:id="rId88"/>
              </p:custDataLst>
            </p:nvPr>
          </p:nvSpPr>
          <p:spPr bwMode="auto">
            <a:xfrm>
              <a:off x="775788" y="1252537"/>
              <a:ext cx="319760" cy="224831"/>
            </a:xfrm>
            <a:custGeom>
              <a:avLst/>
              <a:gdLst>
                <a:gd name="T0" fmla="*/ 54 w 54"/>
                <a:gd name="T1" fmla="*/ 27 h 38"/>
                <a:gd name="T2" fmla="*/ 44 w 54"/>
                <a:gd name="T3" fmla="*/ 38 h 38"/>
                <a:gd name="T4" fmla="*/ 43 w 54"/>
                <a:gd name="T5" fmla="*/ 38 h 38"/>
                <a:gd name="T6" fmla="*/ 11 w 54"/>
                <a:gd name="T7" fmla="*/ 38 h 38"/>
                <a:gd name="T8" fmla="*/ 11 w 54"/>
                <a:gd name="T9" fmla="*/ 38 h 38"/>
                <a:gd name="T10" fmla="*/ 11 w 54"/>
                <a:gd name="T11" fmla="*/ 38 h 38"/>
                <a:gd name="T12" fmla="*/ 10 w 54"/>
                <a:gd name="T13" fmla="*/ 38 h 38"/>
                <a:gd name="T14" fmla="*/ 0 w 54"/>
                <a:gd name="T15" fmla="*/ 27 h 38"/>
                <a:gd name="T16" fmla="*/ 5 w 54"/>
                <a:gd name="T17" fmla="*/ 18 h 38"/>
                <a:gd name="T18" fmla="*/ 5 w 54"/>
                <a:gd name="T19" fmla="*/ 16 h 38"/>
                <a:gd name="T20" fmla="*/ 12 w 54"/>
                <a:gd name="T21" fmla="*/ 8 h 38"/>
                <a:gd name="T22" fmla="*/ 17 w 54"/>
                <a:gd name="T23" fmla="*/ 10 h 38"/>
                <a:gd name="T24" fmla="*/ 31 w 54"/>
                <a:gd name="T25" fmla="*/ 0 h 38"/>
                <a:gd name="T26" fmla="*/ 48 w 54"/>
                <a:gd name="T27" fmla="*/ 17 h 38"/>
                <a:gd name="T28" fmla="*/ 48 w 54"/>
                <a:gd name="T29" fmla="*/ 18 h 38"/>
                <a:gd name="T30" fmla="*/ 54 w 54"/>
                <a:gd name="T31" fmla="*/ 27 h 38"/>
                <a:gd name="T32" fmla="*/ 20 w 54"/>
                <a:gd name="T33" fmla="*/ 32 h 38"/>
                <a:gd name="T34" fmla="*/ 26 w 54"/>
                <a:gd name="T35" fmla="*/ 29 h 38"/>
                <a:gd name="T36" fmla="*/ 24 w 54"/>
                <a:gd name="T37" fmla="*/ 26 h 38"/>
                <a:gd name="T38" fmla="*/ 20 w 54"/>
                <a:gd name="T39" fmla="*/ 28 h 38"/>
                <a:gd name="T40" fmla="*/ 16 w 54"/>
                <a:gd name="T41" fmla="*/ 25 h 38"/>
                <a:gd name="T42" fmla="*/ 20 w 54"/>
                <a:gd name="T43" fmla="*/ 21 h 38"/>
                <a:gd name="T44" fmla="*/ 36 w 54"/>
                <a:gd name="T45" fmla="*/ 32 h 38"/>
                <a:gd name="T46" fmla="*/ 43 w 54"/>
                <a:gd name="T47" fmla="*/ 25 h 38"/>
                <a:gd name="T48" fmla="*/ 36 w 54"/>
                <a:gd name="T49" fmla="*/ 18 h 38"/>
                <a:gd name="T50" fmla="*/ 29 w 54"/>
                <a:gd name="T51" fmla="*/ 20 h 38"/>
                <a:gd name="T52" fmla="*/ 32 w 54"/>
                <a:gd name="T53" fmla="*/ 23 h 38"/>
                <a:gd name="T54" fmla="*/ 35 w 54"/>
                <a:gd name="T55" fmla="*/ 21 h 38"/>
                <a:gd name="T56" fmla="*/ 39 w 54"/>
                <a:gd name="T57" fmla="*/ 25 h 38"/>
                <a:gd name="T58" fmla="*/ 35 w 54"/>
                <a:gd name="T59" fmla="*/ 28 h 38"/>
                <a:gd name="T60" fmla="*/ 20 w 54"/>
                <a:gd name="T61" fmla="*/ 18 h 38"/>
                <a:gd name="T62" fmla="*/ 12 w 54"/>
                <a:gd name="T63" fmla="*/ 25 h 38"/>
                <a:gd name="T64" fmla="*/ 20 w 54"/>
                <a:gd name="T65" fmla="*/ 32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4" h="38">
                  <a:moveTo>
                    <a:pt x="54" y="27"/>
                  </a:moveTo>
                  <a:cubicBezTo>
                    <a:pt x="54" y="33"/>
                    <a:pt x="50" y="38"/>
                    <a:pt x="44" y="38"/>
                  </a:cubicBezTo>
                  <a:cubicBezTo>
                    <a:pt x="43" y="38"/>
                    <a:pt x="43" y="38"/>
                    <a:pt x="43" y="38"/>
                  </a:cubicBezTo>
                  <a:cubicBezTo>
                    <a:pt x="11" y="38"/>
                    <a:pt x="11" y="38"/>
                    <a:pt x="11" y="38"/>
                  </a:cubicBezTo>
                  <a:cubicBezTo>
                    <a:pt x="11" y="38"/>
                    <a:pt x="11" y="38"/>
                    <a:pt x="11" y="38"/>
                  </a:cubicBezTo>
                  <a:cubicBezTo>
                    <a:pt x="11" y="38"/>
                    <a:pt x="11" y="38"/>
                    <a:pt x="11" y="38"/>
                  </a:cubicBezTo>
                  <a:cubicBezTo>
                    <a:pt x="10" y="38"/>
                    <a:pt x="10" y="38"/>
                    <a:pt x="10" y="38"/>
                  </a:cubicBezTo>
                  <a:cubicBezTo>
                    <a:pt x="4" y="38"/>
                    <a:pt x="0" y="33"/>
                    <a:pt x="0" y="27"/>
                  </a:cubicBezTo>
                  <a:cubicBezTo>
                    <a:pt x="0" y="23"/>
                    <a:pt x="2" y="20"/>
                    <a:pt x="5" y="18"/>
                  </a:cubicBezTo>
                  <a:cubicBezTo>
                    <a:pt x="5" y="17"/>
                    <a:pt x="5" y="16"/>
                    <a:pt x="5" y="16"/>
                  </a:cubicBezTo>
                  <a:cubicBezTo>
                    <a:pt x="5" y="11"/>
                    <a:pt x="8" y="8"/>
                    <a:pt x="12" y="8"/>
                  </a:cubicBezTo>
                  <a:cubicBezTo>
                    <a:pt x="14" y="8"/>
                    <a:pt x="15" y="9"/>
                    <a:pt x="17" y="10"/>
                  </a:cubicBezTo>
                  <a:cubicBezTo>
                    <a:pt x="19" y="4"/>
                    <a:pt x="25" y="0"/>
                    <a:pt x="31" y="0"/>
                  </a:cubicBezTo>
                  <a:cubicBezTo>
                    <a:pt x="40" y="0"/>
                    <a:pt x="48" y="8"/>
                    <a:pt x="48" y="17"/>
                  </a:cubicBezTo>
                  <a:cubicBezTo>
                    <a:pt x="48" y="17"/>
                    <a:pt x="48" y="17"/>
                    <a:pt x="48" y="18"/>
                  </a:cubicBezTo>
                  <a:cubicBezTo>
                    <a:pt x="52" y="19"/>
                    <a:pt x="54" y="23"/>
                    <a:pt x="54" y="27"/>
                  </a:cubicBezTo>
                  <a:close/>
                  <a:moveTo>
                    <a:pt x="20" y="32"/>
                  </a:moveTo>
                  <a:cubicBezTo>
                    <a:pt x="23" y="32"/>
                    <a:pt x="24" y="31"/>
                    <a:pt x="26" y="29"/>
                  </a:cubicBezTo>
                  <a:cubicBezTo>
                    <a:pt x="26" y="28"/>
                    <a:pt x="25" y="27"/>
                    <a:pt x="24" y="26"/>
                  </a:cubicBezTo>
                  <a:cubicBezTo>
                    <a:pt x="23" y="27"/>
                    <a:pt x="22" y="28"/>
                    <a:pt x="20" y="28"/>
                  </a:cubicBezTo>
                  <a:cubicBezTo>
                    <a:pt x="18" y="28"/>
                    <a:pt x="16" y="27"/>
                    <a:pt x="16" y="25"/>
                  </a:cubicBezTo>
                  <a:cubicBezTo>
                    <a:pt x="16" y="23"/>
                    <a:pt x="18" y="21"/>
                    <a:pt x="20" y="21"/>
                  </a:cubicBezTo>
                  <a:cubicBezTo>
                    <a:pt x="26" y="21"/>
                    <a:pt x="27" y="32"/>
                    <a:pt x="36" y="32"/>
                  </a:cubicBezTo>
                  <a:cubicBezTo>
                    <a:pt x="40" y="32"/>
                    <a:pt x="43" y="29"/>
                    <a:pt x="43" y="25"/>
                  </a:cubicBezTo>
                  <a:cubicBezTo>
                    <a:pt x="43" y="20"/>
                    <a:pt x="40" y="18"/>
                    <a:pt x="36" y="18"/>
                  </a:cubicBezTo>
                  <a:cubicBezTo>
                    <a:pt x="33" y="18"/>
                    <a:pt x="31" y="18"/>
                    <a:pt x="29" y="20"/>
                  </a:cubicBezTo>
                  <a:cubicBezTo>
                    <a:pt x="30" y="21"/>
                    <a:pt x="31" y="22"/>
                    <a:pt x="32" y="23"/>
                  </a:cubicBezTo>
                  <a:cubicBezTo>
                    <a:pt x="33" y="22"/>
                    <a:pt x="34" y="21"/>
                    <a:pt x="35" y="21"/>
                  </a:cubicBezTo>
                  <a:cubicBezTo>
                    <a:pt x="37" y="21"/>
                    <a:pt x="39" y="23"/>
                    <a:pt x="39" y="25"/>
                  </a:cubicBezTo>
                  <a:cubicBezTo>
                    <a:pt x="39" y="27"/>
                    <a:pt x="37" y="28"/>
                    <a:pt x="35" y="28"/>
                  </a:cubicBezTo>
                  <a:cubicBezTo>
                    <a:pt x="30" y="28"/>
                    <a:pt x="28" y="18"/>
                    <a:pt x="20" y="18"/>
                  </a:cubicBezTo>
                  <a:cubicBezTo>
                    <a:pt x="16" y="18"/>
                    <a:pt x="12" y="20"/>
                    <a:pt x="12" y="25"/>
                  </a:cubicBezTo>
                  <a:cubicBezTo>
                    <a:pt x="12" y="29"/>
                    <a:pt x="16" y="32"/>
                    <a:pt x="20" y="32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14" name="PA_组合 213"/>
          <p:cNvGrpSpPr/>
          <p:nvPr>
            <p:custDataLst>
              <p:tags r:id="rId8"/>
            </p:custDataLst>
          </p:nvPr>
        </p:nvGrpSpPr>
        <p:grpSpPr>
          <a:xfrm>
            <a:off x="8044545" y="1996967"/>
            <a:ext cx="3190870" cy="1022167"/>
            <a:chOff x="8653198" y="1184908"/>
            <a:chExt cx="3190870" cy="1022167"/>
          </a:xfrm>
        </p:grpSpPr>
        <p:sp>
          <p:nvSpPr>
            <p:cNvPr id="215" name="PA_文本框 214"/>
            <p:cNvSpPr txBox="1"/>
            <p:nvPr>
              <p:custDataLst>
                <p:tags r:id="rId79"/>
              </p:custDataLst>
            </p:nvPr>
          </p:nvSpPr>
          <p:spPr>
            <a:xfrm>
              <a:off x="8978900" y="1184908"/>
              <a:ext cx="2865168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altLang="zh-CN" sz="1800" b="1" i="0" u="none" strike="noStrike" kern="1200" cap="none" spc="300" normalizeH="0" baseline="0" noProof="0" dirty="0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3.</a:t>
              </a:r>
              <a:r>
                <a:rPr kumimoji="0" lang="zh-CN" altLang="en-US" sz="1800" b="1" i="0" u="none" strike="noStrike" kern="1200" cap="none" spc="300" normalizeH="0" baseline="0" noProof="0" dirty="0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点击此处添加标题</a:t>
              </a:r>
            </a:p>
          </p:txBody>
        </p:sp>
        <p:sp>
          <p:nvSpPr>
            <p:cNvPr id="216" name="PA_文本框 215"/>
            <p:cNvSpPr txBox="1"/>
            <p:nvPr>
              <p:custDataLst>
                <p:tags r:id="rId80"/>
              </p:custDataLst>
            </p:nvPr>
          </p:nvSpPr>
          <p:spPr>
            <a:xfrm>
              <a:off x="8978900" y="1636791"/>
              <a:ext cx="1595309" cy="57028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50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点击此处添加文字说明</a:t>
              </a:r>
              <a:endParaRPr kumimoji="0" lang="en-US" altLang="zh-CN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endParaRPr>
            </a:p>
            <a:p>
              <a:pPr marL="0" marR="0" lvl="0" indent="0" algn="l" defTabSz="914400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50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点击此处添加文字说明</a:t>
              </a:r>
            </a:p>
          </p:txBody>
        </p:sp>
        <p:cxnSp>
          <p:nvCxnSpPr>
            <p:cNvPr id="217" name="PA_直接连接符 216"/>
            <p:cNvCxnSpPr/>
            <p:nvPr>
              <p:custDataLst>
                <p:tags r:id="rId81"/>
              </p:custDataLst>
            </p:nvPr>
          </p:nvCxnSpPr>
          <p:spPr>
            <a:xfrm>
              <a:off x="9045575" y="1595515"/>
              <a:ext cx="2379712" cy="0"/>
            </a:xfrm>
            <a:prstGeom prst="line">
              <a:avLst/>
            </a:prstGeom>
            <a:ln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8" name="PA_直接连接符 217"/>
            <p:cNvCxnSpPr/>
            <p:nvPr>
              <p:custDataLst>
                <p:tags r:id="rId82"/>
              </p:custDataLst>
            </p:nvPr>
          </p:nvCxnSpPr>
          <p:spPr>
            <a:xfrm>
              <a:off x="9045575" y="1644435"/>
              <a:ext cx="817523" cy="0"/>
            </a:xfrm>
            <a:prstGeom prst="line">
              <a:avLst/>
            </a:prstGeom>
            <a:ln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19" name="PA_任意多边形 315"/>
            <p:cNvSpPr>
              <a:spLocks noEditPoints="1"/>
            </p:cNvSpPr>
            <p:nvPr>
              <p:custDataLst>
                <p:tags r:id="rId83"/>
              </p:custDataLst>
            </p:nvPr>
          </p:nvSpPr>
          <p:spPr bwMode="auto">
            <a:xfrm>
              <a:off x="8653198" y="1246755"/>
              <a:ext cx="236393" cy="236393"/>
            </a:xfrm>
            <a:custGeom>
              <a:avLst/>
              <a:gdLst>
                <a:gd name="T0" fmla="*/ 41 w 41"/>
                <a:gd name="T1" fmla="*/ 34 h 41"/>
                <a:gd name="T2" fmla="*/ 33 w 41"/>
                <a:gd name="T3" fmla="*/ 41 h 41"/>
                <a:gd name="T4" fmla="*/ 8 w 41"/>
                <a:gd name="T5" fmla="*/ 41 h 41"/>
                <a:gd name="T6" fmla="*/ 0 w 41"/>
                <a:gd name="T7" fmla="*/ 34 h 41"/>
                <a:gd name="T8" fmla="*/ 0 w 41"/>
                <a:gd name="T9" fmla="*/ 8 h 41"/>
                <a:gd name="T10" fmla="*/ 8 w 41"/>
                <a:gd name="T11" fmla="*/ 0 h 41"/>
                <a:gd name="T12" fmla="*/ 33 w 41"/>
                <a:gd name="T13" fmla="*/ 0 h 41"/>
                <a:gd name="T14" fmla="*/ 41 w 41"/>
                <a:gd name="T15" fmla="*/ 8 h 41"/>
                <a:gd name="T16" fmla="*/ 41 w 41"/>
                <a:gd name="T17" fmla="*/ 34 h 41"/>
                <a:gd name="T18" fmla="*/ 29 w 41"/>
                <a:gd name="T19" fmla="*/ 20 h 41"/>
                <a:gd name="T20" fmla="*/ 21 w 41"/>
                <a:gd name="T21" fmla="*/ 12 h 41"/>
                <a:gd name="T22" fmla="*/ 7 w 41"/>
                <a:gd name="T23" fmla="*/ 27 h 41"/>
                <a:gd name="T24" fmla="*/ 7 w 41"/>
                <a:gd name="T25" fmla="*/ 34 h 41"/>
                <a:gd name="T26" fmla="*/ 15 w 41"/>
                <a:gd name="T27" fmla="*/ 34 h 41"/>
                <a:gd name="T28" fmla="*/ 29 w 41"/>
                <a:gd name="T29" fmla="*/ 20 h 41"/>
                <a:gd name="T30" fmla="*/ 15 w 41"/>
                <a:gd name="T31" fmla="*/ 30 h 41"/>
                <a:gd name="T32" fmla="*/ 14 w 41"/>
                <a:gd name="T33" fmla="*/ 32 h 41"/>
                <a:gd name="T34" fmla="*/ 12 w 41"/>
                <a:gd name="T35" fmla="*/ 32 h 41"/>
                <a:gd name="T36" fmla="*/ 12 w 41"/>
                <a:gd name="T37" fmla="*/ 29 h 41"/>
                <a:gd name="T38" fmla="*/ 9 w 41"/>
                <a:gd name="T39" fmla="*/ 29 h 41"/>
                <a:gd name="T40" fmla="*/ 9 w 41"/>
                <a:gd name="T41" fmla="*/ 28 h 41"/>
                <a:gd name="T42" fmla="*/ 11 w 41"/>
                <a:gd name="T43" fmla="*/ 26 h 41"/>
                <a:gd name="T44" fmla="*/ 15 w 41"/>
                <a:gd name="T45" fmla="*/ 30 h 41"/>
                <a:gd name="T46" fmla="*/ 22 w 41"/>
                <a:gd name="T47" fmla="*/ 17 h 41"/>
                <a:gd name="T48" fmla="*/ 14 w 41"/>
                <a:gd name="T49" fmla="*/ 24 h 41"/>
                <a:gd name="T50" fmla="*/ 13 w 41"/>
                <a:gd name="T51" fmla="*/ 25 h 41"/>
                <a:gd name="T52" fmla="*/ 13 w 41"/>
                <a:gd name="T53" fmla="*/ 24 h 41"/>
                <a:gd name="T54" fmla="*/ 21 w 41"/>
                <a:gd name="T55" fmla="*/ 16 h 41"/>
                <a:gd name="T56" fmla="*/ 22 w 41"/>
                <a:gd name="T57" fmla="*/ 16 h 41"/>
                <a:gd name="T58" fmla="*/ 22 w 41"/>
                <a:gd name="T59" fmla="*/ 17 h 41"/>
                <a:gd name="T60" fmla="*/ 33 w 41"/>
                <a:gd name="T61" fmla="*/ 16 h 41"/>
                <a:gd name="T62" fmla="*/ 33 w 41"/>
                <a:gd name="T63" fmla="*/ 12 h 41"/>
                <a:gd name="T64" fmla="*/ 29 w 41"/>
                <a:gd name="T65" fmla="*/ 8 h 41"/>
                <a:gd name="T66" fmla="*/ 26 w 41"/>
                <a:gd name="T67" fmla="*/ 8 h 41"/>
                <a:gd name="T68" fmla="*/ 23 w 41"/>
                <a:gd name="T69" fmla="*/ 10 h 41"/>
                <a:gd name="T70" fmla="*/ 31 w 41"/>
                <a:gd name="T71" fmla="*/ 18 h 41"/>
                <a:gd name="T72" fmla="*/ 33 w 41"/>
                <a:gd name="T73" fmla="*/ 1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41" h="41">
                  <a:moveTo>
                    <a:pt x="41" y="34"/>
                  </a:moveTo>
                  <a:cubicBezTo>
                    <a:pt x="41" y="38"/>
                    <a:pt x="38" y="41"/>
                    <a:pt x="33" y="41"/>
                  </a:cubicBezTo>
                  <a:cubicBezTo>
                    <a:pt x="8" y="41"/>
                    <a:pt x="8" y="41"/>
                    <a:pt x="8" y="41"/>
                  </a:cubicBezTo>
                  <a:cubicBezTo>
                    <a:pt x="4" y="41"/>
                    <a:pt x="0" y="38"/>
                    <a:pt x="0" y="34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4"/>
                    <a:pt x="4" y="0"/>
                    <a:pt x="8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8" y="0"/>
                    <a:pt x="41" y="4"/>
                    <a:pt x="41" y="8"/>
                  </a:cubicBezTo>
                  <a:lnTo>
                    <a:pt x="41" y="34"/>
                  </a:lnTo>
                  <a:close/>
                  <a:moveTo>
                    <a:pt x="29" y="20"/>
                  </a:moveTo>
                  <a:cubicBezTo>
                    <a:pt x="21" y="12"/>
                    <a:pt x="21" y="12"/>
                    <a:pt x="21" y="12"/>
                  </a:cubicBezTo>
                  <a:cubicBezTo>
                    <a:pt x="7" y="27"/>
                    <a:pt x="7" y="27"/>
                    <a:pt x="7" y="27"/>
                  </a:cubicBezTo>
                  <a:cubicBezTo>
                    <a:pt x="7" y="34"/>
                    <a:pt x="7" y="34"/>
                    <a:pt x="7" y="34"/>
                  </a:cubicBezTo>
                  <a:cubicBezTo>
                    <a:pt x="15" y="34"/>
                    <a:pt x="15" y="34"/>
                    <a:pt x="15" y="34"/>
                  </a:cubicBezTo>
                  <a:lnTo>
                    <a:pt x="29" y="20"/>
                  </a:lnTo>
                  <a:close/>
                  <a:moveTo>
                    <a:pt x="15" y="30"/>
                  </a:moveTo>
                  <a:cubicBezTo>
                    <a:pt x="14" y="32"/>
                    <a:pt x="14" y="32"/>
                    <a:pt x="14" y="32"/>
                  </a:cubicBezTo>
                  <a:cubicBezTo>
                    <a:pt x="12" y="32"/>
                    <a:pt x="12" y="32"/>
                    <a:pt x="12" y="32"/>
                  </a:cubicBezTo>
                  <a:cubicBezTo>
                    <a:pt x="12" y="29"/>
                    <a:pt x="12" y="29"/>
                    <a:pt x="12" y="29"/>
                  </a:cubicBezTo>
                  <a:cubicBezTo>
                    <a:pt x="9" y="29"/>
                    <a:pt x="9" y="29"/>
                    <a:pt x="9" y="29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11" y="26"/>
                    <a:pt x="11" y="26"/>
                    <a:pt x="11" y="26"/>
                  </a:cubicBezTo>
                  <a:lnTo>
                    <a:pt x="15" y="30"/>
                  </a:lnTo>
                  <a:close/>
                  <a:moveTo>
                    <a:pt x="22" y="17"/>
                  </a:moveTo>
                  <a:cubicBezTo>
                    <a:pt x="14" y="24"/>
                    <a:pt x="14" y="24"/>
                    <a:pt x="14" y="24"/>
                  </a:cubicBezTo>
                  <a:cubicBezTo>
                    <a:pt x="14" y="25"/>
                    <a:pt x="13" y="25"/>
                    <a:pt x="13" y="25"/>
                  </a:cubicBezTo>
                  <a:cubicBezTo>
                    <a:pt x="13" y="24"/>
                    <a:pt x="13" y="24"/>
                    <a:pt x="13" y="24"/>
                  </a:cubicBezTo>
                  <a:cubicBezTo>
                    <a:pt x="21" y="16"/>
                    <a:pt x="21" y="16"/>
                    <a:pt x="21" y="16"/>
                  </a:cubicBezTo>
                  <a:cubicBezTo>
                    <a:pt x="21" y="16"/>
                    <a:pt x="22" y="16"/>
                    <a:pt x="22" y="16"/>
                  </a:cubicBezTo>
                  <a:cubicBezTo>
                    <a:pt x="22" y="16"/>
                    <a:pt x="22" y="16"/>
                    <a:pt x="22" y="17"/>
                  </a:cubicBezTo>
                  <a:close/>
                  <a:moveTo>
                    <a:pt x="33" y="16"/>
                  </a:moveTo>
                  <a:cubicBezTo>
                    <a:pt x="34" y="15"/>
                    <a:pt x="34" y="13"/>
                    <a:pt x="33" y="12"/>
                  </a:cubicBezTo>
                  <a:cubicBezTo>
                    <a:pt x="29" y="8"/>
                    <a:pt x="29" y="8"/>
                    <a:pt x="29" y="8"/>
                  </a:cubicBezTo>
                  <a:cubicBezTo>
                    <a:pt x="28" y="7"/>
                    <a:pt x="27" y="7"/>
                    <a:pt x="26" y="8"/>
                  </a:cubicBezTo>
                  <a:cubicBezTo>
                    <a:pt x="23" y="10"/>
                    <a:pt x="23" y="10"/>
                    <a:pt x="23" y="10"/>
                  </a:cubicBezTo>
                  <a:cubicBezTo>
                    <a:pt x="31" y="18"/>
                    <a:pt x="31" y="18"/>
                    <a:pt x="31" y="18"/>
                  </a:cubicBezTo>
                  <a:lnTo>
                    <a:pt x="33" y="16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20" name="PA_组合 219"/>
          <p:cNvGrpSpPr/>
          <p:nvPr>
            <p:custDataLst>
              <p:tags r:id="rId9"/>
            </p:custDataLst>
          </p:nvPr>
        </p:nvGrpSpPr>
        <p:grpSpPr>
          <a:xfrm>
            <a:off x="1179602" y="4146763"/>
            <a:ext cx="3192914" cy="1022167"/>
            <a:chOff x="821668" y="2906974"/>
            <a:chExt cx="3192914" cy="1022167"/>
          </a:xfrm>
        </p:grpSpPr>
        <p:sp>
          <p:nvSpPr>
            <p:cNvPr id="221" name="PA_文本框 220"/>
            <p:cNvSpPr txBox="1"/>
            <p:nvPr>
              <p:custDataLst>
                <p:tags r:id="rId74"/>
              </p:custDataLst>
            </p:nvPr>
          </p:nvSpPr>
          <p:spPr>
            <a:xfrm>
              <a:off x="1147304" y="2906974"/>
              <a:ext cx="2867278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altLang="zh-CN" sz="1800" b="1" i="0" u="none" strike="noStrike" kern="1200" cap="none" spc="300" normalizeH="0" baseline="0" noProof="0" dirty="0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2.</a:t>
              </a:r>
              <a:r>
                <a:rPr kumimoji="0" lang="zh-CN" altLang="en-US" sz="1800" b="1" i="0" u="none" strike="noStrike" kern="1200" cap="none" spc="300" normalizeH="0" baseline="0" noProof="0" dirty="0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点击此处添加标题</a:t>
              </a:r>
            </a:p>
          </p:txBody>
        </p:sp>
        <p:sp>
          <p:nvSpPr>
            <p:cNvPr id="222" name="PA_文本框 221"/>
            <p:cNvSpPr txBox="1"/>
            <p:nvPr>
              <p:custDataLst>
                <p:tags r:id="rId75"/>
              </p:custDataLst>
            </p:nvPr>
          </p:nvSpPr>
          <p:spPr>
            <a:xfrm>
              <a:off x="1147304" y="3358857"/>
              <a:ext cx="1595309" cy="57028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50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点击此处添加文字说明</a:t>
              </a:r>
              <a:endParaRPr kumimoji="0" lang="en-US" altLang="zh-CN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endParaRPr>
            </a:p>
            <a:p>
              <a:pPr marL="0" marR="0" lvl="0" indent="0" algn="l" defTabSz="914400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50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点击此处添加文字说明</a:t>
              </a:r>
            </a:p>
          </p:txBody>
        </p:sp>
        <p:cxnSp>
          <p:nvCxnSpPr>
            <p:cNvPr id="223" name="PA_直接连接符 222"/>
            <p:cNvCxnSpPr/>
            <p:nvPr>
              <p:custDataLst>
                <p:tags r:id="rId76"/>
              </p:custDataLst>
            </p:nvPr>
          </p:nvCxnSpPr>
          <p:spPr>
            <a:xfrm>
              <a:off x="1213979" y="3317581"/>
              <a:ext cx="2358780" cy="0"/>
            </a:xfrm>
            <a:prstGeom prst="line">
              <a:avLst/>
            </a:prstGeom>
            <a:ln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4" name="PA_直接连接符 223"/>
            <p:cNvCxnSpPr/>
            <p:nvPr>
              <p:custDataLst>
                <p:tags r:id="rId77"/>
              </p:custDataLst>
            </p:nvPr>
          </p:nvCxnSpPr>
          <p:spPr>
            <a:xfrm>
              <a:off x="1213979" y="3366501"/>
              <a:ext cx="817523" cy="0"/>
            </a:xfrm>
            <a:prstGeom prst="line">
              <a:avLst/>
            </a:prstGeom>
            <a:ln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25" name="PA_任意多边形 163"/>
            <p:cNvSpPr>
              <a:spLocks noEditPoints="1"/>
            </p:cNvSpPr>
            <p:nvPr>
              <p:custDataLst>
                <p:tags r:id="rId78"/>
              </p:custDataLst>
            </p:nvPr>
          </p:nvSpPr>
          <p:spPr bwMode="auto">
            <a:xfrm>
              <a:off x="821668" y="2962934"/>
              <a:ext cx="298748" cy="230613"/>
            </a:xfrm>
            <a:custGeom>
              <a:avLst/>
              <a:gdLst>
                <a:gd name="T0" fmla="*/ 38 w 48"/>
                <a:gd name="T1" fmla="*/ 30 h 37"/>
                <a:gd name="T2" fmla="*/ 30 w 48"/>
                <a:gd name="T3" fmla="*/ 37 h 37"/>
                <a:gd name="T4" fmla="*/ 8 w 48"/>
                <a:gd name="T5" fmla="*/ 37 h 37"/>
                <a:gd name="T6" fmla="*/ 0 w 48"/>
                <a:gd name="T7" fmla="*/ 30 h 37"/>
                <a:gd name="T8" fmla="*/ 0 w 48"/>
                <a:gd name="T9" fmla="*/ 7 h 37"/>
                <a:gd name="T10" fmla="*/ 8 w 48"/>
                <a:gd name="T11" fmla="*/ 0 h 37"/>
                <a:gd name="T12" fmla="*/ 30 w 48"/>
                <a:gd name="T13" fmla="*/ 0 h 37"/>
                <a:gd name="T14" fmla="*/ 33 w 48"/>
                <a:gd name="T15" fmla="*/ 0 h 37"/>
                <a:gd name="T16" fmla="*/ 34 w 48"/>
                <a:gd name="T17" fmla="*/ 1 h 37"/>
                <a:gd name="T18" fmla="*/ 34 w 48"/>
                <a:gd name="T19" fmla="*/ 2 h 37"/>
                <a:gd name="T20" fmla="*/ 32 w 48"/>
                <a:gd name="T21" fmla="*/ 3 h 37"/>
                <a:gd name="T22" fmla="*/ 31 w 48"/>
                <a:gd name="T23" fmla="*/ 3 h 37"/>
                <a:gd name="T24" fmla="*/ 30 w 48"/>
                <a:gd name="T25" fmla="*/ 3 h 37"/>
                <a:gd name="T26" fmla="*/ 8 w 48"/>
                <a:gd name="T27" fmla="*/ 3 h 37"/>
                <a:gd name="T28" fmla="*/ 4 w 48"/>
                <a:gd name="T29" fmla="*/ 7 h 37"/>
                <a:gd name="T30" fmla="*/ 4 w 48"/>
                <a:gd name="T31" fmla="*/ 30 h 37"/>
                <a:gd name="T32" fmla="*/ 8 w 48"/>
                <a:gd name="T33" fmla="*/ 34 h 37"/>
                <a:gd name="T34" fmla="*/ 30 w 48"/>
                <a:gd name="T35" fmla="*/ 34 h 37"/>
                <a:gd name="T36" fmla="*/ 34 w 48"/>
                <a:gd name="T37" fmla="*/ 30 h 37"/>
                <a:gd name="T38" fmla="*/ 34 w 48"/>
                <a:gd name="T39" fmla="*/ 26 h 37"/>
                <a:gd name="T40" fmla="*/ 35 w 48"/>
                <a:gd name="T41" fmla="*/ 26 h 37"/>
                <a:gd name="T42" fmla="*/ 36 w 48"/>
                <a:gd name="T43" fmla="*/ 24 h 37"/>
                <a:gd name="T44" fmla="*/ 37 w 48"/>
                <a:gd name="T45" fmla="*/ 24 h 37"/>
                <a:gd name="T46" fmla="*/ 38 w 48"/>
                <a:gd name="T47" fmla="*/ 25 h 37"/>
                <a:gd name="T48" fmla="*/ 38 w 48"/>
                <a:gd name="T49" fmla="*/ 30 h 37"/>
                <a:gd name="T50" fmla="*/ 43 w 48"/>
                <a:gd name="T51" fmla="*/ 13 h 37"/>
                <a:gd name="T52" fmla="*/ 25 w 48"/>
                <a:gd name="T53" fmla="*/ 31 h 37"/>
                <a:gd name="T54" fmla="*/ 17 w 48"/>
                <a:gd name="T55" fmla="*/ 31 h 37"/>
                <a:gd name="T56" fmla="*/ 17 w 48"/>
                <a:gd name="T57" fmla="*/ 23 h 37"/>
                <a:gd name="T58" fmla="*/ 35 w 48"/>
                <a:gd name="T59" fmla="*/ 5 h 37"/>
                <a:gd name="T60" fmla="*/ 43 w 48"/>
                <a:gd name="T61" fmla="*/ 13 h 37"/>
                <a:gd name="T62" fmla="*/ 27 w 48"/>
                <a:gd name="T63" fmla="*/ 25 h 37"/>
                <a:gd name="T64" fmla="*/ 23 w 48"/>
                <a:gd name="T65" fmla="*/ 21 h 37"/>
                <a:gd name="T66" fmla="*/ 20 w 48"/>
                <a:gd name="T67" fmla="*/ 24 h 37"/>
                <a:gd name="T68" fmla="*/ 20 w 48"/>
                <a:gd name="T69" fmla="*/ 25 h 37"/>
                <a:gd name="T70" fmla="*/ 22 w 48"/>
                <a:gd name="T71" fmla="*/ 25 h 37"/>
                <a:gd name="T72" fmla="*/ 22 w 48"/>
                <a:gd name="T73" fmla="*/ 28 h 37"/>
                <a:gd name="T74" fmla="*/ 24 w 48"/>
                <a:gd name="T75" fmla="*/ 28 h 37"/>
                <a:gd name="T76" fmla="*/ 27 w 48"/>
                <a:gd name="T77" fmla="*/ 25 h 37"/>
                <a:gd name="T78" fmla="*/ 35 w 48"/>
                <a:gd name="T79" fmla="*/ 9 h 37"/>
                <a:gd name="T80" fmla="*/ 25 w 48"/>
                <a:gd name="T81" fmla="*/ 18 h 37"/>
                <a:gd name="T82" fmla="*/ 25 w 48"/>
                <a:gd name="T83" fmla="*/ 19 h 37"/>
                <a:gd name="T84" fmla="*/ 26 w 48"/>
                <a:gd name="T85" fmla="*/ 19 h 37"/>
                <a:gd name="T86" fmla="*/ 36 w 48"/>
                <a:gd name="T87" fmla="*/ 10 h 37"/>
                <a:gd name="T88" fmla="*/ 36 w 48"/>
                <a:gd name="T89" fmla="*/ 9 h 37"/>
                <a:gd name="T90" fmla="*/ 35 w 48"/>
                <a:gd name="T91" fmla="*/ 9 h 37"/>
                <a:gd name="T92" fmla="*/ 45 w 48"/>
                <a:gd name="T93" fmla="*/ 11 h 37"/>
                <a:gd name="T94" fmla="*/ 37 w 48"/>
                <a:gd name="T95" fmla="*/ 3 h 37"/>
                <a:gd name="T96" fmla="*/ 39 w 48"/>
                <a:gd name="T97" fmla="*/ 1 h 37"/>
                <a:gd name="T98" fmla="*/ 43 w 48"/>
                <a:gd name="T99" fmla="*/ 1 h 37"/>
                <a:gd name="T100" fmla="*/ 47 w 48"/>
                <a:gd name="T101" fmla="*/ 5 h 37"/>
                <a:gd name="T102" fmla="*/ 47 w 48"/>
                <a:gd name="T103" fmla="*/ 8 h 37"/>
                <a:gd name="T104" fmla="*/ 45 w 48"/>
                <a:gd name="T105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8" h="37">
                  <a:moveTo>
                    <a:pt x="38" y="30"/>
                  </a:moveTo>
                  <a:cubicBezTo>
                    <a:pt x="38" y="34"/>
                    <a:pt x="34" y="37"/>
                    <a:pt x="30" y="37"/>
                  </a:cubicBezTo>
                  <a:cubicBezTo>
                    <a:pt x="8" y="37"/>
                    <a:pt x="8" y="37"/>
                    <a:pt x="8" y="37"/>
                  </a:cubicBezTo>
                  <a:cubicBezTo>
                    <a:pt x="4" y="37"/>
                    <a:pt x="0" y="34"/>
                    <a:pt x="0" y="30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3"/>
                    <a:pt x="4" y="0"/>
                    <a:pt x="8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1" y="0"/>
                    <a:pt x="32" y="0"/>
                    <a:pt x="33" y="0"/>
                  </a:cubicBezTo>
                  <a:cubicBezTo>
                    <a:pt x="34" y="0"/>
                    <a:pt x="34" y="1"/>
                    <a:pt x="34" y="1"/>
                  </a:cubicBezTo>
                  <a:cubicBezTo>
                    <a:pt x="34" y="1"/>
                    <a:pt x="34" y="2"/>
                    <a:pt x="34" y="2"/>
                  </a:cubicBezTo>
                  <a:cubicBezTo>
                    <a:pt x="32" y="3"/>
                    <a:pt x="32" y="3"/>
                    <a:pt x="32" y="3"/>
                  </a:cubicBezTo>
                  <a:cubicBezTo>
                    <a:pt x="32" y="3"/>
                    <a:pt x="32" y="3"/>
                    <a:pt x="31" y="3"/>
                  </a:cubicBezTo>
                  <a:cubicBezTo>
                    <a:pt x="31" y="3"/>
                    <a:pt x="31" y="3"/>
                    <a:pt x="30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6" y="3"/>
                    <a:pt x="4" y="5"/>
                    <a:pt x="4" y="7"/>
                  </a:cubicBezTo>
                  <a:cubicBezTo>
                    <a:pt x="4" y="30"/>
                    <a:pt x="4" y="30"/>
                    <a:pt x="4" y="30"/>
                  </a:cubicBezTo>
                  <a:cubicBezTo>
                    <a:pt x="4" y="32"/>
                    <a:pt x="6" y="34"/>
                    <a:pt x="8" y="34"/>
                  </a:cubicBezTo>
                  <a:cubicBezTo>
                    <a:pt x="30" y="34"/>
                    <a:pt x="30" y="34"/>
                    <a:pt x="30" y="34"/>
                  </a:cubicBezTo>
                  <a:cubicBezTo>
                    <a:pt x="33" y="34"/>
                    <a:pt x="34" y="32"/>
                    <a:pt x="34" y="30"/>
                  </a:cubicBezTo>
                  <a:cubicBezTo>
                    <a:pt x="34" y="26"/>
                    <a:pt x="34" y="26"/>
                    <a:pt x="34" y="26"/>
                  </a:cubicBezTo>
                  <a:cubicBezTo>
                    <a:pt x="34" y="26"/>
                    <a:pt x="35" y="26"/>
                    <a:pt x="35" y="26"/>
                  </a:cubicBezTo>
                  <a:cubicBezTo>
                    <a:pt x="36" y="24"/>
                    <a:pt x="36" y="24"/>
                    <a:pt x="36" y="24"/>
                  </a:cubicBezTo>
                  <a:cubicBezTo>
                    <a:pt x="37" y="24"/>
                    <a:pt x="37" y="24"/>
                    <a:pt x="37" y="24"/>
                  </a:cubicBezTo>
                  <a:cubicBezTo>
                    <a:pt x="38" y="24"/>
                    <a:pt x="38" y="24"/>
                    <a:pt x="38" y="25"/>
                  </a:cubicBezTo>
                  <a:lnTo>
                    <a:pt x="38" y="30"/>
                  </a:lnTo>
                  <a:close/>
                  <a:moveTo>
                    <a:pt x="43" y="13"/>
                  </a:moveTo>
                  <a:cubicBezTo>
                    <a:pt x="25" y="31"/>
                    <a:pt x="25" y="31"/>
                    <a:pt x="25" y="31"/>
                  </a:cubicBezTo>
                  <a:cubicBezTo>
                    <a:pt x="17" y="31"/>
                    <a:pt x="17" y="31"/>
                    <a:pt x="17" y="31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35" y="5"/>
                    <a:pt x="35" y="5"/>
                    <a:pt x="35" y="5"/>
                  </a:cubicBezTo>
                  <a:lnTo>
                    <a:pt x="43" y="13"/>
                  </a:lnTo>
                  <a:close/>
                  <a:moveTo>
                    <a:pt x="27" y="25"/>
                  </a:moveTo>
                  <a:cubicBezTo>
                    <a:pt x="23" y="21"/>
                    <a:pt x="23" y="21"/>
                    <a:pt x="23" y="21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4" y="28"/>
                    <a:pt x="24" y="28"/>
                    <a:pt x="24" y="28"/>
                  </a:cubicBezTo>
                  <a:lnTo>
                    <a:pt x="27" y="25"/>
                  </a:lnTo>
                  <a:close/>
                  <a:moveTo>
                    <a:pt x="35" y="9"/>
                  </a:moveTo>
                  <a:cubicBezTo>
                    <a:pt x="25" y="18"/>
                    <a:pt x="25" y="18"/>
                    <a:pt x="25" y="18"/>
                  </a:cubicBezTo>
                  <a:cubicBezTo>
                    <a:pt x="25" y="18"/>
                    <a:pt x="25" y="19"/>
                    <a:pt x="25" y="19"/>
                  </a:cubicBezTo>
                  <a:cubicBezTo>
                    <a:pt x="26" y="19"/>
                    <a:pt x="26" y="19"/>
                    <a:pt x="26" y="19"/>
                  </a:cubicBezTo>
                  <a:cubicBezTo>
                    <a:pt x="36" y="10"/>
                    <a:pt x="36" y="10"/>
                    <a:pt x="36" y="10"/>
                  </a:cubicBezTo>
                  <a:cubicBezTo>
                    <a:pt x="36" y="9"/>
                    <a:pt x="36" y="9"/>
                    <a:pt x="36" y="9"/>
                  </a:cubicBezTo>
                  <a:cubicBezTo>
                    <a:pt x="35" y="8"/>
                    <a:pt x="35" y="8"/>
                    <a:pt x="35" y="9"/>
                  </a:cubicBezTo>
                  <a:close/>
                  <a:moveTo>
                    <a:pt x="45" y="11"/>
                  </a:moveTo>
                  <a:cubicBezTo>
                    <a:pt x="37" y="3"/>
                    <a:pt x="37" y="3"/>
                    <a:pt x="37" y="3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40" y="0"/>
                    <a:pt x="42" y="0"/>
                    <a:pt x="43" y="1"/>
                  </a:cubicBezTo>
                  <a:cubicBezTo>
                    <a:pt x="47" y="5"/>
                    <a:pt x="47" y="5"/>
                    <a:pt x="47" y="5"/>
                  </a:cubicBezTo>
                  <a:cubicBezTo>
                    <a:pt x="48" y="6"/>
                    <a:pt x="48" y="7"/>
                    <a:pt x="47" y="8"/>
                  </a:cubicBezTo>
                  <a:lnTo>
                    <a:pt x="45" y="11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26" name="PA_组合 225"/>
          <p:cNvGrpSpPr/>
          <p:nvPr>
            <p:custDataLst>
              <p:tags r:id="rId10"/>
            </p:custDataLst>
          </p:nvPr>
        </p:nvGrpSpPr>
        <p:grpSpPr>
          <a:xfrm>
            <a:off x="8620634" y="4118518"/>
            <a:ext cx="3268508" cy="1022167"/>
            <a:chOff x="8653198" y="2906974"/>
            <a:chExt cx="3268508" cy="1022167"/>
          </a:xfrm>
        </p:grpSpPr>
        <p:sp>
          <p:nvSpPr>
            <p:cNvPr id="227" name="PA_文本框 226"/>
            <p:cNvSpPr txBox="1"/>
            <p:nvPr>
              <p:custDataLst>
                <p:tags r:id="rId69"/>
              </p:custDataLst>
            </p:nvPr>
          </p:nvSpPr>
          <p:spPr>
            <a:xfrm>
              <a:off x="8978900" y="2906974"/>
              <a:ext cx="2942806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altLang="zh-CN" sz="1800" b="1" i="0" u="none" strike="noStrike" kern="1200" cap="none" spc="300" normalizeH="0" baseline="0" noProof="0" dirty="0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4.</a:t>
              </a:r>
              <a:r>
                <a:rPr kumimoji="0" lang="zh-CN" altLang="en-US" sz="1800" b="1" i="0" u="none" strike="noStrike" kern="1200" cap="none" spc="300" normalizeH="0" baseline="0" noProof="0" dirty="0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点击此处添加标题</a:t>
              </a:r>
            </a:p>
          </p:txBody>
        </p:sp>
        <p:sp>
          <p:nvSpPr>
            <p:cNvPr id="228" name="PA_文本框 227"/>
            <p:cNvSpPr txBox="1"/>
            <p:nvPr>
              <p:custDataLst>
                <p:tags r:id="rId70"/>
              </p:custDataLst>
            </p:nvPr>
          </p:nvSpPr>
          <p:spPr>
            <a:xfrm>
              <a:off x="8978900" y="3358857"/>
              <a:ext cx="1595309" cy="57028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50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点击此处添加文字说明</a:t>
              </a:r>
              <a:endParaRPr kumimoji="0" lang="en-US" altLang="zh-CN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endParaRPr>
            </a:p>
            <a:p>
              <a:pPr marL="0" marR="0" lvl="0" indent="0" algn="l" defTabSz="914400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50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点击此处添加文字说明</a:t>
              </a:r>
            </a:p>
          </p:txBody>
        </p:sp>
        <p:cxnSp>
          <p:nvCxnSpPr>
            <p:cNvPr id="229" name="PA_直接连接符 228"/>
            <p:cNvCxnSpPr/>
            <p:nvPr>
              <p:custDataLst>
                <p:tags r:id="rId71"/>
              </p:custDataLst>
            </p:nvPr>
          </p:nvCxnSpPr>
          <p:spPr>
            <a:xfrm>
              <a:off x="9045575" y="3317581"/>
              <a:ext cx="2379712" cy="0"/>
            </a:xfrm>
            <a:prstGeom prst="line">
              <a:avLst/>
            </a:prstGeom>
            <a:ln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0" name="PA_直接连接符 229"/>
            <p:cNvCxnSpPr/>
            <p:nvPr>
              <p:custDataLst>
                <p:tags r:id="rId72"/>
              </p:custDataLst>
            </p:nvPr>
          </p:nvCxnSpPr>
          <p:spPr>
            <a:xfrm>
              <a:off x="9045575" y="3366501"/>
              <a:ext cx="817523" cy="0"/>
            </a:xfrm>
            <a:prstGeom prst="line">
              <a:avLst/>
            </a:prstGeom>
            <a:ln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31" name="PA_任意多边形 342"/>
            <p:cNvSpPr>
              <a:spLocks noEditPoints="1"/>
            </p:cNvSpPr>
            <p:nvPr>
              <p:custDataLst>
                <p:tags r:id="rId73"/>
              </p:custDataLst>
            </p:nvPr>
          </p:nvSpPr>
          <p:spPr bwMode="auto">
            <a:xfrm>
              <a:off x="8653198" y="2964076"/>
              <a:ext cx="248911" cy="220527"/>
            </a:xfrm>
            <a:custGeom>
              <a:avLst/>
              <a:gdLst>
                <a:gd name="T0" fmla="*/ 48 w 48"/>
                <a:gd name="T1" fmla="*/ 10 h 43"/>
                <a:gd name="T2" fmla="*/ 39 w 48"/>
                <a:gd name="T3" fmla="*/ 19 h 43"/>
                <a:gd name="T4" fmla="*/ 39 w 48"/>
                <a:gd name="T5" fmla="*/ 19 h 43"/>
                <a:gd name="T6" fmla="*/ 38 w 48"/>
                <a:gd name="T7" fmla="*/ 18 h 43"/>
                <a:gd name="T8" fmla="*/ 38 w 48"/>
                <a:gd name="T9" fmla="*/ 13 h 43"/>
                <a:gd name="T10" fmla="*/ 31 w 48"/>
                <a:gd name="T11" fmla="*/ 13 h 43"/>
                <a:gd name="T12" fmla="*/ 24 w 48"/>
                <a:gd name="T13" fmla="*/ 18 h 43"/>
                <a:gd name="T14" fmla="*/ 22 w 48"/>
                <a:gd name="T15" fmla="*/ 23 h 43"/>
                <a:gd name="T16" fmla="*/ 7 w 48"/>
                <a:gd name="T17" fmla="*/ 37 h 43"/>
                <a:gd name="T18" fmla="*/ 1 w 48"/>
                <a:gd name="T19" fmla="*/ 37 h 43"/>
                <a:gd name="T20" fmla="*/ 0 w 48"/>
                <a:gd name="T21" fmla="*/ 36 h 43"/>
                <a:gd name="T22" fmla="*/ 0 w 48"/>
                <a:gd name="T23" fmla="*/ 31 h 43"/>
                <a:gd name="T24" fmla="*/ 1 w 48"/>
                <a:gd name="T25" fmla="*/ 30 h 43"/>
                <a:gd name="T26" fmla="*/ 7 w 48"/>
                <a:gd name="T27" fmla="*/ 30 h 43"/>
                <a:gd name="T28" fmla="*/ 14 w 48"/>
                <a:gd name="T29" fmla="*/ 25 h 43"/>
                <a:gd name="T30" fmla="*/ 16 w 48"/>
                <a:gd name="T31" fmla="*/ 20 h 43"/>
                <a:gd name="T32" fmla="*/ 31 w 48"/>
                <a:gd name="T33" fmla="*/ 6 h 43"/>
                <a:gd name="T34" fmla="*/ 38 w 48"/>
                <a:gd name="T35" fmla="*/ 6 h 43"/>
                <a:gd name="T36" fmla="*/ 38 w 48"/>
                <a:gd name="T37" fmla="*/ 1 h 43"/>
                <a:gd name="T38" fmla="*/ 39 w 48"/>
                <a:gd name="T39" fmla="*/ 0 h 43"/>
                <a:gd name="T40" fmla="*/ 39 w 48"/>
                <a:gd name="T41" fmla="*/ 1 h 43"/>
                <a:gd name="T42" fmla="*/ 48 w 48"/>
                <a:gd name="T43" fmla="*/ 9 h 43"/>
                <a:gd name="T44" fmla="*/ 48 w 48"/>
                <a:gd name="T45" fmla="*/ 10 h 43"/>
                <a:gd name="T46" fmla="*/ 48 w 48"/>
                <a:gd name="T47" fmla="*/ 10 h 43"/>
                <a:gd name="T48" fmla="*/ 14 w 48"/>
                <a:gd name="T49" fmla="*/ 20 h 43"/>
                <a:gd name="T50" fmla="*/ 7 w 48"/>
                <a:gd name="T51" fmla="*/ 13 h 43"/>
                <a:gd name="T52" fmla="*/ 1 w 48"/>
                <a:gd name="T53" fmla="*/ 13 h 43"/>
                <a:gd name="T54" fmla="*/ 0 w 48"/>
                <a:gd name="T55" fmla="*/ 12 h 43"/>
                <a:gd name="T56" fmla="*/ 0 w 48"/>
                <a:gd name="T57" fmla="*/ 7 h 43"/>
                <a:gd name="T58" fmla="*/ 1 w 48"/>
                <a:gd name="T59" fmla="*/ 6 h 43"/>
                <a:gd name="T60" fmla="*/ 7 w 48"/>
                <a:gd name="T61" fmla="*/ 6 h 43"/>
                <a:gd name="T62" fmla="*/ 18 w 48"/>
                <a:gd name="T63" fmla="*/ 12 h 43"/>
                <a:gd name="T64" fmla="*/ 14 w 48"/>
                <a:gd name="T65" fmla="*/ 20 h 43"/>
                <a:gd name="T66" fmla="*/ 48 w 48"/>
                <a:gd name="T67" fmla="*/ 34 h 43"/>
                <a:gd name="T68" fmla="*/ 39 w 48"/>
                <a:gd name="T69" fmla="*/ 43 h 43"/>
                <a:gd name="T70" fmla="*/ 39 w 48"/>
                <a:gd name="T71" fmla="*/ 43 h 43"/>
                <a:gd name="T72" fmla="*/ 38 w 48"/>
                <a:gd name="T73" fmla="*/ 42 h 43"/>
                <a:gd name="T74" fmla="*/ 38 w 48"/>
                <a:gd name="T75" fmla="*/ 37 h 43"/>
                <a:gd name="T76" fmla="*/ 20 w 48"/>
                <a:gd name="T77" fmla="*/ 31 h 43"/>
                <a:gd name="T78" fmla="*/ 24 w 48"/>
                <a:gd name="T79" fmla="*/ 24 h 43"/>
                <a:gd name="T80" fmla="*/ 31 w 48"/>
                <a:gd name="T81" fmla="*/ 30 h 43"/>
                <a:gd name="T82" fmla="*/ 38 w 48"/>
                <a:gd name="T83" fmla="*/ 30 h 43"/>
                <a:gd name="T84" fmla="*/ 38 w 48"/>
                <a:gd name="T85" fmla="*/ 25 h 43"/>
                <a:gd name="T86" fmla="*/ 39 w 48"/>
                <a:gd name="T87" fmla="*/ 24 h 43"/>
                <a:gd name="T88" fmla="*/ 39 w 48"/>
                <a:gd name="T89" fmla="*/ 25 h 43"/>
                <a:gd name="T90" fmla="*/ 48 w 48"/>
                <a:gd name="T91" fmla="*/ 33 h 43"/>
                <a:gd name="T92" fmla="*/ 48 w 48"/>
                <a:gd name="T93" fmla="*/ 34 h 43"/>
                <a:gd name="T94" fmla="*/ 48 w 48"/>
                <a:gd name="T95" fmla="*/ 34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8" h="43">
                  <a:moveTo>
                    <a:pt x="48" y="10"/>
                  </a:moveTo>
                  <a:cubicBezTo>
                    <a:pt x="39" y="19"/>
                    <a:pt x="39" y="19"/>
                    <a:pt x="39" y="19"/>
                  </a:cubicBezTo>
                  <a:cubicBezTo>
                    <a:pt x="39" y="19"/>
                    <a:pt x="39" y="19"/>
                    <a:pt x="39" y="19"/>
                  </a:cubicBezTo>
                  <a:cubicBezTo>
                    <a:pt x="38" y="19"/>
                    <a:pt x="38" y="19"/>
                    <a:pt x="38" y="18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1" y="13"/>
                    <a:pt x="31" y="13"/>
                    <a:pt x="31" y="13"/>
                  </a:cubicBezTo>
                  <a:cubicBezTo>
                    <a:pt x="27" y="13"/>
                    <a:pt x="26" y="16"/>
                    <a:pt x="24" y="18"/>
                  </a:cubicBezTo>
                  <a:cubicBezTo>
                    <a:pt x="24" y="20"/>
                    <a:pt x="23" y="22"/>
                    <a:pt x="22" y="23"/>
                  </a:cubicBezTo>
                  <a:cubicBezTo>
                    <a:pt x="19" y="30"/>
                    <a:pt x="16" y="37"/>
                    <a:pt x="7" y="37"/>
                  </a:cubicBezTo>
                  <a:cubicBezTo>
                    <a:pt x="1" y="37"/>
                    <a:pt x="1" y="37"/>
                    <a:pt x="1" y="37"/>
                  </a:cubicBezTo>
                  <a:cubicBezTo>
                    <a:pt x="1" y="37"/>
                    <a:pt x="0" y="37"/>
                    <a:pt x="0" y="36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1" y="30"/>
                    <a:pt x="1" y="30"/>
                  </a:cubicBezTo>
                  <a:cubicBezTo>
                    <a:pt x="7" y="30"/>
                    <a:pt x="7" y="30"/>
                    <a:pt x="7" y="30"/>
                  </a:cubicBezTo>
                  <a:cubicBezTo>
                    <a:pt x="11" y="30"/>
                    <a:pt x="12" y="28"/>
                    <a:pt x="14" y="25"/>
                  </a:cubicBezTo>
                  <a:cubicBezTo>
                    <a:pt x="15" y="23"/>
                    <a:pt x="15" y="22"/>
                    <a:pt x="16" y="20"/>
                  </a:cubicBezTo>
                  <a:cubicBezTo>
                    <a:pt x="19" y="13"/>
                    <a:pt x="22" y="6"/>
                    <a:pt x="31" y="6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38" y="1"/>
                    <a:pt x="38" y="0"/>
                    <a:pt x="39" y="0"/>
                  </a:cubicBezTo>
                  <a:cubicBezTo>
                    <a:pt x="39" y="0"/>
                    <a:pt x="39" y="0"/>
                    <a:pt x="39" y="1"/>
                  </a:cubicBezTo>
                  <a:cubicBezTo>
                    <a:pt x="48" y="9"/>
                    <a:pt x="48" y="9"/>
                    <a:pt x="48" y="9"/>
                  </a:cubicBezTo>
                  <a:cubicBezTo>
                    <a:pt x="48" y="9"/>
                    <a:pt x="48" y="10"/>
                    <a:pt x="48" y="10"/>
                  </a:cubicBezTo>
                  <a:cubicBezTo>
                    <a:pt x="48" y="10"/>
                    <a:pt x="48" y="10"/>
                    <a:pt x="48" y="10"/>
                  </a:cubicBezTo>
                  <a:close/>
                  <a:moveTo>
                    <a:pt x="14" y="20"/>
                  </a:moveTo>
                  <a:cubicBezTo>
                    <a:pt x="13" y="16"/>
                    <a:pt x="11" y="13"/>
                    <a:pt x="7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0" y="13"/>
                    <a:pt x="0" y="12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1" y="6"/>
                    <a:pt x="1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12" y="6"/>
                    <a:pt x="15" y="9"/>
                    <a:pt x="18" y="12"/>
                  </a:cubicBezTo>
                  <a:cubicBezTo>
                    <a:pt x="17" y="15"/>
                    <a:pt x="15" y="17"/>
                    <a:pt x="14" y="20"/>
                  </a:cubicBezTo>
                  <a:close/>
                  <a:moveTo>
                    <a:pt x="48" y="34"/>
                  </a:moveTo>
                  <a:cubicBezTo>
                    <a:pt x="39" y="43"/>
                    <a:pt x="39" y="43"/>
                    <a:pt x="39" y="43"/>
                  </a:cubicBezTo>
                  <a:cubicBezTo>
                    <a:pt x="39" y="43"/>
                    <a:pt x="39" y="43"/>
                    <a:pt x="39" y="43"/>
                  </a:cubicBezTo>
                  <a:cubicBezTo>
                    <a:pt x="38" y="43"/>
                    <a:pt x="38" y="43"/>
                    <a:pt x="38" y="42"/>
                  </a:cubicBezTo>
                  <a:cubicBezTo>
                    <a:pt x="38" y="37"/>
                    <a:pt x="38" y="37"/>
                    <a:pt x="38" y="37"/>
                  </a:cubicBezTo>
                  <a:cubicBezTo>
                    <a:pt x="30" y="37"/>
                    <a:pt x="25" y="38"/>
                    <a:pt x="20" y="31"/>
                  </a:cubicBezTo>
                  <a:cubicBezTo>
                    <a:pt x="22" y="29"/>
                    <a:pt x="23" y="26"/>
                    <a:pt x="24" y="24"/>
                  </a:cubicBezTo>
                  <a:cubicBezTo>
                    <a:pt x="25" y="27"/>
                    <a:pt x="27" y="30"/>
                    <a:pt x="31" y="30"/>
                  </a:cubicBezTo>
                  <a:cubicBezTo>
                    <a:pt x="38" y="30"/>
                    <a:pt x="38" y="30"/>
                    <a:pt x="38" y="30"/>
                  </a:cubicBezTo>
                  <a:cubicBezTo>
                    <a:pt x="38" y="25"/>
                    <a:pt x="38" y="25"/>
                    <a:pt x="38" y="25"/>
                  </a:cubicBezTo>
                  <a:cubicBezTo>
                    <a:pt x="38" y="25"/>
                    <a:pt x="38" y="24"/>
                    <a:pt x="39" y="24"/>
                  </a:cubicBezTo>
                  <a:cubicBezTo>
                    <a:pt x="39" y="24"/>
                    <a:pt x="39" y="24"/>
                    <a:pt x="39" y="25"/>
                  </a:cubicBezTo>
                  <a:cubicBezTo>
                    <a:pt x="48" y="33"/>
                    <a:pt x="48" y="33"/>
                    <a:pt x="48" y="33"/>
                  </a:cubicBezTo>
                  <a:cubicBezTo>
                    <a:pt x="48" y="33"/>
                    <a:pt x="48" y="34"/>
                    <a:pt x="48" y="34"/>
                  </a:cubicBezTo>
                  <a:cubicBezTo>
                    <a:pt x="48" y="34"/>
                    <a:pt x="48" y="34"/>
                    <a:pt x="48" y="34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106" name="PA_组合 105"/>
          <p:cNvGrpSpPr/>
          <p:nvPr>
            <p:custDataLst>
              <p:tags r:id="rId11"/>
            </p:custDataLst>
          </p:nvPr>
        </p:nvGrpSpPr>
        <p:grpSpPr>
          <a:xfrm>
            <a:off x="3944569" y="1746484"/>
            <a:ext cx="4018700" cy="4126740"/>
            <a:chOff x="3735388" y="1276350"/>
            <a:chExt cx="3602037" cy="3698876"/>
          </a:xfrm>
        </p:grpSpPr>
        <p:sp>
          <p:nvSpPr>
            <p:cNvPr id="107" name="PA_任意多边形 8"/>
            <p:cNvSpPr/>
            <p:nvPr>
              <p:custDataLst>
                <p:tags r:id="rId16"/>
              </p:custDataLst>
            </p:nvPr>
          </p:nvSpPr>
          <p:spPr bwMode="auto">
            <a:xfrm>
              <a:off x="6843713" y="4364038"/>
              <a:ext cx="0" cy="6350"/>
            </a:xfrm>
            <a:custGeom>
              <a:avLst/>
              <a:gdLst>
                <a:gd name="T0" fmla="*/ 0 h 4"/>
                <a:gd name="T1" fmla="*/ 0 h 4"/>
                <a:gd name="T2" fmla="*/ 4 h 4"/>
                <a:gd name="T3" fmla="*/ 0 h 4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4">
                  <a:moveTo>
                    <a:pt x="0" y="0"/>
                  </a:moveTo>
                  <a:lnTo>
                    <a:pt x="0" y="0"/>
                  </a:lnTo>
                  <a:lnTo>
                    <a:pt x="0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08" name="PA_矩形 11"/>
            <p:cNvSpPr>
              <a:spLocks noChangeArrowheads="1"/>
            </p:cNvSpPr>
            <p:nvPr>
              <p:custDataLst>
                <p:tags r:id="rId17"/>
              </p:custDataLst>
            </p:nvPr>
          </p:nvSpPr>
          <p:spPr bwMode="auto">
            <a:xfrm>
              <a:off x="6843713" y="4383088"/>
              <a:ext cx="1587" cy="1588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09" name="PA_任意多边形 12"/>
            <p:cNvSpPr/>
            <p:nvPr>
              <p:custDataLst>
                <p:tags r:id="rId18"/>
              </p:custDataLst>
            </p:nvPr>
          </p:nvSpPr>
          <p:spPr bwMode="auto">
            <a:xfrm>
              <a:off x="6791325" y="3544888"/>
              <a:ext cx="130175" cy="974725"/>
            </a:xfrm>
            <a:custGeom>
              <a:avLst/>
              <a:gdLst>
                <a:gd name="T0" fmla="*/ 0 w 20"/>
                <a:gd name="T1" fmla="*/ 2 h 150"/>
                <a:gd name="T2" fmla="*/ 2 w 20"/>
                <a:gd name="T3" fmla="*/ 1 h 150"/>
                <a:gd name="T4" fmla="*/ 6 w 20"/>
                <a:gd name="T5" fmla="*/ 1 h 150"/>
                <a:gd name="T6" fmla="*/ 11 w 20"/>
                <a:gd name="T7" fmla="*/ 10 h 150"/>
                <a:gd name="T8" fmla="*/ 11 w 20"/>
                <a:gd name="T9" fmla="*/ 25 h 150"/>
                <a:gd name="T10" fmla="*/ 10 w 20"/>
                <a:gd name="T11" fmla="*/ 56 h 150"/>
                <a:gd name="T12" fmla="*/ 12 w 20"/>
                <a:gd name="T13" fmla="*/ 113 h 150"/>
                <a:gd name="T14" fmla="*/ 11 w 20"/>
                <a:gd name="T15" fmla="*/ 127 h 150"/>
                <a:gd name="T16" fmla="*/ 10 w 20"/>
                <a:gd name="T17" fmla="*/ 138 h 150"/>
                <a:gd name="T18" fmla="*/ 20 w 20"/>
                <a:gd name="T19" fmla="*/ 150 h 150"/>
                <a:gd name="T20" fmla="*/ 7 w 20"/>
                <a:gd name="T21" fmla="*/ 142 h 150"/>
                <a:gd name="T22" fmla="*/ 1 w 20"/>
                <a:gd name="T23" fmla="*/ 129 h 150"/>
                <a:gd name="T24" fmla="*/ 1 w 20"/>
                <a:gd name="T25" fmla="*/ 122 h 150"/>
                <a:gd name="T26" fmla="*/ 1 w 20"/>
                <a:gd name="T27" fmla="*/ 81 h 150"/>
                <a:gd name="T28" fmla="*/ 0 w 20"/>
                <a:gd name="T29" fmla="*/ 2 h 150"/>
                <a:gd name="T30" fmla="*/ 0 w 20"/>
                <a:gd name="T31" fmla="*/ 2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0" h="150">
                  <a:moveTo>
                    <a:pt x="0" y="2"/>
                  </a:moveTo>
                  <a:cubicBezTo>
                    <a:pt x="0" y="2"/>
                    <a:pt x="1" y="1"/>
                    <a:pt x="2" y="1"/>
                  </a:cubicBezTo>
                  <a:cubicBezTo>
                    <a:pt x="4" y="1"/>
                    <a:pt x="6" y="0"/>
                    <a:pt x="6" y="1"/>
                  </a:cubicBezTo>
                  <a:cubicBezTo>
                    <a:pt x="6" y="4"/>
                    <a:pt x="10" y="7"/>
                    <a:pt x="11" y="10"/>
                  </a:cubicBezTo>
                  <a:cubicBezTo>
                    <a:pt x="11" y="15"/>
                    <a:pt x="11" y="20"/>
                    <a:pt x="11" y="25"/>
                  </a:cubicBezTo>
                  <a:cubicBezTo>
                    <a:pt x="11" y="35"/>
                    <a:pt x="10" y="46"/>
                    <a:pt x="10" y="56"/>
                  </a:cubicBezTo>
                  <a:cubicBezTo>
                    <a:pt x="10" y="75"/>
                    <a:pt x="12" y="94"/>
                    <a:pt x="12" y="113"/>
                  </a:cubicBezTo>
                  <a:cubicBezTo>
                    <a:pt x="12" y="118"/>
                    <a:pt x="11" y="122"/>
                    <a:pt x="11" y="127"/>
                  </a:cubicBezTo>
                  <a:cubicBezTo>
                    <a:pt x="11" y="130"/>
                    <a:pt x="9" y="134"/>
                    <a:pt x="10" y="138"/>
                  </a:cubicBezTo>
                  <a:cubicBezTo>
                    <a:pt x="12" y="143"/>
                    <a:pt x="15" y="147"/>
                    <a:pt x="20" y="150"/>
                  </a:cubicBezTo>
                  <a:cubicBezTo>
                    <a:pt x="15" y="148"/>
                    <a:pt x="10" y="147"/>
                    <a:pt x="7" y="142"/>
                  </a:cubicBezTo>
                  <a:cubicBezTo>
                    <a:pt x="4" y="139"/>
                    <a:pt x="1" y="134"/>
                    <a:pt x="1" y="129"/>
                  </a:cubicBezTo>
                  <a:cubicBezTo>
                    <a:pt x="1" y="127"/>
                    <a:pt x="1" y="125"/>
                    <a:pt x="1" y="122"/>
                  </a:cubicBezTo>
                  <a:cubicBezTo>
                    <a:pt x="1" y="109"/>
                    <a:pt x="1" y="95"/>
                    <a:pt x="1" y="81"/>
                  </a:cubicBezTo>
                  <a:cubicBezTo>
                    <a:pt x="0" y="55"/>
                    <a:pt x="0" y="28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</a:path>
              </a:pathLst>
            </a:custGeom>
            <a:solidFill>
              <a:srgbClr val="155A6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10" name="PA_任意多边形 13"/>
            <p:cNvSpPr/>
            <p:nvPr>
              <p:custDataLst>
                <p:tags r:id="rId19"/>
              </p:custDataLst>
            </p:nvPr>
          </p:nvSpPr>
          <p:spPr bwMode="auto">
            <a:xfrm>
              <a:off x="7089775" y="2700338"/>
              <a:ext cx="142875" cy="804863"/>
            </a:xfrm>
            <a:custGeom>
              <a:avLst/>
              <a:gdLst>
                <a:gd name="T0" fmla="*/ 2 w 22"/>
                <a:gd name="T1" fmla="*/ 117 h 124"/>
                <a:gd name="T2" fmla="*/ 22 w 22"/>
                <a:gd name="T3" fmla="*/ 123 h 124"/>
                <a:gd name="T4" fmla="*/ 7 w 22"/>
                <a:gd name="T5" fmla="*/ 105 h 124"/>
                <a:gd name="T6" fmla="*/ 6 w 22"/>
                <a:gd name="T7" fmla="*/ 72 h 124"/>
                <a:gd name="T8" fmla="*/ 3 w 22"/>
                <a:gd name="T9" fmla="*/ 41 h 124"/>
                <a:gd name="T10" fmla="*/ 0 w 22"/>
                <a:gd name="T11" fmla="*/ 0 h 124"/>
                <a:gd name="T12" fmla="*/ 1 w 22"/>
                <a:gd name="T13" fmla="*/ 78 h 124"/>
                <a:gd name="T14" fmla="*/ 2 w 22"/>
                <a:gd name="T15" fmla="*/ 117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" h="124">
                  <a:moveTo>
                    <a:pt x="2" y="117"/>
                  </a:moveTo>
                  <a:cubicBezTo>
                    <a:pt x="6" y="123"/>
                    <a:pt x="14" y="124"/>
                    <a:pt x="22" y="123"/>
                  </a:cubicBezTo>
                  <a:cubicBezTo>
                    <a:pt x="13" y="121"/>
                    <a:pt x="7" y="115"/>
                    <a:pt x="7" y="105"/>
                  </a:cubicBezTo>
                  <a:cubicBezTo>
                    <a:pt x="7" y="99"/>
                    <a:pt x="6" y="78"/>
                    <a:pt x="6" y="72"/>
                  </a:cubicBezTo>
                  <a:cubicBezTo>
                    <a:pt x="5" y="62"/>
                    <a:pt x="4" y="51"/>
                    <a:pt x="3" y="41"/>
                  </a:cubicBezTo>
                  <a:cubicBezTo>
                    <a:pt x="2" y="27"/>
                    <a:pt x="1" y="13"/>
                    <a:pt x="0" y="0"/>
                  </a:cubicBezTo>
                  <a:cubicBezTo>
                    <a:pt x="1" y="26"/>
                    <a:pt x="1" y="52"/>
                    <a:pt x="1" y="78"/>
                  </a:cubicBezTo>
                  <a:cubicBezTo>
                    <a:pt x="1" y="86"/>
                    <a:pt x="1" y="109"/>
                    <a:pt x="2" y="117"/>
                  </a:cubicBezTo>
                </a:path>
              </a:pathLst>
            </a:custGeom>
            <a:solidFill>
              <a:srgbClr val="155A6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11" name="PA_任意多边形 14"/>
            <p:cNvSpPr/>
            <p:nvPr>
              <p:custDataLst>
                <p:tags r:id="rId20"/>
              </p:custDataLst>
            </p:nvPr>
          </p:nvSpPr>
          <p:spPr bwMode="auto">
            <a:xfrm>
              <a:off x="6530975" y="2517775"/>
              <a:ext cx="806450" cy="2014538"/>
            </a:xfrm>
            <a:custGeom>
              <a:avLst/>
              <a:gdLst>
                <a:gd name="T0" fmla="*/ 0 w 124"/>
                <a:gd name="T1" fmla="*/ 125 h 310"/>
                <a:gd name="T2" fmla="*/ 29 w 124"/>
                <a:gd name="T3" fmla="*/ 134 h 310"/>
                <a:gd name="T4" fmla="*/ 39 w 124"/>
                <a:gd name="T5" fmla="*/ 124 h 310"/>
                <a:gd name="T6" fmla="*/ 40 w 124"/>
                <a:gd name="T7" fmla="*/ 114 h 310"/>
                <a:gd name="T8" fmla="*/ 40 w 124"/>
                <a:gd name="T9" fmla="*/ 102 h 310"/>
                <a:gd name="T10" fmla="*/ 39 w 124"/>
                <a:gd name="T11" fmla="*/ 3 h 310"/>
                <a:gd name="T12" fmla="*/ 39 w 124"/>
                <a:gd name="T13" fmla="*/ 0 h 310"/>
                <a:gd name="T14" fmla="*/ 74 w 124"/>
                <a:gd name="T15" fmla="*/ 0 h 310"/>
                <a:gd name="T16" fmla="*/ 98 w 124"/>
                <a:gd name="T17" fmla="*/ 0 h 310"/>
                <a:gd name="T18" fmla="*/ 101 w 124"/>
                <a:gd name="T19" fmla="*/ 0 h 310"/>
                <a:gd name="T20" fmla="*/ 111 w 124"/>
                <a:gd name="T21" fmla="*/ 1 h 310"/>
                <a:gd name="T22" fmla="*/ 122 w 124"/>
                <a:gd name="T23" fmla="*/ 17 h 310"/>
                <a:gd name="T24" fmla="*/ 122 w 124"/>
                <a:gd name="T25" fmla="*/ 32 h 310"/>
                <a:gd name="T26" fmla="*/ 123 w 124"/>
                <a:gd name="T27" fmla="*/ 81 h 310"/>
                <a:gd name="T28" fmla="*/ 124 w 124"/>
                <a:gd name="T29" fmla="*/ 134 h 310"/>
                <a:gd name="T30" fmla="*/ 117 w 124"/>
                <a:gd name="T31" fmla="*/ 148 h 310"/>
                <a:gd name="T32" fmla="*/ 101 w 124"/>
                <a:gd name="T33" fmla="*/ 150 h 310"/>
                <a:gd name="T34" fmla="*/ 92 w 124"/>
                <a:gd name="T35" fmla="*/ 138 h 310"/>
                <a:gd name="T36" fmla="*/ 92 w 124"/>
                <a:gd name="T37" fmla="*/ 137 h 310"/>
                <a:gd name="T38" fmla="*/ 86 w 124"/>
                <a:gd name="T39" fmla="*/ 28 h 310"/>
                <a:gd name="T40" fmla="*/ 87 w 124"/>
                <a:gd name="T41" fmla="*/ 106 h 310"/>
                <a:gd name="T42" fmla="*/ 88 w 124"/>
                <a:gd name="T43" fmla="*/ 154 h 310"/>
                <a:gd name="T44" fmla="*/ 89 w 124"/>
                <a:gd name="T45" fmla="*/ 252 h 310"/>
                <a:gd name="T46" fmla="*/ 90 w 124"/>
                <a:gd name="T47" fmla="*/ 284 h 310"/>
                <a:gd name="T48" fmla="*/ 89 w 124"/>
                <a:gd name="T49" fmla="*/ 293 h 310"/>
                <a:gd name="T50" fmla="*/ 69 w 124"/>
                <a:gd name="T51" fmla="*/ 310 h 310"/>
                <a:gd name="T52" fmla="*/ 57 w 124"/>
                <a:gd name="T53" fmla="*/ 306 h 310"/>
                <a:gd name="T54" fmla="*/ 49 w 124"/>
                <a:gd name="T55" fmla="*/ 297 h 310"/>
                <a:gd name="T56" fmla="*/ 48 w 124"/>
                <a:gd name="T57" fmla="*/ 287 h 310"/>
                <a:gd name="T58" fmla="*/ 46 w 124"/>
                <a:gd name="T59" fmla="*/ 162 h 310"/>
                <a:gd name="T60" fmla="*/ 46 w 124"/>
                <a:gd name="T61" fmla="*/ 160 h 310"/>
                <a:gd name="T62" fmla="*/ 31 w 124"/>
                <a:gd name="T63" fmla="*/ 160 h 310"/>
                <a:gd name="T64" fmla="*/ 31 w 124"/>
                <a:gd name="T65" fmla="*/ 236 h 310"/>
                <a:gd name="T66" fmla="*/ 32 w 124"/>
                <a:gd name="T67" fmla="*/ 274 h 310"/>
                <a:gd name="T68" fmla="*/ 25 w 124"/>
                <a:gd name="T69" fmla="*/ 305 h 310"/>
                <a:gd name="T70" fmla="*/ 11 w 124"/>
                <a:gd name="T71" fmla="*/ 310 h 310"/>
                <a:gd name="T72" fmla="*/ 1 w 124"/>
                <a:gd name="T73" fmla="*/ 308 h 310"/>
                <a:gd name="T74" fmla="*/ 2 w 124"/>
                <a:gd name="T75" fmla="*/ 305 h 310"/>
                <a:gd name="T76" fmla="*/ 0 w 124"/>
                <a:gd name="T77" fmla="*/ 125 h 3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24" h="310">
                  <a:moveTo>
                    <a:pt x="0" y="125"/>
                  </a:moveTo>
                  <a:cubicBezTo>
                    <a:pt x="5" y="136"/>
                    <a:pt x="18" y="138"/>
                    <a:pt x="29" y="134"/>
                  </a:cubicBezTo>
                  <a:cubicBezTo>
                    <a:pt x="34" y="133"/>
                    <a:pt x="37" y="129"/>
                    <a:pt x="39" y="124"/>
                  </a:cubicBezTo>
                  <a:cubicBezTo>
                    <a:pt x="40" y="121"/>
                    <a:pt x="40" y="118"/>
                    <a:pt x="40" y="114"/>
                  </a:cubicBezTo>
                  <a:cubicBezTo>
                    <a:pt x="40" y="110"/>
                    <a:pt x="40" y="106"/>
                    <a:pt x="40" y="102"/>
                  </a:cubicBezTo>
                  <a:cubicBezTo>
                    <a:pt x="40" y="69"/>
                    <a:pt x="39" y="36"/>
                    <a:pt x="39" y="3"/>
                  </a:cubicBezTo>
                  <a:cubicBezTo>
                    <a:pt x="39" y="2"/>
                    <a:pt x="39" y="1"/>
                    <a:pt x="39" y="0"/>
                  </a:cubicBezTo>
                  <a:cubicBezTo>
                    <a:pt x="50" y="0"/>
                    <a:pt x="62" y="0"/>
                    <a:pt x="74" y="0"/>
                  </a:cubicBezTo>
                  <a:cubicBezTo>
                    <a:pt x="82" y="0"/>
                    <a:pt x="90" y="0"/>
                    <a:pt x="98" y="0"/>
                  </a:cubicBezTo>
                  <a:cubicBezTo>
                    <a:pt x="99" y="0"/>
                    <a:pt x="100" y="0"/>
                    <a:pt x="101" y="0"/>
                  </a:cubicBezTo>
                  <a:cubicBezTo>
                    <a:pt x="104" y="0"/>
                    <a:pt x="107" y="0"/>
                    <a:pt x="111" y="1"/>
                  </a:cubicBezTo>
                  <a:cubicBezTo>
                    <a:pt x="118" y="3"/>
                    <a:pt x="122" y="10"/>
                    <a:pt x="122" y="17"/>
                  </a:cubicBezTo>
                  <a:cubicBezTo>
                    <a:pt x="122" y="22"/>
                    <a:pt x="122" y="27"/>
                    <a:pt x="122" y="32"/>
                  </a:cubicBezTo>
                  <a:cubicBezTo>
                    <a:pt x="123" y="48"/>
                    <a:pt x="123" y="64"/>
                    <a:pt x="123" y="81"/>
                  </a:cubicBezTo>
                  <a:cubicBezTo>
                    <a:pt x="123" y="94"/>
                    <a:pt x="123" y="121"/>
                    <a:pt x="124" y="134"/>
                  </a:cubicBezTo>
                  <a:cubicBezTo>
                    <a:pt x="124" y="139"/>
                    <a:pt x="122" y="145"/>
                    <a:pt x="117" y="148"/>
                  </a:cubicBezTo>
                  <a:cubicBezTo>
                    <a:pt x="113" y="151"/>
                    <a:pt x="107" y="152"/>
                    <a:pt x="101" y="150"/>
                  </a:cubicBezTo>
                  <a:cubicBezTo>
                    <a:pt x="96" y="147"/>
                    <a:pt x="93" y="143"/>
                    <a:pt x="92" y="138"/>
                  </a:cubicBezTo>
                  <a:cubicBezTo>
                    <a:pt x="92" y="137"/>
                    <a:pt x="92" y="137"/>
                    <a:pt x="92" y="137"/>
                  </a:cubicBezTo>
                  <a:cubicBezTo>
                    <a:pt x="86" y="28"/>
                    <a:pt x="86" y="28"/>
                    <a:pt x="86" y="28"/>
                  </a:cubicBezTo>
                  <a:cubicBezTo>
                    <a:pt x="87" y="54"/>
                    <a:pt x="87" y="80"/>
                    <a:pt x="87" y="106"/>
                  </a:cubicBezTo>
                  <a:cubicBezTo>
                    <a:pt x="88" y="137"/>
                    <a:pt x="88" y="152"/>
                    <a:pt x="88" y="154"/>
                  </a:cubicBezTo>
                  <a:cubicBezTo>
                    <a:pt x="88" y="186"/>
                    <a:pt x="89" y="219"/>
                    <a:pt x="89" y="252"/>
                  </a:cubicBezTo>
                  <a:cubicBezTo>
                    <a:pt x="89" y="263"/>
                    <a:pt x="89" y="274"/>
                    <a:pt x="90" y="284"/>
                  </a:cubicBezTo>
                  <a:cubicBezTo>
                    <a:pt x="90" y="287"/>
                    <a:pt x="90" y="290"/>
                    <a:pt x="89" y="293"/>
                  </a:cubicBezTo>
                  <a:cubicBezTo>
                    <a:pt x="87" y="303"/>
                    <a:pt x="79" y="310"/>
                    <a:pt x="69" y="310"/>
                  </a:cubicBezTo>
                  <a:cubicBezTo>
                    <a:pt x="65" y="310"/>
                    <a:pt x="60" y="309"/>
                    <a:pt x="57" y="306"/>
                  </a:cubicBezTo>
                  <a:cubicBezTo>
                    <a:pt x="54" y="304"/>
                    <a:pt x="51" y="301"/>
                    <a:pt x="49" y="297"/>
                  </a:cubicBezTo>
                  <a:cubicBezTo>
                    <a:pt x="48" y="294"/>
                    <a:pt x="48" y="290"/>
                    <a:pt x="48" y="287"/>
                  </a:cubicBezTo>
                  <a:cubicBezTo>
                    <a:pt x="46" y="162"/>
                    <a:pt x="46" y="162"/>
                    <a:pt x="46" y="162"/>
                  </a:cubicBezTo>
                  <a:cubicBezTo>
                    <a:pt x="46" y="161"/>
                    <a:pt x="46" y="160"/>
                    <a:pt x="46" y="160"/>
                  </a:cubicBezTo>
                  <a:cubicBezTo>
                    <a:pt x="41" y="160"/>
                    <a:pt x="36" y="160"/>
                    <a:pt x="31" y="160"/>
                  </a:cubicBezTo>
                  <a:cubicBezTo>
                    <a:pt x="31" y="185"/>
                    <a:pt x="31" y="210"/>
                    <a:pt x="31" y="236"/>
                  </a:cubicBezTo>
                  <a:cubicBezTo>
                    <a:pt x="32" y="248"/>
                    <a:pt x="32" y="261"/>
                    <a:pt x="32" y="274"/>
                  </a:cubicBezTo>
                  <a:cubicBezTo>
                    <a:pt x="32" y="285"/>
                    <a:pt x="34" y="298"/>
                    <a:pt x="25" y="305"/>
                  </a:cubicBezTo>
                  <a:cubicBezTo>
                    <a:pt x="21" y="308"/>
                    <a:pt x="16" y="310"/>
                    <a:pt x="11" y="310"/>
                  </a:cubicBezTo>
                  <a:cubicBezTo>
                    <a:pt x="8" y="310"/>
                    <a:pt x="4" y="309"/>
                    <a:pt x="1" y="308"/>
                  </a:cubicBezTo>
                  <a:cubicBezTo>
                    <a:pt x="1" y="307"/>
                    <a:pt x="2" y="306"/>
                    <a:pt x="2" y="305"/>
                  </a:cubicBezTo>
                  <a:cubicBezTo>
                    <a:pt x="0" y="125"/>
                    <a:pt x="0" y="125"/>
                    <a:pt x="0" y="125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12" name="PA_任意多边形 15"/>
            <p:cNvSpPr/>
            <p:nvPr>
              <p:custDataLst>
                <p:tags r:id="rId21"/>
              </p:custDataLst>
            </p:nvPr>
          </p:nvSpPr>
          <p:spPr bwMode="auto">
            <a:xfrm>
              <a:off x="6472238" y="2536825"/>
              <a:ext cx="846137" cy="1982788"/>
            </a:xfrm>
            <a:custGeom>
              <a:avLst/>
              <a:gdLst>
                <a:gd name="T0" fmla="*/ 20 w 130"/>
                <a:gd name="T1" fmla="*/ 305 h 305"/>
                <a:gd name="T2" fmla="*/ 13 w 130"/>
                <a:gd name="T3" fmla="*/ 303 h 305"/>
                <a:gd name="T4" fmla="*/ 6 w 130"/>
                <a:gd name="T5" fmla="*/ 300 h 305"/>
                <a:gd name="T6" fmla="*/ 5 w 130"/>
                <a:gd name="T7" fmla="*/ 297 h 305"/>
                <a:gd name="T8" fmla="*/ 0 w 130"/>
                <a:gd name="T9" fmla="*/ 117 h 305"/>
                <a:gd name="T10" fmla="*/ 11 w 130"/>
                <a:gd name="T11" fmla="*/ 101 h 305"/>
                <a:gd name="T12" fmla="*/ 23 w 130"/>
                <a:gd name="T13" fmla="*/ 109 h 305"/>
                <a:gd name="T14" fmla="*/ 32 w 130"/>
                <a:gd name="T15" fmla="*/ 115 h 305"/>
                <a:gd name="T16" fmla="*/ 35 w 130"/>
                <a:gd name="T17" fmla="*/ 117 h 305"/>
                <a:gd name="T18" fmla="*/ 38 w 130"/>
                <a:gd name="T19" fmla="*/ 117 h 305"/>
                <a:gd name="T20" fmla="*/ 45 w 130"/>
                <a:gd name="T21" fmla="*/ 0 h 305"/>
                <a:gd name="T22" fmla="*/ 116 w 130"/>
                <a:gd name="T23" fmla="*/ 0 h 305"/>
                <a:gd name="T24" fmla="*/ 127 w 130"/>
                <a:gd name="T25" fmla="*/ 7 h 305"/>
                <a:gd name="T26" fmla="*/ 129 w 130"/>
                <a:gd name="T27" fmla="*/ 13 h 305"/>
                <a:gd name="T28" fmla="*/ 130 w 130"/>
                <a:gd name="T29" fmla="*/ 134 h 305"/>
                <a:gd name="T30" fmla="*/ 117 w 130"/>
                <a:gd name="T31" fmla="*/ 146 h 305"/>
                <a:gd name="T32" fmla="*/ 104 w 130"/>
                <a:gd name="T33" fmla="*/ 134 h 305"/>
                <a:gd name="T34" fmla="*/ 103 w 130"/>
                <a:gd name="T35" fmla="*/ 133 h 305"/>
                <a:gd name="T36" fmla="*/ 98 w 130"/>
                <a:gd name="T37" fmla="*/ 24 h 305"/>
                <a:gd name="T38" fmla="*/ 95 w 130"/>
                <a:gd name="T39" fmla="*/ 22 h 305"/>
                <a:gd name="T40" fmla="*/ 95 w 130"/>
                <a:gd name="T41" fmla="*/ 22 h 305"/>
                <a:gd name="T42" fmla="*/ 93 w 130"/>
                <a:gd name="T43" fmla="*/ 25 h 305"/>
                <a:gd name="T44" fmla="*/ 96 w 130"/>
                <a:gd name="T45" fmla="*/ 285 h 305"/>
                <a:gd name="T46" fmla="*/ 96 w 130"/>
                <a:gd name="T47" fmla="*/ 287 h 305"/>
                <a:gd name="T48" fmla="*/ 81 w 130"/>
                <a:gd name="T49" fmla="*/ 304 h 305"/>
                <a:gd name="T50" fmla="*/ 78 w 130"/>
                <a:gd name="T51" fmla="*/ 305 h 305"/>
                <a:gd name="T52" fmla="*/ 77 w 130"/>
                <a:gd name="T53" fmla="*/ 305 h 305"/>
                <a:gd name="T54" fmla="*/ 76 w 130"/>
                <a:gd name="T55" fmla="*/ 305 h 305"/>
                <a:gd name="T56" fmla="*/ 74 w 130"/>
                <a:gd name="T57" fmla="*/ 304 h 305"/>
                <a:gd name="T58" fmla="*/ 72 w 130"/>
                <a:gd name="T59" fmla="*/ 304 h 305"/>
                <a:gd name="T60" fmla="*/ 70 w 130"/>
                <a:gd name="T61" fmla="*/ 303 h 305"/>
                <a:gd name="T62" fmla="*/ 70 w 130"/>
                <a:gd name="T63" fmla="*/ 303 h 305"/>
                <a:gd name="T64" fmla="*/ 69 w 130"/>
                <a:gd name="T65" fmla="*/ 303 h 305"/>
                <a:gd name="T66" fmla="*/ 59 w 130"/>
                <a:gd name="T67" fmla="*/ 286 h 305"/>
                <a:gd name="T68" fmla="*/ 59 w 130"/>
                <a:gd name="T69" fmla="*/ 284 h 305"/>
                <a:gd name="T70" fmla="*/ 59 w 130"/>
                <a:gd name="T71" fmla="*/ 284 h 305"/>
                <a:gd name="T72" fmla="*/ 58 w 130"/>
                <a:gd name="T73" fmla="*/ 158 h 305"/>
                <a:gd name="T74" fmla="*/ 58 w 130"/>
                <a:gd name="T75" fmla="*/ 157 h 305"/>
                <a:gd name="T76" fmla="*/ 58 w 130"/>
                <a:gd name="T77" fmla="*/ 156 h 305"/>
                <a:gd name="T78" fmla="*/ 55 w 130"/>
                <a:gd name="T79" fmla="*/ 154 h 305"/>
                <a:gd name="T80" fmla="*/ 49 w 130"/>
                <a:gd name="T81" fmla="*/ 154 h 305"/>
                <a:gd name="T82" fmla="*/ 40 w 130"/>
                <a:gd name="T83" fmla="*/ 154 h 305"/>
                <a:gd name="T84" fmla="*/ 38 w 130"/>
                <a:gd name="T85" fmla="*/ 155 h 305"/>
                <a:gd name="T86" fmla="*/ 37 w 130"/>
                <a:gd name="T87" fmla="*/ 157 h 305"/>
                <a:gd name="T88" fmla="*/ 39 w 130"/>
                <a:gd name="T89" fmla="*/ 274 h 305"/>
                <a:gd name="T90" fmla="*/ 39 w 130"/>
                <a:gd name="T91" fmla="*/ 285 h 305"/>
                <a:gd name="T92" fmla="*/ 39 w 130"/>
                <a:gd name="T93" fmla="*/ 289 h 305"/>
                <a:gd name="T94" fmla="*/ 24 w 130"/>
                <a:gd name="T95" fmla="*/ 305 h 305"/>
                <a:gd name="T96" fmla="*/ 22 w 130"/>
                <a:gd name="T97" fmla="*/ 305 h 305"/>
                <a:gd name="T98" fmla="*/ 20 w 130"/>
                <a:gd name="T99" fmla="*/ 305 h 305"/>
                <a:gd name="T100" fmla="*/ 20 w 130"/>
                <a:gd name="T101" fmla="*/ 305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30" h="305">
                  <a:moveTo>
                    <a:pt x="20" y="305"/>
                  </a:moveTo>
                  <a:cubicBezTo>
                    <a:pt x="18" y="305"/>
                    <a:pt x="15" y="304"/>
                    <a:pt x="13" y="303"/>
                  </a:cubicBezTo>
                  <a:cubicBezTo>
                    <a:pt x="6" y="300"/>
                    <a:pt x="6" y="300"/>
                    <a:pt x="6" y="300"/>
                  </a:cubicBezTo>
                  <a:cubicBezTo>
                    <a:pt x="5" y="297"/>
                    <a:pt x="5" y="297"/>
                    <a:pt x="5" y="297"/>
                  </a:cubicBezTo>
                  <a:cubicBezTo>
                    <a:pt x="0" y="117"/>
                    <a:pt x="0" y="117"/>
                    <a:pt x="0" y="117"/>
                  </a:cubicBezTo>
                  <a:cubicBezTo>
                    <a:pt x="11" y="101"/>
                    <a:pt x="11" y="101"/>
                    <a:pt x="11" y="101"/>
                  </a:cubicBezTo>
                  <a:cubicBezTo>
                    <a:pt x="13" y="101"/>
                    <a:pt x="22" y="110"/>
                    <a:pt x="23" y="109"/>
                  </a:cubicBezTo>
                  <a:cubicBezTo>
                    <a:pt x="28" y="109"/>
                    <a:pt x="30" y="112"/>
                    <a:pt x="32" y="115"/>
                  </a:cubicBezTo>
                  <a:cubicBezTo>
                    <a:pt x="34" y="119"/>
                    <a:pt x="34" y="124"/>
                    <a:pt x="35" y="117"/>
                  </a:cubicBezTo>
                  <a:cubicBezTo>
                    <a:pt x="38" y="117"/>
                    <a:pt x="38" y="117"/>
                    <a:pt x="38" y="117"/>
                  </a:cubicBezTo>
                  <a:cubicBezTo>
                    <a:pt x="38" y="81"/>
                    <a:pt x="45" y="41"/>
                    <a:pt x="45" y="0"/>
                  </a:cubicBezTo>
                  <a:cubicBezTo>
                    <a:pt x="116" y="0"/>
                    <a:pt x="116" y="0"/>
                    <a:pt x="116" y="0"/>
                  </a:cubicBezTo>
                  <a:cubicBezTo>
                    <a:pt x="121" y="1"/>
                    <a:pt x="125" y="3"/>
                    <a:pt x="127" y="7"/>
                  </a:cubicBezTo>
                  <a:cubicBezTo>
                    <a:pt x="128" y="8"/>
                    <a:pt x="129" y="10"/>
                    <a:pt x="129" y="13"/>
                  </a:cubicBezTo>
                  <a:cubicBezTo>
                    <a:pt x="130" y="134"/>
                    <a:pt x="130" y="134"/>
                    <a:pt x="130" y="134"/>
                  </a:cubicBezTo>
                  <a:cubicBezTo>
                    <a:pt x="129" y="141"/>
                    <a:pt x="125" y="145"/>
                    <a:pt x="117" y="146"/>
                  </a:cubicBezTo>
                  <a:cubicBezTo>
                    <a:pt x="109" y="145"/>
                    <a:pt x="105" y="141"/>
                    <a:pt x="104" y="134"/>
                  </a:cubicBezTo>
                  <a:cubicBezTo>
                    <a:pt x="103" y="133"/>
                    <a:pt x="103" y="133"/>
                    <a:pt x="103" y="133"/>
                  </a:cubicBezTo>
                  <a:cubicBezTo>
                    <a:pt x="98" y="24"/>
                    <a:pt x="98" y="24"/>
                    <a:pt x="98" y="24"/>
                  </a:cubicBezTo>
                  <a:cubicBezTo>
                    <a:pt x="98" y="23"/>
                    <a:pt x="96" y="22"/>
                    <a:pt x="95" y="22"/>
                  </a:cubicBezTo>
                  <a:cubicBezTo>
                    <a:pt x="95" y="22"/>
                    <a:pt x="95" y="22"/>
                    <a:pt x="95" y="22"/>
                  </a:cubicBezTo>
                  <a:cubicBezTo>
                    <a:pt x="94" y="22"/>
                    <a:pt x="93" y="23"/>
                    <a:pt x="93" y="25"/>
                  </a:cubicBezTo>
                  <a:cubicBezTo>
                    <a:pt x="96" y="285"/>
                    <a:pt x="96" y="285"/>
                    <a:pt x="96" y="285"/>
                  </a:cubicBezTo>
                  <a:cubicBezTo>
                    <a:pt x="96" y="287"/>
                    <a:pt x="96" y="287"/>
                    <a:pt x="96" y="287"/>
                  </a:cubicBezTo>
                  <a:cubicBezTo>
                    <a:pt x="95" y="297"/>
                    <a:pt x="90" y="302"/>
                    <a:pt x="81" y="304"/>
                  </a:cubicBezTo>
                  <a:cubicBezTo>
                    <a:pt x="78" y="305"/>
                    <a:pt x="78" y="305"/>
                    <a:pt x="78" y="305"/>
                  </a:cubicBezTo>
                  <a:cubicBezTo>
                    <a:pt x="77" y="305"/>
                    <a:pt x="77" y="305"/>
                    <a:pt x="77" y="305"/>
                  </a:cubicBezTo>
                  <a:cubicBezTo>
                    <a:pt x="76" y="305"/>
                    <a:pt x="76" y="305"/>
                    <a:pt x="76" y="305"/>
                  </a:cubicBezTo>
                  <a:cubicBezTo>
                    <a:pt x="74" y="304"/>
                    <a:pt x="74" y="304"/>
                    <a:pt x="74" y="304"/>
                  </a:cubicBezTo>
                  <a:cubicBezTo>
                    <a:pt x="72" y="304"/>
                    <a:pt x="72" y="304"/>
                    <a:pt x="72" y="304"/>
                  </a:cubicBezTo>
                  <a:cubicBezTo>
                    <a:pt x="70" y="303"/>
                    <a:pt x="70" y="303"/>
                    <a:pt x="70" y="303"/>
                  </a:cubicBezTo>
                  <a:cubicBezTo>
                    <a:pt x="70" y="303"/>
                    <a:pt x="70" y="303"/>
                    <a:pt x="70" y="303"/>
                  </a:cubicBezTo>
                  <a:cubicBezTo>
                    <a:pt x="69" y="303"/>
                    <a:pt x="69" y="303"/>
                    <a:pt x="69" y="303"/>
                  </a:cubicBezTo>
                  <a:cubicBezTo>
                    <a:pt x="63" y="299"/>
                    <a:pt x="59" y="293"/>
                    <a:pt x="59" y="286"/>
                  </a:cubicBezTo>
                  <a:cubicBezTo>
                    <a:pt x="59" y="284"/>
                    <a:pt x="59" y="284"/>
                    <a:pt x="59" y="284"/>
                  </a:cubicBezTo>
                  <a:cubicBezTo>
                    <a:pt x="59" y="284"/>
                    <a:pt x="59" y="284"/>
                    <a:pt x="59" y="284"/>
                  </a:cubicBezTo>
                  <a:cubicBezTo>
                    <a:pt x="58" y="158"/>
                    <a:pt x="58" y="158"/>
                    <a:pt x="58" y="158"/>
                  </a:cubicBezTo>
                  <a:cubicBezTo>
                    <a:pt x="58" y="157"/>
                    <a:pt x="58" y="157"/>
                    <a:pt x="58" y="157"/>
                  </a:cubicBezTo>
                  <a:cubicBezTo>
                    <a:pt x="58" y="156"/>
                    <a:pt x="58" y="156"/>
                    <a:pt x="58" y="156"/>
                  </a:cubicBezTo>
                  <a:cubicBezTo>
                    <a:pt x="57" y="155"/>
                    <a:pt x="56" y="154"/>
                    <a:pt x="55" y="154"/>
                  </a:cubicBezTo>
                  <a:cubicBezTo>
                    <a:pt x="49" y="154"/>
                    <a:pt x="49" y="154"/>
                    <a:pt x="49" y="154"/>
                  </a:cubicBezTo>
                  <a:cubicBezTo>
                    <a:pt x="40" y="154"/>
                    <a:pt x="40" y="154"/>
                    <a:pt x="40" y="154"/>
                  </a:cubicBezTo>
                  <a:cubicBezTo>
                    <a:pt x="39" y="154"/>
                    <a:pt x="38" y="154"/>
                    <a:pt x="38" y="155"/>
                  </a:cubicBezTo>
                  <a:cubicBezTo>
                    <a:pt x="37" y="155"/>
                    <a:pt x="37" y="156"/>
                    <a:pt x="37" y="157"/>
                  </a:cubicBezTo>
                  <a:cubicBezTo>
                    <a:pt x="39" y="274"/>
                    <a:pt x="39" y="274"/>
                    <a:pt x="39" y="274"/>
                  </a:cubicBezTo>
                  <a:cubicBezTo>
                    <a:pt x="39" y="285"/>
                    <a:pt x="39" y="285"/>
                    <a:pt x="39" y="285"/>
                  </a:cubicBezTo>
                  <a:cubicBezTo>
                    <a:pt x="39" y="289"/>
                    <a:pt x="39" y="289"/>
                    <a:pt x="39" y="289"/>
                  </a:cubicBezTo>
                  <a:cubicBezTo>
                    <a:pt x="37" y="297"/>
                    <a:pt x="32" y="302"/>
                    <a:pt x="24" y="305"/>
                  </a:cubicBezTo>
                  <a:cubicBezTo>
                    <a:pt x="22" y="305"/>
                    <a:pt x="22" y="305"/>
                    <a:pt x="22" y="305"/>
                  </a:cubicBezTo>
                  <a:cubicBezTo>
                    <a:pt x="20" y="305"/>
                    <a:pt x="20" y="305"/>
                    <a:pt x="20" y="305"/>
                  </a:cubicBezTo>
                  <a:cubicBezTo>
                    <a:pt x="20" y="305"/>
                    <a:pt x="20" y="305"/>
                    <a:pt x="20" y="305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13" name="PA_任意多边形 17"/>
            <p:cNvSpPr/>
            <p:nvPr>
              <p:custDataLst>
                <p:tags r:id="rId22"/>
              </p:custDataLst>
            </p:nvPr>
          </p:nvSpPr>
          <p:spPr bwMode="auto">
            <a:xfrm>
              <a:off x="6434138" y="2185988"/>
              <a:ext cx="161925" cy="234950"/>
            </a:xfrm>
            <a:custGeom>
              <a:avLst/>
              <a:gdLst>
                <a:gd name="T0" fmla="*/ 3 w 25"/>
                <a:gd name="T1" fmla="*/ 5 h 36"/>
                <a:gd name="T2" fmla="*/ 2 w 25"/>
                <a:gd name="T3" fmla="*/ 5 h 36"/>
                <a:gd name="T4" fmla="*/ 2 w 25"/>
                <a:gd name="T5" fmla="*/ 6 h 36"/>
                <a:gd name="T6" fmla="*/ 1 w 25"/>
                <a:gd name="T7" fmla="*/ 7 h 36"/>
                <a:gd name="T8" fmla="*/ 0 w 25"/>
                <a:gd name="T9" fmla="*/ 9 h 36"/>
                <a:gd name="T10" fmla="*/ 0 w 25"/>
                <a:gd name="T11" fmla="*/ 9 h 36"/>
                <a:gd name="T12" fmla="*/ 16 w 25"/>
                <a:gd name="T13" fmla="*/ 36 h 36"/>
                <a:gd name="T14" fmla="*/ 25 w 25"/>
                <a:gd name="T15" fmla="*/ 36 h 36"/>
                <a:gd name="T16" fmla="*/ 5 w 25"/>
                <a:gd name="T17" fmla="*/ 0 h 36"/>
                <a:gd name="T18" fmla="*/ 4 w 25"/>
                <a:gd name="T19" fmla="*/ 2 h 36"/>
                <a:gd name="T20" fmla="*/ 4 w 25"/>
                <a:gd name="T21" fmla="*/ 2 h 36"/>
                <a:gd name="T22" fmla="*/ 4 w 25"/>
                <a:gd name="T23" fmla="*/ 3 h 36"/>
                <a:gd name="T24" fmla="*/ 3 w 25"/>
                <a:gd name="T25" fmla="*/ 3 h 36"/>
                <a:gd name="T26" fmla="*/ 3 w 25"/>
                <a:gd name="T27" fmla="*/ 4 h 36"/>
                <a:gd name="T28" fmla="*/ 3 w 25"/>
                <a:gd name="T29" fmla="*/ 5 h 36"/>
                <a:gd name="T30" fmla="*/ 3 w 25"/>
                <a:gd name="T31" fmla="*/ 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5" h="36">
                  <a:moveTo>
                    <a:pt x="3" y="5"/>
                  </a:moveTo>
                  <a:cubicBezTo>
                    <a:pt x="2" y="5"/>
                    <a:pt x="2" y="5"/>
                    <a:pt x="2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3" y="21"/>
                    <a:pt x="8" y="30"/>
                    <a:pt x="16" y="36"/>
                  </a:cubicBezTo>
                  <a:cubicBezTo>
                    <a:pt x="25" y="36"/>
                    <a:pt x="25" y="36"/>
                    <a:pt x="25" y="36"/>
                  </a:cubicBezTo>
                  <a:cubicBezTo>
                    <a:pt x="13" y="27"/>
                    <a:pt x="6" y="15"/>
                    <a:pt x="5" y="0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</a:path>
              </a:pathLst>
            </a:custGeom>
            <a:solidFill>
              <a:srgbClr val="A7A59E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14" name="PA_任意多边形 18"/>
            <p:cNvSpPr/>
            <p:nvPr>
              <p:custDataLst>
                <p:tags r:id="rId23"/>
              </p:custDataLst>
            </p:nvPr>
          </p:nvSpPr>
          <p:spPr bwMode="auto">
            <a:xfrm>
              <a:off x="6765925" y="2459038"/>
              <a:ext cx="109537" cy="33338"/>
            </a:xfrm>
            <a:custGeom>
              <a:avLst/>
              <a:gdLst>
                <a:gd name="T0" fmla="*/ 0 w 17"/>
                <a:gd name="T1" fmla="*/ 3 h 5"/>
                <a:gd name="T2" fmla="*/ 17 w 17"/>
                <a:gd name="T3" fmla="*/ 0 h 5"/>
                <a:gd name="T4" fmla="*/ 12 w 17"/>
                <a:gd name="T5" fmla="*/ 2 h 5"/>
                <a:gd name="T6" fmla="*/ 8 w 17"/>
                <a:gd name="T7" fmla="*/ 3 h 5"/>
                <a:gd name="T8" fmla="*/ 4 w 17"/>
                <a:gd name="T9" fmla="*/ 4 h 5"/>
                <a:gd name="T10" fmla="*/ 1 w 17"/>
                <a:gd name="T11" fmla="*/ 5 h 5"/>
                <a:gd name="T12" fmla="*/ 1 w 17"/>
                <a:gd name="T13" fmla="*/ 5 h 5"/>
                <a:gd name="T14" fmla="*/ 1 w 17"/>
                <a:gd name="T15" fmla="*/ 4 h 5"/>
                <a:gd name="T16" fmla="*/ 1 w 17"/>
                <a:gd name="T17" fmla="*/ 4 h 5"/>
                <a:gd name="T18" fmla="*/ 1 w 17"/>
                <a:gd name="T19" fmla="*/ 4 h 5"/>
                <a:gd name="T20" fmla="*/ 0 w 17"/>
                <a:gd name="T21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" h="5">
                  <a:moveTo>
                    <a:pt x="0" y="3"/>
                  </a:moveTo>
                  <a:cubicBezTo>
                    <a:pt x="6" y="3"/>
                    <a:pt x="12" y="2"/>
                    <a:pt x="17" y="0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3"/>
                    <a:pt x="0" y="3"/>
                    <a:pt x="0" y="3"/>
                  </a:cubicBezTo>
                </a:path>
              </a:pathLst>
            </a:custGeom>
            <a:solidFill>
              <a:srgbClr val="A7A59E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15" name="PA_任意多边形 19"/>
            <p:cNvSpPr/>
            <p:nvPr>
              <p:custDataLst>
                <p:tags r:id="rId24"/>
              </p:custDataLst>
            </p:nvPr>
          </p:nvSpPr>
          <p:spPr bwMode="auto">
            <a:xfrm>
              <a:off x="6831013" y="355758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16" name="PA_任意多边形 20"/>
            <p:cNvSpPr/>
            <p:nvPr>
              <p:custDataLst>
                <p:tags r:id="rId25"/>
              </p:custDataLst>
            </p:nvPr>
          </p:nvSpPr>
          <p:spPr bwMode="auto">
            <a:xfrm>
              <a:off x="6831013" y="355758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17" name="PA_任意多边形 21"/>
            <p:cNvSpPr/>
            <p:nvPr>
              <p:custDataLst>
                <p:tags r:id="rId26"/>
              </p:custDataLst>
            </p:nvPr>
          </p:nvSpPr>
          <p:spPr bwMode="auto">
            <a:xfrm>
              <a:off x="6831013" y="356393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18" name="PA_任意多边形 22"/>
            <p:cNvSpPr/>
            <p:nvPr>
              <p:custDataLst>
                <p:tags r:id="rId27"/>
              </p:custDataLst>
            </p:nvPr>
          </p:nvSpPr>
          <p:spPr bwMode="auto">
            <a:xfrm>
              <a:off x="6831013" y="356393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19" name="PA_任意多边形 23"/>
            <p:cNvSpPr/>
            <p:nvPr>
              <p:custDataLst>
                <p:tags r:id="rId28"/>
              </p:custDataLst>
            </p:nvPr>
          </p:nvSpPr>
          <p:spPr bwMode="auto">
            <a:xfrm>
              <a:off x="6837363" y="39735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20" name="PA_任意多边形 24"/>
            <p:cNvSpPr/>
            <p:nvPr>
              <p:custDataLst>
                <p:tags r:id="rId29"/>
              </p:custDataLst>
            </p:nvPr>
          </p:nvSpPr>
          <p:spPr bwMode="auto">
            <a:xfrm>
              <a:off x="6837363" y="39735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21" name="PA_椭圆 26"/>
            <p:cNvSpPr>
              <a:spLocks noChangeArrowheads="1"/>
            </p:cNvSpPr>
            <p:nvPr>
              <p:custDataLst>
                <p:tags r:id="rId30"/>
              </p:custDataLst>
            </p:nvPr>
          </p:nvSpPr>
          <p:spPr bwMode="auto">
            <a:xfrm>
              <a:off x="6472238" y="1893888"/>
              <a:ext cx="573087" cy="571500"/>
            </a:xfrm>
            <a:prstGeom prst="ellipse">
              <a:avLst/>
            </a:prstGeom>
            <a:solidFill>
              <a:srgbClr val="DFAB9D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22" name="PA_任意多边形 27"/>
            <p:cNvSpPr/>
            <p:nvPr>
              <p:custDataLst>
                <p:tags r:id="rId31"/>
              </p:custDataLst>
            </p:nvPr>
          </p:nvSpPr>
          <p:spPr bwMode="auto">
            <a:xfrm>
              <a:off x="6700838" y="2589213"/>
              <a:ext cx="161925" cy="793750"/>
            </a:xfrm>
            <a:custGeom>
              <a:avLst/>
              <a:gdLst>
                <a:gd name="T0" fmla="*/ 25 w 25"/>
                <a:gd name="T1" fmla="*/ 12 h 122"/>
                <a:gd name="T2" fmla="*/ 12 w 25"/>
                <a:gd name="T3" fmla="*/ 0 h 122"/>
                <a:gd name="T4" fmla="*/ 0 w 25"/>
                <a:gd name="T5" fmla="*/ 12 h 122"/>
                <a:gd name="T6" fmla="*/ 6 w 25"/>
                <a:gd name="T7" fmla="*/ 23 h 122"/>
                <a:gd name="T8" fmla="*/ 0 w 25"/>
                <a:gd name="T9" fmla="*/ 95 h 122"/>
                <a:gd name="T10" fmla="*/ 1 w 25"/>
                <a:gd name="T11" fmla="*/ 96 h 122"/>
                <a:gd name="T12" fmla="*/ 9 w 25"/>
                <a:gd name="T13" fmla="*/ 120 h 122"/>
                <a:gd name="T14" fmla="*/ 11 w 25"/>
                <a:gd name="T15" fmla="*/ 122 h 122"/>
                <a:gd name="T16" fmla="*/ 13 w 25"/>
                <a:gd name="T17" fmla="*/ 121 h 122"/>
                <a:gd name="T18" fmla="*/ 22 w 25"/>
                <a:gd name="T19" fmla="*/ 96 h 122"/>
                <a:gd name="T20" fmla="*/ 22 w 25"/>
                <a:gd name="T21" fmla="*/ 95 h 122"/>
                <a:gd name="T22" fmla="*/ 18 w 25"/>
                <a:gd name="T23" fmla="*/ 23 h 122"/>
                <a:gd name="T24" fmla="*/ 25 w 25"/>
                <a:gd name="T25" fmla="*/ 12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5" h="122">
                  <a:moveTo>
                    <a:pt x="25" y="12"/>
                  </a:moveTo>
                  <a:cubicBezTo>
                    <a:pt x="25" y="6"/>
                    <a:pt x="19" y="0"/>
                    <a:pt x="12" y="0"/>
                  </a:cubicBezTo>
                  <a:cubicBezTo>
                    <a:pt x="5" y="0"/>
                    <a:pt x="0" y="6"/>
                    <a:pt x="0" y="12"/>
                  </a:cubicBezTo>
                  <a:cubicBezTo>
                    <a:pt x="0" y="17"/>
                    <a:pt x="2" y="21"/>
                    <a:pt x="6" y="23"/>
                  </a:cubicBezTo>
                  <a:cubicBezTo>
                    <a:pt x="0" y="95"/>
                    <a:pt x="0" y="95"/>
                    <a:pt x="0" y="95"/>
                  </a:cubicBezTo>
                  <a:cubicBezTo>
                    <a:pt x="1" y="96"/>
                    <a:pt x="1" y="96"/>
                    <a:pt x="1" y="96"/>
                  </a:cubicBezTo>
                  <a:cubicBezTo>
                    <a:pt x="9" y="120"/>
                    <a:pt x="9" y="120"/>
                    <a:pt x="9" y="120"/>
                  </a:cubicBezTo>
                  <a:cubicBezTo>
                    <a:pt x="10" y="121"/>
                    <a:pt x="10" y="122"/>
                    <a:pt x="11" y="122"/>
                  </a:cubicBezTo>
                  <a:cubicBezTo>
                    <a:pt x="12" y="122"/>
                    <a:pt x="13" y="121"/>
                    <a:pt x="13" y="121"/>
                  </a:cubicBezTo>
                  <a:cubicBezTo>
                    <a:pt x="22" y="96"/>
                    <a:pt x="22" y="96"/>
                    <a:pt x="22" y="96"/>
                  </a:cubicBezTo>
                  <a:cubicBezTo>
                    <a:pt x="22" y="95"/>
                    <a:pt x="22" y="95"/>
                    <a:pt x="22" y="95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22" y="21"/>
                    <a:pt x="25" y="17"/>
                    <a:pt x="25" y="12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23" name="PA_任意多边形 28"/>
            <p:cNvSpPr>
              <a:spLocks noEditPoints="1"/>
            </p:cNvSpPr>
            <p:nvPr>
              <p:custDataLst>
                <p:tags r:id="rId32"/>
              </p:custDataLst>
            </p:nvPr>
          </p:nvSpPr>
          <p:spPr bwMode="auto">
            <a:xfrm>
              <a:off x="6530975" y="2536825"/>
              <a:ext cx="787400" cy="1982788"/>
            </a:xfrm>
            <a:custGeom>
              <a:avLst/>
              <a:gdLst>
                <a:gd name="T0" fmla="*/ 5 w 121"/>
                <a:gd name="T1" fmla="*/ 132 h 305"/>
                <a:gd name="T2" fmla="*/ 5 w 121"/>
                <a:gd name="T3" fmla="*/ 131 h 305"/>
                <a:gd name="T4" fmla="*/ 0 w 121"/>
                <a:gd name="T5" fmla="*/ 104 h 305"/>
                <a:gd name="T6" fmla="*/ 0 w 121"/>
                <a:gd name="T7" fmla="*/ 122 h 305"/>
                <a:gd name="T8" fmla="*/ 4 w 121"/>
                <a:gd name="T9" fmla="*/ 102 h 305"/>
                <a:gd name="T10" fmla="*/ 4 w 121"/>
                <a:gd name="T11" fmla="*/ 102 h 305"/>
                <a:gd name="T12" fmla="*/ 39 w 121"/>
                <a:gd name="T13" fmla="*/ 0 h 305"/>
                <a:gd name="T14" fmla="*/ 39 w 121"/>
                <a:gd name="T15" fmla="*/ 8 h 305"/>
                <a:gd name="T16" fmla="*/ 44 w 121"/>
                <a:gd name="T17" fmla="*/ 31 h 305"/>
                <a:gd name="T18" fmla="*/ 48 w 121"/>
                <a:gd name="T19" fmla="*/ 104 h 305"/>
                <a:gd name="T20" fmla="*/ 40 w 121"/>
                <a:gd name="T21" fmla="*/ 131 h 305"/>
                <a:gd name="T22" fmla="*/ 23 w 121"/>
                <a:gd name="T23" fmla="*/ 147 h 305"/>
                <a:gd name="T24" fmla="*/ 9 w 121"/>
                <a:gd name="T25" fmla="*/ 140 h 305"/>
                <a:gd name="T26" fmla="*/ 17 w 121"/>
                <a:gd name="T27" fmla="*/ 147 h 305"/>
                <a:gd name="T28" fmla="*/ 0 w 121"/>
                <a:gd name="T29" fmla="*/ 137 h 305"/>
                <a:gd name="T30" fmla="*/ 2 w 121"/>
                <a:gd name="T31" fmla="*/ 302 h 305"/>
                <a:gd name="T32" fmla="*/ 4 w 121"/>
                <a:gd name="T33" fmla="*/ 303 h 305"/>
                <a:gd name="T34" fmla="*/ 11 w 121"/>
                <a:gd name="T35" fmla="*/ 305 h 305"/>
                <a:gd name="T36" fmla="*/ 15 w 121"/>
                <a:gd name="T37" fmla="*/ 305 h 305"/>
                <a:gd name="T38" fmla="*/ 30 w 121"/>
                <a:gd name="T39" fmla="*/ 285 h 305"/>
                <a:gd name="T40" fmla="*/ 28 w 121"/>
                <a:gd name="T41" fmla="*/ 157 h 305"/>
                <a:gd name="T42" fmla="*/ 29 w 121"/>
                <a:gd name="T43" fmla="*/ 155 h 305"/>
                <a:gd name="T44" fmla="*/ 40 w 121"/>
                <a:gd name="T45" fmla="*/ 154 h 305"/>
                <a:gd name="T46" fmla="*/ 49 w 121"/>
                <a:gd name="T47" fmla="*/ 156 h 305"/>
                <a:gd name="T48" fmla="*/ 49 w 121"/>
                <a:gd name="T49" fmla="*/ 158 h 305"/>
                <a:gd name="T50" fmla="*/ 50 w 121"/>
                <a:gd name="T51" fmla="*/ 284 h 305"/>
                <a:gd name="T52" fmla="*/ 60 w 121"/>
                <a:gd name="T53" fmla="*/ 303 h 305"/>
                <a:gd name="T54" fmla="*/ 61 w 121"/>
                <a:gd name="T55" fmla="*/ 303 h 305"/>
                <a:gd name="T56" fmla="*/ 65 w 121"/>
                <a:gd name="T57" fmla="*/ 304 h 305"/>
                <a:gd name="T58" fmla="*/ 68 w 121"/>
                <a:gd name="T59" fmla="*/ 305 h 305"/>
                <a:gd name="T60" fmla="*/ 72 w 121"/>
                <a:gd name="T61" fmla="*/ 304 h 305"/>
                <a:gd name="T62" fmla="*/ 87 w 121"/>
                <a:gd name="T63" fmla="*/ 285 h 305"/>
                <a:gd name="T64" fmla="*/ 84 w 121"/>
                <a:gd name="T65" fmla="*/ 25 h 305"/>
                <a:gd name="T66" fmla="*/ 86 w 121"/>
                <a:gd name="T67" fmla="*/ 22 h 305"/>
                <a:gd name="T68" fmla="*/ 94 w 121"/>
                <a:gd name="T69" fmla="*/ 133 h 305"/>
                <a:gd name="T70" fmla="*/ 108 w 121"/>
                <a:gd name="T71" fmla="*/ 146 h 305"/>
                <a:gd name="T72" fmla="*/ 120 w 121"/>
                <a:gd name="T73" fmla="*/ 13 h 305"/>
                <a:gd name="T74" fmla="*/ 107 w 121"/>
                <a:gd name="T75" fmla="*/ 0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21" h="305">
                  <a:moveTo>
                    <a:pt x="5" y="131"/>
                  </a:moveTo>
                  <a:cubicBezTo>
                    <a:pt x="5" y="132"/>
                    <a:pt x="5" y="132"/>
                    <a:pt x="5" y="132"/>
                  </a:cubicBezTo>
                  <a:cubicBezTo>
                    <a:pt x="5" y="133"/>
                    <a:pt x="6" y="133"/>
                    <a:pt x="6" y="134"/>
                  </a:cubicBezTo>
                  <a:cubicBezTo>
                    <a:pt x="5" y="133"/>
                    <a:pt x="5" y="132"/>
                    <a:pt x="5" y="131"/>
                  </a:cubicBezTo>
                  <a:moveTo>
                    <a:pt x="0" y="104"/>
                  </a:moveTo>
                  <a:cubicBezTo>
                    <a:pt x="0" y="104"/>
                    <a:pt x="0" y="104"/>
                    <a:pt x="0" y="104"/>
                  </a:cubicBezTo>
                  <a:cubicBezTo>
                    <a:pt x="0" y="110"/>
                    <a:pt x="0" y="116"/>
                    <a:pt x="0" y="122"/>
                  </a:cubicBezTo>
                  <a:cubicBezTo>
                    <a:pt x="0" y="122"/>
                    <a:pt x="0" y="122"/>
                    <a:pt x="0" y="122"/>
                  </a:cubicBezTo>
                  <a:cubicBezTo>
                    <a:pt x="0" y="104"/>
                    <a:pt x="0" y="104"/>
                    <a:pt x="0" y="104"/>
                  </a:cubicBezTo>
                  <a:moveTo>
                    <a:pt x="4" y="102"/>
                  </a:moveTo>
                  <a:cubicBezTo>
                    <a:pt x="5" y="118"/>
                    <a:pt x="5" y="118"/>
                    <a:pt x="5" y="118"/>
                  </a:cubicBezTo>
                  <a:cubicBezTo>
                    <a:pt x="4" y="113"/>
                    <a:pt x="4" y="107"/>
                    <a:pt x="4" y="102"/>
                  </a:cubicBezTo>
                  <a:cubicBezTo>
                    <a:pt x="4" y="102"/>
                    <a:pt x="4" y="102"/>
                    <a:pt x="4" y="102"/>
                  </a:cubicBezTo>
                  <a:moveTo>
                    <a:pt x="39" y="0"/>
                  </a:moveTo>
                  <a:cubicBezTo>
                    <a:pt x="39" y="2"/>
                    <a:pt x="39" y="4"/>
                    <a:pt x="39" y="7"/>
                  </a:cubicBezTo>
                  <a:cubicBezTo>
                    <a:pt x="39" y="7"/>
                    <a:pt x="39" y="7"/>
                    <a:pt x="39" y="8"/>
                  </a:cubicBezTo>
                  <a:cubicBezTo>
                    <a:pt x="45" y="8"/>
                    <a:pt x="51" y="14"/>
                    <a:pt x="51" y="20"/>
                  </a:cubicBezTo>
                  <a:cubicBezTo>
                    <a:pt x="51" y="25"/>
                    <a:pt x="48" y="29"/>
                    <a:pt x="44" y="31"/>
                  </a:cubicBezTo>
                  <a:cubicBezTo>
                    <a:pt x="48" y="103"/>
                    <a:pt x="48" y="103"/>
                    <a:pt x="48" y="103"/>
                  </a:cubicBezTo>
                  <a:cubicBezTo>
                    <a:pt x="48" y="104"/>
                    <a:pt x="48" y="104"/>
                    <a:pt x="48" y="104"/>
                  </a:cubicBezTo>
                  <a:cubicBezTo>
                    <a:pt x="40" y="126"/>
                    <a:pt x="40" y="126"/>
                    <a:pt x="40" y="126"/>
                  </a:cubicBezTo>
                  <a:cubicBezTo>
                    <a:pt x="40" y="128"/>
                    <a:pt x="40" y="129"/>
                    <a:pt x="40" y="131"/>
                  </a:cubicBezTo>
                  <a:cubicBezTo>
                    <a:pt x="39" y="136"/>
                    <a:pt x="37" y="141"/>
                    <a:pt x="32" y="144"/>
                  </a:cubicBezTo>
                  <a:cubicBezTo>
                    <a:pt x="29" y="146"/>
                    <a:pt x="26" y="147"/>
                    <a:pt x="23" y="147"/>
                  </a:cubicBezTo>
                  <a:cubicBezTo>
                    <a:pt x="20" y="147"/>
                    <a:pt x="18" y="146"/>
                    <a:pt x="16" y="145"/>
                  </a:cubicBezTo>
                  <a:cubicBezTo>
                    <a:pt x="13" y="144"/>
                    <a:pt x="11" y="143"/>
                    <a:pt x="9" y="140"/>
                  </a:cubicBezTo>
                  <a:cubicBezTo>
                    <a:pt x="12" y="144"/>
                    <a:pt x="17" y="146"/>
                    <a:pt x="23" y="147"/>
                  </a:cubicBezTo>
                  <a:cubicBezTo>
                    <a:pt x="21" y="147"/>
                    <a:pt x="19" y="147"/>
                    <a:pt x="17" y="147"/>
                  </a:cubicBezTo>
                  <a:cubicBezTo>
                    <a:pt x="10" y="147"/>
                    <a:pt x="5" y="144"/>
                    <a:pt x="1" y="138"/>
                  </a:cubicBezTo>
                  <a:cubicBezTo>
                    <a:pt x="0" y="137"/>
                    <a:pt x="0" y="137"/>
                    <a:pt x="0" y="137"/>
                  </a:cubicBezTo>
                  <a:cubicBezTo>
                    <a:pt x="0" y="137"/>
                    <a:pt x="0" y="137"/>
                    <a:pt x="0" y="137"/>
                  </a:cubicBezTo>
                  <a:cubicBezTo>
                    <a:pt x="2" y="302"/>
                    <a:pt x="2" y="302"/>
                    <a:pt x="2" y="302"/>
                  </a:cubicBezTo>
                  <a:cubicBezTo>
                    <a:pt x="2" y="302"/>
                    <a:pt x="2" y="302"/>
                    <a:pt x="2" y="302"/>
                  </a:cubicBezTo>
                  <a:cubicBezTo>
                    <a:pt x="4" y="303"/>
                    <a:pt x="4" y="303"/>
                    <a:pt x="4" y="303"/>
                  </a:cubicBezTo>
                  <a:cubicBezTo>
                    <a:pt x="6" y="304"/>
                    <a:pt x="9" y="305"/>
                    <a:pt x="11" y="305"/>
                  </a:cubicBezTo>
                  <a:cubicBezTo>
                    <a:pt x="11" y="305"/>
                    <a:pt x="11" y="305"/>
                    <a:pt x="11" y="305"/>
                  </a:cubicBezTo>
                  <a:cubicBezTo>
                    <a:pt x="13" y="305"/>
                    <a:pt x="13" y="305"/>
                    <a:pt x="13" y="305"/>
                  </a:cubicBezTo>
                  <a:cubicBezTo>
                    <a:pt x="15" y="305"/>
                    <a:pt x="15" y="305"/>
                    <a:pt x="15" y="305"/>
                  </a:cubicBezTo>
                  <a:cubicBezTo>
                    <a:pt x="23" y="302"/>
                    <a:pt x="28" y="297"/>
                    <a:pt x="30" y="289"/>
                  </a:cubicBezTo>
                  <a:cubicBezTo>
                    <a:pt x="30" y="285"/>
                    <a:pt x="30" y="285"/>
                    <a:pt x="30" y="285"/>
                  </a:cubicBezTo>
                  <a:cubicBezTo>
                    <a:pt x="30" y="274"/>
                    <a:pt x="30" y="274"/>
                    <a:pt x="30" y="274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28" y="156"/>
                    <a:pt x="28" y="155"/>
                    <a:pt x="29" y="155"/>
                  </a:cubicBezTo>
                  <a:cubicBezTo>
                    <a:pt x="29" y="154"/>
                    <a:pt x="30" y="154"/>
                    <a:pt x="31" y="154"/>
                  </a:cubicBezTo>
                  <a:cubicBezTo>
                    <a:pt x="40" y="154"/>
                    <a:pt x="40" y="154"/>
                    <a:pt x="40" y="154"/>
                  </a:cubicBezTo>
                  <a:cubicBezTo>
                    <a:pt x="46" y="154"/>
                    <a:pt x="46" y="154"/>
                    <a:pt x="46" y="154"/>
                  </a:cubicBezTo>
                  <a:cubicBezTo>
                    <a:pt x="47" y="154"/>
                    <a:pt x="48" y="155"/>
                    <a:pt x="49" y="156"/>
                  </a:cubicBezTo>
                  <a:cubicBezTo>
                    <a:pt x="49" y="157"/>
                    <a:pt x="49" y="157"/>
                    <a:pt x="49" y="157"/>
                  </a:cubicBezTo>
                  <a:cubicBezTo>
                    <a:pt x="49" y="158"/>
                    <a:pt x="49" y="158"/>
                    <a:pt x="49" y="158"/>
                  </a:cubicBezTo>
                  <a:cubicBezTo>
                    <a:pt x="50" y="284"/>
                    <a:pt x="50" y="284"/>
                    <a:pt x="50" y="284"/>
                  </a:cubicBezTo>
                  <a:cubicBezTo>
                    <a:pt x="50" y="284"/>
                    <a:pt x="50" y="284"/>
                    <a:pt x="50" y="284"/>
                  </a:cubicBezTo>
                  <a:cubicBezTo>
                    <a:pt x="50" y="286"/>
                    <a:pt x="50" y="286"/>
                    <a:pt x="50" y="286"/>
                  </a:cubicBezTo>
                  <a:cubicBezTo>
                    <a:pt x="50" y="293"/>
                    <a:pt x="54" y="299"/>
                    <a:pt x="60" y="303"/>
                  </a:cubicBezTo>
                  <a:cubicBezTo>
                    <a:pt x="61" y="303"/>
                    <a:pt x="61" y="303"/>
                    <a:pt x="61" y="303"/>
                  </a:cubicBezTo>
                  <a:cubicBezTo>
                    <a:pt x="61" y="303"/>
                    <a:pt x="61" y="303"/>
                    <a:pt x="61" y="303"/>
                  </a:cubicBezTo>
                  <a:cubicBezTo>
                    <a:pt x="63" y="304"/>
                    <a:pt x="63" y="304"/>
                    <a:pt x="63" y="304"/>
                  </a:cubicBezTo>
                  <a:cubicBezTo>
                    <a:pt x="65" y="304"/>
                    <a:pt x="65" y="304"/>
                    <a:pt x="65" y="304"/>
                  </a:cubicBezTo>
                  <a:cubicBezTo>
                    <a:pt x="67" y="305"/>
                    <a:pt x="67" y="305"/>
                    <a:pt x="67" y="305"/>
                  </a:cubicBezTo>
                  <a:cubicBezTo>
                    <a:pt x="68" y="305"/>
                    <a:pt x="68" y="305"/>
                    <a:pt x="68" y="305"/>
                  </a:cubicBezTo>
                  <a:cubicBezTo>
                    <a:pt x="69" y="305"/>
                    <a:pt x="69" y="305"/>
                    <a:pt x="69" y="305"/>
                  </a:cubicBezTo>
                  <a:cubicBezTo>
                    <a:pt x="72" y="304"/>
                    <a:pt x="72" y="304"/>
                    <a:pt x="72" y="304"/>
                  </a:cubicBezTo>
                  <a:cubicBezTo>
                    <a:pt x="81" y="302"/>
                    <a:pt x="86" y="297"/>
                    <a:pt x="87" y="287"/>
                  </a:cubicBezTo>
                  <a:cubicBezTo>
                    <a:pt x="87" y="285"/>
                    <a:pt x="87" y="285"/>
                    <a:pt x="87" y="285"/>
                  </a:cubicBezTo>
                  <a:cubicBezTo>
                    <a:pt x="84" y="25"/>
                    <a:pt x="84" y="25"/>
                    <a:pt x="84" y="25"/>
                  </a:cubicBezTo>
                  <a:cubicBezTo>
                    <a:pt x="84" y="25"/>
                    <a:pt x="84" y="25"/>
                    <a:pt x="84" y="25"/>
                  </a:cubicBezTo>
                  <a:cubicBezTo>
                    <a:pt x="84" y="23"/>
                    <a:pt x="85" y="22"/>
                    <a:pt x="86" y="22"/>
                  </a:cubicBezTo>
                  <a:cubicBezTo>
                    <a:pt x="86" y="22"/>
                    <a:pt x="86" y="22"/>
                    <a:pt x="86" y="22"/>
                  </a:cubicBezTo>
                  <a:cubicBezTo>
                    <a:pt x="87" y="22"/>
                    <a:pt x="89" y="23"/>
                    <a:pt x="89" y="24"/>
                  </a:cubicBezTo>
                  <a:cubicBezTo>
                    <a:pt x="94" y="133"/>
                    <a:pt x="94" y="133"/>
                    <a:pt x="94" y="133"/>
                  </a:cubicBezTo>
                  <a:cubicBezTo>
                    <a:pt x="95" y="134"/>
                    <a:pt x="95" y="134"/>
                    <a:pt x="95" y="134"/>
                  </a:cubicBezTo>
                  <a:cubicBezTo>
                    <a:pt x="96" y="141"/>
                    <a:pt x="100" y="145"/>
                    <a:pt x="108" y="146"/>
                  </a:cubicBezTo>
                  <a:cubicBezTo>
                    <a:pt x="116" y="145"/>
                    <a:pt x="120" y="141"/>
                    <a:pt x="121" y="134"/>
                  </a:cubicBezTo>
                  <a:cubicBezTo>
                    <a:pt x="120" y="13"/>
                    <a:pt x="120" y="13"/>
                    <a:pt x="120" y="13"/>
                  </a:cubicBezTo>
                  <a:cubicBezTo>
                    <a:pt x="120" y="10"/>
                    <a:pt x="119" y="8"/>
                    <a:pt x="118" y="7"/>
                  </a:cubicBezTo>
                  <a:cubicBezTo>
                    <a:pt x="116" y="3"/>
                    <a:pt x="112" y="1"/>
                    <a:pt x="107" y="0"/>
                  </a:cubicBezTo>
                  <a:cubicBezTo>
                    <a:pt x="39" y="0"/>
                    <a:pt x="39" y="0"/>
                    <a:pt x="39" y="0"/>
                  </a:cubicBezTo>
                </a:path>
              </a:pathLst>
            </a:custGeom>
            <a:solidFill>
              <a:srgbClr val="DFAB9D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24" name="PA_任意多边形 29"/>
            <p:cNvSpPr/>
            <p:nvPr>
              <p:custDataLst>
                <p:tags r:id="rId33"/>
              </p:custDataLst>
            </p:nvPr>
          </p:nvSpPr>
          <p:spPr bwMode="auto">
            <a:xfrm>
              <a:off x="6784975" y="2589213"/>
              <a:ext cx="77787" cy="766763"/>
            </a:xfrm>
            <a:custGeom>
              <a:avLst/>
              <a:gdLst>
                <a:gd name="T0" fmla="*/ 0 w 12"/>
                <a:gd name="T1" fmla="*/ 0 h 118"/>
                <a:gd name="T2" fmla="*/ 0 w 12"/>
                <a:gd name="T3" fmla="*/ 12 h 118"/>
                <a:gd name="T4" fmla="*/ 1 w 12"/>
                <a:gd name="T5" fmla="*/ 118 h 118"/>
                <a:gd name="T6" fmla="*/ 9 w 12"/>
                <a:gd name="T7" fmla="*/ 96 h 118"/>
                <a:gd name="T8" fmla="*/ 9 w 12"/>
                <a:gd name="T9" fmla="*/ 95 h 118"/>
                <a:gd name="T10" fmla="*/ 5 w 12"/>
                <a:gd name="T11" fmla="*/ 23 h 118"/>
                <a:gd name="T12" fmla="*/ 12 w 12"/>
                <a:gd name="T13" fmla="*/ 12 h 118"/>
                <a:gd name="T14" fmla="*/ 0 w 12"/>
                <a:gd name="T15" fmla="*/ 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" h="118">
                  <a:moveTo>
                    <a:pt x="0" y="0"/>
                  </a:moveTo>
                  <a:cubicBezTo>
                    <a:pt x="0" y="4"/>
                    <a:pt x="0" y="8"/>
                    <a:pt x="0" y="12"/>
                  </a:cubicBezTo>
                  <a:cubicBezTo>
                    <a:pt x="0" y="42"/>
                    <a:pt x="1" y="86"/>
                    <a:pt x="1" y="118"/>
                  </a:cubicBezTo>
                  <a:cubicBezTo>
                    <a:pt x="9" y="96"/>
                    <a:pt x="9" y="96"/>
                    <a:pt x="9" y="96"/>
                  </a:cubicBezTo>
                  <a:cubicBezTo>
                    <a:pt x="9" y="95"/>
                    <a:pt x="9" y="95"/>
                    <a:pt x="9" y="95"/>
                  </a:cubicBezTo>
                  <a:cubicBezTo>
                    <a:pt x="5" y="23"/>
                    <a:pt x="5" y="23"/>
                    <a:pt x="5" y="23"/>
                  </a:cubicBezTo>
                  <a:cubicBezTo>
                    <a:pt x="9" y="21"/>
                    <a:pt x="12" y="17"/>
                    <a:pt x="12" y="12"/>
                  </a:cubicBezTo>
                  <a:cubicBezTo>
                    <a:pt x="12" y="6"/>
                    <a:pt x="6" y="0"/>
                    <a:pt x="0" y="0"/>
                  </a:cubicBezTo>
                </a:path>
              </a:pathLst>
            </a:custGeom>
            <a:solidFill>
              <a:srgbClr val="C7CED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25" name="PA_任意多边形 34"/>
            <p:cNvSpPr/>
            <p:nvPr>
              <p:custDataLst>
                <p:tags r:id="rId34"/>
              </p:custDataLst>
            </p:nvPr>
          </p:nvSpPr>
          <p:spPr bwMode="auto">
            <a:xfrm>
              <a:off x="6199188" y="3563938"/>
              <a:ext cx="117475" cy="1052513"/>
            </a:xfrm>
            <a:custGeom>
              <a:avLst/>
              <a:gdLst>
                <a:gd name="T0" fmla="*/ 9 w 18"/>
                <a:gd name="T1" fmla="*/ 107 h 162"/>
                <a:gd name="T2" fmla="*/ 18 w 18"/>
                <a:gd name="T3" fmla="*/ 162 h 162"/>
                <a:gd name="T4" fmla="*/ 1 w 18"/>
                <a:gd name="T5" fmla="*/ 142 h 162"/>
                <a:gd name="T6" fmla="*/ 1 w 18"/>
                <a:gd name="T7" fmla="*/ 140 h 162"/>
                <a:gd name="T8" fmla="*/ 0 w 18"/>
                <a:gd name="T9" fmla="*/ 0 h 162"/>
                <a:gd name="T10" fmla="*/ 5 w 18"/>
                <a:gd name="T11" fmla="*/ 0 h 162"/>
                <a:gd name="T12" fmla="*/ 5 w 18"/>
                <a:gd name="T13" fmla="*/ 2 h 162"/>
                <a:gd name="T14" fmla="*/ 9 w 18"/>
                <a:gd name="T15" fmla="*/ 107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" h="162">
                  <a:moveTo>
                    <a:pt x="9" y="107"/>
                  </a:moveTo>
                  <a:cubicBezTo>
                    <a:pt x="9" y="140"/>
                    <a:pt x="18" y="156"/>
                    <a:pt x="18" y="162"/>
                  </a:cubicBezTo>
                  <a:cubicBezTo>
                    <a:pt x="9" y="160"/>
                    <a:pt x="3" y="151"/>
                    <a:pt x="1" y="142"/>
                  </a:cubicBezTo>
                  <a:cubicBezTo>
                    <a:pt x="1" y="140"/>
                    <a:pt x="1" y="140"/>
                    <a:pt x="1" y="14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9" y="107"/>
                    <a:pt x="9" y="107"/>
                    <a:pt x="9" y="107"/>
                  </a:cubicBezTo>
                </a:path>
              </a:pathLst>
            </a:custGeom>
            <a:solidFill>
              <a:srgbClr val="155A6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26" name="PA_任意多边形 35"/>
            <p:cNvSpPr/>
            <p:nvPr>
              <p:custDataLst>
                <p:tags r:id="rId35"/>
              </p:custDataLst>
            </p:nvPr>
          </p:nvSpPr>
          <p:spPr bwMode="auto">
            <a:xfrm>
              <a:off x="5776913" y="1835150"/>
              <a:ext cx="188912" cy="468313"/>
            </a:xfrm>
            <a:custGeom>
              <a:avLst/>
              <a:gdLst>
                <a:gd name="T0" fmla="*/ 20 w 29"/>
                <a:gd name="T1" fmla="*/ 72 h 72"/>
                <a:gd name="T2" fmla="*/ 20 w 29"/>
                <a:gd name="T3" fmla="*/ 0 h 72"/>
                <a:gd name="T4" fmla="*/ 29 w 29"/>
                <a:gd name="T5" fmla="*/ 72 h 72"/>
                <a:gd name="T6" fmla="*/ 20 w 29"/>
                <a:gd name="T7" fmla="*/ 7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" h="72">
                  <a:moveTo>
                    <a:pt x="20" y="72"/>
                  </a:moveTo>
                  <a:cubicBezTo>
                    <a:pt x="0" y="49"/>
                    <a:pt x="0" y="25"/>
                    <a:pt x="20" y="0"/>
                  </a:cubicBezTo>
                  <a:cubicBezTo>
                    <a:pt x="3" y="28"/>
                    <a:pt x="6" y="52"/>
                    <a:pt x="29" y="72"/>
                  </a:cubicBezTo>
                  <a:lnTo>
                    <a:pt x="20" y="72"/>
                  </a:lnTo>
                  <a:close/>
                </a:path>
              </a:pathLst>
            </a:custGeom>
            <a:solidFill>
              <a:srgbClr val="A7A59E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27" name="PA_任意多边形 36"/>
            <p:cNvSpPr/>
            <p:nvPr>
              <p:custDataLst>
                <p:tags r:id="rId36"/>
              </p:custDataLst>
            </p:nvPr>
          </p:nvSpPr>
          <p:spPr bwMode="auto">
            <a:xfrm>
              <a:off x="6102350" y="2336800"/>
              <a:ext cx="227012" cy="63500"/>
            </a:xfrm>
            <a:custGeom>
              <a:avLst/>
              <a:gdLst>
                <a:gd name="T0" fmla="*/ 35 w 35"/>
                <a:gd name="T1" fmla="*/ 0 h 10"/>
                <a:gd name="T2" fmla="*/ 0 w 35"/>
                <a:gd name="T3" fmla="*/ 5 h 10"/>
                <a:gd name="T4" fmla="*/ 0 w 35"/>
                <a:gd name="T5" fmla="*/ 5 h 10"/>
                <a:gd name="T6" fmla="*/ 1 w 35"/>
                <a:gd name="T7" fmla="*/ 6 h 10"/>
                <a:gd name="T8" fmla="*/ 1 w 35"/>
                <a:gd name="T9" fmla="*/ 6 h 10"/>
                <a:gd name="T10" fmla="*/ 1 w 35"/>
                <a:gd name="T11" fmla="*/ 7 h 10"/>
                <a:gd name="T12" fmla="*/ 2 w 35"/>
                <a:gd name="T13" fmla="*/ 9 h 10"/>
                <a:gd name="T14" fmla="*/ 35 w 35"/>
                <a:gd name="T1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5" h="10">
                  <a:moveTo>
                    <a:pt x="35" y="0"/>
                  </a:moveTo>
                  <a:cubicBezTo>
                    <a:pt x="25" y="5"/>
                    <a:pt x="13" y="7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14" y="10"/>
                    <a:pt x="25" y="7"/>
                    <a:pt x="35" y="0"/>
                  </a:cubicBezTo>
                </a:path>
              </a:pathLst>
            </a:custGeom>
            <a:solidFill>
              <a:srgbClr val="A7A59E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29" name="PA_任意多边形 37"/>
            <p:cNvSpPr/>
            <p:nvPr>
              <p:custDataLst>
                <p:tags r:id="rId37"/>
              </p:custDataLst>
            </p:nvPr>
          </p:nvSpPr>
          <p:spPr bwMode="auto">
            <a:xfrm>
              <a:off x="5829300" y="2408238"/>
              <a:ext cx="962025" cy="2241550"/>
            </a:xfrm>
            <a:custGeom>
              <a:avLst/>
              <a:gdLst>
                <a:gd name="T0" fmla="*/ 0 w 148"/>
                <a:gd name="T1" fmla="*/ 146 h 345"/>
                <a:gd name="T2" fmla="*/ 1 w 148"/>
                <a:gd name="T3" fmla="*/ 115 h 345"/>
                <a:gd name="T4" fmla="*/ 2 w 148"/>
                <a:gd name="T5" fmla="*/ 128 h 345"/>
                <a:gd name="T6" fmla="*/ 9 w 148"/>
                <a:gd name="T7" fmla="*/ 146 h 345"/>
                <a:gd name="T8" fmla="*/ 23 w 148"/>
                <a:gd name="T9" fmla="*/ 151 h 345"/>
                <a:gd name="T10" fmla="*/ 35 w 148"/>
                <a:gd name="T11" fmla="*/ 148 h 345"/>
                <a:gd name="T12" fmla="*/ 44 w 148"/>
                <a:gd name="T13" fmla="*/ 136 h 345"/>
                <a:gd name="T14" fmla="*/ 44 w 148"/>
                <a:gd name="T15" fmla="*/ 119 h 345"/>
                <a:gd name="T16" fmla="*/ 45 w 148"/>
                <a:gd name="T17" fmla="*/ 81 h 345"/>
                <a:gd name="T18" fmla="*/ 45 w 148"/>
                <a:gd name="T19" fmla="*/ 2 h 345"/>
                <a:gd name="T20" fmla="*/ 115 w 148"/>
                <a:gd name="T21" fmla="*/ 2 h 345"/>
                <a:gd name="T22" fmla="*/ 143 w 148"/>
                <a:gd name="T23" fmla="*/ 9 h 345"/>
                <a:gd name="T24" fmla="*/ 146 w 148"/>
                <a:gd name="T25" fmla="*/ 16 h 345"/>
                <a:gd name="T26" fmla="*/ 147 w 148"/>
                <a:gd name="T27" fmla="*/ 27 h 345"/>
                <a:gd name="T28" fmla="*/ 147 w 148"/>
                <a:gd name="T29" fmla="*/ 40 h 345"/>
                <a:gd name="T30" fmla="*/ 148 w 148"/>
                <a:gd name="T31" fmla="*/ 151 h 345"/>
                <a:gd name="T32" fmla="*/ 140 w 148"/>
                <a:gd name="T33" fmla="*/ 164 h 345"/>
                <a:gd name="T34" fmla="*/ 124 w 148"/>
                <a:gd name="T35" fmla="*/ 165 h 345"/>
                <a:gd name="T36" fmla="*/ 113 w 148"/>
                <a:gd name="T37" fmla="*/ 150 h 345"/>
                <a:gd name="T38" fmla="*/ 111 w 148"/>
                <a:gd name="T39" fmla="*/ 96 h 345"/>
                <a:gd name="T40" fmla="*/ 107 w 148"/>
                <a:gd name="T41" fmla="*/ 32 h 345"/>
                <a:gd name="T42" fmla="*/ 108 w 148"/>
                <a:gd name="T43" fmla="*/ 109 h 345"/>
                <a:gd name="T44" fmla="*/ 108 w 148"/>
                <a:gd name="T45" fmla="*/ 142 h 345"/>
                <a:gd name="T46" fmla="*/ 110 w 148"/>
                <a:gd name="T47" fmla="*/ 322 h 345"/>
                <a:gd name="T48" fmla="*/ 98 w 148"/>
                <a:gd name="T49" fmla="*/ 341 h 345"/>
                <a:gd name="T50" fmla="*/ 74 w 148"/>
                <a:gd name="T51" fmla="*/ 339 h 345"/>
                <a:gd name="T52" fmla="*/ 63 w 148"/>
                <a:gd name="T53" fmla="*/ 286 h 345"/>
                <a:gd name="T54" fmla="*/ 62 w 148"/>
                <a:gd name="T55" fmla="*/ 178 h 345"/>
                <a:gd name="T56" fmla="*/ 55 w 148"/>
                <a:gd name="T57" fmla="*/ 178 h 345"/>
                <a:gd name="T58" fmla="*/ 49 w 148"/>
                <a:gd name="T59" fmla="*/ 178 h 345"/>
                <a:gd name="T60" fmla="*/ 45 w 148"/>
                <a:gd name="T61" fmla="*/ 178 h 345"/>
                <a:gd name="T62" fmla="*/ 45 w 148"/>
                <a:gd name="T63" fmla="*/ 179 h 345"/>
                <a:gd name="T64" fmla="*/ 45 w 148"/>
                <a:gd name="T65" fmla="*/ 184 h 345"/>
                <a:gd name="T66" fmla="*/ 46 w 148"/>
                <a:gd name="T67" fmla="*/ 225 h 345"/>
                <a:gd name="T68" fmla="*/ 46 w 148"/>
                <a:gd name="T69" fmla="*/ 307 h 345"/>
                <a:gd name="T70" fmla="*/ 46 w 148"/>
                <a:gd name="T71" fmla="*/ 319 h 345"/>
                <a:gd name="T72" fmla="*/ 32 w 148"/>
                <a:gd name="T73" fmla="*/ 342 h 345"/>
                <a:gd name="T74" fmla="*/ 8 w 148"/>
                <a:gd name="T75" fmla="*/ 338 h 345"/>
                <a:gd name="T76" fmla="*/ 3 w 148"/>
                <a:gd name="T77" fmla="*/ 332 h 345"/>
                <a:gd name="T78" fmla="*/ 2 w 148"/>
                <a:gd name="T79" fmla="*/ 325 h 345"/>
                <a:gd name="T80" fmla="*/ 2 w 148"/>
                <a:gd name="T81" fmla="*/ 323 h 345"/>
                <a:gd name="T82" fmla="*/ 0 w 148"/>
                <a:gd name="T83" fmla="*/ 146 h 3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48" h="345">
                  <a:moveTo>
                    <a:pt x="0" y="146"/>
                  </a:moveTo>
                  <a:cubicBezTo>
                    <a:pt x="0" y="136"/>
                    <a:pt x="1" y="125"/>
                    <a:pt x="1" y="115"/>
                  </a:cubicBezTo>
                  <a:cubicBezTo>
                    <a:pt x="1" y="119"/>
                    <a:pt x="1" y="124"/>
                    <a:pt x="2" y="128"/>
                  </a:cubicBezTo>
                  <a:cubicBezTo>
                    <a:pt x="2" y="135"/>
                    <a:pt x="3" y="142"/>
                    <a:pt x="9" y="146"/>
                  </a:cubicBezTo>
                  <a:cubicBezTo>
                    <a:pt x="12" y="149"/>
                    <a:pt x="18" y="152"/>
                    <a:pt x="23" y="151"/>
                  </a:cubicBezTo>
                  <a:cubicBezTo>
                    <a:pt x="27" y="150"/>
                    <a:pt x="31" y="150"/>
                    <a:pt x="35" y="148"/>
                  </a:cubicBezTo>
                  <a:cubicBezTo>
                    <a:pt x="40" y="145"/>
                    <a:pt x="42" y="141"/>
                    <a:pt x="44" y="136"/>
                  </a:cubicBezTo>
                  <a:cubicBezTo>
                    <a:pt x="45" y="131"/>
                    <a:pt x="44" y="125"/>
                    <a:pt x="44" y="119"/>
                  </a:cubicBezTo>
                  <a:cubicBezTo>
                    <a:pt x="44" y="106"/>
                    <a:pt x="44" y="93"/>
                    <a:pt x="45" y="81"/>
                  </a:cubicBezTo>
                  <a:cubicBezTo>
                    <a:pt x="45" y="54"/>
                    <a:pt x="45" y="28"/>
                    <a:pt x="45" y="2"/>
                  </a:cubicBezTo>
                  <a:cubicBezTo>
                    <a:pt x="68" y="2"/>
                    <a:pt x="92" y="2"/>
                    <a:pt x="115" y="2"/>
                  </a:cubicBezTo>
                  <a:cubicBezTo>
                    <a:pt x="125" y="2"/>
                    <a:pt x="137" y="0"/>
                    <a:pt x="143" y="9"/>
                  </a:cubicBezTo>
                  <a:cubicBezTo>
                    <a:pt x="145" y="11"/>
                    <a:pt x="146" y="14"/>
                    <a:pt x="146" y="16"/>
                  </a:cubicBezTo>
                  <a:cubicBezTo>
                    <a:pt x="147" y="19"/>
                    <a:pt x="147" y="23"/>
                    <a:pt x="147" y="27"/>
                  </a:cubicBezTo>
                  <a:cubicBezTo>
                    <a:pt x="147" y="31"/>
                    <a:pt x="147" y="36"/>
                    <a:pt x="147" y="40"/>
                  </a:cubicBezTo>
                  <a:cubicBezTo>
                    <a:pt x="147" y="72"/>
                    <a:pt x="148" y="119"/>
                    <a:pt x="148" y="151"/>
                  </a:cubicBezTo>
                  <a:cubicBezTo>
                    <a:pt x="147" y="156"/>
                    <a:pt x="145" y="161"/>
                    <a:pt x="140" y="164"/>
                  </a:cubicBezTo>
                  <a:cubicBezTo>
                    <a:pt x="135" y="167"/>
                    <a:pt x="129" y="167"/>
                    <a:pt x="124" y="165"/>
                  </a:cubicBezTo>
                  <a:cubicBezTo>
                    <a:pt x="118" y="163"/>
                    <a:pt x="114" y="157"/>
                    <a:pt x="113" y="150"/>
                  </a:cubicBezTo>
                  <a:cubicBezTo>
                    <a:pt x="112" y="137"/>
                    <a:pt x="112" y="109"/>
                    <a:pt x="111" y="96"/>
                  </a:cubicBezTo>
                  <a:cubicBezTo>
                    <a:pt x="110" y="75"/>
                    <a:pt x="108" y="53"/>
                    <a:pt x="107" y="32"/>
                  </a:cubicBezTo>
                  <a:cubicBezTo>
                    <a:pt x="107" y="58"/>
                    <a:pt x="108" y="84"/>
                    <a:pt x="108" y="109"/>
                  </a:cubicBezTo>
                  <a:cubicBezTo>
                    <a:pt x="108" y="120"/>
                    <a:pt x="108" y="131"/>
                    <a:pt x="108" y="142"/>
                  </a:cubicBezTo>
                  <a:cubicBezTo>
                    <a:pt x="110" y="322"/>
                    <a:pt x="110" y="322"/>
                    <a:pt x="110" y="322"/>
                  </a:cubicBezTo>
                  <a:cubicBezTo>
                    <a:pt x="109" y="329"/>
                    <a:pt x="105" y="337"/>
                    <a:pt x="98" y="341"/>
                  </a:cubicBezTo>
                  <a:cubicBezTo>
                    <a:pt x="91" y="345"/>
                    <a:pt x="81" y="344"/>
                    <a:pt x="74" y="339"/>
                  </a:cubicBezTo>
                  <a:cubicBezTo>
                    <a:pt x="64" y="331"/>
                    <a:pt x="63" y="319"/>
                    <a:pt x="63" y="286"/>
                  </a:cubicBezTo>
                  <a:cubicBezTo>
                    <a:pt x="62" y="178"/>
                    <a:pt x="62" y="178"/>
                    <a:pt x="62" y="178"/>
                  </a:cubicBezTo>
                  <a:cubicBezTo>
                    <a:pt x="60" y="178"/>
                    <a:pt x="58" y="178"/>
                    <a:pt x="55" y="178"/>
                  </a:cubicBezTo>
                  <a:cubicBezTo>
                    <a:pt x="53" y="178"/>
                    <a:pt x="51" y="178"/>
                    <a:pt x="49" y="178"/>
                  </a:cubicBezTo>
                  <a:cubicBezTo>
                    <a:pt x="49" y="178"/>
                    <a:pt x="46" y="177"/>
                    <a:pt x="45" y="178"/>
                  </a:cubicBezTo>
                  <a:cubicBezTo>
                    <a:pt x="45" y="179"/>
                    <a:pt x="45" y="179"/>
                    <a:pt x="45" y="179"/>
                  </a:cubicBezTo>
                  <a:cubicBezTo>
                    <a:pt x="45" y="181"/>
                    <a:pt x="45" y="183"/>
                    <a:pt x="45" y="184"/>
                  </a:cubicBezTo>
                  <a:cubicBezTo>
                    <a:pt x="45" y="198"/>
                    <a:pt x="45" y="211"/>
                    <a:pt x="46" y="225"/>
                  </a:cubicBezTo>
                  <a:cubicBezTo>
                    <a:pt x="46" y="252"/>
                    <a:pt x="46" y="280"/>
                    <a:pt x="46" y="307"/>
                  </a:cubicBezTo>
                  <a:cubicBezTo>
                    <a:pt x="46" y="311"/>
                    <a:pt x="46" y="315"/>
                    <a:pt x="46" y="319"/>
                  </a:cubicBezTo>
                  <a:cubicBezTo>
                    <a:pt x="46" y="329"/>
                    <a:pt x="41" y="338"/>
                    <a:pt x="32" y="342"/>
                  </a:cubicBezTo>
                  <a:cubicBezTo>
                    <a:pt x="24" y="345"/>
                    <a:pt x="15" y="343"/>
                    <a:pt x="8" y="338"/>
                  </a:cubicBezTo>
                  <a:cubicBezTo>
                    <a:pt x="6" y="337"/>
                    <a:pt x="5" y="335"/>
                    <a:pt x="3" y="332"/>
                  </a:cubicBezTo>
                  <a:cubicBezTo>
                    <a:pt x="2" y="330"/>
                    <a:pt x="2" y="328"/>
                    <a:pt x="2" y="325"/>
                  </a:cubicBezTo>
                  <a:cubicBezTo>
                    <a:pt x="2" y="325"/>
                    <a:pt x="2" y="324"/>
                    <a:pt x="2" y="323"/>
                  </a:cubicBezTo>
                  <a:cubicBezTo>
                    <a:pt x="0" y="146"/>
                    <a:pt x="0" y="146"/>
                    <a:pt x="0" y="146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30" name="PA_任意多边形 38"/>
            <p:cNvSpPr/>
            <p:nvPr>
              <p:custDataLst>
                <p:tags r:id="rId38"/>
              </p:custDataLst>
            </p:nvPr>
          </p:nvSpPr>
          <p:spPr bwMode="auto">
            <a:xfrm>
              <a:off x="5795963" y="2433638"/>
              <a:ext cx="982662" cy="2190750"/>
            </a:xfrm>
            <a:custGeom>
              <a:avLst/>
              <a:gdLst>
                <a:gd name="T0" fmla="*/ 27 w 151"/>
                <a:gd name="T1" fmla="*/ 337 h 337"/>
                <a:gd name="T2" fmla="*/ 17 w 151"/>
                <a:gd name="T3" fmla="*/ 334 h 337"/>
                <a:gd name="T4" fmla="*/ 13 w 151"/>
                <a:gd name="T5" fmla="*/ 331 h 337"/>
                <a:gd name="T6" fmla="*/ 10 w 151"/>
                <a:gd name="T7" fmla="*/ 327 h 337"/>
                <a:gd name="T8" fmla="*/ 9 w 151"/>
                <a:gd name="T9" fmla="*/ 326 h 337"/>
                <a:gd name="T10" fmla="*/ 3 w 151"/>
                <a:gd name="T11" fmla="*/ 141 h 337"/>
                <a:gd name="T12" fmla="*/ 35 w 151"/>
                <a:gd name="T13" fmla="*/ 85 h 337"/>
                <a:gd name="T14" fmla="*/ 114 w 151"/>
                <a:gd name="T15" fmla="*/ 1 h 337"/>
                <a:gd name="T16" fmla="*/ 123 w 151"/>
                <a:gd name="T17" fmla="*/ 1 h 337"/>
                <a:gd name="T18" fmla="*/ 147 w 151"/>
                <a:gd name="T19" fmla="*/ 8 h 337"/>
                <a:gd name="T20" fmla="*/ 148 w 151"/>
                <a:gd name="T21" fmla="*/ 9 h 337"/>
                <a:gd name="T22" fmla="*/ 148 w 151"/>
                <a:gd name="T23" fmla="*/ 10 h 337"/>
                <a:gd name="T24" fmla="*/ 149 w 151"/>
                <a:gd name="T25" fmla="*/ 11 h 337"/>
                <a:gd name="T26" fmla="*/ 151 w 151"/>
                <a:gd name="T27" fmla="*/ 147 h 337"/>
                <a:gd name="T28" fmla="*/ 121 w 151"/>
                <a:gd name="T29" fmla="*/ 148 h 337"/>
                <a:gd name="T30" fmla="*/ 114 w 151"/>
                <a:gd name="T31" fmla="*/ 28 h 337"/>
                <a:gd name="T32" fmla="*/ 112 w 151"/>
                <a:gd name="T33" fmla="*/ 25 h 337"/>
                <a:gd name="T34" fmla="*/ 111 w 151"/>
                <a:gd name="T35" fmla="*/ 138 h 337"/>
                <a:gd name="T36" fmla="*/ 112 w 151"/>
                <a:gd name="T37" fmla="*/ 319 h 337"/>
                <a:gd name="T38" fmla="*/ 112 w 151"/>
                <a:gd name="T39" fmla="*/ 319 h 337"/>
                <a:gd name="T40" fmla="*/ 112 w 151"/>
                <a:gd name="T41" fmla="*/ 320 h 337"/>
                <a:gd name="T42" fmla="*/ 112 w 151"/>
                <a:gd name="T43" fmla="*/ 322 h 337"/>
                <a:gd name="T44" fmla="*/ 111 w 151"/>
                <a:gd name="T45" fmla="*/ 323 h 337"/>
                <a:gd name="T46" fmla="*/ 111 w 151"/>
                <a:gd name="T47" fmla="*/ 323 h 337"/>
                <a:gd name="T48" fmla="*/ 111 w 151"/>
                <a:gd name="T49" fmla="*/ 325 h 337"/>
                <a:gd name="T50" fmla="*/ 110 w 151"/>
                <a:gd name="T51" fmla="*/ 326 h 337"/>
                <a:gd name="T52" fmla="*/ 110 w 151"/>
                <a:gd name="T53" fmla="*/ 326 h 337"/>
                <a:gd name="T54" fmla="*/ 103 w 151"/>
                <a:gd name="T55" fmla="*/ 334 h 337"/>
                <a:gd name="T56" fmla="*/ 100 w 151"/>
                <a:gd name="T57" fmla="*/ 336 h 337"/>
                <a:gd name="T58" fmla="*/ 95 w 151"/>
                <a:gd name="T59" fmla="*/ 337 h 337"/>
                <a:gd name="T60" fmla="*/ 91 w 151"/>
                <a:gd name="T61" fmla="*/ 337 h 337"/>
                <a:gd name="T62" fmla="*/ 80 w 151"/>
                <a:gd name="T63" fmla="*/ 334 h 337"/>
                <a:gd name="T64" fmla="*/ 70 w 151"/>
                <a:gd name="T65" fmla="*/ 174 h 337"/>
                <a:gd name="T66" fmla="*/ 62 w 151"/>
                <a:gd name="T67" fmla="*/ 171 h 337"/>
                <a:gd name="T68" fmla="*/ 48 w 151"/>
                <a:gd name="T69" fmla="*/ 174 h 337"/>
                <a:gd name="T70" fmla="*/ 49 w 151"/>
                <a:gd name="T71" fmla="*/ 315 h 337"/>
                <a:gd name="T72" fmla="*/ 34 w 151"/>
                <a:gd name="T73" fmla="*/ 337 h 337"/>
                <a:gd name="T74" fmla="*/ 29 w 151"/>
                <a:gd name="T75" fmla="*/ 337 h 3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51" h="337">
                  <a:moveTo>
                    <a:pt x="28" y="337"/>
                  </a:moveTo>
                  <a:cubicBezTo>
                    <a:pt x="27" y="337"/>
                    <a:pt x="27" y="337"/>
                    <a:pt x="27" y="337"/>
                  </a:cubicBezTo>
                  <a:cubicBezTo>
                    <a:pt x="25" y="337"/>
                    <a:pt x="22" y="337"/>
                    <a:pt x="19" y="335"/>
                  </a:cubicBezTo>
                  <a:cubicBezTo>
                    <a:pt x="17" y="334"/>
                    <a:pt x="17" y="334"/>
                    <a:pt x="17" y="334"/>
                  </a:cubicBezTo>
                  <a:cubicBezTo>
                    <a:pt x="14" y="332"/>
                    <a:pt x="14" y="332"/>
                    <a:pt x="14" y="332"/>
                  </a:cubicBezTo>
                  <a:cubicBezTo>
                    <a:pt x="13" y="331"/>
                    <a:pt x="13" y="331"/>
                    <a:pt x="13" y="331"/>
                  </a:cubicBezTo>
                  <a:cubicBezTo>
                    <a:pt x="12" y="329"/>
                    <a:pt x="12" y="329"/>
                    <a:pt x="12" y="329"/>
                  </a:cubicBezTo>
                  <a:cubicBezTo>
                    <a:pt x="10" y="327"/>
                    <a:pt x="10" y="327"/>
                    <a:pt x="10" y="327"/>
                  </a:cubicBezTo>
                  <a:cubicBezTo>
                    <a:pt x="10" y="326"/>
                    <a:pt x="10" y="326"/>
                    <a:pt x="10" y="326"/>
                  </a:cubicBezTo>
                  <a:cubicBezTo>
                    <a:pt x="9" y="326"/>
                    <a:pt x="9" y="326"/>
                    <a:pt x="9" y="326"/>
                  </a:cubicBezTo>
                  <a:cubicBezTo>
                    <a:pt x="0" y="304"/>
                    <a:pt x="0" y="304"/>
                    <a:pt x="0" y="304"/>
                  </a:cubicBezTo>
                  <a:cubicBezTo>
                    <a:pt x="3" y="141"/>
                    <a:pt x="3" y="141"/>
                    <a:pt x="3" y="141"/>
                  </a:cubicBezTo>
                  <a:cubicBezTo>
                    <a:pt x="7" y="116"/>
                    <a:pt x="7" y="116"/>
                    <a:pt x="7" y="116"/>
                  </a:cubicBezTo>
                  <a:cubicBezTo>
                    <a:pt x="7" y="116"/>
                    <a:pt x="35" y="99"/>
                    <a:pt x="35" y="85"/>
                  </a:cubicBezTo>
                  <a:cubicBezTo>
                    <a:pt x="35" y="58"/>
                    <a:pt x="45" y="35"/>
                    <a:pt x="44" y="0"/>
                  </a:cubicBezTo>
                  <a:cubicBezTo>
                    <a:pt x="114" y="1"/>
                    <a:pt x="114" y="1"/>
                    <a:pt x="114" y="1"/>
                  </a:cubicBezTo>
                  <a:cubicBezTo>
                    <a:pt x="123" y="1"/>
                    <a:pt x="123" y="1"/>
                    <a:pt x="123" y="1"/>
                  </a:cubicBezTo>
                  <a:cubicBezTo>
                    <a:pt x="123" y="1"/>
                    <a:pt x="123" y="1"/>
                    <a:pt x="123" y="1"/>
                  </a:cubicBezTo>
                  <a:cubicBezTo>
                    <a:pt x="126" y="0"/>
                    <a:pt x="128" y="0"/>
                    <a:pt x="130" y="0"/>
                  </a:cubicBezTo>
                  <a:cubicBezTo>
                    <a:pt x="139" y="0"/>
                    <a:pt x="144" y="3"/>
                    <a:pt x="147" y="8"/>
                  </a:cubicBezTo>
                  <a:cubicBezTo>
                    <a:pt x="148" y="9"/>
                    <a:pt x="148" y="9"/>
                    <a:pt x="148" y="9"/>
                  </a:cubicBezTo>
                  <a:cubicBezTo>
                    <a:pt x="148" y="9"/>
                    <a:pt x="148" y="9"/>
                    <a:pt x="148" y="9"/>
                  </a:cubicBezTo>
                  <a:cubicBezTo>
                    <a:pt x="148" y="9"/>
                    <a:pt x="148" y="9"/>
                    <a:pt x="148" y="9"/>
                  </a:cubicBezTo>
                  <a:cubicBezTo>
                    <a:pt x="148" y="10"/>
                    <a:pt x="148" y="10"/>
                    <a:pt x="148" y="10"/>
                  </a:cubicBezTo>
                  <a:cubicBezTo>
                    <a:pt x="148" y="10"/>
                    <a:pt x="148" y="10"/>
                    <a:pt x="148" y="10"/>
                  </a:cubicBezTo>
                  <a:cubicBezTo>
                    <a:pt x="149" y="11"/>
                    <a:pt x="149" y="11"/>
                    <a:pt x="149" y="11"/>
                  </a:cubicBezTo>
                  <a:cubicBezTo>
                    <a:pt x="149" y="13"/>
                    <a:pt x="149" y="13"/>
                    <a:pt x="149" y="13"/>
                  </a:cubicBezTo>
                  <a:cubicBezTo>
                    <a:pt x="150" y="56"/>
                    <a:pt x="150" y="110"/>
                    <a:pt x="151" y="147"/>
                  </a:cubicBezTo>
                  <a:cubicBezTo>
                    <a:pt x="149" y="156"/>
                    <a:pt x="144" y="160"/>
                    <a:pt x="136" y="160"/>
                  </a:cubicBezTo>
                  <a:cubicBezTo>
                    <a:pt x="128" y="160"/>
                    <a:pt x="123" y="156"/>
                    <a:pt x="121" y="148"/>
                  </a:cubicBezTo>
                  <a:cubicBezTo>
                    <a:pt x="115" y="40"/>
                    <a:pt x="115" y="40"/>
                    <a:pt x="115" y="40"/>
                  </a:cubicBezTo>
                  <a:cubicBezTo>
                    <a:pt x="114" y="28"/>
                    <a:pt x="114" y="28"/>
                    <a:pt x="114" y="28"/>
                  </a:cubicBezTo>
                  <a:cubicBezTo>
                    <a:pt x="114" y="26"/>
                    <a:pt x="113" y="25"/>
                    <a:pt x="112" y="25"/>
                  </a:cubicBezTo>
                  <a:cubicBezTo>
                    <a:pt x="112" y="25"/>
                    <a:pt x="112" y="25"/>
                    <a:pt x="112" y="25"/>
                  </a:cubicBezTo>
                  <a:cubicBezTo>
                    <a:pt x="111" y="26"/>
                    <a:pt x="110" y="27"/>
                    <a:pt x="110" y="28"/>
                  </a:cubicBezTo>
                  <a:cubicBezTo>
                    <a:pt x="111" y="138"/>
                    <a:pt x="111" y="138"/>
                    <a:pt x="111" y="138"/>
                  </a:cubicBezTo>
                  <a:cubicBezTo>
                    <a:pt x="112" y="318"/>
                    <a:pt x="112" y="318"/>
                    <a:pt x="112" y="318"/>
                  </a:cubicBezTo>
                  <a:cubicBezTo>
                    <a:pt x="112" y="319"/>
                    <a:pt x="112" y="319"/>
                    <a:pt x="112" y="319"/>
                  </a:cubicBezTo>
                  <a:cubicBezTo>
                    <a:pt x="112" y="319"/>
                    <a:pt x="112" y="319"/>
                    <a:pt x="112" y="319"/>
                  </a:cubicBezTo>
                  <a:cubicBezTo>
                    <a:pt x="112" y="319"/>
                    <a:pt x="112" y="319"/>
                    <a:pt x="112" y="319"/>
                  </a:cubicBezTo>
                  <a:cubicBezTo>
                    <a:pt x="112" y="320"/>
                    <a:pt x="112" y="320"/>
                    <a:pt x="112" y="320"/>
                  </a:cubicBezTo>
                  <a:cubicBezTo>
                    <a:pt x="112" y="320"/>
                    <a:pt x="112" y="320"/>
                    <a:pt x="112" y="320"/>
                  </a:cubicBezTo>
                  <a:cubicBezTo>
                    <a:pt x="112" y="321"/>
                    <a:pt x="112" y="321"/>
                    <a:pt x="112" y="321"/>
                  </a:cubicBezTo>
                  <a:cubicBezTo>
                    <a:pt x="112" y="322"/>
                    <a:pt x="112" y="322"/>
                    <a:pt x="112" y="322"/>
                  </a:cubicBezTo>
                  <a:cubicBezTo>
                    <a:pt x="112" y="322"/>
                    <a:pt x="112" y="322"/>
                    <a:pt x="112" y="322"/>
                  </a:cubicBezTo>
                  <a:cubicBezTo>
                    <a:pt x="111" y="323"/>
                    <a:pt x="111" y="323"/>
                    <a:pt x="111" y="323"/>
                  </a:cubicBezTo>
                  <a:cubicBezTo>
                    <a:pt x="111" y="323"/>
                    <a:pt x="111" y="323"/>
                    <a:pt x="111" y="323"/>
                  </a:cubicBezTo>
                  <a:cubicBezTo>
                    <a:pt x="111" y="323"/>
                    <a:pt x="111" y="323"/>
                    <a:pt x="111" y="323"/>
                  </a:cubicBezTo>
                  <a:cubicBezTo>
                    <a:pt x="111" y="324"/>
                    <a:pt x="111" y="324"/>
                    <a:pt x="111" y="324"/>
                  </a:cubicBezTo>
                  <a:cubicBezTo>
                    <a:pt x="111" y="325"/>
                    <a:pt x="111" y="325"/>
                    <a:pt x="111" y="325"/>
                  </a:cubicBezTo>
                  <a:cubicBezTo>
                    <a:pt x="111" y="325"/>
                    <a:pt x="111" y="325"/>
                    <a:pt x="111" y="325"/>
                  </a:cubicBezTo>
                  <a:cubicBezTo>
                    <a:pt x="110" y="326"/>
                    <a:pt x="110" y="326"/>
                    <a:pt x="110" y="326"/>
                  </a:cubicBezTo>
                  <a:cubicBezTo>
                    <a:pt x="110" y="326"/>
                    <a:pt x="110" y="326"/>
                    <a:pt x="110" y="326"/>
                  </a:cubicBezTo>
                  <a:cubicBezTo>
                    <a:pt x="110" y="326"/>
                    <a:pt x="110" y="326"/>
                    <a:pt x="110" y="326"/>
                  </a:cubicBezTo>
                  <a:cubicBezTo>
                    <a:pt x="109" y="329"/>
                    <a:pt x="107" y="331"/>
                    <a:pt x="104" y="333"/>
                  </a:cubicBezTo>
                  <a:cubicBezTo>
                    <a:pt x="103" y="334"/>
                    <a:pt x="103" y="334"/>
                    <a:pt x="103" y="334"/>
                  </a:cubicBezTo>
                  <a:cubicBezTo>
                    <a:pt x="102" y="335"/>
                    <a:pt x="102" y="335"/>
                    <a:pt x="102" y="335"/>
                  </a:cubicBezTo>
                  <a:cubicBezTo>
                    <a:pt x="100" y="336"/>
                    <a:pt x="100" y="336"/>
                    <a:pt x="100" y="336"/>
                  </a:cubicBezTo>
                  <a:cubicBezTo>
                    <a:pt x="97" y="336"/>
                    <a:pt x="97" y="336"/>
                    <a:pt x="97" y="336"/>
                  </a:cubicBezTo>
                  <a:cubicBezTo>
                    <a:pt x="95" y="337"/>
                    <a:pt x="95" y="337"/>
                    <a:pt x="95" y="337"/>
                  </a:cubicBezTo>
                  <a:cubicBezTo>
                    <a:pt x="93" y="337"/>
                    <a:pt x="93" y="337"/>
                    <a:pt x="93" y="337"/>
                  </a:cubicBezTo>
                  <a:cubicBezTo>
                    <a:pt x="91" y="337"/>
                    <a:pt x="91" y="337"/>
                    <a:pt x="91" y="337"/>
                  </a:cubicBezTo>
                  <a:cubicBezTo>
                    <a:pt x="88" y="337"/>
                    <a:pt x="85" y="336"/>
                    <a:pt x="82" y="335"/>
                  </a:cubicBezTo>
                  <a:cubicBezTo>
                    <a:pt x="80" y="334"/>
                    <a:pt x="80" y="334"/>
                    <a:pt x="80" y="334"/>
                  </a:cubicBezTo>
                  <a:cubicBezTo>
                    <a:pt x="72" y="326"/>
                    <a:pt x="70" y="316"/>
                    <a:pt x="71" y="282"/>
                  </a:cubicBezTo>
                  <a:cubicBezTo>
                    <a:pt x="70" y="174"/>
                    <a:pt x="70" y="174"/>
                    <a:pt x="70" y="174"/>
                  </a:cubicBezTo>
                  <a:cubicBezTo>
                    <a:pt x="70" y="173"/>
                    <a:pt x="69" y="172"/>
                    <a:pt x="68" y="172"/>
                  </a:cubicBezTo>
                  <a:cubicBezTo>
                    <a:pt x="62" y="171"/>
                    <a:pt x="62" y="171"/>
                    <a:pt x="62" y="171"/>
                  </a:cubicBezTo>
                  <a:cubicBezTo>
                    <a:pt x="50" y="171"/>
                    <a:pt x="50" y="171"/>
                    <a:pt x="50" y="171"/>
                  </a:cubicBezTo>
                  <a:cubicBezTo>
                    <a:pt x="49" y="171"/>
                    <a:pt x="48" y="172"/>
                    <a:pt x="48" y="174"/>
                  </a:cubicBezTo>
                  <a:cubicBezTo>
                    <a:pt x="49" y="304"/>
                    <a:pt x="49" y="304"/>
                    <a:pt x="49" y="304"/>
                  </a:cubicBezTo>
                  <a:cubicBezTo>
                    <a:pt x="49" y="315"/>
                    <a:pt x="49" y="315"/>
                    <a:pt x="49" y="315"/>
                  </a:cubicBezTo>
                  <a:cubicBezTo>
                    <a:pt x="49" y="319"/>
                    <a:pt x="49" y="319"/>
                    <a:pt x="49" y="319"/>
                  </a:cubicBezTo>
                  <a:cubicBezTo>
                    <a:pt x="47" y="328"/>
                    <a:pt x="42" y="334"/>
                    <a:pt x="34" y="337"/>
                  </a:cubicBezTo>
                  <a:cubicBezTo>
                    <a:pt x="31" y="337"/>
                    <a:pt x="31" y="337"/>
                    <a:pt x="31" y="337"/>
                  </a:cubicBezTo>
                  <a:cubicBezTo>
                    <a:pt x="29" y="337"/>
                    <a:pt x="29" y="337"/>
                    <a:pt x="29" y="337"/>
                  </a:cubicBezTo>
                  <a:cubicBezTo>
                    <a:pt x="28" y="337"/>
                    <a:pt x="28" y="337"/>
                    <a:pt x="28" y="337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36" name="PA_任意多边形 39"/>
            <p:cNvSpPr/>
            <p:nvPr>
              <p:custDataLst>
                <p:tags r:id="rId39"/>
              </p:custDataLst>
            </p:nvPr>
          </p:nvSpPr>
          <p:spPr bwMode="auto">
            <a:xfrm>
              <a:off x="6524625" y="2616200"/>
              <a:ext cx="155575" cy="882650"/>
            </a:xfrm>
            <a:custGeom>
              <a:avLst/>
              <a:gdLst>
                <a:gd name="T0" fmla="*/ 1 w 24"/>
                <a:gd name="T1" fmla="*/ 125 h 136"/>
                <a:gd name="T2" fmla="*/ 1 w 24"/>
                <a:gd name="T3" fmla="*/ 125 h 136"/>
                <a:gd name="T4" fmla="*/ 2 w 24"/>
                <a:gd name="T5" fmla="*/ 126 h 136"/>
                <a:gd name="T6" fmla="*/ 24 w 24"/>
                <a:gd name="T7" fmla="*/ 135 h 136"/>
                <a:gd name="T8" fmla="*/ 6 w 24"/>
                <a:gd name="T9" fmla="*/ 120 h 136"/>
                <a:gd name="T10" fmla="*/ 2 w 24"/>
                <a:gd name="T11" fmla="*/ 36 h 136"/>
                <a:gd name="T12" fmla="*/ 1 w 24"/>
                <a:gd name="T13" fmla="*/ 22 h 136"/>
                <a:gd name="T14" fmla="*/ 1 w 24"/>
                <a:gd name="T15" fmla="*/ 20 h 136"/>
                <a:gd name="T16" fmla="*/ 1 w 24"/>
                <a:gd name="T17" fmla="*/ 17 h 136"/>
                <a:gd name="T18" fmla="*/ 1 w 24"/>
                <a:gd name="T19" fmla="*/ 17 h 136"/>
                <a:gd name="T20" fmla="*/ 1 w 24"/>
                <a:gd name="T21" fmla="*/ 12 h 136"/>
                <a:gd name="T22" fmla="*/ 1 w 24"/>
                <a:gd name="T23" fmla="*/ 12 h 136"/>
                <a:gd name="T24" fmla="*/ 1 w 24"/>
                <a:gd name="T25" fmla="*/ 9 h 136"/>
                <a:gd name="T26" fmla="*/ 1 w 24"/>
                <a:gd name="T27" fmla="*/ 7 h 136"/>
                <a:gd name="T28" fmla="*/ 0 w 24"/>
                <a:gd name="T29" fmla="*/ 0 h 136"/>
                <a:gd name="T30" fmla="*/ 1 w 24"/>
                <a:gd name="T31" fmla="*/ 110 h 136"/>
                <a:gd name="T32" fmla="*/ 1 w 24"/>
                <a:gd name="T33" fmla="*/ 125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4" h="136">
                  <a:moveTo>
                    <a:pt x="1" y="125"/>
                  </a:moveTo>
                  <a:cubicBezTo>
                    <a:pt x="1" y="125"/>
                    <a:pt x="1" y="125"/>
                    <a:pt x="1" y="125"/>
                  </a:cubicBezTo>
                  <a:cubicBezTo>
                    <a:pt x="2" y="126"/>
                    <a:pt x="2" y="126"/>
                    <a:pt x="2" y="126"/>
                  </a:cubicBezTo>
                  <a:cubicBezTo>
                    <a:pt x="7" y="134"/>
                    <a:pt x="14" y="136"/>
                    <a:pt x="24" y="135"/>
                  </a:cubicBezTo>
                  <a:cubicBezTo>
                    <a:pt x="15" y="134"/>
                    <a:pt x="9" y="129"/>
                    <a:pt x="6" y="120"/>
                  </a:cubicBezTo>
                  <a:cubicBezTo>
                    <a:pt x="2" y="36"/>
                    <a:pt x="2" y="36"/>
                    <a:pt x="2" y="36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10"/>
                    <a:pt x="1" y="110"/>
                    <a:pt x="1" y="110"/>
                  </a:cubicBezTo>
                  <a:cubicBezTo>
                    <a:pt x="1" y="125"/>
                    <a:pt x="1" y="125"/>
                    <a:pt x="1" y="125"/>
                  </a:cubicBezTo>
                </a:path>
              </a:pathLst>
            </a:custGeom>
            <a:solidFill>
              <a:srgbClr val="155A6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37" name="PA_椭圆 41"/>
            <p:cNvSpPr>
              <a:spLocks noChangeArrowheads="1"/>
            </p:cNvSpPr>
            <p:nvPr>
              <p:custDataLst>
                <p:tags r:id="rId40"/>
              </p:custDataLst>
            </p:nvPr>
          </p:nvSpPr>
          <p:spPr bwMode="auto">
            <a:xfrm>
              <a:off x="5848350" y="1719263"/>
              <a:ext cx="644525" cy="642938"/>
            </a:xfrm>
            <a:prstGeom prst="ellipse">
              <a:avLst/>
            </a:prstGeom>
            <a:solidFill>
              <a:srgbClr val="9EC6B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38" name="PA_任意多边形 42"/>
            <p:cNvSpPr/>
            <p:nvPr>
              <p:custDataLst>
                <p:tags r:id="rId41"/>
              </p:custDataLst>
            </p:nvPr>
          </p:nvSpPr>
          <p:spPr bwMode="auto">
            <a:xfrm>
              <a:off x="6075363" y="2486025"/>
              <a:ext cx="201612" cy="947738"/>
            </a:xfrm>
            <a:custGeom>
              <a:avLst/>
              <a:gdLst>
                <a:gd name="T0" fmla="*/ 31 w 31"/>
                <a:gd name="T1" fmla="*/ 15 h 146"/>
                <a:gd name="T2" fmla="*/ 15 w 31"/>
                <a:gd name="T3" fmla="*/ 0 h 146"/>
                <a:gd name="T4" fmla="*/ 0 w 31"/>
                <a:gd name="T5" fmla="*/ 15 h 146"/>
                <a:gd name="T6" fmla="*/ 8 w 31"/>
                <a:gd name="T7" fmla="*/ 28 h 146"/>
                <a:gd name="T8" fmla="*/ 1 w 31"/>
                <a:gd name="T9" fmla="*/ 114 h 146"/>
                <a:gd name="T10" fmla="*/ 1 w 31"/>
                <a:gd name="T11" fmla="*/ 115 h 146"/>
                <a:gd name="T12" fmla="*/ 12 w 31"/>
                <a:gd name="T13" fmla="*/ 144 h 146"/>
                <a:gd name="T14" fmla="*/ 14 w 31"/>
                <a:gd name="T15" fmla="*/ 146 h 146"/>
                <a:gd name="T16" fmla="*/ 16 w 31"/>
                <a:gd name="T17" fmla="*/ 145 h 146"/>
                <a:gd name="T18" fmla="*/ 27 w 31"/>
                <a:gd name="T19" fmla="*/ 116 h 146"/>
                <a:gd name="T20" fmla="*/ 27 w 31"/>
                <a:gd name="T21" fmla="*/ 114 h 146"/>
                <a:gd name="T22" fmla="*/ 23 w 31"/>
                <a:gd name="T23" fmla="*/ 28 h 146"/>
                <a:gd name="T24" fmla="*/ 31 w 31"/>
                <a:gd name="T25" fmla="*/ 15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1" h="146">
                  <a:moveTo>
                    <a:pt x="31" y="15"/>
                  </a:moveTo>
                  <a:cubicBezTo>
                    <a:pt x="31" y="7"/>
                    <a:pt x="24" y="0"/>
                    <a:pt x="15" y="0"/>
                  </a:cubicBezTo>
                  <a:cubicBezTo>
                    <a:pt x="7" y="0"/>
                    <a:pt x="0" y="7"/>
                    <a:pt x="0" y="15"/>
                  </a:cubicBezTo>
                  <a:cubicBezTo>
                    <a:pt x="0" y="20"/>
                    <a:pt x="3" y="25"/>
                    <a:pt x="8" y="28"/>
                  </a:cubicBezTo>
                  <a:cubicBezTo>
                    <a:pt x="1" y="114"/>
                    <a:pt x="1" y="114"/>
                    <a:pt x="1" y="114"/>
                  </a:cubicBezTo>
                  <a:cubicBezTo>
                    <a:pt x="1" y="114"/>
                    <a:pt x="1" y="114"/>
                    <a:pt x="1" y="115"/>
                  </a:cubicBezTo>
                  <a:cubicBezTo>
                    <a:pt x="12" y="144"/>
                    <a:pt x="12" y="144"/>
                    <a:pt x="12" y="144"/>
                  </a:cubicBezTo>
                  <a:cubicBezTo>
                    <a:pt x="12" y="145"/>
                    <a:pt x="13" y="146"/>
                    <a:pt x="14" y="146"/>
                  </a:cubicBezTo>
                  <a:cubicBezTo>
                    <a:pt x="15" y="146"/>
                    <a:pt x="16" y="145"/>
                    <a:pt x="16" y="145"/>
                  </a:cubicBezTo>
                  <a:cubicBezTo>
                    <a:pt x="27" y="116"/>
                    <a:pt x="27" y="116"/>
                    <a:pt x="27" y="116"/>
                  </a:cubicBezTo>
                  <a:cubicBezTo>
                    <a:pt x="27" y="115"/>
                    <a:pt x="28" y="115"/>
                    <a:pt x="27" y="114"/>
                  </a:cubicBezTo>
                  <a:cubicBezTo>
                    <a:pt x="23" y="28"/>
                    <a:pt x="23" y="28"/>
                    <a:pt x="23" y="28"/>
                  </a:cubicBezTo>
                  <a:cubicBezTo>
                    <a:pt x="27" y="26"/>
                    <a:pt x="31" y="21"/>
                    <a:pt x="31" y="15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39" name="PA_任意多边形 43"/>
            <p:cNvSpPr>
              <a:spLocks noEditPoints="1"/>
            </p:cNvSpPr>
            <p:nvPr>
              <p:custDataLst>
                <p:tags r:id="rId42"/>
              </p:custDataLst>
            </p:nvPr>
          </p:nvSpPr>
          <p:spPr bwMode="auto">
            <a:xfrm>
              <a:off x="5835650" y="2433638"/>
              <a:ext cx="942975" cy="2190750"/>
            </a:xfrm>
            <a:custGeom>
              <a:avLst/>
              <a:gdLst>
                <a:gd name="T0" fmla="*/ 44 w 145"/>
                <a:gd name="T1" fmla="*/ 46 h 337"/>
                <a:gd name="T2" fmla="*/ 44 w 145"/>
                <a:gd name="T3" fmla="*/ 35 h 337"/>
                <a:gd name="T4" fmla="*/ 117 w 145"/>
                <a:gd name="T5" fmla="*/ 1 h 337"/>
                <a:gd name="T6" fmla="*/ 108 w 145"/>
                <a:gd name="T7" fmla="*/ 1 h 337"/>
                <a:gd name="T8" fmla="*/ 44 w 145"/>
                <a:gd name="T9" fmla="*/ 0 h 337"/>
                <a:gd name="T10" fmla="*/ 52 w 145"/>
                <a:gd name="T11" fmla="*/ 8 h 337"/>
                <a:gd name="T12" fmla="*/ 60 w 145"/>
                <a:gd name="T13" fmla="*/ 36 h 337"/>
                <a:gd name="T14" fmla="*/ 64 w 145"/>
                <a:gd name="T15" fmla="*/ 124 h 337"/>
                <a:gd name="T16" fmla="*/ 51 w 145"/>
                <a:gd name="T17" fmla="*/ 154 h 337"/>
                <a:gd name="T18" fmla="*/ 49 w 145"/>
                <a:gd name="T19" fmla="*/ 152 h 337"/>
                <a:gd name="T20" fmla="*/ 44 w 145"/>
                <a:gd name="T21" fmla="*/ 140 h 337"/>
                <a:gd name="T22" fmla="*/ 27 w 145"/>
                <a:gd name="T23" fmla="*/ 161 h 337"/>
                <a:gd name="T24" fmla="*/ 22 w 145"/>
                <a:gd name="T25" fmla="*/ 162 h 337"/>
                <a:gd name="T26" fmla="*/ 3 w 145"/>
                <a:gd name="T27" fmla="*/ 153 h 337"/>
                <a:gd name="T28" fmla="*/ 1 w 145"/>
                <a:gd name="T29" fmla="*/ 320 h 337"/>
                <a:gd name="T30" fmla="*/ 4 w 145"/>
                <a:gd name="T31" fmla="*/ 326 h 337"/>
                <a:gd name="T32" fmla="*/ 6 w 145"/>
                <a:gd name="T33" fmla="*/ 329 h 337"/>
                <a:gd name="T34" fmla="*/ 8 w 145"/>
                <a:gd name="T35" fmla="*/ 332 h 337"/>
                <a:gd name="T36" fmla="*/ 13 w 145"/>
                <a:gd name="T37" fmla="*/ 335 h 337"/>
                <a:gd name="T38" fmla="*/ 22 w 145"/>
                <a:gd name="T39" fmla="*/ 337 h 337"/>
                <a:gd name="T40" fmla="*/ 25 w 145"/>
                <a:gd name="T41" fmla="*/ 337 h 337"/>
                <a:gd name="T42" fmla="*/ 43 w 145"/>
                <a:gd name="T43" fmla="*/ 319 h 337"/>
                <a:gd name="T44" fmla="*/ 43 w 145"/>
                <a:gd name="T45" fmla="*/ 304 h 337"/>
                <a:gd name="T46" fmla="*/ 42 w 145"/>
                <a:gd name="T47" fmla="*/ 174 h 337"/>
                <a:gd name="T48" fmla="*/ 56 w 145"/>
                <a:gd name="T49" fmla="*/ 171 h 337"/>
                <a:gd name="T50" fmla="*/ 64 w 145"/>
                <a:gd name="T51" fmla="*/ 174 h 337"/>
                <a:gd name="T52" fmla="*/ 65 w 145"/>
                <a:gd name="T53" fmla="*/ 282 h 337"/>
                <a:gd name="T54" fmla="*/ 74 w 145"/>
                <a:gd name="T55" fmla="*/ 334 h 337"/>
                <a:gd name="T56" fmla="*/ 85 w 145"/>
                <a:gd name="T57" fmla="*/ 337 h 337"/>
                <a:gd name="T58" fmla="*/ 89 w 145"/>
                <a:gd name="T59" fmla="*/ 337 h 337"/>
                <a:gd name="T60" fmla="*/ 94 w 145"/>
                <a:gd name="T61" fmla="*/ 336 h 337"/>
                <a:gd name="T62" fmla="*/ 97 w 145"/>
                <a:gd name="T63" fmla="*/ 334 h 337"/>
                <a:gd name="T64" fmla="*/ 104 w 145"/>
                <a:gd name="T65" fmla="*/ 326 h 337"/>
                <a:gd name="T66" fmla="*/ 104 w 145"/>
                <a:gd name="T67" fmla="*/ 326 h 337"/>
                <a:gd name="T68" fmla="*/ 105 w 145"/>
                <a:gd name="T69" fmla="*/ 325 h 337"/>
                <a:gd name="T70" fmla="*/ 105 w 145"/>
                <a:gd name="T71" fmla="*/ 323 h 337"/>
                <a:gd name="T72" fmla="*/ 105 w 145"/>
                <a:gd name="T73" fmla="*/ 323 h 337"/>
                <a:gd name="T74" fmla="*/ 106 w 145"/>
                <a:gd name="T75" fmla="*/ 322 h 337"/>
                <a:gd name="T76" fmla="*/ 106 w 145"/>
                <a:gd name="T77" fmla="*/ 320 h 337"/>
                <a:gd name="T78" fmla="*/ 106 w 145"/>
                <a:gd name="T79" fmla="*/ 319 h 337"/>
                <a:gd name="T80" fmla="*/ 106 w 145"/>
                <a:gd name="T81" fmla="*/ 319 h 337"/>
                <a:gd name="T82" fmla="*/ 105 w 145"/>
                <a:gd name="T83" fmla="*/ 138 h 337"/>
                <a:gd name="T84" fmla="*/ 104 w 145"/>
                <a:gd name="T85" fmla="*/ 28 h 337"/>
                <a:gd name="T86" fmla="*/ 106 w 145"/>
                <a:gd name="T87" fmla="*/ 25 h 337"/>
                <a:gd name="T88" fmla="*/ 109 w 145"/>
                <a:gd name="T89" fmla="*/ 40 h 337"/>
                <a:gd name="T90" fmla="*/ 130 w 145"/>
                <a:gd name="T91" fmla="*/ 160 h 337"/>
                <a:gd name="T92" fmla="*/ 143 w 145"/>
                <a:gd name="T93" fmla="*/ 13 h 337"/>
                <a:gd name="T94" fmla="*/ 142 w 145"/>
                <a:gd name="T95" fmla="*/ 10 h 337"/>
                <a:gd name="T96" fmla="*/ 142 w 145"/>
                <a:gd name="T97" fmla="*/ 9 h 337"/>
                <a:gd name="T98" fmla="*/ 142 w 145"/>
                <a:gd name="T99" fmla="*/ 9 h 337"/>
                <a:gd name="T100" fmla="*/ 124 w 145"/>
                <a:gd name="T101" fmla="*/ 0 h 3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5" h="337">
                  <a:moveTo>
                    <a:pt x="44" y="35"/>
                  </a:moveTo>
                  <a:cubicBezTo>
                    <a:pt x="44" y="46"/>
                    <a:pt x="44" y="46"/>
                    <a:pt x="44" y="46"/>
                  </a:cubicBezTo>
                  <a:cubicBezTo>
                    <a:pt x="45" y="36"/>
                    <a:pt x="45" y="36"/>
                    <a:pt x="45" y="36"/>
                  </a:cubicBezTo>
                  <a:cubicBezTo>
                    <a:pt x="44" y="36"/>
                    <a:pt x="44" y="35"/>
                    <a:pt x="44" y="35"/>
                  </a:cubicBezTo>
                  <a:moveTo>
                    <a:pt x="124" y="0"/>
                  </a:moveTo>
                  <a:cubicBezTo>
                    <a:pt x="122" y="0"/>
                    <a:pt x="120" y="0"/>
                    <a:pt x="117" y="1"/>
                  </a:cubicBezTo>
                  <a:cubicBezTo>
                    <a:pt x="117" y="1"/>
                    <a:pt x="117" y="1"/>
                    <a:pt x="117" y="1"/>
                  </a:cubicBezTo>
                  <a:cubicBezTo>
                    <a:pt x="108" y="1"/>
                    <a:pt x="108" y="1"/>
                    <a:pt x="108" y="1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6" y="9"/>
                    <a:pt x="49" y="8"/>
                    <a:pt x="52" y="8"/>
                  </a:cubicBezTo>
                  <a:cubicBezTo>
                    <a:pt x="61" y="8"/>
                    <a:pt x="68" y="15"/>
                    <a:pt x="68" y="23"/>
                  </a:cubicBezTo>
                  <a:cubicBezTo>
                    <a:pt x="68" y="29"/>
                    <a:pt x="64" y="34"/>
                    <a:pt x="60" y="36"/>
                  </a:cubicBezTo>
                  <a:cubicBezTo>
                    <a:pt x="64" y="122"/>
                    <a:pt x="64" y="122"/>
                    <a:pt x="64" y="122"/>
                  </a:cubicBezTo>
                  <a:cubicBezTo>
                    <a:pt x="65" y="123"/>
                    <a:pt x="64" y="123"/>
                    <a:pt x="64" y="124"/>
                  </a:cubicBezTo>
                  <a:cubicBezTo>
                    <a:pt x="53" y="153"/>
                    <a:pt x="53" y="153"/>
                    <a:pt x="53" y="153"/>
                  </a:cubicBezTo>
                  <a:cubicBezTo>
                    <a:pt x="53" y="153"/>
                    <a:pt x="52" y="154"/>
                    <a:pt x="51" y="154"/>
                  </a:cubicBezTo>
                  <a:cubicBezTo>
                    <a:pt x="51" y="154"/>
                    <a:pt x="51" y="154"/>
                    <a:pt x="51" y="154"/>
                  </a:cubicBezTo>
                  <a:cubicBezTo>
                    <a:pt x="50" y="154"/>
                    <a:pt x="49" y="153"/>
                    <a:pt x="49" y="152"/>
                  </a:cubicBezTo>
                  <a:cubicBezTo>
                    <a:pt x="44" y="139"/>
                    <a:pt x="44" y="139"/>
                    <a:pt x="44" y="139"/>
                  </a:cubicBezTo>
                  <a:cubicBezTo>
                    <a:pt x="44" y="140"/>
                    <a:pt x="44" y="140"/>
                    <a:pt x="44" y="140"/>
                  </a:cubicBezTo>
                  <a:cubicBezTo>
                    <a:pt x="44" y="146"/>
                    <a:pt x="43" y="151"/>
                    <a:pt x="39" y="156"/>
                  </a:cubicBezTo>
                  <a:cubicBezTo>
                    <a:pt x="36" y="159"/>
                    <a:pt x="32" y="161"/>
                    <a:pt x="27" y="161"/>
                  </a:cubicBezTo>
                  <a:cubicBezTo>
                    <a:pt x="27" y="161"/>
                    <a:pt x="27" y="161"/>
                    <a:pt x="27" y="161"/>
                  </a:cubicBezTo>
                  <a:cubicBezTo>
                    <a:pt x="22" y="162"/>
                    <a:pt x="22" y="162"/>
                    <a:pt x="22" y="162"/>
                  </a:cubicBezTo>
                  <a:cubicBezTo>
                    <a:pt x="19" y="162"/>
                    <a:pt x="19" y="162"/>
                    <a:pt x="19" y="162"/>
                  </a:cubicBezTo>
                  <a:cubicBezTo>
                    <a:pt x="12" y="162"/>
                    <a:pt x="5" y="157"/>
                    <a:pt x="3" y="153"/>
                  </a:cubicBezTo>
                  <a:cubicBezTo>
                    <a:pt x="2" y="150"/>
                    <a:pt x="1" y="142"/>
                    <a:pt x="0" y="135"/>
                  </a:cubicBezTo>
                  <a:cubicBezTo>
                    <a:pt x="1" y="320"/>
                    <a:pt x="1" y="320"/>
                    <a:pt x="1" y="320"/>
                  </a:cubicBezTo>
                  <a:cubicBezTo>
                    <a:pt x="3" y="326"/>
                    <a:pt x="3" y="326"/>
                    <a:pt x="3" y="326"/>
                  </a:cubicBezTo>
                  <a:cubicBezTo>
                    <a:pt x="4" y="326"/>
                    <a:pt x="4" y="326"/>
                    <a:pt x="4" y="326"/>
                  </a:cubicBezTo>
                  <a:cubicBezTo>
                    <a:pt x="4" y="327"/>
                    <a:pt x="4" y="327"/>
                    <a:pt x="4" y="327"/>
                  </a:cubicBezTo>
                  <a:cubicBezTo>
                    <a:pt x="6" y="329"/>
                    <a:pt x="6" y="329"/>
                    <a:pt x="6" y="329"/>
                  </a:cubicBezTo>
                  <a:cubicBezTo>
                    <a:pt x="7" y="331"/>
                    <a:pt x="7" y="331"/>
                    <a:pt x="7" y="331"/>
                  </a:cubicBezTo>
                  <a:cubicBezTo>
                    <a:pt x="8" y="332"/>
                    <a:pt x="8" y="332"/>
                    <a:pt x="8" y="332"/>
                  </a:cubicBezTo>
                  <a:cubicBezTo>
                    <a:pt x="11" y="334"/>
                    <a:pt x="11" y="334"/>
                    <a:pt x="11" y="334"/>
                  </a:cubicBezTo>
                  <a:cubicBezTo>
                    <a:pt x="13" y="335"/>
                    <a:pt x="13" y="335"/>
                    <a:pt x="13" y="335"/>
                  </a:cubicBezTo>
                  <a:cubicBezTo>
                    <a:pt x="16" y="337"/>
                    <a:pt x="19" y="337"/>
                    <a:pt x="21" y="337"/>
                  </a:cubicBezTo>
                  <a:cubicBezTo>
                    <a:pt x="22" y="337"/>
                    <a:pt x="22" y="337"/>
                    <a:pt x="22" y="337"/>
                  </a:cubicBezTo>
                  <a:cubicBezTo>
                    <a:pt x="23" y="337"/>
                    <a:pt x="23" y="337"/>
                    <a:pt x="23" y="337"/>
                  </a:cubicBezTo>
                  <a:cubicBezTo>
                    <a:pt x="25" y="337"/>
                    <a:pt x="25" y="337"/>
                    <a:pt x="25" y="337"/>
                  </a:cubicBezTo>
                  <a:cubicBezTo>
                    <a:pt x="28" y="337"/>
                    <a:pt x="28" y="337"/>
                    <a:pt x="28" y="337"/>
                  </a:cubicBezTo>
                  <a:cubicBezTo>
                    <a:pt x="36" y="334"/>
                    <a:pt x="41" y="328"/>
                    <a:pt x="43" y="319"/>
                  </a:cubicBezTo>
                  <a:cubicBezTo>
                    <a:pt x="43" y="315"/>
                    <a:pt x="43" y="315"/>
                    <a:pt x="43" y="315"/>
                  </a:cubicBezTo>
                  <a:cubicBezTo>
                    <a:pt x="43" y="304"/>
                    <a:pt x="43" y="304"/>
                    <a:pt x="43" y="304"/>
                  </a:cubicBezTo>
                  <a:cubicBezTo>
                    <a:pt x="42" y="174"/>
                    <a:pt x="42" y="174"/>
                    <a:pt x="42" y="174"/>
                  </a:cubicBezTo>
                  <a:cubicBezTo>
                    <a:pt x="42" y="174"/>
                    <a:pt x="42" y="174"/>
                    <a:pt x="42" y="174"/>
                  </a:cubicBezTo>
                  <a:cubicBezTo>
                    <a:pt x="42" y="172"/>
                    <a:pt x="43" y="171"/>
                    <a:pt x="44" y="171"/>
                  </a:cubicBezTo>
                  <a:cubicBezTo>
                    <a:pt x="56" y="171"/>
                    <a:pt x="56" y="171"/>
                    <a:pt x="56" y="171"/>
                  </a:cubicBezTo>
                  <a:cubicBezTo>
                    <a:pt x="62" y="172"/>
                    <a:pt x="62" y="172"/>
                    <a:pt x="62" y="172"/>
                  </a:cubicBezTo>
                  <a:cubicBezTo>
                    <a:pt x="63" y="172"/>
                    <a:pt x="64" y="173"/>
                    <a:pt x="64" y="174"/>
                  </a:cubicBezTo>
                  <a:cubicBezTo>
                    <a:pt x="65" y="282"/>
                    <a:pt x="65" y="282"/>
                    <a:pt x="65" y="282"/>
                  </a:cubicBezTo>
                  <a:cubicBezTo>
                    <a:pt x="65" y="282"/>
                    <a:pt x="65" y="282"/>
                    <a:pt x="65" y="282"/>
                  </a:cubicBezTo>
                  <a:cubicBezTo>
                    <a:pt x="65" y="286"/>
                    <a:pt x="65" y="288"/>
                    <a:pt x="65" y="291"/>
                  </a:cubicBezTo>
                  <a:cubicBezTo>
                    <a:pt x="65" y="318"/>
                    <a:pt x="67" y="327"/>
                    <a:pt x="74" y="334"/>
                  </a:cubicBezTo>
                  <a:cubicBezTo>
                    <a:pt x="76" y="335"/>
                    <a:pt x="76" y="335"/>
                    <a:pt x="76" y="335"/>
                  </a:cubicBezTo>
                  <a:cubicBezTo>
                    <a:pt x="79" y="336"/>
                    <a:pt x="82" y="337"/>
                    <a:pt x="85" y="337"/>
                  </a:cubicBezTo>
                  <a:cubicBezTo>
                    <a:pt x="87" y="337"/>
                    <a:pt x="87" y="337"/>
                    <a:pt x="87" y="337"/>
                  </a:cubicBezTo>
                  <a:cubicBezTo>
                    <a:pt x="89" y="337"/>
                    <a:pt x="89" y="337"/>
                    <a:pt x="89" y="337"/>
                  </a:cubicBezTo>
                  <a:cubicBezTo>
                    <a:pt x="91" y="336"/>
                    <a:pt x="91" y="336"/>
                    <a:pt x="91" y="336"/>
                  </a:cubicBezTo>
                  <a:cubicBezTo>
                    <a:pt x="94" y="336"/>
                    <a:pt x="94" y="336"/>
                    <a:pt x="94" y="336"/>
                  </a:cubicBezTo>
                  <a:cubicBezTo>
                    <a:pt x="96" y="335"/>
                    <a:pt x="96" y="335"/>
                    <a:pt x="96" y="335"/>
                  </a:cubicBezTo>
                  <a:cubicBezTo>
                    <a:pt x="97" y="334"/>
                    <a:pt x="97" y="334"/>
                    <a:pt x="97" y="334"/>
                  </a:cubicBezTo>
                  <a:cubicBezTo>
                    <a:pt x="98" y="333"/>
                    <a:pt x="98" y="333"/>
                    <a:pt x="98" y="333"/>
                  </a:cubicBezTo>
                  <a:cubicBezTo>
                    <a:pt x="101" y="331"/>
                    <a:pt x="103" y="329"/>
                    <a:pt x="104" y="326"/>
                  </a:cubicBezTo>
                  <a:cubicBezTo>
                    <a:pt x="104" y="326"/>
                    <a:pt x="104" y="326"/>
                    <a:pt x="104" y="326"/>
                  </a:cubicBezTo>
                  <a:cubicBezTo>
                    <a:pt x="104" y="326"/>
                    <a:pt x="104" y="326"/>
                    <a:pt x="104" y="326"/>
                  </a:cubicBezTo>
                  <a:cubicBezTo>
                    <a:pt x="105" y="325"/>
                    <a:pt x="105" y="325"/>
                    <a:pt x="105" y="325"/>
                  </a:cubicBezTo>
                  <a:cubicBezTo>
                    <a:pt x="105" y="325"/>
                    <a:pt x="105" y="325"/>
                    <a:pt x="105" y="325"/>
                  </a:cubicBezTo>
                  <a:cubicBezTo>
                    <a:pt x="105" y="324"/>
                    <a:pt x="105" y="324"/>
                    <a:pt x="105" y="324"/>
                  </a:cubicBezTo>
                  <a:cubicBezTo>
                    <a:pt x="105" y="323"/>
                    <a:pt x="105" y="323"/>
                    <a:pt x="105" y="323"/>
                  </a:cubicBezTo>
                  <a:cubicBezTo>
                    <a:pt x="105" y="323"/>
                    <a:pt x="105" y="323"/>
                    <a:pt x="105" y="323"/>
                  </a:cubicBezTo>
                  <a:cubicBezTo>
                    <a:pt x="105" y="323"/>
                    <a:pt x="105" y="323"/>
                    <a:pt x="105" y="323"/>
                  </a:cubicBezTo>
                  <a:cubicBezTo>
                    <a:pt x="106" y="322"/>
                    <a:pt x="106" y="322"/>
                    <a:pt x="106" y="322"/>
                  </a:cubicBezTo>
                  <a:cubicBezTo>
                    <a:pt x="106" y="322"/>
                    <a:pt x="106" y="322"/>
                    <a:pt x="106" y="322"/>
                  </a:cubicBezTo>
                  <a:cubicBezTo>
                    <a:pt x="106" y="321"/>
                    <a:pt x="106" y="321"/>
                    <a:pt x="106" y="321"/>
                  </a:cubicBezTo>
                  <a:cubicBezTo>
                    <a:pt x="106" y="320"/>
                    <a:pt x="106" y="320"/>
                    <a:pt x="106" y="320"/>
                  </a:cubicBezTo>
                  <a:cubicBezTo>
                    <a:pt x="106" y="320"/>
                    <a:pt x="106" y="320"/>
                    <a:pt x="106" y="320"/>
                  </a:cubicBezTo>
                  <a:cubicBezTo>
                    <a:pt x="106" y="319"/>
                    <a:pt x="106" y="319"/>
                    <a:pt x="106" y="319"/>
                  </a:cubicBezTo>
                  <a:cubicBezTo>
                    <a:pt x="106" y="319"/>
                    <a:pt x="106" y="319"/>
                    <a:pt x="106" y="319"/>
                  </a:cubicBezTo>
                  <a:cubicBezTo>
                    <a:pt x="106" y="319"/>
                    <a:pt x="106" y="319"/>
                    <a:pt x="106" y="319"/>
                  </a:cubicBezTo>
                  <a:cubicBezTo>
                    <a:pt x="106" y="318"/>
                    <a:pt x="106" y="318"/>
                    <a:pt x="106" y="318"/>
                  </a:cubicBezTo>
                  <a:cubicBezTo>
                    <a:pt x="105" y="138"/>
                    <a:pt x="105" y="138"/>
                    <a:pt x="105" y="138"/>
                  </a:cubicBezTo>
                  <a:cubicBezTo>
                    <a:pt x="104" y="28"/>
                    <a:pt x="104" y="28"/>
                    <a:pt x="104" y="28"/>
                  </a:cubicBezTo>
                  <a:cubicBezTo>
                    <a:pt x="104" y="28"/>
                    <a:pt x="104" y="28"/>
                    <a:pt x="104" y="28"/>
                  </a:cubicBezTo>
                  <a:cubicBezTo>
                    <a:pt x="104" y="27"/>
                    <a:pt x="105" y="26"/>
                    <a:pt x="106" y="25"/>
                  </a:cubicBezTo>
                  <a:cubicBezTo>
                    <a:pt x="106" y="25"/>
                    <a:pt x="106" y="25"/>
                    <a:pt x="106" y="25"/>
                  </a:cubicBezTo>
                  <a:cubicBezTo>
                    <a:pt x="107" y="25"/>
                    <a:pt x="108" y="26"/>
                    <a:pt x="108" y="28"/>
                  </a:cubicBezTo>
                  <a:cubicBezTo>
                    <a:pt x="109" y="40"/>
                    <a:pt x="109" y="40"/>
                    <a:pt x="109" y="40"/>
                  </a:cubicBezTo>
                  <a:cubicBezTo>
                    <a:pt x="115" y="148"/>
                    <a:pt x="115" y="148"/>
                    <a:pt x="115" y="148"/>
                  </a:cubicBezTo>
                  <a:cubicBezTo>
                    <a:pt x="117" y="156"/>
                    <a:pt x="122" y="160"/>
                    <a:pt x="130" y="160"/>
                  </a:cubicBezTo>
                  <a:cubicBezTo>
                    <a:pt x="138" y="160"/>
                    <a:pt x="143" y="156"/>
                    <a:pt x="145" y="147"/>
                  </a:cubicBezTo>
                  <a:cubicBezTo>
                    <a:pt x="144" y="110"/>
                    <a:pt x="144" y="56"/>
                    <a:pt x="143" y="13"/>
                  </a:cubicBezTo>
                  <a:cubicBezTo>
                    <a:pt x="143" y="11"/>
                    <a:pt x="143" y="11"/>
                    <a:pt x="143" y="11"/>
                  </a:cubicBezTo>
                  <a:cubicBezTo>
                    <a:pt x="142" y="10"/>
                    <a:pt x="142" y="10"/>
                    <a:pt x="142" y="10"/>
                  </a:cubicBezTo>
                  <a:cubicBezTo>
                    <a:pt x="142" y="10"/>
                    <a:pt x="142" y="10"/>
                    <a:pt x="142" y="10"/>
                  </a:cubicBezTo>
                  <a:cubicBezTo>
                    <a:pt x="142" y="9"/>
                    <a:pt x="142" y="9"/>
                    <a:pt x="142" y="9"/>
                  </a:cubicBezTo>
                  <a:cubicBezTo>
                    <a:pt x="142" y="9"/>
                    <a:pt x="142" y="9"/>
                    <a:pt x="142" y="9"/>
                  </a:cubicBezTo>
                  <a:cubicBezTo>
                    <a:pt x="142" y="9"/>
                    <a:pt x="142" y="9"/>
                    <a:pt x="142" y="9"/>
                  </a:cubicBezTo>
                  <a:cubicBezTo>
                    <a:pt x="141" y="8"/>
                    <a:pt x="141" y="8"/>
                    <a:pt x="141" y="8"/>
                  </a:cubicBezTo>
                  <a:cubicBezTo>
                    <a:pt x="138" y="3"/>
                    <a:pt x="133" y="0"/>
                    <a:pt x="124" y="0"/>
                  </a:cubicBezTo>
                </a:path>
              </a:pathLst>
            </a:custGeom>
            <a:solidFill>
              <a:srgbClr val="9EC6B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40" name="PA_任意多边形 44"/>
            <p:cNvSpPr/>
            <p:nvPr>
              <p:custDataLst>
                <p:tags r:id="rId43"/>
              </p:custDataLst>
            </p:nvPr>
          </p:nvSpPr>
          <p:spPr bwMode="auto">
            <a:xfrm>
              <a:off x="6121400" y="2486025"/>
              <a:ext cx="155575" cy="947738"/>
            </a:xfrm>
            <a:custGeom>
              <a:avLst/>
              <a:gdLst>
                <a:gd name="T0" fmla="*/ 8 w 24"/>
                <a:gd name="T1" fmla="*/ 0 h 146"/>
                <a:gd name="T2" fmla="*/ 0 w 24"/>
                <a:gd name="T3" fmla="*/ 3 h 146"/>
                <a:gd name="T4" fmla="*/ 0 w 24"/>
                <a:gd name="T5" fmla="*/ 27 h 146"/>
                <a:gd name="T6" fmla="*/ 1 w 24"/>
                <a:gd name="T7" fmla="*/ 28 h 146"/>
                <a:gd name="T8" fmla="*/ 0 w 24"/>
                <a:gd name="T9" fmla="*/ 38 h 146"/>
                <a:gd name="T10" fmla="*/ 0 w 24"/>
                <a:gd name="T11" fmla="*/ 131 h 146"/>
                <a:gd name="T12" fmla="*/ 5 w 24"/>
                <a:gd name="T13" fmla="*/ 144 h 146"/>
                <a:gd name="T14" fmla="*/ 7 w 24"/>
                <a:gd name="T15" fmla="*/ 146 h 146"/>
                <a:gd name="T16" fmla="*/ 7 w 24"/>
                <a:gd name="T17" fmla="*/ 146 h 146"/>
                <a:gd name="T18" fmla="*/ 9 w 24"/>
                <a:gd name="T19" fmla="*/ 145 h 146"/>
                <a:gd name="T20" fmla="*/ 20 w 24"/>
                <a:gd name="T21" fmla="*/ 116 h 146"/>
                <a:gd name="T22" fmla="*/ 20 w 24"/>
                <a:gd name="T23" fmla="*/ 114 h 146"/>
                <a:gd name="T24" fmla="*/ 16 w 24"/>
                <a:gd name="T25" fmla="*/ 28 h 146"/>
                <a:gd name="T26" fmla="*/ 24 w 24"/>
                <a:gd name="T27" fmla="*/ 15 h 146"/>
                <a:gd name="T28" fmla="*/ 8 w 24"/>
                <a:gd name="T29" fmla="*/ 0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4" h="146">
                  <a:moveTo>
                    <a:pt x="8" y="0"/>
                  </a:moveTo>
                  <a:cubicBezTo>
                    <a:pt x="5" y="0"/>
                    <a:pt x="2" y="1"/>
                    <a:pt x="0" y="3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27"/>
                    <a:pt x="0" y="28"/>
                    <a:pt x="1" y="28"/>
                  </a:cubicBezTo>
                  <a:cubicBezTo>
                    <a:pt x="0" y="38"/>
                    <a:pt x="0" y="38"/>
                    <a:pt x="0" y="38"/>
                  </a:cubicBezTo>
                  <a:cubicBezTo>
                    <a:pt x="0" y="131"/>
                    <a:pt x="0" y="131"/>
                    <a:pt x="0" y="131"/>
                  </a:cubicBezTo>
                  <a:cubicBezTo>
                    <a:pt x="5" y="144"/>
                    <a:pt x="5" y="144"/>
                    <a:pt x="5" y="144"/>
                  </a:cubicBezTo>
                  <a:cubicBezTo>
                    <a:pt x="5" y="145"/>
                    <a:pt x="6" y="146"/>
                    <a:pt x="7" y="146"/>
                  </a:cubicBezTo>
                  <a:cubicBezTo>
                    <a:pt x="7" y="146"/>
                    <a:pt x="7" y="146"/>
                    <a:pt x="7" y="146"/>
                  </a:cubicBezTo>
                  <a:cubicBezTo>
                    <a:pt x="8" y="146"/>
                    <a:pt x="9" y="145"/>
                    <a:pt x="9" y="145"/>
                  </a:cubicBezTo>
                  <a:cubicBezTo>
                    <a:pt x="20" y="116"/>
                    <a:pt x="20" y="116"/>
                    <a:pt x="20" y="116"/>
                  </a:cubicBezTo>
                  <a:cubicBezTo>
                    <a:pt x="20" y="115"/>
                    <a:pt x="21" y="115"/>
                    <a:pt x="20" y="114"/>
                  </a:cubicBezTo>
                  <a:cubicBezTo>
                    <a:pt x="16" y="28"/>
                    <a:pt x="16" y="28"/>
                    <a:pt x="16" y="28"/>
                  </a:cubicBezTo>
                  <a:cubicBezTo>
                    <a:pt x="20" y="26"/>
                    <a:pt x="24" y="21"/>
                    <a:pt x="24" y="15"/>
                  </a:cubicBezTo>
                  <a:cubicBezTo>
                    <a:pt x="24" y="7"/>
                    <a:pt x="17" y="0"/>
                    <a:pt x="8" y="0"/>
                  </a:cubicBezTo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41" name="PA_任意多边形 48"/>
            <p:cNvSpPr/>
            <p:nvPr>
              <p:custDataLst>
                <p:tags r:id="rId44"/>
              </p:custDataLst>
            </p:nvPr>
          </p:nvSpPr>
          <p:spPr bwMode="auto">
            <a:xfrm>
              <a:off x="5822950" y="2517775"/>
              <a:ext cx="188912" cy="968375"/>
            </a:xfrm>
            <a:custGeom>
              <a:avLst/>
              <a:gdLst>
                <a:gd name="T0" fmla="*/ 1 w 29"/>
                <a:gd name="T1" fmla="*/ 99 h 149"/>
                <a:gd name="T2" fmla="*/ 0 w 29"/>
                <a:gd name="T3" fmla="*/ 94 h 149"/>
                <a:gd name="T4" fmla="*/ 1 w 29"/>
                <a:gd name="T5" fmla="*/ 0 h 149"/>
                <a:gd name="T6" fmla="*/ 9 w 29"/>
                <a:gd name="T7" fmla="*/ 132 h 149"/>
                <a:gd name="T8" fmla="*/ 29 w 29"/>
                <a:gd name="T9" fmla="*/ 148 h 149"/>
                <a:gd name="T10" fmla="*/ 24 w 29"/>
                <a:gd name="T11" fmla="*/ 149 h 149"/>
                <a:gd name="T12" fmla="*/ 21 w 29"/>
                <a:gd name="T13" fmla="*/ 149 h 149"/>
                <a:gd name="T14" fmla="*/ 5 w 29"/>
                <a:gd name="T15" fmla="*/ 140 h 149"/>
                <a:gd name="T16" fmla="*/ 1 w 29"/>
                <a:gd name="T17" fmla="*/ 100 h 149"/>
                <a:gd name="T18" fmla="*/ 1 w 29"/>
                <a:gd name="T19" fmla="*/ 99 h 149"/>
                <a:gd name="T20" fmla="*/ 1 w 29"/>
                <a:gd name="T21" fmla="*/ 99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9" h="149">
                  <a:moveTo>
                    <a:pt x="1" y="99"/>
                  </a:moveTo>
                  <a:cubicBezTo>
                    <a:pt x="0" y="94"/>
                    <a:pt x="0" y="94"/>
                    <a:pt x="0" y="94"/>
                  </a:cubicBezTo>
                  <a:cubicBezTo>
                    <a:pt x="0" y="60"/>
                    <a:pt x="1" y="30"/>
                    <a:pt x="1" y="0"/>
                  </a:cubicBezTo>
                  <a:cubicBezTo>
                    <a:pt x="9" y="132"/>
                    <a:pt x="9" y="132"/>
                    <a:pt x="9" y="132"/>
                  </a:cubicBezTo>
                  <a:cubicBezTo>
                    <a:pt x="12" y="143"/>
                    <a:pt x="19" y="148"/>
                    <a:pt x="29" y="148"/>
                  </a:cubicBezTo>
                  <a:cubicBezTo>
                    <a:pt x="24" y="149"/>
                    <a:pt x="24" y="149"/>
                    <a:pt x="24" y="149"/>
                  </a:cubicBezTo>
                  <a:cubicBezTo>
                    <a:pt x="21" y="149"/>
                    <a:pt x="21" y="149"/>
                    <a:pt x="21" y="149"/>
                  </a:cubicBezTo>
                  <a:cubicBezTo>
                    <a:pt x="14" y="149"/>
                    <a:pt x="7" y="144"/>
                    <a:pt x="5" y="140"/>
                  </a:cubicBezTo>
                  <a:cubicBezTo>
                    <a:pt x="2" y="133"/>
                    <a:pt x="1" y="108"/>
                    <a:pt x="1" y="100"/>
                  </a:cubicBezTo>
                  <a:cubicBezTo>
                    <a:pt x="1" y="99"/>
                    <a:pt x="1" y="99"/>
                    <a:pt x="1" y="99"/>
                  </a:cubicBezTo>
                  <a:cubicBezTo>
                    <a:pt x="1" y="99"/>
                    <a:pt x="1" y="99"/>
                    <a:pt x="1" y="99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42" name="PA_任意多边形 49"/>
            <p:cNvSpPr/>
            <p:nvPr>
              <p:custDataLst>
                <p:tags r:id="rId45"/>
              </p:custDataLst>
            </p:nvPr>
          </p:nvSpPr>
          <p:spPr bwMode="auto">
            <a:xfrm>
              <a:off x="5478463" y="3563938"/>
              <a:ext cx="65087" cy="1144588"/>
            </a:xfrm>
            <a:custGeom>
              <a:avLst/>
              <a:gdLst>
                <a:gd name="T0" fmla="*/ 0 w 10"/>
                <a:gd name="T1" fmla="*/ 1 h 176"/>
                <a:gd name="T2" fmla="*/ 2 w 10"/>
                <a:gd name="T3" fmla="*/ 0 h 176"/>
                <a:gd name="T4" fmla="*/ 3 w 10"/>
                <a:gd name="T5" fmla="*/ 0 h 176"/>
                <a:gd name="T6" fmla="*/ 5 w 10"/>
                <a:gd name="T7" fmla="*/ 1 h 176"/>
                <a:gd name="T8" fmla="*/ 6 w 10"/>
                <a:gd name="T9" fmla="*/ 5 h 176"/>
                <a:gd name="T10" fmla="*/ 6 w 10"/>
                <a:gd name="T11" fmla="*/ 12 h 176"/>
                <a:gd name="T12" fmla="*/ 6 w 10"/>
                <a:gd name="T13" fmla="*/ 28 h 176"/>
                <a:gd name="T14" fmla="*/ 5 w 10"/>
                <a:gd name="T15" fmla="*/ 58 h 176"/>
                <a:gd name="T16" fmla="*/ 6 w 10"/>
                <a:gd name="T17" fmla="*/ 118 h 176"/>
                <a:gd name="T18" fmla="*/ 8 w 10"/>
                <a:gd name="T19" fmla="*/ 142 h 176"/>
                <a:gd name="T20" fmla="*/ 10 w 10"/>
                <a:gd name="T21" fmla="*/ 176 h 176"/>
                <a:gd name="T22" fmla="*/ 1 w 10"/>
                <a:gd name="T23" fmla="*/ 156 h 176"/>
                <a:gd name="T24" fmla="*/ 1 w 10"/>
                <a:gd name="T25" fmla="*/ 146 h 176"/>
                <a:gd name="T26" fmla="*/ 1 w 10"/>
                <a:gd name="T27" fmla="*/ 104 h 176"/>
                <a:gd name="T28" fmla="*/ 0 w 10"/>
                <a:gd name="T29" fmla="*/ 11 h 176"/>
                <a:gd name="T30" fmla="*/ 0 w 10"/>
                <a:gd name="T31" fmla="*/ 1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0" h="176">
                  <a:moveTo>
                    <a:pt x="0" y="1"/>
                  </a:moveTo>
                  <a:cubicBezTo>
                    <a:pt x="1" y="1"/>
                    <a:pt x="1" y="1"/>
                    <a:pt x="2" y="0"/>
                  </a:cubicBezTo>
                  <a:cubicBezTo>
                    <a:pt x="2" y="0"/>
                    <a:pt x="2" y="0"/>
                    <a:pt x="3" y="0"/>
                  </a:cubicBezTo>
                  <a:cubicBezTo>
                    <a:pt x="4" y="0"/>
                    <a:pt x="5" y="0"/>
                    <a:pt x="5" y="1"/>
                  </a:cubicBezTo>
                  <a:cubicBezTo>
                    <a:pt x="5" y="2"/>
                    <a:pt x="6" y="5"/>
                    <a:pt x="6" y="5"/>
                  </a:cubicBezTo>
                  <a:cubicBezTo>
                    <a:pt x="6" y="8"/>
                    <a:pt x="6" y="10"/>
                    <a:pt x="6" y="12"/>
                  </a:cubicBezTo>
                  <a:cubicBezTo>
                    <a:pt x="6" y="17"/>
                    <a:pt x="6" y="23"/>
                    <a:pt x="6" y="28"/>
                  </a:cubicBezTo>
                  <a:cubicBezTo>
                    <a:pt x="6" y="38"/>
                    <a:pt x="5" y="48"/>
                    <a:pt x="5" y="58"/>
                  </a:cubicBezTo>
                  <a:cubicBezTo>
                    <a:pt x="5" y="78"/>
                    <a:pt x="6" y="98"/>
                    <a:pt x="6" y="118"/>
                  </a:cubicBezTo>
                  <a:cubicBezTo>
                    <a:pt x="6" y="126"/>
                    <a:pt x="8" y="134"/>
                    <a:pt x="8" y="142"/>
                  </a:cubicBezTo>
                  <a:cubicBezTo>
                    <a:pt x="8" y="153"/>
                    <a:pt x="4" y="166"/>
                    <a:pt x="10" y="176"/>
                  </a:cubicBezTo>
                  <a:cubicBezTo>
                    <a:pt x="5" y="171"/>
                    <a:pt x="1" y="164"/>
                    <a:pt x="1" y="156"/>
                  </a:cubicBezTo>
                  <a:cubicBezTo>
                    <a:pt x="1" y="153"/>
                    <a:pt x="1" y="149"/>
                    <a:pt x="1" y="146"/>
                  </a:cubicBezTo>
                  <a:cubicBezTo>
                    <a:pt x="1" y="132"/>
                    <a:pt x="1" y="118"/>
                    <a:pt x="1" y="104"/>
                  </a:cubicBezTo>
                  <a:cubicBezTo>
                    <a:pt x="1" y="73"/>
                    <a:pt x="1" y="42"/>
                    <a:pt x="0" y="11"/>
                  </a:cubicBezTo>
                  <a:cubicBezTo>
                    <a:pt x="0" y="8"/>
                    <a:pt x="0" y="4"/>
                    <a:pt x="0" y="1"/>
                  </a:cubicBezTo>
                </a:path>
              </a:pathLst>
            </a:custGeom>
            <a:solidFill>
              <a:srgbClr val="D74A1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43" name="PA_任意多边形 50"/>
            <p:cNvSpPr/>
            <p:nvPr>
              <p:custDataLst>
                <p:tags r:id="rId46"/>
              </p:custDataLst>
            </p:nvPr>
          </p:nvSpPr>
          <p:spPr bwMode="auto">
            <a:xfrm>
              <a:off x="5029200" y="3336925"/>
              <a:ext cx="33337" cy="1338263"/>
            </a:xfrm>
            <a:custGeom>
              <a:avLst/>
              <a:gdLst>
                <a:gd name="T0" fmla="*/ 0 w 5"/>
                <a:gd name="T1" fmla="*/ 0 h 206"/>
                <a:gd name="T2" fmla="*/ 2 w 5"/>
                <a:gd name="T3" fmla="*/ 1 h 206"/>
                <a:gd name="T4" fmla="*/ 3 w 5"/>
                <a:gd name="T5" fmla="*/ 5 h 206"/>
                <a:gd name="T6" fmla="*/ 3 w 5"/>
                <a:gd name="T7" fmla="*/ 12 h 206"/>
                <a:gd name="T8" fmla="*/ 4 w 5"/>
                <a:gd name="T9" fmla="*/ 27 h 206"/>
                <a:gd name="T10" fmla="*/ 4 w 5"/>
                <a:gd name="T11" fmla="*/ 49 h 206"/>
                <a:gd name="T12" fmla="*/ 4 w 5"/>
                <a:gd name="T13" fmla="*/ 108 h 206"/>
                <a:gd name="T14" fmla="*/ 3 w 5"/>
                <a:gd name="T15" fmla="*/ 166 h 206"/>
                <a:gd name="T16" fmla="*/ 3 w 5"/>
                <a:gd name="T17" fmla="*/ 183 h 206"/>
                <a:gd name="T18" fmla="*/ 5 w 5"/>
                <a:gd name="T19" fmla="*/ 206 h 206"/>
                <a:gd name="T20" fmla="*/ 0 w 5"/>
                <a:gd name="T21" fmla="*/ 180 h 206"/>
                <a:gd name="T22" fmla="*/ 0 w 5"/>
                <a:gd name="T23" fmla="*/ 141 h 206"/>
                <a:gd name="T24" fmla="*/ 0 w 5"/>
                <a:gd name="T25" fmla="*/ 40 h 206"/>
                <a:gd name="T26" fmla="*/ 0 w 5"/>
                <a:gd name="T27" fmla="*/ 0 h 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" h="206">
                  <a:moveTo>
                    <a:pt x="0" y="0"/>
                  </a:moveTo>
                  <a:cubicBezTo>
                    <a:pt x="1" y="0"/>
                    <a:pt x="2" y="1"/>
                    <a:pt x="2" y="1"/>
                  </a:cubicBezTo>
                  <a:cubicBezTo>
                    <a:pt x="3" y="2"/>
                    <a:pt x="3" y="4"/>
                    <a:pt x="3" y="5"/>
                  </a:cubicBezTo>
                  <a:cubicBezTo>
                    <a:pt x="3" y="8"/>
                    <a:pt x="3" y="10"/>
                    <a:pt x="3" y="12"/>
                  </a:cubicBezTo>
                  <a:cubicBezTo>
                    <a:pt x="3" y="17"/>
                    <a:pt x="4" y="22"/>
                    <a:pt x="4" y="27"/>
                  </a:cubicBezTo>
                  <a:cubicBezTo>
                    <a:pt x="4" y="35"/>
                    <a:pt x="4" y="42"/>
                    <a:pt x="4" y="49"/>
                  </a:cubicBezTo>
                  <a:cubicBezTo>
                    <a:pt x="4" y="69"/>
                    <a:pt x="4" y="88"/>
                    <a:pt x="4" y="108"/>
                  </a:cubicBezTo>
                  <a:cubicBezTo>
                    <a:pt x="4" y="134"/>
                    <a:pt x="3" y="153"/>
                    <a:pt x="3" y="166"/>
                  </a:cubicBezTo>
                  <a:cubicBezTo>
                    <a:pt x="3" y="171"/>
                    <a:pt x="3" y="177"/>
                    <a:pt x="3" y="183"/>
                  </a:cubicBezTo>
                  <a:cubicBezTo>
                    <a:pt x="3" y="190"/>
                    <a:pt x="2" y="199"/>
                    <a:pt x="5" y="206"/>
                  </a:cubicBezTo>
                  <a:cubicBezTo>
                    <a:pt x="0" y="197"/>
                    <a:pt x="0" y="189"/>
                    <a:pt x="0" y="180"/>
                  </a:cubicBezTo>
                  <a:cubicBezTo>
                    <a:pt x="0" y="167"/>
                    <a:pt x="0" y="154"/>
                    <a:pt x="0" y="141"/>
                  </a:cubicBezTo>
                  <a:cubicBezTo>
                    <a:pt x="0" y="108"/>
                    <a:pt x="0" y="74"/>
                    <a:pt x="0" y="40"/>
                  </a:cubicBezTo>
                  <a:cubicBezTo>
                    <a:pt x="0" y="27"/>
                    <a:pt x="0" y="13"/>
                    <a:pt x="0" y="0"/>
                  </a:cubicBezTo>
                </a:path>
              </a:pathLst>
            </a:custGeom>
            <a:solidFill>
              <a:srgbClr val="D74A1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44" name="PA_任意多边形 51"/>
            <p:cNvSpPr/>
            <p:nvPr>
              <p:custDataLst>
                <p:tags r:id="rId47"/>
              </p:custDataLst>
            </p:nvPr>
          </p:nvSpPr>
          <p:spPr bwMode="auto">
            <a:xfrm>
              <a:off x="5016500" y="2297113"/>
              <a:ext cx="1104900" cy="2482850"/>
            </a:xfrm>
            <a:custGeom>
              <a:avLst/>
              <a:gdLst>
                <a:gd name="T0" fmla="*/ 170 w 170"/>
                <a:gd name="T1" fmla="*/ 19 h 382"/>
                <a:gd name="T2" fmla="*/ 167 w 170"/>
                <a:gd name="T3" fmla="*/ 12 h 382"/>
                <a:gd name="T4" fmla="*/ 138 w 170"/>
                <a:gd name="T5" fmla="*/ 0 h 382"/>
                <a:gd name="T6" fmla="*/ 132 w 170"/>
                <a:gd name="T7" fmla="*/ 0 h 382"/>
                <a:gd name="T8" fmla="*/ 110 w 170"/>
                <a:gd name="T9" fmla="*/ 1 h 382"/>
                <a:gd name="T10" fmla="*/ 88 w 170"/>
                <a:gd name="T11" fmla="*/ 1 h 382"/>
                <a:gd name="T12" fmla="*/ 42 w 170"/>
                <a:gd name="T13" fmla="*/ 0 h 382"/>
                <a:gd name="T14" fmla="*/ 33 w 170"/>
                <a:gd name="T15" fmla="*/ 135 h 382"/>
                <a:gd name="T16" fmla="*/ 25 w 170"/>
                <a:gd name="T17" fmla="*/ 150 h 382"/>
                <a:gd name="T18" fmla="*/ 3 w 170"/>
                <a:gd name="T19" fmla="*/ 139 h 382"/>
                <a:gd name="T20" fmla="*/ 4 w 170"/>
                <a:gd name="T21" fmla="*/ 162 h 382"/>
                <a:gd name="T22" fmla="*/ 4 w 170"/>
                <a:gd name="T23" fmla="*/ 169 h 382"/>
                <a:gd name="T24" fmla="*/ 4 w 170"/>
                <a:gd name="T25" fmla="*/ 355 h 382"/>
                <a:gd name="T26" fmla="*/ 30 w 170"/>
                <a:gd name="T27" fmla="*/ 381 h 382"/>
                <a:gd name="T28" fmla="*/ 51 w 170"/>
                <a:gd name="T29" fmla="*/ 371 h 382"/>
                <a:gd name="T30" fmla="*/ 56 w 170"/>
                <a:gd name="T31" fmla="*/ 341 h 382"/>
                <a:gd name="T32" fmla="*/ 56 w 170"/>
                <a:gd name="T33" fmla="*/ 253 h 382"/>
                <a:gd name="T34" fmla="*/ 56 w 170"/>
                <a:gd name="T35" fmla="*/ 196 h 382"/>
                <a:gd name="T36" fmla="*/ 68 w 170"/>
                <a:gd name="T37" fmla="*/ 196 h 382"/>
                <a:gd name="T38" fmla="*/ 72 w 170"/>
                <a:gd name="T39" fmla="*/ 196 h 382"/>
                <a:gd name="T40" fmla="*/ 75 w 170"/>
                <a:gd name="T41" fmla="*/ 196 h 382"/>
                <a:gd name="T42" fmla="*/ 75 w 170"/>
                <a:gd name="T43" fmla="*/ 198 h 382"/>
                <a:gd name="T44" fmla="*/ 76 w 170"/>
                <a:gd name="T45" fmla="*/ 353 h 382"/>
                <a:gd name="T46" fmla="*/ 86 w 170"/>
                <a:gd name="T47" fmla="*/ 376 h 382"/>
                <a:gd name="T48" fmla="*/ 106 w 170"/>
                <a:gd name="T49" fmla="*/ 380 h 382"/>
                <a:gd name="T50" fmla="*/ 124 w 170"/>
                <a:gd name="T51" fmla="*/ 368 h 382"/>
                <a:gd name="T52" fmla="*/ 127 w 170"/>
                <a:gd name="T53" fmla="*/ 357 h 382"/>
                <a:gd name="T54" fmla="*/ 127 w 170"/>
                <a:gd name="T55" fmla="*/ 347 h 382"/>
                <a:gd name="T56" fmla="*/ 126 w 170"/>
                <a:gd name="T57" fmla="*/ 130 h 382"/>
                <a:gd name="T58" fmla="*/ 125 w 170"/>
                <a:gd name="T59" fmla="*/ 34 h 382"/>
                <a:gd name="T60" fmla="*/ 130 w 170"/>
                <a:gd name="T61" fmla="*/ 110 h 382"/>
                <a:gd name="T62" fmla="*/ 132 w 170"/>
                <a:gd name="T63" fmla="*/ 163 h 382"/>
                <a:gd name="T64" fmla="*/ 136 w 170"/>
                <a:gd name="T65" fmla="*/ 175 h 382"/>
                <a:gd name="T66" fmla="*/ 165 w 170"/>
                <a:gd name="T67" fmla="*/ 177 h 382"/>
                <a:gd name="T68" fmla="*/ 170 w 170"/>
                <a:gd name="T69" fmla="*/ 161 h 382"/>
                <a:gd name="T70" fmla="*/ 170 w 170"/>
                <a:gd name="T71" fmla="*/ 19 h 3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70" h="382">
                  <a:moveTo>
                    <a:pt x="170" y="19"/>
                  </a:moveTo>
                  <a:cubicBezTo>
                    <a:pt x="169" y="16"/>
                    <a:pt x="169" y="14"/>
                    <a:pt x="167" y="12"/>
                  </a:cubicBezTo>
                  <a:cubicBezTo>
                    <a:pt x="161" y="0"/>
                    <a:pt x="149" y="0"/>
                    <a:pt x="138" y="0"/>
                  </a:cubicBezTo>
                  <a:cubicBezTo>
                    <a:pt x="136" y="0"/>
                    <a:pt x="134" y="0"/>
                    <a:pt x="132" y="0"/>
                  </a:cubicBezTo>
                  <a:cubicBezTo>
                    <a:pt x="125" y="0"/>
                    <a:pt x="117" y="1"/>
                    <a:pt x="110" y="1"/>
                  </a:cubicBezTo>
                  <a:cubicBezTo>
                    <a:pt x="103" y="1"/>
                    <a:pt x="96" y="1"/>
                    <a:pt x="88" y="1"/>
                  </a:cubicBezTo>
                  <a:cubicBezTo>
                    <a:pt x="73" y="1"/>
                    <a:pt x="57" y="1"/>
                    <a:pt x="42" y="0"/>
                  </a:cubicBezTo>
                  <a:cubicBezTo>
                    <a:pt x="33" y="135"/>
                    <a:pt x="33" y="135"/>
                    <a:pt x="33" y="135"/>
                  </a:cubicBezTo>
                  <a:cubicBezTo>
                    <a:pt x="33" y="143"/>
                    <a:pt x="32" y="145"/>
                    <a:pt x="25" y="150"/>
                  </a:cubicBezTo>
                  <a:cubicBezTo>
                    <a:pt x="19" y="153"/>
                    <a:pt x="10" y="141"/>
                    <a:pt x="3" y="139"/>
                  </a:cubicBezTo>
                  <a:cubicBezTo>
                    <a:pt x="0" y="139"/>
                    <a:pt x="5" y="157"/>
                    <a:pt x="4" y="162"/>
                  </a:cubicBezTo>
                  <a:cubicBezTo>
                    <a:pt x="4" y="164"/>
                    <a:pt x="4" y="166"/>
                    <a:pt x="4" y="169"/>
                  </a:cubicBezTo>
                  <a:cubicBezTo>
                    <a:pt x="4" y="355"/>
                    <a:pt x="4" y="355"/>
                    <a:pt x="4" y="355"/>
                  </a:cubicBezTo>
                  <a:cubicBezTo>
                    <a:pt x="5" y="369"/>
                    <a:pt x="16" y="381"/>
                    <a:pt x="30" y="381"/>
                  </a:cubicBezTo>
                  <a:cubicBezTo>
                    <a:pt x="38" y="381"/>
                    <a:pt x="46" y="377"/>
                    <a:pt x="51" y="371"/>
                  </a:cubicBezTo>
                  <a:cubicBezTo>
                    <a:pt x="57" y="362"/>
                    <a:pt x="56" y="351"/>
                    <a:pt x="56" y="341"/>
                  </a:cubicBezTo>
                  <a:cubicBezTo>
                    <a:pt x="56" y="312"/>
                    <a:pt x="56" y="282"/>
                    <a:pt x="56" y="253"/>
                  </a:cubicBezTo>
                  <a:cubicBezTo>
                    <a:pt x="56" y="234"/>
                    <a:pt x="56" y="215"/>
                    <a:pt x="56" y="196"/>
                  </a:cubicBezTo>
                  <a:cubicBezTo>
                    <a:pt x="60" y="196"/>
                    <a:pt x="64" y="196"/>
                    <a:pt x="68" y="196"/>
                  </a:cubicBezTo>
                  <a:cubicBezTo>
                    <a:pt x="69" y="196"/>
                    <a:pt x="70" y="196"/>
                    <a:pt x="72" y="196"/>
                  </a:cubicBezTo>
                  <a:cubicBezTo>
                    <a:pt x="73" y="196"/>
                    <a:pt x="74" y="196"/>
                    <a:pt x="75" y="196"/>
                  </a:cubicBezTo>
                  <a:cubicBezTo>
                    <a:pt x="75" y="198"/>
                    <a:pt x="75" y="198"/>
                    <a:pt x="75" y="198"/>
                  </a:cubicBezTo>
                  <a:cubicBezTo>
                    <a:pt x="76" y="353"/>
                    <a:pt x="76" y="353"/>
                    <a:pt x="76" y="353"/>
                  </a:cubicBezTo>
                  <a:cubicBezTo>
                    <a:pt x="76" y="362"/>
                    <a:pt x="79" y="370"/>
                    <a:pt x="86" y="376"/>
                  </a:cubicBezTo>
                  <a:cubicBezTo>
                    <a:pt x="92" y="380"/>
                    <a:pt x="99" y="382"/>
                    <a:pt x="106" y="380"/>
                  </a:cubicBezTo>
                  <a:cubicBezTo>
                    <a:pt x="113" y="379"/>
                    <a:pt x="120" y="374"/>
                    <a:pt x="124" y="368"/>
                  </a:cubicBezTo>
                  <a:cubicBezTo>
                    <a:pt x="126" y="365"/>
                    <a:pt x="127" y="361"/>
                    <a:pt x="127" y="357"/>
                  </a:cubicBezTo>
                  <a:cubicBezTo>
                    <a:pt x="127" y="354"/>
                    <a:pt x="127" y="351"/>
                    <a:pt x="127" y="347"/>
                  </a:cubicBezTo>
                  <a:cubicBezTo>
                    <a:pt x="126" y="130"/>
                    <a:pt x="126" y="130"/>
                    <a:pt x="126" y="130"/>
                  </a:cubicBezTo>
                  <a:cubicBezTo>
                    <a:pt x="126" y="98"/>
                    <a:pt x="125" y="66"/>
                    <a:pt x="125" y="34"/>
                  </a:cubicBezTo>
                  <a:cubicBezTo>
                    <a:pt x="127" y="59"/>
                    <a:pt x="128" y="84"/>
                    <a:pt x="130" y="110"/>
                  </a:cubicBezTo>
                  <a:cubicBezTo>
                    <a:pt x="130" y="122"/>
                    <a:pt x="131" y="150"/>
                    <a:pt x="132" y="163"/>
                  </a:cubicBezTo>
                  <a:cubicBezTo>
                    <a:pt x="132" y="167"/>
                    <a:pt x="133" y="171"/>
                    <a:pt x="136" y="175"/>
                  </a:cubicBezTo>
                  <a:cubicBezTo>
                    <a:pt x="143" y="184"/>
                    <a:pt x="157" y="185"/>
                    <a:pt x="165" y="177"/>
                  </a:cubicBezTo>
                  <a:cubicBezTo>
                    <a:pt x="169" y="172"/>
                    <a:pt x="170" y="167"/>
                    <a:pt x="170" y="161"/>
                  </a:cubicBezTo>
                  <a:cubicBezTo>
                    <a:pt x="170" y="19"/>
                    <a:pt x="170" y="19"/>
                    <a:pt x="170" y="19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45" name="PA_任意多边形 52"/>
            <p:cNvSpPr/>
            <p:nvPr>
              <p:custDataLst>
                <p:tags r:id="rId48"/>
              </p:custDataLst>
            </p:nvPr>
          </p:nvSpPr>
          <p:spPr bwMode="auto">
            <a:xfrm>
              <a:off x="5054600" y="2316163"/>
              <a:ext cx="1054100" cy="2444750"/>
            </a:xfrm>
            <a:custGeom>
              <a:avLst/>
              <a:gdLst>
                <a:gd name="T0" fmla="*/ 24 w 162"/>
                <a:gd name="T1" fmla="*/ 376 h 376"/>
                <a:gd name="T2" fmla="*/ 1 w 162"/>
                <a:gd name="T3" fmla="*/ 352 h 376"/>
                <a:gd name="T4" fmla="*/ 1 w 162"/>
                <a:gd name="T5" fmla="*/ 157 h 376"/>
                <a:gd name="T6" fmla="*/ 1 w 162"/>
                <a:gd name="T7" fmla="*/ 149 h 376"/>
                <a:gd name="T8" fmla="*/ 1 w 162"/>
                <a:gd name="T9" fmla="*/ 140 h 376"/>
                <a:gd name="T10" fmla="*/ 7 w 162"/>
                <a:gd name="T11" fmla="*/ 155 h 376"/>
                <a:gd name="T12" fmla="*/ 4 w 162"/>
                <a:gd name="T13" fmla="*/ 150 h 376"/>
                <a:gd name="T14" fmla="*/ 15 w 162"/>
                <a:gd name="T15" fmla="*/ 147 h 376"/>
                <a:gd name="T16" fmla="*/ 23 w 162"/>
                <a:gd name="T17" fmla="*/ 132 h 376"/>
                <a:gd name="T18" fmla="*/ 29 w 162"/>
                <a:gd name="T19" fmla="*/ 0 h 376"/>
                <a:gd name="T20" fmla="*/ 86 w 162"/>
                <a:gd name="T21" fmla="*/ 0 h 376"/>
                <a:gd name="T22" fmla="*/ 104 w 162"/>
                <a:gd name="T23" fmla="*/ 0 h 376"/>
                <a:gd name="T24" fmla="*/ 122 w 162"/>
                <a:gd name="T25" fmla="*/ 0 h 376"/>
                <a:gd name="T26" fmla="*/ 126 w 162"/>
                <a:gd name="T27" fmla="*/ 0 h 376"/>
                <a:gd name="T28" fmla="*/ 132 w 162"/>
                <a:gd name="T29" fmla="*/ 0 h 376"/>
                <a:gd name="T30" fmla="*/ 138 w 162"/>
                <a:gd name="T31" fmla="*/ 0 h 376"/>
                <a:gd name="T32" fmla="*/ 159 w 162"/>
                <a:gd name="T33" fmla="*/ 10 h 376"/>
                <a:gd name="T34" fmla="*/ 161 w 162"/>
                <a:gd name="T35" fmla="*/ 16 h 376"/>
                <a:gd name="T36" fmla="*/ 162 w 162"/>
                <a:gd name="T37" fmla="*/ 158 h 376"/>
                <a:gd name="T38" fmla="*/ 157 w 162"/>
                <a:gd name="T39" fmla="*/ 172 h 376"/>
                <a:gd name="T40" fmla="*/ 145 w 162"/>
                <a:gd name="T41" fmla="*/ 177 h 376"/>
                <a:gd name="T42" fmla="*/ 145 w 162"/>
                <a:gd name="T43" fmla="*/ 177 h 376"/>
                <a:gd name="T44" fmla="*/ 132 w 162"/>
                <a:gd name="T45" fmla="*/ 171 h 376"/>
                <a:gd name="T46" fmla="*/ 128 w 162"/>
                <a:gd name="T47" fmla="*/ 160 h 376"/>
                <a:gd name="T48" fmla="*/ 122 w 162"/>
                <a:gd name="T49" fmla="*/ 31 h 376"/>
                <a:gd name="T50" fmla="*/ 119 w 162"/>
                <a:gd name="T51" fmla="*/ 28 h 376"/>
                <a:gd name="T52" fmla="*/ 119 w 162"/>
                <a:gd name="T53" fmla="*/ 28 h 376"/>
                <a:gd name="T54" fmla="*/ 117 w 162"/>
                <a:gd name="T55" fmla="*/ 31 h 376"/>
                <a:gd name="T56" fmla="*/ 117 w 162"/>
                <a:gd name="T57" fmla="*/ 127 h 376"/>
                <a:gd name="T58" fmla="*/ 119 w 162"/>
                <a:gd name="T59" fmla="*/ 344 h 376"/>
                <a:gd name="T60" fmla="*/ 119 w 162"/>
                <a:gd name="T61" fmla="*/ 349 h 376"/>
                <a:gd name="T62" fmla="*/ 119 w 162"/>
                <a:gd name="T63" fmla="*/ 354 h 376"/>
                <a:gd name="T64" fmla="*/ 116 w 162"/>
                <a:gd name="T65" fmla="*/ 364 h 376"/>
                <a:gd name="T66" fmla="*/ 100 w 162"/>
                <a:gd name="T67" fmla="*/ 375 h 376"/>
                <a:gd name="T68" fmla="*/ 95 w 162"/>
                <a:gd name="T69" fmla="*/ 375 h 376"/>
                <a:gd name="T70" fmla="*/ 82 w 162"/>
                <a:gd name="T71" fmla="*/ 371 h 376"/>
                <a:gd name="T72" fmla="*/ 72 w 162"/>
                <a:gd name="T73" fmla="*/ 350 h 376"/>
                <a:gd name="T74" fmla="*/ 71 w 162"/>
                <a:gd name="T75" fmla="*/ 195 h 376"/>
                <a:gd name="T76" fmla="*/ 71 w 162"/>
                <a:gd name="T77" fmla="*/ 191 h 376"/>
                <a:gd name="T78" fmla="*/ 69 w 162"/>
                <a:gd name="T79" fmla="*/ 191 h 376"/>
                <a:gd name="T80" fmla="*/ 64 w 162"/>
                <a:gd name="T81" fmla="*/ 191 h 376"/>
                <a:gd name="T82" fmla="*/ 50 w 162"/>
                <a:gd name="T83" fmla="*/ 191 h 376"/>
                <a:gd name="T84" fmla="*/ 48 w 162"/>
                <a:gd name="T85" fmla="*/ 191 h 376"/>
                <a:gd name="T86" fmla="*/ 47 w 162"/>
                <a:gd name="T87" fmla="*/ 193 h 376"/>
                <a:gd name="T88" fmla="*/ 48 w 162"/>
                <a:gd name="T89" fmla="*/ 338 h 376"/>
                <a:gd name="T90" fmla="*/ 48 w 162"/>
                <a:gd name="T91" fmla="*/ 342 h 376"/>
                <a:gd name="T92" fmla="*/ 43 w 162"/>
                <a:gd name="T93" fmla="*/ 366 h 376"/>
                <a:gd name="T94" fmla="*/ 24 w 162"/>
                <a:gd name="T95" fmla="*/ 376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62" h="376">
                  <a:moveTo>
                    <a:pt x="24" y="376"/>
                  </a:moveTo>
                  <a:cubicBezTo>
                    <a:pt x="11" y="376"/>
                    <a:pt x="1" y="365"/>
                    <a:pt x="1" y="352"/>
                  </a:cubicBezTo>
                  <a:cubicBezTo>
                    <a:pt x="1" y="157"/>
                    <a:pt x="1" y="157"/>
                    <a:pt x="1" y="157"/>
                  </a:cubicBezTo>
                  <a:cubicBezTo>
                    <a:pt x="1" y="158"/>
                    <a:pt x="1" y="153"/>
                    <a:pt x="1" y="149"/>
                  </a:cubicBezTo>
                  <a:cubicBezTo>
                    <a:pt x="0" y="144"/>
                    <a:pt x="0" y="140"/>
                    <a:pt x="1" y="140"/>
                  </a:cubicBezTo>
                  <a:cubicBezTo>
                    <a:pt x="7" y="155"/>
                    <a:pt x="7" y="155"/>
                    <a:pt x="7" y="155"/>
                  </a:cubicBezTo>
                  <a:cubicBezTo>
                    <a:pt x="8" y="156"/>
                    <a:pt x="3" y="150"/>
                    <a:pt x="4" y="150"/>
                  </a:cubicBezTo>
                  <a:cubicBezTo>
                    <a:pt x="9" y="150"/>
                    <a:pt x="10" y="150"/>
                    <a:pt x="15" y="147"/>
                  </a:cubicBezTo>
                  <a:cubicBezTo>
                    <a:pt x="24" y="141"/>
                    <a:pt x="23" y="140"/>
                    <a:pt x="23" y="132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86" y="0"/>
                    <a:pt x="86" y="0"/>
                    <a:pt x="86" y="0"/>
                  </a:cubicBezTo>
                  <a:cubicBezTo>
                    <a:pt x="92" y="0"/>
                    <a:pt x="98" y="0"/>
                    <a:pt x="104" y="0"/>
                  </a:cubicBezTo>
                  <a:cubicBezTo>
                    <a:pt x="110" y="0"/>
                    <a:pt x="116" y="0"/>
                    <a:pt x="122" y="0"/>
                  </a:cubicBezTo>
                  <a:cubicBezTo>
                    <a:pt x="126" y="0"/>
                    <a:pt x="126" y="0"/>
                    <a:pt x="126" y="0"/>
                  </a:cubicBezTo>
                  <a:cubicBezTo>
                    <a:pt x="128" y="0"/>
                    <a:pt x="130" y="0"/>
                    <a:pt x="132" y="0"/>
                  </a:cubicBezTo>
                  <a:cubicBezTo>
                    <a:pt x="134" y="0"/>
                    <a:pt x="136" y="0"/>
                    <a:pt x="138" y="0"/>
                  </a:cubicBezTo>
                  <a:cubicBezTo>
                    <a:pt x="148" y="0"/>
                    <a:pt x="155" y="1"/>
                    <a:pt x="159" y="10"/>
                  </a:cubicBezTo>
                  <a:cubicBezTo>
                    <a:pt x="160" y="11"/>
                    <a:pt x="161" y="13"/>
                    <a:pt x="161" y="16"/>
                  </a:cubicBezTo>
                  <a:cubicBezTo>
                    <a:pt x="162" y="158"/>
                    <a:pt x="162" y="158"/>
                    <a:pt x="162" y="158"/>
                  </a:cubicBezTo>
                  <a:cubicBezTo>
                    <a:pt x="162" y="164"/>
                    <a:pt x="160" y="169"/>
                    <a:pt x="157" y="172"/>
                  </a:cubicBezTo>
                  <a:cubicBezTo>
                    <a:pt x="154" y="175"/>
                    <a:pt x="150" y="177"/>
                    <a:pt x="145" y="177"/>
                  </a:cubicBezTo>
                  <a:cubicBezTo>
                    <a:pt x="145" y="177"/>
                    <a:pt x="145" y="177"/>
                    <a:pt x="145" y="177"/>
                  </a:cubicBezTo>
                  <a:cubicBezTo>
                    <a:pt x="140" y="177"/>
                    <a:pt x="135" y="175"/>
                    <a:pt x="132" y="171"/>
                  </a:cubicBezTo>
                  <a:cubicBezTo>
                    <a:pt x="130" y="168"/>
                    <a:pt x="128" y="164"/>
                    <a:pt x="128" y="160"/>
                  </a:cubicBezTo>
                  <a:cubicBezTo>
                    <a:pt x="122" y="31"/>
                    <a:pt x="122" y="31"/>
                    <a:pt x="122" y="31"/>
                  </a:cubicBezTo>
                  <a:cubicBezTo>
                    <a:pt x="122" y="29"/>
                    <a:pt x="121" y="28"/>
                    <a:pt x="119" y="28"/>
                  </a:cubicBezTo>
                  <a:cubicBezTo>
                    <a:pt x="119" y="28"/>
                    <a:pt x="119" y="28"/>
                    <a:pt x="119" y="28"/>
                  </a:cubicBezTo>
                  <a:cubicBezTo>
                    <a:pt x="118" y="28"/>
                    <a:pt x="117" y="29"/>
                    <a:pt x="117" y="31"/>
                  </a:cubicBezTo>
                  <a:cubicBezTo>
                    <a:pt x="117" y="63"/>
                    <a:pt x="117" y="95"/>
                    <a:pt x="117" y="127"/>
                  </a:cubicBezTo>
                  <a:cubicBezTo>
                    <a:pt x="119" y="344"/>
                    <a:pt x="119" y="344"/>
                    <a:pt x="119" y="344"/>
                  </a:cubicBezTo>
                  <a:cubicBezTo>
                    <a:pt x="119" y="346"/>
                    <a:pt x="119" y="347"/>
                    <a:pt x="119" y="349"/>
                  </a:cubicBezTo>
                  <a:cubicBezTo>
                    <a:pt x="119" y="350"/>
                    <a:pt x="119" y="352"/>
                    <a:pt x="119" y="354"/>
                  </a:cubicBezTo>
                  <a:cubicBezTo>
                    <a:pt x="118" y="357"/>
                    <a:pt x="117" y="361"/>
                    <a:pt x="116" y="364"/>
                  </a:cubicBezTo>
                  <a:cubicBezTo>
                    <a:pt x="112" y="369"/>
                    <a:pt x="106" y="374"/>
                    <a:pt x="100" y="375"/>
                  </a:cubicBezTo>
                  <a:cubicBezTo>
                    <a:pt x="98" y="375"/>
                    <a:pt x="97" y="375"/>
                    <a:pt x="95" y="375"/>
                  </a:cubicBezTo>
                  <a:cubicBezTo>
                    <a:pt x="90" y="375"/>
                    <a:pt x="85" y="374"/>
                    <a:pt x="82" y="371"/>
                  </a:cubicBezTo>
                  <a:cubicBezTo>
                    <a:pt x="75" y="366"/>
                    <a:pt x="72" y="359"/>
                    <a:pt x="72" y="350"/>
                  </a:cubicBezTo>
                  <a:cubicBezTo>
                    <a:pt x="71" y="195"/>
                    <a:pt x="71" y="195"/>
                    <a:pt x="71" y="195"/>
                  </a:cubicBezTo>
                  <a:cubicBezTo>
                    <a:pt x="71" y="193"/>
                    <a:pt x="71" y="192"/>
                    <a:pt x="71" y="191"/>
                  </a:cubicBezTo>
                  <a:cubicBezTo>
                    <a:pt x="70" y="191"/>
                    <a:pt x="69" y="191"/>
                    <a:pt x="69" y="191"/>
                  </a:cubicBezTo>
                  <a:cubicBezTo>
                    <a:pt x="64" y="191"/>
                    <a:pt x="64" y="191"/>
                    <a:pt x="64" y="191"/>
                  </a:cubicBezTo>
                  <a:cubicBezTo>
                    <a:pt x="50" y="191"/>
                    <a:pt x="50" y="191"/>
                    <a:pt x="50" y="191"/>
                  </a:cubicBezTo>
                  <a:cubicBezTo>
                    <a:pt x="49" y="191"/>
                    <a:pt x="48" y="191"/>
                    <a:pt x="48" y="191"/>
                  </a:cubicBezTo>
                  <a:cubicBezTo>
                    <a:pt x="48" y="192"/>
                    <a:pt x="47" y="192"/>
                    <a:pt x="47" y="193"/>
                  </a:cubicBezTo>
                  <a:cubicBezTo>
                    <a:pt x="48" y="338"/>
                    <a:pt x="48" y="338"/>
                    <a:pt x="48" y="338"/>
                  </a:cubicBezTo>
                  <a:cubicBezTo>
                    <a:pt x="48" y="340"/>
                    <a:pt x="48" y="341"/>
                    <a:pt x="48" y="342"/>
                  </a:cubicBezTo>
                  <a:cubicBezTo>
                    <a:pt x="48" y="351"/>
                    <a:pt x="48" y="359"/>
                    <a:pt x="43" y="366"/>
                  </a:cubicBezTo>
                  <a:cubicBezTo>
                    <a:pt x="39" y="372"/>
                    <a:pt x="32" y="376"/>
                    <a:pt x="24" y="376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46" name="PA_任意多边形 53"/>
            <p:cNvSpPr/>
            <p:nvPr>
              <p:custDataLst>
                <p:tags r:id="rId49"/>
              </p:custDataLst>
            </p:nvPr>
          </p:nvSpPr>
          <p:spPr bwMode="auto">
            <a:xfrm>
              <a:off x="4951413" y="2654300"/>
              <a:ext cx="58737" cy="701675"/>
            </a:xfrm>
            <a:custGeom>
              <a:avLst/>
              <a:gdLst>
                <a:gd name="T0" fmla="*/ 1 w 9"/>
                <a:gd name="T1" fmla="*/ 0 h 108"/>
                <a:gd name="T2" fmla="*/ 5 w 9"/>
                <a:gd name="T3" fmla="*/ 64 h 108"/>
                <a:gd name="T4" fmla="*/ 6 w 9"/>
                <a:gd name="T5" fmla="*/ 84 h 108"/>
                <a:gd name="T6" fmla="*/ 7 w 9"/>
                <a:gd name="T7" fmla="*/ 93 h 108"/>
                <a:gd name="T8" fmla="*/ 7 w 9"/>
                <a:gd name="T9" fmla="*/ 97 h 108"/>
                <a:gd name="T10" fmla="*/ 2 w 9"/>
                <a:gd name="T11" fmla="*/ 108 h 108"/>
                <a:gd name="T12" fmla="*/ 0 w 9"/>
                <a:gd name="T13" fmla="*/ 72 h 108"/>
                <a:gd name="T14" fmla="*/ 1 w 9"/>
                <a:gd name="T15" fmla="*/ 39 h 108"/>
                <a:gd name="T16" fmla="*/ 1 w 9"/>
                <a:gd name="T17" fmla="*/ 0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" h="108">
                  <a:moveTo>
                    <a:pt x="1" y="0"/>
                  </a:moveTo>
                  <a:cubicBezTo>
                    <a:pt x="3" y="22"/>
                    <a:pt x="4" y="43"/>
                    <a:pt x="5" y="64"/>
                  </a:cubicBezTo>
                  <a:cubicBezTo>
                    <a:pt x="5" y="71"/>
                    <a:pt x="6" y="78"/>
                    <a:pt x="6" y="84"/>
                  </a:cubicBezTo>
                  <a:cubicBezTo>
                    <a:pt x="7" y="87"/>
                    <a:pt x="6" y="90"/>
                    <a:pt x="7" y="93"/>
                  </a:cubicBezTo>
                  <a:cubicBezTo>
                    <a:pt x="7" y="94"/>
                    <a:pt x="7" y="96"/>
                    <a:pt x="7" y="97"/>
                  </a:cubicBezTo>
                  <a:cubicBezTo>
                    <a:pt x="9" y="101"/>
                    <a:pt x="4" y="106"/>
                    <a:pt x="2" y="108"/>
                  </a:cubicBezTo>
                  <a:cubicBezTo>
                    <a:pt x="1" y="96"/>
                    <a:pt x="0" y="84"/>
                    <a:pt x="0" y="72"/>
                  </a:cubicBezTo>
                  <a:cubicBezTo>
                    <a:pt x="0" y="61"/>
                    <a:pt x="1" y="50"/>
                    <a:pt x="1" y="39"/>
                  </a:cubicBezTo>
                  <a:cubicBezTo>
                    <a:pt x="1" y="26"/>
                    <a:pt x="1" y="13"/>
                    <a:pt x="1" y="0"/>
                  </a:cubicBezTo>
                  <a:close/>
                </a:path>
              </a:pathLst>
            </a:custGeom>
            <a:solidFill>
              <a:srgbClr val="A7A59E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47" name="PA_任意多边形 54"/>
            <p:cNvSpPr/>
            <p:nvPr>
              <p:custDataLst>
                <p:tags r:id="rId50"/>
              </p:custDataLst>
            </p:nvPr>
          </p:nvSpPr>
          <p:spPr bwMode="auto">
            <a:xfrm>
              <a:off x="5029200" y="1776413"/>
              <a:ext cx="176212" cy="390525"/>
            </a:xfrm>
            <a:custGeom>
              <a:avLst/>
              <a:gdLst>
                <a:gd name="T0" fmla="*/ 18 w 27"/>
                <a:gd name="T1" fmla="*/ 58 h 60"/>
                <a:gd name="T2" fmla="*/ 8 w 27"/>
                <a:gd name="T3" fmla="*/ 0 h 60"/>
                <a:gd name="T4" fmla="*/ 27 w 27"/>
                <a:gd name="T5" fmla="*/ 60 h 60"/>
                <a:gd name="T6" fmla="*/ 18 w 27"/>
                <a:gd name="T7" fmla="*/ 58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7" h="60">
                  <a:moveTo>
                    <a:pt x="18" y="58"/>
                  </a:moveTo>
                  <a:cubicBezTo>
                    <a:pt x="3" y="41"/>
                    <a:pt x="0" y="22"/>
                    <a:pt x="8" y="0"/>
                  </a:cubicBezTo>
                  <a:cubicBezTo>
                    <a:pt x="2" y="24"/>
                    <a:pt x="8" y="44"/>
                    <a:pt x="27" y="60"/>
                  </a:cubicBezTo>
                  <a:cubicBezTo>
                    <a:pt x="23" y="58"/>
                    <a:pt x="20" y="58"/>
                    <a:pt x="18" y="58"/>
                  </a:cubicBezTo>
                  <a:close/>
                </a:path>
              </a:pathLst>
            </a:custGeom>
            <a:solidFill>
              <a:srgbClr val="A7A59E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48" name="PA_任意多边形 55"/>
            <p:cNvSpPr/>
            <p:nvPr>
              <p:custDataLst>
                <p:tags r:id="rId51"/>
              </p:custDataLst>
            </p:nvPr>
          </p:nvSpPr>
          <p:spPr bwMode="auto">
            <a:xfrm>
              <a:off x="5243513" y="2141538"/>
              <a:ext cx="455612" cy="161925"/>
            </a:xfrm>
            <a:custGeom>
              <a:avLst/>
              <a:gdLst>
                <a:gd name="T0" fmla="*/ 5 w 70"/>
                <a:gd name="T1" fmla="*/ 17 h 25"/>
                <a:gd name="T2" fmla="*/ 0 w 70"/>
                <a:gd name="T3" fmla="*/ 9 h 25"/>
                <a:gd name="T4" fmla="*/ 70 w 70"/>
                <a:gd name="T5" fmla="*/ 0 h 25"/>
                <a:gd name="T6" fmla="*/ 6 w 70"/>
                <a:gd name="T7" fmla="*/ 17 h 25"/>
                <a:gd name="T8" fmla="*/ 6 w 70"/>
                <a:gd name="T9" fmla="*/ 17 h 25"/>
                <a:gd name="T10" fmla="*/ 5 w 70"/>
                <a:gd name="T11" fmla="*/ 17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0" h="25">
                  <a:moveTo>
                    <a:pt x="5" y="17"/>
                  </a:moveTo>
                  <a:cubicBezTo>
                    <a:pt x="5" y="14"/>
                    <a:pt x="3" y="11"/>
                    <a:pt x="0" y="9"/>
                  </a:cubicBezTo>
                  <a:cubicBezTo>
                    <a:pt x="27" y="22"/>
                    <a:pt x="50" y="19"/>
                    <a:pt x="70" y="0"/>
                  </a:cubicBezTo>
                  <a:cubicBezTo>
                    <a:pt x="52" y="20"/>
                    <a:pt x="31" y="25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lnTo>
                    <a:pt x="5" y="17"/>
                  </a:lnTo>
                  <a:close/>
                </a:path>
              </a:pathLst>
            </a:custGeom>
            <a:solidFill>
              <a:srgbClr val="A7A59E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49" name="PA_任意多边形 56"/>
            <p:cNvSpPr/>
            <p:nvPr>
              <p:custDataLst>
                <p:tags r:id="rId52"/>
              </p:custDataLst>
            </p:nvPr>
          </p:nvSpPr>
          <p:spPr bwMode="auto">
            <a:xfrm>
              <a:off x="4957763" y="2647950"/>
              <a:ext cx="6350" cy="31750"/>
            </a:xfrm>
            <a:custGeom>
              <a:avLst/>
              <a:gdLst>
                <a:gd name="T0" fmla="*/ 0 w 4"/>
                <a:gd name="T1" fmla="*/ 4 h 20"/>
                <a:gd name="T2" fmla="*/ 0 w 4"/>
                <a:gd name="T3" fmla="*/ 0 h 20"/>
                <a:gd name="T4" fmla="*/ 4 w 4"/>
                <a:gd name="T5" fmla="*/ 20 h 20"/>
                <a:gd name="T6" fmla="*/ 0 w 4"/>
                <a:gd name="T7" fmla="*/ 4 h 20"/>
                <a:gd name="T8" fmla="*/ 0 w 4"/>
                <a:gd name="T9" fmla="*/ 4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20">
                  <a:moveTo>
                    <a:pt x="0" y="4"/>
                  </a:moveTo>
                  <a:lnTo>
                    <a:pt x="0" y="0"/>
                  </a:lnTo>
                  <a:lnTo>
                    <a:pt x="4" y="20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50" name="PA_矩形 57"/>
            <p:cNvSpPr>
              <a:spLocks noChangeArrowheads="1"/>
            </p:cNvSpPr>
            <p:nvPr>
              <p:custDataLst>
                <p:tags r:id="rId53"/>
              </p:custDataLst>
            </p:nvPr>
          </p:nvSpPr>
          <p:spPr bwMode="auto">
            <a:xfrm>
              <a:off x="5041900" y="3551238"/>
              <a:ext cx="1587" cy="1588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51" name="PA_矩形 58"/>
            <p:cNvSpPr>
              <a:spLocks noChangeArrowheads="1"/>
            </p:cNvSpPr>
            <p:nvPr>
              <p:custDataLst>
                <p:tags r:id="rId54"/>
              </p:custDataLst>
            </p:nvPr>
          </p:nvSpPr>
          <p:spPr bwMode="auto">
            <a:xfrm>
              <a:off x="5041900" y="3563938"/>
              <a:ext cx="1587" cy="1588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52" name="PA_矩形 59"/>
            <p:cNvSpPr>
              <a:spLocks noChangeArrowheads="1"/>
            </p:cNvSpPr>
            <p:nvPr>
              <p:custDataLst>
                <p:tags r:id="rId55"/>
              </p:custDataLst>
            </p:nvPr>
          </p:nvSpPr>
          <p:spPr bwMode="auto">
            <a:xfrm>
              <a:off x="5041900" y="3570288"/>
              <a:ext cx="1587" cy="1588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53" name="PA_任意多边形 60"/>
            <p:cNvSpPr/>
            <p:nvPr>
              <p:custDataLst>
                <p:tags r:id="rId56"/>
              </p:custDataLst>
            </p:nvPr>
          </p:nvSpPr>
          <p:spPr bwMode="auto">
            <a:xfrm>
              <a:off x="5503863" y="3570288"/>
              <a:ext cx="0" cy="6350"/>
            </a:xfrm>
            <a:custGeom>
              <a:avLst/>
              <a:gdLst>
                <a:gd name="T0" fmla="*/ 0 h 4"/>
                <a:gd name="T1" fmla="*/ 0 h 4"/>
                <a:gd name="T2" fmla="*/ 4 h 4"/>
                <a:gd name="T3" fmla="*/ 0 h 4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4">
                  <a:moveTo>
                    <a:pt x="0" y="0"/>
                  </a:moveTo>
                  <a:lnTo>
                    <a:pt x="0" y="0"/>
                  </a:lnTo>
                  <a:lnTo>
                    <a:pt x="0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54" name="PA_任意多边形 61"/>
            <p:cNvSpPr/>
            <p:nvPr>
              <p:custDataLst>
                <p:tags r:id="rId57"/>
              </p:custDataLst>
            </p:nvPr>
          </p:nvSpPr>
          <p:spPr bwMode="auto">
            <a:xfrm>
              <a:off x="5503863" y="3713163"/>
              <a:ext cx="0" cy="6350"/>
            </a:xfrm>
            <a:custGeom>
              <a:avLst/>
              <a:gdLst>
                <a:gd name="T0" fmla="*/ 0 h 4"/>
                <a:gd name="T1" fmla="*/ 0 h 4"/>
                <a:gd name="T2" fmla="*/ 4 h 4"/>
                <a:gd name="T3" fmla="*/ 0 h 4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4">
                  <a:moveTo>
                    <a:pt x="0" y="0"/>
                  </a:moveTo>
                  <a:lnTo>
                    <a:pt x="0" y="0"/>
                  </a:lnTo>
                  <a:lnTo>
                    <a:pt x="0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55" name="PA_椭圆 64"/>
            <p:cNvSpPr>
              <a:spLocks noChangeArrowheads="1"/>
            </p:cNvSpPr>
            <p:nvPr>
              <p:custDataLst>
                <p:tags r:id="rId58"/>
              </p:custDataLst>
            </p:nvPr>
          </p:nvSpPr>
          <p:spPr bwMode="auto">
            <a:xfrm>
              <a:off x="5075238" y="1524000"/>
              <a:ext cx="708025" cy="714375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56" name="PA_任意多边形 65"/>
            <p:cNvSpPr/>
            <p:nvPr>
              <p:custDataLst>
                <p:tags r:id="rId59"/>
              </p:custDataLst>
            </p:nvPr>
          </p:nvSpPr>
          <p:spPr bwMode="auto">
            <a:xfrm>
              <a:off x="5348288" y="2343150"/>
              <a:ext cx="207962" cy="1006475"/>
            </a:xfrm>
            <a:custGeom>
              <a:avLst/>
              <a:gdLst>
                <a:gd name="T0" fmla="*/ 32 w 32"/>
                <a:gd name="T1" fmla="*/ 16 h 155"/>
                <a:gd name="T2" fmla="*/ 16 w 32"/>
                <a:gd name="T3" fmla="*/ 0 h 155"/>
                <a:gd name="T4" fmla="*/ 0 w 32"/>
                <a:gd name="T5" fmla="*/ 16 h 155"/>
                <a:gd name="T6" fmla="*/ 7 w 32"/>
                <a:gd name="T7" fmla="*/ 29 h 155"/>
                <a:gd name="T8" fmla="*/ 1 w 32"/>
                <a:gd name="T9" fmla="*/ 120 h 155"/>
                <a:gd name="T10" fmla="*/ 1 w 32"/>
                <a:gd name="T11" fmla="*/ 121 h 155"/>
                <a:gd name="T12" fmla="*/ 12 w 32"/>
                <a:gd name="T13" fmla="*/ 153 h 155"/>
                <a:gd name="T14" fmla="*/ 14 w 32"/>
                <a:gd name="T15" fmla="*/ 155 h 155"/>
                <a:gd name="T16" fmla="*/ 16 w 32"/>
                <a:gd name="T17" fmla="*/ 153 h 155"/>
                <a:gd name="T18" fmla="*/ 28 w 32"/>
                <a:gd name="T19" fmla="*/ 122 h 155"/>
                <a:gd name="T20" fmla="*/ 28 w 32"/>
                <a:gd name="T21" fmla="*/ 121 h 155"/>
                <a:gd name="T22" fmla="*/ 23 w 32"/>
                <a:gd name="T23" fmla="*/ 30 h 155"/>
                <a:gd name="T24" fmla="*/ 32 w 32"/>
                <a:gd name="T25" fmla="*/ 16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2" h="155">
                  <a:moveTo>
                    <a:pt x="32" y="16"/>
                  </a:moveTo>
                  <a:cubicBezTo>
                    <a:pt x="32" y="7"/>
                    <a:pt x="24" y="0"/>
                    <a:pt x="16" y="0"/>
                  </a:cubicBezTo>
                  <a:cubicBezTo>
                    <a:pt x="7" y="0"/>
                    <a:pt x="0" y="7"/>
                    <a:pt x="0" y="16"/>
                  </a:cubicBezTo>
                  <a:cubicBezTo>
                    <a:pt x="0" y="21"/>
                    <a:pt x="3" y="26"/>
                    <a:pt x="7" y="29"/>
                  </a:cubicBezTo>
                  <a:cubicBezTo>
                    <a:pt x="1" y="120"/>
                    <a:pt x="1" y="120"/>
                    <a:pt x="1" y="120"/>
                  </a:cubicBezTo>
                  <a:cubicBezTo>
                    <a:pt x="0" y="121"/>
                    <a:pt x="1" y="121"/>
                    <a:pt x="1" y="121"/>
                  </a:cubicBezTo>
                  <a:cubicBezTo>
                    <a:pt x="12" y="153"/>
                    <a:pt x="12" y="153"/>
                    <a:pt x="12" y="153"/>
                  </a:cubicBezTo>
                  <a:cubicBezTo>
                    <a:pt x="12" y="154"/>
                    <a:pt x="13" y="155"/>
                    <a:pt x="14" y="155"/>
                  </a:cubicBezTo>
                  <a:cubicBezTo>
                    <a:pt x="15" y="155"/>
                    <a:pt x="16" y="154"/>
                    <a:pt x="16" y="153"/>
                  </a:cubicBezTo>
                  <a:cubicBezTo>
                    <a:pt x="28" y="122"/>
                    <a:pt x="28" y="122"/>
                    <a:pt x="28" y="122"/>
                  </a:cubicBezTo>
                  <a:cubicBezTo>
                    <a:pt x="28" y="122"/>
                    <a:pt x="28" y="122"/>
                    <a:pt x="28" y="121"/>
                  </a:cubicBezTo>
                  <a:cubicBezTo>
                    <a:pt x="23" y="30"/>
                    <a:pt x="23" y="30"/>
                    <a:pt x="23" y="30"/>
                  </a:cubicBezTo>
                  <a:cubicBezTo>
                    <a:pt x="28" y="27"/>
                    <a:pt x="32" y="22"/>
                    <a:pt x="32" y="16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57" name="PA_任意多边形 66"/>
            <p:cNvSpPr>
              <a:spLocks noEditPoints="1"/>
            </p:cNvSpPr>
            <p:nvPr>
              <p:custDataLst>
                <p:tags r:id="rId60"/>
              </p:custDataLst>
            </p:nvPr>
          </p:nvSpPr>
          <p:spPr bwMode="auto">
            <a:xfrm>
              <a:off x="5054600" y="2316163"/>
              <a:ext cx="1054100" cy="2444750"/>
            </a:xfrm>
            <a:custGeom>
              <a:avLst/>
              <a:gdLst>
                <a:gd name="T0" fmla="*/ 6 w 162"/>
                <a:gd name="T1" fmla="*/ 154 h 376"/>
                <a:gd name="T2" fmla="*/ 6 w 162"/>
                <a:gd name="T3" fmla="*/ 154 h 376"/>
                <a:gd name="T4" fmla="*/ 59 w 162"/>
                <a:gd name="T5" fmla="*/ 159 h 376"/>
                <a:gd name="T6" fmla="*/ 46 w 162"/>
                <a:gd name="T7" fmla="*/ 125 h 376"/>
                <a:gd name="T8" fmla="*/ 52 w 162"/>
                <a:gd name="T9" fmla="*/ 33 h 376"/>
                <a:gd name="T10" fmla="*/ 61 w 162"/>
                <a:gd name="T11" fmla="*/ 4 h 376"/>
                <a:gd name="T12" fmla="*/ 68 w 162"/>
                <a:gd name="T13" fmla="*/ 34 h 376"/>
                <a:gd name="T14" fmla="*/ 73 w 162"/>
                <a:gd name="T15" fmla="*/ 126 h 376"/>
                <a:gd name="T16" fmla="*/ 59 w 162"/>
                <a:gd name="T17" fmla="*/ 159 h 376"/>
                <a:gd name="T18" fmla="*/ 23 w 162"/>
                <a:gd name="T19" fmla="*/ 132 h 376"/>
                <a:gd name="T20" fmla="*/ 15 w 162"/>
                <a:gd name="T21" fmla="*/ 147 h 376"/>
                <a:gd name="T22" fmla="*/ 5 w 162"/>
                <a:gd name="T23" fmla="*/ 150 h 376"/>
                <a:gd name="T24" fmla="*/ 7 w 162"/>
                <a:gd name="T25" fmla="*/ 155 h 376"/>
                <a:gd name="T26" fmla="*/ 7 w 162"/>
                <a:gd name="T27" fmla="*/ 155 h 376"/>
                <a:gd name="T28" fmla="*/ 4 w 162"/>
                <a:gd name="T29" fmla="*/ 151 h 376"/>
                <a:gd name="T30" fmla="*/ 5 w 162"/>
                <a:gd name="T31" fmla="*/ 150 h 376"/>
                <a:gd name="T32" fmla="*/ 1 w 162"/>
                <a:gd name="T33" fmla="*/ 140 h 376"/>
                <a:gd name="T34" fmla="*/ 1 w 162"/>
                <a:gd name="T35" fmla="*/ 149 h 376"/>
                <a:gd name="T36" fmla="*/ 1 w 162"/>
                <a:gd name="T37" fmla="*/ 157 h 376"/>
                <a:gd name="T38" fmla="*/ 1 w 162"/>
                <a:gd name="T39" fmla="*/ 352 h 376"/>
                <a:gd name="T40" fmla="*/ 43 w 162"/>
                <a:gd name="T41" fmla="*/ 366 h 376"/>
                <a:gd name="T42" fmla="*/ 48 w 162"/>
                <a:gd name="T43" fmla="*/ 342 h 376"/>
                <a:gd name="T44" fmla="*/ 47 w 162"/>
                <a:gd name="T45" fmla="*/ 193 h 376"/>
                <a:gd name="T46" fmla="*/ 48 w 162"/>
                <a:gd name="T47" fmla="*/ 191 h 376"/>
                <a:gd name="T48" fmla="*/ 64 w 162"/>
                <a:gd name="T49" fmla="*/ 191 h 376"/>
                <a:gd name="T50" fmla="*/ 71 w 162"/>
                <a:gd name="T51" fmla="*/ 191 h 376"/>
                <a:gd name="T52" fmla="*/ 71 w 162"/>
                <a:gd name="T53" fmla="*/ 195 h 376"/>
                <a:gd name="T54" fmla="*/ 82 w 162"/>
                <a:gd name="T55" fmla="*/ 371 h 376"/>
                <a:gd name="T56" fmla="*/ 100 w 162"/>
                <a:gd name="T57" fmla="*/ 375 h 376"/>
                <a:gd name="T58" fmla="*/ 119 w 162"/>
                <a:gd name="T59" fmla="*/ 354 h 376"/>
                <a:gd name="T60" fmla="*/ 119 w 162"/>
                <a:gd name="T61" fmla="*/ 349 h 376"/>
                <a:gd name="T62" fmla="*/ 119 w 162"/>
                <a:gd name="T63" fmla="*/ 344 h 376"/>
                <a:gd name="T64" fmla="*/ 117 w 162"/>
                <a:gd name="T65" fmla="*/ 31 h 376"/>
                <a:gd name="T66" fmla="*/ 119 w 162"/>
                <a:gd name="T67" fmla="*/ 28 h 376"/>
                <a:gd name="T68" fmla="*/ 122 w 162"/>
                <a:gd name="T69" fmla="*/ 31 h 376"/>
                <a:gd name="T70" fmla="*/ 132 w 162"/>
                <a:gd name="T71" fmla="*/ 171 h 376"/>
                <a:gd name="T72" fmla="*/ 145 w 162"/>
                <a:gd name="T73" fmla="*/ 177 h 376"/>
                <a:gd name="T74" fmla="*/ 162 w 162"/>
                <a:gd name="T75" fmla="*/ 158 h 376"/>
                <a:gd name="T76" fmla="*/ 159 w 162"/>
                <a:gd name="T77" fmla="*/ 10 h 376"/>
                <a:gd name="T78" fmla="*/ 132 w 162"/>
                <a:gd name="T79" fmla="*/ 0 h 376"/>
                <a:gd name="T80" fmla="*/ 122 w 162"/>
                <a:gd name="T81" fmla="*/ 0 h 376"/>
                <a:gd name="T82" fmla="*/ 86 w 162"/>
                <a:gd name="T83" fmla="*/ 0 h 376"/>
                <a:gd name="T84" fmla="*/ 29 w 162"/>
                <a:gd name="T85" fmla="*/ 0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62" h="376">
                  <a:moveTo>
                    <a:pt x="6" y="154"/>
                  </a:moveTo>
                  <a:cubicBezTo>
                    <a:pt x="6" y="154"/>
                    <a:pt x="6" y="154"/>
                    <a:pt x="6" y="154"/>
                  </a:cubicBezTo>
                  <a:cubicBezTo>
                    <a:pt x="6" y="154"/>
                    <a:pt x="6" y="154"/>
                    <a:pt x="6" y="154"/>
                  </a:cubicBezTo>
                  <a:cubicBezTo>
                    <a:pt x="6" y="154"/>
                    <a:pt x="6" y="154"/>
                    <a:pt x="6" y="154"/>
                  </a:cubicBezTo>
                  <a:moveTo>
                    <a:pt x="59" y="159"/>
                  </a:moveTo>
                  <a:cubicBezTo>
                    <a:pt x="59" y="159"/>
                    <a:pt x="59" y="159"/>
                    <a:pt x="59" y="159"/>
                  </a:cubicBezTo>
                  <a:cubicBezTo>
                    <a:pt x="58" y="159"/>
                    <a:pt x="57" y="158"/>
                    <a:pt x="57" y="157"/>
                  </a:cubicBezTo>
                  <a:cubicBezTo>
                    <a:pt x="46" y="125"/>
                    <a:pt x="46" y="125"/>
                    <a:pt x="46" y="125"/>
                  </a:cubicBezTo>
                  <a:cubicBezTo>
                    <a:pt x="46" y="125"/>
                    <a:pt x="45" y="125"/>
                    <a:pt x="46" y="124"/>
                  </a:cubicBezTo>
                  <a:cubicBezTo>
                    <a:pt x="52" y="33"/>
                    <a:pt x="52" y="33"/>
                    <a:pt x="52" y="33"/>
                  </a:cubicBezTo>
                  <a:cubicBezTo>
                    <a:pt x="48" y="30"/>
                    <a:pt x="45" y="25"/>
                    <a:pt x="45" y="20"/>
                  </a:cubicBezTo>
                  <a:cubicBezTo>
                    <a:pt x="45" y="11"/>
                    <a:pt x="52" y="4"/>
                    <a:pt x="61" y="4"/>
                  </a:cubicBezTo>
                  <a:cubicBezTo>
                    <a:pt x="69" y="4"/>
                    <a:pt x="77" y="11"/>
                    <a:pt x="77" y="20"/>
                  </a:cubicBezTo>
                  <a:cubicBezTo>
                    <a:pt x="77" y="26"/>
                    <a:pt x="73" y="31"/>
                    <a:pt x="68" y="34"/>
                  </a:cubicBezTo>
                  <a:cubicBezTo>
                    <a:pt x="73" y="125"/>
                    <a:pt x="73" y="125"/>
                    <a:pt x="73" y="125"/>
                  </a:cubicBezTo>
                  <a:cubicBezTo>
                    <a:pt x="73" y="126"/>
                    <a:pt x="73" y="126"/>
                    <a:pt x="73" y="126"/>
                  </a:cubicBezTo>
                  <a:cubicBezTo>
                    <a:pt x="61" y="157"/>
                    <a:pt x="61" y="157"/>
                    <a:pt x="61" y="157"/>
                  </a:cubicBezTo>
                  <a:cubicBezTo>
                    <a:pt x="61" y="158"/>
                    <a:pt x="60" y="159"/>
                    <a:pt x="59" y="159"/>
                  </a:cubicBezTo>
                  <a:moveTo>
                    <a:pt x="29" y="0"/>
                  </a:moveTo>
                  <a:cubicBezTo>
                    <a:pt x="23" y="132"/>
                    <a:pt x="23" y="132"/>
                    <a:pt x="23" y="132"/>
                  </a:cubicBezTo>
                  <a:cubicBezTo>
                    <a:pt x="23" y="134"/>
                    <a:pt x="23" y="135"/>
                    <a:pt x="23" y="136"/>
                  </a:cubicBezTo>
                  <a:cubicBezTo>
                    <a:pt x="23" y="141"/>
                    <a:pt x="22" y="142"/>
                    <a:pt x="15" y="147"/>
                  </a:cubicBezTo>
                  <a:cubicBezTo>
                    <a:pt x="15" y="147"/>
                    <a:pt x="15" y="147"/>
                    <a:pt x="15" y="147"/>
                  </a:cubicBezTo>
                  <a:cubicBezTo>
                    <a:pt x="10" y="150"/>
                    <a:pt x="9" y="150"/>
                    <a:pt x="5" y="150"/>
                  </a:cubicBezTo>
                  <a:cubicBezTo>
                    <a:pt x="6" y="154"/>
                    <a:pt x="6" y="154"/>
                    <a:pt x="6" y="154"/>
                  </a:cubicBezTo>
                  <a:cubicBezTo>
                    <a:pt x="7" y="155"/>
                    <a:pt x="7" y="155"/>
                    <a:pt x="7" y="155"/>
                  </a:cubicBezTo>
                  <a:cubicBezTo>
                    <a:pt x="7" y="155"/>
                    <a:pt x="7" y="155"/>
                    <a:pt x="7" y="155"/>
                  </a:cubicBezTo>
                  <a:cubicBezTo>
                    <a:pt x="7" y="155"/>
                    <a:pt x="7" y="155"/>
                    <a:pt x="7" y="155"/>
                  </a:cubicBezTo>
                  <a:cubicBezTo>
                    <a:pt x="6" y="154"/>
                    <a:pt x="6" y="154"/>
                    <a:pt x="6" y="154"/>
                  </a:cubicBezTo>
                  <a:cubicBezTo>
                    <a:pt x="5" y="153"/>
                    <a:pt x="4" y="151"/>
                    <a:pt x="4" y="151"/>
                  </a:cubicBezTo>
                  <a:cubicBezTo>
                    <a:pt x="4" y="151"/>
                    <a:pt x="4" y="150"/>
                    <a:pt x="4" y="150"/>
                  </a:cubicBezTo>
                  <a:cubicBezTo>
                    <a:pt x="4" y="150"/>
                    <a:pt x="5" y="150"/>
                    <a:pt x="5" y="150"/>
                  </a:cubicBezTo>
                  <a:cubicBezTo>
                    <a:pt x="1" y="140"/>
                    <a:pt x="1" y="140"/>
                    <a:pt x="1" y="140"/>
                  </a:cubicBezTo>
                  <a:cubicBezTo>
                    <a:pt x="1" y="140"/>
                    <a:pt x="1" y="140"/>
                    <a:pt x="1" y="140"/>
                  </a:cubicBezTo>
                  <a:cubicBezTo>
                    <a:pt x="1" y="140"/>
                    <a:pt x="0" y="141"/>
                    <a:pt x="0" y="142"/>
                  </a:cubicBezTo>
                  <a:cubicBezTo>
                    <a:pt x="0" y="144"/>
                    <a:pt x="1" y="146"/>
                    <a:pt x="1" y="149"/>
                  </a:cubicBezTo>
                  <a:cubicBezTo>
                    <a:pt x="1" y="151"/>
                    <a:pt x="1" y="153"/>
                    <a:pt x="1" y="155"/>
                  </a:cubicBezTo>
                  <a:cubicBezTo>
                    <a:pt x="1" y="156"/>
                    <a:pt x="1" y="157"/>
                    <a:pt x="1" y="157"/>
                  </a:cubicBezTo>
                  <a:cubicBezTo>
                    <a:pt x="1" y="157"/>
                    <a:pt x="1" y="157"/>
                    <a:pt x="1" y="157"/>
                  </a:cubicBezTo>
                  <a:cubicBezTo>
                    <a:pt x="1" y="352"/>
                    <a:pt x="1" y="352"/>
                    <a:pt x="1" y="352"/>
                  </a:cubicBezTo>
                  <a:cubicBezTo>
                    <a:pt x="1" y="365"/>
                    <a:pt x="11" y="376"/>
                    <a:pt x="24" y="376"/>
                  </a:cubicBezTo>
                  <a:cubicBezTo>
                    <a:pt x="32" y="376"/>
                    <a:pt x="39" y="372"/>
                    <a:pt x="43" y="366"/>
                  </a:cubicBezTo>
                  <a:cubicBezTo>
                    <a:pt x="47" y="361"/>
                    <a:pt x="48" y="354"/>
                    <a:pt x="48" y="347"/>
                  </a:cubicBezTo>
                  <a:cubicBezTo>
                    <a:pt x="48" y="346"/>
                    <a:pt x="48" y="344"/>
                    <a:pt x="48" y="342"/>
                  </a:cubicBezTo>
                  <a:cubicBezTo>
                    <a:pt x="48" y="341"/>
                    <a:pt x="48" y="340"/>
                    <a:pt x="48" y="338"/>
                  </a:cubicBezTo>
                  <a:cubicBezTo>
                    <a:pt x="47" y="193"/>
                    <a:pt x="47" y="193"/>
                    <a:pt x="47" y="193"/>
                  </a:cubicBezTo>
                  <a:cubicBezTo>
                    <a:pt x="47" y="193"/>
                    <a:pt x="47" y="193"/>
                    <a:pt x="47" y="193"/>
                  </a:cubicBezTo>
                  <a:cubicBezTo>
                    <a:pt x="47" y="192"/>
                    <a:pt x="48" y="192"/>
                    <a:pt x="48" y="191"/>
                  </a:cubicBezTo>
                  <a:cubicBezTo>
                    <a:pt x="48" y="191"/>
                    <a:pt x="49" y="191"/>
                    <a:pt x="50" y="191"/>
                  </a:cubicBezTo>
                  <a:cubicBezTo>
                    <a:pt x="64" y="191"/>
                    <a:pt x="64" y="191"/>
                    <a:pt x="64" y="191"/>
                  </a:cubicBezTo>
                  <a:cubicBezTo>
                    <a:pt x="69" y="191"/>
                    <a:pt x="69" y="191"/>
                    <a:pt x="69" y="191"/>
                  </a:cubicBezTo>
                  <a:cubicBezTo>
                    <a:pt x="69" y="191"/>
                    <a:pt x="70" y="191"/>
                    <a:pt x="71" y="191"/>
                  </a:cubicBezTo>
                  <a:cubicBezTo>
                    <a:pt x="71" y="192"/>
                    <a:pt x="71" y="193"/>
                    <a:pt x="71" y="194"/>
                  </a:cubicBezTo>
                  <a:cubicBezTo>
                    <a:pt x="71" y="194"/>
                    <a:pt x="71" y="195"/>
                    <a:pt x="71" y="195"/>
                  </a:cubicBezTo>
                  <a:cubicBezTo>
                    <a:pt x="72" y="350"/>
                    <a:pt x="72" y="350"/>
                    <a:pt x="72" y="350"/>
                  </a:cubicBezTo>
                  <a:cubicBezTo>
                    <a:pt x="72" y="359"/>
                    <a:pt x="75" y="366"/>
                    <a:pt x="82" y="371"/>
                  </a:cubicBezTo>
                  <a:cubicBezTo>
                    <a:pt x="85" y="374"/>
                    <a:pt x="90" y="375"/>
                    <a:pt x="95" y="375"/>
                  </a:cubicBezTo>
                  <a:cubicBezTo>
                    <a:pt x="97" y="375"/>
                    <a:pt x="98" y="375"/>
                    <a:pt x="100" y="375"/>
                  </a:cubicBezTo>
                  <a:cubicBezTo>
                    <a:pt x="106" y="374"/>
                    <a:pt x="112" y="369"/>
                    <a:pt x="116" y="364"/>
                  </a:cubicBezTo>
                  <a:cubicBezTo>
                    <a:pt x="117" y="361"/>
                    <a:pt x="118" y="357"/>
                    <a:pt x="119" y="354"/>
                  </a:cubicBezTo>
                  <a:cubicBezTo>
                    <a:pt x="119" y="353"/>
                    <a:pt x="119" y="352"/>
                    <a:pt x="119" y="351"/>
                  </a:cubicBezTo>
                  <a:cubicBezTo>
                    <a:pt x="119" y="351"/>
                    <a:pt x="119" y="350"/>
                    <a:pt x="119" y="349"/>
                  </a:cubicBezTo>
                  <a:cubicBezTo>
                    <a:pt x="119" y="348"/>
                    <a:pt x="119" y="346"/>
                    <a:pt x="119" y="345"/>
                  </a:cubicBezTo>
                  <a:cubicBezTo>
                    <a:pt x="119" y="345"/>
                    <a:pt x="119" y="345"/>
                    <a:pt x="119" y="344"/>
                  </a:cubicBezTo>
                  <a:cubicBezTo>
                    <a:pt x="117" y="127"/>
                    <a:pt x="117" y="127"/>
                    <a:pt x="117" y="127"/>
                  </a:cubicBezTo>
                  <a:cubicBezTo>
                    <a:pt x="117" y="95"/>
                    <a:pt x="117" y="63"/>
                    <a:pt x="117" y="31"/>
                  </a:cubicBezTo>
                  <a:cubicBezTo>
                    <a:pt x="117" y="31"/>
                    <a:pt x="117" y="31"/>
                    <a:pt x="117" y="31"/>
                  </a:cubicBezTo>
                  <a:cubicBezTo>
                    <a:pt x="117" y="29"/>
                    <a:pt x="118" y="28"/>
                    <a:pt x="119" y="28"/>
                  </a:cubicBezTo>
                  <a:cubicBezTo>
                    <a:pt x="119" y="28"/>
                    <a:pt x="119" y="28"/>
                    <a:pt x="119" y="28"/>
                  </a:cubicBezTo>
                  <a:cubicBezTo>
                    <a:pt x="121" y="28"/>
                    <a:pt x="122" y="29"/>
                    <a:pt x="122" y="31"/>
                  </a:cubicBezTo>
                  <a:cubicBezTo>
                    <a:pt x="128" y="160"/>
                    <a:pt x="128" y="160"/>
                    <a:pt x="128" y="160"/>
                  </a:cubicBezTo>
                  <a:cubicBezTo>
                    <a:pt x="128" y="164"/>
                    <a:pt x="130" y="168"/>
                    <a:pt x="132" y="171"/>
                  </a:cubicBezTo>
                  <a:cubicBezTo>
                    <a:pt x="135" y="175"/>
                    <a:pt x="140" y="177"/>
                    <a:pt x="145" y="177"/>
                  </a:cubicBezTo>
                  <a:cubicBezTo>
                    <a:pt x="145" y="177"/>
                    <a:pt x="145" y="177"/>
                    <a:pt x="145" y="177"/>
                  </a:cubicBezTo>
                  <a:cubicBezTo>
                    <a:pt x="150" y="177"/>
                    <a:pt x="154" y="175"/>
                    <a:pt x="157" y="172"/>
                  </a:cubicBezTo>
                  <a:cubicBezTo>
                    <a:pt x="160" y="169"/>
                    <a:pt x="162" y="164"/>
                    <a:pt x="162" y="158"/>
                  </a:cubicBezTo>
                  <a:cubicBezTo>
                    <a:pt x="161" y="16"/>
                    <a:pt x="161" y="16"/>
                    <a:pt x="161" y="16"/>
                  </a:cubicBezTo>
                  <a:cubicBezTo>
                    <a:pt x="161" y="13"/>
                    <a:pt x="160" y="11"/>
                    <a:pt x="159" y="10"/>
                  </a:cubicBezTo>
                  <a:cubicBezTo>
                    <a:pt x="155" y="1"/>
                    <a:pt x="148" y="0"/>
                    <a:pt x="138" y="0"/>
                  </a:cubicBezTo>
                  <a:cubicBezTo>
                    <a:pt x="136" y="0"/>
                    <a:pt x="134" y="0"/>
                    <a:pt x="132" y="0"/>
                  </a:cubicBezTo>
                  <a:cubicBezTo>
                    <a:pt x="130" y="0"/>
                    <a:pt x="128" y="0"/>
                    <a:pt x="126" y="0"/>
                  </a:cubicBezTo>
                  <a:cubicBezTo>
                    <a:pt x="122" y="0"/>
                    <a:pt x="122" y="0"/>
                    <a:pt x="122" y="0"/>
                  </a:cubicBezTo>
                  <a:cubicBezTo>
                    <a:pt x="116" y="0"/>
                    <a:pt x="110" y="0"/>
                    <a:pt x="104" y="0"/>
                  </a:cubicBezTo>
                  <a:cubicBezTo>
                    <a:pt x="98" y="0"/>
                    <a:pt x="92" y="0"/>
                    <a:pt x="86" y="0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29" y="0"/>
                    <a:pt x="29" y="0"/>
                    <a:pt x="29" y="0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58" name="PA_任意多边形 67"/>
            <p:cNvSpPr/>
            <p:nvPr>
              <p:custDataLst>
                <p:tags r:id="rId61"/>
              </p:custDataLst>
            </p:nvPr>
          </p:nvSpPr>
          <p:spPr bwMode="auto">
            <a:xfrm>
              <a:off x="5348288" y="2343150"/>
              <a:ext cx="207962" cy="1006475"/>
            </a:xfrm>
            <a:custGeom>
              <a:avLst/>
              <a:gdLst>
                <a:gd name="T0" fmla="*/ 16 w 32"/>
                <a:gd name="T1" fmla="*/ 0 h 155"/>
                <a:gd name="T2" fmla="*/ 0 w 32"/>
                <a:gd name="T3" fmla="*/ 16 h 155"/>
                <a:gd name="T4" fmla="*/ 7 w 32"/>
                <a:gd name="T5" fmla="*/ 29 h 155"/>
                <a:gd name="T6" fmla="*/ 1 w 32"/>
                <a:gd name="T7" fmla="*/ 120 h 155"/>
                <a:gd name="T8" fmla="*/ 1 w 32"/>
                <a:gd name="T9" fmla="*/ 121 h 155"/>
                <a:gd name="T10" fmla="*/ 12 w 32"/>
                <a:gd name="T11" fmla="*/ 153 h 155"/>
                <a:gd name="T12" fmla="*/ 14 w 32"/>
                <a:gd name="T13" fmla="*/ 155 h 155"/>
                <a:gd name="T14" fmla="*/ 14 w 32"/>
                <a:gd name="T15" fmla="*/ 155 h 155"/>
                <a:gd name="T16" fmla="*/ 16 w 32"/>
                <a:gd name="T17" fmla="*/ 153 h 155"/>
                <a:gd name="T18" fmla="*/ 28 w 32"/>
                <a:gd name="T19" fmla="*/ 122 h 155"/>
                <a:gd name="T20" fmla="*/ 28 w 32"/>
                <a:gd name="T21" fmla="*/ 121 h 155"/>
                <a:gd name="T22" fmla="*/ 23 w 32"/>
                <a:gd name="T23" fmla="*/ 30 h 155"/>
                <a:gd name="T24" fmla="*/ 32 w 32"/>
                <a:gd name="T25" fmla="*/ 16 h 155"/>
                <a:gd name="T26" fmla="*/ 16 w 32"/>
                <a:gd name="T27" fmla="*/ 0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2" h="155">
                  <a:moveTo>
                    <a:pt x="16" y="0"/>
                  </a:moveTo>
                  <a:cubicBezTo>
                    <a:pt x="7" y="0"/>
                    <a:pt x="0" y="7"/>
                    <a:pt x="0" y="16"/>
                  </a:cubicBezTo>
                  <a:cubicBezTo>
                    <a:pt x="0" y="21"/>
                    <a:pt x="3" y="26"/>
                    <a:pt x="7" y="29"/>
                  </a:cubicBezTo>
                  <a:cubicBezTo>
                    <a:pt x="1" y="120"/>
                    <a:pt x="1" y="120"/>
                    <a:pt x="1" y="120"/>
                  </a:cubicBezTo>
                  <a:cubicBezTo>
                    <a:pt x="0" y="121"/>
                    <a:pt x="1" y="121"/>
                    <a:pt x="1" y="121"/>
                  </a:cubicBezTo>
                  <a:cubicBezTo>
                    <a:pt x="12" y="153"/>
                    <a:pt x="12" y="153"/>
                    <a:pt x="12" y="153"/>
                  </a:cubicBezTo>
                  <a:cubicBezTo>
                    <a:pt x="12" y="154"/>
                    <a:pt x="13" y="155"/>
                    <a:pt x="14" y="155"/>
                  </a:cubicBezTo>
                  <a:cubicBezTo>
                    <a:pt x="14" y="155"/>
                    <a:pt x="14" y="155"/>
                    <a:pt x="14" y="155"/>
                  </a:cubicBezTo>
                  <a:cubicBezTo>
                    <a:pt x="15" y="155"/>
                    <a:pt x="16" y="154"/>
                    <a:pt x="16" y="153"/>
                  </a:cubicBezTo>
                  <a:cubicBezTo>
                    <a:pt x="28" y="122"/>
                    <a:pt x="28" y="122"/>
                    <a:pt x="28" y="122"/>
                  </a:cubicBezTo>
                  <a:cubicBezTo>
                    <a:pt x="28" y="122"/>
                    <a:pt x="28" y="122"/>
                    <a:pt x="28" y="121"/>
                  </a:cubicBezTo>
                  <a:cubicBezTo>
                    <a:pt x="23" y="30"/>
                    <a:pt x="23" y="30"/>
                    <a:pt x="23" y="30"/>
                  </a:cubicBezTo>
                  <a:cubicBezTo>
                    <a:pt x="28" y="27"/>
                    <a:pt x="32" y="22"/>
                    <a:pt x="32" y="16"/>
                  </a:cubicBezTo>
                  <a:cubicBezTo>
                    <a:pt x="32" y="7"/>
                    <a:pt x="24" y="0"/>
                    <a:pt x="16" y="0"/>
                  </a:cubicBezTo>
                </a:path>
              </a:pathLst>
            </a:custGeom>
            <a:solidFill>
              <a:srgbClr val="E9D3CC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59" name="PA_任意多边形 71"/>
            <p:cNvSpPr/>
            <p:nvPr>
              <p:custDataLst>
                <p:tags r:id="rId62"/>
              </p:custDataLst>
            </p:nvPr>
          </p:nvSpPr>
          <p:spPr bwMode="auto">
            <a:xfrm>
              <a:off x="4957763" y="2387600"/>
              <a:ext cx="207962" cy="1085850"/>
            </a:xfrm>
            <a:custGeom>
              <a:avLst/>
              <a:gdLst>
                <a:gd name="T0" fmla="*/ 0 w 32"/>
                <a:gd name="T1" fmla="*/ 40 h 167"/>
                <a:gd name="T2" fmla="*/ 4 w 32"/>
                <a:gd name="T3" fmla="*/ 104 h 167"/>
                <a:gd name="T4" fmla="*/ 5 w 32"/>
                <a:gd name="T5" fmla="*/ 148 h 167"/>
                <a:gd name="T6" fmla="*/ 16 w 32"/>
                <a:gd name="T7" fmla="*/ 164 h 167"/>
                <a:gd name="T8" fmla="*/ 32 w 32"/>
                <a:gd name="T9" fmla="*/ 166 h 167"/>
                <a:gd name="T10" fmla="*/ 16 w 32"/>
                <a:gd name="T11" fmla="*/ 162 h 167"/>
                <a:gd name="T12" fmla="*/ 8 w 32"/>
                <a:gd name="T13" fmla="*/ 150 h 167"/>
                <a:gd name="T14" fmla="*/ 7 w 32"/>
                <a:gd name="T15" fmla="*/ 138 h 167"/>
                <a:gd name="T16" fmla="*/ 4 w 32"/>
                <a:gd name="T17" fmla="*/ 71 h 167"/>
                <a:gd name="T18" fmla="*/ 0 w 32"/>
                <a:gd name="T19" fmla="*/ 0 h 167"/>
                <a:gd name="T20" fmla="*/ 0 w 32"/>
                <a:gd name="T21" fmla="*/ 40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2" h="167">
                  <a:moveTo>
                    <a:pt x="0" y="40"/>
                  </a:moveTo>
                  <a:cubicBezTo>
                    <a:pt x="1" y="62"/>
                    <a:pt x="2" y="83"/>
                    <a:pt x="4" y="104"/>
                  </a:cubicBezTo>
                  <a:cubicBezTo>
                    <a:pt x="4" y="114"/>
                    <a:pt x="4" y="138"/>
                    <a:pt x="5" y="148"/>
                  </a:cubicBezTo>
                  <a:cubicBezTo>
                    <a:pt x="6" y="155"/>
                    <a:pt x="10" y="161"/>
                    <a:pt x="16" y="164"/>
                  </a:cubicBezTo>
                  <a:cubicBezTo>
                    <a:pt x="21" y="167"/>
                    <a:pt x="26" y="167"/>
                    <a:pt x="32" y="166"/>
                  </a:cubicBezTo>
                  <a:cubicBezTo>
                    <a:pt x="26" y="166"/>
                    <a:pt x="21" y="165"/>
                    <a:pt x="16" y="162"/>
                  </a:cubicBezTo>
                  <a:cubicBezTo>
                    <a:pt x="13" y="159"/>
                    <a:pt x="9" y="154"/>
                    <a:pt x="8" y="150"/>
                  </a:cubicBezTo>
                  <a:cubicBezTo>
                    <a:pt x="8" y="146"/>
                    <a:pt x="7" y="142"/>
                    <a:pt x="7" y="138"/>
                  </a:cubicBezTo>
                  <a:cubicBezTo>
                    <a:pt x="5" y="121"/>
                    <a:pt x="5" y="88"/>
                    <a:pt x="4" y="71"/>
                  </a:cubicBezTo>
                  <a:cubicBezTo>
                    <a:pt x="2" y="47"/>
                    <a:pt x="1" y="23"/>
                    <a:pt x="0" y="0"/>
                  </a:cubicBezTo>
                  <a:cubicBezTo>
                    <a:pt x="1" y="13"/>
                    <a:pt x="0" y="27"/>
                    <a:pt x="0" y="40"/>
                  </a:cubicBezTo>
                  <a:close/>
                </a:path>
              </a:pathLst>
            </a:custGeom>
            <a:solidFill>
              <a:srgbClr val="A7A59E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60" name="PA_任意多边形 72"/>
            <p:cNvSpPr/>
            <p:nvPr>
              <p:custDataLst>
                <p:tags r:id="rId63"/>
              </p:custDataLst>
            </p:nvPr>
          </p:nvSpPr>
          <p:spPr bwMode="auto">
            <a:xfrm>
              <a:off x="3859213" y="2387600"/>
              <a:ext cx="214312" cy="1092200"/>
            </a:xfrm>
            <a:custGeom>
              <a:avLst/>
              <a:gdLst>
                <a:gd name="T0" fmla="*/ 33 w 33"/>
                <a:gd name="T1" fmla="*/ 34 h 168"/>
                <a:gd name="T2" fmla="*/ 32 w 33"/>
                <a:gd name="T3" fmla="*/ 0 h 168"/>
                <a:gd name="T4" fmla="*/ 31 w 33"/>
                <a:gd name="T5" fmla="*/ 30 h 168"/>
                <a:gd name="T6" fmla="*/ 27 w 33"/>
                <a:gd name="T7" fmla="*/ 62 h 168"/>
                <a:gd name="T8" fmla="*/ 26 w 33"/>
                <a:gd name="T9" fmla="*/ 92 h 168"/>
                <a:gd name="T10" fmla="*/ 26 w 33"/>
                <a:gd name="T11" fmla="*/ 138 h 168"/>
                <a:gd name="T12" fmla="*/ 23 w 33"/>
                <a:gd name="T13" fmla="*/ 153 h 168"/>
                <a:gd name="T14" fmla="*/ 0 w 33"/>
                <a:gd name="T15" fmla="*/ 166 h 168"/>
                <a:gd name="T16" fmla="*/ 24 w 33"/>
                <a:gd name="T17" fmla="*/ 156 h 168"/>
                <a:gd name="T18" fmla="*/ 27 w 33"/>
                <a:gd name="T19" fmla="*/ 142 h 168"/>
                <a:gd name="T20" fmla="*/ 29 w 33"/>
                <a:gd name="T21" fmla="*/ 86 h 168"/>
                <a:gd name="T22" fmla="*/ 32 w 33"/>
                <a:gd name="T23" fmla="*/ 42 h 168"/>
                <a:gd name="T24" fmla="*/ 33 w 33"/>
                <a:gd name="T25" fmla="*/ 34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3" h="168">
                  <a:moveTo>
                    <a:pt x="33" y="34"/>
                  </a:moveTo>
                  <a:cubicBezTo>
                    <a:pt x="33" y="22"/>
                    <a:pt x="32" y="12"/>
                    <a:pt x="32" y="0"/>
                  </a:cubicBezTo>
                  <a:cubicBezTo>
                    <a:pt x="32" y="10"/>
                    <a:pt x="31" y="20"/>
                    <a:pt x="31" y="30"/>
                  </a:cubicBezTo>
                  <a:cubicBezTo>
                    <a:pt x="31" y="40"/>
                    <a:pt x="27" y="51"/>
                    <a:pt x="27" y="62"/>
                  </a:cubicBezTo>
                  <a:cubicBezTo>
                    <a:pt x="27" y="72"/>
                    <a:pt x="27" y="82"/>
                    <a:pt x="26" y="92"/>
                  </a:cubicBezTo>
                  <a:cubicBezTo>
                    <a:pt x="26" y="102"/>
                    <a:pt x="26" y="127"/>
                    <a:pt x="26" y="138"/>
                  </a:cubicBezTo>
                  <a:cubicBezTo>
                    <a:pt x="25" y="143"/>
                    <a:pt x="25" y="148"/>
                    <a:pt x="23" y="153"/>
                  </a:cubicBezTo>
                  <a:cubicBezTo>
                    <a:pt x="18" y="162"/>
                    <a:pt x="9" y="165"/>
                    <a:pt x="0" y="166"/>
                  </a:cubicBezTo>
                  <a:cubicBezTo>
                    <a:pt x="9" y="168"/>
                    <a:pt x="19" y="164"/>
                    <a:pt x="24" y="156"/>
                  </a:cubicBezTo>
                  <a:cubicBezTo>
                    <a:pt x="27" y="152"/>
                    <a:pt x="27" y="147"/>
                    <a:pt x="27" y="142"/>
                  </a:cubicBezTo>
                  <a:cubicBezTo>
                    <a:pt x="28" y="128"/>
                    <a:pt x="29" y="100"/>
                    <a:pt x="29" y="86"/>
                  </a:cubicBezTo>
                  <a:cubicBezTo>
                    <a:pt x="30" y="74"/>
                    <a:pt x="32" y="54"/>
                    <a:pt x="32" y="42"/>
                  </a:cubicBezTo>
                  <a:cubicBezTo>
                    <a:pt x="33" y="37"/>
                    <a:pt x="33" y="39"/>
                    <a:pt x="33" y="34"/>
                  </a:cubicBezTo>
                  <a:close/>
                </a:path>
              </a:pathLst>
            </a:custGeom>
            <a:solidFill>
              <a:srgbClr val="A7A59E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61" name="PA_任意多边形 73"/>
            <p:cNvSpPr/>
            <p:nvPr>
              <p:custDataLst>
                <p:tags r:id="rId64"/>
              </p:custDataLst>
            </p:nvPr>
          </p:nvSpPr>
          <p:spPr bwMode="auto">
            <a:xfrm>
              <a:off x="4113213" y="1784350"/>
              <a:ext cx="798512" cy="350838"/>
            </a:xfrm>
            <a:custGeom>
              <a:avLst/>
              <a:gdLst>
                <a:gd name="T0" fmla="*/ 0 w 123"/>
                <a:gd name="T1" fmla="*/ 0 h 54"/>
                <a:gd name="T2" fmla="*/ 61 w 123"/>
                <a:gd name="T3" fmla="*/ 47 h 54"/>
                <a:gd name="T4" fmla="*/ 123 w 123"/>
                <a:gd name="T5" fmla="*/ 1 h 54"/>
                <a:gd name="T6" fmla="*/ 61 w 123"/>
                <a:gd name="T7" fmla="*/ 53 h 54"/>
                <a:gd name="T8" fmla="*/ 0 w 123"/>
                <a:gd name="T9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" h="54">
                  <a:moveTo>
                    <a:pt x="0" y="0"/>
                  </a:moveTo>
                  <a:cubicBezTo>
                    <a:pt x="9" y="29"/>
                    <a:pt x="29" y="45"/>
                    <a:pt x="61" y="47"/>
                  </a:cubicBezTo>
                  <a:cubicBezTo>
                    <a:pt x="91" y="47"/>
                    <a:pt x="112" y="31"/>
                    <a:pt x="123" y="1"/>
                  </a:cubicBezTo>
                  <a:cubicBezTo>
                    <a:pt x="116" y="33"/>
                    <a:pt x="95" y="54"/>
                    <a:pt x="61" y="53"/>
                  </a:cubicBezTo>
                  <a:cubicBezTo>
                    <a:pt x="27" y="52"/>
                    <a:pt x="8" y="32"/>
                    <a:pt x="0" y="0"/>
                  </a:cubicBezTo>
                  <a:close/>
                </a:path>
              </a:pathLst>
            </a:custGeom>
            <a:solidFill>
              <a:srgbClr val="A7A59E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62" name="PA_任意多边形 74"/>
            <p:cNvSpPr/>
            <p:nvPr>
              <p:custDataLst>
                <p:tags r:id="rId65"/>
              </p:custDataLst>
            </p:nvPr>
          </p:nvSpPr>
          <p:spPr bwMode="auto">
            <a:xfrm>
              <a:off x="3735388" y="2147888"/>
              <a:ext cx="1560512" cy="2827338"/>
            </a:xfrm>
            <a:custGeom>
              <a:avLst/>
              <a:gdLst>
                <a:gd name="T0" fmla="*/ 22 w 240"/>
                <a:gd name="T1" fmla="*/ 0 h 435"/>
                <a:gd name="T2" fmla="*/ 80 w 240"/>
                <a:gd name="T3" fmla="*/ 0 h 435"/>
                <a:gd name="T4" fmla="*/ 180 w 240"/>
                <a:gd name="T5" fmla="*/ 1 h 435"/>
                <a:gd name="T6" fmla="*/ 212 w 240"/>
                <a:gd name="T7" fmla="*/ 1 h 435"/>
                <a:gd name="T8" fmla="*/ 217 w 240"/>
                <a:gd name="T9" fmla="*/ 1 h 435"/>
                <a:gd name="T10" fmla="*/ 237 w 240"/>
                <a:gd name="T11" fmla="*/ 15 h 435"/>
                <a:gd name="T12" fmla="*/ 239 w 240"/>
                <a:gd name="T13" fmla="*/ 28 h 435"/>
                <a:gd name="T14" fmla="*/ 239 w 240"/>
                <a:gd name="T15" fmla="*/ 52 h 435"/>
                <a:gd name="T16" fmla="*/ 239 w 240"/>
                <a:gd name="T17" fmla="*/ 84 h 435"/>
                <a:gd name="T18" fmla="*/ 239 w 240"/>
                <a:gd name="T19" fmla="*/ 169 h 435"/>
                <a:gd name="T20" fmla="*/ 239 w 240"/>
                <a:gd name="T21" fmla="*/ 184 h 435"/>
                <a:gd name="T22" fmla="*/ 216 w 240"/>
                <a:gd name="T23" fmla="*/ 203 h 435"/>
                <a:gd name="T24" fmla="*/ 202 w 240"/>
                <a:gd name="T25" fmla="*/ 197 h 435"/>
                <a:gd name="T26" fmla="*/ 195 w 240"/>
                <a:gd name="T27" fmla="*/ 186 h 435"/>
                <a:gd name="T28" fmla="*/ 194 w 240"/>
                <a:gd name="T29" fmla="*/ 174 h 435"/>
                <a:gd name="T30" fmla="*/ 188 w 240"/>
                <a:gd name="T31" fmla="*/ 37 h 435"/>
                <a:gd name="T32" fmla="*/ 188 w 240"/>
                <a:gd name="T33" fmla="*/ 85 h 435"/>
                <a:gd name="T34" fmla="*/ 188 w 240"/>
                <a:gd name="T35" fmla="*/ 120 h 435"/>
                <a:gd name="T36" fmla="*/ 189 w 240"/>
                <a:gd name="T37" fmla="*/ 186 h 435"/>
                <a:gd name="T38" fmla="*/ 189 w 240"/>
                <a:gd name="T39" fmla="*/ 249 h 435"/>
                <a:gd name="T40" fmla="*/ 189 w 240"/>
                <a:gd name="T41" fmla="*/ 350 h 435"/>
                <a:gd name="T42" fmla="*/ 189 w 240"/>
                <a:gd name="T43" fmla="*/ 387 h 435"/>
                <a:gd name="T44" fmla="*/ 188 w 240"/>
                <a:gd name="T45" fmla="*/ 405 h 435"/>
                <a:gd name="T46" fmla="*/ 163 w 240"/>
                <a:gd name="T47" fmla="*/ 429 h 435"/>
                <a:gd name="T48" fmla="*/ 134 w 240"/>
                <a:gd name="T49" fmla="*/ 414 h 435"/>
                <a:gd name="T50" fmla="*/ 130 w 240"/>
                <a:gd name="T51" fmla="*/ 390 h 435"/>
                <a:gd name="T52" fmla="*/ 130 w 240"/>
                <a:gd name="T53" fmla="*/ 373 h 435"/>
                <a:gd name="T54" fmla="*/ 130 w 240"/>
                <a:gd name="T55" fmla="*/ 302 h 435"/>
                <a:gd name="T56" fmla="*/ 130 w 240"/>
                <a:gd name="T57" fmla="*/ 233 h 435"/>
                <a:gd name="T58" fmla="*/ 130 w 240"/>
                <a:gd name="T59" fmla="*/ 225 h 435"/>
                <a:gd name="T60" fmla="*/ 130 w 240"/>
                <a:gd name="T61" fmla="*/ 221 h 435"/>
                <a:gd name="T62" fmla="*/ 128 w 240"/>
                <a:gd name="T63" fmla="*/ 221 h 435"/>
                <a:gd name="T64" fmla="*/ 109 w 240"/>
                <a:gd name="T65" fmla="*/ 221 h 435"/>
                <a:gd name="T66" fmla="*/ 109 w 240"/>
                <a:gd name="T67" fmla="*/ 239 h 435"/>
                <a:gd name="T68" fmla="*/ 109 w 240"/>
                <a:gd name="T69" fmla="*/ 334 h 435"/>
                <a:gd name="T70" fmla="*/ 108 w 240"/>
                <a:gd name="T71" fmla="*/ 400 h 435"/>
                <a:gd name="T72" fmla="*/ 70 w 240"/>
                <a:gd name="T73" fmla="*/ 428 h 435"/>
                <a:gd name="T74" fmla="*/ 57 w 240"/>
                <a:gd name="T75" fmla="*/ 420 h 435"/>
                <a:gd name="T76" fmla="*/ 50 w 240"/>
                <a:gd name="T77" fmla="*/ 405 h 435"/>
                <a:gd name="T78" fmla="*/ 50 w 240"/>
                <a:gd name="T79" fmla="*/ 394 h 435"/>
                <a:gd name="T80" fmla="*/ 50 w 240"/>
                <a:gd name="T81" fmla="*/ 328 h 435"/>
                <a:gd name="T82" fmla="*/ 50 w 240"/>
                <a:gd name="T83" fmla="*/ 241 h 435"/>
                <a:gd name="T84" fmla="*/ 51 w 240"/>
                <a:gd name="T85" fmla="*/ 179 h 435"/>
                <a:gd name="T86" fmla="*/ 51 w 240"/>
                <a:gd name="T87" fmla="*/ 103 h 435"/>
                <a:gd name="T88" fmla="*/ 51 w 240"/>
                <a:gd name="T89" fmla="*/ 40 h 435"/>
                <a:gd name="T90" fmla="*/ 51 w 240"/>
                <a:gd name="T91" fmla="*/ 37 h 435"/>
                <a:gd name="T92" fmla="*/ 45 w 240"/>
                <a:gd name="T93" fmla="*/ 175 h 435"/>
                <a:gd name="T94" fmla="*/ 44 w 240"/>
                <a:gd name="T95" fmla="*/ 182 h 435"/>
                <a:gd name="T96" fmla="*/ 40 w 240"/>
                <a:gd name="T97" fmla="*/ 193 h 435"/>
                <a:gd name="T98" fmla="*/ 14 w 240"/>
                <a:gd name="T99" fmla="*/ 202 h 435"/>
                <a:gd name="T100" fmla="*/ 3 w 240"/>
                <a:gd name="T101" fmla="*/ 192 h 435"/>
                <a:gd name="T102" fmla="*/ 0 w 240"/>
                <a:gd name="T103" fmla="*/ 177 h 435"/>
                <a:gd name="T104" fmla="*/ 0 w 240"/>
                <a:gd name="T105" fmla="*/ 161 h 435"/>
                <a:gd name="T106" fmla="*/ 0 w 240"/>
                <a:gd name="T107" fmla="*/ 85 h 435"/>
                <a:gd name="T108" fmla="*/ 0 w 240"/>
                <a:gd name="T109" fmla="*/ 46 h 435"/>
                <a:gd name="T110" fmla="*/ 0 w 240"/>
                <a:gd name="T111" fmla="*/ 25 h 435"/>
                <a:gd name="T112" fmla="*/ 2 w 240"/>
                <a:gd name="T113" fmla="*/ 14 h 435"/>
                <a:gd name="T114" fmla="*/ 22 w 240"/>
                <a:gd name="T115" fmla="*/ 0 h 4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40" h="435">
                  <a:moveTo>
                    <a:pt x="22" y="0"/>
                  </a:moveTo>
                  <a:cubicBezTo>
                    <a:pt x="41" y="0"/>
                    <a:pt x="60" y="0"/>
                    <a:pt x="80" y="0"/>
                  </a:cubicBezTo>
                  <a:cubicBezTo>
                    <a:pt x="113" y="0"/>
                    <a:pt x="147" y="1"/>
                    <a:pt x="180" y="1"/>
                  </a:cubicBezTo>
                  <a:cubicBezTo>
                    <a:pt x="191" y="1"/>
                    <a:pt x="201" y="1"/>
                    <a:pt x="212" y="1"/>
                  </a:cubicBezTo>
                  <a:cubicBezTo>
                    <a:pt x="213" y="1"/>
                    <a:pt x="215" y="1"/>
                    <a:pt x="217" y="1"/>
                  </a:cubicBezTo>
                  <a:cubicBezTo>
                    <a:pt x="225" y="1"/>
                    <a:pt x="234" y="6"/>
                    <a:pt x="237" y="15"/>
                  </a:cubicBezTo>
                  <a:cubicBezTo>
                    <a:pt x="239" y="19"/>
                    <a:pt x="239" y="24"/>
                    <a:pt x="239" y="28"/>
                  </a:cubicBezTo>
                  <a:cubicBezTo>
                    <a:pt x="239" y="36"/>
                    <a:pt x="239" y="44"/>
                    <a:pt x="239" y="52"/>
                  </a:cubicBezTo>
                  <a:cubicBezTo>
                    <a:pt x="239" y="63"/>
                    <a:pt x="239" y="73"/>
                    <a:pt x="239" y="84"/>
                  </a:cubicBezTo>
                  <a:cubicBezTo>
                    <a:pt x="239" y="107"/>
                    <a:pt x="239" y="145"/>
                    <a:pt x="239" y="169"/>
                  </a:cubicBezTo>
                  <a:cubicBezTo>
                    <a:pt x="239" y="174"/>
                    <a:pt x="240" y="179"/>
                    <a:pt x="239" y="184"/>
                  </a:cubicBezTo>
                  <a:cubicBezTo>
                    <a:pt x="237" y="195"/>
                    <a:pt x="227" y="204"/>
                    <a:pt x="216" y="203"/>
                  </a:cubicBezTo>
                  <a:cubicBezTo>
                    <a:pt x="211" y="203"/>
                    <a:pt x="206" y="201"/>
                    <a:pt x="202" y="197"/>
                  </a:cubicBezTo>
                  <a:cubicBezTo>
                    <a:pt x="199" y="194"/>
                    <a:pt x="196" y="190"/>
                    <a:pt x="195" y="186"/>
                  </a:cubicBezTo>
                  <a:cubicBezTo>
                    <a:pt x="195" y="182"/>
                    <a:pt x="195" y="178"/>
                    <a:pt x="194" y="174"/>
                  </a:cubicBezTo>
                  <a:cubicBezTo>
                    <a:pt x="192" y="133"/>
                    <a:pt x="190" y="78"/>
                    <a:pt x="188" y="37"/>
                  </a:cubicBezTo>
                  <a:cubicBezTo>
                    <a:pt x="189" y="53"/>
                    <a:pt x="188" y="69"/>
                    <a:pt x="188" y="85"/>
                  </a:cubicBezTo>
                  <a:cubicBezTo>
                    <a:pt x="188" y="97"/>
                    <a:pt x="189" y="109"/>
                    <a:pt x="188" y="120"/>
                  </a:cubicBezTo>
                  <a:cubicBezTo>
                    <a:pt x="188" y="142"/>
                    <a:pt x="189" y="164"/>
                    <a:pt x="189" y="186"/>
                  </a:cubicBezTo>
                  <a:cubicBezTo>
                    <a:pt x="189" y="207"/>
                    <a:pt x="189" y="228"/>
                    <a:pt x="189" y="249"/>
                  </a:cubicBezTo>
                  <a:cubicBezTo>
                    <a:pt x="189" y="282"/>
                    <a:pt x="189" y="316"/>
                    <a:pt x="189" y="350"/>
                  </a:cubicBezTo>
                  <a:cubicBezTo>
                    <a:pt x="189" y="363"/>
                    <a:pt x="189" y="375"/>
                    <a:pt x="189" y="387"/>
                  </a:cubicBezTo>
                  <a:cubicBezTo>
                    <a:pt x="189" y="393"/>
                    <a:pt x="189" y="400"/>
                    <a:pt x="188" y="405"/>
                  </a:cubicBezTo>
                  <a:cubicBezTo>
                    <a:pt x="186" y="418"/>
                    <a:pt x="175" y="428"/>
                    <a:pt x="163" y="429"/>
                  </a:cubicBezTo>
                  <a:cubicBezTo>
                    <a:pt x="151" y="430"/>
                    <a:pt x="139" y="424"/>
                    <a:pt x="134" y="414"/>
                  </a:cubicBezTo>
                  <a:cubicBezTo>
                    <a:pt x="130" y="406"/>
                    <a:pt x="130" y="398"/>
                    <a:pt x="130" y="390"/>
                  </a:cubicBezTo>
                  <a:cubicBezTo>
                    <a:pt x="130" y="384"/>
                    <a:pt x="130" y="378"/>
                    <a:pt x="130" y="373"/>
                  </a:cubicBezTo>
                  <a:cubicBezTo>
                    <a:pt x="130" y="349"/>
                    <a:pt x="130" y="326"/>
                    <a:pt x="130" y="302"/>
                  </a:cubicBezTo>
                  <a:cubicBezTo>
                    <a:pt x="130" y="279"/>
                    <a:pt x="130" y="256"/>
                    <a:pt x="130" y="233"/>
                  </a:cubicBezTo>
                  <a:cubicBezTo>
                    <a:pt x="130" y="230"/>
                    <a:pt x="130" y="227"/>
                    <a:pt x="130" y="225"/>
                  </a:cubicBezTo>
                  <a:cubicBezTo>
                    <a:pt x="130" y="223"/>
                    <a:pt x="130" y="222"/>
                    <a:pt x="130" y="221"/>
                  </a:cubicBezTo>
                  <a:cubicBezTo>
                    <a:pt x="128" y="221"/>
                    <a:pt x="128" y="221"/>
                    <a:pt x="128" y="221"/>
                  </a:cubicBezTo>
                  <a:cubicBezTo>
                    <a:pt x="126" y="221"/>
                    <a:pt x="109" y="221"/>
                    <a:pt x="109" y="221"/>
                  </a:cubicBezTo>
                  <a:cubicBezTo>
                    <a:pt x="109" y="227"/>
                    <a:pt x="109" y="233"/>
                    <a:pt x="109" y="239"/>
                  </a:cubicBezTo>
                  <a:cubicBezTo>
                    <a:pt x="109" y="271"/>
                    <a:pt x="109" y="303"/>
                    <a:pt x="109" y="334"/>
                  </a:cubicBezTo>
                  <a:cubicBezTo>
                    <a:pt x="108" y="356"/>
                    <a:pt x="108" y="378"/>
                    <a:pt x="108" y="400"/>
                  </a:cubicBezTo>
                  <a:cubicBezTo>
                    <a:pt x="108" y="419"/>
                    <a:pt x="88" y="435"/>
                    <a:pt x="70" y="428"/>
                  </a:cubicBezTo>
                  <a:cubicBezTo>
                    <a:pt x="65" y="426"/>
                    <a:pt x="61" y="424"/>
                    <a:pt x="57" y="420"/>
                  </a:cubicBezTo>
                  <a:cubicBezTo>
                    <a:pt x="54" y="416"/>
                    <a:pt x="51" y="410"/>
                    <a:pt x="50" y="405"/>
                  </a:cubicBezTo>
                  <a:cubicBezTo>
                    <a:pt x="50" y="401"/>
                    <a:pt x="50" y="398"/>
                    <a:pt x="50" y="394"/>
                  </a:cubicBezTo>
                  <a:cubicBezTo>
                    <a:pt x="50" y="372"/>
                    <a:pt x="50" y="350"/>
                    <a:pt x="50" y="328"/>
                  </a:cubicBezTo>
                  <a:cubicBezTo>
                    <a:pt x="50" y="299"/>
                    <a:pt x="50" y="270"/>
                    <a:pt x="50" y="241"/>
                  </a:cubicBezTo>
                  <a:cubicBezTo>
                    <a:pt x="50" y="220"/>
                    <a:pt x="51" y="199"/>
                    <a:pt x="51" y="179"/>
                  </a:cubicBezTo>
                  <a:cubicBezTo>
                    <a:pt x="51" y="153"/>
                    <a:pt x="51" y="128"/>
                    <a:pt x="51" y="103"/>
                  </a:cubicBezTo>
                  <a:cubicBezTo>
                    <a:pt x="51" y="82"/>
                    <a:pt x="52" y="61"/>
                    <a:pt x="51" y="40"/>
                  </a:cubicBezTo>
                  <a:cubicBezTo>
                    <a:pt x="51" y="39"/>
                    <a:pt x="51" y="38"/>
                    <a:pt x="51" y="37"/>
                  </a:cubicBezTo>
                  <a:cubicBezTo>
                    <a:pt x="51" y="47"/>
                    <a:pt x="45" y="164"/>
                    <a:pt x="45" y="175"/>
                  </a:cubicBezTo>
                  <a:cubicBezTo>
                    <a:pt x="45" y="177"/>
                    <a:pt x="44" y="180"/>
                    <a:pt x="44" y="182"/>
                  </a:cubicBezTo>
                  <a:cubicBezTo>
                    <a:pt x="44" y="186"/>
                    <a:pt x="43" y="190"/>
                    <a:pt x="40" y="193"/>
                  </a:cubicBezTo>
                  <a:cubicBezTo>
                    <a:pt x="35" y="202"/>
                    <a:pt x="24" y="205"/>
                    <a:pt x="14" y="202"/>
                  </a:cubicBezTo>
                  <a:cubicBezTo>
                    <a:pt x="9" y="200"/>
                    <a:pt x="5" y="197"/>
                    <a:pt x="3" y="192"/>
                  </a:cubicBezTo>
                  <a:cubicBezTo>
                    <a:pt x="0" y="187"/>
                    <a:pt x="0" y="182"/>
                    <a:pt x="0" y="177"/>
                  </a:cubicBezTo>
                  <a:cubicBezTo>
                    <a:pt x="0" y="171"/>
                    <a:pt x="0" y="166"/>
                    <a:pt x="0" y="161"/>
                  </a:cubicBezTo>
                  <a:cubicBezTo>
                    <a:pt x="0" y="140"/>
                    <a:pt x="0" y="106"/>
                    <a:pt x="0" y="85"/>
                  </a:cubicBezTo>
                  <a:cubicBezTo>
                    <a:pt x="0" y="72"/>
                    <a:pt x="0" y="59"/>
                    <a:pt x="0" y="46"/>
                  </a:cubicBezTo>
                  <a:cubicBezTo>
                    <a:pt x="0" y="39"/>
                    <a:pt x="0" y="32"/>
                    <a:pt x="0" y="25"/>
                  </a:cubicBezTo>
                  <a:cubicBezTo>
                    <a:pt x="0" y="22"/>
                    <a:pt x="1" y="18"/>
                    <a:pt x="2" y="14"/>
                  </a:cubicBezTo>
                  <a:cubicBezTo>
                    <a:pt x="5" y="6"/>
                    <a:pt x="13" y="1"/>
                    <a:pt x="22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63" name="PA_任意多边形 75"/>
            <p:cNvSpPr/>
            <p:nvPr>
              <p:custDataLst>
                <p:tags r:id="rId66"/>
              </p:custDataLst>
            </p:nvPr>
          </p:nvSpPr>
          <p:spPr bwMode="auto">
            <a:xfrm>
              <a:off x="3748088" y="2160588"/>
              <a:ext cx="1528762" cy="2768600"/>
            </a:xfrm>
            <a:custGeom>
              <a:avLst/>
              <a:gdLst>
                <a:gd name="T0" fmla="*/ 68 w 235"/>
                <a:gd name="T1" fmla="*/ 424 h 426"/>
                <a:gd name="T2" fmla="*/ 50 w 235"/>
                <a:gd name="T3" fmla="*/ 402 h 426"/>
                <a:gd name="T4" fmla="*/ 50 w 235"/>
                <a:gd name="T5" fmla="*/ 392 h 426"/>
                <a:gd name="T6" fmla="*/ 51 w 235"/>
                <a:gd name="T7" fmla="*/ 216 h 426"/>
                <a:gd name="T8" fmla="*/ 51 w 235"/>
                <a:gd name="T9" fmla="*/ 124 h 426"/>
                <a:gd name="T10" fmla="*/ 51 w 235"/>
                <a:gd name="T11" fmla="*/ 79 h 426"/>
                <a:gd name="T12" fmla="*/ 51 w 235"/>
                <a:gd name="T13" fmla="*/ 35 h 426"/>
                <a:gd name="T14" fmla="*/ 49 w 235"/>
                <a:gd name="T15" fmla="*/ 32 h 426"/>
                <a:gd name="T16" fmla="*/ 40 w 235"/>
                <a:gd name="T17" fmla="*/ 173 h 426"/>
                <a:gd name="T18" fmla="*/ 40 w 235"/>
                <a:gd name="T19" fmla="*/ 180 h 426"/>
                <a:gd name="T20" fmla="*/ 20 w 235"/>
                <a:gd name="T21" fmla="*/ 199 h 426"/>
                <a:gd name="T22" fmla="*/ 3 w 235"/>
                <a:gd name="T23" fmla="*/ 189 h 426"/>
                <a:gd name="T24" fmla="*/ 0 w 235"/>
                <a:gd name="T25" fmla="*/ 167 h 426"/>
                <a:gd name="T26" fmla="*/ 0 w 235"/>
                <a:gd name="T27" fmla="*/ 107 h 426"/>
                <a:gd name="T28" fmla="*/ 1 w 235"/>
                <a:gd name="T29" fmla="*/ 23 h 426"/>
                <a:gd name="T30" fmla="*/ 20 w 235"/>
                <a:gd name="T31" fmla="*/ 0 h 426"/>
                <a:gd name="T32" fmla="*/ 233 w 235"/>
                <a:gd name="T33" fmla="*/ 14 h 426"/>
                <a:gd name="T34" fmla="*/ 234 w 235"/>
                <a:gd name="T35" fmla="*/ 50 h 426"/>
                <a:gd name="T36" fmla="*/ 234 w 235"/>
                <a:gd name="T37" fmla="*/ 82 h 426"/>
                <a:gd name="T38" fmla="*/ 235 w 235"/>
                <a:gd name="T39" fmla="*/ 167 h 426"/>
                <a:gd name="T40" fmla="*/ 234 w 235"/>
                <a:gd name="T41" fmla="*/ 182 h 426"/>
                <a:gd name="T42" fmla="*/ 214 w 235"/>
                <a:gd name="T43" fmla="*/ 199 h 426"/>
                <a:gd name="T44" fmla="*/ 196 w 235"/>
                <a:gd name="T45" fmla="*/ 184 h 426"/>
                <a:gd name="T46" fmla="*/ 195 w 235"/>
                <a:gd name="T47" fmla="*/ 171 h 426"/>
                <a:gd name="T48" fmla="*/ 189 w 235"/>
                <a:gd name="T49" fmla="*/ 35 h 426"/>
                <a:gd name="T50" fmla="*/ 186 w 235"/>
                <a:gd name="T51" fmla="*/ 33 h 426"/>
                <a:gd name="T52" fmla="*/ 184 w 235"/>
                <a:gd name="T53" fmla="*/ 70 h 426"/>
                <a:gd name="T54" fmla="*/ 184 w 235"/>
                <a:gd name="T55" fmla="*/ 100 h 426"/>
                <a:gd name="T56" fmla="*/ 184 w 235"/>
                <a:gd name="T57" fmla="*/ 160 h 426"/>
                <a:gd name="T58" fmla="*/ 184 w 235"/>
                <a:gd name="T59" fmla="*/ 385 h 426"/>
                <a:gd name="T60" fmla="*/ 184 w 235"/>
                <a:gd name="T61" fmla="*/ 403 h 426"/>
                <a:gd name="T62" fmla="*/ 158 w 235"/>
                <a:gd name="T63" fmla="*/ 425 h 426"/>
                <a:gd name="T64" fmla="*/ 131 w 235"/>
                <a:gd name="T65" fmla="*/ 389 h 426"/>
                <a:gd name="T66" fmla="*/ 131 w 235"/>
                <a:gd name="T67" fmla="*/ 310 h 426"/>
                <a:gd name="T68" fmla="*/ 131 w 235"/>
                <a:gd name="T69" fmla="*/ 265 h 426"/>
                <a:gd name="T70" fmla="*/ 131 w 235"/>
                <a:gd name="T71" fmla="*/ 225 h 426"/>
                <a:gd name="T72" fmla="*/ 127 w 235"/>
                <a:gd name="T73" fmla="*/ 216 h 426"/>
                <a:gd name="T74" fmla="*/ 115 w 235"/>
                <a:gd name="T75" fmla="*/ 216 h 426"/>
                <a:gd name="T76" fmla="*/ 104 w 235"/>
                <a:gd name="T77" fmla="*/ 398 h 4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35" h="426">
                  <a:moveTo>
                    <a:pt x="77" y="426"/>
                  </a:moveTo>
                  <a:cubicBezTo>
                    <a:pt x="74" y="426"/>
                    <a:pt x="71" y="425"/>
                    <a:pt x="68" y="424"/>
                  </a:cubicBezTo>
                  <a:cubicBezTo>
                    <a:pt x="63" y="422"/>
                    <a:pt x="60" y="420"/>
                    <a:pt x="57" y="417"/>
                  </a:cubicBezTo>
                  <a:cubicBezTo>
                    <a:pt x="54" y="413"/>
                    <a:pt x="51" y="407"/>
                    <a:pt x="50" y="402"/>
                  </a:cubicBezTo>
                  <a:cubicBezTo>
                    <a:pt x="50" y="400"/>
                    <a:pt x="50" y="397"/>
                    <a:pt x="50" y="395"/>
                  </a:cubicBezTo>
                  <a:cubicBezTo>
                    <a:pt x="50" y="394"/>
                    <a:pt x="50" y="393"/>
                    <a:pt x="50" y="392"/>
                  </a:cubicBezTo>
                  <a:cubicBezTo>
                    <a:pt x="51" y="239"/>
                    <a:pt x="51" y="239"/>
                    <a:pt x="51" y="239"/>
                  </a:cubicBezTo>
                  <a:cubicBezTo>
                    <a:pt x="51" y="231"/>
                    <a:pt x="51" y="224"/>
                    <a:pt x="51" y="216"/>
                  </a:cubicBezTo>
                  <a:cubicBezTo>
                    <a:pt x="51" y="203"/>
                    <a:pt x="51" y="190"/>
                    <a:pt x="51" y="177"/>
                  </a:cubicBezTo>
                  <a:cubicBezTo>
                    <a:pt x="51" y="159"/>
                    <a:pt x="51" y="142"/>
                    <a:pt x="51" y="124"/>
                  </a:cubicBezTo>
                  <a:cubicBezTo>
                    <a:pt x="51" y="101"/>
                    <a:pt x="51" y="101"/>
                    <a:pt x="51" y="101"/>
                  </a:cubicBezTo>
                  <a:cubicBezTo>
                    <a:pt x="51" y="94"/>
                    <a:pt x="51" y="86"/>
                    <a:pt x="51" y="79"/>
                  </a:cubicBezTo>
                  <a:cubicBezTo>
                    <a:pt x="52" y="66"/>
                    <a:pt x="52" y="52"/>
                    <a:pt x="51" y="38"/>
                  </a:cubicBezTo>
                  <a:cubicBezTo>
                    <a:pt x="51" y="35"/>
                    <a:pt x="51" y="35"/>
                    <a:pt x="51" y="35"/>
                  </a:cubicBezTo>
                  <a:cubicBezTo>
                    <a:pt x="51" y="33"/>
                    <a:pt x="50" y="32"/>
                    <a:pt x="49" y="32"/>
                  </a:cubicBezTo>
                  <a:cubicBezTo>
                    <a:pt x="49" y="32"/>
                    <a:pt x="49" y="32"/>
                    <a:pt x="49" y="32"/>
                  </a:cubicBezTo>
                  <a:cubicBezTo>
                    <a:pt x="48" y="32"/>
                    <a:pt x="47" y="33"/>
                    <a:pt x="47" y="35"/>
                  </a:cubicBezTo>
                  <a:cubicBezTo>
                    <a:pt x="46" y="44"/>
                    <a:pt x="41" y="161"/>
                    <a:pt x="40" y="173"/>
                  </a:cubicBezTo>
                  <a:cubicBezTo>
                    <a:pt x="40" y="174"/>
                    <a:pt x="40" y="174"/>
                    <a:pt x="40" y="174"/>
                  </a:cubicBezTo>
                  <a:cubicBezTo>
                    <a:pt x="40" y="176"/>
                    <a:pt x="40" y="178"/>
                    <a:pt x="40" y="180"/>
                  </a:cubicBezTo>
                  <a:cubicBezTo>
                    <a:pt x="40" y="184"/>
                    <a:pt x="39" y="186"/>
                    <a:pt x="36" y="190"/>
                  </a:cubicBezTo>
                  <a:cubicBezTo>
                    <a:pt x="33" y="195"/>
                    <a:pt x="27" y="199"/>
                    <a:pt x="20" y="199"/>
                  </a:cubicBezTo>
                  <a:cubicBezTo>
                    <a:pt x="18" y="199"/>
                    <a:pt x="15" y="198"/>
                    <a:pt x="13" y="197"/>
                  </a:cubicBezTo>
                  <a:cubicBezTo>
                    <a:pt x="10" y="196"/>
                    <a:pt x="5" y="194"/>
                    <a:pt x="3" y="189"/>
                  </a:cubicBezTo>
                  <a:cubicBezTo>
                    <a:pt x="0" y="185"/>
                    <a:pt x="0" y="179"/>
                    <a:pt x="0" y="175"/>
                  </a:cubicBezTo>
                  <a:cubicBezTo>
                    <a:pt x="0" y="172"/>
                    <a:pt x="0" y="169"/>
                    <a:pt x="0" y="167"/>
                  </a:cubicBezTo>
                  <a:cubicBezTo>
                    <a:pt x="0" y="164"/>
                    <a:pt x="0" y="161"/>
                    <a:pt x="0" y="159"/>
                  </a:cubicBezTo>
                  <a:cubicBezTo>
                    <a:pt x="0" y="146"/>
                    <a:pt x="0" y="119"/>
                    <a:pt x="0" y="107"/>
                  </a:cubicBezTo>
                  <a:cubicBezTo>
                    <a:pt x="0" y="99"/>
                    <a:pt x="0" y="91"/>
                    <a:pt x="0" y="84"/>
                  </a:cubicBezTo>
                  <a:cubicBezTo>
                    <a:pt x="1" y="23"/>
                    <a:pt x="1" y="23"/>
                    <a:pt x="1" y="23"/>
                  </a:cubicBezTo>
                  <a:cubicBezTo>
                    <a:pt x="1" y="20"/>
                    <a:pt x="1" y="16"/>
                    <a:pt x="2" y="13"/>
                  </a:cubicBezTo>
                  <a:cubicBezTo>
                    <a:pt x="5" y="6"/>
                    <a:pt x="11" y="1"/>
                    <a:pt x="20" y="0"/>
                  </a:cubicBezTo>
                  <a:cubicBezTo>
                    <a:pt x="215" y="1"/>
                    <a:pt x="215" y="1"/>
                    <a:pt x="215" y="1"/>
                  </a:cubicBezTo>
                  <a:cubicBezTo>
                    <a:pt x="223" y="1"/>
                    <a:pt x="230" y="6"/>
                    <a:pt x="233" y="14"/>
                  </a:cubicBezTo>
                  <a:cubicBezTo>
                    <a:pt x="234" y="17"/>
                    <a:pt x="234" y="21"/>
                    <a:pt x="234" y="25"/>
                  </a:cubicBezTo>
                  <a:cubicBezTo>
                    <a:pt x="234" y="50"/>
                    <a:pt x="234" y="50"/>
                    <a:pt x="234" y="50"/>
                  </a:cubicBezTo>
                  <a:cubicBezTo>
                    <a:pt x="234" y="54"/>
                    <a:pt x="234" y="58"/>
                    <a:pt x="234" y="61"/>
                  </a:cubicBezTo>
                  <a:cubicBezTo>
                    <a:pt x="234" y="68"/>
                    <a:pt x="234" y="75"/>
                    <a:pt x="234" y="82"/>
                  </a:cubicBezTo>
                  <a:cubicBezTo>
                    <a:pt x="235" y="99"/>
                    <a:pt x="235" y="116"/>
                    <a:pt x="235" y="132"/>
                  </a:cubicBezTo>
                  <a:cubicBezTo>
                    <a:pt x="235" y="139"/>
                    <a:pt x="235" y="160"/>
                    <a:pt x="235" y="167"/>
                  </a:cubicBezTo>
                  <a:cubicBezTo>
                    <a:pt x="235" y="168"/>
                    <a:pt x="235" y="170"/>
                    <a:pt x="235" y="172"/>
                  </a:cubicBezTo>
                  <a:cubicBezTo>
                    <a:pt x="235" y="175"/>
                    <a:pt x="235" y="179"/>
                    <a:pt x="234" y="182"/>
                  </a:cubicBezTo>
                  <a:cubicBezTo>
                    <a:pt x="233" y="192"/>
                    <a:pt x="225" y="199"/>
                    <a:pt x="215" y="199"/>
                  </a:cubicBezTo>
                  <a:cubicBezTo>
                    <a:pt x="214" y="199"/>
                    <a:pt x="214" y="199"/>
                    <a:pt x="214" y="199"/>
                  </a:cubicBezTo>
                  <a:cubicBezTo>
                    <a:pt x="209" y="198"/>
                    <a:pt x="205" y="197"/>
                    <a:pt x="201" y="193"/>
                  </a:cubicBezTo>
                  <a:cubicBezTo>
                    <a:pt x="199" y="191"/>
                    <a:pt x="196" y="187"/>
                    <a:pt x="196" y="184"/>
                  </a:cubicBezTo>
                  <a:cubicBezTo>
                    <a:pt x="195" y="180"/>
                    <a:pt x="195" y="176"/>
                    <a:pt x="195" y="172"/>
                  </a:cubicBezTo>
                  <a:cubicBezTo>
                    <a:pt x="195" y="171"/>
                    <a:pt x="195" y="171"/>
                    <a:pt x="195" y="171"/>
                  </a:cubicBezTo>
                  <a:cubicBezTo>
                    <a:pt x="193" y="138"/>
                    <a:pt x="191" y="89"/>
                    <a:pt x="190" y="55"/>
                  </a:cubicBezTo>
                  <a:cubicBezTo>
                    <a:pt x="189" y="35"/>
                    <a:pt x="189" y="35"/>
                    <a:pt x="189" y="35"/>
                  </a:cubicBezTo>
                  <a:cubicBezTo>
                    <a:pt x="189" y="34"/>
                    <a:pt x="188" y="33"/>
                    <a:pt x="186" y="33"/>
                  </a:cubicBezTo>
                  <a:cubicBezTo>
                    <a:pt x="186" y="33"/>
                    <a:pt x="186" y="33"/>
                    <a:pt x="186" y="33"/>
                  </a:cubicBezTo>
                  <a:cubicBezTo>
                    <a:pt x="185" y="33"/>
                    <a:pt x="184" y="34"/>
                    <a:pt x="184" y="35"/>
                  </a:cubicBezTo>
                  <a:cubicBezTo>
                    <a:pt x="184" y="47"/>
                    <a:pt x="184" y="58"/>
                    <a:pt x="184" y="70"/>
                  </a:cubicBezTo>
                  <a:cubicBezTo>
                    <a:pt x="184" y="74"/>
                    <a:pt x="184" y="79"/>
                    <a:pt x="184" y="83"/>
                  </a:cubicBezTo>
                  <a:cubicBezTo>
                    <a:pt x="184" y="88"/>
                    <a:pt x="184" y="94"/>
                    <a:pt x="184" y="100"/>
                  </a:cubicBezTo>
                  <a:cubicBezTo>
                    <a:pt x="184" y="106"/>
                    <a:pt x="184" y="112"/>
                    <a:pt x="184" y="118"/>
                  </a:cubicBezTo>
                  <a:cubicBezTo>
                    <a:pt x="184" y="132"/>
                    <a:pt x="184" y="146"/>
                    <a:pt x="184" y="160"/>
                  </a:cubicBezTo>
                  <a:cubicBezTo>
                    <a:pt x="184" y="168"/>
                    <a:pt x="184" y="176"/>
                    <a:pt x="184" y="184"/>
                  </a:cubicBezTo>
                  <a:cubicBezTo>
                    <a:pt x="184" y="385"/>
                    <a:pt x="184" y="385"/>
                    <a:pt x="184" y="385"/>
                  </a:cubicBezTo>
                  <a:cubicBezTo>
                    <a:pt x="184" y="387"/>
                    <a:pt x="184" y="388"/>
                    <a:pt x="184" y="390"/>
                  </a:cubicBezTo>
                  <a:cubicBezTo>
                    <a:pt x="185" y="394"/>
                    <a:pt x="185" y="399"/>
                    <a:pt x="184" y="403"/>
                  </a:cubicBezTo>
                  <a:cubicBezTo>
                    <a:pt x="182" y="414"/>
                    <a:pt x="172" y="423"/>
                    <a:pt x="161" y="425"/>
                  </a:cubicBezTo>
                  <a:cubicBezTo>
                    <a:pt x="160" y="425"/>
                    <a:pt x="159" y="425"/>
                    <a:pt x="158" y="425"/>
                  </a:cubicBezTo>
                  <a:cubicBezTo>
                    <a:pt x="147" y="425"/>
                    <a:pt x="138" y="419"/>
                    <a:pt x="134" y="411"/>
                  </a:cubicBezTo>
                  <a:cubicBezTo>
                    <a:pt x="131" y="404"/>
                    <a:pt x="131" y="397"/>
                    <a:pt x="131" y="389"/>
                  </a:cubicBezTo>
                  <a:cubicBezTo>
                    <a:pt x="131" y="371"/>
                    <a:pt x="131" y="371"/>
                    <a:pt x="131" y="371"/>
                  </a:cubicBezTo>
                  <a:cubicBezTo>
                    <a:pt x="131" y="351"/>
                    <a:pt x="131" y="331"/>
                    <a:pt x="131" y="310"/>
                  </a:cubicBezTo>
                  <a:cubicBezTo>
                    <a:pt x="131" y="300"/>
                    <a:pt x="131" y="300"/>
                    <a:pt x="131" y="300"/>
                  </a:cubicBezTo>
                  <a:cubicBezTo>
                    <a:pt x="131" y="288"/>
                    <a:pt x="131" y="277"/>
                    <a:pt x="131" y="265"/>
                  </a:cubicBezTo>
                  <a:cubicBezTo>
                    <a:pt x="131" y="254"/>
                    <a:pt x="131" y="242"/>
                    <a:pt x="131" y="231"/>
                  </a:cubicBezTo>
                  <a:cubicBezTo>
                    <a:pt x="131" y="229"/>
                    <a:pt x="131" y="227"/>
                    <a:pt x="131" y="225"/>
                  </a:cubicBezTo>
                  <a:cubicBezTo>
                    <a:pt x="130" y="218"/>
                    <a:pt x="130" y="218"/>
                    <a:pt x="130" y="218"/>
                  </a:cubicBezTo>
                  <a:cubicBezTo>
                    <a:pt x="130" y="217"/>
                    <a:pt x="130" y="216"/>
                    <a:pt x="127" y="216"/>
                  </a:cubicBezTo>
                  <a:cubicBezTo>
                    <a:pt x="125" y="216"/>
                    <a:pt x="125" y="216"/>
                    <a:pt x="125" y="216"/>
                  </a:cubicBezTo>
                  <a:cubicBezTo>
                    <a:pt x="115" y="216"/>
                    <a:pt x="115" y="216"/>
                    <a:pt x="115" y="216"/>
                  </a:cubicBezTo>
                  <a:cubicBezTo>
                    <a:pt x="104" y="216"/>
                    <a:pt x="104" y="216"/>
                    <a:pt x="104" y="219"/>
                  </a:cubicBezTo>
                  <a:cubicBezTo>
                    <a:pt x="104" y="398"/>
                    <a:pt x="104" y="398"/>
                    <a:pt x="104" y="398"/>
                  </a:cubicBezTo>
                  <a:cubicBezTo>
                    <a:pt x="104" y="412"/>
                    <a:pt x="91" y="426"/>
                    <a:pt x="77" y="426"/>
                  </a:cubicBezTo>
                  <a:close/>
                </a:path>
              </a:pathLst>
            </a:custGeom>
            <a:solidFill>
              <a:srgbClr val="E4DFD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64" name="PA_椭圆 77"/>
            <p:cNvSpPr>
              <a:spLocks noChangeArrowheads="1"/>
            </p:cNvSpPr>
            <p:nvPr>
              <p:custDataLst>
                <p:tags r:id="rId67"/>
              </p:custDataLst>
            </p:nvPr>
          </p:nvSpPr>
          <p:spPr bwMode="auto">
            <a:xfrm>
              <a:off x="4113213" y="1276350"/>
              <a:ext cx="798512" cy="800100"/>
            </a:xfrm>
            <a:prstGeom prst="ellipse">
              <a:avLst/>
            </a:prstGeom>
            <a:solidFill>
              <a:srgbClr val="E4DFD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65" name="PA_任意多边形 78"/>
            <p:cNvSpPr/>
            <p:nvPr>
              <p:custDataLst>
                <p:tags r:id="rId68"/>
              </p:custDataLst>
            </p:nvPr>
          </p:nvSpPr>
          <p:spPr bwMode="auto">
            <a:xfrm>
              <a:off x="4411663" y="2219325"/>
              <a:ext cx="233362" cy="1143000"/>
            </a:xfrm>
            <a:custGeom>
              <a:avLst/>
              <a:gdLst>
                <a:gd name="T0" fmla="*/ 36 w 36"/>
                <a:gd name="T1" fmla="*/ 18 h 176"/>
                <a:gd name="T2" fmla="*/ 18 w 36"/>
                <a:gd name="T3" fmla="*/ 0 h 176"/>
                <a:gd name="T4" fmla="*/ 0 w 36"/>
                <a:gd name="T5" fmla="*/ 18 h 176"/>
                <a:gd name="T6" fmla="*/ 8 w 36"/>
                <a:gd name="T7" fmla="*/ 34 h 176"/>
                <a:gd name="T8" fmla="*/ 1 w 36"/>
                <a:gd name="T9" fmla="*/ 137 h 176"/>
                <a:gd name="T10" fmla="*/ 1 w 36"/>
                <a:gd name="T11" fmla="*/ 138 h 176"/>
                <a:gd name="T12" fmla="*/ 14 w 36"/>
                <a:gd name="T13" fmla="*/ 174 h 176"/>
                <a:gd name="T14" fmla="*/ 16 w 36"/>
                <a:gd name="T15" fmla="*/ 176 h 176"/>
                <a:gd name="T16" fmla="*/ 19 w 36"/>
                <a:gd name="T17" fmla="*/ 174 h 176"/>
                <a:gd name="T18" fmla="*/ 32 w 36"/>
                <a:gd name="T19" fmla="*/ 139 h 176"/>
                <a:gd name="T20" fmla="*/ 32 w 36"/>
                <a:gd name="T21" fmla="*/ 138 h 176"/>
                <a:gd name="T22" fmla="*/ 26 w 36"/>
                <a:gd name="T23" fmla="*/ 34 h 176"/>
                <a:gd name="T24" fmla="*/ 36 w 36"/>
                <a:gd name="T25" fmla="*/ 18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6" h="176">
                  <a:moveTo>
                    <a:pt x="36" y="18"/>
                  </a:moveTo>
                  <a:cubicBezTo>
                    <a:pt x="36" y="8"/>
                    <a:pt x="28" y="0"/>
                    <a:pt x="18" y="0"/>
                  </a:cubicBezTo>
                  <a:cubicBezTo>
                    <a:pt x="8" y="0"/>
                    <a:pt x="0" y="8"/>
                    <a:pt x="0" y="18"/>
                  </a:cubicBezTo>
                  <a:cubicBezTo>
                    <a:pt x="0" y="25"/>
                    <a:pt x="3" y="30"/>
                    <a:pt x="8" y="34"/>
                  </a:cubicBezTo>
                  <a:cubicBezTo>
                    <a:pt x="1" y="137"/>
                    <a:pt x="1" y="137"/>
                    <a:pt x="1" y="137"/>
                  </a:cubicBezTo>
                  <a:cubicBezTo>
                    <a:pt x="1" y="137"/>
                    <a:pt x="1" y="138"/>
                    <a:pt x="1" y="138"/>
                  </a:cubicBezTo>
                  <a:cubicBezTo>
                    <a:pt x="14" y="174"/>
                    <a:pt x="14" y="174"/>
                    <a:pt x="14" y="174"/>
                  </a:cubicBezTo>
                  <a:cubicBezTo>
                    <a:pt x="14" y="175"/>
                    <a:pt x="15" y="176"/>
                    <a:pt x="16" y="176"/>
                  </a:cubicBezTo>
                  <a:cubicBezTo>
                    <a:pt x="17" y="176"/>
                    <a:pt x="18" y="175"/>
                    <a:pt x="19" y="174"/>
                  </a:cubicBezTo>
                  <a:cubicBezTo>
                    <a:pt x="32" y="139"/>
                    <a:pt x="32" y="139"/>
                    <a:pt x="32" y="139"/>
                  </a:cubicBezTo>
                  <a:cubicBezTo>
                    <a:pt x="32" y="139"/>
                    <a:pt x="32" y="139"/>
                    <a:pt x="32" y="138"/>
                  </a:cubicBezTo>
                  <a:cubicBezTo>
                    <a:pt x="26" y="34"/>
                    <a:pt x="26" y="34"/>
                    <a:pt x="26" y="34"/>
                  </a:cubicBezTo>
                  <a:cubicBezTo>
                    <a:pt x="32" y="31"/>
                    <a:pt x="36" y="25"/>
                    <a:pt x="36" y="1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</p:grpSp>
      <p:sp>
        <p:nvSpPr>
          <p:cNvPr id="86" name="PA_文本框 85"/>
          <p:cNvSpPr txBox="1"/>
          <p:nvPr>
            <p:custDataLst>
              <p:tags r:id="rId12"/>
            </p:custDataLst>
          </p:nvPr>
        </p:nvSpPr>
        <p:spPr>
          <a:xfrm>
            <a:off x="4616881" y="1969494"/>
            <a:ext cx="34176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altLang="zh-CN" sz="3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mpact" panose="020B0806030902050204" pitchFamily="34" charset="0"/>
                <a:ea typeface="宋体" panose="02010600030101010101" pitchFamily="2" charset="-122"/>
                <a:cs typeface="+mn-cs"/>
              </a:rPr>
              <a:t>1</a:t>
            </a:r>
            <a:endParaRPr kumimoji="0" lang="zh-CN" altLang="en-US" sz="3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Impact" panose="020B0806030902050204" pitchFamily="3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87" name="PA_文本框 86"/>
          <p:cNvSpPr txBox="1"/>
          <p:nvPr>
            <p:custDataLst>
              <p:tags r:id="rId13"/>
            </p:custDataLst>
          </p:nvPr>
        </p:nvSpPr>
        <p:spPr>
          <a:xfrm>
            <a:off x="5672637" y="2119892"/>
            <a:ext cx="391454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altLang="zh-CN" sz="3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mpact" panose="020B0806030902050204" pitchFamily="34" charset="0"/>
                <a:ea typeface="宋体" panose="02010600030101010101" pitchFamily="2" charset="-122"/>
                <a:cs typeface="+mn-cs"/>
              </a:rPr>
              <a:t>2</a:t>
            </a:r>
            <a:endParaRPr kumimoji="0" lang="zh-CN" altLang="en-US" sz="3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Impact" panose="020B0806030902050204" pitchFamily="3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88" name="PA_文本框 87"/>
          <p:cNvSpPr txBox="1"/>
          <p:nvPr>
            <p:custDataLst>
              <p:tags r:id="rId14"/>
            </p:custDataLst>
          </p:nvPr>
        </p:nvSpPr>
        <p:spPr>
          <a:xfrm>
            <a:off x="6471920" y="2330657"/>
            <a:ext cx="402674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altLang="zh-CN" sz="3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mpact" panose="020B0806030902050204" pitchFamily="34" charset="0"/>
                <a:ea typeface="宋体" panose="02010600030101010101" pitchFamily="2" charset="-122"/>
                <a:cs typeface="+mn-cs"/>
              </a:rPr>
              <a:t>3</a:t>
            </a:r>
            <a:endParaRPr kumimoji="0" lang="zh-CN" altLang="en-US" sz="3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Impact" panose="020B0806030902050204" pitchFamily="3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89" name="PA_文本框 88"/>
          <p:cNvSpPr txBox="1"/>
          <p:nvPr>
            <p:custDataLst>
              <p:tags r:id="rId15"/>
            </p:custDataLst>
          </p:nvPr>
        </p:nvSpPr>
        <p:spPr>
          <a:xfrm>
            <a:off x="7096558" y="2453657"/>
            <a:ext cx="402674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altLang="zh-CN" sz="3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mpact" panose="020B0806030902050204" pitchFamily="34" charset="0"/>
                <a:ea typeface="宋体" panose="02010600030101010101" pitchFamily="2" charset="-122"/>
                <a:cs typeface="+mn-cs"/>
              </a:rPr>
              <a:t>4</a:t>
            </a:r>
            <a:endParaRPr kumimoji="0" lang="zh-CN" altLang="en-US" sz="3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Impact" panose="020B0806030902050204" pitchFamily="34" charset="0"/>
              <a:ea typeface="宋体" panose="02010600030101010101" pitchFamily="2" charset="-122"/>
              <a:cs typeface="+mn-cs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2" fill="hold" nodeType="withEffect" p14:presetBounceEnd="33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33000">
                                          <p:cBhvr additive="base">
                                            <p:cTn id="7" dur="1000" fill="hold"/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33000">
                                          <p:cBhvr additive="base">
                                            <p:cTn id="8" dur="1000" fill="hold"/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2" fill="hold" nodeType="withEffect" p14:presetBounceEnd="33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33000">
                                          <p:cBhvr additive="base">
                                            <p:cTn id="11" dur="1000" fill="hold"/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33000">
                                          <p:cBhvr additive="base">
                                            <p:cTn id="12" dur="1000" fill="hold"/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8" fill="hold" nodeType="withEffect" p14:presetBounceEnd="33000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33000">
                                          <p:cBhvr additive="base">
                                            <p:cTn id="15" dur="1000" fill="hold"/>
                                            <p:tgtEl>
                                              <p:spTgt spid="2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33000">
                                          <p:cBhvr additive="base">
                                            <p:cTn id="16" dur="1000" fill="hold"/>
                                            <p:tgtEl>
                                              <p:spTgt spid="2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8" fill="hold" nodeType="withEffect" p14:presetBounceEnd="33000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33000">
                                          <p:cBhvr additive="base">
                                            <p:cTn id="19" dur="1000" fill="hold"/>
                                            <p:tgtEl>
                                              <p:spTgt spid="2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33000">
                                          <p:cBhvr additive="base">
                                            <p:cTn id="20" dur="1000" fill="hold"/>
                                            <p:tgtEl>
                                              <p:spTgt spid="2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2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000" fill="hold"/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000" fill="hold"/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2" fill="hold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000" fill="hold"/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000" fill="hold"/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8" fill="hold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1000" fill="hold"/>
                                            <p:tgtEl>
                                              <p:spTgt spid="2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1000" fill="hold"/>
                                            <p:tgtEl>
                                              <p:spTgt spid="2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8" fill="hold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1000" fill="hold"/>
                                            <p:tgtEl>
                                              <p:spTgt spid="2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1000" fill="hold"/>
                                            <p:tgtEl>
                                              <p:spTgt spid="2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Fallback>
  </mc:AlternateContent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6" name="PA_椭圆 165"/>
          <p:cNvSpPr/>
          <p:nvPr>
            <p:custDataLst>
              <p:tags r:id="rId1"/>
            </p:custDataLst>
          </p:nvPr>
        </p:nvSpPr>
        <p:spPr>
          <a:xfrm>
            <a:off x="3883300" y="6022651"/>
            <a:ext cx="3531900" cy="305380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28" name="PA_矩形 127"/>
          <p:cNvSpPr/>
          <p:nvPr>
            <p:custDataLst>
              <p:tags r:id="rId2"/>
            </p:custDataLst>
          </p:nvPr>
        </p:nvSpPr>
        <p:spPr>
          <a:xfrm>
            <a:off x="0" y="6545943"/>
            <a:ext cx="12192000" cy="312057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31" name="PA_任意多边形 130"/>
          <p:cNvSpPr/>
          <p:nvPr>
            <p:custDataLst>
              <p:tags r:id="rId3"/>
            </p:custDataLst>
          </p:nvPr>
        </p:nvSpPr>
        <p:spPr>
          <a:xfrm>
            <a:off x="10269304" y="6545943"/>
            <a:ext cx="1932222" cy="312057"/>
          </a:xfrm>
          <a:custGeom>
            <a:avLst/>
            <a:gdLst>
              <a:gd name="connsiteX0" fmla="*/ 0 w 1932222"/>
              <a:gd name="connsiteY0" fmla="*/ 0 h 312057"/>
              <a:gd name="connsiteX1" fmla="*/ 1932222 w 1932222"/>
              <a:gd name="connsiteY1" fmla="*/ 0 h 312057"/>
              <a:gd name="connsiteX2" fmla="*/ 1932222 w 1932222"/>
              <a:gd name="connsiteY2" fmla="*/ 312057 h 312057"/>
              <a:gd name="connsiteX3" fmla="*/ 154981 w 1932222"/>
              <a:gd name="connsiteY3" fmla="*/ 312057 h 3120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32222" h="312057">
                <a:moveTo>
                  <a:pt x="0" y="0"/>
                </a:moveTo>
                <a:lnTo>
                  <a:pt x="1932222" y="0"/>
                </a:lnTo>
                <a:lnTo>
                  <a:pt x="1932222" y="312057"/>
                </a:lnTo>
                <a:lnTo>
                  <a:pt x="154981" y="312057"/>
                </a:lnTo>
                <a:close/>
              </a:path>
            </a:pathLst>
          </a:custGeom>
          <a:solidFill>
            <a:schemeClr val="bg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32" name="PA_SlideNumberPlaceholder 131"/>
          <p:cNvSpPr>
            <a:spLocks noGrp="1"/>
          </p:cNvSpPr>
          <p:nvPr>
            <p:ph type="sldNum" sz="quarter" idx="12"/>
            <p:custDataLst>
              <p:tags r:id="rId4"/>
            </p:custDataLst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altLang="zh-CN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-</a:t>
            </a:r>
            <a:fld id="{D6B02234-A951-478D-B725-4AAC724CF730}" type="slidenum">
              <a:rPr kumimoji="0" lang="zh-CN" altLang="en-US" sz="1200" b="0" i="0" u="none" strike="noStrike" kern="120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6</a:t>
            </a:fld>
            <a:r>
              <a:rPr kumimoji="0" lang="en-US" altLang="zh-CN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-</a:t>
            </a:r>
            <a:endParaRPr kumimoji="0" lang="zh-CN" altLang="en-US" sz="1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33" name="PA_矩形 132"/>
          <p:cNvSpPr/>
          <p:nvPr>
            <p:custDataLst>
              <p:tags r:id="rId5"/>
            </p:custDataLst>
          </p:nvPr>
        </p:nvSpPr>
        <p:spPr>
          <a:xfrm>
            <a:off x="0" y="0"/>
            <a:ext cx="12192000" cy="696387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34" name="PA_矩形 133"/>
          <p:cNvSpPr/>
          <p:nvPr>
            <p:custDataLst>
              <p:tags r:id="rId6"/>
            </p:custDataLst>
          </p:nvPr>
        </p:nvSpPr>
        <p:spPr>
          <a:xfrm>
            <a:off x="0" y="0"/>
            <a:ext cx="138112" cy="696387"/>
          </a:xfrm>
          <a:prstGeom prst="rect">
            <a:avLst/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35" name="PA_文本框 134"/>
          <p:cNvSpPr txBox="1"/>
          <p:nvPr>
            <p:custDataLst>
              <p:tags r:id="rId7"/>
            </p:custDataLst>
          </p:nvPr>
        </p:nvSpPr>
        <p:spPr>
          <a:xfrm>
            <a:off x="254000" y="99391"/>
            <a:ext cx="6343403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lvl="0">
              <a:defRPr/>
            </a:pPr>
            <a:r>
              <a:rPr kumimoji="0" lang="zh-CN" altLang="en-US" sz="2800" b="1" i="0" u="none" strike="noStrike" kern="1200" cap="none" spc="600" normalizeH="0" baseline="0" noProof="0" dirty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rPr>
              <a:t>四项人头逐渐变大</a:t>
            </a:r>
            <a:r>
              <a:rPr kumimoji="0" lang="en-US" altLang="zh-CN" sz="2800" b="1" i="0" u="none" strike="noStrike" kern="1200" cap="none" spc="600" normalizeH="0" baseline="0" noProof="0" dirty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rPr>
              <a:t>PPT</a:t>
            </a:r>
            <a:r>
              <a:rPr lang="zh-CN" altLang="en-US" sz="2800" b="1" spc="600" dirty="0">
                <a:solidFill>
                  <a:srgbClr val="40404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创意图表</a:t>
            </a:r>
            <a:endParaRPr kumimoji="0" lang="zh-CN" altLang="en-US" sz="2800" b="1" i="0" u="none" strike="noStrike" kern="1200" cap="none" spc="600" normalizeH="0" baseline="0" noProof="0" dirty="0">
              <a:ln>
                <a:noFill/>
              </a:ln>
              <a:solidFill>
                <a:srgbClr val="404040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</a:endParaRPr>
          </a:p>
        </p:txBody>
      </p:sp>
      <p:grpSp>
        <p:nvGrpSpPr>
          <p:cNvPr id="208" name="PA_组合 207"/>
          <p:cNvGrpSpPr/>
          <p:nvPr>
            <p:custDataLst>
              <p:tags r:id="rId8"/>
            </p:custDataLst>
          </p:nvPr>
        </p:nvGrpSpPr>
        <p:grpSpPr>
          <a:xfrm>
            <a:off x="582256" y="4461642"/>
            <a:ext cx="3323137" cy="1022167"/>
            <a:chOff x="775788" y="1184908"/>
            <a:chExt cx="3323137" cy="1022167"/>
          </a:xfrm>
        </p:grpSpPr>
        <p:sp>
          <p:nvSpPr>
            <p:cNvPr id="209" name="PA_文本框 208"/>
            <p:cNvSpPr txBox="1"/>
            <p:nvPr>
              <p:custDataLst>
                <p:tags r:id="rId153"/>
              </p:custDataLst>
            </p:nvPr>
          </p:nvSpPr>
          <p:spPr>
            <a:xfrm>
              <a:off x="1147304" y="1184908"/>
              <a:ext cx="2951621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altLang="zh-CN" sz="1800" b="1" i="0" u="none" strike="noStrike" kern="1200" cap="none" spc="300" normalizeH="0" baseline="0" noProof="0" dirty="0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1.</a:t>
              </a:r>
              <a:r>
                <a:rPr kumimoji="0" lang="zh-CN" altLang="en-US" sz="1800" b="1" i="0" u="none" strike="noStrike" kern="1200" cap="none" spc="300" normalizeH="0" baseline="0" noProof="0" dirty="0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点击此处添加标题</a:t>
              </a:r>
            </a:p>
          </p:txBody>
        </p:sp>
        <p:sp>
          <p:nvSpPr>
            <p:cNvPr id="210" name="PA_文本框 209"/>
            <p:cNvSpPr txBox="1"/>
            <p:nvPr>
              <p:custDataLst>
                <p:tags r:id="rId154"/>
              </p:custDataLst>
            </p:nvPr>
          </p:nvSpPr>
          <p:spPr>
            <a:xfrm>
              <a:off x="1147304" y="1636791"/>
              <a:ext cx="1595309" cy="57028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50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点击此处添加文字说明</a:t>
              </a:r>
              <a:endParaRPr kumimoji="0" lang="en-US" altLang="zh-CN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endParaRPr>
            </a:p>
            <a:p>
              <a:pPr marL="0" marR="0" lvl="0" indent="0" algn="l" defTabSz="914400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50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点击此处添加文字说明</a:t>
              </a:r>
            </a:p>
          </p:txBody>
        </p:sp>
        <p:cxnSp>
          <p:nvCxnSpPr>
            <p:cNvPr id="211" name="PA_直接连接符 210"/>
            <p:cNvCxnSpPr/>
            <p:nvPr>
              <p:custDataLst>
                <p:tags r:id="rId155"/>
              </p:custDataLst>
            </p:nvPr>
          </p:nvCxnSpPr>
          <p:spPr>
            <a:xfrm>
              <a:off x="1213979" y="1595515"/>
              <a:ext cx="2358780" cy="0"/>
            </a:xfrm>
            <a:prstGeom prst="line">
              <a:avLst/>
            </a:prstGeom>
            <a:ln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2" name="PA_直接连接符 211"/>
            <p:cNvCxnSpPr/>
            <p:nvPr>
              <p:custDataLst>
                <p:tags r:id="rId156"/>
              </p:custDataLst>
            </p:nvPr>
          </p:nvCxnSpPr>
          <p:spPr>
            <a:xfrm>
              <a:off x="1213979" y="1644435"/>
              <a:ext cx="817523" cy="0"/>
            </a:xfrm>
            <a:prstGeom prst="line">
              <a:avLst/>
            </a:prstGeom>
            <a:ln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13" name="PA_任意多边形 255"/>
            <p:cNvSpPr>
              <a:spLocks noEditPoints="1"/>
            </p:cNvSpPr>
            <p:nvPr>
              <p:custDataLst>
                <p:tags r:id="rId157"/>
              </p:custDataLst>
            </p:nvPr>
          </p:nvSpPr>
          <p:spPr bwMode="auto">
            <a:xfrm>
              <a:off x="775788" y="1252537"/>
              <a:ext cx="319760" cy="224831"/>
            </a:xfrm>
            <a:custGeom>
              <a:avLst/>
              <a:gdLst>
                <a:gd name="T0" fmla="*/ 54 w 54"/>
                <a:gd name="T1" fmla="*/ 27 h 38"/>
                <a:gd name="T2" fmla="*/ 44 w 54"/>
                <a:gd name="T3" fmla="*/ 38 h 38"/>
                <a:gd name="T4" fmla="*/ 43 w 54"/>
                <a:gd name="T5" fmla="*/ 38 h 38"/>
                <a:gd name="T6" fmla="*/ 11 w 54"/>
                <a:gd name="T7" fmla="*/ 38 h 38"/>
                <a:gd name="T8" fmla="*/ 11 w 54"/>
                <a:gd name="T9" fmla="*/ 38 h 38"/>
                <a:gd name="T10" fmla="*/ 11 w 54"/>
                <a:gd name="T11" fmla="*/ 38 h 38"/>
                <a:gd name="T12" fmla="*/ 10 w 54"/>
                <a:gd name="T13" fmla="*/ 38 h 38"/>
                <a:gd name="T14" fmla="*/ 0 w 54"/>
                <a:gd name="T15" fmla="*/ 27 h 38"/>
                <a:gd name="T16" fmla="*/ 5 w 54"/>
                <a:gd name="T17" fmla="*/ 18 h 38"/>
                <a:gd name="T18" fmla="*/ 5 w 54"/>
                <a:gd name="T19" fmla="*/ 16 h 38"/>
                <a:gd name="T20" fmla="*/ 12 w 54"/>
                <a:gd name="T21" fmla="*/ 8 h 38"/>
                <a:gd name="T22" fmla="*/ 17 w 54"/>
                <a:gd name="T23" fmla="*/ 10 h 38"/>
                <a:gd name="T24" fmla="*/ 31 w 54"/>
                <a:gd name="T25" fmla="*/ 0 h 38"/>
                <a:gd name="T26" fmla="*/ 48 w 54"/>
                <a:gd name="T27" fmla="*/ 17 h 38"/>
                <a:gd name="T28" fmla="*/ 48 w 54"/>
                <a:gd name="T29" fmla="*/ 18 h 38"/>
                <a:gd name="T30" fmla="*/ 54 w 54"/>
                <a:gd name="T31" fmla="*/ 27 h 38"/>
                <a:gd name="T32" fmla="*/ 20 w 54"/>
                <a:gd name="T33" fmla="*/ 32 h 38"/>
                <a:gd name="T34" fmla="*/ 26 w 54"/>
                <a:gd name="T35" fmla="*/ 29 h 38"/>
                <a:gd name="T36" fmla="*/ 24 w 54"/>
                <a:gd name="T37" fmla="*/ 26 h 38"/>
                <a:gd name="T38" fmla="*/ 20 w 54"/>
                <a:gd name="T39" fmla="*/ 28 h 38"/>
                <a:gd name="T40" fmla="*/ 16 w 54"/>
                <a:gd name="T41" fmla="*/ 25 h 38"/>
                <a:gd name="T42" fmla="*/ 20 w 54"/>
                <a:gd name="T43" fmla="*/ 21 h 38"/>
                <a:gd name="T44" fmla="*/ 36 w 54"/>
                <a:gd name="T45" fmla="*/ 32 h 38"/>
                <a:gd name="T46" fmla="*/ 43 w 54"/>
                <a:gd name="T47" fmla="*/ 25 h 38"/>
                <a:gd name="T48" fmla="*/ 36 w 54"/>
                <a:gd name="T49" fmla="*/ 18 h 38"/>
                <a:gd name="T50" fmla="*/ 29 w 54"/>
                <a:gd name="T51" fmla="*/ 20 h 38"/>
                <a:gd name="T52" fmla="*/ 32 w 54"/>
                <a:gd name="T53" fmla="*/ 23 h 38"/>
                <a:gd name="T54" fmla="*/ 35 w 54"/>
                <a:gd name="T55" fmla="*/ 21 h 38"/>
                <a:gd name="T56" fmla="*/ 39 w 54"/>
                <a:gd name="T57" fmla="*/ 25 h 38"/>
                <a:gd name="T58" fmla="*/ 35 w 54"/>
                <a:gd name="T59" fmla="*/ 28 h 38"/>
                <a:gd name="T60" fmla="*/ 20 w 54"/>
                <a:gd name="T61" fmla="*/ 18 h 38"/>
                <a:gd name="T62" fmla="*/ 12 w 54"/>
                <a:gd name="T63" fmla="*/ 25 h 38"/>
                <a:gd name="T64" fmla="*/ 20 w 54"/>
                <a:gd name="T65" fmla="*/ 32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4" h="38">
                  <a:moveTo>
                    <a:pt x="54" y="27"/>
                  </a:moveTo>
                  <a:cubicBezTo>
                    <a:pt x="54" y="33"/>
                    <a:pt x="50" y="38"/>
                    <a:pt x="44" y="38"/>
                  </a:cubicBezTo>
                  <a:cubicBezTo>
                    <a:pt x="43" y="38"/>
                    <a:pt x="43" y="38"/>
                    <a:pt x="43" y="38"/>
                  </a:cubicBezTo>
                  <a:cubicBezTo>
                    <a:pt x="11" y="38"/>
                    <a:pt x="11" y="38"/>
                    <a:pt x="11" y="38"/>
                  </a:cubicBezTo>
                  <a:cubicBezTo>
                    <a:pt x="11" y="38"/>
                    <a:pt x="11" y="38"/>
                    <a:pt x="11" y="38"/>
                  </a:cubicBezTo>
                  <a:cubicBezTo>
                    <a:pt x="11" y="38"/>
                    <a:pt x="11" y="38"/>
                    <a:pt x="11" y="38"/>
                  </a:cubicBezTo>
                  <a:cubicBezTo>
                    <a:pt x="10" y="38"/>
                    <a:pt x="10" y="38"/>
                    <a:pt x="10" y="38"/>
                  </a:cubicBezTo>
                  <a:cubicBezTo>
                    <a:pt x="4" y="38"/>
                    <a:pt x="0" y="33"/>
                    <a:pt x="0" y="27"/>
                  </a:cubicBezTo>
                  <a:cubicBezTo>
                    <a:pt x="0" y="23"/>
                    <a:pt x="2" y="20"/>
                    <a:pt x="5" y="18"/>
                  </a:cubicBezTo>
                  <a:cubicBezTo>
                    <a:pt x="5" y="17"/>
                    <a:pt x="5" y="16"/>
                    <a:pt x="5" y="16"/>
                  </a:cubicBezTo>
                  <a:cubicBezTo>
                    <a:pt x="5" y="11"/>
                    <a:pt x="8" y="8"/>
                    <a:pt x="12" y="8"/>
                  </a:cubicBezTo>
                  <a:cubicBezTo>
                    <a:pt x="14" y="8"/>
                    <a:pt x="15" y="9"/>
                    <a:pt x="17" y="10"/>
                  </a:cubicBezTo>
                  <a:cubicBezTo>
                    <a:pt x="19" y="4"/>
                    <a:pt x="25" y="0"/>
                    <a:pt x="31" y="0"/>
                  </a:cubicBezTo>
                  <a:cubicBezTo>
                    <a:pt x="40" y="0"/>
                    <a:pt x="48" y="8"/>
                    <a:pt x="48" y="17"/>
                  </a:cubicBezTo>
                  <a:cubicBezTo>
                    <a:pt x="48" y="17"/>
                    <a:pt x="48" y="17"/>
                    <a:pt x="48" y="18"/>
                  </a:cubicBezTo>
                  <a:cubicBezTo>
                    <a:pt x="52" y="19"/>
                    <a:pt x="54" y="23"/>
                    <a:pt x="54" y="27"/>
                  </a:cubicBezTo>
                  <a:close/>
                  <a:moveTo>
                    <a:pt x="20" y="32"/>
                  </a:moveTo>
                  <a:cubicBezTo>
                    <a:pt x="23" y="32"/>
                    <a:pt x="24" y="31"/>
                    <a:pt x="26" y="29"/>
                  </a:cubicBezTo>
                  <a:cubicBezTo>
                    <a:pt x="26" y="28"/>
                    <a:pt x="25" y="27"/>
                    <a:pt x="24" y="26"/>
                  </a:cubicBezTo>
                  <a:cubicBezTo>
                    <a:pt x="23" y="27"/>
                    <a:pt x="22" y="28"/>
                    <a:pt x="20" y="28"/>
                  </a:cubicBezTo>
                  <a:cubicBezTo>
                    <a:pt x="18" y="28"/>
                    <a:pt x="16" y="27"/>
                    <a:pt x="16" y="25"/>
                  </a:cubicBezTo>
                  <a:cubicBezTo>
                    <a:pt x="16" y="23"/>
                    <a:pt x="18" y="21"/>
                    <a:pt x="20" y="21"/>
                  </a:cubicBezTo>
                  <a:cubicBezTo>
                    <a:pt x="26" y="21"/>
                    <a:pt x="27" y="32"/>
                    <a:pt x="36" y="32"/>
                  </a:cubicBezTo>
                  <a:cubicBezTo>
                    <a:pt x="40" y="32"/>
                    <a:pt x="43" y="29"/>
                    <a:pt x="43" y="25"/>
                  </a:cubicBezTo>
                  <a:cubicBezTo>
                    <a:pt x="43" y="20"/>
                    <a:pt x="40" y="18"/>
                    <a:pt x="36" y="18"/>
                  </a:cubicBezTo>
                  <a:cubicBezTo>
                    <a:pt x="33" y="18"/>
                    <a:pt x="31" y="18"/>
                    <a:pt x="29" y="20"/>
                  </a:cubicBezTo>
                  <a:cubicBezTo>
                    <a:pt x="30" y="21"/>
                    <a:pt x="31" y="22"/>
                    <a:pt x="32" y="23"/>
                  </a:cubicBezTo>
                  <a:cubicBezTo>
                    <a:pt x="33" y="22"/>
                    <a:pt x="34" y="21"/>
                    <a:pt x="35" y="21"/>
                  </a:cubicBezTo>
                  <a:cubicBezTo>
                    <a:pt x="37" y="21"/>
                    <a:pt x="39" y="23"/>
                    <a:pt x="39" y="25"/>
                  </a:cubicBezTo>
                  <a:cubicBezTo>
                    <a:pt x="39" y="27"/>
                    <a:pt x="37" y="28"/>
                    <a:pt x="35" y="28"/>
                  </a:cubicBezTo>
                  <a:cubicBezTo>
                    <a:pt x="30" y="28"/>
                    <a:pt x="28" y="18"/>
                    <a:pt x="20" y="18"/>
                  </a:cubicBezTo>
                  <a:cubicBezTo>
                    <a:pt x="16" y="18"/>
                    <a:pt x="12" y="20"/>
                    <a:pt x="12" y="25"/>
                  </a:cubicBezTo>
                  <a:cubicBezTo>
                    <a:pt x="12" y="29"/>
                    <a:pt x="16" y="32"/>
                    <a:pt x="20" y="32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14" name="PA_组合 213"/>
          <p:cNvGrpSpPr/>
          <p:nvPr>
            <p:custDataLst>
              <p:tags r:id="rId9"/>
            </p:custDataLst>
          </p:nvPr>
        </p:nvGrpSpPr>
        <p:grpSpPr>
          <a:xfrm>
            <a:off x="7849753" y="1743276"/>
            <a:ext cx="3190870" cy="1022167"/>
            <a:chOff x="8653198" y="1184908"/>
            <a:chExt cx="3190870" cy="1022167"/>
          </a:xfrm>
        </p:grpSpPr>
        <p:sp>
          <p:nvSpPr>
            <p:cNvPr id="215" name="PA_文本框 214"/>
            <p:cNvSpPr txBox="1"/>
            <p:nvPr>
              <p:custDataLst>
                <p:tags r:id="rId148"/>
              </p:custDataLst>
            </p:nvPr>
          </p:nvSpPr>
          <p:spPr>
            <a:xfrm>
              <a:off x="8978900" y="1184908"/>
              <a:ext cx="2865168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altLang="zh-CN" sz="1800" b="1" i="0" u="none" strike="noStrike" kern="1200" cap="none" spc="300" normalizeH="0" baseline="0" noProof="0" dirty="0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3.</a:t>
              </a:r>
              <a:r>
                <a:rPr kumimoji="0" lang="zh-CN" altLang="en-US" sz="1800" b="1" i="0" u="none" strike="noStrike" kern="1200" cap="none" spc="300" normalizeH="0" baseline="0" noProof="0" dirty="0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点击此处添加标题</a:t>
              </a:r>
            </a:p>
          </p:txBody>
        </p:sp>
        <p:sp>
          <p:nvSpPr>
            <p:cNvPr id="216" name="PA_文本框 215"/>
            <p:cNvSpPr txBox="1"/>
            <p:nvPr>
              <p:custDataLst>
                <p:tags r:id="rId149"/>
              </p:custDataLst>
            </p:nvPr>
          </p:nvSpPr>
          <p:spPr>
            <a:xfrm>
              <a:off x="8978900" y="1636791"/>
              <a:ext cx="1595309" cy="57028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50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点击此处添加文字说明</a:t>
              </a:r>
              <a:endParaRPr kumimoji="0" lang="en-US" altLang="zh-CN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endParaRPr>
            </a:p>
            <a:p>
              <a:pPr marL="0" marR="0" lvl="0" indent="0" algn="l" defTabSz="914400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50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点击此处添加文字说明</a:t>
              </a:r>
            </a:p>
          </p:txBody>
        </p:sp>
        <p:cxnSp>
          <p:nvCxnSpPr>
            <p:cNvPr id="217" name="PA_直接连接符 216"/>
            <p:cNvCxnSpPr/>
            <p:nvPr>
              <p:custDataLst>
                <p:tags r:id="rId150"/>
              </p:custDataLst>
            </p:nvPr>
          </p:nvCxnSpPr>
          <p:spPr>
            <a:xfrm>
              <a:off x="9045575" y="1595515"/>
              <a:ext cx="2379712" cy="0"/>
            </a:xfrm>
            <a:prstGeom prst="line">
              <a:avLst/>
            </a:prstGeom>
            <a:ln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8" name="PA_直接连接符 217"/>
            <p:cNvCxnSpPr/>
            <p:nvPr>
              <p:custDataLst>
                <p:tags r:id="rId151"/>
              </p:custDataLst>
            </p:nvPr>
          </p:nvCxnSpPr>
          <p:spPr>
            <a:xfrm>
              <a:off x="9045575" y="1644435"/>
              <a:ext cx="817523" cy="0"/>
            </a:xfrm>
            <a:prstGeom prst="line">
              <a:avLst/>
            </a:prstGeom>
            <a:ln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19" name="PA_任意多边形 315"/>
            <p:cNvSpPr>
              <a:spLocks noEditPoints="1"/>
            </p:cNvSpPr>
            <p:nvPr>
              <p:custDataLst>
                <p:tags r:id="rId152"/>
              </p:custDataLst>
            </p:nvPr>
          </p:nvSpPr>
          <p:spPr bwMode="auto">
            <a:xfrm>
              <a:off x="8653198" y="1246755"/>
              <a:ext cx="236393" cy="236393"/>
            </a:xfrm>
            <a:custGeom>
              <a:avLst/>
              <a:gdLst>
                <a:gd name="T0" fmla="*/ 41 w 41"/>
                <a:gd name="T1" fmla="*/ 34 h 41"/>
                <a:gd name="T2" fmla="*/ 33 w 41"/>
                <a:gd name="T3" fmla="*/ 41 h 41"/>
                <a:gd name="T4" fmla="*/ 8 w 41"/>
                <a:gd name="T5" fmla="*/ 41 h 41"/>
                <a:gd name="T6" fmla="*/ 0 w 41"/>
                <a:gd name="T7" fmla="*/ 34 h 41"/>
                <a:gd name="T8" fmla="*/ 0 w 41"/>
                <a:gd name="T9" fmla="*/ 8 h 41"/>
                <a:gd name="T10" fmla="*/ 8 w 41"/>
                <a:gd name="T11" fmla="*/ 0 h 41"/>
                <a:gd name="T12" fmla="*/ 33 w 41"/>
                <a:gd name="T13" fmla="*/ 0 h 41"/>
                <a:gd name="T14" fmla="*/ 41 w 41"/>
                <a:gd name="T15" fmla="*/ 8 h 41"/>
                <a:gd name="T16" fmla="*/ 41 w 41"/>
                <a:gd name="T17" fmla="*/ 34 h 41"/>
                <a:gd name="T18" fmla="*/ 29 w 41"/>
                <a:gd name="T19" fmla="*/ 20 h 41"/>
                <a:gd name="T20" fmla="*/ 21 w 41"/>
                <a:gd name="T21" fmla="*/ 12 h 41"/>
                <a:gd name="T22" fmla="*/ 7 w 41"/>
                <a:gd name="T23" fmla="*/ 27 h 41"/>
                <a:gd name="T24" fmla="*/ 7 w 41"/>
                <a:gd name="T25" fmla="*/ 34 h 41"/>
                <a:gd name="T26" fmla="*/ 15 w 41"/>
                <a:gd name="T27" fmla="*/ 34 h 41"/>
                <a:gd name="T28" fmla="*/ 29 w 41"/>
                <a:gd name="T29" fmla="*/ 20 h 41"/>
                <a:gd name="T30" fmla="*/ 15 w 41"/>
                <a:gd name="T31" fmla="*/ 30 h 41"/>
                <a:gd name="T32" fmla="*/ 14 w 41"/>
                <a:gd name="T33" fmla="*/ 32 h 41"/>
                <a:gd name="T34" fmla="*/ 12 w 41"/>
                <a:gd name="T35" fmla="*/ 32 h 41"/>
                <a:gd name="T36" fmla="*/ 12 w 41"/>
                <a:gd name="T37" fmla="*/ 29 h 41"/>
                <a:gd name="T38" fmla="*/ 9 w 41"/>
                <a:gd name="T39" fmla="*/ 29 h 41"/>
                <a:gd name="T40" fmla="*/ 9 w 41"/>
                <a:gd name="T41" fmla="*/ 28 h 41"/>
                <a:gd name="T42" fmla="*/ 11 w 41"/>
                <a:gd name="T43" fmla="*/ 26 h 41"/>
                <a:gd name="T44" fmla="*/ 15 w 41"/>
                <a:gd name="T45" fmla="*/ 30 h 41"/>
                <a:gd name="T46" fmla="*/ 22 w 41"/>
                <a:gd name="T47" fmla="*/ 17 h 41"/>
                <a:gd name="T48" fmla="*/ 14 w 41"/>
                <a:gd name="T49" fmla="*/ 24 h 41"/>
                <a:gd name="T50" fmla="*/ 13 w 41"/>
                <a:gd name="T51" fmla="*/ 25 h 41"/>
                <a:gd name="T52" fmla="*/ 13 w 41"/>
                <a:gd name="T53" fmla="*/ 24 h 41"/>
                <a:gd name="T54" fmla="*/ 21 w 41"/>
                <a:gd name="T55" fmla="*/ 16 h 41"/>
                <a:gd name="T56" fmla="*/ 22 w 41"/>
                <a:gd name="T57" fmla="*/ 16 h 41"/>
                <a:gd name="T58" fmla="*/ 22 w 41"/>
                <a:gd name="T59" fmla="*/ 17 h 41"/>
                <a:gd name="T60" fmla="*/ 33 w 41"/>
                <a:gd name="T61" fmla="*/ 16 h 41"/>
                <a:gd name="T62" fmla="*/ 33 w 41"/>
                <a:gd name="T63" fmla="*/ 12 h 41"/>
                <a:gd name="T64" fmla="*/ 29 w 41"/>
                <a:gd name="T65" fmla="*/ 8 h 41"/>
                <a:gd name="T66" fmla="*/ 26 w 41"/>
                <a:gd name="T67" fmla="*/ 8 h 41"/>
                <a:gd name="T68" fmla="*/ 23 w 41"/>
                <a:gd name="T69" fmla="*/ 10 h 41"/>
                <a:gd name="T70" fmla="*/ 31 w 41"/>
                <a:gd name="T71" fmla="*/ 18 h 41"/>
                <a:gd name="T72" fmla="*/ 33 w 41"/>
                <a:gd name="T73" fmla="*/ 1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41" h="41">
                  <a:moveTo>
                    <a:pt x="41" y="34"/>
                  </a:moveTo>
                  <a:cubicBezTo>
                    <a:pt x="41" y="38"/>
                    <a:pt x="38" y="41"/>
                    <a:pt x="33" y="41"/>
                  </a:cubicBezTo>
                  <a:cubicBezTo>
                    <a:pt x="8" y="41"/>
                    <a:pt x="8" y="41"/>
                    <a:pt x="8" y="41"/>
                  </a:cubicBezTo>
                  <a:cubicBezTo>
                    <a:pt x="4" y="41"/>
                    <a:pt x="0" y="38"/>
                    <a:pt x="0" y="34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4"/>
                    <a:pt x="4" y="0"/>
                    <a:pt x="8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8" y="0"/>
                    <a:pt x="41" y="4"/>
                    <a:pt x="41" y="8"/>
                  </a:cubicBezTo>
                  <a:lnTo>
                    <a:pt x="41" y="34"/>
                  </a:lnTo>
                  <a:close/>
                  <a:moveTo>
                    <a:pt x="29" y="20"/>
                  </a:moveTo>
                  <a:cubicBezTo>
                    <a:pt x="21" y="12"/>
                    <a:pt x="21" y="12"/>
                    <a:pt x="21" y="12"/>
                  </a:cubicBezTo>
                  <a:cubicBezTo>
                    <a:pt x="7" y="27"/>
                    <a:pt x="7" y="27"/>
                    <a:pt x="7" y="27"/>
                  </a:cubicBezTo>
                  <a:cubicBezTo>
                    <a:pt x="7" y="34"/>
                    <a:pt x="7" y="34"/>
                    <a:pt x="7" y="34"/>
                  </a:cubicBezTo>
                  <a:cubicBezTo>
                    <a:pt x="15" y="34"/>
                    <a:pt x="15" y="34"/>
                    <a:pt x="15" y="34"/>
                  </a:cubicBezTo>
                  <a:lnTo>
                    <a:pt x="29" y="20"/>
                  </a:lnTo>
                  <a:close/>
                  <a:moveTo>
                    <a:pt x="15" y="30"/>
                  </a:moveTo>
                  <a:cubicBezTo>
                    <a:pt x="14" y="32"/>
                    <a:pt x="14" y="32"/>
                    <a:pt x="14" y="32"/>
                  </a:cubicBezTo>
                  <a:cubicBezTo>
                    <a:pt x="12" y="32"/>
                    <a:pt x="12" y="32"/>
                    <a:pt x="12" y="32"/>
                  </a:cubicBezTo>
                  <a:cubicBezTo>
                    <a:pt x="12" y="29"/>
                    <a:pt x="12" y="29"/>
                    <a:pt x="12" y="29"/>
                  </a:cubicBezTo>
                  <a:cubicBezTo>
                    <a:pt x="9" y="29"/>
                    <a:pt x="9" y="29"/>
                    <a:pt x="9" y="29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11" y="26"/>
                    <a:pt x="11" y="26"/>
                    <a:pt x="11" y="26"/>
                  </a:cubicBezTo>
                  <a:lnTo>
                    <a:pt x="15" y="30"/>
                  </a:lnTo>
                  <a:close/>
                  <a:moveTo>
                    <a:pt x="22" y="17"/>
                  </a:moveTo>
                  <a:cubicBezTo>
                    <a:pt x="14" y="24"/>
                    <a:pt x="14" y="24"/>
                    <a:pt x="14" y="24"/>
                  </a:cubicBezTo>
                  <a:cubicBezTo>
                    <a:pt x="14" y="25"/>
                    <a:pt x="13" y="25"/>
                    <a:pt x="13" y="25"/>
                  </a:cubicBezTo>
                  <a:cubicBezTo>
                    <a:pt x="13" y="24"/>
                    <a:pt x="13" y="24"/>
                    <a:pt x="13" y="24"/>
                  </a:cubicBezTo>
                  <a:cubicBezTo>
                    <a:pt x="21" y="16"/>
                    <a:pt x="21" y="16"/>
                    <a:pt x="21" y="16"/>
                  </a:cubicBezTo>
                  <a:cubicBezTo>
                    <a:pt x="21" y="16"/>
                    <a:pt x="22" y="16"/>
                    <a:pt x="22" y="16"/>
                  </a:cubicBezTo>
                  <a:cubicBezTo>
                    <a:pt x="22" y="16"/>
                    <a:pt x="22" y="16"/>
                    <a:pt x="22" y="17"/>
                  </a:cubicBezTo>
                  <a:close/>
                  <a:moveTo>
                    <a:pt x="33" y="16"/>
                  </a:moveTo>
                  <a:cubicBezTo>
                    <a:pt x="34" y="15"/>
                    <a:pt x="34" y="13"/>
                    <a:pt x="33" y="12"/>
                  </a:cubicBezTo>
                  <a:cubicBezTo>
                    <a:pt x="29" y="8"/>
                    <a:pt x="29" y="8"/>
                    <a:pt x="29" y="8"/>
                  </a:cubicBezTo>
                  <a:cubicBezTo>
                    <a:pt x="28" y="7"/>
                    <a:pt x="27" y="7"/>
                    <a:pt x="26" y="8"/>
                  </a:cubicBezTo>
                  <a:cubicBezTo>
                    <a:pt x="23" y="10"/>
                    <a:pt x="23" y="10"/>
                    <a:pt x="23" y="10"/>
                  </a:cubicBezTo>
                  <a:cubicBezTo>
                    <a:pt x="31" y="18"/>
                    <a:pt x="31" y="18"/>
                    <a:pt x="31" y="18"/>
                  </a:cubicBezTo>
                  <a:lnTo>
                    <a:pt x="33" y="16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20" name="PA_组合 219"/>
          <p:cNvGrpSpPr/>
          <p:nvPr>
            <p:custDataLst>
              <p:tags r:id="rId10"/>
            </p:custDataLst>
          </p:nvPr>
        </p:nvGrpSpPr>
        <p:grpSpPr>
          <a:xfrm>
            <a:off x="847220" y="2640651"/>
            <a:ext cx="3192914" cy="1022167"/>
            <a:chOff x="821668" y="2906974"/>
            <a:chExt cx="3192914" cy="1022167"/>
          </a:xfrm>
        </p:grpSpPr>
        <p:sp>
          <p:nvSpPr>
            <p:cNvPr id="221" name="PA_文本框 220"/>
            <p:cNvSpPr txBox="1"/>
            <p:nvPr>
              <p:custDataLst>
                <p:tags r:id="rId143"/>
              </p:custDataLst>
            </p:nvPr>
          </p:nvSpPr>
          <p:spPr>
            <a:xfrm>
              <a:off x="1147304" y="2906974"/>
              <a:ext cx="2867278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altLang="zh-CN" sz="1800" b="1" i="0" u="none" strike="noStrike" kern="1200" cap="none" spc="300" normalizeH="0" baseline="0" noProof="0" dirty="0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2.</a:t>
              </a:r>
              <a:r>
                <a:rPr kumimoji="0" lang="zh-CN" altLang="en-US" sz="1800" b="1" i="0" u="none" strike="noStrike" kern="1200" cap="none" spc="300" normalizeH="0" baseline="0" noProof="0" dirty="0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点击此处添加标题</a:t>
              </a:r>
            </a:p>
          </p:txBody>
        </p:sp>
        <p:sp>
          <p:nvSpPr>
            <p:cNvPr id="222" name="PA_文本框 221"/>
            <p:cNvSpPr txBox="1"/>
            <p:nvPr>
              <p:custDataLst>
                <p:tags r:id="rId144"/>
              </p:custDataLst>
            </p:nvPr>
          </p:nvSpPr>
          <p:spPr>
            <a:xfrm>
              <a:off x="1147304" y="3358857"/>
              <a:ext cx="1595309" cy="57028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50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点击此处添加文字说明</a:t>
              </a:r>
              <a:endParaRPr kumimoji="0" lang="en-US" altLang="zh-CN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endParaRPr>
            </a:p>
            <a:p>
              <a:pPr marL="0" marR="0" lvl="0" indent="0" algn="l" defTabSz="914400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50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点击此处添加文字说明</a:t>
              </a:r>
            </a:p>
          </p:txBody>
        </p:sp>
        <p:cxnSp>
          <p:nvCxnSpPr>
            <p:cNvPr id="223" name="PA_直接连接符 222"/>
            <p:cNvCxnSpPr/>
            <p:nvPr>
              <p:custDataLst>
                <p:tags r:id="rId145"/>
              </p:custDataLst>
            </p:nvPr>
          </p:nvCxnSpPr>
          <p:spPr>
            <a:xfrm>
              <a:off x="1213979" y="3317581"/>
              <a:ext cx="2358780" cy="0"/>
            </a:xfrm>
            <a:prstGeom prst="line">
              <a:avLst/>
            </a:prstGeom>
            <a:ln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4" name="PA_直接连接符 223"/>
            <p:cNvCxnSpPr/>
            <p:nvPr>
              <p:custDataLst>
                <p:tags r:id="rId146"/>
              </p:custDataLst>
            </p:nvPr>
          </p:nvCxnSpPr>
          <p:spPr>
            <a:xfrm>
              <a:off x="1213979" y="3366501"/>
              <a:ext cx="817523" cy="0"/>
            </a:xfrm>
            <a:prstGeom prst="line">
              <a:avLst/>
            </a:prstGeom>
            <a:ln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25" name="PA_任意多边形 163"/>
            <p:cNvSpPr>
              <a:spLocks noEditPoints="1"/>
            </p:cNvSpPr>
            <p:nvPr>
              <p:custDataLst>
                <p:tags r:id="rId147"/>
              </p:custDataLst>
            </p:nvPr>
          </p:nvSpPr>
          <p:spPr bwMode="auto">
            <a:xfrm>
              <a:off x="821668" y="2962934"/>
              <a:ext cx="298748" cy="230613"/>
            </a:xfrm>
            <a:custGeom>
              <a:avLst/>
              <a:gdLst>
                <a:gd name="T0" fmla="*/ 38 w 48"/>
                <a:gd name="T1" fmla="*/ 30 h 37"/>
                <a:gd name="T2" fmla="*/ 30 w 48"/>
                <a:gd name="T3" fmla="*/ 37 h 37"/>
                <a:gd name="T4" fmla="*/ 8 w 48"/>
                <a:gd name="T5" fmla="*/ 37 h 37"/>
                <a:gd name="T6" fmla="*/ 0 w 48"/>
                <a:gd name="T7" fmla="*/ 30 h 37"/>
                <a:gd name="T8" fmla="*/ 0 w 48"/>
                <a:gd name="T9" fmla="*/ 7 h 37"/>
                <a:gd name="T10" fmla="*/ 8 w 48"/>
                <a:gd name="T11" fmla="*/ 0 h 37"/>
                <a:gd name="T12" fmla="*/ 30 w 48"/>
                <a:gd name="T13" fmla="*/ 0 h 37"/>
                <a:gd name="T14" fmla="*/ 33 w 48"/>
                <a:gd name="T15" fmla="*/ 0 h 37"/>
                <a:gd name="T16" fmla="*/ 34 w 48"/>
                <a:gd name="T17" fmla="*/ 1 h 37"/>
                <a:gd name="T18" fmla="*/ 34 w 48"/>
                <a:gd name="T19" fmla="*/ 2 h 37"/>
                <a:gd name="T20" fmla="*/ 32 w 48"/>
                <a:gd name="T21" fmla="*/ 3 h 37"/>
                <a:gd name="T22" fmla="*/ 31 w 48"/>
                <a:gd name="T23" fmla="*/ 3 h 37"/>
                <a:gd name="T24" fmla="*/ 30 w 48"/>
                <a:gd name="T25" fmla="*/ 3 h 37"/>
                <a:gd name="T26" fmla="*/ 8 w 48"/>
                <a:gd name="T27" fmla="*/ 3 h 37"/>
                <a:gd name="T28" fmla="*/ 4 w 48"/>
                <a:gd name="T29" fmla="*/ 7 h 37"/>
                <a:gd name="T30" fmla="*/ 4 w 48"/>
                <a:gd name="T31" fmla="*/ 30 h 37"/>
                <a:gd name="T32" fmla="*/ 8 w 48"/>
                <a:gd name="T33" fmla="*/ 34 h 37"/>
                <a:gd name="T34" fmla="*/ 30 w 48"/>
                <a:gd name="T35" fmla="*/ 34 h 37"/>
                <a:gd name="T36" fmla="*/ 34 w 48"/>
                <a:gd name="T37" fmla="*/ 30 h 37"/>
                <a:gd name="T38" fmla="*/ 34 w 48"/>
                <a:gd name="T39" fmla="*/ 26 h 37"/>
                <a:gd name="T40" fmla="*/ 35 w 48"/>
                <a:gd name="T41" fmla="*/ 26 h 37"/>
                <a:gd name="T42" fmla="*/ 36 w 48"/>
                <a:gd name="T43" fmla="*/ 24 h 37"/>
                <a:gd name="T44" fmla="*/ 37 w 48"/>
                <a:gd name="T45" fmla="*/ 24 h 37"/>
                <a:gd name="T46" fmla="*/ 38 w 48"/>
                <a:gd name="T47" fmla="*/ 25 h 37"/>
                <a:gd name="T48" fmla="*/ 38 w 48"/>
                <a:gd name="T49" fmla="*/ 30 h 37"/>
                <a:gd name="T50" fmla="*/ 43 w 48"/>
                <a:gd name="T51" fmla="*/ 13 h 37"/>
                <a:gd name="T52" fmla="*/ 25 w 48"/>
                <a:gd name="T53" fmla="*/ 31 h 37"/>
                <a:gd name="T54" fmla="*/ 17 w 48"/>
                <a:gd name="T55" fmla="*/ 31 h 37"/>
                <a:gd name="T56" fmla="*/ 17 w 48"/>
                <a:gd name="T57" fmla="*/ 23 h 37"/>
                <a:gd name="T58" fmla="*/ 35 w 48"/>
                <a:gd name="T59" fmla="*/ 5 h 37"/>
                <a:gd name="T60" fmla="*/ 43 w 48"/>
                <a:gd name="T61" fmla="*/ 13 h 37"/>
                <a:gd name="T62" fmla="*/ 27 w 48"/>
                <a:gd name="T63" fmla="*/ 25 h 37"/>
                <a:gd name="T64" fmla="*/ 23 w 48"/>
                <a:gd name="T65" fmla="*/ 21 h 37"/>
                <a:gd name="T66" fmla="*/ 20 w 48"/>
                <a:gd name="T67" fmla="*/ 24 h 37"/>
                <a:gd name="T68" fmla="*/ 20 w 48"/>
                <a:gd name="T69" fmla="*/ 25 h 37"/>
                <a:gd name="T70" fmla="*/ 22 w 48"/>
                <a:gd name="T71" fmla="*/ 25 h 37"/>
                <a:gd name="T72" fmla="*/ 22 w 48"/>
                <a:gd name="T73" fmla="*/ 28 h 37"/>
                <a:gd name="T74" fmla="*/ 24 w 48"/>
                <a:gd name="T75" fmla="*/ 28 h 37"/>
                <a:gd name="T76" fmla="*/ 27 w 48"/>
                <a:gd name="T77" fmla="*/ 25 h 37"/>
                <a:gd name="T78" fmla="*/ 35 w 48"/>
                <a:gd name="T79" fmla="*/ 9 h 37"/>
                <a:gd name="T80" fmla="*/ 25 w 48"/>
                <a:gd name="T81" fmla="*/ 18 h 37"/>
                <a:gd name="T82" fmla="*/ 25 w 48"/>
                <a:gd name="T83" fmla="*/ 19 h 37"/>
                <a:gd name="T84" fmla="*/ 26 w 48"/>
                <a:gd name="T85" fmla="*/ 19 h 37"/>
                <a:gd name="T86" fmla="*/ 36 w 48"/>
                <a:gd name="T87" fmla="*/ 10 h 37"/>
                <a:gd name="T88" fmla="*/ 36 w 48"/>
                <a:gd name="T89" fmla="*/ 9 h 37"/>
                <a:gd name="T90" fmla="*/ 35 w 48"/>
                <a:gd name="T91" fmla="*/ 9 h 37"/>
                <a:gd name="T92" fmla="*/ 45 w 48"/>
                <a:gd name="T93" fmla="*/ 11 h 37"/>
                <a:gd name="T94" fmla="*/ 37 w 48"/>
                <a:gd name="T95" fmla="*/ 3 h 37"/>
                <a:gd name="T96" fmla="*/ 39 w 48"/>
                <a:gd name="T97" fmla="*/ 1 h 37"/>
                <a:gd name="T98" fmla="*/ 43 w 48"/>
                <a:gd name="T99" fmla="*/ 1 h 37"/>
                <a:gd name="T100" fmla="*/ 47 w 48"/>
                <a:gd name="T101" fmla="*/ 5 h 37"/>
                <a:gd name="T102" fmla="*/ 47 w 48"/>
                <a:gd name="T103" fmla="*/ 8 h 37"/>
                <a:gd name="T104" fmla="*/ 45 w 48"/>
                <a:gd name="T105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8" h="37">
                  <a:moveTo>
                    <a:pt x="38" y="30"/>
                  </a:moveTo>
                  <a:cubicBezTo>
                    <a:pt x="38" y="34"/>
                    <a:pt x="34" y="37"/>
                    <a:pt x="30" y="37"/>
                  </a:cubicBezTo>
                  <a:cubicBezTo>
                    <a:pt x="8" y="37"/>
                    <a:pt x="8" y="37"/>
                    <a:pt x="8" y="37"/>
                  </a:cubicBezTo>
                  <a:cubicBezTo>
                    <a:pt x="4" y="37"/>
                    <a:pt x="0" y="34"/>
                    <a:pt x="0" y="30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3"/>
                    <a:pt x="4" y="0"/>
                    <a:pt x="8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1" y="0"/>
                    <a:pt x="32" y="0"/>
                    <a:pt x="33" y="0"/>
                  </a:cubicBezTo>
                  <a:cubicBezTo>
                    <a:pt x="34" y="0"/>
                    <a:pt x="34" y="1"/>
                    <a:pt x="34" y="1"/>
                  </a:cubicBezTo>
                  <a:cubicBezTo>
                    <a:pt x="34" y="1"/>
                    <a:pt x="34" y="2"/>
                    <a:pt x="34" y="2"/>
                  </a:cubicBezTo>
                  <a:cubicBezTo>
                    <a:pt x="32" y="3"/>
                    <a:pt x="32" y="3"/>
                    <a:pt x="32" y="3"/>
                  </a:cubicBezTo>
                  <a:cubicBezTo>
                    <a:pt x="32" y="3"/>
                    <a:pt x="32" y="3"/>
                    <a:pt x="31" y="3"/>
                  </a:cubicBezTo>
                  <a:cubicBezTo>
                    <a:pt x="31" y="3"/>
                    <a:pt x="31" y="3"/>
                    <a:pt x="30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6" y="3"/>
                    <a:pt x="4" y="5"/>
                    <a:pt x="4" y="7"/>
                  </a:cubicBezTo>
                  <a:cubicBezTo>
                    <a:pt x="4" y="30"/>
                    <a:pt x="4" y="30"/>
                    <a:pt x="4" y="30"/>
                  </a:cubicBezTo>
                  <a:cubicBezTo>
                    <a:pt x="4" y="32"/>
                    <a:pt x="6" y="34"/>
                    <a:pt x="8" y="34"/>
                  </a:cubicBezTo>
                  <a:cubicBezTo>
                    <a:pt x="30" y="34"/>
                    <a:pt x="30" y="34"/>
                    <a:pt x="30" y="34"/>
                  </a:cubicBezTo>
                  <a:cubicBezTo>
                    <a:pt x="33" y="34"/>
                    <a:pt x="34" y="32"/>
                    <a:pt x="34" y="30"/>
                  </a:cubicBezTo>
                  <a:cubicBezTo>
                    <a:pt x="34" y="26"/>
                    <a:pt x="34" y="26"/>
                    <a:pt x="34" y="26"/>
                  </a:cubicBezTo>
                  <a:cubicBezTo>
                    <a:pt x="34" y="26"/>
                    <a:pt x="35" y="26"/>
                    <a:pt x="35" y="26"/>
                  </a:cubicBezTo>
                  <a:cubicBezTo>
                    <a:pt x="36" y="24"/>
                    <a:pt x="36" y="24"/>
                    <a:pt x="36" y="24"/>
                  </a:cubicBezTo>
                  <a:cubicBezTo>
                    <a:pt x="37" y="24"/>
                    <a:pt x="37" y="24"/>
                    <a:pt x="37" y="24"/>
                  </a:cubicBezTo>
                  <a:cubicBezTo>
                    <a:pt x="38" y="24"/>
                    <a:pt x="38" y="24"/>
                    <a:pt x="38" y="25"/>
                  </a:cubicBezTo>
                  <a:lnTo>
                    <a:pt x="38" y="30"/>
                  </a:lnTo>
                  <a:close/>
                  <a:moveTo>
                    <a:pt x="43" y="13"/>
                  </a:moveTo>
                  <a:cubicBezTo>
                    <a:pt x="25" y="31"/>
                    <a:pt x="25" y="31"/>
                    <a:pt x="25" y="31"/>
                  </a:cubicBezTo>
                  <a:cubicBezTo>
                    <a:pt x="17" y="31"/>
                    <a:pt x="17" y="31"/>
                    <a:pt x="17" y="31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35" y="5"/>
                    <a:pt x="35" y="5"/>
                    <a:pt x="35" y="5"/>
                  </a:cubicBezTo>
                  <a:lnTo>
                    <a:pt x="43" y="13"/>
                  </a:lnTo>
                  <a:close/>
                  <a:moveTo>
                    <a:pt x="27" y="25"/>
                  </a:moveTo>
                  <a:cubicBezTo>
                    <a:pt x="23" y="21"/>
                    <a:pt x="23" y="21"/>
                    <a:pt x="23" y="21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4" y="28"/>
                    <a:pt x="24" y="28"/>
                    <a:pt x="24" y="28"/>
                  </a:cubicBezTo>
                  <a:lnTo>
                    <a:pt x="27" y="25"/>
                  </a:lnTo>
                  <a:close/>
                  <a:moveTo>
                    <a:pt x="35" y="9"/>
                  </a:moveTo>
                  <a:cubicBezTo>
                    <a:pt x="25" y="18"/>
                    <a:pt x="25" y="18"/>
                    <a:pt x="25" y="18"/>
                  </a:cubicBezTo>
                  <a:cubicBezTo>
                    <a:pt x="25" y="18"/>
                    <a:pt x="25" y="19"/>
                    <a:pt x="25" y="19"/>
                  </a:cubicBezTo>
                  <a:cubicBezTo>
                    <a:pt x="26" y="19"/>
                    <a:pt x="26" y="19"/>
                    <a:pt x="26" y="19"/>
                  </a:cubicBezTo>
                  <a:cubicBezTo>
                    <a:pt x="36" y="10"/>
                    <a:pt x="36" y="10"/>
                    <a:pt x="36" y="10"/>
                  </a:cubicBezTo>
                  <a:cubicBezTo>
                    <a:pt x="36" y="9"/>
                    <a:pt x="36" y="9"/>
                    <a:pt x="36" y="9"/>
                  </a:cubicBezTo>
                  <a:cubicBezTo>
                    <a:pt x="35" y="8"/>
                    <a:pt x="35" y="8"/>
                    <a:pt x="35" y="9"/>
                  </a:cubicBezTo>
                  <a:close/>
                  <a:moveTo>
                    <a:pt x="45" y="11"/>
                  </a:moveTo>
                  <a:cubicBezTo>
                    <a:pt x="37" y="3"/>
                    <a:pt x="37" y="3"/>
                    <a:pt x="37" y="3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40" y="0"/>
                    <a:pt x="42" y="0"/>
                    <a:pt x="43" y="1"/>
                  </a:cubicBezTo>
                  <a:cubicBezTo>
                    <a:pt x="47" y="5"/>
                    <a:pt x="47" y="5"/>
                    <a:pt x="47" y="5"/>
                  </a:cubicBezTo>
                  <a:cubicBezTo>
                    <a:pt x="48" y="6"/>
                    <a:pt x="48" y="7"/>
                    <a:pt x="47" y="8"/>
                  </a:cubicBezTo>
                  <a:lnTo>
                    <a:pt x="45" y="11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26" name="PA_组合 225"/>
          <p:cNvGrpSpPr/>
          <p:nvPr>
            <p:custDataLst>
              <p:tags r:id="rId11"/>
            </p:custDataLst>
          </p:nvPr>
        </p:nvGrpSpPr>
        <p:grpSpPr>
          <a:xfrm>
            <a:off x="8283081" y="3919669"/>
            <a:ext cx="3268508" cy="1022167"/>
            <a:chOff x="8653198" y="2906974"/>
            <a:chExt cx="3268508" cy="1022167"/>
          </a:xfrm>
        </p:grpSpPr>
        <p:sp>
          <p:nvSpPr>
            <p:cNvPr id="227" name="PA_文本框 226"/>
            <p:cNvSpPr txBox="1"/>
            <p:nvPr>
              <p:custDataLst>
                <p:tags r:id="rId138"/>
              </p:custDataLst>
            </p:nvPr>
          </p:nvSpPr>
          <p:spPr>
            <a:xfrm>
              <a:off x="8978900" y="2906974"/>
              <a:ext cx="2942806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altLang="zh-CN" sz="1800" b="1" i="0" u="none" strike="noStrike" kern="1200" cap="none" spc="300" normalizeH="0" baseline="0" noProof="0" dirty="0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4.</a:t>
              </a:r>
              <a:r>
                <a:rPr kumimoji="0" lang="zh-CN" altLang="en-US" sz="1800" b="1" i="0" u="none" strike="noStrike" kern="1200" cap="none" spc="300" normalizeH="0" baseline="0" noProof="0" dirty="0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点击此处添加标题</a:t>
              </a:r>
            </a:p>
          </p:txBody>
        </p:sp>
        <p:sp>
          <p:nvSpPr>
            <p:cNvPr id="228" name="PA_文本框 227"/>
            <p:cNvSpPr txBox="1"/>
            <p:nvPr>
              <p:custDataLst>
                <p:tags r:id="rId139"/>
              </p:custDataLst>
            </p:nvPr>
          </p:nvSpPr>
          <p:spPr>
            <a:xfrm>
              <a:off x="8978900" y="3358857"/>
              <a:ext cx="1595309" cy="57028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50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点击此处添加文字说明</a:t>
              </a:r>
              <a:endParaRPr kumimoji="0" lang="en-US" altLang="zh-CN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endParaRPr>
            </a:p>
            <a:p>
              <a:pPr marL="0" marR="0" lvl="0" indent="0" algn="l" defTabSz="914400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50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点击此处添加文字说明</a:t>
              </a:r>
            </a:p>
          </p:txBody>
        </p:sp>
        <p:cxnSp>
          <p:nvCxnSpPr>
            <p:cNvPr id="229" name="PA_直接连接符 228"/>
            <p:cNvCxnSpPr/>
            <p:nvPr>
              <p:custDataLst>
                <p:tags r:id="rId140"/>
              </p:custDataLst>
            </p:nvPr>
          </p:nvCxnSpPr>
          <p:spPr>
            <a:xfrm>
              <a:off x="9045575" y="3317581"/>
              <a:ext cx="2379712" cy="0"/>
            </a:xfrm>
            <a:prstGeom prst="line">
              <a:avLst/>
            </a:prstGeom>
            <a:ln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0" name="PA_直接连接符 229"/>
            <p:cNvCxnSpPr/>
            <p:nvPr>
              <p:custDataLst>
                <p:tags r:id="rId141"/>
              </p:custDataLst>
            </p:nvPr>
          </p:nvCxnSpPr>
          <p:spPr>
            <a:xfrm>
              <a:off x="9045575" y="3366501"/>
              <a:ext cx="817523" cy="0"/>
            </a:xfrm>
            <a:prstGeom prst="line">
              <a:avLst/>
            </a:prstGeom>
            <a:ln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31" name="PA_任意多边形 342"/>
            <p:cNvSpPr>
              <a:spLocks noEditPoints="1"/>
            </p:cNvSpPr>
            <p:nvPr>
              <p:custDataLst>
                <p:tags r:id="rId142"/>
              </p:custDataLst>
            </p:nvPr>
          </p:nvSpPr>
          <p:spPr bwMode="auto">
            <a:xfrm>
              <a:off x="8653198" y="2964076"/>
              <a:ext cx="248911" cy="220527"/>
            </a:xfrm>
            <a:custGeom>
              <a:avLst/>
              <a:gdLst>
                <a:gd name="T0" fmla="*/ 48 w 48"/>
                <a:gd name="T1" fmla="*/ 10 h 43"/>
                <a:gd name="T2" fmla="*/ 39 w 48"/>
                <a:gd name="T3" fmla="*/ 19 h 43"/>
                <a:gd name="T4" fmla="*/ 39 w 48"/>
                <a:gd name="T5" fmla="*/ 19 h 43"/>
                <a:gd name="T6" fmla="*/ 38 w 48"/>
                <a:gd name="T7" fmla="*/ 18 h 43"/>
                <a:gd name="T8" fmla="*/ 38 w 48"/>
                <a:gd name="T9" fmla="*/ 13 h 43"/>
                <a:gd name="T10" fmla="*/ 31 w 48"/>
                <a:gd name="T11" fmla="*/ 13 h 43"/>
                <a:gd name="T12" fmla="*/ 24 w 48"/>
                <a:gd name="T13" fmla="*/ 18 h 43"/>
                <a:gd name="T14" fmla="*/ 22 w 48"/>
                <a:gd name="T15" fmla="*/ 23 h 43"/>
                <a:gd name="T16" fmla="*/ 7 w 48"/>
                <a:gd name="T17" fmla="*/ 37 h 43"/>
                <a:gd name="T18" fmla="*/ 1 w 48"/>
                <a:gd name="T19" fmla="*/ 37 h 43"/>
                <a:gd name="T20" fmla="*/ 0 w 48"/>
                <a:gd name="T21" fmla="*/ 36 h 43"/>
                <a:gd name="T22" fmla="*/ 0 w 48"/>
                <a:gd name="T23" fmla="*/ 31 h 43"/>
                <a:gd name="T24" fmla="*/ 1 w 48"/>
                <a:gd name="T25" fmla="*/ 30 h 43"/>
                <a:gd name="T26" fmla="*/ 7 w 48"/>
                <a:gd name="T27" fmla="*/ 30 h 43"/>
                <a:gd name="T28" fmla="*/ 14 w 48"/>
                <a:gd name="T29" fmla="*/ 25 h 43"/>
                <a:gd name="T30" fmla="*/ 16 w 48"/>
                <a:gd name="T31" fmla="*/ 20 h 43"/>
                <a:gd name="T32" fmla="*/ 31 w 48"/>
                <a:gd name="T33" fmla="*/ 6 h 43"/>
                <a:gd name="T34" fmla="*/ 38 w 48"/>
                <a:gd name="T35" fmla="*/ 6 h 43"/>
                <a:gd name="T36" fmla="*/ 38 w 48"/>
                <a:gd name="T37" fmla="*/ 1 h 43"/>
                <a:gd name="T38" fmla="*/ 39 w 48"/>
                <a:gd name="T39" fmla="*/ 0 h 43"/>
                <a:gd name="T40" fmla="*/ 39 w 48"/>
                <a:gd name="T41" fmla="*/ 1 h 43"/>
                <a:gd name="T42" fmla="*/ 48 w 48"/>
                <a:gd name="T43" fmla="*/ 9 h 43"/>
                <a:gd name="T44" fmla="*/ 48 w 48"/>
                <a:gd name="T45" fmla="*/ 10 h 43"/>
                <a:gd name="T46" fmla="*/ 48 w 48"/>
                <a:gd name="T47" fmla="*/ 10 h 43"/>
                <a:gd name="T48" fmla="*/ 14 w 48"/>
                <a:gd name="T49" fmla="*/ 20 h 43"/>
                <a:gd name="T50" fmla="*/ 7 w 48"/>
                <a:gd name="T51" fmla="*/ 13 h 43"/>
                <a:gd name="T52" fmla="*/ 1 w 48"/>
                <a:gd name="T53" fmla="*/ 13 h 43"/>
                <a:gd name="T54" fmla="*/ 0 w 48"/>
                <a:gd name="T55" fmla="*/ 12 h 43"/>
                <a:gd name="T56" fmla="*/ 0 w 48"/>
                <a:gd name="T57" fmla="*/ 7 h 43"/>
                <a:gd name="T58" fmla="*/ 1 w 48"/>
                <a:gd name="T59" fmla="*/ 6 h 43"/>
                <a:gd name="T60" fmla="*/ 7 w 48"/>
                <a:gd name="T61" fmla="*/ 6 h 43"/>
                <a:gd name="T62" fmla="*/ 18 w 48"/>
                <a:gd name="T63" fmla="*/ 12 h 43"/>
                <a:gd name="T64" fmla="*/ 14 w 48"/>
                <a:gd name="T65" fmla="*/ 20 h 43"/>
                <a:gd name="T66" fmla="*/ 48 w 48"/>
                <a:gd name="T67" fmla="*/ 34 h 43"/>
                <a:gd name="T68" fmla="*/ 39 w 48"/>
                <a:gd name="T69" fmla="*/ 43 h 43"/>
                <a:gd name="T70" fmla="*/ 39 w 48"/>
                <a:gd name="T71" fmla="*/ 43 h 43"/>
                <a:gd name="T72" fmla="*/ 38 w 48"/>
                <a:gd name="T73" fmla="*/ 42 h 43"/>
                <a:gd name="T74" fmla="*/ 38 w 48"/>
                <a:gd name="T75" fmla="*/ 37 h 43"/>
                <a:gd name="T76" fmla="*/ 20 w 48"/>
                <a:gd name="T77" fmla="*/ 31 h 43"/>
                <a:gd name="T78" fmla="*/ 24 w 48"/>
                <a:gd name="T79" fmla="*/ 24 h 43"/>
                <a:gd name="T80" fmla="*/ 31 w 48"/>
                <a:gd name="T81" fmla="*/ 30 h 43"/>
                <a:gd name="T82" fmla="*/ 38 w 48"/>
                <a:gd name="T83" fmla="*/ 30 h 43"/>
                <a:gd name="T84" fmla="*/ 38 w 48"/>
                <a:gd name="T85" fmla="*/ 25 h 43"/>
                <a:gd name="T86" fmla="*/ 39 w 48"/>
                <a:gd name="T87" fmla="*/ 24 h 43"/>
                <a:gd name="T88" fmla="*/ 39 w 48"/>
                <a:gd name="T89" fmla="*/ 25 h 43"/>
                <a:gd name="T90" fmla="*/ 48 w 48"/>
                <a:gd name="T91" fmla="*/ 33 h 43"/>
                <a:gd name="T92" fmla="*/ 48 w 48"/>
                <a:gd name="T93" fmla="*/ 34 h 43"/>
                <a:gd name="T94" fmla="*/ 48 w 48"/>
                <a:gd name="T95" fmla="*/ 34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8" h="43">
                  <a:moveTo>
                    <a:pt x="48" y="10"/>
                  </a:moveTo>
                  <a:cubicBezTo>
                    <a:pt x="39" y="19"/>
                    <a:pt x="39" y="19"/>
                    <a:pt x="39" y="19"/>
                  </a:cubicBezTo>
                  <a:cubicBezTo>
                    <a:pt x="39" y="19"/>
                    <a:pt x="39" y="19"/>
                    <a:pt x="39" y="19"/>
                  </a:cubicBezTo>
                  <a:cubicBezTo>
                    <a:pt x="38" y="19"/>
                    <a:pt x="38" y="19"/>
                    <a:pt x="38" y="18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1" y="13"/>
                    <a:pt x="31" y="13"/>
                    <a:pt x="31" y="13"/>
                  </a:cubicBezTo>
                  <a:cubicBezTo>
                    <a:pt x="27" y="13"/>
                    <a:pt x="26" y="16"/>
                    <a:pt x="24" y="18"/>
                  </a:cubicBezTo>
                  <a:cubicBezTo>
                    <a:pt x="24" y="20"/>
                    <a:pt x="23" y="22"/>
                    <a:pt x="22" y="23"/>
                  </a:cubicBezTo>
                  <a:cubicBezTo>
                    <a:pt x="19" y="30"/>
                    <a:pt x="16" y="37"/>
                    <a:pt x="7" y="37"/>
                  </a:cubicBezTo>
                  <a:cubicBezTo>
                    <a:pt x="1" y="37"/>
                    <a:pt x="1" y="37"/>
                    <a:pt x="1" y="37"/>
                  </a:cubicBezTo>
                  <a:cubicBezTo>
                    <a:pt x="1" y="37"/>
                    <a:pt x="0" y="37"/>
                    <a:pt x="0" y="36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1" y="30"/>
                    <a:pt x="1" y="30"/>
                  </a:cubicBezTo>
                  <a:cubicBezTo>
                    <a:pt x="7" y="30"/>
                    <a:pt x="7" y="30"/>
                    <a:pt x="7" y="30"/>
                  </a:cubicBezTo>
                  <a:cubicBezTo>
                    <a:pt x="11" y="30"/>
                    <a:pt x="12" y="28"/>
                    <a:pt x="14" y="25"/>
                  </a:cubicBezTo>
                  <a:cubicBezTo>
                    <a:pt x="15" y="23"/>
                    <a:pt x="15" y="22"/>
                    <a:pt x="16" y="20"/>
                  </a:cubicBezTo>
                  <a:cubicBezTo>
                    <a:pt x="19" y="13"/>
                    <a:pt x="22" y="6"/>
                    <a:pt x="31" y="6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38" y="1"/>
                    <a:pt x="38" y="0"/>
                    <a:pt x="39" y="0"/>
                  </a:cubicBezTo>
                  <a:cubicBezTo>
                    <a:pt x="39" y="0"/>
                    <a:pt x="39" y="0"/>
                    <a:pt x="39" y="1"/>
                  </a:cubicBezTo>
                  <a:cubicBezTo>
                    <a:pt x="48" y="9"/>
                    <a:pt x="48" y="9"/>
                    <a:pt x="48" y="9"/>
                  </a:cubicBezTo>
                  <a:cubicBezTo>
                    <a:pt x="48" y="9"/>
                    <a:pt x="48" y="10"/>
                    <a:pt x="48" y="10"/>
                  </a:cubicBezTo>
                  <a:cubicBezTo>
                    <a:pt x="48" y="10"/>
                    <a:pt x="48" y="10"/>
                    <a:pt x="48" y="10"/>
                  </a:cubicBezTo>
                  <a:close/>
                  <a:moveTo>
                    <a:pt x="14" y="20"/>
                  </a:moveTo>
                  <a:cubicBezTo>
                    <a:pt x="13" y="16"/>
                    <a:pt x="11" y="13"/>
                    <a:pt x="7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0" y="13"/>
                    <a:pt x="0" y="12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1" y="6"/>
                    <a:pt x="1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12" y="6"/>
                    <a:pt x="15" y="9"/>
                    <a:pt x="18" y="12"/>
                  </a:cubicBezTo>
                  <a:cubicBezTo>
                    <a:pt x="17" y="15"/>
                    <a:pt x="15" y="17"/>
                    <a:pt x="14" y="20"/>
                  </a:cubicBezTo>
                  <a:close/>
                  <a:moveTo>
                    <a:pt x="48" y="34"/>
                  </a:moveTo>
                  <a:cubicBezTo>
                    <a:pt x="39" y="43"/>
                    <a:pt x="39" y="43"/>
                    <a:pt x="39" y="43"/>
                  </a:cubicBezTo>
                  <a:cubicBezTo>
                    <a:pt x="39" y="43"/>
                    <a:pt x="39" y="43"/>
                    <a:pt x="39" y="43"/>
                  </a:cubicBezTo>
                  <a:cubicBezTo>
                    <a:pt x="38" y="43"/>
                    <a:pt x="38" y="43"/>
                    <a:pt x="38" y="42"/>
                  </a:cubicBezTo>
                  <a:cubicBezTo>
                    <a:pt x="38" y="37"/>
                    <a:pt x="38" y="37"/>
                    <a:pt x="38" y="37"/>
                  </a:cubicBezTo>
                  <a:cubicBezTo>
                    <a:pt x="30" y="37"/>
                    <a:pt x="25" y="38"/>
                    <a:pt x="20" y="31"/>
                  </a:cubicBezTo>
                  <a:cubicBezTo>
                    <a:pt x="22" y="29"/>
                    <a:pt x="23" y="26"/>
                    <a:pt x="24" y="24"/>
                  </a:cubicBezTo>
                  <a:cubicBezTo>
                    <a:pt x="25" y="27"/>
                    <a:pt x="27" y="30"/>
                    <a:pt x="31" y="30"/>
                  </a:cubicBezTo>
                  <a:cubicBezTo>
                    <a:pt x="38" y="30"/>
                    <a:pt x="38" y="30"/>
                    <a:pt x="38" y="30"/>
                  </a:cubicBezTo>
                  <a:cubicBezTo>
                    <a:pt x="38" y="25"/>
                    <a:pt x="38" y="25"/>
                    <a:pt x="38" y="25"/>
                  </a:cubicBezTo>
                  <a:cubicBezTo>
                    <a:pt x="38" y="25"/>
                    <a:pt x="38" y="24"/>
                    <a:pt x="39" y="24"/>
                  </a:cubicBezTo>
                  <a:cubicBezTo>
                    <a:pt x="39" y="24"/>
                    <a:pt x="39" y="24"/>
                    <a:pt x="39" y="25"/>
                  </a:cubicBezTo>
                  <a:cubicBezTo>
                    <a:pt x="48" y="33"/>
                    <a:pt x="48" y="33"/>
                    <a:pt x="48" y="33"/>
                  </a:cubicBezTo>
                  <a:cubicBezTo>
                    <a:pt x="48" y="33"/>
                    <a:pt x="48" y="34"/>
                    <a:pt x="48" y="34"/>
                  </a:cubicBezTo>
                  <a:cubicBezTo>
                    <a:pt x="48" y="34"/>
                    <a:pt x="48" y="34"/>
                    <a:pt x="48" y="34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65" name="PA_组合 64"/>
          <p:cNvGrpSpPr/>
          <p:nvPr>
            <p:custDataLst>
              <p:tags r:id="rId12"/>
            </p:custDataLst>
          </p:nvPr>
        </p:nvGrpSpPr>
        <p:grpSpPr>
          <a:xfrm>
            <a:off x="3799251" y="1543891"/>
            <a:ext cx="4352544" cy="4701602"/>
            <a:chOff x="3667126" y="812800"/>
            <a:chExt cx="4849812" cy="5238751"/>
          </a:xfrm>
        </p:grpSpPr>
        <p:sp>
          <p:nvSpPr>
            <p:cNvPr id="66" name="PA_AutoShape 3"/>
            <p:cNvSpPr>
              <a:spLocks noChangeAspect="1" noChangeArrowheads="1" noTextEdit="1"/>
            </p:cNvSpPr>
            <p:nvPr>
              <p:custDataLst>
                <p:tags r:id="rId17"/>
              </p:custDataLst>
            </p:nvPr>
          </p:nvSpPr>
          <p:spPr bwMode="auto">
            <a:xfrm>
              <a:off x="3675063" y="812800"/>
              <a:ext cx="4841875" cy="52324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67" name="PA_任意多边形 5"/>
            <p:cNvSpPr/>
            <p:nvPr>
              <p:custDataLst>
                <p:tags r:id="rId18"/>
              </p:custDataLst>
            </p:nvPr>
          </p:nvSpPr>
          <p:spPr bwMode="auto">
            <a:xfrm>
              <a:off x="8174038" y="3490913"/>
              <a:ext cx="6350" cy="14288"/>
            </a:xfrm>
            <a:custGeom>
              <a:avLst/>
              <a:gdLst>
                <a:gd name="T0" fmla="*/ 0 w 4"/>
                <a:gd name="T1" fmla="*/ 9 h 9"/>
                <a:gd name="T2" fmla="*/ 0 w 4"/>
                <a:gd name="T3" fmla="*/ 9 h 9"/>
                <a:gd name="T4" fmla="*/ 0 w 4"/>
                <a:gd name="T5" fmla="*/ 9 h 9"/>
                <a:gd name="T6" fmla="*/ 4 w 4"/>
                <a:gd name="T7" fmla="*/ 0 h 9"/>
                <a:gd name="T8" fmla="*/ 0 w 4"/>
                <a:gd name="T9" fmla="*/ 9 h 9"/>
                <a:gd name="T10" fmla="*/ 0 w 4"/>
                <a:gd name="T11" fmla="*/ 9 h 9"/>
                <a:gd name="T12" fmla="*/ 0 w 4"/>
                <a:gd name="T13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9">
                  <a:moveTo>
                    <a:pt x="0" y="9"/>
                  </a:moveTo>
                  <a:lnTo>
                    <a:pt x="0" y="9"/>
                  </a:lnTo>
                  <a:lnTo>
                    <a:pt x="0" y="9"/>
                  </a:lnTo>
                  <a:lnTo>
                    <a:pt x="4" y="0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9C9C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68" name="PA_任意多边形 6"/>
            <p:cNvSpPr/>
            <p:nvPr>
              <p:custDataLst>
                <p:tags r:id="rId19"/>
              </p:custDataLst>
            </p:nvPr>
          </p:nvSpPr>
          <p:spPr bwMode="auto">
            <a:xfrm>
              <a:off x="8174038" y="3490913"/>
              <a:ext cx="6350" cy="14288"/>
            </a:xfrm>
            <a:custGeom>
              <a:avLst/>
              <a:gdLst>
                <a:gd name="T0" fmla="*/ 0 w 4"/>
                <a:gd name="T1" fmla="*/ 9 h 9"/>
                <a:gd name="T2" fmla="*/ 0 w 4"/>
                <a:gd name="T3" fmla="*/ 9 h 9"/>
                <a:gd name="T4" fmla="*/ 0 w 4"/>
                <a:gd name="T5" fmla="*/ 9 h 9"/>
                <a:gd name="T6" fmla="*/ 4 w 4"/>
                <a:gd name="T7" fmla="*/ 0 h 9"/>
                <a:gd name="T8" fmla="*/ 0 w 4"/>
                <a:gd name="T9" fmla="*/ 9 h 9"/>
                <a:gd name="T10" fmla="*/ 0 w 4"/>
                <a:gd name="T11" fmla="*/ 9 h 9"/>
                <a:gd name="T12" fmla="*/ 0 w 4"/>
                <a:gd name="T13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9">
                  <a:moveTo>
                    <a:pt x="0" y="9"/>
                  </a:moveTo>
                  <a:lnTo>
                    <a:pt x="0" y="9"/>
                  </a:lnTo>
                  <a:lnTo>
                    <a:pt x="0" y="9"/>
                  </a:lnTo>
                  <a:lnTo>
                    <a:pt x="4" y="0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69" name="PA_任意多边形 7"/>
            <p:cNvSpPr/>
            <p:nvPr>
              <p:custDataLst>
                <p:tags r:id="rId20"/>
              </p:custDataLst>
            </p:nvPr>
          </p:nvSpPr>
          <p:spPr bwMode="auto">
            <a:xfrm>
              <a:off x="8174038" y="3505200"/>
              <a:ext cx="0" cy="6350"/>
            </a:xfrm>
            <a:custGeom>
              <a:avLst/>
              <a:gdLst>
                <a:gd name="T0" fmla="*/ 0 h 4"/>
                <a:gd name="T1" fmla="*/ 4 h 4"/>
                <a:gd name="T2" fmla="*/ 0 h 4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4">
                  <a:moveTo>
                    <a:pt x="0" y="0"/>
                  </a:moveTo>
                  <a:lnTo>
                    <a:pt x="0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C9C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70" name="PA_任意多边形 8"/>
            <p:cNvSpPr/>
            <p:nvPr>
              <p:custDataLst>
                <p:tags r:id="rId21"/>
              </p:custDataLst>
            </p:nvPr>
          </p:nvSpPr>
          <p:spPr bwMode="auto">
            <a:xfrm>
              <a:off x="8174038" y="3505200"/>
              <a:ext cx="0" cy="6350"/>
            </a:xfrm>
            <a:custGeom>
              <a:avLst/>
              <a:gdLst>
                <a:gd name="T0" fmla="*/ 0 h 4"/>
                <a:gd name="T1" fmla="*/ 4 h 4"/>
                <a:gd name="T2" fmla="*/ 0 h 4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4">
                  <a:moveTo>
                    <a:pt x="0" y="0"/>
                  </a:moveTo>
                  <a:lnTo>
                    <a:pt x="0" y="4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71" name="PA_任意多边形 9"/>
            <p:cNvSpPr/>
            <p:nvPr>
              <p:custDataLst>
                <p:tags r:id="rId22"/>
              </p:custDataLst>
            </p:nvPr>
          </p:nvSpPr>
          <p:spPr bwMode="auto">
            <a:xfrm>
              <a:off x="8174038" y="3511550"/>
              <a:ext cx="0" cy="6350"/>
            </a:xfrm>
            <a:custGeom>
              <a:avLst/>
              <a:gdLst>
                <a:gd name="T0" fmla="*/ 4 h 4"/>
                <a:gd name="T1" fmla="*/ 4 h 4"/>
                <a:gd name="T2" fmla="*/ 0 h 4"/>
                <a:gd name="T3" fmla="*/ 0 h 4"/>
                <a:gd name="T4" fmla="*/ 0 h 4"/>
                <a:gd name="T5" fmla="*/ 0 h 4"/>
                <a:gd name="T6" fmla="*/ 4 h 4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</a:cxnLst>
              <a:rect l="0" t="0" r="r" b="b"/>
              <a:pathLst>
                <a:path h="4">
                  <a:moveTo>
                    <a:pt x="0" y="4"/>
                  </a:moveTo>
                  <a:lnTo>
                    <a:pt x="0" y="4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9C9C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72" name="PA_任意多边形 10"/>
            <p:cNvSpPr/>
            <p:nvPr>
              <p:custDataLst>
                <p:tags r:id="rId23"/>
              </p:custDataLst>
            </p:nvPr>
          </p:nvSpPr>
          <p:spPr bwMode="auto">
            <a:xfrm>
              <a:off x="8174038" y="3511550"/>
              <a:ext cx="0" cy="6350"/>
            </a:xfrm>
            <a:custGeom>
              <a:avLst/>
              <a:gdLst>
                <a:gd name="T0" fmla="*/ 4 h 4"/>
                <a:gd name="T1" fmla="*/ 4 h 4"/>
                <a:gd name="T2" fmla="*/ 0 h 4"/>
                <a:gd name="T3" fmla="*/ 0 h 4"/>
                <a:gd name="T4" fmla="*/ 0 h 4"/>
                <a:gd name="T5" fmla="*/ 0 h 4"/>
                <a:gd name="T6" fmla="*/ 4 h 4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</a:cxnLst>
              <a:rect l="0" t="0" r="r" b="b"/>
              <a:pathLst>
                <a:path h="4">
                  <a:moveTo>
                    <a:pt x="0" y="4"/>
                  </a:moveTo>
                  <a:lnTo>
                    <a:pt x="0" y="4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4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73" name="PA_任意多边形 11"/>
            <p:cNvSpPr/>
            <p:nvPr>
              <p:custDataLst>
                <p:tags r:id="rId24"/>
              </p:custDataLst>
            </p:nvPr>
          </p:nvSpPr>
          <p:spPr bwMode="auto">
            <a:xfrm>
              <a:off x="8201026" y="3538538"/>
              <a:ext cx="6350" cy="7938"/>
            </a:xfrm>
            <a:custGeom>
              <a:avLst/>
              <a:gdLst>
                <a:gd name="T0" fmla="*/ 4 w 4"/>
                <a:gd name="T1" fmla="*/ 0 h 5"/>
                <a:gd name="T2" fmla="*/ 4 w 4"/>
                <a:gd name="T3" fmla="*/ 0 h 5"/>
                <a:gd name="T4" fmla="*/ 0 w 4"/>
                <a:gd name="T5" fmla="*/ 5 h 5"/>
                <a:gd name="T6" fmla="*/ 4 w 4"/>
                <a:gd name="T7" fmla="*/ 5 h 5"/>
                <a:gd name="T8" fmla="*/ 4 w 4"/>
                <a:gd name="T9" fmla="*/ 5 h 5"/>
                <a:gd name="T10" fmla="*/ 4 w 4"/>
                <a:gd name="T1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5">
                  <a:moveTo>
                    <a:pt x="4" y="0"/>
                  </a:moveTo>
                  <a:lnTo>
                    <a:pt x="4" y="0"/>
                  </a:lnTo>
                  <a:lnTo>
                    <a:pt x="0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9C9C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74" name="PA_任意多边形 12"/>
            <p:cNvSpPr/>
            <p:nvPr>
              <p:custDataLst>
                <p:tags r:id="rId25"/>
              </p:custDataLst>
            </p:nvPr>
          </p:nvSpPr>
          <p:spPr bwMode="auto">
            <a:xfrm>
              <a:off x="8201026" y="3538538"/>
              <a:ext cx="6350" cy="7938"/>
            </a:xfrm>
            <a:custGeom>
              <a:avLst/>
              <a:gdLst>
                <a:gd name="T0" fmla="*/ 4 w 4"/>
                <a:gd name="T1" fmla="*/ 0 h 5"/>
                <a:gd name="T2" fmla="*/ 4 w 4"/>
                <a:gd name="T3" fmla="*/ 0 h 5"/>
                <a:gd name="T4" fmla="*/ 0 w 4"/>
                <a:gd name="T5" fmla="*/ 5 h 5"/>
                <a:gd name="T6" fmla="*/ 4 w 4"/>
                <a:gd name="T7" fmla="*/ 5 h 5"/>
                <a:gd name="T8" fmla="*/ 4 w 4"/>
                <a:gd name="T9" fmla="*/ 5 h 5"/>
                <a:gd name="T10" fmla="*/ 4 w 4"/>
                <a:gd name="T1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5">
                  <a:moveTo>
                    <a:pt x="4" y="0"/>
                  </a:moveTo>
                  <a:lnTo>
                    <a:pt x="4" y="0"/>
                  </a:lnTo>
                  <a:lnTo>
                    <a:pt x="0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75" name="PA_矩形 13"/>
            <p:cNvSpPr>
              <a:spLocks noChangeArrowheads="1"/>
            </p:cNvSpPr>
            <p:nvPr>
              <p:custDataLst>
                <p:tags r:id="rId26"/>
              </p:custDataLst>
            </p:nvPr>
          </p:nvSpPr>
          <p:spPr bwMode="auto">
            <a:xfrm>
              <a:off x="8201026" y="3546475"/>
              <a:ext cx="1588" cy="6350"/>
            </a:xfrm>
            <a:prstGeom prst="rect">
              <a:avLst/>
            </a:prstGeom>
            <a:solidFill>
              <a:srgbClr val="9C9C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76" name="PA_任意多边形 14"/>
            <p:cNvSpPr/>
            <p:nvPr>
              <p:custDataLst>
                <p:tags r:id="rId27"/>
              </p:custDataLst>
            </p:nvPr>
          </p:nvSpPr>
          <p:spPr bwMode="auto">
            <a:xfrm>
              <a:off x="8201026" y="3546475"/>
              <a:ext cx="0" cy="6350"/>
            </a:xfrm>
            <a:custGeom>
              <a:avLst/>
              <a:gdLst>
                <a:gd name="T0" fmla="*/ 0 h 4"/>
                <a:gd name="T1" fmla="*/ 4 h 4"/>
                <a:gd name="T2" fmla="*/ 4 h 4"/>
                <a:gd name="T3" fmla="*/ 0 h 4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4">
                  <a:moveTo>
                    <a:pt x="0" y="0"/>
                  </a:moveTo>
                  <a:lnTo>
                    <a:pt x="0" y="4"/>
                  </a:lnTo>
                  <a:lnTo>
                    <a:pt x="0" y="4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77" name="PA_矩形 15"/>
            <p:cNvSpPr>
              <a:spLocks noChangeArrowheads="1"/>
            </p:cNvSpPr>
            <p:nvPr>
              <p:custDataLst>
                <p:tags r:id="rId28"/>
              </p:custDataLst>
            </p:nvPr>
          </p:nvSpPr>
          <p:spPr bwMode="auto">
            <a:xfrm>
              <a:off x="8153401" y="3895725"/>
              <a:ext cx="1588" cy="1588"/>
            </a:xfrm>
            <a:prstGeom prst="rect">
              <a:avLst/>
            </a:prstGeom>
            <a:solidFill>
              <a:srgbClr val="9C9C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78" name="PA_任意多边形 16"/>
            <p:cNvSpPr/>
            <p:nvPr>
              <p:custDataLst>
                <p:tags r:id="rId29"/>
              </p:custDataLst>
            </p:nvPr>
          </p:nvSpPr>
          <p:spPr bwMode="auto">
            <a:xfrm>
              <a:off x="8153401" y="389572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79" name="PA_矩形 17"/>
            <p:cNvSpPr>
              <a:spLocks noChangeArrowheads="1"/>
            </p:cNvSpPr>
            <p:nvPr>
              <p:custDataLst>
                <p:tags r:id="rId30"/>
              </p:custDataLst>
            </p:nvPr>
          </p:nvSpPr>
          <p:spPr bwMode="auto">
            <a:xfrm>
              <a:off x="8180388" y="3937000"/>
              <a:ext cx="1588" cy="1588"/>
            </a:xfrm>
            <a:prstGeom prst="rect">
              <a:avLst/>
            </a:prstGeom>
            <a:solidFill>
              <a:srgbClr val="9C9C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80" name="PA_矩形 18"/>
            <p:cNvSpPr>
              <a:spLocks noChangeArrowheads="1"/>
            </p:cNvSpPr>
            <p:nvPr>
              <p:custDataLst>
                <p:tags r:id="rId31"/>
              </p:custDataLst>
            </p:nvPr>
          </p:nvSpPr>
          <p:spPr bwMode="auto">
            <a:xfrm>
              <a:off x="8180388" y="3937000"/>
              <a:ext cx="1588" cy="15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81" name="PA_矩形 19"/>
            <p:cNvSpPr>
              <a:spLocks noChangeArrowheads="1"/>
            </p:cNvSpPr>
            <p:nvPr>
              <p:custDataLst>
                <p:tags r:id="rId32"/>
              </p:custDataLst>
            </p:nvPr>
          </p:nvSpPr>
          <p:spPr bwMode="auto">
            <a:xfrm>
              <a:off x="8180388" y="3937000"/>
              <a:ext cx="1588" cy="6350"/>
            </a:xfrm>
            <a:prstGeom prst="rect">
              <a:avLst/>
            </a:prstGeom>
            <a:solidFill>
              <a:srgbClr val="9C9C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82" name="PA_任意多边形 20"/>
            <p:cNvSpPr/>
            <p:nvPr>
              <p:custDataLst>
                <p:tags r:id="rId33"/>
              </p:custDataLst>
            </p:nvPr>
          </p:nvSpPr>
          <p:spPr bwMode="auto">
            <a:xfrm>
              <a:off x="8180388" y="3937000"/>
              <a:ext cx="0" cy="6350"/>
            </a:xfrm>
            <a:custGeom>
              <a:avLst/>
              <a:gdLst>
                <a:gd name="T0" fmla="*/ 4 h 4"/>
                <a:gd name="T1" fmla="*/ 0 h 4"/>
                <a:gd name="T2" fmla="*/ 0 h 4"/>
                <a:gd name="T3" fmla="*/ 4 h 4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4">
                  <a:moveTo>
                    <a:pt x="0" y="4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4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83" name="PA_矩形 21"/>
            <p:cNvSpPr>
              <a:spLocks noChangeArrowheads="1"/>
            </p:cNvSpPr>
            <p:nvPr>
              <p:custDataLst>
                <p:tags r:id="rId34"/>
              </p:custDataLst>
            </p:nvPr>
          </p:nvSpPr>
          <p:spPr bwMode="auto">
            <a:xfrm>
              <a:off x="8207376" y="4025900"/>
              <a:ext cx="1588" cy="1588"/>
            </a:xfrm>
            <a:prstGeom prst="rect">
              <a:avLst/>
            </a:prstGeom>
            <a:solidFill>
              <a:srgbClr val="9C9C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84" name="PA_任意多边形 22"/>
            <p:cNvSpPr/>
            <p:nvPr>
              <p:custDataLst>
                <p:tags r:id="rId35"/>
              </p:custDataLst>
            </p:nvPr>
          </p:nvSpPr>
          <p:spPr bwMode="auto">
            <a:xfrm>
              <a:off x="8207376" y="402590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85" name="PA_矩形 23"/>
            <p:cNvSpPr>
              <a:spLocks noChangeArrowheads="1"/>
            </p:cNvSpPr>
            <p:nvPr>
              <p:custDataLst>
                <p:tags r:id="rId36"/>
              </p:custDataLst>
            </p:nvPr>
          </p:nvSpPr>
          <p:spPr bwMode="auto">
            <a:xfrm>
              <a:off x="8339138" y="3243263"/>
              <a:ext cx="1588" cy="1588"/>
            </a:xfrm>
            <a:prstGeom prst="rect">
              <a:avLst/>
            </a:prstGeom>
            <a:solidFill>
              <a:srgbClr val="9C9C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06" name="PA_任意多边形 24"/>
            <p:cNvSpPr/>
            <p:nvPr>
              <p:custDataLst>
                <p:tags r:id="rId37"/>
              </p:custDataLst>
            </p:nvPr>
          </p:nvSpPr>
          <p:spPr bwMode="auto">
            <a:xfrm>
              <a:off x="8339138" y="324326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07" name="PA_任意多边形 25"/>
            <p:cNvSpPr/>
            <p:nvPr>
              <p:custDataLst>
                <p:tags r:id="rId38"/>
              </p:custDataLst>
            </p:nvPr>
          </p:nvSpPr>
          <p:spPr bwMode="auto">
            <a:xfrm>
              <a:off x="8174038" y="3490913"/>
              <a:ext cx="6350" cy="14288"/>
            </a:xfrm>
            <a:custGeom>
              <a:avLst/>
              <a:gdLst>
                <a:gd name="T0" fmla="*/ 0 w 4"/>
                <a:gd name="T1" fmla="*/ 9 h 9"/>
                <a:gd name="T2" fmla="*/ 0 w 4"/>
                <a:gd name="T3" fmla="*/ 9 h 9"/>
                <a:gd name="T4" fmla="*/ 0 w 4"/>
                <a:gd name="T5" fmla="*/ 9 h 9"/>
                <a:gd name="T6" fmla="*/ 4 w 4"/>
                <a:gd name="T7" fmla="*/ 0 h 9"/>
                <a:gd name="T8" fmla="*/ 0 w 4"/>
                <a:gd name="T9" fmla="*/ 9 h 9"/>
                <a:gd name="T10" fmla="*/ 0 w 4"/>
                <a:gd name="T11" fmla="*/ 9 h 9"/>
                <a:gd name="T12" fmla="*/ 0 w 4"/>
                <a:gd name="T13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9">
                  <a:moveTo>
                    <a:pt x="0" y="9"/>
                  </a:moveTo>
                  <a:lnTo>
                    <a:pt x="0" y="9"/>
                  </a:lnTo>
                  <a:lnTo>
                    <a:pt x="0" y="9"/>
                  </a:lnTo>
                  <a:lnTo>
                    <a:pt x="4" y="0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9C9C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08" name="PA_任意多边形 26"/>
            <p:cNvSpPr/>
            <p:nvPr>
              <p:custDataLst>
                <p:tags r:id="rId39"/>
              </p:custDataLst>
            </p:nvPr>
          </p:nvSpPr>
          <p:spPr bwMode="auto">
            <a:xfrm>
              <a:off x="8174038" y="3490913"/>
              <a:ext cx="6350" cy="14288"/>
            </a:xfrm>
            <a:custGeom>
              <a:avLst/>
              <a:gdLst>
                <a:gd name="T0" fmla="*/ 0 w 4"/>
                <a:gd name="T1" fmla="*/ 9 h 9"/>
                <a:gd name="T2" fmla="*/ 0 w 4"/>
                <a:gd name="T3" fmla="*/ 9 h 9"/>
                <a:gd name="T4" fmla="*/ 0 w 4"/>
                <a:gd name="T5" fmla="*/ 9 h 9"/>
                <a:gd name="T6" fmla="*/ 4 w 4"/>
                <a:gd name="T7" fmla="*/ 0 h 9"/>
                <a:gd name="T8" fmla="*/ 0 w 4"/>
                <a:gd name="T9" fmla="*/ 9 h 9"/>
                <a:gd name="T10" fmla="*/ 0 w 4"/>
                <a:gd name="T11" fmla="*/ 9 h 9"/>
                <a:gd name="T12" fmla="*/ 0 w 4"/>
                <a:gd name="T13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9">
                  <a:moveTo>
                    <a:pt x="0" y="9"/>
                  </a:moveTo>
                  <a:lnTo>
                    <a:pt x="0" y="9"/>
                  </a:lnTo>
                  <a:lnTo>
                    <a:pt x="0" y="9"/>
                  </a:lnTo>
                  <a:lnTo>
                    <a:pt x="4" y="0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09" name="PA_任意多边形 27"/>
            <p:cNvSpPr/>
            <p:nvPr>
              <p:custDataLst>
                <p:tags r:id="rId40"/>
              </p:custDataLst>
            </p:nvPr>
          </p:nvSpPr>
          <p:spPr bwMode="auto">
            <a:xfrm>
              <a:off x="8174038" y="3505200"/>
              <a:ext cx="0" cy="6350"/>
            </a:xfrm>
            <a:custGeom>
              <a:avLst/>
              <a:gdLst>
                <a:gd name="T0" fmla="*/ 0 h 4"/>
                <a:gd name="T1" fmla="*/ 4 h 4"/>
                <a:gd name="T2" fmla="*/ 0 h 4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4">
                  <a:moveTo>
                    <a:pt x="0" y="0"/>
                  </a:moveTo>
                  <a:lnTo>
                    <a:pt x="0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C9C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10" name="PA_任意多边形 28"/>
            <p:cNvSpPr/>
            <p:nvPr>
              <p:custDataLst>
                <p:tags r:id="rId41"/>
              </p:custDataLst>
            </p:nvPr>
          </p:nvSpPr>
          <p:spPr bwMode="auto">
            <a:xfrm>
              <a:off x="8174038" y="3505200"/>
              <a:ext cx="0" cy="6350"/>
            </a:xfrm>
            <a:custGeom>
              <a:avLst/>
              <a:gdLst>
                <a:gd name="T0" fmla="*/ 0 h 4"/>
                <a:gd name="T1" fmla="*/ 4 h 4"/>
                <a:gd name="T2" fmla="*/ 0 h 4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4">
                  <a:moveTo>
                    <a:pt x="0" y="0"/>
                  </a:moveTo>
                  <a:lnTo>
                    <a:pt x="0" y="4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11" name="PA_任意多边形 29"/>
            <p:cNvSpPr/>
            <p:nvPr>
              <p:custDataLst>
                <p:tags r:id="rId42"/>
              </p:custDataLst>
            </p:nvPr>
          </p:nvSpPr>
          <p:spPr bwMode="auto">
            <a:xfrm>
              <a:off x="8174038" y="3511550"/>
              <a:ext cx="0" cy="6350"/>
            </a:xfrm>
            <a:custGeom>
              <a:avLst/>
              <a:gdLst>
                <a:gd name="T0" fmla="*/ 4 h 4"/>
                <a:gd name="T1" fmla="*/ 4 h 4"/>
                <a:gd name="T2" fmla="*/ 0 h 4"/>
                <a:gd name="T3" fmla="*/ 0 h 4"/>
                <a:gd name="T4" fmla="*/ 0 h 4"/>
                <a:gd name="T5" fmla="*/ 0 h 4"/>
                <a:gd name="T6" fmla="*/ 4 h 4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</a:cxnLst>
              <a:rect l="0" t="0" r="r" b="b"/>
              <a:pathLst>
                <a:path h="4">
                  <a:moveTo>
                    <a:pt x="0" y="4"/>
                  </a:moveTo>
                  <a:lnTo>
                    <a:pt x="0" y="4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9C9C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12" name="PA_任意多边形 30"/>
            <p:cNvSpPr/>
            <p:nvPr>
              <p:custDataLst>
                <p:tags r:id="rId43"/>
              </p:custDataLst>
            </p:nvPr>
          </p:nvSpPr>
          <p:spPr bwMode="auto">
            <a:xfrm>
              <a:off x="8174038" y="3511550"/>
              <a:ext cx="0" cy="6350"/>
            </a:xfrm>
            <a:custGeom>
              <a:avLst/>
              <a:gdLst>
                <a:gd name="T0" fmla="*/ 4 h 4"/>
                <a:gd name="T1" fmla="*/ 4 h 4"/>
                <a:gd name="T2" fmla="*/ 0 h 4"/>
                <a:gd name="T3" fmla="*/ 0 h 4"/>
                <a:gd name="T4" fmla="*/ 0 h 4"/>
                <a:gd name="T5" fmla="*/ 0 h 4"/>
                <a:gd name="T6" fmla="*/ 4 h 4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</a:cxnLst>
              <a:rect l="0" t="0" r="r" b="b"/>
              <a:pathLst>
                <a:path h="4">
                  <a:moveTo>
                    <a:pt x="0" y="4"/>
                  </a:moveTo>
                  <a:lnTo>
                    <a:pt x="0" y="4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4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13" name="PA_任意多边形 31"/>
            <p:cNvSpPr/>
            <p:nvPr>
              <p:custDataLst>
                <p:tags r:id="rId44"/>
              </p:custDataLst>
            </p:nvPr>
          </p:nvSpPr>
          <p:spPr bwMode="auto">
            <a:xfrm>
              <a:off x="8201026" y="3538538"/>
              <a:ext cx="6350" cy="7938"/>
            </a:xfrm>
            <a:custGeom>
              <a:avLst/>
              <a:gdLst>
                <a:gd name="T0" fmla="*/ 4 w 4"/>
                <a:gd name="T1" fmla="*/ 0 h 5"/>
                <a:gd name="T2" fmla="*/ 4 w 4"/>
                <a:gd name="T3" fmla="*/ 0 h 5"/>
                <a:gd name="T4" fmla="*/ 0 w 4"/>
                <a:gd name="T5" fmla="*/ 5 h 5"/>
                <a:gd name="T6" fmla="*/ 4 w 4"/>
                <a:gd name="T7" fmla="*/ 5 h 5"/>
                <a:gd name="T8" fmla="*/ 4 w 4"/>
                <a:gd name="T9" fmla="*/ 5 h 5"/>
                <a:gd name="T10" fmla="*/ 4 w 4"/>
                <a:gd name="T1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5">
                  <a:moveTo>
                    <a:pt x="4" y="0"/>
                  </a:moveTo>
                  <a:lnTo>
                    <a:pt x="4" y="0"/>
                  </a:lnTo>
                  <a:lnTo>
                    <a:pt x="0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9C9C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14" name="PA_任意多边形 32"/>
            <p:cNvSpPr/>
            <p:nvPr>
              <p:custDataLst>
                <p:tags r:id="rId45"/>
              </p:custDataLst>
            </p:nvPr>
          </p:nvSpPr>
          <p:spPr bwMode="auto">
            <a:xfrm>
              <a:off x="8201026" y="3538538"/>
              <a:ext cx="6350" cy="7938"/>
            </a:xfrm>
            <a:custGeom>
              <a:avLst/>
              <a:gdLst>
                <a:gd name="T0" fmla="*/ 4 w 4"/>
                <a:gd name="T1" fmla="*/ 0 h 5"/>
                <a:gd name="T2" fmla="*/ 4 w 4"/>
                <a:gd name="T3" fmla="*/ 0 h 5"/>
                <a:gd name="T4" fmla="*/ 0 w 4"/>
                <a:gd name="T5" fmla="*/ 5 h 5"/>
                <a:gd name="T6" fmla="*/ 4 w 4"/>
                <a:gd name="T7" fmla="*/ 5 h 5"/>
                <a:gd name="T8" fmla="*/ 4 w 4"/>
                <a:gd name="T9" fmla="*/ 5 h 5"/>
                <a:gd name="T10" fmla="*/ 4 w 4"/>
                <a:gd name="T1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5">
                  <a:moveTo>
                    <a:pt x="4" y="0"/>
                  </a:moveTo>
                  <a:lnTo>
                    <a:pt x="4" y="0"/>
                  </a:lnTo>
                  <a:lnTo>
                    <a:pt x="0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15" name="PA_矩形 33"/>
            <p:cNvSpPr>
              <a:spLocks noChangeArrowheads="1"/>
            </p:cNvSpPr>
            <p:nvPr>
              <p:custDataLst>
                <p:tags r:id="rId46"/>
              </p:custDataLst>
            </p:nvPr>
          </p:nvSpPr>
          <p:spPr bwMode="auto">
            <a:xfrm>
              <a:off x="8201026" y="3546475"/>
              <a:ext cx="1588" cy="6350"/>
            </a:xfrm>
            <a:prstGeom prst="rect">
              <a:avLst/>
            </a:prstGeom>
            <a:solidFill>
              <a:srgbClr val="9C9C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16" name="PA_任意多边形 34"/>
            <p:cNvSpPr/>
            <p:nvPr>
              <p:custDataLst>
                <p:tags r:id="rId47"/>
              </p:custDataLst>
            </p:nvPr>
          </p:nvSpPr>
          <p:spPr bwMode="auto">
            <a:xfrm>
              <a:off x="8201026" y="3546475"/>
              <a:ext cx="0" cy="6350"/>
            </a:xfrm>
            <a:custGeom>
              <a:avLst/>
              <a:gdLst>
                <a:gd name="T0" fmla="*/ 0 h 4"/>
                <a:gd name="T1" fmla="*/ 4 h 4"/>
                <a:gd name="T2" fmla="*/ 4 h 4"/>
                <a:gd name="T3" fmla="*/ 0 h 4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4">
                  <a:moveTo>
                    <a:pt x="0" y="0"/>
                  </a:moveTo>
                  <a:lnTo>
                    <a:pt x="0" y="4"/>
                  </a:lnTo>
                  <a:lnTo>
                    <a:pt x="0" y="4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17" name="PA_任意多边形 35"/>
            <p:cNvSpPr/>
            <p:nvPr>
              <p:custDataLst>
                <p:tags r:id="rId48"/>
              </p:custDataLst>
            </p:nvPr>
          </p:nvSpPr>
          <p:spPr bwMode="auto">
            <a:xfrm>
              <a:off x="8242301" y="35798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C9C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18" name="PA_任意多边形 36"/>
            <p:cNvSpPr/>
            <p:nvPr>
              <p:custDataLst>
                <p:tags r:id="rId49"/>
              </p:custDataLst>
            </p:nvPr>
          </p:nvSpPr>
          <p:spPr bwMode="auto">
            <a:xfrm>
              <a:off x="8242301" y="35798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19" name="PA_任意多边形 37"/>
            <p:cNvSpPr/>
            <p:nvPr>
              <p:custDataLst>
                <p:tags r:id="rId50"/>
              </p:custDataLst>
            </p:nvPr>
          </p:nvSpPr>
          <p:spPr bwMode="auto">
            <a:xfrm>
              <a:off x="8262938" y="3730625"/>
              <a:ext cx="0" cy="7938"/>
            </a:xfrm>
            <a:custGeom>
              <a:avLst/>
              <a:gdLst>
                <a:gd name="T0" fmla="*/ 5 h 5"/>
                <a:gd name="T1" fmla="*/ 0 h 5"/>
                <a:gd name="T2" fmla="*/ 5 h 5"/>
                <a:gd name="T3" fmla="*/ 5 h 5"/>
                <a:gd name="T4" fmla="*/ 5 h 5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5">
                  <a:moveTo>
                    <a:pt x="0" y="5"/>
                  </a:moveTo>
                  <a:lnTo>
                    <a:pt x="0" y="0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9C9C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20" name="PA_任意多边形 38"/>
            <p:cNvSpPr/>
            <p:nvPr>
              <p:custDataLst>
                <p:tags r:id="rId51"/>
              </p:custDataLst>
            </p:nvPr>
          </p:nvSpPr>
          <p:spPr bwMode="auto">
            <a:xfrm>
              <a:off x="8262938" y="3730625"/>
              <a:ext cx="0" cy="7938"/>
            </a:xfrm>
            <a:custGeom>
              <a:avLst/>
              <a:gdLst>
                <a:gd name="T0" fmla="*/ 5 h 5"/>
                <a:gd name="T1" fmla="*/ 0 h 5"/>
                <a:gd name="T2" fmla="*/ 5 h 5"/>
                <a:gd name="T3" fmla="*/ 5 h 5"/>
                <a:gd name="T4" fmla="*/ 5 h 5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5">
                  <a:moveTo>
                    <a:pt x="0" y="5"/>
                  </a:moveTo>
                  <a:lnTo>
                    <a:pt x="0" y="0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21" name="PA_矩形 39"/>
            <p:cNvSpPr>
              <a:spLocks noChangeArrowheads="1"/>
            </p:cNvSpPr>
            <p:nvPr>
              <p:custDataLst>
                <p:tags r:id="rId52"/>
              </p:custDataLst>
            </p:nvPr>
          </p:nvSpPr>
          <p:spPr bwMode="auto">
            <a:xfrm>
              <a:off x="8153401" y="3895725"/>
              <a:ext cx="1588" cy="1588"/>
            </a:xfrm>
            <a:prstGeom prst="rect">
              <a:avLst/>
            </a:prstGeom>
            <a:solidFill>
              <a:srgbClr val="9C9C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22" name="PA_任意多边形 40"/>
            <p:cNvSpPr/>
            <p:nvPr>
              <p:custDataLst>
                <p:tags r:id="rId53"/>
              </p:custDataLst>
            </p:nvPr>
          </p:nvSpPr>
          <p:spPr bwMode="auto">
            <a:xfrm>
              <a:off x="8153401" y="389572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23" name="PA_矩形 41"/>
            <p:cNvSpPr>
              <a:spLocks noChangeArrowheads="1"/>
            </p:cNvSpPr>
            <p:nvPr>
              <p:custDataLst>
                <p:tags r:id="rId54"/>
              </p:custDataLst>
            </p:nvPr>
          </p:nvSpPr>
          <p:spPr bwMode="auto">
            <a:xfrm>
              <a:off x="8159751" y="3902075"/>
              <a:ext cx="1588" cy="1588"/>
            </a:xfrm>
            <a:prstGeom prst="rect">
              <a:avLst/>
            </a:prstGeom>
            <a:solidFill>
              <a:srgbClr val="9C9C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24" name="PA_任意多边形 42"/>
            <p:cNvSpPr/>
            <p:nvPr>
              <p:custDataLst>
                <p:tags r:id="rId55"/>
              </p:custDataLst>
            </p:nvPr>
          </p:nvSpPr>
          <p:spPr bwMode="auto">
            <a:xfrm>
              <a:off x="8159751" y="390207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25" name="PA_矩形 43"/>
            <p:cNvSpPr>
              <a:spLocks noChangeArrowheads="1"/>
            </p:cNvSpPr>
            <p:nvPr>
              <p:custDataLst>
                <p:tags r:id="rId56"/>
              </p:custDataLst>
            </p:nvPr>
          </p:nvSpPr>
          <p:spPr bwMode="auto">
            <a:xfrm>
              <a:off x="8180388" y="3937000"/>
              <a:ext cx="1588" cy="1588"/>
            </a:xfrm>
            <a:prstGeom prst="rect">
              <a:avLst/>
            </a:prstGeom>
            <a:solidFill>
              <a:srgbClr val="9C9C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26" name="PA_矩形 44"/>
            <p:cNvSpPr>
              <a:spLocks noChangeArrowheads="1"/>
            </p:cNvSpPr>
            <p:nvPr>
              <p:custDataLst>
                <p:tags r:id="rId57"/>
              </p:custDataLst>
            </p:nvPr>
          </p:nvSpPr>
          <p:spPr bwMode="auto">
            <a:xfrm>
              <a:off x="8180388" y="3937000"/>
              <a:ext cx="1588" cy="15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27" name="PA_矩形 45"/>
            <p:cNvSpPr>
              <a:spLocks noChangeArrowheads="1"/>
            </p:cNvSpPr>
            <p:nvPr>
              <p:custDataLst>
                <p:tags r:id="rId58"/>
              </p:custDataLst>
            </p:nvPr>
          </p:nvSpPr>
          <p:spPr bwMode="auto">
            <a:xfrm>
              <a:off x="8180388" y="3937000"/>
              <a:ext cx="1588" cy="6350"/>
            </a:xfrm>
            <a:prstGeom prst="rect">
              <a:avLst/>
            </a:prstGeom>
            <a:solidFill>
              <a:srgbClr val="9C9C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29" name="PA_任意多边形 46"/>
            <p:cNvSpPr/>
            <p:nvPr>
              <p:custDataLst>
                <p:tags r:id="rId59"/>
              </p:custDataLst>
            </p:nvPr>
          </p:nvSpPr>
          <p:spPr bwMode="auto">
            <a:xfrm>
              <a:off x="8180388" y="3937000"/>
              <a:ext cx="0" cy="6350"/>
            </a:xfrm>
            <a:custGeom>
              <a:avLst/>
              <a:gdLst>
                <a:gd name="T0" fmla="*/ 4 h 4"/>
                <a:gd name="T1" fmla="*/ 0 h 4"/>
                <a:gd name="T2" fmla="*/ 0 h 4"/>
                <a:gd name="T3" fmla="*/ 4 h 4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4">
                  <a:moveTo>
                    <a:pt x="0" y="4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4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30" name="PA_矩形 47"/>
            <p:cNvSpPr>
              <a:spLocks noChangeArrowheads="1"/>
            </p:cNvSpPr>
            <p:nvPr>
              <p:custDataLst>
                <p:tags r:id="rId60"/>
              </p:custDataLst>
            </p:nvPr>
          </p:nvSpPr>
          <p:spPr bwMode="auto">
            <a:xfrm>
              <a:off x="8186738" y="3951288"/>
              <a:ext cx="1588" cy="1588"/>
            </a:xfrm>
            <a:prstGeom prst="rect">
              <a:avLst/>
            </a:prstGeom>
            <a:solidFill>
              <a:srgbClr val="9C9C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36" name="PA_任意多边形 48"/>
            <p:cNvSpPr/>
            <p:nvPr>
              <p:custDataLst>
                <p:tags r:id="rId61"/>
              </p:custDataLst>
            </p:nvPr>
          </p:nvSpPr>
          <p:spPr bwMode="auto">
            <a:xfrm>
              <a:off x="8186738" y="395128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37" name="PA_矩形 49"/>
            <p:cNvSpPr>
              <a:spLocks noChangeArrowheads="1"/>
            </p:cNvSpPr>
            <p:nvPr>
              <p:custDataLst>
                <p:tags r:id="rId62"/>
              </p:custDataLst>
            </p:nvPr>
          </p:nvSpPr>
          <p:spPr bwMode="auto">
            <a:xfrm>
              <a:off x="8207376" y="4025900"/>
              <a:ext cx="1588" cy="1588"/>
            </a:xfrm>
            <a:prstGeom prst="rect">
              <a:avLst/>
            </a:prstGeom>
            <a:solidFill>
              <a:srgbClr val="9C9C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38" name="PA_任意多边形 50"/>
            <p:cNvSpPr/>
            <p:nvPr>
              <p:custDataLst>
                <p:tags r:id="rId63"/>
              </p:custDataLst>
            </p:nvPr>
          </p:nvSpPr>
          <p:spPr bwMode="auto">
            <a:xfrm>
              <a:off x="8207376" y="402590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39" name="PA_任意多边形 51"/>
            <p:cNvSpPr/>
            <p:nvPr>
              <p:custDataLst>
                <p:tags r:id="rId64"/>
              </p:custDataLst>
            </p:nvPr>
          </p:nvSpPr>
          <p:spPr bwMode="auto">
            <a:xfrm>
              <a:off x="8207376" y="4046538"/>
              <a:ext cx="0" cy="7938"/>
            </a:xfrm>
            <a:custGeom>
              <a:avLst/>
              <a:gdLst>
                <a:gd name="T0" fmla="*/ 5 h 5"/>
                <a:gd name="T1" fmla="*/ 0 h 5"/>
                <a:gd name="T2" fmla="*/ 5 h 5"/>
                <a:gd name="T3" fmla="*/ 5 h 5"/>
                <a:gd name="T4" fmla="*/ 5 h 5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5">
                  <a:moveTo>
                    <a:pt x="0" y="5"/>
                  </a:moveTo>
                  <a:lnTo>
                    <a:pt x="0" y="0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9C9C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40" name="PA_任意多边形 52"/>
            <p:cNvSpPr/>
            <p:nvPr>
              <p:custDataLst>
                <p:tags r:id="rId65"/>
              </p:custDataLst>
            </p:nvPr>
          </p:nvSpPr>
          <p:spPr bwMode="auto">
            <a:xfrm>
              <a:off x="8207376" y="4046538"/>
              <a:ext cx="0" cy="7938"/>
            </a:xfrm>
            <a:custGeom>
              <a:avLst/>
              <a:gdLst>
                <a:gd name="T0" fmla="*/ 5 h 5"/>
                <a:gd name="T1" fmla="*/ 0 h 5"/>
                <a:gd name="T2" fmla="*/ 5 h 5"/>
                <a:gd name="T3" fmla="*/ 5 h 5"/>
                <a:gd name="T4" fmla="*/ 5 h 5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5">
                  <a:moveTo>
                    <a:pt x="0" y="5"/>
                  </a:moveTo>
                  <a:lnTo>
                    <a:pt x="0" y="0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41" name="PA_任意多边形 53"/>
            <p:cNvSpPr/>
            <p:nvPr>
              <p:custDataLst>
                <p:tags r:id="rId66"/>
              </p:custDataLst>
            </p:nvPr>
          </p:nvSpPr>
          <p:spPr bwMode="auto">
            <a:xfrm>
              <a:off x="8194676" y="4067175"/>
              <a:ext cx="6350" cy="0"/>
            </a:xfrm>
            <a:custGeom>
              <a:avLst/>
              <a:gdLst>
                <a:gd name="T0" fmla="*/ 4 w 4"/>
                <a:gd name="T1" fmla="*/ 4 w 4"/>
                <a:gd name="T2" fmla="*/ 4 w 4"/>
                <a:gd name="T3" fmla="*/ 0 w 4"/>
                <a:gd name="T4" fmla="*/ 4 w 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4">
                  <a:moveTo>
                    <a:pt x="4" y="0"/>
                  </a:moveTo>
                  <a:lnTo>
                    <a:pt x="4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9C9C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42" name="PA_任意多边形 54"/>
            <p:cNvSpPr/>
            <p:nvPr>
              <p:custDataLst>
                <p:tags r:id="rId67"/>
              </p:custDataLst>
            </p:nvPr>
          </p:nvSpPr>
          <p:spPr bwMode="auto">
            <a:xfrm>
              <a:off x="8194676" y="4067175"/>
              <a:ext cx="6350" cy="0"/>
            </a:xfrm>
            <a:custGeom>
              <a:avLst/>
              <a:gdLst>
                <a:gd name="T0" fmla="*/ 4 w 4"/>
                <a:gd name="T1" fmla="*/ 4 w 4"/>
                <a:gd name="T2" fmla="*/ 4 w 4"/>
                <a:gd name="T3" fmla="*/ 0 w 4"/>
                <a:gd name="T4" fmla="*/ 4 w 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4">
                  <a:moveTo>
                    <a:pt x="4" y="0"/>
                  </a:moveTo>
                  <a:lnTo>
                    <a:pt x="4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4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43" name="PA_任意多边形 55"/>
            <p:cNvSpPr/>
            <p:nvPr>
              <p:custDataLst>
                <p:tags r:id="rId68"/>
              </p:custDataLst>
            </p:nvPr>
          </p:nvSpPr>
          <p:spPr bwMode="auto">
            <a:xfrm>
              <a:off x="8166101" y="4095750"/>
              <a:ext cx="0" cy="6350"/>
            </a:xfrm>
            <a:custGeom>
              <a:avLst/>
              <a:gdLst>
                <a:gd name="T0" fmla="*/ 0 h 4"/>
                <a:gd name="T1" fmla="*/ 4 h 4"/>
                <a:gd name="T2" fmla="*/ 4 h 4"/>
                <a:gd name="T3" fmla="*/ 4 h 4"/>
                <a:gd name="T4" fmla="*/ 0 h 4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4">
                  <a:moveTo>
                    <a:pt x="0" y="0"/>
                  </a:move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C9C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44" name="PA_任意多边形 56"/>
            <p:cNvSpPr/>
            <p:nvPr>
              <p:custDataLst>
                <p:tags r:id="rId69"/>
              </p:custDataLst>
            </p:nvPr>
          </p:nvSpPr>
          <p:spPr bwMode="auto">
            <a:xfrm>
              <a:off x="8166101" y="4095750"/>
              <a:ext cx="0" cy="6350"/>
            </a:xfrm>
            <a:custGeom>
              <a:avLst/>
              <a:gdLst>
                <a:gd name="T0" fmla="*/ 0 h 4"/>
                <a:gd name="T1" fmla="*/ 4 h 4"/>
                <a:gd name="T2" fmla="*/ 4 h 4"/>
                <a:gd name="T3" fmla="*/ 4 h 4"/>
                <a:gd name="T4" fmla="*/ 0 h 4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4">
                  <a:moveTo>
                    <a:pt x="0" y="0"/>
                  </a:move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45" name="PA_任意多边形 57"/>
            <p:cNvSpPr/>
            <p:nvPr>
              <p:custDataLst>
                <p:tags r:id="rId70"/>
              </p:custDataLst>
            </p:nvPr>
          </p:nvSpPr>
          <p:spPr bwMode="auto">
            <a:xfrm>
              <a:off x="4224338" y="889000"/>
              <a:ext cx="4286250" cy="5026025"/>
            </a:xfrm>
            <a:custGeom>
              <a:avLst/>
              <a:gdLst>
                <a:gd name="T0" fmla="*/ 274 w 624"/>
                <a:gd name="T1" fmla="*/ 2 h 732"/>
                <a:gd name="T2" fmla="*/ 379 w 624"/>
                <a:gd name="T3" fmla="*/ 12 h 732"/>
                <a:gd name="T4" fmla="*/ 450 w 624"/>
                <a:gd name="T5" fmla="*/ 46 h 732"/>
                <a:gd name="T6" fmla="*/ 497 w 624"/>
                <a:gd name="T7" fmla="*/ 89 h 732"/>
                <a:gd name="T8" fmla="*/ 519 w 624"/>
                <a:gd name="T9" fmla="*/ 132 h 732"/>
                <a:gd name="T10" fmla="*/ 527 w 624"/>
                <a:gd name="T11" fmla="*/ 205 h 732"/>
                <a:gd name="T12" fmla="*/ 546 w 624"/>
                <a:gd name="T13" fmla="*/ 248 h 732"/>
                <a:gd name="T14" fmla="*/ 565 w 624"/>
                <a:gd name="T15" fmla="*/ 264 h 732"/>
                <a:gd name="T16" fmla="*/ 610 w 624"/>
                <a:gd name="T17" fmla="*/ 289 h 732"/>
                <a:gd name="T18" fmla="*/ 624 w 624"/>
                <a:gd name="T19" fmla="*/ 315 h 732"/>
                <a:gd name="T20" fmla="*/ 622 w 624"/>
                <a:gd name="T21" fmla="*/ 331 h 732"/>
                <a:gd name="T22" fmla="*/ 590 w 624"/>
                <a:gd name="T23" fmla="*/ 362 h 732"/>
                <a:gd name="T24" fmla="*/ 579 w 624"/>
                <a:gd name="T25" fmla="*/ 371 h 732"/>
                <a:gd name="T26" fmla="*/ 595 w 624"/>
                <a:gd name="T27" fmla="*/ 401 h 732"/>
                <a:gd name="T28" fmla="*/ 593 w 624"/>
                <a:gd name="T29" fmla="*/ 426 h 732"/>
                <a:gd name="T30" fmla="*/ 576 w 624"/>
                <a:gd name="T31" fmla="*/ 433 h 732"/>
                <a:gd name="T32" fmla="*/ 576 w 624"/>
                <a:gd name="T33" fmla="*/ 433 h 732"/>
                <a:gd name="T34" fmla="*/ 574 w 624"/>
                <a:gd name="T35" fmla="*/ 434 h 732"/>
                <a:gd name="T36" fmla="*/ 576 w 624"/>
                <a:gd name="T37" fmla="*/ 439 h 732"/>
                <a:gd name="T38" fmla="*/ 582 w 624"/>
                <a:gd name="T39" fmla="*/ 445 h 732"/>
                <a:gd name="T40" fmla="*/ 584 w 624"/>
                <a:gd name="T41" fmla="*/ 471 h 732"/>
                <a:gd name="T42" fmla="*/ 577 w 624"/>
                <a:gd name="T43" fmla="*/ 477 h 732"/>
                <a:gd name="T44" fmla="*/ 571 w 624"/>
                <a:gd name="T45" fmla="*/ 486 h 732"/>
                <a:gd name="T46" fmla="*/ 576 w 624"/>
                <a:gd name="T47" fmla="*/ 505 h 732"/>
                <a:gd name="T48" fmla="*/ 580 w 624"/>
                <a:gd name="T49" fmla="*/ 513 h 732"/>
                <a:gd name="T50" fmla="*/ 588 w 624"/>
                <a:gd name="T51" fmla="*/ 539 h 732"/>
                <a:gd name="T52" fmla="*/ 556 w 624"/>
                <a:gd name="T53" fmla="*/ 580 h 732"/>
                <a:gd name="T54" fmla="*/ 519 w 624"/>
                <a:gd name="T55" fmla="*/ 591 h 732"/>
                <a:gd name="T56" fmla="*/ 479 w 624"/>
                <a:gd name="T57" fmla="*/ 594 h 732"/>
                <a:gd name="T58" fmla="*/ 431 w 624"/>
                <a:gd name="T59" fmla="*/ 622 h 732"/>
                <a:gd name="T60" fmla="*/ 429 w 624"/>
                <a:gd name="T61" fmla="*/ 645 h 732"/>
                <a:gd name="T62" fmla="*/ 437 w 624"/>
                <a:gd name="T63" fmla="*/ 693 h 732"/>
                <a:gd name="T64" fmla="*/ 451 w 624"/>
                <a:gd name="T65" fmla="*/ 727 h 732"/>
                <a:gd name="T66" fmla="*/ 444 w 624"/>
                <a:gd name="T67" fmla="*/ 730 h 732"/>
                <a:gd name="T68" fmla="*/ 441 w 624"/>
                <a:gd name="T69" fmla="*/ 731 h 732"/>
                <a:gd name="T70" fmla="*/ 436 w 624"/>
                <a:gd name="T71" fmla="*/ 731 h 732"/>
                <a:gd name="T72" fmla="*/ 398 w 624"/>
                <a:gd name="T73" fmla="*/ 730 h 732"/>
                <a:gd name="T74" fmla="*/ 298 w 624"/>
                <a:gd name="T75" fmla="*/ 727 h 732"/>
                <a:gd name="T76" fmla="*/ 199 w 624"/>
                <a:gd name="T77" fmla="*/ 729 h 732"/>
                <a:gd name="T78" fmla="*/ 100 w 624"/>
                <a:gd name="T79" fmla="*/ 731 h 732"/>
                <a:gd name="T80" fmla="*/ 83 w 624"/>
                <a:gd name="T81" fmla="*/ 731 h 732"/>
                <a:gd name="T82" fmla="*/ 120 w 624"/>
                <a:gd name="T83" fmla="*/ 674 h 732"/>
                <a:gd name="T84" fmla="*/ 132 w 624"/>
                <a:gd name="T85" fmla="*/ 635 h 732"/>
                <a:gd name="T86" fmla="*/ 127 w 624"/>
                <a:gd name="T87" fmla="*/ 561 h 732"/>
                <a:gd name="T88" fmla="*/ 81 w 624"/>
                <a:gd name="T89" fmla="*/ 475 h 732"/>
                <a:gd name="T90" fmla="*/ 68 w 624"/>
                <a:gd name="T91" fmla="*/ 460 h 732"/>
                <a:gd name="T92" fmla="*/ 45 w 624"/>
                <a:gd name="T93" fmla="*/ 427 h 732"/>
                <a:gd name="T94" fmla="*/ 46 w 624"/>
                <a:gd name="T95" fmla="*/ 428 h 732"/>
                <a:gd name="T96" fmla="*/ 2 w 624"/>
                <a:gd name="T97" fmla="*/ 309 h 732"/>
                <a:gd name="T98" fmla="*/ 1 w 624"/>
                <a:gd name="T99" fmla="*/ 260 h 732"/>
                <a:gd name="T100" fmla="*/ 4 w 624"/>
                <a:gd name="T101" fmla="*/ 236 h 732"/>
                <a:gd name="T102" fmla="*/ 12 w 624"/>
                <a:gd name="T103" fmla="*/ 203 h 732"/>
                <a:gd name="T104" fmla="*/ 17 w 624"/>
                <a:gd name="T105" fmla="*/ 186 h 732"/>
                <a:gd name="T106" fmla="*/ 24 w 624"/>
                <a:gd name="T107" fmla="*/ 170 h 732"/>
                <a:gd name="T108" fmla="*/ 23 w 624"/>
                <a:gd name="T109" fmla="*/ 171 h 732"/>
                <a:gd name="T110" fmla="*/ 77 w 624"/>
                <a:gd name="T111" fmla="*/ 85 h 732"/>
                <a:gd name="T112" fmla="*/ 77 w 624"/>
                <a:gd name="T113" fmla="*/ 86 h 732"/>
                <a:gd name="T114" fmla="*/ 92 w 624"/>
                <a:gd name="T115" fmla="*/ 71 h 732"/>
                <a:gd name="T116" fmla="*/ 114 w 624"/>
                <a:gd name="T117" fmla="*/ 54 h 732"/>
                <a:gd name="T118" fmla="*/ 163 w 624"/>
                <a:gd name="T119" fmla="*/ 27 h 732"/>
                <a:gd name="T120" fmla="*/ 274 w 624"/>
                <a:gd name="T121" fmla="*/ 2 h 7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624" h="732">
                  <a:moveTo>
                    <a:pt x="274" y="2"/>
                  </a:moveTo>
                  <a:cubicBezTo>
                    <a:pt x="309" y="0"/>
                    <a:pt x="345" y="2"/>
                    <a:pt x="379" y="12"/>
                  </a:cubicBezTo>
                  <a:cubicBezTo>
                    <a:pt x="405" y="19"/>
                    <a:pt x="428" y="31"/>
                    <a:pt x="450" y="46"/>
                  </a:cubicBezTo>
                  <a:cubicBezTo>
                    <a:pt x="470" y="60"/>
                    <a:pt x="485" y="68"/>
                    <a:pt x="497" y="89"/>
                  </a:cubicBezTo>
                  <a:cubicBezTo>
                    <a:pt x="503" y="100"/>
                    <a:pt x="517" y="120"/>
                    <a:pt x="519" y="132"/>
                  </a:cubicBezTo>
                  <a:cubicBezTo>
                    <a:pt x="524" y="155"/>
                    <a:pt x="523" y="182"/>
                    <a:pt x="527" y="205"/>
                  </a:cubicBezTo>
                  <a:cubicBezTo>
                    <a:pt x="530" y="222"/>
                    <a:pt x="532" y="235"/>
                    <a:pt x="546" y="248"/>
                  </a:cubicBezTo>
                  <a:cubicBezTo>
                    <a:pt x="551" y="254"/>
                    <a:pt x="558" y="260"/>
                    <a:pt x="565" y="264"/>
                  </a:cubicBezTo>
                  <a:cubicBezTo>
                    <a:pt x="579" y="273"/>
                    <a:pt x="597" y="279"/>
                    <a:pt x="610" y="289"/>
                  </a:cubicBezTo>
                  <a:cubicBezTo>
                    <a:pt x="617" y="295"/>
                    <a:pt x="624" y="307"/>
                    <a:pt x="624" y="315"/>
                  </a:cubicBezTo>
                  <a:cubicBezTo>
                    <a:pt x="624" y="320"/>
                    <a:pt x="623" y="326"/>
                    <a:pt x="622" y="331"/>
                  </a:cubicBezTo>
                  <a:cubicBezTo>
                    <a:pt x="618" y="347"/>
                    <a:pt x="604" y="356"/>
                    <a:pt x="590" y="362"/>
                  </a:cubicBezTo>
                  <a:cubicBezTo>
                    <a:pt x="585" y="364"/>
                    <a:pt x="581" y="365"/>
                    <a:pt x="579" y="371"/>
                  </a:cubicBezTo>
                  <a:cubicBezTo>
                    <a:pt x="578" y="378"/>
                    <a:pt x="594" y="398"/>
                    <a:pt x="595" y="401"/>
                  </a:cubicBezTo>
                  <a:cubicBezTo>
                    <a:pt x="601" y="414"/>
                    <a:pt x="599" y="419"/>
                    <a:pt x="593" y="426"/>
                  </a:cubicBezTo>
                  <a:cubicBezTo>
                    <a:pt x="587" y="430"/>
                    <a:pt x="582" y="431"/>
                    <a:pt x="576" y="433"/>
                  </a:cubicBezTo>
                  <a:cubicBezTo>
                    <a:pt x="575" y="434"/>
                    <a:pt x="576" y="433"/>
                    <a:pt x="576" y="433"/>
                  </a:cubicBezTo>
                  <a:cubicBezTo>
                    <a:pt x="577" y="433"/>
                    <a:pt x="578" y="433"/>
                    <a:pt x="574" y="434"/>
                  </a:cubicBezTo>
                  <a:cubicBezTo>
                    <a:pt x="571" y="436"/>
                    <a:pt x="574" y="437"/>
                    <a:pt x="576" y="439"/>
                  </a:cubicBezTo>
                  <a:cubicBezTo>
                    <a:pt x="577" y="440"/>
                    <a:pt x="580" y="443"/>
                    <a:pt x="582" y="445"/>
                  </a:cubicBezTo>
                  <a:cubicBezTo>
                    <a:pt x="586" y="450"/>
                    <a:pt x="591" y="464"/>
                    <a:pt x="584" y="471"/>
                  </a:cubicBezTo>
                  <a:cubicBezTo>
                    <a:pt x="584" y="471"/>
                    <a:pt x="578" y="476"/>
                    <a:pt x="577" y="477"/>
                  </a:cubicBezTo>
                  <a:cubicBezTo>
                    <a:pt x="575" y="480"/>
                    <a:pt x="572" y="483"/>
                    <a:pt x="571" y="486"/>
                  </a:cubicBezTo>
                  <a:cubicBezTo>
                    <a:pt x="569" y="493"/>
                    <a:pt x="573" y="498"/>
                    <a:pt x="576" y="505"/>
                  </a:cubicBezTo>
                  <a:cubicBezTo>
                    <a:pt x="577" y="508"/>
                    <a:pt x="578" y="511"/>
                    <a:pt x="580" y="513"/>
                  </a:cubicBezTo>
                  <a:cubicBezTo>
                    <a:pt x="584" y="522"/>
                    <a:pt x="587" y="529"/>
                    <a:pt x="588" y="539"/>
                  </a:cubicBezTo>
                  <a:cubicBezTo>
                    <a:pt x="589" y="557"/>
                    <a:pt x="572" y="572"/>
                    <a:pt x="556" y="580"/>
                  </a:cubicBezTo>
                  <a:cubicBezTo>
                    <a:pt x="543" y="587"/>
                    <a:pt x="532" y="589"/>
                    <a:pt x="519" y="591"/>
                  </a:cubicBezTo>
                  <a:cubicBezTo>
                    <a:pt x="506" y="592"/>
                    <a:pt x="492" y="593"/>
                    <a:pt x="479" y="594"/>
                  </a:cubicBezTo>
                  <a:cubicBezTo>
                    <a:pt x="457" y="596"/>
                    <a:pt x="439" y="597"/>
                    <a:pt x="431" y="622"/>
                  </a:cubicBezTo>
                  <a:cubicBezTo>
                    <a:pt x="430" y="629"/>
                    <a:pt x="429" y="639"/>
                    <a:pt x="429" y="645"/>
                  </a:cubicBezTo>
                  <a:cubicBezTo>
                    <a:pt x="428" y="660"/>
                    <a:pt x="432" y="680"/>
                    <a:pt x="437" y="693"/>
                  </a:cubicBezTo>
                  <a:cubicBezTo>
                    <a:pt x="443" y="710"/>
                    <a:pt x="443" y="711"/>
                    <a:pt x="451" y="727"/>
                  </a:cubicBezTo>
                  <a:cubicBezTo>
                    <a:pt x="449" y="729"/>
                    <a:pt x="447" y="729"/>
                    <a:pt x="444" y="730"/>
                  </a:cubicBezTo>
                  <a:cubicBezTo>
                    <a:pt x="443" y="731"/>
                    <a:pt x="442" y="731"/>
                    <a:pt x="441" y="731"/>
                  </a:cubicBezTo>
                  <a:cubicBezTo>
                    <a:pt x="439" y="731"/>
                    <a:pt x="439" y="731"/>
                    <a:pt x="436" y="731"/>
                  </a:cubicBezTo>
                  <a:cubicBezTo>
                    <a:pt x="423" y="731"/>
                    <a:pt x="411" y="731"/>
                    <a:pt x="398" y="730"/>
                  </a:cubicBezTo>
                  <a:cubicBezTo>
                    <a:pt x="365" y="729"/>
                    <a:pt x="328" y="727"/>
                    <a:pt x="298" y="727"/>
                  </a:cubicBezTo>
                  <a:cubicBezTo>
                    <a:pt x="265" y="726"/>
                    <a:pt x="232" y="727"/>
                    <a:pt x="199" y="729"/>
                  </a:cubicBezTo>
                  <a:cubicBezTo>
                    <a:pt x="166" y="730"/>
                    <a:pt x="133" y="732"/>
                    <a:pt x="100" y="731"/>
                  </a:cubicBezTo>
                  <a:cubicBezTo>
                    <a:pt x="94" y="731"/>
                    <a:pt x="88" y="731"/>
                    <a:pt x="83" y="731"/>
                  </a:cubicBezTo>
                  <a:cubicBezTo>
                    <a:pt x="97" y="713"/>
                    <a:pt x="111" y="694"/>
                    <a:pt x="120" y="674"/>
                  </a:cubicBezTo>
                  <a:cubicBezTo>
                    <a:pt x="125" y="661"/>
                    <a:pt x="129" y="649"/>
                    <a:pt x="132" y="635"/>
                  </a:cubicBezTo>
                  <a:cubicBezTo>
                    <a:pt x="137" y="610"/>
                    <a:pt x="133" y="584"/>
                    <a:pt x="127" y="561"/>
                  </a:cubicBezTo>
                  <a:cubicBezTo>
                    <a:pt x="119" y="529"/>
                    <a:pt x="100" y="501"/>
                    <a:pt x="81" y="475"/>
                  </a:cubicBezTo>
                  <a:cubicBezTo>
                    <a:pt x="77" y="470"/>
                    <a:pt x="72" y="465"/>
                    <a:pt x="68" y="460"/>
                  </a:cubicBezTo>
                  <a:cubicBezTo>
                    <a:pt x="59" y="449"/>
                    <a:pt x="52" y="438"/>
                    <a:pt x="45" y="427"/>
                  </a:cubicBezTo>
                  <a:cubicBezTo>
                    <a:pt x="45" y="427"/>
                    <a:pt x="45" y="428"/>
                    <a:pt x="46" y="428"/>
                  </a:cubicBezTo>
                  <a:cubicBezTo>
                    <a:pt x="23" y="392"/>
                    <a:pt x="8" y="352"/>
                    <a:pt x="2" y="309"/>
                  </a:cubicBezTo>
                  <a:cubicBezTo>
                    <a:pt x="0" y="293"/>
                    <a:pt x="0" y="276"/>
                    <a:pt x="1" y="260"/>
                  </a:cubicBezTo>
                  <a:cubicBezTo>
                    <a:pt x="1" y="252"/>
                    <a:pt x="3" y="244"/>
                    <a:pt x="4" y="236"/>
                  </a:cubicBezTo>
                  <a:cubicBezTo>
                    <a:pt x="5" y="225"/>
                    <a:pt x="9" y="214"/>
                    <a:pt x="12" y="203"/>
                  </a:cubicBezTo>
                  <a:cubicBezTo>
                    <a:pt x="13" y="198"/>
                    <a:pt x="15" y="192"/>
                    <a:pt x="17" y="186"/>
                  </a:cubicBezTo>
                  <a:cubicBezTo>
                    <a:pt x="19" y="181"/>
                    <a:pt x="21" y="174"/>
                    <a:pt x="24" y="170"/>
                  </a:cubicBezTo>
                  <a:cubicBezTo>
                    <a:pt x="23" y="171"/>
                    <a:pt x="23" y="171"/>
                    <a:pt x="23" y="171"/>
                  </a:cubicBezTo>
                  <a:cubicBezTo>
                    <a:pt x="38" y="140"/>
                    <a:pt x="53" y="110"/>
                    <a:pt x="77" y="85"/>
                  </a:cubicBezTo>
                  <a:cubicBezTo>
                    <a:pt x="77" y="85"/>
                    <a:pt x="77" y="86"/>
                    <a:pt x="77" y="86"/>
                  </a:cubicBezTo>
                  <a:cubicBezTo>
                    <a:pt x="80" y="80"/>
                    <a:pt x="87" y="76"/>
                    <a:pt x="92" y="71"/>
                  </a:cubicBezTo>
                  <a:cubicBezTo>
                    <a:pt x="99" y="65"/>
                    <a:pt x="106" y="59"/>
                    <a:pt x="114" y="54"/>
                  </a:cubicBezTo>
                  <a:cubicBezTo>
                    <a:pt x="129" y="43"/>
                    <a:pt x="146" y="34"/>
                    <a:pt x="163" y="27"/>
                  </a:cubicBezTo>
                  <a:cubicBezTo>
                    <a:pt x="198" y="12"/>
                    <a:pt x="236" y="4"/>
                    <a:pt x="274" y="2"/>
                  </a:cubicBezTo>
                </a:path>
              </a:pathLst>
            </a:custGeom>
            <a:solidFill>
              <a:srgbClr val="9C9C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46" name="PA_任意多边形 58"/>
            <p:cNvSpPr/>
            <p:nvPr>
              <p:custDataLst>
                <p:tags r:id="rId71"/>
              </p:custDataLst>
            </p:nvPr>
          </p:nvSpPr>
          <p:spPr bwMode="auto">
            <a:xfrm>
              <a:off x="4224338" y="889000"/>
              <a:ext cx="3749675" cy="5026025"/>
            </a:xfrm>
            <a:custGeom>
              <a:avLst/>
              <a:gdLst>
                <a:gd name="T0" fmla="*/ 398 w 546"/>
                <a:gd name="T1" fmla="*/ 730 h 732"/>
                <a:gd name="T2" fmla="*/ 298 w 546"/>
                <a:gd name="T3" fmla="*/ 727 h 732"/>
                <a:gd name="T4" fmla="*/ 199 w 546"/>
                <a:gd name="T5" fmla="*/ 729 h 732"/>
                <a:gd name="T6" fmla="*/ 100 w 546"/>
                <a:gd name="T7" fmla="*/ 731 h 732"/>
                <a:gd name="T8" fmla="*/ 83 w 546"/>
                <a:gd name="T9" fmla="*/ 731 h 732"/>
                <a:gd name="T10" fmla="*/ 120 w 546"/>
                <a:gd name="T11" fmla="*/ 674 h 732"/>
                <a:gd name="T12" fmla="*/ 132 w 546"/>
                <a:gd name="T13" fmla="*/ 635 h 732"/>
                <a:gd name="T14" fmla="*/ 127 w 546"/>
                <a:gd name="T15" fmla="*/ 561 h 732"/>
                <a:gd name="T16" fmla="*/ 81 w 546"/>
                <a:gd name="T17" fmla="*/ 475 h 732"/>
                <a:gd name="T18" fmla="*/ 68 w 546"/>
                <a:gd name="T19" fmla="*/ 460 h 732"/>
                <a:gd name="T20" fmla="*/ 45 w 546"/>
                <a:gd name="T21" fmla="*/ 427 h 732"/>
                <a:gd name="T22" fmla="*/ 46 w 546"/>
                <a:gd name="T23" fmla="*/ 428 h 732"/>
                <a:gd name="T24" fmla="*/ 2 w 546"/>
                <a:gd name="T25" fmla="*/ 309 h 732"/>
                <a:gd name="T26" fmla="*/ 1 w 546"/>
                <a:gd name="T27" fmla="*/ 260 h 732"/>
                <a:gd name="T28" fmla="*/ 4 w 546"/>
                <a:gd name="T29" fmla="*/ 236 h 732"/>
                <a:gd name="T30" fmla="*/ 12 w 546"/>
                <a:gd name="T31" fmla="*/ 203 h 732"/>
                <a:gd name="T32" fmla="*/ 17 w 546"/>
                <a:gd name="T33" fmla="*/ 186 h 732"/>
                <a:gd name="T34" fmla="*/ 24 w 546"/>
                <a:gd name="T35" fmla="*/ 170 h 732"/>
                <a:gd name="T36" fmla="*/ 23 w 546"/>
                <a:gd name="T37" fmla="*/ 171 h 732"/>
                <a:gd name="T38" fmla="*/ 77 w 546"/>
                <a:gd name="T39" fmla="*/ 85 h 732"/>
                <a:gd name="T40" fmla="*/ 77 w 546"/>
                <a:gd name="T41" fmla="*/ 86 h 732"/>
                <a:gd name="T42" fmla="*/ 92 w 546"/>
                <a:gd name="T43" fmla="*/ 71 h 732"/>
                <a:gd name="T44" fmla="*/ 114 w 546"/>
                <a:gd name="T45" fmla="*/ 54 h 732"/>
                <a:gd name="T46" fmla="*/ 163 w 546"/>
                <a:gd name="T47" fmla="*/ 27 h 732"/>
                <a:gd name="T48" fmla="*/ 274 w 546"/>
                <a:gd name="T49" fmla="*/ 2 h 732"/>
                <a:gd name="T50" fmla="*/ 379 w 546"/>
                <a:gd name="T51" fmla="*/ 12 h 732"/>
                <a:gd name="T52" fmla="*/ 450 w 546"/>
                <a:gd name="T53" fmla="*/ 46 h 732"/>
                <a:gd name="T54" fmla="*/ 492 w 546"/>
                <a:gd name="T55" fmla="*/ 81 h 732"/>
                <a:gd name="T56" fmla="*/ 519 w 546"/>
                <a:gd name="T57" fmla="*/ 132 h 732"/>
                <a:gd name="T58" fmla="*/ 527 w 546"/>
                <a:gd name="T59" fmla="*/ 205 h 732"/>
                <a:gd name="T60" fmla="*/ 546 w 546"/>
                <a:gd name="T61" fmla="*/ 248 h 732"/>
                <a:gd name="T62" fmla="*/ 398 w 546"/>
                <a:gd name="T63" fmla="*/ 730 h 7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46" h="732">
                  <a:moveTo>
                    <a:pt x="398" y="730"/>
                  </a:moveTo>
                  <a:cubicBezTo>
                    <a:pt x="365" y="729"/>
                    <a:pt x="328" y="727"/>
                    <a:pt x="298" y="727"/>
                  </a:cubicBezTo>
                  <a:cubicBezTo>
                    <a:pt x="265" y="726"/>
                    <a:pt x="232" y="727"/>
                    <a:pt x="199" y="729"/>
                  </a:cubicBezTo>
                  <a:cubicBezTo>
                    <a:pt x="166" y="730"/>
                    <a:pt x="133" y="732"/>
                    <a:pt x="100" y="731"/>
                  </a:cubicBezTo>
                  <a:cubicBezTo>
                    <a:pt x="94" y="731"/>
                    <a:pt x="88" y="731"/>
                    <a:pt x="83" y="731"/>
                  </a:cubicBezTo>
                  <a:cubicBezTo>
                    <a:pt x="97" y="713"/>
                    <a:pt x="111" y="694"/>
                    <a:pt x="120" y="674"/>
                  </a:cubicBezTo>
                  <a:cubicBezTo>
                    <a:pt x="125" y="661"/>
                    <a:pt x="129" y="649"/>
                    <a:pt x="132" y="635"/>
                  </a:cubicBezTo>
                  <a:cubicBezTo>
                    <a:pt x="137" y="610"/>
                    <a:pt x="133" y="584"/>
                    <a:pt x="127" y="561"/>
                  </a:cubicBezTo>
                  <a:cubicBezTo>
                    <a:pt x="119" y="529"/>
                    <a:pt x="100" y="501"/>
                    <a:pt x="81" y="475"/>
                  </a:cubicBezTo>
                  <a:cubicBezTo>
                    <a:pt x="77" y="470"/>
                    <a:pt x="72" y="465"/>
                    <a:pt x="68" y="460"/>
                  </a:cubicBezTo>
                  <a:cubicBezTo>
                    <a:pt x="59" y="449"/>
                    <a:pt x="52" y="438"/>
                    <a:pt x="45" y="427"/>
                  </a:cubicBezTo>
                  <a:cubicBezTo>
                    <a:pt x="45" y="427"/>
                    <a:pt x="45" y="428"/>
                    <a:pt x="46" y="428"/>
                  </a:cubicBezTo>
                  <a:cubicBezTo>
                    <a:pt x="23" y="392"/>
                    <a:pt x="8" y="352"/>
                    <a:pt x="2" y="309"/>
                  </a:cubicBezTo>
                  <a:cubicBezTo>
                    <a:pt x="0" y="293"/>
                    <a:pt x="0" y="276"/>
                    <a:pt x="1" y="260"/>
                  </a:cubicBezTo>
                  <a:cubicBezTo>
                    <a:pt x="1" y="252"/>
                    <a:pt x="3" y="244"/>
                    <a:pt x="4" y="236"/>
                  </a:cubicBezTo>
                  <a:cubicBezTo>
                    <a:pt x="5" y="225"/>
                    <a:pt x="9" y="214"/>
                    <a:pt x="12" y="203"/>
                  </a:cubicBezTo>
                  <a:cubicBezTo>
                    <a:pt x="13" y="198"/>
                    <a:pt x="15" y="192"/>
                    <a:pt x="17" y="186"/>
                  </a:cubicBezTo>
                  <a:cubicBezTo>
                    <a:pt x="19" y="181"/>
                    <a:pt x="21" y="174"/>
                    <a:pt x="24" y="170"/>
                  </a:cubicBezTo>
                  <a:cubicBezTo>
                    <a:pt x="23" y="171"/>
                    <a:pt x="23" y="171"/>
                    <a:pt x="23" y="171"/>
                  </a:cubicBezTo>
                  <a:cubicBezTo>
                    <a:pt x="38" y="140"/>
                    <a:pt x="53" y="110"/>
                    <a:pt x="77" y="85"/>
                  </a:cubicBezTo>
                  <a:cubicBezTo>
                    <a:pt x="77" y="85"/>
                    <a:pt x="77" y="86"/>
                    <a:pt x="77" y="86"/>
                  </a:cubicBezTo>
                  <a:cubicBezTo>
                    <a:pt x="80" y="80"/>
                    <a:pt x="87" y="76"/>
                    <a:pt x="92" y="71"/>
                  </a:cubicBezTo>
                  <a:cubicBezTo>
                    <a:pt x="99" y="65"/>
                    <a:pt x="106" y="59"/>
                    <a:pt x="114" y="54"/>
                  </a:cubicBezTo>
                  <a:cubicBezTo>
                    <a:pt x="129" y="43"/>
                    <a:pt x="146" y="34"/>
                    <a:pt x="163" y="27"/>
                  </a:cubicBezTo>
                  <a:cubicBezTo>
                    <a:pt x="198" y="12"/>
                    <a:pt x="236" y="4"/>
                    <a:pt x="274" y="2"/>
                  </a:cubicBezTo>
                  <a:cubicBezTo>
                    <a:pt x="309" y="0"/>
                    <a:pt x="345" y="2"/>
                    <a:pt x="379" y="12"/>
                  </a:cubicBezTo>
                  <a:cubicBezTo>
                    <a:pt x="405" y="19"/>
                    <a:pt x="428" y="31"/>
                    <a:pt x="450" y="46"/>
                  </a:cubicBezTo>
                  <a:cubicBezTo>
                    <a:pt x="470" y="60"/>
                    <a:pt x="475" y="65"/>
                    <a:pt x="492" y="81"/>
                  </a:cubicBezTo>
                  <a:cubicBezTo>
                    <a:pt x="498" y="92"/>
                    <a:pt x="516" y="113"/>
                    <a:pt x="519" y="132"/>
                  </a:cubicBezTo>
                  <a:cubicBezTo>
                    <a:pt x="524" y="155"/>
                    <a:pt x="523" y="182"/>
                    <a:pt x="527" y="205"/>
                  </a:cubicBezTo>
                  <a:cubicBezTo>
                    <a:pt x="530" y="222"/>
                    <a:pt x="532" y="235"/>
                    <a:pt x="546" y="248"/>
                  </a:cubicBezTo>
                  <a:cubicBezTo>
                    <a:pt x="398" y="730"/>
                    <a:pt x="398" y="730"/>
                    <a:pt x="398" y="730"/>
                  </a:cubicBezTo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47" name="PA_任意多边形 59"/>
            <p:cNvSpPr/>
            <p:nvPr>
              <p:custDataLst>
                <p:tags r:id="rId72"/>
              </p:custDataLst>
            </p:nvPr>
          </p:nvSpPr>
          <p:spPr bwMode="auto">
            <a:xfrm>
              <a:off x="7513638" y="2590800"/>
              <a:ext cx="996950" cy="2376488"/>
            </a:xfrm>
            <a:custGeom>
              <a:avLst/>
              <a:gdLst>
                <a:gd name="T0" fmla="*/ 67 w 145"/>
                <a:gd name="T1" fmla="*/ 0 h 346"/>
                <a:gd name="T2" fmla="*/ 86 w 145"/>
                <a:gd name="T3" fmla="*/ 16 h 346"/>
                <a:gd name="T4" fmla="*/ 131 w 145"/>
                <a:gd name="T5" fmla="*/ 41 h 346"/>
                <a:gd name="T6" fmla="*/ 145 w 145"/>
                <a:gd name="T7" fmla="*/ 67 h 346"/>
                <a:gd name="T8" fmla="*/ 143 w 145"/>
                <a:gd name="T9" fmla="*/ 83 h 346"/>
                <a:gd name="T10" fmla="*/ 111 w 145"/>
                <a:gd name="T11" fmla="*/ 114 h 346"/>
                <a:gd name="T12" fmla="*/ 100 w 145"/>
                <a:gd name="T13" fmla="*/ 123 h 346"/>
                <a:gd name="T14" fmla="*/ 116 w 145"/>
                <a:gd name="T15" fmla="*/ 153 h 346"/>
                <a:gd name="T16" fmla="*/ 114 w 145"/>
                <a:gd name="T17" fmla="*/ 178 h 346"/>
                <a:gd name="T18" fmla="*/ 97 w 145"/>
                <a:gd name="T19" fmla="*/ 185 h 346"/>
                <a:gd name="T20" fmla="*/ 97 w 145"/>
                <a:gd name="T21" fmla="*/ 185 h 346"/>
                <a:gd name="T22" fmla="*/ 95 w 145"/>
                <a:gd name="T23" fmla="*/ 186 h 346"/>
                <a:gd name="T24" fmla="*/ 97 w 145"/>
                <a:gd name="T25" fmla="*/ 191 h 346"/>
                <a:gd name="T26" fmla="*/ 103 w 145"/>
                <a:gd name="T27" fmla="*/ 197 h 346"/>
                <a:gd name="T28" fmla="*/ 105 w 145"/>
                <a:gd name="T29" fmla="*/ 223 h 346"/>
                <a:gd name="T30" fmla="*/ 98 w 145"/>
                <a:gd name="T31" fmla="*/ 229 h 346"/>
                <a:gd name="T32" fmla="*/ 92 w 145"/>
                <a:gd name="T33" fmla="*/ 238 h 346"/>
                <a:gd name="T34" fmla="*/ 97 w 145"/>
                <a:gd name="T35" fmla="*/ 257 h 346"/>
                <a:gd name="T36" fmla="*/ 101 w 145"/>
                <a:gd name="T37" fmla="*/ 265 h 346"/>
                <a:gd name="T38" fmla="*/ 109 w 145"/>
                <a:gd name="T39" fmla="*/ 291 h 346"/>
                <a:gd name="T40" fmla="*/ 77 w 145"/>
                <a:gd name="T41" fmla="*/ 332 h 346"/>
                <a:gd name="T42" fmla="*/ 40 w 145"/>
                <a:gd name="T43" fmla="*/ 343 h 346"/>
                <a:gd name="T44" fmla="*/ 0 w 145"/>
                <a:gd name="T45" fmla="*/ 346 h 346"/>
                <a:gd name="T46" fmla="*/ 67 w 145"/>
                <a:gd name="T47" fmla="*/ 0 h 3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45" h="346">
                  <a:moveTo>
                    <a:pt x="67" y="0"/>
                  </a:moveTo>
                  <a:cubicBezTo>
                    <a:pt x="72" y="6"/>
                    <a:pt x="79" y="12"/>
                    <a:pt x="86" y="16"/>
                  </a:cubicBezTo>
                  <a:cubicBezTo>
                    <a:pt x="100" y="25"/>
                    <a:pt x="118" y="31"/>
                    <a:pt x="131" y="41"/>
                  </a:cubicBezTo>
                  <a:cubicBezTo>
                    <a:pt x="138" y="47"/>
                    <a:pt x="145" y="59"/>
                    <a:pt x="145" y="67"/>
                  </a:cubicBezTo>
                  <a:cubicBezTo>
                    <a:pt x="145" y="72"/>
                    <a:pt x="144" y="78"/>
                    <a:pt x="143" y="83"/>
                  </a:cubicBezTo>
                  <a:cubicBezTo>
                    <a:pt x="139" y="99"/>
                    <a:pt x="125" y="108"/>
                    <a:pt x="111" y="114"/>
                  </a:cubicBezTo>
                  <a:cubicBezTo>
                    <a:pt x="106" y="116"/>
                    <a:pt x="102" y="117"/>
                    <a:pt x="100" y="123"/>
                  </a:cubicBezTo>
                  <a:cubicBezTo>
                    <a:pt x="99" y="130"/>
                    <a:pt x="115" y="150"/>
                    <a:pt x="116" y="153"/>
                  </a:cubicBezTo>
                  <a:cubicBezTo>
                    <a:pt x="122" y="166"/>
                    <a:pt x="120" y="171"/>
                    <a:pt x="114" y="178"/>
                  </a:cubicBezTo>
                  <a:cubicBezTo>
                    <a:pt x="108" y="182"/>
                    <a:pt x="103" y="183"/>
                    <a:pt x="97" y="185"/>
                  </a:cubicBezTo>
                  <a:cubicBezTo>
                    <a:pt x="96" y="186"/>
                    <a:pt x="97" y="185"/>
                    <a:pt x="97" y="185"/>
                  </a:cubicBezTo>
                  <a:cubicBezTo>
                    <a:pt x="98" y="185"/>
                    <a:pt x="99" y="185"/>
                    <a:pt x="95" y="186"/>
                  </a:cubicBezTo>
                  <a:cubicBezTo>
                    <a:pt x="92" y="188"/>
                    <a:pt x="95" y="189"/>
                    <a:pt x="97" y="191"/>
                  </a:cubicBezTo>
                  <a:cubicBezTo>
                    <a:pt x="98" y="192"/>
                    <a:pt x="101" y="195"/>
                    <a:pt x="103" y="197"/>
                  </a:cubicBezTo>
                  <a:cubicBezTo>
                    <a:pt x="107" y="202"/>
                    <a:pt x="112" y="216"/>
                    <a:pt x="105" y="223"/>
                  </a:cubicBezTo>
                  <a:cubicBezTo>
                    <a:pt x="105" y="223"/>
                    <a:pt x="99" y="228"/>
                    <a:pt x="98" y="229"/>
                  </a:cubicBezTo>
                  <a:cubicBezTo>
                    <a:pt x="96" y="232"/>
                    <a:pt x="93" y="235"/>
                    <a:pt x="92" y="238"/>
                  </a:cubicBezTo>
                  <a:cubicBezTo>
                    <a:pt x="90" y="245"/>
                    <a:pt x="94" y="250"/>
                    <a:pt x="97" y="257"/>
                  </a:cubicBezTo>
                  <a:cubicBezTo>
                    <a:pt x="98" y="260"/>
                    <a:pt x="99" y="263"/>
                    <a:pt x="101" y="265"/>
                  </a:cubicBezTo>
                  <a:cubicBezTo>
                    <a:pt x="105" y="274"/>
                    <a:pt x="108" y="281"/>
                    <a:pt x="109" y="291"/>
                  </a:cubicBezTo>
                  <a:cubicBezTo>
                    <a:pt x="110" y="309"/>
                    <a:pt x="93" y="324"/>
                    <a:pt x="77" y="332"/>
                  </a:cubicBezTo>
                  <a:cubicBezTo>
                    <a:pt x="64" y="339"/>
                    <a:pt x="53" y="341"/>
                    <a:pt x="40" y="343"/>
                  </a:cubicBezTo>
                  <a:cubicBezTo>
                    <a:pt x="27" y="344"/>
                    <a:pt x="13" y="345"/>
                    <a:pt x="0" y="346"/>
                  </a:cubicBezTo>
                  <a:cubicBezTo>
                    <a:pt x="67" y="0"/>
                    <a:pt x="67" y="0"/>
                    <a:pt x="67" y="0"/>
                  </a:cubicBezTo>
                </a:path>
              </a:pathLst>
            </a:custGeom>
            <a:solidFill>
              <a:srgbClr val="9C9C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48" name="PA_任意多边形 60"/>
            <p:cNvSpPr/>
            <p:nvPr>
              <p:custDataLst>
                <p:tags r:id="rId73"/>
              </p:custDataLst>
            </p:nvPr>
          </p:nvSpPr>
          <p:spPr bwMode="auto">
            <a:xfrm>
              <a:off x="7527926" y="2962275"/>
              <a:ext cx="982663" cy="2005013"/>
            </a:xfrm>
            <a:custGeom>
              <a:avLst/>
              <a:gdLst>
                <a:gd name="T0" fmla="*/ 140 w 143"/>
                <a:gd name="T1" fmla="*/ 3 h 292"/>
                <a:gd name="T2" fmla="*/ 140 w 143"/>
                <a:gd name="T3" fmla="*/ 4 h 292"/>
                <a:gd name="T4" fmla="*/ 129 w 143"/>
                <a:gd name="T5" fmla="*/ 35 h 292"/>
                <a:gd name="T6" fmla="*/ 110 w 143"/>
                <a:gd name="T7" fmla="*/ 46 h 292"/>
                <a:gd name="T8" fmla="*/ 91 w 143"/>
                <a:gd name="T9" fmla="*/ 65 h 292"/>
                <a:gd name="T10" fmla="*/ 104 w 143"/>
                <a:gd name="T11" fmla="*/ 90 h 292"/>
                <a:gd name="T12" fmla="*/ 108 w 143"/>
                <a:gd name="T13" fmla="*/ 107 h 292"/>
                <a:gd name="T14" fmla="*/ 92 w 143"/>
                <a:gd name="T15" fmla="*/ 123 h 292"/>
                <a:gd name="T16" fmla="*/ 84 w 143"/>
                <a:gd name="T17" fmla="*/ 128 h 292"/>
                <a:gd name="T18" fmla="*/ 92 w 143"/>
                <a:gd name="T19" fmla="*/ 137 h 292"/>
                <a:gd name="T20" fmla="*/ 99 w 143"/>
                <a:gd name="T21" fmla="*/ 155 h 292"/>
                <a:gd name="T22" fmla="*/ 86 w 143"/>
                <a:gd name="T23" fmla="*/ 173 h 292"/>
                <a:gd name="T24" fmla="*/ 86 w 143"/>
                <a:gd name="T25" fmla="*/ 194 h 292"/>
                <a:gd name="T26" fmla="*/ 100 w 143"/>
                <a:gd name="T27" fmla="*/ 230 h 292"/>
                <a:gd name="T28" fmla="*/ 101 w 143"/>
                <a:gd name="T29" fmla="*/ 236 h 292"/>
                <a:gd name="T30" fmla="*/ 37 w 143"/>
                <a:gd name="T31" fmla="*/ 286 h 292"/>
                <a:gd name="T32" fmla="*/ 0 w 143"/>
                <a:gd name="T33" fmla="*/ 292 h 292"/>
                <a:gd name="T34" fmla="*/ 75 w 143"/>
                <a:gd name="T35" fmla="*/ 278 h 292"/>
                <a:gd name="T36" fmla="*/ 107 w 143"/>
                <a:gd name="T37" fmla="*/ 237 h 292"/>
                <a:gd name="T38" fmla="*/ 95 w 143"/>
                <a:gd name="T39" fmla="*/ 203 h 292"/>
                <a:gd name="T40" fmla="*/ 90 w 143"/>
                <a:gd name="T41" fmla="*/ 184 h 292"/>
                <a:gd name="T42" fmla="*/ 103 w 143"/>
                <a:gd name="T43" fmla="*/ 169 h 292"/>
                <a:gd name="T44" fmla="*/ 103 w 143"/>
                <a:gd name="T45" fmla="*/ 169 h 292"/>
                <a:gd name="T46" fmla="*/ 106 w 143"/>
                <a:gd name="T47" fmla="*/ 159 h 292"/>
                <a:gd name="T48" fmla="*/ 95 w 143"/>
                <a:gd name="T49" fmla="*/ 137 h 292"/>
                <a:gd name="T50" fmla="*/ 93 w 143"/>
                <a:gd name="T51" fmla="*/ 132 h 292"/>
                <a:gd name="T52" fmla="*/ 95 w 143"/>
                <a:gd name="T53" fmla="*/ 131 h 292"/>
                <a:gd name="T54" fmla="*/ 95 w 143"/>
                <a:gd name="T55" fmla="*/ 132 h 292"/>
                <a:gd name="T56" fmla="*/ 95 w 143"/>
                <a:gd name="T57" fmla="*/ 131 h 292"/>
                <a:gd name="T58" fmla="*/ 118 w 143"/>
                <a:gd name="T59" fmla="*/ 112 h 292"/>
                <a:gd name="T60" fmla="*/ 98 w 143"/>
                <a:gd name="T61" fmla="*/ 70 h 292"/>
                <a:gd name="T62" fmla="*/ 109 w 143"/>
                <a:gd name="T63" fmla="*/ 60 h 292"/>
                <a:gd name="T64" fmla="*/ 143 w 143"/>
                <a:gd name="T65" fmla="*/ 13 h 2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43" h="292">
                  <a:moveTo>
                    <a:pt x="139" y="0"/>
                  </a:moveTo>
                  <a:cubicBezTo>
                    <a:pt x="139" y="1"/>
                    <a:pt x="139" y="2"/>
                    <a:pt x="140" y="3"/>
                  </a:cubicBezTo>
                  <a:cubicBezTo>
                    <a:pt x="140" y="3"/>
                    <a:pt x="140" y="3"/>
                    <a:pt x="140" y="3"/>
                  </a:cubicBezTo>
                  <a:cubicBezTo>
                    <a:pt x="140" y="3"/>
                    <a:pt x="140" y="3"/>
                    <a:pt x="140" y="4"/>
                  </a:cubicBezTo>
                  <a:cubicBezTo>
                    <a:pt x="140" y="4"/>
                    <a:pt x="140" y="4"/>
                    <a:pt x="140" y="4"/>
                  </a:cubicBezTo>
                  <a:cubicBezTo>
                    <a:pt x="140" y="9"/>
                    <a:pt x="139" y="27"/>
                    <a:pt x="129" y="35"/>
                  </a:cubicBezTo>
                  <a:cubicBezTo>
                    <a:pt x="126" y="37"/>
                    <a:pt x="123" y="38"/>
                    <a:pt x="121" y="40"/>
                  </a:cubicBezTo>
                  <a:cubicBezTo>
                    <a:pt x="117" y="42"/>
                    <a:pt x="113" y="44"/>
                    <a:pt x="110" y="46"/>
                  </a:cubicBezTo>
                  <a:cubicBezTo>
                    <a:pt x="104" y="50"/>
                    <a:pt x="93" y="55"/>
                    <a:pt x="91" y="63"/>
                  </a:cubicBezTo>
                  <a:cubicBezTo>
                    <a:pt x="91" y="64"/>
                    <a:pt x="91" y="64"/>
                    <a:pt x="91" y="65"/>
                  </a:cubicBezTo>
                  <a:cubicBezTo>
                    <a:pt x="91" y="71"/>
                    <a:pt x="95" y="75"/>
                    <a:pt x="98" y="80"/>
                  </a:cubicBezTo>
                  <a:cubicBezTo>
                    <a:pt x="100" y="83"/>
                    <a:pt x="102" y="86"/>
                    <a:pt x="104" y="90"/>
                  </a:cubicBezTo>
                  <a:cubicBezTo>
                    <a:pt x="106" y="95"/>
                    <a:pt x="108" y="101"/>
                    <a:pt x="108" y="107"/>
                  </a:cubicBezTo>
                  <a:cubicBezTo>
                    <a:pt x="108" y="107"/>
                    <a:pt x="108" y="107"/>
                    <a:pt x="108" y="107"/>
                  </a:cubicBezTo>
                  <a:cubicBezTo>
                    <a:pt x="108" y="108"/>
                    <a:pt x="108" y="109"/>
                    <a:pt x="108" y="110"/>
                  </a:cubicBezTo>
                  <a:cubicBezTo>
                    <a:pt x="106" y="116"/>
                    <a:pt x="98" y="120"/>
                    <a:pt x="92" y="123"/>
                  </a:cubicBezTo>
                  <a:cubicBezTo>
                    <a:pt x="90" y="124"/>
                    <a:pt x="87" y="124"/>
                    <a:pt x="85" y="126"/>
                  </a:cubicBezTo>
                  <a:cubicBezTo>
                    <a:pt x="84" y="127"/>
                    <a:pt x="84" y="127"/>
                    <a:pt x="84" y="128"/>
                  </a:cubicBezTo>
                  <a:cubicBezTo>
                    <a:pt x="84" y="129"/>
                    <a:pt x="86" y="130"/>
                    <a:pt x="87" y="131"/>
                  </a:cubicBezTo>
                  <a:cubicBezTo>
                    <a:pt x="88" y="133"/>
                    <a:pt x="90" y="135"/>
                    <a:pt x="92" y="137"/>
                  </a:cubicBezTo>
                  <a:cubicBezTo>
                    <a:pt x="95" y="141"/>
                    <a:pt x="99" y="148"/>
                    <a:pt x="99" y="155"/>
                  </a:cubicBezTo>
                  <a:cubicBezTo>
                    <a:pt x="99" y="155"/>
                    <a:pt x="99" y="155"/>
                    <a:pt x="99" y="155"/>
                  </a:cubicBezTo>
                  <a:cubicBezTo>
                    <a:pt x="99" y="158"/>
                    <a:pt x="99" y="160"/>
                    <a:pt x="97" y="162"/>
                  </a:cubicBezTo>
                  <a:cubicBezTo>
                    <a:pt x="97" y="162"/>
                    <a:pt x="88" y="170"/>
                    <a:pt x="86" y="173"/>
                  </a:cubicBezTo>
                  <a:cubicBezTo>
                    <a:pt x="84" y="176"/>
                    <a:pt x="83" y="179"/>
                    <a:pt x="83" y="183"/>
                  </a:cubicBezTo>
                  <a:cubicBezTo>
                    <a:pt x="83" y="187"/>
                    <a:pt x="84" y="190"/>
                    <a:pt x="86" y="194"/>
                  </a:cubicBezTo>
                  <a:cubicBezTo>
                    <a:pt x="87" y="197"/>
                    <a:pt x="88" y="199"/>
                    <a:pt x="89" y="202"/>
                  </a:cubicBezTo>
                  <a:cubicBezTo>
                    <a:pt x="94" y="211"/>
                    <a:pt x="98" y="220"/>
                    <a:pt x="100" y="230"/>
                  </a:cubicBezTo>
                  <a:cubicBezTo>
                    <a:pt x="101" y="232"/>
                    <a:pt x="101" y="234"/>
                    <a:pt x="101" y="236"/>
                  </a:cubicBezTo>
                  <a:cubicBezTo>
                    <a:pt x="101" y="236"/>
                    <a:pt x="101" y="236"/>
                    <a:pt x="101" y="236"/>
                  </a:cubicBezTo>
                  <a:cubicBezTo>
                    <a:pt x="101" y="252"/>
                    <a:pt x="90" y="263"/>
                    <a:pt x="78" y="272"/>
                  </a:cubicBezTo>
                  <a:cubicBezTo>
                    <a:pt x="68" y="280"/>
                    <a:pt x="49" y="284"/>
                    <a:pt x="37" y="286"/>
                  </a:cubicBezTo>
                  <a:cubicBezTo>
                    <a:pt x="25" y="288"/>
                    <a:pt x="14" y="289"/>
                    <a:pt x="3" y="290"/>
                  </a:cubicBezTo>
                  <a:cubicBezTo>
                    <a:pt x="2" y="290"/>
                    <a:pt x="1" y="291"/>
                    <a:pt x="0" y="292"/>
                  </a:cubicBezTo>
                  <a:cubicBezTo>
                    <a:pt x="13" y="291"/>
                    <a:pt x="26" y="290"/>
                    <a:pt x="38" y="289"/>
                  </a:cubicBezTo>
                  <a:cubicBezTo>
                    <a:pt x="51" y="287"/>
                    <a:pt x="62" y="285"/>
                    <a:pt x="75" y="278"/>
                  </a:cubicBezTo>
                  <a:cubicBezTo>
                    <a:pt x="90" y="271"/>
                    <a:pt x="107" y="256"/>
                    <a:pt x="107" y="239"/>
                  </a:cubicBezTo>
                  <a:cubicBezTo>
                    <a:pt x="107" y="238"/>
                    <a:pt x="107" y="238"/>
                    <a:pt x="107" y="237"/>
                  </a:cubicBezTo>
                  <a:cubicBezTo>
                    <a:pt x="106" y="227"/>
                    <a:pt x="103" y="220"/>
                    <a:pt x="99" y="211"/>
                  </a:cubicBezTo>
                  <a:cubicBezTo>
                    <a:pt x="97" y="209"/>
                    <a:pt x="96" y="206"/>
                    <a:pt x="95" y="203"/>
                  </a:cubicBezTo>
                  <a:cubicBezTo>
                    <a:pt x="92" y="198"/>
                    <a:pt x="89" y="194"/>
                    <a:pt x="89" y="189"/>
                  </a:cubicBezTo>
                  <a:cubicBezTo>
                    <a:pt x="89" y="187"/>
                    <a:pt x="90" y="186"/>
                    <a:pt x="90" y="184"/>
                  </a:cubicBezTo>
                  <a:cubicBezTo>
                    <a:pt x="91" y="181"/>
                    <a:pt x="94" y="178"/>
                    <a:pt x="96" y="175"/>
                  </a:cubicBezTo>
                  <a:cubicBezTo>
                    <a:pt x="97" y="174"/>
                    <a:pt x="103" y="169"/>
                    <a:pt x="103" y="169"/>
                  </a:cubicBezTo>
                  <a:cubicBezTo>
                    <a:pt x="103" y="169"/>
                    <a:pt x="103" y="169"/>
                    <a:pt x="103" y="169"/>
                  </a:cubicBezTo>
                  <a:cubicBezTo>
                    <a:pt x="103" y="169"/>
                    <a:pt x="103" y="169"/>
                    <a:pt x="103" y="169"/>
                  </a:cubicBezTo>
                  <a:cubicBezTo>
                    <a:pt x="103" y="169"/>
                    <a:pt x="103" y="169"/>
                    <a:pt x="103" y="169"/>
                  </a:cubicBezTo>
                  <a:cubicBezTo>
                    <a:pt x="105" y="166"/>
                    <a:pt x="106" y="163"/>
                    <a:pt x="106" y="159"/>
                  </a:cubicBezTo>
                  <a:cubicBezTo>
                    <a:pt x="106" y="153"/>
                    <a:pt x="103" y="146"/>
                    <a:pt x="101" y="143"/>
                  </a:cubicBezTo>
                  <a:cubicBezTo>
                    <a:pt x="99" y="141"/>
                    <a:pt x="96" y="138"/>
                    <a:pt x="95" y="137"/>
                  </a:cubicBezTo>
                  <a:cubicBezTo>
                    <a:pt x="94" y="136"/>
                    <a:pt x="92" y="135"/>
                    <a:pt x="92" y="134"/>
                  </a:cubicBezTo>
                  <a:cubicBezTo>
                    <a:pt x="92" y="133"/>
                    <a:pt x="92" y="133"/>
                    <a:pt x="93" y="132"/>
                  </a:cubicBezTo>
                  <a:cubicBezTo>
                    <a:pt x="95" y="131"/>
                    <a:pt x="96" y="131"/>
                    <a:pt x="96" y="131"/>
                  </a:cubicBezTo>
                  <a:cubicBezTo>
                    <a:pt x="96" y="131"/>
                    <a:pt x="96" y="131"/>
                    <a:pt x="95" y="131"/>
                  </a:cubicBezTo>
                  <a:cubicBezTo>
                    <a:pt x="95" y="131"/>
                    <a:pt x="95" y="132"/>
                    <a:pt x="95" y="132"/>
                  </a:cubicBezTo>
                  <a:cubicBezTo>
                    <a:pt x="95" y="132"/>
                    <a:pt x="95" y="132"/>
                    <a:pt x="95" y="132"/>
                  </a:cubicBezTo>
                  <a:cubicBezTo>
                    <a:pt x="95" y="132"/>
                    <a:pt x="95" y="132"/>
                    <a:pt x="95" y="132"/>
                  </a:cubicBezTo>
                  <a:cubicBezTo>
                    <a:pt x="95" y="132"/>
                    <a:pt x="95" y="131"/>
                    <a:pt x="95" y="131"/>
                  </a:cubicBezTo>
                  <a:cubicBezTo>
                    <a:pt x="101" y="129"/>
                    <a:pt x="106" y="128"/>
                    <a:pt x="112" y="124"/>
                  </a:cubicBezTo>
                  <a:cubicBezTo>
                    <a:pt x="115" y="120"/>
                    <a:pt x="118" y="116"/>
                    <a:pt x="118" y="112"/>
                  </a:cubicBezTo>
                  <a:cubicBezTo>
                    <a:pt x="118" y="109"/>
                    <a:pt x="117" y="105"/>
                    <a:pt x="114" y="99"/>
                  </a:cubicBezTo>
                  <a:cubicBezTo>
                    <a:pt x="113" y="96"/>
                    <a:pt x="98" y="78"/>
                    <a:pt x="98" y="70"/>
                  </a:cubicBezTo>
                  <a:cubicBezTo>
                    <a:pt x="98" y="69"/>
                    <a:pt x="98" y="69"/>
                    <a:pt x="98" y="69"/>
                  </a:cubicBezTo>
                  <a:cubicBezTo>
                    <a:pt x="100" y="63"/>
                    <a:pt x="104" y="62"/>
                    <a:pt x="109" y="60"/>
                  </a:cubicBezTo>
                  <a:cubicBezTo>
                    <a:pt x="123" y="54"/>
                    <a:pt x="137" y="45"/>
                    <a:pt x="141" y="29"/>
                  </a:cubicBezTo>
                  <a:cubicBezTo>
                    <a:pt x="142" y="24"/>
                    <a:pt x="143" y="18"/>
                    <a:pt x="143" y="13"/>
                  </a:cubicBezTo>
                  <a:cubicBezTo>
                    <a:pt x="143" y="9"/>
                    <a:pt x="141" y="5"/>
                    <a:pt x="139" y="0"/>
                  </a:cubicBezTo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49" name="PA_任意多边形 61"/>
            <p:cNvSpPr/>
            <p:nvPr>
              <p:custDataLst>
                <p:tags r:id="rId74"/>
              </p:custDataLst>
            </p:nvPr>
          </p:nvSpPr>
          <p:spPr bwMode="auto">
            <a:xfrm>
              <a:off x="6834188" y="2590800"/>
              <a:ext cx="1139825" cy="3316288"/>
            </a:xfrm>
            <a:custGeom>
              <a:avLst/>
              <a:gdLst>
                <a:gd name="T0" fmla="*/ 99 w 166"/>
                <a:gd name="T1" fmla="*/ 346 h 483"/>
                <a:gd name="T2" fmla="*/ 51 w 166"/>
                <a:gd name="T3" fmla="*/ 374 h 483"/>
                <a:gd name="T4" fmla="*/ 49 w 166"/>
                <a:gd name="T5" fmla="*/ 397 h 483"/>
                <a:gd name="T6" fmla="*/ 57 w 166"/>
                <a:gd name="T7" fmla="*/ 445 h 483"/>
                <a:gd name="T8" fmla="*/ 71 w 166"/>
                <a:gd name="T9" fmla="*/ 479 h 483"/>
                <a:gd name="T10" fmla="*/ 64 w 166"/>
                <a:gd name="T11" fmla="*/ 482 h 483"/>
                <a:gd name="T12" fmla="*/ 61 w 166"/>
                <a:gd name="T13" fmla="*/ 483 h 483"/>
                <a:gd name="T14" fmla="*/ 56 w 166"/>
                <a:gd name="T15" fmla="*/ 483 h 483"/>
                <a:gd name="T16" fmla="*/ 0 w 166"/>
                <a:gd name="T17" fmla="*/ 481 h 483"/>
                <a:gd name="T18" fmla="*/ 166 w 166"/>
                <a:gd name="T19" fmla="*/ 0 h 483"/>
                <a:gd name="T20" fmla="*/ 99 w 166"/>
                <a:gd name="T21" fmla="*/ 346 h 4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6" h="483">
                  <a:moveTo>
                    <a:pt x="99" y="346"/>
                  </a:moveTo>
                  <a:cubicBezTo>
                    <a:pt x="77" y="348"/>
                    <a:pt x="59" y="349"/>
                    <a:pt x="51" y="374"/>
                  </a:cubicBezTo>
                  <a:cubicBezTo>
                    <a:pt x="50" y="381"/>
                    <a:pt x="49" y="391"/>
                    <a:pt x="49" y="397"/>
                  </a:cubicBezTo>
                  <a:cubicBezTo>
                    <a:pt x="48" y="412"/>
                    <a:pt x="52" y="432"/>
                    <a:pt x="57" y="445"/>
                  </a:cubicBezTo>
                  <a:cubicBezTo>
                    <a:pt x="63" y="462"/>
                    <a:pt x="63" y="463"/>
                    <a:pt x="71" y="479"/>
                  </a:cubicBezTo>
                  <a:cubicBezTo>
                    <a:pt x="69" y="481"/>
                    <a:pt x="67" y="481"/>
                    <a:pt x="64" y="482"/>
                  </a:cubicBezTo>
                  <a:cubicBezTo>
                    <a:pt x="63" y="483"/>
                    <a:pt x="62" y="483"/>
                    <a:pt x="61" y="483"/>
                  </a:cubicBezTo>
                  <a:cubicBezTo>
                    <a:pt x="59" y="483"/>
                    <a:pt x="59" y="483"/>
                    <a:pt x="56" y="483"/>
                  </a:cubicBezTo>
                  <a:cubicBezTo>
                    <a:pt x="43" y="483"/>
                    <a:pt x="13" y="482"/>
                    <a:pt x="0" y="481"/>
                  </a:cubicBezTo>
                  <a:cubicBezTo>
                    <a:pt x="166" y="0"/>
                    <a:pt x="166" y="0"/>
                    <a:pt x="166" y="0"/>
                  </a:cubicBezTo>
                  <a:cubicBezTo>
                    <a:pt x="99" y="346"/>
                    <a:pt x="99" y="346"/>
                    <a:pt x="99" y="346"/>
                  </a:cubicBezTo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50" name="PA_任意多边形 62"/>
            <p:cNvSpPr/>
            <p:nvPr>
              <p:custDataLst>
                <p:tags r:id="rId75"/>
              </p:custDataLst>
            </p:nvPr>
          </p:nvSpPr>
          <p:spPr bwMode="auto">
            <a:xfrm>
              <a:off x="4203701" y="812800"/>
              <a:ext cx="4286250" cy="5094288"/>
            </a:xfrm>
            <a:custGeom>
              <a:avLst/>
              <a:gdLst>
                <a:gd name="T0" fmla="*/ 274 w 624"/>
                <a:gd name="T1" fmla="*/ 1 h 742"/>
                <a:gd name="T2" fmla="*/ 379 w 624"/>
                <a:gd name="T3" fmla="*/ 11 h 742"/>
                <a:gd name="T4" fmla="*/ 450 w 624"/>
                <a:gd name="T5" fmla="*/ 46 h 742"/>
                <a:gd name="T6" fmla="*/ 500 w 624"/>
                <a:gd name="T7" fmla="*/ 100 h 742"/>
                <a:gd name="T8" fmla="*/ 514 w 624"/>
                <a:gd name="T9" fmla="*/ 135 h 742"/>
                <a:gd name="T10" fmla="*/ 522 w 624"/>
                <a:gd name="T11" fmla="*/ 205 h 742"/>
                <a:gd name="T12" fmla="*/ 543 w 624"/>
                <a:gd name="T13" fmla="*/ 250 h 742"/>
                <a:gd name="T14" fmla="*/ 564 w 624"/>
                <a:gd name="T15" fmla="*/ 264 h 742"/>
                <a:gd name="T16" fmla="*/ 606 w 624"/>
                <a:gd name="T17" fmla="*/ 294 h 742"/>
                <a:gd name="T18" fmla="*/ 624 w 624"/>
                <a:gd name="T19" fmla="*/ 316 h 742"/>
                <a:gd name="T20" fmla="*/ 613 w 624"/>
                <a:gd name="T21" fmla="*/ 348 h 742"/>
                <a:gd name="T22" fmla="*/ 605 w 624"/>
                <a:gd name="T23" fmla="*/ 353 h 742"/>
                <a:gd name="T24" fmla="*/ 594 w 624"/>
                <a:gd name="T25" fmla="*/ 359 h 742"/>
                <a:gd name="T26" fmla="*/ 575 w 624"/>
                <a:gd name="T27" fmla="*/ 376 h 742"/>
                <a:gd name="T28" fmla="*/ 582 w 624"/>
                <a:gd name="T29" fmla="*/ 393 h 742"/>
                <a:gd name="T30" fmla="*/ 588 w 624"/>
                <a:gd name="T31" fmla="*/ 403 h 742"/>
                <a:gd name="T32" fmla="*/ 592 w 624"/>
                <a:gd name="T33" fmla="*/ 423 h 742"/>
                <a:gd name="T34" fmla="*/ 576 w 624"/>
                <a:gd name="T35" fmla="*/ 436 h 742"/>
                <a:gd name="T36" fmla="*/ 569 w 624"/>
                <a:gd name="T37" fmla="*/ 439 h 742"/>
                <a:gd name="T38" fmla="*/ 571 w 624"/>
                <a:gd name="T39" fmla="*/ 444 h 742"/>
                <a:gd name="T40" fmla="*/ 576 w 624"/>
                <a:gd name="T41" fmla="*/ 450 h 742"/>
                <a:gd name="T42" fmla="*/ 581 w 624"/>
                <a:gd name="T43" fmla="*/ 475 h 742"/>
                <a:gd name="T44" fmla="*/ 570 w 624"/>
                <a:gd name="T45" fmla="*/ 486 h 742"/>
                <a:gd name="T46" fmla="*/ 570 w 624"/>
                <a:gd name="T47" fmla="*/ 507 h 742"/>
                <a:gd name="T48" fmla="*/ 573 w 624"/>
                <a:gd name="T49" fmla="*/ 515 h 742"/>
                <a:gd name="T50" fmla="*/ 584 w 624"/>
                <a:gd name="T51" fmla="*/ 543 h 742"/>
                <a:gd name="T52" fmla="*/ 562 w 624"/>
                <a:gd name="T53" fmla="*/ 585 h 742"/>
                <a:gd name="T54" fmla="*/ 521 w 624"/>
                <a:gd name="T55" fmla="*/ 599 h 742"/>
                <a:gd name="T56" fmla="*/ 481 w 624"/>
                <a:gd name="T57" fmla="*/ 603 h 742"/>
                <a:gd name="T58" fmla="*/ 424 w 624"/>
                <a:gd name="T59" fmla="*/ 631 h 742"/>
                <a:gd name="T60" fmla="*/ 422 w 624"/>
                <a:gd name="T61" fmla="*/ 650 h 742"/>
                <a:gd name="T62" fmla="*/ 426 w 624"/>
                <a:gd name="T63" fmla="*/ 693 h 742"/>
                <a:gd name="T64" fmla="*/ 444 w 624"/>
                <a:gd name="T65" fmla="*/ 742 h 742"/>
                <a:gd name="T66" fmla="*/ 298 w 624"/>
                <a:gd name="T67" fmla="*/ 739 h 742"/>
                <a:gd name="T68" fmla="*/ 99 w 624"/>
                <a:gd name="T69" fmla="*/ 733 h 742"/>
                <a:gd name="T70" fmla="*/ 83 w 624"/>
                <a:gd name="T71" fmla="*/ 733 h 742"/>
                <a:gd name="T72" fmla="*/ 119 w 624"/>
                <a:gd name="T73" fmla="*/ 676 h 742"/>
                <a:gd name="T74" fmla="*/ 132 w 624"/>
                <a:gd name="T75" fmla="*/ 637 h 742"/>
                <a:gd name="T76" fmla="*/ 126 w 624"/>
                <a:gd name="T77" fmla="*/ 562 h 742"/>
                <a:gd name="T78" fmla="*/ 81 w 624"/>
                <a:gd name="T79" fmla="*/ 477 h 742"/>
                <a:gd name="T80" fmla="*/ 68 w 624"/>
                <a:gd name="T81" fmla="*/ 461 h 742"/>
                <a:gd name="T82" fmla="*/ 44 w 624"/>
                <a:gd name="T83" fmla="*/ 428 h 742"/>
                <a:gd name="T84" fmla="*/ 45 w 624"/>
                <a:gd name="T85" fmla="*/ 429 h 742"/>
                <a:gd name="T86" fmla="*/ 2 w 624"/>
                <a:gd name="T87" fmla="*/ 310 h 742"/>
                <a:gd name="T88" fmla="*/ 1 w 624"/>
                <a:gd name="T89" fmla="*/ 260 h 742"/>
                <a:gd name="T90" fmla="*/ 4 w 624"/>
                <a:gd name="T91" fmla="*/ 236 h 742"/>
                <a:gd name="T92" fmla="*/ 12 w 624"/>
                <a:gd name="T93" fmla="*/ 204 h 742"/>
                <a:gd name="T94" fmla="*/ 17 w 624"/>
                <a:gd name="T95" fmla="*/ 186 h 742"/>
                <a:gd name="T96" fmla="*/ 24 w 624"/>
                <a:gd name="T97" fmla="*/ 170 h 742"/>
                <a:gd name="T98" fmla="*/ 23 w 624"/>
                <a:gd name="T99" fmla="*/ 171 h 742"/>
                <a:gd name="T100" fmla="*/ 77 w 624"/>
                <a:gd name="T101" fmla="*/ 85 h 742"/>
                <a:gd name="T102" fmla="*/ 76 w 624"/>
                <a:gd name="T103" fmla="*/ 86 h 742"/>
                <a:gd name="T104" fmla="*/ 92 w 624"/>
                <a:gd name="T105" fmla="*/ 71 h 742"/>
                <a:gd name="T106" fmla="*/ 114 w 624"/>
                <a:gd name="T107" fmla="*/ 53 h 742"/>
                <a:gd name="T108" fmla="*/ 163 w 624"/>
                <a:gd name="T109" fmla="*/ 27 h 742"/>
                <a:gd name="T110" fmla="*/ 274 w 624"/>
                <a:gd name="T111" fmla="*/ 1 h 7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24" h="742">
                  <a:moveTo>
                    <a:pt x="274" y="1"/>
                  </a:moveTo>
                  <a:cubicBezTo>
                    <a:pt x="309" y="0"/>
                    <a:pt x="345" y="2"/>
                    <a:pt x="379" y="11"/>
                  </a:cubicBezTo>
                  <a:cubicBezTo>
                    <a:pt x="404" y="19"/>
                    <a:pt x="428" y="31"/>
                    <a:pt x="450" y="46"/>
                  </a:cubicBezTo>
                  <a:cubicBezTo>
                    <a:pt x="470" y="59"/>
                    <a:pt x="488" y="79"/>
                    <a:pt x="500" y="100"/>
                  </a:cubicBezTo>
                  <a:cubicBezTo>
                    <a:pt x="506" y="111"/>
                    <a:pt x="512" y="122"/>
                    <a:pt x="514" y="135"/>
                  </a:cubicBezTo>
                  <a:cubicBezTo>
                    <a:pt x="518" y="158"/>
                    <a:pt x="518" y="182"/>
                    <a:pt x="522" y="205"/>
                  </a:cubicBezTo>
                  <a:cubicBezTo>
                    <a:pt x="525" y="223"/>
                    <a:pt x="530" y="237"/>
                    <a:pt x="543" y="250"/>
                  </a:cubicBezTo>
                  <a:cubicBezTo>
                    <a:pt x="548" y="256"/>
                    <a:pt x="557" y="260"/>
                    <a:pt x="564" y="264"/>
                  </a:cubicBezTo>
                  <a:cubicBezTo>
                    <a:pt x="578" y="274"/>
                    <a:pt x="593" y="283"/>
                    <a:pt x="606" y="294"/>
                  </a:cubicBezTo>
                  <a:cubicBezTo>
                    <a:pt x="613" y="299"/>
                    <a:pt x="623" y="308"/>
                    <a:pt x="624" y="316"/>
                  </a:cubicBezTo>
                  <a:cubicBezTo>
                    <a:pt x="624" y="316"/>
                    <a:pt x="624" y="339"/>
                    <a:pt x="613" y="348"/>
                  </a:cubicBezTo>
                  <a:cubicBezTo>
                    <a:pt x="610" y="350"/>
                    <a:pt x="607" y="351"/>
                    <a:pt x="605" y="353"/>
                  </a:cubicBezTo>
                  <a:cubicBezTo>
                    <a:pt x="601" y="355"/>
                    <a:pt x="597" y="357"/>
                    <a:pt x="594" y="359"/>
                  </a:cubicBezTo>
                  <a:cubicBezTo>
                    <a:pt x="588" y="363"/>
                    <a:pt x="577" y="368"/>
                    <a:pt x="575" y="376"/>
                  </a:cubicBezTo>
                  <a:cubicBezTo>
                    <a:pt x="573" y="383"/>
                    <a:pt x="579" y="388"/>
                    <a:pt x="582" y="393"/>
                  </a:cubicBezTo>
                  <a:cubicBezTo>
                    <a:pt x="584" y="396"/>
                    <a:pt x="586" y="399"/>
                    <a:pt x="588" y="403"/>
                  </a:cubicBezTo>
                  <a:cubicBezTo>
                    <a:pt x="591" y="409"/>
                    <a:pt x="593" y="417"/>
                    <a:pt x="592" y="423"/>
                  </a:cubicBezTo>
                  <a:cubicBezTo>
                    <a:pt x="590" y="429"/>
                    <a:pt x="582" y="433"/>
                    <a:pt x="576" y="436"/>
                  </a:cubicBezTo>
                  <a:cubicBezTo>
                    <a:pt x="574" y="437"/>
                    <a:pt x="571" y="437"/>
                    <a:pt x="569" y="439"/>
                  </a:cubicBezTo>
                  <a:cubicBezTo>
                    <a:pt x="567" y="441"/>
                    <a:pt x="569" y="442"/>
                    <a:pt x="571" y="444"/>
                  </a:cubicBezTo>
                  <a:cubicBezTo>
                    <a:pt x="572" y="446"/>
                    <a:pt x="574" y="448"/>
                    <a:pt x="576" y="450"/>
                  </a:cubicBezTo>
                  <a:cubicBezTo>
                    <a:pt x="580" y="456"/>
                    <a:pt x="587" y="468"/>
                    <a:pt x="581" y="475"/>
                  </a:cubicBezTo>
                  <a:cubicBezTo>
                    <a:pt x="581" y="475"/>
                    <a:pt x="572" y="483"/>
                    <a:pt x="570" y="486"/>
                  </a:cubicBezTo>
                  <a:cubicBezTo>
                    <a:pt x="565" y="492"/>
                    <a:pt x="567" y="500"/>
                    <a:pt x="570" y="507"/>
                  </a:cubicBezTo>
                  <a:cubicBezTo>
                    <a:pt x="571" y="510"/>
                    <a:pt x="572" y="512"/>
                    <a:pt x="573" y="515"/>
                  </a:cubicBezTo>
                  <a:cubicBezTo>
                    <a:pt x="578" y="524"/>
                    <a:pt x="582" y="533"/>
                    <a:pt x="584" y="543"/>
                  </a:cubicBezTo>
                  <a:cubicBezTo>
                    <a:pt x="588" y="562"/>
                    <a:pt x="576" y="574"/>
                    <a:pt x="562" y="585"/>
                  </a:cubicBezTo>
                  <a:cubicBezTo>
                    <a:pt x="552" y="593"/>
                    <a:pt x="533" y="597"/>
                    <a:pt x="521" y="599"/>
                  </a:cubicBezTo>
                  <a:cubicBezTo>
                    <a:pt x="507" y="601"/>
                    <a:pt x="494" y="602"/>
                    <a:pt x="481" y="603"/>
                  </a:cubicBezTo>
                  <a:cubicBezTo>
                    <a:pt x="459" y="605"/>
                    <a:pt x="432" y="606"/>
                    <a:pt x="424" y="631"/>
                  </a:cubicBezTo>
                  <a:cubicBezTo>
                    <a:pt x="423" y="637"/>
                    <a:pt x="423" y="643"/>
                    <a:pt x="422" y="650"/>
                  </a:cubicBezTo>
                  <a:cubicBezTo>
                    <a:pt x="421" y="664"/>
                    <a:pt x="422" y="679"/>
                    <a:pt x="426" y="693"/>
                  </a:cubicBezTo>
                  <a:cubicBezTo>
                    <a:pt x="431" y="710"/>
                    <a:pt x="437" y="726"/>
                    <a:pt x="444" y="742"/>
                  </a:cubicBezTo>
                  <a:cubicBezTo>
                    <a:pt x="395" y="741"/>
                    <a:pt x="347" y="740"/>
                    <a:pt x="298" y="739"/>
                  </a:cubicBezTo>
                  <a:cubicBezTo>
                    <a:pt x="232" y="737"/>
                    <a:pt x="166" y="735"/>
                    <a:pt x="99" y="733"/>
                  </a:cubicBezTo>
                  <a:cubicBezTo>
                    <a:pt x="94" y="733"/>
                    <a:pt x="88" y="733"/>
                    <a:pt x="83" y="733"/>
                  </a:cubicBezTo>
                  <a:cubicBezTo>
                    <a:pt x="96" y="715"/>
                    <a:pt x="110" y="697"/>
                    <a:pt x="119" y="676"/>
                  </a:cubicBezTo>
                  <a:cubicBezTo>
                    <a:pt x="125" y="663"/>
                    <a:pt x="129" y="650"/>
                    <a:pt x="132" y="637"/>
                  </a:cubicBezTo>
                  <a:cubicBezTo>
                    <a:pt x="136" y="612"/>
                    <a:pt x="133" y="586"/>
                    <a:pt x="126" y="562"/>
                  </a:cubicBezTo>
                  <a:cubicBezTo>
                    <a:pt x="118" y="531"/>
                    <a:pt x="100" y="502"/>
                    <a:pt x="81" y="477"/>
                  </a:cubicBezTo>
                  <a:cubicBezTo>
                    <a:pt x="76" y="471"/>
                    <a:pt x="72" y="467"/>
                    <a:pt x="68" y="461"/>
                  </a:cubicBezTo>
                  <a:cubicBezTo>
                    <a:pt x="59" y="450"/>
                    <a:pt x="51" y="439"/>
                    <a:pt x="44" y="428"/>
                  </a:cubicBezTo>
                  <a:cubicBezTo>
                    <a:pt x="45" y="428"/>
                    <a:pt x="45" y="429"/>
                    <a:pt x="45" y="429"/>
                  </a:cubicBezTo>
                  <a:cubicBezTo>
                    <a:pt x="23" y="393"/>
                    <a:pt x="8" y="353"/>
                    <a:pt x="2" y="310"/>
                  </a:cubicBezTo>
                  <a:cubicBezTo>
                    <a:pt x="0" y="293"/>
                    <a:pt x="0" y="277"/>
                    <a:pt x="1" y="260"/>
                  </a:cubicBezTo>
                  <a:cubicBezTo>
                    <a:pt x="1" y="252"/>
                    <a:pt x="3" y="244"/>
                    <a:pt x="4" y="236"/>
                  </a:cubicBezTo>
                  <a:cubicBezTo>
                    <a:pt x="5" y="225"/>
                    <a:pt x="8" y="214"/>
                    <a:pt x="12" y="204"/>
                  </a:cubicBezTo>
                  <a:cubicBezTo>
                    <a:pt x="13" y="198"/>
                    <a:pt x="15" y="192"/>
                    <a:pt x="17" y="186"/>
                  </a:cubicBezTo>
                  <a:cubicBezTo>
                    <a:pt x="19" y="181"/>
                    <a:pt x="21" y="174"/>
                    <a:pt x="24" y="170"/>
                  </a:cubicBezTo>
                  <a:cubicBezTo>
                    <a:pt x="23" y="171"/>
                    <a:pt x="23" y="171"/>
                    <a:pt x="23" y="171"/>
                  </a:cubicBezTo>
                  <a:cubicBezTo>
                    <a:pt x="38" y="139"/>
                    <a:pt x="53" y="110"/>
                    <a:pt x="77" y="85"/>
                  </a:cubicBezTo>
                  <a:cubicBezTo>
                    <a:pt x="77" y="85"/>
                    <a:pt x="77" y="86"/>
                    <a:pt x="76" y="86"/>
                  </a:cubicBezTo>
                  <a:cubicBezTo>
                    <a:pt x="80" y="80"/>
                    <a:pt x="87" y="75"/>
                    <a:pt x="92" y="71"/>
                  </a:cubicBezTo>
                  <a:cubicBezTo>
                    <a:pt x="99" y="65"/>
                    <a:pt x="106" y="59"/>
                    <a:pt x="114" y="53"/>
                  </a:cubicBezTo>
                  <a:cubicBezTo>
                    <a:pt x="129" y="43"/>
                    <a:pt x="146" y="34"/>
                    <a:pt x="163" y="27"/>
                  </a:cubicBezTo>
                  <a:cubicBezTo>
                    <a:pt x="198" y="12"/>
                    <a:pt x="236" y="4"/>
                    <a:pt x="274" y="1"/>
                  </a:cubicBezTo>
                </a:path>
              </a:pathLst>
            </a:custGeom>
            <a:solidFill>
              <a:srgbClr val="9C9C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51" name="PA_任意多边形 63"/>
            <p:cNvSpPr/>
            <p:nvPr>
              <p:custDataLst>
                <p:tags r:id="rId76"/>
              </p:custDataLst>
            </p:nvPr>
          </p:nvSpPr>
          <p:spPr bwMode="auto">
            <a:xfrm>
              <a:off x="4203701" y="812800"/>
              <a:ext cx="4286250" cy="5094288"/>
            </a:xfrm>
            <a:custGeom>
              <a:avLst/>
              <a:gdLst>
                <a:gd name="T0" fmla="*/ 274 w 624"/>
                <a:gd name="T1" fmla="*/ 1 h 742"/>
                <a:gd name="T2" fmla="*/ 379 w 624"/>
                <a:gd name="T3" fmla="*/ 11 h 742"/>
                <a:gd name="T4" fmla="*/ 450 w 624"/>
                <a:gd name="T5" fmla="*/ 46 h 742"/>
                <a:gd name="T6" fmla="*/ 500 w 624"/>
                <a:gd name="T7" fmla="*/ 100 h 742"/>
                <a:gd name="T8" fmla="*/ 514 w 624"/>
                <a:gd name="T9" fmla="*/ 135 h 742"/>
                <a:gd name="T10" fmla="*/ 522 w 624"/>
                <a:gd name="T11" fmla="*/ 205 h 742"/>
                <a:gd name="T12" fmla="*/ 543 w 624"/>
                <a:gd name="T13" fmla="*/ 250 h 742"/>
                <a:gd name="T14" fmla="*/ 564 w 624"/>
                <a:gd name="T15" fmla="*/ 264 h 742"/>
                <a:gd name="T16" fmla="*/ 606 w 624"/>
                <a:gd name="T17" fmla="*/ 294 h 742"/>
                <a:gd name="T18" fmla="*/ 624 w 624"/>
                <a:gd name="T19" fmla="*/ 316 h 742"/>
                <a:gd name="T20" fmla="*/ 613 w 624"/>
                <a:gd name="T21" fmla="*/ 348 h 742"/>
                <a:gd name="T22" fmla="*/ 605 w 624"/>
                <a:gd name="T23" fmla="*/ 353 h 742"/>
                <a:gd name="T24" fmla="*/ 594 w 624"/>
                <a:gd name="T25" fmla="*/ 359 h 742"/>
                <a:gd name="T26" fmla="*/ 575 w 624"/>
                <a:gd name="T27" fmla="*/ 376 h 742"/>
                <a:gd name="T28" fmla="*/ 582 w 624"/>
                <a:gd name="T29" fmla="*/ 393 h 742"/>
                <a:gd name="T30" fmla="*/ 588 w 624"/>
                <a:gd name="T31" fmla="*/ 403 h 742"/>
                <a:gd name="T32" fmla="*/ 592 w 624"/>
                <a:gd name="T33" fmla="*/ 423 h 742"/>
                <a:gd name="T34" fmla="*/ 576 w 624"/>
                <a:gd name="T35" fmla="*/ 436 h 742"/>
                <a:gd name="T36" fmla="*/ 569 w 624"/>
                <a:gd name="T37" fmla="*/ 439 h 742"/>
                <a:gd name="T38" fmla="*/ 571 w 624"/>
                <a:gd name="T39" fmla="*/ 444 h 742"/>
                <a:gd name="T40" fmla="*/ 576 w 624"/>
                <a:gd name="T41" fmla="*/ 450 h 742"/>
                <a:gd name="T42" fmla="*/ 581 w 624"/>
                <a:gd name="T43" fmla="*/ 475 h 742"/>
                <a:gd name="T44" fmla="*/ 570 w 624"/>
                <a:gd name="T45" fmla="*/ 486 h 742"/>
                <a:gd name="T46" fmla="*/ 570 w 624"/>
                <a:gd name="T47" fmla="*/ 507 h 742"/>
                <a:gd name="T48" fmla="*/ 573 w 624"/>
                <a:gd name="T49" fmla="*/ 515 h 742"/>
                <a:gd name="T50" fmla="*/ 584 w 624"/>
                <a:gd name="T51" fmla="*/ 543 h 742"/>
                <a:gd name="T52" fmla="*/ 562 w 624"/>
                <a:gd name="T53" fmla="*/ 585 h 742"/>
                <a:gd name="T54" fmla="*/ 521 w 624"/>
                <a:gd name="T55" fmla="*/ 599 h 742"/>
                <a:gd name="T56" fmla="*/ 481 w 624"/>
                <a:gd name="T57" fmla="*/ 603 h 742"/>
                <a:gd name="T58" fmla="*/ 424 w 624"/>
                <a:gd name="T59" fmla="*/ 631 h 742"/>
                <a:gd name="T60" fmla="*/ 422 w 624"/>
                <a:gd name="T61" fmla="*/ 650 h 742"/>
                <a:gd name="T62" fmla="*/ 426 w 624"/>
                <a:gd name="T63" fmla="*/ 693 h 742"/>
                <a:gd name="T64" fmla="*/ 444 w 624"/>
                <a:gd name="T65" fmla="*/ 742 h 742"/>
                <a:gd name="T66" fmla="*/ 298 w 624"/>
                <a:gd name="T67" fmla="*/ 739 h 742"/>
                <a:gd name="T68" fmla="*/ 99 w 624"/>
                <a:gd name="T69" fmla="*/ 733 h 742"/>
                <a:gd name="T70" fmla="*/ 83 w 624"/>
                <a:gd name="T71" fmla="*/ 733 h 742"/>
                <a:gd name="T72" fmla="*/ 119 w 624"/>
                <a:gd name="T73" fmla="*/ 676 h 742"/>
                <a:gd name="T74" fmla="*/ 132 w 624"/>
                <a:gd name="T75" fmla="*/ 637 h 742"/>
                <a:gd name="T76" fmla="*/ 126 w 624"/>
                <a:gd name="T77" fmla="*/ 562 h 742"/>
                <a:gd name="T78" fmla="*/ 81 w 624"/>
                <a:gd name="T79" fmla="*/ 477 h 742"/>
                <a:gd name="T80" fmla="*/ 68 w 624"/>
                <a:gd name="T81" fmla="*/ 461 h 742"/>
                <a:gd name="T82" fmla="*/ 44 w 624"/>
                <a:gd name="T83" fmla="*/ 428 h 742"/>
                <a:gd name="T84" fmla="*/ 45 w 624"/>
                <a:gd name="T85" fmla="*/ 429 h 742"/>
                <a:gd name="T86" fmla="*/ 2 w 624"/>
                <a:gd name="T87" fmla="*/ 310 h 742"/>
                <a:gd name="T88" fmla="*/ 1 w 624"/>
                <a:gd name="T89" fmla="*/ 260 h 742"/>
                <a:gd name="T90" fmla="*/ 4 w 624"/>
                <a:gd name="T91" fmla="*/ 236 h 742"/>
                <a:gd name="T92" fmla="*/ 12 w 624"/>
                <a:gd name="T93" fmla="*/ 204 h 742"/>
                <a:gd name="T94" fmla="*/ 17 w 624"/>
                <a:gd name="T95" fmla="*/ 186 h 742"/>
                <a:gd name="T96" fmla="*/ 24 w 624"/>
                <a:gd name="T97" fmla="*/ 170 h 742"/>
                <a:gd name="T98" fmla="*/ 23 w 624"/>
                <a:gd name="T99" fmla="*/ 171 h 742"/>
                <a:gd name="T100" fmla="*/ 77 w 624"/>
                <a:gd name="T101" fmla="*/ 85 h 742"/>
                <a:gd name="T102" fmla="*/ 76 w 624"/>
                <a:gd name="T103" fmla="*/ 86 h 742"/>
                <a:gd name="T104" fmla="*/ 92 w 624"/>
                <a:gd name="T105" fmla="*/ 71 h 742"/>
                <a:gd name="T106" fmla="*/ 114 w 624"/>
                <a:gd name="T107" fmla="*/ 53 h 742"/>
                <a:gd name="T108" fmla="*/ 163 w 624"/>
                <a:gd name="T109" fmla="*/ 27 h 742"/>
                <a:gd name="T110" fmla="*/ 274 w 624"/>
                <a:gd name="T111" fmla="*/ 1 h 7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24" h="742">
                  <a:moveTo>
                    <a:pt x="274" y="1"/>
                  </a:moveTo>
                  <a:cubicBezTo>
                    <a:pt x="309" y="0"/>
                    <a:pt x="345" y="2"/>
                    <a:pt x="379" y="11"/>
                  </a:cubicBezTo>
                  <a:cubicBezTo>
                    <a:pt x="404" y="19"/>
                    <a:pt x="428" y="31"/>
                    <a:pt x="450" y="46"/>
                  </a:cubicBezTo>
                  <a:cubicBezTo>
                    <a:pt x="470" y="59"/>
                    <a:pt x="488" y="79"/>
                    <a:pt x="500" y="100"/>
                  </a:cubicBezTo>
                  <a:cubicBezTo>
                    <a:pt x="506" y="111"/>
                    <a:pt x="512" y="122"/>
                    <a:pt x="514" y="135"/>
                  </a:cubicBezTo>
                  <a:cubicBezTo>
                    <a:pt x="518" y="158"/>
                    <a:pt x="518" y="182"/>
                    <a:pt x="522" y="205"/>
                  </a:cubicBezTo>
                  <a:cubicBezTo>
                    <a:pt x="525" y="223"/>
                    <a:pt x="530" y="237"/>
                    <a:pt x="543" y="250"/>
                  </a:cubicBezTo>
                  <a:cubicBezTo>
                    <a:pt x="548" y="256"/>
                    <a:pt x="557" y="260"/>
                    <a:pt x="564" y="264"/>
                  </a:cubicBezTo>
                  <a:cubicBezTo>
                    <a:pt x="578" y="274"/>
                    <a:pt x="593" y="283"/>
                    <a:pt x="606" y="294"/>
                  </a:cubicBezTo>
                  <a:cubicBezTo>
                    <a:pt x="613" y="299"/>
                    <a:pt x="623" y="308"/>
                    <a:pt x="624" y="316"/>
                  </a:cubicBezTo>
                  <a:cubicBezTo>
                    <a:pt x="624" y="316"/>
                    <a:pt x="624" y="339"/>
                    <a:pt x="613" y="348"/>
                  </a:cubicBezTo>
                  <a:cubicBezTo>
                    <a:pt x="610" y="350"/>
                    <a:pt x="607" y="351"/>
                    <a:pt x="605" y="353"/>
                  </a:cubicBezTo>
                  <a:cubicBezTo>
                    <a:pt x="601" y="355"/>
                    <a:pt x="597" y="357"/>
                    <a:pt x="594" y="359"/>
                  </a:cubicBezTo>
                  <a:cubicBezTo>
                    <a:pt x="588" y="363"/>
                    <a:pt x="577" y="368"/>
                    <a:pt x="575" y="376"/>
                  </a:cubicBezTo>
                  <a:cubicBezTo>
                    <a:pt x="573" y="383"/>
                    <a:pt x="579" y="388"/>
                    <a:pt x="582" y="393"/>
                  </a:cubicBezTo>
                  <a:cubicBezTo>
                    <a:pt x="584" y="396"/>
                    <a:pt x="586" y="399"/>
                    <a:pt x="588" y="403"/>
                  </a:cubicBezTo>
                  <a:cubicBezTo>
                    <a:pt x="591" y="409"/>
                    <a:pt x="593" y="417"/>
                    <a:pt x="592" y="423"/>
                  </a:cubicBezTo>
                  <a:cubicBezTo>
                    <a:pt x="590" y="429"/>
                    <a:pt x="582" y="433"/>
                    <a:pt x="576" y="436"/>
                  </a:cubicBezTo>
                  <a:cubicBezTo>
                    <a:pt x="574" y="437"/>
                    <a:pt x="571" y="437"/>
                    <a:pt x="569" y="439"/>
                  </a:cubicBezTo>
                  <a:cubicBezTo>
                    <a:pt x="567" y="441"/>
                    <a:pt x="569" y="442"/>
                    <a:pt x="571" y="444"/>
                  </a:cubicBezTo>
                  <a:cubicBezTo>
                    <a:pt x="572" y="446"/>
                    <a:pt x="574" y="448"/>
                    <a:pt x="576" y="450"/>
                  </a:cubicBezTo>
                  <a:cubicBezTo>
                    <a:pt x="580" y="456"/>
                    <a:pt x="587" y="468"/>
                    <a:pt x="581" y="475"/>
                  </a:cubicBezTo>
                  <a:cubicBezTo>
                    <a:pt x="581" y="475"/>
                    <a:pt x="572" y="483"/>
                    <a:pt x="570" y="486"/>
                  </a:cubicBezTo>
                  <a:cubicBezTo>
                    <a:pt x="565" y="492"/>
                    <a:pt x="567" y="500"/>
                    <a:pt x="570" y="507"/>
                  </a:cubicBezTo>
                  <a:cubicBezTo>
                    <a:pt x="571" y="510"/>
                    <a:pt x="572" y="512"/>
                    <a:pt x="573" y="515"/>
                  </a:cubicBezTo>
                  <a:cubicBezTo>
                    <a:pt x="578" y="524"/>
                    <a:pt x="582" y="533"/>
                    <a:pt x="584" y="543"/>
                  </a:cubicBezTo>
                  <a:cubicBezTo>
                    <a:pt x="588" y="562"/>
                    <a:pt x="576" y="574"/>
                    <a:pt x="562" y="585"/>
                  </a:cubicBezTo>
                  <a:cubicBezTo>
                    <a:pt x="552" y="593"/>
                    <a:pt x="533" y="597"/>
                    <a:pt x="521" y="599"/>
                  </a:cubicBezTo>
                  <a:cubicBezTo>
                    <a:pt x="507" y="601"/>
                    <a:pt x="494" y="602"/>
                    <a:pt x="481" y="603"/>
                  </a:cubicBezTo>
                  <a:cubicBezTo>
                    <a:pt x="459" y="605"/>
                    <a:pt x="432" y="606"/>
                    <a:pt x="424" y="631"/>
                  </a:cubicBezTo>
                  <a:cubicBezTo>
                    <a:pt x="423" y="637"/>
                    <a:pt x="423" y="643"/>
                    <a:pt x="422" y="650"/>
                  </a:cubicBezTo>
                  <a:cubicBezTo>
                    <a:pt x="421" y="664"/>
                    <a:pt x="422" y="679"/>
                    <a:pt x="426" y="693"/>
                  </a:cubicBezTo>
                  <a:cubicBezTo>
                    <a:pt x="431" y="710"/>
                    <a:pt x="437" y="726"/>
                    <a:pt x="444" y="742"/>
                  </a:cubicBezTo>
                  <a:cubicBezTo>
                    <a:pt x="395" y="741"/>
                    <a:pt x="347" y="740"/>
                    <a:pt x="298" y="739"/>
                  </a:cubicBezTo>
                  <a:cubicBezTo>
                    <a:pt x="232" y="737"/>
                    <a:pt x="166" y="735"/>
                    <a:pt x="99" y="733"/>
                  </a:cubicBezTo>
                  <a:cubicBezTo>
                    <a:pt x="94" y="733"/>
                    <a:pt x="88" y="733"/>
                    <a:pt x="83" y="733"/>
                  </a:cubicBezTo>
                  <a:cubicBezTo>
                    <a:pt x="96" y="715"/>
                    <a:pt x="110" y="697"/>
                    <a:pt x="119" y="676"/>
                  </a:cubicBezTo>
                  <a:cubicBezTo>
                    <a:pt x="125" y="663"/>
                    <a:pt x="129" y="650"/>
                    <a:pt x="132" y="637"/>
                  </a:cubicBezTo>
                  <a:cubicBezTo>
                    <a:pt x="136" y="612"/>
                    <a:pt x="133" y="586"/>
                    <a:pt x="126" y="562"/>
                  </a:cubicBezTo>
                  <a:cubicBezTo>
                    <a:pt x="118" y="531"/>
                    <a:pt x="100" y="502"/>
                    <a:pt x="81" y="477"/>
                  </a:cubicBezTo>
                  <a:cubicBezTo>
                    <a:pt x="76" y="471"/>
                    <a:pt x="72" y="467"/>
                    <a:pt x="68" y="461"/>
                  </a:cubicBezTo>
                  <a:cubicBezTo>
                    <a:pt x="59" y="450"/>
                    <a:pt x="51" y="439"/>
                    <a:pt x="44" y="428"/>
                  </a:cubicBezTo>
                  <a:cubicBezTo>
                    <a:pt x="45" y="428"/>
                    <a:pt x="45" y="429"/>
                    <a:pt x="45" y="429"/>
                  </a:cubicBezTo>
                  <a:cubicBezTo>
                    <a:pt x="23" y="393"/>
                    <a:pt x="8" y="353"/>
                    <a:pt x="2" y="310"/>
                  </a:cubicBezTo>
                  <a:cubicBezTo>
                    <a:pt x="0" y="293"/>
                    <a:pt x="0" y="277"/>
                    <a:pt x="1" y="260"/>
                  </a:cubicBezTo>
                  <a:cubicBezTo>
                    <a:pt x="1" y="252"/>
                    <a:pt x="3" y="244"/>
                    <a:pt x="4" y="236"/>
                  </a:cubicBezTo>
                  <a:cubicBezTo>
                    <a:pt x="5" y="225"/>
                    <a:pt x="8" y="214"/>
                    <a:pt x="12" y="204"/>
                  </a:cubicBezTo>
                  <a:cubicBezTo>
                    <a:pt x="13" y="198"/>
                    <a:pt x="15" y="192"/>
                    <a:pt x="17" y="186"/>
                  </a:cubicBezTo>
                  <a:cubicBezTo>
                    <a:pt x="19" y="181"/>
                    <a:pt x="21" y="174"/>
                    <a:pt x="24" y="170"/>
                  </a:cubicBezTo>
                  <a:cubicBezTo>
                    <a:pt x="23" y="171"/>
                    <a:pt x="23" y="171"/>
                    <a:pt x="23" y="171"/>
                  </a:cubicBezTo>
                  <a:cubicBezTo>
                    <a:pt x="38" y="139"/>
                    <a:pt x="53" y="110"/>
                    <a:pt x="77" y="85"/>
                  </a:cubicBezTo>
                  <a:cubicBezTo>
                    <a:pt x="77" y="85"/>
                    <a:pt x="77" y="86"/>
                    <a:pt x="76" y="86"/>
                  </a:cubicBezTo>
                  <a:cubicBezTo>
                    <a:pt x="80" y="80"/>
                    <a:pt x="87" y="75"/>
                    <a:pt x="92" y="71"/>
                  </a:cubicBezTo>
                  <a:cubicBezTo>
                    <a:pt x="99" y="65"/>
                    <a:pt x="106" y="59"/>
                    <a:pt x="114" y="53"/>
                  </a:cubicBezTo>
                  <a:cubicBezTo>
                    <a:pt x="129" y="43"/>
                    <a:pt x="146" y="34"/>
                    <a:pt x="163" y="27"/>
                  </a:cubicBezTo>
                  <a:cubicBezTo>
                    <a:pt x="198" y="12"/>
                    <a:pt x="236" y="4"/>
                    <a:pt x="274" y="1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52" name="PA_任意多边形 64"/>
            <p:cNvSpPr/>
            <p:nvPr>
              <p:custDataLst>
                <p:tags r:id="rId77"/>
              </p:custDataLst>
            </p:nvPr>
          </p:nvSpPr>
          <p:spPr bwMode="auto">
            <a:xfrm>
              <a:off x="4244976" y="860425"/>
              <a:ext cx="4203700" cy="5005388"/>
            </a:xfrm>
            <a:custGeom>
              <a:avLst/>
              <a:gdLst>
                <a:gd name="T0" fmla="*/ 88 w 612"/>
                <a:gd name="T1" fmla="*/ 720 h 729"/>
                <a:gd name="T2" fmla="*/ 131 w 612"/>
                <a:gd name="T3" fmla="*/ 631 h 729"/>
                <a:gd name="T4" fmla="*/ 79 w 612"/>
                <a:gd name="T5" fmla="*/ 466 h 729"/>
                <a:gd name="T6" fmla="*/ 66 w 612"/>
                <a:gd name="T7" fmla="*/ 450 h 729"/>
                <a:gd name="T8" fmla="*/ 44 w 612"/>
                <a:gd name="T9" fmla="*/ 418 h 729"/>
                <a:gd name="T10" fmla="*/ 1 w 612"/>
                <a:gd name="T11" fmla="*/ 253 h 729"/>
                <a:gd name="T12" fmla="*/ 4 w 612"/>
                <a:gd name="T13" fmla="*/ 230 h 729"/>
                <a:gd name="T14" fmla="*/ 17 w 612"/>
                <a:gd name="T15" fmla="*/ 181 h 729"/>
                <a:gd name="T16" fmla="*/ 23 w 612"/>
                <a:gd name="T17" fmla="*/ 166 h 729"/>
                <a:gd name="T18" fmla="*/ 23 w 612"/>
                <a:gd name="T19" fmla="*/ 166 h 729"/>
                <a:gd name="T20" fmla="*/ 75 w 612"/>
                <a:gd name="T21" fmla="*/ 82 h 729"/>
                <a:gd name="T22" fmla="*/ 86 w 612"/>
                <a:gd name="T23" fmla="*/ 71 h 729"/>
                <a:gd name="T24" fmla="*/ 111 w 612"/>
                <a:gd name="T25" fmla="*/ 51 h 729"/>
                <a:gd name="T26" fmla="*/ 268 w 612"/>
                <a:gd name="T27" fmla="*/ 0 h 729"/>
                <a:gd name="T28" fmla="*/ 371 w 612"/>
                <a:gd name="T29" fmla="*/ 10 h 729"/>
                <a:gd name="T30" fmla="*/ 489 w 612"/>
                <a:gd name="T31" fmla="*/ 96 h 729"/>
                <a:gd name="T32" fmla="*/ 506 w 612"/>
                <a:gd name="T33" fmla="*/ 164 h 729"/>
                <a:gd name="T34" fmla="*/ 533 w 612"/>
                <a:gd name="T35" fmla="*/ 247 h 729"/>
                <a:gd name="T36" fmla="*/ 555 w 612"/>
                <a:gd name="T37" fmla="*/ 262 h 729"/>
                <a:gd name="T38" fmla="*/ 597 w 612"/>
                <a:gd name="T39" fmla="*/ 291 h 729"/>
                <a:gd name="T40" fmla="*/ 612 w 612"/>
                <a:gd name="T41" fmla="*/ 309 h 729"/>
                <a:gd name="T42" fmla="*/ 596 w 612"/>
                <a:gd name="T43" fmla="*/ 341 h 729"/>
                <a:gd name="T44" fmla="*/ 585 w 612"/>
                <a:gd name="T45" fmla="*/ 347 h 729"/>
                <a:gd name="T46" fmla="*/ 563 w 612"/>
                <a:gd name="T47" fmla="*/ 367 h 729"/>
                <a:gd name="T48" fmla="*/ 571 w 612"/>
                <a:gd name="T49" fmla="*/ 389 h 729"/>
                <a:gd name="T50" fmla="*/ 580 w 612"/>
                <a:gd name="T51" fmla="*/ 415 h 729"/>
                <a:gd name="T52" fmla="*/ 568 w 612"/>
                <a:gd name="T53" fmla="*/ 423 h 729"/>
                <a:gd name="T54" fmla="*/ 559 w 612"/>
                <a:gd name="T55" fmla="*/ 428 h 729"/>
                <a:gd name="T56" fmla="*/ 560 w 612"/>
                <a:gd name="T57" fmla="*/ 441 h 729"/>
                <a:gd name="T58" fmla="*/ 565 w 612"/>
                <a:gd name="T59" fmla="*/ 446 h 729"/>
                <a:gd name="T60" fmla="*/ 569 w 612"/>
                <a:gd name="T61" fmla="*/ 465 h 729"/>
                <a:gd name="T62" fmla="*/ 559 w 612"/>
                <a:gd name="T63" fmla="*/ 476 h 729"/>
                <a:gd name="T64" fmla="*/ 562 w 612"/>
                <a:gd name="T65" fmla="*/ 511 h 729"/>
                <a:gd name="T66" fmla="*/ 572 w 612"/>
                <a:gd name="T67" fmla="*/ 537 h 729"/>
                <a:gd name="T68" fmla="*/ 514 w 612"/>
                <a:gd name="T69" fmla="*/ 586 h 729"/>
                <a:gd name="T70" fmla="*/ 472 w 612"/>
                <a:gd name="T71" fmla="*/ 590 h 729"/>
                <a:gd name="T72" fmla="*/ 410 w 612"/>
                <a:gd name="T73" fmla="*/ 640 h 729"/>
                <a:gd name="T74" fmla="*/ 414 w 612"/>
                <a:gd name="T75" fmla="*/ 688 h 729"/>
                <a:gd name="T76" fmla="*/ 93 w 612"/>
                <a:gd name="T77" fmla="*/ 720 h 7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612" h="729">
                  <a:moveTo>
                    <a:pt x="93" y="720"/>
                  </a:moveTo>
                  <a:cubicBezTo>
                    <a:pt x="92" y="720"/>
                    <a:pt x="90" y="720"/>
                    <a:pt x="88" y="720"/>
                  </a:cubicBezTo>
                  <a:cubicBezTo>
                    <a:pt x="100" y="705"/>
                    <a:pt x="111" y="689"/>
                    <a:pt x="119" y="671"/>
                  </a:cubicBezTo>
                  <a:cubicBezTo>
                    <a:pt x="125" y="658"/>
                    <a:pt x="129" y="645"/>
                    <a:pt x="131" y="631"/>
                  </a:cubicBezTo>
                  <a:cubicBezTo>
                    <a:pt x="136" y="609"/>
                    <a:pt x="134" y="584"/>
                    <a:pt x="126" y="554"/>
                  </a:cubicBezTo>
                  <a:cubicBezTo>
                    <a:pt x="118" y="521"/>
                    <a:pt x="99" y="492"/>
                    <a:pt x="79" y="466"/>
                  </a:cubicBezTo>
                  <a:cubicBezTo>
                    <a:pt x="77" y="463"/>
                    <a:pt x="74" y="460"/>
                    <a:pt x="72" y="457"/>
                  </a:cubicBezTo>
                  <a:cubicBezTo>
                    <a:pt x="70" y="455"/>
                    <a:pt x="68" y="453"/>
                    <a:pt x="66" y="450"/>
                  </a:cubicBezTo>
                  <a:cubicBezTo>
                    <a:pt x="57" y="439"/>
                    <a:pt x="50" y="428"/>
                    <a:pt x="44" y="418"/>
                  </a:cubicBezTo>
                  <a:cubicBezTo>
                    <a:pt x="44" y="418"/>
                    <a:pt x="44" y="418"/>
                    <a:pt x="44" y="418"/>
                  </a:cubicBezTo>
                  <a:cubicBezTo>
                    <a:pt x="21" y="380"/>
                    <a:pt x="7" y="341"/>
                    <a:pt x="2" y="302"/>
                  </a:cubicBezTo>
                  <a:cubicBezTo>
                    <a:pt x="0" y="285"/>
                    <a:pt x="0" y="269"/>
                    <a:pt x="1" y="253"/>
                  </a:cubicBezTo>
                  <a:cubicBezTo>
                    <a:pt x="1" y="248"/>
                    <a:pt x="2" y="243"/>
                    <a:pt x="3" y="238"/>
                  </a:cubicBezTo>
                  <a:cubicBezTo>
                    <a:pt x="3" y="235"/>
                    <a:pt x="3" y="233"/>
                    <a:pt x="4" y="230"/>
                  </a:cubicBezTo>
                  <a:cubicBezTo>
                    <a:pt x="5" y="219"/>
                    <a:pt x="8" y="209"/>
                    <a:pt x="11" y="198"/>
                  </a:cubicBezTo>
                  <a:cubicBezTo>
                    <a:pt x="13" y="193"/>
                    <a:pt x="15" y="187"/>
                    <a:pt x="17" y="181"/>
                  </a:cubicBezTo>
                  <a:cubicBezTo>
                    <a:pt x="17" y="180"/>
                    <a:pt x="18" y="178"/>
                    <a:pt x="18" y="177"/>
                  </a:cubicBezTo>
                  <a:cubicBezTo>
                    <a:pt x="19" y="173"/>
                    <a:pt x="21" y="169"/>
                    <a:pt x="23" y="166"/>
                  </a:cubicBezTo>
                  <a:cubicBezTo>
                    <a:pt x="20" y="164"/>
                    <a:pt x="20" y="164"/>
                    <a:pt x="20" y="164"/>
                  </a:cubicBezTo>
                  <a:cubicBezTo>
                    <a:pt x="23" y="166"/>
                    <a:pt x="23" y="166"/>
                    <a:pt x="23" y="166"/>
                  </a:cubicBezTo>
                  <a:cubicBezTo>
                    <a:pt x="35" y="139"/>
                    <a:pt x="51" y="108"/>
                    <a:pt x="75" y="82"/>
                  </a:cubicBezTo>
                  <a:cubicBezTo>
                    <a:pt x="75" y="82"/>
                    <a:pt x="75" y="82"/>
                    <a:pt x="75" y="82"/>
                  </a:cubicBezTo>
                  <a:cubicBezTo>
                    <a:pt x="76" y="81"/>
                    <a:pt x="76" y="81"/>
                    <a:pt x="76" y="81"/>
                  </a:cubicBezTo>
                  <a:cubicBezTo>
                    <a:pt x="79" y="78"/>
                    <a:pt x="82" y="75"/>
                    <a:pt x="86" y="71"/>
                  </a:cubicBezTo>
                  <a:cubicBezTo>
                    <a:pt x="87" y="70"/>
                    <a:pt x="88" y="69"/>
                    <a:pt x="90" y="68"/>
                  </a:cubicBezTo>
                  <a:cubicBezTo>
                    <a:pt x="97" y="62"/>
                    <a:pt x="104" y="56"/>
                    <a:pt x="111" y="51"/>
                  </a:cubicBezTo>
                  <a:cubicBezTo>
                    <a:pt x="126" y="41"/>
                    <a:pt x="142" y="32"/>
                    <a:pt x="159" y="25"/>
                  </a:cubicBezTo>
                  <a:cubicBezTo>
                    <a:pt x="192" y="11"/>
                    <a:pt x="228" y="3"/>
                    <a:pt x="268" y="0"/>
                  </a:cubicBezTo>
                  <a:cubicBezTo>
                    <a:pt x="275" y="0"/>
                    <a:pt x="282" y="0"/>
                    <a:pt x="289" y="0"/>
                  </a:cubicBezTo>
                  <a:cubicBezTo>
                    <a:pt x="320" y="0"/>
                    <a:pt x="347" y="3"/>
                    <a:pt x="371" y="10"/>
                  </a:cubicBezTo>
                  <a:cubicBezTo>
                    <a:pt x="394" y="17"/>
                    <a:pt x="416" y="27"/>
                    <a:pt x="440" y="44"/>
                  </a:cubicBezTo>
                  <a:cubicBezTo>
                    <a:pt x="460" y="57"/>
                    <a:pt x="478" y="76"/>
                    <a:pt x="489" y="96"/>
                  </a:cubicBezTo>
                  <a:cubicBezTo>
                    <a:pt x="494" y="106"/>
                    <a:pt x="500" y="117"/>
                    <a:pt x="502" y="129"/>
                  </a:cubicBezTo>
                  <a:cubicBezTo>
                    <a:pt x="504" y="140"/>
                    <a:pt x="505" y="153"/>
                    <a:pt x="506" y="164"/>
                  </a:cubicBezTo>
                  <a:cubicBezTo>
                    <a:pt x="507" y="176"/>
                    <a:pt x="508" y="188"/>
                    <a:pt x="510" y="199"/>
                  </a:cubicBezTo>
                  <a:cubicBezTo>
                    <a:pt x="513" y="218"/>
                    <a:pt x="519" y="233"/>
                    <a:pt x="533" y="247"/>
                  </a:cubicBezTo>
                  <a:cubicBezTo>
                    <a:pt x="537" y="252"/>
                    <a:pt x="544" y="256"/>
                    <a:pt x="549" y="259"/>
                  </a:cubicBezTo>
                  <a:cubicBezTo>
                    <a:pt x="551" y="260"/>
                    <a:pt x="553" y="261"/>
                    <a:pt x="555" y="262"/>
                  </a:cubicBezTo>
                  <a:cubicBezTo>
                    <a:pt x="559" y="265"/>
                    <a:pt x="559" y="265"/>
                    <a:pt x="559" y="265"/>
                  </a:cubicBezTo>
                  <a:cubicBezTo>
                    <a:pt x="572" y="273"/>
                    <a:pt x="585" y="282"/>
                    <a:pt x="597" y="291"/>
                  </a:cubicBezTo>
                  <a:cubicBezTo>
                    <a:pt x="600" y="294"/>
                    <a:pt x="611" y="303"/>
                    <a:pt x="612" y="309"/>
                  </a:cubicBezTo>
                  <a:cubicBezTo>
                    <a:pt x="612" y="309"/>
                    <a:pt x="612" y="309"/>
                    <a:pt x="612" y="309"/>
                  </a:cubicBezTo>
                  <a:cubicBezTo>
                    <a:pt x="612" y="314"/>
                    <a:pt x="611" y="330"/>
                    <a:pt x="603" y="336"/>
                  </a:cubicBezTo>
                  <a:cubicBezTo>
                    <a:pt x="601" y="338"/>
                    <a:pt x="598" y="339"/>
                    <a:pt x="596" y="341"/>
                  </a:cubicBezTo>
                  <a:cubicBezTo>
                    <a:pt x="593" y="342"/>
                    <a:pt x="593" y="342"/>
                    <a:pt x="593" y="342"/>
                  </a:cubicBezTo>
                  <a:cubicBezTo>
                    <a:pt x="590" y="344"/>
                    <a:pt x="587" y="346"/>
                    <a:pt x="585" y="347"/>
                  </a:cubicBezTo>
                  <a:cubicBezTo>
                    <a:pt x="584" y="348"/>
                    <a:pt x="582" y="349"/>
                    <a:pt x="581" y="349"/>
                  </a:cubicBezTo>
                  <a:cubicBezTo>
                    <a:pt x="574" y="353"/>
                    <a:pt x="565" y="358"/>
                    <a:pt x="563" y="367"/>
                  </a:cubicBezTo>
                  <a:cubicBezTo>
                    <a:pt x="561" y="376"/>
                    <a:pt x="566" y="382"/>
                    <a:pt x="569" y="386"/>
                  </a:cubicBezTo>
                  <a:cubicBezTo>
                    <a:pt x="570" y="387"/>
                    <a:pt x="571" y="388"/>
                    <a:pt x="571" y="389"/>
                  </a:cubicBezTo>
                  <a:cubicBezTo>
                    <a:pt x="574" y="393"/>
                    <a:pt x="575" y="396"/>
                    <a:pt x="576" y="398"/>
                  </a:cubicBezTo>
                  <a:cubicBezTo>
                    <a:pt x="579" y="404"/>
                    <a:pt x="580" y="410"/>
                    <a:pt x="580" y="415"/>
                  </a:cubicBezTo>
                  <a:cubicBezTo>
                    <a:pt x="579" y="418"/>
                    <a:pt x="572" y="421"/>
                    <a:pt x="568" y="423"/>
                  </a:cubicBezTo>
                  <a:cubicBezTo>
                    <a:pt x="568" y="423"/>
                    <a:pt x="568" y="423"/>
                    <a:pt x="568" y="423"/>
                  </a:cubicBezTo>
                  <a:cubicBezTo>
                    <a:pt x="567" y="423"/>
                    <a:pt x="567" y="424"/>
                    <a:pt x="566" y="424"/>
                  </a:cubicBezTo>
                  <a:cubicBezTo>
                    <a:pt x="564" y="425"/>
                    <a:pt x="561" y="426"/>
                    <a:pt x="559" y="428"/>
                  </a:cubicBezTo>
                  <a:cubicBezTo>
                    <a:pt x="557" y="430"/>
                    <a:pt x="556" y="432"/>
                    <a:pt x="556" y="434"/>
                  </a:cubicBezTo>
                  <a:cubicBezTo>
                    <a:pt x="556" y="437"/>
                    <a:pt x="558" y="439"/>
                    <a:pt x="560" y="441"/>
                  </a:cubicBezTo>
                  <a:cubicBezTo>
                    <a:pt x="561" y="441"/>
                    <a:pt x="561" y="441"/>
                    <a:pt x="561" y="441"/>
                  </a:cubicBezTo>
                  <a:cubicBezTo>
                    <a:pt x="562" y="443"/>
                    <a:pt x="564" y="445"/>
                    <a:pt x="565" y="446"/>
                  </a:cubicBezTo>
                  <a:cubicBezTo>
                    <a:pt x="569" y="452"/>
                    <a:pt x="573" y="461"/>
                    <a:pt x="570" y="464"/>
                  </a:cubicBezTo>
                  <a:cubicBezTo>
                    <a:pt x="569" y="465"/>
                    <a:pt x="569" y="465"/>
                    <a:pt x="569" y="465"/>
                  </a:cubicBezTo>
                  <a:cubicBezTo>
                    <a:pt x="569" y="466"/>
                    <a:pt x="568" y="466"/>
                    <a:pt x="567" y="467"/>
                  </a:cubicBezTo>
                  <a:cubicBezTo>
                    <a:pt x="564" y="471"/>
                    <a:pt x="561" y="474"/>
                    <a:pt x="559" y="476"/>
                  </a:cubicBezTo>
                  <a:cubicBezTo>
                    <a:pt x="556" y="481"/>
                    <a:pt x="552" y="489"/>
                    <a:pt x="558" y="502"/>
                  </a:cubicBezTo>
                  <a:cubicBezTo>
                    <a:pt x="559" y="505"/>
                    <a:pt x="561" y="508"/>
                    <a:pt x="562" y="511"/>
                  </a:cubicBezTo>
                  <a:cubicBezTo>
                    <a:pt x="563" y="512"/>
                    <a:pt x="563" y="512"/>
                    <a:pt x="563" y="512"/>
                  </a:cubicBezTo>
                  <a:cubicBezTo>
                    <a:pt x="567" y="520"/>
                    <a:pt x="571" y="528"/>
                    <a:pt x="572" y="537"/>
                  </a:cubicBezTo>
                  <a:cubicBezTo>
                    <a:pt x="575" y="552"/>
                    <a:pt x="567" y="562"/>
                    <a:pt x="552" y="574"/>
                  </a:cubicBezTo>
                  <a:cubicBezTo>
                    <a:pt x="542" y="581"/>
                    <a:pt x="523" y="585"/>
                    <a:pt x="514" y="586"/>
                  </a:cubicBezTo>
                  <a:cubicBezTo>
                    <a:pt x="501" y="588"/>
                    <a:pt x="489" y="589"/>
                    <a:pt x="477" y="590"/>
                  </a:cubicBezTo>
                  <a:cubicBezTo>
                    <a:pt x="472" y="590"/>
                    <a:pt x="472" y="590"/>
                    <a:pt x="472" y="590"/>
                  </a:cubicBezTo>
                  <a:cubicBezTo>
                    <a:pt x="451" y="592"/>
                    <a:pt x="421" y="594"/>
                    <a:pt x="413" y="622"/>
                  </a:cubicBezTo>
                  <a:cubicBezTo>
                    <a:pt x="411" y="628"/>
                    <a:pt x="411" y="634"/>
                    <a:pt x="410" y="640"/>
                  </a:cubicBezTo>
                  <a:cubicBezTo>
                    <a:pt x="410" y="643"/>
                    <a:pt x="410" y="643"/>
                    <a:pt x="410" y="643"/>
                  </a:cubicBezTo>
                  <a:cubicBezTo>
                    <a:pt x="409" y="660"/>
                    <a:pt x="411" y="675"/>
                    <a:pt x="414" y="688"/>
                  </a:cubicBezTo>
                  <a:cubicBezTo>
                    <a:pt x="418" y="702"/>
                    <a:pt x="423" y="716"/>
                    <a:pt x="429" y="729"/>
                  </a:cubicBezTo>
                  <a:cubicBezTo>
                    <a:pt x="93" y="720"/>
                    <a:pt x="93" y="720"/>
                    <a:pt x="93" y="720"/>
                  </a:cubicBezTo>
                </a:path>
              </a:pathLst>
            </a:custGeom>
            <a:solidFill>
              <a:srgbClr val="9C9C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53" name="PA_任意多边形 65"/>
            <p:cNvSpPr/>
            <p:nvPr>
              <p:custDataLst>
                <p:tags r:id="rId78"/>
              </p:custDataLst>
            </p:nvPr>
          </p:nvSpPr>
          <p:spPr bwMode="auto">
            <a:xfrm>
              <a:off x="4732338" y="4046538"/>
              <a:ext cx="0" cy="7938"/>
            </a:xfrm>
            <a:custGeom>
              <a:avLst/>
              <a:gdLst>
                <a:gd name="T0" fmla="*/ 0 h 5"/>
                <a:gd name="T1" fmla="*/ 5 h 5"/>
                <a:gd name="T2" fmla="*/ 0 h 5"/>
                <a:gd name="T3" fmla="*/ 0 h 5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5">
                  <a:moveTo>
                    <a:pt x="0" y="0"/>
                  </a:moveTo>
                  <a:lnTo>
                    <a:pt x="0" y="5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C9C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54" name="PA_任意多边形 66"/>
            <p:cNvSpPr/>
            <p:nvPr>
              <p:custDataLst>
                <p:tags r:id="rId79"/>
              </p:custDataLst>
            </p:nvPr>
          </p:nvSpPr>
          <p:spPr bwMode="auto">
            <a:xfrm>
              <a:off x="4725988" y="1397000"/>
              <a:ext cx="6350" cy="6350"/>
            </a:xfrm>
            <a:custGeom>
              <a:avLst/>
              <a:gdLst>
                <a:gd name="T0" fmla="*/ 4 w 4"/>
                <a:gd name="T1" fmla="*/ 0 h 4"/>
                <a:gd name="T2" fmla="*/ 4 w 4"/>
                <a:gd name="T3" fmla="*/ 0 h 4"/>
                <a:gd name="T4" fmla="*/ 4 w 4"/>
                <a:gd name="T5" fmla="*/ 0 h 4"/>
                <a:gd name="T6" fmla="*/ 0 w 4"/>
                <a:gd name="T7" fmla="*/ 4 h 4"/>
                <a:gd name="T8" fmla="*/ 4 w 4"/>
                <a:gd name="T9" fmla="*/ 0 h 4"/>
                <a:gd name="T10" fmla="*/ 4 w 4"/>
                <a:gd name="T1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4">
                  <a:moveTo>
                    <a:pt x="4" y="0"/>
                  </a:moveTo>
                  <a:lnTo>
                    <a:pt x="4" y="0"/>
                  </a:lnTo>
                  <a:lnTo>
                    <a:pt x="4" y="0"/>
                  </a:lnTo>
                  <a:lnTo>
                    <a:pt x="0" y="4"/>
                  </a:lnTo>
                  <a:lnTo>
                    <a:pt x="4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9C9C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55" name="PA_任意多边形 67"/>
            <p:cNvSpPr/>
            <p:nvPr>
              <p:custDataLst>
                <p:tags r:id="rId80"/>
              </p:custDataLst>
            </p:nvPr>
          </p:nvSpPr>
          <p:spPr bwMode="auto">
            <a:xfrm>
              <a:off x="4360863" y="1979613"/>
              <a:ext cx="7938" cy="7938"/>
            </a:xfrm>
            <a:custGeom>
              <a:avLst/>
              <a:gdLst>
                <a:gd name="T0" fmla="*/ 0 w 5"/>
                <a:gd name="T1" fmla="*/ 5 h 5"/>
                <a:gd name="T2" fmla="*/ 0 w 5"/>
                <a:gd name="T3" fmla="*/ 5 h 5"/>
                <a:gd name="T4" fmla="*/ 0 w 5"/>
                <a:gd name="T5" fmla="*/ 5 h 5"/>
                <a:gd name="T6" fmla="*/ 0 w 5"/>
                <a:gd name="T7" fmla="*/ 5 h 5"/>
                <a:gd name="T8" fmla="*/ 0 w 5"/>
                <a:gd name="T9" fmla="*/ 5 h 5"/>
                <a:gd name="T10" fmla="*/ 0 w 5"/>
                <a:gd name="T11" fmla="*/ 5 h 5"/>
                <a:gd name="T12" fmla="*/ 0 w 5"/>
                <a:gd name="T13" fmla="*/ 5 h 5"/>
                <a:gd name="T14" fmla="*/ 0 w 5"/>
                <a:gd name="T15" fmla="*/ 5 h 5"/>
                <a:gd name="T16" fmla="*/ 5 w 5"/>
                <a:gd name="T17" fmla="*/ 0 h 5"/>
                <a:gd name="T18" fmla="*/ 0 w 5"/>
                <a:gd name="T1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5">
                  <a:moveTo>
                    <a:pt x="0" y="5"/>
                  </a:move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lnTo>
                    <a:pt x="5" y="0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9C9C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56" name="PA_任意多边形 68"/>
            <p:cNvSpPr/>
            <p:nvPr>
              <p:custDataLst>
                <p:tags r:id="rId81"/>
              </p:custDataLst>
            </p:nvPr>
          </p:nvSpPr>
          <p:spPr bwMode="auto">
            <a:xfrm>
              <a:off x="4505326" y="3751263"/>
              <a:ext cx="14288" cy="14288"/>
            </a:xfrm>
            <a:custGeom>
              <a:avLst/>
              <a:gdLst>
                <a:gd name="T0" fmla="*/ 5 w 9"/>
                <a:gd name="T1" fmla="*/ 5 h 9"/>
                <a:gd name="T2" fmla="*/ 5 w 9"/>
                <a:gd name="T3" fmla="*/ 5 h 9"/>
                <a:gd name="T4" fmla="*/ 5 w 9"/>
                <a:gd name="T5" fmla="*/ 9 h 9"/>
                <a:gd name="T6" fmla="*/ 9 w 9"/>
                <a:gd name="T7" fmla="*/ 9 h 9"/>
                <a:gd name="T8" fmla="*/ 5 w 9"/>
                <a:gd name="T9" fmla="*/ 5 h 9"/>
                <a:gd name="T10" fmla="*/ 0 w 9"/>
                <a:gd name="T11" fmla="*/ 0 h 9"/>
                <a:gd name="T12" fmla="*/ 0 w 9"/>
                <a:gd name="T13" fmla="*/ 0 h 9"/>
                <a:gd name="T14" fmla="*/ 5 w 9"/>
                <a:gd name="T15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" h="9">
                  <a:moveTo>
                    <a:pt x="5" y="5"/>
                  </a:moveTo>
                  <a:lnTo>
                    <a:pt x="5" y="5"/>
                  </a:lnTo>
                  <a:lnTo>
                    <a:pt x="5" y="9"/>
                  </a:lnTo>
                  <a:lnTo>
                    <a:pt x="9" y="9"/>
                  </a:lnTo>
                  <a:lnTo>
                    <a:pt x="5" y="5"/>
                  </a:lnTo>
                  <a:lnTo>
                    <a:pt x="0" y="0"/>
                  </a:lnTo>
                  <a:lnTo>
                    <a:pt x="0" y="0"/>
                  </a:lnTo>
                  <a:lnTo>
                    <a:pt x="5" y="5"/>
                  </a:lnTo>
                  <a:close/>
                </a:path>
              </a:pathLst>
            </a:custGeom>
            <a:solidFill>
              <a:srgbClr val="9C9C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57" name="PA_矩形 69"/>
            <p:cNvSpPr>
              <a:spLocks noChangeArrowheads="1"/>
            </p:cNvSpPr>
            <p:nvPr>
              <p:custDataLst>
                <p:tags r:id="rId82"/>
              </p:custDataLst>
            </p:nvPr>
          </p:nvSpPr>
          <p:spPr bwMode="auto">
            <a:xfrm>
              <a:off x="4519613" y="3765550"/>
              <a:ext cx="1588" cy="1588"/>
            </a:xfrm>
            <a:prstGeom prst="rect">
              <a:avLst/>
            </a:prstGeom>
            <a:solidFill>
              <a:srgbClr val="9C9C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58" name="PA_任意多边形 70"/>
            <p:cNvSpPr/>
            <p:nvPr>
              <p:custDataLst>
                <p:tags r:id="rId83"/>
              </p:custDataLst>
            </p:nvPr>
          </p:nvSpPr>
          <p:spPr bwMode="auto">
            <a:xfrm>
              <a:off x="4725988" y="404653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C9C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59" name="PA_任意多边形 71"/>
            <p:cNvSpPr/>
            <p:nvPr>
              <p:custDataLst>
                <p:tags r:id="rId84"/>
              </p:custDataLst>
            </p:nvPr>
          </p:nvSpPr>
          <p:spPr bwMode="auto">
            <a:xfrm>
              <a:off x="4732338" y="4046538"/>
              <a:ext cx="0" cy="7938"/>
            </a:xfrm>
            <a:custGeom>
              <a:avLst/>
              <a:gdLst>
                <a:gd name="T0" fmla="*/ 0 h 5"/>
                <a:gd name="T1" fmla="*/ 5 h 5"/>
                <a:gd name="T2" fmla="*/ 0 h 5"/>
                <a:gd name="T3" fmla="*/ 0 h 5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5">
                  <a:moveTo>
                    <a:pt x="0" y="0"/>
                  </a:moveTo>
                  <a:lnTo>
                    <a:pt x="0" y="5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C9C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60" name="PA_任意多边形 72"/>
            <p:cNvSpPr/>
            <p:nvPr>
              <p:custDataLst>
                <p:tags r:id="rId85"/>
              </p:custDataLst>
            </p:nvPr>
          </p:nvSpPr>
          <p:spPr bwMode="auto">
            <a:xfrm>
              <a:off x="7707313" y="16367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C9C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61" name="PA_任意多边形 73"/>
            <p:cNvSpPr/>
            <p:nvPr>
              <p:custDataLst>
                <p:tags r:id="rId86"/>
              </p:custDataLst>
            </p:nvPr>
          </p:nvSpPr>
          <p:spPr bwMode="auto">
            <a:xfrm>
              <a:off x="7239001" y="4979988"/>
              <a:ext cx="82550" cy="20638"/>
            </a:xfrm>
            <a:custGeom>
              <a:avLst/>
              <a:gdLst>
                <a:gd name="T0" fmla="*/ 0 w 52"/>
                <a:gd name="T1" fmla="*/ 13 h 13"/>
                <a:gd name="T2" fmla="*/ 13 w 52"/>
                <a:gd name="T3" fmla="*/ 5 h 13"/>
                <a:gd name="T4" fmla="*/ 31 w 52"/>
                <a:gd name="T5" fmla="*/ 0 h 13"/>
                <a:gd name="T6" fmla="*/ 52 w 52"/>
                <a:gd name="T7" fmla="*/ 9 h 13"/>
                <a:gd name="T8" fmla="*/ 22 w 52"/>
                <a:gd name="T9" fmla="*/ 13 h 13"/>
                <a:gd name="T10" fmla="*/ 0 w 52"/>
                <a:gd name="T11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2" h="13">
                  <a:moveTo>
                    <a:pt x="0" y="13"/>
                  </a:moveTo>
                  <a:lnTo>
                    <a:pt x="13" y="5"/>
                  </a:lnTo>
                  <a:lnTo>
                    <a:pt x="31" y="0"/>
                  </a:lnTo>
                  <a:lnTo>
                    <a:pt x="52" y="9"/>
                  </a:lnTo>
                  <a:lnTo>
                    <a:pt x="22" y="13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9C9C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62" name="PA_任意多边形 74"/>
            <p:cNvSpPr/>
            <p:nvPr>
              <p:custDataLst>
                <p:tags r:id="rId87"/>
              </p:custDataLst>
            </p:nvPr>
          </p:nvSpPr>
          <p:spPr bwMode="auto">
            <a:xfrm>
              <a:off x="7239001" y="4979988"/>
              <a:ext cx="82550" cy="20638"/>
            </a:xfrm>
            <a:custGeom>
              <a:avLst/>
              <a:gdLst>
                <a:gd name="T0" fmla="*/ 0 w 52"/>
                <a:gd name="T1" fmla="*/ 13 h 13"/>
                <a:gd name="T2" fmla="*/ 13 w 52"/>
                <a:gd name="T3" fmla="*/ 5 h 13"/>
                <a:gd name="T4" fmla="*/ 31 w 52"/>
                <a:gd name="T5" fmla="*/ 0 h 13"/>
                <a:gd name="T6" fmla="*/ 52 w 52"/>
                <a:gd name="T7" fmla="*/ 9 h 13"/>
                <a:gd name="T8" fmla="*/ 22 w 52"/>
                <a:gd name="T9" fmla="*/ 13 h 13"/>
                <a:gd name="T10" fmla="*/ 0 w 52"/>
                <a:gd name="T11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2" h="13">
                  <a:moveTo>
                    <a:pt x="0" y="13"/>
                  </a:moveTo>
                  <a:lnTo>
                    <a:pt x="13" y="5"/>
                  </a:lnTo>
                  <a:lnTo>
                    <a:pt x="31" y="0"/>
                  </a:lnTo>
                  <a:lnTo>
                    <a:pt x="52" y="9"/>
                  </a:lnTo>
                  <a:lnTo>
                    <a:pt x="22" y="13"/>
                  </a:lnTo>
                  <a:lnTo>
                    <a:pt x="0" y="1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63" name="PA_任意多边形 75"/>
            <p:cNvSpPr/>
            <p:nvPr>
              <p:custDataLst>
                <p:tags r:id="rId88"/>
              </p:custDataLst>
            </p:nvPr>
          </p:nvSpPr>
          <p:spPr bwMode="auto">
            <a:xfrm>
              <a:off x="7185026" y="5008563"/>
              <a:ext cx="109538" cy="33338"/>
            </a:xfrm>
            <a:custGeom>
              <a:avLst/>
              <a:gdLst>
                <a:gd name="T0" fmla="*/ 8 w 16"/>
                <a:gd name="T1" fmla="*/ 0 h 5"/>
                <a:gd name="T2" fmla="*/ 6 w 16"/>
                <a:gd name="T3" fmla="*/ 0 h 5"/>
                <a:gd name="T4" fmla="*/ 3 w 16"/>
                <a:gd name="T5" fmla="*/ 2 h 5"/>
                <a:gd name="T6" fmla="*/ 0 w 16"/>
                <a:gd name="T7" fmla="*/ 4 h 5"/>
                <a:gd name="T8" fmla="*/ 5 w 16"/>
                <a:gd name="T9" fmla="*/ 3 h 5"/>
                <a:gd name="T10" fmla="*/ 10 w 16"/>
                <a:gd name="T11" fmla="*/ 5 h 5"/>
                <a:gd name="T12" fmla="*/ 13 w 16"/>
                <a:gd name="T13" fmla="*/ 3 h 5"/>
                <a:gd name="T14" fmla="*/ 16 w 16"/>
                <a:gd name="T15" fmla="*/ 1 h 5"/>
                <a:gd name="T16" fmla="*/ 16 w 16"/>
                <a:gd name="T17" fmla="*/ 1 h 5"/>
                <a:gd name="T18" fmla="*/ 15 w 16"/>
                <a:gd name="T19" fmla="*/ 0 h 5"/>
                <a:gd name="T20" fmla="*/ 8 w 16"/>
                <a:gd name="T2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" h="5">
                  <a:moveTo>
                    <a:pt x="8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8" y="3"/>
                    <a:pt x="10" y="3"/>
                    <a:pt x="10" y="5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8" y="0"/>
                    <a:pt x="8" y="0"/>
                    <a:pt x="8" y="0"/>
                  </a:cubicBezTo>
                </a:path>
              </a:pathLst>
            </a:custGeom>
            <a:solidFill>
              <a:srgbClr val="9C9C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64" name="PA_任意多边形 76"/>
            <p:cNvSpPr/>
            <p:nvPr>
              <p:custDataLst>
                <p:tags r:id="rId89"/>
              </p:custDataLst>
            </p:nvPr>
          </p:nvSpPr>
          <p:spPr bwMode="auto">
            <a:xfrm>
              <a:off x="8174038" y="3490913"/>
              <a:ext cx="6350" cy="14288"/>
            </a:xfrm>
            <a:custGeom>
              <a:avLst/>
              <a:gdLst>
                <a:gd name="T0" fmla="*/ 0 w 4"/>
                <a:gd name="T1" fmla="*/ 9 h 9"/>
                <a:gd name="T2" fmla="*/ 0 w 4"/>
                <a:gd name="T3" fmla="*/ 9 h 9"/>
                <a:gd name="T4" fmla="*/ 0 w 4"/>
                <a:gd name="T5" fmla="*/ 9 h 9"/>
                <a:gd name="T6" fmla="*/ 4 w 4"/>
                <a:gd name="T7" fmla="*/ 0 h 9"/>
                <a:gd name="T8" fmla="*/ 0 w 4"/>
                <a:gd name="T9" fmla="*/ 9 h 9"/>
                <a:gd name="T10" fmla="*/ 0 w 4"/>
                <a:gd name="T11" fmla="*/ 9 h 9"/>
                <a:gd name="T12" fmla="*/ 0 w 4"/>
                <a:gd name="T13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9">
                  <a:moveTo>
                    <a:pt x="0" y="9"/>
                  </a:moveTo>
                  <a:lnTo>
                    <a:pt x="0" y="9"/>
                  </a:lnTo>
                  <a:lnTo>
                    <a:pt x="0" y="9"/>
                  </a:lnTo>
                  <a:lnTo>
                    <a:pt x="4" y="0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9C9C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65" name="PA_任意多边形 77"/>
            <p:cNvSpPr/>
            <p:nvPr>
              <p:custDataLst>
                <p:tags r:id="rId90"/>
              </p:custDataLst>
            </p:nvPr>
          </p:nvSpPr>
          <p:spPr bwMode="auto">
            <a:xfrm>
              <a:off x="8174038" y="3505200"/>
              <a:ext cx="0" cy="6350"/>
            </a:xfrm>
            <a:custGeom>
              <a:avLst/>
              <a:gdLst>
                <a:gd name="T0" fmla="*/ 0 h 4"/>
                <a:gd name="T1" fmla="*/ 4 h 4"/>
                <a:gd name="T2" fmla="*/ 0 h 4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4">
                  <a:moveTo>
                    <a:pt x="0" y="0"/>
                  </a:moveTo>
                  <a:lnTo>
                    <a:pt x="0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C9C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79" name="PA_任意多边形 78"/>
            <p:cNvSpPr/>
            <p:nvPr>
              <p:custDataLst>
                <p:tags r:id="rId91"/>
              </p:custDataLst>
            </p:nvPr>
          </p:nvSpPr>
          <p:spPr bwMode="auto">
            <a:xfrm>
              <a:off x="8174038" y="3511550"/>
              <a:ext cx="0" cy="6350"/>
            </a:xfrm>
            <a:custGeom>
              <a:avLst/>
              <a:gdLst>
                <a:gd name="T0" fmla="*/ 4 h 4"/>
                <a:gd name="T1" fmla="*/ 4 h 4"/>
                <a:gd name="T2" fmla="*/ 0 h 4"/>
                <a:gd name="T3" fmla="*/ 0 h 4"/>
                <a:gd name="T4" fmla="*/ 0 h 4"/>
                <a:gd name="T5" fmla="*/ 0 h 4"/>
                <a:gd name="T6" fmla="*/ 4 h 4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</a:cxnLst>
              <a:rect l="0" t="0" r="r" b="b"/>
              <a:pathLst>
                <a:path h="4">
                  <a:moveTo>
                    <a:pt x="0" y="4"/>
                  </a:moveTo>
                  <a:lnTo>
                    <a:pt x="0" y="4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9C9C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80" name="PA_任意多边形 79"/>
            <p:cNvSpPr/>
            <p:nvPr>
              <p:custDataLst>
                <p:tags r:id="rId92"/>
              </p:custDataLst>
            </p:nvPr>
          </p:nvSpPr>
          <p:spPr bwMode="auto">
            <a:xfrm>
              <a:off x="8201026" y="3538538"/>
              <a:ext cx="6350" cy="7938"/>
            </a:xfrm>
            <a:custGeom>
              <a:avLst/>
              <a:gdLst>
                <a:gd name="T0" fmla="*/ 4 w 4"/>
                <a:gd name="T1" fmla="*/ 0 h 5"/>
                <a:gd name="T2" fmla="*/ 4 w 4"/>
                <a:gd name="T3" fmla="*/ 0 h 5"/>
                <a:gd name="T4" fmla="*/ 0 w 4"/>
                <a:gd name="T5" fmla="*/ 5 h 5"/>
                <a:gd name="T6" fmla="*/ 4 w 4"/>
                <a:gd name="T7" fmla="*/ 5 h 5"/>
                <a:gd name="T8" fmla="*/ 4 w 4"/>
                <a:gd name="T9" fmla="*/ 5 h 5"/>
                <a:gd name="T10" fmla="*/ 4 w 4"/>
                <a:gd name="T1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5">
                  <a:moveTo>
                    <a:pt x="4" y="0"/>
                  </a:moveTo>
                  <a:lnTo>
                    <a:pt x="4" y="0"/>
                  </a:lnTo>
                  <a:lnTo>
                    <a:pt x="0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9C9C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81" name="PA_矩形 80"/>
            <p:cNvSpPr>
              <a:spLocks noChangeArrowheads="1"/>
            </p:cNvSpPr>
            <p:nvPr>
              <p:custDataLst>
                <p:tags r:id="rId93"/>
              </p:custDataLst>
            </p:nvPr>
          </p:nvSpPr>
          <p:spPr bwMode="auto">
            <a:xfrm>
              <a:off x="8201026" y="3546475"/>
              <a:ext cx="1588" cy="6350"/>
            </a:xfrm>
            <a:prstGeom prst="rect">
              <a:avLst/>
            </a:prstGeom>
            <a:solidFill>
              <a:srgbClr val="9C9C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82" name="PA_矩形 81"/>
            <p:cNvSpPr>
              <a:spLocks noChangeArrowheads="1"/>
            </p:cNvSpPr>
            <p:nvPr>
              <p:custDataLst>
                <p:tags r:id="rId94"/>
              </p:custDataLst>
            </p:nvPr>
          </p:nvSpPr>
          <p:spPr bwMode="auto">
            <a:xfrm>
              <a:off x="8153401" y="3895725"/>
              <a:ext cx="1588" cy="1588"/>
            </a:xfrm>
            <a:prstGeom prst="rect">
              <a:avLst/>
            </a:prstGeom>
            <a:solidFill>
              <a:srgbClr val="9C9C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83" name="PA_矩形 82"/>
            <p:cNvSpPr>
              <a:spLocks noChangeArrowheads="1"/>
            </p:cNvSpPr>
            <p:nvPr>
              <p:custDataLst>
                <p:tags r:id="rId95"/>
              </p:custDataLst>
            </p:nvPr>
          </p:nvSpPr>
          <p:spPr bwMode="auto">
            <a:xfrm>
              <a:off x="8180388" y="3937000"/>
              <a:ext cx="1588" cy="1588"/>
            </a:xfrm>
            <a:prstGeom prst="rect">
              <a:avLst/>
            </a:prstGeom>
            <a:solidFill>
              <a:srgbClr val="9C9C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84" name="PA_矩形 83"/>
            <p:cNvSpPr>
              <a:spLocks noChangeArrowheads="1"/>
            </p:cNvSpPr>
            <p:nvPr>
              <p:custDataLst>
                <p:tags r:id="rId96"/>
              </p:custDataLst>
            </p:nvPr>
          </p:nvSpPr>
          <p:spPr bwMode="auto">
            <a:xfrm>
              <a:off x="8180388" y="3937000"/>
              <a:ext cx="1588" cy="6350"/>
            </a:xfrm>
            <a:prstGeom prst="rect">
              <a:avLst/>
            </a:prstGeom>
            <a:solidFill>
              <a:srgbClr val="9C9C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85" name="PA_矩形 84"/>
            <p:cNvSpPr>
              <a:spLocks noChangeArrowheads="1"/>
            </p:cNvSpPr>
            <p:nvPr>
              <p:custDataLst>
                <p:tags r:id="rId97"/>
              </p:custDataLst>
            </p:nvPr>
          </p:nvSpPr>
          <p:spPr bwMode="auto">
            <a:xfrm>
              <a:off x="8207376" y="4025900"/>
              <a:ext cx="1588" cy="1588"/>
            </a:xfrm>
            <a:prstGeom prst="rect">
              <a:avLst/>
            </a:prstGeom>
            <a:solidFill>
              <a:srgbClr val="9C9C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86" name="PA_矩形 85"/>
            <p:cNvSpPr>
              <a:spLocks noChangeArrowheads="1"/>
            </p:cNvSpPr>
            <p:nvPr>
              <p:custDataLst>
                <p:tags r:id="rId98"/>
              </p:custDataLst>
            </p:nvPr>
          </p:nvSpPr>
          <p:spPr bwMode="auto">
            <a:xfrm>
              <a:off x="8339138" y="3243263"/>
              <a:ext cx="1588" cy="1588"/>
            </a:xfrm>
            <a:prstGeom prst="rect">
              <a:avLst/>
            </a:prstGeom>
            <a:solidFill>
              <a:srgbClr val="9C9C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87" name="PA_任意多边形 86"/>
            <p:cNvSpPr/>
            <p:nvPr>
              <p:custDataLst>
                <p:tags r:id="rId99"/>
              </p:custDataLst>
            </p:nvPr>
          </p:nvSpPr>
          <p:spPr bwMode="auto">
            <a:xfrm>
              <a:off x="8174038" y="3490913"/>
              <a:ext cx="6350" cy="14288"/>
            </a:xfrm>
            <a:custGeom>
              <a:avLst/>
              <a:gdLst>
                <a:gd name="T0" fmla="*/ 0 w 4"/>
                <a:gd name="T1" fmla="*/ 9 h 9"/>
                <a:gd name="T2" fmla="*/ 0 w 4"/>
                <a:gd name="T3" fmla="*/ 9 h 9"/>
                <a:gd name="T4" fmla="*/ 0 w 4"/>
                <a:gd name="T5" fmla="*/ 9 h 9"/>
                <a:gd name="T6" fmla="*/ 4 w 4"/>
                <a:gd name="T7" fmla="*/ 0 h 9"/>
                <a:gd name="T8" fmla="*/ 0 w 4"/>
                <a:gd name="T9" fmla="*/ 9 h 9"/>
                <a:gd name="T10" fmla="*/ 0 w 4"/>
                <a:gd name="T11" fmla="*/ 9 h 9"/>
                <a:gd name="T12" fmla="*/ 0 w 4"/>
                <a:gd name="T13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9">
                  <a:moveTo>
                    <a:pt x="0" y="9"/>
                  </a:moveTo>
                  <a:lnTo>
                    <a:pt x="0" y="9"/>
                  </a:lnTo>
                  <a:lnTo>
                    <a:pt x="0" y="9"/>
                  </a:lnTo>
                  <a:lnTo>
                    <a:pt x="4" y="0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9C9C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88" name="PA_任意多边形 87"/>
            <p:cNvSpPr/>
            <p:nvPr>
              <p:custDataLst>
                <p:tags r:id="rId100"/>
              </p:custDataLst>
            </p:nvPr>
          </p:nvSpPr>
          <p:spPr bwMode="auto">
            <a:xfrm>
              <a:off x="8174038" y="3505200"/>
              <a:ext cx="0" cy="6350"/>
            </a:xfrm>
            <a:custGeom>
              <a:avLst/>
              <a:gdLst>
                <a:gd name="T0" fmla="*/ 0 h 4"/>
                <a:gd name="T1" fmla="*/ 4 h 4"/>
                <a:gd name="T2" fmla="*/ 0 h 4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4">
                  <a:moveTo>
                    <a:pt x="0" y="0"/>
                  </a:moveTo>
                  <a:lnTo>
                    <a:pt x="0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C9C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89" name="PA_任意多边形 88"/>
            <p:cNvSpPr/>
            <p:nvPr>
              <p:custDataLst>
                <p:tags r:id="rId101"/>
              </p:custDataLst>
            </p:nvPr>
          </p:nvSpPr>
          <p:spPr bwMode="auto">
            <a:xfrm>
              <a:off x="8174038" y="3511550"/>
              <a:ext cx="0" cy="6350"/>
            </a:xfrm>
            <a:custGeom>
              <a:avLst/>
              <a:gdLst>
                <a:gd name="T0" fmla="*/ 4 h 4"/>
                <a:gd name="T1" fmla="*/ 4 h 4"/>
                <a:gd name="T2" fmla="*/ 0 h 4"/>
                <a:gd name="T3" fmla="*/ 0 h 4"/>
                <a:gd name="T4" fmla="*/ 0 h 4"/>
                <a:gd name="T5" fmla="*/ 0 h 4"/>
                <a:gd name="T6" fmla="*/ 4 h 4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</a:cxnLst>
              <a:rect l="0" t="0" r="r" b="b"/>
              <a:pathLst>
                <a:path h="4">
                  <a:moveTo>
                    <a:pt x="0" y="4"/>
                  </a:moveTo>
                  <a:lnTo>
                    <a:pt x="0" y="4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9C9C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90" name="PA_任意多边形 89"/>
            <p:cNvSpPr/>
            <p:nvPr>
              <p:custDataLst>
                <p:tags r:id="rId102"/>
              </p:custDataLst>
            </p:nvPr>
          </p:nvSpPr>
          <p:spPr bwMode="auto">
            <a:xfrm>
              <a:off x="8201026" y="3538538"/>
              <a:ext cx="6350" cy="7938"/>
            </a:xfrm>
            <a:custGeom>
              <a:avLst/>
              <a:gdLst>
                <a:gd name="T0" fmla="*/ 4 w 4"/>
                <a:gd name="T1" fmla="*/ 0 h 5"/>
                <a:gd name="T2" fmla="*/ 4 w 4"/>
                <a:gd name="T3" fmla="*/ 0 h 5"/>
                <a:gd name="T4" fmla="*/ 0 w 4"/>
                <a:gd name="T5" fmla="*/ 5 h 5"/>
                <a:gd name="T6" fmla="*/ 4 w 4"/>
                <a:gd name="T7" fmla="*/ 5 h 5"/>
                <a:gd name="T8" fmla="*/ 4 w 4"/>
                <a:gd name="T9" fmla="*/ 5 h 5"/>
                <a:gd name="T10" fmla="*/ 4 w 4"/>
                <a:gd name="T1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5">
                  <a:moveTo>
                    <a:pt x="4" y="0"/>
                  </a:moveTo>
                  <a:lnTo>
                    <a:pt x="4" y="0"/>
                  </a:lnTo>
                  <a:lnTo>
                    <a:pt x="0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9C9C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91" name="PA_矩形 90"/>
            <p:cNvSpPr>
              <a:spLocks noChangeArrowheads="1"/>
            </p:cNvSpPr>
            <p:nvPr>
              <p:custDataLst>
                <p:tags r:id="rId103"/>
              </p:custDataLst>
            </p:nvPr>
          </p:nvSpPr>
          <p:spPr bwMode="auto">
            <a:xfrm>
              <a:off x="8201026" y="3546475"/>
              <a:ext cx="1588" cy="6350"/>
            </a:xfrm>
            <a:prstGeom prst="rect">
              <a:avLst/>
            </a:prstGeom>
            <a:solidFill>
              <a:srgbClr val="9C9C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92" name="PA_任意多边形 91"/>
            <p:cNvSpPr/>
            <p:nvPr>
              <p:custDataLst>
                <p:tags r:id="rId104"/>
              </p:custDataLst>
            </p:nvPr>
          </p:nvSpPr>
          <p:spPr bwMode="auto">
            <a:xfrm>
              <a:off x="8242301" y="35798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C9C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93" name="PA_任意多边形 92"/>
            <p:cNvSpPr/>
            <p:nvPr>
              <p:custDataLst>
                <p:tags r:id="rId105"/>
              </p:custDataLst>
            </p:nvPr>
          </p:nvSpPr>
          <p:spPr bwMode="auto">
            <a:xfrm>
              <a:off x="8262938" y="3730625"/>
              <a:ext cx="0" cy="7938"/>
            </a:xfrm>
            <a:custGeom>
              <a:avLst/>
              <a:gdLst>
                <a:gd name="T0" fmla="*/ 5 h 5"/>
                <a:gd name="T1" fmla="*/ 0 h 5"/>
                <a:gd name="T2" fmla="*/ 5 h 5"/>
                <a:gd name="T3" fmla="*/ 5 h 5"/>
                <a:gd name="T4" fmla="*/ 5 h 5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5">
                  <a:moveTo>
                    <a:pt x="0" y="5"/>
                  </a:moveTo>
                  <a:lnTo>
                    <a:pt x="0" y="0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9C9C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94" name="PA_矩形 93"/>
            <p:cNvSpPr>
              <a:spLocks noChangeArrowheads="1"/>
            </p:cNvSpPr>
            <p:nvPr>
              <p:custDataLst>
                <p:tags r:id="rId106"/>
              </p:custDataLst>
            </p:nvPr>
          </p:nvSpPr>
          <p:spPr bwMode="auto">
            <a:xfrm>
              <a:off x="8153401" y="3895725"/>
              <a:ext cx="1588" cy="1588"/>
            </a:xfrm>
            <a:prstGeom prst="rect">
              <a:avLst/>
            </a:prstGeom>
            <a:solidFill>
              <a:srgbClr val="9C9C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95" name="PA_矩形 94"/>
            <p:cNvSpPr>
              <a:spLocks noChangeArrowheads="1"/>
            </p:cNvSpPr>
            <p:nvPr>
              <p:custDataLst>
                <p:tags r:id="rId107"/>
              </p:custDataLst>
            </p:nvPr>
          </p:nvSpPr>
          <p:spPr bwMode="auto">
            <a:xfrm>
              <a:off x="8159751" y="3902075"/>
              <a:ext cx="1588" cy="1588"/>
            </a:xfrm>
            <a:prstGeom prst="rect">
              <a:avLst/>
            </a:prstGeom>
            <a:solidFill>
              <a:srgbClr val="9C9C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96" name="PA_矩形 95"/>
            <p:cNvSpPr>
              <a:spLocks noChangeArrowheads="1"/>
            </p:cNvSpPr>
            <p:nvPr>
              <p:custDataLst>
                <p:tags r:id="rId108"/>
              </p:custDataLst>
            </p:nvPr>
          </p:nvSpPr>
          <p:spPr bwMode="auto">
            <a:xfrm>
              <a:off x="8180388" y="3937000"/>
              <a:ext cx="1588" cy="1588"/>
            </a:xfrm>
            <a:prstGeom prst="rect">
              <a:avLst/>
            </a:prstGeom>
            <a:solidFill>
              <a:srgbClr val="9C9C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97" name="PA_矩形 96"/>
            <p:cNvSpPr>
              <a:spLocks noChangeArrowheads="1"/>
            </p:cNvSpPr>
            <p:nvPr>
              <p:custDataLst>
                <p:tags r:id="rId109"/>
              </p:custDataLst>
            </p:nvPr>
          </p:nvSpPr>
          <p:spPr bwMode="auto">
            <a:xfrm>
              <a:off x="8180388" y="3937000"/>
              <a:ext cx="1588" cy="6350"/>
            </a:xfrm>
            <a:prstGeom prst="rect">
              <a:avLst/>
            </a:prstGeom>
            <a:solidFill>
              <a:srgbClr val="9C9C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98" name="PA_矩形 97"/>
            <p:cNvSpPr>
              <a:spLocks noChangeArrowheads="1"/>
            </p:cNvSpPr>
            <p:nvPr>
              <p:custDataLst>
                <p:tags r:id="rId110"/>
              </p:custDataLst>
            </p:nvPr>
          </p:nvSpPr>
          <p:spPr bwMode="auto">
            <a:xfrm>
              <a:off x="8186738" y="3951288"/>
              <a:ext cx="1588" cy="1588"/>
            </a:xfrm>
            <a:prstGeom prst="rect">
              <a:avLst/>
            </a:prstGeom>
            <a:solidFill>
              <a:srgbClr val="9C9C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99" name="PA_矩形 98"/>
            <p:cNvSpPr>
              <a:spLocks noChangeArrowheads="1"/>
            </p:cNvSpPr>
            <p:nvPr>
              <p:custDataLst>
                <p:tags r:id="rId111"/>
              </p:custDataLst>
            </p:nvPr>
          </p:nvSpPr>
          <p:spPr bwMode="auto">
            <a:xfrm>
              <a:off x="8207376" y="4025900"/>
              <a:ext cx="1588" cy="1588"/>
            </a:xfrm>
            <a:prstGeom prst="rect">
              <a:avLst/>
            </a:prstGeom>
            <a:solidFill>
              <a:srgbClr val="9C9C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200" name="PA_任意多边形 99"/>
            <p:cNvSpPr/>
            <p:nvPr>
              <p:custDataLst>
                <p:tags r:id="rId112"/>
              </p:custDataLst>
            </p:nvPr>
          </p:nvSpPr>
          <p:spPr bwMode="auto">
            <a:xfrm>
              <a:off x="8207376" y="4046538"/>
              <a:ext cx="0" cy="7938"/>
            </a:xfrm>
            <a:custGeom>
              <a:avLst/>
              <a:gdLst>
                <a:gd name="T0" fmla="*/ 5 h 5"/>
                <a:gd name="T1" fmla="*/ 0 h 5"/>
                <a:gd name="T2" fmla="*/ 5 h 5"/>
                <a:gd name="T3" fmla="*/ 5 h 5"/>
                <a:gd name="T4" fmla="*/ 5 h 5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5">
                  <a:moveTo>
                    <a:pt x="0" y="5"/>
                  </a:moveTo>
                  <a:lnTo>
                    <a:pt x="0" y="0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9C9C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201" name="PA_任意多边形 100"/>
            <p:cNvSpPr/>
            <p:nvPr>
              <p:custDataLst>
                <p:tags r:id="rId113"/>
              </p:custDataLst>
            </p:nvPr>
          </p:nvSpPr>
          <p:spPr bwMode="auto">
            <a:xfrm>
              <a:off x="8194676" y="4067175"/>
              <a:ext cx="6350" cy="0"/>
            </a:xfrm>
            <a:custGeom>
              <a:avLst/>
              <a:gdLst>
                <a:gd name="T0" fmla="*/ 4 w 4"/>
                <a:gd name="T1" fmla="*/ 4 w 4"/>
                <a:gd name="T2" fmla="*/ 4 w 4"/>
                <a:gd name="T3" fmla="*/ 0 w 4"/>
                <a:gd name="T4" fmla="*/ 4 w 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4">
                  <a:moveTo>
                    <a:pt x="4" y="0"/>
                  </a:moveTo>
                  <a:lnTo>
                    <a:pt x="4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9C9C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202" name="PA_任意多边形 101"/>
            <p:cNvSpPr/>
            <p:nvPr>
              <p:custDataLst>
                <p:tags r:id="rId114"/>
              </p:custDataLst>
            </p:nvPr>
          </p:nvSpPr>
          <p:spPr bwMode="auto">
            <a:xfrm>
              <a:off x="8166101" y="4095750"/>
              <a:ext cx="0" cy="6350"/>
            </a:xfrm>
            <a:custGeom>
              <a:avLst/>
              <a:gdLst>
                <a:gd name="T0" fmla="*/ 0 h 4"/>
                <a:gd name="T1" fmla="*/ 4 h 4"/>
                <a:gd name="T2" fmla="*/ 4 h 4"/>
                <a:gd name="T3" fmla="*/ 4 h 4"/>
                <a:gd name="T4" fmla="*/ 0 h 4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4">
                  <a:moveTo>
                    <a:pt x="0" y="0"/>
                  </a:move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C9C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203" name="PA_任意多边形 102"/>
            <p:cNvSpPr/>
            <p:nvPr>
              <p:custDataLst>
                <p:tags r:id="rId115"/>
              </p:custDataLst>
            </p:nvPr>
          </p:nvSpPr>
          <p:spPr bwMode="auto">
            <a:xfrm>
              <a:off x="4194175" y="812800"/>
              <a:ext cx="4286250" cy="5094288"/>
            </a:xfrm>
            <a:custGeom>
              <a:avLst/>
              <a:gdLst>
                <a:gd name="T0" fmla="*/ 274 w 624"/>
                <a:gd name="T1" fmla="*/ 1 h 742"/>
                <a:gd name="T2" fmla="*/ 379 w 624"/>
                <a:gd name="T3" fmla="*/ 11 h 742"/>
                <a:gd name="T4" fmla="*/ 450 w 624"/>
                <a:gd name="T5" fmla="*/ 46 h 742"/>
                <a:gd name="T6" fmla="*/ 500 w 624"/>
                <a:gd name="T7" fmla="*/ 100 h 742"/>
                <a:gd name="T8" fmla="*/ 514 w 624"/>
                <a:gd name="T9" fmla="*/ 135 h 742"/>
                <a:gd name="T10" fmla="*/ 522 w 624"/>
                <a:gd name="T11" fmla="*/ 205 h 742"/>
                <a:gd name="T12" fmla="*/ 543 w 624"/>
                <a:gd name="T13" fmla="*/ 250 h 742"/>
                <a:gd name="T14" fmla="*/ 564 w 624"/>
                <a:gd name="T15" fmla="*/ 264 h 742"/>
                <a:gd name="T16" fmla="*/ 606 w 624"/>
                <a:gd name="T17" fmla="*/ 294 h 742"/>
                <a:gd name="T18" fmla="*/ 624 w 624"/>
                <a:gd name="T19" fmla="*/ 316 h 742"/>
                <a:gd name="T20" fmla="*/ 613 w 624"/>
                <a:gd name="T21" fmla="*/ 348 h 742"/>
                <a:gd name="T22" fmla="*/ 605 w 624"/>
                <a:gd name="T23" fmla="*/ 353 h 742"/>
                <a:gd name="T24" fmla="*/ 594 w 624"/>
                <a:gd name="T25" fmla="*/ 359 h 742"/>
                <a:gd name="T26" fmla="*/ 575 w 624"/>
                <a:gd name="T27" fmla="*/ 376 h 742"/>
                <a:gd name="T28" fmla="*/ 582 w 624"/>
                <a:gd name="T29" fmla="*/ 393 h 742"/>
                <a:gd name="T30" fmla="*/ 588 w 624"/>
                <a:gd name="T31" fmla="*/ 403 h 742"/>
                <a:gd name="T32" fmla="*/ 592 w 624"/>
                <a:gd name="T33" fmla="*/ 423 h 742"/>
                <a:gd name="T34" fmla="*/ 576 w 624"/>
                <a:gd name="T35" fmla="*/ 436 h 742"/>
                <a:gd name="T36" fmla="*/ 569 w 624"/>
                <a:gd name="T37" fmla="*/ 439 h 742"/>
                <a:gd name="T38" fmla="*/ 571 w 624"/>
                <a:gd name="T39" fmla="*/ 444 h 742"/>
                <a:gd name="T40" fmla="*/ 576 w 624"/>
                <a:gd name="T41" fmla="*/ 450 h 742"/>
                <a:gd name="T42" fmla="*/ 581 w 624"/>
                <a:gd name="T43" fmla="*/ 475 h 742"/>
                <a:gd name="T44" fmla="*/ 570 w 624"/>
                <a:gd name="T45" fmla="*/ 486 h 742"/>
                <a:gd name="T46" fmla="*/ 570 w 624"/>
                <a:gd name="T47" fmla="*/ 507 h 742"/>
                <a:gd name="T48" fmla="*/ 573 w 624"/>
                <a:gd name="T49" fmla="*/ 515 h 742"/>
                <a:gd name="T50" fmla="*/ 584 w 624"/>
                <a:gd name="T51" fmla="*/ 543 h 742"/>
                <a:gd name="T52" fmla="*/ 562 w 624"/>
                <a:gd name="T53" fmla="*/ 585 h 742"/>
                <a:gd name="T54" fmla="*/ 521 w 624"/>
                <a:gd name="T55" fmla="*/ 599 h 742"/>
                <a:gd name="T56" fmla="*/ 481 w 624"/>
                <a:gd name="T57" fmla="*/ 603 h 742"/>
                <a:gd name="T58" fmla="*/ 424 w 624"/>
                <a:gd name="T59" fmla="*/ 631 h 742"/>
                <a:gd name="T60" fmla="*/ 422 w 624"/>
                <a:gd name="T61" fmla="*/ 650 h 742"/>
                <a:gd name="T62" fmla="*/ 426 w 624"/>
                <a:gd name="T63" fmla="*/ 693 h 742"/>
                <a:gd name="T64" fmla="*/ 444 w 624"/>
                <a:gd name="T65" fmla="*/ 742 h 742"/>
                <a:gd name="T66" fmla="*/ 298 w 624"/>
                <a:gd name="T67" fmla="*/ 739 h 742"/>
                <a:gd name="T68" fmla="*/ 99 w 624"/>
                <a:gd name="T69" fmla="*/ 733 h 742"/>
                <a:gd name="T70" fmla="*/ 83 w 624"/>
                <a:gd name="T71" fmla="*/ 733 h 742"/>
                <a:gd name="T72" fmla="*/ 119 w 624"/>
                <a:gd name="T73" fmla="*/ 676 h 742"/>
                <a:gd name="T74" fmla="*/ 132 w 624"/>
                <a:gd name="T75" fmla="*/ 637 h 742"/>
                <a:gd name="T76" fmla="*/ 126 w 624"/>
                <a:gd name="T77" fmla="*/ 562 h 742"/>
                <a:gd name="T78" fmla="*/ 81 w 624"/>
                <a:gd name="T79" fmla="*/ 477 h 742"/>
                <a:gd name="T80" fmla="*/ 68 w 624"/>
                <a:gd name="T81" fmla="*/ 461 h 742"/>
                <a:gd name="T82" fmla="*/ 44 w 624"/>
                <a:gd name="T83" fmla="*/ 428 h 742"/>
                <a:gd name="T84" fmla="*/ 45 w 624"/>
                <a:gd name="T85" fmla="*/ 429 h 742"/>
                <a:gd name="T86" fmla="*/ 2 w 624"/>
                <a:gd name="T87" fmla="*/ 310 h 742"/>
                <a:gd name="T88" fmla="*/ 1 w 624"/>
                <a:gd name="T89" fmla="*/ 260 h 742"/>
                <a:gd name="T90" fmla="*/ 4 w 624"/>
                <a:gd name="T91" fmla="*/ 236 h 742"/>
                <a:gd name="T92" fmla="*/ 12 w 624"/>
                <a:gd name="T93" fmla="*/ 204 h 742"/>
                <a:gd name="T94" fmla="*/ 17 w 624"/>
                <a:gd name="T95" fmla="*/ 186 h 742"/>
                <a:gd name="T96" fmla="*/ 24 w 624"/>
                <a:gd name="T97" fmla="*/ 170 h 742"/>
                <a:gd name="T98" fmla="*/ 23 w 624"/>
                <a:gd name="T99" fmla="*/ 171 h 742"/>
                <a:gd name="T100" fmla="*/ 77 w 624"/>
                <a:gd name="T101" fmla="*/ 85 h 742"/>
                <a:gd name="T102" fmla="*/ 76 w 624"/>
                <a:gd name="T103" fmla="*/ 86 h 742"/>
                <a:gd name="T104" fmla="*/ 92 w 624"/>
                <a:gd name="T105" fmla="*/ 71 h 742"/>
                <a:gd name="T106" fmla="*/ 114 w 624"/>
                <a:gd name="T107" fmla="*/ 53 h 742"/>
                <a:gd name="T108" fmla="*/ 163 w 624"/>
                <a:gd name="T109" fmla="*/ 27 h 742"/>
                <a:gd name="T110" fmla="*/ 274 w 624"/>
                <a:gd name="T111" fmla="*/ 1 h 7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24" h="742">
                  <a:moveTo>
                    <a:pt x="274" y="1"/>
                  </a:moveTo>
                  <a:cubicBezTo>
                    <a:pt x="309" y="0"/>
                    <a:pt x="345" y="2"/>
                    <a:pt x="379" y="11"/>
                  </a:cubicBezTo>
                  <a:cubicBezTo>
                    <a:pt x="404" y="19"/>
                    <a:pt x="428" y="31"/>
                    <a:pt x="450" y="46"/>
                  </a:cubicBezTo>
                  <a:cubicBezTo>
                    <a:pt x="470" y="59"/>
                    <a:pt x="488" y="79"/>
                    <a:pt x="500" y="100"/>
                  </a:cubicBezTo>
                  <a:cubicBezTo>
                    <a:pt x="506" y="111"/>
                    <a:pt x="512" y="122"/>
                    <a:pt x="514" y="135"/>
                  </a:cubicBezTo>
                  <a:cubicBezTo>
                    <a:pt x="518" y="158"/>
                    <a:pt x="518" y="182"/>
                    <a:pt x="522" y="205"/>
                  </a:cubicBezTo>
                  <a:cubicBezTo>
                    <a:pt x="525" y="223"/>
                    <a:pt x="530" y="237"/>
                    <a:pt x="543" y="250"/>
                  </a:cubicBezTo>
                  <a:cubicBezTo>
                    <a:pt x="548" y="256"/>
                    <a:pt x="557" y="260"/>
                    <a:pt x="564" y="264"/>
                  </a:cubicBezTo>
                  <a:cubicBezTo>
                    <a:pt x="578" y="274"/>
                    <a:pt x="593" y="283"/>
                    <a:pt x="606" y="294"/>
                  </a:cubicBezTo>
                  <a:cubicBezTo>
                    <a:pt x="613" y="299"/>
                    <a:pt x="623" y="308"/>
                    <a:pt x="624" y="316"/>
                  </a:cubicBezTo>
                  <a:cubicBezTo>
                    <a:pt x="624" y="316"/>
                    <a:pt x="624" y="339"/>
                    <a:pt x="613" y="348"/>
                  </a:cubicBezTo>
                  <a:cubicBezTo>
                    <a:pt x="610" y="350"/>
                    <a:pt x="607" y="351"/>
                    <a:pt x="605" y="353"/>
                  </a:cubicBezTo>
                  <a:cubicBezTo>
                    <a:pt x="601" y="355"/>
                    <a:pt x="597" y="357"/>
                    <a:pt x="594" y="359"/>
                  </a:cubicBezTo>
                  <a:cubicBezTo>
                    <a:pt x="588" y="363"/>
                    <a:pt x="577" y="368"/>
                    <a:pt x="575" y="376"/>
                  </a:cubicBezTo>
                  <a:cubicBezTo>
                    <a:pt x="573" y="383"/>
                    <a:pt x="579" y="388"/>
                    <a:pt x="582" y="393"/>
                  </a:cubicBezTo>
                  <a:cubicBezTo>
                    <a:pt x="584" y="396"/>
                    <a:pt x="586" y="399"/>
                    <a:pt x="588" y="403"/>
                  </a:cubicBezTo>
                  <a:cubicBezTo>
                    <a:pt x="591" y="409"/>
                    <a:pt x="593" y="417"/>
                    <a:pt x="592" y="423"/>
                  </a:cubicBezTo>
                  <a:cubicBezTo>
                    <a:pt x="590" y="429"/>
                    <a:pt x="582" y="433"/>
                    <a:pt x="576" y="436"/>
                  </a:cubicBezTo>
                  <a:cubicBezTo>
                    <a:pt x="574" y="437"/>
                    <a:pt x="571" y="437"/>
                    <a:pt x="569" y="439"/>
                  </a:cubicBezTo>
                  <a:cubicBezTo>
                    <a:pt x="567" y="441"/>
                    <a:pt x="569" y="442"/>
                    <a:pt x="571" y="444"/>
                  </a:cubicBezTo>
                  <a:cubicBezTo>
                    <a:pt x="572" y="446"/>
                    <a:pt x="574" y="448"/>
                    <a:pt x="576" y="450"/>
                  </a:cubicBezTo>
                  <a:cubicBezTo>
                    <a:pt x="580" y="456"/>
                    <a:pt x="587" y="468"/>
                    <a:pt x="581" y="475"/>
                  </a:cubicBezTo>
                  <a:cubicBezTo>
                    <a:pt x="581" y="475"/>
                    <a:pt x="572" y="483"/>
                    <a:pt x="570" y="486"/>
                  </a:cubicBezTo>
                  <a:cubicBezTo>
                    <a:pt x="565" y="492"/>
                    <a:pt x="567" y="500"/>
                    <a:pt x="570" y="507"/>
                  </a:cubicBezTo>
                  <a:cubicBezTo>
                    <a:pt x="571" y="510"/>
                    <a:pt x="572" y="512"/>
                    <a:pt x="573" y="515"/>
                  </a:cubicBezTo>
                  <a:cubicBezTo>
                    <a:pt x="578" y="524"/>
                    <a:pt x="582" y="533"/>
                    <a:pt x="584" y="543"/>
                  </a:cubicBezTo>
                  <a:cubicBezTo>
                    <a:pt x="588" y="562"/>
                    <a:pt x="576" y="574"/>
                    <a:pt x="562" y="585"/>
                  </a:cubicBezTo>
                  <a:cubicBezTo>
                    <a:pt x="552" y="593"/>
                    <a:pt x="533" y="597"/>
                    <a:pt x="521" y="599"/>
                  </a:cubicBezTo>
                  <a:cubicBezTo>
                    <a:pt x="507" y="601"/>
                    <a:pt x="494" y="602"/>
                    <a:pt x="481" y="603"/>
                  </a:cubicBezTo>
                  <a:cubicBezTo>
                    <a:pt x="459" y="605"/>
                    <a:pt x="432" y="606"/>
                    <a:pt x="424" y="631"/>
                  </a:cubicBezTo>
                  <a:cubicBezTo>
                    <a:pt x="423" y="637"/>
                    <a:pt x="423" y="643"/>
                    <a:pt x="422" y="650"/>
                  </a:cubicBezTo>
                  <a:cubicBezTo>
                    <a:pt x="421" y="664"/>
                    <a:pt x="422" y="679"/>
                    <a:pt x="426" y="693"/>
                  </a:cubicBezTo>
                  <a:cubicBezTo>
                    <a:pt x="431" y="710"/>
                    <a:pt x="437" y="726"/>
                    <a:pt x="444" y="742"/>
                  </a:cubicBezTo>
                  <a:cubicBezTo>
                    <a:pt x="395" y="741"/>
                    <a:pt x="347" y="740"/>
                    <a:pt x="298" y="739"/>
                  </a:cubicBezTo>
                  <a:cubicBezTo>
                    <a:pt x="232" y="737"/>
                    <a:pt x="166" y="735"/>
                    <a:pt x="99" y="733"/>
                  </a:cubicBezTo>
                  <a:cubicBezTo>
                    <a:pt x="94" y="733"/>
                    <a:pt x="88" y="733"/>
                    <a:pt x="83" y="733"/>
                  </a:cubicBezTo>
                  <a:cubicBezTo>
                    <a:pt x="96" y="715"/>
                    <a:pt x="110" y="697"/>
                    <a:pt x="119" y="676"/>
                  </a:cubicBezTo>
                  <a:cubicBezTo>
                    <a:pt x="125" y="663"/>
                    <a:pt x="129" y="650"/>
                    <a:pt x="132" y="637"/>
                  </a:cubicBezTo>
                  <a:cubicBezTo>
                    <a:pt x="136" y="612"/>
                    <a:pt x="133" y="586"/>
                    <a:pt x="126" y="562"/>
                  </a:cubicBezTo>
                  <a:cubicBezTo>
                    <a:pt x="118" y="531"/>
                    <a:pt x="100" y="502"/>
                    <a:pt x="81" y="477"/>
                  </a:cubicBezTo>
                  <a:cubicBezTo>
                    <a:pt x="76" y="471"/>
                    <a:pt x="72" y="467"/>
                    <a:pt x="68" y="461"/>
                  </a:cubicBezTo>
                  <a:cubicBezTo>
                    <a:pt x="59" y="450"/>
                    <a:pt x="51" y="439"/>
                    <a:pt x="44" y="428"/>
                  </a:cubicBezTo>
                  <a:cubicBezTo>
                    <a:pt x="45" y="428"/>
                    <a:pt x="45" y="429"/>
                    <a:pt x="45" y="429"/>
                  </a:cubicBezTo>
                  <a:cubicBezTo>
                    <a:pt x="23" y="393"/>
                    <a:pt x="8" y="353"/>
                    <a:pt x="2" y="310"/>
                  </a:cubicBezTo>
                  <a:cubicBezTo>
                    <a:pt x="0" y="293"/>
                    <a:pt x="0" y="277"/>
                    <a:pt x="1" y="260"/>
                  </a:cubicBezTo>
                  <a:cubicBezTo>
                    <a:pt x="1" y="252"/>
                    <a:pt x="3" y="244"/>
                    <a:pt x="4" y="236"/>
                  </a:cubicBezTo>
                  <a:cubicBezTo>
                    <a:pt x="5" y="225"/>
                    <a:pt x="8" y="214"/>
                    <a:pt x="12" y="204"/>
                  </a:cubicBezTo>
                  <a:cubicBezTo>
                    <a:pt x="13" y="198"/>
                    <a:pt x="15" y="192"/>
                    <a:pt x="17" y="186"/>
                  </a:cubicBezTo>
                  <a:cubicBezTo>
                    <a:pt x="19" y="181"/>
                    <a:pt x="21" y="174"/>
                    <a:pt x="24" y="170"/>
                  </a:cubicBezTo>
                  <a:cubicBezTo>
                    <a:pt x="23" y="171"/>
                    <a:pt x="23" y="171"/>
                    <a:pt x="23" y="171"/>
                  </a:cubicBezTo>
                  <a:cubicBezTo>
                    <a:pt x="38" y="139"/>
                    <a:pt x="53" y="110"/>
                    <a:pt x="77" y="85"/>
                  </a:cubicBezTo>
                  <a:cubicBezTo>
                    <a:pt x="77" y="85"/>
                    <a:pt x="77" y="86"/>
                    <a:pt x="76" y="86"/>
                  </a:cubicBezTo>
                  <a:cubicBezTo>
                    <a:pt x="80" y="80"/>
                    <a:pt x="87" y="75"/>
                    <a:pt x="92" y="71"/>
                  </a:cubicBezTo>
                  <a:cubicBezTo>
                    <a:pt x="99" y="65"/>
                    <a:pt x="106" y="59"/>
                    <a:pt x="114" y="53"/>
                  </a:cubicBezTo>
                  <a:cubicBezTo>
                    <a:pt x="129" y="43"/>
                    <a:pt x="146" y="34"/>
                    <a:pt x="163" y="27"/>
                  </a:cubicBezTo>
                  <a:cubicBezTo>
                    <a:pt x="198" y="12"/>
                    <a:pt x="236" y="4"/>
                    <a:pt x="274" y="1"/>
                  </a:cubicBezTo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204" name="PA_任意多边形 103"/>
            <p:cNvSpPr/>
            <p:nvPr>
              <p:custDataLst>
                <p:tags r:id="rId116"/>
              </p:custDataLst>
            </p:nvPr>
          </p:nvSpPr>
          <p:spPr bwMode="auto">
            <a:xfrm>
              <a:off x="7143751" y="3236913"/>
              <a:ext cx="796925" cy="1833563"/>
            </a:xfrm>
            <a:custGeom>
              <a:avLst/>
              <a:gdLst>
                <a:gd name="T0" fmla="*/ 8 w 116"/>
                <a:gd name="T1" fmla="*/ 259 h 267"/>
                <a:gd name="T2" fmla="*/ 59 w 116"/>
                <a:gd name="T3" fmla="*/ 223 h 267"/>
                <a:gd name="T4" fmla="*/ 51 w 116"/>
                <a:gd name="T5" fmla="*/ 179 h 267"/>
                <a:gd name="T6" fmla="*/ 53 w 116"/>
                <a:gd name="T7" fmla="*/ 164 h 267"/>
                <a:gd name="T8" fmla="*/ 63 w 116"/>
                <a:gd name="T9" fmla="*/ 145 h 267"/>
                <a:gd name="T10" fmla="*/ 54 w 116"/>
                <a:gd name="T11" fmla="*/ 127 h 267"/>
                <a:gd name="T12" fmla="*/ 52 w 116"/>
                <a:gd name="T13" fmla="*/ 119 h 267"/>
                <a:gd name="T14" fmla="*/ 62 w 116"/>
                <a:gd name="T15" fmla="*/ 104 h 267"/>
                <a:gd name="T16" fmla="*/ 68 w 116"/>
                <a:gd name="T17" fmla="*/ 103 h 267"/>
                <a:gd name="T18" fmla="*/ 72 w 116"/>
                <a:gd name="T19" fmla="*/ 99 h 267"/>
                <a:gd name="T20" fmla="*/ 65 w 116"/>
                <a:gd name="T21" fmla="*/ 81 h 267"/>
                <a:gd name="T22" fmla="*/ 56 w 116"/>
                <a:gd name="T23" fmla="*/ 63 h 267"/>
                <a:gd name="T24" fmla="*/ 71 w 116"/>
                <a:gd name="T25" fmla="*/ 46 h 267"/>
                <a:gd name="T26" fmla="*/ 95 w 116"/>
                <a:gd name="T27" fmla="*/ 30 h 267"/>
                <a:gd name="T28" fmla="*/ 101 w 116"/>
                <a:gd name="T29" fmla="*/ 0 h 267"/>
                <a:gd name="T30" fmla="*/ 109 w 116"/>
                <a:gd name="T31" fmla="*/ 37 h 267"/>
                <a:gd name="T32" fmla="*/ 86 w 116"/>
                <a:gd name="T33" fmla="*/ 55 h 267"/>
                <a:gd name="T34" fmla="*/ 70 w 116"/>
                <a:gd name="T35" fmla="*/ 78 h 267"/>
                <a:gd name="T36" fmla="*/ 79 w 116"/>
                <a:gd name="T37" fmla="*/ 93 h 267"/>
                <a:gd name="T38" fmla="*/ 82 w 116"/>
                <a:gd name="T39" fmla="*/ 113 h 267"/>
                <a:gd name="T40" fmla="*/ 67 w 116"/>
                <a:gd name="T41" fmla="*/ 123 h 267"/>
                <a:gd name="T42" fmla="*/ 63 w 116"/>
                <a:gd name="T43" fmla="*/ 125 h 267"/>
                <a:gd name="T44" fmla="*/ 65 w 116"/>
                <a:gd name="T45" fmla="*/ 130 h 267"/>
                <a:gd name="T46" fmla="*/ 73 w 116"/>
                <a:gd name="T47" fmla="*/ 142 h 267"/>
                <a:gd name="T48" fmla="*/ 71 w 116"/>
                <a:gd name="T49" fmla="*/ 159 h 267"/>
                <a:gd name="T50" fmla="*/ 61 w 116"/>
                <a:gd name="T51" fmla="*/ 176 h 267"/>
                <a:gd name="T52" fmla="*/ 74 w 116"/>
                <a:gd name="T53" fmla="*/ 210 h 267"/>
                <a:gd name="T54" fmla="*/ 36 w 116"/>
                <a:gd name="T55" fmla="*/ 261 h 267"/>
                <a:gd name="T56" fmla="*/ 0 w 116"/>
                <a:gd name="T57" fmla="*/ 267 h 267"/>
                <a:gd name="T58" fmla="*/ 8 w 116"/>
                <a:gd name="T59" fmla="*/ 259 h 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16" h="267">
                  <a:moveTo>
                    <a:pt x="8" y="259"/>
                  </a:moveTo>
                  <a:cubicBezTo>
                    <a:pt x="31" y="255"/>
                    <a:pt x="52" y="247"/>
                    <a:pt x="59" y="223"/>
                  </a:cubicBezTo>
                  <a:cubicBezTo>
                    <a:pt x="64" y="206"/>
                    <a:pt x="56" y="194"/>
                    <a:pt x="51" y="179"/>
                  </a:cubicBezTo>
                  <a:cubicBezTo>
                    <a:pt x="49" y="174"/>
                    <a:pt x="51" y="169"/>
                    <a:pt x="53" y="164"/>
                  </a:cubicBezTo>
                  <a:cubicBezTo>
                    <a:pt x="56" y="158"/>
                    <a:pt x="61" y="152"/>
                    <a:pt x="63" y="145"/>
                  </a:cubicBezTo>
                  <a:cubicBezTo>
                    <a:pt x="65" y="138"/>
                    <a:pt x="59" y="133"/>
                    <a:pt x="54" y="127"/>
                  </a:cubicBezTo>
                  <a:cubicBezTo>
                    <a:pt x="54" y="126"/>
                    <a:pt x="50" y="120"/>
                    <a:pt x="52" y="119"/>
                  </a:cubicBezTo>
                  <a:cubicBezTo>
                    <a:pt x="55" y="116"/>
                    <a:pt x="58" y="106"/>
                    <a:pt x="62" y="104"/>
                  </a:cubicBezTo>
                  <a:cubicBezTo>
                    <a:pt x="65" y="102"/>
                    <a:pt x="67" y="103"/>
                    <a:pt x="68" y="103"/>
                  </a:cubicBezTo>
                  <a:cubicBezTo>
                    <a:pt x="71" y="103"/>
                    <a:pt x="72" y="103"/>
                    <a:pt x="72" y="99"/>
                  </a:cubicBezTo>
                  <a:cubicBezTo>
                    <a:pt x="71" y="92"/>
                    <a:pt x="68" y="87"/>
                    <a:pt x="65" y="81"/>
                  </a:cubicBezTo>
                  <a:cubicBezTo>
                    <a:pt x="62" y="76"/>
                    <a:pt x="55" y="69"/>
                    <a:pt x="56" y="63"/>
                  </a:cubicBezTo>
                  <a:cubicBezTo>
                    <a:pt x="58" y="56"/>
                    <a:pt x="65" y="49"/>
                    <a:pt x="71" y="46"/>
                  </a:cubicBezTo>
                  <a:cubicBezTo>
                    <a:pt x="79" y="41"/>
                    <a:pt x="89" y="36"/>
                    <a:pt x="95" y="30"/>
                  </a:cubicBezTo>
                  <a:cubicBezTo>
                    <a:pt x="105" y="21"/>
                    <a:pt x="107" y="11"/>
                    <a:pt x="101" y="0"/>
                  </a:cubicBezTo>
                  <a:cubicBezTo>
                    <a:pt x="108" y="11"/>
                    <a:pt x="116" y="24"/>
                    <a:pt x="109" y="37"/>
                  </a:cubicBezTo>
                  <a:cubicBezTo>
                    <a:pt x="105" y="46"/>
                    <a:pt x="95" y="50"/>
                    <a:pt x="86" y="55"/>
                  </a:cubicBezTo>
                  <a:cubicBezTo>
                    <a:pt x="78" y="60"/>
                    <a:pt x="64" y="67"/>
                    <a:pt x="70" y="78"/>
                  </a:cubicBezTo>
                  <a:cubicBezTo>
                    <a:pt x="73" y="83"/>
                    <a:pt x="77" y="88"/>
                    <a:pt x="79" y="93"/>
                  </a:cubicBezTo>
                  <a:cubicBezTo>
                    <a:pt x="82" y="99"/>
                    <a:pt x="85" y="107"/>
                    <a:pt x="82" y="113"/>
                  </a:cubicBezTo>
                  <a:cubicBezTo>
                    <a:pt x="80" y="118"/>
                    <a:pt x="72" y="121"/>
                    <a:pt x="67" y="123"/>
                  </a:cubicBezTo>
                  <a:cubicBezTo>
                    <a:pt x="66" y="124"/>
                    <a:pt x="64" y="124"/>
                    <a:pt x="63" y="125"/>
                  </a:cubicBezTo>
                  <a:cubicBezTo>
                    <a:pt x="62" y="126"/>
                    <a:pt x="64" y="129"/>
                    <a:pt x="65" y="130"/>
                  </a:cubicBezTo>
                  <a:cubicBezTo>
                    <a:pt x="68" y="133"/>
                    <a:pt x="71" y="137"/>
                    <a:pt x="73" y="142"/>
                  </a:cubicBezTo>
                  <a:cubicBezTo>
                    <a:pt x="75" y="148"/>
                    <a:pt x="76" y="154"/>
                    <a:pt x="71" y="159"/>
                  </a:cubicBezTo>
                  <a:cubicBezTo>
                    <a:pt x="66" y="164"/>
                    <a:pt x="60" y="168"/>
                    <a:pt x="61" y="176"/>
                  </a:cubicBezTo>
                  <a:cubicBezTo>
                    <a:pt x="62" y="188"/>
                    <a:pt x="70" y="199"/>
                    <a:pt x="74" y="210"/>
                  </a:cubicBezTo>
                  <a:cubicBezTo>
                    <a:pt x="82" y="236"/>
                    <a:pt x="58" y="255"/>
                    <a:pt x="36" y="261"/>
                  </a:cubicBezTo>
                  <a:cubicBezTo>
                    <a:pt x="24" y="264"/>
                    <a:pt x="12" y="266"/>
                    <a:pt x="0" y="267"/>
                  </a:cubicBezTo>
                  <a:cubicBezTo>
                    <a:pt x="8" y="259"/>
                    <a:pt x="8" y="259"/>
                    <a:pt x="8" y="259"/>
                  </a:cubicBezTo>
                </a:path>
              </a:pathLst>
            </a:custGeom>
            <a:solidFill>
              <a:srgbClr val="9C9C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205" name="PA_任意多边形 104"/>
            <p:cNvSpPr/>
            <p:nvPr>
              <p:custDataLst>
                <p:tags r:id="rId117"/>
              </p:custDataLst>
            </p:nvPr>
          </p:nvSpPr>
          <p:spPr bwMode="auto">
            <a:xfrm>
              <a:off x="7143751" y="3236913"/>
              <a:ext cx="768350" cy="1833563"/>
            </a:xfrm>
            <a:custGeom>
              <a:avLst/>
              <a:gdLst>
                <a:gd name="T0" fmla="*/ 102 w 112"/>
                <a:gd name="T1" fmla="*/ 0 h 267"/>
                <a:gd name="T2" fmla="*/ 105 w 112"/>
                <a:gd name="T3" fmla="*/ 14 h 267"/>
                <a:gd name="T4" fmla="*/ 98 w 112"/>
                <a:gd name="T5" fmla="*/ 33 h 267"/>
                <a:gd name="T6" fmla="*/ 72 w 112"/>
                <a:gd name="T7" fmla="*/ 50 h 267"/>
                <a:gd name="T8" fmla="*/ 60 w 112"/>
                <a:gd name="T9" fmla="*/ 64 h 267"/>
                <a:gd name="T10" fmla="*/ 60 w 112"/>
                <a:gd name="T11" fmla="*/ 67 h 267"/>
                <a:gd name="T12" fmla="*/ 66 w 112"/>
                <a:gd name="T13" fmla="*/ 77 h 267"/>
                <a:gd name="T14" fmla="*/ 72 w 112"/>
                <a:gd name="T15" fmla="*/ 87 h 267"/>
                <a:gd name="T16" fmla="*/ 75 w 112"/>
                <a:gd name="T17" fmla="*/ 101 h 267"/>
                <a:gd name="T18" fmla="*/ 73 w 112"/>
                <a:gd name="T19" fmla="*/ 108 h 267"/>
                <a:gd name="T20" fmla="*/ 65 w 112"/>
                <a:gd name="T21" fmla="*/ 114 h 267"/>
                <a:gd name="T22" fmla="*/ 54 w 112"/>
                <a:gd name="T23" fmla="*/ 119 h 267"/>
                <a:gd name="T24" fmla="*/ 54 w 112"/>
                <a:gd name="T25" fmla="*/ 119 h 267"/>
                <a:gd name="T26" fmla="*/ 60 w 112"/>
                <a:gd name="T27" fmla="*/ 129 h 267"/>
                <a:gd name="T28" fmla="*/ 66 w 112"/>
                <a:gd name="T29" fmla="*/ 139 h 267"/>
                <a:gd name="T30" fmla="*/ 66 w 112"/>
                <a:gd name="T31" fmla="*/ 144 h 267"/>
                <a:gd name="T32" fmla="*/ 58 w 112"/>
                <a:gd name="T33" fmla="*/ 158 h 267"/>
                <a:gd name="T34" fmla="*/ 52 w 112"/>
                <a:gd name="T35" fmla="*/ 171 h 267"/>
                <a:gd name="T36" fmla="*/ 59 w 112"/>
                <a:gd name="T37" fmla="*/ 191 h 267"/>
                <a:gd name="T38" fmla="*/ 68 w 112"/>
                <a:gd name="T39" fmla="*/ 213 h 267"/>
                <a:gd name="T40" fmla="*/ 68 w 112"/>
                <a:gd name="T41" fmla="*/ 217 h 267"/>
                <a:gd name="T42" fmla="*/ 53 w 112"/>
                <a:gd name="T43" fmla="*/ 246 h 267"/>
                <a:gd name="T44" fmla="*/ 21 w 112"/>
                <a:gd name="T45" fmla="*/ 261 h 267"/>
                <a:gd name="T46" fmla="*/ 2 w 112"/>
                <a:gd name="T47" fmla="*/ 264 h 267"/>
                <a:gd name="T48" fmla="*/ 0 w 112"/>
                <a:gd name="T49" fmla="*/ 267 h 267"/>
                <a:gd name="T50" fmla="*/ 36 w 112"/>
                <a:gd name="T51" fmla="*/ 261 h 267"/>
                <a:gd name="T52" fmla="*/ 76 w 112"/>
                <a:gd name="T53" fmla="*/ 220 h 267"/>
                <a:gd name="T54" fmla="*/ 74 w 112"/>
                <a:gd name="T55" fmla="*/ 210 h 267"/>
                <a:gd name="T56" fmla="*/ 61 w 112"/>
                <a:gd name="T57" fmla="*/ 176 h 267"/>
                <a:gd name="T58" fmla="*/ 61 w 112"/>
                <a:gd name="T59" fmla="*/ 175 h 267"/>
                <a:gd name="T60" fmla="*/ 71 w 112"/>
                <a:gd name="T61" fmla="*/ 159 h 267"/>
                <a:gd name="T62" fmla="*/ 75 w 112"/>
                <a:gd name="T63" fmla="*/ 150 h 267"/>
                <a:gd name="T64" fmla="*/ 73 w 112"/>
                <a:gd name="T65" fmla="*/ 142 h 267"/>
                <a:gd name="T66" fmla="*/ 65 w 112"/>
                <a:gd name="T67" fmla="*/ 130 h 267"/>
                <a:gd name="T68" fmla="*/ 63 w 112"/>
                <a:gd name="T69" fmla="*/ 126 h 267"/>
                <a:gd name="T70" fmla="*/ 63 w 112"/>
                <a:gd name="T71" fmla="*/ 125 h 267"/>
                <a:gd name="T72" fmla="*/ 67 w 112"/>
                <a:gd name="T73" fmla="*/ 123 h 267"/>
                <a:gd name="T74" fmla="*/ 82 w 112"/>
                <a:gd name="T75" fmla="*/ 113 h 267"/>
                <a:gd name="T76" fmla="*/ 83 w 112"/>
                <a:gd name="T77" fmla="*/ 107 h 267"/>
                <a:gd name="T78" fmla="*/ 79 w 112"/>
                <a:gd name="T79" fmla="*/ 93 h 267"/>
                <a:gd name="T80" fmla="*/ 70 w 112"/>
                <a:gd name="T81" fmla="*/ 78 h 267"/>
                <a:gd name="T82" fmla="*/ 68 w 112"/>
                <a:gd name="T83" fmla="*/ 73 h 267"/>
                <a:gd name="T84" fmla="*/ 86 w 112"/>
                <a:gd name="T85" fmla="*/ 55 h 267"/>
                <a:gd name="T86" fmla="*/ 109 w 112"/>
                <a:gd name="T87" fmla="*/ 37 h 267"/>
                <a:gd name="T88" fmla="*/ 112 w 112"/>
                <a:gd name="T89" fmla="*/ 26 h 267"/>
                <a:gd name="T90" fmla="*/ 102 w 112"/>
                <a:gd name="T91" fmla="*/ 0 h 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12" h="267">
                  <a:moveTo>
                    <a:pt x="102" y="0"/>
                  </a:moveTo>
                  <a:cubicBezTo>
                    <a:pt x="104" y="5"/>
                    <a:pt x="105" y="9"/>
                    <a:pt x="105" y="14"/>
                  </a:cubicBezTo>
                  <a:cubicBezTo>
                    <a:pt x="105" y="21"/>
                    <a:pt x="103" y="28"/>
                    <a:pt x="98" y="33"/>
                  </a:cubicBezTo>
                  <a:cubicBezTo>
                    <a:pt x="91" y="40"/>
                    <a:pt x="80" y="45"/>
                    <a:pt x="72" y="50"/>
                  </a:cubicBezTo>
                  <a:cubicBezTo>
                    <a:pt x="67" y="53"/>
                    <a:pt x="60" y="58"/>
                    <a:pt x="60" y="64"/>
                  </a:cubicBezTo>
                  <a:cubicBezTo>
                    <a:pt x="60" y="65"/>
                    <a:pt x="60" y="66"/>
                    <a:pt x="60" y="67"/>
                  </a:cubicBezTo>
                  <a:cubicBezTo>
                    <a:pt x="61" y="71"/>
                    <a:pt x="64" y="74"/>
                    <a:pt x="66" y="77"/>
                  </a:cubicBezTo>
                  <a:cubicBezTo>
                    <a:pt x="68" y="80"/>
                    <a:pt x="70" y="84"/>
                    <a:pt x="72" y="87"/>
                  </a:cubicBezTo>
                  <a:cubicBezTo>
                    <a:pt x="74" y="91"/>
                    <a:pt x="75" y="96"/>
                    <a:pt x="75" y="101"/>
                  </a:cubicBezTo>
                  <a:cubicBezTo>
                    <a:pt x="75" y="104"/>
                    <a:pt x="75" y="106"/>
                    <a:pt x="73" y="108"/>
                  </a:cubicBezTo>
                  <a:cubicBezTo>
                    <a:pt x="71" y="110"/>
                    <a:pt x="67" y="112"/>
                    <a:pt x="65" y="114"/>
                  </a:cubicBezTo>
                  <a:cubicBezTo>
                    <a:pt x="62" y="115"/>
                    <a:pt x="56" y="117"/>
                    <a:pt x="54" y="119"/>
                  </a:cubicBezTo>
                  <a:cubicBezTo>
                    <a:pt x="54" y="119"/>
                    <a:pt x="54" y="119"/>
                    <a:pt x="54" y="119"/>
                  </a:cubicBezTo>
                  <a:cubicBezTo>
                    <a:pt x="54" y="121"/>
                    <a:pt x="59" y="128"/>
                    <a:pt x="60" y="129"/>
                  </a:cubicBezTo>
                  <a:cubicBezTo>
                    <a:pt x="63" y="132"/>
                    <a:pt x="64" y="135"/>
                    <a:pt x="66" y="139"/>
                  </a:cubicBezTo>
                  <a:cubicBezTo>
                    <a:pt x="66" y="141"/>
                    <a:pt x="66" y="143"/>
                    <a:pt x="66" y="144"/>
                  </a:cubicBezTo>
                  <a:cubicBezTo>
                    <a:pt x="66" y="150"/>
                    <a:pt x="63" y="153"/>
                    <a:pt x="58" y="158"/>
                  </a:cubicBezTo>
                  <a:cubicBezTo>
                    <a:pt x="54" y="162"/>
                    <a:pt x="52" y="166"/>
                    <a:pt x="52" y="171"/>
                  </a:cubicBezTo>
                  <a:cubicBezTo>
                    <a:pt x="52" y="177"/>
                    <a:pt x="56" y="184"/>
                    <a:pt x="59" y="191"/>
                  </a:cubicBezTo>
                  <a:cubicBezTo>
                    <a:pt x="63" y="199"/>
                    <a:pt x="66" y="205"/>
                    <a:pt x="68" y="213"/>
                  </a:cubicBezTo>
                  <a:cubicBezTo>
                    <a:pt x="68" y="215"/>
                    <a:pt x="68" y="216"/>
                    <a:pt x="68" y="217"/>
                  </a:cubicBezTo>
                  <a:cubicBezTo>
                    <a:pt x="68" y="228"/>
                    <a:pt x="60" y="239"/>
                    <a:pt x="53" y="246"/>
                  </a:cubicBezTo>
                  <a:cubicBezTo>
                    <a:pt x="44" y="254"/>
                    <a:pt x="33" y="258"/>
                    <a:pt x="21" y="261"/>
                  </a:cubicBezTo>
                  <a:cubicBezTo>
                    <a:pt x="15" y="263"/>
                    <a:pt x="8" y="264"/>
                    <a:pt x="2" y="264"/>
                  </a:cubicBezTo>
                  <a:cubicBezTo>
                    <a:pt x="0" y="267"/>
                    <a:pt x="0" y="267"/>
                    <a:pt x="0" y="267"/>
                  </a:cubicBezTo>
                  <a:cubicBezTo>
                    <a:pt x="12" y="266"/>
                    <a:pt x="24" y="264"/>
                    <a:pt x="36" y="261"/>
                  </a:cubicBezTo>
                  <a:cubicBezTo>
                    <a:pt x="55" y="256"/>
                    <a:pt x="76" y="241"/>
                    <a:pt x="76" y="220"/>
                  </a:cubicBezTo>
                  <a:cubicBezTo>
                    <a:pt x="76" y="217"/>
                    <a:pt x="75" y="214"/>
                    <a:pt x="74" y="210"/>
                  </a:cubicBezTo>
                  <a:cubicBezTo>
                    <a:pt x="70" y="199"/>
                    <a:pt x="62" y="188"/>
                    <a:pt x="61" y="176"/>
                  </a:cubicBezTo>
                  <a:cubicBezTo>
                    <a:pt x="61" y="176"/>
                    <a:pt x="61" y="175"/>
                    <a:pt x="61" y="175"/>
                  </a:cubicBezTo>
                  <a:cubicBezTo>
                    <a:pt x="61" y="168"/>
                    <a:pt x="66" y="163"/>
                    <a:pt x="71" y="159"/>
                  </a:cubicBezTo>
                  <a:cubicBezTo>
                    <a:pt x="74" y="156"/>
                    <a:pt x="75" y="153"/>
                    <a:pt x="75" y="150"/>
                  </a:cubicBezTo>
                  <a:cubicBezTo>
                    <a:pt x="75" y="148"/>
                    <a:pt x="74" y="145"/>
                    <a:pt x="73" y="142"/>
                  </a:cubicBezTo>
                  <a:cubicBezTo>
                    <a:pt x="71" y="137"/>
                    <a:pt x="68" y="133"/>
                    <a:pt x="65" y="130"/>
                  </a:cubicBezTo>
                  <a:cubicBezTo>
                    <a:pt x="64" y="129"/>
                    <a:pt x="63" y="127"/>
                    <a:pt x="63" y="126"/>
                  </a:cubicBezTo>
                  <a:cubicBezTo>
                    <a:pt x="63" y="126"/>
                    <a:pt x="63" y="125"/>
                    <a:pt x="63" y="125"/>
                  </a:cubicBezTo>
                  <a:cubicBezTo>
                    <a:pt x="64" y="124"/>
                    <a:pt x="66" y="124"/>
                    <a:pt x="67" y="123"/>
                  </a:cubicBezTo>
                  <a:cubicBezTo>
                    <a:pt x="72" y="121"/>
                    <a:pt x="80" y="118"/>
                    <a:pt x="82" y="113"/>
                  </a:cubicBezTo>
                  <a:cubicBezTo>
                    <a:pt x="83" y="111"/>
                    <a:pt x="83" y="109"/>
                    <a:pt x="83" y="107"/>
                  </a:cubicBezTo>
                  <a:cubicBezTo>
                    <a:pt x="83" y="103"/>
                    <a:pt x="81" y="97"/>
                    <a:pt x="79" y="93"/>
                  </a:cubicBezTo>
                  <a:cubicBezTo>
                    <a:pt x="77" y="88"/>
                    <a:pt x="73" y="83"/>
                    <a:pt x="70" y="78"/>
                  </a:cubicBezTo>
                  <a:cubicBezTo>
                    <a:pt x="69" y="76"/>
                    <a:pt x="68" y="75"/>
                    <a:pt x="68" y="73"/>
                  </a:cubicBezTo>
                  <a:cubicBezTo>
                    <a:pt x="68" y="65"/>
                    <a:pt x="80" y="59"/>
                    <a:pt x="86" y="55"/>
                  </a:cubicBezTo>
                  <a:cubicBezTo>
                    <a:pt x="95" y="50"/>
                    <a:pt x="105" y="46"/>
                    <a:pt x="109" y="37"/>
                  </a:cubicBezTo>
                  <a:cubicBezTo>
                    <a:pt x="111" y="33"/>
                    <a:pt x="112" y="30"/>
                    <a:pt x="112" y="26"/>
                  </a:cubicBezTo>
                  <a:cubicBezTo>
                    <a:pt x="112" y="17"/>
                    <a:pt x="107" y="8"/>
                    <a:pt x="102" y="0"/>
                  </a:cubicBezTo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206" name="PA_任意多边形 105"/>
            <p:cNvSpPr/>
            <p:nvPr>
              <p:custDataLst>
                <p:tags r:id="rId118"/>
              </p:custDataLst>
            </p:nvPr>
          </p:nvSpPr>
          <p:spPr bwMode="auto">
            <a:xfrm>
              <a:off x="6586538" y="5014913"/>
              <a:ext cx="611188" cy="920750"/>
            </a:xfrm>
            <a:custGeom>
              <a:avLst/>
              <a:gdLst>
                <a:gd name="T0" fmla="*/ 81 w 89"/>
                <a:gd name="T1" fmla="*/ 8 h 134"/>
                <a:gd name="T2" fmla="*/ 36 w 89"/>
                <a:gd name="T3" fmla="*/ 14 h 134"/>
                <a:gd name="T4" fmla="*/ 18 w 89"/>
                <a:gd name="T5" fmla="*/ 74 h 134"/>
                <a:gd name="T6" fmla="*/ 35 w 89"/>
                <a:gd name="T7" fmla="*/ 129 h 134"/>
                <a:gd name="T8" fmla="*/ 25 w 89"/>
                <a:gd name="T9" fmla="*/ 132 h 134"/>
                <a:gd name="T10" fmla="*/ 22 w 89"/>
                <a:gd name="T11" fmla="*/ 134 h 134"/>
                <a:gd name="T12" fmla="*/ 20 w 89"/>
                <a:gd name="T13" fmla="*/ 130 h 134"/>
                <a:gd name="T14" fmla="*/ 9 w 89"/>
                <a:gd name="T15" fmla="*/ 101 h 134"/>
                <a:gd name="T16" fmla="*/ 1 w 89"/>
                <a:gd name="T17" fmla="*/ 45 h 134"/>
                <a:gd name="T18" fmla="*/ 17 w 89"/>
                <a:gd name="T19" fmla="*/ 16 h 134"/>
                <a:gd name="T20" fmla="*/ 50 w 89"/>
                <a:gd name="T21" fmla="*/ 8 h 134"/>
                <a:gd name="T22" fmla="*/ 89 w 89"/>
                <a:gd name="T23" fmla="*/ 0 h 134"/>
                <a:gd name="T24" fmla="*/ 81 w 89"/>
                <a:gd name="T25" fmla="*/ 8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9" h="134">
                  <a:moveTo>
                    <a:pt x="81" y="8"/>
                  </a:moveTo>
                  <a:cubicBezTo>
                    <a:pt x="66" y="9"/>
                    <a:pt x="51" y="8"/>
                    <a:pt x="36" y="14"/>
                  </a:cubicBezTo>
                  <a:cubicBezTo>
                    <a:pt x="14" y="22"/>
                    <a:pt x="15" y="54"/>
                    <a:pt x="18" y="74"/>
                  </a:cubicBezTo>
                  <a:cubicBezTo>
                    <a:pt x="21" y="93"/>
                    <a:pt x="27" y="111"/>
                    <a:pt x="35" y="129"/>
                  </a:cubicBezTo>
                  <a:cubicBezTo>
                    <a:pt x="32" y="130"/>
                    <a:pt x="28" y="131"/>
                    <a:pt x="25" y="132"/>
                  </a:cubicBezTo>
                  <a:cubicBezTo>
                    <a:pt x="23" y="133"/>
                    <a:pt x="23" y="133"/>
                    <a:pt x="22" y="134"/>
                  </a:cubicBezTo>
                  <a:cubicBezTo>
                    <a:pt x="21" y="134"/>
                    <a:pt x="21" y="132"/>
                    <a:pt x="20" y="130"/>
                  </a:cubicBezTo>
                  <a:cubicBezTo>
                    <a:pt x="16" y="120"/>
                    <a:pt x="12" y="111"/>
                    <a:pt x="9" y="101"/>
                  </a:cubicBezTo>
                  <a:cubicBezTo>
                    <a:pt x="4" y="82"/>
                    <a:pt x="0" y="64"/>
                    <a:pt x="1" y="45"/>
                  </a:cubicBezTo>
                  <a:cubicBezTo>
                    <a:pt x="2" y="34"/>
                    <a:pt x="8" y="24"/>
                    <a:pt x="17" y="16"/>
                  </a:cubicBezTo>
                  <a:cubicBezTo>
                    <a:pt x="25" y="10"/>
                    <a:pt x="39" y="9"/>
                    <a:pt x="50" y="8"/>
                  </a:cubicBezTo>
                  <a:cubicBezTo>
                    <a:pt x="63" y="7"/>
                    <a:pt x="76" y="2"/>
                    <a:pt x="89" y="0"/>
                  </a:cubicBezTo>
                  <a:cubicBezTo>
                    <a:pt x="81" y="8"/>
                    <a:pt x="81" y="8"/>
                    <a:pt x="81" y="8"/>
                  </a:cubicBezTo>
                </a:path>
              </a:pathLst>
            </a:custGeom>
            <a:solidFill>
              <a:srgbClr val="859200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207" name="PA_任意多边形 106"/>
            <p:cNvSpPr/>
            <p:nvPr>
              <p:custDataLst>
                <p:tags r:id="rId119"/>
              </p:custDataLst>
            </p:nvPr>
          </p:nvSpPr>
          <p:spPr bwMode="auto">
            <a:xfrm>
              <a:off x="7115176" y="1905000"/>
              <a:ext cx="247650" cy="947738"/>
            </a:xfrm>
            <a:custGeom>
              <a:avLst/>
              <a:gdLst>
                <a:gd name="T0" fmla="*/ 0 w 36"/>
                <a:gd name="T1" fmla="*/ 0 h 138"/>
                <a:gd name="T2" fmla="*/ 23 w 36"/>
                <a:gd name="T3" fmla="*/ 49 h 138"/>
                <a:gd name="T4" fmla="*/ 25 w 36"/>
                <a:gd name="T5" fmla="*/ 80 h 138"/>
                <a:gd name="T6" fmla="*/ 29 w 36"/>
                <a:gd name="T7" fmla="*/ 111 h 138"/>
                <a:gd name="T8" fmla="*/ 36 w 36"/>
                <a:gd name="T9" fmla="*/ 138 h 138"/>
                <a:gd name="T10" fmla="*/ 15 w 36"/>
                <a:gd name="T11" fmla="*/ 100 h 138"/>
                <a:gd name="T12" fmla="*/ 12 w 36"/>
                <a:gd name="T13" fmla="*/ 69 h 138"/>
                <a:gd name="T14" fmla="*/ 12 w 36"/>
                <a:gd name="T15" fmla="*/ 42 h 138"/>
                <a:gd name="T16" fmla="*/ 0 w 36"/>
                <a:gd name="T17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6" h="138">
                  <a:moveTo>
                    <a:pt x="0" y="0"/>
                  </a:moveTo>
                  <a:cubicBezTo>
                    <a:pt x="9" y="15"/>
                    <a:pt x="20" y="32"/>
                    <a:pt x="23" y="49"/>
                  </a:cubicBezTo>
                  <a:cubicBezTo>
                    <a:pt x="24" y="60"/>
                    <a:pt x="25" y="70"/>
                    <a:pt x="25" y="80"/>
                  </a:cubicBezTo>
                  <a:cubicBezTo>
                    <a:pt x="26" y="91"/>
                    <a:pt x="27" y="101"/>
                    <a:pt x="29" y="111"/>
                  </a:cubicBezTo>
                  <a:cubicBezTo>
                    <a:pt x="30" y="120"/>
                    <a:pt x="31" y="130"/>
                    <a:pt x="36" y="138"/>
                  </a:cubicBezTo>
                  <a:cubicBezTo>
                    <a:pt x="25" y="127"/>
                    <a:pt x="17" y="115"/>
                    <a:pt x="15" y="100"/>
                  </a:cubicBezTo>
                  <a:cubicBezTo>
                    <a:pt x="13" y="91"/>
                    <a:pt x="12" y="79"/>
                    <a:pt x="12" y="69"/>
                  </a:cubicBezTo>
                  <a:cubicBezTo>
                    <a:pt x="11" y="60"/>
                    <a:pt x="14" y="51"/>
                    <a:pt x="12" y="42"/>
                  </a:cubicBezTo>
                  <a:cubicBezTo>
                    <a:pt x="10" y="27"/>
                    <a:pt x="7" y="14"/>
                    <a:pt x="0" y="0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232" name="PA_任意多边形 107"/>
            <p:cNvSpPr/>
            <p:nvPr>
              <p:custDataLst>
                <p:tags r:id="rId120"/>
              </p:custDataLst>
            </p:nvPr>
          </p:nvSpPr>
          <p:spPr bwMode="auto">
            <a:xfrm>
              <a:off x="4011613" y="1266825"/>
              <a:ext cx="3873500" cy="4668838"/>
            </a:xfrm>
            <a:custGeom>
              <a:avLst/>
              <a:gdLst>
                <a:gd name="T0" fmla="*/ 372 w 564"/>
                <a:gd name="T1" fmla="*/ 23 h 680"/>
                <a:gd name="T2" fmla="*/ 272 w 564"/>
                <a:gd name="T3" fmla="*/ 1 h 680"/>
                <a:gd name="T4" fmla="*/ 166 w 564"/>
                <a:gd name="T5" fmla="*/ 17 h 680"/>
                <a:gd name="T6" fmla="*/ 77 w 564"/>
                <a:gd name="T7" fmla="*/ 71 h 680"/>
                <a:gd name="T8" fmla="*/ 45 w 564"/>
                <a:gd name="T9" fmla="*/ 111 h 680"/>
                <a:gd name="T10" fmla="*/ 24 w 564"/>
                <a:gd name="T11" fmla="*/ 152 h 680"/>
                <a:gd name="T12" fmla="*/ 4 w 564"/>
                <a:gd name="T13" fmla="*/ 227 h 680"/>
                <a:gd name="T14" fmla="*/ 7 w 564"/>
                <a:gd name="T15" fmla="*/ 302 h 680"/>
                <a:gd name="T16" fmla="*/ 32 w 564"/>
                <a:gd name="T17" fmla="*/ 374 h 680"/>
                <a:gd name="T18" fmla="*/ 50 w 564"/>
                <a:gd name="T19" fmla="*/ 406 h 680"/>
                <a:gd name="T20" fmla="*/ 73 w 564"/>
                <a:gd name="T21" fmla="*/ 435 h 680"/>
                <a:gd name="T22" fmla="*/ 111 w 564"/>
                <a:gd name="T23" fmla="*/ 500 h 680"/>
                <a:gd name="T24" fmla="*/ 119 w 564"/>
                <a:gd name="T25" fmla="*/ 537 h 680"/>
                <a:gd name="T26" fmla="*/ 120 w 564"/>
                <a:gd name="T27" fmla="*/ 576 h 680"/>
                <a:gd name="T28" fmla="*/ 74 w 564"/>
                <a:gd name="T29" fmla="*/ 671 h 680"/>
                <a:gd name="T30" fmla="*/ 230 w 564"/>
                <a:gd name="T31" fmla="*/ 675 h 680"/>
                <a:gd name="T32" fmla="*/ 396 w 564"/>
                <a:gd name="T33" fmla="*/ 680 h 680"/>
                <a:gd name="T34" fmla="*/ 397 w 564"/>
                <a:gd name="T35" fmla="*/ 680 h 680"/>
                <a:gd name="T36" fmla="*/ 378 w 564"/>
                <a:gd name="T37" fmla="*/ 607 h 680"/>
                <a:gd name="T38" fmla="*/ 388 w 564"/>
                <a:gd name="T39" fmla="*/ 566 h 680"/>
                <a:gd name="T40" fmla="*/ 403 w 564"/>
                <a:gd name="T41" fmla="*/ 557 h 680"/>
                <a:gd name="T42" fmla="*/ 441 w 564"/>
                <a:gd name="T43" fmla="*/ 553 h 680"/>
                <a:gd name="T44" fmla="*/ 477 w 564"/>
                <a:gd name="T45" fmla="*/ 548 h 680"/>
                <a:gd name="T46" fmla="*/ 509 w 564"/>
                <a:gd name="T47" fmla="*/ 533 h 680"/>
                <a:gd name="T48" fmla="*/ 524 w 564"/>
                <a:gd name="T49" fmla="*/ 500 h 680"/>
                <a:gd name="T50" fmla="*/ 515 w 564"/>
                <a:gd name="T51" fmla="*/ 478 h 680"/>
                <a:gd name="T52" fmla="*/ 514 w 564"/>
                <a:gd name="T53" fmla="*/ 445 h 680"/>
                <a:gd name="T54" fmla="*/ 522 w 564"/>
                <a:gd name="T55" fmla="*/ 426 h 680"/>
                <a:gd name="T56" fmla="*/ 516 w 564"/>
                <a:gd name="T57" fmla="*/ 416 h 680"/>
                <a:gd name="T58" fmla="*/ 510 w 564"/>
                <a:gd name="T59" fmla="*/ 406 h 680"/>
                <a:gd name="T60" fmla="*/ 521 w 564"/>
                <a:gd name="T61" fmla="*/ 401 h 680"/>
                <a:gd name="T62" fmla="*/ 529 w 564"/>
                <a:gd name="T63" fmla="*/ 395 h 680"/>
                <a:gd name="T64" fmla="*/ 528 w 564"/>
                <a:gd name="T65" fmla="*/ 374 h 680"/>
                <a:gd name="T66" fmla="*/ 522 w 564"/>
                <a:gd name="T67" fmla="*/ 364 h 680"/>
                <a:gd name="T68" fmla="*/ 516 w 564"/>
                <a:gd name="T69" fmla="*/ 354 h 680"/>
                <a:gd name="T70" fmla="*/ 528 w 564"/>
                <a:gd name="T71" fmla="*/ 337 h 680"/>
                <a:gd name="T72" fmla="*/ 554 w 564"/>
                <a:gd name="T73" fmla="*/ 320 h 680"/>
                <a:gd name="T74" fmla="*/ 556 w 564"/>
                <a:gd name="T75" fmla="*/ 285 h 680"/>
                <a:gd name="T76" fmla="*/ 527 w 564"/>
                <a:gd name="T77" fmla="*/ 260 h 680"/>
                <a:gd name="T78" fmla="*/ 475 w 564"/>
                <a:gd name="T79" fmla="*/ 211 h 680"/>
                <a:gd name="T80" fmla="*/ 469 w 564"/>
                <a:gd name="T81" fmla="*/ 175 h 680"/>
                <a:gd name="T82" fmla="*/ 463 w 564"/>
                <a:gd name="T83" fmla="*/ 119 h 680"/>
                <a:gd name="T84" fmla="*/ 372 w 564"/>
                <a:gd name="T85" fmla="*/ 23 h 6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564" h="680">
                  <a:moveTo>
                    <a:pt x="372" y="23"/>
                  </a:moveTo>
                  <a:cubicBezTo>
                    <a:pt x="341" y="8"/>
                    <a:pt x="307" y="2"/>
                    <a:pt x="272" y="1"/>
                  </a:cubicBezTo>
                  <a:cubicBezTo>
                    <a:pt x="237" y="0"/>
                    <a:pt x="200" y="5"/>
                    <a:pt x="166" y="17"/>
                  </a:cubicBezTo>
                  <a:cubicBezTo>
                    <a:pt x="133" y="28"/>
                    <a:pt x="102" y="46"/>
                    <a:pt x="77" y="71"/>
                  </a:cubicBezTo>
                  <a:cubicBezTo>
                    <a:pt x="65" y="83"/>
                    <a:pt x="54" y="96"/>
                    <a:pt x="45" y="111"/>
                  </a:cubicBezTo>
                  <a:cubicBezTo>
                    <a:pt x="37" y="124"/>
                    <a:pt x="31" y="138"/>
                    <a:pt x="24" y="152"/>
                  </a:cubicBezTo>
                  <a:cubicBezTo>
                    <a:pt x="13" y="175"/>
                    <a:pt x="7" y="202"/>
                    <a:pt x="4" y="227"/>
                  </a:cubicBezTo>
                  <a:cubicBezTo>
                    <a:pt x="0" y="252"/>
                    <a:pt x="2" y="278"/>
                    <a:pt x="7" y="302"/>
                  </a:cubicBezTo>
                  <a:cubicBezTo>
                    <a:pt x="12" y="328"/>
                    <a:pt x="21" y="351"/>
                    <a:pt x="32" y="374"/>
                  </a:cubicBezTo>
                  <a:cubicBezTo>
                    <a:pt x="37" y="385"/>
                    <a:pt x="43" y="396"/>
                    <a:pt x="50" y="406"/>
                  </a:cubicBezTo>
                  <a:cubicBezTo>
                    <a:pt x="57" y="416"/>
                    <a:pt x="66" y="425"/>
                    <a:pt x="73" y="435"/>
                  </a:cubicBezTo>
                  <a:cubicBezTo>
                    <a:pt x="88" y="455"/>
                    <a:pt x="101" y="477"/>
                    <a:pt x="111" y="500"/>
                  </a:cubicBezTo>
                  <a:cubicBezTo>
                    <a:pt x="115" y="512"/>
                    <a:pt x="117" y="525"/>
                    <a:pt x="119" y="537"/>
                  </a:cubicBezTo>
                  <a:cubicBezTo>
                    <a:pt x="121" y="550"/>
                    <a:pt x="121" y="563"/>
                    <a:pt x="120" y="576"/>
                  </a:cubicBezTo>
                  <a:cubicBezTo>
                    <a:pt x="117" y="612"/>
                    <a:pt x="96" y="643"/>
                    <a:pt x="74" y="671"/>
                  </a:cubicBezTo>
                  <a:cubicBezTo>
                    <a:pt x="126" y="672"/>
                    <a:pt x="178" y="673"/>
                    <a:pt x="230" y="675"/>
                  </a:cubicBezTo>
                  <a:cubicBezTo>
                    <a:pt x="285" y="676"/>
                    <a:pt x="341" y="678"/>
                    <a:pt x="396" y="680"/>
                  </a:cubicBezTo>
                  <a:cubicBezTo>
                    <a:pt x="397" y="680"/>
                    <a:pt x="397" y="680"/>
                    <a:pt x="397" y="680"/>
                  </a:cubicBezTo>
                  <a:cubicBezTo>
                    <a:pt x="386" y="656"/>
                    <a:pt x="379" y="633"/>
                    <a:pt x="378" y="607"/>
                  </a:cubicBezTo>
                  <a:cubicBezTo>
                    <a:pt x="378" y="592"/>
                    <a:pt x="378" y="577"/>
                    <a:pt x="388" y="566"/>
                  </a:cubicBezTo>
                  <a:cubicBezTo>
                    <a:pt x="392" y="561"/>
                    <a:pt x="398" y="559"/>
                    <a:pt x="403" y="557"/>
                  </a:cubicBezTo>
                  <a:cubicBezTo>
                    <a:pt x="415" y="554"/>
                    <a:pt x="429" y="554"/>
                    <a:pt x="441" y="553"/>
                  </a:cubicBezTo>
                  <a:cubicBezTo>
                    <a:pt x="453" y="552"/>
                    <a:pt x="465" y="551"/>
                    <a:pt x="477" y="548"/>
                  </a:cubicBezTo>
                  <a:cubicBezTo>
                    <a:pt x="489" y="545"/>
                    <a:pt x="500" y="541"/>
                    <a:pt x="509" y="533"/>
                  </a:cubicBezTo>
                  <a:cubicBezTo>
                    <a:pt x="517" y="525"/>
                    <a:pt x="526" y="513"/>
                    <a:pt x="524" y="500"/>
                  </a:cubicBezTo>
                  <a:cubicBezTo>
                    <a:pt x="522" y="492"/>
                    <a:pt x="519" y="486"/>
                    <a:pt x="515" y="478"/>
                  </a:cubicBezTo>
                  <a:cubicBezTo>
                    <a:pt x="510" y="467"/>
                    <a:pt x="504" y="455"/>
                    <a:pt x="514" y="445"/>
                  </a:cubicBezTo>
                  <a:cubicBezTo>
                    <a:pt x="520" y="439"/>
                    <a:pt x="524" y="435"/>
                    <a:pt x="522" y="426"/>
                  </a:cubicBezTo>
                  <a:cubicBezTo>
                    <a:pt x="520" y="422"/>
                    <a:pt x="519" y="419"/>
                    <a:pt x="516" y="416"/>
                  </a:cubicBezTo>
                  <a:cubicBezTo>
                    <a:pt x="515" y="415"/>
                    <a:pt x="509" y="407"/>
                    <a:pt x="510" y="406"/>
                  </a:cubicBezTo>
                  <a:cubicBezTo>
                    <a:pt x="512" y="404"/>
                    <a:pt x="518" y="402"/>
                    <a:pt x="521" y="401"/>
                  </a:cubicBezTo>
                  <a:cubicBezTo>
                    <a:pt x="523" y="399"/>
                    <a:pt x="527" y="397"/>
                    <a:pt x="529" y="395"/>
                  </a:cubicBezTo>
                  <a:cubicBezTo>
                    <a:pt x="534" y="390"/>
                    <a:pt x="530" y="379"/>
                    <a:pt x="528" y="374"/>
                  </a:cubicBezTo>
                  <a:cubicBezTo>
                    <a:pt x="526" y="371"/>
                    <a:pt x="524" y="367"/>
                    <a:pt x="522" y="364"/>
                  </a:cubicBezTo>
                  <a:cubicBezTo>
                    <a:pt x="520" y="361"/>
                    <a:pt x="517" y="358"/>
                    <a:pt x="516" y="354"/>
                  </a:cubicBezTo>
                  <a:cubicBezTo>
                    <a:pt x="514" y="347"/>
                    <a:pt x="522" y="340"/>
                    <a:pt x="528" y="337"/>
                  </a:cubicBezTo>
                  <a:cubicBezTo>
                    <a:pt x="536" y="332"/>
                    <a:pt x="547" y="327"/>
                    <a:pt x="554" y="320"/>
                  </a:cubicBezTo>
                  <a:cubicBezTo>
                    <a:pt x="563" y="310"/>
                    <a:pt x="564" y="295"/>
                    <a:pt x="556" y="285"/>
                  </a:cubicBezTo>
                  <a:cubicBezTo>
                    <a:pt x="549" y="275"/>
                    <a:pt x="537" y="267"/>
                    <a:pt x="527" y="260"/>
                  </a:cubicBezTo>
                  <a:cubicBezTo>
                    <a:pt x="508" y="246"/>
                    <a:pt x="483" y="235"/>
                    <a:pt x="475" y="211"/>
                  </a:cubicBezTo>
                  <a:cubicBezTo>
                    <a:pt x="471" y="199"/>
                    <a:pt x="471" y="186"/>
                    <a:pt x="469" y="175"/>
                  </a:cubicBezTo>
                  <a:cubicBezTo>
                    <a:pt x="467" y="156"/>
                    <a:pt x="468" y="137"/>
                    <a:pt x="463" y="119"/>
                  </a:cubicBezTo>
                  <a:cubicBezTo>
                    <a:pt x="449" y="75"/>
                    <a:pt x="412" y="43"/>
                    <a:pt x="372" y="23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233" name="PA_任意多边形 108"/>
            <p:cNvSpPr/>
            <p:nvPr>
              <p:custDataLst>
                <p:tags r:id="rId121"/>
              </p:custDataLst>
            </p:nvPr>
          </p:nvSpPr>
          <p:spPr bwMode="auto">
            <a:xfrm>
              <a:off x="4059238" y="1314450"/>
              <a:ext cx="3778250" cy="4572000"/>
            </a:xfrm>
            <a:custGeom>
              <a:avLst/>
              <a:gdLst>
                <a:gd name="T0" fmla="*/ 79 w 550"/>
                <a:gd name="T1" fmla="*/ 658 h 666"/>
                <a:gd name="T2" fmla="*/ 119 w 550"/>
                <a:gd name="T3" fmla="*/ 569 h 666"/>
                <a:gd name="T4" fmla="*/ 118 w 550"/>
                <a:gd name="T5" fmla="*/ 529 h 666"/>
                <a:gd name="T6" fmla="*/ 117 w 550"/>
                <a:gd name="T7" fmla="*/ 524 h 666"/>
                <a:gd name="T8" fmla="*/ 109 w 550"/>
                <a:gd name="T9" fmla="*/ 491 h 666"/>
                <a:gd name="T10" fmla="*/ 71 w 550"/>
                <a:gd name="T11" fmla="*/ 425 h 666"/>
                <a:gd name="T12" fmla="*/ 60 w 550"/>
                <a:gd name="T13" fmla="*/ 411 h 666"/>
                <a:gd name="T14" fmla="*/ 48 w 550"/>
                <a:gd name="T15" fmla="*/ 395 h 666"/>
                <a:gd name="T16" fmla="*/ 30 w 550"/>
                <a:gd name="T17" fmla="*/ 364 h 666"/>
                <a:gd name="T18" fmla="*/ 6 w 550"/>
                <a:gd name="T19" fmla="*/ 294 h 666"/>
                <a:gd name="T20" fmla="*/ 3 w 550"/>
                <a:gd name="T21" fmla="*/ 221 h 666"/>
                <a:gd name="T22" fmla="*/ 23 w 550"/>
                <a:gd name="T23" fmla="*/ 148 h 666"/>
                <a:gd name="T24" fmla="*/ 26 w 550"/>
                <a:gd name="T25" fmla="*/ 141 h 666"/>
                <a:gd name="T26" fmla="*/ 43 w 550"/>
                <a:gd name="T27" fmla="*/ 107 h 666"/>
                <a:gd name="T28" fmla="*/ 74 w 550"/>
                <a:gd name="T29" fmla="*/ 68 h 666"/>
                <a:gd name="T30" fmla="*/ 161 w 550"/>
                <a:gd name="T31" fmla="*/ 16 h 666"/>
                <a:gd name="T32" fmla="*/ 256 w 550"/>
                <a:gd name="T33" fmla="*/ 0 h 666"/>
                <a:gd name="T34" fmla="*/ 265 w 550"/>
                <a:gd name="T35" fmla="*/ 0 h 666"/>
                <a:gd name="T36" fmla="*/ 363 w 550"/>
                <a:gd name="T37" fmla="*/ 21 h 666"/>
                <a:gd name="T38" fmla="*/ 450 w 550"/>
                <a:gd name="T39" fmla="*/ 114 h 666"/>
                <a:gd name="T40" fmla="*/ 455 w 550"/>
                <a:gd name="T41" fmla="*/ 149 h 666"/>
                <a:gd name="T42" fmla="*/ 456 w 550"/>
                <a:gd name="T43" fmla="*/ 168 h 666"/>
                <a:gd name="T44" fmla="*/ 457 w 550"/>
                <a:gd name="T45" fmla="*/ 175 h 666"/>
                <a:gd name="T46" fmla="*/ 462 w 550"/>
                <a:gd name="T47" fmla="*/ 205 h 666"/>
                <a:gd name="T48" fmla="*/ 504 w 550"/>
                <a:gd name="T49" fmla="*/ 250 h 666"/>
                <a:gd name="T50" fmla="*/ 517 w 550"/>
                <a:gd name="T51" fmla="*/ 258 h 666"/>
                <a:gd name="T52" fmla="*/ 521 w 550"/>
                <a:gd name="T53" fmla="*/ 261 h 666"/>
                <a:gd name="T54" fmla="*/ 544 w 550"/>
                <a:gd name="T55" fmla="*/ 281 h 666"/>
                <a:gd name="T56" fmla="*/ 543 w 550"/>
                <a:gd name="T57" fmla="*/ 309 h 666"/>
                <a:gd name="T58" fmla="*/ 524 w 550"/>
                <a:gd name="T59" fmla="*/ 321 h 666"/>
                <a:gd name="T60" fmla="*/ 517 w 550"/>
                <a:gd name="T61" fmla="*/ 325 h 666"/>
                <a:gd name="T62" fmla="*/ 504 w 550"/>
                <a:gd name="T63" fmla="*/ 349 h 666"/>
                <a:gd name="T64" fmla="*/ 508 w 550"/>
                <a:gd name="T65" fmla="*/ 357 h 666"/>
                <a:gd name="T66" fmla="*/ 510 w 550"/>
                <a:gd name="T67" fmla="*/ 360 h 666"/>
                <a:gd name="T68" fmla="*/ 516 w 550"/>
                <a:gd name="T69" fmla="*/ 370 h 666"/>
                <a:gd name="T70" fmla="*/ 518 w 550"/>
                <a:gd name="T71" fmla="*/ 384 h 666"/>
                <a:gd name="T72" fmla="*/ 512 w 550"/>
                <a:gd name="T73" fmla="*/ 388 h 666"/>
                <a:gd name="T74" fmla="*/ 511 w 550"/>
                <a:gd name="T75" fmla="*/ 388 h 666"/>
                <a:gd name="T76" fmla="*/ 507 w 550"/>
                <a:gd name="T77" fmla="*/ 390 h 666"/>
                <a:gd name="T78" fmla="*/ 499 w 550"/>
                <a:gd name="T79" fmla="*/ 395 h 666"/>
                <a:gd name="T80" fmla="*/ 503 w 550"/>
                <a:gd name="T81" fmla="*/ 411 h 666"/>
                <a:gd name="T82" fmla="*/ 504 w 550"/>
                <a:gd name="T83" fmla="*/ 412 h 666"/>
                <a:gd name="T84" fmla="*/ 509 w 550"/>
                <a:gd name="T85" fmla="*/ 421 h 666"/>
                <a:gd name="T86" fmla="*/ 504 w 550"/>
                <a:gd name="T87" fmla="*/ 433 h 666"/>
                <a:gd name="T88" fmla="*/ 503 w 550"/>
                <a:gd name="T89" fmla="*/ 433 h 666"/>
                <a:gd name="T90" fmla="*/ 502 w 550"/>
                <a:gd name="T91" fmla="*/ 473 h 666"/>
                <a:gd name="T92" fmla="*/ 503 w 550"/>
                <a:gd name="T93" fmla="*/ 474 h 666"/>
                <a:gd name="T94" fmla="*/ 511 w 550"/>
                <a:gd name="T95" fmla="*/ 495 h 666"/>
                <a:gd name="T96" fmla="*/ 498 w 550"/>
                <a:gd name="T97" fmla="*/ 521 h 666"/>
                <a:gd name="T98" fmla="*/ 468 w 550"/>
                <a:gd name="T99" fmla="*/ 535 h 666"/>
                <a:gd name="T100" fmla="*/ 434 w 550"/>
                <a:gd name="T101" fmla="*/ 540 h 666"/>
                <a:gd name="T102" fmla="*/ 426 w 550"/>
                <a:gd name="T103" fmla="*/ 541 h 666"/>
                <a:gd name="T104" fmla="*/ 394 w 550"/>
                <a:gd name="T105" fmla="*/ 545 h 666"/>
                <a:gd name="T106" fmla="*/ 376 w 550"/>
                <a:gd name="T107" fmla="*/ 555 h 666"/>
                <a:gd name="T108" fmla="*/ 365 w 550"/>
                <a:gd name="T109" fmla="*/ 600 h 666"/>
                <a:gd name="T110" fmla="*/ 381 w 550"/>
                <a:gd name="T111" fmla="*/ 666 h 666"/>
                <a:gd name="T112" fmla="*/ 79 w 550"/>
                <a:gd name="T113" fmla="*/ 658 h 6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550" h="666">
                  <a:moveTo>
                    <a:pt x="79" y="658"/>
                  </a:moveTo>
                  <a:cubicBezTo>
                    <a:pt x="99" y="632"/>
                    <a:pt x="116" y="603"/>
                    <a:pt x="119" y="569"/>
                  </a:cubicBezTo>
                  <a:cubicBezTo>
                    <a:pt x="120" y="558"/>
                    <a:pt x="121" y="543"/>
                    <a:pt x="118" y="529"/>
                  </a:cubicBezTo>
                  <a:cubicBezTo>
                    <a:pt x="117" y="524"/>
                    <a:pt x="117" y="524"/>
                    <a:pt x="117" y="524"/>
                  </a:cubicBezTo>
                  <a:cubicBezTo>
                    <a:pt x="115" y="513"/>
                    <a:pt x="113" y="501"/>
                    <a:pt x="109" y="491"/>
                  </a:cubicBezTo>
                  <a:cubicBezTo>
                    <a:pt x="101" y="470"/>
                    <a:pt x="88" y="449"/>
                    <a:pt x="71" y="425"/>
                  </a:cubicBezTo>
                  <a:cubicBezTo>
                    <a:pt x="67" y="420"/>
                    <a:pt x="64" y="415"/>
                    <a:pt x="60" y="411"/>
                  </a:cubicBezTo>
                  <a:cubicBezTo>
                    <a:pt x="56" y="406"/>
                    <a:pt x="52" y="401"/>
                    <a:pt x="48" y="395"/>
                  </a:cubicBezTo>
                  <a:cubicBezTo>
                    <a:pt x="41" y="385"/>
                    <a:pt x="35" y="375"/>
                    <a:pt x="30" y="364"/>
                  </a:cubicBezTo>
                  <a:cubicBezTo>
                    <a:pt x="21" y="343"/>
                    <a:pt x="11" y="320"/>
                    <a:pt x="6" y="294"/>
                  </a:cubicBezTo>
                  <a:cubicBezTo>
                    <a:pt x="1" y="269"/>
                    <a:pt x="0" y="245"/>
                    <a:pt x="3" y="221"/>
                  </a:cubicBezTo>
                  <a:cubicBezTo>
                    <a:pt x="6" y="192"/>
                    <a:pt x="13" y="168"/>
                    <a:pt x="23" y="148"/>
                  </a:cubicBezTo>
                  <a:cubicBezTo>
                    <a:pt x="26" y="141"/>
                    <a:pt x="26" y="141"/>
                    <a:pt x="26" y="141"/>
                  </a:cubicBezTo>
                  <a:cubicBezTo>
                    <a:pt x="32" y="129"/>
                    <a:pt x="37" y="118"/>
                    <a:pt x="43" y="107"/>
                  </a:cubicBezTo>
                  <a:cubicBezTo>
                    <a:pt x="52" y="94"/>
                    <a:pt x="62" y="80"/>
                    <a:pt x="74" y="68"/>
                  </a:cubicBezTo>
                  <a:cubicBezTo>
                    <a:pt x="97" y="45"/>
                    <a:pt x="126" y="28"/>
                    <a:pt x="161" y="16"/>
                  </a:cubicBezTo>
                  <a:cubicBezTo>
                    <a:pt x="190" y="5"/>
                    <a:pt x="223" y="0"/>
                    <a:pt x="256" y="0"/>
                  </a:cubicBezTo>
                  <a:cubicBezTo>
                    <a:pt x="259" y="0"/>
                    <a:pt x="262" y="0"/>
                    <a:pt x="265" y="0"/>
                  </a:cubicBezTo>
                  <a:cubicBezTo>
                    <a:pt x="303" y="1"/>
                    <a:pt x="335" y="8"/>
                    <a:pt x="363" y="21"/>
                  </a:cubicBezTo>
                  <a:cubicBezTo>
                    <a:pt x="395" y="37"/>
                    <a:pt x="436" y="67"/>
                    <a:pt x="450" y="114"/>
                  </a:cubicBezTo>
                  <a:cubicBezTo>
                    <a:pt x="453" y="125"/>
                    <a:pt x="454" y="137"/>
                    <a:pt x="455" y="149"/>
                  </a:cubicBezTo>
                  <a:cubicBezTo>
                    <a:pt x="455" y="155"/>
                    <a:pt x="455" y="162"/>
                    <a:pt x="456" y="168"/>
                  </a:cubicBezTo>
                  <a:cubicBezTo>
                    <a:pt x="456" y="171"/>
                    <a:pt x="457" y="173"/>
                    <a:pt x="457" y="175"/>
                  </a:cubicBezTo>
                  <a:cubicBezTo>
                    <a:pt x="458" y="185"/>
                    <a:pt x="459" y="196"/>
                    <a:pt x="462" y="205"/>
                  </a:cubicBezTo>
                  <a:cubicBezTo>
                    <a:pt x="470" y="227"/>
                    <a:pt x="487" y="238"/>
                    <a:pt x="504" y="250"/>
                  </a:cubicBezTo>
                  <a:cubicBezTo>
                    <a:pt x="509" y="252"/>
                    <a:pt x="513" y="255"/>
                    <a:pt x="517" y="258"/>
                  </a:cubicBezTo>
                  <a:cubicBezTo>
                    <a:pt x="518" y="259"/>
                    <a:pt x="520" y="260"/>
                    <a:pt x="521" y="261"/>
                  </a:cubicBezTo>
                  <a:cubicBezTo>
                    <a:pt x="530" y="267"/>
                    <a:pt x="538" y="273"/>
                    <a:pt x="544" y="281"/>
                  </a:cubicBezTo>
                  <a:cubicBezTo>
                    <a:pt x="550" y="290"/>
                    <a:pt x="550" y="301"/>
                    <a:pt x="543" y="309"/>
                  </a:cubicBezTo>
                  <a:cubicBezTo>
                    <a:pt x="538" y="314"/>
                    <a:pt x="531" y="317"/>
                    <a:pt x="524" y="321"/>
                  </a:cubicBezTo>
                  <a:cubicBezTo>
                    <a:pt x="522" y="322"/>
                    <a:pt x="520" y="324"/>
                    <a:pt x="517" y="325"/>
                  </a:cubicBezTo>
                  <a:cubicBezTo>
                    <a:pt x="506" y="332"/>
                    <a:pt x="501" y="341"/>
                    <a:pt x="504" y="349"/>
                  </a:cubicBezTo>
                  <a:cubicBezTo>
                    <a:pt x="505" y="352"/>
                    <a:pt x="506" y="355"/>
                    <a:pt x="508" y="357"/>
                  </a:cubicBezTo>
                  <a:cubicBezTo>
                    <a:pt x="509" y="358"/>
                    <a:pt x="510" y="359"/>
                    <a:pt x="510" y="360"/>
                  </a:cubicBezTo>
                  <a:cubicBezTo>
                    <a:pt x="512" y="363"/>
                    <a:pt x="514" y="366"/>
                    <a:pt x="516" y="370"/>
                  </a:cubicBezTo>
                  <a:cubicBezTo>
                    <a:pt x="518" y="376"/>
                    <a:pt x="519" y="382"/>
                    <a:pt x="518" y="384"/>
                  </a:cubicBezTo>
                  <a:cubicBezTo>
                    <a:pt x="516" y="385"/>
                    <a:pt x="514" y="387"/>
                    <a:pt x="512" y="388"/>
                  </a:cubicBezTo>
                  <a:cubicBezTo>
                    <a:pt x="511" y="388"/>
                    <a:pt x="511" y="388"/>
                    <a:pt x="511" y="388"/>
                  </a:cubicBezTo>
                  <a:cubicBezTo>
                    <a:pt x="510" y="389"/>
                    <a:pt x="509" y="389"/>
                    <a:pt x="507" y="390"/>
                  </a:cubicBezTo>
                  <a:cubicBezTo>
                    <a:pt x="504" y="391"/>
                    <a:pt x="501" y="392"/>
                    <a:pt x="499" y="395"/>
                  </a:cubicBezTo>
                  <a:cubicBezTo>
                    <a:pt x="494" y="400"/>
                    <a:pt x="499" y="405"/>
                    <a:pt x="503" y="411"/>
                  </a:cubicBezTo>
                  <a:cubicBezTo>
                    <a:pt x="504" y="412"/>
                    <a:pt x="504" y="412"/>
                    <a:pt x="504" y="412"/>
                  </a:cubicBezTo>
                  <a:cubicBezTo>
                    <a:pt x="507" y="416"/>
                    <a:pt x="508" y="418"/>
                    <a:pt x="509" y="421"/>
                  </a:cubicBezTo>
                  <a:cubicBezTo>
                    <a:pt x="510" y="426"/>
                    <a:pt x="509" y="427"/>
                    <a:pt x="504" y="433"/>
                  </a:cubicBezTo>
                  <a:cubicBezTo>
                    <a:pt x="503" y="433"/>
                    <a:pt x="503" y="433"/>
                    <a:pt x="503" y="433"/>
                  </a:cubicBezTo>
                  <a:cubicBezTo>
                    <a:pt x="490" y="447"/>
                    <a:pt x="497" y="461"/>
                    <a:pt x="502" y="473"/>
                  </a:cubicBezTo>
                  <a:cubicBezTo>
                    <a:pt x="503" y="474"/>
                    <a:pt x="503" y="474"/>
                    <a:pt x="503" y="474"/>
                  </a:cubicBezTo>
                  <a:cubicBezTo>
                    <a:pt x="507" y="481"/>
                    <a:pt x="509" y="487"/>
                    <a:pt x="511" y="495"/>
                  </a:cubicBezTo>
                  <a:cubicBezTo>
                    <a:pt x="513" y="506"/>
                    <a:pt x="501" y="518"/>
                    <a:pt x="498" y="521"/>
                  </a:cubicBezTo>
                  <a:cubicBezTo>
                    <a:pt x="490" y="529"/>
                    <a:pt x="480" y="532"/>
                    <a:pt x="468" y="535"/>
                  </a:cubicBezTo>
                  <a:cubicBezTo>
                    <a:pt x="458" y="538"/>
                    <a:pt x="447" y="539"/>
                    <a:pt x="434" y="540"/>
                  </a:cubicBezTo>
                  <a:cubicBezTo>
                    <a:pt x="431" y="540"/>
                    <a:pt x="428" y="540"/>
                    <a:pt x="426" y="541"/>
                  </a:cubicBezTo>
                  <a:cubicBezTo>
                    <a:pt x="415" y="541"/>
                    <a:pt x="404" y="541"/>
                    <a:pt x="394" y="545"/>
                  </a:cubicBezTo>
                  <a:cubicBezTo>
                    <a:pt x="388" y="546"/>
                    <a:pt x="381" y="549"/>
                    <a:pt x="376" y="555"/>
                  </a:cubicBezTo>
                  <a:cubicBezTo>
                    <a:pt x="364" y="568"/>
                    <a:pt x="365" y="586"/>
                    <a:pt x="365" y="600"/>
                  </a:cubicBezTo>
                  <a:cubicBezTo>
                    <a:pt x="366" y="621"/>
                    <a:pt x="371" y="642"/>
                    <a:pt x="381" y="666"/>
                  </a:cubicBezTo>
                  <a:cubicBezTo>
                    <a:pt x="79" y="658"/>
                    <a:pt x="79" y="658"/>
                    <a:pt x="79" y="658"/>
                  </a:cubicBezTo>
                </a:path>
              </a:pathLst>
            </a:custGeom>
            <a:solidFill>
              <a:srgbClr val="9C9C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234" name="PA_任意多边形 109"/>
            <p:cNvSpPr/>
            <p:nvPr>
              <p:custDataLst>
                <p:tags r:id="rId122"/>
              </p:custDataLst>
            </p:nvPr>
          </p:nvSpPr>
          <p:spPr bwMode="auto">
            <a:xfrm>
              <a:off x="3997324" y="1266825"/>
              <a:ext cx="3873500" cy="4668838"/>
            </a:xfrm>
            <a:custGeom>
              <a:avLst/>
              <a:gdLst>
                <a:gd name="T0" fmla="*/ 372 w 564"/>
                <a:gd name="T1" fmla="*/ 23 h 680"/>
                <a:gd name="T2" fmla="*/ 272 w 564"/>
                <a:gd name="T3" fmla="*/ 1 h 680"/>
                <a:gd name="T4" fmla="*/ 166 w 564"/>
                <a:gd name="T5" fmla="*/ 17 h 680"/>
                <a:gd name="T6" fmla="*/ 77 w 564"/>
                <a:gd name="T7" fmla="*/ 71 h 680"/>
                <a:gd name="T8" fmla="*/ 45 w 564"/>
                <a:gd name="T9" fmla="*/ 111 h 680"/>
                <a:gd name="T10" fmla="*/ 24 w 564"/>
                <a:gd name="T11" fmla="*/ 152 h 680"/>
                <a:gd name="T12" fmla="*/ 4 w 564"/>
                <a:gd name="T13" fmla="*/ 227 h 680"/>
                <a:gd name="T14" fmla="*/ 7 w 564"/>
                <a:gd name="T15" fmla="*/ 302 h 680"/>
                <a:gd name="T16" fmla="*/ 32 w 564"/>
                <a:gd name="T17" fmla="*/ 374 h 680"/>
                <a:gd name="T18" fmla="*/ 50 w 564"/>
                <a:gd name="T19" fmla="*/ 406 h 680"/>
                <a:gd name="T20" fmla="*/ 73 w 564"/>
                <a:gd name="T21" fmla="*/ 435 h 680"/>
                <a:gd name="T22" fmla="*/ 111 w 564"/>
                <a:gd name="T23" fmla="*/ 500 h 680"/>
                <a:gd name="T24" fmla="*/ 119 w 564"/>
                <a:gd name="T25" fmla="*/ 537 h 680"/>
                <a:gd name="T26" fmla="*/ 120 w 564"/>
                <a:gd name="T27" fmla="*/ 576 h 680"/>
                <a:gd name="T28" fmla="*/ 74 w 564"/>
                <a:gd name="T29" fmla="*/ 671 h 680"/>
                <a:gd name="T30" fmla="*/ 230 w 564"/>
                <a:gd name="T31" fmla="*/ 675 h 680"/>
                <a:gd name="T32" fmla="*/ 396 w 564"/>
                <a:gd name="T33" fmla="*/ 680 h 680"/>
                <a:gd name="T34" fmla="*/ 397 w 564"/>
                <a:gd name="T35" fmla="*/ 680 h 680"/>
                <a:gd name="T36" fmla="*/ 378 w 564"/>
                <a:gd name="T37" fmla="*/ 607 h 680"/>
                <a:gd name="T38" fmla="*/ 388 w 564"/>
                <a:gd name="T39" fmla="*/ 566 h 680"/>
                <a:gd name="T40" fmla="*/ 403 w 564"/>
                <a:gd name="T41" fmla="*/ 557 h 680"/>
                <a:gd name="T42" fmla="*/ 441 w 564"/>
                <a:gd name="T43" fmla="*/ 553 h 680"/>
                <a:gd name="T44" fmla="*/ 477 w 564"/>
                <a:gd name="T45" fmla="*/ 548 h 680"/>
                <a:gd name="T46" fmla="*/ 509 w 564"/>
                <a:gd name="T47" fmla="*/ 533 h 680"/>
                <a:gd name="T48" fmla="*/ 524 w 564"/>
                <a:gd name="T49" fmla="*/ 500 h 680"/>
                <a:gd name="T50" fmla="*/ 515 w 564"/>
                <a:gd name="T51" fmla="*/ 478 h 680"/>
                <a:gd name="T52" fmla="*/ 514 w 564"/>
                <a:gd name="T53" fmla="*/ 445 h 680"/>
                <a:gd name="T54" fmla="*/ 522 w 564"/>
                <a:gd name="T55" fmla="*/ 426 h 680"/>
                <a:gd name="T56" fmla="*/ 516 w 564"/>
                <a:gd name="T57" fmla="*/ 416 h 680"/>
                <a:gd name="T58" fmla="*/ 510 w 564"/>
                <a:gd name="T59" fmla="*/ 406 h 680"/>
                <a:gd name="T60" fmla="*/ 521 w 564"/>
                <a:gd name="T61" fmla="*/ 401 h 680"/>
                <a:gd name="T62" fmla="*/ 529 w 564"/>
                <a:gd name="T63" fmla="*/ 395 h 680"/>
                <a:gd name="T64" fmla="*/ 528 w 564"/>
                <a:gd name="T65" fmla="*/ 374 h 680"/>
                <a:gd name="T66" fmla="*/ 522 w 564"/>
                <a:gd name="T67" fmla="*/ 364 h 680"/>
                <a:gd name="T68" fmla="*/ 516 w 564"/>
                <a:gd name="T69" fmla="*/ 354 h 680"/>
                <a:gd name="T70" fmla="*/ 528 w 564"/>
                <a:gd name="T71" fmla="*/ 337 h 680"/>
                <a:gd name="T72" fmla="*/ 554 w 564"/>
                <a:gd name="T73" fmla="*/ 320 h 680"/>
                <a:gd name="T74" fmla="*/ 556 w 564"/>
                <a:gd name="T75" fmla="*/ 285 h 680"/>
                <a:gd name="T76" fmla="*/ 527 w 564"/>
                <a:gd name="T77" fmla="*/ 260 h 680"/>
                <a:gd name="T78" fmla="*/ 475 w 564"/>
                <a:gd name="T79" fmla="*/ 211 h 680"/>
                <a:gd name="T80" fmla="*/ 469 w 564"/>
                <a:gd name="T81" fmla="*/ 175 h 680"/>
                <a:gd name="T82" fmla="*/ 463 w 564"/>
                <a:gd name="T83" fmla="*/ 119 h 680"/>
                <a:gd name="T84" fmla="*/ 372 w 564"/>
                <a:gd name="T85" fmla="*/ 23 h 6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564" h="680">
                  <a:moveTo>
                    <a:pt x="372" y="23"/>
                  </a:moveTo>
                  <a:cubicBezTo>
                    <a:pt x="341" y="8"/>
                    <a:pt x="307" y="2"/>
                    <a:pt x="272" y="1"/>
                  </a:cubicBezTo>
                  <a:cubicBezTo>
                    <a:pt x="237" y="0"/>
                    <a:pt x="200" y="5"/>
                    <a:pt x="166" y="17"/>
                  </a:cubicBezTo>
                  <a:cubicBezTo>
                    <a:pt x="133" y="28"/>
                    <a:pt x="102" y="46"/>
                    <a:pt x="77" y="71"/>
                  </a:cubicBezTo>
                  <a:cubicBezTo>
                    <a:pt x="65" y="83"/>
                    <a:pt x="54" y="96"/>
                    <a:pt x="45" y="111"/>
                  </a:cubicBezTo>
                  <a:cubicBezTo>
                    <a:pt x="37" y="124"/>
                    <a:pt x="31" y="138"/>
                    <a:pt x="24" y="152"/>
                  </a:cubicBezTo>
                  <a:cubicBezTo>
                    <a:pt x="13" y="175"/>
                    <a:pt x="7" y="202"/>
                    <a:pt x="4" y="227"/>
                  </a:cubicBezTo>
                  <a:cubicBezTo>
                    <a:pt x="0" y="252"/>
                    <a:pt x="2" y="278"/>
                    <a:pt x="7" y="302"/>
                  </a:cubicBezTo>
                  <a:cubicBezTo>
                    <a:pt x="12" y="328"/>
                    <a:pt x="21" y="351"/>
                    <a:pt x="32" y="374"/>
                  </a:cubicBezTo>
                  <a:cubicBezTo>
                    <a:pt x="37" y="385"/>
                    <a:pt x="43" y="396"/>
                    <a:pt x="50" y="406"/>
                  </a:cubicBezTo>
                  <a:cubicBezTo>
                    <a:pt x="57" y="416"/>
                    <a:pt x="66" y="425"/>
                    <a:pt x="73" y="435"/>
                  </a:cubicBezTo>
                  <a:cubicBezTo>
                    <a:pt x="88" y="455"/>
                    <a:pt x="101" y="477"/>
                    <a:pt x="111" y="500"/>
                  </a:cubicBezTo>
                  <a:cubicBezTo>
                    <a:pt x="115" y="512"/>
                    <a:pt x="117" y="525"/>
                    <a:pt x="119" y="537"/>
                  </a:cubicBezTo>
                  <a:cubicBezTo>
                    <a:pt x="121" y="550"/>
                    <a:pt x="121" y="563"/>
                    <a:pt x="120" y="576"/>
                  </a:cubicBezTo>
                  <a:cubicBezTo>
                    <a:pt x="117" y="612"/>
                    <a:pt x="96" y="643"/>
                    <a:pt x="74" y="671"/>
                  </a:cubicBezTo>
                  <a:cubicBezTo>
                    <a:pt x="126" y="672"/>
                    <a:pt x="178" y="673"/>
                    <a:pt x="230" y="675"/>
                  </a:cubicBezTo>
                  <a:cubicBezTo>
                    <a:pt x="285" y="676"/>
                    <a:pt x="341" y="678"/>
                    <a:pt x="396" y="680"/>
                  </a:cubicBezTo>
                  <a:cubicBezTo>
                    <a:pt x="397" y="680"/>
                    <a:pt x="397" y="680"/>
                    <a:pt x="397" y="680"/>
                  </a:cubicBezTo>
                  <a:cubicBezTo>
                    <a:pt x="386" y="656"/>
                    <a:pt x="379" y="633"/>
                    <a:pt x="378" y="607"/>
                  </a:cubicBezTo>
                  <a:cubicBezTo>
                    <a:pt x="378" y="592"/>
                    <a:pt x="378" y="577"/>
                    <a:pt x="388" y="566"/>
                  </a:cubicBezTo>
                  <a:cubicBezTo>
                    <a:pt x="392" y="561"/>
                    <a:pt x="398" y="559"/>
                    <a:pt x="403" y="557"/>
                  </a:cubicBezTo>
                  <a:cubicBezTo>
                    <a:pt x="415" y="554"/>
                    <a:pt x="429" y="554"/>
                    <a:pt x="441" y="553"/>
                  </a:cubicBezTo>
                  <a:cubicBezTo>
                    <a:pt x="453" y="552"/>
                    <a:pt x="465" y="551"/>
                    <a:pt x="477" y="548"/>
                  </a:cubicBezTo>
                  <a:cubicBezTo>
                    <a:pt x="489" y="545"/>
                    <a:pt x="500" y="541"/>
                    <a:pt x="509" y="533"/>
                  </a:cubicBezTo>
                  <a:cubicBezTo>
                    <a:pt x="517" y="525"/>
                    <a:pt x="526" y="513"/>
                    <a:pt x="524" y="500"/>
                  </a:cubicBezTo>
                  <a:cubicBezTo>
                    <a:pt x="522" y="492"/>
                    <a:pt x="519" y="486"/>
                    <a:pt x="515" y="478"/>
                  </a:cubicBezTo>
                  <a:cubicBezTo>
                    <a:pt x="510" y="467"/>
                    <a:pt x="504" y="455"/>
                    <a:pt x="514" y="445"/>
                  </a:cubicBezTo>
                  <a:cubicBezTo>
                    <a:pt x="520" y="439"/>
                    <a:pt x="524" y="435"/>
                    <a:pt x="522" y="426"/>
                  </a:cubicBezTo>
                  <a:cubicBezTo>
                    <a:pt x="520" y="422"/>
                    <a:pt x="519" y="419"/>
                    <a:pt x="516" y="416"/>
                  </a:cubicBezTo>
                  <a:cubicBezTo>
                    <a:pt x="515" y="415"/>
                    <a:pt x="509" y="407"/>
                    <a:pt x="510" y="406"/>
                  </a:cubicBezTo>
                  <a:cubicBezTo>
                    <a:pt x="512" y="404"/>
                    <a:pt x="518" y="402"/>
                    <a:pt x="521" y="401"/>
                  </a:cubicBezTo>
                  <a:cubicBezTo>
                    <a:pt x="523" y="399"/>
                    <a:pt x="527" y="397"/>
                    <a:pt x="529" y="395"/>
                  </a:cubicBezTo>
                  <a:cubicBezTo>
                    <a:pt x="534" y="390"/>
                    <a:pt x="530" y="379"/>
                    <a:pt x="528" y="374"/>
                  </a:cubicBezTo>
                  <a:cubicBezTo>
                    <a:pt x="526" y="371"/>
                    <a:pt x="524" y="367"/>
                    <a:pt x="522" y="364"/>
                  </a:cubicBezTo>
                  <a:cubicBezTo>
                    <a:pt x="520" y="361"/>
                    <a:pt x="517" y="358"/>
                    <a:pt x="516" y="354"/>
                  </a:cubicBezTo>
                  <a:cubicBezTo>
                    <a:pt x="514" y="347"/>
                    <a:pt x="522" y="340"/>
                    <a:pt x="528" y="337"/>
                  </a:cubicBezTo>
                  <a:cubicBezTo>
                    <a:pt x="536" y="332"/>
                    <a:pt x="547" y="327"/>
                    <a:pt x="554" y="320"/>
                  </a:cubicBezTo>
                  <a:cubicBezTo>
                    <a:pt x="563" y="310"/>
                    <a:pt x="564" y="295"/>
                    <a:pt x="556" y="285"/>
                  </a:cubicBezTo>
                  <a:cubicBezTo>
                    <a:pt x="549" y="275"/>
                    <a:pt x="537" y="267"/>
                    <a:pt x="527" y="260"/>
                  </a:cubicBezTo>
                  <a:cubicBezTo>
                    <a:pt x="508" y="246"/>
                    <a:pt x="483" y="235"/>
                    <a:pt x="475" y="211"/>
                  </a:cubicBezTo>
                  <a:cubicBezTo>
                    <a:pt x="471" y="199"/>
                    <a:pt x="471" y="186"/>
                    <a:pt x="469" y="175"/>
                  </a:cubicBezTo>
                  <a:cubicBezTo>
                    <a:pt x="467" y="156"/>
                    <a:pt x="468" y="137"/>
                    <a:pt x="463" y="119"/>
                  </a:cubicBezTo>
                  <a:cubicBezTo>
                    <a:pt x="449" y="75"/>
                    <a:pt x="412" y="43"/>
                    <a:pt x="372" y="23"/>
                  </a:cubicBezTo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235" name="PA_任意多边形 110"/>
            <p:cNvSpPr/>
            <p:nvPr>
              <p:custDataLst>
                <p:tags r:id="rId123"/>
              </p:custDataLst>
            </p:nvPr>
          </p:nvSpPr>
          <p:spPr bwMode="auto">
            <a:xfrm>
              <a:off x="6456363" y="3497263"/>
              <a:ext cx="906463" cy="1709738"/>
            </a:xfrm>
            <a:custGeom>
              <a:avLst/>
              <a:gdLst>
                <a:gd name="T0" fmla="*/ 2 w 132"/>
                <a:gd name="T1" fmla="*/ 237 h 249"/>
                <a:gd name="T2" fmla="*/ 39 w 132"/>
                <a:gd name="T3" fmla="*/ 234 h 249"/>
                <a:gd name="T4" fmla="*/ 71 w 132"/>
                <a:gd name="T5" fmla="*/ 220 h 249"/>
                <a:gd name="T6" fmla="*/ 77 w 132"/>
                <a:gd name="T7" fmla="*/ 188 h 249"/>
                <a:gd name="T8" fmla="*/ 72 w 132"/>
                <a:gd name="T9" fmla="*/ 147 h 249"/>
                <a:gd name="T10" fmla="*/ 77 w 132"/>
                <a:gd name="T11" fmla="*/ 134 h 249"/>
                <a:gd name="T12" fmla="*/ 77 w 132"/>
                <a:gd name="T13" fmla="*/ 127 h 249"/>
                <a:gd name="T14" fmla="*/ 70 w 132"/>
                <a:gd name="T15" fmla="*/ 116 h 249"/>
                <a:gd name="T16" fmla="*/ 77 w 132"/>
                <a:gd name="T17" fmla="*/ 100 h 249"/>
                <a:gd name="T18" fmla="*/ 80 w 132"/>
                <a:gd name="T19" fmla="*/ 86 h 249"/>
                <a:gd name="T20" fmla="*/ 75 w 132"/>
                <a:gd name="T21" fmla="*/ 64 h 249"/>
                <a:gd name="T22" fmla="*/ 88 w 132"/>
                <a:gd name="T23" fmla="*/ 52 h 249"/>
                <a:gd name="T24" fmla="*/ 107 w 132"/>
                <a:gd name="T25" fmla="*/ 37 h 249"/>
                <a:gd name="T26" fmla="*/ 108 w 132"/>
                <a:gd name="T27" fmla="*/ 0 h 249"/>
                <a:gd name="T28" fmla="*/ 130 w 132"/>
                <a:gd name="T29" fmla="*/ 29 h 249"/>
                <a:gd name="T30" fmla="*/ 115 w 132"/>
                <a:gd name="T31" fmla="*/ 54 h 249"/>
                <a:gd name="T32" fmla="*/ 95 w 132"/>
                <a:gd name="T33" fmla="*/ 67 h 249"/>
                <a:gd name="T34" fmla="*/ 96 w 132"/>
                <a:gd name="T35" fmla="*/ 84 h 249"/>
                <a:gd name="T36" fmla="*/ 97 w 132"/>
                <a:gd name="T37" fmla="*/ 116 h 249"/>
                <a:gd name="T38" fmla="*/ 87 w 132"/>
                <a:gd name="T39" fmla="*/ 121 h 249"/>
                <a:gd name="T40" fmla="*/ 88 w 132"/>
                <a:gd name="T41" fmla="*/ 125 h 249"/>
                <a:gd name="T42" fmla="*/ 96 w 132"/>
                <a:gd name="T43" fmla="*/ 145 h 249"/>
                <a:gd name="T44" fmla="*/ 88 w 132"/>
                <a:gd name="T45" fmla="*/ 156 h 249"/>
                <a:gd name="T46" fmla="*/ 86 w 132"/>
                <a:gd name="T47" fmla="*/ 173 h 249"/>
                <a:gd name="T48" fmla="*/ 96 w 132"/>
                <a:gd name="T49" fmla="*/ 211 h 249"/>
                <a:gd name="T50" fmla="*/ 87 w 132"/>
                <a:gd name="T51" fmla="*/ 226 h 249"/>
                <a:gd name="T52" fmla="*/ 16 w 132"/>
                <a:gd name="T53" fmla="*/ 247 h 249"/>
                <a:gd name="T54" fmla="*/ 0 w 132"/>
                <a:gd name="T55" fmla="*/ 249 h 249"/>
                <a:gd name="T56" fmla="*/ 2 w 132"/>
                <a:gd name="T57" fmla="*/ 237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32" h="249">
                  <a:moveTo>
                    <a:pt x="2" y="237"/>
                  </a:moveTo>
                  <a:cubicBezTo>
                    <a:pt x="15" y="236"/>
                    <a:pt x="27" y="237"/>
                    <a:pt x="39" y="234"/>
                  </a:cubicBezTo>
                  <a:cubicBezTo>
                    <a:pt x="52" y="231"/>
                    <a:pt x="62" y="230"/>
                    <a:pt x="71" y="220"/>
                  </a:cubicBezTo>
                  <a:cubicBezTo>
                    <a:pt x="82" y="210"/>
                    <a:pt x="82" y="202"/>
                    <a:pt x="77" y="188"/>
                  </a:cubicBezTo>
                  <a:cubicBezTo>
                    <a:pt x="73" y="176"/>
                    <a:pt x="61" y="159"/>
                    <a:pt x="72" y="147"/>
                  </a:cubicBezTo>
                  <a:cubicBezTo>
                    <a:pt x="77" y="142"/>
                    <a:pt x="79" y="142"/>
                    <a:pt x="77" y="134"/>
                  </a:cubicBezTo>
                  <a:cubicBezTo>
                    <a:pt x="76" y="131"/>
                    <a:pt x="78" y="129"/>
                    <a:pt x="77" y="127"/>
                  </a:cubicBezTo>
                  <a:cubicBezTo>
                    <a:pt x="76" y="125"/>
                    <a:pt x="69" y="117"/>
                    <a:pt x="70" y="116"/>
                  </a:cubicBezTo>
                  <a:cubicBezTo>
                    <a:pt x="74" y="112"/>
                    <a:pt x="73" y="105"/>
                    <a:pt x="77" y="100"/>
                  </a:cubicBezTo>
                  <a:cubicBezTo>
                    <a:pt x="82" y="93"/>
                    <a:pt x="82" y="93"/>
                    <a:pt x="80" y="86"/>
                  </a:cubicBezTo>
                  <a:cubicBezTo>
                    <a:pt x="77" y="81"/>
                    <a:pt x="72" y="70"/>
                    <a:pt x="75" y="64"/>
                  </a:cubicBezTo>
                  <a:cubicBezTo>
                    <a:pt x="75" y="60"/>
                    <a:pt x="85" y="54"/>
                    <a:pt x="88" y="52"/>
                  </a:cubicBezTo>
                  <a:cubicBezTo>
                    <a:pt x="95" y="48"/>
                    <a:pt x="101" y="42"/>
                    <a:pt x="107" y="37"/>
                  </a:cubicBezTo>
                  <a:cubicBezTo>
                    <a:pt x="123" y="26"/>
                    <a:pt x="120" y="12"/>
                    <a:pt x="108" y="0"/>
                  </a:cubicBezTo>
                  <a:cubicBezTo>
                    <a:pt x="117" y="8"/>
                    <a:pt x="128" y="16"/>
                    <a:pt x="130" y="29"/>
                  </a:cubicBezTo>
                  <a:cubicBezTo>
                    <a:pt x="132" y="41"/>
                    <a:pt x="124" y="49"/>
                    <a:pt x="115" y="54"/>
                  </a:cubicBezTo>
                  <a:cubicBezTo>
                    <a:pt x="108" y="58"/>
                    <a:pt x="100" y="62"/>
                    <a:pt x="95" y="67"/>
                  </a:cubicBezTo>
                  <a:cubicBezTo>
                    <a:pt x="90" y="73"/>
                    <a:pt x="92" y="78"/>
                    <a:pt x="96" y="84"/>
                  </a:cubicBezTo>
                  <a:cubicBezTo>
                    <a:pt x="102" y="94"/>
                    <a:pt x="110" y="108"/>
                    <a:pt x="97" y="116"/>
                  </a:cubicBezTo>
                  <a:cubicBezTo>
                    <a:pt x="94" y="118"/>
                    <a:pt x="90" y="119"/>
                    <a:pt x="87" y="121"/>
                  </a:cubicBezTo>
                  <a:cubicBezTo>
                    <a:pt x="85" y="123"/>
                    <a:pt x="87" y="123"/>
                    <a:pt x="88" y="125"/>
                  </a:cubicBezTo>
                  <a:cubicBezTo>
                    <a:pt x="93" y="130"/>
                    <a:pt x="98" y="138"/>
                    <a:pt x="96" y="145"/>
                  </a:cubicBezTo>
                  <a:cubicBezTo>
                    <a:pt x="95" y="150"/>
                    <a:pt x="90" y="152"/>
                    <a:pt x="88" y="156"/>
                  </a:cubicBezTo>
                  <a:cubicBezTo>
                    <a:pt x="83" y="162"/>
                    <a:pt x="84" y="167"/>
                    <a:pt x="86" y="173"/>
                  </a:cubicBezTo>
                  <a:cubicBezTo>
                    <a:pt x="90" y="185"/>
                    <a:pt x="99" y="198"/>
                    <a:pt x="96" y="211"/>
                  </a:cubicBezTo>
                  <a:cubicBezTo>
                    <a:pt x="95" y="217"/>
                    <a:pt x="91" y="222"/>
                    <a:pt x="87" y="226"/>
                  </a:cubicBezTo>
                  <a:cubicBezTo>
                    <a:pt x="69" y="245"/>
                    <a:pt x="41" y="245"/>
                    <a:pt x="16" y="247"/>
                  </a:cubicBezTo>
                  <a:cubicBezTo>
                    <a:pt x="11" y="247"/>
                    <a:pt x="6" y="248"/>
                    <a:pt x="0" y="249"/>
                  </a:cubicBezTo>
                  <a:cubicBezTo>
                    <a:pt x="2" y="237"/>
                    <a:pt x="2" y="237"/>
                    <a:pt x="2" y="237"/>
                  </a:cubicBezTo>
                </a:path>
              </a:pathLst>
            </a:custGeom>
            <a:solidFill>
              <a:srgbClr val="9C9C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236" name="PA_任意多边形 111"/>
            <p:cNvSpPr/>
            <p:nvPr>
              <p:custDataLst>
                <p:tags r:id="rId124"/>
              </p:custDataLst>
            </p:nvPr>
          </p:nvSpPr>
          <p:spPr bwMode="auto">
            <a:xfrm>
              <a:off x="7197726" y="349726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5F5F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237" name="PA_任意多边形 112"/>
            <p:cNvSpPr/>
            <p:nvPr>
              <p:custDataLst>
                <p:tags r:id="rId125"/>
              </p:custDataLst>
            </p:nvPr>
          </p:nvSpPr>
          <p:spPr bwMode="auto">
            <a:xfrm>
              <a:off x="6456363" y="3497263"/>
              <a:ext cx="893763" cy="1709738"/>
            </a:xfrm>
            <a:custGeom>
              <a:avLst/>
              <a:gdLst>
                <a:gd name="T0" fmla="*/ 108 w 130"/>
                <a:gd name="T1" fmla="*/ 0 h 249"/>
                <a:gd name="T2" fmla="*/ 108 w 130"/>
                <a:gd name="T3" fmla="*/ 0 h 249"/>
                <a:gd name="T4" fmla="*/ 108 w 130"/>
                <a:gd name="T5" fmla="*/ 0 h 249"/>
                <a:gd name="T6" fmla="*/ 120 w 130"/>
                <a:gd name="T7" fmla="*/ 24 h 249"/>
                <a:gd name="T8" fmla="*/ 120 w 130"/>
                <a:gd name="T9" fmla="*/ 24 h 249"/>
                <a:gd name="T10" fmla="*/ 119 w 130"/>
                <a:gd name="T11" fmla="*/ 31 h 249"/>
                <a:gd name="T12" fmla="*/ 100 w 130"/>
                <a:gd name="T13" fmla="*/ 49 h 249"/>
                <a:gd name="T14" fmla="*/ 82 w 130"/>
                <a:gd name="T15" fmla="*/ 61 h 249"/>
                <a:gd name="T16" fmla="*/ 80 w 130"/>
                <a:gd name="T17" fmla="*/ 66 h 249"/>
                <a:gd name="T18" fmla="*/ 85 w 130"/>
                <a:gd name="T19" fmla="*/ 78 h 249"/>
                <a:gd name="T20" fmla="*/ 93 w 130"/>
                <a:gd name="T21" fmla="*/ 100 h 249"/>
                <a:gd name="T22" fmla="*/ 93 w 130"/>
                <a:gd name="T23" fmla="*/ 100 h 249"/>
                <a:gd name="T24" fmla="*/ 93 w 130"/>
                <a:gd name="T25" fmla="*/ 100 h 249"/>
                <a:gd name="T26" fmla="*/ 80 w 130"/>
                <a:gd name="T27" fmla="*/ 112 h 249"/>
                <a:gd name="T28" fmla="*/ 74 w 130"/>
                <a:gd name="T29" fmla="*/ 116 h 249"/>
                <a:gd name="T30" fmla="*/ 75 w 130"/>
                <a:gd name="T31" fmla="*/ 118 h 249"/>
                <a:gd name="T32" fmla="*/ 82 w 130"/>
                <a:gd name="T33" fmla="*/ 129 h 249"/>
                <a:gd name="T34" fmla="*/ 85 w 130"/>
                <a:gd name="T35" fmla="*/ 138 h 249"/>
                <a:gd name="T36" fmla="*/ 85 w 130"/>
                <a:gd name="T37" fmla="*/ 138 h 249"/>
                <a:gd name="T38" fmla="*/ 82 w 130"/>
                <a:gd name="T39" fmla="*/ 145 h 249"/>
                <a:gd name="T40" fmla="*/ 72 w 130"/>
                <a:gd name="T41" fmla="*/ 161 h 249"/>
                <a:gd name="T42" fmla="*/ 72 w 130"/>
                <a:gd name="T43" fmla="*/ 162 h 249"/>
                <a:gd name="T44" fmla="*/ 78 w 130"/>
                <a:gd name="T45" fmla="*/ 181 h 249"/>
                <a:gd name="T46" fmla="*/ 84 w 130"/>
                <a:gd name="T47" fmla="*/ 200 h 249"/>
                <a:gd name="T48" fmla="*/ 85 w 130"/>
                <a:gd name="T49" fmla="*/ 204 h 249"/>
                <a:gd name="T50" fmla="*/ 85 w 130"/>
                <a:gd name="T51" fmla="*/ 204 h 249"/>
                <a:gd name="T52" fmla="*/ 81 w 130"/>
                <a:gd name="T53" fmla="*/ 218 h 249"/>
                <a:gd name="T54" fmla="*/ 70 w 130"/>
                <a:gd name="T55" fmla="*/ 231 h 249"/>
                <a:gd name="T56" fmla="*/ 54 w 130"/>
                <a:gd name="T57" fmla="*/ 239 h 249"/>
                <a:gd name="T58" fmla="*/ 18 w 130"/>
                <a:gd name="T59" fmla="*/ 246 h 249"/>
                <a:gd name="T60" fmla="*/ 1 w 130"/>
                <a:gd name="T61" fmla="*/ 246 h 249"/>
                <a:gd name="T62" fmla="*/ 0 w 130"/>
                <a:gd name="T63" fmla="*/ 249 h 249"/>
                <a:gd name="T64" fmla="*/ 16 w 130"/>
                <a:gd name="T65" fmla="*/ 247 h 249"/>
                <a:gd name="T66" fmla="*/ 87 w 130"/>
                <a:gd name="T67" fmla="*/ 226 h 249"/>
                <a:gd name="T68" fmla="*/ 96 w 130"/>
                <a:gd name="T69" fmla="*/ 211 h 249"/>
                <a:gd name="T70" fmla="*/ 97 w 130"/>
                <a:gd name="T71" fmla="*/ 206 h 249"/>
                <a:gd name="T72" fmla="*/ 86 w 130"/>
                <a:gd name="T73" fmla="*/ 173 h 249"/>
                <a:gd name="T74" fmla="*/ 84 w 130"/>
                <a:gd name="T75" fmla="*/ 165 h 249"/>
                <a:gd name="T76" fmla="*/ 88 w 130"/>
                <a:gd name="T77" fmla="*/ 156 h 249"/>
                <a:gd name="T78" fmla="*/ 96 w 130"/>
                <a:gd name="T79" fmla="*/ 145 h 249"/>
                <a:gd name="T80" fmla="*/ 97 w 130"/>
                <a:gd name="T81" fmla="*/ 143 h 249"/>
                <a:gd name="T82" fmla="*/ 88 w 130"/>
                <a:gd name="T83" fmla="*/ 125 h 249"/>
                <a:gd name="T84" fmla="*/ 86 w 130"/>
                <a:gd name="T85" fmla="*/ 122 h 249"/>
                <a:gd name="T86" fmla="*/ 87 w 130"/>
                <a:gd name="T87" fmla="*/ 121 h 249"/>
                <a:gd name="T88" fmla="*/ 97 w 130"/>
                <a:gd name="T89" fmla="*/ 116 h 249"/>
                <a:gd name="T90" fmla="*/ 104 w 130"/>
                <a:gd name="T91" fmla="*/ 104 h 249"/>
                <a:gd name="T92" fmla="*/ 96 w 130"/>
                <a:gd name="T93" fmla="*/ 84 h 249"/>
                <a:gd name="T94" fmla="*/ 92 w 130"/>
                <a:gd name="T95" fmla="*/ 74 h 249"/>
                <a:gd name="T96" fmla="*/ 95 w 130"/>
                <a:gd name="T97" fmla="*/ 67 h 249"/>
                <a:gd name="T98" fmla="*/ 115 w 130"/>
                <a:gd name="T99" fmla="*/ 54 h 249"/>
                <a:gd name="T100" fmla="*/ 130 w 130"/>
                <a:gd name="T101" fmla="*/ 33 h 249"/>
                <a:gd name="T102" fmla="*/ 130 w 130"/>
                <a:gd name="T103" fmla="*/ 29 h 249"/>
                <a:gd name="T104" fmla="*/ 108 w 130"/>
                <a:gd name="T105" fmla="*/ 0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30" h="249">
                  <a:moveTo>
                    <a:pt x="108" y="0"/>
                  </a:moveTo>
                  <a:cubicBezTo>
                    <a:pt x="108" y="0"/>
                    <a:pt x="108" y="0"/>
                    <a:pt x="108" y="0"/>
                  </a:cubicBezTo>
                  <a:cubicBezTo>
                    <a:pt x="108" y="0"/>
                    <a:pt x="108" y="0"/>
                    <a:pt x="108" y="0"/>
                  </a:cubicBezTo>
                  <a:cubicBezTo>
                    <a:pt x="115" y="7"/>
                    <a:pt x="120" y="14"/>
                    <a:pt x="120" y="24"/>
                  </a:cubicBezTo>
                  <a:cubicBezTo>
                    <a:pt x="120" y="24"/>
                    <a:pt x="120" y="24"/>
                    <a:pt x="120" y="24"/>
                  </a:cubicBezTo>
                  <a:cubicBezTo>
                    <a:pt x="120" y="26"/>
                    <a:pt x="119" y="28"/>
                    <a:pt x="119" y="31"/>
                  </a:cubicBezTo>
                  <a:cubicBezTo>
                    <a:pt x="115" y="40"/>
                    <a:pt x="108" y="44"/>
                    <a:pt x="100" y="49"/>
                  </a:cubicBezTo>
                  <a:cubicBezTo>
                    <a:pt x="93" y="52"/>
                    <a:pt x="87" y="55"/>
                    <a:pt x="82" y="61"/>
                  </a:cubicBezTo>
                  <a:cubicBezTo>
                    <a:pt x="80" y="63"/>
                    <a:pt x="80" y="65"/>
                    <a:pt x="80" y="66"/>
                  </a:cubicBezTo>
                  <a:cubicBezTo>
                    <a:pt x="80" y="70"/>
                    <a:pt x="83" y="74"/>
                    <a:pt x="85" y="78"/>
                  </a:cubicBezTo>
                  <a:cubicBezTo>
                    <a:pt x="89" y="85"/>
                    <a:pt x="93" y="92"/>
                    <a:pt x="93" y="100"/>
                  </a:cubicBezTo>
                  <a:cubicBezTo>
                    <a:pt x="93" y="100"/>
                    <a:pt x="93" y="100"/>
                    <a:pt x="93" y="100"/>
                  </a:cubicBezTo>
                  <a:cubicBezTo>
                    <a:pt x="93" y="100"/>
                    <a:pt x="93" y="100"/>
                    <a:pt x="93" y="100"/>
                  </a:cubicBezTo>
                  <a:cubicBezTo>
                    <a:pt x="91" y="107"/>
                    <a:pt x="86" y="110"/>
                    <a:pt x="80" y="112"/>
                  </a:cubicBezTo>
                  <a:cubicBezTo>
                    <a:pt x="78" y="114"/>
                    <a:pt x="74" y="114"/>
                    <a:pt x="74" y="116"/>
                  </a:cubicBezTo>
                  <a:cubicBezTo>
                    <a:pt x="74" y="117"/>
                    <a:pt x="74" y="117"/>
                    <a:pt x="75" y="118"/>
                  </a:cubicBezTo>
                  <a:cubicBezTo>
                    <a:pt x="78" y="122"/>
                    <a:pt x="80" y="125"/>
                    <a:pt x="82" y="129"/>
                  </a:cubicBezTo>
                  <a:cubicBezTo>
                    <a:pt x="84" y="132"/>
                    <a:pt x="85" y="135"/>
                    <a:pt x="85" y="138"/>
                  </a:cubicBezTo>
                  <a:cubicBezTo>
                    <a:pt x="85" y="138"/>
                    <a:pt x="85" y="138"/>
                    <a:pt x="85" y="138"/>
                  </a:cubicBezTo>
                  <a:cubicBezTo>
                    <a:pt x="85" y="141"/>
                    <a:pt x="84" y="143"/>
                    <a:pt x="82" y="145"/>
                  </a:cubicBezTo>
                  <a:cubicBezTo>
                    <a:pt x="78" y="149"/>
                    <a:pt x="72" y="154"/>
                    <a:pt x="72" y="161"/>
                  </a:cubicBezTo>
                  <a:cubicBezTo>
                    <a:pt x="72" y="161"/>
                    <a:pt x="72" y="162"/>
                    <a:pt x="72" y="162"/>
                  </a:cubicBezTo>
                  <a:cubicBezTo>
                    <a:pt x="72" y="168"/>
                    <a:pt x="76" y="175"/>
                    <a:pt x="78" y="181"/>
                  </a:cubicBezTo>
                  <a:cubicBezTo>
                    <a:pt x="81" y="187"/>
                    <a:pt x="83" y="193"/>
                    <a:pt x="84" y="200"/>
                  </a:cubicBezTo>
                  <a:cubicBezTo>
                    <a:pt x="85" y="201"/>
                    <a:pt x="85" y="202"/>
                    <a:pt x="85" y="204"/>
                  </a:cubicBezTo>
                  <a:cubicBezTo>
                    <a:pt x="85" y="204"/>
                    <a:pt x="85" y="204"/>
                    <a:pt x="85" y="204"/>
                  </a:cubicBezTo>
                  <a:cubicBezTo>
                    <a:pt x="85" y="208"/>
                    <a:pt x="83" y="213"/>
                    <a:pt x="81" y="218"/>
                  </a:cubicBezTo>
                  <a:cubicBezTo>
                    <a:pt x="79" y="222"/>
                    <a:pt x="74" y="229"/>
                    <a:pt x="70" y="231"/>
                  </a:cubicBezTo>
                  <a:cubicBezTo>
                    <a:pt x="65" y="235"/>
                    <a:pt x="60" y="237"/>
                    <a:pt x="54" y="239"/>
                  </a:cubicBezTo>
                  <a:cubicBezTo>
                    <a:pt x="42" y="242"/>
                    <a:pt x="30" y="245"/>
                    <a:pt x="18" y="246"/>
                  </a:cubicBezTo>
                  <a:cubicBezTo>
                    <a:pt x="13" y="246"/>
                    <a:pt x="7" y="246"/>
                    <a:pt x="1" y="246"/>
                  </a:cubicBezTo>
                  <a:cubicBezTo>
                    <a:pt x="0" y="249"/>
                    <a:pt x="0" y="249"/>
                    <a:pt x="0" y="249"/>
                  </a:cubicBezTo>
                  <a:cubicBezTo>
                    <a:pt x="6" y="248"/>
                    <a:pt x="11" y="247"/>
                    <a:pt x="16" y="247"/>
                  </a:cubicBezTo>
                  <a:cubicBezTo>
                    <a:pt x="41" y="245"/>
                    <a:pt x="69" y="245"/>
                    <a:pt x="87" y="226"/>
                  </a:cubicBezTo>
                  <a:cubicBezTo>
                    <a:pt x="91" y="222"/>
                    <a:pt x="95" y="217"/>
                    <a:pt x="96" y="211"/>
                  </a:cubicBezTo>
                  <a:cubicBezTo>
                    <a:pt x="96" y="209"/>
                    <a:pt x="97" y="208"/>
                    <a:pt x="97" y="206"/>
                  </a:cubicBezTo>
                  <a:cubicBezTo>
                    <a:pt x="97" y="194"/>
                    <a:pt x="90" y="184"/>
                    <a:pt x="86" y="173"/>
                  </a:cubicBezTo>
                  <a:cubicBezTo>
                    <a:pt x="85" y="170"/>
                    <a:pt x="84" y="167"/>
                    <a:pt x="84" y="165"/>
                  </a:cubicBezTo>
                  <a:cubicBezTo>
                    <a:pt x="84" y="162"/>
                    <a:pt x="85" y="159"/>
                    <a:pt x="88" y="156"/>
                  </a:cubicBezTo>
                  <a:cubicBezTo>
                    <a:pt x="90" y="152"/>
                    <a:pt x="95" y="150"/>
                    <a:pt x="96" y="145"/>
                  </a:cubicBezTo>
                  <a:cubicBezTo>
                    <a:pt x="97" y="145"/>
                    <a:pt x="97" y="144"/>
                    <a:pt x="97" y="143"/>
                  </a:cubicBezTo>
                  <a:cubicBezTo>
                    <a:pt x="97" y="136"/>
                    <a:pt x="92" y="130"/>
                    <a:pt x="88" y="125"/>
                  </a:cubicBezTo>
                  <a:cubicBezTo>
                    <a:pt x="87" y="123"/>
                    <a:pt x="86" y="123"/>
                    <a:pt x="86" y="122"/>
                  </a:cubicBezTo>
                  <a:cubicBezTo>
                    <a:pt x="86" y="122"/>
                    <a:pt x="86" y="121"/>
                    <a:pt x="87" y="121"/>
                  </a:cubicBezTo>
                  <a:cubicBezTo>
                    <a:pt x="90" y="119"/>
                    <a:pt x="94" y="118"/>
                    <a:pt x="97" y="116"/>
                  </a:cubicBezTo>
                  <a:cubicBezTo>
                    <a:pt x="102" y="113"/>
                    <a:pt x="104" y="109"/>
                    <a:pt x="104" y="104"/>
                  </a:cubicBezTo>
                  <a:cubicBezTo>
                    <a:pt x="104" y="97"/>
                    <a:pt x="100" y="90"/>
                    <a:pt x="96" y="84"/>
                  </a:cubicBezTo>
                  <a:cubicBezTo>
                    <a:pt x="94" y="80"/>
                    <a:pt x="92" y="77"/>
                    <a:pt x="92" y="74"/>
                  </a:cubicBezTo>
                  <a:cubicBezTo>
                    <a:pt x="92" y="72"/>
                    <a:pt x="93" y="69"/>
                    <a:pt x="95" y="67"/>
                  </a:cubicBezTo>
                  <a:cubicBezTo>
                    <a:pt x="100" y="62"/>
                    <a:pt x="108" y="58"/>
                    <a:pt x="115" y="54"/>
                  </a:cubicBezTo>
                  <a:cubicBezTo>
                    <a:pt x="123" y="49"/>
                    <a:pt x="130" y="43"/>
                    <a:pt x="130" y="33"/>
                  </a:cubicBezTo>
                  <a:cubicBezTo>
                    <a:pt x="130" y="31"/>
                    <a:pt x="130" y="30"/>
                    <a:pt x="130" y="29"/>
                  </a:cubicBezTo>
                  <a:cubicBezTo>
                    <a:pt x="128" y="16"/>
                    <a:pt x="117" y="8"/>
                    <a:pt x="108" y="0"/>
                  </a:cubicBezTo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238" name="PA_任意多边形 113"/>
            <p:cNvSpPr/>
            <p:nvPr>
              <p:custDataLst>
                <p:tags r:id="rId126"/>
              </p:custDataLst>
            </p:nvPr>
          </p:nvSpPr>
          <p:spPr bwMode="auto">
            <a:xfrm>
              <a:off x="6154738" y="5124450"/>
              <a:ext cx="315913" cy="831850"/>
            </a:xfrm>
            <a:custGeom>
              <a:avLst/>
              <a:gdLst>
                <a:gd name="T0" fmla="*/ 44 w 46"/>
                <a:gd name="T1" fmla="*/ 12 h 121"/>
                <a:gd name="T2" fmla="*/ 26 w 46"/>
                <a:gd name="T3" fmla="*/ 21 h 121"/>
                <a:gd name="T4" fmla="*/ 19 w 46"/>
                <a:gd name="T5" fmla="*/ 41 h 121"/>
                <a:gd name="T6" fmla="*/ 24 w 46"/>
                <a:gd name="T7" fmla="*/ 92 h 121"/>
                <a:gd name="T8" fmla="*/ 34 w 46"/>
                <a:gd name="T9" fmla="*/ 117 h 121"/>
                <a:gd name="T10" fmla="*/ 17 w 46"/>
                <a:gd name="T11" fmla="*/ 121 h 121"/>
                <a:gd name="T12" fmla="*/ 17 w 46"/>
                <a:gd name="T13" fmla="*/ 120 h 121"/>
                <a:gd name="T14" fmla="*/ 6 w 46"/>
                <a:gd name="T15" fmla="*/ 90 h 121"/>
                <a:gd name="T16" fmla="*/ 2 w 46"/>
                <a:gd name="T17" fmla="*/ 40 h 121"/>
                <a:gd name="T18" fmla="*/ 13 w 46"/>
                <a:gd name="T19" fmla="*/ 17 h 121"/>
                <a:gd name="T20" fmla="*/ 46 w 46"/>
                <a:gd name="T21" fmla="*/ 0 h 121"/>
                <a:gd name="T22" fmla="*/ 44 w 46"/>
                <a:gd name="T23" fmla="*/ 12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6" h="121">
                  <a:moveTo>
                    <a:pt x="44" y="12"/>
                  </a:moveTo>
                  <a:cubicBezTo>
                    <a:pt x="37" y="13"/>
                    <a:pt x="31" y="15"/>
                    <a:pt x="26" y="21"/>
                  </a:cubicBezTo>
                  <a:cubicBezTo>
                    <a:pt x="21" y="27"/>
                    <a:pt x="20" y="34"/>
                    <a:pt x="19" y="41"/>
                  </a:cubicBezTo>
                  <a:cubicBezTo>
                    <a:pt x="18" y="58"/>
                    <a:pt x="19" y="76"/>
                    <a:pt x="24" y="92"/>
                  </a:cubicBezTo>
                  <a:cubicBezTo>
                    <a:pt x="27" y="101"/>
                    <a:pt x="30" y="109"/>
                    <a:pt x="34" y="117"/>
                  </a:cubicBezTo>
                  <a:cubicBezTo>
                    <a:pt x="31" y="117"/>
                    <a:pt x="20" y="121"/>
                    <a:pt x="17" y="121"/>
                  </a:cubicBezTo>
                  <a:cubicBezTo>
                    <a:pt x="17" y="120"/>
                    <a:pt x="17" y="120"/>
                    <a:pt x="17" y="120"/>
                  </a:cubicBezTo>
                  <a:cubicBezTo>
                    <a:pt x="12" y="110"/>
                    <a:pt x="8" y="100"/>
                    <a:pt x="6" y="90"/>
                  </a:cubicBezTo>
                  <a:cubicBezTo>
                    <a:pt x="2" y="73"/>
                    <a:pt x="0" y="56"/>
                    <a:pt x="2" y="40"/>
                  </a:cubicBezTo>
                  <a:cubicBezTo>
                    <a:pt x="3" y="31"/>
                    <a:pt x="6" y="23"/>
                    <a:pt x="13" y="17"/>
                  </a:cubicBezTo>
                  <a:cubicBezTo>
                    <a:pt x="22" y="10"/>
                    <a:pt x="35" y="1"/>
                    <a:pt x="46" y="0"/>
                  </a:cubicBezTo>
                  <a:cubicBezTo>
                    <a:pt x="44" y="12"/>
                    <a:pt x="44" y="12"/>
                    <a:pt x="44" y="12"/>
                  </a:cubicBezTo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239" name="PA_任意多边形 114"/>
            <p:cNvSpPr/>
            <p:nvPr>
              <p:custDataLst>
                <p:tags r:id="rId127"/>
              </p:custDataLst>
            </p:nvPr>
          </p:nvSpPr>
          <p:spPr bwMode="auto">
            <a:xfrm>
              <a:off x="6518276" y="2185988"/>
              <a:ext cx="398463" cy="1092200"/>
            </a:xfrm>
            <a:custGeom>
              <a:avLst/>
              <a:gdLst>
                <a:gd name="T0" fmla="*/ 14 w 58"/>
                <a:gd name="T1" fmla="*/ 17 h 159"/>
                <a:gd name="T2" fmla="*/ 0 w 58"/>
                <a:gd name="T3" fmla="*/ 0 h 159"/>
                <a:gd name="T4" fmla="*/ 14 w 58"/>
                <a:gd name="T5" fmla="*/ 60 h 159"/>
                <a:gd name="T6" fmla="*/ 15 w 58"/>
                <a:gd name="T7" fmla="*/ 89 h 159"/>
                <a:gd name="T8" fmla="*/ 28 w 58"/>
                <a:gd name="T9" fmla="*/ 122 h 159"/>
                <a:gd name="T10" fmla="*/ 58 w 58"/>
                <a:gd name="T11" fmla="*/ 159 h 159"/>
                <a:gd name="T12" fmla="*/ 46 w 58"/>
                <a:gd name="T13" fmla="*/ 123 h 159"/>
                <a:gd name="T14" fmla="*/ 43 w 58"/>
                <a:gd name="T15" fmla="*/ 86 h 159"/>
                <a:gd name="T16" fmla="*/ 14 w 58"/>
                <a:gd name="T17" fmla="*/ 17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8" h="159">
                  <a:moveTo>
                    <a:pt x="14" y="17"/>
                  </a:moveTo>
                  <a:cubicBezTo>
                    <a:pt x="9" y="11"/>
                    <a:pt x="5" y="6"/>
                    <a:pt x="0" y="0"/>
                  </a:cubicBezTo>
                  <a:cubicBezTo>
                    <a:pt x="15" y="17"/>
                    <a:pt x="11" y="38"/>
                    <a:pt x="14" y="60"/>
                  </a:cubicBezTo>
                  <a:cubicBezTo>
                    <a:pt x="16" y="70"/>
                    <a:pt x="14" y="79"/>
                    <a:pt x="15" y="89"/>
                  </a:cubicBezTo>
                  <a:cubicBezTo>
                    <a:pt x="15" y="99"/>
                    <a:pt x="26" y="112"/>
                    <a:pt x="28" y="122"/>
                  </a:cubicBezTo>
                  <a:cubicBezTo>
                    <a:pt x="30" y="138"/>
                    <a:pt x="44" y="150"/>
                    <a:pt x="58" y="159"/>
                  </a:cubicBezTo>
                  <a:cubicBezTo>
                    <a:pt x="49" y="149"/>
                    <a:pt x="48" y="135"/>
                    <a:pt x="46" y="123"/>
                  </a:cubicBezTo>
                  <a:cubicBezTo>
                    <a:pt x="44" y="111"/>
                    <a:pt x="44" y="99"/>
                    <a:pt x="43" y="86"/>
                  </a:cubicBezTo>
                  <a:cubicBezTo>
                    <a:pt x="42" y="60"/>
                    <a:pt x="30" y="37"/>
                    <a:pt x="14" y="17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240" name="PA_任意多边形 115"/>
            <p:cNvSpPr/>
            <p:nvPr>
              <p:custDataLst>
                <p:tags r:id="rId128"/>
              </p:custDataLst>
            </p:nvPr>
          </p:nvSpPr>
          <p:spPr bwMode="auto">
            <a:xfrm>
              <a:off x="3860801" y="1746250"/>
              <a:ext cx="3433763" cy="4210050"/>
            </a:xfrm>
            <a:custGeom>
              <a:avLst/>
              <a:gdLst>
                <a:gd name="T0" fmla="*/ 425 w 500"/>
                <a:gd name="T1" fmla="*/ 198 h 613"/>
                <a:gd name="T2" fmla="*/ 457 w 500"/>
                <a:gd name="T3" fmla="*/ 232 h 613"/>
                <a:gd name="T4" fmla="*/ 482 w 500"/>
                <a:gd name="T5" fmla="*/ 251 h 613"/>
                <a:gd name="T6" fmla="*/ 497 w 500"/>
                <a:gd name="T7" fmla="*/ 286 h 613"/>
                <a:gd name="T8" fmla="*/ 478 w 500"/>
                <a:gd name="T9" fmla="*/ 304 h 613"/>
                <a:gd name="T10" fmla="*/ 460 w 500"/>
                <a:gd name="T11" fmla="*/ 316 h 613"/>
                <a:gd name="T12" fmla="*/ 463 w 500"/>
                <a:gd name="T13" fmla="*/ 333 h 613"/>
                <a:gd name="T14" fmla="*/ 471 w 500"/>
                <a:gd name="T15" fmla="*/ 355 h 613"/>
                <a:gd name="T16" fmla="*/ 458 w 500"/>
                <a:gd name="T17" fmla="*/ 367 h 613"/>
                <a:gd name="T18" fmla="*/ 453 w 500"/>
                <a:gd name="T19" fmla="*/ 373 h 613"/>
                <a:gd name="T20" fmla="*/ 460 w 500"/>
                <a:gd name="T21" fmla="*/ 384 h 613"/>
                <a:gd name="T22" fmla="*/ 460 w 500"/>
                <a:gd name="T23" fmla="*/ 400 h 613"/>
                <a:gd name="T24" fmla="*/ 450 w 500"/>
                <a:gd name="T25" fmla="*/ 417 h 613"/>
                <a:gd name="T26" fmla="*/ 456 w 500"/>
                <a:gd name="T27" fmla="*/ 436 h 613"/>
                <a:gd name="T28" fmla="*/ 462 w 500"/>
                <a:gd name="T29" fmla="*/ 455 h 613"/>
                <a:gd name="T30" fmla="*/ 459 w 500"/>
                <a:gd name="T31" fmla="*/ 473 h 613"/>
                <a:gd name="T32" fmla="*/ 448 w 500"/>
                <a:gd name="T33" fmla="*/ 486 h 613"/>
                <a:gd name="T34" fmla="*/ 432 w 500"/>
                <a:gd name="T35" fmla="*/ 494 h 613"/>
                <a:gd name="T36" fmla="*/ 396 w 500"/>
                <a:gd name="T37" fmla="*/ 501 h 613"/>
                <a:gd name="T38" fmla="*/ 358 w 500"/>
                <a:gd name="T39" fmla="*/ 505 h 613"/>
                <a:gd name="T40" fmla="*/ 343 w 500"/>
                <a:gd name="T41" fmla="*/ 513 h 613"/>
                <a:gd name="T42" fmla="*/ 335 w 500"/>
                <a:gd name="T43" fmla="*/ 542 h 613"/>
                <a:gd name="T44" fmla="*/ 351 w 500"/>
                <a:gd name="T45" fmla="*/ 613 h 613"/>
                <a:gd name="T46" fmla="*/ 186 w 500"/>
                <a:gd name="T47" fmla="*/ 608 h 613"/>
                <a:gd name="T48" fmla="*/ 68 w 500"/>
                <a:gd name="T49" fmla="*/ 605 h 613"/>
                <a:gd name="T50" fmla="*/ 109 w 500"/>
                <a:gd name="T51" fmla="*/ 521 h 613"/>
                <a:gd name="T52" fmla="*/ 99 w 500"/>
                <a:gd name="T53" fmla="*/ 447 h 613"/>
                <a:gd name="T54" fmla="*/ 59 w 500"/>
                <a:gd name="T55" fmla="*/ 383 h 613"/>
                <a:gd name="T56" fmla="*/ 22 w 500"/>
                <a:gd name="T57" fmla="*/ 317 h 613"/>
                <a:gd name="T58" fmla="*/ 18 w 500"/>
                <a:gd name="T59" fmla="*/ 154 h 613"/>
                <a:gd name="T60" fmla="*/ 62 w 500"/>
                <a:gd name="T61" fmla="*/ 75 h 613"/>
                <a:gd name="T62" fmla="*/ 149 w 500"/>
                <a:gd name="T63" fmla="*/ 17 h 613"/>
                <a:gd name="T64" fmla="*/ 259 w 500"/>
                <a:gd name="T65" fmla="*/ 4 h 613"/>
                <a:gd name="T66" fmla="*/ 312 w 500"/>
                <a:gd name="T67" fmla="*/ 14 h 613"/>
                <a:gd name="T68" fmla="*/ 354 w 500"/>
                <a:gd name="T69" fmla="*/ 35 h 613"/>
                <a:gd name="T70" fmla="*/ 410 w 500"/>
                <a:gd name="T71" fmla="*/ 102 h 613"/>
                <a:gd name="T72" fmla="*/ 418 w 500"/>
                <a:gd name="T73" fmla="*/ 141 h 613"/>
                <a:gd name="T74" fmla="*/ 425 w 500"/>
                <a:gd name="T75" fmla="*/ 198 h 6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00" h="613">
                  <a:moveTo>
                    <a:pt x="425" y="198"/>
                  </a:moveTo>
                  <a:cubicBezTo>
                    <a:pt x="431" y="214"/>
                    <a:pt x="444" y="223"/>
                    <a:pt x="457" y="232"/>
                  </a:cubicBezTo>
                  <a:cubicBezTo>
                    <a:pt x="466" y="238"/>
                    <a:pt x="475" y="244"/>
                    <a:pt x="482" y="251"/>
                  </a:cubicBezTo>
                  <a:cubicBezTo>
                    <a:pt x="492" y="261"/>
                    <a:pt x="500" y="271"/>
                    <a:pt x="497" y="286"/>
                  </a:cubicBezTo>
                  <a:cubicBezTo>
                    <a:pt x="493" y="295"/>
                    <a:pt x="486" y="299"/>
                    <a:pt x="478" y="304"/>
                  </a:cubicBezTo>
                  <a:cubicBezTo>
                    <a:pt x="471" y="307"/>
                    <a:pt x="465" y="310"/>
                    <a:pt x="460" y="316"/>
                  </a:cubicBezTo>
                  <a:cubicBezTo>
                    <a:pt x="455" y="322"/>
                    <a:pt x="460" y="328"/>
                    <a:pt x="463" y="333"/>
                  </a:cubicBezTo>
                  <a:cubicBezTo>
                    <a:pt x="467" y="340"/>
                    <a:pt x="471" y="347"/>
                    <a:pt x="471" y="355"/>
                  </a:cubicBezTo>
                  <a:cubicBezTo>
                    <a:pt x="469" y="362"/>
                    <a:pt x="464" y="365"/>
                    <a:pt x="458" y="367"/>
                  </a:cubicBezTo>
                  <a:cubicBezTo>
                    <a:pt x="455" y="369"/>
                    <a:pt x="450" y="370"/>
                    <a:pt x="453" y="373"/>
                  </a:cubicBezTo>
                  <a:cubicBezTo>
                    <a:pt x="456" y="377"/>
                    <a:pt x="458" y="380"/>
                    <a:pt x="460" y="384"/>
                  </a:cubicBezTo>
                  <a:cubicBezTo>
                    <a:pt x="463" y="389"/>
                    <a:pt x="464" y="396"/>
                    <a:pt x="460" y="400"/>
                  </a:cubicBezTo>
                  <a:cubicBezTo>
                    <a:pt x="455" y="404"/>
                    <a:pt x="449" y="410"/>
                    <a:pt x="450" y="417"/>
                  </a:cubicBezTo>
                  <a:cubicBezTo>
                    <a:pt x="450" y="423"/>
                    <a:pt x="454" y="430"/>
                    <a:pt x="456" y="436"/>
                  </a:cubicBezTo>
                  <a:cubicBezTo>
                    <a:pt x="459" y="442"/>
                    <a:pt x="461" y="448"/>
                    <a:pt x="462" y="455"/>
                  </a:cubicBezTo>
                  <a:cubicBezTo>
                    <a:pt x="463" y="461"/>
                    <a:pt x="461" y="467"/>
                    <a:pt x="459" y="473"/>
                  </a:cubicBezTo>
                  <a:cubicBezTo>
                    <a:pt x="457" y="477"/>
                    <a:pt x="452" y="484"/>
                    <a:pt x="448" y="486"/>
                  </a:cubicBezTo>
                  <a:cubicBezTo>
                    <a:pt x="443" y="490"/>
                    <a:pt x="438" y="492"/>
                    <a:pt x="432" y="494"/>
                  </a:cubicBezTo>
                  <a:cubicBezTo>
                    <a:pt x="420" y="497"/>
                    <a:pt x="408" y="500"/>
                    <a:pt x="396" y="501"/>
                  </a:cubicBezTo>
                  <a:cubicBezTo>
                    <a:pt x="384" y="501"/>
                    <a:pt x="370" y="501"/>
                    <a:pt x="358" y="505"/>
                  </a:cubicBezTo>
                  <a:cubicBezTo>
                    <a:pt x="352" y="506"/>
                    <a:pt x="347" y="509"/>
                    <a:pt x="343" y="513"/>
                  </a:cubicBezTo>
                  <a:cubicBezTo>
                    <a:pt x="336" y="521"/>
                    <a:pt x="336" y="532"/>
                    <a:pt x="335" y="542"/>
                  </a:cubicBezTo>
                  <a:cubicBezTo>
                    <a:pt x="335" y="567"/>
                    <a:pt x="341" y="590"/>
                    <a:pt x="351" y="613"/>
                  </a:cubicBezTo>
                  <a:cubicBezTo>
                    <a:pt x="296" y="611"/>
                    <a:pt x="241" y="610"/>
                    <a:pt x="186" y="608"/>
                  </a:cubicBezTo>
                  <a:cubicBezTo>
                    <a:pt x="147" y="607"/>
                    <a:pt x="107" y="606"/>
                    <a:pt x="68" y="605"/>
                  </a:cubicBezTo>
                  <a:cubicBezTo>
                    <a:pt x="87" y="580"/>
                    <a:pt x="106" y="553"/>
                    <a:pt x="109" y="521"/>
                  </a:cubicBezTo>
                  <a:cubicBezTo>
                    <a:pt x="111" y="497"/>
                    <a:pt x="109" y="469"/>
                    <a:pt x="99" y="447"/>
                  </a:cubicBezTo>
                  <a:cubicBezTo>
                    <a:pt x="89" y="424"/>
                    <a:pt x="75" y="402"/>
                    <a:pt x="59" y="383"/>
                  </a:cubicBezTo>
                  <a:cubicBezTo>
                    <a:pt x="43" y="364"/>
                    <a:pt x="32" y="340"/>
                    <a:pt x="22" y="317"/>
                  </a:cubicBezTo>
                  <a:cubicBezTo>
                    <a:pt x="0" y="266"/>
                    <a:pt x="0" y="207"/>
                    <a:pt x="18" y="154"/>
                  </a:cubicBezTo>
                  <a:cubicBezTo>
                    <a:pt x="28" y="126"/>
                    <a:pt x="42" y="98"/>
                    <a:pt x="62" y="75"/>
                  </a:cubicBezTo>
                  <a:cubicBezTo>
                    <a:pt x="84" y="48"/>
                    <a:pt x="115" y="28"/>
                    <a:pt x="149" y="17"/>
                  </a:cubicBezTo>
                  <a:cubicBezTo>
                    <a:pt x="184" y="4"/>
                    <a:pt x="222" y="0"/>
                    <a:pt x="259" y="4"/>
                  </a:cubicBezTo>
                  <a:cubicBezTo>
                    <a:pt x="277" y="5"/>
                    <a:pt x="294" y="9"/>
                    <a:pt x="312" y="14"/>
                  </a:cubicBezTo>
                  <a:cubicBezTo>
                    <a:pt x="327" y="19"/>
                    <a:pt x="340" y="27"/>
                    <a:pt x="354" y="35"/>
                  </a:cubicBezTo>
                  <a:cubicBezTo>
                    <a:pt x="378" y="51"/>
                    <a:pt x="399" y="74"/>
                    <a:pt x="410" y="102"/>
                  </a:cubicBezTo>
                  <a:cubicBezTo>
                    <a:pt x="415" y="115"/>
                    <a:pt x="417" y="127"/>
                    <a:pt x="418" y="141"/>
                  </a:cubicBezTo>
                  <a:cubicBezTo>
                    <a:pt x="418" y="160"/>
                    <a:pt x="419" y="180"/>
                    <a:pt x="425" y="198"/>
                  </a:cubicBezTo>
                </a:path>
              </a:pathLst>
            </a:custGeom>
            <a:solidFill>
              <a:srgbClr val="9C9C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241" name="PA_任意多边形 116"/>
            <p:cNvSpPr/>
            <p:nvPr>
              <p:custDataLst>
                <p:tags r:id="rId129"/>
              </p:custDataLst>
            </p:nvPr>
          </p:nvSpPr>
          <p:spPr bwMode="auto">
            <a:xfrm>
              <a:off x="3860801" y="1746250"/>
              <a:ext cx="3433763" cy="4210050"/>
            </a:xfrm>
            <a:custGeom>
              <a:avLst/>
              <a:gdLst>
                <a:gd name="T0" fmla="*/ 425 w 500"/>
                <a:gd name="T1" fmla="*/ 198 h 613"/>
                <a:gd name="T2" fmla="*/ 457 w 500"/>
                <a:gd name="T3" fmla="*/ 232 h 613"/>
                <a:gd name="T4" fmla="*/ 482 w 500"/>
                <a:gd name="T5" fmla="*/ 251 h 613"/>
                <a:gd name="T6" fmla="*/ 497 w 500"/>
                <a:gd name="T7" fmla="*/ 286 h 613"/>
                <a:gd name="T8" fmla="*/ 478 w 500"/>
                <a:gd name="T9" fmla="*/ 304 h 613"/>
                <a:gd name="T10" fmla="*/ 460 w 500"/>
                <a:gd name="T11" fmla="*/ 316 h 613"/>
                <a:gd name="T12" fmla="*/ 463 w 500"/>
                <a:gd name="T13" fmla="*/ 333 h 613"/>
                <a:gd name="T14" fmla="*/ 471 w 500"/>
                <a:gd name="T15" fmla="*/ 355 h 613"/>
                <a:gd name="T16" fmla="*/ 458 w 500"/>
                <a:gd name="T17" fmla="*/ 367 h 613"/>
                <a:gd name="T18" fmla="*/ 453 w 500"/>
                <a:gd name="T19" fmla="*/ 373 h 613"/>
                <a:gd name="T20" fmla="*/ 460 w 500"/>
                <a:gd name="T21" fmla="*/ 384 h 613"/>
                <a:gd name="T22" fmla="*/ 460 w 500"/>
                <a:gd name="T23" fmla="*/ 400 h 613"/>
                <a:gd name="T24" fmla="*/ 450 w 500"/>
                <a:gd name="T25" fmla="*/ 417 h 613"/>
                <a:gd name="T26" fmla="*/ 456 w 500"/>
                <a:gd name="T27" fmla="*/ 436 h 613"/>
                <a:gd name="T28" fmla="*/ 462 w 500"/>
                <a:gd name="T29" fmla="*/ 455 h 613"/>
                <a:gd name="T30" fmla="*/ 459 w 500"/>
                <a:gd name="T31" fmla="*/ 473 h 613"/>
                <a:gd name="T32" fmla="*/ 448 w 500"/>
                <a:gd name="T33" fmla="*/ 486 h 613"/>
                <a:gd name="T34" fmla="*/ 432 w 500"/>
                <a:gd name="T35" fmla="*/ 494 h 613"/>
                <a:gd name="T36" fmla="*/ 396 w 500"/>
                <a:gd name="T37" fmla="*/ 501 h 613"/>
                <a:gd name="T38" fmla="*/ 358 w 500"/>
                <a:gd name="T39" fmla="*/ 505 h 613"/>
                <a:gd name="T40" fmla="*/ 343 w 500"/>
                <a:gd name="T41" fmla="*/ 513 h 613"/>
                <a:gd name="T42" fmla="*/ 335 w 500"/>
                <a:gd name="T43" fmla="*/ 542 h 613"/>
                <a:gd name="T44" fmla="*/ 351 w 500"/>
                <a:gd name="T45" fmla="*/ 613 h 613"/>
                <a:gd name="T46" fmla="*/ 186 w 500"/>
                <a:gd name="T47" fmla="*/ 608 h 613"/>
                <a:gd name="T48" fmla="*/ 68 w 500"/>
                <a:gd name="T49" fmla="*/ 605 h 613"/>
                <a:gd name="T50" fmla="*/ 109 w 500"/>
                <a:gd name="T51" fmla="*/ 521 h 613"/>
                <a:gd name="T52" fmla="*/ 99 w 500"/>
                <a:gd name="T53" fmla="*/ 447 h 613"/>
                <a:gd name="T54" fmla="*/ 59 w 500"/>
                <a:gd name="T55" fmla="*/ 383 h 613"/>
                <a:gd name="T56" fmla="*/ 22 w 500"/>
                <a:gd name="T57" fmla="*/ 317 h 613"/>
                <a:gd name="T58" fmla="*/ 18 w 500"/>
                <a:gd name="T59" fmla="*/ 154 h 613"/>
                <a:gd name="T60" fmla="*/ 62 w 500"/>
                <a:gd name="T61" fmla="*/ 75 h 613"/>
                <a:gd name="T62" fmla="*/ 149 w 500"/>
                <a:gd name="T63" fmla="*/ 17 h 613"/>
                <a:gd name="T64" fmla="*/ 259 w 500"/>
                <a:gd name="T65" fmla="*/ 4 h 613"/>
                <a:gd name="T66" fmla="*/ 312 w 500"/>
                <a:gd name="T67" fmla="*/ 14 h 613"/>
                <a:gd name="T68" fmla="*/ 354 w 500"/>
                <a:gd name="T69" fmla="*/ 35 h 613"/>
                <a:gd name="T70" fmla="*/ 410 w 500"/>
                <a:gd name="T71" fmla="*/ 102 h 613"/>
                <a:gd name="T72" fmla="*/ 418 w 500"/>
                <a:gd name="T73" fmla="*/ 141 h 613"/>
                <a:gd name="T74" fmla="*/ 425 w 500"/>
                <a:gd name="T75" fmla="*/ 198 h 6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00" h="613">
                  <a:moveTo>
                    <a:pt x="425" y="198"/>
                  </a:moveTo>
                  <a:cubicBezTo>
                    <a:pt x="431" y="214"/>
                    <a:pt x="444" y="223"/>
                    <a:pt x="457" y="232"/>
                  </a:cubicBezTo>
                  <a:cubicBezTo>
                    <a:pt x="466" y="238"/>
                    <a:pt x="475" y="244"/>
                    <a:pt x="482" y="251"/>
                  </a:cubicBezTo>
                  <a:cubicBezTo>
                    <a:pt x="492" y="261"/>
                    <a:pt x="500" y="271"/>
                    <a:pt x="497" y="286"/>
                  </a:cubicBezTo>
                  <a:cubicBezTo>
                    <a:pt x="493" y="295"/>
                    <a:pt x="486" y="299"/>
                    <a:pt x="478" y="304"/>
                  </a:cubicBezTo>
                  <a:cubicBezTo>
                    <a:pt x="471" y="307"/>
                    <a:pt x="465" y="310"/>
                    <a:pt x="460" y="316"/>
                  </a:cubicBezTo>
                  <a:cubicBezTo>
                    <a:pt x="455" y="322"/>
                    <a:pt x="460" y="328"/>
                    <a:pt x="463" y="333"/>
                  </a:cubicBezTo>
                  <a:cubicBezTo>
                    <a:pt x="467" y="340"/>
                    <a:pt x="471" y="347"/>
                    <a:pt x="471" y="355"/>
                  </a:cubicBezTo>
                  <a:cubicBezTo>
                    <a:pt x="469" y="362"/>
                    <a:pt x="464" y="365"/>
                    <a:pt x="458" y="367"/>
                  </a:cubicBezTo>
                  <a:cubicBezTo>
                    <a:pt x="455" y="369"/>
                    <a:pt x="450" y="370"/>
                    <a:pt x="453" y="373"/>
                  </a:cubicBezTo>
                  <a:cubicBezTo>
                    <a:pt x="456" y="377"/>
                    <a:pt x="458" y="380"/>
                    <a:pt x="460" y="384"/>
                  </a:cubicBezTo>
                  <a:cubicBezTo>
                    <a:pt x="463" y="389"/>
                    <a:pt x="464" y="396"/>
                    <a:pt x="460" y="400"/>
                  </a:cubicBezTo>
                  <a:cubicBezTo>
                    <a:pt x="455" y="404"/>
                    <a:pt x="449" y="410"/>
                    <a:pt x="450" y="417"/>
                  </a:cubicBezTo>
                  <a:cubicBezTo>
                    <a:pt x="450" y="423"/>
                    <a:pt x="454" y="430"/>
                    <a:pt x="456" y="436"/>
                  </a:cubicBezTo>
                  <a:cubicBezTo>
                    <a:pt x="459" y="442"/>
                    <a:pt x="461" y="448"/>
                    <a:pt x="462" y="455"/>
                  </a:cubicBezTo>
                  <a:cubicBezTo>
                    <a:pt x="463" y="461"/>
                    <a:pt x="461" y="467"/>
                    <a:pt x="459" y="473"/>
                  </a:cubicBezTo>
                  <a:cubicBezTo>
                    <a:pt x="457" y="477"/>
                    <a:pt x="452" y="484"/>
                    <a:pt x="448" y="486"/>
                  </a:cubicBezTo>
                  <a:cubicBezTo>
                    <a:pt x="443" y="490"/>
                    <a:pt x="438" y="492"/>
                    <a:pt x="432" y="494"/>
                  </a:cubicBezTo>
                  <a:cubicBezTo>
                    <a:pt x="420" y="497"/>
                    <a:pt x="408" y="500"/>
                    <a:pt x="396" y="501"/>
                  </a:cubicBezTo>
                  <a:cubicBezTo>
                    <a:pt x="384" y="501"/>
                    <a:pt x="370" y="501"/>
                    <a:pt x="358" y="505"/>
                  </a:cubicBezTo>
                  <a:cubicBezTo>
                    <a:pt x="352" y="506"/>
                    <a:pt x="347" y="509"/>
                    <a:pt x="343" y="513"/>
                  </a:cubicBezTo>
                  <a:cubicBezTo>
                    <a:pt x="336" y="521"/>
                    <a:pt x="336" y="532"/>
                    <a:pt x="335" y="542"/>
                  </a:cubicBezTo>
                  <a:cubicBezTo>
                    <a:pt x="335" y="567"/>
                    <a:pt x="341" y="590"/>
                    <a:pt x="351" y="613"/>
                  </a:cubicBezTo>
                  <a:cubicBezTo>
                    <a:pt x="296" y="611"/>
                    <a:pt x="241" y="610"/>
                    <a:pt x="186" y="608"/>
                  </a:cubicBezTo>
                  <a:cubicBezTo>
                    <a:pt x="147" y="607"/>
                    <a:pt x="107" y="606"/>
                    <a:pt x="68" y="605"/>
                  </a:cubicBezTo>
                  <a:cubicBezTo>
                    <a:pt x="87" y="580"/>
                    <a:pt x="106" y="553"/>
                    <a:pt x="109" y="521"/>
                  </a:cubicBezTo>
                  <a:cubicBezTo>
                    <a:pt x="111" y="497"/>
                    <a:pt x="109" y="469"/>
                    <a:pt x="99" y="447"/>
                  </a:cubicBezTo>
                  <a:cubicBezTo>
                    <a:pt x="89" y="424"/>
                    <a:pt x="75" y="402"/>
                    <a:pt x="59" y="383"/>
                  </a:cubicBezTo>
                  <a:cubicBezTo>
                    <a:pt x="43" y="364"/>
                    <a:pt x="32" y="340"/>
                    <a:pt x="22" y="317"/>
                  </a:cubicBezTo>
                  <a:cubicBezTo>
                    <a:pt x="0" y="266"/>
                    <a:pt x="0" y="207"/>
                    <a:pt x="18" y="154"/>
                  </a:cubicBezTo>
                  <a:cubicBezTo>
                    <a:pt x="28" y="126"/>
                    <a:pt x="42" y="98"/>
                    <a:pt x="62" y="75"/>
                  </a:cubicBezTo>
                  <a:cubicBezTo>
                    <a:pt x="84" y="48"/>
                    <a:pt x="115" y="28"/>
                    <a:pt x="149" y="17"/>
                  </a:cubicBezTo>
                  <a:cubicBezTo>
                    <a:pt x="184" y="4"/>
                    <a:pt x="222" y="0"/>
                    <a:pt x="259" y="4"/>
                  </a:cubicBezTo>
                  <a:cubicBezTo>
                    <a:pt x="277" y="5"/>
                    <a:pt x="294" y="9"/>
                    <a:pt x="312" y="14"/>
                  </a:cubicBezTo>
                  <a:cubicBezTo>
                    <a:pt x="327" y="19"/>
                    <a:pt x="340" y="27"/>
                    <a:pt x="354" y="35"/>
                  </a:cubicBezTo>
                  <a:cubicBezTo>
                    <a:pt x="378" y="51"/>
                    <a:pt x="399" y="74"/>
                    <a:pt x="410" y="102"/>
                  </a:cubicBezTo>
                  <a:cubicBezTo>
                    <a:pt x="415" y="115"/>
                    <a:pt x="417" y="127"/>
                    <a:pt x="418" y="141"/>
                  </a:cubicBezTo>
                  <a:cubicBezTo>
                    <a:pt x="418" y="160"/>
                    <a:pt x="419" y="180"/>
                    <a:pt x="425" y="198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242" name="PA_任意多边形 117"/>
            <p:cNvSpPr/>
            <p:nvPr>
              <p:custDataLst>
                <p:tags r:id="rId130"/>
              </p:custDataLst>
            </p:nvPr>
          </p:nvSpPr>
          <p:spPr bwMode="auto">
            <a:xfrm>
              <a:off x="3902076" y="1801813"/>
              <a:ext cx="3351213" cy="4113213"/>
            </a:xfrm>
            <a:custGeom>
              <a:avLst/>
              <a:gdLst>
                <a:gd name="T0" fmla="*/ 74 w 488"/>
                <a:gd name="T1" fmla="*/ 591 h 599"/>
                <a:gd name="T2" fmla="*/ 109 w 488"/>
                <a:gd name="T3" fmla="*/ 514 h 599"/>
                <a:gd name="T4" fmla="*/ 98 w 488"/>
                <a:gd name="T5" fmla="*/ 436 h 599"/>
                <a:gd name="T6" fmla="*/ 58 w 488"/>
                <a:gd name="T7" fmla="*/ 371 h 599"/>
                <a:gd name="T8" fmla="*/ 22 w 488"/>
                <a:gd name="T9" fmla="*/ 307 h 599"/>
                <a:gd name="T10" fmla="*/ 18 w 488"/>
                <a:gd name="T11" fmla="*/ 148 h 599"/>
                <a:gd name="T12" fmla="*/ 60 w 488"/>
                <a:gd name="T13" fmla="*/ 71 h 599"/>
                <a:gd name="T14" fmla="*/ 145 w 488"/>
                <a:gd name="T15" fmla="*/ 14 h 599"/>
                <a:gd name="T16" fmla="*/ 227 w 488"/>
                <a:gd name="T17" fmla="*/ 0 h 599"/>
                <a:gd name="T18" fmla="*/ 252 w 488"/>
                <a:gd name="T19" fmla="*/ 2 h 599"/>
                <a:gd name="T20" fmla="*/ 304 w 488"/>
                <a:gd name="T21" fmla="*/ 12 h 599"/>
                <a:gd name="T22" fmla="*/ 344 w 488"/>
                <a:gd name="T23" fmla="*/ 32 h 599"/>
                <a:gd name="T24" fmla="*/ 398 w 488"/>
                <a:gd name="T25" fmla="*/ 96 h 599"/>
                <a:gd name="T26" fmla="*/ 406 w 488"/>
                <a:gd name="T27" fmla="*/ 133 h 599"/>
                <a:gd name="T28" fmla="*/ 413 w 488"/>
                <a:gd name="T29" fmla="*/ 192 h 599"/>
                <a:gd name="T30" fmla="*/ 444 w 488"/>
                <a:gd name="T31" fmla="*/ 226 h 599"/>
                <a:gd name="T32" fmla="*/ 453 w 488"/>
                <a:gd name="T33" fmla="*/ 233 h 599"/>
                <a:gd name="T34" fmla="*/ 472 w 488"/>
                <a:gd name="T35" fmla="*/ 248 h 599"/>
                <a:gd name="T36" fmla="*/ 485 w 488"/>
                <a:gd name="T37" fmla="*/ 276 h 599"/>
                <a:gd name="T38" fmla="*/ 469 w 488"/>
                <a:gd name="T39" fmla="*/ 290 h 599"/>
                <a:gd name="T40" fmla="*/ 465 w 488"/>
                <a:gd name="T41" fmla="*/ 292 h 599"/>
                <a:gd name="T42" fmla="*/ 449 w 488"/>
                <a:gd name="T43" fmla="*/ 304 h 599"/>
                <a:gd name="T44" fmla="*/ 451 w 488"/>
                <a:gd name="T45" fmla="*/ 326 h 599"/>
                <a:gd name="T46" fmla="*/ 452 w 488"/>
                <a:gd name="T47" fmla="*/ 328 h 599"/>
                <a:gd name="T48" fmla="*/ 459 w 488"/>
                <a:gd name="T49" fmla="*/ 347 h 599"/>
                <a:gd name="T50" fmla="*/ 450 w 488"/>
                <a:gd name="T51" fmla="*/ 354 h 599"/>
                <a:gd name="T52" fmla="*/ 448 w 488"/>
                <a:gd name="T53" fmla="*/ 355 h 599"/>
                <a:gd name="T54" fmla="*/ 440 w 488"/>
                <a:gd name="T55" fmla="*/ 361 h 599"/>
                <a:gd name="T56" fmla="*/ 442 w 488"/>
                <a:gd name="T57" fmla="*/ 369 h 599"/>
                <a:gd name="T58" fmla="*/ 449 w 488"/>
                <a:gd name="T59" fmla="*/ 379 h 599"/>
                <a:gd name="T60" fmla="*/ 450 w 488"/>
                <a:gd name="T61" fmla="*/ 388 h 599"/>
                <a:gd name="T62" fmla="*/ 438 w 488"/>
                <a:gd name="T63" fmla="*/ 409 h 599"/>
                <a:gd name="T64" fmla="*/ 443 w 488"/>
                <a:gd name="T65" fmla="*/ 427 h 599"/>
                <a:gd name="T66" fmla="*/ 445 w 488"/>
                <a:gd name="T67" fmla="*/ 430 h 599"/>
                <a:gd name="T68" fmla="*/ 450 w 488"/>
                <a:gd name="T69" fmla="*/ 448 h 599"/>
                <a:gd name="T70" fmla="*/ 448 w 488"/>
                <a:gd name="T71" fmla="*/ 462 h 599"/>
                <a:gd name="T72" fmla="*/ 448 w 488"/>
                <a:gd name="T73" fmla="*/ 462 h 599"/>
                <a:gd name="T74" fmla="*/ 438 w 488"/>
                <a:gd name="T75" fmla="*/ 474 h 599"/>
                <a:gd name="T76" fmla="*/ 424 w 488"/>
                <a:gd name="T77" fmla="*/ 480 h 599"/>
                <a:gd name="T78" fmla="*/ 390 w 488"/>
                <a:gd name="T79" fmla="*/ 487 h 599"/>
                <a:gd name="T80" fmla="*/ 380 w 488"/>
                <a:gd name="T81" fmla="*/ 487 h 599"/>
                <a:gd name="T82" fmla="*/ 350 w 488"/>
                <a:gd name="T83" fmla="*/ 491 h 599"/>
                <a:gd name="T84" fmla="*/ 333 w 488"/>
                <a:gd name="T85" fmla="*/ 501 h 599"/>
                <a:gd name="T86" fmla="*/ 323 w 488"/>
                <a:gd name="T87" fmla="*/ 534 h 599"/>
                <a:gd name="T88" fmla="*/ 336 w 488"/>
                <a:gd name="T89" fmla="*/ 599 h 599"/>
                <a:gd name="T90" fmla="*/ 74 w 488"/>
                <a:gd name="T91" fmla="*/ 591 h 5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88" h="599">
                  <a:moveTo>
                    <a:pt x="74" y="591"/>
                  </a:moveTo>
                  <a:cubicBezTo>
                    <a:pt x="91" y="568"/>
                    <a:pt x="106" y="543"/>
                    <a:pt x="109" y="514"/>
                  </a:cubicBezTo>
                  <a:cubicBezTo>
                    <a:pt x="111" y="485"/>
                    <a:pt x="108" y="457"/>
                    <a:pt x="98" y="436"/>
                  </a:cubicBezTo>
                  <a:cubicBezTo>
                    <a:pt x="87" y="412"/>
                    <a:pt x="74" y="390"/>
                    <a:pt x="58" y="371"/>
                  </a:cubicBezTo>
                  <a:cubicBezTo>
                    <a:pt x="42" y="353"/>
                    <a:pt x="31" y="329"/>
                    <a:pt x="22" y="307"/>
                  </a:cubicBezTo>
                  <a:cubicBezTo>
                    <a:pt x="1" y="260"/>
                    <a:pt x="0" y="202"/>
                    <a:pt x="18" y="148"/>
                  </a:cubicBezTo>
                  <a:cubicBezTo>
                    <a:pt x="28" y="119"/>
                    <a:pt x="42" y="92"/>
                    <a:pt x="60" y="71"/>
                  </a:cubicBezTo>
                  <a:cubicBezTo>
                    <a:pt x="81" y="46"/>
                    <a:pt x="110" y="26"/>
                    <a:pt x="145" y="14"/>
                  </a:cubicBezTo>
                  <a:cubicBezTo>
                    <a:pt x="170" y="5"/>
                    <a:pt x="199" y="0"/>
                    <a:pt x="227" y="0"/>
                  </a:cubicBezTo>
                  <a:cubicBezTo>
                    <a:pt x="236" y="0"/>
                    <a:pt x="244" y="1"/>
                    <a:pt x="252" y="2"/>
                  </a:cubicBezTo>
                  <a:cubicBezTo>
                    <a:pt x="271" y="4"/>
                    <a:pt x="288" y="7"/>
                    <a:pt x="304" y="12"/>
                  </a:cubicBezTo>
                  <a:cubicBezTo>
                    <a:pt x="316" y="16"/>
                    <a:pt x="329" y="22"/>
                    <a:pt x="344" y="32"/>
                  </a:cubicBezTo>
                  <a:cubicBezTo>
                    <a:pt x="370" y="49"/>
                    <a:pt x="389" y="71"/>
                    <a:pt x="398" y="96"/>
                  </a:cubicBezTo>
                  <a:cubicBezTo>
                    <a:pt x="403" y="108"/>
                    <a:pt x="405" y="119"/>
                    <a:pt x="406" y="133"/>
                  </a:cubicBezTo>
                  <a:cubicBezTo>
                    <a:pt x="406" y="155"/>
                    <a:pt x="407" y="174"/>
                    <a:pt x="413" y="192"/>
                  </a:cubicBezTo>
                  <a:cubicBezTo>
                    <a:pt x="419" y="208"/>
                    <a:pt x="431" y="217"/>
                    <a:pt x="444" y="226"/>
                  </a:cubicBezTo>
                  <a:cubicBezTo>
                    <a:pt x="444" y="226"/>
                    <a:pt x="451" y="231"/>
                    <a:pt x="453" y="233"/>
                  </a:cubicBezTo>
                  <a:cubicBezTo>
                    <a:pt x="459" y="237"/>
                    <a:pt x="466" y="242"/>
                    <a:pt x="472" y="248"/>
                  </a:cubicBezTo>
                  <a:cubicBezTo>
                    <a:pt x="482" y="257"/>
                    <a:pt x="488" y="265"/>
                    <a:pt x="485" y="276"/>
                  </a:cubicBezTo>
                  <a:cubicBezTo>
                    <a:pt x="482" y="282"/>
                    <a:pt x="476" y="286"/>
                    <a:pt x="469" y="290"/>
                  </a:cubicBezTo>
                  <a:cubicBezTo>
                    <a:pt x="467" y="291"/>
                    <a:pt x="466" y="292"/>
                    <a:pt x="465" y="292"/>
                  </a:cubicBezTo>
                  <a:cubicBezTo>
                    <a:pt x="459" y="296"/>
                    <a:pt x="454" y="299"/>
                    <a:pt x="449" y="304"/>
                  </a:cubicBezTo>
                  <a:cubicBezTo>
                    <a:pt x="442" y="313"/>
                    <a:pt x="448" y="321"/>
                    <a:pt x="451" y="326"/>
                  </a:cubicBezTo>
                  <a:cubicBezTo>
                    <a:pt x="451" y="326"/>
                    <a:pt x="452" y="327"/>
                    <a:pt x="452" y="328"/>
                  </a:cubicBezTo>
                  <a:cubicBezTo>
                    <a:pt x="455" y="334"/>
                    <a:pt x="459" y="340"/>
                    <a:pt x="459" y="347"/>
                  </a:cubicBezTo>
                  <a:cubicBezTo>
                    <a:pt x="458" y="350"/>
                    <a:pt x="456" y="351"/>
                    <a:pt x="450" y="354"/>
                  </a:cubicBezTo>
                  <a:cubicBezTo>
                    <a:pt x="449" y="354"/>
                    <a:pt x="449" y="355"/>
                    <a:pt x="448" y="355"/>
                  </a:cubicBezTo>
                  <a:cubicBezTo>
                    <a:pt x="446" y="356"/>
                    <a:pt x="441" y="357"/>
                    <a:pt x="440" y="361"/>
                  </a:cubicBezTo>
                  <a:cubicBezTo>
                    <a:pt x="440" y="363"/>
                    <a:pt x="440" y="366"/>
                    <a:pt x="442" y="369"/>
                  </a:cubicBezTo>
                  <a:cubicBezTo>
                    <a:pt x="445" y="373"/>
                    <a:pt x="447" y="376"/>
                    <a:pt x="449" y="379"/>
                  </a:cubicBezTo>
                  <a:cubicBezTo>
                    <a:pt x="450" y="380"/>
                    <a:pt x="452" y="385"/>
                    <a:pt x="450" y="388"/>
                  </a:cubicBezTo>
                  <a:cubicBezTo>
                    <a:pt x="445" y="392"/>
                    <a:pt x="437" y="399"/>
                    <a:pt x="438" y="409"/>
                  </a:cubicBezTo>
                  <a:cubicBezTo>
                    <a:pt x="438" y="416"/>
                    <a:pt x="441" y="422"/>
                    <a:pt x="443" y="427"/>
                  </a:cubicBezTo>
                  <a:cubicBezTo>
                    <a:pt x="444" y="428"/>
                    <a:pt x="444" y="429"/>
                    <a:pt x="445" y="430"/>
                  </a:cubicBezTo>
                  <a:cubicBezTo>
                    <a:pt x="448" y="437"/>
                    <a:pt x="449" y="443"/>
                    <a:pt x="450" y="448"/>
                  </a:cubicBezTo>
                  <a:cubicBezTo>
                    <a:pt x="451" y="453"/>
                    <a:pt x="450" y="457"/>
                    <a:pt x="448" y="462"/>
                  </a:cubicBezTo>
                  <a:cubicBezTo>
                    <a:pt x="448" y="462"/>
                    <a:pt x="448" y="462"/>
                    <a:pt x="448" y="462"/>
                  </a:cubicBezTo>
                  <a:cubicBezTo>
                    <a:pt x="446" y="466"/>
                    <a:pt x="441" y="471"/>
                    <a:pt x="438" y="474"/>
                  </a:cubicBezTo>
                  <a:cubicBezTo>
                    <a:pt x="434" y="477"/>
                    <a:pt x="430" y="478"/>
                    <a:pt x="424" y="480"/>
                  </a:cubicBezTo>
                  <a:cubicBezTo>
                    <a:pt x="412" y="484"/>
                    <a:pt x="401" y="486"/>
                    <a:pt x="390" y="487"/>
                  </a:cubicBezTo>
                  <a:cubicBezTo>
                    <a:pt x="387" y="487"/>
                    <a:pt x="384" y="487"/>
                    <a:pt x="380" y="487"/>
                  </a:cubicBezTo>
                  <a:cubicBezTo>
                    <a:pt x="370" y="487"/>
                    <a:pt x="360" y="488"/>
                    <a:pt x="350" y="491"/>
                  </a:cubicBezTo>
                  <a:cubicBezTo>
                    <a:pt x="344" y="493"/>
                    <a:pt x="338" y="495"/>
                    <a:pt x="333" y="501"/>
                  </a:cubicBezTo>
                  <a:cubicBezTo>
                    <a:pt x="325" y="510"/>
                    <a:pt x="324" y="523"/>
                    <a:pt x="323" y="534"/>
                  </a:cubicBezTo>
                  <a:cubicBezTo>
                    <a:pt x="323" y="554"/>
                    <a:pt x="327" y="575"/>
                    <a:pt x="336" y="599"/>
                  </a:cubicBezTo>
                  <a:cubicBezTo>
                    <a:pt x="74" y="591"/>
                    <a:pt x="74" y="591"/>
                    <a:pt x="74" y="591"/>
                  </a:cubicBezTo>
                </a:path>
              </a:pathLst>
            </a:custGeom>
            <a:solidFill>
              <a:srgbClr val="9C9C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243" name="PA_任意多边形 118"/>
            <p:cNvSpPr/>
            <p:nvPr>
              <p:custDataLst>
                <p:tags r:id="rId131"/>
              </p:custDataLst>
            </p:nvPr>
          </p:nvSpPr>
          <p:spPr bwMode="auto">
            <a:xfrm>
              <a:off x="3856041" y="1759744"/>
              <a:ext cx="3433763" cy="4210050"/>
            </a:xfrm>
            <a:custGeom>
              <a:avLst/>
              <a:gdLst>
                <a:gd name="T0" fmla="*/ 425 w 500"/>
                <a:gd name="T1" fmla="*/ 198 h 613"/>
                <a:gd name="T2" fmla="*/ 457 w 500"/>
                <a:gd name="T3" fmla="*/ 232 h 613"/>
                <a:gd name="T4" fmla="*/ 482 w 500"/>
                <a:gd name="T5" fmla="*/ 251 h 613"/>
                <a:gd name="T6" fmla="*/ 497 w 500"/>
                <a:gd name="T7" fmla="*/ 286 h 613"/>
                <a:gd name="T8" fmla="*/ 478 w 500"/>
                <a:gd name="T9" fmla="*/ 304 h 613"/>
                <a:gd name="T10" fmla="*/ 460 w 500"/>
                <a:gd name="T11" fmla="*/ 316 h 613"/>
                <a:gd name="T12" fmla="*/ 463 w 500"/>
                <a:gd name="T13" fmla="*/ 333 h 613"/>
                <a:gd name="T14" fmla="*/ 471 w 500"/>
                <a:gd name="T15" fmla="*/ 355 h 613"/>
                <a:gd name="T16" fmla="*/ 458 w 500"/>
                <a:gd name="T17" fmla="*/ 367 h 613"/>
                <a:gd name="T18" fmla="*/ 453 w 500"/>
                <a:gd name="T19" fmla="*/ 373 h 613"/>
                <a:gd name="T20" fmla="*/ 460 w 500"/>
                <a:gd name="T21" fmla="*/ 384 h 613"/>
                <a:gd name="T22" fmla="*/ 460 w 500"/>
                <a:gd name="T23" fmla="*/ 400 h 613"/>
                <a:gd name="T24" fmla="*/ 450 w 500"/>
                <a:gd name="T25" fmla="*/ 417 h 613"/>
                <a:gd name="T26" fmla="*/ 456 w 500"/>
                <a:gd name="T27" fmla="*/ 436 h 613"/>
                <a:gd name="T28" fmla="*/ 462 w 500"/>
                <a:gd name="T29" fmla="*/ 455 h 613"/>
                <a:gd name="T30" fmla="*/ 459 w 500"/>
                <a:gd name="T31" fmla="*/ 473 h 613"/>
                <a:gd name="T32" fmla="*/ 448 w 500"/>
                <a:gd name="T33" fmla="*/ 486 h 613"/>
                <a:gd name="T34" fmla="*/ 432 w 500"/>
                <a:gd name="T35" fmla="*/ 494 h 613"/>
                <a:gd name="T36" fmla="*/ 396 w 500"/>
                <a:gd name="T37" fmla="*/ 501 h 613"/>
                <a:gd name="T38" fmla="*/ 358 w 500"/>
                <a:gd name="T39" fmla="*/ 505 h 613"/>
                <a:gd name="T40" fmla="*/ 343 w 500"/>
                <a:gd name="T41" fmla="*/ 513 h 613"/>
                <a:gd name="T42" fmla="*/ 335 w 500"/>
                <a:gd name="T43" fmla="*/ 542 h 613"/>
                <a:gd name="T44" fmla="*/ 351 w 500"/>
                <a:gd name="T45" fmla="*/ 613 h 613"/>
                <a:gd name="T46" fmla="*/ 186 w 500"/>
                <a:gd name="T47" fmla="*/ 608 h 613"/>
                <a:gd name="T48" fmla="*/ 68 w 500"/>
                <a:gd name="T49" fmla="*/ 605 h 613"/>
                <a:gd name="T50" fmla="*/ 109 w 500"/>
                <a:gd name="T51" fmla="*/ 521 h 613"/>
                <a:gd name="T52" fmla="*/ 99 w 500"/>
                <a:gd name="T53" fmla="*/ 447 h 613"/>
                <a:gd name="T54" fmla="*/ 59 w 500"/>
                <a:gd name="T55" fmla="*/ 383 h 613"/>
                <a:gd name="T56" fmla="*/ 22 w 500"/>
                <a:gd name="T57" fmla="*/ 317 h 613"/>
                <a:gd name="T58" fmla="*/ 18 w 500"/>
                <a:gd name="T59" fmla="*/ 154 h 613"/>
                <a:gd name="T60" fmla="*/ 62 w 500"/>
                <a:gd name="T61" fmla="*/ 75 h 613"/>
                <a:gd name="T62" fmla="*/ 149 w 500"/>
                <a:gd name="T63" fmla="*/ 17 h 613"/>
                <a:gd name="T64" fmla="*/ 259 w 500"/>
                <a:gd name="T65" fmla="*/ 4 h 613"/>
                <a:gd name="T66" fmla="*/ 312 w 500"/>
                <a:gd name="T67" fmla="*/ 14 h 613"/>
                <a:gd name="T68" fmla="*/ 354 w 500"/>
                <a:gd name="T69" fmla="*/ 35 h 613"/>
                <a:gd name="T70" fmla="*/ 410 w 500"/>
                <a:gd name="T71" fmla="*/ 102 h 613"/>
                <a:gd name="T72" fmla="*/ 418 w 500"/>
                <a:gd name="T73" fmla="*/ 141 h 613"/>
                <a:gd name="T74" fmla="*/ 425 w 500"/>
                <a:gd name="T75" fmla="*/ 198 h 6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00" h="613">
                  <a:moveTo>
                    <a:pt x="425" y="198"/>
                  </a:moveTo>
                  <a:cubicBezTo>
                    <a:pt x="431" y="214"/>
                    <a:pt x="444" y="223"/>
                    <a:pt x="457" y="232"/>
                  </a:cubicBezTo>
                  <a:cubicBezTo>
                    <a:pt x="466" y="238"/>
                    <a:pt x="475" y="244"/>
                    <a:pt x="482" y="251"/>
                  </a:cubicBezTo>
                  <a:cubicBezTo>
                    <a:pt x="492" y="261"/>
                    <a:pt x="500" y="271"/>
                    <a:pt x="497" y="286"/>
                  </a:cubicBezTo>
                  <a:cubicBezTo>
                    <a:pt x="493" y="295"/>
                    <a:pt x="486" y="299"/>
                    <a:pt x="478" y="304"/>
                  </a:cubicBezTo>
                  <a:cubicBezTo>
                    <a:pt x="471" y="307"/>
                    <a:pt x="465" y="310"/>
                    <a:pt x="460" y="316"/>
                  </a:cubicBezTo>
                  <a:cubicBezTo>
                    <a:pt x="455" y="322"/>
                    <a:pt x="460" y="328"/>
                    <a:pt x="463" y="333"/>
                  </a:cubicBezTo>
                  <a:cubicBezTo>
                    <a:pt x="467" y="340"/>
                    <a:pt x="471" y="347"/>
                    <a:pt x="471" y="355"/>
                  </a:cubicBezTo>
                  <a:cubicBezTo>
                    <a:pt x="469" y="362"/>
                    <a:pt x="464" y="365"/>
                    <a:pt x="458" y="367"/>
                  </a:cubicBezTo>
                  <a:cubicBezTo>
                    <a:pt x="455" y="369"/>
                    <a:pt x="450" y="370"/>
                    <a:pt x="453" y="373"/>
                  </a:cubicBezTo>
                  <a:cubicBezTo>
                    <a:pt x="456" y="377"/>
                    <a:pt x="458" y="380"/>
                    <a:pt x="460" y="384"/>
                  </a:cubicBezTo>
                  <a:cubicBezTo>
                    <a:pt x="463" y="389"/>
                    <a:pt x="464" y="396"/>
                    <a:pt x="460" y="400"/>
                  </a:cubicBezTo>
                  <a:cubicBezTo>
                    <a:pt x="455" y="404"/>
                    <a:pt x="449" y="410"/>
                    <a:pt x="450" y="417"/>
                  </a:cubicBezTo>
                  <a:cubicBezTo>
                    <a:pt x="450" y="423"/>
                    <a:pt x="454" y="430"/>
                    <a:pt x="456" y="436"/>
                  </a:cubicBezTo>
                  <a:cubicBezTo>
                    <a:pt x="459" y="442"/>
                    <a:pt x="461" y="448"/>
                    <a:pt x="462" y="455"/>
                  </a:cubicBezTo>
                  <a:cubicBezTo>
                    <a:pt x="463" y="461"/>
                    <a:pt x="461" y="467"/>
                    <a:pt x="459" y="473"/>
                  </a:cubicBezTo>
                  <a:cubicBezTo>
                    <a:pt x="457" y="477"/>
                    <a:pt x="452" y="484"/>
                    <a:pt x="448" y="486"/>
                  </a:cubicBezTo>
                  <a:cubicBezTo>
                    <a:pt x="443" y="490"/>
                    <a:pt x="438" y="492"/>
                    <a:pt x="432" y="494"/>
                  </a:cubicBezTo>
                  <a:cubicBezTo>
                    <a:pt x="420" y="497"/>
                    <a:pt x="408" y="500"/>
                    <a:pt x="396" y="501"/>
                  </a:cubicBezTo>
                  <a:cubicBezTo>
                    <a:pt x="384" y="501"/>
                    <a:pt x="370" y="501"/>
                    <a:pt x="358" y="505"/>
                  </a:cubicBezTo>
                  <a:cubicBezTo>
                    <a:pt x="352" y="506"/>
                    <a:pt x="347" y="509"/>
                    <a:pt x="343" y="513"/>
                  </a:cubicBezTo>
                  <a:cubicBezTo>
                    <a:pt x="336" y="521"/>
                    <a:pt x="336" y="532"/>
                    <a:pt x="335" y="542"/>
                  </a:cubicBezTo>
                  <a:cubicBezTo>
                    <a:pt x="335" y="567"/>
                    <a:pt x="341" y="590"/>
                    <a:pt x="351" y="613"/>
                  </a:cubicBezTo>
                  <a:cubicBezTo>
                    <a:pt x="296" y="611"/>
                    <a:pt x="241" y="610"/>
                    <a:pt x="186" y="608"/>
                  </a:cubicBezTo>
                  <a:cubicBezTo>
                    <a:pt x="147" y="607"/>
                    <a:pt x="107" y="606"/>
                    <a:pt x="68" y="605"/>
                  </a:cubicBezTo>
                  <a:cubicBezTo>
                    <a:pt x="87" y="580"/>
                    <a:pt x="106" y="553"/>
                    <a:pt x="109" y="521"/>
                  </a:cubicBezTo>
                  <a:cubicBezTo>
                    <a:pt x="111" y="497"/>
                    <a:pt x="109" y="469"/>
                    <a:pt x="99" y="447"/>
                  </a:cubicBezTo>
                  <a:cubicBezTo>
                    <a:pt x="89" y="424"/>
                    <a:pt x="75" y="402"/>
                    <a:pt x="59" y="383"/>
                  </a:cubicBezTo>
                  <a:cubicBezTo>
                    <a:pt x="43" y="364"/>
                    <a:pt x="32" y="340"/>
                    <a:pt x="22" y="317"/>
                  </a:cubicBezTo>
                  <a:cubicBezTo>
                    <a:pt x="0" y="266"/>
                    <a:pt x="0" y="207"/>
                    <a:pt x="18" y="154"/>
                  </a:cubicBezTo>
                  <a:cubicBezTo>
                    <a:pt x="28" y="126"/>
                    <a:pt x="42" y="98"/>
                    <a:pt x="62" y="75"/>
                  </a:cubicBezTo>
                  <a:cubicBezTo>
                    <a:pt x="84" y="48"/>
                    <a:pt x="115" y="28"/>
                    <a:pt x="149" y="17"/>
                  </a:cubicBezTo>
                  <a:cubicBezTo>
                    <a:pt x="184" y="4"/>
                    <a:pt x="222" y="0"/>
                    <a:pt x="259" y="4"/>
                  </a:cubicBezTo>
                  <a:cubicBezTo>
                    <a:pt x="277" y="5"/>
                    <a:pt x="294" y="9"/>
                    <a:pt x="312" y="14"/>
                  </a:cubicBezTo>
                  <a:cubicBezTo>
                    <a:pt x="327" y="19"/>
                    <a:pt x="340" y="27"/>
                    <a:pt x="354" y="35"/>
                  </a:cubicBezTo>
                  <a:cubicBezTo>
                    <a:pt x="378" y="51"/>
                    <a:pt x="399" y="74"/>
                    <a:pt x="410" y="102"/>
                  </a:cubicBezTo>
                  <a:cubicBezTo>
                    <a:pt x="415" y="115"/>
                    <a:pt x="417" y="127"/>
                    <a:pt x="418" y="141"/>
                  </a:cubicBezTo>
                  <a:cubicBezTo>
                    <a:pt x="418" y="160"/>
                    <a:pt x="419" y="180"/>
                    <a:pt x="425" y="198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244" name="PA_任意多边形 119"/>
            <p:cNvSpPr/>
            <p:nvPr>
              <p:custDataLst>
                <p:tags r:id="rId132"/>
              </p:custDataLst>
            </p:nvPr>
          </p:nvSpPr>
          <p:spPr bwMode="auto">
            <a:xfrm>
              <a:off x="5556251" y="2646363"/>
              <a:ext cx="1141413" cy="3405188"/>
            </a:xfrm>
            <a:custGeom>
              <a:avLst/>
              <a:gdLst>
                <a:gd name="T0" fmla="*/ 58 w 166"/>
                <a:gd name="T1" fmla="*/ 398 h 496"/>
                <a:gd name="T2" fmla="*/ 118 w 166"/>
                <a:gd name="T3" fmla="*/ 386 h 496"/>
                <a:gd name="T4" fmla="*/ 133 w 166"/>
                <a:gd name="T5" fmla="*/ 361 h 496"/>
                <a:gd name="T6" fmla="*/ 123 w 166"/>
                <a:gd name="T7" fmla="*/ 328 h 496"/>
                <a:gd name="T8" fmla="*/ 131 w 166"/>
                <a:gd name="T9" fmla="*/ 315 h 496"/>
                <a:gd name="T10" fmla="*/ 129 w 166"/>
                <a:gd name="T11" fmla="*/ 296 h 496"/>
                <a:gd name="T12" fmla="*/ 126 w 166"/>
                <a:gd name="T13" fmla="*/ 289 h 496"/>
                <a:gd name="T14" fmla="*/ 132 w 166"/>
                <a:gd name="T15" fmla="*/ 286 h 496"/>
                <a:gd name="T16" fmla="*/ 140 w 166"/>
                <a:gd name="T17" fmla="*/ 273 h 496"/>
                <a:gd name="T18" fmla="*/ 131 w 166"/>
                <a:gd name="T19" fmla="*/ 253 h 496"/>
                <a:gd name="T20" fmla="*/ 136 w 166"/>
                <a:gd name="T21" fmla="*/ 240 h 496"/>
                <a:gd name="T22" fmla="*/ 163 w 166"/>
                <a:gd name="T23" fmla="*/ 217 h 496"/>
                <a:gd name="T24" fmla="*/ 138 w 166"/>
                <a:gd name="T25" fmla="*/ 180 h 496"/>
                <a:gd name="T26" fmla="*/ 107 w 166"/>
                <a:gd name="T27" fmla="*/ 149 h 496"/>
                <a:gd name="T28" fmla="*/ 94 w 166"/>
                <a:gd name="T29" fmla="*/ 66 h 496"/>
                <a:gd name="T30" fmla="*/ 59 w 166"/>
                <a:gd name="T31" fmla="*/ 15 h 496"/>
                <a:gd name="T32" fmla="*/ 62 w 166"/>
                <a:gd name="T33" fmla="*/ 18 h 496"/>
                <a:gd name="T34" fmla="*/ 59 w 166"/>
                <a:gd name="T35" fmla="*/ 15 h 496"/>
                <a:gd name="T36" fmla="*/ 41 w 166"/>
                <a:gd name="T37" fmla="*/ 0 h 496"/>
                <a:gd name="T38" fmla="*/ 65 w 166"/>
                <a:gd name="T39" fmla="*/ 39 h 496"/>
                <a:gd name="T40" fmla="*/ 75 w 166"/>
                <a:gd name="T41" fmla="*/ 89 h 496"/>
                <a:gd name="T42" fmla="*/ 75 w 166"/>
                <a:gd name="T43" fmla="*/ 144 h 496"/>
                <a:gd name="T44" fmla="*/ 117 w 166"/>
                <a:gd name="T45" fmla="*/ 178 h 496"/>
                <a:gd name="T46" fmla="*/ 143 w 166"/>
                <a:gd name="T47" fmla="*/ 207 h 496"/>
                <a:gd name="T48" fmla="*/ 114 w 166"/>
                <a:gd name="T49" fmla="*/ 234 h 496"/>
                <a:gd name="T50" fmla="*/ 111 w 166"/>
                <a:gd name="T51" fmla="*/ 254 h 496"/>
                <a:gd name="T52" fmla="*/ 120 w 166"/>
                <a:gd name="T53" fmla="*/ 274 h 496"/>
                <a:gd name="T54" fmla="*/ 105 w 166"/>
                <a:gd name="T55" fmla="*/ 282 h 496"/>
                <a:gd name="T56" fmla="*/ 109 w 166"/>
                <a:gd name="T57" fmla="*/ 301 h 496"/>
                <a:gd name="T58" fmla="*/ 100 w 166"/>
                <a:gd name="T59" fmla="*/ 308 h 496"/>
                <a:gd name="T60" fmla="*/ 104 w 166"/>
                <a:gd name="T61" fmla="*/ 330 h 496"/>
                <a:gd name="T62" fmla="*/ 108 w 166"/>
                <a:gd name="T63" fmla="*/ 362 h 496"/>
                <a:gd name="T64" fmla="*/ 51 w 166"/>
                <a:gd name="T65" fmla="*/ 386 h 496"/>
                <a:gd name="T66" fmla="*/ 10 w 166"/>
                <a:gd name="T67" fmla="*/ 401 h 496"/>
                <a:gd name="T68" fmla="*/ 5 w 166"/>
                <a:gd name="T69" fmla="*/ 439 h 496"/>
                <a:gd name="T70" fmla="*/ 16 w 166"/>
                <a:gd name="T71" fmla="*/ 484 h 496"/>
                <a:gd name="T72" fmla="*/ 20 w 166"/>
                <a:gd name="T73" fmla="*/ 494 h 496"/>
                <a:gd name="T74" fmla="*/ 28 w 166"/>
                <a:gd name="T75" fmla="*/ 493 h 496"/>
                <a:gd name="T76" fmla="*/ 41 w 166"/>
                <a:gd name="T77" fmla="*/ 490 h 496"/>
                <a:gd name="T78" fmla="*/ 28 w 166"/>
                <a:gd name="T79" fmla="*/ 432 h 496"/>
                <a:gd name="T80" fmla="*/ 35 w 166"/>
                <a:gd name="T81" fmla="*/ 408 h 496"/>
                <a:gd name="T82" fmla="*/ 58 w 166"/>
                <a:gd name="T83" fmla="*/ 398 h 496"/>
                <a:gd name="T84" fmla="*/ 61 w 166"/>
                <a:gd name="T85" fmla="*/ 398 h 496"/>
                <a:gd name="T86" fmla="*/ 58 w 166"/>
                <a:gd name="T87" fmla="*/ 398 h 4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66" h="496">
                  <a:moveTo>
                    <a:pt x="58" y="398"/>
                  </a:moveTo>
                  <a:cubicBezTo>
                    <a:pt x="78" y="397"/>
                    <a:pt x="101" y="398"/>
                    <a:pt x="118" y="386"/>
                  </a:cubicBezTo>
                  <a:cubicBezTo>
                    <a:pt x="126" y="380"/>
                    <a:pt x="133" y="371"/>
                    <a:pt x="133" y="361"/>
                  </a:cubicBezTo>
                  <a:cubicBezTo>
                    <a:pt x="132" y="349"/>
                    <a:pt x="124" y="340"/>
                    <a:pt x="123" y="328"/>
                  </a:cubicBezTo>
                  <a:cubicBezTo>
                    <a:pt x="121" y="322"/>
                    <a:pt x="127" y="319"/>
                    <a:pt x="131" y="315"/>
                  </a:cubicBezTo>
                  <a:cubicBezTo>
                    <a:pt x="136" y="309"/>
                    <a:pt x="133" y="301"/>
                    <a:pt x="129" y="296"/>
                  </a:cubicBezTo>
                  <a:cubicBezTo>
                    <a:pt x="127" y="294"/>
                    <a:pt x="123" y="291"/>
                    <a:pt x="126" y="289"/>
                  </a:cubicBezTo>
                  <a:cubicBezTo>
                    <a:pt x="127" y="288"/>
                    <a:pt x="130" y="287"/>
                    <a:pt x="132" y="286"/>
                  </a:cubicBezTo>
                  <a:cubicBezTo>
                    <a:pt x="137" y="284"/>
                    <a:pt x="141" y="280"/>
                    <a:pt x="140" y="273"/>
                  </a:cubicBezTo>
                  <a:cubicBezTo>
                    <a:pt x="139" y="266"/>
                    <a:pt x="135" y="259"/>
                    <a:pt x="131" y="253"/>
                  </a:cubicBezTo>
                  <a:cubicBezTo>
                    <a:pt x="128" y="247"/>
                    <a:pt x="131" y="244"/>
                    <a:pt x="136" y="240"/>
                  </a:cubicBezTo>
                  <a:cubicBezTo>
                    <a:pt x="145" y="233"/>
                    <a:pt x="160" y="229"/>
                    <a:pt x="163" y="217"/>
                  </a:cubicBezTo>
                  <a:cubicBezTo>
                    <a:pt x="166" y="201"/>
                    <a:pt x="149" y="188"/>
                    <a:pt x="138" y="180"/>
                  </a:cubicBezTo>
                  <a:cubicBezTo>
                    <a:pt x="126" y="171"/>
                    <a:pt x="113" y="163"/>
                    <a:pt x="107" y="149"/>
                  </a:cubicBezTo>
                  <a:cubicBezTo>
                    <a:pt x="95" y="123"/>
                    <a:pt x="103" y="93"/>
                    <a:pt x="94" y="66"/>
                  </a:cubicBezTo>
                  <a:cubicBezTo>
                    <a:pt x="88" y="46"/>
                    <a:pt x="74" y="29"/>
                    <a:pt x="59" y="15"/>
                  </a:cubicBezTo>
                  <a:cubicBezTo>
                    <a:pt x="56" y="13"/>
                    <a:pt x="59" y="16"/>
                    <a:pt x="62" y="18"/>
                  </a:cubicBezTo>
                  <a:cubicBezTo>
                    <a:pt x="66" y="22"/>
                    <a:pt x="71" y="26"/>
                    <a:pt x="59" y="15"/>
                  </a:cubicBezTo>
                  <a:cubicBezTo>
                    <a:pt x="53" y="10"/>
                    <a:pt x="47" y="5"/>
                    <a:pt x="41" y="0"/>
                  </a:cubicBezTo>
                  <a:cubicBezTo>
                    <a:pt x="53" y="10"/>
                    <a:pt x="57" y="25"/>
                    <a:pt x="65" y="39"/>
                  </a:cubicBezTo>
                  <a:cubicBezTo>
                    <a:pt x="73" y="55"/>
                    <a:pt x="74" y="72"/>
                    <a:pt x="75" y="89"/>
                  </a:cubicBezTo>
                  <a:cubicBezTo>
                    <a:pt x="76" y="105"/>
                    <a:pt x="69" y="128"/>
                    <a:pt x="75" y="144"/>
                  </a:cubicBezTo>
                  <a:cubicBezTo>
                    <a:pt x="81" y="160"/>
                    <a:pt x="104" y="168"/>
                    <a:pt x="117" y="178"/>
                  </a:cubicBezTo>
                  <a:cubicBezTo>
                    <a:pt x="128" y="186"/>
                    <a:pt x="146" y="191"/>
                    <a:pt x="143" y="207"/>
                  </a:cubicBezTo>
                  <a:cubicBezTo>
                    <a:pt x="141" y="224"/>
                    <a:pt x="123" y="223"/>
                    <a:pt x="114" y="234"/>
                  </a:cubicBezTo>
                  <a:cubicBezTo>
                    <a:pt x="109" y="239"/>
                    <a:pt x="108" y="249"/>
                    <a:pt x="111" y="254"/>
                  </a:cubicBezTo>
                  <a:cubicBezTo>
                    <a:pt x="114" y="260"/>
                    <a:pt x="124" y="267"/>
                    <a:pt x="120" y="274"/>
                  </a:cubicBezTo>
                  <a:cubicBezTo>
                    <a:pt x="117" y="278"/>
                    <a:pt x="109" y="280"/>
                    <a:pt x="105" y="282"/>
                  </a:cubicBezTo>
                  <a:cubicBezTo>
                    <a:pt x="100" y="284"/>
                    <a:pt x="108" y="297"/>
                    <a:pt x="109" y="301"/>
                  </a:cubicBezTo>
                  <a:cubicBezTo>
                    <a:pt x="112" y="307"/>
                    <a:pt x="104" y="304"/>
                    <a:pt x="100" y="308"/>
                  </a:cubicBezTo>
                  <a:cubicBezTo>
                    <a:pt x="95" y="313"/>
                    <a:pt x="102" y="324"/>
                    <a:pt x="104" y="330"/>
                  </a:cubicBezTo>
                  <a:cubicBezTo>
                    <a:pt x="106" y="343"/>
                    <a:pt x="111" y="348"/>
                    <a:pt x="108" y="362"/>
                  </a:cubicBezTo>
                  <a:cubicBezTo>
                    <a:pt x="101" y="388"/>
                    <a:pt x="73" y="385"/>
                    <a:pt x="51" y="386"/>
                  </a:cubicBezTo>
                  <a:cubicBezTo>
                    <a:pt x="39" y="387"/>
                    <a:pt x="19" y="392"/>
                    <a:pt x="10" y="401"/>
                  </a:cubicBezTo>
                  <a:cubicBezTo>
                    <a:pt x="0" y="410"/>
                    <a:pt x="5" y="428"/>
                    <a:pt x="5" y="439"/>
                  </a:cubicBezTo>
                  <a:cubicBezTo>
                    <a:pt x="5" y="454"/>
                    <a:pt x="12" y="470"/>
                    <a:pt x="16" y="484"/>
                  </a:cubicBezTo>
                  <a:cubicBezTo>
                    <a:pt x="17" y="487"/>
                    <a:pt x="19" y="491"/>
                    <a:pt x="20" y="494"/>
                  </a:cubicBezTo>
                  <a:cubicBezTo>
                    <a:pt x="20" y="496"/>
                    <a:pt x="26" y="493"/>
                    <a:pt x="28" y="493"/>
                  </a:cubicBezTo>
                  <a:cubicBezTo>
                    <a:pt x="33" y="492"/>
                    <a:pt x="37" y="491"/>
                    <a:pt x="41" y="490"/>
                  </a:cubicBezTo>
                  <a:cubicBezTo>
                    <a:pt x="34" y="471"/>
                    <a:pt x="28" y="452"/>
                    <a:pt x="28" y="432"/>
                  </a:cubicBezTo>
                  <a:cubicBezTo>
                    <a:pt x="29" y="424"/>
                    <a:pt x="30" y="415"/>
                    <a:pt x="35" y="408"/>
                  </a:cubicBezTo>
                  <a:cubicBezTo>
                    <a:pt x="40" y="400"/>
                    <a:pt x="49" y="399"/>
                    <a:pt x="58" y="398"/>
                  </a:cubicBezTo>
                  <a:cubicBezTo>
                    <a:pt x="69" y="397"/>
                    <a:pt x="65" y="398"/>
                    <a:pt x="61" y="398"/>
                  </a:cubicBezTo>
                  <a:cubicBezTo>
                    <a:pt x="58" y="398"/>
                    <a:pt x="54" y="398"/>
                    <a:pt x="58" y="398"/>
                  </a:cubicBezTo>
                </a:path>
              </a:pathLst>
            </a:custGeom>
            <a:solidFill>
              <a:srgbClr val="9C9C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245" name="PA_任意多边形 120"/>
            <p:cNvSpPr/>
            <p:nvPr>
              <p:custDataLst>
                <p:tags r:id="rId133"/>
              </p:custDataLst>
            </p:nvPr>
          </p:nvSpPr>
          <p:spPr bwMode="auto">
            <a:xfrm>
              <a:off x="5556251" y="5295900"/>
              <a:ext cx="398463" cy="755650"/>
            </a:xfrm>
            <a:custGeom>
              <a:avLst/>
              <a:gdLst>
                <a:gd name="T0" fmla="*/ 51 w 58"/>
                <a:gd name="T1" fmla="*/ 0 h 110"/>
                <a:gd name="T2" fmla="*/ 10 w 58"/>
                <a:gd name="T3" fmla="*/ 15 h 110"/>
                <a:gd name="T4" fmla="*/ 5 w 58"/>
                <a:gd name="T5" fmla="*/ 53 h 110"/>
                <a:gd name="T6" fmla="*/ 16 w 58"/>
                <a:gd name="T7" fmla="*/ 98 h 110"/>
                <a:gd name="T8" fmla="*/ 20 w 58"/>
                <a:gd name="T9" fmla="*/ 108 h 110"/>
                <a:gd name="T10" fmla="*/ 28 w 58"/>
                <a:gd name="T11" fmla="*/ 107 h 110"/>
                <a:gd name="T12" fmla="*/ 41 w 58"/>
                <a:gd name="T13" fmla="*/ 104 h 110"/>
                <a:gd name="T14" fmla="*/ 28 w 58"/>
                <a:gd name="T15" fmla="*/ 46 h 110"/>
                <a:gd name="T16" fmla="*/ 35 w 58"/>
                <a:gd name="T17" fmla="*/ 22 h 110"/>
                <a:gd name="T18" fmla="*/ 58 w 58"/>
                <a:gd name="T19" fmla="*/ 12 h 110"/>
                <a:gd name="T20" fmla="*/ 51 w 58"/>
                <a:gd name="T21" fmla="*/ 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110">
                  <a:moveTo>
                    <a:pt x="51" y="0"/>
                  </a:moveTo>
                  <a:cubicBezTo>
                    <a:pt x="39" y="1"/>
                    <a:pt x="19" y="6"/>
                    <a:pt x="10" y="15"/>
                  </a:cubicBezTo>
                  <a:cubicBezTo>
                    <a:pt x="0" y="24"/>
                    <a:pt x="5" y="42"/>
                    <a:pt x="5" y="53"/>
                  </a:cubicBezTo>
                  <a:cubicBezTo>
                    <a:pt x="5" y="68"/>
                    <a:pt x="12" y="84"/>
                    <a:pt x="16" y="98"/>
                  </a:cubicBezTo>
                  <a:cubicBezTo>
                    <a:pt x="17" y="101"/>
                    <a:pt x="19" y="105"/>
                    <a:pt x="20" y="108"/>
                  </a:cubicBezTo>
                  <a:cubicBezTo>
                    <a:pt x="20" y="110"/>
                    <a:pt x="26" y="107"/>
                    <a:pt x="28" y="107"/>
                  </a:cubicBezTo>
                  <a:cubicBezTo>
                    <a:pt x="33" y="106"/>
                    <a:pt x="37" y="105"/>
                    <a:pt x="41" y="104"/>
                  </a:cubicBezTo>
                  <a:cubicBezTo>
                    <a:pt x="34" y="85"/>
                    <a:pt x="28" y="66"/>
                    <a:pt x="28" y="46"/>
                  </a:cubicBezTo>
                  <a:cubicBezTo>
                    <a:pt x="29" y="38"/>
                    <a:pt x="30" y="29"/>
                    <a:pt x="35" y="22"/>
                  </a:cubicBezTo>
                  <a:cubicBezTo>
                    <a:pt x="40" y="14"/>
                    <a:pt x="49" y="13"/>
                    <a:pt x="58" y="12"/>
                  </a:cubicBezTo>
                  <a:cubicBezTo>
                    <a:pt x="51" y="0"/>
                    <a:pt x="51" y="0"/>
                    <a:pt x="51" y="0"/>
                  </a:cubicBezTo>
                </a:path>
              </a:pathLst>
            </a:custGeom>
            <a:solidFill>
              <a:srgbClr val="E7850E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246" name="PA_任意多边形 121"/>
            <p:cNvSpPr/>
            <p:nvPr>
              <p:custDataLst>
                <p:tags r:id="rId134"/>
              </p:custDataLst>
            </p:nvPr>
          </p:nvSpPr>
          <p:spPr bwMode="auto">
            <a:xfrm>
              <a:off x="5838826" y="2646363"/>
              <a:ext cx="858838" cy="2732088"/>
            </a:xfrm>
            <a:custGeom>
              <a:avLst/>
              <a:gdLst>
                <a:gd name="T0" fmla="*/ 97 w 125"/>
                <a:gd name="T1" fmla="*/ 180 h 398"/>
                <a:gd name="T2" fmla="*/ 66 w 125"/>
                <a:gd name="T3" fmla="*/ 149 h 398"/>
                <a:gd name="T4" fmla="*/ 53 w 125"/>
                <a:gd name="T5" fmla="*/ 66 h 398"/>
                <a:gd name="T6" fmla="*/ 23 w 125"/>
                <a:gd name="T7" fmla="*/ 20 h 398"/>
                <a:gd name="T8" fmla="*/ 18 w 125"/>
                <a:gd name="T9" fmla="*/ 15 h 398"/>
                <a:gd name="T10" fmla="*/ 0 w 125"/>
                <a:gd name="T11" fmla="*/ 0 h 398"/>
                <a:gd name="T12" fmla="*/ 24 w 125"/>
                <a:gd name="T13" fmla="*/ 39 h 398"/>
                <a:gd name="T14" fmla="*/ 34 w 125"/>
                <a:gd name="T15" fmla="*/ 89 h 398"/>
                <a:gd name="T16" fmla="*/ 34 w 125"/>
                <a:gd name="T17" fmla="*/ 144 h 398"/>
                <a:gd name="T18" fmla="*/ 76 w 125"/>
                <a:gd name="T19" fmla="*/ 178 h 398"/>
                <a:gd name="T20" fmla="*/ 102 w 125"/>
                <a:gd name="T21" fmla="*/ 207 h 398"/>
                <a:gd name="T22" fmla="*/ 73 w 125"/>
                <a:gd name="T23" fmla="*/ 234 h 398"/>
                <a:gd name="T24" fmla="*/ 70 w 125"/>
                <a:gd name="T25" fmla="*/ 254 h 398"/>
                <a:gd name="T26" fmla="*/ 79 w 125"/>
                <a:gd name="T27" fmla="*/ 274 h 398"/>
                <a:gd name="T28" fmla="*/ 64 w 125"/>
                <a:gd name="T29" fmla="*/ 282 h 398"/>
                <a:gd name="T30" fmla="*/ 68 w 125"/>
                <a:gd name="T31" fmla="*/ 301 h 398"/>
                <a:gd name="T32" fmla="*/ 59 w 125"/>
                <a:gd name="T33" fmla="*/ 308 h 398"/>
                <a:gd name="T34" fmla="*/ 63 w 125"/>
                <a:gd name="T35" fmla="*/ 330 h 398"/>
                <a:gd name="T36" fmla="*/ 67 w 125"/>
                <a:gd name="T37" fmla="*/ 362 h 398"/>
                <a:gd name="T38" fmla="*/ 10 w 125"/>
                <a:gd name="T39" fmla="*/ 386 h 398"/>
                <a:gd name="T40" fmla="*/ 17 w 125"/>
                <a:gd name="T41" fmla="*/ 398 h 398"/>
                <a:gd name="T42" fmla="*/ 77 w 125"/>
                <a:gd name="T43" fmla="*/ 386 h 398"/>
                <a:gd name="T44" fmla="*/ 92 w 125"/>
                <a:gd name="T45" fmla="*/ 361 h 398"/>
                <a:gd name="T46" fmla="*/ 82 w 125"/>
                <a:gd name="T47" fmla="*/ 328 h 398"/>
                <a:gd name="T48" fmla="*/ 90 w 125"/>
                <a:gd name="T49" fmla="*/ 315 h 398"/>
                <a:gd name="T50" fmla="*/ 88 w 125"/>
                <a:gd name="T51" fmla="*/ 296 h 398"/>
                <a:gd name="T52" fmla="*/ 85 w 125"/>
                <a:gd name="T53" fmla="*/ 289 h 398"/>
                <a:gd name="T54" fmla="*/ 91 w 125"/>
                <a:gd name="T55" fmla="*/ 286 h 398"/>
                <a:gd name="T56" fmla="*/ 99 w 125"/>
                <a:gd name="T57" fmla="*/ 273 h 398"/>
                <a:gd name="T58" fmla="*/ 90 w 125"/>
                <a:gd name="T59" fmla="*/ 253 h 398"/>
                <a:gd name="T60" fmla="*/ 95 w 125"/>
                <a:gd name="T61" fmla="*/ 240 h 398"/>
                <a:gd name="T62" fmla="*/ 122 w 125"/>
                <a:gd name="T63" fmla="*/ 217 h 398"/>
                <a:gd name="T64" fmla="*/ 97 w 125"/>
                <a:gd name="T65" fmla="*/ 180 h 3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25" h="398">
                  <a:moveTo>
                    <a:pt x="97" y="180"/>
                  </a:moveTo>
                  <a:cubicBezTo>
                    <a:pt x="85" y="171"/>
                    <a:pt x="72" y="163"/>
                    <a:pt x="66" y="149"/>
                  </a:cubicBezTo>
                  <a:cubicBezTo>
                    <a:pt x="54" y="123"/>
                    <a:pt x="62" y="93"/>
                    <a:pt x="53" y="66"/>
                  </a:cubicBezTo>
                  <a:cubicBezTo>
                    <a:pt x="47" y="48"/>
                    <a:pt x="36" y="33"/>
                    <a:pt x="23" y="20"/>
                  </a:cubicBezTo>
                  <a:cubicBezTo>
                    <a:pt x="26" y="23"/>
                    <a:pt x="28" y="24"/>
                    <a:pt x="18" y="15"/>
                  </a:cubicBezTo>
                  <a:cubicBezTo>
                    <a:pt x="12" y="10"/>
                    <a:pt x="6" y="5"/>
                    <a:pt x="0" y="0"/>
                  </a:cubicBezTo>
                  <a:cubicBezTo>
                    <a:pt x="12" y="10"/>
                    <a:pt x="16" y="25"/>
                    <a:pt x="24" y="39"/>
                  </a:cubicBezTo>
                  <a:cubicBezTo>
                    <a:pt x="32" y="55"/>
                    <a:pt x="33" y="72"/>
                    <a:pt x="34" y="89"/>
                  </a:cubicBezTo>
                  <a:cubicBezTo>
                    <a:pt x="35" y="105"/>
                    <a:pt x="28" y="128"/>
                    <a:pt x="34" y="144"/>
                  </a:cubicBezTo>
                  <a:cubicBezTo>
                    <a:pt x="40" y="160"/>
                    <a:pt x="63" y="168"/>
                    <a:pt x="76" y="178"/>
                  </a:cubicBezTo>
                  <a:cubicBezTo>
                    <a:pt x="87" y="186"/>
                    <a:pt x="105" y="191"/>
                    <a:pt x="102" y="207"/>
                  </a:cubicBezTo>
                  <a:cubicBezTo>
                    <a:pt x="100" y="224"/>
                    <a:pt x="82" y="223"/>
                    <a:pt x="73" y="234"/>
                  </a:cubicBezTo>
                  <a:cubicBezTo>
                    <a:pt x="68" y="239"/>
                    <a:pt x="67" y="249"/>
                    <a:pt x="70" y="254"/>
                  </a:cubicBezTo>
                  <a:cubicBezTo>
                    <a:pt x="73" y="260"/>
                    <a:pt x="83" y="267"/>
                    <a:pt x="79" y="274"/>
                  </a:cubicBezTo>
                  <a:cubicBezTo>
                    <a:pt x="76" y="278"/>
                    <a:pt x="68" y="280"/>
                    <a:pt x="64" y="282"/>
                  </a:cubicBezTo>
                  <a:cubicBezTo>
                    <a:pt x="59" y="284"/>
                    <a:pt x="67" y="297"/>
                    <a:pt x="68" y="301"/>
                  </a:cubicBezTo>
                  <a:cubicBezTo>
                    <a:pt x="71" y="307"/>
                    <a:pt x="63" y="304"/>
                    <a:pt x="59" y="308"/>
                  </a:cubicBezTo>
                  <a:cubicBezTo>
                    <a:pt x="54" y="313"/>
                    <a:pt x="61" y="324"/>
                    <a:pt x="63" y="330"/>
                  </a:cubicBezTo>
                  <a:cubicBezTo>
                    <a:pt x="65" y="343"/>
                    <a:pt x="70" y="348"/>
                    <a:pt x="67" y="362"/>
                  </a:cubicBezTo>
                  <a:cubicBezTo>
                    <a:pt x="60" y="388"/>
                    <a:pt x="32" y="385"/>
                    <a:pt x="10" y="386"/>
                  </a:cubicBezTo>
                  <a:cubicBezTo>
                    <a:pt x="17" y="398"/>
                    <a:pt x="17" y="398"/>
                    <a:pt x="17" y="398"/>
                  </a:cubicBezTo>
                  <a:cubicBezTo>
                    <a:pt x="37" y="397"/>
                    <a:pt x="60" y="398"/>
                    <a:pt x="77" y="386"/>
                  </a:cubicBezTo>
                  <a:cubicBezTo>
                    <a:pt x="85" y="380"/>
                    <a:pt x="92" y="371"/>
                    <a:pt x="92" y="361"/>
                  </a:cubicBezTo>
                  <a:cubicBezTo>
                    <a:pt x="91" y="349"/>
                    <a:pt x="83" y="340"/>
                    <a:pt x="82" y="328"/>
                  </a:cubicBezTo>
                  <a:cubicBezTo>
                    <a:pt x="80" y="322"/>
                    <a:pt x="86" y="319"/>
                    <a:pt x="90" y="315"/>
                  </a:cubicBezTo>
                  <a:cubicBezTo>
                    <a:pt x="95" y="309"/>
                    <a:pt x="92" y="301"/>
                    <a:pt x="88" y="296"/>
                  </a:cubicBezTo>
                  <a:cubicBezTo>
                    <a:pt x="86" y="294"/>
                    <a:pt x="82" y="291"/>
                    <a:pt x="85" y="289"/>
                  </a:cubicBezTo>
                  <a:cubicBezTo>
                    <a:pt x="86" y="288"/>
                    <a:pt x="89" y="287"/>
                    <a:pt x="91" y="286"/>
                  </a:cubicBezTo>
                  <a:cubicBezTo>
                    <a:pt x="96" y="284"/>
                    <a:pt x="100" y="280"/>
                    <a:pt x="99" y="273"/>
                  </a:cubicBezTo>
                  <a:cubicBezTo>
                    <a:pt x="98" y="266"/>
                    <a:pt x="94" y="259"/>
                    <a:pt x="90" y="253"/>
                  </a:cubicBezTo>
                  <a:cubicBezTo>
                    <a:pt x="87" y="247"/>
                    <a:pt x="90" y="244"/>
                    <a:pt x="95" y="240"/>
                  </a:cubicBezTo>
                  <a:cubicBezTo>
                    <a:pt x="104" y="233"/>
                    <a:pt x="119" y="229"/>
                    <a:pt x="122" y="217"/>
                  </a:cubicBezTo>
                  <a:cubicBezTo>
                    <a:pt x="125" y="201"/>
                    <a:pt x="108" y="188"/>
                    <a:pt x="97" y="180"/>
                  </a:cubicBezTo>
                </a:path>
              </a:pathLst>
            </a:custGeom>
            <a:solidFill>
              <a:srgbClr val="9C9C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247" name="PA_任意多边形 122"/>
            <p:cNvSpPr/>
            <p:nvPr>
              <p:custDataLst>
                <p:tags r:id="rId135"/>
              </p:custDataLst>
            </p:nvPr>
          </p:nvSpPr>
          <p:spPr bwMode="auto">
            <a:xfrm>
              <a:off x="5838826" y="2646363"/>
              <a:ext cx="838200" cy="2732088"/>
            </a:xfrm>
            <a:custGeom>
              <a:avLst/>
              <a:gdLst>
                <a:gd name="T0" fmla="*/ 0 w 122"/>
                <a:gd name="T1" fmla="*/ 0 h 398"/>
                <a:gd name="T2" fmla="*/ 24 w 122"/>
                <a:gd name="T3" fmla="*/ 39 h 398"/>
                <a:gd name="T4" fmla="*/ 34 w 122"/>
                <a:gd name="T5" fmla="*/ 89 h 398"/>
                <a:gd name="T6" fmla="*/ 34 w 122"/>
                <a:gd name="T7" fmla="*/ 92 h 398"/>
                <a:gd name="T8" fmla="*/ 34 w 122"/>
                <a:gd name="T9" fmla="*/ 92 h 398"/>
                <a:gd name="T10" fmla="*/ 32 w 122"/>
                <a:gd name="T11" fmla="*/ 127 h 398"/>
                <a:gd name="T12" fmla="*/ 34 w 122"/>
                <a:gd name="T13" fmla="*/ 144 h 398"/>
                <a:gd name="T14" fmla="*/ 76 w 122"/>
                <a:gd name="T15" fmla="*/ 178 h 398"/>
                <a:gd name="T16" fmla="*/ 103 w 122"/>
                <a:gd name="T17" fmla="*/ 204 h 398"/>
                <a:gd name="T18" fmla="*/ 103 w 122"/>
                <a:gd name="T19" fmla="*/ 204 h 398"/>
                <a:gd name="T20" fmla="*/ 102 w 122"/>
                <a:gd name="T21" fmla="*/ 207 h 398"/>
                <a:gd name="T22" fmla="*/ 73 w 122"/>
                <a:gd name="T23" fmla="*/ 234 h 398"/>
                <a:gd name="T24" fmla="*/ 68 w 122"/>
                <a:gd name="T25" fmla="*/ 247 h 398"/>
                <a:gd name="T26" fmla="*/ 70 w 122"/>
                <a:gd name="T27" fmla="*/ 254 h 398"/>
                <a:gd name="T28" fmla="*/ 80 w 122"/>
                <a:gd name="T29" fmla="*/ 270 h 398"/>
                <a:gd name="T30" fmla="*/ 80 w 122"/>
                <a:gd name="T31" fmla="*/ 270 h 398"/>
                <a:gd name="T32" fmla="*/ 79 w 122"/>
                <a:gd name="T33" fmla="*/ 274 h 398"/>
                <a:gd name="T34" fmla="*/ 64 w 122"/>
                <a:gd name="T35" fmla="*/ 282 h 398"/>
                <a:gd name="T36" fmla="*/ 62 w 122"/>
                <a:gd name="T37" fmla="*/ 285 h 398"/>
                <a:gd name="T38" fmla="*/ 68 w 122"/>
                <a:gd name="T39" fmla="*/ 301 h 398"/>
                <a:gd name="T40" fmla="*/ 69 w 122"/>
                <a:gd name="T41" fmla="*/ 303 h 398"/>
                <a:gd name="T42" fmla="*/ 69 w 122"/>
                <a:gd name="T43" fmla="*/ 303 h 398"/>
                <a:gd name="T44" fmla="*/ 59 w 122"/>
                <a:gd name="T45" fmla="*/ 308 h 398"/>
                <a:gd name="T46" fmla="*/ 57 w 122"/>
                <a:gd name="T47" fmla="*/ 312 h 398"/>
                <a:gd name="T48" fmla="*/ 63 w 122"/>
                <a:gd name="T49" fmla="*/ 330 h 398"/>
                <a:gd name="T50" fmla="*/ 68 w 122"/>
                <a:gd name="T51" fmla="*/ 353 h 398"/>
                <a:gd name="T52" fmla="*/ 68 w 122"/>
                <a:gd name="T53" fmla="*/ 353 h 398"/>
                <a:gd name="T54" fmla="*/ 67 w 122"/>
                <a:gd name="T55" fmla="*/ 362 h 398"/>
                <a:gd name="T56" fmla="*/ 10 w 122"/>
                <a:gd name="T57" fmla="*/ 386 h 398"/>
                <a:gd name="T58" fmla="*/ 17 w 122"/>
                <a:gd name="T59" fmla="*/ 398 h 398"/>
                <a:gd name="T60" fmla="*/ 77 w 122"/>
                <a:gd name="T61" fmla="*/ 386 h 398"/>
                <a:gd name="T62" fmla="*/ 92 w 122"/>
                <a:gd name="T63" fmla="*/ 362 h 398"/>
                <a:gd name="T64" fmla="*/ 92 w 122"/>
                <a:gd name="T65" fmla="*/ 361 h 398"/>
                <a:gd name="T66" fmla="*/ 82 w 122"/>
                <a:gd name="T67" fmla="*/ 328 h 398"/>
                <a:gd name="T68" fmla="*/ 82 w 122"/>
                <a:gd name="T69" fmla="*/ 327 h 398"/>
                <a:gd name="T70" fmla="*/ 82 w 122"/>
                <a:gd name="T71" fmla="*/ 327 h 398"/>
                <a:gd name="T72" fmla="*/ 90 w 122"/>
                <a:gd name="T73" fmla="*/ 315 h 398"/>
                <a:gd name="T74" fmla="*/ 93 w 122"/>
                <a:gd name="T75" fmla="*/ 308 h 398"/>
                <a:gd name="T76" fmla="*/ 88 w 122"/>
                <a:gd name="T77" fmla="*/ 296 h 398"/>
                <a:gd name="T78" fmla="*/ 84 w 122"/>
                <a:gd name="T79" fmla="*/ 290 h 398"/>
                <a:gd name="T80" fmla="*/ 84 w 122"/>
                <a:gd name="T81" fmla="*/ 290 h 398"/>
                <a:gd name="T82" fmla="*/ 85 w 122"/>
                <a:gd name="T83" fmla="*/ 289 h 398"/>
                <a:gd name="T84" fmla="*/ 91 w 122"/>
                <a:gd name="T85" fmla="*/ 286 h 398"/>
                <a:gd name="T86" fmla="*/ 99 w 122"/>
                <a:gd name="T87" fmla="*/ 275 h 398"/>
                <a:gd name="T88" fmla="*/ 99 w 122"/>
                <a:gd name="T89" fmla="*/ 273 h 398"/>
                <a:gd name="T90" fmla="*/ 90 w 122"/>
                <a:gd name="T91" fmla="*/ 253 h 398"/>
                <a:gd name="T92" fmla="*/ 89 w 122"/>
                <a:gd name="T93" fmla="*/ 249 h 398"/>
                <a:gd name="T94" fmla="*/ 89 w 122"/>
                <a:gd name="T95" fmla="*/ 249 h 398"/>
                <a:gd name="T96" fmla="*/ 95 w 122"/>
                <a:gd name="T97" fmla="*/ 240 h 398"/>
                <a:gd name="T98" fmla="*/ 122 w 122"/>
                <a:gd name="T99" fmla="*/ 217 h 398"/>
                <a:gd name="T100" fmla="*/ 122 w 122"/>
                <a:gd name="T101" fmla="*/ 212 h 398"/>
                <a:gd name="T102" fmla="*/ 97 w 122"/>
                <a:gd name="T103" fmla="*/ 180 h 398"/>
                <a:gd name="T104" fmla="*/ 66 w 122"/>
                <a:gd name="T105" fmla="*/ 149 h 398"/>
                <a:gd name="T106" fmla="*/ 53 w 122"/>
                <a:gd name="T107" fmla="*/ 66 h 398"/>
                <a:gd name="T108" fmla="*/ 23 w 122"/>
                <a:gd name="T109" fmla="*/ 20 h 398"/>
                <a:gd name="T110" fmla="*/ 23 w 122"/>
                <a:gd name="T111" fmla="*/ 20 h 398"/>
                <a:gd name="T112" fmla="*/ 23 w 122"/>
                <a:gd name="T113" fmla="*/ 20 h 398"/>
                <a:gd name="T114" fmla="*/ 23 w 122"/>
                <a:gd name="T115" fmla="*/ 20 h 398"/>
                <a:gd name="T116" fmla="*/ 23 w 122"/>
                <a:gd name="T117" fmla="*/ 20 h 398"/>
                <a:gd name="T118" fmla="*/ 25 w 122"/>
                <a:gd name="T119" fmla="*/ 22 h 398"/>
                <a:gd name="T120" fmla="*/ 26 w 122"/>
                <a:gd name="T121" fmla="*/ 22 h 398"/>
                <a:gd name="T122" fmla="*/ 18 w 122"/>
                <a:gd name="T123" fmla="*/ 15 h 398"/>
                <a:gd name="T124" fmla="*/ 0 w 122"/>
                <a:gd name="T125" fmla="*/ 0 h 3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2" h="398">
                  <a:moveTo>
                    <a:pt x="0" y="0"/>
                  </a:moveTo>
                  <a:cubicBezTo>
                    <a:pt x="12" y="10"/>
                    <a:pt x="16" y="25"/>
                    <a:pt x="24" y="39"/>
                  </a:cubicBezTo>
                  <a:cubicBezTo>
                    <a:pt x="32" y="55"/>
                    <a:pt x="33" y="72"/>
                    <a:pt x="34" y="89"/>
                  </a:cubicBezTo>
                  <a:cubicBezTo>
                    <a:pt x="34" y="90"/>
                    <a:pt x="34" y="91"/>
                    <a:pt x="34" y="92"/>
                  </a:cubicBezTo>
                  <a:cubicBezTo>
                    <a:pt x="34" y="92"/>
                    <a:pt x="34" y="92"/>
                    <a:pt x="34" y="92"/>
                  </a:cubicBezTo>
                  <a:cubicBezTo>
                    <a:pt x="34" y="103"/>
                    <a:pt x="32" y="115"/>
                    <a:pt x="32" y="127"/>
                  </a:cubicBezTo>
                  <a:cubicBezTo>
                    <a:pt x="32" y="133"/>
                    <a:pt x="32" y="139"/>
                    <a:pt x="34" y="144"/>
                  </a:cubicBezTo>
                  <a:cubicBezTo>
                    <a:pt x="40" y="160"/>
                    <a:pt x="63" y="168"/>
                    <a:pt x="76" y="178"/>
                  </a:cubicBezTo>
                  <a:cubicBezTo>
                    <a:pt x="86" y="186"/>
                    <a:pt x="103" y="190"/>
                    <a:pt x="103" y="204"/>
                  </a:cubicBezTo>
                  <a:cubicBezTo>
                    <a:pt x="103" y="204"/>
                    <a:pt x="103" y="204"/>
                    <a:pt x="103" y="204"/>
                  </a:cubicBezTo>
                  <a:cubicBezTo>
                    <a:pt x="103" y="205"/>
                    <a:pt x="103" y="206"/>
                    <a:pt x="102" y="207"/>
                  </a:cubicBezTo>
                  <a:cubicBezTo>
                    <a:pt x="100" y="224"/>
                    <a:pt x="82" y="223"/>
                    <a:pt x="73" y="234"/>
                  </a:cubicBezTo>
                  <a:cubicBezTo>
                    <a:pt x="70" y="237"/>
                    <a:pt x="68" y="242"/>
                    <a:pt x="68" y="247"/>
                  </a:cubicBezTo>
                  <a:cubicBezTo>
                    <a:pt x="68" y="250"/>
                    <a:pt x="69" y="252"/>
                    <a:pt x="70" y="254"/>
                  </a:cubicBezTo>
                  <a:cubicBezTo>
                    <a:pt x="73" y="259"/>
                    <a:pt x="80" y="265"/>
                    <a:pt x="80" y="270"/>
                  </a:cubicBezTo>
                  <a:cubicBezTo>
                    <a:pt x="80" y="270"/>
                    <a:pt x="80" y="270"/>
                    <a:pt x="80" y="270"/>
                  </a:cubicBezTo>
                  <a:cubicBezTo>
                    <a:pt x="80" y="272"/>
                    <a:pt x="80" y="273"/>
                    <a:pt x="79" y="274"/>
                  </a:cubicBezTo>
                  <a:cubicBezTo>
                    <a:pt x="76" y="278"/>
                    <a:pt x="68" y="280"/>
                    <a:pt x="64" y="282"/>
                  </a:cubicBezTo>
                  <a:cubicBezTo>
                    <a:pt x="63" y="282"/>
                    <a:pt x="62" y="283"/>
                    <a:pt x="62" y="285"/>
                  </a:cubicBezTo>
                  <a:cubicBezTo>
                    <a:pt x="62" y="289"/>
                    <a:pt x="67" y="298"/>
                    <a:pt x="68" y="301"/>
                  </a:cubicBezTo>
                  <a:cubicBezTo>
                    <a:pt x="69" y="302"/>
                    <a:pt x="69" y="302"/>
                    <a:pt x="69" y="303"/>
                  </a:cubicBezTo>
                  <a:cubicBezTo>
                    <a:pt x="69" y="303"/>
                    <a:pt x="69" y="303"/>
                    <a:pt x="69" y="303"/>
                  </a:cubicBezTo>
                  <a:cubicBezTo>
                    <a:pt x="69" y="306"/>
                    <a:pt x="63" y="304"/>
                    <a:pt x="59" y="308"/>
                  </a:cubicBezTo>
                  <a:cubicBezTo>
                    <a:pt x="58" y="309"/>
                    <a:pt x="57" y="311"/>
                    <a:pt x="57" y="312"/>
                  </a:cubicBezTo>
                  <a:cubicBezTo>
                    <a:pt x="57" y="318"/>
                    <a:pt x="62" y="325"/>
                    <a:pt x="63" y="330"/>
                  </a:cubicBezTo>
                  <a:cubicBezTo>
                    <a:pt x="65" y="339"/>
                    <a:pt x="68" y="345"/>
                    <a:pt x="68" y="353"/>
                  </a:cubicBezTo>
                  <a:cubicBezTo>
                    <a:pt x="68" y="353"/>
                    <a:pt x="68" y="353"/>
                    <a:pt x="68" y="353"/>
                  </a:cubicBezTo>
                  <a:cubicBezTo>
                    <a:pt x="68" y="355"/>
                    <a:pt x="67" y="358"/>
                    <a:pt x="67" y="362"/>
                  </a:cubicBezTo>
                  <a:cubicBezTo>
                    <a:pt x="60" y="388"/>
                    <a:pt x="32" y="385"/>
                    <a:pt x="10" y="386"/>
                  </a:cubicBezTo>
                  <a:cubicBezTo>
                    <a:pt x="17" y="398"/>
                    <a:pt x="17" y="398"/>
                    <a:pt x="17" y="398"/>
                  </a:cubicBezTo>
                  <a:cubicBezTo>
                    <a:pt x="37" y="397"/>
                    <a:pt x="60" y="398"/>
                    <a:pt x="77" y="386"/>
                  </a:cubicBezTo>
                  <a:cubicBezTo>
                    <a:pt x="85" y="381"/>
                    <a:pt x="92" y="372"/>
                    <a:pt x="92" y="362"/>
                  </a:cubicBezTo>
                  <a:cubicBezTo>
                    <a:pt x="92" y="362"/>
                    <a:pt x="92" y="361"/>
                    <a:pt x="92" y="361"/>
                  </a:cubicBezTo>
                  <a:cubicBezTo>
                    <a:pt x="91" y="349"/>
                    <a:pt x="83" y="340"/>
                    <a:pt x="82" y="328"/>
                  </a:cubicBezTo>
                  <a:cubicBezTo>
                    <a:pt x="82" y="328"/>
                    <a:pt x="82" y="327"/>
                    <a:pt x="82" y="327"/>
                  </a:cubicBezTo>
                  <a:cubicBezTo>
                    <a:pt x="82" y="327"/>
                    <a:pt x="82" y="327"/>
                    <a:pt x="82" y="327"/>
                  </a:cubicBezTo>
                  <a:cubicBezTo>
                    <a:pt x="82" y="322"/>
                    <a:pt x="86" y="318"/>
                    <a:pt x="90" y="315"/>
                  </a:cubicBezTo>
                  <a:cubicBezTo>
                    <a:pt x="92" y="313"/>
                    <a:pt x="92" y="311"/>
                    <a:pt x="93" y="308"/>
                  </a:cubicBezTo>
                  <a:cubicBezTo>
                    <a:pt x="93" y="304"/>
                    <a:pt x="90" y="299"/>
                    <a:pt x="88" y="296"/>
                  </a:cubicBezTo>
                  <a:cubicBezTo>
                    <a:pt x="87" y="294"/>
                    <a:pt x="84" y="292"/>
                    <a:pt x="84" y="290"/>
                  </a:cubicBezTo>
                  <a:cubicBezTo>
                    <a:pt x="84" y="290"/>
                    <a:pt x="84" y="290"/>
                    <a:pt x="84" y="290"/>
                  </a:cubicBezTo>
                  <a:cubicBezTo>
                    <a:pt x="84" y="290"/>
                    <a:pt x="84" y="290"/>
                    <a:pt x="85" y="289"/>
                  </a:cubicBezTo>
                  <a:cubicBezTo>
                    <a:pt x="86" y="288"/>
                    <a:pt x="89" y="287"/>
                    <a:pt x="91" y="286"/>
                  </a:cubicBezTo>
                  <a:cubicBezTo>
                    <a:pt x="96" y="284"/>
                    <a:pt x="99" y="280"/>
                    <a:pt x="99" y="275"/>
                  </a:cubicBezTo>
                  <a:cubicBezTo>
                    <a:pt x="99" y="274"/>
                    <a:pt x="99" y="274"/>
                    <a:pt x="99" y="273"/>
                  </a:cubicBezTo>
                  <a:cubicBezTo>
                    <a:pt x="98" y="266"/>
                    <a:pt x="94" y="259"/>
                    <a:pt x="90" y="253"/>
                  </a:cubicBezTo>
                  <a:cubicBezTo>
                    <a:pt x="90" y="251"/>
                    <a:pt x="89" y="250"/>
                    <a:pt x="89" y="249"/>
                  </a:cubicBezTo>
                  <a:cubicBezTo>
                    <a:pt x="89" y="249"/>
                    <a:pt x="89" y="249"/>
                    <a:pt x="89" y="249"/>
                  </a:cubicBezTo>
                  <a:cubicBezTo>
                    <a:pt x="89" y="245"/>
                    <a:pt x="92" y="242"/>
                    <a:pt x="95" y="240"/>
                  </a:cubicBezTo>
                  <a:cubicBezTo>
                    <a:pt x="104" y="233"/>
                    <a:pt x="119" y="229"/>
                    <a:pt x="122" y="217"/>
                  </a:cubicBezTo>
                  <a:cubicBezTo>
                    <a:pt x="122" y="215"/>
                    <a:pt x="122" y="214"/>
                    <a:pt x="122" y="212"/>
                  </a:cubicBezTo>
                  <a:cubicBezTo>
                    <a:pt x="122" y="198"/>
                    <a:pt x="107" y="187"/>
                    <a:pt x="97" y="180"/>
                  </a:cubicBezTo>
                  <a:cubicBezTo>
                    <a:pt x="85" y="171"/>
                    <a:pt x="72" y="163"/>
                    <a:pt x="66" y="149"/>
                  </a:cubicBezTo>
                  <a:cubicBezTo>
                    <a:pt x="54" y="123"/>
                    <a:pt x="62" y="93"/>
                    <a:pt x="53" y="66"/>
                  </a:cubicBezTo>
                  <a:cubicBezTo>
                    <a:pt x="47" y="48"/>
                    <a:pt x="36" y="33"/>
                    <a:pt x="23" y="20"/>
                  </a:cubicBezTo>
                  <a:cubicBezTo>
                    <a:pt x="23" y="20"/>
                    <a:pt x="23" y="20"/>
                    <a:pt x="23" y="20"/>
                  </a:cubicBezTo>
                  <a:cubicBezTo>
                    <a:pt x="23" y="20"/>
                    <a:pt x="23" y="20"/>
                    <a:pt x="23" y="20"/>
                  </a:cubicBezTo>
                  <a:cubicBezTo>
                    <a:pt x="23" y="20"/>
                    <a:pt x="23" y="20"/>
                    <a:pt x="23" y="20"/>
                  </a:cubicBezTo>
                  <a:cubicBezTo>
                    <a:pt x="23" y="20"/>
                    <a:pt x="23" y="20"/>
                    <a:pt x="23" y="20"/>
                  </a:cubicBezTo>
                  <a:cubicBezTo>
                    <a:pt x="24" y="21"/>
                    <a:pt x="25" y="22"/>
                    <a:pt x="25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4" y="20"/>
                    <a:pt x="18" y="15"/>
                  </a:cubicBezTo>
                  <a:cubicBezTo>
                    <a:pt x="12" y="10"/>
                    <a:pt x="6" y="5"/>
                    <a:pt x="0" y="0"/>
                  </a:cubicBezTo>
                </a:path>
              </a:pathLst>
            </a:custGeom>
            <a:solidFill>
              <a:srgbClr val="E7850E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248" name="PA_任意多边形 123"/>
            <p:cNvSpPr/>
            <p:nvPr>
              <p:custDataLst>
                <p:tags r:id="rId136"/>
              </p:custDataLst>
            </p:nvPr>
          </p:nvSpPr>
          <p:spPr bwMode="auto">
            <a:xfrm>
              <a:off x="3667126" y="2303463"/>
              <a:ext cx="2940050" cy="3741738"/>
            </a:xfrm>
            <a:custGeom>
              <a:avLst/>
              <a:gdLst>
                <a:gd name="T0" fmla="*/ 72 w 428"/>
                <a:gd name="T1" fmla="*/ 509 h 545"/>
                <a:gd name="T2" fmla="*/ 54 w 428"/>
                <a:gd name="T3" fmla="*/ 537 h 545"/>
                <a:gd name="T4" fmla="*/ 296 w 428"/>
                <a:gd name="T5" fmla="*/ 545 h 545"/>
                <a:gd name="T6" fmla="*/ 283 w 428"/>
                <a:gd name="T7" fmla="*/ 490 h 545"/>
                <a:gd name="T8" fmla="*/ 293 w 428"/>
                <a:gd name="T9" fmla="*/ 456 h 545"/>
                <a:gd name="T10" fmla="*/ 339 w 428"/>
                <a:gd name="T11" fmla="*/ 447 h 545"/>
                <a:gd name="T12" fmla="*/ 378 w 428"/>
                <a:gd name="T13" fmla="*/ 435 h 545"/>
                <a:gd name="T14" fmla="*/ 388 w 428"/>
                <a:gd name="T15" fmla="*/ 395 h 545"/>
                <a:gd name="T16" fmla="*/ 381 w 428"/>
                <a:gd name="T17" fmla="*/ 374 h 545"/>
                <a:gd name="T18" fmla="*/ 391 w 428"/>
                <a:gd name="T19" fmla="*/ 359 h 545"/>
                <a:gd name="T20" fmla="*/ 385 w 428"/>
                <a:gd name="T21" fmla="*/ 340 h 545"/>
                <a:gd name="T22" fmla="*/ 387 w 428"/>
                <a:gd name="T23" fmla="*/ 334 h 545"/>
                <a:gd name="T24" fmla="*/ 395 w 428"/>
                <a:gd name="T25" fmla="*/ 329 h 545"/>
                <a:gd name="T26" fmla="*/ 398 w 428"/>
                <a:gd name="T27" fmla="*/ 311 h 545"/>
                <a:gd name="T28" fmla="*/ 390 w 428"/>
                <a:gd name="T29" fmla="*/ 289 h 545"/>
                <a:gd name="T30" fmla="*/ 419 w 428"/>
                <a:gd name="T31" fmla="*/ 268 h 545"/>
                <a:gd name="T32" fmla="*/ 414 w 428"/>
                <a:gd name="T33" fmla="*/ 235 h 545"/>
                <a:gd name="T34" fmla="*/ 382 w 428"/>
                <a:gd name="T35" fmla="*/ 209 h 545"/>
                <a:gd name="T36" fmla="*/ 360 w 428"/>
                <a:gd name="T37" fmla="*/ 170 h 545"/>
                <a:gd name="T38" fmla="*/ 355 w 428"/>
                <a:gd name="T39" fmla="*/ 118 h 545"/>
                <a:gd name="T40" fmla="*/ 337 w 428"/>
                <a:gd name="T41" fmla="*/ 73 h 545"/>
                <a:gd name="T42" fmla="*/ 257 w 428"/>
                <a:gd name="T43" fmla="*/ 17 h 545"/>
                <a:gd name="T44" fmla="*/ 86 w 428"/>
                <a:gd name="T45" fmla="*/ 39 h 545"/>
                <a:gd name="T46" fmla="*/ 26 w 428"/>
                <a:gd name="T47" fmla="*/ 108 h 545"/>
                <a:gd name="T48" fmla="*/ 1 w 428"/>
                <a:gd name="T49" fmla="*/ 211 h 545"/>
                <a:gd name="T50" fmla="*/ 16 w 428"/>
                <a:gd name="T51" fmla="*/ 286 h 545"/>
                <a:gd name="T52" fmla="*/ 53 w 428"/>
                <a:gd name="T53" fmla="*/ 349 h 545"/>
                <a:gd name="T54" fmla="*/ 86 w 428"/>
                <a:gd name="T55" fmla="*/ 414 h 545"/>
                <a:gd name="T56" fmla="*/ 90 w 428"/>
                <a:gd name="T57" fmla="*/ 441 h 545"/>
                <a:gd name="T58" fmla="*/ 85 w 428"/>
                <a:gd name="T59" fmla="*/ 484 h 545"/>
                <a:gd name="T60" fmla="*/ 72 w 428"/>
                <a:gd name="T61" fmla="*/ 509 h 5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28" h="545">
                  <a:moveTo>
                    <a:pt x="72" y="509"/>
                  </a:moveTo>
                  <a:cubicBezTo>
                    <a:pt x="66" y="519"/>
                    <a:pt x="61" y="528"/>
                    <a:pt x="54" y="537"/>
                  </a:cubicBezTo>
                  <a:cubicBezTo>
                    <a:pt x="135" y="540"/>
                    <a:pt x="215" y="542"/>
                    <a:pt x="296" y="545"/>
                  </a:cubicBezTo>
                  <a:cubicBezTo>
                    <a:pt x="291" y="527"/>
                    <a:pt x="285" y="509"/>
                    <a:pt x="283" y="490"/>
                  </a:cubicBezTo>
                  <a:cubicBezTo>
                    <a:pt x="282" y="478"/>
                    <a:pt x="283" y="464"/>
                    <a:pt x="293" y="456"/>
                  </a:cubicBezTo>
                  <a:cubicBezTo>
                    <a:pt x="305" y="446"/>
                    <a:pt x="325" y="448"/>
                    <a:pt x="339" y="447"/>
                  </a:cubicBezTo>
                  <a:cubicBezTo>
                    <a:pt x="353" y="446"/>
                    <a:pt x="367" y="443"/>
                    <a:pt x="378" y="435"/>
                  </a:cubicBezTo>
                  <a:cubicBezTo>
                    <a:pt x="391" y="426"/>
                    <a:pt x="394" y="409"/>
                    <a:pt x="388" y="395"/>
                  </a:cubicBezTo>
                  <a:cubicBezTo>
                    <a:pt x="385" y="389"/>
                    <a:pt x="380" y="381"/>
                    <a:pt x="381" y="374"/>
                  </a:cubicBezTo>
                  <a:cubicBezTo>
                    <a:pt x="382" y="368"/>
                    <a:pt x="388" y="364"/>
                    <a:pt x="391" y="359"/>
                  </a:cubicBezTo>
                  <a:cubicBezTo>
                    <a:pt x="395" y="352"/>
                    <a:pt x="389" y="346"/>
                    <a:pt x="385" y="340"/>
                  </a:cubicBezTo>
                  <a:cubicBezTo>
                    <a:pt x="383" y="337"/>
                    <a:pt x="383" y="335"/>
                    <a:pt x="387" y="334"/>
                  </a:cubicBezTo>
                  <a:cubicBezTo>
                    <a:pt x="390" y="333"/>
                    <a:pt x="393" y="331"/>
                    <a:pt x="395" y="329"/>
                  </a:cubicBezTo>
                  <a:cubicBezTo>
                    <a:pt x="401" y="324"/>
                    <a:pt x="400" y="317"/>
                    <a:pt x="398" y="311"/>
                  </a:cubicBezTo>
                  <a:cubicBezTo>
                    <a:pt x="395" y="305"/>
                    <a:pt x="387" y="297"/>
                    <a:pt x="390" y="289"/>
                  </a:cubicBezTo>
                  <a:cubicBezTo>
                    <a:pt x="395" y="279"/>
                    <a:pt x="411" y="276"/>
                    <a:pt x="419" y="268"/>
                  </a:cubicBezTo>
                  <a:cubicBezTo>
                    <a:pt x="428" y="258"/>
                    <a:pt x="422" y="243"/>
                    <a:pt x="414" y="235"/>
                  </a:cubicBezTo>
                  <a:cubicBezTo>
                    <a:pt x="404" y="225"/>
                    <a:pt x="392" y="218"/>
                    <a:pt x="382" y="209"/>
                  </a:cubicBezTo>
                  <a:cubicBezTo>
                    <a:pt x="369" y="198"/>
                    <a:pt x="362" y="186"/>
                    <a:pt x="360" y="170"/>
                  </a:cubicBezTo>
                  <a:cubicBezTo>
                    <a:pt x="357" y="153"/>
                    <a:pt x="358" y="135"/>
                    <a:pt x="355" y="118"/>
                  </a:cubicBezTo>
                  <a:cubicBezTo>
                    <a:pt x="353" y="101"/>
                    <a:pt x="346" y="86"/>
                    <a:pt x="337" y="73"/>
                  </a:cubicBezTo>
                  <a:cubicBezTo>
                    <a:pt x="317" y="46"/>
                    <a:pt x="288" y="27"/>
                    <a:pt x="257" y="17"/>
                  </a:cubicBezTo>
                  <a:cubicBezTo>
                    <a:pt x="201" y="0"/>
                    <a:pt x="135" y="8"/>
                    <a:pt x="86" y="39"/>
                  </a:cubicBezTo>
                  <a:cubicBezTo>
                    <a:pt x="60" y="56"/>
                    <a:pt x="40" y="80"/>
                    <a:pt x="26" y="108"/>
                  </a:cubicBezTo>
                  <a:cubicBezTo>
                    <a:pt x="10" y="140"/>
                    <a:pt x="0" y="175"/>
                    <a:pt x="1" y="211"/>
                  </a:cubicBezTo>
                  <a:cubicBezTo>
                    <a:pt x="2" y="237"/>
                    <a:pt x="8" y="262"/>
                    <a:pt x="16" y="286"/>
                  </a:cubicBezTo>
                  <a:cubicBezTo>
                    <a:pt x="25" y="309"/>
                    <a:pt x="38" y="329"/>
                    <a:pt x="53" y="349"/>
                  </a:cubicBezTo>
                  <a:cubicBezTo>
                    <a:pt x="67" y="369"/>
                    <a:pt x="80" y="391"/>
                    <a:pt x="86" y="414"/>
                  </a:cubicBezTo>
                  <a:cubicBezTo>
                    <a:pt x="88" y="423"/>
                    <a:pt x="89" y="432"/>
                    <a:pt x="90" y="441"/>
                  </a:cubicBezTo>
                  <a:cubicBezTo>
                    <a:pt x="90" y="455"/>
                    <a:pt x="90" y="471"/>
                    <a:pt x="85" y="484"/>
                  </a:cubicBezTo>
                  <a:cubicBezTo>
                    <a:pt x="81" y="493"/>
                    <a:pt x="76" y="501"/>
                    <a:pt x="72" y="509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249" name="PA_任意多边形 124"/>
            <p:cNvSpPr/>
            <p:nvPr>
              <p:custDataLst>
                <p:tags r:id="rId137"/>
              </p:custDataLst>
            </p:nvPr>
          </p:nvSpPr>
          <p:spPr bwMode="auto">
            <a:xfrm>
              <a:off x="3708401" y="2398713"/>
              <a:ext cx="2851150" cy="3605213"/>
            </a:xfrm>
            <a:custGeom>
              <a:avLst/>
              <a:gdLst>
                <a:gd name="T0" fmla="*/ 59 w 415"/>
                <a:gd name="T1" fmla="*/ 518 h 525"/>
                <a:gd name="T2" fmla="*/ 70 w 415"/>
                <a:gd name="T3" fmla="*/ 499 h 525"/>
                <a:gd name="T4" fmla="*/ 73 w 415"/>
                <a:gd name="T5" fmla="*/ 495 h 525"/>
                <a:gd name="T6" fmla="*/ 84 w 415"/>
                <a:gd name="T7" fmla="*/ 473 h 525"/>
                <a:gd name="T8" fmla="*/ 90 w 415"/>
                <a:gd name="T9" fmla="*/ 427 h 525"/>
                <a:gd name="T10" fmla="*/ 86 w 415"/>
                <a:gd name="T11" fmla="*/ 399 h 525"/>
                <a:gd name="T12" fmla="*/ 51 w 415"/>
                <a:gd name="T13" fmla="*/ 332 h 525"/>
                <a:gd name="T14" fmla="*/ 16 w 415"/>
                <a:gd name="T15" fmla="*/ 270 h 525"/>
                <a:gd name="T16" fmla="*/ 1 w 415"/>
                <a:gd name="T17" fmla="*/ 197 h 525"/>
                <a:gd name="T18" fmla="*/ 25 w 415"/>
                <a:gd name="T19" fmla="*/ 97 h 525"/>
                <a:gd name="T20" fmla="*/ 83 w 415"/>
                <a:gd name="T21" fmla="*/ 30 h 525"/>
                <a:gd name="T22" fmla="*/ 190 w 415"/>
                <a:gd name="T23" fmla="*/ 0 h 525"/>
                <a:gd name="T24" fmla="*/ 249 w 415"/>
                <a:gd name="T25" fmla="*/ 9 h 525"/>
                <a:gd name="T26" fmla="*/ 326 w 415"/>
                <a:gd name="T27" fmla="*/ 62 h 525"/>
                <a:gd name="T28" fmla="*/ 344 w 415"/>
                <a:gd name="T29" fmla="*/ 105 h 525"/>
                <a:gd name="T30" fmla="*/ 346 w 415"/>
                <a:gd name="T31" fmla="*/ 130 h 525"/>
                <a:gd name="T32" fmla="*/ 348 w 415"/>
                <a:gd name="T33" fmla="*/ 157 h 525"/>
                <a:gd name="T34" fmla="*/ 372 w 415"/>
                <a:gd name="T35" fmla="*/ 200 h 525"/>
                <a:gd name="T36" fmla="*/ 384 w 415"/>
                <a:gd name="T37" fmla="*/ 209 h 525"/>
                <a:gd name="T38" fmla="*/ 403 w 415"/>
                <a:gd name="T39" fmla="*/ 225 h 525"/>
                <a:gd name="T40" fmla="*/ 408 w 415"/>
                <a:gd name="T41" fmla="*/ 250 h 525"/>
                <a:gd name="T42" fmla="*/ 397 w 415"/>
                <a:gd name="T43" fmla="*/ 257 h 525"/>
                <a:gd name="T44" fmla="*/ 379 w 415"/>
                <a:gd name="T45" fmla="*/ 273 h 525"/>
                <a:gd name="T46" fmla="*/ 383 w 415"/>
                <a:gd name="T47" fmla="*/ 294 h 525"/>
                <a:gd name="T48" fmla="*/ 386 w 415"/>
                <a:gd name="T49" fmla="*/ 299 h 525"/>
                <a:gd name="T50" fmla="*/ 385 w 415"/>
                <a:gd name="T51" fmla="*/ 311 h 525"/>
                <a:gd name="T52" fmla="*/ 379 w 415"/>
                <a:gd name="T53" fmla="*/ 314 h 525"/>
                <a:gd name="T54" fmla="*/ 372 w 415"/>
                <a:gd name="T55" fmla="*/ 320 h 525"/>
                <a:gd name="T56" fmla="*/ 374 w 415"/>
                <a:gd name="T57" fmla="*/ 329 h 525"/>
                <a:gd name="T58" fmla="*/ 376 w 415"/>
                <a:gd name="T59" fmla="*/ 332 h 525"/>
                <a:gd name="T60" fmla="*/ 380 w 415"/>
                <a:gd name="T61" fmla="*/ 342 h 525"/>
                <a:gd name="T62" fmla="*/ 376 w 415"/>
                <a:gd name="T63" fmla="*/ 346 h 525"/>
                <a:gd name="T64" fmla="*/ 369 w 415"/>
                <a:gd name="T65" fmla="*/ 359 h 525"/>
                <a:gd name="T66" fmla="*/ 374 w 415"/>
                <a:gd name="T67" fmla="*/ 378 h 525"/>
                <a:gd name="T68" fmla="*/ 376 w 415"/>
                <a:gd name="T69" fmla="*/ 383 h 525"/>
                <a:gd name="T70" fmla="*/ 369 w 415"/>
                <a:gd name="T71" fmla="*/ 416 h 525"/>
                <a:gd name="T72" fmla="*/ 333 w 415"/>
                <a:gd name="T73" fmla="*/ 427 h 525"/>
                <a:gd name="T74" fmla="*/ 323 w 415"/>
                <a:gd name="T75" fmla="*/ 427 h 525"/>
                <a:gd name="T76" fmla="*/ 283 w 415"/>
                <a:gd name="T77" fmla="*/ 437 h 525"/>
                <a:gd name="T78" fmla="*/ 272 w 415"/>
                <a:gd name="T79" fmla="*/ 477 h 525"/>
                <a:gd name="T80" fmla="*/ 282 w 415"/>
                <a:gd name="T81" fmla="*/ 524 h 525"/>
                <a:gd name="T82" fmla="*/ 282 w 415"/>
                <a:gd name="T83" fmla="*/ 525 h 525"/>
                <a:gd name="T84" fmla="*/ 59 w 415"/>
                <a:gd name="T85" fmla="*/ 518 h 5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15" h="525">
                  <a:moveTo>
                    <a:pt x="59" y="518"/>
                  </a:moveTo>
                  <a:cubicBezTo>
                    <a:pt x="63" y="512"/>
                    <a:pt x="67" y="505"/>
                    <a:pt x="70" y="499"/>
                  </a:cubicBezTo>
                  <a:cubicBezTo>
                    <a:pt x="73" y="495"/>
                    <a:pt x="73" y="495"/>
                    <a:pt x="73" y="495"/>
                  </a:cubicBezTo>
                  <a:cubicBezTo>
                    <a:pt x="77" y="488"/>
                    <a:pt x="81" y="480"/>
                    <a:pt x="84" y="473"/>
                  </a:cubicBezTo>
                  <a:cubicBezTo>
                    <a:pt x="91" y="458"/>
                    <a:pt x="90" y="439"/>
                    <a:pt x="90" y="427"/>
                  </a:cubicBezTo>
                  <a:cubicBezTo>
                    <a:pt x="89" y="417"/>
                    <a:pt x="88" y="408"/>
                    <a:pt x="86" y="399"/>
                  </a:cubicBezTo>
                  <a:cubicBezTo>
                    <a:pt x="81" y="378"/>
                    <a:pt x="69" y="356"/>
                    <a:pt x="51" y="332"/>
                  </a:cubicBezTo>
                  <a:cubicBezTo>
                    <a:pt x="34" y="309"/>
                    <a:pt x="24" y="290"/>
                    <a:pt x="16" y="270"/>
                  </a:cubicBezTo>
                  <a:cubicBezTo>
                    <a:pt x="7" y="244"/>
                    <a:pt x="2" y="220"/>
                    <a:pt x="1" y="197"/>
                  </a:cubicBezTo>
                  <a:cubicBezTo>
                    <a:pt x="0" y="164"/>
                    <a:pt x="8" y="130"/>
                    <a:pt x="25" y="97"/>
                  </a:cubicBezTo>
                  <a:cubicBezTo>
                    <a:pt x="40" y="68"/>
                    <a:pt x="59" y="46"/>
                    <a:pt x="83" y="30"/>
                  </a:cubicBezTo>
                  <a:cubicBezTo>
                    <a:pt x="113" y="11"/>
                    <a:pt x="151" y="0"/>
                    <a:pt x="190" y="0"/>
                  </a:cubicBezTo>
                  <a:cubicBezTo>
                    <a:pt x="211" y="0"/>
                    <a:pt x="230" y="3"/>
                    <a:pt x="249" y="9"/>
                  </a:cubicBezTo>
                  <a:cubicBezTo>
                    <a:pt x="281" y="19"/>
                    <a:pt x="308" y="38"/>
                    <a:pt x="326" y="62"/>
                  </a:cubicBezTo>
                  <a:cubicBezTo>
                    <a:pt x="335" y="75"/>
                    <a:pt x="341" y="90"/>
                    <a:pt x="344" y="105"/>
                  </a:cubicBezTo>
                  <a:cubicBezTo>
                    <a:pt x="345" y="113"/>
                    <a:pt x="345" y="121"/>
                    <a:pt x="346" y="130"/>
                  </a:cubicBezTo>
                  <a:cubicBezTo>
                    <a:pt x="346" y="139"/>
                    <a:pt x="346" y="148"/>
                    <a:pt x="348" y="157"/>
                  </a:cubicBezTo>
                  <a:cubicBezTo>
                    <a:pt x="350" y="174"/>
                    <a:pt x="358" y="188"/>
                    <a:pt x="372" y="200"/>
                  </a:cubicBezTo>
                  <a:cubicBezTo>
                    <a:pt x="376" y="203"/>
                    <a:pt x="380" y="206"/>
                    <a:pt x="384" y="209"/>
                  </a:cubicBezTo>
                  <a:cubicBezTo>
                    <a:pt x="391" y="214"/>
                    <a:pt x="398" y="219"/>
                    <a:pt x="403" y="225"/>
                  </a:cubicBezTo>
                  <a:cubicBezTo>
                    <a:pt x="408" y="230"/>
                    <a:pt x="415" y="242"/>
                    <a:pt x="408" y="250"/>
                  </a:cubicBezTo>
                  <a:cubicBezTo>
                    <a:pt x="406" y="253"/>
                    <a:pt x="401" y="255"/>
                    <a:pt x="397" y="257"/>
                  </a:cubicBezTo>
                  <a:cubicBezTo>
                    <a:pt x="390" y="261"/>
                    <a:pt x="382" y="265"/>
                    <a:pt x="379" y="273"/>
                  </a:cubicBezTo>
                  <a:cubicBezTo>
                    <a:pt x="376" y="281"/>
                    <a:pt x="380" y="289"/>
                    <a:pt x="383" y="294"/>
                  </a:cubicBezTo>
                  <a:cubicBezTo>
                    <a:pt x="384" y="296"/>
                    <a:pt x="385" y="298"/>
                    <a:pt x="386" y="299"/>
                  </a:cubicBezTo>
                  <a:cubicBezTo>
                    <a:pt x="389" y="307"/>
                    <a:pt x="386" y="310"/>
                    <a:pt x="385" y="311"/>
                  </a:cubicBezTo>
                  <a:cubicBezTo>
                    <a:pt x="384" y="312"/>
                    <a:pt x="382" y="313"/>
                    <a:pt x="379" y="314"/>
                  </a:cubicBezTo>
                  <a:cubicBezTo>
                    <a:pt x="375" y="315"/>
                    <a:pt x="373" y="317"/>
                    <a:pt x="372" y="320"/>
                  </a:cubicBezTo>
                  <a:cubicBezTo>
                    <a:pt x="371" y="324"/>
                    <a:pt x="373" y="328"/>
                    <a:pt x="374" y="329"/>
                  </a:cubicBezTo>
                  <a:cubicBezTo>
                    <a:pt x="375" y="330"/>
                    <a:pt x="375" y="331"/>
                    <a:pt x="376" y="332"/>
                  </a:cubicBezTo>
                  <a:cubicBezTo>
                    <a:pt x="380" y="338"/>
                    <a:pt x="381" y="340"/>
                    <a:pt x="380" y="342"/>
                  </a:cubicBezTo>
                  <a:cubicBezTo>
                    <a:pt x="379" y="344"/>
                    <a:pt x="378" y="345"/>
                    <a:pt x="376" y="346"/>
                  </a:cubicBezTo>
                  <a:cubicBezTo>
                    <a:pt x="373" y="349"/>
                    <a:pt x="370" y="353"/>
                    <a:pt x="369" y="359"/>
                  </a:cubicBezTo>
                  <a:cubicBezTo>
                    <a:pt x="368" y="366"/>
                    <a:pt x="371" y="373"/>
                    <a:pt x="374" y="378"/>
                  </a:cubicBezTo>
                  <a:cubicBezTo>
                    <a:pt x="375" y="380"/>
                    <a:pt x="376" y="382"/>
                    <a:pt x="376" y="383"/>
                  </a:cubicBezTo>
                  <a:cubicBezTo>
                    <a:pt x="381" y="394"/>
                    <a:pt x="380" y="408"/>
                    <a:pt x="369" y="416"/>
                  </a:cubicBezTo>
                  <a:cubicBezTo>
                    <a:pt x="361" y="422"/>
                    <a:pt x="348" y="426"/>
                    <a:pt x="333" y="427"/>
                  </a:cubicBezTo>
                  <a:cubicBezTo>
                    <a:pt x="330" y="427"/>
                    <a:pt x="327" y="427"/>
                    <a:pt x="323" y="427"/>
                  </a:cubicBezTo>
                  <a:cubicBezTo>
                    <a:pt x="310" y="428"/>
                    <a:pt x="294" y="428"/>
                    <a:pt x="283" y="437"/>
                  </a:cubicBezTo>
                  <a:cubicBezTo>
                    <a:pt x="274" y="445"/>
                    <a:pt x="270" y="458"/>
                    <a:pt x="272" y="477"/>
                  </a:cubicBezTo>
                  <a:cubicBezTo>
                    <a:pt x="273" y="493"/>
                    <a:pt x="277" y="509"/>
                    <a:pt x="282" y="524"/>
                  </a:cubicBezTo>
                  <a:cubicBezTo>
                    <a:pt x="282" y="525"/>
                    <a:pt x="282" y="525"/>
                    <a:pt x="282" y="525"/>
                  </a:cubicBezTo>
                  <a:lnTo>
                    <a:pt x="59" y="518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</p:grpSp>
      <p:sp>
        <p:nvSpPr>
          <p:cNvPr id="167" name="PA_文本框 166"/>
          <p:cNvSpPr txBox="1"/>
          <p:nvPr>
            <p:custDataLst>
              <p:tags r:id="rId13"/>
            </p:custDataLst>
          </p:nvPr>
        </p:nvSpPr>
        <p:spPr>
          <a:xfrm>
            <a:off x="4887746" y="4182473"/>
            <a:ext cx="34176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altLang="zh-CN" sz="3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mpact" panose="020B0806030902050204" pitchFamily="34" charset="0"/>
                <a:ea typeface="宋体" panose="02010600030101010101" pitchFamily="2" charset="-122"/>
                <a:cs typeface="+mn-cs"/>
              </a:rPr>
              <a:t>1</a:t>
            </a:r>
            <a:endParaRPr kumimoji="0" lang="zh-CN" altLang="en-US" sz="3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Impact" panose="020B0806030902050204" pitchFamily="3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68" name="PA_文本框 167"/>
          <p:cNvSpPr txBox="1"/>
          <p:nvPr>
            <p:custDataLst>
              <p:tags r:id="rId14"/>
            </p:custDataLst>
          </p:nvPr>
        </p:nvSpPr>
        <p:spPr>
          <a:xfrm>
            <a:off x="5869188" y="2778939"/>
            <a:ext cx="391454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altLang="zh-CN" sz="3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mpact" panose="020B0806030902050204" pitchFamily="34" charset="0"/>
                <a:ea typeface="宋体" panose="02010600030101010101" pitchFamily="2" charset="-122"/>
                <a:cs typeface="+mn-cs"/>
              </a:rPr>
              <a:t>2</a:t>
            </a:r>
            <a:endParaRPr kumimoji="0" lang="zh-CN" altLang="en-US" sz="3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Impact" panose="020B0806030902050204" pitchFamily="3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69" name="PA_文本框 168"/>
          <p:cNvSpPr txBox="1"/>
          <p:nvPr>
            <p:custDataLst>
              <p:tags r:id="rId15"/>
            </p:custDataLst>
          </p:nvPr>
        </p:nvSpPr>
        <p:spPr>
          <a:xfrm>
            <a:off x="6429823" y="2423753"/>
            <a:ext cx="402674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altLang="zh-CN" sz="3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mpact" panose="020B0806030902050204" pitchFamily="34" charset="0"/>
                <a:ea typeface="宋体" panose="02010600030101010101" pitchFamily="2" charset="-122"/>
                <a:cs typeface="+mn-cs"/>
              </a:rPr>
              <a:t>3</a:t>
            </a:r>
            <a:endParaRPr kumimoji="0" lang="zh-CN" altLang="en-US" sz="3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Impact" panose="020B0806030902050204" pitchFamily="3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70" name="PA_文本框 169"/>
          <p:cNvSpPr txBox="1"/>
          <p:nvPr>
            <p:custDataLst>
              <p:tags r:id="rId16"/>
            </p:custDataLst>
          </p:nvPr>
        </p:nvSpPr>
        <p:spPr>
          <a:xfrm>
            <a:off x="7025951" y="2254360"/>
            <a:ext cx="402674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altLang="zh-CN" sz="3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mpact" panose="020B0806030902050204" pitchFamily="34" charset="0"/>
                <a:ea typeface="宋体" panose="02010600030101010101" pitchFamily="2" charset="-122"/>
                <a:cs typeface="+mn-cs"/>
              </a:rPr>
              <a:t>4</a:t>
            </a:r>
            <a:endParaRPr kumimoji="0" lang="zh-CN" altLang="en-US" sz="3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Impact" panose="020B0806030902050204" pitchFamily="34" charset="0"/>
              <a:ea typeface="宋体" panose="02010600030101010101" pitchFamily="2" charset="-122"/>
              <a:cs typeface="+mn-cs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2" fill="hold" nodeType="withEffect" p14:presetBounceEnd="33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33000">
                                          <p:cBhvr additive="base">
                                            <p:cTn id="7" dur="1000" fill="hold"/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33000">
                                          <p:cBhvr additive="base">
                                            <p:cTn id="8" dur="1000" fill="hold"/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2" fill="hold" nodeType="withEffect" p14:presetBounceEnd="33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33000">
                                          <p:cBhvr additive="base">
                                            <p:cTn id="11" dur="1000" fill="hold"/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33000">
                                          <p:cBhvr additive="base">
                                            <p:cTn id="12" dur="1000" fill="hold"/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8" fill="hold" nodeType="withEffect" p14:presetBounceEnd="33000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33000">
                                          <p:cBhvr additive="base">
                                            <p:cTn id="15" dur="1000" fill="hold"/>
                                            <p:tgtEl>
                                              <p:spTgt spid="2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33000">
                                          <p:cBhvr additive="base">
                                            <p:cTn id="16" dur="1000" fill="hold"/>
                                            <p:tgtEl>
                                              <p:spTgt spid="2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8" fill="hold" nodeType="withEffect" p14:presetBounceEnd="33000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33000">
                                          <p:cBhvr additive="base">
                                            <p:cTn id="19" dur="1000" fill="hold"/>
                                            <p:tgtEl>
                                              <p:spTgt spid="2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33000">
                                          <p:cBhvr additive="base">
                                            <p:cTn id="20" dur="1000" fill="hold"/>
                                            <p:tgtEl>
                                              <p:spTgt spid="2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2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000" fill="hold"/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000" fill="hold"/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2" fill="hold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000" fill="hold"/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000" fill="hold"/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8" fill="hold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1000" fill="hold"/>
                                            <p:tgtEl>
                                              <p:spTgt spid="2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1000" fill="hold"/>
                                            <p:tgtEl>
                                              <p:spTgt spid="2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8" fill="hold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1000" fill="hold"/>
                                            <p:tgtEl>
                                              <p:spTgt spid="2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1000" fill="hold"/>
                                            <p:tgtEl>
                                              <p:spTgt spid="2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Fallback>
  </mc:AlternateContent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6" name="PA_椭圆 505"/>
          <p:cNvSpPr/>
          <p:nvPr>
            <p:custDataLst>
              <p:tags r:id="rId1"/>
            </p:custDataLst>
          </p:nvPr>
        </p:nvSpPr>
        <p:spPr>
          <a:xfrm>
            <a:off x="3662068" y="5385106"/>
            <a:ext cx="4425081" cy="305380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28" name="PA_矩形 127"/>
          <p:cNvSpPr/>
          <p:nvPr>
            <p:custDataLst>
              <p:tags r:id="rId2"/>
            </p:custDataLst>
          </p:nvPr>
        </p:nvSpPr>
        <p:spPr>
          <a:xfrm>
            <a:off x="0" y="6545943"/>
            <a:ext cx="12192000" cy="312057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31" name="PA_任意多边形 130"/>
          <p:cNvSpPr/>
          <p:nvPr>
            <p:custDataLst>
              <p:tags r:id="rId3"/>
            </p:custDataLst>
          </p:nvPr>
        </p:nvSpPr>
        <p:spPr>
          <a:xfrm>
            <a:off x="10269304" y="6545943"/>
            <a:ext cx="1932222" cy="312057"/>
          </a:xfrm>
          <a:custGeom>
            <a:avLst/>
            <a:gdLst>
              <a:gd name="connsiteX0" fmla="*/ 0 w 1932222"/>
              <a:gd name="connsiteY0" fmla="*/ 0 h 312057"/>
              <a:gd name="connsiteX1" fmla="*/ 1932222 w 1932222"/>
              <a:gd name="connsiteY1" fmla="*/ 0 h 312057"/>
              <a:gd name="connsiteX2" fmla="*/ 1932222 w 1932222"/>
              <a:gd name="connsiteY2" fmla="*/ 312057 h 312057"/>
              <a:gd name="connsiteX3" fmla="*/ 154981 w 1932222"/>
              <a:gd name="connsiteY3" fmla="*/ 312057 h 3120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32222" h="312057">
                <a:moveTo>
                  <a:pt x="0" y="0"/>
                </a:moveTo>
                <a:lnTo>
                  <a:pt x="1932222" y="0"/>
                </a:lnTo>
                <a:lnTo>
                  <a:pt x="1932222" y="312057"/>
                </a:lnTo>
                <a:lnTo>
                  <a:pt x="154981" y="312057"/>
                </a:lnTo>
                <a:close/>
              </a:path>
            </a:pathLst>
          </a:custGeom>
          <a:solidFill>
            <a:schemeClr val="bg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32" name="PA_SlideNumberPlaceholder 131"/>
          <p:cNvSpPr>
            <a:spLocks noGrp="1"/>
          </p:cNvSpPr>
          <p:nvPr>
            <p:ph type="sldNum" sz="quarter" idx="12"/>
            <p:custDataLst>
              <p:tags r:id="rId4"/>
            </p:custDataLst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altLang="zh-CN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-</a:t>
            </a:r>
            <a:fld id="{D6B02234-A951-478D-B725-4AAC724CF730}" type="slidenum">
              <a:rPr kumimoji="0" lang="zh-CN" altLang="en-US" sz="1200" b="0" i="0" u="none" strike="noStrike" kern="120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7</a:t>
            </a:fld>
            <a:r>
              <a:rPr kumimoji="0" lang="en-US" altLang="zh-CN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-</a:t>
            </a:r>
            <a:endParaRPr kumimoji="0" lang="zh-CN" altLang="en-US" sz="1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33" name="PA_矩形 132"/>
          <p:cNvSpPr/>
          <p:nvPr>
            <p:custDataLst>
              <p:tags r:id="rId5"/>
            </p:custDataLst>
          </p:nvPr>
        </p:nvSpPr>
        <p:spPr>
          <a:xfrm>
            <a:off x="0" y="0"/>
            <a:ext cx="12192000" cy="696387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34" name="PA_矩形 133"/>
          <p:cNvSpPr/>
          <p:nvPr>
            <p:custDataLst>
              <p:tags r:id="rId6"/>
            </p:custDataLst>
          </p:nvPr>
        </p:nvSpPr>
        <p:spPr>
          <a:xfrm>
            <a:off x="0" y="0"/>
            <a:ext cx="138112" cy="696387"/>
          </a:xfrm>
          <a:prstGeom prst="rect">
            <a:avLst/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35" name="PA_文本框 134"/>
          <p:cNvSpPr txBox="1"/>
          <p:nvPr>
            <p:custDataLst>
              <p:tags r:id="rId7"/>
            </p:custDataLst>
          </p:nvPr>
        </p:nvSpPr>
        <p:spPr>
          <a:xfrm>
            <a:off x="254000" y="99391"/>
            <a:ext cx="765145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lvl="0">
              <a:defRPr/>
            </a:pPr>
            <a:r>
              <a:rPr kumimoji="0" lang="zh-CN" altLang="en-US" sz="2800" b="1" i="0" u="none" strike="noStrike" kern="1200" cap="none" spc="600" normalizeH="0" baseline="0" noProof="0" dirty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rPr>
              <a:t>双人头相反方向并列关系</a:t>
            </a:r>
            <a:r>
              <a:rPr kumimoji="0" lang="en-US" altLang="zh-CN" sz="2800" b="1" i="0" u="none" strike="noStrike" kern="1200" cap="none" spc="600" normalizeH="0" baseline="0" noProof="0" dirty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rPr>
              <a:t>PPT</a:t>
            </a:r>
            <a:r>
              <a:rPr lang="zh-CN" altLang="en-US" sz="2800" b="1" spc="600" dirty="0">
                <a:solidFill>
                  <a:srgbClr val="40404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创意图表</a:t>
            </a:r>
            <a:endParaRPr kumimoji="0" lang="zh-CN" altLang="en-US" sz="2800" b="1" i="0" u="none" strike="noStrike" kern="1200" cap="none" spc="600" normalizeH="0" baseline="0" noProof="0" dirty="0">
              <a:ln>
                <a:noFill/>
              </a:ln>
              <a:solidFill>
                <a:srgbClr val="404040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</a:endParaRPr>
          </a:p>
        </p:txBody>
      </p:sp>
      <p:grpSp>
        <p:nvGrpSpPr>
          <p:cNvPr id="208" name="PA_组合 207"/>
          <p:cNvGrpSpPr/>
          <p:nvPr>
            <p:custDataLst>
              <p:tags r:id="rId8"/>
            </p:custDataLst>
          </p:nvPr>
        </p:nvGrpSpPr>
        <p:grpSpPr>
          <a:xfrm>
            <a:off x="704413" y="2433818"/>
            <a:ext cx="3323137" cy="1022167"/>
            <a:chOff x="775788" y="1184908"/>
            <a:chExt cx="3323137" cy="1022167"/>
          </a:xfrm>
        </p:grpSpPr>
        <p:sp>
          <p:nvSpPr>
            <p:cNvPr id="209" name="PA_文本框 208"/>
            <p:cNvSpPr txBox="1"/>
            <p:nvPr>
              <p:custDataLst>
                <p:tags r:id="rId193"/>
              </p:custDataLst>
            </p:nvPr>
          </p:nvSpPr>
          <p:spPr>
            <a:xfrm>
              <a:off x="1147304" y="1184908"/>
              <a:ext cx="2951621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altLang="zh-CN" sz="1800" b="1" i="0" u="none" strike="noStrike" kern="1200" cap="none" spc="300" normalizeH="0" baseline="0" noProof="0" dirty="0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1.</a:t>
              </a:r>
              <a:r>
                <a:rPr kumimoji="0" lang="zh-CN" altLang="en-US" sz="1800" b="1" i="0" u="none" strike="noStrike" kern="1200" cap="none" spc="300" normalizeH="0" baseline="0" noProof="0" dirty="0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点击此处添加标题</a:t>
              </a:r>
            </a:p>
          </p:txBody>
        </p:sp>
        <p:sp>
          <p:nvSpPr>
            <p:cNvPr id="210" name="PA_文本框 209"/>
            <p:cNvSpPr txBox="1"/>
            <p:nvPr>
              <p:custDataLst>
                <p:tags r:id="rId194"/>
              </p:custDataLst>
            </p:nvPr>
          </p:nvSpPr>
          <p:spPr>
            <a:xfrm>
              <a:off x="1147304" y="1636791"/>
              <a:ext cx="1595309" cy="57028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50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点击此处添加文字说明</a:t>
              </a:r>
              <a:endParaRPr kumimoji="0" lang="en-US" altLang="zh-CN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endParaRPr>
            </a:p>
            <a:p>
              <a:pPr marL="0" marR="0" lvl="0" indent="0" algn="l" defTabSz="914400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50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点击此处添加文字说明</a:t>
              </a:r>
            </a:p>
          </p:txBody>
        </p:sp>
        <p:cxnSp>
          <p:nvCxnSpPr>
            <p:cNvPr id="211" name="PA_直接连接符 210"/>
            <p:cNvCxnSpPr/>
            <p:nvPr>
              <p:custDataLst>
                <p:tags r:id="rId195"/>
              </p:custDataLst>
            </p:nvPr>
          </p:nvCxnSpPr>
          <p:spPr>
            <a:xfrm>
              <a:off x="1213979" y="1595515"/>
              <a:ext cx="2358780" cy="0"/>
            </a:xfrm>
            <a:prstGeom prst="line">
              <a:avLst/>
            </a:prstGeom>
            <a:ln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2" name="PA_直接连接符 211"/>
            <p:cNvCxnSpPr/>
            <p:nvPr>
              <p:custDataLst>
                <p:tags r:id="rId196"/>
              </p:custDataLst>
            </p:nvPr>
          </p:nvCxnSpPr>
          <p:spPr>
            <a:xfrm>
              <a:off x="1213979" y="1644435"/>
              <a:ext cx="817523" cy="0"/>
            </a:xfrm>
            <a:prstGeom prst="line">
              <a:avLst/>
            </a:prstGeom>
            <a:ln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13" name="PA_任意多边形 255"/>
            <p:cNvSpPr>
              <a:spLocks noEditPoints="1"/>
            </p:cNvSpPr>
            <p:nvPr>
              <p:custDataLst>
                <p:tags r:id="rId197"/>
              </p:custDataLst>
            </p:nvPr>
          </p:nvSpPr>
          <p:spPr bwMode="auto">
            <a:xfrm>
              <a:off x="775788" y="1252537"/>
              <a:ext cx="319760" cy="224831"/>
            </a:xfrm>
            <a:custGeom>
              <a:avLst/>
              <a:gdLst>
                <a:gd name="T0" fmla="*/ 54 w 54"/>
                <a:gd name="T1" fmla="*/ 27 h 38"/>
                <a:gd name="T2" fmla="*/ 44 w 54"/>
                <a:gd name="T3" fmla="*/ 38 h 38"/>
                <a:gd name="T4" fmla="*/ 43 w 54"/>
                <a:gd name="T5" fmla="*/ 38 h 38"/>
                <a:gd name="T6" fmla="*/ 11 w 54"/>
                <a:gd name="T7" fmla="*/ 38 h 38"/>
                <a:gd name="T8" fmla="*/ 11 w 54"/>
                <a:gd name="T9" fmla="*/ 38 h 38"/>
                <a:gd name="T10" fmla="*/ 11 w 54"/>
                <a:gd name="T11" fmla="*/ 38 h 38"/>
                <a:gd name="T12" fmla="*/ 10 w 54"/>
                <a:gd name="T13" fmla="*/ 38 h 38"/>
                <a:gd name="T14" fmla="*/ 0 w 54"/>
                <a:gd name="T15" fmla="*/ 27 h 38"/>
                <a:gd name="T16" fmla="*/ 5 w 54"/>
                <a:gd name="T17" fmla="*/ 18 h 38"/>
                <a:gd name="T18" fmla="*/ 5 w 54"/>
                <a:gd name="T19" fmla="*/ 16 h 38"/>
                <a:gd name="T20" fmla="*/ 12 w 54"/>
                <a:gd name="T21" fmla="*/ 8 h 38"/>
                <a:gd name="T22" fmla="*/ 17 w 54"/>
                <a:gd name="T23" fmla="*/ 10 h 38"/>
                <a:gd name="T24" fmla="*/ 31 w 54"/>
                <a:gd name="T25" fmla="*/ 0 h 38"/>
                <a:gd name="T26" fmla="*/ 48 w 54"/>
                <a:gd name="T27" fmla="*/ 17 h 38"/>
                <a:gd name="T28" fmla="*/ 48 w 54"/>
                <a:gd name="T29" fmla="*/ 18 h 38"/>
                <a:gd name="T30" fmla="*/ 54 w 54"/>
                <a:gd name="T31" fmla="*/ 27 h 38"/>
                <a:gd name="T32" fmla="*/ 20 w 54"/>
                <a:gd name="T33" fmla="*/ 32 h 38"/>
                <a:gd name="T34" fmla="*/ 26 w 54"/>
                <a:gd name="T35" fmla="*/ 29 h 38"/>
                <a:gd name="T36" fmla="*/ 24 w 54"/>
                <a:gd name="T37" fmla="*/ 26 h 38"/>
                <a:gd name="T38" fmla="*/ 20 w 54"/>
                <a:gd name="T39" fmla="*/ 28 h 38"/>
                <a:gd name="T40" fmla="*/ 16 w 54"/>
                <a:gd name="T41" fmla="*/ 25 h 38"/>
                <a:gd name="T42" fmla="*/ 20 w 54"/>
                <a:gd name="T43" fmla="*/ 21 h 38"/>
                <a:gd name="T44" fmla="*/ 36 w 54"/>
                <a:gd name="T45" fmla="*/ 32 h 38"/>
                <a:gd name="T46" fmla="*/ 43 w 54"/>
                <a:gd name="T47" fmla="*/ 25 h 38"/>
                <a:gd name="T48" fmla="*/ 36 w 54"/>
                <a:gd name="T49" fmla="*/ 18 h 38"/>
                <a:gd name="T50" fmla="*/ 29 w 54"/>
                <a:gd name="T51" fmla="*/ 20 h 38"/>
                <a:gd name="T52" fmla="*/ 32 w 54"/>
                <a:gd name="T53" fmla="*/ 23 h 38"/>
                <a:gd name="T54" fmla="*/ 35 w 54"/>
                <a:gd name="T55" fmla="*/ 21 h 38"/>
                <a:gd name="T56" fmla="*/ 39 w 54"/>
                <a:gd name="T57" fmla="*/ 25 h 38"/>
                <a:gd name="T58" fmla="*/ 35 w 54"/>
                <a:gd name="T59" fmla="*/ 28 h 38"/>
                <a:gd name="T60" fmla="*/ 20 w 54"/>
                <a:gd name="T61" fmla="*/ 18 h 38"/>
                <a:gd name="T62" fmla="*/ 12 w 54"/>
                <a:gd name="T63" fmla="*/ 25 h 38"/>
                <a:gd name="T64" fmla="*/ 20 w 54"/>
                <a:gd name="T65" fmla="*/ 32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4" h="38">
                  <a:moveTo>
                    <a:pt x="54" y="27"/>
                  </a:moveTo>
                  <a:cubicBezTo>
                    <a:pt x="54" y="33"/>
                    <a:pt x="50" y="38"/>
                    <a:pt x="44" y="38"/>
                  </a:cubicBezTo>
                  <a:cubicBezTo>
                    <a:pt x="43" y="38"/>
                    <a:pt x="43" y="38"/>
                    <a:pt x="43" y="38"/>
                  </a:cubicBezTo>
                  <a:cubicBezTo>
                    <a:pt x="11" y="38"/>
                    <a:pt x="11" y="38"/>
                    <a:pt x="11" y="38"/>
                  </a:cubicBezTo>
                  <a:cubicBezTo>
                    <a:pt x="11" y="38"/>
                    <a:pt x="11" y="38"/>
                    <a:pt x="11" y="38"/>
                  </a:cubicBezTo>
                  <a:cubicBezTo>
                    <a:pt x="11" y="38"/>
                    <a:pt x="11" y="38"/>
                    <a:pt x="11" y="38"/>
                  </a:cubicBezTo>
                  <a:cubicBezTo>
                    <a:pt x="10" y="38"/>
                    <a:pt x="10" y="38"/>
                    <a:pt x="10" y="38"/>
                  </a:cubicBezTo>
                  <a:cubicBezTo>
                    <a:pt x="4" y="38"/>
                    <a:pt x="0" y="33"/>
                    <a:pt x="0" y="27"/>
                  </a:cubicBezTo>
                  <a:cubicBezTo>
                    <a:pt x="0" y="23"/>
                    <a:pt x="2" y="20"/>
                    <a:pt x="5" y="18"/>
                  </a:cubicBezTo>
                  <a:cubicBezTo>
                    <a:pt x="5" y="17"/>
                    <a:pt x="5" y="16"/>
                    <a:pt x="5" y="16"/>
                  </a:cubicBezTo>
                  <a:cubicBezTo>
                    <a:pt x="5" y="11"/>
                    <a:pt x="8" y="8"/>
                    <a:pt x="12" y="8"/>
                  </a:cubicBezTo>
                  <a:cubicBezTo>
                    <a:pt x="14" y="8"/>
                    <a:pt x="15" y="9"/>
                    <a:pt x="17" y="10"/>
                  </a:cubicBezTo>
                  <a:cubicBezTo>
                    <a:pt x="19" y="4"/>
                    <a:pt x="25" y="0"/>
                    <a:pt x="31" y="0"/>
                  </a:cubicBezTo>
                  <a:cubicBezTo>
                    <a:pt x="40" y="0"/>
                    <a:pt x="48" y="8"/>
                    <a:pt x="48" y="17"/>
                  </a:cubicBezTo>
                  <a:cubicBezTo>
                    <a:pt x="48" y="17"/>
                    <a:pt x="48" y="17"/>
                    <a:pt x="48" y="18"/>
                  </a:cubicBezTo>
                  <a:cubicBezTo>
                    <a:pt x="52" y="19"/>
                    <a:pt x="54" y="23"/>
                    <a:pt x="54" y="27"/>
                  </a:cubicBezTo>
                  <a:close/>
                  <a:moveTo>
                    <a:pt x="20" y="32"/>
                  </a:moveTo>
                  <a:cubicBezTo>
                    <a:pt x="23" y="32"/>
                    <a:pt x="24" y="31"/>
                    <a:pt x="26" y="29"/>
                  </a:cubicBezTo>
                  <a:cubicBezTo>
                    <a:pt x="26" y="28"/>
                    <a:pt x="25" y="27"/>
                    <a:pt x="24" y="26"/>
                  </a:cubicBezTo>
                  <a:cubicBezTo>
                    <a:pt x="23" y="27"/>
                    <a:pt x="22" y="28"/>
                    <a:pt x="20" y="28"/>
                  </a:cubicBezTo>
                  <a:cubicBezTo>
                    <a:pt x="18" y="28"/>
                    <a:pt x="16" y="27"/>
                    <a:pt x="16" y="25"/>
                  </a:cubicBezTo>
                  <a:cubicBezTo>
                    <a:pt x="16" y="23"/>
                    <a:pt x="18" y="21"/>
                    <a:pt x="20" y="21"/>
                  </a:cubicBezTo>
                  <a:cubicBezTo>
                    <a:pt x="26" y="21"/>
                    <a:pt x="27" y="32"/>
                    <a:pt x="36" y="32"/>
                  </a:cubicBezTo>
                  <a:cubicBezTo>
                    <a:pt x="40" y="32"/>
                    <a:pt x="43" y="29"/>
                    <a:pt x="43" y="25"/>
                  </a:cubicBezTo>
                  <a:cubicBezTo>
                    <a:pt x="43" y="20"/>
                    <a:pt x="40" y="18"/>
                    <a:pt x="36" y="18"/>
                  </a:cubicBezTo>
                  <a:cubicBezTo>
                    <a:pt x="33" y="18"/>
                    <a:pt x="31" y="18"/>
                    <a:pt x="29" y="20"/>
                  </a:cubicBezTo>
                  <a:cubicBezTo>
                    <a:pt x="30" y="21"/>
                    <a:pt x="31" y="22"/>
                    <a:pt x="32" y="23"/>
                  </a:cubicBezTo>
                  <a:cubicBezTo>
                    <a:pt x="33" y="22"/>
                    <a:pt x="34" y="21"/>
                    <a:pt x="35" y="21"/>
                  </a:cubicBezTo>
                  <a:cubicBezTo>
                    <a:pt x="37" y="21"/>
                    <a:pt x="39" y="23"/>
                    <a:pt x="39" y="25"/>
                  </a:cubicBezTo>
                  <a:cubicBezTo>
                    <a:pt x="39" y="27"/>
                    <a:pt x="37" y="28"/>
                    <a:pt x="35" y="28"/>
                  </a:cubicBezTo>
                  <a:cubicBezTo>
                    <a:pt x="30" y="28"/>
                    <a:pt x="28" y="18"/>
                    <a:pt x="20" y="18"/>
                  </a:cubicBezTo>
                  <a:cubicBezTo>
                    <a:pt x="16" y="18"/>
                    <a:pt x="12" y="20"/>
                    <a:pt x="12" y="25"/>
                  </a:cubicBezTo>
                  <a:cubicBezTo>
                    <a:pt x="12" y="29"/>
                    <a:pt x="16" y="32"/>
                    <a:pt x="20" y="32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20" name="PA_组合 219"/>
          <p:cNvGrpSpPr/>
          <p:nvPr>
            <p:custDataLst>
              <p:tags r:id="rId9"/>
            </p:custDataLst>
          </p:nvPr>
        </p:nvGrpSpPr>
        <p:grpSpPr>
          <a:xfrm>
            <a:off x="8808101" y="4404900"/>
            <a:ext cx="3192914" cy="1022167"/>
            <a:chOff x="821668" y="2906974"/>
            <a:chExt cx="3192914" cy="1022167"/>
          </a:xfrm>
        </p:grpSpPr>
        <p:sp>
          <p:nvSpPr>
            <p:cNvPr id="221" name="PA_文本框 220"/>
            <p:cNvSpPr txBox="1"/>
            <p:nvPr>
              <p:custDataLst>
                <p:tags r:id="rId188"/>
              </p:custDataLst>
            </p:nvPr>
          </p:nvSpPr>
          <p:spPr>
            <a:xfrm>
              <a:off x="1147304" y="2906974"/>
              <a:ext cx="2867278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altLang="zh-CN" sz="1800" b="1" i="0" u="none" strike="noStrike" kern="1200" cap="none" spc="300" normalizeH="0" baseline="0" noProof="0" dirty="0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2.</a:t>
              </a:r>
              <a:r>
                <a:rPr kumimoji="0" lang="zh-CN" altLang="en-US" sz="1800" b="1" i="0" u="none" strike="noStrike" kern="1200" cap="none" spc="300" normalizeH="0" baseline="0" noProof="0" dirty="0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点击此处添加标题</a:t>
              </a:r>
            </a:p>
          </p:txBody>
        </p:sp>
        <p:sp>
          <p:nvSpPr>
            <p:cNvPr id="222" name="PA_文本框 221"/>
            <p:cNvSpPr txBox="1"/>
            <p:nvPr>
              <p:custDataLst>
                <p:tags r:id="rId189"/>
              </p:custDataLst>
            </p:nvPr>
          </p:nvSpPr>
          <p:spPr>
            <a:xfrm>
              <a:off x="1147304" y="3358857"/>
              <a:ext cx="1595309" cy="57028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50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点击此处添加文字说明</a:t>
              </a:r>
              <a:endParaRPr kumimoji="0" lang="en-US" altLang="zh-CN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endParaRPr>
            </a:p>
            <a:p>
              <a:pPr marL="0" marR="0" lvl="0" indent="0" algn="l" defTabSz="914400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50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点击此处添加文字说明</a:t>
              </a:r>
            </a:p>
          </p:txBody>
        </p:sp>
        <p:cxnSp>
          <p:nvCxnSpPr>
            <p:cNvPr id="223" name="PA_直接连接符 222"/>
            <p:cNvCxnSpPr/>
            <p:nvPr>
              <p:custDataLst>
                <p:tags r:id="rId190"/>
              </p:custDataLst>
            </p:nvPr>
          </p:nvCxnSpPr>
          <p:spPr>
            <a:xfrm>
              <a:off x="1213979" y="3317581"/>
              <a:ext cx="2358780" cy="0"/>
            </a:xfrm>
            <a:prstGeom prst="line">
              <a:avLst/>
            </a:prstGeom>
            <a:ln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4" name="PA_直接连接符 223"/>
            <p:cNvCxnSpPr/>
            <p:nvPr>
              <p:custDataLst>
                <p:tags r:id="rId191"/>
              </p:custDataLst>
            </p:nvPr>
          </p:nvCxnSpPr>
          <p:spPr>
            <a:xfrm>
              <a:off x="1213979" y="3366501"/>
              <a:ext cx="817523" cy="0"/>
            </a:xfrm>
            <a:prstGeom prst="line">
              <a:avLst/>
            </a:prstGeom>
            <a:ln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25" name="PA_任意多边形 163"/>
            <p:cNvSpPr>
              <a:spLocks noEditPoints="1"/>
            </p:cNvSpPr>
            <p:nvPr>
              <p:custDataLst>
                <p:tags r:id="rId192"/>
              </p:custDataLst>
            </p:nvPr>
          </p:nvSpPr>
          <p:spPr bwMode="auto">
            <a:xfrm>
              <a:off x="821668" y="2962934"/>
              <a:ext cx="298748" cy="230613"/>
            </a:xfrm>
            <a:custGeom>
              <a:avLst/>
              <a:gdLst>
                <a:gd name="T0" fmla="*/ 38 w 48"/>
                <a:gd name="T1" fmla="*/ 30 h 37"/>
                <a:gd name="T2" fmla="*/ 30 w 48"/>
                <a:gd name="T3" fmla="*/ 37 h 37"/>
                <a:gd name="T4" fmla="*/ 8 w 48"/>
                <a:gd name="T5" fmla="*/ 37 h 37"/>
                <a:gd name="T6" fmla="*/ 0 w 48"/>
                <a:gd name="T7" fmla="*/ 30 h 37"/>
                <a:gd name="T8" fmla="*/ 0 w 48"/>
                <a:gd name="T9" fmla="*/ 7 h 37"/>
                <a:gd name="T10" fmla="*/ 8 w 48"/>
                <a:gd name="T11" fmla="*/ 0 h 37"/>
                <a:gd name="T12" fmla="*/ 30 w 48"/>
                <a:gd name="T13" fmla="*/ 0 h 37"/>
                <a:gd name="T14" fmla="*/ 33 w 48"/>
                <a:gd name="T15" fmla="*/ 0 h 37"/>
                <a:gd name="T16" fmla="*/ 34 w 48"/>
                <a:gd name="T17" fmla="*/ 1 h 37"/>
                <a:gd name="T18" fmla="*/ 34 w 48"/>
                <a:gd name="T19" fmla="*/ 2 h 37"/>
                <a:gd name="T20" fmla="*/ 32 w 48"/>
                <a:gd name="T21" fmla="*/ 3 h 37"/>
                <a:gd name="T22" fmla="*/ 31 w 48"/>
                <a:gd name="T23" fmla="*/ 3 h 37"/>
                <a:gd name="T24" fmla="*/ 30 w 48"/>
                <a:gd name="T25" fmla="*/ 3 h 37"/>
                <a:gd name="T26" fmla="*/ 8 w 48"/>
                <a:gd name="T27" fmla="*/ 3 h 37"/>
                <a:gd name="T28" fmla="*/ 4 w 48"/>
                <a:gd name="T29" fmla="*/ 7 h 37"/>
                <a:gd name="T30" fmla="*/ 4 w 48"/>
                <a:gd name="T31" fmla="*/ 30 h 37"/>
                <a:gd name="T32" fmla="*/ 8 w 48"/>
                <a:gd name="T33" fmla="*/ 34 h 37"/>
                <a:gd name="T34" fmla="*/ 30 w 48"/>
                <a:gd name="T35" fmla="*/ 34 h 37"/>
                <a:gd name="T36" fmla="*/ 34 w 48"/>
                <a:gd name="T37" fmla="*/ 30 h 37"/>
                <a:gd name="T38" fmla="*/ 34 w 48"/>
                <a:gd name="T39" fmla="*/ 26 h 37"/>
                <a:gd name="T40" fmla="*/ 35 w 48"/>
                <a:gd name="T41" fmla="*/ 26 h 37"/>
                <a:gd name="T42" fmla="*/ 36 w 48"/>
                <a:gd name="T43" fmla="*/ 24 h 37"/>
                <a:gd name="T44" fmla="*/ 37 w 48"/>
                <a:gd name="T45" fmla="*/ 24 h 37"/>
                <a:gd name="T46" fmla="*/ 38 w 48"/>
                <a:gd name="T47" fmla="*/ 25 h 37"/>
                <a:gd name="T48" fmla="*/ 38 w 48"/>
                <a:gd name="T49" fmla="*/ 30 h 37"/>
                <a:gd name="T50" fmla="*/ 43 w 48"/>
                <a:gd name="T51" fmla="*/ 13 h 37"/>
                <a:gd name="T52" fmla="*/ 25 w 48"/>
                <a:gd name="T53" fmla="*/ 31 h 37"/>
                <a:gd name="T54" fmla="*/ 17 w 48"/>
                <a:gd name="T55" fmla="*/ 31 h 37"/>
                <a:gd name="T56" fmla="*/ 17 w 48"/>
                <a:gd name="T57" fmla="*/ 23 h 37"/>
                <a:gd name="T58" fmla="*/ 35 w 48"/>
                <a:gd name="T59" fmla="*/ 5 h 37"/>
                <a:gd name="T60" fmla="*/ 43 w 48"/>
                <a:gd name="T61" fmla="*/ 13 h 37"/>
                <a:gd name="T62" fmla="*/ 27 w 48"/>
                <a:gd name="T63" fmla="*/ 25 h 37"/>
                <a:gd name="T64" fmla="*/ 23 w 48"/>
                <a:gd name="T65" fmla="*/ 21 h 37"/>
                <a:gd name="T66" fmla="*/ 20 w 48"/>
                <a:gd name="T67" fmla="*/ 24 h 37"/>
                <a:gd name="T68" fmla="*/ 20 w 48"/>
                <a:gd name="T69" fmla="*/ 25 h 37"/>
                <a:gd name="T70" fmla="*/ 22 w 48"/>
                <a:gd name="T71" fmla="*/ 25 h 37"/>
                <a:gd name="T72" fmla="*/ 22 w 48"/>
                <a:gd name="T73" fmla="*/ 28 h 37"/>
                <a:gd name="T74" fmla="*/ 24 w 48"/>
                <a:gd name="T75" fmla="*/ 28 h 37"/>
                <a:gd name="T76" fmla="*/ 27 w 48"/>
                <a:gd name="T77" fmla="*/ 25 h 37"/>
                <a:gd name="T78" fmla="*/ 35 w 48"/>
                <a:gd name="T79" fmla="*/ 9 h 37"/>
                <a:gd name="T80" fmla="*/ 25 w 48"/>
                <a:gd name="T81" fmla="*/ 18 h 37"/>
                <a:gd name="T82" fmla="*/ 25 w 48"/>
                <a:gd name="T83" fmla="*/ 19 h 37"/>
                <a:gd name="T84" fmla="*/ 26 w 48"/>
                <a:gd name="T85" fmla="*/ 19 h 37"/>
                <a:gd name="T86" fmla="*/ 36 w 48"/>
                <a:gd name="T87" fmla="*/ 10 h 37"/>
                <a:gd name="T88" fmla="*/ 36 w 48"/>
                <a:gd name="T89" fmla="*/ 9 h 37"/>
                <a:gd name="T90" fmla="*/ 35 w 48"/>
                <a:gd name="T91" fmla="*/ 9 h 37"/>
                <a:gd name="T92" fmla="*/ 45 w 48"/>
                <a:gd name="T93" fmla="*/ 11 h 37"/>
                <a:gd name="T94" fmla="*/ 37 w 48"/>
                <a:gd name="T95" fmla="*/ 3 h 37"/>
                <a:gd name="T96" fmla="*/ 39 w 48"/>
                <a:gd name="T97" fmla="*/ 1 h 37"/>
                <a:gd name="T98" fmla="*/ 43 w 48"/>
                <a:gd name="T99" fmla="*/ 1 h 37"/>
                <a:gd name="T100" fmla="*/ 47 w 48"/>
                <a:gd name="T101" fmla="*/ 5 h 37"/>
                <a:gd name="T102" fmla="*/ 47 w 48"/>
                <a:gd name="T103" fmla="*/ 8 h 37"/>
                <a:gd name="T104" fmla="*/ 45 w 48"/>
                <a:gd name="T105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8" h="37">
                  <a:moveTo>
                    <a:pt x="38" y="30"/>
                  </a:moveTo>
                  <a:cubicBezTo>
                    <a:pt x="38" y="34"/>
                    <a:pt x="34" y="37"/>
                    <a:pt x="30" y="37"/>
                  </a:cubicBezTo>
                  <a:cubicBezTo>
                    <a:pt x="8" y="37"/>
                    <a:pt x="8" y="37"/>
                    <a:pt x="8" y="37"/>
                  </a:cubicBezTo>
                  <a:cubicBezTo>
                    <a:pt x="4" y="37"/>
                    <a:pt x="0" y="34"/>
                    <a:pt x="0" y="30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3"/>
                    <a:pt x="4" y="0"/>
                    <a:pt x="8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1" y="0"/>
                    <a:pt x="32" y="0"/>
                    <a:pt x="33" y="0"/>
                  </a:cubicBezTo>
                  <a:cubicBezTo>
                    <a:pt x="34" y="0"/>
                    <a:pt x="34" y="1"/>
                    <a:pt x="34" y="1"/>
                  </a:cubicBezTo>
                  <a:cubicBezTo>
                    <a:pt x="34" y="1"/>
                    <a:pt x="34" y="2"/>
                    <a:pt x="34" y="2"/>
                  </a:cubicBezTo>
                  <a:cubicBezTo>
                    <a:pt x="32" y="3"/>
                    <a:pt x="32" y="3"/>
                    <a:pt x="32" y="3"/>
                  </a:cubicBezTo>
                  <a:cubicBezTo>
                    <a:pt x="32" y="3"/>
                    <a:pt x="32" y="3"/>
                    <a:pt x="31" y="3"/>
                  </a:cubicBezTo>
                  <a:cubicBezTo>
                    <a:pt x="31" y="3"/>
                    <a:pt x="31" y="3"/>
                    <a:pt x="30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6" y="3"/>
                    <a:pt x="4" y="5"/>
                    <a:pt x="4" y="7"/>
                  </a:cubicBezTo>
                  <a:cubicBezTo>
                    <a:pt x="4" y="30"/>
                    <a:pt x="4" y="30"/>
                    <a:pt x="4" y="30"/>
                  </a:cubicBezTo>
                  <a:cubicBezTo>
                    <a:pt x="4" y="32"/>
                    <a:pt x="6" y="34"/>
                    <a:pt x="8" y="34"/>
                  </a:cubicBezTo>
                  <a:cubicBezTo>
                    <a:pt x="30" y="34"/>
                    <a:pt x="30" y="34"/>
                    <a:pt x="30" y="34"/>
                  </a:cubicBezTo>
                  <a:cubicBezTo>
                    <a:pt x="33" y="34"/>
                    <a:pt x="34" y="32"/>
                    <a:pt x="34" y="30"/>
                  </a:cubicBezTo>
                  <a:cubicBezTo>
                    <a:pt x="34" y="26"/>
                    <a:pt x="34" y="26"/>
                    <a:pt x="34" y="26"/>
                  </a:cubicBezTo>
                  <a:cubicBezTo>
                    <a:pt x="34" y="26"/>
                    <a:pt x="35" y="26"/>
                    <a:pt x="35" y="26"/>
                  </a:cubicBezTo>
                  <a:cubicBezTo>
                    <a:pt x="36" y="24"/>
                    <a:pt x="36" y="24"/>
                    <a:pt x="36" y="24"/>
                  </a:cubicBezTo>
                  <a:cubicBezTo>
                    <a:pt x="37" y="24"/>
                    <a:pt x="37" y="24"/>
                    <a:pt x="37" y="24"/>
                  </a:cubicBezTo>
                  <a:cubicBezTo>
                    <a:pt x="38" y="24"/>
                    <a:pt x="38" y="24"/>
                    <a:pt x="38" y="25"/>
                  </a:cubicBezTo>
                  <a:lnTo>
                    <a:pt x="38" y="30"/>
                  </a:lnTo>
                  <a:close/>
                  <a:moveTo>
                    <a:pt x="43" y="13"/>
                  </a:moveTo>
                  <a:cubicBezTo>
                    <a:pt x="25" y="31"/>
                    <a:pt x="25" y="31"/>
                    <a:pt x="25" y="31"/>
                  </a:cubicBezTo>
                  <a:cubicBezTo>
                    <a:pt x="17" y="31"/>
                    <a:pt x="17" y="31"/>
                    <a:pt x="17" y="31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35" y="5"/>
                    <a:pt x="35" y="5"/>
                    <a:pt x="35" y="5"/>
                  </a:cubicBezTo>
                  <a:lnTo>
                    <a:pt x="43" y="13"/>
                  </a:lnTo>
                  <a:close/>
                  <a:moveTo>
                    <a:pt x="27" y="25"/>
                  </a:moveTo>
                  <a:cubicBezTo>
                    <a:pt x="23" y="21"/>
                    <a:pt x="23" y="21"/>
                    <a:pt x="23" y="21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4" y="28"/>
                    <a:pt x="24" y="28"/>
                    <a:pt x="24" y="28"/>
                  </a:cubicBezTo>
                  <a:lnTo>
                    <a:pt x="27" y="25"/>
                  </a:lnTo>
                  <a:close/>
                  <a:moveTo>
                    <a:pt x="35" y="9"/>
                  </a:moveTo>
                  <a:cubicBezTo>
                    <a:pt x="25" y="18"/>
                    <a:pt x="25" y="18"/>
                    <a:pt x="25" y="18"/>
                  </a:cubicBezTo>
                  <a:cubicBezTo>
                    <a:pt x="25" y="18"/>
                    <a:pt x="25" y="19"/>
                    <a:pt x="25" y="19"/>
                  </a:cubicBezTo>
                  <a:cubicBezTo>
                    <a:pt x="26" y="19"/>
                    <a:pt x="26" y="19"/>
                    <a:pt x="26" y="19"/>
                  </a:cubicBezTo>
                  <a:cubicBezTo>
                    <a:pt x="36" y="10"/>
                    <a:pt x="36" y="10"/>
                    <a:pt x="36" y="10"/>
                  </a:cubicBezTo>
                  <a:cubicBezTo>
                    <a:pt x="36" y="9"/>
                    <a:pt x="36" y="9"/>
                    <a:pt x="36" y="9"/>
                  </a:cubicBezTo>
                  <a:cubicBezTo>
                    <a:pt x="35" y="8"/>
                    <a:pt x="35" y="8"/>
                    <a:pt x="35" y="9"/>
                  </a:cubicBezTo>
                  <a:close/>
                  <a:moveTo>
                    <a:pt x="45" y="11"/>
                  </a:moveTo>
                  <a:cubicBezTo>
                    <a:pt x="37" y="3"/>
                    <a:pt x="37" y="3"/>
                    <a:pt x="37" y="3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40" y="0"/>
                    <a:pt x="42" y="0"/>
                    <a:pt x="43" y="1"/>
                  </a:cubicBezTo>
                  <a:cubicBezTo>
                    <a:pt x="47" y="5"/>
                    <a:pt x="47" y="5"/>
                    <a:pt x="47" y="5"/>
                  </a:cubicBezTo>
                  <a:cubicBezTo>
                    <a:pt x="48" y="6"/>
                    <a:pt x="48" y="7"/>
                    <a:pt x="47" y="8"/>
                  </a:cubicBezTo>
                  <a:lnTo>
                    <a:pt x="45" y="11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" name="PA_组合 1"/>
          <p:cNvGrpSpPr/>
          <p:nvPr>
            <p:custDataLst>
              <p:tags r:id="rId10"/>
            </p:custDataLst>
          </p:nvPr>
        </p:nvGrpSpPr>
        <p:grpSpPr>
          <a:xfrm>
            <a:off x="5575221" y="2177010"/>
            <a:ext cx="2828251" cy="3343138"/>
            <a:chOff x="4272260" y="1543891"/>
            <a:chExt cx="3873837" cy="4579075"/>
          </a:xfrm>
          <a:solidFill>
            <a:schemeClr val="accent4"/>
          </a:solidFill>
        </p:grpSpPr>
        <p:sp>
          <p:nvSpPr>
            <p:cNvPr id="67" name="PA_任意多边形 5"/>
            <p:cNvSpPr/>
            <p:nvPr>
              <p:custDataLst>
                <p:tags r:id="rId101"/>
              </p:custDataLst>
            </p:nvPr>
          </p:nvSpPr>
          <p:spPr bwMode="auto">
            <a:xfrm>
              <a:off x="7844054" y="3947407"/>
              <a:ext cx="5699" cy="12823"/>
            </a:xfrm>
            <a:custGeom>
              <a:avLst/>
              <a:gdLst>
                <a:gd name="T0" fmla="*/ 0 w 4"/>
                <a:gd name="T1" fmla="*/ 9 h 9"/>
                <a:gd name="T2" fmla="*/ 0 w 4"/>
                <a:gd name="T3" fmla="*/ 9 h 9"/>
                <a:gd name="T4" fmla="*/ 0 w 4"/>
                <a:gd name="T5" fmla="*/ 9 h 9"/>
                <a:gd name="T6" fmla="*/ 4 w 4"/>
                <a:gd name="T7" fmla="*/ 0 h 9"/>
                <a:gd name="T8" fmla="*/ 0 w 4"/>
                <a:gd name="T9" fmla="*/ 9 h 9"/>
                <a:gd name="T10" fmla="*/ 0 w 4"/>
                <a:gd name="T11" fmla="*/ 9 h 9"/>
                <a:gd name="T12" fmla="*/ 0 w 4"/>
                <a:gd name="T13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9">
                  <a:moveTo>
                    <a:pt x="0" y="9"/>
                  </a:moveTo>
                  <a:lnTo>
                    <a:pt x="0" y="9"/>
                  </a:lnTo>
                  <a:lnTo>
                    <a:pt x="0" y="9"/>
                  </a:lnTo>
                  <a:lnTo>
                    <a:pt x="4" y="0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68" name="PA_任意多边形 6"/>
            <p:cNvSpPr/>
            <p:nvPr>
              <p:custDataLst>
                <p:tags r:id="rId102"/>
              </p:custDataLst>
            </p:nvPr>
          </p:nvSpPr>
          <p:spPr bwMode="auto">
            <a:xfrm>
              <a:off x="7844054" y="3947407"/>
              <a:ext cx="5699" cy="12823"/>
            </a:xfrm>
            <a:custGeom>
              <a:avLst/>
              <a:gdLst>
                <a:gd name="T0" fmla="*/ 0 w 4"/>
                <a:gd name="T1" fmla="*/ 9 h 9"/>
                <a:gd name="T2" fmla="*/ 0 w 4"/>
                <a:gd name="T3" fmla="*/ 9 h 9"/>
                <a:gd name="T4" fmla="*/ 0 w 4"/>
                <a:gd name="T5" fmla="*/ 9 h 9"/>
                <a:gd name="T6" fmla="*/ 4 w 4"/>
                <a:gd name="T7" fmla="*/ 0 h 9"/>
                <a:gd name="T8" fmla="*/ 0 w 4"/>
                <a:gd name="T9" fmla="*/ 9 h 9"/>
                <a:gd name="T10" fmla="*/ 0 w 4"/>
                <a:gd name="T11" fmla="*/ 9 h 9"/>
                <a:gd name="T12" fmla="*/ 0 w 4"/>
                <a:gd name="T13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9">
                  <a:moveTo>
                    <a:pt x="0" y="9"/>
                  </a:moveTo>
                  <a:lnTo>
                    <a:pt x="0" y="9"/>
                  </a:lnTo>
                  <a:lnTo>
                    <a:pt x="0" y="9"/>
                  </a:lnTo>
                  <a:lnTo>
                    <a:pt x="4" y="0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69" name="PA_任意多边形 7"/>
            <p:cNvSpPr/>
            <p:nvPr>
              <p:custDataLst>
                <p:tags r:id="rId103"/>
              </p:custDataLst>
            </p:nvPr>
          </p:nvSpPr>
          <p:spPr bwMode="auto">
            <a:xfrm>
              <a:off x="7844054" y="3960229"/>
              <a:ext cx="0" cy="5699"/>
            </a:xfrm>
            <a:custGeom>
              <a:avLst/>
              <a:gdLst>
                <a:gd name="T0" fmla="*/ 0 h 4"/>
                <a:gd name="T1" fmla="*/ 4 h 4"/>
                <a:gd name="T2" fmla="*/ 0 h 4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4">
                  <a:moveTo>
                    <a:pt x="0" y="0"/>
                  </a:moveTo>
                  <a:lnTo>
                    <a:pt x="0" y="4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70" name="PA_任意多边形 8"/>
            <p:cNvSpPr/>
            <p:nvPr>
              <p:custDataLst>
                <p:tags r:id="rId104"/>
              </p:custDataLst>
            </p:nvPr>
          </p:nvSpPr>
          <p:spPr bwMode="auto">
            <a:xfrm>
              <a:off x="7844054" y="3960229"/>
              <a:ext cx="0" cy="5699"/>
            </a:xfrm>
            <a:custGeom>
              <a:avLst/>
              <a:gdLst>
                <a:gd name="T0" fmla="*/ 0 h 4"/>
                <a:gd name="T1" fmla="*/ 4 h 4"/>
                <a:gd name="T2" fmla="*/ 0 h 4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4">
                  <a:moveTo>
                    <a:pt x="0" y="0"/>
                  </a:moveTo>
                  <a:lnTo>
                    <a:pt x="0" y="4"/>
                  </a:lnTo>
                  <a:lnTo>
                    <a:pt x="0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71" name="PA_任意多边形 9"/>
            <p:cNvSpPr/>
            <p:nvPr>
              <p:custDataLst>
                <p:tags r:id="rId105"/>
              </p:custDataLst>
            </p:nvPr>
          </p:nvSpPr>
          <p:spPr bwMode="auto">
            <a:xfrm>
              <a:off x="7844054" y="3965928"/>
              <a:ext cx="0" cy="5699"/>
            </a:xfrm>
            <a:custGeom>
              <a:avLst/>
              <a:gdLst>
                <a:gd name="T0" fmla="*/ 4 h 4"/>
                <a:gd name="T1" fmla="*/ 4 h 4"/>
                <a:gd name="T2" fmla="*/ 0 h 4"/>
                <a:gd name="T3" fmla="*/ 0 h 4"/>
                <a:gd name="T4" fmla="*/ 0 h 4"/>
                <a:gd name="T5" fmla="*/ 0 h 4"/>
                <a:gd name="T6" fmla="*/ 4 h 4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</a:cxnLst>
              <a:rect l="0" t="0" r="r" b="b"/>
              <a:pathLst>
                <a:path h="4">
                  <a:moveTo>
                    <a:pt x="0" y="4"/>
                  </a:moveTo>
                  <a:lnTo>
                    <a:pt x="0" y="4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72" name="PA_任意多边形 10"/>
            <p:cNvSpPr/>
            <p:nvPr>
              <p:custDataLst>
                <p:tags r:id="rId106"/>
              </p:custDataLst>
            </p:nvPr>
          </p:nvSpPr>
          <p:spPr bwMode="auto">
            <a:xfrm>
              <a:off x="7844054" y="3965928"/>
              <a:ext cx="0" cy="5699"/>
            </a:xfrm>
            <a:custGeom>
              <a:avLst/>
              <a:gdLst>
                <a:gd name="T0" fmla="*/ 4 h 4"/>
                <a:gd name="T1" fmla="*/ 4 h 4"/>
                <a:gd name="T2" fmla="*/ 0 h 4"/>
                <a:gd name="T3" fmla="*/ 0 h 4"/>
                <a:gd name="T4" fmla="*/ 0 h 4"/>
                <a:gd name="T5" fmla="*/ 0 h 4"/>
                <a:gd name="T6" fmla="*/ 4 h 4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</a:cxnLst>
              <a:rect l="0" t="0" r="r" b="b"/>
              <a:pathLst>
                <a:path h="4">
                  <a:moveTo>
                    <a:pt x="0" y="4"/>
                  </a:moveTo>
                  <a:lnTo>
                    <a:pt x="0" y="4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4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73" name="PA_任意多边形 11"/>
            <p:cNvSpPr/>
            <p:nvPr>
              <p:custDataLst>
                <p:tags r:id="rId107"/>
              </p:custDataLst>
            </p:nvPr>
          </p:nvSpPr>
          <p:spPr bwMode="auto">
            <a:xfrm>
              <a:off x="7868275" y="3990149"/>
              <a:ext cx="5699" cy="7124"/>
            </a:xfrm>
            <a:custGeom>
              <a:avLst/>
              <a:gdLst>
                <a:gd name="T0" fmla="*/ 4 w 4"/>
                <a:gd name="T1" fmla="*/ 0 h 5"/>
                <a:gd name="T2" fmla="*/ 4 w 4"/>
                <a:gd name="T3" fmla="*/ 0 h 5"/>
                <a:gd name="T4" fmla="*/ 0 w 4"/>
                <a:gd name="T5" fmla="*/ 5 h 5"/>
                <a:gd name="T6" fmla="*/ 4 w 4"/>
                <a:gd name="T7" fmla="*/ 5 h 5"/>
                <a:gd name="T8" fmla="*/ 4 w 4"/>
                <a:gd name="T9" fmla="*/ 5 h 5"/>
                <a:gd name="T10" fmla="*/ 4 w 4"/>
                <a:gd name="T1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5">
                  <a:moveTo>
                    <a:pt x="4" y="0"/>
                  </a:moveTo>
                  <a:lnTo>
                    <a:pt x="4" y="0"/>
                  </a:lnTo>
                  <a:lnTo>
                    <a:pt x="0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74" name="PA_任意多边形 12"/>
            <p:cNvSpPr/>
            <p:nvPr>
              <p:custDataLst>
                <p:tags r:id="rId108"/>
              </p:custDataLst>
            </p:nvPr>
          </p:nvSpPr>
          <p:spPr bwMode="auto">
            <a:xfrm>
              <a:off x="7868275" y="3990149"/>
              <a:ext cx="5699" cy="7124"/>
            </a:xfrm>
            <a:custGeom>
              <a:avLst/>
              <a:gdLst>
                <a:gd name="T0" fmla="*/ 4 w 4"/>
                <a:gd name="T1" fmla="*/ 0 h 5"/>
                <a:gd name="T2" fmla="*/ 4 w 4"/>
                <a:gd name="T3" fmla="*/ 0 h 5"/>
                <a:gd name="T4" fmla="*/ 0 w 4"/>
                <a:gd name="T5" fmla="*/ 5 h 5"/>
                <a:gd name="T6" fmla="*/ 4 w 4"/>
                <a:gd name="T7" fmla="*/ 5 h 5"/>
                <a:gd name="T8" fmla="*/ 4 w 4"/>
                <a:gd name="T9" fmla="*/ 5 h 5"/>
                <a:gd name="T10" fmla="*/ 4 w 4"/>
                <a:gd name="T1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5">
                  <a:moveTo>
                    <a:pt x="4" y="0"/>
                  </a:moveTo>
                  <a:lnTo>
                    <a:pt x="4" y="0"/>
                  </a:lnTo>
                  <a:lnTo>
                    <a:pt x="0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75" name="PA_矩形 13"/>
            <p:cNvSpPr>
              <a:spLocks noChangeArrowheads="1"/>
            </p:cNvSpPr>
            <p:nvPr>
              <p:custDataLst>
                <p:tags r:id="rId109"/>
              </p:custDataLst>
            </p:nvPr>
          </p:nvSpPr>
          <p:spPr bwMode="auto">
            <a:xfrm>
              <a:off x="7868275" y="3997272"/>
              <a:ext cx="1425" cy="5699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76" name="PA_任意多边形 14"/>
            <p:cNvSpPr/>
            <p:nvPr>
              <p:custDataLst>
                <p:tags r:id="rId110"/>
              </p:custDataLst>
            </p:nvPr>
          </p:nvSpPr>
          <p:spPr bwMode="auto">
            <a:xfrm>
              <a:off x="7868275" y="3997272"/>
              <a:ext cx="0" cy="5699"/>
            </a:xfrm>
            <a:custGeom>
              <a:avLst/>
              <a:gdLst>
                <a:gd name="T0" fmla="*/ 0 h 4"/>
                <a:gd name="T1" fmla="*/ 4 h 4"/>
                <a:gd name="T2" fmla="*/ 4 h 4"/>
                <a:gd name="T3" fmla="*/ 0 h 4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4">
                  <a:moveTo>
                    <a:pt x="0" y="0"/>
                  </a:moveTo>
                  <a:lnTo>
                    <a:pt x="0" y="4"/>
                  </a:lnTo>
                  <a:lnTo>
                    <a:pt x="0" y="4"/>
                  </a:lnTo>
                  <a:lnTo>
                    <a:pt x="0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77" name="PA_矩形 15"/>
            <p:cNvSpPr>
              <a:spLocks noChangeArrowheads="1"/>
            </p:cNvSpPr>
            <p:nvPr>
              <p:custDataLst>
                <p:tags r:id="rId111"/>
              </p:custDataLst>
            </p:nvPr>
          </p:nvSpPr>
          <p:spPr bwMode="auto">
            <a:xfrm>
              <a:off x="7825533" y="4310712"/>
              <a:ext cx="1425" cy="142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78" name="PA_任意多边形 16"/>
            <p:cNvSpPr/>
            <p:nvPr>
              <p:custDataLst>
                <p:tags r:id="rId112"/>
              </p:custDataLst>
            </p:nvPr>
          </p:nvSpPr>
          <p:spPr bwMode="auto">
            <a:xfrm>
              <a:off x="7825533" y="431071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79" name="PA_矩形 17"/>
            <p:cNvSpPr>
              <a:spLocks noChangeArrowheads="1"/>
            </p:cNvSpPr>
            <p:nvPr>
              <p:custDataLst>
                <p:tags r:id="rId113"/>
              </p:custDataLst>
            </p:nvPr>
          </p:nvSpPr>
          <p:spPr bwMode="auto">
            <a:xfrm>
              <a:off x="7849753" y="4347755"/>
              <a:ext cx="1425" cy="142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80" name="PA_矩形 18"/>
            <p:cNvSpPr>
              <a:spLocks noChangeArrowheads="1"/>
            </p:cNvSpPr>
            <p:nvPr>
              <p:custDataLst>
                <p:tags r:id="rId114"/>
              </p:custDataLst>
            </p:nvPr>
          </p:nvSpPr>
          <p:spPr bwMode="auto">
            <a:xfrm>
              <a:off x="7849753" y="4347755"/>
              <a:ext cx="1425" cy="142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81" name="PA_矩形 19"/>
            <p:cNvSpPr>
              <a:spLocks noChangeArrowheads="1"/>
            </p:cNvSpPr>
            <p:nvPr>
              <p:custDataLst>
                <p:tags r:id="rId115"/>
              </p:custDataLst>
            </p:nvPr>
          </p:nvSpPr>
          <p:spPr bwMode="auto">
            <a:xfrm>
              <a:off x="7849753" y="4347755"/>
              <a:ext cx="1425" cy="5699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82" name="PA_任意多边形 20"/>
            <p:cNvSpPr/>
            <p:nvPr>
              <p:custDataLst>
                <p:tags r:id="rId116"/>
              </p:custDataLst>
            </p:nvPr>
          </p:nvSpPr>
          <p:spPr bwMode="auto">
            <a:xfrm>
              <a:off x="7849753" y="4347755"/>
              <a:ext cx="0" cy="5699"/>
            </a:xfrm>
            <a:custGeom>
              <a:avLst/>
              <a:gdLst>
                <a:gd name="T0" fmla="*/ 4 h 4"/>
                <a:gd name="T1" fmla="*/ 0 h 4"/>
                <a:gd name="T2" fmla="*/ 0 h 4"/>
                <a:gd name="T3" fmla="*/ 4 h 4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4">
                  <a:moveTo>
                    <a:pt x="0" y="4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4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83" name="PA_矩形 21"/>
            <p:cNvSpPr>
              <a:spLocks noChangeArrowheads="1"/>
            </p:cNvSpPr>
            <p:nvPr>
              <p:custDataLst>
                <p:tags r:id="rId117"/>
              </p:custDataLst>
            </p:nvPr>
          </p:nvSpPr>
          <p:spPr bwMode="auto">
            <a:xfrm>
              <a:off x="7873973" y="4427540"/>
              <a:ext cx="1425" cy="142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84" name="PA_任意多边形 22"/>
            <p:cNvSpPr/>
            <p:nvPr>
              <p:custDataLst>
                <p:tags r:id="rId118"/>
              </p:custDataLst>
            </p:nvPr>
          </p:nvSpPr>
          <p:spPr bwMode="auto">
            <a:xfrm>
              <a:off x="7873973" y="442754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85" name="PA_矩形 23"/>
            <p:cNvSpPr>
              <a:spLocks noChangeArrowheads="1"/>
            </p:cNvSpPr>
            <p:nvPr>
              <p:custDataLst>
                <p:tags r:id="rId119"/>
              </p:custDataLst>
            </p:nvPr>
          </p:nvSpPr>
          <p:spPr bwMode="auto">
            <a:xfrm>
              <a:off x="7992225" y="3725149"/>
              <a:ext cx="1425" cy="142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06" name="PA_任意多边形 24"/>
            <p:cNvSpPr/>
            <p:nvPr>
              <p:custDataLst>
                <p:tags r:id="rId120"/>
              </p:custDataLst>
            </p:nvPr>
          </p:nvSpPr>
          <p:spPr bwMode="auto">
            <a:xfrm>
              <a:off x="7992225" y="372514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07" name="PA_任意多边形 25"/>
            <p:cNvSpPr/>
            <p:nvPr>
              <p:custDataLst>
                <p:tags r:id="rId121"/>
              </p:custDataLst>
            </p:nvPr>
          </p:nvSpPr>
          <p:spPr bwMode="auto">
            <a:xfrm>
              <a:off x="7844054" y="3947407"/>
              <a:ext cx="5699" cy="12823"/>
            </a:xfrm>
            <a:custGeom>
              <a:avLst/>
              <a:gdLst>
                <a:gd name="T0" fmla="*/ 0 w 4"/>
                <a:gd name="T1" fmla="*/ 9 h 9"/>
                <a:gd name="T2" fmla="*/ 0 w 4"/>
                <a:gd name="T3" fmla="*/ 9 h 9"/>
                <a:gd name="T4" fmla="*/ 0 w 4"/>
                <a:gd name="T5" fmla="*/ 9 h 9"/>
                <a:gd name="T6" fmla="*/ 4 w 4"/>
                <a:gd name="T7" fmla="*/ 0 h 9"/>
                <a:gd name="T8" fmla="*/ 0 w 4"/>
                <a:gd name="T9" fmla="*/ 9 h 9"/>
                <a:gd name="T10" fmla="*/ 0 w 4"/>
                <a:gd name="T11" fmla="*/ 9 h 9"/>
                <a:gd name="T12" fmla="*/ 0 w 4"/>
                <a:gd name="T13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9">
                  <a:moveTo>
                    <a:pt x="0" y="9"/>
                  </a:moveTo>
                  <a:lnTo>
                    <a:pt x="0" y="9"/>
                  </a:lnTo>
                  <a:lnTo>
                    <a:pt x="0" y="9"/>
                  </a:lnTo>
                  <a:lnTo>
                    <a:pt x="4" y="0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08" name="PA_任意多边形 26"/>
            <p:cNvSpPr/>
            <p:nvPr>
              <p:custDataLst>
                <p:tags r:id="rId122"/>
              </p:custDataLst>
            </p:nvPr>
          </p:nvSpPr>
          <p:spPr bwMode="auto">
            <a:xfrm>
              <a:off x="7844054" y="3947407"/>
              <a:ext cx="5699" cy="12823"/>
            </a:xfrm>
            <a:custGeom>
              <a:avLst/>
              <a:gdLst>
                <a:gd name="T0" fmla="*/ 0 w 4"/>
                <a:gd name="T1" fmla="*/ 9 h 9"/>
                <a:gd name="T2" fmla="*/ 0 w 4"/>
                <a:gd name="T3" fmla="*/ 9 h 9"/>
                <a:gd name="T4" fmla="*/ 0 w 4"/>
                <a:gd name="T5" fmla="*/ 9 h 9"/>
                <a:gd name="T6" fmla="*/ 4 w 4"/>
                <a:gd name="T7" fmla="*/ 0 h 9"/>
                <a:gd name="T8" fmla="*/ 0 w 4"/>
                <a:gd name="T9" fmla="*/ 9 h 9"/>
                <a:gd name="T10" fmla="*/ 0 w 4"/>
                <a:gd name="T11" fmla="*/ 9 h 9"/>
                <a:gd name="T12" fmla="*/ 0 w 4"/>
                <a:gd name="T13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9">
                  <a:moveTo>
                    <a:pt x="0" y="9"/>
                  </a:moveTo>
                  <a:lnTo>
                    <a:pt x="0" y="9"/>
                  </a:lnTo>
                  <a:lnTo>
                    <a:pt x="0" y="9"/>
                  </a:lnTo>
                  <a:lnTo>
                    <a:pt x="4" y="0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09" name="PA_任意多边形 27"/>
            <p:cNvSpPr/>
            <p:nvPr>
              <p:custDataLst>
                <p:tags r:id="rId123"/>
              </p:custDataLst>
            </p:nvPr>
          </p:nvSpPr>
          <p:spPr bwMode="auto">
            <a:xfrm>
              <a:off x="7844054" y="3960229"/>
              <a:ext cx="0" cy="5699"/>
            </a:xfrm>
            <a:custGeom>
              <a:avLst/>
              <a:gdLst>
                <a:gd name="T0" fmla="*/ 0 h 4"/>
                <a:gd name="T1" fmla="*/ 4 h 4"/>
                <a:gd name="T2" fmla="*/ 0 h 4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4">
                  <a:moveTo>
                    <a:pt x="0" y="0"/>
                  </a:moveTo>
                  <a:lnTo>
                    <a:pt x="0" y="4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10" name="PA_任意多边形 28"/>
            <p:cNvSpPr/>
            <p:nvPr>
              <p:custDataLst>
                <p:tags r:id="rId124"/>
              </p:custDataLst>
            </p:nvPr>
          </p:nvSpPr>
          <p:spPr bwMode="auto">
            <a:xfrm>
              <a:off x="7844054" y="3960229"/>
              <a:ext cx="0" cy="5699"/>
            </a:xfrm>
            <a:custGeom>
              <a:avLst/>
              <a:gdLst>
                <a:gd name="T0" fmla="*/ 0 h 4"/>
                <a:gd name="T1" fmla="*/ 4 h 4"/>
                <a:gd name="T2" fmla="*/ 0 h 4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4">
                  <a:moveTo>
                    <a:pt x="0" y="0"/>
                  </a:moveTo>
                  <a:lnTo>
                    <a:pt x="0" y="4"/>
                  </a:lnTo>
                  <a:lnTo>
                    <a:pt x="0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11" name="PA_任意多边形 29"/>
            <p:cNvSpPr/>
            <p:nvPr>
              <p:custDataLst>
                <p:tags r:id="rId125"/>
              </p:custDataLst>
            </p:nvPr>
          </p:nvSpPr>
          <p:spPr bwMode="auto">
            <a:xfrm>
              <a:off x="7844054" y="3965928"/>
              <a:ext cx="0" cy="5699"/>
            </a:xfrm>
            <a:custGeom>
              <a:avLst/>
              <a:gdLst>
                <a:gd name="T0" fmla="*/ 4 h 4"/>
                <a:gd name="T1" fmla="*/ 4 h 4"/>
                <a:gd name="T2" fmla="*/ 0 h 4"/>
                <a:gd name="T3" fmla="*/ 0 h 4"/>
                <a:gd name="T4" fmla="*/ 0 h 4"/>
                <a:gd name="T5" fmla="*/ 0 h 4"/>
                <a:gd name="T6" fmla="*/ 4 h 4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</a:cxnLst>
              <a:rect l="0" t="0" r="r" b="b"/>
              <a:pathLst>
                <a:path h="4">
                  <a:moveTo>
                    <a:pt x="0" y="4"/>
                  </a:moveTo>
                  <a:lnTo>
                    <a:pt x="0" y="4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12" name="PA_任意多边形 30"/>
            <p:cNvSpPr/>
            <p:nvPr>
              <p:custDataLst>
                <p:tags r:id="rId126"/>
              </p:custDataLst>
            </p:nvPr>
          </p:nvSpPr>
          <p:spPr bwMode="auto">
            <a:xfrm>
              <a:off x="7844054" y="3965928"/>
              <a:ext cx="0" cy="5699"/>
            </a:xfrm>
            <a:custGeom>
              <a:avLst/>
              <a:gdLst>
                <a:gd name="T0" fmla="*/ 4 h 4"/>
                <a:gd name="T1" fmla="*/ 4 h 4"/>
                <a:gd name="T2" fmla="*/ 0 h 4"/>
                <a:gd name="T3" fmla="*/ 0 h 4"/>
                <a:gd name="T4" fmla="*/ 0 h 4"/>
                <a:gd name="T5" fmla="*/ 0 h 4"/>
                <a:gd name="T6" fmla="*/ 4 h 4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</a:cxnLst>
              <a:rect l="0" t="0" r="r" b="b"/>
              <a:pathLst>
                <a:path h="4">
                  <a:moveTo>
                    <a:pt x="0" y="4"/>
                  </a:moveTo>
                  <a:lnTo>
                    <a:pt x="0" y="4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4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13" name="PA_任意多边形 31"/>
            <p:cNvSpPr/>
            <p:nvPr>
              <p:custDataLst>
                <p:tags r:id="rId127"/>
              </p:custDataLst>
            </p:nvPr>
          </p:nvSpPr>
          <p:spPr bwMode="auto">
            <a:xfrm>
              <a:off x="7868275" y="3990149"/>
              <a:ext cx="5699" cy="7124"/>
            </a:xfrm>
            <a:custGeom>
              <a:avLst/>
              <a:gdLst>
                <a:gd name="T0" fmla="*/ 4 w 4"/>
                <a:gd name="T1" fmla="*/ 0 h 5"/>
                <a:gd name="T2" fmla="*/ 4 w 4"/>
                <a:gd name="T3" fmla="*/ 0 h 5"/>
                <a:gd name="T4" fmla="*/ 0 w 4"/>
                <a:gd name="T5" fmla="*/ 5 h 5"/>
                <a:gd name="T6" fmla="*/ 4 w 4"/>
                <a:gd name="T7" fmla="*/ 5 h 5"/>
                <a:gd name="T8" fmla="*/ 4 w 4"/>
                <a:gd name="T9" fmla="*/ 5 h 5"/>
                <a:gd name="T10" fmla="*/ 4 w 4"/>
                <a:gd name="T1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5">
                  <a:moveTo>
                    <a:pt x="4" y="0"/>
                  </a:moveTo>
                  <a:lnTo>
                    <a:pt x="4" y="0"/>
                  </a:lnTo>
                  <a:lnTo>
                    <a:pt x="0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14" name="PA_任意多边形 32"/>
            <p:cNvSpPr/>
            <p:nvPr>
              <p:custDataLst>
                <p:tags r:id="rId128"/>
              </p:custDataLst>
            </p:nvPr>
          </p:nvSpPr>
          <p:spPr bwMode="auto">
            <a:xfrm>
              <a:off x="7868275" y="3990149"/>
              <a:ext cx="5699" cy="7124"/>
            </a:xfrm>
            <a:custGeom>
              <a:avLst/>
              <a:gdLst>
                <a:gd name="T0" fmla="*/ 4 w 4"/>
                <a:gd name="T1" fmla="*/ 0 h 5"/>
                <a:gd name="T2" fmla="*/ 4 w 4"/>
                <a:gd name="T3" fmla="*/ 0 h 5"/>
                <a:gd name="T4" fmla="*/ 0 w 4"/>
                <a:gd name="T5" fmla="*/ 5 h 5"/>
                <a:gd name="T6" fmla="*/ 4 w 4"/>
                <a:gd name="T7" fmla="*/ 5 h 5"/>
                <a:gd name="T8" fmla="*/ 4 w 4"/>
                <a:gd name="T9" fmla="*/ 5 h 5"/>
                <a:gd name="T10" fmla="*/ 4 w 4"/>
                <a:gd name="T1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5">
                  <a:moveTo>
                    <a:pt x="4" y="0"/>
                  </a:moveTo>
                  <a:lnTo>
                    <a:pt x="4" y="0"/>
                  </a:lnTo>
                  <a:lnTo>
                    <a:pt x="0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15" name="PA_矩形 33"/>
            <p:cNvSpPr>
              <a:spLocks noChangeArrowheads="1"/>
            </p:cNvSpPr>
            <p:nvPr>
              <p:custDataLst>
                <p:tags r:id="rId129"/>
              </p:custDataLst>
            </p:nvPr>
          </p:nvSpPr>
          <p:spPr bwMode="auto">
            <a:xfrm>
              <a:off x="7868275" y="3997272"/>
              <a:ext cx="1425" cy="5699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16" name="PA_任意多边形 34"/>
            <p:cNvSpPr/>
            <p:nvPr>
              <p:custDataLst>
                <p:tags r:id="rId130"/>
              </p:custDataLst>
            </p:nvPr>
          </p:nvSpPr>
          <p:spPr bwMode="auto">
            <a:xfrm>
              <a:off x="7868275" y="3997272"/>
              <a:ext cx="0" cy="5699"/>
            </a:xfrm>
            <a:custGeom>
              <a:avLst/>
              <a:gdLst>
                <a:gd name="T0" fmla="*/ 0 h 4"/>
                <a:gd name="T1" fmla="*/ 4 h 4"/>
                <a:gd name="T2" fmla="*/ 4 h 4"/>
                <a:gd name="T3" fmla="*/ 0 h 4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4">
                  <a:moveTo>
                    <a:pt x="0" y="0"/>
                  </a:moveTo>
                  <a:lnTo>
                    <a:pt x="0" y="4"/>
                  </a:lnTo>
                  <a:lnTo>
                    <a:pt x="0" y="4"/>
                  </a:lnTo>
                  <a:lnTo>
                    <a:pt x="0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17" name="PA_任意多边形 35"/>
            <p:cNvSpPr/>
            <p:nvPr>
              <p:custDataLst>
                <p:tags r:id="rId131"/>
              </p:custDataLst>
            </p:nvPr>
          </p:nvSpPr>
          <p:spPr bwMode="auto">
            <a:xfrm>
              <a:off x="7905317" y="402719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18" name="PA_任意多边形 36"/>
            <p:cNvSpPr/>
            <p:nvPr>
              <p:custDataLst>
                <p:tags r:id="rId132"/>
              </p:custDataLst>
            </p:nvPr>
          </p:nvSpPr>
          <p:spPr bwMode="auto">
            <a:xfrm>
              <a:off x="7905317" y="402719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19" name="PA_任意多边形 37"/>
            <p:cNvSpPr/>
            <p:nvPr>
              <p:custDataLst>
                <p:tags r:id="rId133"/>
              </p:custDataLst>
            </p:nvPr>
          </p:nvSpPr>
          <p:spPr bwMode="auto">
            <a:xfrm>
              <a:off x="7923838" y="4162540"/>
              <a:ext cx="0" cy="7124"/>
            </a:xfrm>
            <a:custGeom>
              <a:avLst/>
              <a:gdLst>
                <a:gd name="T0" fmla="*/ 5 h 5"/>
                <a:gd name="T1" fmla="*/ 0 h 5"/>
                <a:gd name="T2" fmla="*/ 5 h 5"/>
                <a:gd name="T3" fmla="*/ 5 h 5"/>
                <a:gd name="T4" fmla="*/ 5 h 5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5">
                  <a:moveTo>
                    <a:pt x="0" y="5"/>
                  </a:moveTo>
                  <a:lnTo>
                    <a:pt x="0" y="0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20" name="PA_任意多边形 38"/>
            <p:cNvSpPr/>
            <p:nvPr>
              <p:custDataLst>
                <p:tags r:id="rId134"/>
              </p:custDataLst>
            </p:nvPr>
          </p:nvSpPr>
          <p:spPr bwMode="auto">
            <a:xfrm>
              <a:off x="7923838" y="4162540"/>
              <a:ext cx="0" cy="7124"/>
            </a:xfrm>
            <a:custGeom>
              <a:avLst/>
              <a:gdLst>
                <a:gd name="T0" fmla="*/ 5 h 5"/>
                <a:gd name="T1" fmla="*/ 0 h 5"/>
                <a:gd name="T2" fmla="*/ 5 h 5"/>
                <a:gd name="T3" fmla="*/ 5 h 5"/>
                <a:gd name="T4" fmla="*/ 5 h 5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5">
                  <a:moveTo>
                    <a:pt x="0" y="5"/>
                  </a:moveTo>
                  <a:lnTo>
                    <a:pt x="0" y="0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21" name="PA_矩形 39"/>
            <p:cNvSpPr>
              <a:spLocks noChangeArrowheads="1"/>
            </p:cNvSpPr>
            <p:nvPr>
              <p:custDataLst>
                <p:tags r:id="rId135"/>
              </p:custDataLst>
            </p:nvPr>
          </p:nvSpPr>
          <p:spPr bwMode="auto">
            <a:xfrm>
              <a:off x="7825533" y="4310712"/>
              <a:ext cx="1425" cy="142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22" name="PA_任意多边形 40"/>
            <p:cNvSpPr/>
            <p:nvPr>
              <p:custDataLst>
                <p:tags r:id="rId136"/>
              </p:custDataLst>
            </p:nvPr>
          </p:nvSpPr>
          <p:spPr bwMode="auto">
            <a:xfrm>
              <a:off x="7825533" y="431071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23" name="PA_矩形 41"/>
            <p:cNvSpPr>
              <a:spLocks noChangeArrowheads="1"/>
            </p:cNvSpPr>
            <p:nvPr>
              <p:custDataLst>
                <p:tags r:id="rId137"/>
              </p:custDataLst>
            </p:nvPr>
          </p:nvSpPr>
          <p:spPr bwMode="auto">
            <a:xfrm>
              <a:off x="7831232" y="4316411"/>
              <a:ext cx="1425" cy="142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24" name="PA_任意多边形 42"/>
            <p:cNvSpPr/>
            <p:nvPr>
              <p:custDataLst>
                <p:tags r:id="rId138"/>
              </p:custDataLst>
            </p:nvPr>
          </p:nvSpPr>
          <p:spPr bwMode="auto">
            <a:xfrm>
              <a:off x="7831232" y="431641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25" name="PA_矩形 43"/>
            <p:cNvSpPr>
              <a:spLocks noChangeArrowheads="1"/>
            </p:cNvSpPr>
            <p:nvPr>
              <p:custDataLst>
                <p:tags r:id="rId139"/>
              </p:custDataLst>
            </p:nvPr>
          </p:nvSpPr>
          <p:spPr bwMode="auto">
            <a:xfrm>
              <a:off x="7849753" y="4347755"/>
              <a:ext cx="1425" cy="142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26" name="PA_矩形 44"/>
            <p:cNvSpPr>
              <a:spLocks noChangeArrowheads="1"/>
            </p:cNvSpPr>
            <p:nvPr>
              <p:custDataLst>
                <p:tags r:id="rId140"/>
              </p:custDataLst>
            </p:nvPr>
          </p:nvSpPr>
          <p:spPr bwMode="auto">
            <a:xfrm>
              <a:off x="7849753" y="4347755"/>
              <a:ext cx="1425" cy="142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27" name="PA_矩形 45"/>
            <p:cNvSpPr>
              <a:spLocks noChangeArrowheads="1"/>
            </p:cNvSpPr>
            <p:nvPr>
              <p:custDataLst>
                <p:tags r:id="rId141"/>
              </p:custDataLst>
            </p:nvPr>
          </p:nvSpPr>
          <p:spPr bwMode="auto">
            <a:xfrm>
              <a:off x="7849753" y="4347755"/>
              <a:ext cx="1425" cy="5699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29" name="PA_任意多边形 46"/>
            <p:cNvSpPr/>
            <p:nvPr>
              <p:custDataLst>
                <p:tags r:id="rId142"/>
              </p:custDataLst>
            </p:nvPr>
          </p:nvSpPr>
          <p:spPr bwMode="auto">
            <a:xfrm>
              <a:off x="7849753" y="4347755"/>
              <a:ext cx="0" cy="5699"/>
            </a:xfrm>
            <a:custGeom>
              <a:avLst/>
              <a:gdLst>
                <a:gd name="T0" fmla="*/ 4 h 4"/>
                <a:gd name="T1" fmla="*/ 0 h 4"/>
                <a:gd name="T2" fmla="*/ 0 h 4"/>
                <a:gd name="T3" fmla="*/ 4 h 4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4">
                  <a:moveTo>
                    <a:pt x="0" y="4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4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30" name="PA_矩形 47"/>
            <p:cNvSpPr>
              <a:spLocks noChangeArrowheads="1"/>
            </p:cNvSpPr>
            <p:nvPr>
              <p:custDataLst>
                <p:tags r:id="rId143"/>
              </p:custDataLst>
            </p:nvPr>
          </p:nvSpPr>
          <p:spPr bwMode="auto">
            <a:xfrm>
              <a:off x="7855452" y="4360578"/>
              <a:ext cx="1425" cy="142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36" name="PA_任意多边形 48"/>
            <p:cNvSpPr/>
            <p:nvPr>
              <p:custDataLst>
                <p:tags r:id="rId144"/>
              </p:custDataLst>
            </p:nvPr>
          </p:nvSpPr>
          <p:spPr bwMode="auto">
            <a:xfrm>
              <a:off x="7855452" y="436057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37" name="PA_矩形 49"/>
            <p:cNvSpPr>
              <a:spLocks noChangeArrowheads="1"/>
            </p:cNvSpPr>
            <p:nvPr>
              <p:custDataLst>
                <p:tags r:id="rId145"/>
              </p:custDataLst>
            </p:nvPr>
          </p:nvSpPr>
          <p:spPr bwMode="auto">
            <a:xfrm>
              <a:off x="7873973" y="4427540"/>
              <a:ext cx="1425" cy="142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38" name="PA_任意多边形 50"/>
            <p:cNvSpPr/>
            <p:nvPr>
              <p:custDataLst>
                <p:tags r:id="rId146"/>
              </p:custDataLst>
            </p:nvPr>
          </p:nvSpPr>
          <p:spPr bwMode="auto">
            <a:xfrm>
              <a:off x="7873973" y="442754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39" name="PA_任意多边形 51"/>
            <p:cNvSpPr/>
            <p:nvPr>
              <p:custDataLst>
                <p:tags r:id="rId147"/>
              </p:custDataLst>
            </p:nvPr>
          </p:nvSpPr>
          <p:spPr bwMode="auto">
            <a:xfrm>
              <a:off x="7873973" y="4446062"/>
              <a:ext cx="0" cy="7124"/>
            </a:xfrm>
            <a:custGeom>
              <a:avLst/>
              <a:gdLst>
                <a:gd name="T0" fmla="*/ 5 h 5"/>
                <a:gd name="T1" fmla="*/ 0 h 5"/>
                <a:gd name="T2" fmla="*/ 5 h 5"/>
                <a:gd name="T3" fmla="*/ 5 h 5"/>
                <a:gd name="T4" fmla="*/ 5 h 5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5">
                  <a:moveTo>
                    <a:pt x="0" y="5"/>
                  </a:moveTo>
                  <a:lnTo>
                    <a:pt x="0" y="0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40" name="PA_任意多边形 52"/>
            <p:cNvSpPr/>
            <p:nvPr>
              <p:custDataLst>
                <p:tags r:id="rId148"/>
              </p:custDataLst>
            </p:nvPr>
          </p:nvSpPr>
          <p:spPr bwMode="auto">
            <a:xfrm>
              <a:off x="7873973" y="4446062"/>
              <a:ext cx="0" cy="7124"/>
            </a:xfrm>
            <a:custGeom>
              <a:avLst/>
              <a:gdLst>
                <a:gd name="T0" fmla="*/ 5 h 5"/>
                <a:gd name="T1" fmla="*/ 0 h 5"/>
                <a:gd name="T2" fmla="*/ 5 h 5"/>
                <a:gd name="T3" fmla="*/ 5 h 5"/>
                <a:gd name="T4" fmla="*/ 5 h 5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5">
                  <a:moveTo>
                    <a:pt x="0" y="5"/>
                  </a:moveTo>
                  <a:lnTo>
                    <a:pt x="0" y="0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41" name="PA_任意多边形 53"/>
            <p:cNvSpPr/>
            <p:nvPr>
              <p:custDataLst>
                <p:tags r:id="rId149"/>
              </p:custDataLst>
            </p:nvPr>
          </p:nvSpPr>
          <p:spPr bwMode="auto">
            <a:xfrm>
              <a:off x="7862576" y="4464583"/>
              <a:ext cx="5699" cy="0"/>
            </a:xfrm>
            <a:custGeom>
              <a:avLst/>
              <a:gdLst>
                <a:gd name="T0" fmla="*/ 4 w 4"/>
                <a:gd name="T1" fmla="*/ 4 w 4"/>
                <a:gd name="T2" fmla="*/ 4 w 4"/>
                <a:gd name="T3" fmla="*/ 0 w 4"/>
                <a:gd name="T4" fmla="*/ 4 w 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4">
                  <a:moveTo>
                    <a:pt x="4" y="0"/>
                  </a:moveTo>
                  <a:lnTo>
                    <a:pt x="4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42" name="PA_任意多边形 54"/>
            <p:cNvSpPr/>
            <p:nvPr>
              <p:custDataLst>
                <p:tags r:id="rId150"/>
              </p:custDataLst>
            </p:nvPr>
          </p:nvSpPr>
          <p:spPr bwMode="auto">
            <a:xfrm>
              <a:off x="7862576" y="4464583"/>
              <a:ext cx="5699" cy="0"/>
            </a:xfrm>
            <a:custGeom>
              <a:avLst/>
              <a:gdLst>
                <a:gd name="T0" fmla="*/ 4 w 4"/>
                <a:gd name="T1" fmla="*/ 4 w 4"/>
                <a:gd name="T2" fmla="*/ 4 w 4"/>
                <a:gd name="T3" fmla="*/ 0 w 4"/>
                <a:gd name="T4" fmla="*/ 4 w 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4">
                  <a:moveTo>
                    <a:pt x="4" y="0"/>
                  </a:moveTo>
                  <a:lnTo>
                    <a:pt x="4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4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43" name="PA_任意多边形 55"/>
            <p:cNvSpPr/>
            <p:nvPr>
              <p:custDataLst>
                <p:tags r:id="rId151"/>
              </p:custDataLst>
            </p:nvPr>
          </p:nvSpPr>
          <p:spPr bwMode="auto">
            <a:xfrm>
              <a:off x="7836931" y="4490228"/>
              <a:ext cx="0" cy="5699"/>
            </a:xfrm>
            <a:custGeom>
              <a:avLst/>
              <a:gdLst>
                <a:gd name="T0" fmla="*/ 0 h 4"/>
                <a:gd name="T1" fmla="*/ 4 h 4"/>
                <a:gd name="T2" fmla="*/ 4 h 4"/>
                <a:gd name="T3" fmla="*/ 4 h 4"/>
                <a:gd name="T4" fmla="*/ 0 h 4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4">
                  <a:moveTo>
                    <a:pt x="0" y="0"/>
                  </a:move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44" name="PA_任意多边形 56"/>
            <p:cNvSpPr/>
            <p:nvPr>
              <p:custDataLst>
                <p:tags r:id="rId152"/>
              </p:custDataLst>
            </p:nvPr>
          </p:nvSpPr>
          <p:spPr bwMode="auto">
            <a:xfrm>
              <a:off x="7836931" y="4490228"/>
              <a:ext cx="0" cy="5699"/>
            </a:xfrm>
            <a:custGeom>
              <a:avLst/>
              <a:gdLst>
                <a:gd name="T0" fmla="*/ 0 h 4"/>
                <a:gd name="T1" fmla="*/ 4 h 4"/>
                <a:gd name="T2" fmla="*/ 4 h 4"/>
                <a:gd name="T3" fmla="*/ 4 h 4"/>
                <a:gd name="T4" fmla="*/ 0 h 4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4">
                  <a:moveTo>
                    <a:pt x="0" y="0"/>
                  </a:move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45" name="PA_任意多边形 57"/>
            <p:cNvSpPr/>
            <p:nvPr>
              <p:custDataLst>
                <p:tags r:id="rId153"/>
              </p:custDataLst>
            </p:nvPr>
          </p:nvSpPr>
          <p:spPr bwMode="auto">
            <a:xfrm>
              <a:off x="4299330" y="1612278"/>
              <a:ext cx="3846766" cy="4510688"/>
            </a:xfrm>
            <a:custGeom>
              <a:avLst/>
              <a:gdLst>
                <a:gd name="T0" fmla="*/ 274 w 624"/>
                <a:gd name="T1" fmla="*/ 2 h 732"/>
                <a:gd name="T2" fmla="*/ 379 w 624"/>
                <a:gd name="T3" fmla="*/ 12 h 732"/>
                <a:gd name="T4" fmla="*/ 450 w 624"/>
                <a:gd name="T5" fmla="*/ 46 h 732"/>
                <a:gd name="T6" fmla="*/ 497 w 624"/>
                <a:gd name="T7" fmla="*/ 89 h 732"/>
                <a:gd name="T8" fmla="*/ 519 w 624"/>
                <a:gd name="T9" fmla="*/ 132 h 732"/>
                <a:gd name="T10" fmla="*/ 527 w 624"/>
                <a:gd name="T11" fmla="*/ 205 h 732"/>
                <a:gd name="T12" fmla="*/ 546 w 624"/>
                <a:gd name="T13" fmla="*/ 248 h 732"/>
                <a:gd name="T14" fmla="*/ 565 w 624"/>
                <a:gd name="T15" fmla="*/ 264 h 732"/>
                <a:gd name="T16" fmla="*/ 610 w 624"/>
                <a:gd name="T17" fmla="*/ 289 h 732"/>
                <a:gd name="T18" fmla="*/ 624 w 624"/>
                <a:gd name="T19" fmla="*/ 315 h 732"/>
                <a:gd name="T20" fmla="*/ 622 w 624"/>
                <a:gd name="T21" fmla="*/ 331 h 732"/>
                <a:gd name="T22" fmla="*/ 590 w 624"/>
                <a:gd name="T23" fmla="*/ 362 h 732"/>
                <a:gd name="T24" fmla="*/ 579 w 624"/>
                <a:gd name="T25" fmla="*/ 371 h 732"/>
                <a:gd name="T26" fmla="*/ 595 w 624"/>
                <a:gd name="T27" fmla="*/ 401 h 732"/>
                <a:gd name="T28" fmla="*/ 593 w 624"/>
                <a:gd name="T29" fmla="*/ 426 h 732"/>
                <a:gd name="T30" fmla="*/ 576 w 624"/>
                <a:gd name="T31" fmla="*/ 433 h 732"/>
                <a:gd name="T32" fmla="*/ 576 w 624"/>
                <a:gd name="T33" fmla="*/ 433 h 732"/>
                <a:gd name="T34" fmla="*/ 574 w 624"/>
                <a:gd name="T35" fmla="*/ 434 h 732"/>
                <a:gd name="T36" fmla="*/ 576 w 624"/>
                <a:gd name="T37" fmla="*/ 439 h 732"/>
                <a:gd name="T38" fmla="*/ 582 w 624"/>
                <a:gd name="T39" fmla="*/ 445 h 732"/>
                <a:gd name="T40" fmla="*/ 584 w 624"/>
                <a:gd name="T41" fmla="*/ 471 h 732"/>
                <a:gd name="T42" fmla="*/ 577 w 624"/>
                <a:gd name="T43" fmla="*/ 477 h 732"/>
                <a:gd name="T44" fmla="*/ 571 w 624"/>
                <a:gd name="T45" fmla="*/ 486 h 732"/>
                <a:gd name="T46" fmla="*/ 576 w 624"/>
                <a:gd name="T47" fmla="*/ 505 h 732"/>
                <a:gd name="T48" fmla="*/ 580 w 624"/>
                <a:gd name="T49" fmla="*/ 513 h 732"/>
                <a:gd name="T50" fmla="*/ 588 w 624"/>
                <a:gd name="T51" fmla="*/ 539 h 732"/>
                <a:gd name="T52" fmla="*/ 556 w 624"/>
                <a:gd name="T53" fmla="*/ 580 h 732"/>
                <a:gd name="T54" fmla="*/ 519 w 624"/>
                <a:gd name="T55" fmla="*/ 591 h 732"/>
                <a:gd name="T56" fmla="*/ 479 w 624"/>
                <a:gd name="T57" fmla="*/ 594 h 732"/>
                <a:gd name="T58" fmla="*/ 431 w 624"/>
                <a:gd name="T59" fmla="*/ 622 h 732"/>
                <a:gd name="T60" fmla="*/ 429 w 624"/>
                <a:gd name="T61" fmla="*/ 645 h 732"/>
                <a:gd name="T62" fmla="*/ 437 w 624"/>
                <a:gd name="T63" fmla="*/ 693 h 732"/>
                <a:gd name="T64" fmla="*/ 451 w 624"/>
                <a:gd name="T65" fmla="*/ 727 h 732"/>
                <a:gd name="T66" fmla="*/ 444 w 624"/>
                <a:gd name="T67" fmla="*/ 730 h 732"/>
                <a:gd name="T68" fmla="*/ 441 w 624"/>
                <a:gd name="T69" fmla="*/ 731 h 732"/>
                <a:gd name="T70" fmla="*/ 436 w 624"/>
                <a:gd name="T71" fmla="*/ 731 h 732"/>
                <a:gd name="T72" fmla="*/ 398 w 624"/>
                <a:gd name="T73" fmla="*/ 730 h 732"/>
                <a:gd name="T74" fmla="*/ 298 w 624"/>
                <a:gd name="T75" fmla="*/ 727 h 732"/>
                <a:gd name="T76" fmla="*/ 199 w 624"/>
                <a:gd name="T77" fmla="*/ 729 h 732"/>
                <a:gd name="T78" fmla="*/ 100 w 624"/>
                <a:gd name="T79" fmla="*/ 731 h 732"/>
                <a:gd name="T80" fmla="*/ 83 w 624"/>
                <a:gd name="T81" fmla="*/ 731 h 732"/>
                <a:gd name="T82" fmla="*/ 120 w 624"/>
                <a:gd name="T83" fmla="*/ 674 h 732"/>
                <a:gd name="T84" fmla="*/ 132 w 624"/>
                <a:gd name="T85" fmla="*/ 635 h 732"/>
                <a:gd name="T86" fmla="*/ 127 w 624"/>
                <a:gd name="T87" fmla="*/ 561 h 732"/>
                <a:gd name="T88" fmla="*/ 81 w 624"/>
                <a:gd name="T89" fmla="*/ 475 h 732"/>
                <a:gd name="T90" fmla="*/ 68 w 624"/>
                <a:gd name="T91" fmla="*/ 460 h 732"/>
                <a:gd name="T92" fmla="*/ 45 w 624"/>
                <a:gd name="T93" fmla="*/ 427 h 732"/>
                <a:gd name="T94" fmla="*/ 46 w 624"/>
                <a:gd name="T95" fmla="*/ 428 h 732"/>
                <a:gd name="T96" fmla="*/ 2 w 624"/>
                <a:gd name="T97" fmla="*/ 309 h 732"/>
                <a:gd name="T98" fmla="*/ 1 w 624"/>
                <a:gd name="T99" fmla="*/ 260 h 732"/>
                <a:gd name="T100" fmla="*/ 4 w 624"/>
                <a:gd name="T101" fmla="*/ 236 h 732"/>
                <a:gd name="T102" fmla="*/ 12 w 624"/>
                <a:gd name="T103" fmla="*/ 203 h 732"/>
                <a:gd name="T104" fmla="*/ 17 w 624"/>
                <a:gd name="T105" fmla="*/ 186 h 732"/>
                <a:gd name="T106" fmla="*/ 24 w 624"/>
                <a:gd name="T107" fmla="*/ 170 h 732"/>
                <a:gd name="T108" fmla="*/ 23 w 624"/>
                <a:gd name="T109" fmla="*/ 171 h 732"/>
                <a:gd name="T110" fmla="*/ 77 w 624"/>
                <a:gd name="T111" fmla="*/ 85 h 732"/>
                <a:gd name="T112" fmla="*/ 77 w 624"/>
                <a:gd name="T113" fmla="*/ 86 h 732"/>
                <a:gd name="T114" fmla="*/ 92 w 624"/>
                <a:gd name="T115" fmla="*/ 71 h 732"/>
                <a:gd name="T116" fmla="*/ 114 w 624"/>
                <a:gd name="T117" fmla="*/ 54 h 732"/>
                <a:gd name="T118" fmla="*/ 163 w 624"/>
                <a:gd name="T119" fmla="*/ 27 h 732"/>
                <a:gd name="T120" fmla="*/ 274 w 624"/>
                <a:gd name="T121" fmla="*/ 2 h 7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624" h="732">
                  <a:moveTo>
                    <a:pt x="274" y="2"/>
                  </a:moveTo>
                  <a:cubicBezTo>
                    <a:pt x="309" y="0"/>
                    <a:pt x="345" y="2"/>
                    <a:pt x="379" y="12"/>
                  </a:cubicBezTo>
                  <a:cubicBezTo>
                    <a:pt x="405" y="19"/>
                    <a:pt x="428" y="31"/>
                    <a:pt x="450" y="46"/>
                  </a:cubicBezTo>
                  <a:cubicBezTo>
                    <a:pt x="470" y="60"/>
                    <a:pt x="485" y="68"/>
                    <a:pt x="497" y="89"/>
                  </a:cubicBezTo>
                  <a:cubicBezTo>
                    <a:pt x="503" y="100"/>
                    <a:pt x="517" y="120"/>
                    <a:pt x="519" y="132"/>
                  </a:cubicBezTo>
                  <a:cubicBezTo>
                    <a:pt x="524" y="155"/>
                    <a:pt x="523" y="182"/>
                    <a:pt x="527" y="205"/>
                  </a:cubicBezTo>
                  <a:cubicBezTo>
                    <a:pt x="530" y="222"/>
                    <a:pt x="532" y="235"/>
                    <a:pt x="546" y="248"/>
                  </a:cubicBezTo>
                  <a:cubicBezTo>
                    <a:pt x="551" y="254"/>
                    <a:pt x="558" y="260"/>
                    <a:pt x="565" y="264"/>
                  </a:cubicBezTo>
                  <a:cubicBezTo>
                    <a:pt x="579" y="273"/>
                    <a:pt x="597" y="279"/>
                    <a:pt x="610" y="289"/>
                  </a:cubicBezTo>
                  <a:cubicBezTo>
                    <a:pt x="617" y="295"/>
                    <a:pt x="624" y="307"/>
                    <a:pt x="624" y="315"/>
                  </a:cubicBezTo>
                  <a:cubicBezTo>
                    <a:pt x="624" y="320"/>
                    <a:pt x="623" y="326"/>
                    <a:pt x="622" y="331"/>
                  </a:cubicBezTo>
                  <a:cubicBezTo>
                    <a:pt x="618" y="347"/>
                    <a:pt x="604" y="356"/>
                    <a:pt x="590" y="362"/>
                  </a:cubicBezTo>
                  <a:cubicBezTo>
                    <a:pt x="585" y="364"/>
                    <a:pt x="581" y="365"/>
                    <a:pt x="579" y="371"/>
                  </a:cubicBezTo>
                  <a:cubicBezTo>
                    <a:pt x="578" y="378"/>
                    <a:pt x="594" y="398"/>
                    <a:pt x="595" y="401"/>
                  </a:cubicBezTo>
                  <a:cubicBezTo>
                    <a:pt x="601" y="414"/>
                    <a:pt x="599" y="419"/>
                    <a:pt x="593" y="426"/>
                  </a:cubicBezTo>
                  <a:cubicBezTo>
                    <a:pt x="587" y="430"/>
                    <a:pt x="582" y="431"/>
                    <a:pt x="576" y="433"/>
                  </a:cubicBezTo>
                  <a:cubicBezTo>
                    <a:pt x="575" y="434"/>
                    <a:pt x="576" y="433"/>
                    <a:pt x="576" y="433"/>
                  </a:cubicBezTo>
                  <a:cubicBezTo>
                    <a:pt x="577" y="433"/>
                    <a:pt x="578" y="433"/>
                    <a:pt x="574" y="434"/>
                  </a:cubicBezTo>
                  <a:cubicBezTo>
                    <a:pt x="571" y="436"/>
                    <a:pt x="574" y="437"/>
                    <a:pt x="576" y="439"/>
                  </a:cubicBezTo>
                  <a:cubicBezTo>
                    <a:pt x="577" y="440"/>
                    <a:pt x="580" y="443"/>
                    <a:pt x="582" y="445"/>
                  </a:cubicBezTo>
                  <a:cubicBezTo>
                    <a:pt x="586" y="450"/>
                    <a:pt x="591" y="464"/>
                    <a:pt x="584" y="471"/>
                  </a:cubicBezTo>
                  <a:cubicBezTo>
                    <a:pt x="584" y="471"/>
                    <a:pt x="578" y="476"/>
                    <a:pt x="577" y="477"/>
                  </a:cubicBezTo>
                  <a:cubicBezTo>
                    <a:pt x="575" y="480"/>
                    <a:pt x="572" y="483"/>
                    <a:pt x="571" y="486"/>
                  </a:cubicBezTo>
                  <a:cubicBezTo>
                    <a:pt x="569" y="493"/>
                    <a:pt x="573" y="498"/>
                    <a:pt x="576" y="505"/>
                  </a:cubicBezTo>
                  <a:cubicBezTo>
                    <a:pt x="577" y="508"/>
                    <a:pt x="578" y="511"/>
                    <a:pt x="580" y="513"/>
                  </a:cubicBezTo>
                  <a:cubicBezTo>
                    <a:pt x="584" y="522"/>
                    <a:pt x="587" y="529"/>
                    <a:pt x="588" y="539"/>
                  </a:cubicBezTo>
                  <a:cubicBezTo>
                    <a:pt x="589" y="557"/>
                    <a:pt x="572" y="572"/>
                    <a:pt x="556" y="580"/>
                  </a:cubicBezTo>
                  <a:cubicBezTo>
                    <a:pt x="543" y="587"/>
                    <a:pt x="532" y="589"/>
                    <a:pt x="519" y="591"/>
                  </a:cubicBezTo>
                  <a:cubicBezTo>
                    <a:pt x="506" y="592"/>
                    <a:pt x="492" y="593"/>
                    <a:pt x="479" y="594"/>
                  </a:cubicBezTo>
                  <a:cubicBezTo>
                    <a:pt x="457" y="596"/>
                    <a:pt x="439" y="597"/>
                    <a:pt x="431" y="622"/>
                  </a:cubicBezTo>
                  <a:cubicBezTo>
                    <a:pt x="430" y="629"/>
                    <a:pt x="429" y="639"/>
                    <a:pt x="429" y="645"/>
                  </a:cubicBezTo>
                  <a:cubicBezTo>
                    <a:pt x="428" y="660"/>
                    <a:pt x="432" y="680"/>
                    <a:pt x="437" y="693"/>
                  </a:cubicBezTo>
                  <a:cubicBezTo>
                    <a:pt x="443" y="710"/>
                    <a:pt x="443" y="711"/>
                    <a:pt x="451" y="727"/>
                  </a:cubicBezTo>
                  <a:cubicBezTo>
                    <a:pt x="449" y="729"/>
                    <a:pt x="447" y="729"/>
                    <a:pt x="444" y="730"/>
                  </a:cubicBezTo>
                  <a:cubicBezTo>
                    <a:pt x="443" y="731"/>
                    <a:pt x="442" y="731"/>
                    <a:pt x="441" y="731"/>
                  </a:cubicBezTo>
                  <a:cubicBezTo>
                    <a:pt x="439" y="731"/>
                    <a:pt x="439" y="731"/>
                    <a:pt x="436" y="731"/>
                  </a:cubicBezTo>
                  <a:cubicBezTo>
                    <a:pt x="423" y="731"/>
                    <a:pt x="411" y="731"/>
                    <a:pt x="398" y="730"/>
                  </a:cubicBezTo>
                  <a:cubicBezTo>
                    <a:pt x="365" y="729"/>
                    <a:pt x="328" y="727"/>
                    <a:pt x="298" y="727"/>
                  </a:cubicBezTo>
                  <a:cubicBezTo>
                    <a:pt x="265" y="726"/>
                    <a:pt x="232" y="727"/>
                    <a:pt x="199" y="729"/>
                  </a:cubicBezTo>
                  <a:cubicBezTo>
                    <a:pt x="166" y="730"/>
                    <a:pt x="133" y="732"/>
                    <a:pt x="100" y="731"/>
                  </a:cubicBezTo>
                  <a:cubicBezTo>
                    <a:pt x="94" y="731"/>
                    <a:pt x="88" y="731"/>
                    <a:pt x="83" y="731"/>
                  </a:cubicBezTo>
                  <a:cubicBezTo>
                    <a:pt x="97" y="713"/>
                    <a:pt x="111" y="694"/>
                    <a:pt x="120" y="674"/>
                  </a:cubicBezTo>
                  <a:cubicBezTo>
                    <a:pt x="125" y="661"/>
                    <a:pt x="129" y="649"/>
                    <a:pt x="132" y="635"/>
                  </a:cubicBezTo>
                  <a:cubicBezTo>
                    <a:pt x="137" y="610"/>
                    <a:pt x="133" y="584"/>
                    <a:pt x="127" y="561"/>
                  </a:cubicBezTo>
                  <a:cubicBezTo>
                    <a:pt x="119" y="529"/>
                    <a:pt x="100" y="501"/>
                    <a:pt x="81" y="475"/>
                  </a:cubicBezTo>
                  <a:cubicBezTo>
                    <a:pt x="77" y="470"/>
                    <a:pt x="72" y="465"/>
                    <a:pt x="68" y="460"/>
                  </a:cubicBezTo>
                  <a:cubicBezTo>
                    <a:pt x="59" y="449"/>
                    <a:pt x="52" y="438"/>
                    <a:pt x="45" y="427"/>
                  </a:cubicBezTo>
                  <a:cubicBezTo>
                    <a:pt x="45" y="427"/>
                    <a:pt x="45" y="428"/>
                    <a:pt x="46" y="428"/>
                  </a:cubicBezTo>
                  <a:cubicBezTo>
                    <a:pt x="23" y="392"/>
                    <a:pt x="8" y="352"/>
                    <a:pt x="2" y="309"/>
                  </a:cubicBezTo>
                  <a:cubicBezTo>
                    <a:pt x="0" y="293"/>
                    <a:pt x="0" y="276"/>
                    <a:pt x="1" y="260"/>
                  </a:cubicBezTo>
                  <a:cubicBezTo>
                    <a:pt x="1" y="252"/>
                    <a:pt x="3" y="244"/>
                    <a:pt x="4" y="236"/>
                  </a:cubicBezTo>
                  <a:cubicBezTo>
                    <a:pt x="5" y="225"/>
                    <a:pt x="9" y="214"/>
                    <a:pt x="12" y="203"/>
                  </a:cubicBezTo>
                  <a:cubicBezTo>
                    <a:pt x="13" y="198"/>
                    <a:pt x="15" y="192"/>
                    <a:pt x="17" y="186"/>
                  </a:cubicBezTo>
                  <a:cubicBezTo>
                    <a:pt x="19" y="181"/>
                    <a:pt x="21" y="174"/>
                    <a:pt x="24" y="170"/>
                  </a:cubicBezTo>
                  <a:cubicBezTo>
                    <a:pt x="23" y="171"/>
                    <a:pt x="23" y="171"/>
                    <a:pt x="23" y="171"/>
                  </a:cubicBezTo>
                  <a:cubicBezTo>
                    <a:pt x="38" y="140"/>
                    <a:pt x="53" y="110"/>
                    <a:pt x="77" y="85"/>
                  </a:cubicBezTo>
                  <a:cubicBezTo>
                    <a:pt x="77" y="85"/>
                    <a:pt x="77" y="86"/>
                    <a:pt x="77" y="86"/>
                  </a:cubicBezTo>
                  <a:cubicBezTo>
                    <a:pt x="80" y="80"/>
                    <a:pt x="87" y="76"/>
                    <a:pt x="92" y="71"/>
                  </a:cubicBezTo>
                  <a:cubicBezTo>
                    <a:pt x="99" y="65"/>
                    <a:pt x="106" y="59"/>
                    <a:pt x="114" y="54"/>
                  </a:cubicBezTo>
                  <a:cubicBezTo>
                    <a:pt x="129" y="43"/>
                    <a:pt x="146" y="34"/>
                    <a:pt x="163" y="27"/>
                  </a:cubicBezTo>
                  <a:cubicBezTo>
                    <a:pt x="198" y="12"/>
                    <a:pt x="236" y="4"/>
                    <a:pt x="274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46" name="PA_任意多边形 58"/>
            <p:cNvSpPr/>
            <p:nvPr>
              <p:custDataLst>
                <p:tags r:id="rId154"/>
              </p:custDataLst>
            </p:nvPr>
          </p:nvSpPr>
          <p:spPr bwMode="auto">
            <a:xfrm>
              <a:off x="4299330" y="1612278"/>
              <a:ext cx="3365208" cy="4510688"/>
            </a:xfrm>
            <a:custGeom>
              <a:avLst/>
              <a:gdLst>
                <a:gd name="T0" fmla="*/ 398 w 546"/>
                <a:gd name="T1" fmla="*/ 730 h 732"/>
                <a:gd name="T2" fmla="*/ 298 w 546"/>
                <a:gd name="T3" fmla="*/ 727 h 732"/>
                <a:gd name="T4" fmla="*/ 199 w 546"/>
                <a:gd name="T5" fmla="*/ 729 h 732"/>
                <a:gd name="T6" fmla="*/ 100 w 546"/>
                <a:gd name="T7" fmla="*/ 731 h 732"/>
                <a:gd name="T8" fmla="*/ 83 w 546"/>
                <a:gd name="T9" fmla="*/ 731 h 732"/>
                <a:gd name="T10" fmla="*/ 120 w 546"/>
                <a:gd name="T11" fmla="*/ 674 h 732"/>
                <a:gd name="T12" fmla="*/ 132 w 546"/>
                <a:gd name="T13" fmla="*/ 635 h 732"/>
                <a:gd name="T14" fmla="*/ 127 w 546"/>
                <a:gd name="T15" fmla="*/ 561 h 732"/>
                <a:gd name="T16" fmla="*/ 81 w 546"/>
                <a:gd name="T17" fmla="*/ 475 h 732"/>
                <a:gd name="T18" fmla="*/ 68 w 546"/>
                <a:gd name="T19" fmla="*/ 460 h 732"/>
                <a:gd name="T20" fmla="*/ 45 w 546"/>
                <a:gd name="T21" fmla="*/ 427 h 732"/>
                <a:gd name="T22" fmla="*/ 46 w 546"/>
                <a:gd name="T23" fmla="*/ 428 h 732"/>
                <a:gd name="T24" fmla="*/ 2 w 546"/>
                <a:gd name="T25" fmla="*/ 309 h 732"/>
                <a:gd name="T26" fmla="*/ 1 w 546"/>
                <a:gd name="T27" fmla="*/ 260 h 732"/>
                <a:gd name="T28" fmla="*/ 4 w 546"/>
                <a:gd name="T29" fmla="*/ 236 h 732"/>
                <a:gd name="T30" fmla="*/ 12 w 546"/>
                <a:gd name="T31" fmla="*/ 203 h 732"/>
                <a:gd name="T32" fmla="*/ 17 w 546"/>
                <a:gd name="T33" fmla="*/ 186 h 732"/>
                <a:gd name="T34" fmla="*/ 24 w 546"/>
                <a:gd name="T35" fmla="*/ 170 h 732"/>
                <a:gd name="T36" fmla="*/ 23 w 546"/>
                <a:gd name="T37" fmla="*/ 171 h 732"/>
                <a:gd name="T38" fmla="*/ 77 w 546"/>
                <a:gd name="T39" fmla="*/ 85 h 732"/>
                <a:gd name="T40" fmla="*/ 77 w 546"/>
                <a:gd name="T41" fmla="*/ 86 h 732"/>
                <a:gd name="T42" fmla="*/ 92 w 546"/>
                <a:gd name="T43" fmla="*/ 71 h 732"/>
                <a:gd name="T44" fmla="*/ 114 w 546"/>
                <a:gd name="T45" fmla="*/ 54 h 732"/>
                <a:gd name="T46" fmla="*/ 163 w 546"/>
                <a:gd name="T47" fmla="*/ 27 h 732"/>
                <a:gd name="T48" fmla="*/ 274 w 546"/>
                <a:gd name="T49" fmla="*/ 2 h 732"/>
                <a:gd name="T50" fmla="*/ 379 w 546"/>
                <a:gd name="T51" fmla="*/ 12 h 732"/>
                <a:gd name="T52" fmla="*/ 450 w 546"/>
                <a:gd name="T53" fmla="*/ 46 h 732"/>
                <a:gd name="T54" fmla="*/ 492 w 546"/>
                <a:gd name="T55" fmla="*/ 81 h 732"/>
                <a:gd name="T56" fmla="*/ 519 w 546"/>
                <a:gd name="T57" fmla="*/ 132 h 732"/>
                <a:gd name="T58" fmla="*/ 527 w 546"/>
                <a:gd name="T59" fmla="*/ 205 h 732"/>
                <a:gd name="T60" fmla="*/ 546 w 546"/>
                <a:gd name="T61" fmla="*/ 248 h 732"/>
                <a:gd name="T62" fmla="*/ 398 w 546"/>
                <a:gd name="T63" fmla="*/ 730 h 7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46" h="732">
                  <a:moveTo>
                    <a:pt x="398" y="730"/>
                  </a:moveTo>
                  <a:cubicBezTo>
                    <a:pt x="365" y="729"/>
                    <a:pt x="328" y="727"/>
                    <a:pt x="298" y="727"/>
                  </a:cubicBezTo>
                  <a:cubicBezTo>
                    <a:pt x="265" y="726"/>
                    <a:pt x="232" y="727"/>
                    <a:pt x="199" y="729"/>
                  </a:cubicBezTo>
                  <a:cubicBezTo>
                    <a:pt x="166" y="730"/>
                    <a:pt x="133" y="732"/>
                    <a:pt x="100" y="731"/>
                  </a:cubicBezTo>
                  <a:cubicBezTo>
                    <a:pt x="94" y="731"/>
                    <a:pt x="88" y="731"/>
                    <a:pt x="83" y="731"/>
                  </a:cubicBezTo>
                  <a:cubicBezTo>
                    <a:pt x="97" y="713"/>
                    <a:pt x="111" y="694"/>
                    <a:pt x="120" y="674"/>
                  </a:cubicBezTo>
                  <a:cubicBezTo>
                    <a:pt x="125" y="661"/>
                    <a:pt x="129" y="649"/>
                    <a:pt x="132" y="635"/>
                  </a:cubicBezTo>
                  <a:cubicBezTo>
                    <a:pt x="137" y="610"/>
                    <a:pt x="133" y="584"/>
                    <a:pt x="127" y="561"/>
                  </a:cubicBezTo>
                  <a:cubicBezTo>
                    <a:pt x="119" y="529"/>
                    <a:pt x="100" y="501"/>
                    <a:pt x="81" y="475"/>
                  </a:cubicBezTo>
                  <a:cubicBezTo>
                    <a:pt x="77" y="470"/>
                    <a:pt x="72" y="465"/>
                    <a:pt x="68" y="460"/>
                  </a:cubicBezTo>
                  <a:cubicBezTo>
                    <a:pt x="59" y="449"/>
                    <a:pt x="52" y="438"/>
                    <a:pt x="45" y="427"/>
                  </a:cubicBezTo>
                  <a:cubicBezTo>
                    <a:pt x="45" y="427"/>
                    <a:pt x="45" y="428"/>
                    <a:pt x="46" y="428"/>
                  </a:cubicBezTo>
                  <a:cubicBezTo>
                    <a:pt x="23" y="392"/>
                    <a:pt x="8" y="352"/>
                    <a:pt x="2" y="309"/>
                  </a:cubicBezTo>
                  <a:cubicBezTo>
                    <a:pt x="0" y="293"/>
                    <a:pt x="0" y="276"/>
                    <a:pt x="1" y="260"/>
                  </a:cubicBezTo>
                  <a:cubicBezTo>
                    <a:pt x="1" y="252"/>
                    <a:pt x="3" y="244"/>
                    <a:pt x="4" y="236"/>
                  </a:cubicBezTo>
                  <a:cubicBezTo>
                    <a:pt x="5" y="225"/>
                    <a:pt x="9" y="214"/>
                    <a:pt x="12" y="203"/>
                  </a:cubicBezTo>
                  <a:cubicBezTo>
                    <a:pt x="13" y="198"/>
                    <a:pt x="15" y="192"/>
                    <a:pt x="17" y="186"/>
                  </a:cubicBezTo>
                  <a:cubicBezTo>
                    <a:pt x="19" y="181"/>
                    <a:pt x="21" y="174"/>
                    <a:pt x="24" y="170"/>
                  </a:cubicBezTo>
                  <a:cubicBezTo>
                    <a:pt x="23" y="171"/>
                    <a:pt x="23" y="171"/>
                    <a:pt x="23" y="171"/>
                  </a:cubicBezTo>
                  <a:cubicBezTo>
                    <a:pt x="38" y="140"/>
                    <a:pt x="53" y="110"/>
                    <a:pt x="77" y="85"/>
                  </a:cubicBezTo>
                  <a:cubicBezTo>
                    <a:pt x="77" y="85"/>
                    <a:pt x="77" y="86"/>
                    <a:pt x="77" y="86"/>
                  </a:cubicBezTo>
                  <a:cubicBezTo>
                    <a:pt x="80" y="80"/>
                    <a:pt x="87" y="76"/>
                    <a:pt x="92" y="71"/>
                  </a:cubicBezTo>
                  <a:cubicBezTo>
                    <a:pt x="99" y="65"/>
                    <a:pt x="106" y="59"/>
                    <a:pt x="114" y="54"/>
                  </a:cubicBezTo>
                  <a:cubicBezTo>
                    <a:pt x="129" y="43"/>
                    <a:pt x="146" y="34"/>
                    <a:pt x="163" y="27"/>
                  </a:cubicBezTo>
                  <a:cubicBezTo>
                    <a:pt x="198" y="12"/>
                    <a:pt x="236" y="4"/>
                    <a:pt x="274" y="2"/>
                  </a:cubicBezTo>
                  <a:cubicBezTo>
                    <a:pt x="309" y="0"/>
                    <a:pt x="345" y="2"/>
                    <a:pt x="379" y="12"/>
                  </a:cubicBezTo>
                  <a:cubicBezTo>
                    <a:pt x="405" y="19"/>
                    <a:pt x="428" y="31"/>
                    <a:pt x="450" y="46"/>
                  </a:cubicBezTo>
                  <a:cubicBezTo>
                    <a:pt x="470" y="60"/>
                    <a:pt x="475" y="65"/>
                    <a:pt x="492" y="81"/>
                  </a:cubicBezTo>
                  <a:cubicBezTo>
                    <a:pt x="498" y="92"/>
                    <a:pt x="516" y="113"/>
                    <a:pt x="519" y="132"/>
                  </a:cubicBezTo>
                  <a:cubicBezTo>
                    <a:pt x="524" y="155"/>
                    <a:pt x="523" y="182"/>
                    <a:pt x="527" y="205"/>
                  </a:cubicBezTo>
                  <a:cubicBezTo>
                    <a:pt x="530" y="222"/>
                    <a:pt x="532" y="235"/>
                    <a:pt x="546" y="248"/>
                  </a:cubicBezTo>
                  <a:cubicBezTo>
                    <a:pt x="398" y="730"/>
                    <a:pt x="398" y="730"/>
                    <a:pt x="398" y="73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47" name="PA_任意多边形 59"/>
            <p:cNvSpPr/>
            <p:nvPr>
              <p:custDataLst>
                <p:tags r:id="rId155"/>
              </p:custDataLst>
            </p:nvPr>
          </p:nvSpPr>
          <p:spPr bwMode="auto">
            <a:xfrm>
              <a:off x="7251367" y="3139586"/>
              <a:ext cx="894729" cy="2132818"/>
            </a:xfrm>
            <a:custGeom>
              <a:avLst/>
              <a:gdLst>
                <a:gd name="T0" fmla="*/ 67 w 145"/>
                <a:gd name="T1" fmla="*/ 0 h 346"/>
                <a:gd name="T2" fmla="*/ 86 w 145"/>
                <a:gd name="T3" fmla="*/ 16 h 346"/>
                <a:gd name="T4" fmla="*/ 131 w 145"/>
                <a:gd name="T5" fmla="*/ 41 h 346"/>
                <a:gd name="T6" fmla="*/ 145 w 145"/>
                <a:gd name="T7" fmla="*/ 67 h 346"/>
                <a:gd name="T8" fmla="*/ 143 w 145"/>
                <a:gd name="T9" fmla="*/ 83 h 346"/>
                <a:gd name="T10" fmla="*/ 111 w 145"/>
                <a:gd name="T11" fmla="*/ 114 h 346"/>
                <a:gd name="T12" fmla="*/ 100 w 145"/>
                <a:gd name="T13" fmla="*/ 123 h 346"/>
                <a:gd name="T14" fmla="*/ 116 w 145"/>
                <a:gd name="T15" fmla="*/ 153 h 346"/>
                <a:gd name="T16" fmla="*/ 114 w 145"/>
                <a:gd name="T17" fmla="*/ 178 h 346"/>
                <a:gd name="T18" fmla="*/ 97 w 145"/>
                <a:gd name="T19" fmla="*/ 185 h 346"/>
                <a:gd name="T20" fmla="*/ 97 w 145"/>
                <a:gd name="T21" fmla="*/ 185 h 346"/>
                <a:gd name="T22" fmla="*/ 95 w 145"/>
                <a:gd name="T23" fmla="*/ 186 h 346"/>
                <a:gd name="T24" fmla="*/ 97 w 145"/>
                <a:gd name="T25" fmla="*/ 191 h 346"/>
                <a:gd name="T26" fmla="*/ 103 w 145"/>
                <a:gd name="T27" fmla="*/ 197 h 346"/>
                <a:gd name="T28" fmla="*/ 105 w 145"/>
                <a:gd name="T29" fmla="*/ 223 h 346"/>
                <a:gd name="T30" fmla="*/ 98 w 145"/>
                <a:gd name="T31" fmla="*/ 229 h 346"/>
                <a:gd name="T32" fmla="*/ 92 w 145"/>
                <a:gd name="T33" fmla="*/ 238 h 346"/>
                <a:gd name="T34" fmla="*/ 97 w 145"/>
                <a:gd name="T35" fmla="*/ 257 h 346"/>
                <a:gd name="T36" fmla="*/ 101 w 145"/>
                <a:gd name="T37" fmla="*/ 265 h 346"/>
                <a:gd name="T38" fmla="*/ 109 w 145"/>
                <a:gd name="T39" fmla="*/ 291 h 346"/>
                <a:gd name="T40" fmla="*/ 77 w 145"/>
                <a:gd name="T41" fmla="*/ 332 h 346"/>
                <a:gd name="T42" fmla="*/ 40 w 145"/>
                <a:gd name="T43" fmla="*/ 343 h 346"/>
                <a:gd name="T44" fmla="*/ 0 w 145"/>
                <a:gd name="T45" fmla="*/ 346 h 346"/>
                <a:gd name="T46" fmla="*/ 67 w 145"/>
                <a:gd name="T47" fmla="*/ 0 h 3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45" h="346">
                  <a:moveTo>
                    <a:pt x="67" y="0"/>
                  </a:moveTo>
                  <a:cubicBezTo>
                    <a:pt x="72" y="6"/>
                    <a:pt x="79" y="12"/>
                    <a:pt x="86" y="16"/>
                  </a:cubicBezTo>
                  <a:cubicBezTo>
                    <a:pt x="100" y="25"/>
                    <a:pt x="118" y="31"/>
                    <a:pt x="131" y="41"/>
                  </a:cubicBezTo>
                  <a:cubicBezTo>
                    <a:pt x="138" y="47"/>
                    <a:pt x="145" y="59"/>
                    <a:pt x="145" y="67"/>
                  </a:cubicBezTo>
                  <a:cubicBezTo>
                    <a:pt x="145" y="72"/>
                    <a:pt x="144" y="78"/>
                    <a:pt x="143" y="83"/>
                  </a:cubicBezTo>
                  <a:cubicBezTo>
                    <a:pt x="139" y="99"/>
                    <a:pt x="125" y="108"/>
                    <a:pt x="111" y="114"/>
                  </a:cubicBezTo>
                  <a:cubicBezTo>
                    <a:pt x="106" y="116"/>
                    <a:pt x="102" y="117"/>
                    <a:pt x="100" y="123"/>
                  </a:cubicBezTo>
                  <a:cubicBezTo>
                    <a:pt x="99" y="130"/>
                    <a:pt x="115" y="150"/>
                    <a:pt x="116" y="153"/>
                  </a:cubicBezTo>
                  <a:cubicBezTo>
                    <a:pt x="122" y="166"/>
                    <a:pt x="120" y="171"/>
                    <a:pt x="114" y="178"/>
                  </a:cubicBezTo>
                  <a:cubicBezTo>
                    <a:pt x="108" y="182"/>
                    <a:pt x="103" y="183"/>
                    <a:pt x="97" y="185"/>
                  </a:cubicBezTo>
                  <a:cubicBezTo>
                    <a:pt x="96" y="186"/>
                    <a:pt x="97" y="185"/>
                    <a:pt x="97" y="185"/>
                  </a:cubicBezTo>
                  <a:cubicBezTo>
                    <a:pt x="98" y="185"/>
                    <a:pt x="99" y="185"/>
                    <a:pt x="95" y="186"/>
                  </a:cubicBezTo>
                  <a:cubicBezTo>
                    <a:pt x="92" y="188"/>
                    <a:pt x="95" y="189"/>
                    <a:pt x="97" y="191"/>
                  </a:cubicBezTo>
                  <a:cubicBezTo>
                    <a:pt x="98" y="192"/>
                    <a:pt x="101" y="195"/>
                    <a:pt x="103" y="197"/>
                  </a:cubicBezTo>
                  <a:cubicBezTo>
                    <a:pt x="107" y="202"/>
                    <a:pt x="112" y="216"/>
                    <a:pt x="105" y="223"/>
                  </a:cubicBezTo>
                  <a:cubicBezTo>
                    <a:pt x="105" y="223"/>
                    <a:pt x="99" y="228"/>
                    <a:pt x="98" y="229"/>
                  </a:cubicBezTo>
                  <a:cubicBezTo>
                    <a:pt x="96" y="232"/>
                    <a:pt x="93" y="235"/>
                    <a:pt x="92" y="238"/>
                  </a:cubicBezTo>
                  <a:cubicBezTo>
                    <a:pt x="90" y="245"/>
                    <a:pt x="94" y="250"/>
                    <a:pt x="97" y="257"/>
                  </a:cubicBezTo>
                  <a:cubicBezTo>
                    <a:pt x="98" y="260"/>
                    <a:pt x="99" y="263"/>
                    <a:pt x="101" y="265"/>
                  </a:cubicBezTo>
                  <a:cubicBezTo>
                    <a:pt x="105" y="274"/>
                    <a:pt x="108" y="281"/>
                    <a:pt x="109" y="291"/>
                  </a:cubicBezTo>
                  <a:cubicBezTo>
                    <a:pt x="110" y="309"/>
                    <a:pt x="93" y="324"/>
                    <a:pt x="77" y="332"/>
                  </a:cubicBezTo>
                  <a:cubicBezTo>
                    <a:pt x="64" y="339"/>
                    <a:pt x="53" y="341"/>
                    <a:pt x="40" y="343"/>
                  </a:cubicBezTo>
                  <a:cubicBezTo>
                    <a:pt x="27" y="344"/>
                    <a:pt x="13" y="345"/>
                    <a:pt x="0" y="346"/>
                  </a:cubicBezTo>
                  <a:cubicBezTo>
                    <a:pt x="67" y="0"/>
                    <a:pt x="67" y="0"/>
                    <a:pt x="6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48" name="PA_任意多边形 60"/>
            <p:cNvSpPr/>
            <p:nvPr>
              <p:custDataLst>
                <p:tags r:id="rId156"/>
              </p:custDataLst>
            </p:nvPr>
          </p:nvSpPr>
          <p:spPr bwMode="auto">
            <a:xfrm>
              <a:off x="7264190" y="3472972"/>
              <a:ext cx="881907" cy="1799431"/>
            </a:xfrm>
            <a:custGeom>
              <a:avLst/>
              <a:gdLst>
                <a:gd name="T0" fmla="*/ 140 w 143"/>
                <a:gd name="T1" fmla="*/ 3 h 292"/>
                <a:gd name="T2" fmla="*/ 140 w 143"/>
                <a:gd name="T3" fmla="*/ 4 h 292"/>
                <a:gd name="T4" fmla="*/ 129 w 143"/>
                <a:gd name="T5" fmla="*/ 35 h 292"/>
                <a:gd name="T6" fmla="*/ 110 w 143"/>
                <a:gd name="T7" fmla="*/ 46 h 292"/>
                <a:gd name="T8" fmla="*/ 91 w 143"/>
                <a:gd name="T9" fmla="*/ 65 h 292"/>
                <a:gd name="T10" fmla="*/ 104 w 143"/>
                <a:gd name="T11" fmla="*/ 90 h 292"/>
                <a:gd name="T12" fmla="*/ 108 w 143"/>
                <a:gd name="T13" fmla="*/ 107 h 292"/>
                <a:gd name="T14" fmla="*/ 92 w 143"/>
                <a:gd name="T15" fmla="*/ 123 h 292"/>
                <a:gd name="T16" fmla="*/ 84 w 143"/>
                <a:gd name="T17" fmla="*/ 128 h 292"/>
                <a:gd name="T18" fmla="*/ 92 w 143"/>
                <a:gd name="T19" fmla="*/ 137 h 292"/>
                <a:gd name="T20" fmla="*/ 99 w 143"/>
                <a:gd name="T21" fmla="*/ 155 h 292"/>
                <a:gd name="T22" fmla="*/ 86 w 143"/>
                <a:gd name="T23" fmla="*/ 173 h 292"/>
                <a:gd name="T24" fmla="*/ 86 w 143"/>
                <a:gd name="T25" fmla="*/ 194 h 292"/>
                <a:gd name="T26" fmla="*/ 100 w 143"/>
                <a:gd name="T27" fmla="*/ 230 h 292"/>
                <a:gd name="T28" fmla="*/ 101 w 143"/>
                <a:gd name="T29" fmla="*/ 236 h 292"/>
                <a:gd name="T30" fmla="*/ 37 w 143"/>
                <a:gd name="T31" fmla="*/ 286 h 292"/>
                <a:gd name="T32" fmla="*/ 0 w 143"/>
                <a:gd name="T33" fmla="*/ 292 h 292"/>
                <a:gd name="T34" fmla="*/ 75 w 143"/>
                <a:gd name="T35" fmla="*/ 278 h 292"/>
                <a:gd name="T36" fmla="*/ 107 w 143"/>
                <a:gd name="T37" fmla="*/ 237 h 292"/>
                <a:gd name="T38" fmla="*/ 95 w 143"/>
                <a:gd name="T39" fmla="*/ 203 h 292"/>
                <a:gd name="T40" fmla="*/ 90 w 143"/>
                <a:gd name="T41" fmla="*/ 184 h 292"/>
                <a:gd name="T42" fmla="*/ 103 w 143"/>
                <a:gd name="T43" fmla="*/ 169 h 292"/>
                <a:gd name="T44" fmla="*/ 103 w 143"/>
                <a:gd name="T45" fmla="*/ 169 h 292"/>
                <a:gd name="T46" fmla="*/ 106 w 143"/>
                <a:gd name="T47" fmla="*/ 159 h 292"/>
                <a:gd name="T48" fmla="*/ 95 w 143"/>
                <a:gd name="T49" fmla="*/ 137 h 292"/>
                <a:gd name="T50" fmla="*/ 93 w 143"/>
                <a:gd name="T51" fmla="*/ 132 h 292"/>
                <a:gd name="T52" fmla="*/ 95 w 143"/>
                <a:gd name="T53" fmla="*/ 131 h 292"/>
                <a:gd name="T54" fmla="*/ 95 w 143"/>
                <a:gd name="T55" fmla="*/ 132 h 292"/>
                <a:gd name="T56" fmla="*/ 95 w 143"/>
                <a:gd name="T57" fmla="*/ 131 h 292"/>
                <a:gd name="T58" fmla="*/ 118 w 143"/>
                <a:gd name="T59" fmla="*/ 112 h 292"/>
                <a:gd name="T60" fmla="*/ 98 w 143"/>
                <a:gd name="T61" fmla="*/ 70 h 292"/>
                <a:gd name="T62" fmla="*/ 109 w 143"/>
                <a:gd name="T63" fmla="*/ 60 h 292"/>
                <a:gd name="T64" fmla="*/ 143 w 143"/>
                <a:gd name="T65" fmla="*/ 13 h 2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43" h="292">
                  <a:moveTo>
                    <a:pt x="139" y="0"/>
                  </a:moveTo>
                  <a:cubicBezTo>
                    <a:pt x="139" y="1"/>
                    <a:pt x="139" y="2"/>
                    <a:pt x="140" y="3"/>
                  </a:cubicBezTo>
                  <a:cubicBezTo>
                    <a:pt x="140" y="3"/>
                    <a:pt x="140" y="3"/>
                    <a:pt x="140" y="3"/>
                  </a:cubicBezTo>
                  <a:cubicBezTo>
                    <a:pt x="140" y="3"/>
                    <a:pt x="140" y="3"/>
                    <a:pt x="140" y="4"/>
                  </a:cubicBezTo>
                  <a:cubicBezTo>
                    <a:pt x="140" y="4"/>
                    <a:pt x="140" y="4"/>
                    <a:pt x="140" y="4"/>
                  </a:cubicBezTo>
                  <a:cubicBezTo>
                    <a:pt x="140" y="9"/>
                    <a:pt x="139" y="27"/>
                    <a:pt x="129" y="35"/>
                  </a:cubicBezTo>
                  <a:cubicBezTo>
                    <a:pt x="126" y="37"/>
                    <a:pt x="123" y="38"/>
                    <a:pt x="121" y="40"/>
                  </a:cubicBezTo>
                  <a:cubicBezTo>
                    <a:pt x="117" y="42"/>
                    <a:pt x="113" y="44"/>
                    <a:pt x="110" y="46"/>
                  </a:cubicBezTo>
                  <a:cubicBezTo>
                    <a:pt x="104" y="50"/>
                    <a:pt x="93" y="55"/>
                    <a:pt x="91" y="63"/>
                  </a:cubicBezTo>
                  <a:cubicBezTo>
                    <a:pt x="91" y="64"/>
                    <a:pt x="91" y="64"/>
                    <a:pt x="91" y="65"/>
                  </a:cubicBezTo>
                  <a:cubicBezTo>
                    <a:pt x="91" y="71"/>
                    <a:pt x="95" y="75"/>
                    <a:pt x="98" y="80"/>
                  </a:cubicBezTo>
                  <a:cubicBezTo>
                    <a:pt x="100" y="83"/>
                    <a:pt x="102" y="86"/>
                    <a:pt x="104" y="90"/>
                  </a:cubicBezTo>
                  <a:cubicBezTo>
                    <a:pt x="106" y="95"/>
                    <a:pt x="108" y="101"/>
                    <a:pt x="108" y="107"/>
                  </a:cubicBezTo>
                  <a:cubicBezTo>
                    <a:pt x="108" y="107"/>
                    <a:pt x="108" y="107"/>
                    <a:pt x="108" y="107"/>
                  </a:cubicBezTo>
                  <a:cubicBezTo>
                    <a:pt x="108" y="108"/>
                    <a:pt x="108" y="109"/>
                    <a:pt x="108" y="110"/>
                  </a:cubicBezTo>
                  <a:cubicBezTo>
                    <a:pt x="106" y="116"/>
                    <a:pt x="98" y="120"/>
                    <a:pt x="92" y="123"/>
                  </a:cubicBezTo>
                  <a:cubicBezTo>
                    <a:pt x="90" y="124"/>
                    <a:pt x="87" y="124"/>
                    <a:pt x="85" y="126"/>
                  </a:cubicBezTo>
                  <a:cubicBezTo>
                    <a:pt x="84" y="127"/>
                    <a:pt x="84" y="127"/>
                    <a:pt x="84" y="128"/>
                  </a:cubicBezTo>
                  <a:cubicBezTo>
                    <a:pt x="84" y="129"/>
                    <a:pt x="86" y="130"/>
                    <a:pt x="87" y="131"/>
                  </a:cubicBezTo>
                  <a:cubicBezTo>
                    <a:pt x="88" y="133"/>
                    <a:pt x="90" y="135"/>
                    <a:pt x="92" y="137"/>
                  </a:cubicBezTo>
                  <a:cubicBezTo>
                    <a:pt x="95" y="141"/>
                    <a:pt x="99" y="148"/>
                    <a:pt x="99" y="155"/>
                  </a:cubicBezTo>
                  <a:cubicBezTo>
                    <a:pt x="99" y="155"/>
                    <a:pt x="99" y="155"/>
                    <a:pt x="99" y="155"/>
                  </a:cubicBezTo>
                  <a:cubicBezTo>
                    <a:pt x="99" y="158"/>
                    <a:pt x="99" y="160"/>
                    <a:pt x="97" y="162"/>
                  </a:cubicBezTo>
                  <a:cubicBezTo>
                    <a:pt x="97" y="162"/>
                    <a:pt x="88" y="170"/>
                    <a:pt x="86" y="173"/>
                  </a:cubicBezTo>
                  <a:cubicBezTo>
                    <a:pt x="84" y="176"/>
                    <a:pt x="83" y="179"/>
                    <a:pt x="83" y="183"/>
                  </a:cubicBezTo>
                  <a:cubicBezTo>
                    <a:pt x="83" y="187"/>
                    <a:pt x="84" y="190"/>
                    <a:pt x="86" y="194"/>
                  </a:cubicBezTo>
                  <a:cubicBezTo>
                    <a:pt x="87" y="197"/>
                    <a:pt x="88" y="199"/>
                    <a:pt x="89" y="202"/>
                  </a:cubicBezTo>
                  <a:cubicBezTo>
                    <a:pt x="94" y="211"/>
                    <a:pt x="98" y="220"/>
                    <a:pt x="100" y="230"/>
                  </a:cubicBezTo>
                  <a:cubicBezTo>
                    <a:pt x="101" y="232"/>
                    <a:pt x="101" y="234"/>
                    <a:pt x="101" y="236"/>
                  </a:cubicBezTo>
                  <a:cubicBezTo>
                    <a:pt x="101" y="236"/>
                    <a:pt x="101" y="236"/>
                    <a:pt x="101" y="236"/>
                  </a:cubicBezTo>
                  <a:cubicBezTo>
                    <a:pt x="101" y="252"/>
                    <a:pt x="90" y="263"/>
                    <a:pt x="78" y="272"/>
                  </a:cubicBezTo>
                  <a:cubicBezTo>
                    <a:pt x="68" y="280"/>
                    <a:pt x="49" y="284"/>
                    <a:pt x="37" y="286"/>
                  </a:cubicBezTo>
                  <a:cubicBezTo>
                    <a:pt x="25" y="288"/>
                    <a:pt x="14" y="289"/>
                    <a:pt x="3" y="290"/>
                  </a:cubicBezTo>
                  <a:cubicBezTo>
                    <a:pt x="2" y="290"/>
                    <a:pt x="1" y="291"/>
                    <a:pt x="0" y="292"/>
                  </a:cubicBezTo>
                  <a:cubicBezTo>
                    <a:pt x="13" y="291"/>
                    <a:pt x="26" y="290"/>
                    <a:pt x="38" y="289"/>
                  </a:cubicBezTo>
                  <a:cubicBezTo>
                    <a:pt x="51" y="287"/>
                    <a:pt x="62" y="285"/>
                    <a:pt x="75" y="278"/>
                  </a:cubicBezTo>
                  <a:cubicBezTo>
                    <a:pt x="90" y="271"/>
                    <a:pt x="107" y="256"/>
                    <a:pt x="107" y="239"/>
                  </a:cubicBezTo>
                  <a:cubicBezTo>
                    <a:pt x="107" y="238"/>
                    <a:pt x="107" y="238"/>
                    <a:pt x="107" y="237"/>
                  </a:cubicBezTo>
                  <a:cubicBezTo>
                    <a:pt x="106" y="227"/>
                    <a:pt x="103" y="220"/>
                    <a:pt x="99" y="211"/>
                  </a:cubicBezTo>
                  <a:cubicBezTo>
                    <a:pt x="97" y="209"/>
                    <a:pt x="96" y="206"/>
                    <a:pt x="95" y="203"/>
                  </a:cubicBezTo>
                  <a:cubicBezTo>
                    <a:pt x="92" y="198"/>
                    <a:pt x="89" y="194"/>
                    <a:pt x="89" y="189"/>
                  </a:cubicBezTo>
                  <a:cubicBezTo>
                    <a:pt x="89" y="187"/>
                    <a:pt x="90" y="186"/>
                    <a:pt x="90" y="184"/>
                  </a:cubicBezTo>
                  <a:cubicBezTo>
                    <a:pt x="91" y="181"/>
                    <a:pt x="94" y="178"/>
                    <a:pt x="96" y="175"/>
                  </a:cubicBezTo>
                  <a:cubicBezTo>
                    <a:pt x="97" y="174"/>
                    <a:pt x="103" y="169"/>
                    <a:pt x="103" y="169"/>
                  </a:cubicBezTo>
                  <a:cubicBezTo>
                    <a:pt x="103" y="169"/>
                    <a:pt x="103" y="169"/>
                    <a:pt x="103" y="169"/>
                  </a:cubicBezTo>
                  <a:cubicBezTo>
                    <a:pt x="103" y="169"/>
                    <a:pt x="103" y="169"/>
                    <a:pt x="103" y="169"/>
                  </a:cubicBezTo>
                  <a:cubicBezTo>
                    <a:pt x="103" y="169"/>
                    <a:pt x="103" y="169"/>
                    <a:pt x="103" y="169"/>
                  </a:cubicBezTo>
                  <a:cubicBezTo>
                    <a:pt x="105" y="166"/>
                    <a:pt x="106" y="163"/>
                    <a:pt x="106" y="159"/>
                  </a:cubicBezTo>
                  <a:cubicBezTo>
                    <a:pt x="106" y="153"/>
                    <a:pt x="103" y="146"/>
                    <a:pt x="101" y="143"/>
                  </a:cubicBezTo>
                  <a:cubicBezTo>
                    <a:pt x="99" y="141"/>
                    <a:pt x="96" y="138"/>
                    <a:pt x="95" y="137"/>
                  </a:cubicBezTo>
                  <a:cubicBezTo>
                    <a:pt x="94" y="136"/>
                    <a:pt x="92" y="135"/>
                    <a:pt x="92" y="134"/>
                  </a:cubicBezTo>
                  <a:cubicBezTo>
                    <a:pt x="92" y="133"/>
                    <a:pt x="92" y="133"/>
                    <a:pt x="93" y="132"/>
                  </a:cubicBezTo>
                  <a:cubicBezTo>
                    <a:pt x="95" y="131"/>
                    <a:pt x="96" y="131"/>
                    <a:pt x="96" y="131"/>
                  </a:cubicBezTo>
                  <a:cubicBezTo>
                    <a:pt x="96" y="131"/>
                    <a:pt x="96" y="131"/>
                    <a:pt x="95" y="131"/>
                  </a:cubicBezTo>
                  <a:cubicBezTo>
                    <a:pt x="95" y="131"/>
                    <a:pt x="95" y="132"/>
                    <a:pt x="95" y="132"/>
                  </a:cubicBezTo>
                  <a:cubicBezTo>
                    <a:pt x="95" y="132"/>
                    <a:pt x="95" y="132"/>
                    <a:pt x="95" y="132"/>
                  </a:cubicBezTo>
                  <a:cubicBezTo>
                    <a:pt x="95" y="132"/>
                    <a:pt x="95" y="132"/>
                    <a:pt x="95" y="132"/>
                  </a:cubicBezTo>
                  <a:cubicBezTo>
                    <a:pt x="95" y="132"/>
                    <a:pt x="95" y="131"/>
                    <a:pt x="95" y="131"/>
                  </a:cubicBezTo>
                  <a:cubicBezTo>
                    <a:pt x="101" y="129"/>
                    <a:pt x="106" y="128"/>
                    <a:pt x="112" y="124"/>
                  </a:cubicBezTo>
                  <a:cubicBezTo>
                    <a:pt x="115" y="120"/>
                    <a:pt x="118" y="116"/>
                    <a:pt x="118" y="112"/>
                  </a:cubicBezTo>
                  <a:cubicBezTo>
                    <a:pt x="118" y="109"/>
                    <a:pt x="117" y="105"/>
                    <a:pt x="114" y="99"/>
                  </a:cubicBezTo>
                  <a:cubicBezTo>
                    <a:pt x="113" y="96"/>
                    <a:pt x="98" y="78"/>
                    <a:pt x="98" y="70"/>
                  </a:cubicBezTo>
                  <a:cubicBezTo>
                    <a:pt x="98" y="69"/>
                    <a:pt x="98" y="69"/>
                    <a:pt x="98" y="69"/>
                  </a:cubicBezTo>
                  <a:cubicBezTo>
                    <a:pt x="100" y="63"/>
                    <a:pt x="104" y="62"/>
                    <a:pt x="109" y="60"/>
                  </a:cubicBezTo>
                  <a:cubicBezTo>
                    <a:pt x="123" y="54"/>
                    <a:pt x="137" y="45"/>
                    <a:pt x="141" y="29"/>
                  </a:cubicBezTo>
                  <a:cubicBezTo>
                    <a:pt x="142" y="24"/>
                    <a:pt x="143" y="18"/>
                    <a:pt x="143" y="13"/>
                  </a:cubicBezTo>
                  <a:cubicBezTo>
                    <a:pt x="143" y="9"/>
                    <a:pt x="141" y="5"/>
                    <a:pt x="139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49" name="PA_任意多边形 61"/>
            <p:cNvSpPr/>
            <p:nvPr>
              <p:custDataLst>
                <p:tags r:id="rId157"/>
              </p:custDataLst>
            </p:nvPr>
          </p:nvSpPr>
          <p:spPr bwMode="auto">
            <a:xfrm>
              <a:off x="6641583" y="3139586"/>
              <a:ext cx="1022955" cy="2976256"/>
            </a:xfrm>
            <a:custGeom>
              <a:avLst/>
              <a:gdLst>
                <a:gd name="T0" fmla="*/ 99 w 166"/>
                <a:gd name="T1" fmla="*/ 346 h 483"/>
                <a:gd name="T2" fmla="*/ 51 w 166"/>
                <a:gd name="T3" fmla="*/ 374 h 483"/>
                <a:gd name="T4" fmla="*/ 49 w 166"/>
                <a:gd name="T5" fmla="*/ 397 h 483"/>
                <a:gd name="T6" fmla="*/ 57 w 166"/>
                <a:gd name="T7" fmla="*/ 445 h 483"/>
                <a:gd name="T8" fmla="*/ 71 w 166"/>
                <a:gd name="T9" fmla="*/ 479 h 483"/>
                <a:gd name="T10" fmla="*/ 64 w 166"/>
                <a:gd name="T11" fmla="*/ 482 h 483"/>
                <a:gd name="T12" fmla="*/ 61 w 166"/>
                <a:gd name="T13" fmla="*/ 483 h 483"/>
                <a:gd name="T14" fmla="*/ 56 w 166"/>
                <a:gd name="T15" fmla="*/ 483 h 483"/>
                <a:gd name="T16" fmla="*/ 0 w 166"/>
                <a:gd name="T17" fmla="*/ 481 h 483"/>
                <a:gd name="T18" fmla="*/ 166 w 166"/>
                <a:gd name="T19" fmla="*/ 0 h 483"/>
                <a:gd name="T20" fmla="*/ 99 w 166"/>
                <a:gd name="T21" fmla="*/ 346 h 4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6" h="483">
                  <a:moveTo>
                    <a:pt x="99" y="346"/>
                  </a:moveTo>
                  <a:cubicBezTo>
                    <a:pt x="77" y="348"/>
                    <a:pt x="59" y="349"/>
                    <a:pt x="51" y="374"/>
                  </a:cubicBezTo>
                  <a:cubicBezTo>
                    <a:pt x="50" y="381"/>
                    <a:pt x="49" y="391"/>
                    <a:pt x="49" y="397"/>
                  </a:cubicBezTo>
                  <a:cubicBezTo>
                    <a:pt x="48" y="412"/>
                    <a:pt x="52" y="432"/>
                    <a:pt x="57" y="445"/>
                  </a:cubicBezTo>
                  <a:cubicBezTo>
                    <a:pt x="63" y="462"/>
                    <a:pt x="63" y="463"/>
                    <a:pt x="71" y="479"/>
                  </a:cubicBezTo>
                  <a:cubicBezTo>
                    <a:pt x="69" y="481"/>
                    <a:pt x="67" y="481"/>
                    <a:pt x="64" y="482"/>
                  </a:cubicBezTo>
                  <a:cubicBezTo>
                    <a:pt x="63" y="483"/>
                    <a:pt x="62" y="483"/>
                    <a:pt x="61" y="483"/>
                  </a:cubicBezTo>
                  <a:cubicBezTo>
                    <a:pt x="59" y="483"/>
                    <a:pt x="59" y="483"/>
                    <a:pt x="56" y="483"/>
                  </a:cubicBezTo>
                  <a:cubicBezTo>
                    <a:pt x="43" y="483"/>
                    <a:pt x="13" y="482"/>
                    <a:pt x="0" y="481"/>
                  </a:cubicBezTo>
                  <a:cubicBezTo>
                    <a:pt x="166" y="0"/>
                    <a:pt x="166" y="0"/>
                    <a:pt x="166" y="0"/>
                  </a:cubicBezTo>
                  <a:cubicBezTo>
                    <a:pt x="99" y="346"/>
                    <a:pt x="99" y="346"/>
                    <a:pt x="99" y="346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50" name="PA_任意多边形 62"/>
            <p:cNvSpPr/>
            <p:nvPr>
              <p:custDataLst>
                <p:tags r:id="rId158"/>
              </p:custDataLst>
            </p:nvPr>
          </p:nvSpPr>
          <p:spPr bwMode="auto">
            <a:xfrm>
              <a:off x="4280809" y="1543891"/>
              <a:ext cx="3846766" cy="4571951"/>
            </a:xfrm>
            <a:custGeom>
              <a:avLst/>
              <a:gdLst>
                <a:gd name="T0" fmla="*/ 274 w 624"/>
                <a:gd name="T1" fmla="*/ 1 h 742"/>
                <a:gd name="T2" fmla="*/ 379 w 624"/>
                <a:gd name="T3" fmla="*/ 11 h 742"/>
                <a:gd name="T4" fmla="*/ 450 w 624"/>
                <a:gd name="T5" fmla="*/ 46 h 742"/>
                <a:gd name="T6" fmla="*/ 500 w 624"/>
                <a:gd name="T7" fmla="*/ 100 h 742"/>
                <a:gd name="T8" fmla="*/ 514 w 624"/>
                <a:gd name="T9" fmla="*/ 135 h 742"/>
                <a:gd name="T10" fmla="*/ 522 w 624"/>
                <a:gd name="T11" fmla="*/ 205 h 742"/>
                <a:gd name="T12" fmla="*/ 543 w 624"/>
                <a:gd name="T13" fmla="*/ 250 h 742"/>
                <a:gd name="T14" fmla="*/ 564 w 624"/>
                <a:gd name="T15" fmla="*/ 264 h 742"/>
                <a:gd name="T16" fmla="*/ 606 w 624"/>
                <a:gd name="T17" fmla="*/ 294 h 742"/>
                <a:gd name="T18" fmla="*/ 624 w 624"/>
                <a:gd name="T19" fmla="*/ 316 h 742"/>
                <a:gd name="T20" fmla="*/ 613 w 624"/>
                <a:gd name="T21" fmla="*/ 348 h 742"/>
                <a:gd name="T22" fmla="*/ 605 w 624"/>
                <a:gd name="T23" fmla="*/ 353 h 742"/>
                <a:gd name="T24" fmla="*/ 594 w 624"/>
                <a:gd name="T25" fmla="*/ 359 h 742"/>
                <a:gd name="T26" fmla="*/ 575 w 624"/>
                <a:gd name="T27" fmla="*/ 376 h 742"/>
                <a:gd name="T28" fmla="*/ 582 w 624"/>
                <a:gd name="T29" fmla="*/ 393 h 742"/>
                <a:gd name="T30" fmla="*/ 588 w 624"/>
                <a:gd name="T31" fmla="*/ 403 h 742"/>
                <a:gd name="T32" fmla="*/ 592 w 624"/>
                <a:gd name="T33" fmla="*/ 423 h 742"/>
                <a:gd name="T34" fmla="*/ 576 w 624"/>
                <a:gd name="T35" fmla="*/ 436 h 742"/>
                <a:gd name="T36" fmla="*/ 569 w 624"/>
                <a:gd name="T37" fmla="*/ 439 h 742"/>
                <a:gd name="T38" fmla="*/ 571 w 624"/>
                <a:gd name="T39" fmla="*/ 444 h 742"/>
                <a:gd name="T40" fmla="*/ 576 w 624"/>
                <a:gd name="T41" fmla="*/ 450 h 742"/>
                <a:gd name="T42" fmla="*/ 581 w 624"/>
                <a:gd name="T43" fmla="*/ 475 h 742"/>
                <a:gd name="T44" fmla="*/ 570 w 624"/>
                <a:gd name="T45" fmla="*/ 486 h 742"/>
                <a:gd name="T46" fmla="*/ 570 w 624"/>
                <a:gd name="T47" fmla="*/ 507 h 742"/>
                <a:gd name="T48" fmla="*/ 573 w 624"/>
                <a:gd name="T49" fmla="*/ 515 h 742"/>
                <a:gd name="T50" fmla="*/ 584 w 624"/>
                <a:gd name="T51" fmla="*/ 543 h 742"/>
                <a:gd name="T52" fmla="*/ 562 w 624"/>
                <a:gd name="T53" fmla="*/ 585 h 742"/>
                <a:gd name="T54" fmla="*/ 521 w 624"/>
                <a:gd name="T55" fmla="*/ 599 h 742"/>
                <a:gd name="T56" fmla="*/ 481 w 624"/>
                <a:gd name="T57" fmla="*/ 603 h 742"/>
                <a:gd name="T58" fmla="*/ 424 w 624"/>
                <a:gd name="T59" fmla="*/ 631 h 742"/>
                <a:gd name="T60" fmla="*/ 422 w 624"/>
                <a:gd name="T61" fmla="*/ 650 h 742"/>
                <a:gd name="T62" fmla="*/ 426 w 624"/>
                <a:gd name="T63" fmla="*/ 693 h 742"/>
                <a:gd name="T64" fmla="*/ 444 w 624"/>
                <a:gd name="T65" fmla="*/ 742 h 742"/>
                <a:gd name="T66" fmla="*/ 298 w 624"/>
                <a:gd name="T67" fmla="*/ 739 h 742"/>
                <a:gd name="T68" fmla="*/ 99 w 624"/>
                <a:gd name="T69" fmla="*/ 733 h 742"/>
                <a:gd name="T70" fmla="*/ 83 w 624"/>
                <a:gd name="T71" fmla="*/ 733 h 742"/>
                <a:gd name="T72" fmla="*/ 119 w 624"/>
                <a:gd name="T73" fmla="*/ 676 h 742"/>
                <a:gd name="T74" fmla="*/ 132 w 624"/>
                <a:gd name="T75" fmla="*/ 637 h 742"/>
                <a:gd name="T76" fmla="*/ 126 w 624"/>
                <a:gd name="T77" fmla="*/ 562 h 742"/>
                <a:gd name="T78" fmla="*/ 81 w 624"/>
                <a:gd name="T79" fmla="*/ 477 h 742"/>
                <a:gd name="T80" fmla="*/ 68 w 624"/>
                <a:gd name="T81" fmla="*/ 461 h 742"/>
                <a:gd name="T82" fmla="*/ 44 w 624"/>
                <a:gd name="T83" fmla="*/ 428 h 742"/>
                <a:gd name="T84" fmla="*/ 45 w 624"/>
                <a:gd name="T85" fmla="*/ 429 h 742"/>
                <a:gd name="T86" fmla="*/ 2 w 624"/>
                <a:gd name="T87" fmla="*/ 310 h 742"/>
                <a:gd name="T88" fmla="*/ 1 w 624"/>
                <a:gd name="T89" fmla="*/ 260 h 742"/>
                <a:gd name="T90" fmla="*/ 4 w 624"/>
                <a:gd name="T91" fmla="*/ 236 h 742"/>
                <a:gd name="T92" fmla="*/ 12 w 624"/>
                <a:gd name="T93" fmla="*/ 204 h 742"/>
                <a:gd name="T94" fmla="*/ 17 w 624"/>
                <a:gd name="T95" fmla="*/ 186 h 742"/>
                <a:gd name="T96" fmla="*/ 24 w 624"/>
                <a:gd name="T97" fmla="*/ 170 h 742"/>
                <a:gd name="T98" fmla="*/ 23 w 624"/>
                <a:gd name="T99" fmla="*/ 171 h 742"/>
                <a:gd name="T100" fmla="*/ 77 w 624"/>
                <a:gd name="T101" fmla="*/ 85 h 742"/>
                <a:gd name="T102" fmla="*/ 76 w 624"/>
                <a:gd name="T103" fmla="*/ 86 h 742"/>
                <a:gd name="T104" fmla="*/ 92 w 624"/>
                <a:gd name="T105" fmla="*/ 71 h 742"/>
                <a:gd name="T106" fmla="*/ 114 w 624"/>
                <a:gd name="T107" fmla="*/ 53 h 742"/>
                <a:gd name="T108" fmla="*/ 163 w 624"/>
                <a:gd name="T109" fmla="*/ 27 h 742"/>
                <a:gd name="T110" fmla="*/ 274 w 624"/>
                <a:gd name="T111" fmla="*/ 1 h 7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24" h="742">
                  <a:moveTo>
                    <a:pt x="274" y="1"/>
                  </a:moveTo>
                  <a:cubicBezTo>
                    <a:pt x="309" y="0"/>
                    <a:pt x="345" y="2"/>
                    <a:pt x="379" y="11"/>
                  </a:cubicBezTo>
                  <a:cubicBezTo>
                    <a:pt x="404" y="19"/>
                    <a:pt x="428" y="31"/>
                    <a:pt x="450" y="46"/>
                  </a:cubicBezTo>
                  <a:cubicBezTo>
                    <a:pt x="470" y="59"/>
                    <a:pt x="488" y="79"/>
                    <a:pt x="500" y="100"/>
                  </a:cubicBezTo>
                  <a:cubicBezTo>
                    <a:pt x="506" y="111"/>
                    <a:pt x="512" y="122"/>
                    <a:pt x="514" y="135"/>
                  </a:cubicBezTo>
                  <a:cubicBezTo>
                    <a:pt x="518" y="158"/>
                    <a:pt x="518" y="182"/>
                    <a:pt x="522" y="205"/>
                  </a:cubicBezTo>
                  <a:cubicBezTo>
                    <a:pt x="525" y="223"/>
                    <a:pt x="530" y="237"/>
                    <a:pt x="543" y="250"/>
                  </a:cubicBezTo>
                  <a:cubicBezTo>
                    <a:pt x="548" y="256"/>
                    <a:pt x="557" y="260"/>
                    <a:pt x="564" y="264"/>
                  </a:cubicBezTo>
                  <a:cubicBezTo>
                    <a:pt x="578" y="274"/>
                    <a:pt x="593" y="283"/>
                    <a:pt x="606" y="294"/>
                  </a:cubicBezTo>
                  <a:cubicBezTo>
                    <a:pt x="613" y="299"/>
                    <a:pt x="623" y="308"/>
                    <a:pt x="624" y="316"/>
                  </a:cubicBezTo>
                  <a:cubicBezTo>
                    <a:pt x="624" y="316"/>
                    <a:pt x="624" y="339"/>
                    <a:pt x="613" y="348"/>
                  </a:cubicBezTo>
                  <a:cubicBezTo>
                    <a:pt x="610" y="350"/>
                    <a:pt x="607" y="351"/>
                    <a:pt x="605" y="353"/>
                  </a:cubicBezTo>
                  <a:cubicBezTo>
                    <a:pt x="601" y="355"/>
                    <a:pt x="597" y="357"/>
                    <a:pt x="594" y="359"/>
                  </a:cubicBezTo>
                  <a:cubicBezTo>
                    <a:pt x="588" y="363"/>
                    <a:pt x="577" y="368"/>
                    <a:pt x="575" y="376"/>
                  </a:cubicBezTo>
                  <a:cubicBezTo>
                    <a:pt x="573" y="383"/>
                    <a:pt x="579" y="388"/>
                    <a:pt x="582" y="393"/>
                  </a:cubicBezTo>
                  <a:cubicBezTo>
                    <a:pt x="584" y="396"/>
                    <a:pt x="586" y="399"/>
                    <a:pt x="588" y="403"/>
                  </a:cubicBezTo>
                  <a:cubicBezTo>
                    <a:pt x="591" y="409"/>
                    <a:pt x="593" y="417"/>
                    <a:pt x="592" y="423"/>
                  </a:cubicBezTo>
                  <a:cubicBezTo>
                    <a:pt x="590" y="429"/>
                    <a:pt x="582" y="433"/>
                    <a:pt x="576" y="436"/>
                  </a:cubicBezTo>
                  <a:cubicBezTo>
                    <a:pt x="574" y="437"/>
                    <a:pt x="571" y="437"/>
                    <a:pt x="569" y="439"/>
                  </a:cubicBezTo>
                  <a:cubicBezTo>
                    <a:pt x="567" y="441"/>
                    <a:pt x="569" y="442"/>
                    <a:pt x="571" y="444"/>
                  </a:cubicBezTo>
                  <a:cubicBezTo>
                    <a:pt x="572" y="446"/>
                    <a:pt x="574" y="448"/>
                    <a:pt x="576" y="450"/>
                  </a:cubicBezTo>
                  <a:cubicBezTo>
                    <a:pt x="580" y="456"/>
                    <a:pt x="587" y="468"/>
                    <a:pt x="581" y="475"/>
                  </a:cubicBezTo>
                  <a:cubicBezTo>
                    <a:pt x="581" y="475"/>
                    <a:pt x="572" y="483"/>
                    <a:pt x="570" y="486"/>
                  </a:cubicBezTo>
                  <a:cubicBezTo>
                    <a:pt x="565" y="492"/>
                    <a:pt x="567" y="500"/>
                    <a:pt x="570" y="507"/>
                  </a:cubicBezTo>
                  <a:cubicBezTo>
                    <a:pt x="571" y="510"/>
                    <a:pt x="572" y="512"/>
                    <a:pt x="573" y="515"/>
                  </a:cubicBezTo>
                  <a:cubicBezTo>
                    <a:pt x="578" y="524"/>
                    <a:pt x="582" y="533"/>
                    <a:pt x="584" y="543"/>
                  </a:cubicBezTo>
                  <a:cubicBezTo>
                    <a:pt x="588" y="562"/>
                    <a:pt x="576" y="574"/>
                    <a:pt x="562" y="585"/>
                  </a:cubicBezTo>
                  <a:cubicBezTo>
                    <a:pt x="552" y="593"/>
                    <a:pt x="533" y="597"/>
                    <a:pt x="521" y="599"/>
                  </a:cubicBezTo>
                  <a:cubicBezTo>
                    <a:pt x="507" y="601"/>
                    <a:pt x="494" y="602"/>
                    <a:pt x="481" y="603"/>
                  </a:cubicBezTo>
                  <a:cubicBezTo>
                    <a:pt x="459" y="605"/>
                    <a:pt x="432" y="606"/>
                    <a:pt x="424" y="631"/>
                  </a:cubicBezTo>
                  <a:cubicBezTo>
                    <a:pt x="423" y="637"/>
                    <a:pt x="423" y="643"/>
                    <a:pt x="422" y="650"/>
                  </a:cubicBezTo>
                  <a:cubicBezTo>
                    <a:pt x="421" y="664"/>
                    <a:pt x="422" y="679"/>
                    <a:pt x="426" y="693"/>
                  </a:cubicBezTo>
                  <a:cubicBezTo>
                    <a:pt x="431" y="710"/>
                    <a:pt x="437" y="726"/>
                    <a:pt x="444" y="742"/>
                  </a:cubicBezTo>
                  <a:cubicBezTo>
                    <a:pt x="395" y="741"/>
                    <a:pt x="347" y="740"/>
                    <a:pt x="298" y="739"/>
                  </a:cubicBezTo>
                  <a:cubicBezTo>
                    <a:pt x="232" y="737"/>
                    <a:pt x="166" y="735"/>
                    <a:pt x="99" y="733"/>
                  </a:cubicBezTo>
                  <a:cubicBezTo>
                    <a:pt x="94" y="733"/>
                    <a:pt x="88" y="733"/>
                    <a:pt x="83" y="733"/>
                  </a:cubicBezTo>
                  <a:cubicBezTo>
                    <a:pt x="96" y="715"/>
                    <a:pt x="110" y="697"/>
                    <a:pt x="119" y="676"/>
                  </a:cubicBezTo>
                  <a:cubicBezTo>
                    <a:pt x="125" y="663"/>
                    <a:pt x="129" y="650"/>
                    <a:pt x="132" y="637"/>
                  </a:cubicBezTo>
                  <a:cubicBezTo>
                    <a:pt x="136" y="612"/>
                    <a:pt x="133" y="586"/>
                    <a:pt x="126" y="562"/>
                  </a:cubicBezTo>
                  <a:cubicBezTo>
                    <a:pt x="118" y="531"/>
                    <a:pt x="100" y="502"/>
                    <a:pt x="81" y="477"/>
                  </a:cubicBezTo>
                  <a:cubicBezTo>
                    <a:pt x="76" y="471"/>
                    <a:pt x="72" y="467"/>
                    <a:pt x="68" y="461"/>
                  </a:cubicBezTo>
                  <a:cubicBezTo>
                    <a:pt x="59" y="450"/>
                    <a:pt x="51" y="439"/>
                    <a:pt x="44" y="428"/>
                  </a:cubicBezTo>
                  <a:cubicBezTo>
                    <a:pt x="45" y="428"/>
                    <a:pt x="45" y="429"/>
                    <a:pt x="45" y="429"/>
                  </a:cubicBezTo>
                  <a:cubicBezTo>
                    <a:pt x="23" y="393"/>
                    <a:pt x="8" y="353"/>
                    <a:pt x="2" y="310"/>
                  </a:cubicBezTo>
                  <a:cubicBezTo>
                    <a:pt x="0" y="293"/>
                    <a:pt x="0" y="277"/>
                    <a:pt x="1" y="260"/>
                  </a:cubicBezTo>
                  <a:cubicBezTo>
                    <a:pt x="1" y="252"/>
                    <a:pt x="3" y="244"/>
                    <a:pt x="4" y="236"/>
                  </a:cubicBezTo>
                  <a:cubicBezTo>
                    <a:pt x="5" y="225"/>
                    <a:pt x="8" y="214"/>
                    <a:pt x="12" y="204"/>
                  </a:cubicBezTo>
                  <a:cubicBezTo>
                    <a:pt x="13" y="198"/>
                    <a:pt x="15" y="192"/>
                    <a:pt x="17" y="186"/>
                  </a:cubicBezTo>
                  <a:cubicBezTo>
                    <a:pt x="19" y="181"/>
                    <a:pt x="21" y="174"/>
                    <a:pt x="24" y="170"/>
                  </a:cubicBezTo>
                  <a:cubicBezTo>
                    <a:pt x="23" y="171"/>
                    <a:pt x="23" y="171"/>
                    <a:pt x="23" y="171"/>
                  </a:cubicBezTo>
                  <a:cubicBezTo>
                    <a:pt x="38" y="139"/>
                    <a:pt x="53" y="110"/>
                    <a:pt x="77" y="85"/>
                  </a:cubicBezTo>
                  <a:cubicBezTo>
                    <a:pt x="77" y="85"/>
                    <a:pt x="77" y="86"/>
                    <a:pt x="76" y="86"/>
                  </a:cubicBezTo>
                  <a:cubicBezTo>
                    <a:pt x="80" y="80"/>
                    <a:pt x="87" y="75"/>
                    <a:pt x="92" y="71"/>
                  </a:cubicBezTo>
                  <a:cubicBezTo>
                    <a:pt x="99" y="65"/>
                    <a:pt x="106" y="59"/>
                    <a:pt x="114" y="53"/>
                  </a:cubicBezTo>
                  <a:cubicBezTo>
                    <a:pt x="129" y="43"/>
                    <a:pt x="146" y="34"/>
                    <a:pt x="163" y="27"/>
                  </a:cubicBezTo>
                  <a:cubicBezTo>
                    <a:pt x="198" y="12"/>
                    <a:pt x="236" y="4"/>
                    <a:pt x="274" y="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51" name="PA_任意多边形 63"/>
            <p:cNvSpPr/>
            <p:nvPr>
              <p:custDataLst>
                <p:tags r:id="rId159"/>
              </p:custDataLst>
            </p:nvPr>
          </p:nvSpPr>
          <p:spPr bwMode="auto">
            <a:xfrm>
              <a:off x="4280809" y="1543891"/>
              <a:ext cx="3846766" cy="4571951"/>
            </a:xfrm>
            <a:custGeom>
              <a:avLst/>
              <a:gdLst>
                <a:gd name="T0" fmla="*/ 274 w 624"/>
                <a:gd name="T1" fmla="*/ 1 h 742"/>
                <a:gd name="T2" fmla="*/ 379 w 624"/>
                <a:gd name="T3" fmla="*/ 11 h 742"/>
                <a:gd name="T4" fmla="*/ 450 w 624"/>
                <a:gd name="T5" fmla="*/ 46 h 742"/>
                <a:gd name="T6" fmla="*/ 500 w 624"/>
                <a:gd name="T7" fmla="*/ 100 h 742"/>
                <a:gd name="T8" fmla="*/ 514 w 624"/>
                <a:gd name="T9" fmla="*/ 135 h 742"/>
                <a:gd name="T10" fmla="*/ 522 w 624"/>
                <a:gd name="T11" fmla="*/ 205 h 742"/>
                <a:gd name="T12" fmla="*/ 543 w 624"/>
                <a:gd name="T13" fmla="*/ 250 h 742"/>
                <a:gd name="T14" fmla="*/ 564 w 624"/>
                <a:gd name="T15" fmla="*/ 264 h 742"/>
                <a:gd name="T16" fmla="*/ 606 w 624"/>
                <a:gd name="T17" fmla="*/ 294 h 742"/>
                <a:gd name="T18" fmla="*/ 624 w 624"/>
                <a:gd name="T19" fmla="*/ 316 h 742"/>
                <a:gd name="T20" fmla="*/ 613 w 624"/>
                <a:gd name="T21" fmla="*/ 348 h 742"/>
                <a:gd name="T22" fmla="*/ 605 w 624"/>
                <a:gd name="T23" fmla="*/ 353 h 742"/>
                <a:gd name="T24" fmla="*/ 594 w 624"/>
                <a:gd name="T25" fmla="*/ 359 h 742"/>
                <a:gd name="T26" fmla="*/ 575 w 624"/>
                <a:gd name="T27" fmla="*/ 376 h 742"/>
                <a:gd name="T28" fmla="*/ 582 w 624"/>
                <a:gd name="T29" fmla="*/ 393 h 742"/>
                <a:gd name="T30" fmla="*/ 588 w 624"/>
                <a:gd name="T31" fmla="*/ 403 h 742"/>
                <a:gd name="T32" fmla="*/ 592 w 624"/>
                <a:gd name="T33" fmla="*/ 423 h 742"/>
                <a:gd name="T34" fmla="*/ 576 w 624"/>
                <a:gd name="T35" fmla="*/ 436 h 742"/>
                <a:gd name="T36" fmla="*/ 569 w 624"/>
                <a:gd name="T37" fmla="*/ 439 h 742"/>
                <a:gd name="T38" fmla="*/ 571 w 624"/>
                <a:gd name="T39" fmla="*/ 444 h 742"/>
                <a:gd name="T40" fmla="*/ 576 w 624"/>
                <a:gd name="T41" fmla="*/ 450 h 742"/>
                <a:gd name="T42" fmla="*/ 581 w 624"/>
                <a:gd name="T43" fmla="*/ 475 h 742"/>
                <a:gd name="T44" fmla="*/ 570 w 624"/>
                <a:gd name="T45" fmla="*/ 486 h 742"/>
                <a:gd name="T46" fmla="*/ 570 w 624"/>
                <a:gd name="T47" fmla="*/ 507 h 742"/>
                <a:gd name="T48" fmla="*/ 573 w 624"/>
                <a:gd name="T49" fmla="*/ 515 h 742"/>
                <a:gd name="T50" fmla="*/ 584 w 624"/>
                <a:gd name="T51" fmla="*/ 543 h 742"/>
                <a:gd name="T52" fmla="*/ 562 w 624"/>
                <a:gd name="T53" fmla="*/ 585 h 742"/>
                <a:gd name="T54" fmla="*/ 521 w 624"/>
                <a:gd name="T55" fmla="*/ 599 h 742"/>
                <a:gd name="T56" fmla="*/ 481 w 624"/>
                <a:gd name="T57" fmla="*/ 603 h 742"/>
                <a:gd name="T58" fmla="*/ 424 w 624"/>
                <a:gd name="T59" fmla="*/ 631 h 742"/>
                <a:gd name="T60" fmla="*/ 422 w 624"/>
                <a:gd name="T61" fmla="*/ 650 h 742"/>
                <a:gd name="T62" fmla="*/ 426 w 624"/>
                <a:gd name="T63" fmla="*/ 693 h 742"/>
                <a:gd name="T64" fmla="*/ 444 w 624"/>
                <a:gd name="T65" fmla="*/ 742 h 742"/>
                <a:gd name="T66" fmla="*/ 298 w 624"/>
                <a:gd name="T67" fmla="*/ 739 h 742"/>
                <a:gd name="T68" fmla="*/ 99 w 624"/>
                <a:gd name="T69" fmla="*/ 733 h 742"/>
                <a:gd name="T70" fmla="*/ 83 w 624"/>
                <a:gd name="T71" fmla="*/ 733 h 742"/>
                <a:gd name="T72" fmla="*/ 119 w 624"/>
                <a:gd name="T73" fmla="*/ 676 h 742"/>
                <a:gd name="T74" fmla="*/ 132 w 624"/>
                <a:gd name="T75" fmla="*/ 637 h 742"/>
                <a:gd name="T76" fmla="*/ 126 w 624"/>
                <a:gd name="T77" fmla="*/ 562 h 742"/>
                <a:gd name="T78" fmla="*/ 81 w 624"/>
                <a:gd name="T79" fmla="*/ 477 h 742"/>
                <a:gd name="T80" fmla="*/ 68 w 624"/>
                <a:gd name="T81" fmla="*/ 461 h 742"/>
                <a:gd name="T82" fmla="*/ 44 w 624"/>
                <a:gd name="T83" fmla="*/ 428 h 742"/>
                <a:gd name="T84" fmla="*/ 45 w 624"/>
                <a:gd name="T85" fmla="*/ 429 h 742"/>
                <a:gd name="T86" fmla="*/ 2 w 624"/>
                <a:gd name="T87" fmla="*/ 310 h 742"/>
                <a:gd name="T88" fmla="*/ 1 w 624"/>
                <a:gd name="T89" fmla="*/ 260 h 742"/>
                <a:gd name="T90" fmla="*/ 4 w 624"/>
                <a:gd name="T91" fmla="*/ 236 h 742"/>
                <a:gd name="T92" fmla="*/ 12 w 624"/>
                <a:gd name="T93" fmla="*/ 204 h 742"/>
                <a:gd name="T94" fmla="*/ 17 w 624"/>
                <a:gd name="T95" fmla="*/ 186 h 742"/>
                <a:gd name="T96" fmla="*/ 24 w 624"/>
                <a:gd name="T97" fmla="*/ 170 h 742"/>
                <a:gd name="T98" fmla="*/ 23 w 624"/>
                <a:gd name="T99" fmla="*/ 171 h 742"/>
                <a:gd name="T100" fmla="*/ 77 w 624"/>
                <a:gd name="T101" fmla="*/ 85 h 742"/>
                <a:gd name="T102" fmla="*/ 76 w 624"/>
                <a:gd name="T103" fmla="*/ 86 h 742"/>
                <a:gd name="T104" fmla="*/ 92 w 624"/>
                <a:gd name="T105" fmla="*/ 71 h 742"/>
                <a:gd name="T106" fmla="*/ 114 w 624"/>
                <a:gd name="T107" fmla="*/ 53 h 742"/>
                <a:gd name="T108" fmla="*/ 163 w 624"/>
                <a:gd name="T109" fmla="*/ 27 h 742"/>
                <a:gd name="T110" fmla="*/ 274 w 624"/>
                <a:gd name="T111" fmla="*/ 1 h 7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24" h="742">
                  <a:moveTo>
                    <a:pt x="274" y="1"/>
                  </a:moveTo>
                  <a:cubicBezTo>
                    <a:pt x="309" y="0"/>
                    <a:pt x="345" y="2"/>
                    <a:pt x="379" y="11"/>
                  </a:cubicBezTo>
                  <a:cubicBezTo>
                    <a:pt x="404" y="19"/>
                    <a:pt x="428" y="31"/>
                    <a:pt x="450" y="46"/>
                  </a:cubicBezTo>
                  <a:cubicBezTo>
                    <a:pt x="470" y="59"/>
                    <a:pt x="488" y="79"/>
                    <a:pt x="500" y="100"/>
                  </a:cubicBezTo>
                  <a:cubicBezTo>
                    <a:pt x="506" y="111"/>
                    <a:pt x="512" y="122"/>
                    <a:pt x="514" y="135"/>
                  </a:cubicBezTo>
                  <a:cubicBezTo>
                    <a:pt x="518" y="158"/>
                    <a:pt x="518" y="182"/>
                    <a:pt x="522" y="205"/>
                  </a:cubicBezTo>
                  <a:cubicBezTo>
                    <a:pt x="525" y="223"/>
                    <a:pt x="530" y="237"/>
                    <a:pt x="543" y="250"/>
                  </a:cubicBezTo>
                  <a:cubicBezTo>
                    <a:pt x="548" y="256"/>
                    <a:pt x="557" y="260"/>
                    <a:pt x="564" y="264"/>
                  </a:cubicBezTo>
                  <a:cubicBezTo>
                    <a:pt x="578" y="274"/>
                    <a:pt x="593" y="283"/>
                    <a:pt x="606" y="294"/>
                  </a:cubicBezTo>
                  <a:cubicBezTo>
                    <a:pt x="613" y="299"/>
                    <a:pt x="623" y="308"/>
                    <a:pt x="624" y="316"/>
                  </a:cubicBezTo>
                  <a:cubicBezTo>
                    <a:pt x="624" y="316"/>
                    <a:pt x="624" y="339"/>
                    <a:pt x="613" y="348"/>
                  </a:cubicBezTo>
                  <a:cubicBezTo>
                    <a:pt x="610" y="350"/>
                    <a:pt x="607" y="351"/>
                    <a:pt x="605" y="353"/>
                  </a:cubicBezTo>
                  <a:cubicBezTo>
                    <a:pt x="601" y="355"/>
                    <a:pt x="597" y="357"/>
                    <a:pt x="594" y="359"/>
                  </a:cubicBezTo>
                  <a:cubicBezTo>
                    <a:pt x="588" y="363"/>
                    <a:pt x="577" y="368"/>
                    <a:pt x="575" y="376"/>
                  </a:cubicBezTo>
                  <a:cubicBezTo>
                    <a:pt x="573" y="383"/>
                    <a:pt x="579" y="388"/>
                    <a:pt x="582" y="393"/>
                  </a:cubicBezTo>
                  <a:cubicBezTo>
                    <a:pt x="584" y="396"/>
                    <a:pt x="586" y="399"/>
                    <a:pt x="588" y="403"/>
                  </a:cubicBezTo>
                  <a:cubicBezTo>
                    <a:pt x="591" y="409"/>
                    <a:pt x="593" y="417"/>
                    <a:pt x="592" y="423"/>
                  </a:cubicBezTo>
                  <a:cubicBezTo>
                    <a:pt x="590" y="429"/>
                    <a:pt x="582" y="433"/>
                    <a:pt x="576" y="436"/>
                  </a:cubicBezTo>
                  <a:cubicBezTo>
                    <a:pt x="574" y="437"/>
                    <a:pt x="571" y="437"/>
                    <a:pt x="569" y="439"/>
                  </a:cubicBezTo>
                  <a:cubicBezTo>
                    <a:pt x="567" y="441"/>
                    <a:pt x="569" y="442"/>
                    <a:pt x="571" y="444"/>
                  </a:cubicBezTo>
                  <a:cubicBezTo>
                    <a:pt x="572" y="446"/>
                    <a:pt x="574" y="448"/>
                    <a:pt x="576" y="450"/>
                  </a:cubicBezTo>
                  <a:cubicBezTo>
                    <a:pt x="580" y="456"/>
                    <a:pt x="587" y="468"/>
                    <a:pt x="581" y="475"/>
                  </a:cubicBezTo>
                  <a:cubicBezTo>
                    <a:pt x="581" y="475"/>
                    <a:pt x="572" y="483"/>
                    <a:pt x="570" y="486"/>
                  </a:cubicBezTo>
                  <a:cubicBezTo>
                    <a:pt x="565" y="492"/>
                    <a:pt x="567" y="500"/>
                    <a:pt x="570" y="507"/>
                  </a:cubicBezTo>
                  <a:cubicBezTo>
                    <a:pt x="571" y="510"/>
                    <a:pt x="572" y="512"/>
                    <a:pt x="573" y="515"/>
                  </a:cubicBezTo>
                  <a:cubicBezTo>
                    <a:pt x="578" y="524"/>
                    <a:pt x="582" y="533"/>
                    <a:pt x="584" y="543"/>
                  </a:cubicBezTo>
                  <a:cubicBezTo>
                    <a:pt x="588" y="562"/>
                    <a:pt x="576" y="574"/>
                    <a:pt x="562" y="585"/>
                  </a:cubicBezTo>
                  <a:cubicBezTo>
                    <a:pt x="552" y="593"/>
                    <a:pt x="533" y="597"/>
                    <a:pt x="521" y="599"/>
                  </a:cubicBezTo>
                  <a:cubicBezTo>
                    <a:pt x="507" y="601"/>
                    <a:pt x="494" y="602"/>
                    <a:pt x="481" y="603"/>
                  </a:cubicBezTo>
                  <a:cubicBezTo>
                    <a:pt x="459" y="605"/>
                    <a:pt x="432" y="606"/>
                    <a:pt x="424" y="631"/>
                  </a:cubicBezTo>
                  <a:cubicBezTo>
                    <a:pt x="423" y="637"/>
                    <a:pt x="423" y="643"/>
                    <a:pt x="422" y="650"/>
                  </a:cubicBezTo>
                  <a:cubicBezTo>
                    <a:pt x="421" y="664"/>
                    <a:pt x="422" y="679"/>
                    <a:pt x="426" y="693"/>
                  </a:cubicBezTo>
                  <a:cubicBezTo>
                    <a:pt x="431" y="710"/>
                    <a:pt x="437" y="726"/>
                    <a:pt x="444" y="742"/>
                  </a:cubicBezTo>
                  <a:cubicBezTo>
                    <a:pt x="395" y="741"/>
                    <a:pt x="347" y="740"/>
                    <a:pt x="298" y="739"/>
                  </a:cubicBezTo>
                  <a:cubicBezTo>
                    <a:pt x="232" y="737"/>
                    <a:pt x="166" y="735"/>
                    <a:pt x="99" y="733"/>
                  </a:cubicBezTo>
                  <a:cubicBezTo>
                    <a:pt x="94" y="733"/>
                    <a:pt x="88" y="733"/>
                    <a:pt x="83" y="733"/>
                  </a:cubicBezTo>
                  <a:cubicBezTo>
                    <a:pt x="96" y="715"/>
                    <a:pt x="110" y="697"/>
                    <a:pt x="119" y="676"/>
                  </a:cubicBezTo>
                  <a:cubicBezTo>
                    <a:pt x="125" y="663"/>
                    <a:pt x="129" y="650"/>
                    <a:pt x="132" y="637"/>
                  </a:cubicBezTo>
                  <a:cubicBezTo>
                    <a:pt x="136" y="612"/>
                    <a:pt x="133" y="586"/>
                    <a:pt x="126" y="562"/>
                  </a:cubicBezTo>
                  <a:cubicBezTo>
                    <a:pt x="118" y="531"/>
                    <a:pt x="100" y="502"/>
                    <a:pt x="81" y="477"/>
                  </a:cubicBezTo>
                  <a:cubicBezTo>
                    <a:pt x="76" y="471"/>
                    <a:pt x="72" y="467"/>
                    <a:pt x="68" y="461"/>
                  </a:cubicBezTo>
                  <a:cubicBezTo>
                    <a:pt x="59" y="450"/>
                    <a:pt x="51" y="439"/>
                    <a:pt x="44" y="428"/>
                  </a:cubicBezTo>
                  <a:cubicBezTo>
                    <a:pt x="45" y="428"/>
                    <a:pt x="45" y="429"/>
                    <a:pt x="45" y="429"/>
                  </a:cubicBezTo>
                  <a:cubicBezTo>
                    <a:pt x="23" y="393"/>
                    <a:pt x="8" y="353"/>
                    <a:pt x="2" y="310"/>
                  </a:cubicBezTo>
                  <a:cubicBezTo>
                    <a:pt x="0" y="293"/>
                    <a:pt x="0" y="277"/>
                    <a:pt x="1" y="260"/>
                  </a:cubicBezTo>
                  <a:cubicBezTo>
                    <a:pt x="1" y="252"/>
                    <a:pt x="3" y="244"/>
                    <a:pt x="4" y="236"/>
                  </a:cubicBezTo>
                  <a:cubicBezTo>
                    <a:pt x="5" y="225"/>
                    <a:pt x="8" y="214"/>
                    <a:pt x="12" y="204"/>
                  </a:cubicBezTo>
                  <a:cubicBezTo>
                    <a:pt x="13" y="198"/>
                    <a:pt x="15" y="192"/>
                    <a:pt x="17" y="186"/>
                  </a:cubicBezTo>
                  <a:cubicBezTo>
                    <a:pt x="19" y="181"/>
                    <a:pt x="21" y="174"/>
                    <a:pt x="24" y="170"/>
                  </a:cubicBezTo>
                  <a:cubicBezTo>
                    <a:pt x="23" y="171"/>
                    <a:pt x="23" y="171"/>
                    <a:pt x="23" y="171"/>
                  </a:cubicBezTo>
                  <a:cubicBezTo>
                    <a:pt x="38" y="139"/>
                    <a:pt x="53" y="110"/>
                    <a:pt x="77" y="85"/>
                  </a:cubicBezTo>
                  <a:cubicBezTo>
                    <a:pt x="77" y="85"/>
                    <a:pt x="77" y="86"/>
                    <a:pt x="76" y="86"/>
                  </a:cubicBezTo>
                  <a:cubicBezTo>
                    <a:pt x="80" y="80"/>
                    <a:pt x="87" y="75"/>
                    <a:pt x="92" y="71"/>
                  </a:cubicBezTo>
                  <a:cubicBezTo>
                    <a:pt x="99" y="65"/>
                    <a:pt x="106" y="59"/>
                    <a:pt x="114" y="53"/>
                  </a:cubicBezTo>
                  <a:cubicBezTo>
                    <a:pt x="129" y="43"/>
                    <a:pt x="146" y="34"/>
                    <a:pt x="163" y="27"/>
                  </a:cubicBezTo>
                  <a:cubicBezTo>
                    <a:pt x="198" y="12"/>
                    <a:pt x="236" y="4"/>
                    <a:pt x="274" y="1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52" name="PA_任意多边形 64"/>
            <p:cNvSpPr/>
            <p:nvPr>
              <p:custDataLst>
                <p:tags r:id="rId160"/>
              </p:custDataLst>
            </p:nvPr>
          </p:nvSpPr>
          <p:spPr bwMode="auto">
            <a:xfrm>
              <a:off x="4317852" y="1586633"/>
              <a:ext cx="3772680" cy="4492167"/>
            </a:xfrm>
            <a:custGeom>
              <a:avLst/>
              <a:gdLst>
                <a:gd name="T0" fmla="*/ 88 w 612"/>
                <a:gd name="T1" fmla="*/ 720 h 729"/>
                <a:gd name="T2" fmla="*/ 131 w 612"/>
                <a:gd name="T3" fmla="*/ 631 h 729"/>
                <a:gd name="T4" fmla="*/ 79 w 612"/>
                <a:gd name="T5" fmla="*/ 466 h 729"/>
                <a:gd name="T6" fmla="*/ 66 w 612"/>
                <a:gd name="T7" fmla="*/ 450 h 729"/>
                <a:gd name="T8" fmla="*/ 44 w 612"/>
                <a:gd name="T9" fmla="*/ 418 h 729"/>
                <a:gd name="T10" fmla="*/ 1 w 612"/>
                <a:gd name="T11" fmla="*/ 253 h 729"/>
                <a:gd name="T12" fmla="*/ 4 w 612"/>
                <a:gd name="T13" fmla="*/ 230 h 729"/>
                <a:gd name="T14" fmla="*/ 17 w 612"/>
                <a:gd name="T15" fmla="*/ 181 h 729"/>
                <a:gd name="T16" fmla="*/ 23 w 612"/>
                <a:gd name="T17" fmla="*/ 166 h 729"/>
                <a:gd name="T18" fmla="*/ 23 w 612"/>
                <a:gd name="T19" fmla="*/ 166 h 729"/>
                <a:gd name="T20" fmla="*/ 75 w 612"/>
                <a:gd name="T21" fmla="*/ 82 h 729"/>
                <a:gd name="T22" fmla="*/ 86 w 612"/>
                <a:gd name="T23" fmla="*/ 71 h 729"/>
                <a:gd name="T24" fmla="*/ 111 w 612"/>
                <a:gd name="T25" fmla="*/ 51 h 729"/>
                <a:gd name="T26" fmla="*/ 268 w 612"/>
                <a:gd name="T27" fmla="*/ 0 h 729"/>
                <a:gd name="T28" fmla="*/ 371 w 612"/>
                <a:gd name="T29" fmla="*/ 10 h 729"/>
                <a:gd name="T30" fmla="*/ 489 w 612"/>
                <a:gd name="T31" fmla="*/ 96 h 729"/>
                <a:gd name="T32" fmla="*/ 506 w 612"/>
                <a:gd name="T33" fmla="*/ 164 h 729"/>
                <a:gd name="T34" fmla="*/ 533 w 612"/>
                <a:gd name="T35" fmla="*/ 247 h 729"/>
                <a:gd name="T36" fmla="*/ 555 w 612"/>
                <a:gd name="T37" fmla="*/ 262 h 729"/>
                <a:gd name="T38" fmla="*/ 597 w 612"/>
                <a:gd name="T39" fmla="*/ 291 h 729"/>
                <a:gd name="T40" fmla="*/ 612 w 612"/>
                <a:gd name="T41" fmla="*/ 309 h 729"/>
                <a:gd name="T42" fmla="*/ 596 w 612"/>
                <a:gd name="T43" fmla="*/ 341 h 729"/>
                <a:gd name="T44" fmla="*/ 585 w 612"/>
                <a:gd name="T45" fmla="*/ 347 h 729"/>
                <a:gd name="T46" fmla="*/ 563 w 612"/>
                <a:gd name="T47" fmla="*/ 367 h 729"/>
                <a:gd name="T48" fmla="*/ 571 w 612"/>
                <a:gd name="T49" fmla="*/ 389 h 729"/>
                <a:gd name="T50" fmla="*/ 580 w 612"/>
                <a:gd name="T51" fmla="*/ 415 h 729"/>
                <a:gd name="T52" fmla="*/ 568 w 612"/>
                <a:gd name="T53" fmla="*/ 423 h 729"/>
                <a:gd name="T54" fmla="*/ 559 w 612"/>
                <a:gd name="T55" fmla="*/ 428 h 729"/>
                <a:gd name="T56" fmla="*/ 560 w 612"/>
                <a:gd name="T57" fmla="*/ 441 h 729"/>
                <a:gd name="T58" fmla="*/ 565 w 612"/>
                <a:gd name="T59" fmla="*/ 446 h 729"/>
                <a:gd name="T60" fmla="*/ 569 w 612"/>
                <a:gd name="T61" fmla="*/ 465 h 729"/>
                <a:gd name="T62" fmla="*/ 559 w 612"/>
                <a:gd name="T63" fmla="*/ 476 h 729"/>
                <a:gd name="T64" fmla="*/ 562 w 612"/>
                <a:gd name="T65" fmla="*/ 511 h 729"/>
                <a:gd name="T66" fmla="*/ 572 w 612"/>
                <a:gd name="T67" fmla="*/ 537 h 729"/>
                <a:gd name="T68" fmla="*/ 514 w 612"/>
                <a:gd name="T69" fmla="*/ 586 h 729"/>
                <a:gd name="T70" fmla="*/ 472 w 612"/>
                <a:gd name="T71" fmla="*/ 590 h 729"/>
                <a:gd name="T72" fmla="*/ 410 w 612"/>
                <a:gd name="T73" fmla="*/ 640 h 729"/>
                <a:gd name="T74" fmla="*/ 414 w 612"/>
                <a:gd name="T75" fmla="*/ 688 h 729"/>
                <a:gd name="T76" fmla="*/ 93 w 612"/>
                <a:gd name="T77" fmla="*/ 720 h 7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612" h="729">
                  <a:moveTo>
                    <a:pt x="93" y="720"/>
                  </a:moveTo>
                  <a:cubicBezTo>
                    <a:pt x="92" y="720"/>
                    <a:pt x="90" y="720"/>
                    <a:pt x="88" y="720"/>
                  </a:cubicBezTo>
                  <a:cubicBezTo>
                    <a:pt x="100" y="705"/>
                    <a:pt x="111" y="689"/>
                    <a:pt x="119" y="671"/>
                  </a:cubicBezTo>
                  <a:cubicBezTo>
                    <a:pt x="125" y="658"/>
                    <a:pt x="129" y="645"/>
                    <a:pt x="131" y="631"/>
                  </a:cubicBezTo>
                  <a:cubicBezTo>
                    <a:pt x="136" y="609"/>
                    <a:pt x="134" y="584"/>
                    <a:pt x="126" y="554"/>
                  </a:cubicBezTo>
                  <a:cubicBezTo>
                    <a:pt x="118" y="521"/>
                    <a:pt x="99" y="492"/>
                    <a:pt x="79" y="466"/>
                  </a:cubicBezTo>
                  <a:cubicBezTo>
                    <a:pt x="77" y="463"/>
                    <a:pt x="74" y="460"/>
                    <a:pt x="72" y="457"/>
                  </a:cubicBezTo>
                  <a:cubicBezTo>
                    <a:pt x="70" y="455"/>
                    <a:pt x="68" y="453"/>
                    <a:pt x="66" y="450"/>
                  </a:cubicBezTo>
                  <a:cubicBezTo>
                    <a:pt x="57" y="439"/>
                    <a:pt x="50" y="428"/>
                    <a:pt x="44" y="418"/>
                  </a:cubicBezTo>
                  <a:cubicBezTo>
                    <a:pt x="44" y="418"/>
                    <a:pt x="44" y="418"/>
                    <a:pt x="44" y="418"/>
                  </a:cubicBezTo>
                  <a:cubicBezTo>
                    <a:pt x="21" y="380"/>
                    <a:pt x="7" y="341"/>
                    <a:pt x="2" y="302"/>
                  </a:cubicBezTo>
                  <a:cubicBezTo>
                    <a:pt x="0" y="285"/>
                    <a:pt x="0" y="269"/>
                    <a:pt x="1" y="253"/>
                  </a:cubicBezTo>
                  <a:cubicBezTo>
                    <a:pt x="1" y="248"/>
                    <a:pt x="2" y="243"/>
                    <a:pt x="3" y="238"/>
                  </a:cubicBezTo>
                  <a:cubicBezTo>
                    <a:pt x="3" y="235"/>
                    <a:pt x="3" y="233"/>
                    <a:pt x="4" y="230"/>
                  </a:cubicBezTo>
                  <a:cubicBezTo>
                    <a:pt x="5" y="219"/>
                    <a:pt x="8" y="209"/>
                    <a:pt x="11" y="198"/>
                  </a:cubicBezTo>
                  <a:cubicBezTo>
                    <a:pt x="13" y="193"/>
                    <a:pt x="15" y="187"/>
                    <a:pt x="17" y="181"/>
                  </a:cubicBezTo>
                  <a:cubicBezTo>
                    <a:pt x="17" y="180"/>
                    <a:pt x="18" y="178"/>
                    <a:pt x="18" y="177"/>
                  </a:cubicBezTo>
                  <a:cubicBezTo>
                    <a:pt x="19" y="173"/>
                    <a:pt x="21" y="169"/>
                    <a:pt x="23" y="166"/>
                  </a:cubicBezTo>
                  <a:cubicBezTo>
                    <a:pt x="20" y="164"/>
                    <a:pt x="20" y="164"/>
                    <a:pt x="20" y="164"/>
                  </a:cubicBezTo>
                  <a:cubicBezTo>
                    <a:pt x="23" y="166"/>
                    <a:pt x="23" y="166"/>
                    <a:pt x="23" y="166"/>
                  </a:cubicBezTo>
                  <a:cubicBezTo>
                    <a:pt x="35" y="139"/>
                    <a:pt x="51" y="108"/>
                    <a:pt x="75" y="82"/>
                  </a:cubicBezTo>
                  <a:cubicBezTo>
                    <a:pt x="75" y="82"/>
                    <a:pt x="75" y="82"/>
                    <a:pt x="75" y="82"/>
                  </a:cubicBezTo>
                  <a:cubicBezTo>
                    <a:pt x="76" y="81"/>
                    <a:pt x="76" y="81"/>
                    <a:pt x="76" y="81"/>
                  </a:cubicBezTo>
                  <a:cubicBezTo>
                    <a:pt x="79" y="78"/>
                    <a:pt x="82" y="75"/>
                    <a:pt x="86" y="71"/>
                  </a:cubicBezTo>
                  <a:cubicBezTo>
                    <a:pt x="87" y="70"/>
                    <a:pt x="88" y="69"/>
                    <a:pt x="90" y="68"/>
                  </a:cubicBezTo>
                  <a:cubicBezTo>
                    <a:pt x="97" y="62"/>
                    <a:pt x="104" y="56"/>
                    <a:pt x="111" y="51"/>
                  </a:cubicBezTo>
                  <a:cubicBezTo>
                    <a:pt x="126" y="41"/>
                    <a:pt x="142" y="32"/>
                    <a:pt x="159" y="25"/>
                  </a:cubicBezTo>
                  <a:cubicBezTo>
                    <a:pt x="192" y="11"/>
                    <a:pt x="228" y="3"/>
                    <a:pt x="268" y="0"/>
                  </a:cubicBezTo>
                  <a:cubicBezTo>
                    <a:pt x="275" y="0"/>
                    <a:pt x="282" y="0"/>
                    <a:pt x="289" y="0"/>
                  </a:cubicBezTo>
                  <a:cubicBezTo>
                    <a:pt x="320" y="0"/>
                    <a:pt x="347" y="3"/>
                    <a:pt x="371" y="10"/>
                  </a:cubicBezTo>
                  <a:cubicBezTo>
                    <a:pt x="394" y="17"/>
                    <a:pt x="416" y="27"/>
                    <a:pt x="440" y="44"/>
                  </a:cubicBezTo>
                  <a:cubicBezTo>
                    <a:pt x="460" y="57"/>
                    <a:pt x="478" y="76"/>
                    <a:pt x="489" y="96"/>
                  </a:cubicBezTo>
                  <a:cubicBezTo>
                    <a:pt x="494" y="106"/>
                    <a:pt x="500" y="117"/>
                    <a:pt x="502" y="129"/>
                  </a:cubicBezTo>
                  <a:cubicBezTo>
                    <a:pt x="504" y="140"/>
                    <a:pt x="505" y="153"/>
                    <a:pt x="506" y="164"/>
                  </a:cubicBezTo>
                  <a:cubicBezTo>
                    <a:pt x="507" y="176"/>
                    <a:pt x="508" y="188"/>
                    <a:pt x="510" y="199"/>
                  </a:cubicBezTo>
                  <a:cubicBezTo>
                    <a:pt x="513" y="218"/>
                    <a:pt x="519" y="233"/>
                    <a:pt x="533" y="247"/>
                  </a:cubicBezTo>
                  <a:cubicBezTo>
                    <a:pt x="537" y="252"/>
                    <a:pt x="544" y="256"/>
                    <a:pt x="549" y="259"/>
                  </a:cubicBezTo>
                  <a:cubicBezTo>
                    <a:pt x="551" y="260"/>
                    <a:pt x="553" y="261"/>
                    <a:pt x="555" y="262"/>
                  </a:cubicBezTo>
                  <a:cubicBezTo>
                    <a:pt x="559" y="265"/>
                    <a:pt x="559" y="265"/>
                    <a:pt x="559" y="265"/>
                  </a:cubicBezTo>
                  <a:cubicBezTo>
                    <a:pt x="572" y="273"/>
                    <a:pt x="585" y="282"/>
                    <a:pt x="597" y="291"/>
                  </a:cubicBezTo>
                  <a:cubicBezTo>
                    <a:pt x="600" y="294"/>
                    <a:pt x="611" y="303"/>
                    <a:pt x="612" y="309"/>
                  </a:cubicBezTo>
                  <a:cubicBezTo>
                    <a:pt x="612" y="309"/>
                    <a:pt x="612" y="309"/>
                    <a:pt x="612" y="309"/>
                  </a:cubicBezTo>
                  <a:cubicBezTo>
                    <a:pt x="612" y="314"/>
                    <a:pt x="611" y="330"/>
                    <a:pt x="603" y="336"/>
                  </a:cubicBezTo>
                  <a:cubicBezTo>
                    <a:pt x="601" y="338"/>
                    <a:pt x="598" y="339"/>
                    <a:pt x="596" y="341"/>
                  </a:cubicBezTo>
                  <a:cubicBezTo>
                    <a:pt x="593" y="342"/>
                    <a:pt x="593" y="342"/>
                    <a:pt x="593" y="342"/>
                  </a:cubicBezTo>
                  <a:cubicBezTo>
                    <a:pt x="590" y="344"/>
                    <a:pt x="587" y="346"/>
                    <a:pt x="585" y="347"/>
                  </a:cubicBezTo>
                  <a:cubicBezTo>
                    <a:pt x="584" y="348"/>
                    <a:pt x="582" y="349"/>
                    <a:pt x="581" y="349"/>
                  </a:cubicBezTo>
                  <a:cubicBezTo>
                    <a:pt x="574" y="353"/>
                    <a:pt x="565" y="358"/>
                    <a:pt x="563" y="367"/>
                  </a:cubicBezTo>
                  <a:cubicBezTo>
                    <a:pt x="561" y="376"/>
                    <a:pt x="566" y="382"/>
                    <a:pt x="569" y="386"/>
                  </a:cubicBezTo>
                  <a:cubicBezTo>
                    <a:pt x="570" y="387"/>
                    <a:pt x="571" y="388"/>
                    <a:pt x="571" y="389"/>
                  </a:cubicBezTo>
                  <a:cubicBezTo>
                    <a:pt x="574" y="393"/>
                    <a:pt x="575" y="396"/>
                    <a:pt x="576" y="398"/>
                  </a:cubicBezTo>
                  <a:cubicBezTo>
                    <a:pt x="579" y="404"/>
                    <a:pt x="580" y="410"/>
                    <a:pt x="580" y="415"/>
                  </a:cubicBezTo>
                  <a:cubicBezTo>
                    <a:pt x="579" y="418"/>
                    <a:pt x="572" y="421"/>
                    <a:pt x="568" y="423"/>
                  </a:cubicBezTo>
                  <a:cubicBezTo>
                    <a:pt x="568" y="423"/>
                    <a:pt x="568" y="423"/>
                    <a:pt x="568" y="423"/>
                  </a:cubicBezTo>
                  <a:cubicBezTo>
                    <a:pt x="567" y="423"/>
                    <a:pt x="567" y="424"/>
                    <a:pt x="566" y="424"/>
                  </a:cubicBezTo>
                  <a:cubicBezTo>
                    <a:pt x="564" y="425"/>
                    <a:pt x="561" y="426"/>
                    <a:pt x="559" y="428"/>
                  </a:cubicBezTo>
                  <a:cubicBezTo>
                    <a:pt x="557" y="430"/>
                    <a:pt x="556" y="432"/>
                    <a:pt x="556" y="434"/>
                  </a:cubicBezTo>
                  <a:cubicBezTo>
                    <a:pt x="556" y="437"/>
                    <a:pt x="558" y="439"/>
                    <a:pt x="560" y="441"/>
                  </a:cubicBezTo>
                  <a:cubicBezTo>
                    <a:pt x="561" y="441"/>
                    <a:pt x="561" y="441"/>
                    <a:pt x="561" y="441"/>
                  </a:cubicBezTo>
                  <a:cubicBezTo>
                    <a:pt x="562" y="443"/>
                    <a:pt x="564" y="445"/>
                    <a:pt x="565" y="446"/>
                  </a:cubicBezTo>
                  <a:cubicBezTo>
                    <a:pt x="569" y="452"/>
                    <a:pt x="573" y="461"/>
                    <a:pt x="570" y="464"/>
                  </a:cubicBezTo>
                  <a:cubicBezTo>
                    <a:pt x="569" y="465"/>
                    <a:pt x="569" y="465"/>
                    <a:pt x="569" y="465"/>
                  </a:cubicBezTo>
                  <a:cubicBezTo>
                    <a:pt x="569" y="466"/>
                    <a:pt x="568" y="466"/>
                    <a:pt x="567" y="467"/>
                  </a:cubicBezTo>
                  <a:cubicBezTo>
                    <a:pt x="564" y="471"/>
                    <a:pt x="561" y="474"/>
                    <a:pt x="559" y="476"/>
                  </a:cubicBezTo>
                  <a:cubicBezTo>
                    <a:pt x="556" y="481"/>
                    <a:pt x="552" y="489"/>
                    <a:pt x="558" y="502"/>
                  </a:cubicBezTo>
                  <a:cubicBezTo>
                    <a:pt x="559" y="505"/>
                    <a:pt x="561" y="508"/>
                    <a:pt x="562" y="511"/>
                  </a:cubicBezTo>
                  <a:cubicBezTo>
                    <a:pt x="563" y="512"/>
                    <a:pt x="563" y="512"/>
                    <a:pt x="563" y="512"/>
                  </a:cubicBezTo>
                  <a:cubicBezTo>
                    <a:pt x="567" y="520"/>
                    <a:pt x="571" y="528"/>
                    <a:pt x="572" y="537"/>
                  </a:cubicBezTo>
                  <a:cubicBezTo>
                    <a:pt x="575" y="552"/>
                    <a:pt x="567" y="562"/>
                    <a:pt x="552" y="574"/>
                  </a:cubicBezTo>
                  <a:cubicBezTo>
                    <a:pt x="542" y="581"/>
                    <a:pt x="523" y="585"/>
                    <a:pt x="514" y="586"/>
                  </a:cubicBezTo>
                  <a:cubicBezTo>
                    <a:pt x="501" y="588"/>
                    <a:pt x="489" y="589"/>
                    <a:pt x="477" y="590"/>
                  </a:cubicBezTo>
                  <a:cubicBezTo>
                    <a:pt x="472" y="590"/>
                    <a:pt x="472" y="590"/>
                    <a:pt x="472" y="590"/>
                  </a:cubicBezTo>
                  <a:cubicBezTo>
                    <a:pt x="451" y="592"/>
                    <a:pt x="421" y="594"/>
                    <a:pt x="413" y="622"/>
                  </a:cubicBezTo>
                  <a:cubicBezTo>
                    <a:pt x="411" y="628"/>
                    <a:pt x="411" y="634"/>
                    <a:pt x="410" y="640"/>
                  </a:cubicBezTo>
                  <a:cubicBezTo>
                    <a:pt x="410" y="643"/>
                    <a:pt x="410" y="643"/>
                    <a:pt x="410" y="643"/>
                  </a:cubicBezTo>
                  <a:cubicBezTo>
                    <a:pt x="409" y="660"/>
                    <a:pt x="411" y="675"/>
                    <a:pt x="414" y="688"/>
                  </a:cubicBezTo>
                  <a:cubicBezTo>
                    <a:pt x="418" y="702"/>
                    <a:pt x="423" y="716"/>
                    <a:pt x="429" y="729"/>
                  </a:cubicBezTo>
                  <a:cubicBezTo>
                    <a:pt x="93" y="720"/>
                    <a:pt x="93" y="720"/>
                    <a:pt x="93" y="72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64" name="PA_任意多边形 76"/>
            <p:cNvSpPr/>
            <p:nvPr>
              <p:custDataLst>
                <p:tags r:id="rId161"/>
              </p:custDataLst>
            </p:nvPr>
          </p:nvSpPr>
          <p:spPr bwMode="auto">
            <a:xfrm>
              <a:off x="7844054" y="3947407"/>
              <a:ext cx="5699" cy="12823"/>
            </a:xfrm>
            <a:custGeom>
              <a:avLst/>
              <a:gdLst>
                <a:gd name="T0" fmla="*/ 0 w 4"/>
                <a:gd name="T1" fmla="*/ 9 h 9"/>
                <a:gd name="T2" fmla="*/ 0 w 4"/>
                <a:gd name="T3" fmla="*/ 9 h 9"/>
                <a:gd name="T4" fmla="*/ 0 w 4"/>
                <a:gd name="T5" fmla="*/ 9 h 9"/>
                <a:gd name="T6" fmla="*/ 4 w 4"/>
                <a:gd name="T7" fmla="*/ 0 h 9"/>
                <a:gd name="T8" fmla="*/ 0 w 4"/>
                <a:gd name="T9" fmla="*/ 9 h 9"/>
                <a:gd name="T10" fmla="*/ 0 w 4"/>
                <a:gd name="T11" fmla="*/ 9 h 9"/>
                <a:gd name="T12" fmla="*/ 0 w 4"/>
                <a:gd name="T13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9">
                  <a:moveTo>
                    <a:pt x="0" y="9"/>
                  </a:moveTo>
                  <a:lnTo>
                    <a:pt x="0" y="9"/>
                  </a:lnTo>
                  <a:lnTo>
                    <a:pt x="0" y="9"/>
                  </a:lnTo>
                  <a:lnTo>
                    <a:pt x="4" y="0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65" name="PA_任意多边形 77"/>
            <p:cNvSpPr/>
            <p:nvPr>
              <p:custDataLst>
                <p:tags r:id="rId162"/>
              </p:custDataLst>
            </p:nvPr>
          </p:nvSpPr>
          <p:spPr bwMode="auto">
            <a:xfrm>
              <a:off x="7844054" y="3960229"/>
              <a:ext cx="0" cy="5699"/>
            </a:xfrm>
            <a:custGeom>
              <a:avLst/>
              <a:gdLst>
                <a:gd name="T0" fmla="*/ 0 h 4"/>
                <a:gd name="T1" fmla="*/ 4 h 4"/>
                <a:gd name="T2" fmla="*/ 0 h 4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4">
                  <a:moveTo>
                    <a:pt x="0" y="0"/>
                  </a:moveTo>
                  <a:lnTo>
                    <a:pt x="0" y="4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79" name="PA_任意多边形 78"/>
            <p:cNvSpPr/>
            <p:nvPr>
              <p:custDataLst>
                <p:tags r:id="rId163"/>
              </p:custDataLst>
            </p:nvPr>
          </p:nvSpPr>
          <p:spPr bwMode="auto">
            <a:xfrm>
              <a:off x="7844054" y="3965928"/>
              <a:ext cx="0" cy="5699"/>
            </a:xfrm>
            <a:custGeom>
              <a:avLst/>
              <a:gdLst>
                <a:gd name="T0" fmla="*/ 4 h 4"/>
                <a:gd name="T1" fmla="*/ 4 h 4"/>
                <a:gd name="T2" fmla="*/ 0 h 4"/>
                <a:gd name="T3" fmla="*/ 0 h 4"/>
                <a:gd name="T4" fmla="*/ 0 h 4"/>
                <a:gd name="T5" fmla="*/ 0 h 4"/>
                <a:gd name="T6" fmla="*/ 4 h 4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</a:cxnLst>
              <a:rect l="0" t="0" r="r" b="b"/>
              <a:pathLst>
                <a:path h="4">
                  <a:moveTo>
                    <a:pt x="0" y="4"/>
                  </a:moveTo>
                  <a:lnTo>
                    <a:pt x="0" y="4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80" name="PA_任意多边形 79"/>
            <p:cNvSpPr/>
            <p:nvPr>
              <p:custDataLst>
                <p:tags r:id="rId164"/>
              </p:custDataLst>
            </p:nvPr>
          </p:nvSpPr>
          <p:spPr bwMode="auto">
            <a:xfrm>
              <a:off x="7868275" y="3990149"/>
              <a:ext cx="5699" cy="7124"/>
            </a:xfrm>
            <a:custGeom>
              <a:avLst/>
              <a:gdLst>
                <a:gd name="T0" fmla="*/ 4 w 4"/>
                <a:gd name="T1" fmla="*/ 0 h 5"/>
                <a:gd name="T2" fmla="*/ 4 w 4"/>
                <a:gd name="T3" fmla="*/ 0 h 5"/>
                <a:gd name="T4" fmla="*/ 0 w 4"/>
                <a:gd name="T5" fmla="*/ 5 h 5"/>
                <a:gd name="T6" fmla="*/ 4 w 4"/>
                <a:gd name="T7" fmla="*/ 5 h 5"/>
                <a:gd name="T8" fmla="*/ 4 w 4"/>
                <a:gd name="T9" fmla="*/ 5 h 5"/>
                <a:gd name="T10" fmla="*/ 4 w 4"/>
                <a:gd name="T1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5">
                  <a:moveTo>
                    <a:pt x="4" y="0"/>
                  </a:moveTo>
                  <a:lnTo>
                    <a:pt x="4" y="0"/>
                  </a:lnTo>
                  <a:lnTo>
                    <a:pt x="0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81" name="PA_矩形 80"/>
            <p:cNvSpPr>
              <a:spLocks noChangeArrowheads="1"/>
            </p:cNvSpPr>
            <p:nvPr>
              <p:custDataLst>
                <p:tags r:id="rId165"/>
              </p:custDataLst>
            </p:nvPr>
          </p:nvSpPr>
          <p:spPr bwMode="auto">
            <a:xfrm>
              <a:off x="7868275" y="3997272"/>
              <a:ext cx="1425" cy="5699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82" name="PA_矩形 81"/>
            <p:cNvSpPr>
              <a:spLocks noChangeArrowheads="1"/>
            </p:cNvSpPr>
            <p:nvPr>
              <p:custDataLst>
                <p:tags r:id="rId166"/>
              </p:custDataLst>
            </p:nvPr>
          </p:nvSpPr>
          <p:spPr bwMode="auto">
            <a:xfrm>
              <a:off x="7825533" y="4310712"/>
              <a:ext cx="1425" cy="142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83" name="PA_矩形 82"/>
            <p:cNvSpPr>
              <a:spLocks noChangeArrowheads="1"/>
            </p:cNvSpPr>
            <p:nvPr>
              <p:custDataLst>
                <p:tags r:id="rId167"/>
              </p:custDataLst>
            </p:nvPr>
          </p:nvSpPr>
          <p:spPr bwMode="auto">
            <a:xfrm>
              <a:off x="7849753" y="4347755"/>
              <a:ext cx="1425" cy="142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84" name="PA_矩形 83"/>
            <p:cNvSpPr>
              <a:spLocks noChangeArrowheads="1"/>
            </p:cNvSpPr>
            <p:nvPr>
              <p:custDataLst>
                <p:tags r:id="rId168"/>
              </p:custDataLst>
            </p:nvPr>
          </p:nvSpPr>
          <p:spPr bwMode="auto">
            <a:xfrm>
              <a:off x="7849753" y="4347755"/>
              <a:ext cx="1425" cy="5699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85" name="PA_矩形 84"/>
            <p:cNvSpPr>
              <a:spLocks noChangeArrowheads="1"/>
            </p:cNvSpPr>
            <p:nvPr>
              <p:custDataLst>
                <p:tags r:id="rId169"/>
              </p:custDataLst>
            </p:nvPr>
          </p:nvSpPr>
          <p:spPr bwMode="auto">
            <a:xfrm>
              <a:off x="7873973" y="4427540"/>
              <a:ext cx="1425" cy="142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86" name="PA_矩形 85"/>
            <p:cNvSpPr>
              <a:spLocks noChangeArrowheads="1"/>
            </p:cNvSpPr>
            <p:nvPr>
              <p:custDataLst>
                <p:tags r:id="rId170"/>
              </p:custDataLst>
            </p:nvPr>
          </p:nvSpPr>
          <p:spPr bwMode="auto">
            <a:xfrm>
              <a:off x="7992225" y="3725149"/>
              <a:ext cx="1425" cy="142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87" name="PA_任意多边形 86"/>
            <p:cNvSpPr/>
            <p:nvPr>
              <p:custDataLst>
                <p:tags r:id="rId171"/>
              </p:custDataLst>
            </p:nvPr>
          </p:nvSpPr>
          <p:spPr bwMode="auto">
            <a:xfrm>
              <a:off x="7844054" y="3947407"/>
              <a:ext cx="5699" cy="12823"/>
            </a:xfrm>
            <a:custGeom>
              <a:avLst/>
              <a:gdLst>
                <a:gd name="T0" fmla="*/ 0 w 4"/>
                <a:gd name="T1" fmla="*/ 9 h 9"/>
                <a:gd name="T2" fmla="*/ 0 w 4"/>
                <a:gd name="T3" fmla="*/ 9 h 9"/>
                <a:gd name="T4" fmla="*/ 0 w 4"/>
                <a:gd name="T5" fmla="*/ 9 h 9"/>
                <a:gd name="T6" fmla="*/ 4 w 4"/>
                <a:gd name="T7" fmla="*/ 0 h 9"/>
                <a:gd name="T8" fmla="*/ 0 w 4"/>
                <a:gd name="T9" fmla="*/ 9 h 9"/>
                <a:gd name="T10" fmla="*/ 0 w 4"/>
                <a:gd name="T11" fmla="*/ 9 h 9"/>
                <a:gd name="T12" fmla="*/ 0 w 4"/>
                <a:gd name="T13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9">
                  <a:moveTo>
                    <a:pt x="0" y="9"/>
                  </a:moveTo>
                  <a:lnTo>
                    <a:pt x="0" y="9"/>
                  </a:lnTo>
                  <a:lnTo>
                    <a:pt x="0" y="9"/>
                  </a:lnTo>
                  <a:lnTo>
                    <a:pt x="4" y="0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88" name="PA_任意多边形 87"/>
            <p:cNvSpPr/>
            <p:nvPr>
              <p:custDataLst>
                <p:tags r:id="rId172"/>
              </p:custDataLst>
            </p:nvPr>
          </p:nvSpPr>
          <p:spPr bwMode="auto">
            <a:xfrm>
              <a:off x="7844054" y="3960229"/>
              <a:ext cx="0" cy="5699"/>
            </a:xfrm>
            <a:custGeom>
              <a:avLst/>
              <a:gdLst>
                <a:gd name="T0" fmla="*/ 0 h 4"/>
                <a:gd name="T1" fmla="*/ 4 h 4"/>
                <a:gd name="T2" fmla="*/ 0 h 4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4">
                  <a:moveTo>
                    <a:pt x="0" y="0"/>
                  </a:moveTo>
                  <a:lnTo>
                    <a:pt x="0" y="4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89" name="PA_任意多边形 88"/>
            <p:cNvSpPr/>
            <p:nvPr>
              <p:custDataLst>
                <p:tags r:id="rId173"/>
              </p:custDataLst>
            </p:nvPr>
          </p:nvSpPr>
          <p:spPr bwMode="auto">
            <a:xfrm>
              <a:off x="7844054" y="3965928"/>
              <a:ext cx="0" cy="5699"/>
            </a:xfrm>
            <a:custGeom>
              <a:avLst/>
              <a:gdLst>
                <a:gd name="T0" fmla="*/ 4 h 4"/>
                <a:gd name="T1" fmla="*/ 4 h 4"/>
                <a:gd name="T2" fmla="*/ 0 h 4"/>
                <a:gd name="T3" fmla="*/ 0 h 4"/>
                <a:gd name="T4" fmla="*/ 0 h 4"/>
                <a:gd name="T5" fmla="*/ 0 h 4"/>
                <a:gd name="T6" fmla="*/ 4 h 4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</a:cxnLst>
              <a:rect l="0" t="0" r="r" b="b"/>
              <a:pathLst>
                <a:path h="4">
                  <a:moveTo>
                    <a:pt x="0" y="4"/>
                  </a:moveTo>
                  <a:lnTo>
                    <a:pt x="0" y="4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90" name="PA_任意多边形 89"/>
            <p:cNvSpPr/>
            <p:nvPr>
              <p:custDataLst>
                <p:tags r:id="rId174"/>
              </p:custDataLst>
            </p:nvPr>
          </p:nvSpPr>
          <p:spPr bwMode="auto">
            <a:xfrm>
              <a:off x="7868275" y="3990149"/>
              <a:ext cx="5699" cy="7124"/>
            </a:xfrm>
            <a:custGeom>
              <a:avLst/>
              <a:gdLst>
                <a:gd name="T0" fmla="*/ 4 w 4"/>
                <a:gd name="T1" fmla="*/ 0 h 5"/>
                <a:gd name="T2" fmla="*/ 4 w 4"/>
                <a:gd name="T3" fmla="*/ 0 h 5"/>
                <a:gd name="T4" fmla="*/ 0 w 4"/>
                <a:gd name="T5" fmla="*/ 5 h 5"/>
                <a:gd name="T6" fmla="*/ 4 w 4"/>
                <a:gd name="T7" fmla="*/ 5 h 5"/>
                <a:gd name="T8" fmla="*/ 4 w 4"/>
                <a:gd name="T9" fmla="*/ 5 h 5"/>
                <a:gd name="T10" fmla="*/ 4 w 4"/>
                <a:gd name="T1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5">
                  <a:moveTo>
                    <a:pt x="4" y="0"/>
                  </a:moveTo>
                  <a:lnTo>
                    <a:pt x="4" y="0"/>
                  </a:lnTo>
                  <a:lnTo>
                    <a:pt x="0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91" name="PA_矩形 90"/>
            <p:cNvSpPr>
              <a:spLocks noChangeArrowheads="1"/>
            </p:cNvSpPr>
            <p:nvPr>
              <p:custDataLst>
                <p:tags r:id="rId175"/>
              </p:custDataLst>
            </p:nvPr>
          </p:nvSpPr>
          <p:spPr bwMode="auto">
            <a:xfrm>
              <a:off x="7868275" y="3997272"/>
              <a:ext cx="1425" cy="5699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92" name="PA_任意多边形 91"/>
            <p:cNvSpPr/>
            <p:nvPr>
              <p:custDataLst>
                <p:tags r:id="rId176"/>
              </p:custDataLst>
            </p:nvPr>
          </p:nvSpPr>
          <p:spPr bwMode="auto">
            <a:xfrm>
              <a:off x="7905317" y="402719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93" name="PA_任意多边形 92"/>
            <p:cNvSpPr/>
            <p:nvPr>
              <p:custDataLst>
                <p:tags r:id="rId177"/>
              </p:custDataLst>
            </p:nvPr>
          </p:nvSpPr>
          <p:spPr bwMode="auto">
            <a:xfrm>
              <a:off x="7923838" y="4162540"/>
              <a:ext cx="0" cy="7124"/>
            </a:xfrm>
            <a:custGeom>
              <a:avLst/>
              <a:gdLst>
                <a:gd name="T0" fmla="*/ 5 h 5"/>
                <a:gd name="T1" fmla="*/ 0 h 5"/>
                <a:gd name="T2" fmla="*/ 5 h 5"/>
                <a:gd name="T3" fmla="*/ 5 h 5"/>
                <a:gd name="T4" fmla="*/ 5 h 5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5">
                  <a:moveTo>
                    <a:pt x="0" y="5"/>
                  </a:moveTo>
                  <a:lnTo>
                    <a:pt x="0" y="0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94" name="PA_矩形 93"/>
            <p:cNvSpPr>
              <a:spLocks noChangeArrowheads="1"/>
            </p:cNvSpPr>
            <p:nvPr>
              <p:custDataLst>
                <p:tags r:id="rId178"/>
              </p:custDataLst>
            </p:nvPr>
          </p:nvSpPr>
          <p:spPr bwMode="auto">
            <a:xfrm>
              <a:off x="7825533" y="4310712"/>
              <a:ext cx="1425" cy="142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95" name="PA_矩形 94"/>
            <p:cNvSpPr>
              <a:spLocks noChangeArrowheads="1"/>
            </p:cNvSpPr>
            <p:nvPr>
              <p:custDataLst>
                <p:tags r:id="rId179"/>
              </p:custDataLst>
            </p:nvPr>
          </p:nvSpPr>
          <p:spPr bwMode="auto">
            <a:xfrm>
              <a:off x="7831232" y="4316411"/>
              <a:ext cx="1425" cy="142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96" name="PA_矩形 95"/>
            <p:cNvSpPr>
              <a:spLocks noChangeArrowheads="1"/>
            </p:cNvSpPr>
            <p:nvPr>
              <p:custDataLst>
                <p:tags r:id="rId180"/>
              </p:custDataLst>
            </p:nvPr>
          </p:nvSpPr>
          <p:spPr bwMode="auto">
            <a:xfrm>
              <a:off x="7849753" y="4347755"/>
              <a:ext cx="1425" cy="142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97" name="PA_矩形 96"/>
            <p:cNvSpPr>
              <a:spLocks noChangeArrowheads="1"/>
            </p:cNvSpPr>
            <p:nvPr>
              <p:custDataLst>
                <p:tags r:id="rId181"/>
              </p:custDataLst>
            </p:nvPr>
          </p:nvSpPr>
          <p:spPr bwMode="auto">
            <a:xfrm>
              <a:off x="7849753" y="4347755"/>
              <a:ext cx="1425" cy="5699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98" name="PA_矩形 97"/>
            <p:cNvSpPr>
              <a:spLocks noChangeArrowheads="1"/>
            </p:cNvSpPr>
            <p:nvPr>
              <p:custDataLst>
                <p:tags r:id="rId182"/>
              </p:custDataLst>
            </p:nvPr>
          </p:nvSpPr>
          <p:spPr bwMode="auto">
            <a:xfrm>
              <a:off x="7855452" y="4360578"/>
              <a:ext cx="1425" cy="142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99" name="PA_矩形 98"/>
            <p:cNvSpPr>
              <a:spLocks noChangeArrowheads="1"/>
            </p:cNvSpPr>
            <p:nvPr>
              <p:custDataLst>
                <p:tags r:id="rId183"/>
              </p:custDataLst>
            </p:nvPr>
          </p:nvSpPr>
          <p:spPr bwMode="auto">
            <a:xfrm>
              <a:off x="7873973" y="4427540"/>
              <a:ext cx="1425" cy="142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200" name="PA_任意多边形 99"/>
            <p:cNvSpPr/>
            <p:nvPr>
              <p:custDataLst>
                <p:tags r:id="rId184"/>
              </p:custDataLst>
            </p:nvPr>
          </p:nvSpPr>
          <p:spPr bwMode="auto">
            <a:xfrm>
              <a:off x="7873973" y="4446062"/>
              <a:ext cx="0" cy="7124"/>
            </a:xfrm>
            <a:custGeom>
              <a:avLst/>
              <a:gdLst>
                <a:gd name="T0" fmla="*/ 5 h 5"/>
                <a:gd name="T1" fmla="*/ 0 h 5"/>
                <a:gd name="T2" fmla="*/ 5 h 5"/>
                <a:gd name="T3" fmla="*/ 5 h 5"/>
                <a:gd name="T4" fmla="*/ 5 h 5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5">
                  <a:moveTo>
                    <a:pt x="0" y="5"/>
                  </a:moveTo>
                  <a:lnTo>
                    <a:pt x="0" y="0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201" name="PA_任意多边形 100"/>
            <p:cNvSpPr/>
            <p:nvPr>
              <p:custDataLst>
                <p:tags r:id="rId185"/>
              </p:custDataLst>
            </p:nvPr>
          </p:nvSpPr>
          <p:spPr bwMode="auto">
            <a:xfrm>
              <a:off x="7862576" y="4464583"/>
              <a:ext cx="5699" cy="0"/>
            </a:xfrm>
            <a:custGeom>
              <a:avLst/>
              <a:gdLst>
                <a:gd name="T0" fmla="*/ 4 w 4"/>
                <a:gd name="T1" fmla="*/ 4 w 4"/>
                <a:gd name="T2" fmla="*/ 4 w 4"/>
                <a:gd name="T3" fmla="*/ 0 w 4"/>
                <a:gd name="T4" fmla="*/ 4 w 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4">
                  <a:moveTo>
                    <a:pt x="4" y="0"/>
                  </a:moveTo>
                  <a:lnTo>
                    <a:pt x="4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202" name="PA_任意多边形 101"/>
            <p:cNvSpPr/>
            <p:nvPr>
              <p:custDataLst>
                <p:tags r:id="rId186"/>
              </p:custDataLst>
            </p:nvPr>
          </p:nvSpPr>
          <p:spPr bwMode="auto">
            <a:xfrm>
              <a:off x="7836931" y="4490228"/>
              <a:ext cx="0" cy="5699"/>
            </a:xfrm>
            <a:custGeom>
              <a:avLst/>
              <a:gdLst>
                <a:gd name="T0" fmla="*/ 0 h 4"/>
                <a:gd name="T1" fmla="*/ 4 h 4"/>
                <a:gd name="T2" fmla="*/ 4 h 4"/>
                <a:gd name="T3" fmla="*/ 4 h 4"/>
                <a:gd name="T4" fmla="*/ 0 h 4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4">
                  <a:moveTo>
                    <a:pt x="0" y="0"/>
                  </a:move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203" name="PA_任意多边形 102"/>
            <p:cNvSpPr/>
            <p:nvPr>
              <p:custDataLst>
                <p:tags r:id="rId187"/>
              </p:custDataLst>
            </p:nvPr>
          </p:nvSpPr>
          <p:spPr bwMode="auto">
            <a:xfrm>
              <a:off x="4272260" y="1543891"/>
              <a:ext cx="3846766" cy="4571951"/>
            </a:xfrm>
            <a:custGeom>
              <a:avLst/>
              <a:gdLst>
                <a:gd name="T0" fmla="*/ 274 w 624"/>
                <a:gd name="T1" fmla="*/ 1 h 742"/>
                <a:gd name="T2" fmla="*/ 379 w 624"/>
                <a:gd name="T3" fmla="*/ 11 h 742"/>
                <a:gd name="T4" fmla="*/ 450 w 624"/>
                <a:gd name="T5" fmla="*/ 46 h 742"/>
                <a:gd name="T6" fmla="*/ 500 w 624"/>
                <a:gd name="T7" fmla="*/ 100 h 742"/>
                <a:gd name="T8" fmla="*/ 514 w 624"/>
                <a:gd name="T9" fmla="*/ 135 h 742"/>
                <a:gd name="T10" fmla="*/ 522 w 624"/>
                <a:gd name="T11" fmla="*/ 205 h 742"/>
                <a:gd name="T12" fmla="*/ 543 w 624"/>
                <a:gd name="T13" fmla="*/ 250 h 742"/>
                <a:gd name="T14" fmla="*/ 564 w 624"/>
                <a:gd name="T15" fmla="*/ 264 h 742"/>
                <a:gd name="T16" fmla="*/ 606 w 624"/>
                <a:gd name="T17" fmla="*/ 294 h 742"/>
                <a:gd name="T18" fmla="*/ 624 w 624"/>
                <a:gd name="T19" fmla="*/ 316 h 742"/>
                <a:gd name="T20" fmla="*/ 613 w 624"/>
                <a:gd name="T21" fmla="*/ 348 h 742"/>
                <a:gd name="T22" fmla="*/ 605 w 624"/>
                <a:gd name="T23" fmla="*/ 353 h 742"/>
                <a:gd name="T24" fmla="*/ 594 w 624"/>
                <a:gd name="T25" fmla="*/ 359 h 742"/>
                <a:gd name="T26" fmla="*/ 575 w 624"/>
                <a:gd name="T27" fmla="*/ 376 h 742"/>
                <a:gd name="T28" fmla="*/ 582 w 624"/>
                <a:gd name="T29" fmla="*/ 393 h 742"/>
                <a:gd name="T30" fmla="*/ 588 w 624"/>
                <a:gd name="T31" fmla="*/ 403 h 742"/>
                <a:gd name="T32" fmla="*/ 592 w 624"/>
                <a:gd name="T33" fmla="*/ 423 h 742"/>
                <a:gd name="T34" fmla="*/ 576 w 624"/>
                <a:gd name="T35" fmla="*/ 436 h 742"/>
                <a:gd name="T36" fmla="*/ 569 w 624"/>
                <a:gd name="T37" fmla="*/ 439 h 742"/>
                <a:gd name="T38" fmla="*/ 571 w 624"/>
                <a:gd name="T39" fmla="*/ 444 h 742"/>
                <a:gd name="T40" fmla="*/ 576 w 624"/>
                <a:gd name="T41" fmla="*/ 450 h 742"/>
                <a:gd name="T42" fmla="*/ 581 w 624"/>
                <a:gd name="T43" fmla="*/ 475 h 742"/>
                <a:gd name="T44" fmla="*/ 570 w 624"/>
                <a:gd name="T45" fmla="*/ 486 h 742"/>
                <a:gd name="T46" fmla="*/ 570 w 624"/>
                <a:gd name="T47" fmla="*/ 507 h 742"/>
                <a:gd name="T48" fmla="*/ 573 w 624"/>
                <a:gd name="T49" fmla="*/ 515 h 742"/>
                <a:gd name="T50" fmla="*/ 584 w 624"/>
                <a:gd name="T51" fmla="*/ 543 h 742"/>
                <a:gd name="T52" fmla="*/ 562 w 624"/>
                <a:gd name="T53" fmla="*/ 585 h 742"/>
                <a:gd name="T54" fmla="*/ 521 w 624"/>
                <a:gd name="T55" fmla="*/ 599 h 742"/>
                <a:gd name="T56" fmla="*/ 481 w 624"/>
                <a:gd name="T57" fmla="*/ 603 h 742"/>
                <a:gd name="T58" fmla="*/ 424 w 624"/>
                <a:gd name="T59" fmla="*/ 631 h 742"/>
                <a:gd name="T60" fmla="*/ 422 w 624"/>
                <a:gd name="T61" fmla="*/ 650 h 742"/>
                <a:gd name="T62" fmla="*/ 426 w 624"/>
                <a:gd name="T63" fmla="*/ 693 h 742"/>
                <a:gd name="T64" fmla="*/ 444 w 624"/>
                <a:gd name="T65" fmla="*/ 742 h 742"/>
                <a:gd name="T66" fmla="*/ 298 w 624"/>
                <a:gd name="T67" fmla="*/ 739 h 742"/>
                <a:gd name="T68" fmla="*/ 99 w 624"/>
                <a:gd name="T69" fmla="*/ 733 h 742"/>
                <a:gd name="T70" fmla="*/ 83 w 624"/>
                <a:gd name="T71" fmla="*/ 733 h 742"/>
                <a:gd name="T72" fmla="*/ 119 w 624"/>
                <a:gd name="T73" fmla="*/ 676 h 742"/>
                <a:gd name="T74" fmla="*/ 132 w 624"/>
                <a:gd name="T75" fmla="*/ 637 h 742"/>
                <a:gd name="T76" fmla="*/ 126 w 624"/>
                <a:gd name="T77" fmla="*/ 562 h 742"/>
                <a:gd name="T78" fmla="*/ 81 w 624"/>
                <a:gd name="T79" fmla="*/ 477 h 742"/>
                <a:gd name="T80" fmla="*/ 68 w 624"/>
                <a:gd name="T81" fmla="*/ 461 h 742"/>
                <a:gd name="T82" fmla="*/ 44 w 624"/>
                <a:gd name="T83" fmla="*/ 428 h 742"/>
                <a:gd name="T84" fmla="*/ 45 w 624"/>
                <a:gd name="T85" fmla="*/ 429 h 742"/>
                <a:gd name="T86" fmla="*/ 2 w 624"/>
                <a:gd name="T87" fmla="*/ 310 h 742"/>
                <a:gd name="T88" fmla="*/ 1 w 624"/>
                <a:gd name="T89" fmla="*/ 260 h 742"/>
                <a:gd name="T90" fmla="*/ 4 w 624"/>
                <a:gd name="T91" fmla="*/ 236 h 742"/>
                <a:gd name="T92" fmla="*/ 12 w 624"/>
                <a:gd name="T93" fmla="*/ 204 h 742"/>
                <a:gd name="T94" fmla="*/ 17 w 624"/>
                <a:gd name="T95" fmla="*/ 186 h 742"/>
                <a:gd name="T96" fmla="*/ 24 w 624"/>
                <a:gd name="T97" fmla="*/ 170 h 742"/>
                <a:gd name="T98" fmla="*/ 23 w 624"/>
                <a:gd name="T99" fmla="*/ 171 h 742"/>
                <a:gd name="T100" fmla="*/ 77 w 624"/>
                <a:gd name="T101" fmla="*/ 85 h 742"/>
                <a:gd name="T102" fmla="*/ 76 w 624"/>
                <a:gd name="T103" fmla="*/ 86 h 742"/>
                <a:gd name="T104" fmla="*/ 92 w 624"/>
                <a:gd name="T105" fmla="*/ 71 h 742"/>
                <a:gd name="T106" fmla="*/ 114 w 624"/>
                <a:gd name="T107" fmla="*/ 53 h 742"/>
                <a:gd name="T108" fmla="*/ 163 w 624"/>
                <a:gd name="T109" fmla="*/ 27 h 742"/>
                <a:gd name="T110" fmla="*/ 274 w 624"/>
                <a:gd name="T111" fmla="*/ 1 h 7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24" h="742">
                  <a:moveTo>
                    <a:pt x="274" y="1"/>
                  </a:moveTo>
                  <a:cubicBezTo>
                    <a:pt x="309" y="0"/>
                    <a:pt x="345" y="2"/>
                    <a:pt x="379" y="11"/>
                  </a:cubicBezTo>
                  <a:cubicBezTo>
                    <a:pt x="404" y="19"/>
                    <a:pt x="428" y="31"/>
                    <a:pt x="450" y="46"/>
                  </a:cubicBezTo>
                  <a:cubicBezTo>
                    <a:pt x="470" y="59"/>
                    <a:pt x="488" y="79"/>
                    <a:pt x="500" y="100"/>
                  </a:cubicBezTo>
                  <a:cubicBezTo>
                    <a:pt x="506" y="111"/>
                    <a:pt x="512" y="122"/>
                    <a:pt x="514" y="135"/>
                  </a:cubicBezTo>
                  <a:cubicBezTo>
                    <a:pt x="518" y="158"/>
                    <a:pt x="518" y="182"/>
                    <a:pt x="522" y="205"/>
                  </a:cubicBezTo>
                  <a:cubicBezTo>
                    <a:pt x="525" y="223"/>
                    <a:pt x="530" y="237"/>
                    <a:pt x="543" y="250"/>
                  </a:cubicBezTo>
                  <a:cubicBezTo>
                    <a:pt x="548" y="256"/>
                    <a:pt x="557" y="260"/>
                    <a:pt x="564" y="264"/>
                  </a:cubicBezTo>
                  <a:cubicBezTo>
                    <a:pt x="578" y="274"/>
                    <a:pt x="593" y="283"/>
                    <a:pt x="606" y="294"/>
                  </a:cubicBezTo>
                  <a:cubicBezTo>
                    <a:pt x="613" y="299"/>
                    <a:pt x="623" y="308"/>
                    <a:pt x="624" y="316"/>
                  </a:cubicBezTo>
                  <a:cubicBezTo>
                    <a:pt x="624" y="316"/>
                    <a:pt x="624" y="339"/>
                    <a:pt x="613" y="348"/>
                  </a:cubicBezTo>
                  <a:cubicBezTo>
                    <a:pt x="610" y="350"/>
                    <a:pt x="607" y="351"/>
                    <a:pt x="605" y="353"/>
                  </a:cubicBezTo>
                  <a:cubicBezTo>
                    <a:pt x="601" y="355"/>
                    <a:pt x="597" y="357"/>
                    <a:pt x="594" y="359"/>
                  </a:cubicBezTo>
                  <a:cubicBezTo>
                    <a:pt x="588" y="363"/>
                    <a:pt x="577" y="368"/>
                    <a:pt x="575" y="376"/>
                  </a:cubicBezTo>
                  <a:cubicBezTo>
                    <a:pt x="573" y="383"/>
                    <a:pt x="579" y="388"/>
                    <a:pt x="582" y="393"/>
                  </a:cubicBezTo>
                  <a:cubicBezTo>
                    <a:pt x="584" y="396"/>
                    <a:pt x="586" y="399"/>
                    <a:pt x="588" y="403"/>
                  </a:cubicBezTo>
                  <a:cubicBezTo>
                    <a:pt x="591" y="409"/>
                    <a:pt x="593" y="417"/>
                    <a:pt x="592" y="423"/>
                  </a:cubicBezTo>
                  <a:cubicBezTo>
                    <a:pt x="590" y="429"/>
                    <a:pt x="582" y="433"/>
                    <a:pt x="576" y="436"/>
                  </a:cubicBezTo>
                  <a:cubicBezTo>
                    <a:pt x="574" y="437"/>
                    <a:pt x="571" y="437"/>
                    <a:pt x="569" y="439"/>
                  </a:cubicBezTo>
                  <a:cubicBezTo>
                    <a:pt x="567" y="441"/>
                    <a:pt x="569" y="442"/>
                    <a:pt x="571" y="444"/>
                  </a:cubicBezTo>
                  <a:cubicBezTo>
                    <a:pt x="572" y="446"/>
                    <a:pt x="574" y="448"/>
                    <a:pt x="576" y="450"/>
                  </a:cubicBezTo>
                  <a:cubicBezTo>
                    <a:pt x="580" y="456"/>
                    <a:pt x="587" y="468"/>
                    <a:pt x="581" y="475"/>
                  </a:cubicBezTo>
                  <a:cubicBezTo>
                    <a:pt x="581" y="475"/>
                    <a:pt x="572" y="483"/>
                    <a:pt x="570" y="486"/>
                  </a:cubicBezTo>
                  <a:cubicBezTo>
                    <a:pt x="565" y="492"/>
                    <a:pt x="567" y="500"/>
                    <a:pt x="570" y="507"/>
                  </a:cubicBezTo>
                  <a:cubicBezTo>
                    <a:pt x="571" y="510"/>
                    <a:pt x="572" y="512"/>
                    <a:pt x="573" y="515"/>
                  </a:cubicBezTo>
                  <a:cubicBezTo>
                    <a:pt x="578" y="524"/>
                    <a:pt x="582" y="533"/>
                    <a:pt x="584" y="543"/>
                  </a:cubicBezTo>
                  <a:cubicBezTo>
                    <a:pt x="588" y="562"/>
                    <a:pt x="576" y="574"/>
                    <a:pt x="562" y="585"/>
                  </a:cubicBezTo>
                  <a:cubicBezTo>
                    <a:pt x="552" y="593"/>
                    <a:pt x="533" y="597"/>
                    <a:pt x="521" y="599"/>
                  </a:cubicBezTo>
                  <a:cubicBezTo>
                    <a:pt x="507" y="601"/>
                    <a:pt x="494" y="602"/>
                    <a:pt x="481" y="603"/>
                  </a:cubicBezTo>
                  <a:cubicBezTo>
                    <a:pt x="459" y="605"/>
                    <a:pt x="432" y="606"/>
                    <a:pt x="424" y="631"/>
                  </a:cubicBezTo>
                  <a:cubicBezTo>
                    <a:pt x="423" y="637"/>
                    <a:pt x="423" y="643"/>
                    <a:pt x="422" y="650"/>
                  </a:cubicBezTo>
                  <a:cubicBezTo>
                    <a:pt x="421" y="664"/>
                    <a:pt x="422" y="679"/>
                    <a:pt x="426" y="693"/>
                  </a:cubicBezTo>
                  <a:cubicBezTo>
                    <a:pt x="431" y="710"/>
                    <a:pt x="437" y="726"/>
                    <a:pt x="444" y="742"/>
                  </a:cubicBezTo>
                  <a:cubicBezTo>
                    <a:pt x="395" y="741"/>
                    <a:pt x="347" y="740"/>
                    <a:pt x="298" y="739"/>
                  </a:cubicBezTo>
                  <a:cubicBezTo>
                    <a:pt x="232" y="737"/>
                    <a:pt x="166" y="735"/>
                    <a:pt x="99" y="733"/>
                  </a:cubicBezTo>
                  <a:cubicBezTo>
                    <a:pt x="94" y="733"/>
                    <a:pt x="88" y="733"/>
                    <a:pt x="83" y="733"/>
                  </a:cubicBezTo>
                  <a:cubicBezTo>
                    <a:pt x="96" y="715"/>
                    <a:pt x="110" y="697"/>
                    <a:pt x="119" y="676"/>
                  </a:cubicBezTo>
                  <a:cubicBezTo>
                    <a:pt x="125" y="663"/>
                    <a:pt x="129" y="650"/>
                    <a:pt x="132" y="637"/>
                  </a:cubicBezTo>
                  <a:cubicBezTo>
                    <a:pt x="136" y="612"/>
                    <a:pt x="133" y="586"/>
                    <a:pt x="126" y="562"/>
                  </a:cubicBezTo>
                  <a:cubicBezTo>
                    <a:pt x="118" y="531"/>
                    <a:pt x="100" y="502"/>
                    <a:pt x="81" y="477"/>
                  </a:cubicBezTo>
                  <a:cubicBezTo>
                    <a:pt x="76" y="471"/>
                    <a:pt x="72" y="467"/>
                    <a:pt x="68" y="461"/>
                  </a:cubicBezTo>
                  <a:cubicBezTo>
                    <a:pt x="59" y="450"/>
                    <a:pt x="51" y="439"/>
                    <a:pt x="44" y="428"/>
                  </a:cubicBezTo>
                  <a:cubicBezTo>
                    <a:pt x="45" y="428"/>
                    <a:pt x="45" y="429"/>
                    <a:pt x="45" y="429"/>
                  </a:cubicBezTo>
                  <a:cubicBezTo>
                    <a:pt x="23" y="393"/>
                    <a:pt x="8" y="353"/>
                    <a:pt x="2" y="310"/>
                  </a:cubicBezTo>
                  <a:cubicBezTo>
                    <a:pt x="0" y="293"/>
                    <a:pt x="0" y="277"/>
                    <a:pt x="1" y="260"/>
                  </a:cubicBezTo>
                  <a:cubicBezTo>
                    <a:pt x="1" y="252"/>
                    <a:pt x="3" y="244"/>
                    <a:pt x="4" y="236"/>
                  </a:cubicBezTo>
                  <a:cubicBezTo>
                    <a:pt x="5" y="225"/>
                    <a:pt x="8" y="214"/>
                    <a:pt x="12" y="204"/>
                  </a:cubicBezTo>
                  <a:cubicBezTo>
                    <a:pt x="13" y="198"/>
                    <a:pt x="15" y="192"/>
                    <a:pt x="17" y="186"/>
                  </a:cubicBezTo>
                  <a:cubicBezTo>
                    <a:pt x="19" y="181"/>
                    <a:pt x="21" y="174"/>
                    <a:pt x="24" y="170"/>
                  </a:cubicBezTo>
                  <a:cubicBezTo>
                    <a:pt x="23" y="171"/>
                    <a:pt x="23" y="171"/>
                    <a:pt x="23" y="171"/>
                  </a:cubicBezTo>
                  <a:cubicBezTo>
                    <a:pt x="38" y="139"/>
                    <a:pt x="53" y="110"/>
                    <a:pt x="77" y="85"/>
                  </a:cubicBezTo>
                  <a:cubicBezTo>
                    <a:pt x="77" y="85"/>
                    <a:pt x="77" y="86"/>
                    <a:pt x="76" y="86"/>
                  </a:cubicBezTo>
                  <a:cubicBezTo>
                    <a:pt x="80" y="80"/>
                    <a:pt x="87" y="75"/>
                    <a:pt x="92" y="71"/>
                  </a:cubicBezTo>
                  <a:cubicBezTo>
                    <a:pt x="99" y="65"/>
                    <a:pt x="106" y="59"/>
                    <a:pt x="114" y="53"/>
                  </a:cubicBezTo>
                  <a:cubicBezTo>
                    <a:pt x="129" y="43"/>
                    <a:pt x="146" y="34"/>
                    <a:pt x="163" y="27"/>
                  </a:cubicBezTo>
                  <a:cubicBezTo>
                    <a:pt x="198" y="12"/>
                    <a:pt x="236" y="4"/>
                    <a:pt x="274" y="1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</p:grpSp>
      <p:grpSp>
        <p:nvGrpSpPr>
          <p:cNvPr id="418" name="PA_组合 417"/>
          <p:cNvGrpSpPr/>
          <p:nvPr>
            <p:custDataLst>
              <p:tags r:id="rId11"/>
            </p:custDataLst>
          </p:nvPr>
        </p:nvGrpSpPr>
        <p:grpSpPr>
          <a:xfrm flipH="1">
            <a:off x="3460050" y="2173238"/>
            <a:ext cx="2844142" cy="3346910"/>
            <a:chOff x="4254884" y="1543891"/>
            <a:chExt cx="3891213" cy="4579075"/>
          </a:xfrm>
          <a:solidFill>
            <a:schemeClr val="accent3"/>
          </a:solidFill>
        </p:grpSpPr>
        <p:sp>
          <p:nvSpPr>
            <p:cNvPr id="419" name="PA_任意多边形 5"/>
            <p:cNvSpPr/>
            <p:nvPr>
              <p:custDataLst>
                <p:tags r:id="rId14"/>
              </p:custDataLst>
            </p:nvPr>
          </p:nvSpPr>
          <p:spPr bwMode="auto">
            <a:xfrm>
              <a:off x="7844054" y="3947407"/>
              <a:ext cx="5699" cy="12823"/>
            </a:xfrm>
            <a:custGeom>
              <a:avLst/>
              <a:gdLst>
                <a:gd name="T0" fmla="*/ 0 w 4"/>
                <a:gd name="T1" fmla="*/ 9 h 9"/>
                <a:gd name="T2" fmla="*/ 0 w 4"/>
                <a:gd name="T3" fmla="*/ 9 h 9"/>
                <a:gd name="T4" fmla="*/ 0 w 4"/>
                <a:gd name="T5" fmla="*/ 9 h 9"/>
                <a:gd name="T6" fmla="*/ 4 w 4"/>
                <a:gd name="T7" fmla="*/ 0 h 9"/>
                <a:gd name="T8" fmla="*/ 0 w 4"/>
                <a:gd name="T9" fmla="*/ 9 h 9"/>
                <a:gd name="T10" fmla="*/ 0 w 4"/>
                <a:gd name="T11" fmla="*/ 9 h 9"/>
                <a:gd name="T12" fmla="*/ 0 w 4"/>
                <a:gd name="T13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9">
                  <a:moveTo>
                    <a:pt x="0" y="9"/>
                  </a:moveTo>
                  <a:lnTo>
                    <a:pt x="0" y="9"/>
                  </a:lnTo>
                  <a:lnTo>
                    <a:pt x="0" y="9"/>
                  </a:lnTo>
                  <a:lnTo>
                    <a:pt x="4" y="0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20" name="PA_任意多边形 6"/>
            <p:cNvSpPr/>
            <p:nvPr>
              <p:custDataLst>
                <p:tags r:id="rId15"/>
              </p:custDataLst>
            </p:nvPr>
          </p:nvSpPr>
          <p:spPr bwMode="auto">
            <a:xfrm>
              <a:off x="7844054" y="3947407"/>
              <a:ext cx="5699" cy="12823"/>
            </a:xfrm>
            <a:custGeom>
              <a:avLst/>
              <a:gdLst>
                <a:gd name="T0" fmla="*/ 0 w 4"/>
                <a:gd name="T1" fmla="*/ 9 h 9"/>
                <a:gd name="T2" fmla="*/ 0 w 4"/>
                <a:gd name="T3" fmla="*/ 9 h 9"/>
                <a:gd name="T4" fmla="*/ 0 w 4"/>
                <a:gd name="T5" fmla="*/ 9 h 9"/>
                <a:gd name="T6" fmla="*/ 4 w 4"/>
                <a:gd name="T7" fmla="*/ 0 h 9"/>
                <a:gd name="T8" fmla="*/ 0 w 4"/>
                <a:gd name="T9" fmla="*/ 9 h 9"/>
                <a:gd name="T10" fmla="*/ 0 w 4"/>
                <a:gd name="T11" fmla="*/ 9 h 9"/>
                <a:gd name="T12" fmla="*/ 0 w 4"/>
                <a:gd name="T13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9">
                  <a:moveTo>
                    <a:pt x="0" y="9"/>
                  </a:moveTo>
                  <a:lnTo>
                    <a:pt x="0" y="9"/>
                  </a:lnTo>
                  <a:lnTo>
                    <a:pt x="0" y="9"/>
                  </a:lnTo>
                  <a:lnTo>
                    <a:pt x="4" y="0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21" name="PA_任意多边形 7"/>
            <p:cNvSpPr/>
            <p:nvPr>
              <p:custDataLst>
                <p:tags r:id="rId16"/>
              </p:custDataLst>
            </p:nvPr>
          </p:nvSpPr>
          <p:spPr bwMode="auto">
            <a:xfrm>
              <a:off x="7844054" y="3960229"/>
              <a:ext cx="0" cy="5699"/>
            </a:xfrm>
            <a:custGeom>
              <a:avLst/>
              <a:gdLst>
                <a:gd name="T0" fmla="*/ 0 h 4"/>
                <a:gd name="T1" fmla="*/ 4 h 4"/>
                <a:gd name="T2" fmla="*/ 0 h 4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4">
                  <a:moveTo>
                    <a:pt x="0" y="0"/>
                  </a:moveTo>
                  <a:lnTo>
                    <a:pt x="0" y="4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22" name="PA_任意多边形 8"/>
            <p:cNvSpPr/>
            <p:nvPr>
              <p:custDataLst>
                <p:tags r:id="rId17"/>
              </p:custDataLst>
            </p:nvPr>
          </p:nvSpPr>
          <p:spPr bwMode="auto">
            <a:xfrm>
              <a:off x="7844054" y="3960229"/>
              <a:ext cx="0" cy="5699"/>
            </a:xfrm>
            <a:custGeom>
              <a:avLst/>
              <a:gdLst>
                <a:gd name="T0" fmla="*/ 0 h 4"/>
                <a:gd name="T1" fmla="*/ 4 h 4"/>
                <a:gd name="T2" fmla="*/ 0 h 4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4">
                  <a:moveTo>
                    <a:pt x="0" y="0"/>
                  </a:moveTo>
                  <a:lnTo>
                    <a:pt x="0" y="4"/>
                  </a:lnTo>
                  <a:lnTo>
                    <a:pt x="0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23" name="PA_任意多边形 9"/>
            <p:cNvSpPr/>
            <p:nvPr>
              <p:custDataLst>
                <p:tags r:id="rId18"/>
              </p:custDataLst>
            </p:nvPr>
          </p:nvSpPr>
          <p:spPr bwMode="auto">
            <a:xfrm>
              <a:off x="7844054" y="3965928"/>
              <a:ext cx="0" cy="5699"/>
            </a:xfrm>
            <a:custGeom>
              <a:avLst/>
              <a:gdLst>
                <a:gd name="T0" fmla="*/ 4 h 4"/>
                <a:gd name="T1" fmla="*/ 4 h 4"/>
                <a:gd name="T2" fmla="*/ 0 h 4"/>
                <a:gd name="T3" fmla="*/ 0 h 4"/>
                <a:gd name="T4" fmla="*/ 0 h 4"/>
                <a:gd name="T5" fmla="*/ 0 h 4"/>
                <a:gd name="T6" fmla="*/ 4 h 4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</a:cxnLst>
              <a:rect l="0" t="0" r="r" b="b"/>
              <a:pathLst>
                <a:path h="4">
                  <a:moveTo>
                    <a:pt x="0" y="4"/>
                  </a:moveTo>
                  <a:lnTo>
                    <a:pt x="0" y="4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24" name="PA_任意多边形 10"/>
            <p:cNvSpPr/>
            <p:nvPr>
              <p:custDataLst>
                <p:tags r:id="rId19"/>
              </p:custDataLst>
            </p:nvPr>
          </p:nvSpPr>
          <p:spPr bwMode="auto">
            <a:xfrm>
              <a:off x="7844054" y="3965928"/>
              <a:ext cx="0" cy="5699"/>
            </a:xfrm>
            <a:custGeom>
              <a:avLst/>
              <a:gdLst>
                <a:gd name="T0" fmla="*/ 4 h 4"/>
                <a:gd name="T1" fmla="*/ 4 h 4"/>
                <a:gd name="T2" fmla="*/ 0 h 4"/>
                <a:gd name="T3" fmla="*/ 0 h 4"/>
                <a:gd name="T4" fmla="*/ 0 h 4"/>
                <a:gd name="T5" fmla="*/ 0 h 4"/>
                <a:gd name="T6" fmla="*/ 4 h 4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</a:cxnLst>
              <a:rect l="0" t="0" r="r" b="b"/>
              <a:pathLst>
                <a:path h="4">
                  <a:moveTo>
                    <a:pt x="0" y="4"/>
                  </a:moveTo>
                  <a:lnTo>
                    <a:pt x="0" y="4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4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25" name="PA_任意多边形 11"/>
            <p:cNvSpPr/>
            <p:nvPr>
              <p:custDataLst>
                <p:tags r:id="rId20"/>
              </p:custDataLst>
            </p:nvPr>
          </p:nvSpPr>
          <p:spPr bwMode="auto">
            <a:xfrm>
              <a:off x="7868275" y="3990149"/>
              <a:ext cx="5699" cy="7124"/>
            </a:xfrm>
            <a:custGeom>
              <a:avLst/>
              <a:gdLst>
                <a:gd name="T0" fmla="*/ 4 w 4"/>
                <a:gd name="T1" fmla="*/ 0 h 5"/>
                <a:gd name="T2" fmla="*/ 4 w 4"/>
                <a:gd name="T3" fmla="*/ 0 h 5"/>
                <a:gd name="T4" fmla="*/ 0 w 4"/>
                <a:gd name="T5" fmla="*/ 5 h 5"/>
                <a:gd name="T6" fmla="*/ 4 w 4"/>
                <a:gd name="T7" fmla="*/ 5 h 5"/>
                <a:gd name="T8" fmla="*/ 4 w 4"/>
                <a:gd name="T9" fmla="*/ 5 h 5"/>
                <a:gd name="T10" fmla="*/ 4 w 4"/>
                <a:gd name="T1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5">
                  <a:moveTo>
                    <a:pt x="4" y="0"/>
                  </a:moveTo>
                  <a:lnTo>
                    <a:pt x="4" y="0"/>
                  </a:lnTo>
                  <a:lnTo>
                    <a:pt x="0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26" name="PA_任意多边形 12"/>
            <p:cNvSpPr/>
            <p:nvPr>
              <p:custDataLst>
                <p:tags r:id="rId21"/>
              </p:custDataLst>
            </p:nvPr>
          </p:nvSpPr>
          <p:spPr bwMode="auto">
            <a:xfrm>
              <a:off x="7868275" y="3990149"/>
              <a:ext cx="5699" cy="7124"/>
            </a:xfrm>
            <a:custGeom>
              <a:avLst/>
              <a:gdLst>
                <a:gd name="T0" fmla="*/ 4 w 4"/>
                <a:gd name="T1" fmla="*/ 0 h 5"/>
                <a:gd name="T2" fmla="*/ 4 w 4"/>
                <a:gd name="T3" fmla="*/ 0 h 5"/>
                <a:gd name="T4" fmla="*/ 0 w 4"/>
                <a:gd name="T5" fmla="*/ 5 h 5"/>
                <a:gd name="T6" fmla="*/ 4 w 4"/>
                <a:gd name="T7" fmla="*/ 5 h 5"/>
                <a:gd name="T8" fmla="*/ 4 w 4"/>
                <a:gd name="T9" fmla="*/ 5 h 5"/>
                <a:gd name="T10" fmla="*/ 4 w 4"/>
                <a:gd name="T1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5">
                  <a:moveTo>
                    <a:pt x="4" y="0"/>
                  </a:moveTo>
                  <a:lnTo>
                    <a:pt x="4" y="0"/>
                  </a:lnTo>
                  <a:lnTo>
                    <a:pt x="0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27" name="PA_矩形 13"/>
            <p:cNvSpPr>
              <a:spLocks noChangeArrowheads="1"/>
            </p:cNvSpPr>
            <p:nvPr>
              <p:custDataLst>
                <p:tags r:id="rId22"/>
              </p:custDataLst>
            </p:nvPr>
          </p:nvSpPr>
          <p:spPr bwMode="auto">
            <a:xfrm>
              <a:off x="7868275" y="3997272"/>
              <a:ext cx="1425" cy="5699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28" name="PA_任意多边形 14"/>
            <p:cNvSpPr/>
            <p:nvPr>
              <p:custDataLst>
                <p:tags r:id="rId23"/>
              </p:custDataLst>
            </p:nvPr>
          </p:nvSpPr>
          <p:spPr bwMode="auto">
            <a:xfrm>
              <a:off x="7868275" y="3997272"/>
              <a:ext cx="0" cy="5699"/>
            </a:xfrm>
            <a:custGeom>
              <a:avLst/>
              <a:gdLst>
                <a:gd name="T0" fmla="*/ 0 h 4"/>
                <a:gd name="T1" fmla="*/ 4 h 4"/>
                <a:gd name="T2" fmla="*/ 4 h 4"/>
                <a:gd name="T3" fmla="*/ 0 h 4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4">
                  <a:moveTo>
                    <a:pt x="0" y="0"/>
                  </a:moveTo>
                  <a:lnTo>
                    <a:pt x="0" y="4"/>
                  </a:lnTo>
                  <a:lnTo>
                    <a:pt x="0" y="4"/>
                  </a:lnTo>
                  <a:lnTo>
                    <a:pt x="0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29" name="PA_矩形 15"/>
            <p:cNvSpPr>
              <a:spLocks noChangeArrowheads="1"/>
            </p:cNvSpPr>
            <p:nvPr>
              <p:custDataLst>
                <p:tags r:id="rId24"/>
              </p:custDataLst>
            </p:nvPr>
          </p:nvSpPr>
          <p:spPr bwMode="auto">
            <a:xfrm>
              <a:off x="7825533" y="4310712"/>
              <a:ext cx="1425" cy="142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30" name="PA_任意多边形 16"/>
            <p:cNvSpPr/>
            <p:nvPr>
              <p:custDataLst>
                <p:tags r:id="rId25"/>
              </p:custDataLst>
            </p:nvPr>
          </p:nvSpPr>
          <p:spPr bwMode="auto">
            <a:xfrm>
              <a:off x="7825533" y="431071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31" name="PA_矩形 17"/>
            <p:cNvSpPr>
              <a:spLocks noChangeArrowheads="1"/>
            </p:cNvSpPr>
            <p:nvPr>
              <p:custDataLst>
                <p:tags r:id="rId26"/>
              </p:custDataLst>
            </p:nvPr>
          </p:nvSpPr>
          <p:spPr bwMode="auto">
            <a:xfrm>
              <a:off x="7849753" y="4347755"/>
              <a:ext cx="1425" cy="142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32" name="PA_矩形 18"/>
            <p:cNvSpPr>
              <a:spLocks noChangeArrowheads="1"/>
            </p:cNvSpPr>
            <p:nvPr>
              <p:custDataLst>
                <p:tags r:id="rId27"/>
              </p:custDataLst>
            </p:nvPr>
          </p:nvSpPr>
          <p:spPr bwMode="auto">
            <a:xfrm>
              <a:off x="7849753" y="4347755"/>
              <a:ext cx="1425" cy="142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33" name="PA_矩形 19"/>
            <p:cNvSpPr>
              <a:spLocks noChangeArrowheads="1"/>
            </p:cNvSpPr>
            <p:nvPr>
              <p:custDataLst>
                <p:tags r:id="rId28"/>
              </p:custDataLst>
            </p:nvPr>
          </p:nvSpPr>
          <p:spPr bwMode="auto">
            <a:xfrm>
              <a:off x="7849753" y="4347755"/>
              <a:ext cx="1425" cy="5699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34" name="PA_任意多边形 20"/>
            <p:cNvSpPr/>
            <p:nvPr>
              <p:custDataLst>
                <p:tags r:id="rId29"/>
              </p:custDataLst>
            </p:nvPr>
          </p:nvSpPr>
          <p:spPr bwMode="auto">
            <a:xfrm>
              <a:off x="7849753" y="4347755"/>
              <a:ext cx="0" cy="5699"/>
            </a:xfrm>
            <a:custGeom>
              <a:avLst/>
              <a:gdLst>
                <a:gd name="T0" fmla="*/ 4 h 4"/>
                <a:gd name="T1" fmla="*/ 0 h 4"/>
                <a:gd name="T2" fmla="*/ 0 h 4"/>
                <a:gd name="T3" fmla="*/ 4 h 4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4">
                  <a:moveTo>
                    <a:pt x="0" y="4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4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35" name="PA_矩形 21"/>
            <p:cNvSpPr>
              <a:spLocks noChangeArrowheads="1"/>
            </p:cNvSpPr>
            <p:nvPr>
              <p:custDataLst>
                <p:tags r:id="rId30"/>
              </p:custDataLst>
            </p:nvPr>
          </p:nvSpPr>
          <p:spPr bwMode="auto">
            <a:xfrm>
              <a:off x="7873973" y="4427540"/>
              <a:ext cx="1425" cy="142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36" name="PA_任意多边形 22"/>
            <p:cNvSpPr/>
            <p:nvPr>
              <p:custDataLst>
                <p:tags r:id="rId31"/>
              </p:custDataLst>
            </p:nvPr>
          </p:nvSpPr>
          <p:spPr bwMode="auto">
            <a:xfrm>
              <a:off x="7873973" y="442754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37" name="PA_矩形 23"/>
            <p:cNvSpPr>
              <a:spLocks noChangeArrowheads="1"/>
            </p:cNvSpPr>
            <p:nvPr>
              <p:custDataLst>
                <p:tags r:id="rId32"/>
              </p:custDataLst>
            </p:nvPr>
          </p:nvSpPr>
          <p:spPr bwMode="auto">
            <a:xfrm>
              <a:off x="7992225" y="3725149"/>
              <a:ext cx="1425" cy="142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38" name="PA_任意多边形 24"/>
            <p:cNvSpPr/>
            <p:nvPr>
              <p:custDataLst>
                <p:tags r:id="rId33"/>
              </p:custDataLst>
            </p:nvPr>
          </p:nvSpPr>
          <p:spPr bwMode="auto">
            <a:xfrm>
              <a:off x="7992225" y="372514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39" name="PA_任意多边形 25"/>
            <p:cNvSpPr/>
            <p:nvPr>
              <p:custDataLst>
                <p:tags r:id="rId34"/>
              </p:custDataLst>
            </p:nvPr>
          </p:nvSpPr>
          <p:spPr bwMode="auto">
            <a:xfrm>
              <a:off x="7844054" y="3947407"/>
              <a:ext cx="5699" cy="12823"/>
            </a:xfrm>
            <a:custGeom>
              <a:avLst/>
              <a:gdLst>
                <a:gd name="T0" fmla="*/ 0 w 4"/>
                <a:gd name="T1" fmla="*/ 9 h 9"/>
                <a:gd name="T2" fmla="*/ 0 w 4"/>
                <a:gd name="T3" fmla="*/ 9 h 9"/>
                <a:gd name="T4" fmla="*/ 0 w 4"/>
                <a:gd name="T5" fmla="*/ 9 h 9"/>
                <a:gd name="T6" fmla="*/ 4 w 4"/>
                <a:gd name="T7" fmla="*/ 0 h 9"/>
                <a:gd name="T8" fmla="*/ 0 w 4"/>
                <a:gd name="T9" fmla="*/ 9 h 9"/>
                <a:gd name="T10" fmla="*/ 0 w 4"/>
                <a:gd name="T11" fmla="*/ 9 h 9"/>
                <a:gd name="T12" fmla="*/ 0 w 4"/>
                <a:gd name="T13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9">
                  <a:moveTo>
                    <a:pt x="0" y="9"/>
                  </a:moveTo>
                  <a:lnTo>
                    <a:pt x="0" y="9"/>
                  </a:lnTo>
                  <a:lnTo>
                    <a:pt x="0" y="9"/>
                  </a:lnTo>
                  <a:lnTo>
                    <a:pt x="4" y="0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40" name="PA_任意多边形 26"/>
            <p:cNvSpPr/>
            <p:nvPr>
              <p:custDataLst>
                <p:tags r:id="rId35"/>
              </p:custDataLst>
            </p:nvPr>
          </p:nvSpPr>
          <p:spPr bwMode="auto">
            <a:xfrm>
              <a:off x="7844054" y="3947407"/>
              <a:ext cx="5699" cy="12823"/>
            </a:xfrm>
            <a:custGeom>
              <a:avLst/>
              <a:gdLst>
                <a:gd name="T0" fmla="*/ 0 w 4"/>
                <a:gd name="T1" fmla="*/ 9 h 9"/>
                <a:gd name="T2" fmla="*/ 0 w 4"/>
                <a:gd name="T3" fmla="*/ 9 h 9"/>
                <a:gd name="T4" fmla="*/ 0 w 4"/>
                <a:gd name="T5" fmla="*/ 9 h 9"/>
                <a:gd name="T6" fmla="*/ 4 w 4"/>
                <a:gd name="T7" fmla="*/ 0 h 9"/>
                <a:gd name="T8" fmla="*/ 0 w 4"/>
                <a:gd name="T9" fmla="*/ 9 h 9"/>
                <a:gd name="T10" fmla="*/ 0 w 4"/>
                <a:gd name="T11" fmla="*/ 9 h 9"/>
                <a:gd name="T12" fmla="*/ 0 w 4"/>
                <a:gd name="T13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9">
                  <a:moveTo>
                    <a:pt x="0" y="9"/>
                  </a:moveTo>
                  <a:lnTo>
                    <a:pt x="0" y="9"/>
                  </a:lnTo>
                  <a:lnTo>
                    <a:pt x="0" y="9"/>
                  </a:lnTo>
                  <a:lnTo>
                    <a:pt x="4" y="0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41" name="PA_任意多边形 27"/>
            <p:cNvSpPr/>
            <p:nvPr>
              <p:custDataLst>
                <p:tags r:id="rId36"/>
              </p:custDataLst>
            </p:nvPr>
          </p:nvSpPr>
          <p:spPr bwMode="auto">
            <a:xfrm>
              <a:off x="7844054" y="3960229"/>
              <a:ext cx="0" cy="5699"/>
            </a:xfrm>
            <a:custGeom>
              <a:avLst/>
              <a:gdLst>
                <a:gd name="T0" fmla="*/ 0 h 4"/>
                <a:gd name="T1" fmla="*/ 4 h 4"/>
                <a:gd name="T2" fmla="*/ 0 h 4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4">
                  <a:moveTo>
                    <a:pt x="0" y="0"/>
                  </a:moveTo>
                  <a:lnTo>
                    <a:pt x="0" y="4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42" name="PA_任意多边形 28"/>
            <p:cNvSpPr/>
            <p:nvPr>
              <p:custDataLst>
                <p:tags r:id="rId37"/>
              </p:custDataLst>
            </p:nvPr>
          </p:nvSpPr>
          <p:spPr bwMode="auto">
            <a:xfrm>
              <a:off x="7844054" y="3960229"/>
              <a:ext cx="0" cy="5699"/>
            </a:xfrm>
            <a:custGeom>
              <a:avLst/>
              <a:gdLst>
                <a:gd name="T0" fmla="*/ 0 h 4"/>
                <a:gd name="T1" fmla="*/ 4 h 4"/>
                <a:gd name="T2" fmla="*/ 0 h 4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4">
                  <a:moveTo>
                    <a:pt x="0" y="0"/>
                  </a:moveTo>
                  <a:lnTo>
                    <a:pt x="0" y="4"/>
                  </a:lnTo>
                  <a:lnTo>
                    <a:pt x="0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43" name="PA_任意多边形 29"/>
            <p:cNvSpPr/>
            <p:nvPr>
              <p:custDataLst>
                <p:tags r:id="rId38"/>
              </p:custDataLst>
            </p:nvPr>
          </p:nvSpPr>
          <p:spPr bwMode="auto">
            <a:xfrm>
              <a:off x="7844054" y="3965928"/>
              <a:ext cx="0" cy="5699"/>
            </a:xfrm>
            <a:custGeom>
              <a:avLst/>
              <a:gdLst>
                <a:gd name="T0" fmla="*/ 4 h 4"/>
                <a:gd name="T1" fmla="*/ 4 h 4"/>
                <a:gd name="T2" fmla="*/ 0 h 4"/>
                <a:gd name="T3" fmla="*/ 0 h 4"/>
                <a:gd name="T4" fmla="*/ 0 h 4"/>
                <a:gd name="T5" fmla="*/ 0 h 4"/>
                <a:gd name="T6" fmla="*/ 4 h 4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</a:cxnLst>
              <a:rect l="0" t="0" r="r" b="b"/>
              <a:pathLst>
                <a:path h="4">
                  <a:moveTo>
                    <a:pt x="0" y="4"/>
                  </a:moveTo>
                  <a:lnTo>
                    <a:pt x="0" y="4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44" name="PA_任意多边形 30"/>
            <p:cNvSpPr/>
            <p:nvPr>
              <p:custDataLst>
                <p:tags r:id="rId39"/>
              </p:custDataLst>
            </p:nvPr>
          </p:nvSpPr>
          <p:spPr bwMode="auto">
            <a:xfrm>
              <a:off x="7844054" y="3965928"/>
              <a:ext cx="0" cy="5699"/>
            </a:xfrm>
            <a:custGeom>
              <a:avLst/>
              <a:gdLst>
                <a:gd name="T0" fmla="*/ 4 h 4"/>
                <a:gd name="T1" fmla="*/ 4 h 4"/>
                <a:gd name="T2" fmla="*/ 0 h 4"/>
                <a:gd name="T3" fmla="*/ 0 h 4"/>
                <a:gd name="T4" fmla="*/ 0 h 4"/>
                <a:gd name="T5" fmla="*/ 0 h 4"/>
                <a:gd name="T6" fmla="*/ 4 h 4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</a:cxnLst>
              <a:rect l="0" t="0" r="r" b="b"/>
              <a:pathLst>
                <a:path h="4">
                  <a:moveTo>
                    <a:pt x="0" y="4"/>
                  </a:moveTo>
                  <a:lnTo>
                    <a:pt x="0" y="4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4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45" name="PA_任意多边形 31"/>
            <p:cNvSpPr/>
            <p:nvPr>
              <p:custDataLst>
                <p:tags r:id="rId40"/>
              </p:custDataLst>
            </p:nvPr>
          </p:nvSpPr>
          <p:spPr bwMode="auto">
            <a:xfrm>
              <a:off x="7868275" y="3990149"/>
              <a:ext cx="5699" cy="7124"/>
            </a:xfrm>
            <a:custGeom>
              <a:avLst/>
              <a:gdLst>
                <a:gd name="T0" fmla="*/ 4 w 4"/>
                <a:gd name="T1" fmla="*/ 0 h 5"/>
                <a:gd name="T2" fmla="*/ 4 w 4"/>
                <a:gd name="T3" fmla="*/ 0 h 5"/>
                <a:gd name="T4" fmla="*/ 0 w 4"/>
                <a:gd name="T5" fmla="*/ 5 h 5"/>
                <a:gd name="T6" fmla="*/ 4 w 4"/>
                <a:gd name="T7" fmla="*/ 5 h 5"/>
                <a:gd name="T8" fmla="*/ 4 w 4"/>
                <a:gd name="T9" fmla="*/ 5 h 5"/>
                <a:gd name="T10" fmla="*/ 4 w 4"/>
                <a:gd name="T1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5">
                  <a:moveTo>
                    <a:pt x="4" y="0"/>
                  </a:moveTo>
                  <a:lnTo>
                    <a:pt x="4" y="0"/>
                  </a:lnTo>
                  <a:lnTo>
                    <a:pt x="0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46" name="PA_任意多边形 32"/>
            <p:cNvSpPr/>
            <p:nvPr>
              <p:custDataLst>
                <p:tags r:id="rId41"/>
              </p:custDataLst>
            </p:nvPr>
          </p:nvSpPr>
          <p:spPr bwMode="auto">
            <a:xfrm>
              <a:off x="7868275" y="3990149"/>
              <a:ext cx="5699" cy="7124"/>
            </a:xfrm>
            <a:custGeom>
              <a:avLst/>
              <a:gdLst>
                <a:gd name="T0" fmla="*/ 4 w 4"/>
                <a:gd name="T1" fmla="*/ 0 h 5"/>
                <a:gd name="T2" fmla="*/ 4 w 4"/>
                <a:gd name="T3" fmla="*/ 0 h 5"/>
                <a:gd name="T4" fmla="*/ 0 w 4"/>
                <a:gd name="T5" fmla="*/ 5 h 5"/>
                <a:gd name="T6" fmla="*/ 4 w 4"/>
                <a:gd name="T7" fmla="*/ 5 h 5"/>
                <a:gd name="T8" fmla="*/ 4 w 4"/>
                <a:gd name="T9" fmla="*/ 5 h 5"/>
                <a:gd name="T10" fmla="*/ 4 w 4"/>
                <a:gd name="T1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5">
                  <a:moveTo>
                    <a:pt x="4" y="0"/>
                  </a:moveTo>
                  <a:lnTo>
                    <a:pt x="4" y="0"/>
                  </a:lnTo>
                  <a:lnTo>
                    <a:pt x="0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47" name="PA_矩形 33"/>
            <p:cNvSpPr>
              <a:spLocks noChangeArrowheads="1"/>
            </p:cNvSpPr>
            <p:nvPr>
              <p:custDataLst>
                <p:tags r:id="rId42"/>
              </p:custDataLst>
            </p:nvPr>
          </p:nvSpPr>
          <p:spPr bwMode="auto">
            <a:xfrm>
              <a:off x="7868275" y="3997272"/>
              <a:ext cx="1425" cy="5699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48" name="PA_任意多边形 34"/>
            <p:cNvSpPr/>
            <p:nvPr>
              <p:custDataLst>
                <p:tags r:id="rId43"/>
              </p:custDataLst>
            </p:nvPr>
          </p:nvSpPr>
          <p:spPr bwMode="auto">
            <a:xfrm>
              <a:off x="7868275" y="3997272"/>
              <a:ext cx="0" cy="5699"/>
            </a:xfrm>
            <a:custGeom>
              <a:avLst/>
              <a:gdLst>
                <a:gd name="T0" fmla="*/ 0 h 4"/>
                <a:gd name="T1" fmla="*/ 4 h 4"/>
                <a:gd name="T2" fmla="*/ 4 h 4"/>
                <a:gd name="T3" fmla="*/ 0 h 4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4">
                  <a:moveTo>
                    <a:pt x="0" y="0"/>
                  </a:moveTo>
                  <a:lnTo>
                    <a:pt x="0" y="4"/>
                  </a:lnTo>
                  <a:lnTo>
                    <a:pt x="0" y="4"/>
                  </a:lnTo>
                  <a:lnTo>
                    <a:pt x="0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49" name="PA_任意多边形 35"/>
            <p:cNvSpPr/>
            <p:nvPr>
              <p:custDataLst>
                <p:tags r:id="rId44"/>
              </p:custDataLst>
            </p:nvPr>
          </p:nvSpPr>
          <p:spPr bwMode="auto">
            <a:xfrm>
              <a:off x="7905317" y="402719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50" name="PA_任意多边形 36"/>
            <p:cNvSpPr/>
            <p:nvPr>
              <p:custDataLst>
                <p:tags r:id="rId45"/>
              </p:custDataLst>
            </p:nvPr>
          </p:nvSpPr>
          <p:spPr bwMode="auto">
            <a:xfrm>
              <a:off x="7905317" y="402719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51" name="PA_任意多边形 37"/>
            <p:cNvSpPr/>
            <p:nvPr>
              <p:custDataLst>
                <p:tags r:id="rId46"/>
              </p:custDataLst>
            </p:nvPr>
          </p:nvSpPr>
          <p:spPr bwMode="auto">
            <a:xfrm>
              <a:off x="7923838" y="4162540"/>
              <a:ext cx="0" cy="7124"/>
            </a:xfrm>
            <a:custGeom>
              <a:avLst/>
              <a:gdLst>
                <a:gd name="T0" fmla="*/ 5 h 5"/>
                <a:gd name="T1" fmla="*/ 0 h 5"/>
                <a:gd name="T2" fmla="*/ 5 h 5"/>
                <a:gd name="T3" fmla="*/ 5 h 5"/>
                <a:gd name="T4" fmla="*/ 5 h 5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5">
                  <a:moveTo>
                    <a:pt x="0" y="5"/>
                  </a:moveTo>
                  <a:lnTo>
                    <a:pt x="0" y="0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52" name="PA_任意多边形 38"/>
            <p:cNvSpPr/>
            <p:nvPr>
              <p:custDataLst>
                <p:tags r:id="rId47"/>
              </p:custDataLst>
            </p:nvPr>
          </p:nvSpPr>
          <p:spPr bwMode="auto">
            <a:xfrm>
              <a:off x="7923838" y="4162540"/>
              <a:ext cx="0" cy="7124"/>
            </a:xfrm>
            <a:custGeom>
              <a:avLst/>
              <a:gdLst>
                <a:gd name="T0" fmla="*/ 5 h 5"/>
                <a:gd name="T1" fmla="*/ 0 h 5"/>
                <a:gd name="T2" fmla="*/ 5 h 5"/>
                <a:gd name="T3" fmla="*/ 5 h 5"/>
                <a:gd name="T4" fmla="*/ 5 h 5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5">
                  <a:moveTo>
                    <a:pt x="0" y="5"/>
                  </a:moveTo>
                  <a:lnTo>
                    <a:pt x="0" y="0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53" name="PA_矩形 39"/>
            <p:cNvSpPr>
              <a:spLocks noChangeArrowheads="1"/>
            </p:cNvSpPr>
            <p:nvPr>
              <p:custDataLst>
                <p:tags r:id="rId48"/>
              </p:custDataLst>
            </p:nvPr>
          </p:nvSpPr>
          <p:spPr bwMode="auto">
            <a:xfrm>
              <a:off x="7825533" y="4310712"/>
              <a:ext cx="1425" cy="142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54" name="PA_任意多边形 40"/>
            <p:cNvSpPr/>
            <p:nvPr>
              <p:custDataLst>
                <p:tags r:id="rId49"/>
              </p:custDataLst>
            </p:nvPr>
          </p:nvSpPr>
          <p:spPr bwMode="auto">
            <a:xfrm>
              <a:off x="7825533" y="431071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55" name="PA_矩形 41"/>
            <p:cNvSpPr>
              <a:spLocks noChangeArrowheads="1"/>
            </p:cNvSpPr>
            <p:nvPr>
              <p:custDataLst>
                <p:tags r:id="rId50"/>
              </p:custDataLst>
            </p:nvPr>
          </p:nvSpPr>
          <p:spPr bwMode="auto">
            <a:xfrm>
              <a:off x="7831232" y="4316411"/>
              <a:ext cx="1425" cy="142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56" name="PA_任意多边形 42"/>
            <p:cNvSpPr/>
            <p:nvPr>
              <p:custDataLst>
                <p:tags r:id="rId51"/>
              </p:custDataLst>
            </p:nvPr>
          </p:nvSpPr>
          <p:spPr bwMode="auto">
            <a:xfrm>
              <a:off x="7831232" y="431641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57" name="PA_矩形 43"/>
            <p:cNvSpPr>
              <a:spLocks noChangeArrowheads="1"/>
            </p:cNvSpPr>
            <p:nvPr>
              <p:custDataLst>
                <p:tags r:id="rId52"/>
              </p:custDataLst>
            </p:nvPr>
          </p:nvSpPr>
          <p:spPr bwMode="auto">
            <a:xfrm>
              <a:off x="7849753" y="4347755"/>
              <a:ext cx="1425" cy="142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58" name="PA_矩形 44"/>
            <p:cNvSpPr>
              <a:spLocks noChangeArrowheads="1"/>
            </p:cNvSpPr>
            <p:nvPr>
              <p:custDataLst>
                <p:tags r:id="rId53"/>
              </p:custDataLst>
            </p:nvPr>
          </p:nvSpPr>
          <p:spPr bwMode="auto">
            <a:xfrm>
              <a:off x="7849753" y="4347755"/>
              <a:ext cx="1425" cy="142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59" name="PA_矩形 45"/>
            <p:cNvSpPr>
              <a:spLocks noChangeArrowheads="1"/>
            </p:cNvSpPr>
            <p:nvPr>
              <p:custDataLst>
                <p:tags r:id="rId54"/>
              </p:custDataLst>
            </p:nvPr>
          </p:nvSpPr>
          <p:spPr bwMode="auto">
            <a:xfrm>
              <a:off x="7849753" y="4347755"/>
              <a:ext cx="1425" cy="5699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60" name="PA_任意多边形 46"/>
            <p:cNvSpPr/>
            <p:nvPr>
              <p:custDataLst>
                <p:tags r:id="rId55"/>
              </p:custDataLst>
            </p:nvPr>
          </p:nvSpPr>
          <p:spPr bwMode="auto">
            <a:xfrm>
              <a:off x="7849753" y="4347755"/>
              <a:ext cx="0" cy="5699"/>
            </a:xfrm>
            <a:custGeom>
              <a:avLst/>
              <a:gdLst>
                <a:gd name="T0" fmla="*/ 4 h 4"/>
                <a:gd name="T1" fmla="*/ 0 h 4"/>
                <a:gd name="T2" fmla="*/ 0 h 4"/>
                <a:gd name="T3" fmla="*/ 4 h 4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4">
                  <a:moveTo>
                    <a:pt x="0" y="4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4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61" name="PA_矩形 47"/>
            <p:cNvSpPr>
              <a:spLocks noChangeArrowheads="1"/>
            </p:cNvSpPr>
            <p:nvPr>
              <p:custDataLst>
                <p:tags r:id="rId56"/>
              </p:custDataLst>
            </p:nvPr>
          </p:nvSpPr>
          <p:spPr bwMode="auto">
            <a:xfrm>
              <a:off x="7855452" y="4360578"/>
              <a:ext cx="1425" cy="142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62" name="PA_任意多边形 48"/>
            <p:cNvSpPr/>
            <p:nvPr>
              <p:custDataLst>
                <p:tags r:id="rId57"/>
              </p:custDataLst>
            </p:nvPr>
          </p:nvSpPr>
          <p:spPr bwMode="auto">
            <a:xfrm>
              <a:off x="7855452" y="436057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63" name="PA_矩形 49"/>
            <p:cNvSpPr>
              <a:spLocks noChangeArrowheads="1"/>
            </p:cNvSpPr>
            <p:nvPr>
              <p:custDataLst>
                <p:tags r:id="rId58"/>
              </p:custDataLst>
            </p:nvPr>
          </p:nvSpPr>
          <p:spPr bwMode="auto">
            <a:xfrm>
              <a:off x="7873973" y="4427540"/>
              <a:ext cx="1425" cy="142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64" name="PA_任意多边形 50"/>
            <p:cNvSpPr/>
            <p:nvPr>
              <p:custDataLst>
                <p:tags r:id="rId59"/>
              </p:custDataLst>
            </p:nvPr>
          </p:nvSpPr>
          <p:spPr bwMode="auto">
            <a:xfrm>
              <a:off x="7873973" y="442754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65" name="PA_任意多边形 51"/>
            <p:cNvSpPr/>
            <p:nvPr>
              <p:custDataLst>
                <p:tags r:id="rId60"/>
              </p:custDataLst>
            </p:nvPr>
          </p:nvSpPr>
          <p:spPr bwMode="auto">
            <a:xfrm>
              <a:off x="7873973" y="4446062"/>
              <a:ext cx="0" cy="7124"/>
            </a:xfrm>
            <a:custGeom>
              <a:avLst/>
              <a:gdLst>
                <a:gd name="T0" fmla="*/ 5 h 5"/>
                <a:gd name="T1" fmla="*/ 0 h 5"/>
                <a:gd name="T2" fmla="*/ 5 h 5"/>
                <a:gd name="T3" fmla="*/ 5 h 5"/>
                <a:gd name="T4" fmla="*/ 5 h 5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5">
                  <a:moveTo>
                    <a:pt x="0" y="5"/>
                  </a:moveTo>
                  <a:lnTo>
                    <a:pt x="0" y="0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66" name="PA_任意多边形 52"/>
            <p:cNvSpPr/>
            <p:nvPr>
              <p:custDataLst>
                <p:tags r:id="rId61"/>
              </p:custDataLst>
            </p:nvPr>
          </p:nvSpPr>
          <p:spPr bwMode="auto">
            <a:xfrm>
              <a:off x="7873973" y="4446062"/>
              <a:ext cx="0" cy="7124"/>
            </a:xfrm>
            <a:custGeom>
              <a:avLst/>
              <a:gdLst>
                <a:gd name="T0" fmla="*/ 5 h 5"/>
                <a:gd name="T1" fmla="*/ 0 h 5"/>
                <a:gd name="T2" fmla="*/ 5 h 5"/>
                <a:gd name="T3" fmla="*/ 5 h 5"/>
                <a:gd name="T4" fmla="*/ 5 h 5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5">
                  <a:moveTo>
                    <a:pt x="0" y="5"/>
                  </a:moveTo>
                  <a:lnTo>
                    <a:pt x="0" y="0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67" name="PA_任意多边形 53"/>
            <p:cNvSpPr/>
            <p:nvPr>
              <p:custDataLst>
                <p:tags r:id="rId62"/>
              </p:custDataLst>
            </p:nvPr>
          </p:nvSpPr>
          <p:spPr bwMode="auto">
            <a:xfrm>
              <a:off x="7862576" y="4464583"/>
              <a:ext cx="5699" cy="0"/>
            </a:xfrm>
            <a:custGeom>
              <a:avLst/>
              <a:gdLst>
                <a:gd name="T0" fmla="*/ 4 w 4"/>
                <a:gd name="T1" fmla="*/ 4 w 4"/>
                <a:gd name="T2" fmla="*/ 4 w 4"/>
                <a:gd name="T3" fmla="*/ 0 w 4"/>
                <a:gd name="T4" fmla="*/ 4 w 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4">
                  <a:moveTo>
                    <a:pt x="4" y="0"/>
                  </a:moveTo>
                  <a:lnTo>
                    <a:pt x="4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68" name="PA_任意多边形 54"/>
            <p:cNvSpPr/>
            <p:nvPr>
              <p:custDataLst>
                <p:tags r:id="rId63"/>
              </p:custDataLst>
            </p:nvPr>
          </p:nvSpPr>
          <p:spPr bwMode="auto">
            <a:xfrm>
              <a:off x="7862576" y="4464583"/>
              <a:ext cx="5699" cy="0"/>
            </a:xfrm>
            <a:custGeom>
              <a:avLst/>
              <a:gdLst>
                <a:gd name="T0" fmla="*/ 4 w 4"/>
                <a:gd name="T1" fmla="*/ 4 w 4"/>
                <a:gd name="T2" fmla="*/ 4 w 4"/>
                <a:gd name="T3" fmla="*/ 0 w 4"/>
                <a:gd name="T4" fmla="*/ 4 w 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4">
                  <a:moveTo>
                    <a:pt x="4" y="0"/>
                  </a:moveTo>
                  <a:lnTo>
                    <a:pt x="4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4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69" name="PA_任意多边形 55"/>
            <p:cNvSpPr/>
            <p:nvPr>
              <p:custDataLst>
                <p:tags r:id="rId64"/>
              </p:custDataLst>
            </p:nvPr>
          </p:nvSpPr>
          <p:spPr bwMode="auto">
            <a:xfrm>
              <a:off x="7836931" y="4490228"/>
              <a:ext cx="0" cy="5699"/>
            </a:xfrm>
            <a:custGeom>
              <a:avLst/>
              <a:gdLst>
                <a:gd name="T0" fmla="*/ 0 h 4"/>
                <a:gd name="T1" fmla="*/ 4 h 4"/>
                <a:gd name="T2" fmla="*/ 4 h 4"/>
                <a:gd name="T3" fmla="*/ 4 h 4"/>
                <a:gd name="T4" fmla="*/ 0 h 4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4">
                  <a:moveTo>
                    <a:pt x="0" y="0"/>
                  </a:move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70" name="PA_任意多边形 56"/>
            <p:cNvSpPr/>
            <p:nvPr>
              <p:custDataLst>
                <p:tags r:id="rId65"/>
              </p:custDataLst>
            </p:nvPr>
          </p:nvSpPr>
          <p:spPr bwMode="auto">
            <a:xfrm>
              <a:off x="7836931" y="4490228"/>
              <a:ext cx="0" cy="5699"/>
            </a:xfrm>
            <a:custGeom>
              <a:avLst/>
              <a:gdLst>
                <a:gd name="T0" fmla="*/ 0 h 4"/>
                <a:gd name="T1" fmla="*/ 4 h 4"/>
                <a:gd name="T2" fmla="*/ 4 h 4"/>
                <a:gd name="T3" fmla="*/ 4 h 4"/>
                <a:gd name="T4" fmla="*/ 0 h 4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4">
                  <a:moveTo>
                    <a:pt x="0" y="0"/>
                  </a:move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71" name="PA_任意多边形 57"/>
            <p:cNvSpPr/>
            <p:nvPr>
              <p:custDataLst>
                <p:tags r:id="rId66"/>
              </p:custDataLst>
            </p:nvPr>
          </p:nvSpPr>
          <p:spPr bwMode="auto">
            <a:xfrm>
              <a:off x="4299330" y="1612278"/>
              <a:ext cx="3846766" cy="4510688"/>
            </a:xfrm>
            <a:custGeom>
              <a:avLst/>
              <a:gdLst>
                <a:gd name="T0" fmla="*/ 274 w 624"/>
                <a:gd name="T1" fmla="*/ 2 h 732"/>
                <a:gd name="T2" fmla="*/ 379 w 624"/>
                <a:gd name="T3" fmla="*/ 12 h 732"/>
                <a:gd name="T4" fmla="*/ 450 w 624"/>
                <a:gd name="T5" fmla="*/ 46 h 732"/>
                <a:gd name="T6" fmla="*/ 497 w 624"/>
                <a:gd name="T7" fmla="*/ 89 h 732"/>
                <a:gd name="T8" fmla="*/ 519 w 624"/>
                <a:gd name="T9" fmla="*/ 132 h 732"/>
                <a:gd name="T10" fmla="*/ 527 w 624"/>
                <a:gd name="T11" fmla="*/ 205 h 732"/>
                <a:gd name="T12" fmla="*/ 546 w 624"/>
                <a:gd name="T13" fmla="*/ 248 h 732"/>
                <a:gd name="T14" fmla="*/ 565 w 624"/>
                <a:gd name="T15" fmla="*/ 264 h 732"/>
                <a:gd name="T16" fmla="*/ 610 w 624"/>
                <a:gd name="T17" fmla="*/ 289 h 732"/>
                <a:gd name="T18" fmla="*/ 624 w 624"/>
                <a:gd name="T19" fmla="*/ 315 h 732"/>
                <a:gd name="T20" fmla="*/ 622 w 624"/>
                <a:gd name="T21" fmla="*/ 331 h 732"/>
                <a:gd name="T22" fmla="*/ 590 w 624"/>
                <a:gd name="T23" fmla="*/ 362 h 732"/>
                <a:gd name="T24" fmla="*/ 579 w 624"/>
                <a:gd name="T25" fmla="*/ 371 h 732"/>
                <a:gd name="T26" fmla="*/ 595 w 624"/>
                <a:gd name="T27" fmla="*/ 401 h 732"/>
                <a:gd name="T28" fmla="*/ 593 w 624"/>
                <a:gd name="T29" fmla="*/ 426 h 732"/>
                <a:gd name="T30" fmla="*/ 576 w 624"/>
                <a:gd name="T31" fmla="*/ 433 h 732"/>
                <a:gd name="T32" fmla="*/ 576 w 624"/>
                <a:gd name="T33" fmla="*/ 433 h 732"/>
                <a:gd name="T34" fmla="*/ 574 w 624"/>
                <a:gd name="T35" fmla="*/ 434 h 732"/>
                <a:gd name="T36" fmla="*/ 576 w 624"/>
                <a:gd name="T37" fmla="*/ 439 h 732"/>
                <a:gd name="T38" fmla="*/ 582 w 624"/>
                <a:gd name="T39" fmla="*/ 445 h 732"/>
                <a:gd name="T40" fmla="*/ 584 w 624"/>
                <a:gd name="T41" fmla="*/ 471 h 732"/>
                <a:gd name="T42" fmla="*/ 577 w 624"/>
                <a:gd name="T43" fmla="*/ 477 h 732"/>
                <a:gd name="T44" fmla="*/ 571 w 624"/>
                <a:gd name="T45" fmla="*/ 486 h 732"/>
                <a:gd name="T46" fmla="*/ 576 w 624"/>
                <a:gd name="T47" fmla="*/ 505 h 732"/>
                <a:gd name="T48" fmla="*/ 580 w 624"/>
                <a:gd name="T49" fmla="*/ 513 h 732"/>
                <a:gd name="T50" fmla="*/ 588 w 624"/>
                <a:gd name="T51" fmla="*/ 539 h 732"/>
                <a:gd name="T52" fmla="*/ 556 w 624"/>
                <a:gd name="T53" fmla="*/ 580 h 732"/>
                <a:gd name="T54" fmla="*/ 519 w 624"/>
                <a:gd name="T55" fmla="*/ 591 h 732"/>
                <a:gd name="T56" fmla="*/ 479 w 624"/>
                <a:gd name="T57" fmla="*/ 594 h 732"/>
                <a:gd name="T58" fmla="*/ 431 w 624"/>
                <a:gd name="T59" fmla="*/ 622 h 732"/>
                <a:gd name="T60" fmla="*/ 429 w 624"/>
                <a:gd name="T61" fmla="*/ 645 h 732"/>
                <a:gd name="T62" fmla="*/ 437 w 624"/>
                <a:gd name="T63" fmla="*/ 693 h 732"/>
                <a:gd name="T64" fmla="*/ 451 w 624"/>
                <a:gd name="T65" fmla="*/ 727 h 732"/>
                <a:gd name="T66" fmla="*/ 444 w 624"/>
                <a:gd name="T67" fmla="*/ 730 h 732"/>
                <a:gd name="T68" fmla="*/ 441 w 624"/>
                <a:gd name="T69" fmla="*/ 731 h 732"/>
                <a:gd name="T70" fmla="*/ 436 w 624"/>
                <a:gd name="T71" fmla="*/ 731 h 732"/>
                <a:gd name="T72" fmla="*/ 398 w 624"/>
                <a:gd name="T73" fmla="*/ 730 h 732"/>
                <a:gd name="T74" fmla="*/ 298 w 624"/>
                <a:gd name="T75" fmla="*/ 727 h 732"/>
                <a:gd name="T76" fmla="*/ 199 w 624"/>
                <a:gd name="T77" fmla="*/ 729 h 732"/>
                <a:gd name="T78" fmla="*/ 100 w 624"/>
                <a:gd name="T79" fmla="*/ 731 h 732"/>
                <a:gd name="T80" fmla="*/ 83 w 624"/>
                <a:gd name="T81" fmla="*/ 731 h 732"/>
                <a:gd name="T82" fmla="*/ 120 w 624"/>
                <a:gd name="T83" fmla="*/ 674 h 732"/>
                <a:gd name="T84" fmla="*/ 132 w 624"/>
                <a:gd name="T85" fmla="*/ 635 h 732"/>
                <a:gd name="T86" fmla="*/ 127 w 624"/>
                <a:gd name="T87" fmla="*/ 561 h 732"/>
                <a:gd name="T88" fmla="*/ 81 w 624"/>
                <a:gd name="T89" fmla="*/ 475 h 732"/>
                <a:gd name="T90" fmla="*/ 68 w 624"/>
                <a:gd name="T91" fmla="*/ 460 h 732"/>
                <a:gd name="T92" fmla="*/ 45 w 624"/>
                <a:gd name="T93" fmla="*/ 427 h 732"/>
                <a:gd name="T94" fmla="*/ 46 w 624"/>
                <a:gd name="T95" fmla="*/ 428 h 732"/>
                <a:gd name="T96" fmla="*/ 2 w 624"/>
                <a:gd name="T97" fmla="*/ 309 h 732"/>
                <a:gd name="T98" fmla="*/ 1 w 624"/>
                <a:gd name="T99" fmla="*/ 260 h 732"/>
                <a:gd name="T100" fmla="*/ 4 w 624"/>
                <a:gd name="T101" fmla="*/ 236 h 732"/>
                <a:gd name="T102" fmla="*/ 12 w 624"/>
                <a:gd name="T103" fmla="*/ 203 h 732"/>
                <a:gd name="T104" fmla="*/ 17 w 624"/>
                <a:gd name="T105" fmla="*/ 186 h 732"/>
                <a:gd name="T106" fmla="*/ 24 w 624"/>
                <a:gd name="T107" fmla="*/ 170 h 732"/>
                <a:gd name="T108" fmla="*/ 23 w 624"/>
                <a:gd name="T109" fmla="*/ 171 h 732"/>
                <a:gd name="T110" fmla="*/ 77 w 624"/>
                <a:gd name="T111" fmla="*/ 85 h 732"/>
                <a:gd name="T112" fmla="*/ 77 w 624"/>
                <a:gd name="T113" fmla="*/ 86 h 732"/>
                <a:gd name="T114" fmla="*/ 92 w 624"/>
                <a:gd name="T115" fmla="*/ 71 h 732"/>
                <a:gd name="T116" fmla="*/ 114 w 624"/>
                <a:gd name="T117" fmla="*/ 54 h 732"/>
                <a:gd name="T118" fmla="*/ 163 w 624"/>
                <a:gd name="T119" fmla="*/ 27 h 732"/>
                <a:gd name="T120" fmla="*/ 274 w 624"/>
                <a:gd name="T121" fmla="*/ 2 h 7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624" h="732">
                  <a:moveTo>
                    <a:pt x="274" y="2"/>
                  </a:moveTo>
                  <a:cubicBezTo>
                    <a:pt x="309" y="0"/>
                    <a:pt x="345" y="2"/>
                    <a:pt x="379" y="12"/>
                  </a:cubicBezTo>
                  <a:cubicBezTo>
                    <a:pt x="405" y="19"/>
                    <a:pt x="428" y="31"/>
                    <a:pt x="450" y="46"/>
                  </a:cubicBezTo>
                  <a:cubicBezTo>
                    <a:pt x="470" y="60"/>
                    <a:pt x="485" y="68"/>
                    <a:pt x="497" y="89"/>
                  </a:cubicBezTo>
                  <a:cubicBezTo>
                    <a:pt x="503" y="100"/>
                    <a:pt x="517" y="120"/>
                    <a:pt x="519" y="132"/>
                  </a:cubicBezTo>
                  <a:cubicBezTo>
                    <a:pt x="524" y="155"/>
                    <a:pt x="523" y="182"/>
                    <a:pt x="527" y="205"/>
                  </a:cubicBezTo>
                  <a:cubicBezTo>
                    <a:pt x="530" y="222"/>
                    <a:pt x="532" y="235"/>
                    <a:pt x="546" y="248"/>
                  </a:cubicBezTo>
                  <a:cubicBezTo>
                    <a:pt x="551" y="254"/>
                    <a:pt x="558" y="260"/>
                    <a:pt x="565" y="264"/>
                  </a:cubicBezTo>
                  <a:cubicBezTo>
                    <a:pt x="579" y="273"/>
                    <a:pt x="597" y="279"/>
                    <a:pt x="610" y="289"/>
                  </a:cubicBezTo>
                  <a:cubicBezTo>
                    <a:pt x="617" y="295"/>
                    <a:pt x="624" y="307"/>
                    <a:pt x="624" y="315"/>
                  </a:cubicBezTo>
                  <a:cubicBezTo>
                    <a:pt x="624" y="320"/>
                    <a:pt x="623" y="326"/>
                    <a:pt x="622" y="331"/>
                  </a:cubicBezTo>
                  <a:cubicBezTo>
                    <a:pt x="618" y="347"/>
                    <a:pt x="604" y="356"/>
                    <a:pt x="590" y="362"/>
                  </a:cubicBezTo>
                  <a:cubicBezTo>
                    <a:pt x="585" y="364"/>
                    <a:pt x="581" y="365"/>
                    <a:pt x="579" y="371"/>
                  </a:cubicBezTo>
                  <a:cubicBezTo>
                    <a:pt x="578" y="378"/>
                    <a:pt x="594" y="398"/>
                    <a:pt x="595" y="401"/>
                  </a:cubicBezTo>
                  <a:cubicBezTo>
                    <a:pt x="601" y="414"/>
                    <a:pt x="599" y="419"/>
                    <a:pt x="593" y="426"/>
                  </a:cubicBezTo>
                  <a:cubicBezTo>
                    <a:pt x="587" y="430"/>
                    <a:pt x="582" y="431"/>
                    <a:pt x="576" y="433"/>
                  </a:cubicBezTo>
                  <a:cubicBezTo>
                    <a:pt x="575" y="434"/>
                    <a:pt x="576" y="433"/>
                    <a:pt x="576" y="433"/>
                  </a:cubicBezTo>
                  <a:cubicBezTo>
                    <a:pt x="577" y="433"/>
                    <a:pt x="578" y="433"/>
                    <a:pt x="574" y="434"/>
                  </a:cubicBezTo>
                  <a:cubicBezTo>
                    <a:pt x="571" y="436"/>
                    <a:pt x="574" y="437"/>
                    <a:pt x="576" y="439"/>
                  </a:cubicBezTo>
                  <a:cubicBezTo>
                    <a:pt x="577" y="440"/>
                    <a:pt x="580" y="443"/>
                    <a:pt x="582" y="445"/>
                  </a:cubicBezTo>
                  <a:cubicBezTo>
                    <a:pt x="586" y="450"/>
                    <a:pt x="591" y="464"/>
                    <a:pt x="584" y="471"/>
                  </a:cubicBezTo>
                  <a:cubicBezTo>
                    <a:pt x="584" y="471"/>
                    <a:pt x="578" y="476"/>
                    <a:pt x="577" y="477"/>
                  </a:cubicBezTo>
                  <a:cubicBezTo>
                    <a:pt x="575" y="480"/>
                    <a:pt x="572" y="483"/>
                    <a:pt x="571" y="486"/>
                  </a:cubicBezTo>
                  <a:cubicBezTo>
                    <a:pt x="569" y="493"/>
                    <a:pt x="573" y="498"/>
                    <a:pt x="576" y="505"/>
                  </a:cubicBezTo>
                  <a:cubicBezTo>
                    <a:pt x="577" y="508"/>
                    <a:pt x="578" y="511"/>
                    <a:pt x="580" y="513"/>
                  </a:cubicBezTo>
                  <a:cubicBezTo>
                    <a:pt x="584" y="522"/>
                    <a:pt x="587" y="529"/>
                    <a:pt x="588" y="539"/>
                  </a:cubicBezTo>
                  <a:cubicBezTo>
                    <a:pt x="589" y="557"/>
                    <a:pt x="572" y="572"/>
                    <a:pt x="556" y="580"/>
                  </a:cubicBezTo>
                  <a:cubicBezTo>
                    <a:pt x="543" y="587"/>
                    <a:pt x="532" y="589"/>
                    <a:pt x="519" y="591"/>
                  </a:cubicBezTo>
                  <a:cubicBezTo>
                    <a:pt x="506" y="592"/>
                    <a:pt x="492" y="593"/>
                    <a:pt x="479" y="594"/>
                  </a:cubicBezTo>
                  <a:cubicBezTo>
                    <a:pt x="457" y="596"/>
                    <a:pt x="439" y="597"/>
                    <a:pt x="431" y="622"/>
                  </a:cubicBezTo>
                  <a:cubicBezTo>
                    <a:pt x="430" y="629"/>
                    <a:pt x="429" y="639"/>
                    <a:pt x="429" y="645"/>
                  </a:cubicBezTo>
                  <a:cubicBezTo>
                    <a:pt x="428" y="660"/>
                    <a:pt x="432" y="680"/>
                    <a:pt x="437" y="693"/>
                  </a:cubicBezTo>
                  <a:cubicBezTo>
                    <a:pt x="443" y="710"/>
                    <a:pt x="443" y="711"/>
                    <a:pt x="451" y="727"/>
                  </a:cubicBezTo>
                  <a:cubicBezTo>
                    <a:pt x="449" y="729"/>
                    <a:pt x="447" y="729"/>
                    <a:pt x="444" y="730"/>
                  </a:cubicBezTo>
                  <a:cubicBezTo>
                    <a:pt x="443" y="731"/>
                    <a:pt x="442" y="731"/>
                    <a:pt x="441" y="731"/>
                  </a:cubicBezTo>
                  <a:cubicBezTo>
                    <a:pt x="439" y="731"/>
                    <a:pt x="439" y="731"/>
                    <a:pt x="436" y="731"/>
                  </a:cubicBezTo>
                  <a:cubicBezTo>
                    <a:pt x="423" y="731"/>
                    <a:pt x="411" y="731"/>
                    <a:pt x="398" y="730"/>
                  </a:cubicBezTo>
                  <a:cubicBezTo>
                    <a:pt x="365" y="729"/>
                    <a:pt x="328" y="727"/>
                    <a:pt x="298" y="727"/>
                  </a:cubicBezTo>
                  <a:cubicBezTo>
                    <a:pt x="265" y="726"/>
                    <a:pt x="232" y="727"/>
                    <a:pt x="199" y="729"/>
                  </a:cubicBezTo>
                  <a:cubicBezTo>
                    <a:pt x="166" y="730"/>
                    <a:pt x="133" y="732"/>
                    <a:pt x="100" y="731"/>
                  </a:cubicBezTo>
                  <a:cubicBezTo>
                    <a:pt x="94" y="731"/>
                    <a:pt x="88" y="731"/>
                    <a:pt x="83" y="731"/>
                  </a:cubicBezTo>
                  <a:cubicBezTo>
                    <a:pt x="97" y="713"/>
                    <a:pt x="111" y="694"/>
                    <a:pt x="120" y="674"/>
                  </a:cubicBezTo>
                  <a:cubicBezTo>
                    <a:pt x="125" y="661"/>
                    <a:pt x="129" y="649"/>
                    <a:pt x="132" y="635"/>
                  </a:cubicBezTo>
                  <a:cubicBezTo>
                    <a:pt x="137" y="610"/>
                    <a:pt x="133" y="584"/>
                    <a:pt x="127" y="561"/>
                  </a:cubicBezTo>
                  <a:cubicBezTo>
                    <a:pt x="119" y="529"/>
                    <a:pt x="100" y="501"/>
                    <a:pt x="81" y="475"/>
                  </a:cubicBezTo>
                  <a:cubicBezTo>
                    <a:pt x="77" y="470"/>
                    <a:pt x="72" y="465"/>
                    <a:pt x="68" y="460"/>
                  </a:cubicBezTo>
                  <a:cubicBezTo>
                    <a:pt x="59" y="449"/>
                    <a:pt x="52" y="438"/>
                    <a:pt x="45" y="427"/>
                  </a:cubicBezTo>
                  <a:cubicBezTo>
                    <a:pt x="45" y="427"/>
                    <a:pt x="45" y="428"/>
                    <a:pt x="46" y="428"/>
                  </a:cubicBezTo>
                  <a:cubicBezTo>
                    <a:pt x="23" y="392"/>
                    <a:pt x="8" y="352"/>
                    <a:pt x="2" y="309"/>
                  </a:cubicBezTo>
                  <a:cubicBezTo>
                    <a:pt x="0" y="293"/>
                    <a:pt x="0" y="276"/>
                    <a:pt x="1" y="260"/>
                  </a:cubicBezTo>
                  <a:cubicBezTo>
                    <a:pt x="1" y="252"/>
                    <a:pt x="3" y="244"/>
                    <a:pt x="4" y="236"/>
                  </a:cubicBezTo>
                  <a:cubicBezTo>
                    <a:pt x="5" y="225"/>
                    <a:pt x="9" y="214"/>
                    <a:pt x="12" y="203"/>
                  </a:cubicBezTo>
                  <a:cubicBezTo>
                    <a:pt x="13" y="198"/>
                    <a:pt x="15" y="192"/>
                    <a:pt x="17" y="186"/>
                  </a:cubicBezTo>
                  <a:cubicBezTo>
                    <a:pt x="19" y="181"/>
                    <a:pt x="21" y="174"/>
                    <a:pt x="24" y="170"/>
                  </a:cubicBezTo>
                  <a:cubicBezTo>
                    <a:pt x="23" y="171"/>
                    <a:pt x="23" y="171"/>
                    <a:pt x="23" y="171"/>
                  </a:cubicBezTo>
                  <a:cubicBezTo>
                    <a:pt x="38" y="140"/>
                    <a:pt x="53" y="110"/>
                    <a:pt x="77" y="85"/>
                  </a:cubicBezTo>
                  <a:cubicBezTo>
                    <a:pt x="77" y="85"/>
                    <a:pt x="77" y="86"/>
                    <a:pt x="77" y="86"/>
                  </a:cubicBezTo>
                  <a:cubicBezTo>
                    <a:pt x="80" y="80"/>
                    <a:pt x="87" y="76"/>
                    <a:pt x="92" y="71"/>
                  </a:cubicBezTo>
                  <a:cubicBezTo>
                    <a:pt x="99" y="65"/>
                    <a:pt x="106" y="59"/>
                    <a:pt x="114" y="54"/>
                  </a:cubicBezTo>
                  <a:cubicBezTo>
                    <a:pt x="129" y="43"/>
                    <a:pt x="146" y="34"/>
                    <a:pt x="163" y="27"/>
                  </a:cubicBezTo>
                  <a:cubicBezTo>
                    <a:pt x="198" y="12"/>
                    <a:pt x="236" y="4"/>
                    <a:pt x="274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72" name="PA_任意多边形 58"/>
            <p:cNvSpPr/>
            <p:nvPr>
              <p:custDataLst>
                <p:tags r:id="rId67"/>
              </p:custDataLst>
            </p:nvPr>
          </p:nvSpPr>
          <p:spPr bwMode="auto">
            <a:xfrm>
              <a:off x="4299330" y="1612278"/>
              <a:ext cx="3365208" cy="4510688"/>
            </a:xfrm>
            <a:custGeom>
              <a:avLst/>
              <a:gdLst>
                <a:gd name="T0" fmla="*/ 398 w 546"/>
                <a:gd name="T1" fmla="*/ 730 h 732"/>
                <a:gd name="T2" fmla="*/ 298 w 546"/>
                <a:gd name="T3" fmla="*/ 727 h 732"/>
                <a:gd name="T4" fmla="*/ 199 w 546"/>
                <a:gd name="T5" fmla="*/ 729 h 732"/>
                <a:gd name="T6" fmla="*/ 100 w 546"/>
                <a:gd name="T7" fmla="*/ 731 h 732"/>
                <a:gd name="T8" fmla="*/ 83 w 546"/>
                <a:gd name="T9" fmla="*/ 731 h 732"/>
                <a:gd name="T10" fmla="*/ 120 w 546"/>
                <a:gd name="T11" fmla="*/ 674 h 732"/>
                <a:gd name="T12" fmla="*/ 132 w 546"/>
                <a:gd name="T13" fmla="*/ 635 h 732"/>
                <a:gd name="T14" fmla="*/ 127 w 546"/>
                <a:gd name="T15" fmla="*/ 561 h 732"/>
                <a:gd name="T16" fmla="*/ 81 w 546"/>
                <a:gd name="T17" fmla="*/ 475 h 732"/>
                <a:gd name="T18" fmla="*/ 68 w 546"/>
                <a:gd name="T19" fmla="*/ 460 h 732"/>
                <a:gd name="T20" fmla="*/ 45 w 546"/>
                <a:gd name="T21" fmla="*/ 427 h 732"/>
                <a:gd name="T22" fmla="*/ 46 w 546"/>
                <a:gd name="T23" fmla="*/ 428 h 732"/>
                <a:gd name="T24" fmla="*/ 2 w 546"/>
                <a:gd name="T25" fmla="*/ 309 h 732"/>
                <a:gd name="T26" fmla="*/ 1 w 546"/>
                <a:gd name="T27" fmla="*/ 260 h 732"/>
                <a:gd name="T28" fmla="*/ 4 w 546"/>
                <a:gd name="T29" fmla="*/ 236 h 732"/>
                <a:gd name="T30" fmla="*/ 12 w 546"/>
                <a:gd name="T31" fmla="*/ 203 h 732"/>
                <a:gd name="T32" fmla="*/ 17 w 546"/>
                <a:gd name="T33" fmla="*/ 186 h 732"/>
                <a:gd name="T34" fmla="*/ 24 w 546"/>
                <a:gd name="T35" fmla="*/ 170 h 732"/>
                <a:gd name="T36" fmla="*/ 23 w 546"/>
                <a:gd name="T37" fmla="*/ 171 h 732"/>
                <a:gd name="T38" fmla="*/ 77 w 546"/>
                <a:gd name="T39" fmla="*/ 85 h 732"/>
                <a:gd name="T40" fmla="*/ 77 w 546"/>
                <a:gd name="T41" fmla="*/ 86 h 732"/>
                <a:gd name="T42" fmla="*/ 92 w 546"/>
                <a:gd name="T43" fmla="*/ 71 h 732"/>
                <a:gd name="T44" fmla="*/ 114 w 546"/>
                <a:gd name="T45" fmla="*/ 54 h 732"/>
                <a:gd name="T46" fmla="*/ 163 w 546"/>
                <a:gd name="T47" fmla="*/ 27 h 732"/>
                <a:gd name="T48" fmla="*/ 274 w 546"/>
                <a:gd name="T49" fmla="*/ 2 h 732"/>
                <a:gd name="T50" fmla="*/ 379 w 546"/>
                <a:gd name="T51" fmla="*/ 12 h 732"/>
                <a:gd name="T52" fmla="*/ 450 w 546"/>
                <a:gd name="T53" fmla="*/ 46 h 732"/>
                <a:gd name="T54" fmla="*/ 492 w 546"/>
                <a:gd name="T55" fmla="*/ 81 h 732"/>
                <a:gd name="T56" fmla="*/ 519 w 546"/>
                <a:gd name="T57" fmla="*/ 132 h 732"/>
                <a:gd name="T58" fmla="*/ 527 w 546"/>
                <a:gd name="T59" fmla="*/ 205 h 732"/>
                <a:gd name="T60" fmla="*/ 546 w 546"/>
                <a:gd name="T61" fmla="*/ 248 h 732"/>
                <a:gd name="T62" fmla="*/ 398 w 546"/>
                <a:gd name="T63" fmla="*/ 730 h 7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46" h="732">
                  <a:moveTo>
                    <a:pt x="398" y="730"/>
                  </a:moveTo>
                  <a:cubicBezTo>
                    <a:pt x="365" y="729"/>
                    <a:pt x="328" y="727"/>
                    <a:pt x="298" y="727"/>
                  </a:cubicBezTo>
                  <a:cubicBezTo>
                    <a:pt x="265" y="726"/>
                    <a:pt x="232" y="727"/>
                    <a:pt x="199" y="729"/>
                  </a:cubicBezTo>
                  <a:cubicBezTo>
                    <a:pt x="166" y="730"/>
                    <a:pt x="133" y="732"/>
                    <a:pt x="100" y="731"/>
                  </a:cubicBezTo>
                  <a:cubicBezTo>
                    <a:pt x="94" y="731"/>
                    <a:pt x="88" y="731"/>
                    <a:pt x="83" y="731"/>
                  </a:cubicBezTo>
                  <a:cubicBezTo>
                    <a:pt x="97" y="713"/>
                    <a:pt x="111" y="694"/>
                    <a:pt x="120" y="674"/>
                  </a:cubicBezTo>
                  <a:cubicBezTo>
                    <a:pt x="125" y="661"/>
                    <a:pt x="129" y="649"/>
                    <a:pt x="132" y="635"/>
                  </a:cubicBezTo>
                  <a:cubicBezTo>
                    <a:pt x="137" y="610"/>
                    <a:pt x="133" y="584"/>
                    <a:pt x="127" y="561"/>
                  </a:cubicBezTo>
                  <a:cubicBezTo>
                    <a:pt x="119" y="529"/>
                    <a:pt x="100" y="501"/>
                    <a:pt x="81" y="475"/>
                  </a:cubicBezTo>
                  <a:cubicBezTo>
                    <a:pt x="77" y="470"/>
                    <a:pt x="72" y="465"/>
                    <a:pt x="68" y="460"/>
                  </a:cubicBezTo>
                  <a:cubicBezTo>
                    <a:pt x="59" y="449"/>
                    <a:pt x="52" y="438"/>
                    <a:pt x="45" y="427"/>
                  </a:cubicBezTo>
                  <a:cubicBezTo>
                    <a:pt x="45" y="427"/>
                    <a:pt x="45" y="428"/>
                    <a:pt x="46" y="428"/>
                  </a:cubicBezTo>
                  <a:cubicBezTo>
                    <a:pt x="23" y="392"/>
                    <a:pt x="8" y="352"/>
                    <a:pt x="2" y="309"/>
                  </a:cubicBezTo>
                  <a:cubicBezTo>
                    <a:pt x="0" y="293"/>
                    <a:pt x="0" y="276"/>
                    <a:pt x="1" y="260"/>
                  </a:cubicBezTo>
                  <a:cubicBezTo>
                    <a:pt x="1" y="252"/>
                    <a:pt x="3" y="244"/>
                    <a:pt x="4" y="236"/>
                  </a:cubicBezTo>
                  <a:cubicBezTo>
                    <a:pt x="5" y="225"/>
                    <a:pt x="9" y="214"/>
                    <a:pt x="12" y="203"/>
                  </a:cubicBezTo>
                  <a:cubicBezTo>
                    <a:pt x="13" y="198"/>
                    <a:pt x="15" y="192"/>
                    <a:pt x="17" y="186"/>
                  </a:cubicBezTo>
                  <a:cubicBezTo>
                    <a:pt x="19" y="181"/>
                    <a:pt x="21" y="174"/>
                    <a:pt x="24" y="170"/>
                  </a:cubicBezTo>
                  <a:cubicBezTo>
                    <a:pt x="23" y="171"/>
                    <a:pt x="23" y="171"/>
                    <a:pt x="23" y="171"/>
                  </a:cubicBezTo>
                  <a:cubicBezTo>
                    <a:pt x="38" y="140"/>
                    <a:pt x="53" y="110"/>
                    <a:pt x="77" y="85"/>
                  </a:cubicBezTo>
                  <a:cubicBezTo>
                    <a:pt x="77" y="85"/>
                    <a:pt x="77" y="86"/>
                    <a:pt x="77" y="86"/>
                  </a:cubicBezTo>
                  <a:cubicBezTo>
                    <a:pt x="80" y="80"/>
                    <a:pt x="87" y="76"/>
                    <a:pt x="92" y="71"/>
                  </a:cubicBezTo>
                  <a:cubicBezTo>
                    <a:pt x="99" y="65"/>
                    <a:pt x="106" y="59"/>
                    <a:pt x="114" y="54"/>
                  </a:cubicBezTo>
                  <a:cubicBezTo>
                    <a:pt x="129" y="43"/>
                    <a:pt x="146" y="34"/>
                    <a:pt x="163" y="27"/>
                  </a:cubicBezTo>
                  <a:cubicBezTo>
                    <a:pt x="198" y="12"/>
                    <a:pt x="236" y="4"/>
                    <a:pt x="274" y="2"/>
                  </a:cubicBezTo>
                  <a:cubicBezTo>
                    <a:pt x="309" y="0"/>
                    <a:pt x="345" y="2"/>
                    <a:pt x="379" y="12"/>
                  </a:cubicBezTo>
                  <a:cubicBezTo>
                    <a:pt x="405" y="19"/>
                    <a:pt x="428" y="31"/>
                    <a:pt x="450" y="46"/>
                  </a:cubicBezTo>
                  <a:cubicBezTo>
                    <a:pt x="470" y="60"/>
                    <a:pt x="475" y="65"/>
                    <a:pt x="492" y="81"/>
                  </a:cubicBezTo>
                  <a:cubicBezTo>
                    <a:pt x="498" y="92"/>
                    <a:pt x="516" y="113"/>
                    <a:pt x="519" y="132"/>
                  </a:cubicBezTo>
                  <a:cubicBezTo>
                    <a:pt x="524" y="155"/>
                    <a:pt x="523" y="182"/>
                    <a:pt x="527" y="205"/>
                  </a:cubicBezTo>
                  <a:cubicBezTo>
                    <a:pt x="530" y="222"/>
                    <a:pt x="532" y="235"/>
                    <a:pt x="546" y="248"/>
                  </a:cubicBezTo>
                  <a:cubicBezTo>
                    <a:pt x="398" y="730"/>
                    <a:pt x="398" y="730"/>
                    <a:pt x="398" y="73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73" name="PA_任意多边形 59"/>
            <p:cNvSpPr/>
            <p:nvPr>
              <p:custDataLst>
                <p:tags r:id="rId68"/>
              </p:custDataLst>
            </p:nvPr>
          </p:nvSpPr>
          <p:spPr bwMode="auto">
            <a:xfrm>
              <a:off x="7251367" y="3139586"/>
              <a:ext cx="894729" cy="2132818"/>
            </a:xfrm>
            <a:custGeom>
              <a:avLst/>
              <a:gdLst>
                <a:gd name="T0" fmla="*/ 67 w 145"/>
                <a:gd name="T1" fmla="*/ 0 h 346"/>
                <a:gd name="T2" fmla="*/ 86 w 145"/>
                <a:gd name="T3" fmla="*/ 16 h 346"/>
                <a:gd name="T4" fmla="*/ 131 w 145"/>
                <a:gd name="T5" fmla="*/ 41 h 346"/>
                <a:gd name="T6" fmla="*/ 145 w 145"/>
                <a:gd name="T7" fmla="*/ 67 h 346"/>
                <a:gd name="T8" fmla="*/ 143 w 145"/>
                <a:gd name="T9" fmla="*/ 83 h 346"/>
                <a:gd name="T10" fmla="*/ 111 w 145"/>
                <a:gd name="T11" fmla="*/ 114 h 346"/>
                <a:gd name="T12" fmla="*/ 100 w 145"/>
                <a:gd name="T13" fmla="*/ 123 h 346"/>
                <a:gd name="T14" fmla="*/ 116 w 145"/>
                <a:gd name="T15" fmla="*/ 153 h 346"/>
                <a:gd name="T16" fmla="*/ 114 w 145"/>
                <a:gd name="T17" fmla="*/ 178 h 346"/>
                <a:gd name="T18" fmla="*/ 97 w 145"/>
                <a:gd name="T19" fmla="*/ 185 h 346"/>
                <a:gd name="T20" fmla="*/ 97 w 145"/>
                <a:gd name="T21" fmla="*/ 185 h 346"/>
                <a:gd name="T22" fmla="*/ 95 w 145"/>
                <a:gd name="T23" fmla="*/ 186 h 346"/>
                <a:gd name="T24" fmla="*/ 97 w 145"/>
                <a:gd name="T25" fmla="*/ 191 h 346"/>
                <a:gd name="T26" fmla="*/ 103 w 145"/>
                <a:gd name="T27" fmla="*/ 197 h 346"/>
                <a:gd name="T28" fmla="*/ 105 w 145"/>
                <a:gd name="T29" fmla="*/ 223 h 346"/>
                <a:gd name="T30" fmla="*/ 98 w 145"/>
                <a:gd name="T31" fmla="*/ 229 h 346"/>
                <a:gd name="T32" fmla="*/ 92 w 145"/>
                <a:gd name="T33" fmla="*/ 238 h 346"/>
                <a:gd name="T34" fmla="*/ 97 w 145"/>
                <a:gd name="T35" fmla="*/ 257 h 346"/>
                <a:gd name="T36" fmla="*/ 101 w 145"/>
                <a:gd name="T37" fmla="*/ 265 h 346"/>
                <a:gd name="T38" fmla="*/ 109 w 145"/>
                <a:gd name="T39" fmla="*/ 291 h 346"/>
                <a:gd name="T40" fmla="*/ 77 w 145"/>
                <a:gd name="T41" fmla="*/ 332 h 346"/>
                <a:gd name="T42" fmla="*/ 40 w 145"/>
                <a:gd name="T43" fmla="*/ 343 h 346"/>
                <a:gd name="T44" fmla="*/ 0 w 145"/>
                <a:gd name="T45" fmla="*/ 346 h 346"/>
                <a:gd name="T46" fmla="*/ 67 w 145"/>
                <a:gd name="T47" fmla="*/ 0 h 3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45" h="346">
                  <a:moveTo>
                    <a:pt x="67" y="0"/>
                  </a:moveTo>
                  <a:cubicBezTo>
                    <a:pt x="72" y="6"/>
                    <a:pt x="79" y="12"/>
                    <a:pt x="86" y="16"/>
                  </a:cubicBezTo>
                  <a:cubicBezTo>
                    <a:pt x="100" y="25"/>
                    <a:pt x="118" y="31"/>
                    <a:pt x="131" y="41"/>
                  </a:cubicBezTo>
                  <a:cubicBezTo>
                    <a:pt x="138" y="47"/>
                    <a:pt x="145" y="59"/>
                    <a:pt x="145" y="67"/>
                  </a:cubicBezTo>
                  <a:cubicBezTo>
                    <a:pt x="145" y="72"/>
                    <a:pt x="144" y="78"/>
                    <a:pt x="143" y="83"/>
                  </a:cubicBezTo>
                  <a:cubicBezTo>
                    <a:pt x="139" y="99"/>
                    <a:pt x="125" y="108"/>
                    <a:pt x="111" y="114"/>
                  </a:cubicBezTo>
                  <a:cubicBezTo>
                    <a:pt x="106" y="116"/>
                    <a:pt x="102" y="117"/>
                    <a:pt x="100" y="123"/>
                  </a:cubicBezTo>
                  <a:cubicBezTo>
                    <a:pt x="99" y="130"/>
                    <a:pt x="115" y="150"/>
                    <a:pt x="116" y="153"/>
                  </a:cubicBezTo>
                  <a:cubicBezTo>
                    <a:pt x="122" y="166"/>
                    <a:pt x="120" y="171"/>
                    <a:pt x="114" y="178"/>
                  </a:cubicBezTo>
                  <a:cubicBezTo>
                    <a:pt x="108" y="182"/>
                    <a:pt x="103" y="183"/>
                    <a:pt x="97" y="185"/>
                  </a:cubicBezTo>
                  <a:cubicBezTo>
                    <a:pt x="96" y="186"/>
                    <a:pt x="97" y="185"/>
                    <a:pt x="97" y="185"/>
                  </a:cubicBezTo>
                  <a:cubicBezTo>
                    <a:pt x="98" y="185"/>
                    <a:pt x="99" y="185"/>
                    <a:pt x="95" y="186"/>
                  </a:cubicBezTo>
                  <a:cubicBezTo>
                    <a:pt x="92" y="188"/>
                    <a:pt x="95" y="189"/>
                    <a:pt x="97" y="191"/>
                  </a:cubicBezTo>
                  <a:cubicBezTo>
                    <a:pt x="98" y="192"/>
                    <a:pt x="101" y="195"/>
                    <a:pt x="103" y="197"/>
                  </a:cubicBezTo>
                  <a:cubicBezTo>
                    <a:pt x="107" y="202"/>
                    <a:pt x="112" y="216"/>
                    <a:pt x="105" y="223"/>
                  </a:cubicBezTo>
                  <a:cubicBezTo>
                    <a:pt x="105" y="223"/>
                    <a:pt x="99" y="228"/>
                    <a:pt x="98" y="229"/>
                  </a:cubicBezTo>
                  <a:cubicBezTo>
                    <a:pt x="96" y="232"/>
                    <a:pt x="93" y="235"/>
                    <a:pt x="92" y="238"/>
                  </a:cubicBezTo>
                  <a:cubicBezTo>
                    <a:pt x="90" y="245"/>
                    <a:pt x="94" y="250"/>
                    <a:pt x="97" y="257"/>
                  </a:cubicBezTo>
                  <a:cubicBezTo>
                    <a:pt x="98" y="260"/>
                    <a:pt x="99" y="263"/>
                    <a:pt x="101" y="265"/>
                  </a:cubicBezTo>
                  <a:cubicBezTo>
                    <a:pt x="105" y="274"/>
                    <a:pt x="108" y="281"/>
                    <a:pt x="109" y="291"/>
                  </a:cubicBezTo>
                  <a:cubicBezTo>
                    <a:pt x="110" y="309"/>
                    <a:pt x="93" y="324"/>
                    <a:pt x="77" y="332"/>
                  </a:cubicBezTo>
                  <a:cubicBezTo>
                    <a:pt x="64" y="339"/>
                    <a:pt x="53" y="341"/>
                    <a:pt x="40" y="343"/>
                  </a:cubicBezTo>
                  <a:cubicBezTo>
                    <a:pt x="27" y="344"/>
                    <a:pt x="13" y="345"/>
                    <a:pt x="0" y="346"/>
                  </a:cubicBezTo>
                  <a:cubicBezTo>
                    <a:pt x="67" y="0"/>
                    <a:pt x="67" y="0"/>
                    <a:pt x="6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74" name="PA_任意多边形 60"/>
            <p:cNvSpPr/>
            <p:nvPr>
              <p:custDataLst>
                <p:tags r:id="rId69"/>
              </p:custDataLst>
            </p:nvPr>
          </p:nvSpPr>
          <p:spPr bwMode="auto">
            <a:xfrm>
              <a:off x="7264190" y="3472972"/>
              <a:ext cx="881907" cy="1799431"/>
            </a:xfrm>
            <a:custGeom>
              <a:avLst/>
              <a:gdLst>
                <a:gd name="T0" fmla="*/ 140 w 143"/>
                <a:gd name="T1" fmla="*/ 3 h 292"/>
                <a:gd name="T2" fmla="*/ 140 w 143"/>
                <a:gd name="T3" fmla="*/ 4 h 292"/>
                <a:gd name="T4" fmla="*/ 129 w 143"/>
                <a:gd name="T5" fmla="*/ 35 h 292"/>
                <a:gd name="T6" fmla="*/ 110 w 143"/>
                <a:gd name="T7" fmla="*/ 46 h 292"/>
                <a:gd name="T8" fmla="*/ 91 w 143"/>
                <a:gd name="T9" fmla="*/ 65 h 292"/>
                <a:gd name="T10" fmla="*/ 104 w 143"/>
                <a:gd name="T11" fmla="*/ 90 h 292"/>
                <a:gd name="T12" fmla="*/ 108 w 143"/>
                <a:gd name="T13" fmla="*/ 107 h 292"/>
                <a:gd name="T14" fmla="*/ 92 w 143"/>
                <a:gd name="T15" fmla="*/ 123 h 292"/>
                <a:gd name="T16" fmla="*/ 84 w 143"/>
                <a:gd name="T17" fmla="*/ 128 h 292"/>
                <a:gd name="T18" fmla="*/ 92 w 143"/>
                <a:gd name="T19" fmla="*/ 137 h 292"/>
                <a:gd name="T20" fmla="*/ 99 w 143"/>
                <a:gd name="T21" fmla="*/ 155 h 292"/>
                <a:gd name="T22" fmla="*/ 86 w 143"/>
                <a:gd name="T23" fmla="*/ 173 h 292"/>
                <a:gd name="T24" fmla="*/ 86 w 143"/>
                <a:gd name="T25" fmla="*/ 194 h 292"/>
                <a:gd name="T26" fmla="*/ 100 w 143"/>
                <a:gd name="T27" fmla="*/ 230 h 292"/>
                <a:gd name="T28" fmla="*/ 101 w 143"/>
                <a:gd name="T29" fmla="*/ 236 h 292"/>
                <a:gd name="T30" fmla="*/ 37 w 143"/>
                <a:gd name="T31" fmla="*/ 286 h 292"/>
                <a:gd name="T32" fmla="*/ 0 w 143"/>
                <a:gd name="T33" fmla="*/ 292 h 292"/>
                <a:gd name="T34" fmla="*/ 75 w 143"/>
                <a:gd name="T35" fmla="*/ 278 h 292"/>
                <a:gd name="T36" fmla="*/ 107 w 143"/>
                <a:gd name="T37" fmla="*/ 237 h 292"/>
                <a:gd name="T38" fmla="*/ 95 w 143"/>
                <a:gd name="T39" fmla="*/ 203 h 292"/>
                <a:gd name="T40" fmla="*/ 90 w 143"/>
                <a:gd name="T41" fmla="*/ 184 h 292"/>
                <a:gd name="T42" fmla="*/ 103 w 143"/>
                <a:gd name="T43" fmla="*/ 169 h 292"/>
                <a:gd name="T44" fmla="*/ 103 w 143"/>
                <a:gd name="T45" fmla="*/ 169 h 292"/>
                <a:gd name="T46" fmla="*/ 106 w 143"/>
                <a:gd name="T47" fmla="*/ 159 h 292"/>
                <a:gd name="T48" fmla="*/ 95 w 143"/>
                <a:gd name="T49" fmla="*/ 137 h 292"/>
                <a:gd name="T50" fmla="*/ 93 w 143"/>
                <a:gd name="T51" fmla="*/ 132 h 292"/>
                <a:gd name="T52" fmla="*/ 95 w 143"/>
                <a:gd name="T53" fmla="*/ 131 h 292"/>
                <a:gd name="T54" fmla="*/ 95 w 143"/>
                <a:gd name="T55" fmla="*/ 132 h 292"/>
                <a:gd name="T56" fmla="*/ 95 w 143"/>
                <a:gd name="T57" fmla="*/ 131 h 292"/>
                <a:gd name="T58" fmla="*/ 118 w 143"/>
                <a:gd name="T59" fmla="*/ 112 h 292"/>
                <a:gd name="T60" fmla="*/ 98 w 143"/>
                <a:gd name="T61" fmla="*/ 70 h 292"/>
                <a:gd name="T62" fmla="*/ 109 w 143"/>
                <a:gd name="T63" fmla="*/ 60 h 292"/>
                <a:gd name="T64" fmla="*/ 143 w 143"/>
                <a:gd name="T65" fmla="*/ 13 h 2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43" h="292">
                  <a:moveTo>
                    <a:pt x="139" y="0"/>
                  </a:moveTo>
                  <a:cubicBezTo>
                    <a:pt x="139" y="1"/>
                    <a:pt x="139" y="2"/>
                    <a:pt x="140" y="3"/>
                  </a:cubicBezTo>
                  <a:cubicBezTo>
                    <a:pt x="140" y="3"/>
                    <a:pt x="140" y="3"/>
                    <a:pt x="140" y="3"/>
                  </a:cubicBezTo>
                  <a:cubicBezTo>
                    <a:pt x="140" y="3"/>
                    <a:pt x="140" y="3"/>
                    <a:pt x="140" y="4"/>
                  </a:cubicBezTo>
                  <a:cubicBezTo>
                    <a:pt x="140" y="4"/>
                    <a:pt x="140" y="4"/>
                    <a:pt x="140" y="4"/>
                  </a:cubicBezTo>
                  <a:cubicBezTo>
                    <a:pt x="140" y="9"/>
                    <a:pt x="139" y="27"/>
                    <a:pt x="129" y="35"/>
                  </a:cubicBezTo>
                  <a:cubicBezTo>
                    <a:pt x="126" y="37"/>
                    <a:pt x="123" y="38"/>
                    <a:pt x="121" y="40"/>
                  </a:cubicBezTo>
                  <a:cubicBezTo>
                    <a:pt x="117" y="42"/>
                    <a:pt x="113" y="44"/>
                    <a:pt x="110" y="46"/>
                  </a:cubicBezTo>
                  <a:cubicBezTo>
                    <a:pt x="104" y="50"/>
                    <a:pt x="93" y="55"/>
                    <a:pt x="91" y="63"/>
                  </a:cubicBezTo>
                  <a:cubicBezTo>
                    <a:pt x="91" y="64"/>
                    <a:pt x="91" y="64"/>
                    <a:pt x="91" y="65"/>
                  </a:cubicBezTo>
                  <a:cubicBezTo>
                    <a:pt x="91" y="71"/>
                    <a:pt x="95" y="75"/>
                    <a:pt x="98" y="80"/>
                  </a:cubicBezTo>
                  <a:cubicBezTo>
                    <a:pt x="100" y="83"/>
                    <a:pt x="102" y="86"/>
                    <a:pt x="104" y="90"/>
                  </a:cubicBezTo>
                  <a:cubicBezTo>
                    <a:pt x="106" y="95"/>
                    <a:pt x="108" y="101"/>
                    <a:pt x="108" y="107"/>
                  </a:cubicBezTo>
                  <a:cubicBezTo>
                    <a:pt x="108" y="107"/>
                    <a:pt x="108" y="107"/>
                    <a:pt x="108" y="107"/>
                  </a:cubicBezTo>
                  <a:cubicBezTo>
                    <a:pt x="108" y="108"/>
                    <a:pt x="108" y="109"/>
                    <a:pt x="108" y="110"/>
                  </a:cubicBezTo>
                  <a:cubicBezTo>
                    <a:pt x="106" y="116"/>
                    <a:pt x="98" y="120"/>
                    <a:pt x="92" y="123"/>
                  </a:cubicBezTo>
                  <a:cubicBezTo>
                    <a:pt x="90" y="124"/>
                    <a:pt x="87" y="124"/>
                    <a:pt x="85" y="126"/>
                  </a:cubicBezTo>
                  <a:cubicBezTo>
                    <a:pt x="84" y="127"/>
                    <a:pt x="84" y="127"/>
                    <a:pt x="84" y="128"/>
                  </a:cubicBezTo>
                  <a:cubicBezTo>
                    <a:pt x="84" y="129"/>
                    <a:pt x="86" y="130"/>
                    <a:pt x="87" y="131"/>
                  </a:cubicBezTo>
                  <a:cubicBezTo>
                    <a:pt x="88" y="133"/>
                    <a:pt x="90" y="135"/>
                    <a:pt x="92" y="137"/>
                  </a:cubicBezTo>
                  <a:cubicBezTo>
                    <a:pt x="95" y="141"/>
                    <a:pt x="99" y="148"/>
                    <a:pt x="99" y="155"/>
                  </a:cubicBezTo>
                  <a:cubicBezTo>
                    <a:pt x="99" y="155"/>
                    <a:pt x="99" y="155"/>
                    <a:pt x="99" y="155"/>
                  </a:cubicBezTo>
                  <a:cubicBezTo>
                    <a:pt x="99" y="158"/>
                    <a:pt x="99" y="160"/>
                    <a:pt x="97" y="162"/>
                  </a:cubicBezTo>
                  <a:cubicBezTo>
                    <a:pt x="97" y="162"/>
                    <a:pt x="88" y="170"/>
                    <a:pt x="86" y="173"/>
                  </a:cubicBezTo>
                  <a:cubicBezTo>
                    <a:pt x="84" y="176"/>
                    <a:pt x="83" y="179"/>
                    <a:pt x="83" y="183"/>
                  </a:cubicBezTo>
                  <a:cubicBezTo>
                    <a:pt x="83" y="187"/>
                    <a:pt x="84" y="190"/>
                    <a:pt x="86" y="194"/>
                  </a:cubicBezTo>
                  <a:cubicBezTo>
                    <a:pt x="87" y="197"/>
                    <a:pt x="88" y="199"/>
                    <a:pt x="89" y="202"/>
                  </a:cubicBezTo>
                  <a:cubicBezTo>
                    <a:pt x="94" y="211"/>
                    <a:pt x="98" y="220"/>
                    <a:pt x="100" y="230"/>
                  </a:cubicBezTo>
                  <a:cubicBezTo>
                    <a:pt x="101" y="232"/>
                    <a:pt x="101" y="234"/>
                    <a:pt x="101" y="236"/>
                  </a:cubicBezTo>
                  <a:cubicBezTo>
                    <a:pt x="101" y="236"/>
                    <a:pt x="101" y="236"/>
                    <a:pt x="101" y="236"/>
                  </a:cubicBezTo>
                  <a:cubicBezTo>
                    <a:pt x="101" y="252"/>
                    <a:pt x="90" y="263"/>
                    <a:pt x="78" y="272"/>
                  </a:cubicBezTo>
                  <a:cubicBezTo>
                    <a:pt x="68" y="280"/>
                    <a:pt x="49" y="284"/>
                    <a:pt x="37" y="286"/>
                  </a:cubicBezTo>
                  <a:cubicBezTo>
                    <a:pt x="25" y="288"/>
                    <a:pt x="14" y="289"/>
                    <a:pt x="3" y="290"/>
                  </a:cubicBezTo>
                  <a:cubicBezTo>
                    <a:pt x="2" y="290"/>
                    <a:pt x="1" y="291"/>
                    <a:pt x="0" y="292"/>
                  </a:cubicBezTo>
                  <a:cubicBezTo>
                    <a:pt x="13" y="291"/>
                    <a:pt x="26" y="290"/>
                    <a:pt x="38" y="289"/>
                  </a:cubicBezTo>
                  <a:cubicBezTo>
                    <a:pt x="51" y="287"/>
                    <a:pt x="62" y="285"/>
                    <a:pt x="75" y="278"/>
                  </a:cubicBezTo>
                  <a:cubicBezTo>
                    <a:pt x="90" y="271"/>
                    <a:pt x="107" y="256"/>
                    <a:pt x="107" y="239"/>
                  </a:cubicBezTo>
                  <a:cubicBezTo>
                    <a:pt x="107" y="238"/>
                    <a:pt x="107" y="238"/>
                    <a:pt x="107" y="237"/>
                  </a:cubicBezTo>
                  <a:cubicBezTo>
                    <a:pt x="106" y="227"/>
                    <a:pt x="103" y="220"/>
                    <a:pt x="99" y="211"/>
                  </a:cubicBezTo>
                  <a:cubicBezTo>
                    <a:pt x="97" y="209"/>
                    <a:pt x="96" y="206"/>
                    <a:pt x="95" y="203"/>
                  </a:cubicBezTo>
                  <a:cubicBezTo>
                    <a:pt x="92" y="198"/>
                    <a:pt x="89" y="194"/>
                    <a:pt x="89" y="189"/>
                  </a:cubicBezTo>
                  <a:cubicBezTo>
                    <a:pt x="89" y="187"/>
                    <a:pt x="90" y="186"/>
                    <a:pt x="90" y="184"/>
                  </a:cubicBezTo>
                  <a:cubicBezTo>
                    <a:pt x="91" y="181"/>
                    <a:pt x="94" y="178"/>
                    <a:pt x="96" y="175"/>
                  </a:cubicBezTo>
                  <a:cubicBezTo>
                    <a:pt x="97" y="174"/>
                    <a:pt x="103" y="169"/>
                    <a:pt x="103" y="169"/>
                  </a:cubicBezTo>
                  <a:cubicBezTo>
                    <a:pt x="103" y="169"/>
                    <a:pt x="103" y="169"/>
                    <a:pt x="103" y="169"/>
                  </a:cubicBezTo>
                  <a:cubicBezTo>
                    <a:pt x="103" y="169"/>
                    <a:pt x="103" y="169"/>
                    <a:pt x="103" y="169"/>
                  </a:cubicBezTo>
                  <a:cubicBezTo>
                    <a:pt x="103" y="169"/>
                    <a:pt x="103" y="169"/>
                    <a:pt x="103" y="169"/>
                  </a:cubicBezTo>
                  <a:cubicBezTo>
                    <a:pt x="105" y="166"/>
                    <a:pt x="106" y="163"/>
                    <a:pt x="106" y="159"/>
                  </a:cubicBezTo>
                  <a:cubicBezTo>
                    <a:pt x="106" y="153"/>
                    <a:pt x="103" y="146"/>
                    <a:pt x="101" y="143"/>
                  </a:cubicBezTo>
                  <a:cubicBezTo>
                    <a:pt x="99" y="141"/>
                    <a:pt x="96" y="138"/>
                    <a:pt x="95" y="137"/>
                  </a:cubicBezTo>
                  <a:cubicBezTo>
                    <a:pt x="94" y="136"/>
                    <a:pt x="92" y="135"/>
                    <a:pt x="92" y="134"/>
                  </a:cubicBezTo>
                  <a:cubicBezTo>
                    <a:pt x="92" y="133"/>
                    <a:pt x="92" y="133"/>
                    <a:pt x="93" y="132"/>
                  </a:cubicBezTo>
                  <a:cubicBezTo>
                    <a:pt x="95" y="131"/>
                    <a:pt x="96" y="131"/>
                    <a:pt x="96" y="131"/>
                  </a:cubicBezTo>
                  <a:cubicBezTo>
                    <a:pt x="96" y="131"/>
                    <a:pt x="96" y="131"/>
                    <a:pt x="95" y="131"/>
                  </a:cubicBezTo>
                  <a:cubicBezTo>
                    <a:pt x="95" y="131"/>
                    <a:pt x="95" y="132"/>
                    <a:pt x="95" y="132"/>
                  </a:cubicBezTo>
                  <a:cubicBezTo>
                    <a:pt x="95" y="132"/>
                    <a:pt x="95" y="132"/>
                    <a:pt x="95" y="132"/>
                  </a:cubicBezTo>
                  <a:cubicBezTo>
                    <a:pt x="95" y="132"/>
                    <a:pt x="95" y="132"/>
                    <a:pt x="95" y="132"/>
                  </a:cubicBezTo>
                  <a:cubicBezTo>
                    <a:pt x="95" y="132"/>
                    <a:pt x="95" y="131"/>
                    <a:pt x="95" y="131"/>
                  </a:cubicBezTo>
                  <a:cubicBezTo>
                    <a:pt x="101" y="129"/>
                    <a:pt x="106" y="128"/>
                    <a:pt x="112" y="124"/>
                  </a:cubicBezTo>
                  <a:cubicBezTo>
                    <a:pt x="115" y="120"/>
                    <a:pt x="118" y="116"/>
                    <a:pt x="118" y="112"/>
                  </a:cubicBezTo>
                  <a:cubicBezTo>
                    <a:pt x="118" y="109"/>
                    <a:pt x="117" y="105"/>
                    <a:pt x="114" y="99"/>
                  </a:cubicBezTo>
                  <a:cubicBezTo>
                    <a:pt x="113" y="96"/>
                    <a:pt x="98" y="78"/>
                    <a:pt x="98" y="70"/>
                  </a:cubicBezTo>
                  <a:cubicBezTo>
                    <a:pt x="98" y="69"/>
                    <a:pt x="98" y="69"/>
                    <a:pt x="98" y="69"/>
                  </a:cubicBezTo>
                  <a:cubicBezTo>
                    <a:pt x="100" y="63"/>
                    <a:pt x="104" y="62"/>
                    <a:pt x="109" y="60"/>
                  </a:cubicBezTo>
                  <a:cubicBezTo>
                    <a:pt x="123" y="54"/>
                    <a:pt x="137" y="45"/>
                    <a:pt x="141" y="29"/>
                  </a:cubicBezTo>
                  <a:cubicBezTo>
                    <a:pt x="142" y="24"/>
                    <a:pt x="143" y="18"/>
                    <a:pt x="143" y="13"/>
                  </a:cubicBezTo>
                  <a:cubicBezTo>
                    <a:pt x="143" y="9"/>
                    <a:pt x="141" y="5"/>
                    <a:pt x="139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75" name="PA_任意多边形 61"/>
            <p:cNvSpPr/>
            <p:nvPr>
              <p:custDataLst>
                <p:tags r:id="rId70"/>
              </p:custDataLst>
            </p:nvPr>
          </p:nvSpPr>
          <p:spPr bwMode="auto">
            <a:xfrm>
              <a:off x="6641583" y="3139586"/>
              <a:ext cx="1022955" cy="2976256"/>
            </a:xfrm>
            <a:custGeom>
              <a:avLst/>
              <a:gdLst>
                <a:gd name="T0" fmla="*/ 99 w 166"/>
                <a:gd name="T1" fmla="*/ 346 h 483"/>
                <a:gd name="T2" fmla="*/ 51 w 166"/>
                <a:gd name="T3" fmla="*/ 374 h 483"/>
                <a:gd name="T4" fmla="*/ 49 w 166"/>
                <a:gd name="T5" fmla="*/ 397 h 483"/>
                <a:gd name="T6" fmla="*/ 57 w 166"/>
                <a:gd name="T7" fmla="*/ 445 h 483"/>
                <a:gd name="T8" fmla="*/ 71 w 166"/>
                <a:gd name="T9" fmla="*/ 479 h 483"/>
                <a:gd name="T10" fmla="*/ 64 w 166"/>
                <a:gd name="T11" fmla="*/ 482 h 483"/>
                <a:gd name="T12" fmla="*/ 61 w 166"/>
                <a:gd name="T13" fmla="*/ 483 h 483"/>
                <a:gd name="T14" fmla="*/ 56 w 166"/>
                <a:gd name="T15" fmla="*/ 483 h 483"/>
                <a:gd name="T16" fmla="*/ 0 w 166"/>
                <a:gd name="T17" fmla="*/ 481 h 483"/>
                <a:gd name="T18" fmla="*/ 166 w 166"/>
                <a:gd name="T19" fmla="*/ 0 h 483"/>
                <a:gd name="T20" fmla="*/ 99 w 166"/>
                <a:gd name="T21" fmla="*/ 346 h 4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6" h="483">
                  <a:moveTo>
                    <a:pt x="99" y="346"/>
                  </a:moveTo>
                  <a:cubicBezTo>
                    <a:pt x="77" y="348"/>
                    <a:pt x="59" y="349"/>
                    <a:pt x="51" y="374"/>
                  </a:cubicBezTo>
                  <a:cubicBezTo>
                    <a:pt x="50" y="381"/>
                    <a:pt x="49" y="391"/>
                    <a:pt x="49" y="397"/>
                  </a:cubicBezTo>
                  <a:cubicBezTo>
                    <a:pt x="48" y="412"/>
                    <a:pt x="52" y="432"/>
                    <a:pt x="57" y="445"/>
                  </a:cubicBezTo>
                  <a:cubicBezTo>
                    <a:pt x="63" y="462"/>
                    <a:pt x="63" y="463"/>
                    <a:pt x="71" y="479"/>
                  </a:cubicBezTo>
                  <a:cubicBezTo>
                    <a:pt x="69" y="481"/>
                    <a:pt x="67" y="481"/>
                    <a:pt x="64" y="482"/>
                  </a:cubicBezTo>
                  <a:cubicBezTo>
                    <a:pt x="63" y="483"/>
                    <a:pt x="62" y="483"/>
                    <a:pt x="61" y="483"/>
                  </a:cubicBezTo>
                  <a:cubicBezTo>
                    <a:pt x="59" y="483"/>
                    <a:pt x="59" y="483"/>
                    <a:pt x="56" y="483"/>
                  </a:cubicBezTo>
                  <a:cubicBezTo>
                    <a:pt x="43" y="483"/>
                    <a:pt x="13" y="482"/>
                    <a:pt x="0" y="481"/>
                  </a:cubicBezTo>
                  <a:cubicBezTo>
                    <a:pt x="166" y="0"/>
                    <a:pt x="166" y="0"/>
                    <a:pt x="166" y="0"/>
                  </a:cubicBezTo>
                  <a:cubicBezTo>
                    <a:pt x="99" y="346"/>
                    <a:pt x="99" y="346"/>
                    <a:pt x="99" y="346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76" name="PA_任意多边形 62"/>
            <p:cNvSpPr/>
            <p:nvPr>
              <p:custDataLst>
                <p:tags r:id="rId71"/>
              </p:custDataLst>
            </p:nvPr>
          </p:nvSpPr>
          <p:spPr bwMode="auto">
            <a:xfrm>
              <a:off x="4280809" y="1543891"/>
              <a:ext cx="3846766" cy="4571951"/>
            </a:xfrm>
            <a:custGeom>
              <a:avLst/>
              <a:gdLst>
                <a:gd name="T0" fmla="*/ 274 w 624"/>
                <a:gd name="T1" fmla="*/ 1 h 742"/>
                <a:gd name="T2" fmla="*/ 379 w 624"/>
                <a:gd name="T3" fmla="*/ 11 h 742"/>
                <a:gd name="T4" fmla="*/ 450 w 624"/>
                <a:gd name="T5" fmla="*/ 46 h 742"/>
                <a:gd name="T6" fmla="*/ 500 w 624"/>
                <a:gd name="T7" fmla="*/ 100 h 742"/>
                <a:gd name="T8" fmla="*/ 514 w 624"/>
                <a:gd name="T9" fmla="*/ 135 h 742"/>
                <a:gd name="T10" fmla="*/ 522 w 624"/>
                <a:gd name="T11" fmla="*/ 205 h 742"/>
                <a:gd name="T12" fmla="*/ 543 w 624"/>
                <a:gd name="T13" fmla="*/ 250 h 742"/>
                <a:gd name="T14" fmla="*/ 564 w 624"/>
                <a:gd name="T15" fmla="*/ 264 h 742"/>
                <a:gd name="T16" fmla="*/ 606 w 624"/>
                <a:gd name="T17" fmla="*/ 294 h 742"/>
                <a:gd name="T18" fmla="*/ 624 w 624"/>
                <a:gd name="T19" fmla="*/ 316 h 742"/>
                <a:gd name="T20" fmla="*/ 613 w 624"/>
                <a:gd name="T21" fmla="*/ 348 h 742"/>
                <a:gd name="T22" fmla="*/ 605 w 624"/>
                <a:gd name="T23" fmla="*/ 353 h 742"/>
                <a:gd name="T24" fmla="*/ 594 w 624"/>
                <a:gd name="T25" fmla="*/ 359 h 742"/>
                <a:gd name="T26" fmla="*/ 575 w 624"/>
                <a:gd name="T27" fmla="*/ 376 h 742"/>
                <a:gd name="T28" fmla="*/ 582 w 624"/>
                <a:gd name="T29" fmla="*/ 393 h 742"/>
                <a:gd name="T30" fmla="*/ 588 w 624"/>
                <a:gd name="T31" fmla="*/ 403 h 742"/>
                <a:gd name="T32" fmla="*/ 592 w 624"/>
                <a:gd name="T33" fmla="*/ 423 h 742"/>
                <a:gd name="T34" fmla="*/ 576 w 624"/>
                <a:gd name="T35" fmla="*/ 436 h 742"/>
                <a:gd name="T36" fmla="*/ 569 w 624"/>
                <a:gd name="T37" fmla="*/ 439 h 742"/>
                <a:gd name="T38" fmla="*/ 571 w 624"/>
                <a:gd name="T39" fmla="*/ 444 h 742"/>
                <a:gd name="T40" fmla="*/ 576 w 624"/>
                <a:gd name="T41" fmla="*/ 450 h 742"/>
                <a:gd name="T42" fmla="*/ 581 w 624"/>
                <a:gd name="T43" fmla="*/ 475 h 742"/>
                <a:gd name="T44" fmla="*/ 570 w 624"/>
                <a:gd name="T45" fmla="*/ 486 h 742"/>
                <a:gd name="T46" fmla="*/ 570 w 624"/>
                <a:gd name="T47" fmla="*/ 507 h 742"/>
                <a:gd name="T48" fmla="*/ 573 w 624"/>
                <a:gd name="T49" fmla="*/ 515 h 742"/>
                <a:gd name="T50" fmla="*/ 584 w 624"/>
                <a:gd name="T51" fmla="*/ 543 h 742"/>
                <a:gd name="T52" fmla="*/ 562 w 624"/>
                <a:gd name="T53" fmla="*/ 585 h 742"/>
                <a:gd name="T54" fmla="*/ 521 w 624"/>
                <a:gd name="T55" fmla="*/ 599 h 742"/>
                <a:gd name="T56" fmla="*/ 481 w 624"/>
                <a:gd name="T57" fmla="*/ 603 h 742"/>
                <a:gd name="T58" fmla="*/ 424 w 624"/>
                <a:gd name="T59" fmla="*/ 631 h 742"/>
                <a:gd name="T60" fmla="*/ 422 w 624"/>
                <a:gd name="T61" fmla="*/ 650 h 742"/>
                <a:gd name="T62" fmla="*/ 426 w 624"/>
                <a:gd name="T63" fmla="*/ 693 h 742"/>
                <a:gd name="T64" fmla="*/ 444 w 624"/>
                <a:gd name="T65" fmla="*/ 742 h 742"/>
                <a:gd name="T66" fmla="*/ 298 w 624"/>
                <a:gd name="T67" fmla="*/ 739 h 742"/>
                <a:gd name="T68" fmla="*/ 99 w 624"/>
                <a:gd name="T69" fmla="*/ 733 h 742"/>
                <a:gd name="T70" fmla="*/ 83 w 624"/>
                <a:gd name="T71" fmla="*/ 733 h 742"/>
                <a:gd name="T72" fmla="*/ 119 w 624"/>
                <a:gd name="T73" fmla="*/ 676 h 742"/>
                <a:gd name="T74" fmla="*/ 132 w 624"/>
                <a:gd name="T75" fmla="*/ 637 h 742"/>
                <a:gd name="T76" fmla="*/ 126 w 624"/>
                <a:gd name="T77" fmla="*/ 562 h 742"/>
                <a:gd name="T78" fmla="*/ 81 w 624"/>
                <a:gd name="T79" fmla="*/ 477 h 742"/>
                <a:gd name="T80" fmla="*/ 68 w 624"/>
                <a:gd name="T81" fmla="*/ 461 h 742"/>
                <a:gd name="T82" fmla="*/ 44 w 624"/>
                <a:gd name="T83" fmla="*/ 428 h 742"/>
                <a:gd name="T84" fmla="*/ 45 w 624"/>
                <a:gd name="T85" fmla="*/ 429 h 742"/>
                <a:gd name="T86" fmla="*/ 2 w 624"/>
                <a:gd name="T87" fmla="*/ 310 h 742"/>
                <a:gd name="T88" fmla="*/ 1 w 624"/>
                <a:gd name="T89" fmla="*/ 260 h 742"/>
                <a:gd name="T90" fmla="*/ 4 w 624"/>
                <a:gd name="T91" fmla="*/ 236 h 742"/>
                <a:gd name="T92" fmla="*/ 12 w 624"/>
                <a:gd name="T93" fmla="*/ 204 h 742"/>
                <a:gd name="T94" fmla="*/ 17 w 624"/>
                <a:gd name="T95" fmla="*/ 186 h 742"/>
                <a:gd name="T96" fmla="*/ 24 w 624"/>
                <a:gd name="T97" fmla="*/ 170 h 742"/>
                <a:gd name="T98" fmla="*/ 23 w 624"/>
                <a:gd name="T99" fmla="*/ 171 h 742"/>
                <a:gd name="T100" fmla="*/ 77 w 624"/>
                <a:gd name="T101" fmla="*/ 85 h 742"/>
                <a:gd name="T102" fmla="*/ 76 w 624"/>
                <a:gd name="T103" fmla="*/ 86 h 742"/>
                <a:gd name="T104" fmla="*/ 92 w 624"/>
                <a:gd name="T105" fmla="*/ 71 h 742"/>
                <a:gd name="T106" fmla="*/ 114 w 624"/>
                <a:gd name="T107" fmla="*/ 53 h 742"/>
                <a:gd name="T108" fmla="*/ 163 w 624"/>
                <a:gd name="T109" fmla="*/ 27 h 742"/>
                <a:gd name="T110" fmla="*/ 274 w 624"/>
                <a:gd name="T111" fmla="*/ 1 h 7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24" h="742">
                  <a:moveTo>
                    <a:pt x="274" y="1"/>
                  </a:moveTo>
                  <a:cubicBezTo>
                    <a:pt x="309" y="0"/>
                    <a:pt x="345" y="2"/>
                    <a:pt x="379" y="11"/>
                  </a:cubicBezTo>
                  <a:cubicBezTo>
                    <a:pt x="404" y="19"/>
                    <a:pt x="428" y="31"/>
                    <a:pt x="450" y="46"/>
                  </a:cubicBezTo>
                  <a:cubicBezTo>
                    <a:pt x="470" y="59"/>
                    <a:pt x="488" y="79"/>
                    <a:pt x="500" y="100"/>
                  </a:cubicBezTo>
                  <a:cubicBezTo>
                    <a:pt x="506" y="111"/>
                    <a:pt x="512" y="122"/>
                    <a:pt x="514" y="135"/>
                  </a:cubicBezTo>
                  <a:cubicBezTo>
                    <a:pt x="518" y="158"/>
                    <a:pt x="518" y="182"/>
                    <a:pt x="522" y="205"/>
                  </a:cubicBezTo>
                  <a:cubicBezTo>
                    <a:pt x="525" y="223"/>
                    <a:pt x="530" y="237"/>
                    <a:pt x="543" y="250"/>
                  </a:cubicBezTo>
                  <a:cubicBezTo>
                    <a:pt x="548" y="256"/>
                    <a:pt x="557" y="260"/>
                    <a:pt x="564" y="264"/>
                  </a:cubicBezTo>
                  <a:cubicBezTo>
                    <a:pt x="578" y="274"/>
                    <a:pt x="593" y="283"/>
                    <a:pt x="606" y="294"/>
                  </a:cubicBezTo>
                  <a:cubicBezTo>
                    <a:pt x="613" y="299"/>
                    <a:pt x="623" y="308"/>
                    <a:pt x="624" y="316"/>
                  </a:cubicBezTo>
                  <a:cubicBezTo>
                    <a:pt x="624" y="316"/>
                    <a:pt x="624" y="339"/>
                    <a:pt x="613" y="348"/>
                  </a:cubicBezTo>
                  <a:cubicBezTo>
                    <a:pt x="610" y="350"/>
                    <a:pt x="607" y="351"/>
                    <a:pt x="605" y="353"/>
                  </a:cubicBezTo>
                  <a:cubicBezTo>
                    <a:pt x="601" y="355"/>
                    <a:pt x="597" y="357"/>
                    <a:pt x="594" y="359"/>
                  </a:cubicBezTo>
                  <a:cubicBezTo>
                    <a:pt x="588" y="363"/>
                    <a:pt x="577" y="368"/>
                    <a:pt x="575" y="376"/>
                  </a:cubicBezTo>
                  <a:cubicBezTo>
                    <a:pt x="573" y="383"/>
                    <a:pt x="579" y="388"/>
                    <a:pt x="582" y="393"/>
                  </a:cubicBezTo>
                  <a:cubicBezTo>
                    <a:pt x="584" y="396"/>
                    <a:pt x="586" y="399"/>
                    <a:pt x="588" y="403"/>
                  </a:cubicBezTo>
                  <a:cubicBezTo>
                    <a:pt x="591" y="409"/>
                    <a:pt x="593" y="417"/>
                    <a:pt x="592" y="423"/>
                  </a:cubicBezTo>
                  <a:cubicBezTo>
                    <a:pt x="590" y="429"/>
                    <a:pt x="582" y="433"/>
                    <a:pt x="576" y="436"/>
                  </a:cubicBezTo>
                  <a:cubicBezTo>
                    <a:pt x="574" y="437"/>
                    <a:pt x="571" y="437"/>
                    <a:pt x="569" y="439"/>
                  </a:cubicBezTo>
                  <a:cubicBezTo>
                    <a:pt x="567" y="441"/>
                    <a:pt x="569" y="442"/>
                    <a:pt x="571" y="444"/>
                  </a:cubicBezTo>
                  <a:cubicBezTo>
                    <a:pt x="572" y="446"/>
                    <a:pt x="574" y="448"/>
                    <a:pt x="576" y="450"/>
                  </a:cubicBezTo>
                  <a:cubicBezTo>
                    <a:pt x="580" y="456"/>
                    <a:pt x="587" y="468"/>
                    <a:pt x="581" y="475"/>
                  </a:cubicBezTo>
                  <a:cubicBezTo>
                    <a:pt x="581" y="475"/>
                    <a:pt x="572" y="483"/>
                    <a:pt x="570" y="486"/>
                  </a:cubicBezTo>
                  <a:cubicBezTo>
                    <a:pt x="565" y="492"/>
                    <a:pt x="567" y="500"/>
                    <a:pt x="570" y="507"/>
                  </a:cubicBezTo>
                  <a:cubicBezTo>
                    <a:pt x="571" y="510"/>
                    <a:pt x="572" y="512"/>
                    <a:pt x="573" y="515"/>
                  </a:cubicBezTo>
                  <a:cubicBezTo>
                    <a:pt x="578" y="524"/>
                    <a:pt x="582" y="533"/>
                    <a:pt x="584" y="543"/>
                  </a:cubicBezTo>
                  <a:cubicBezTo>
                    <a:pt x="588" y="562"/>
                    <a:pt x="576" y="574"/>
                    <a:pt x="562" y="585"/>
                  </a:cubicBezTo>
                  <a:cubicBezTo>
                    <a:pt x="552" y="593"/>
                    <a:pt x="533" y="597"/>
                    <a:pt x="521" y="599"/>
                  </a:cubicBezTo>
                  <a:cubicBezTo>
                    <a:pt x="507" y="601"/>
                    <a:pt x="494" y="602"/>
                    <a:pt x="481" y="603"/>
                  </a:cubicBezTo>
                  <a:cubicBezTo>
                    <a:pt x="459" y="605"/>
                    <a:pt x="432" y="606"/>
                    <a:pt x="424" y="631"/>
                  </a:cubicBezTo>
                  <a:cubicBezTo>
                    <a:pt x="423" y="637"/>
                    <a:pt x="423" y="643"/>
                    <a:pt x="422" y="650"/>
                  </a:cubicBezTo>
                  <a:cubicBezTo>
                    <a:pt x="421" y="664"/>
                    <a:pt x="422" y="679"/>
                    <a:pt x="426" y="693"/>
                  </a:cubicBezTo>
                  <a:cubicBezTo>
                    <a:pt x="431" y="710"/>
                    <a:pt x="437" y="726"/>
                    <a:pt x="444" y="742"/>
                  </a:cubicBezTo>
                  <a:cubicBezTo>
                    <a:pt x="395" y="741"/>
                    <a:pt x="347" y="740"/>
                    <a:pt x="298" y="739"/>
                  </a:cubicBezTo>
                  <a:cubicBezTo>
                    <a:pt x="232" y="737"/>
                    <a:pt x="166" y="735"/>
                    <a:pt x="99" y="733"/>
                  </a:cubicBezTo>
                  <a:cubicBezTo>
                    <a:pt x="94" y="733"/>
                    <a:pt x="88" y="733"/>
                    <a:pt x="83" y="733"/>
                  </a:cubicBezTo>
                  <a:cubicBezTo>
                    <a:pt x="96" y="715"/>
                    <a:pt x="110" y="697"/>
                    <a:pt x="119" y="676"/>
                  </a:cubicBezTo>
                  <a:cubicBezTo>
                    <a:pt x="125" y="663"/>
                    <a:pt x="129" y="650"/>
                    <a:pt x="132" y="637"/>
                  </a:cubicBezTo>
                  <a:cubicBezTo>
                    <a:pt x="136" y="612"/>
                    <a:pt x="133" y="586"/>
                    <a:pt x="126" y="562"/>
                  </a:cubicBezTo>
                  <a:cubicBezTo>
                    <a:pt x="118" y="531"/>
                    <a:pt x="100" y="502"/>
                    <a:pt x="81" y="477"/>
                  </a:cubicBezTo>
                  <a:cubicBezTo>
                    <a:pt x="76" y="471"/>
                    <a:pt x="72" y="467"/>
                    <a:pt x="68" y="461"/>
                  </a:cubicBezTo>
                  <a:cubicBezTo>
                    <a:pt x="59" y="450"/>
                    <a:pt x="51" y="439"/>
                    <a:pt x="44" y="428"/>
                  </a:cubicBezTo>
                  <a:cubicBezTo>
                    <a:pt x="45" y="428"/>
                    <a:pt x="45" y="429"/>
                    <a:pt x="45" y="429"/>
                  </a:cubicBezTo>
                  <a:cubicBezTo>
                    <a:pt x="23" y="393"/>
                    <a:pt x="8" y="353"/>
                    <a:pt x="2" y="310"/>
                  </a:cubicBezTo>
                  <a:cubicBezTo>
                    <a:pt x="0" y="293"/>
                    <a:pt x="0" y="277"/>
                    <a:pt x="1" y="260"/>
                  </a:cubicBezTo>
                  <a:cubicBezTo>
                    <a:pt x="1" y="252"/>
                    <a:pt x="3" y="244"/>
                    <a:pt x="4" y="236"/>
                  </a:cubicBezTo>
                  <a:cubicBezTo>
                    <a:pt x="5" y="225"/>
                    <a:pt x="8" y="214"/>
                    <a:pt x="12" y="204"/>
                  </a:cubicBezTo>
                  <a:cubicBezTo>
                    <a:pt x="13" y="198"/>
                    <a:pt x="15" y="192"/>
                    <a:pt x="17" y="186"/>
                  </a:cubicBezTo>
                  <a:cubicBezTo>
                    <a:pt x="19" y="181"/>
                    <a:pt x="21" y="174"/>
                    <a:pt x="24" y="170"/>
                  </a:cubicBezTo>
                  <a:cubicBezTo>
                    <a:pt x="23" y="171"/>
                    <a:pt x="23" y="171"/>
                    <a:pt x="23" y="171"/>
                  </a:cubicBezTo>
                  <a:cubicBezTo>
                    <a:pt x="38" y="139"/>
                    <a:pt x="53" y="110"/>
                    <a:pt x="77" y="85"/>
                  </a:cubicBezTo>
                  <a:cubicBezTo>
                    <a:pt x="77" y="85"/>
                    <a:pt x="77" y="86"/>
                    <a:pt x="76" y="86"/>
                  </a:cubicBezTo>
                  <a:cubicBezTo>
                    <a:pt x="80" y="80"/>
                    <a:pt x="87" y="75"/>
                    <a:pt x="92" y="71"/>
                  </a:cubicBezTo>
                  <a:cubicBezTo>
                    <a:pt x="99" y="65"/>
                    <a:pt x="106" y="59"/>
                    <a:pt x="114" y="53"/>
                  </a:cubicBezTo>
                  <a:cubicBezTo>
                    <a:pt x="129" y="43"/>
                    <a:pt x="146" y="34"/>
                    <a:pt x="163" y="27"/>
                  </a:cubicBezTo>
                  <a:cubicBezTo>
                    <a:pt x="198" y="12"/>
                    <a:pt x="236" y="4"/>
                    <a:pt x="274" y="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77" name="PA_任意多边形 63"/>
            <p:cNvSpPr/>
            <p:nvPr>
              <p:custDataLst>
                <p:tags r:id="rId72"/>
              </p:custDataLst>
            </p:nvPr>
          </p:nvSpPr>
          <p:spPr bwMode="auto">
            <a:xfrm>
              <a:off x="4280809" y="1543891"/>
              <a:ext cx="3846766" cy="4571951"/>
            </a:xfrm>
            <a:custGeom>
              <a:avLst/>
              <a:gdLst>
                <a:gd name="T0" fmla="*/ 274 w 624"/>
                <a:gd name="T1" fmla="*/ 1 h 742"/>
                <a:gd name="T2" fmla="*/ 379 w 624"/>
                <a:gd name="T3" fmla="*/ 11 h 742"/>
                <a:gd name="T4" fmla="*/ 450 w 624"/>
                <a:gd name="T5" fmla="*/ 46 h 742"/>
                <a:gd name="T6" fmla="*/ 500 w 624"/>
                <a:gd name="T7" fmla="*/ 100 h 742"/>
                <a:gd name="T8" fmla="*/ 514 w 624"/>
                <a:gd name="T9" fmla="*/ 135 h 742"/>
                <a:gd name="T10" fmla="*/ 522 w 624"/>
                <a:gd name="T11" fmla="*/ 205 h 742"/>
                <a:gd name="T12" fmla="*/ 543 w 624"/>
                <a:gd name="T13" fmla="*/ 250 h 742"/>
                <a:gd name="T14" fmla="*/ 564 w 624"/>
                <a:gd name="T15" fmla="*/ 264 h 742"/>
                <a:gd name="T16" fmla="*/ 606 w 624"/>
                <a:gd name="T17" fmla="*/ 294 h 742"/>
                <a:gd name="T18" fmla="*/ 624 w 624"/>
                <a:gd name="T19" fmla="*/ 316 h 742"/>
                <a:gd name="T20" fmla="*/ 613 w 624"/>
                <a:gd name="T21" fmla="*/ 348 h 742"/>
                <a:gd name="T22" fmla="*/ 605 w 624"/>
                <a:gd name="T23" fmla="*/ 353 h 742"/>
                <a:gd name="T24" fmla="*/ 594 w 624"/>
                <a:gd name="T25" fmla="*/ 359 h 742"/>
                <a:gd name="T26" fmla="*/ 575 w 624"/>
                <a:gd name="T27" fmla="*/ 376 h 742"/>
                <a:gd name="T28" fmla="*/ 582 w 624"/>
                <a:gd name="T29" fmla="*/ 393 h 742"/>
                <a:gd name="T30" fmla="*/ 588 w 624"/>
                <a:gd name="T31" fmla="*/ 403 h 742"/>
                <a:gd name="T32" fmla="*/ 592 w 624"/>
                <a:gd name="T33" fmla="*/ 423 h 742"/>
                <a:gd name="T34" fmla="*/ 576 w 624"/>
                <a:gd name="T35" fmla="*/ 436 h 742"/>
                <a:gd name="T36" fmla="*/ 569 w 624"/>
                <a:gd name="T37" fmla="*/ 439 h 742"/>
                <a:gd name="T38" fmla="*/ 571 w 624"/>
                <a:gd name="T39" fmla="*/ 444 h 742"/>
                <a:gd name="T40" fmla="*/ 576 w 624"/>
                <a:gd name="T41" fmla="*/ 450 h 742"/>
                <a:gd name="T42" fmla="*/ 581 w 624"/>
                <a:gd name="T43" fmla="*/ 475 h 742"/>
                <a:gd name="T44" fmla="*/ 570 w 624"/>
                <a:gd name="T45" fmla="*/ 486 h 742"/>
                <a:gd name="T46" fmla="*/ 570 w 624"/>
                <a:gd name="T47" fmla="*/ 507 h 742"/>
                <a:gd name="T48" fmla="*/ 573 w 624"/>
                <a:gd name="T49" fmla="*/ 515 h 742"/>
                <a:gd name="T50" fmla="*/ 584 w 624"/>
                <a:gd name="T51" fmla="*/ 543 h 742"/>
                <a:gd name="T52" fmla="*/ 562 w 624"/>
                <a:gd name="T53" fmla="*/ 585 h 742"/>
                <a:gd name="T54" fmla="*/ 521 w 624"/>
                <a:gd name="T55" fmla="*/ 599 h 742"/>
                <a:gd name="T56" fmla="*/ 481 w 624"/>
                <a:gd name="T57" fmla="*/ 603 h 742"/>
                <a:gd name="T58" fmla="*/ 424 w 624"/>
                <a:gd name="T59" fmla="*/ 631 h 742"/>
                <a:gd name="T60" fmla="*/ 422 w 624"/>
                <a:gd name="T61" fmla="*/ 650 h 742"/>
                <a:gd name="T62" fmla="*/ 426 w 624"/>
                <a:gd name="T63" fmla="*/ 693 h 742"/>
                <a:gd name="T64" fmla="*/ 444 w 624"/>
                <a:gd name="T65" fmla="*/ 742 h 742"/>
                <a:gd name="T66" fmla="*/ 298 w 624"/>
                <a:gd name="T67" fmla="*/ 739 h 742"/>
                <a:gd name="T68" fmla="*/ 99 w 624"/>
                <a:gd name="T69" fmla="*/ 733 h 742"/>
                <a:gd name="T70" fmla="*/ 83 w 624"/>
                <a:gd name="T71" fmla="*/ 733 h 742"/>
                <a:gd name="T72" fmla="*/ 119 w 624"/>
                <a:gd name="T73" fmla="*/ 676 h 742"/>
                <a:gd name="T74" fmla="*/ 132 w 624"/>
                <a:gd name="T75" fmla="*/ 637 h 742"/>
                <a:gd name="T76" fmla="*/ 126 w 624"/>
                <a:gd name="T77" fmla="*/ 562 h 742"/>
                <a:gd name="T78" fmla="*/ 81 w 624"/>
                <a:gd name="T79" fmla="*/ 477 h 742"/>
                <a:gd name="T80" fmla="*/ 68 w 624"/>
                <a:gd name="T81" fmla="*/ 461 h 742"/>
                <a:gd name="T82" fmla="*/ 44 w 624"/>
                <a:gd name="T83" fmla="*/ 428 h 742"/>
                <a:gd name="T84" fmla="*/ 45 w 624"/>
                <a:gd name="T85" fmla="*/ 429 h 742"/>
                <a:gd name="T86" fmla="*/ 2 w 624"/>
                <a:gd name="T87" fmla="*/ 310 h 742"/>
                <a:gd name="T88" fmla="*/ 1 w 624"/>
                <a:gd name="T89" fmla="*/ 260 h 742"/>
                <a:gd name="T90" fmla="*/ 4 w 624"/>
                <a:gd name="T91" fmla="*/ 236 h 742"/>
                <a:gd name="T92" fmla="*/ 12 w 624"/>
                <a:gd name="T93" fmla="*/ 204 h 742"/>
                <a:gd name="T94" fmla="*/ 17 w 624"/>
                <a:gd name="T95" fmla="*/ 186 h 742"/>
                <a:gd name="T96" fmla="*/ 24 w 624"/>
                <a:gd name="T97" fmla="*/ 170 h 742"/>
                <a:gd name="T98" fmla="*/ 23 w 624"/>
                <a:gd name="T99" fmla="*/ 171 h 742"/>
                <a:gd name="T100" fmla="*/ 77 w 624"/>
                <a:gd name="T101" fmla="*/ 85 h 742"/>
                <a:gd name="T102" fmla="*/ 76 w 624"/>
                <a:gd name="T103" fmla="*/ 86 h 742"/>
                <a:gd name="T104" fmla="*/ 92 w 624"/>
                <a:gd name="T105" fmla="*/ 71 h 742"/>
                <a:gd name="T106" fmla="*/ 114 w 624"/>
                <a:gd name="T107" fmla="*/ 53 h 742"/>
                <a:gd name="T108" fmla="*/ 163 w 624"/>
                <a:gd name="T109" fmla="*/ 27 h 742"/>
                <a:gd name="T110" fmla="*/ 274 w 624"/>
                <a:gd name="T111" fmla="*/ 1 h 7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24" h="742">
                  <a:moveTo>
                    <a:pt x="274" y="1"/>
                  </a:moveTo>
                  <a:cubicBezTo>
                    <a:pt x="309" y="0"/>
                    <a:pt x="345" y="2"/>
                    <a:pt x="379" y="11"/>
                  </a:cubicBezTo>
                  <a:cubicBezTo>
                    <a:pt x="404" y="19"/>
                    <a:pt x="428" y="31"/>
                    <a:pt x="450" y="46"/>
                  </a:cubicBezTo>
                  <a:cubicBezTo>
                    <a:pt x="470" y="59"/>
                    <a:pt x="488" y="79"/>
                    <a:pt x="500" y="100"/>
                  </a:cubicBezTo>
                  <a:cubicBezTo>
                    <a:pt x="506" y="111"/>
                    <a:pt x="512" y="122"/>
                    <a:pt x="514" y="135"/>
                  </a:cubicBezTo>
                  <a:cubicBezTo>
                    <a:pt x="518" y="158"/>
                    <a:pt x="518" y="182"/>
                    <a:pt x="522" y="205"/>
                  </a:cubicBezTo>
                  <a:cubicBezTo>
                    <a:pt x="525" y="223"/>
                    <a:pt x="530" y="237"/>
                    <a:pt x="543" y="250"/>
                  </a:cubicBezTo>
                  <a:cubicBezTo>
                    <a:pt x="548" y="256"/>
                    <a:pt x="557" y="260"/>
                    <a:pt x="564" y="264"/>
                  </a:cubicBezTo>
                  <a:cubicBezTo>
                    <a:pt x="578" y="274"/>
                    <a:pt x="593" y="283"/>
                    <a:pt x="606" y="294"/>
                  </a:cubicBezTo>
                  <a:cubicBezTo>
                    <a:pt x="613" y="299"/>
                    <a:pt x="623" y="308"/>
                    <a:pt x="624" y="316"/>
                  </a:cubicBezTo>
                  <a:cubicBezTo>
                    <a:pt x="624" y="316"/>
                    <a:pt x="624" y="339"/>
                    <a:pt x="613" y="348"/>
                  </a:cubicBezTo>
                  <a:cubicBezTo>
                    <a:pt x="610" y="350"/>
                    <a:pt x="607" y="351"/>
                    <a:pt x="605" y="353"/>
                  </a:cubicBezTo>
                  <a:cubicBezTo>
                    <a:pt x="601" y="355"/>
                    <a:pt x="597" y="357"/>
                    <a:pt x="594" y="359"/>
                  </a:cubicBezTo>
                  <a:cubicBezTo>
                    <a:pt x="588" y="363"/>
                    <a:pt x="577" y="368"/>
                    <a:pt x="575" y="376"/>
                  </a:cubicBezTo>
                  <a:cubicBezTo>
                    <a:pt x="573" y="383"/>
                    <a:pt x="579" y="388"/>
                    <a:pt x="582" y="393"/>
                  </a:cubicBezTo>
                  <a:cubicBezTo>
                    <a:pt x="584" y="396"/>
                    <a:pt x="586" y="399"/>
                    <a:pt x="588" y="403"/>
                  </a:cubicBezTo>
                  <a:cubicBezTo>
                    <a:pt x="591" y="409"/>
                    <a:pt x="593" y="417"/>
                    <a:pt x="592" y="423"/>
                  </a:cubicBezTo>
                  <a:cubicBezTo>
                    <a:pt x="590" y="429"/>
                    <a:pt x="582" y="433"/>
                    <a:pt x="576" y="436"/>
                  </a:cubicBezTo>
                  <a:cubicBezTo>
                    <a:pt x="574" y="437"/>
                    <a:pt x="571" y="437"/>
                    <a:pt x="569" y="439"/>
                  </a:cubicBezTo>
                  <a:cubicBezTo>
                    <a:pt x="567" y="441"/>
                    <a:pt x="569" y="442"/>
                    <a:pt x="571" y="444"/>
                  </a:cubicBezTo>
                  <a:cubicBezTo>
                    <a:pt x="572" y="446"/>
                    <a:pt x="574" y="448"/>
                    <a:pt x="576" y="450"/>
                  </a:cubicBezTo>
                  <a:cubicBezTo>
                    <a:pt x="580" y="456"/>
                    <a:pt x="587" y="468"/>
                    <a:pt x="581" y="475"/>
                  </a:cubicBezTo>
                  <a:cubicBezTo>
                    <a:pt x="581" y="475"/>
                    <a:pt x="572" y="483"/>
                    <a:pt x="570" y="486"/>
                  </a:cubicBezTo>
                  <a:cubicBezTo>
                    <a:pt x="565" y="492"/>
                    <a:pt x="567" y="500"/>
                    <a:pt x="570" y="507"/>
                  </a:cubicBezTo>
                  <a:cubicBezTo>
                    <a:pt x="571" y="510"/>
                    <a:pt x="572" y="512"/>
                    <a:pt x="573" y="515"/>
                  </a:cubicBezTo>
                  <a:cubicBezTo>
                    <a:pt x="578" y="524"/>
                    <a:pt x="582" y="533"/>
                    <a:pt x="584" y="543"/>
                  </a:cubicBezTo>
                  <a:cubicBezTo>
                    <a:pt x="588" y="562"/>
                    <a:pt x="576" y="574"/>
                    <a:pt x="562" y="585"/>
                  </a:cubicBezTo>
                  <a:cubicBezTo>
                    <a:pt x="552" y="593"/>
                    <a:pt x="533" y="597"/>
                    <a:pt x="521" y="599"/>
                  </a:cubicBezTo>
                  <a:cubicBezTo>
                    <a:pt x="507" y="601"/>
                    <a:pt x="494" y="602"/>
                    <a:pt x="481" y="603"/>
                  </a:cubicBezTo>
                  <a:cubicBezTo>
                    <a:pt x="459" y="605"/>
                    <a:pt x="432" y="606"/>
                    <a:pt x="424" y="631"/>
                  </a:cubicBezTo>
                  <a:cubicBezTo>
                    <a:pt x="423" y="637"/>
                    <a:pt x="423" y="643"/>
                    <a:pt x="422" y="650"/>
                  </a:cubicBezTo>
                  <a:cubicBezTo>
                    <a:pt x="421" y="664"/>
                    <a:pt x="422" y="679"/>
                    <a:pt x="426" y="693"/>
                  </a:cubicBezTo>
                  <a:cubicBezTo>
                    <a:pt x="431" y="710"/>
                    <a:pt x="437" y="726"/>
                    <a:pt x="444" y="742"/>
                  </a:cubicBezTo>
                  <a:cubicBezTo>
                    <a:pt x="395" y="741"/>
                    <a:pt x="347" y="740"/>
                    <a:pt x="298" y="739"/>
                  </a:cubicBezTo>
                  <a:cubicBezTo>
                    <a:pt x="232" y="737"/>
                    <a:pt x="166" y="735"/>
                    <a:pt x="99" y="733"/>
                  </a:cubicBezTo>
                  <a:cubicBezTo>
                    <a:pt x="94" y="733"/>
                    <a:pt x="88" y="733"/>
                    <a:pt x="83" y="733"/>
                  </a:cubicBezTo>
                  <a:cubicBezTo>
                    <a:pt x="96" y="715"/>
                    <a:pt x="110" y="697"/>
                    <a:pt x="119" y="676"/>
                  </a:cubicBezTo>
                  <a:cubicBezTo>
                    <a:pt x="125" y="663"/>
                    <a:pt x="129" y="650"/>
                    <a:pt x="132" y="637"/>
                  </a:cubicBezTo>
                  <a:cubicBezTo>
                    <a:pt x="136" y="612"/>
                    <a:pt x="133" y="586"/>
                    <a:pt x="126" y="562"/>
                  </a:cubicBezTo>
                  <a:cubicBezTo>
                    <a:pt x="118" y="531"/>
                    <a:pt x="100" y="502"/>
                    <a:pt x="81" y="477"/>
                  </a:cubicBezTo>
                  <a:cubicBezTo>
                    <a:pt x="76" y="471"/>
                    <a:pt x="72" y="467"/>
                    <a:pt x="68" y="461"/>
                  </a:cubicBezTo>
                  <a:cubicBezTo>
                    <a:pt x="59" y="450"/>
                    <a:pt x="51" y="439"/>
                    <a:pt x="44" y="428"/>
                  </a:cubicBezTo>
                  <a:cubicBezTo>
                    <a:pt x="45" y="428"/>
                    <a:pt x="45" y="429"/>
                    <a:pt x="45" y="429"/>
                  </a:cubicBezTo>
                  <a:cubicBezTo>
                    <a:pt x="23" y="393"/>
                    <a:pt x="8" y="353"/>
                    <a:pt x="2" y="310"/>
                  </a:cubicBezTo>
                  <a:cubicBezTo>
                    <a:pt x="0" y="293"/>
                    <a:pt x="0" y="277"/>
                    <a:pt x="1" y="260"/>
                  </a:cubicBezTo>
                  <a:cubicBezTo>
                    <a:pt x="1" y="252"/>
                    <a:pt x="3" y="244"/>
                    <a:pt x="4" y="236"/>
                  </a:cubicBezTo>
                  <a:cubicBezTo>
                    <a:pt x="5" y="225"/>
                    <a:pt x="8" y="214"/>
                    <a:pt x="12" y="204"/>
                  </a:cubicBezTo>
                  <a:cubicBezTo>
                    <a:pt x="13" y="198"/>
                    <a:pt x="15" y="192"/>
                    <a:pt x="17" y="186"/>
                  </a:cubicBezTo>
                  <a:cubicBezTo>
                    <a:pt x="19" y="181"/>
                    <a:pt x="21" y="174"/>
                    <a:pt x="24" y="170"/>
                  </a:cubicBezTo>
                  <a:cubicBezTo>
                    <a:pt x="23" y="171"/>
                    <a:pt x="23" y="171"/>
                    <a:pt x="23" y="171"/>
                  </a:cubicBezTo>
                  <a:cubicBezTo>
                    <a:pt x="38" y="139"/>
                    <a:pt x="53" y="110"/>
                    <a:pt x="77" y="85"/>
                  </a:cubicBezTo>
                  <a:cubicBezTo>
                    <a:pt x="77" y="85"/>
                    <a:pt x="77" y="86"/>
                    <a:pt x="76" y="86"/>
                  </a:cubicBezTo>
                  <a:cubicBezTo>
                    <a:pt x="80" y="80"/>
                    <a:pt x="87" y="75"/>
                    <a:pt x="92" y="71"/>
                  </a:cubicBezTo>
                  <a:cubicBezTo>
                    <a:pt x="99" y="65"/>
                    <a:pt x="106" y="59"/>
                    <a:pt x="114" y="53"/>
                  </a:cubicBezTo>
                  <a:cubicBezTo>
                    <a:pt x="129" y="43"/>
                    <a:pt x="146" y="34"/>
                    <a:pt x="163" y="27"/>
                  </a:cubicBezTo>
                  <a:cubicBezTo>
                    <a:pt x="198" y="12"/>
                    <a:pt x="236" y="4"/>
                    <a:pt x="274" y="1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78" name="PA_任意多边形 64"/>
            <p:cNvSpPr/>
            <p:nvPr>
              <p:custDataLst>
                <p:tags r:id="rId73"/>
              </p:custDataLst>
            </p:nvPr>
          </p:nvSpPr>
          <p:spPr bwMode="auto">
            <a:xfrm>
              <a:off x="4317852" y="1586633"/>
              <a:ext cx="3772680" cy="4492167"/>
            </a:xfrm>
            <a:custGeom>
              <a:avLst/>
              <a:gdLst>
                <a:gd name="T0" fmla="*/ 88 w 612"/>
                <a:gd name="T1" fmla="*/ 720 h 729"/>
                <a:gd name="T2" fmla="*/ 131 w 612"/>
                <a:gd name="T3" fmla="*/ 631 h 729"/>
                <a:gd name="T4" fmla="*/ 79 w 612"/>
                <a:gd name="T5" fmla="*/ 466 h 729"/>
                <a:gd name="T6" fmla="*/ 66 w 612"/>
                <a:gd name="T7" fmla="*/ 450 h 729"/>
                <a:gd name="T8" fmla="*/ 44 w 612"/>
                <a:gd name="T9" fmla="*/ 418 h 729"/>
                <a:gd name="T10" fmla="*/ 1 w 612"/>
                <a:gd name="T11" fmla="*/ 253 h 729"/>
                <a:gd name="T12" fmla="*/ 4 w 612"/>
                <a:gd name="T13" fmla="*/ 230 h 729"/>
                <a:gd name="T14" fmla="*/ 17 w 612"/>
                <a:gd name="T15" fmla="*/ 181 h 729"/>
                <a:gd name="T16" fmla="*/ 23 w 612"/>
                <a:gd name="T17" fmla="*/ 166 h 729"/>
                <a:gd name="T18" fmla="*/ 23 w 612"/>
                <a:gd name="T19" fmla="*/ 166 h 729"/>
                <a:gd name="T20" fmla="*/ 75 w 612"/>
                <a:gd name="T21" fmla="*/ 82 h 729"/>
                <a:gd name="T22" fmla="*/ 86 w 612"/>
                <a:gd name="T23" fmla="*/ 71 h 729"/>
                <a:gd name="T24" fmla="*/ 111 w 612"/>
                <a:gd name="T25" fmla="*/ 51 h 729"/>
                <a:gd name="T26" fmla="*/ 268 w 612"/>
                <a:gd name="T27" fmla="*/ 0 h 729"/>
                <a:gd name="T28" fmla="*/ 371 w 612"/>
                <a:gd name="T29" fmla="*/ 10 h 729"/>
                <a:gd name="T30" fmla="*/ 489 w 612"/>
                <a:gd name="T31" fmla="*/ 96 h 729"/>
                <a:gd name="T32" fmla="*/ 506 w 612"/>
                <a:gd name="T33" fmla="*/ 164 h 729"/>
                <a:gd name="T34" fmla="*/ 533 w 612"/>
                <a:gd name="T35" fmla="*/ 247 h 729"/>
                <a:gd name="T36" fmla="*/ 555 w 612"/>
                <a:gd name="T37" fmla="*/ 262 h 729"/>
                <a:gd name="T38" fmla="*/ 597 w 612"/>
                <a:gd name="T39" fmla="*/ 291 h 729"/>
                <a:gd name="T40" fmla="*/ 612 w 612"/>
                <a:gd name="T41" fmla="*/ 309 h 729"/>
                <a:gd name="T42" fmla="*/ 596 w 612"/>
                <a:gd name="T43" fmla="*/ 341 h 729"/>
                <a:gd name="T44" fmla="*/ 585 w 612"/>
                <a:gd name="T45" fmla="*/ 347 h 729"/>
                <a:gd name="T46" fmla="*/ 563 w 612"/>
                <a:gd name="T47" fmla="*/ 367 h 729"/>
                <a:gd name="T48" fmla="*/ 571 w 612"/>
                <a:gd name="T49" fmla="*/ 389 h 729"/>
                <a:gd name="T50" fmla="*/ 580 w 612"/>
                <a:gd name="T51" fmla="*/ 415 h 729"/>
                <a:gd name="T52" fmla="*/ 568 w 612"/>
                <a:gd name="T53" fmla="*/ 423 h 729"/>
                <a:gd name="T54" fmla="*/ 559 w 612"/>
                <a:gd name="T55" fmla="*/ 428 h 729"/>
                <a:gd name="T56" fmla="*/ 560 w 612"/>
                <a:gd name="T57" fmla="*/ 441 h 729"/>
                <a:gd name="T58" fmla="*/ 565 w 612"/>
                <a:gd name="T59" fmla="*/ 446 h 729"/>
                <a:gd name="T60" fmla="*/ 569 w 612"/>
                <a:gd name="T61" fmla="*/ 465 h 729"/>
                <a:gd name="T62" fmla="*/ 559 w 612"/>
                <a:gd name="T63" fmla="*/ 476 h 729"/>
                <a:gd name="T64" fmla="*/ 562 w 612"/>
                <a:gd name="T65" fmla="*/ 511 h 729"/>
                <a:gd name="T66" fmla="*/ 572 w 612"/>
                <a:gd name="T67" fmla="*/ 537 h 729"/>
                <a:gd name="T68" fmla="*/ 514 w 612"/>
                <a:gd name="T69" fmla="*/ 586 h 729"/>
                <a:gd name="T70" fmla="*/ 472 w 612"/>
                <a:gd name="T71" fmla="*/ 590 h 729"/>
                <a:gd name="T72" fmla="*/ 410 w 612"/>
                <a:gd name="T73" fmla="*/ 640 h 729"/>
                <a:gd name="T74" fmla="*/ 414 w 612"/>
                <a:gd name="T75" fmla="*/ 688 h 729"/>
                <a:gd name="T76" fmla="*/ 93 w 612"/>
                <a:gd name="T77" fmla="*/ 720 h 7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612" h="729">
                  <a:moveTo>
                    <a:pt x="93" y="720"/>
                  </a:moveTo>
                  <a:cubicBezTo>
                    <a:pt x="92" y="720"/>
                    <a:pt x="90" y="720"/>
                    <a:pt x="88" y="720"/>
                  </a:cubicBezTo>
                  <a:cubicBezTo>
                    <a:pt x="100" y="705"/>
                    <a:pt x="111" y="689"/>
                    <a:pt x="119" y="671"/>
                  </a:cubicBezTo>
                  <a:cubicBezTo>
                    <a:pt x="125" y="658"/>
                    <a:pt x="129" y="645"/>
                    <a:pt x="131" y="631"/>
                  </a:cubicBezTo>
                  <a:cubicBezTo>
                    <a:pt x="136" y="609"/>
                    <a:pt x="134" y="584"/>
                    <a:pt x="126" y="554"/>
                  </a:cubicBezTo>
                  <a:cubicBezTo>
                    <a:pt x="118" y="521"/>
                    <a:pt x="99" y="492"/>
                    <a:pt x="79" y="466"/>
                  </a:cubicBezTo>
                  <a:cubicBezTo>
                    <a:pt x="77" y="463"/>
                    <a:pt x="74" y="460"/>
                    <a:pt x="72" y="457"/>
                  </a:cubicBezTo>
                  <a:cubicBezTo>
                    <a:pt x="70" y="455"/>
                    <a:pt x="68" y="453"/>
                    <a:pt x="66" y="450"/>
                  </a:cubicBezTo>
                  <a:cubicBezTo>
                    <a:pt x="57" y="439"/>
                    <a:pt x="50" y="428"/>
                    <a:pt x="44" y="418"/>
                  </a:cubicBezTo>
                  <a:cubicBezTo>
                    <a:pt x="44" y="418"/>
                    <a:pt x="44" y="418"/>
                    <a:pt x="44" y="418"/>
                  </a:cubicBezTo>
                  <a:cubicBezTo>
                    <a:pt x="21" y="380"/>
                    <a:pt x="7" y="341"/>
                    <a:pt x="2" y="302"/>
                  </a:cubicBezTo>
                  <a:cubicBezTo>
                    <a:pt x="0" y="285"/>
                    <a:pt x="0" y="269"/>
                    <a:pt x="1" y="253"/>
                  </a:cubicBezTo>
                  <a:cubicBezTo>
                    <a:pt x="1" y="248"/>
                    <a:pt x="2" y="243"/>
                    <a:pt x="3" y="238"/>
                  </a:cubicBezTo>
                  <a:cubicBezTo>
                    <a:pt x="3" y="235"/>
                    <a:pt x="3" y="233"/>
                    <a:pt x="4" y="230"/>
                  </a:cubicBezTo>
                  <a:cubicBezTo>
                    <a:pt x="5" y="219"/>
                    <a:pt x="8" y="209"/>
                    <a:pt x="11" y="198"/>
                  </a:cubicBezTo>
                  <a:cubicBezTo>
                    <a:pt x="13" y="193"/>
                    <a:pt x="15" y="187"/>
                    <a:pt x="17" y="181"/>
                  </a:cubicBezTo>
                  <a:cubicBezTo>
                    <a:pt x="17" y="180"/>
                    <a:pt x="18" y="178"/>
                    <a:pt x="18" y="177"/>
                  </a:cubicBezTo>
                  <a:cubicBezTo>
                    <a:pt x="19" y="173"/>
                    <a:pt x="21" y="169"/>
                    <a:pt x="23" y="166"/>
                  </a:cubicBezTo>
                  <a:cubicBezTo>
                    <a:pt x="20" y="164"/>
                    <a:pt x="20" y="164"/>
                    <a:pt x="20" y="164"/>
                  </a:cubicBezTo>
                  <a:cubicBezTo>
                    <a:pt x="23" y="166"/>
                    <a:pt x="23" y="166"/>
                    <a:pt x="23" y="166"/>
                  </a:cubicBezTo>
                  <a:cubicBezTo>
                    <a:pt x="35" y="139"/>
                    <a:pt x="51" y="108"/>
                    <a:pt x="75" y="82"/>
                  </a:cubicBezTo>
                  <a:cubicBezTo>
                    <a:pt x="75" y="82"/>
                    <a:pt x="75" y="82"/>
                    <a:pt x="75" y="82"/>
                  </a:cubicBezTo>
                  <a:cubicBezTo>
                    <a:pt x="76" y="81"/>
                    <a:pt x="76" y="81"/>
                    <a:pt x="76" y="81"/>
                  </a:cubicBezTo>
                  <a:cubicBezTo>
                    <a:pt x="79" y="78"/>
                    <a:pt x="82" y="75"/>
                    <a:pt x="86" y="71"/>
                  </a:cubicBezTo>
                  <a:cubicBezTo>
                    <a:pt x="87" y="70"/>
                    <a:pt x="88" y="69"/>
                    <a:pt x="90" y="68"/>
                  </a:cubicBezTo>
                  <a:cubicBezTo>
                    <a:pt x="97" y="62"/>
                    <a:pt x="104" y="56"/>
                    <a:pt x="111" y="51"/>
                  </a:cubicBezTo>
                  <a:cubicBezTo>
                    <a:pt x="126" y="41"/>
                    <a:pt x="142" y="32"/>
                    <a:pt x="159" y="25"/>
                  </a:cubicBezTo>
                  <a:cubicBezTo>
                    <a:pt x="192" y="11"/>
                    <a:pt x="228" y="3"/>
                    <a:pt x="268" y="0"/>
                  </a:cubicBezTo>
                  <a:cubicBezTo>
                    <a:pt x="275" y="0"/>
                    <a:pt x="282" y="0"/>
                    <a:pt x="289" y="0"/>
                  </a:cubicBezTo>
                  <a:cubicBezTo>
                    <a:pt x="320" y="0"/>
                    <a:pt x="347" y="3"/>
                    <a:pt x="371" y="10"/>
                  </a:cubicBezTo>
                  <a:cubicBezTo>
                    <a:pt x="394" y="17"/>
                    <a:pt x="416" y="27"/>
                    <a:pt x="440" y="44"/>
                  </a:cubicBezTo>
                  <a:cubicBezTo>
                    <a:pt x="460" y="57"/>
                    <a:pt x="478" y="76"/>
                    <a:pt x="489" y="96"/>
                  </a:cubicBezTo>
                  <a:cubicBezTo>
                    <a:pt x="494" y="106"/>
                    <a:pt x="500" y="117"/>
                    <a:pt x="502" y="129"/>
                  </a:cubicBezTo>
                  <a:cubicBezTo>
                    <a:pt x="504" y="140"/>
                    <a:pt x="505" y="153"/>
                    <a:pt x="506" y="164"/>
                  </a:cubicBezTo>
                  <a:cubicBezTo>
                    <a:pt x="507" y="176"/>
                    <a:pt x="508" y="188"/>
                    <a:pt x="510" y="199"/>
                  </a:cubicBezTo>
                  <a:cubicBezTo>
                    <a:pt x="513" y="218"/>
                    <a:pt x="519" y="233"/>
                    <a:pt x="533" y="247"/>
                  </a:cubicBezTo>
                  <a:cubicBezTo>
                    <a:pt x="537" y="252"/>
                    <a:pt x="544" y="256"/>
                    <a:pt x="549" y="259"/>
                  </a:cubicBezTo>
                  <a:cubicBezTo>
                    <a:pt x="551" y="260"/>
                    <a:pt x="553" y="261"/>
                    <a:pt x="555" y="262"/>
                  </a:cubicBezTo>
                  <a:cubicBezTo>
                    <a:pt x="559" y="265"/>
                    <a:pt x="559" y="265"/>
                    <a:pt x="559" y="265"/>
                  </a:cubicBezTo>
                  <a:cubicBezTo>
                    <a:pt x="572" y="273"/>
                    <a:pt x="585" y="282"/>
                    <a:pt x="597" y="291"/>
                  </a:cubicBezTo>
                  <a:cubicBezTo>
                    <a:pt x="600" y="294"/>
                    <a:pt x="611" y="303"/>
                    <a:pt x="612" y="309"/>
                  </a:cubicBezTo>
                  <a:cubicBezTo>
                    <a:pt x="612" y="309"/>
                    <a:pt x="612" y="309"/>
                    <a:pt x="612" y="309"/>
                  </a:cubicBezTo>
                  <a:cubicBezTo>
                    <a:pt x="612" y="314"/>
                    <a:pt x="611" y="330"/>
                    <a:pt x="603" y="336"/>
                  </a:cubicBezTo>
                  <a:cubicBezTo>
                    <a:pt x="601" y="338"/>
                    <a:pt x="598" y="339"/>
                    <a:pt x="596" y="341"/>
                  </a:cubicBezTo>
                  <a:cubicBezTo>
                    <a:pt x="593" y="342"/>
                    <a:pt x="593" y="342"/>
                    <a:pt x="593" y="342"/>
                  </a:cubicBezTo>
                  <a:cubicBezTo>
                    <a:pt x="590" y="344"/>
                    <a:pt x="587" y="346"/>
                    <a:pt x="585" y="347"/>
                  </a:cubicBezTo>
                  <a:cubicBezTo>
                    <a:pt x="584" y="348"/>
                    <a:pt x="582" y="349"/>
                    <a:pt x="581" y="349"/>
                  </a:cubicBezTo>
                  <a:cubicBezTo>
                    <a:pt x="574" y="353"/>
                    <a:pt x="565" y="358"/>
                    <a:pt x="563" y="367"/>
                  </a:cubicBezTo>
                  <a:cubicBezTo>
                    <a:pt x="561" y="376"/>
                    <a:pt x="566" y="382"/>
                    <a:pt x="569" y="386"/>
                  </a:cubicBezTo>
                  <a:cubicBezTo>
                    <a:pt x="570" y="387"/>
                    <a:pt x="571" y="388"/>
                    <a:pt x="571" y="389"/>
                  </a:cubicBezTo>
                  <a:cubicBezTo>
                    <a:pt x="574" y="393"/>
                    <a:pt x="575" y="396"/>
                    <a:pt x="576" y="398"/>
                  </a:cubicBezTo>
                  <a:cubicBezTo>
                    <a:pt x="579" y="404"/>
                    <a:pt x="580" y="410"/>
                    <a:pt x="580" y="415"/>
                  </a:cubicBezTo>
                  <a:cubicBezTo>
                    <a:pt x="579" y="418"/>
                    <a:pt x="572" y="421"/>
                    <a:pt x="568" y="423"/>
                  </a:cubicBezTo>
                  <a:cubicBezTo>
                    <a:pt x="568" y="423"/>
                    <a:pt x="568" y="423"/>
                    <a:pt x="568" y="423"/>
                  </a:cubicBezTo>
                  <a:cubicBezTo>
                    <a:pt x="567" y="423"/>
                    <a:pt x="567" y="424"/>
                    <a:pt x="566" y="424"/>
                  </a:cubicBezTo>
                  <a:cubicBezTo>
                    <a:pt x="564" y="425"/>
                    <a:pt x="561" y="426"/>
                    <a:pt x="559" y="428"/>
                  </a:cubicBezTo>
                  <a:cubicBezTo>
                    <a:pt x="557" y="430"/>
                    <a:pt x="556" y="432"/>
                    <a:pt x="556" y="434"/>
                  </a:cubicBezTo>
                  <a:cubicBezTo>
                    <a:pt x="556" y="437"/>
                    <a:pt x="558" y="439"/>
                    <a:pt x="560" y="441"/>
                  </a:cubicBezTo>
                  <a:cubicBezTo>
                    <a:pt x="561" y="441"/>
                    <a:pt x="561" y="441"/>
                    <a:pt x="561" y="441"/>
                  </a:cubicBezTo>
                  <a:cubicBezTo>
                    <a:pt x="562" y="443"/>
                    <a:pt x="564" y="445"/>
                    <a:pt x="565" y="446"/>
                  </a:cubicBezTo>
                  <a:cubicBezTo>
                    <a:pt x="569" y="452"/>
                    <a:pt x="573" y="461"/>
                    <a:pt x="570" y="464"/>
                  </a:cubicBezTo>
                  <a:cubicBezTo>
                    <a:pt x="569" y="465"/>
                    <a:pt x="569" y="465"/>
                    <a:pt x="569" y="465"/>
                  </a:cubicBezTo>
                  <a:cubicBezTo>
                    <a:pt x="569" y="466"/>
                    <a:pt x="568" y="466"/>
                    <a:pt x="567" y="467"/>
                  </a:cubicBezTo>
                  <a:cubicBezTo>
                    <a:pt x="564" y="471"/>
                    <a:pt x="561" y="474"/>
                    <a:pt x="559" y="476"/>
                  </a:cubicBezTo>
                  <a:cubicBezTo>
                    <a:pt x="556" y="481"/>
                    <a:pt x="552" y="489"/>
                    <a:pt x="558" y="502"/>
                  </a:cubicBezTo>
                  <a:cubicBezTo>
                    <a:pt x="559" y="505"/>
                    <a:pt x="561" y="508"/>
                    <a:pt x="562" y="511"/>
                  </a:cubicBezTo>
                  <a:cubicBezTo>
                    <a:pt x="563" y="512"/>
                    <a:pt x="563" y="512"/>
                    <a:pt x="563" y="512"/>
                  </a:cubicBezTo>
                  <a:cubicBezTo>
                    <a:pt x="567" y="520"/>
                    <a:pt x="571" y="528"/>
                    <a:pt x="572" y="537"/>
                  </a:cubicBezTo>
                  <a:cubicBezTo>
                    <a:pt x="575" y="552"/>
                    <a:pt x="567" y="562"/>
                    <a:pt x="552" y="574"/>
                  </a:cubicBezTo>
                  <a:cubicBezTo>
                    <a:pt x="542" y="581"/>
                    <a:pt x="523" y="585"/>
                    <a:pt x="514" y="586"/>
                  </a:cubicBezTo>
                  <a:cubicBezTo>
                    <a:pt x="501" y="588"/>
                    <a:pt x="489" y="589"/>
                    <a:pt x="477" y="590"/>
                  </a:cubicBezTo>
                  <a:cubicBezTo>
                    <a:pt x="472" y="590"/>
                    <a:pt x="472" y="590"/>
                    <a:pt x="472" y="590"/>
                  </a:cubicBezTo>
                  <a:cubicBezTo>
                    <a:pt x="451" y="592"/>
                    <a:pt x="421" y="594"/>
                    <a:pt x="413" y="622"/>
                  </a:cubicBezTo>
                  <a:cubicBezTo>
                    <a:pt x="411" y="628"/>
                    <a:pt x="411" y="634"/>
                    <a:pt x="410" y="640"/>
                  </a:cubicBezTo>
                  <a:cubicBezTo>
                    <a:pt x="410" y="643"/>
                    <a:pt x="410" y="643"/>
                    <a:pt x="410" y="643"/>
                  </a:cubicBezTo>
                  <a:cubicBezTo>
                    <a:pt x="409" y="660"/>
                    <a:pt x="411" y="675"/>
                    <a:pt x="414" y="688"/>
                  </a:cubicBezTo>
                  <a:cubicBezTo>
                    <a:pt x="418" y="702"/>
                    <a:pt x="423" y="716"/>
                    <a:pt x="429" y="729"/>
                  </a:cubicBezTo>
                  <a:cubicBezTo>
                    <a:pt x="93" y="720"/>
                    <a:pt x="93" y="720"/>
                    <a:pt x="93" y="72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79" name="PA_任意多边形 76"/>
            <p:cNvSpPr/>
            <p:nvPr>
              <p:custDataLst>
                <p:tags r:id="rId74"/>
              </p:custDataLst>
            </p:nvPr>
          </p:nvSpPr>
          <p:spPr bwMode="auto">
            <a:xfrm>
              <a:off x="7844054" y="3947407"/>
              <a:ext cx="5699" cy="12823"/>
            </a:xfrm>
            <a:custGeom>
              <a:avLst/>
              <a:gdLst>
                <a:gd name="T0" fmla="*/ 0 w 4"/>
                <a:gd name="T1" fmla="*/ 9 h 9"/>
                <a:gd name="T2" fmla="*/ 0 w 4"/>
                <a:gd name="T3" fmla="*/ 9 h 9"/>
                <a:gd name="T4" fmla="*/ 0 w 4"/>
                <a:gd name="T5" fmla="*/ 9 h 9"/>
                <a:gd name="T6" fmla="*/ 4 w 4"/>
                <a:gd name="T7" fmla="*/ 0 h 9"/>
                <a:gd name="T8" fmla="*/ 0 w 4"/>
                <a:gd name="T9" fmla="*/ 9 h 9"/>
                <a:gd name="T10" fmla="*/ 0 w 4"/>
                <a:gd name="T11" fmla="*/ 9 h 9"/>
                <a:gd name="T12" fmla="*/ 0 w 4"/>
                <a:gd name="T13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9">
                  <a:moveTo>
                    <a:pt x="0" y="9"/>
                  </a:moveTo>
                  <a:lnTo>
                    <a:pt x="0" y="9"/>
                  </a:lnTo>
                  <a:lnTo>
                    <a:pt x="0" y="9"/>
                  </a:lnTo>
                  <a:lnTo>
                    <a:pt x="4" y="0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80" name="PA_任意多边形 77"/>
            <p:cNvSpPr/>
            <p:nvPr>
              <p:custDataLst>
                <p:tags r:id="rId75"/>
              </p:custDataLst>
            </p:nvPr>
          </p:nvSpPr>
          <p:spPr bwMode="auto">
            <a:xfrm>
              <a:off x="7844054" y="3960229"/>
              <a:ext cx="0" cy="5699"/>
            </a:xfrm>
            <a:custGeom>
              <a:avLst/>
              <a:gdLst>
                <a:gd name="T0" fmla="*/ 0 h 4"/>
                <a:gd name="T1" fmla="*/ 4 h 4"/>
                <a:gd name="T2" fmla="*/ 0 h 4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4">
                  <a:moveTo>
                    <a:pt x="0" y="0"/>
                  </a:moveTo>
                  <a:lnTo>
                    <a:pt x="0" y="4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81" name="PA_任意多边形 78"/>
            <p:cNvSpPr/>
            <p:nvPr>
              <p:custDataLst>
                <p:tags r:id="rId76"/>
              </p:custDataLst>
            </p:nvPr>
          </p:nvSpPr>
          <p:spPr bwMode="auto">
            <a:xfrm>
              <a:off x="7844054" y="3965928"/>
              <a:ext cx="0" cy="5699"/>
            </a:xfrm>
            <a:custGeom>
              <a:avLst/>
              <a:gdLst>
                <a:gd name="T0" fmla="*/ 4 h 4"/>
                <a:gd name="T1" fmla="*/ 4 h 4"/>
                <a:gd name="T2" fmla="*/ 0 h 4"/>
                <a:gd name="T3" fmla="*/ 0 h 4"/>
                <a:gd name="T4" fmla="*/ 0 h 4"/>
                <a:gd name="T5" fmla="*/ 0 h 4"/>
                <a:gd name="T6" fmla="*/ 4 h 4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</a:cxnLst>
              <a:rect l="0" t="0" r="r" b="b"/>
              <a:pathLst>
                <a:path h="4">
                  <a:moveTo>
                    <a:pt x="0" y="4"/>
                  </a:moveTo>
                  <a:lnTo>
                    <a:pt x="0" y="4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82" name="PA_任意多边形 79"/>
            <p:cNvSpPr/>
            <p:nvPr>
              <p:custDataLst>
                <p:tags r:id="rId77"/>
              </p:custDataLst>
            </p:nvPr>
          </p:nvSpPr>
          <p:spPr bwMode="auto">
            <a:xfrm>
              <a:off x="7868275" y="3990149"/>
              <a:ext cx="5699" cy="7124"/>
            </a:xfrm>
            <a:custGeom>
              <a:avLst/>
              <a:gdLst>
                <a:gd name="T0" fmla="*/ 4 w 4"/>
                <a:gd name="T1" fmla="*/ 0 h 5"/>
                <a:gd name="T2" fmla="*/ 4 w 4"/>
                <a:gd name="T3" fmla="*/ 0 h 5"/>
                <a:gd name="T4" fmla="*/ 0 w 4"/>
                <a:gd name="T5" fmla="*/ 5 h 5"/>
                <a:gd name="T6" fmla="*/ 4 w 4"/>
                <a:gd name="T7" fmla="*/ 5 h 5"/>
                <a:gd name="T8" fmla="*/ 4 w 4"/>
                <a:gd name="T9" fmla="*/ 5 h 5"/>
                <a:gd name="T10" fmla="*/ 4 w 4"/>
                <a:gd name="T1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5">
                  <a:moveTo>
                    <a:pt x="4" y="0"/>
                  </a:moveTo>
                  <a:lnTo>
                    <a:pt x="4" y="0"/>
                  </a:lnTo>
                  <a:lnTo>
                    <a:pt x="0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83" name="PA_矩形 80"/>
            <p:cNvSpPr>
              <a:spLocks noChangeArrowheads="1"/>
            </p:cNvSpPr>
            <p:nvPr>
              <p:custDataLst>
                <p:tags r:id="rId78"/>
              </p:custDataLst>
            </p:nvPr>
          </p:nvSpPr>
          <p:spPr bwMode="auto">
            <a:xfrm>
              <a:off x="7868275" y="3997272"/>
              <a:ext cx="1425" cy="5699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84" name="PA_矩形 81"/>
            <p:cNvSpPr>
              <a:spLocks noChangeArrowheads="1"/>
            </p:cNvSpPr>
            <p:nvPr>
              <p:custDataLst>
                <p:tags r:id="rId79"/>
              </p:custDataLst>
            </p:nvPr>
          </p:nvSpPr>
          <p:spPr bwMode="auto">
            <a:xfrm>
              <a:off x="7825533" y="4310712"/>
              <a:ext cx="1425" cy="142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85" name="PA_矩形 82"/>
            <p:cNvSpPr>
              <a:spLocks noChangeArrowheads="1"/>
            </p:cNvSpPr>
            <p:nvPr>
              <p:custDataLst>
                <p:tags r:id="rId80"/>
              </p:custDataLst>
            </p:nvPr>
          </p:nvSpPr>
          <p:spPr bwMode="auto">
            <a:xfrm>
              <a:off x="7849753" y="4347755"/>
              <a:ext cx="1425" cy="142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86" name="PA_矩形 83"/>
            <p:cNvSpPr>
              <a:spLocks noChangeArrowheads="1"/>
            </p:cNvSpPr>
            <p:nvPr>
              <p:custDataLst>
                <p:tags r:id="rId81"/>
              </p:custDataLst>
            </p:nvPr>
          </p:nvSpPr>
          <p:spPr bwMode="auto">
            <a:xfrm>
              <a:off x="7849753" y="4347755"/>
              <a:ext cx="1425" cy="5699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87" name="PA_矩形 84"/>
            <p:cNvSpPr>
              <a:spLocks noChangeArrowheads="1"/>
            </p:cNvSpPr>
            <p:nvPr>
              <p:custDataLst>
                <p:tags r:id="rId82"/>
              </p:custDataLst>
            </p:nvPr>
          </p:nvSpPr>
          <p:spPr bwMode="auto">
            <a:xfrm>
              <a:off x="7873973" y="4427540"/>
              <a:ext cx="1425" cy="142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88" name="PA_矩形 85"/>
            <p:cNvSpPr>
              <a:spLocks noChangeArrowheads="1"/>
            </p:cNvSpPr>
            <p:nvPr>
              <p:custDataLst>
                <p:tags r:id="rId83"/>
              </p:custDataLst>
            </p:nvPr>
          </p:nvSpPr>
          <p:spPr bwMode="auto">
            <a:xfrm>
              <a:off x="7992225" y="3725149"/>
              <a:ext cx="1425" cy="142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89" name="PA_任意多边形 86"/>
            <p:cNvSpPr/>
            <p:nvPr>
              <p:custDataLst>
                <p:tags r:id="rId84"/>
              </p:custDataLst>
            </p:nvPr>
          </p:nvSpPr>
          <p:spPr bwMode="auto">
            <a:xfrm>
              <a:off x="7844054" y="3947407"/>
              <a:ext cx="5699" cy="12823"/>
            </a:xfrm>
            <a:custGeom>
              <a:avLst/>
              <a:gdLst>
                <a:gd name="T0" fmla="*/ 0 w 4"/>
                <a:gd name="T1" fmla="*/ 9 h 9"/>
                <a:gd name="T2" fmla="*/ 0 w 4"/>
                <a:gd name="T3" fmla="*/ 9 h 9"/>
                <a:gd name="T4" fmla="*/ 0 w 4"/>
                <a:gd name="T5" fmla="*/ 9 h 9"/>
                <a:gd name="T6" fmla="*/ 4 w 4"/>
                <a:gd name="T7" fmla="*/ 0 h 9"/>
                <a:gd name="T8" fmla="*/ 0 w 4"/>
                <a:gd name="T9" fmla="*/ 9 h 9"/>
                <a:gd name="T10" fmla="*/ 0 w 4"/>
                <a:gd name="T11" fmla="*/ 9 h 9"/>
                <a:gd name="T12" fmla="*/ 0 w 4"/>
                <a:gd name="T13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9">
                  <a:moveTo>
                    <a:pt x="0" y="9"/>
                  </a:moveTo>
                  <a:lnTo>
                    <a:pt x="0" y="9"/>
                  </a:lnTo>
                  <a:lnTo>
                    <a:pt x="0" y="9"/>
                  </a:lnTo>
                  <a:lnTo>
                    <a:pt x="4" y="0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90" name="PA_任意多边形 87"/>
            <p:cNvSpPr/>
            <p:nvPr>
              <p:custDataLst>
                <p:tags r:id="rId85"/>
              </p:custDataLst>
            </p:nvPr>
          </p:nvSpPr>
          <p:spPr bwMode="auto">
            <a:xfrm>
              <a:off x="7844054" y="3960229"/>
              <a:ext cx="0" cy="5699"/>
            </a:xfrm>
            <a:custGeom>
              <a:avLst/>
              <a:gdLst>
                <a:gd name="T0" fmla="*/ 0 h 4"/>
                <a:gd name="T1" fmla="*/ 4 h 4"/>
                <a:gd name="T2" fmla="*/ 0 h 4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4">
                  <a:moveTo>
                    <a:pt x="0" y="0"/>
                  </a:moveTo>
                  <a:lnTo>
                    <a:pt x="0" y="4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91" name="PA_任意多边形 88"/>
            <p:cNvSpPr/>
            <p:nvPr>
              <p:custDataLst>
                <p:tags r:id="rId86"/>
              </p:custDataLst>
            </p:nvPr>
          </p:nvSpPr>
          <p:spPr bwMode="auto">
            <a:xfrm>
              <a:off x="7844054" y="3965928"/>
              <a:ext cx="0" cy="5699"/>
            </a:xfrm>
            <a:custGeom>
              <a:avLst/>
              <a:gdLst>
                <a:gd name="T0" fmla="*/ 4 h 4"/>
                <a:gd name="T1" fmla="*/ 4 h 4"/>
                <a:gd name="T2" fmla="*/ 0 h 4"/>
                <a:gd name="T3" fmla="*/ 0 h 4"/>
                <a:gd name="T4" fmla="*/ 0 h 4"/>
                <a:gd name="T5" fmla="*/ 0 h 4"/>
                <a:gd name="T6" fmla="*/ 4 h 4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</a:cxnLst>
              <a:rect l="0" t="0" r="r" b="b"/>
              <a:pathLst>
                <a:path h="4">
                  <a:moveTo>
                    <a:pt x="0" y="4"/>
                  </a:moveTo>
                  <a:lnTo>
                    <a:pt x="0" y="4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92" name="PA_任意多边形 89"/>
            <p:cNvSpPr/>
            <p:nvPr>
              <p:custDataLst>
                <p:tags r:id="rId87"/>
              </p:custDataLst>
            </p:nvPr>
          </p:nvSpPr>
          <p:spPr bwMode="auto">
            <a:xfrm>
              <a:off x="7868275" y="3990149"/>
              <a:ext cx="5699" cy="7124"/>
            </a:xfrm>
            <a:custGeom>
              <a:avLst/>
              <a:gdLst>
                <a:gd name="T0" fmla="*/ 4 w 4"/>
                <a:gd name="T1" fmla="*/ 0 h 5"/>
                <a:gd name="T2" fmla="*/ 4 w 4"/>
                <a:gd name="T3" fmla="*/ 0 h 5"/>
                <a:gd name="T4" fmla="*/ 0 w 4"/>
                <a:gd name="T5" fmla="*/ 5 h 5"/>
                <a:gd name="T6" fmla="*/ 4 w 4"/>
                <a:gd name="T7" fmla="*/ 5 h 5"/>
                <a:gd name="T8" fmla="*/ 4 w 4"/>
                <a:gd name="T9" fmla="*/ 5 h 5"/>
                <a:gd name="T10" fmla="*/ 4 w 4"/>
                <a:gd name="T1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5">
                  <a:moveTo>
                    <a:pt x="4" y="0"/>
                  </a:moveTo>
                  <a:lnTo>
                    <a:pt x="4" y="0"/>
                  </a:lnTo>
                  <a:lnTo>
                    <a:pt x="0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93" name="PA_矩形 90"/>
            <p:cNvSpPr>
              <a:spLocks noChangeArrowheads="1"/>
            </p:cNvSpPr>
            <p:nvPr>
              <p:custDataLst>
                <p:tags r:id="rId88"/>
              </p:custDataLst>
            </p:nvPr>
          </p:nvSpPr>
          <p:spPr bwMode="auto">
            <a:xfrm>
              <a:off x="7868275" y="3997272"/>
              <a:ext cx="1425" cy="5699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94" name="PA_任意多边形 91"/>
            <p:cNvSpPr/>
            <p:nvPr>
              <p:custDataLst>
                <p:tags r:id="rId89"/>
              </p:custDataLst>
            </p:nvPr>
          </p:nvSpPr>
          <p:spPr bwMode="auto">
            <a:xfrm>
              <a:off x="7905317" y="402719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95" name="PA_任意多边形 92"/>
            <p:cNvSpPr/>
            <p:nvPr>
              <p:custDataLst>
                <p:tags r:id="rId90"/>
              </p:custDataLst>
            </p:nvPr>
          </p:nvSpPr>
          <p:spPr bwMode="auto">
            <a:xfrm>
              <a:off x="7923838" y="4162540"/>
              <a:ext cx="0" cy="7124"/>
            </a:xfrm>
            <a:custGeom>
              <a:avLst/>
              <a:gdLst>
                <a:gd name="T0" fmla="*/ 5 h 5"/>
                <a:gd name="T1" fmla="*/ 0 h 5"/>
                <a:gd name="T2" fmla="*/ 5 h 5"/>
                <a:gd name="T3" fmla="*/ 5 h 5"/>
                <a:gd name="T4" fmla="*/ 5 h 5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5">
                  <a:moveTo>
                    <a:pt x="0" y="5"/>
                  </a:moveTo>
                  <a:lnTo>
                    <a:pt x="0" y="0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96" name="PA_矩形 93"/>
            <p:cNvSpPr>
              <a:spLocks noChangeArrowheads="1"/>
            </p:cNvSpPr>
            <p:nvPr>
              <p:custDataLst>
                <p:tags r:id="rId91"/>
              </p:custDataLst>
            </p:nvPr>
          </p:nvSpPr>
          <p:spPr bwMode="auto">
            <a:xfrm>
              <a:off x="7825533" y="4310712"/>
              <a:ext cx="1425" cy="142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97" name="PA_矩形 94"/>
            <p:cNvSpPr>
              <a:spLocks noChangeArrowheads="1"/>
            </p:cNvSpPr>
            <p:nvPr>
              <p:custDataLst>
                <p:tags r:id="rId92"/>
              </p:custDataLst>
            </p:nvPr>
          </p:nvSpPr>
          <p:spPr bwMode="auto">
            <a:xfrm>
              <a:off x="7831232" y="4316411"/>
              <a:ext cx="1425" cy="142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98" name="PA_矩形 95"/>
            <p:cNvSpPr>
              <a:spLocks noChangeArrowheads="1"/>
            </p:cNvSpPr>
            <p:nvPr>
              <p:custDataLst>
                <p:tags r:id="rId93"/>
              </p:custDataLst>
            </p:nvPr>
          </p:nvSpPr>
          <p:spPr bwMode="auto">
            <a:xfrm>
              <a:off x="7849753" y="4347755"/>
              <a:ext cx="1425" cy="142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99" name="PA_矩形 96"/>
            <p:cNvSpPr>
              <a:spLocks noChangeArrowheads="1"/>
            </p:cNvSpPr>
            <p:nvPr>
              <p:custDataLst>
                <p:tags r:id="rId94"/>
              </p:custDataLst>
            </p:nvPr>
          </p:nvSpPr>
          <p:spPr bwMode="auto">
            <a:xfrm>
              <a:off x="7849753" y="4347755"/>
              <a:ext cx="1425" cy="5699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500" name="PA_矩形 97"/>
            <p:cNvSpPr>
              <a:spLocks noChangeArrowheads="1"/>
            </p:cNvSpPr>
            <p:nvPr>
              <p:custDataLst>
                <p:tags r:id="rId95"/>
              </p:custDataLst>
            </p:nvPr>
          </p:nvSpPr>
          <p:spPr bwMode="auto">
            <a:xfrm>
              <a:off x="7855452" y="4360578"/>
              <a:ext cx="1425" cy="142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501" name="PA_矩形 98"/>
            <p:cNvSpPr>
              <a:spLocks noChangeArrowheads="1"/>
            </p:cNvSpPr>
            <p:nvPr>
              <p:custDataLst>
                <p:tags r:id="rId96"/>
              </p:custDataLst>
            </p:nvPr>
          </p:nvSpPr>
          <p:spPr bwMode="auto">
            <a:xfrm>
              <a:off x="7873973" y="4427540"/>
              <a:ext cx="1425" cy="142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502" name="PA_任意多边形 99"/>
            <p:cNvSpPr/>
            <p:nvPr>
              <p:custDataLst>
                <p:tags r:id="rId97"/>
              </p:custDataLst>
            </p:nvPr>
          </p:nvSpPr>
          <p:spPr bwMode="auto">
            <a:xfrm>
              <a:off x="7873973" y="4446062"/>
              <a:ext cx="0" cy="7124"/>
            </a:xfrm>
            <a:custGeom>
              <a:avLst/>
              <a:gdLst>
                <a:gd name="T0" fmla="*/ 5 h 5"/>
                <a:gd name="T1" fmla="*/ 0 h 5"/>
                <a:gd name="T2" fmla="*/ 5 h 5"/>
                <a:gd name="T3" fmla="*/ 5 h 5"/>
                <a:gd name="T4" fmla="*/ 5 h 5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5">
                  <a:moveTo>
                    <a:pt x="0" y="5"/>
                  </a:moveTo>
                  <a:lnTo>
                    <a:pt x="0" y="0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503" name="PA_任意多边形 100"/>
            <p:cNvSpPr/>
            <p:nvPr>
              <p:custDataLst>
                <p:tags r:id="rId98"/>
              </p:custDataLst>
            </p:nvPr>
          </p:nvSpPr>
          <p:spPr bwMode="auto">
            <a:xfrm>
              <a:off x="7862576" y="4464583"/>
              <a:ext cx="5699" cy="0"/>
            </a:xfrm>
            <a:custGeom>
              <a:avLst/>
              <a:gdLst>
                <a:gd name="T0" fmla="*/ 4 w 4"/>
                <a:gd name="T1" fmla="*/ 4 w 4"/>
                <a:gd name="T2" fmla="*/ 4 w 4"/>
                <a:gd name="T3" fmla="*/ 0 w 4"/>
                <a:gd name="T4" fmla="*/ 4 w 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4">
                  <a:moveTo>
                    <a:pt x="4" y="0"/>
                  </a:moveTo>
                  <a:lnTo>
                    <a:pt x="4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504" name="PA_任意多边形 101"/>
            <p:cNvSpPr/>
            <p:nvPr>
              <p:custDataLst>
                <p:tags r:id="rId99"/>
              </p:custDataLst>
            </p:nvPr>
          </p:nvSpPr>
          <p:spPr bwMode="auto">
            <a:xfrm>
              <a:off x="7836931" y="4490228"/>
              <a:ext cx="0" cy="5699"/>
            </a:xfrm>
            <a:custGeom>
              <a:avLst/>
              <a:gdLst>
                <a:gd name="T0" fmla="*/ 0 h 4"/>
                <a:gd name="T1" fmla="*/ 4 h 4"/>
                <a:gd name="T2" fmla="*/ 4 h 4"/>
                <a:gd name="T3" fmla="*/ 4 h 4"/>
                <a:gd name="T4" fmla="*/ 0 h 4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4">
                  <a:moveTo>
                    <a:pt x="0" y="0"/>
                  </a:move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505" name="PA_任意多边形 102"/>
            <p:cNvSpPr/>
            <p:nvPr>
              <p:custDataLst>
                <p:tags r:id="rId100"/>
              </p:custDataLst>
            </p:nvPr>
          </p:nvSpPr>
          <p:spPr bwMode="auto">
            <a:xfrm>
              <a:off x="4254884" y="1543891"/>
              <a:ext cx="3846766" cy="4571951"/>
            </a:xfrm>
            <a:custGeom>
              <a:avLst/>
              <a:gdLst>
                <a:gd name="T0" fmla="*/ 274 w 624"/>
                <a:gd name="T1" fmla="*/ 1 h 742"/>
                <a:gd name="T2" fmla="*/ 379 w 624"/>
                <a:gd name="T3" fmla="*/ 11 h 742"/>
                <a:gd name="T4" fmla="*/ 450 w 624"/>
                <a:gd name="T5" fmla="*/ 46 h 742"/>
                <a:gd name="T6" fmla="*/ 500 w 624"/>
                <a:gd name="T7" fmla="*/ 100 h 742"/>
                <a:gd name="T8" fmla="*/ 514 w 624"/>
                <a:gd name="T9" fmla="*/ 135 h 742"/>
                <a:gd name="T10" fmla="*/ 522 w 624"/>
                <a:gd name="T11" fmla="*/ 205 h 742"/>
                <a:gd name="T12" fmla="*/ 543 w 624"/>
                <a:gd name="T13" fmla="*/ 250 h 742"/>
                <a:gd name="T14" fmla="*/ 564 w 624"/>
                <a:gd name="T15" fmla="*/ 264 h 742"/>
                <a:gd name="T16" fmla="*/ 606 w 624"/>
                <a:gd name="T17" fmla="*/ 294 h 742"/>
                <a:gd name="T18" fmla="*/ 624 w 624"/>
                <a:gd name="T19" fmla="*/ 316 h 742"/>
                <a:gd name="T20" fmla="*/ 613 w 624"/>
                <a:gd name="T21" fmla="*/ 348 h 742"/>
                <a:gd name="T22" fmla="*/ 605 w 624"/>
                <a:gd name="T23" fmla="*/ 353 h 742"/>
                <a:gd name="T24" fmla="*/ 594 w 624"/>
                <a:gd name="T25" fmla="*/ 359 h 742"/>
                <a:gd name="T26" fmla="*/ 575 w 624"/>
                <a:gd name="T27" fmla="*/ 376 h 742"/>
                <a:gd name="T28" fmla="*/ 582 w 624"/>
                <a:gd name="T29" fmla="*/ 393 h 742"/>
                <a:gd name="T30" fmla="*/ 588 w 624"/>
                <a:gd name="T31" fmla="*/ 403 h 742"/>
                <a:gd name="T32" fmla="*/ 592 w 624"/>
                <a:gd name="T33" fmla="*/ 423 h 742"/>
                <a:gd name="T34" fmla="*/ 576 w 624"/>
                <a:gd name="T35" fmla="*/ 436 h 742"/>
                <a:gd name="T36" fmla="*/ 569 w 624"/>
                <a:gd name="T37" fmla="*/ 439 h 742"/>
                <a:gd name="T38" fmla="*/ 571 w 624"/>
                <a:gd name="T39" fmla="*/ 444 h 742"/>
                <a:gd name="T40" fmla="*/ 576 w 624"/>
                <a:gd name="T41" fmla="*/ 450 h 742"/>
                <a:gd name="T42" fmla="*/ 581 w 624"/>
                <a:gd name="T43" fmla="*/ 475 h 742"/>
                <a:gd name="T44" fmla="*/ 570 w 624"/>
                <a:gd name="T45" fmla="*/ 486 h 742"/>
                <a:gd name="T46" fmla="*/ 570 w 624"/>
                <a:gd name="T47" fmla="*/ 507 h 742"/>
                <a:gd name="T48" fmla="*/ 573 w 624"/>
                <a:gd name="T49" fmla="*/ 515 h 742"/>
                <a:gd name="T50" fmla="*/ 584 w 624"/>
                <a:gd name="T51" fmla="*/ 543 h 742"/>
                <a:gd name="T52" fmla="*/ 562 w 624"/>
                <a:gd name="T53" fmla="*/ 585 h 742"/>
                <a:gd name="T54" fmla="*/ 521 w 624"/>
                <a:gd name="T55" fmla="*/ 599 h 742"/>
                <a:gd name="T56" fmla="*/ 481 w 624"/>
                <a:gd name="T57" fmla="*/ 603 h 742"/>
                <a:gd name="T58" fmla="*/ 424 w 624"/>
                <a:gd name="T59" fmla="*/ 631 h 742"/>
                <a:gd name="T60" fmla="*/ 422 w 624"/>
                <a:gd name="T61" fmla="*/ 650 h 742"/>
                <a:gd name="T62" fmla="*/ 426 w 624"/>
                <a:gd name="T63" fmla="*/ 693 h 742"/>
                <a:gd name="T64" fmla="*/ 444 w 624"/>
                <a:gd name="T65" fmla="*/ 742 h 742"/>
                <a:gd name="T66" fmla="*/ 298 w 624"/>
                <a:gd name="T67" fmla="*/ 739 h 742"/>
                <a:gd name="T68" fmla="*/ 99 w 624"/>
                <a:gd name="T69" fmla="*/ 733 h 742"/>
                <a:gd name="T70" fmla="*/ 83 w 624"/>
                <a:gd name="T71" fmla="*/ 733 h 742"/>
                <a:gd name="T72" fmla="*/ 119 w 624"/>
                <a:gd name="T73" fmla="*/ 676 h 742"/>
                <a:gd name="T74" fmla="*/ 132 w 624"/>
                <a:gd name="T75" fmla="*/ 637 h 742"/>
                <a:gd name="T76" fmla="*/ 126 w 624"/>
                <a:gd name="T77" fmla="*/ 562 h 742"/>
                <a:gd name="T78" fmla="*/ 81 w 624"/>
                <a:gd name="T79" fmla="*/ 477 h 742"/>
                <a:gd name="T80" fmla="*/ 68 w 624"/>
                <a:gd name="T81" fmla="*/ 461 h 742"/>
                <a:gd name="T82" fmla="*/ 44 w 624"/>
                <a:gd name="T83" fmla="*/ 428 h 742"/>
                <a:gd name="T84" fmla="*/ 45 w 624"/>
                <a:gd name="T85" fmla="*/ 429 h 742"/>
                <a:gd name="T86" fmla="*/ 2 w 624"/>
                <a:gd name="T87" fmla="*/ 310 h 742"/>
                <a:gd name="T88" fmla="*/ 1 w 624"/>
                <a:gd name="T89" fmla="*/ 260 h 742"/>
                <a:gd name="T90" fmla="*/ 4 w 624"/>
                <a:gd name="T91" fmla="*/ 236 h 742"/>
                <a:gd name="T92" fmla="*/ 12 w 624"/>
                <a:gd name="T93" fmla="*/ 204 h 742"/>
                <a:gd name="T94" fmla="*/ 17 w 624"/>
                <a:gd name="T95" fmla="*/ 186 h 742"/>
                <a:gd name="T96" fmla="*/ 24 w 624"/>
                <a:gd name="T97" fmla="*/ 170 h 742"/>
                <a:gd name="T98" fmla="*/ 23 w 624"/>
                <a:gd name="T99" fmla="*/ 171 h 742"/>
                <a:gd name="T100" fmla="*/ 77 w 624"/>
                <a:gd name="T101" fmla="*/ 85 h 742"/>
                <a:gd name="T102" fmla="*/ 76 w 624"/>
                <a:gd name="T103" fmla="*/ 86 h 742"/>
                <a:gd name="T104" fmla="*/ 92 w 624"/>
                <a:gd name="T105" fmla="*/ 71 h 742"/>
                <a:gd name="T106" fmla="*/ 114 w 624"/>
                <a:gd name="T107" fmla="*/ 53 h 742"/>
                <a:gd name="T108" fmla="*/ 163 w 624"/>
                <a:gd name="T109" fmla="*/ 27 h 742"/>
                <a:gd name="T110" fmla="*/ 274 w 624"/>
                <a:gd name="T111" fmla="*/ 1 h 7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24" h="742">
                  <a:moveTo>
                    <a:pt x="274" y="1"/>
                  </a:moveTo>
                  <a:cubicBezTo>
                    <a:pt x="309" y="0"/>
                    <a:pt x="345" y="2"/>
                    <a:pt x="379" y="11"/>
                  </a:cubicBezTo>
                  <a:cubicBezTo>
                    <a:pt x="404" y="19"/>
                    <a:pt x="428" y="31"/>
                    <a:pt x="450" y="46"/>
                  </a:cubicBezTo>
                  <a:cubicBezTo>
                    <a:pt x="470" y="59"/>
                    <a:pt x="488" y="79"/>
                    <a:pt x="500" y="100"/>
                  </a:cubicBezTo>
                  <a:cubicBezTo>
                    <a:pt x="506" y="111"/>
                    <a:pt x="512" y="122"/>
                    <a:pt x="514" y="135"/>
                  </a:cubicBezTo>
                  <a:cubicBezTo>
                    <a:pt x="518" y="158"/>
                    <a:pt x="518" y="182"/>
                    <a:pt x="522" y="205"/>
                  </a:cubicBezTo>
                  <a:cubicBezTo>
                    <a:pt x="525" y="223"/>
                    <a:pt x="530" y="237"/>
                    <a:pt x="543" y="250"/>
                  </a:cubicBezTo>
                  <a:cubicBezTo>
                    <a:pt x="548" y="256"/>
                    <a:pt x="557" y="260"/>
                    <a:pt x="564" y="264"/>
                  </a:cubicBezTo>
                  <a:cubicBezTo>
                    <a:pt x="578" y="274"/>
                    <a:pt x="593" y="283"/>
                    <a:pt x="606" y="294"/>
                  </a:cubicBezTo>
                  <a:cubicBezTo>
                    <a:pt x="613" y="299"/>
                    <a:pt x="623" y="308"/>
                    <a:pt x="624" y="316"/>
                  </a:cubicBezTo>
                  <a:cubicBezTo>
                    <a:pt x="624" y="316"/>
                    <a:pt x="624" y="339"/>
                    <a:pt x="613" y="348"/>
                  </a:cubicBezTo>
                  <a:cubicBezTo>
                    <a:pt x="610" y="350"/>
                    <a:pt x="607" y="351"/>
                    <a:pt x="605" y="353"/>
                  </a:cubicBezTo>
                  <a:cubicBezTo>
                    <a:pt x="601" y="355"/>
                    <a:pt x="597" y="357"/>
                    <a:pt x="594" y="359"/>
                  </a:cubicBezTo>
                  <a:cubicBezTo>
                    <a:pt x="588" y="363"/>
                    <a:pt x="577" y="368"/>
                    <a:pt x="575" y="376"/>
                  </a:cubicBezTo>
                  <a:cubicBezTo>
                    <a:pt x="573" y="383"/>
                    <a:pt x="579" y="388"/>
                    <a:pt x="582" y="393"/>
                  </a:cubicBezTo>
                  <a:cubicBezTo>
                    <a:pt x="584" y="396"/>
                    <a:pt x="586" y="399"/>
                    <a:pt x="588" y="403"/>
                  </a:cubicBezTo>
                  <a:cubicBezTo>
                    <a:pt x="591" y="409"/>
                    <a:pt x="593" y="417"/>
                    <a:pt x="592" y="423"/>
                  </a:cubicBezTo>
                  <a:cubicBezTo>
                    <a:pt x="590" y="429"/>
                    <a:pt x="582" y="433"/>
                    <a:pt x="576" y="436"/>
                  </a:cubicBezTo>
                  <a:cubicBezTo>
                    <a:pt x="574" y="437"/>
                    <a:pt x="571" y="437"/>
                    <a:pt x="569" y="439"/>
                  </a:cubicBezTo>
                  <a:cubicBezTo>
                    <a:pt x="567" y="441"/>
                    <a:pt x="569" y="442"/>
                    <a:pt x="571" y="444"/>
                  </a:cubicBezTo>
                  <a:cubicBezTo>
                    <a:pt x="572" y="446"/>
                    <a:pt x="574" y="448"/>
                    <a:pt x="576" y="450"/>
                  </a:cubicBezTo>
                  <a:cubicBezTo>
                    <a:pt x="580" y="456"/>
                    <a:pt x="587" y="468"/>
                    <a:pt x="581" y="475"/>
                  </a:cubicBezTo>
                  <a:cubicBezTo>
                    <a:pt x="581" y="475"/>
                    <a:pt x="572" y="483"/>
                    <a:pt x="570" y="486"/>
                  </a:cubicBezTo>
                  <a:cubicBezTo>
                    <a:pt x="565" y="492"/>
                    <a:pt x="567" y="500"/>
                    <a:pt x="570" y="507"/>
                  </a:cubicBezTo>
                  <a:cubicBezTo>
                    <a:pt x="571" y="510"/>
                    <a:pt x="572" y="512"/>
                    <a:pt x="573" y="515"/>
                  </a:cubicBezTo>
                  <a:cubicBezTo>
                    <a:pt x="578" y="524"/>
                    <a:pt x="582" y="533"/>
                    <a:pt x="584" y="543"/>
                  </a:cubicBezTo>
                  <a:cubicBezTo>
                    <a:pt x="588" y="562"/>
                    <a:pt x="576" y="574"/>
                    <a:pt x="562" y="585"/>
                  </a:cubicBezTo>
                  <a:cubicBezTo>
                    <a:pt x="552" y="593"/>
                    <a:pt x="533" y="597"/>
                    <a:pt x="521" y="599"/>
                  </a:cubicBezTo>
                  <a:cubicBezTo>
                    <a:pt x="507" y="601"/>
                    <a:pt x="494" y="602"/>
                    <a:pt x="481" y="603"/>
                  </a:cubicBezTo>
                  <a:cubicBezTo>
                    <a:pt x="459" y="605"/>
                    <a:pt x="432" y="606"/>
                    <a:pt x="424" y="631"/>
                  </a:cubicBezTo>
                  <a:cubicBezTo>
                    <a:pt x="423" y="637"/>
                    <a:pt x="423" y="643"/>
                    <a:pt x="422" y="650"/>
                  </a:cubicBezTo>
                  <a:cubicBezTo>
                    <a:pt x="421" y="664"/>
                    <a:pt x="422" y="679"/>
                    <a:pt x="426" y="693"/>
                  </a:cubicBezTo>
                  <a:cubicBezTo>
                    <a:pt x="431" y="710"/>
                    <a:pt x="437" y="726"/>
                    <a:pt x="444" y="742"/>
                  </a:cubicBezTo>
                  <a:cubicBezTo>
                    <a:pt x="395" y="741"/>
                    <a:pt x="347" y="740"/>
                    <a:pt x="298" y="739"/>
                  </a:cubicBezTo>
                  <a:cubicBezTo>
                    <a:pt x="232" y="737"/>
                    <a:pt x="166" y="735"/>
                    <a:pt x="99" y="733"/>
                  </a:cubicBezTo>
                  <a:cubicBezTo>
                    <a:pt x="94" y="733"/>
                    <a:pt x="88" y="733"/>
                    <a:pt x="83" y="733"/>
                  </a:cubicBezTo>
                  <a:cubicBezTo>
                    <a:pt x="96" y="715"/>
                    <a:pt x="110" y="697"/>
                    <a:pt x="119" y="676"/>
                  </a:cubicBezTo>
                  <a:cubicBezTo>
                    <a:pt x="125" y="663"/>
                    <a:pt x="129" y="650"/>
                    <a:pt x="132" y="637"/>
                  </a:cubicBezTo>
                  <a:cubicBezTo>
                    <a:pt x="136" y="612"/>
                    <a:pt x="133" y="586"/>
                    <a:pt x="126" y="562"/>
                  </a:cubicBezTo>
                  <a:cubicBezTo>
                    <a:pt x="118" y="531"/>
                    <a:pt x="100" y="502"/>
                    <a:pt x="81" y="477"/>
                  </a:cubicBezTo>
                  <a:cubicBezTo>
                    <a:pt x="76" y="471"/>
                    <a:pt x="72" y="467"/>
                    <a:pt x="68" y="461"/>
                  </a:cubicBezTo>
                  <a:cubicBezTo>
                    <a:pt x="59" y="450"/>
                    <a:pt x="51" y="439"/>
                    <a:pt x="44" y="428"/>
                  </a:cubicBezTo>
                  <a:cubicBezTo>
                    <a:pt x="45" y="428"/>
                    <a:pt x="45" y="429"/>
                    <a:pt x="45" y="429"/>
                  </a:cubicBezTo>
                  <a:cubicBezTo>
                    <a:pt x="23" y="393"/>
                    <a:pt x="8" y="353"/>
                    <a:pt x="2" y="310"/>
                  </a:cubicBezTo>
                  <a:cubicBezTo>
                    <a:pt x="0" y="293"/>
                    <a:pt x="0" y="277"/>
                    <a:pt x="1" y="260"/>
                  </a:cubicBezTo>
                  <a:cubicBezTo>
                    <a:pt x="1" y="252"/>
                    <a:pt x="3" y="244"/>
                    <a:pt x="4" y="236"/>
                  </a:cubicBezTo>
                  <a:cubicBezTo>
                    <a:pt x="5" y="225"/>
                    <a:pt x="8" y="214"/>
                    <a:pt x="12" y="204"/>
                  </a:cubicBezTo>
                  <a:cubicBezTo>
                    <a:pt x="13" y="198"/>
                    <a:pt x="15" y="192"/>
                    <a:pt x="17" y="186"/>
                  </a:cubicBezTo>
                  <a:cubicBezTo>
                    <a:pt x="19" y="181"/>
                    <a:pt x="21" y="174"/>
                    <a:pt x="24" y="170"/>
                  </a:cubicBezTo>
                  <a:cubicBezTo>
                    <a:pt x="23" y="171"/>
                    <a:pt x="23" y="171"/>
                    <a:pt x="23" y="171"/>
                  </a:cubicBezTo>
                  <a:cubicBezTo>
                    <a:pt x="38" y="139"/>
                    <a:pt x="53" y="110"/>
                    <a:pt x="77" y="85"/>
                  </a:cubicBezTo>
                  <a:cubicBezTo>
                    <a:pt x="77" y="85"/>
                    <a:pt x="77" y="86"/>
                    <a:pt x="76" y="86"/>
                  </a:cubicBezTo>
                  <a:cubicBezTo>
                    <a:pt x="80" y="80"/>
                    <a:pt x="87" y="75"/>
                    <a:pt x="92" y="71"/>
                  </a:cubicBezTo>
                  <a:cubicBezTo>
                    <a:pt x="99" y="65"/>
                    <a:pt x="106" y="59"/>
                    <a:pt x="114" y="53"/>
                  </a:cubicBezTo>
                  <a:cubicBezTo>
                    <a:pt x="129" y="43"/>
                    <a:pt x="146" y="34"/>
                    <a:pt x="163" y="27"/>
                  </a:cubicBezTo>
                  <a:cubicBezTo>
                    <a:pt x="198" y="12"/>
                    <a:pt x="236" y="4"/>
                    <a:pt x="274" y="1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</p:grpSp>
      <p:sp>
        <p:nvSpPr>
          <p:cNvPr id="628" name="PA_文本框 627"/>
          <p:cNvSpPr txBox="1"/>
          <p:nvPr>
            <p:custDataLst>
              <p:tags r:id="rId12"/>
            </p:custDataLst>
          </p:nvPr>
        </p:nvSpPr>
        <p:spPr>
          <a:xfrm flipH="1">
            <a:off x="4673336" y="3481570"/>
            <a:ext cx="449162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altLang="zh-CN" sz="5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mpact" panose="020B0806030902050204" pitchFamily="34" charset="0"/>
                <a:ea typeface="宋体" panose="02010600030101010101" pitchFamily="2" charset="-122"/>
                <a:cs typeface="+mn-cs"/>
              </a:rPr>
              <a:t>1</a:t>
            </a:r>
            <a:endParaRPr kumimoji="0" lang="zh-CN" altLang="en-US" sz="5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Impact" panose="020B0806030902050204" pitchFamily="3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07" name="PA_文本框 506"/>
          <p:cNvSpPr txBox="1"/>
          <p:nvPr>
            <p:custDataLst>
              <p:tags r:id="rId13"/>
            </p:custDataLst>
          </p:nvPr>
        </p:nvSpPr>
        <p:spPr>
          <a:xfrm flipH="1">
            <a:off x="6626617" y="3481570"/>
            <a:ext cx="532518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altLang="zh-CN" sz="5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mpact" panose="020B0806030902050204" pitchFamily="34" charset="0"/>
                <a:ea typeface="宋体" panose="02010600030101010101" pitchFamily="2" charset="-122"/>
                <a:cs typeface="+mn-cs"/>
              </a:rPr>
              <a:t>2</a:t>
            </a:r>
            <a:endParaRPr kumimoji="0" lang="zh-CN" altLang="en-US" sz="5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Impact" panose="020B0806030902050204" pitchFamily="34" charset="0"/>
              <a:ea typeface="宋体" panose="02010600030101010101" pitchFamily="2" charset="-122"/>
              <a:cs typeface="+mn-cs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2" fill="hold" nodeType="withEffect" p14:presetBounceEnd="33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33000">
                                          <p:cBhvr additive="base">
                                            <p:cTn id="7" dur="1000" fill="hold"/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33000">
                                          <p:cBhvr additive="base">
                                            <p:cTn id="8" dur="1000" fill="hold"/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2" fill="hold" nodeType="withEffect" p14:presetBounceEnd="33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33000">
                                          <p:cBhvr additive="base">
                                            <p:cTn id="11" dur="1000" fill="hold"/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33000">
                                          <p:cBhvr additive="base">
                                            <p:cTn id="12" dur="1000" fill="hold"/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2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000" fill="hold"/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000" fill="hold"/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2" fill="hold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000" fill="hold"/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000" fill="hold"/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Fallback>
  </mc:AlternateContent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6" name="PA_椭圆 165"/>
          <p:cNvSpPr/>
          <p:nvPr>
            <p:custDataLst>
              <p:tags r:id="rId1"/>
            </p:custDataLst>
          </p:nvPr>
        </p:nvSpPr>
        <p:spPr>
          <a:xfrm>
            <a:off x="3813846" y="5364722"/>
            <a:ext cx="4425081" cy="305380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28" name="PA_矩形 127"/>
          <p:cNvSpPr/>
          <p:nvPr>
            <p:custDataLst>
              <p:tags r:id="rId2"/>
            </p:custDataLst>
          </p:nvPr>
        </p:nvSpPr>
        <p:spPr>
          <a:xfrm>
            <a:off x="0" y="6545943"/>
            <a:ext cx="12192000" cy="312057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31" name="PA_任意多边形 130"/>
          <p:cNvSpPr/>
          <p:nvPr>
            <p:custDataLst>
              <p:tags r:id="rId3"/>
            </p:custDataLst>
          </p:nvPr>
        </p:nvSpPr>
        <p:spPr>
          <a:xfrm>
            <a:off x="10269304" y="6545943"/>
            <a:ext cx="1932222" cy="312057"/>
          </a:xfrm>
          <a:custGeom>
            <a:avLst/>
            <a:gdLst>
              <a:gd name="connsiteX0" fmla="*/ 0 w 1932222"/>
              <a:gd name="connsiteY0" fmla="*/ 0 h 312057"/>
              <a:gd name="connsiteX1" fmla="*/ 1932222 w 1932222"/>
              <a:gd name="connsiteY1" fmla="*/ 0 h 312057"/>
              <a:gd name="connsiteX2" fmla="*/ 1932222 w 1932222"/>
              <a:gd name="connsiteY2" fmla="*/ 312057 h 312057"/>
              <a:gd name="connsiteX3" fmla="*/ 154981 w 1932222"/>
              <a:gd name="connsiteY3" fmla="*/ 312057 h 3120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32222" h="312057">
                <a:moveTo>
                  <a:pt x="0" y="0"/>
                </a:moveTo>
                <a:lnTo>
                  <a:pt x="1932222" y="0"/>
                </a:lnTo>
                <a:lnTo>
                  <a:pt x="1932222" y="312057"/>
                </a:lnTo>
                <a:lnTo>
                  <a:pt x="154981" y="312057"/>
                </a:lnTo>
                <a:close/>
              </a:path>
            </a:pathLst>
          </a:custGeom>
          <a:solidFill>
            <a:schemeClr val="bg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32" name="PA_SlideNumberPlaceholder 131"/>
          <p:cNvSpPr>
            <a:spLocks noGrp="1"/>
          </p:cNvSpPr>
          <p:nvPr>
            <p:ph type="sldNum" sz="quarter" idx="12"/>
            <p:custDataLst>
              <p:tags r:id="rId4"/>
            </p:custDataLst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altLang="zh-CN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-</a:t>
            </a:r>
            <a:fld id="{D6B02234-A951-478D-B725-4AAC724CF730}" type="slidenum">
              <a:rPr kumimoji="0" lang="zh-CN" altLang="en-US" sz="1200" b="0" i="0" u="none" strike="noStrike" kern="120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8</a:t>
            </a:fld>
            <a:r>
              <a:rPr kumimoji="0" lang="en-US" altLang="zh-CN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-</a:t>
            </a:r>
            <a:endParaRPr kumimoji="0" lang="zh-CN" altLang="en-US" sz="1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33" name="PA_矩形 132"/>
          <p:cNvSpPr/>
          <p:nvPr>
            <p:custDataLst>
              <p:tags r:id="rId5"/>
            </p:custDataLst>
          </p:nvPr>
        </p:nvSpPr>
        <p:spPr>
          <a:xfrm>
            <a:off x="0" y="0"/>
            <a:ext cx="12192000" cy="696387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34" name="PA_矩形 133"/>
          <p:cNvSpPr/>
          <p:nvPr>
            <p:custDataLst>
              <p:tags r:id="rId6"/>
            </p:custDataLst>
          </p:nvPr>
        </p:nvSpPr>
        <p:spPr>
          <a:xfrm>
            <a:off x="0" y="0"/>
            <a:ext cx="138112" cy="696387"/>
          </a:xfrm>
          <a:prstGeom prst="rect">
            <a:avLst/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35" name="PA_文本框 134"/>
          <p:cNvSpPr txBox="1"/>
          <p:nvPr>
            <p:custDataLst>
              <p:tags r:id="rId7"/>
            </p:custDataLst>
          </p:nvPr>
        </p:nvSpPr>
        <p:spPr>
          <a:xfrm>
            <a:off x="254000" y="99391"/>
            <a:ext cx="6343403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lvl="0">
              <a:defRPr/>
            </a:pPr>
            <a:r>
              <a:rPr kumimoji="0" lang="zh-CN" altLang="en-US" sz="2800" b="1" i="0" u="none" strike="noStrike" kern="1200" cap="none" spc="600" normalizeH="0" baseline="0" noProof="0" dirty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rPr>
              <a:t>四项人头并列排布</a:t>
            </a:r>
            <a:r>
              <a:rPr kumimoji="0" lang="en-US" altLang="zh-CN" sz="2800" b="1" i="0" u="none" strike="noStrike" kern="1200" cap="none" spc="600" normalizeH="0" baseline="0" noProof="0" dirty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rPr>
              <a:t>PPT</a:t>
            </a:r>
            <a:r>
              <a:rPr lang="zh-CN" altLang="en-US" sz="2800" b="1" spc="600" dirty="0">
                <a:solidFill>
                  <a:srgbClr val="40404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创意图表</a:t>
            </a:r>
            <a:endParaRPr kumimoji="0" lang="zh-CN" altLang="en-US" sz="2800" b="1" i="0" u="none" strike="noStrike" kern="1200" cap="none" spc="600" normalizeH="0" baseline="0" noProof="0" dirty="0">
              <a:ln>
                <a:noFill/>
              </a:ln>
              <a:solidFill>
                <a:srgbClr val="404040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</a:endParaRPr>
          </a:p>
        </p:txBody>
      </p:sp>
      <p:grpSp>
        <p:nvGrpSpPr>
          <p:cNvPr id="208" name="PA_组合 207"/>
          <p:cNvGrpSpPr/>
          <p:nvPr>
            <p:custDataLst>
              <p:tags r:id="rId8"/>
            </p:custDataLst>
          </p:nvPr>
        </p:nvGrpSpPr>
        <p:grpSpPr>
          <a:xfrm>
            <a:off x="775788" y="1996967"/>
            <a:ext cx="3323137" cy="1022167"/>
            <a:chOff x="775788" y="1184908"/>
            <a:chExt cx="3323137" cy="1022167"/>
          </a:xfrm>
        </p:grpSpPr>
        <p:sp>
          <p:nvSpPr>
            <p:cNvPr id="209" name="PA_文本框 208"/>
            <p:cNvSpPr txBox="1"/>
            <p:nvPr>
              <p:custDataLst>
                <p:tags r:id="rId383"/>
              </p:custDataLst>
            </p:nvPr>
          </p:nvSpPr>
          <p:spPr>
            <a:xfrm>
              <a:off x="1147304" y="1184908"/>
              <a:ext cx="2951621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altLang="zh-CN" sz="1800" b="1" i="0" u="none" strike="noStrike" kern="1200" cap="none" spc="300" normalizeH="0" baseline="0" noProof="0" dirty="0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1.</a:t>
              </a:r>
              <a:r>
                <a:rPr kumimoji="0" lang="zh-CN" altLang="en-US" sz="1800" b="1" i="0" u="none" strike="noStrike" kern="1200" cap="none" spc="300" normalizeH="0" baseline="0" noProof="0" dirty="0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点击此处添加标题</a:t>
              </a:r>
            </a:p>
          </p:txBody>
        </p:sp>
        <p:sp>
          <p:nvSpPr>
            <p:cNvPr id="210" name="PA_文本框 209"/>
            <p:cNvSpPr txBox="1"/>
            <p:nvPr>
              <p:custDataLst>
                <p:tags r:id="rId384"/>
              </p:custDataLst>
            </p:nvPr>
          </p:nvSpPr>
          <p:spPr>
            <a:xfrm>
              <a:off x="1147304" y="1636791"/>
              <a:ext cx="1595309" cy="57028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50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点击此处添加文字说明</a:t>
              </a:r>
              <a:endParaRPr kumimoji="0" lang="en-US" altLang="zh-CN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endParaRPr>
            </a:p>
            <a:p>
              <a:pPr marL="0" marR="0" lvl="0" indent="0" algn="l" defTabSz="914400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50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点击此处添加文字说明</a:t>
              </a:r>
            </a:p>
          </p:txBody>
        </p:sp>
        <p:cxnSp>
          <p:nvCxnSpPr>
            <p:cNvPr id="211" name="PA_直接连接符 210"/>
            <p:cNvCxnSpPr/>
            <p:nvPr>
              <p:custDataLst>
                <p:tags r:id="rId385"/>
              </p:custDataLst>
            </p:nvPr>
          </p:nvCxnSpPr>
          <p:spPr>
            <a:xfrm>
              <a:off x="1213979" y="1595515"/>
              <a:ext cx="2358780" cy="0"/>
            </a:xfrm>
            <a:prstGeom prst="line">
              <a:avLst/>
            </a:prstGeom>
            <a:ln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2" name="PA_直接连接符 211"/>
            <p:cNvCxnSpPr/>
            <p:nvPr>
              <p:custDataLst>
                <p:tags r:id="rId386"/>
              </p:custDataLst>
            </p:nvPr>
          </p:nvCxnSpPr>
          <p:spPr>
            <a:xfrm>
              <a:off x="1213979" y="1644435"/>
              <a:ext cx="817523" cy="0"/>
            </a:xfrm>
            <a:prstGeom prst="line">
              <a:avLst/>
            </a:prstGeom>
            <a:ln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13" name="PA_任意多边形 255"/>
            <p:cNvSpPr>
              <a:spLocks noEditPoints="1"/>
            </p:cNvSpPr>
            <p:nvPr>
              <p:custDataLst>
                <p:tags r:id="rId387"/>
              </p:custDataLst>
            </p:nvPr>
          </p:nvSpPr>
          <p:spPr bwMode="auto">
            <a:xfrm>
              <a:off x="775788" y="1252537"/>
              <a:ext cx="319760" cy="224831"/>
            </a:xfrm>
            <a:custGeom>
              <a:avLst/>
              <a:gdLst>
                <a:gd name="T0" fmla="*/ 54 w 54"/>
                <a:gd name="T1" fmla="*/ 27 h 38"/>
                <a:gd name="T2" fmla="*/ 44 w 54"/>
                <a:gd name="T3" fmla="*/ 38 h 38"/>
                <a:gd name="T4" fmla="*/ 43 w 54"/>
                <a:gd name="T5" fmla="*/ 38 h 38"/>
                <a:gd name="T6" fmla="*/ 11 w 54"/>
                <a:gd name="T7" fmla="*/ 38 h 38"/>
                <a:gd name="T8" fmla="*/ 11 w 54"/>
                <a:gd name="T9" fmla="*/ 38 h 38"/>
                <a:gd name="T10" fmla="*/ 11 w 54"/>
                <a:gd name="T11" fmla="*/ 38 h 38"/>
                <a:gd name="T12" fmla="*/ 10 w 54"/>
                <a:gd name="T13" fmla="*/ 38 h 38"/>
                <a:gd name="T14" fmla="*/ 0 w 54"/>
                <a:gd name="T15" fmla="*/ 27 h 38"/>
                <a:gd name="T16" fmla="*/ 5 w 54"/>
                <a:gd name="T17" fmla="*/ 18 h 38"/>
                <a:gd name="T18" fmla="*/ 5 w 54"/>
                <a:gd name="T19" fmla="*/ 16 h 38"/>
                <a:gd name="T20" fmla="*/ 12 w 54"/>
                <a:gd name="T21" fmla="*/ 8 h 38"/>
                <a:gd name="T22" fmla="*/ 17 w 54"/>
                <a:gd name="T23" fmla="*/ 10 h 38"/>
                <a:gd name="T24" fmla="*/ 31 w 54"/>
                <a:gd name="T25" fmla="*/ 0 h 38"/>
                <a:gd name="T26" fmla="*/ 48 w 54"/>
                <a:gd name="T27" fmla="*/ 17 h 38"/>
                <a:gd name="T28" fmla="*/ 48 w 54"/>
                <a:gd name="T29" fmla="*/ 18 h 38"/>
                <a:gd name="T30" fmla="*/ 54 w 54"/>
                <a:gd name="T31" fmla="*/ 27 h 38"/>
                <a:gd name="T32" fmla="*/ 20 w 54"/>
                <a:gd name="T33" fmla="*/ 32 h 38"/>
                <a:gd name="T34" fmla="*/ 26 w 54"/>
                <a:gd name="T35" fmla="*/ 29 h 38"/>
                <a:gd name="T36" fmla="*/ 24 w 54"/>
                <a:gd name="T37" fmla="*/ 26 h 38"/>
                <a:gd name="T38" fmla="*/ 20 w 54"/>
                <a:gd name="T39" fmla="*/ 28 h 38"/>
                <a:gd name="T40" fmla="*/ 16 w 54"/>
                <a:gd name="T41" fmla="*/ 25 h 38"/>
                <a:gd name="T42" fmla="*/ 20 w 54"/>
                <a:gd name="T43" fmla="*/ 21 h 38"/>
                <a:gd name="T44" fmla="*/ 36 w 54"/>
                <a:gd name="T45" fmla="*/ 32 h 38"/>
                <a:gd name="T46" fmla="*/ 43 w 54"/>
                <a:gd name="T47" fmla="*/ 25 h 38"/>
                <a:gd name="T48" fmla="*/ 36 w 54"/>
                <a:gd name="T49" fmla="*/ 18 h 38"/>
                <a:gd name="T50" fmla="*/ 29 w 54"/>
                <a:gd name="T51" fmla="*/ 20 h 38"/>
                <a:gd name="T52" fmla="*/ 32 w 54"/>
                <a:gd name="T53" fmla="*/ 23 h 38"/>
                <a:gd name="T54" fmla="*/ 35 w 54"/>
                <a:gd name="T55" fmla="*/ 21 h 38"/>
                <a:gd name="T56" fmla="*/ 39 w 54"/>
                <a:gd name="T57" fmla="*/ 25 h 38"/>
                <a:gd name="T58" fmla="*/ 35 w 54"/>
                <a:gd name="T59" fmla="*/ 28 h 38"/>
                <a:gd name="T60" fmla="*/ 20 w 54"/>
                <a:gd name="T61" fmla="*/ 18 h 38"/>
                <a:gd name="T62" fmla="*/ 12 w 54"/>
                <a:gd name="T63" fmla="*/ 25 h 38"/>
                <a:gd name="T64" fmla="*/ 20 w 54"/>
                <a:gd name="T65" fmla="*/ 32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4" h="38">
                  <a:moveTo>
                    <a:pt x="54" y="27"/>
                  </a:moveTo>
                  <a:cubicBezTo>
                    <a:pt x="54" y="33"/>
                    <a:pt x="50" y="38"/>
                    <a:pt x="44" y="38"/>
                  </a:cubicBezTo>
                  <a:cubicBezTo>
                    <a:pt x="43" y="38"/>
                    <a:pt x="43" y="38"/>
                    <a:pt x="43" y="38"/>
                  </a:cubicBezTo>
                  <a:cubicBezTo>
                    <a:pt x="11" y="38"/>
                    <a:pt x="11" y="38"/>
                    <a:pt x="11" y="38"/>
                  </a:cubicBezTo>
                  <a:cubicBezTo>
                    <a:pt x="11" y="38"/>
                    <a:pt x="11" y="38"/>
                    <a:pt x="11" y="38"/>
                  </a:cubicBezTo>
                  <a:cubicBezTo>
                    <a:pt x="11" y="38"/>
                    <a:pt x="11" y="38"/>
                    <a:pt x="11" y="38"/>
                  </a:cubicBezTo>
                  <a:cubicBezTo>
                    <a:pt x="10" y="38"/>
                    <a:pt x="10" y="38"/>
                    <a:pt x="10" y="38"/>
                  </a:cubicBezTo>
                  <a:cubicBezTo>
                    <a:pt x="4" y="38"/>
                    <a:pt x="0" y="33"/>
                    <a:pt x="0" y="27"/>
                  </a:cubicBezTo>
                  <a:cubicBezTo>
                    <a:pt x="0" y="23"/>
                    <a:pt x="2" y="20"/>
                    <a:pt x="5" y="18"/>
                  </a:cubicBezTo>
                  <a:cubicBezTo>
                    <a:pt x="5" y="17"/>
                    <a:pt x="5" y="16"/>
                    <a:pt x="5" y="16"/>
                  </a:cubicBezTo>
                  <a:cubicBezTo>
                    <a:pt x="5" y="11"/>
                    <a:pt x="8" y="8"/>
                    <a:pt x="12" y="8"/>
                  </a:cubicBezTo>
                  <a:cubicBezTo>
                    <a:pt x="14" y="8"/>
                    <a:pt x="15" y="9"/>
                    <a:pt x="17" y="10"/>
                  </a:cubicBezTo>
                  <a:cubicBezTo>
                    <a:pt x="19" y="4"/>
                    <a:pt x="25" y="0"/>
                    <a:pt x="31" y="0"/>
                  </a:cubicBezTo>
                  <a:cubicBezTo>
                    <a:pt x="40" y="0"/>
                    <a:pt x="48" y="8"/>
                    <a:pt x="48" y="17"/>
                  </a:cubicBezTo>
                  <a:cubicBezTo>
                    <a:pt x="48" y="17"/>
                    <a:pt x="48" y="17"/>
                    <a:pt x="48" y="18"/>
                  </a:cubicBezTo>
                  <a:cubicBezTo>
                    <a:pt x="52" y="19"/>
                    <a:pt x="54" y="23"/>
                    <a:pt x="54" y="27"/>
                  </a:cubicBezTo>
                  <a:close/>
                  <a:moveTo>
                    <a:pt x="20" y="32"/>
                  </a:moveTo>
                  <a:cubicBezTo>
                    <a:pt x="23" y="32"/>
                    <a:pt x="24" y="31"/>
                    <a:pt x="26" y="29"/>
                  </a:cubicBezTo>
                  <a:cubicBezTo>
                    <a:pt x="26" y="28"/>
                    <a:pt x="25" y="27"/>
                    <a:pt x="24" y="26"/>
                  </a:cubicBezTo>
                  <a:cubicBezTo>
                    <a:pt x="23" y="27"/>
                    <a:pt x="22" y="28"/>
                    <a:pt x="20" y="28"/>
                  </a:cubicBezTo>
                  <a:cubicBezTo>
                    <a:pt x="18" y="28"/>
                    <a:pt x="16" y="27"/>
                    <a:pt x="16" y="25"/>
                  </a:cubicBezTo>
                  <a:cubicBezTo>
                    <a:pt x="16" y="23"/>
                    <a:pt x="18" y="21"/>
                    <a:pt x="20" y="21"/>
                  </a:cubicBezTo>
                  <a:cubicBezTo>
                    <a:pt x="26" y="21"/>
                    <a:pt x="27" y="32"/>
                    <a:pt x="36" y="32"/>
                  </a:cubicBezTo>
                  <a:cubicBezTo>
                    <a:pt x="40" y="32"/>
                    <a:pt x="43" y="29"/>
                    <a:pt x="43" y="25"/>
                  </a:cubicBezTo>
                  <a:cubicBezTo>
                    <a:pt x="43" y="20"/>
                    <a:pt x="40" y="18"/>
                    <a:pt x="36" y="18"/>
                  </a:cubicBezTo>
                  <a:cubicBezTo>
                    <a:pt x="33" y="18"/>
                    <a:pt x="31" y="18"/>
                    <a:pt x="29" y="20"/>
                  </a:cubicBezTo>
                  <a:cubicBezTo>
                    <a:pt x="30" y="21"/>
                    <a:pt x="31" y="22"/>
                    <a:pt x="32" y="23"/>
                  </a:cubicBezTo>
                  <a:cubicBezTo>
                    <a:pt x="33" y="22"/>
                    <a:pt x="34" y="21"/>
                    <a:pt x="35" y="21"/>
                  </a:cubicBezTo>
                  <a:cubicBezTo>
                    <a:pt x="37" y="21"/>
                    <a:pt x="39" y="23"/>
                    <a:pt x="39" y="25"/>
                  </a:cubicBezTo>
                  <a:cubicBezTo>
                    <a:pt x="39" y="27"/>
                    <a:pt x="37" y="28"/>
                    <a:pt x="35" y="28"/>
                  </a:cubicBezTo>
                  <a:cubicBezTo>
                    <a:pt x="30" y="28"/>
                    <a:pt x="28" y="18"/>
                    <a:pt x="20" y="18"/>
                  </a:cubicBezTo>
                  <a:cubicBezTo>
                    <a:pt x="16" y="18"/>
                    <a:pt x="12" y="20"/>
                    <a:pt x="12" y="25"/>
                  </a:cubicBezTo>
                  <a:cubicBezTo>
                    <a:pt x="12" y="29"/>
                    <a:pt x="16" y="32"/>
                    <a:pt x="20" y="32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14" name="PA_组合 213"/>
          <p:cNvGrpSpPr/>
          <p:nvPr>
            <p:custDataLst>
              <p:tags r:id="rId9"/>
            </p:custDataLst>
          </p:nvPr>
        </p:nvGrpSpPr>
        <p:grpSpPr>
          <a:xfrm>
            <a:off x="8653198" y="1996967"/>
            <a:ext cx="3190870" cy="1022167"/>
            <a:chOff x="8653198" y="1184908"/>
            <a:chExt cx="3190870" cy="1022167"/>
          </a:xfrm>
        </p:grpSpPr>
        <p:sp>
          <p:nvSpPr>
            <p:cNvPr id="215" name="PA_文本框 214"/>
            <p:cNvSpPr txBox="1"/>
            <p:nvPr>
              <p:custDataLst>
                <p:tags r:id="rId378"/>
              </p:custDataLst>
            </p:nvPr>
          </p:nvSpPr>
          <p:spPr>
            <a:xfrm>
              <a:off x="8978900" y="1184908"/>
              <a:ext cx="2865168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altLang="zh-CN" sz="1800" b="1" i="0" u="none" strike="noStrike" kern="1200" cap="none" spc="300" normalizeH="0" baseline="0" noProof="0" dirty="0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3.</a:t>
              </a:r>
              <a:r>
                <a:rPr kumimoji="0" lang="zh-CN" altLang="en-US" sz="1800" b="1" i="0" u="none" strike="noStrike" kern="1200" cap="none" spc="300" normalizeH="0" baseline="0" noProof="0" dirty="0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点击此处添加标题</a:t>
              </a:r>
            </a:p>
          </p:txBody>
        </p:sp>
        <p:sp>
          <p:nvSpPr>
            <p:cNvPr id="216" name="PA_文本框 215"/>
            <p:cNvSpPr txBox="1"/>
            <p:nvPr>
              <p:custDataLst>
                <p:tags r:id="rId379"/>
              </p:custDataLst>
            </p:nvPr>
          </p:nvSpPr>
          <p:spPr>
            <a:xfrm>
              <a:off x="8978900" y="1636791"/>
              <a:ext cx="1595309" cy="57028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50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点击此处添加文字说明</a:t>
              </a:r>
              <a:endParaRPr kumimoji="0" lang="en-US" altLang="zh-CN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endParaRPr>
            </a:p>
            <a:p>
              <a:pPr marL="0" marR="0" lvl="0" indent="0" algn="l" defTabSz="914400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50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点击此处添加文字说明</a:t>
              </a:r>
            </a:p>
          </p:txBody>
        </p:sp>
        <p:cxnSp>
          <p:nvCxnSpPr>
            <p:cNvPr id="217" name="PA_直接连接符 216"/>
            <p:cNvCxnSpPr/>
            <p:nvPr>
              <p:custDataLst>
                <p:tags r:id="rId380"/>
              </p:custDataLst>
            </p:nvPr>
          </p:nvCxnSpPr>
          <p:spPr>
            <a:xfrm>
              <a:off x="9045575" y="1595515"/>
              <a:ext cx="2379712" cy="0"/>
            </a:xfrm>
            <a:prstGeom prst="line">
              <a:avLst/>
            </a:prstGeom>
            <a:ln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8" name="PA_直接连接符 217"/>
            <p:cNvCxnSpPr/>
            <p:nvPr>
              <p:custDataLst>
                <p:tags r:id="rId381"/>
              </p:custDataLst>
            </p:nvPr>
          </p:nvCxnSpPr>
          <p:spPr>
            <a:xfrm>
              <a:off x="9045575" y="1644435"/>
              <a:ext cx="817523" cy="0"/>
            </a:xfrm>
            <a:prstGeom prst="line">
              <a:avLst/>
            </a:prstGeom>
            <a:ln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19" name="PA_任意多边形 315"/>
            <p:cNvSpPr>
              <a:spLocks noEditPoints="1"/>
            </p:cNvSpPr>
            <p:nvPr>
              <p:custDataLst>
                <p:tags r:id="rId382"/>
              </p:custDataLst>
            </p:nvPr>
          </p:nvSpPr>
          <p:spPr bwMode="auto">
            <a:xfrm>
              <a:off x="8653198" y="1246755"/>
              <a:ext cx="236393" cy="236393"/>
            </a:xfrm>
            <a:custGeom>
              <a:avLst/>
              <a:gdLst>
                <a:gd name="T0" fmla="*/ 41 w 41"/>
                <a:gd name="T1" fmla="*/ 34 h 41"/>
                <a:gd name="T2" fmla="*/ 33 w 41"/>
                <a:gd name="T3" fmla="*/ 41 h 41"/>
                <a:gd name="T4" fmla="*/ 8 w 41"/>
                <a:gd name="T5" fmla="*/ 41 h 41"/>
                <a:gd name="T6" fmla="*/ 0 w 41"/>
                <a:gd name="T7" fmla="*/ 34 h 41"/>
                <a:gd name="T8" fmla="*/ 0 w 41"/>
                <a:gd name="T9" fmla="*/ 8 h 41"/>
                <a:gd name="T10" fmla="*/ 8 w 41"/>
                <a:gd name="T11" fmla="*/ 0 h 41"/>
                <a:gd name="T12" fmla="*/ 33 w 41"/>
                <a:gd name="T13" fmla="*/ 0 h 41"/>
                <a:gd name="T14" fmla="*/ 41 w 41"/>
                <a:gd name="T15" fmla="*/ 8 h 41"/>
                <a:gd name="T16" fmla="*/ 41 w 41"/>
                <a:gd name="T17" fmla="*/ 34 h 41"/>
                <a:gd name="T18" fmla="*/ 29 w 41"/>
                <a:gd name="T19" fmla="*/ 20 h 41"/>
                <a:gd name="T20" fmla="*/ 21 w 41"/>
                <a:gd name="T21" fmla="*/ 12 h 41"/>
                <a:gd name="T22" fmla="*/ 7 w 41"/>
                <a:gd name="T23" fmla="*/ 27 h 41"/>
                <a:gd name="T24" fmla="*/ 7 w 41"/>
                <a:gd name="T25" fmla="*/ 34 h 41"/>
                <a:gd name="T26" fmla="*/ 15 w 41"/>
                <a:gd name="T27" fmla="*/ 34 h 41"/>
                <a:gd name="T28" fmla="*/ 29 w 41"/>
                <a:gd name="T29" fmla="*/ 20 h 41"/>
                <a:gd name="T30" fmla="*/ 15 w 41"/>
                <a:gd name="T31" fmla="*/ 30 h 41"/>
                <a:gd name="T32" fmla="*/ 14 w 41"/>
                <a:gd name="T33" fmla="*/ 32 h 41"/>
                <a:gd name="T34" fmla="*/ 12 w 41"/>
                <a:gd name="T35" fmla="*/ 32 h 41"/>
                <a:gd name="T36" fmla="*/ 12 w 41"/>
                <a:gd name="T37" fmla="*/ 29 h 41"/>
                <a:gd name="T38" fmla="*/ 9 w 41"/>
                <a:gd name="T39" fmla="*/ 29 h 41"/>
                <a:gd name="T40" fmla="*/ 9 w 41"/>
                <a:gd name="T41" fmla="*/ 28 h 41"/>
                <a:gd name="T42" fmla="*/ 11 w 41"/>
                <a:gd name="T43" fmla="*/ 26 h 41"/>
                <a:gd name="T44" fmla="*/ 15 w 41"/>
                <a:gd name="T45" fmla="*/ 30 h 41"/>
                <a:gd name="T46" fmla="*/ 22 w 41"/>
                <a:gd name="T47" fmla="*/ 17 h 41"/>
                <a:gd name="T48" fmla="*/ 14 w 41"/>
                <a:gd name="T49" fmla="*/ 24 h 41"/>
                <a:gd name="T50" fmla="*/ 13 w 41"/>
                <a:gd name="T51" fmla="*/ 25 h 41"/>
                <a:gd name="T52" fmla="*/ 13 w 41"/>
                <a:gd name="T53" fmla="*/ 24 h 41"/>
                <a:gd name="T54" fmla="*/ 21 w 41"/>
                <a:gd name="T55" fmla="*/ 16 h 41"/>
                <a:gd name="T56" fmla="*/ 22 w 41"/>
                <a:gd name="T57" fmla="*/ 16 h 41"/>
                <a:gd name="T58" fmla="*/ 22 w 41"/>
                <a:gd name="T59" fmla="*/ 17 h 41"/>
                <a:gd name="T60" fmla="*/ 33 w 41"/>
                <a:gd name="T61" fmla="*/ 16 h 41"/>
                <a:gd name="T62" fmla="*/ 33 w 41"/>
                <a:gd name="T63" fmla="*/ 12 h 41"/>
                <a:gd name="T64" fmla="*/ 29 w 41"/>
                <a:gd name="T65" fmla="*/ 8 h 41"/>
                <a:gd name="T66" fmla="*/ 26 w 41"/>
                <a:gd name="T67" fmla="*/ 8 h 41"/>
                <a:gd name="T68" fmla="*/ 23 w 41"/>
                <a:gd name="T69" fmla="*/ 10 h 41"/>
                <a:gd name="T70" fmla="*/ 31 w 41"/>
                <a:gd name="T71" fmla="*/ 18 h 41"/>
                <a:gd name="T72" fmla="*/ 33 w 41"/>
                <a:gd name="T73" fmla="*/ 1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41" h="41">
                  <a:moveTo>
                    <a:pt x="41" y="34"/>
                  </a:moveTo>
                  <a:cubicBezTo>
                    <a:pt x="41" y="38"/>
                    <a:pt x="38" y="41"/>
                    <a:pt x="33" y="41"/>
                  </a:cubicBezTo>
                  <a:cubicBezTo>
                    <a:pt x="8" y="41"/>
                    <a:pt x="8" y="41"/>
                    <a:pt x="8" y="41"/>
                  </a:cubicBezTo>
                  <a:cubicBezTo>
                    <a:pt x="4" y="41"/>
                    <a:pt x="0" y="38"/>
                    <a:pt x="0" y="34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4"/>
                    <a:pt x="4" y="0"/>
                    <a:pt x="8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8" y="0"/>
                    <a:pt x="41" y="4"/>
                    <a:pt x="41" y="8"/>
                  </a:cubicBezTo>
                  <a:lnTo>
                    <a:pt x="41" y="34"/>
                  </a:lnTo>
                  <a:close/>
                  <a:moveTo>
                    <a:pt x="29" y="20"/>
                  </a:moveTo>
                  <a:cubicBezTo>
                    <a:pt x="21" y="12"/>
                    <a:pt x="21" y="12"/>
                    <a:pt x="21" y="12"/>
                  </a:cubicBezTo>
                  <a:cubicBezTo>
                    <a:pt x="7" y="27"/>
                    <a:pt x="7" y="27"/>
                    <a:pt x="7" y="27"/>
                  </a:cubicBezTo>
                  <a:cubicBezTo>
                    <a:pt x="7" y="34"/>
                    <a:pt x="7" y="34"/>
                    <a:pt x="7" y="34"/>
                  </a:cubicBezTo>
                  <a:cubicBezTo>
                    <a:pt x="15" y="34"/>
                    <a:pt x="15" y="34"/>
                    <a:pt x="15" y="34"/>
                  </a:cubicBezTo>
                  <a:lnTo>
                    <a:pt x="29" y="20"/>
                  </a:lnTo>
                  <a:close/>
                  <a:moveTo>
                    <a:pt x="15" y="30"/>
                  </a:moveTo>
                  <a:cubicBezTo>
                    <a:pt x="14" y="32"/>
                    <a:pt x="14" y="32"/>
                    <a:pt x="14" y="32"/>
                  </a:cubicBezTo>
                  <a:cubicBezTo>
                    <a:pt x="12" y="32"/>
                    <a:pt x="12" y="32"/>
                    <a:pt x="12" y="32"/>
                  </a:cubicBezTo>
                  <a:cubicBezTo>
                    <a:pt x="12" y="29"/>
                    <a:pt x="12" y="29"/>
                    <a:pt x="12" y="29"/>
                  </a:cubicBezTo>
                  <a:cubicBezTo>
                    <a:pt x="9" y="29"/>
                    <a:pt x="9" y="29"/>
                    <a:pt x="9" y="29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11" y="26"/>
                    <a:pt x="11" y="26"/>
                    <a:pt x="11" y="26"/>
                  </a:cubicBezTo>
                  <a:lnTo>
                    <a:pt x="15" y="30"/>
                  </a:lnTo>
                  <a:close/>
                  <a:moveTo>
                    <a:pt x="22" y="17"/>
                  </a:moveTo>
                  <a:cubicBezTo>
                    <a:pt x="14" y="24"/>
                    <a:pt x="14" y="24"/>
                    <a:pt x="14" y="24"/>
                  </a:cubicBezTo>
                  <a:cubicBezTo>
                    <a:pt x="14" y="25"/>
                    <a:pt x="13" y="25"/>
                    <a:pt x="13" y="25"/>
                  </a:cubicBezTo>
                  <a:cubicBezTo>
                    <a:pt x="13" y="24"/>
                    <a:pt x="13" y="24"/>
                    <a:pt x="13" y="24"/>
                  </a:cubicBezTo>
                  <a:cubicBezTo>
                    <a:pt x="21" y="16"/>
                    <a:pt x="21" y="16"/>
                    <a:pt x="21" y="16"/>
                  </a:cubicBezTo>
                  <a:cubicBezTo>
                    <a:pt x="21" y="16"/>
                    <a:pt x="22" y="16"/>
                    <a:pt x="22" y="16"/>
                  </a:cubicBezTo>
                  <a:cubicBezTo>
                    <a:pt x="22" y="16"/>
                    <a:pt x="22" y="16"/>
                    <a:pt x="22" y="17"/>
                  </a:cubicBezTo>
                  <a:close/>
                  <a:moveTo>
                    <a:pt x="33" y="16"/>
                  </a:moveTo>
                  <a:cubicBezTo>
                    <a:pt x="34" y="15"/>
                    <a:pt x="34" y="13"/>
                    <a:pt x="33" y="12"/>
                  </a:cubicBezTo>
                  <a:cubicBezTo>
                    <a:pt x="29" y="8"/>
                    <a:pt x="29" y="8"/>
                    <a:pt x="29" y="8"/>
                  </a:cubicBezTo>
                  <a:cubicBezTo>
                    <a:pt x="28" y="7"/>
                    <a:pt x="27" y="7"/>
                    <a:pt x="26" y="8"/>
                  </a:cubicBezTo>
                  <a:cubicBezTo>
                    <a:pt x="23" y="10"/>
                    <a:pt x="23" y="10"/>
                    <a:pt x="23" y="10"/>
                  </a:cubicBezTo>
                  <a:cubicBezTo>
                    <a:pt x="31" y="18"/>
                    <a:pt x="31" y="18"/>
                    <a:pt x="31" y="18"/>
                  </a:cubicBezTo>
                  <a:lnTo>
                    <a:pt x="33" y="16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20" name="PA_组合 219"/>
          <p:cNvGrpSpPr/>
          <p:nvPr>
            <p:custDataLst>
              <p:tags r:id="rId10"/>
            </p:custDataLst>
          </p:nvPr>
        </p:nvGrpSpPr>
        <p:grpSpPr>
          <a:xfrm>
            <a:off x="821668" y="4922875"/>
            <a:ext cx="3192914" cy="1022167"/>
            <a:chOff x="821668" y="2906974"/>
            <a:chExt cx="3192914" cy="1022167"/>
          </a:xfrm>
        </p:grpSpPr>
        <p:sp>
          <p:nvSpPr>
            <p:cNvPr id="221" name="PA_文本框 220"/>
            <p:cNvSpPr txBox="1"/>
            <p:nvPr>
              <p:custDataLst>
                <p:tags r:id="rId373"/>
              </p:custDataLst>
            </p:nvPr>
          </p:nvSpPr>
          <p:spPr>
            <a:xfrm>
              <a:off x="1147304" y="2906974"/>
              <a:ext cx="2867278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altLang="zh-CN" sz="1800" b="1" i="0" u="none" strike="noStrike" kern="1200" cap="none" spc="300" normalizeH="0" baseline="0" noProof="0" dirty="0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2.</a:t>
              </a:r>
              <a:r>
                <a:rPr kumimoji="0" lang="zh-CN" altLang="en-US" sz="1800" b="1" i="0" u="none" strike="noStrike" kern="1200" cap="none" spc="300" normalizeH="0" baseline="0" noProof="0" dirty="0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点击此处添加标题</a:t>
              </a:r>
            </a:p>
          </p:txBody>
        </p:sp>
        <p:sp>
          <p:nvSpPr>
            <p:cNvPr id="222" name="PA_文本框 221"/>
            <p:cNvSpPr txBox="1"/>
            <p:nvPr>
              <p:custDataLst>
                <p:tags r:id="rId374"/>
              </p:custDataLst>
            </p:nvPr>
          </p:nvSpPr>
          <p:spPr>
            <a:xfrm>
              <a:off x="1147304" y="3358857"/>
              <a:ext cx="1595309" cy="57028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50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点击此处添加文字说明</a:t>
              </a:r>
              <a:endParaRPr kumimoji="0" lang="en-US" altLang="zh-CN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endParaRPr>
            </a:p>
            <a:p>
              <a:pPr marL="0" marR="0" lvl="0" indent="0" algn="l" defTabSz="914400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50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点击此处添加文字说明</a:t>
              </a:r>
            </a:p>
          </p:txBody>
        </p:sp>
        <p:cxnSp>
          <p:nvCxnSpPr>
            <p:cNvPr id="223" name="PA_直接连接符 222"/>
            <p:cNvCxnSpPr/>
            <p:nvPr>
              <p:custDataLst>
                <p:tags r:id="rId375"/>
              </p:custDataLst>
            </p:nvPr>
          </p:nvCxnSpPr>
          <p:spPr>
            <a:xfrm>
              <a:off x="1213979" y="3317581"/>
              <a:ext cx="2358780" cy="0"/>
            </a:xfrm>
            <a:prstGeom prst="line">
              <a:avLst/>
            </a:prstGeom>
            <a:ln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4" name="PA_直接连接符 223"/>
            <p:cNvCxnSpPr/>
            <p:nvPr>
              <p:custDataLst>
                <p:tags r:id="rId376"/>
              </p:custDataLst>
            </p:nvPr>
          </p:nvCxnSpPr>
          <p:spPr>
            <a:xfrm>
              <a:off x="1213979" y="3366501"/>
              <a:ext cx="817523" cy="0"/>
            </a:xfrm>
            <a:prstGeom prst="line">
              <a:avLst/>
            </a:prstGeom>
            <a:ln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25" name="PA_任意多边形 163"/>
            <p:cNvSpPr>
              <a:spLocks noEditPoints="1"/>
            </p:cNvSpPr>
            <p:nvPr>
              <p:custDataLst>
                <p:tags r:id="rId377"/>
              </p:custDataLst>
            </p:nvPr>
          </p:nvSpPr>
          <p:spPr bwMode="auto">
            <a:xfrm>
              <a:off x="821668" y="2962934"/>
              <a:ext cx="298748" cy="230613"/>
            </a:xfrm>
            <a:custGeom>
              <a:avLst/>
              <a:gdLst>
                <a:gd name="T0" fmla="*/ 38 w 48"/>
                <a:gd name="T1" fmla="*/ 30 h 37"/>
                <a:gd name="T2" fmla="*/ 30 w 48"/>
                <a:gd name="T3" fmla="*/ 37 h 37"/>
                <a:gd name="T4" fmla="*/ 8 w 48"/>
                <a:gd name="T5" fmla="*/ 37 h 37"/>
                <a:gd name="T6" fmla="*/ 0 w 48"/>
                <a:gd name="T7" fmla="*/ 30 h 37"/>
                <a:gd name="T8" fmla="*/ 0 w 48"/>
                <a:gd name="T9" fmla="*/ 7 h 37"/>
                <a:gd name="T10" fmla="*/ 8 w 48"/>
                <a:gd name="T11" fmla="*/ 0 h 37"/>
                <a:gd name="T12" fmla="*/ 30 w 48"/>
                <a:gd name="T13" fmla="*/ 0 h 37"/>
                <a:gd name="T14" fmla="*/ 33 w 48"/>
                <a:gd name="T15" fmla="*/ 0 h 37"/>
                <a:gd name="T16" fmla="*/ 34 w 48"/>
                <a:gd name="T17" fmla="*/ 1 h 37"/>
                <a:gd name="T18" fmla="*/ 34 w 48"/>
                <a:gd name="T19" fmla="*/ 2 h 37"/>
                <a:gd name="T20" fmla="*/ 32 w 48"/>
                <a:gd name="T21" fmla="*/ 3 h 37"/>
                <a:gd name="T22" fmla="*/ 31 w 48"/>
                <a:gd name="T23" fmla="*/ 3 h 37"/>
                <a:gd name="T24" fmla="*/ 30 w 48"/>
                <a:gd name="T25" fmla="*/ 3 h 37"/>
                <a:gd name="T26" fmla="*/ 8 w 48"/>
                <a:gd name="T27" fmla="*/ 3 h 37"/>
                <a:gd name="T28" fmla="*/ 4 w 48"/>
                <a:gd name="T29" fmla="*/ 7 h 37"/>
                <a:gd name="T30" fmla="*/ 4 w 48"/>
                <a:gd name="T31" fmla="*/ 30 h 37"/>
                <a:gd name="T32" fmla="*/ 8 w 48"/>
                <a:gd name="T33" fmla="*/ 34 h 37"/>
                <a:gd name="T34" fmla="*/ 30 w 48"/>
                <a:gd name="T35" fmla="*/ 34 h 37"/>
                <a:gd name="T36" fmla="*/ 34 w 48"/>
                <a:gd name="T37" fmla="*/ 30 h 37"/>
                <a:gd name="T38" fmla="*/ 34 w 48"/>
                <a:gd name="T39" fmla="*/ 26 h 37"/>
                <a:gd name="T40" fmla="*/ 35 w 48"/>
                <a:gd name="T41" fmla="*/ 26 h 37"/>
                <a:gd name="T42" fmla="*/ 36 w 48"/>
                <a:gd name="T43" fmla="*/ 24 h 37"/>
                <a:gd name="T44" fmla="*/ 37 w 48"/>
                <a:gd name="T45" fmla="*/ 24 h 37"/>
                <a:gd name="T46" fmla="*/ 38 w 48"/>
                <a:gd name="T47" fmla="*/ 25 h 37"/>
                <a:gd name="T48" fmla="*/ 38 w 48"/>
                <a:gd name="T49" fmla="*/ 30 h 37"/>
                <a:gd name="T50" fmla="*/ 43 w 48"/>
                <a:gd name="T51" fmla="*/ 13 h 37"/>
                <a:gd name="T52" fmla="*/ 25 w 48"/>
                <a:gd name="T53" fmla="*/ 31 h 37"/>
                <a:gd name="T54" fmla="*/ 17 w 48"/>
                <a:gd name="T55" fmla="*/ 31 h 37"/>
                <a:gd name="T56" fmla="*/ 17 w 48"/>
                <a:gd name="T57" fmla="*/ 23 h 37"/>
                <a:gd name="T58" fmla="*/ 35 w 48"/>
                <a:gd name="T59" fmla="*/ 5 h 37"/>
                <a:gd name="T60" fmla="*/ 43 w 48"/>
                <a:gd name="T61" fmla="*/ 13 h 37"/>
                <a:gd name="T62" fmla="*/ 27 w 48"/>
                <a:gd name="T63" fmla="*/ 25 h 37"/>
                <a:gd name="T64" fmla="*/ 23 w 48"/>
                <a:gd name="T65" fmla="*/ 21 h 37"/>
                <a:gd name="T66" fmla="*/ 20 w 48"/>
                <a:gd name="T67" fmla="*/ 24 h 37"/>
                <a:gd name="T68" fmla="*/ 20 w 48"/>
                <a:gd name="T69" fmla="*/ 25 h 37"/>
                <a:gd name="T70" fmla="*/ 22 w 48"/>
                <a:gd name="T71" fmla="*/ 25 h 37"/>
                <a:gd name="T72" fmla="*/ 22 w 48"/>
                <a:gd name="T73" fmla="*/ 28 h 37"/>
                <a:gd name="T74" fmla="*/ 24 w 48"/>
                <a:gd name="T75" fmla="*/ 28 h 37"/>
                <a:gd name="T76" fmla="*/ 27 w 48"/>
                <a:gd name="T77" fmla="*/ 25 h 37"/>
                <a:gd name="T78" fmla="*/ 35 w 48"/>
                <a:gd name="T79" fmla="*/ 9 h 37"/>
                <a:gd name="T80" fmla="*/ 25 w 48"/>
                <a:gd name="T81" fmla="*/ 18 h 37"/>
                <a:gd name="T82" fmla="*/ 25 w 48"/>
                <a:gd name="T83" fmla="*/ 19 h 37"/>
                <a:gd name="T84" fmla="*/ 26 w 48"/>
                <a:gd name="T85" fmla="*/ 19 h 37"/>
                <a:gd name="T86" fmla="*/ 36 w 48"/>
                <a:gd name="T87" fmla="*/ 10 h 37"/>
                <a:gd name="T88" fmla="*/ 36 w 48"/>
                <a:gd name="T89" fmla="*/ 9 h 37"/>
                <a:gd name="T90" fmla="*/ 35 w 48"/>
                <a:gd name="T91" fmla="*/ 9 h 37"/>
                <a:gd name="T92" fmla="*/ 45 w 48"/>
                <a:gd name="T93" fmla="*/ 11 h 37"/>
                <a:gd name="T94" fmla="*/ 37 w 48"/>
                <a:gd name="T95" fmla="*/ 3 h 37"/>
                <a:gd name="T96" fmla="*/ 39 w 48"/>
                <a:gd name="T97" fmla="*/ 1 h 37"/>
                <a:gd name="T98" fmla="*/ 43 w 48"/>
                <a:gd name="T99" fmla="*/ 1 h 37"/>
                <a:gd name="T100" fmla="*/ 47 w 48"/>
                <a:gd name="T101" fmla="*/ 5 h 37"/>
                <a:gd name="T102" fmla="*/ 47 w 48"/>
                <a:gd name="T103" fmla="*/ 8 h 37"/>
                <a:gd name="T104" fmla="*/ 45 w 48"/>
                <a:gd name="T105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8" h="37">
                  <a:moveTo>
                    <a:pt x="38" y="30"/>
                  </a:moveTo>
                  <a:cubicBezTo>
                    <a:pt x="38" y="34"/>
                    <a:pt x="34" y="37"/>
                    <a:pt x="30" y="37"/>
                  </a:cubicBezTo>
                  <a:cubicBezTo>
                    <a:pt x="8" y="37"/>
                    <a:pt x="8" y="37"/>
                    <a:pt x="8" y="37"/>
                  </a:cubicBezTo>
                  <a:cubicBezTo>
                    <a:pt x="4" y="37"/>
                    <a:pt x="0" y="34"/>
                    <a:pt x="0" y="30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3"/>
                    <a:pt x="4" y="0"/>
                    <a:pt x="8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1" y="0"/>
                    <a:pt x="32" y="0"/>
                    <a:pt x="33" y="0"/>
                  </a:cubicBezTo>
                  <a:cubicBezTo>
                    <a:pt x="34" y="0"/>
                    <a:pt x="34" y="1"/>
                    <a:pt x="34" y="1"/>
                  </a:cubicBezTo>
                  <a:cubicBezTo>
                    <a:pt x="34" y="1"/>
                    <a:pt x="34" y="2"/>
                    <a:pt x="34" y="2"/>
                  </a:cubicBezTo>
                  <a:cubicBezTo>
                    <a:pt x="32" y="3"/>
                    <a:pt x="32" y="3"/>
                    <a:pt x="32" y="3"/>
                  </a:cubicBezTo>
                  <a:cubicBezTo>
                    <a:pt x="32" y="3"/>
                    <a:pt x="32" y="3"/>
                    <a:pt x="31" y="3"/>
                  </a:cubicBezTo>
                  <a:cubicBezTo>
                    <a:pt x="31" y="3"/>
                    <a:pt x="31" y="3"/>
                    <a:pt x="30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6" y="3"/>
                    <a:pt x="4" y="5"/>
                    <a:pt x="4" y="7"/>
                  </a:cubicBezTo>
                  <a:cubicBezTo>
                    <a:pt x="4" y="30"/>
                    <a:pt x="4" y="30"/>
                    <a:pt x="4" y="30"/>
                  </a:cubicBezTo>
                  <a:cubicBezTo>
                    <a:pt x="4" y="32"/>
                    <a:pt x="6" y="34"/>
                    <a:pt x="8" y="34"/>
                  </a:cubicBezTo>
                  <a:cubicBezTo>
                    <a:pt x="30" y="34"/>
                    <a:pt x="30" y="34"/>
                    <a:pt x="30" y="34"/>
                  </a:cubicBezTo>
                  <a:cubicBezTo>
                    <a:pt x="33" y="34"/>
                    <a:pt x="34" y="32"/>
                    <a:pt x="34" y="30"/>
                  </a:cubicBezTo>
                  <a:cubicBezTo>
                    <a:pt x="34" y="26"/>
                    <a:pt x="34" y="26"/>
                    <a:pt x="34" y="26"/>
                  </a:cubicBezTo>
                  <a:cubicBezTo>
                    <a:pt x="34" y="26"/>
                    <a:pt x="35" y="26"/>
                    <a:pt x="35" y="26"/>
                  </a:cubicBezTo>
                  <a:cubicBezTo>
                    <a:pt x="36" y="24"/>
                    <a:pt x="36" y="24"/>
                    <a:pt x="36" y="24"/>
                  </a:cubicBezTo>
                  <a:cubicBezTo>
                    <a:pt x="37" y="24"/>
                    <a:pt x="37" y="24"/>
                    <a:pt x="37" y="24"/>
                  </a:cubicBezTo>
                  <a:cubicBezTo>
                    <a:pt x="38" y="24"/>
                    <a:pt x="38" y="24"/>
                    <a:pt x="38" y="25"/>
                  </a:cubicBezTo>
                  <a:lnTo>
                    <a:pt x="38" y="30"/>
                  </a:lnTo>
                  <a:close/>
                  <a:moveTo>
                    <a:pt x="43" y="13"/>
                  </a:moveTo>
                  <a:cubicBezTo>
                    <a:pt x="25" y="31"/>
                    <a:pt x="25" y="31"/>
                    <a:pt x="25" y="31"/>
                  </a:cubicBezTo>
                  <a:cubicBezTo>
                    <a:pt x="17" y="31"/>
                    <a:pt x="17" y="31"/>
                    <a:pt x="17" y="31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35" y="5"/>
                    <a:pt x="35" y="5"/>
                    <a:pt x="35" y="5"/>
                  </a:cubicBezTo>
                  <a:lnTo>
                    <a:pt x="43" y="13"/>
                  </a:lnTo>
                  <a:close/>
                  <a:moveTo>
                    <a:pt x="27" y="25"/>
                  </a:moveTo>
                  <a:cubicBezTo>
                    <a:pt x="23" y="21"/>
                    <a:pt x="23" y="21"/>
                    <a:pt x="23" y="21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4" y="28"/>
                    <a:pt x="24" y="28"/>
                    <a:pt x="24" y="28"/>
                  </a:cubicBezTo>
                  <a:lnTo>
                    <a:pt x="27" y="25"/>
                  </a:lnTo>
                  <a:close/>
                  <a:moveTo>
                    <a:pt x="35" y="9"/>
                  </a:moveTo>
                  <a:cubicBezTo>
                    <a:pt x="25" y="18"/>
                    <a:pt x="25" y="18"/>
                    <a:pt x="25" y="18"/>
                  </a:cubicBezTo>
                  <a:cubicBezTo>
                    <a:pt x="25" y="18"/>
                    <a:pt x="25" y="19"/>
                    <a:pt x="25" y="19"/>
                  </a:cubicBezTo>
                  <a:cubicBezTo>
                    <a:pt x="26" y="19"/>
                    <a:pt x="26" y="19"/>
                    <a:pt x="26" y="19"/>
                  </a:cubicBezTo>
                  <a:cubicBezTo>
                    <a:pt x="36" y="10"/>
                    <a:pt x="36" y="10"/>
                    <a:pt x="36" y="10"/>
                  </a:cubicBezTo>
                  <a:cubicBezTo>
                    <a:pt x="36" y="9"/>
                    <a:pt x="36" y="9"/>
                    <a:pt x="36" y="9"/>
                  </a:cubicBezTo>
                  <a:cubicBezTo>
                    <a:pt x="35" y="8"/>
                    <a:pt x="35" y="8"/>
                    <a:pt x="35" y="9"/>
                  </a:cubicBezTo>
                  <a:close/>
                  <a:moveTo>
                    <a:pt x="45" y="11"/>
                  </a:moveTo>
                  <a:cubicBezTo>
                    <a:pt x="37" y="3"/>
                    <a:pt x="37" y="3"/>
                    <a:pt x="37" y="3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40" y="0"/>
                    <a:pt x="42" y="0"/>
                    <a:pt x="43" y="1"/>
                  </a:cubicBezTo>
                  <a:cubicBezTo>
                    <a:pt x="47" y="5"/>
                    <a:pt x="47" y="5"/>
                    <a:pt x="47" y="5"/>
                  </a:cubicBezTo>
                  <a:cubicBezTo>
                    <a:pt x="48" y="6"/>
                    <a:pt x="48" y="7"/>
                    <a:pt x="47" y="8"/>
                  </a:cubicBezTo>
                  <a:lnTo>
                    <a:pt x="45" y="11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26" name="PA_组合 225"/>
          <p:cNvGrpSpPr/>
          <p:nvPr>
            <p:custDataLst>
              <p:tags r:id="rId11"/>
            </p:custDataLst>
          </p:nvPr>
        </p:nvGrpSpPr>
        <p:grpSpPr>
          <a:xfrm>
            <a:off x="8653198" y="4922875"/>
            <a:ext cx="3268508" cy="1022167"/>
            <a:chOff x="8653198" y="2906974"/>
            <a:chExt cx="3268508" cy="1022167"/>
          </a:xfrm>
        </p:grpSpPr>
        <p:sp>
          <p:nvSpPr>
            <p:cNvPr id="227" name="PA_文本框 226"/>
            <p:cNvSpPr txBox="1"/>
            <p:nvPr>
              <p:custDataLst>
                <p:tags r:id="rId368"/>
              </p:custDataLst>
            </p:nvPr>
          </p:nvSpPr>
          <p:spPr>
            <a:xfrm>
              <a:off x="8978900" y="2906974"/>
              <a:ext cx="2942806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altLang="zh-CN" sz="1800" b="1" i="0" u="none" strike="noStrike" kern="1200" cap="none" spc="300" normalizeH="0" baseline="0" noProof="0" dirty="0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4.</a:t>
              </a:r>
              <a:r>
                <a:rPr kumimoji="0" lang="zh-CN" altLang="en-US" sz="1800" b="1" i="0" u="none" strike="noStrike" kern="1200" cap="none" spc="300" normalizeH="0" baseline="0" noProof="0" dirty="0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点击此处添加标题</a:t>
              </a:r>
            </a:p>
          </p:txBody>
        </p:sp>
        <p:sp>
          <p:nvSpPr>
            <p:cNvPr id="228" name="PA_文本框 227"/>
            <p:cNvSpPr txBox="1"/>
            <p:nvPr>
              <p:custDataLst>
                <p:tags r:id="rId369"/>
              </p:custDataLst>
            </p:nvPr>
          </p:nvSpPr>
          <p:spPr>
            <a:xfrm>
              <a:off x="8978900" y="3358857"/>
              <a:ext cx="1595309" cy="57028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50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点击此处添加文字说明</a:t>
              </a:r>
              <a:endParaRPr kumimoji="0" lang="en-US" altLang="zh-CN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endParaRPr>
            </a:p>
            <a:p>
              <a:pPr marL="0" marR="0" lvl="0" indent="0" algn="l" defTabSz="914400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50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点击此处添加文字说明</a:t>
              </a:r>
            </a:p>
          </p:txBody>
        </p:sp>
        <p:cxnSp>
          <p:nvCxnSpPr>
            <p:cNvPr id="229" name="PA_直接连接符 228"/>
            <p:cNvCxnSpPr/>
            <p:nvPr>
              <p:custDataLst>
                <p:tags r:id="rId370"/>
              </p:custDataLst>
            </p:nvPr>
          </p:nvCxnSpPr>
          <p:spPr>
            <a:xfrm>
              <a:off x="9045575" y="3317581"/>
              <a:ext cx="2379712" cy="0"/>
            </a:xfrm>
            <a:prstGeom prst="line">
              <a:avLst/>
            </a:prstGeom>
            <a:ln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0" name="PA_直接连接符 229"/>
            <p:cNvCxnSpPr/>
            <p:nvPr>
              <p:custDataLst>
                <p:tags r:id="rId371"/>
              </p:custDataLst>
            </p:nvPr>
          </p:nvCxnSpPr>
          <p:spPr>
            <a:xfrm>
              <a:off x="9045575" y="3366501"/>
              <a:ext cx="817523" cy="0"/>
            </a:xfrm>
            <a:prstGeom prst="line">
              <a:avLst/>
            </a:prstGeom>
            <a:ln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31" name="PA_任意多边形 342"/>
            <p:cNvSpPr>
              <a:spLocks noEditPoints="1"/>
            </p:cNvSpPr>
            <p:nvPr>
              <p:custDataLst>
                <p:tags r:id="rId372"/>
              </p:custDataLst>
            </p:nvPr>
          </p:nvSpPr>
          <p:spPr bwMode="auto">
            <a:xfrm>
              <a:off x="8653198" y="2964076"/>
              <a:ext cx="248911" cy="220527"/>
            </a:xfrm>
            <a:custGeom>
              <a:avLst/>
              <a:gdLst>
                <a:gd name="T0" fmla="*/ 48 w 48"/>
                <a:gd name="T1" fmla="*/ 10 h 43"/>
                <a:gd name="T2" fmla="*/ 39 w 48"/>
                <a:gd name="T3" fmla="*/ 19 h 43"/>
                <a:gd name="T4" fmla="*/ 39 w 48"/>
                <a:gd name="T5" fmla="*/ 19 h 43"/>
                <a:gd name="T6" fmla="*/ 38 w 48"/>
                <a:gd name="T7" fmla="*/ 18 h 43"/>
                <a:gd name="T8" fmla="*/ 38 w 48"/>
                <a:gd name="T9" fmla="*/ 13 h 43"/>
                <a:gd name="T10" fmla="*/ 31 w 48"/>
                <a:gd name="T11" fmla="*/ 13 h 43"/>
                <a:gd name="T12" fmla="*/ 24 w 48"/>
                <a:gd name="T13" fmla="*/ 18 h 43"/>
                <a:gd name="T14" fmla="*/ 22 w 48"/>
                <a:gd name="T15" fmla="*/ 23 h 43"/>
                <a:gd name="T16" fmla="*/ 7 w 48"/>
                <a:gd name="T17" fmla="*/ 37 h 43"/>
                <a:gd name="T18" fmla="*/ 1 w 48"/>
                <a:gd name="T19" fmla="*/ 37 h 43"/>
                <a:gd name="T20" fmla="*/ 0 w 48"/>
                <a:gd name="T21" fmla="*/ 36 h 43"/>
                <a:gd name="T22" fmla="*/ 0 w 48"/>
                <a:gd name="T23" fmla="*/ 31 h 43"/>
                <a:gd name="T24" fmla="*/ 1 w 48"/>
                <a:gd name="T25" fmla="*/ 30 h 43"/>
                <a:gd name="T26" fmla="*/ 7 w 48"/>
                <a:gd name="T27" fmla="*/ 30 h 43"/>
                <a:gd name="T28" fmla="*/ 14 w 48"/>
                <a:gd name="T29" fmla="*/ 25 h 43"/>
                <a:gd name="T30" fmla="*/ 16 w 48"/>
                <a:gd name="T31" fmla="*/ 20 h 43"/>
                <a:gd name="T32" fmla="*/ 31 w 48"/>
                <a:gd name="T33" fmla="*/ 6 h 43"/>
                <a:gd name="T34" fmla="*/ 38 w 48"/>
                <a:gd name="T35" fmla="*/ 6 h 43"/>
                <a:gd name="T36" fmla="*/ 38 w 48"/>
                <a:gd name="T37" fmla="*/ 1 h 43"/>
                <a:gd name="T38" fmla="*/ 39 w 48"/>
                <a:gd name="T39" fmla="*/ 0 h 43"/>
                <a:gd name="T40" fmla="*/ 39 w 48"/>
                <a:gd name="T41" fmla="*/ 1 h 43"/>
                <a:gd name="T42" fmla="*/ 48 w 48"/>
                <a:gd name="T43" fmla="*/ 9 h 43"/>
                <a:gd name="T44" fmla="*/ 48 w 48"/>
                <a:gd name="T45" fmla="*/ 10 h 43"/>
                <a:gd name="T46" fmla="*/ 48 w 48"/>
                <a:gd name="T47" fmla="*/ 10 h 43"/>
                <a:gd name="T48" fmla="*/ 14 w 48"/>
                <a:gd name="T49" fmla="*/ 20 h 43"/>
                <a:gd name="T50" fmla="*/ 7 w 48"/>
                <a:gd name="T51" fmla="*/ 13 h 43"/>
                <a:gd name="T52" fmla="*/ 1 w 48"/>
                <a:gd name="T53" fmla="*/ 13 h 43"/>
                <a:gd name="T54" fmla="*/ 0 w 48"/>
                <a:gd name="T55" fmla="*/ 12 h 43"/>
                <a:gd name="T56" fmla="*/ 0 w 48"/>
                <a:gd name="T57" fmla="*/ 7 h 43"/>
                <a:gd name="T58" fmla="*/ 1 w 48"/>
                <a:gd name="T59" fmla="*/ 6 h 43"/>
                <a:gd name="T60" fmla="*/ 7 w 48"/>
                <a:gd name="T61" fmla="*/ 6 h 43"/>
                <a:gd name="T62" fmla="*/ 18 w 48"/>
                <a:gd name="T63" fmla="*/ 12 h 43"/>
                <a:gd name="T64" fmla="*/ 14 w 48"/>
                <a:gd name="T65" fmla="*/ 20 h 43"/>
                <a:gd name="T66" fmla="*/ 48 w 48"/>
                <a:gd name="T67" fmla="*/ 34 h 43"/>
                <a:gd name="T68" fmla="*/ 39 w 48"/>
                <a:gd name="T69" fmla="*/ 43 h 43"/>
                <a:gd name="T70" fmla="*/ 39 w 48"/>
                <a:gd name="T71" fmla="*/ 43 h 43"/>
                <a:gd name="T72" fmla="*/ 38 w 48"/>
                <a:gd name="T73" fmla="*/ 42 h 43"/>
                <a:gd name="T74" fmla="*/ 38 w 48"/>
                <a:gd name="T75" fmla="*/ 37 h 43"/>
                <a:gd name="T76" fmla="*/ 20 w 48"/>
                <a:gd name="T77" fmla="*/ 31 h 43"/>
                <a:gd name="T78" fmla="*/ 24 w 48"/>
                <a:gd name="T79" fmla="*/ 24 h 43"/>
                <a:gd name="T80" fmla="*/ 31 w 48"/>
                <a:gd name="T81" fmla="*/ 30 h 43"/>
                <a:gd name="T82" fmla="*/ 38 w 48"/>
                <a:gd name="T83" fmla="*/ 30 h 43"/>
                <a:gd name="T84" fmla="*/ 38 w 48"/>
                <a:gd name="T85" fmla="*/ 25 h 43"/>
                <a:gd name="T86" fmla="*/ 39 w 48"/>
                <a:gd name="T87" fmla="*/ 24 h 43"/>
                <a:gd name="T88" fmla="*/ 39 w 48"/>
                <a:gd name="T89" fmla="*/ 25 h 43"/>
                <a:gd name="T90" fmla="*/ 48 w 48"/>
                <a:gd name="T91" fmla="*/ 33 h 43"/>
                <a:gd name="T92" fmla="*/ 48 w 48"/>
                <a:gd name="T93" fmla="*/ 34 h 43"/>
                <a:gd name="T94" fmla="*/ 48 w 48"/>
                <a:gd name="T95" fmla="*/ 34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8" h="43">
                  <a:moveTo>
                    <a:pt x="48" y="10"/>
                  </a:moveTo>
                  <a:cubicBezTo>
                    <a:pt x="39" y="19"/>
                    <a:pt x="39" y="19"/>
                    <a:pt x="39" y="19"/>
                  </a:cubicBezTo>
                  <a:cubicBezTo>
                    <a:pt x="39" y="19"/>
                    <a:pt x="39" y="19"/>
                    <a:pt x="39" y="19"/>
                  </a:cubicBezTo>
                  <a:cubicBezTo>
                    <a:pt x="38" y="19"/>
                    <a:pt x="38" y="19"/>
                    <a:pt x="38" y="18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1" y="13"/>
                    <a:pt x="31" y="13"/>
                    <a:pt x="31" y="13"/>
                  </a:cubicBezTo>
                  <a:cubicBezTo>
                    <a:pt x="27" y="13"/>
                    <a:pt x="26" y="16"/>
                    <a:pt x="24" y="18"/>
                  </a:cubicBezTo>
                  <a:cubicBezTo>
                    <a:pt x="24" y="20"/>
                    <a:pt x="23" y="22"/>
                    <a:pt x="22" y="23"/>
                  </a:cubicBezTo>
                  <a:cubicBezTo>
                    <a:pt x="19" y="30"/>
                    <a:pt x="16" y="37"/>
                    <a:pt x="7" y="37"/>
                  </a:cubicBezTo>
                  <a:cubicBezTo>
                    <a:pt x="1" y="37"/>
                    <a:pt x="1" y="37"/>
                    <a:pt x="1" y="37"/>
                  </a:cubicBezTo>
                  <a:cubicBezTo>
                    <a:pt x="1" y="37"/>
                    <a:pt x="0" y="37"/>
                    <a:pt x="0" y="36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1" y="30"/>
                    <a:pt x="1" y="30"/>
                  </a:cubicBezTo>
                  <a:cubicBezTo>
                    <a:pt x="7" y="30"/>
                    <a:pt x="7" y="30"/>
                    <a:pt x="7" y="30"/>
                  </a:cubicBezTo>
                  <a:cubicBezTo>
                    <a:pt x="11" y="30"/>
                    <a:pt x="12" y="28"/>
                    <a:pt x="14" y="25"/>
                  </a:cubicBezTo>
                  <a:cubicBezTo>
                    <a:pt x="15" y="23"/>
                    <a:pt x="15" y="22"/>
                    <a:pt x="16" y="20"/>
                  </a:cubicBezTo>
                  <a:cubicBezTo>
                    <a:pt x="19" y="13"/>
                    <a:pt x="22" y="6"/>
                    <a:pt x="31" y="6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38" y="1"/>
                    <a:pt x="38" y="0"/>
                    <a:pt x="39" y="0"/>
                  </a:cubicBezTo>
                  <a:cubicBezTo>
                    <a:pt x="39" y="0"/>
                    <a:pt x="39" y="0"/>
                    <a:pt x="39" y="1"/>
                  </a:cubicBezTo>
                  <a:cubicBezTo>
                    <a:pt x="48" y="9"/>
                    <a:pt x="48" y="9"/>
                    <a:pt x="48" y="9"/>
                  </a:cubicBezTo>
                  <a:cubicBezTo>
                    <a:pt x="48" y="9"/>
                    <a:pt x="48" y="10"/>
                    <a:pt x="48" y="10"/>
                  </a:cubicBezTo>
                  <a:cubicBezTo>
                    <a:pt x="48" y="10"/>
                    <a:pt x="48" y="10"/>
                    <a:pt x="48" y="10"/>
                  </a:cubicBezTo>
                  <a:close/>
                  <a:moveTo>
                    <a:pt x="14" y="20"/>
                  </a:moveTo>
                  <a:cubicBezTo>
                    <a:pt x="13" y="16"/>
                    <a:pt x="11" y="13"/>
                    <a:pt x="7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0" y="13"/>
                    <a:pt x="0" y="12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1" y="6"/>
                    <a:pt x="1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12" y="6"/>
                    <a:pt x="15" y="9"/>
                    <a:pt x="18" y="12"/>
                  </a:cubicBezTo>
                  <a:cubicBezTo>
                    <a:pt x="17" y="15"/>
                    <a:pt x="15" y="17"/>
                    <a:pt x="14" y="20"/>
                  </a:cubicBezTo>
                  <a:close/>
                  <a:moveTo>
                    <a:pt x="48" y="34"/>
                  </a:moveTo>
                  <a:cubicBezTo>
                    <a:pt x="39" y="43"/>
                    <a:pt x="39" y="43"/>
                    <a:pt x="39" y="43"/>
                  </a:cubicBezTo>
                  <a:cubicBezTo>
                    <a:pt x="39" y="43"/>
                    <a:pt x="39" y="43"/>
                    <a:pt x="39" y="43"/>
                  </a:cubicBezTo>
                  <a:cubicBezTo>
                    <a:pt x="38" y="43"/>
                    <a:pt x="38" y="43"/>
                    <a:pt x="38" y="42"/>
                  </a:cubicBezTo>
                  <a:cubicBezTo>
                    <a:pt x="38" y="37"/>
                    <a:pt x="38" y="37"/>
                    <a:pt x="38" y="37"/>
                  </a:cubicBezTo>
                  <a:cubicBezTo>
                    <a:pt x="30" y="37"/>
                    <a:pt x="25" y="38"/>
                    <a:pt x="20" y="31"/>
                  </a:cubicBezTo>
                  <a:cubicBezTo>
                    <a:pt x="22" y="29"/>
                    <a:pt x="23" y="26"/>
                    <a:pt x="24" y="24"/>
                  </a:cubicBezTo>
                  <a:cubicBezTo>
                    <a:pt x="25" y="27"/>
                    <a:pt x="27" y="30"/>
                    <a:pt x="31" y="30"/>
                  </a:cubicBezTo>
                  <a:cubicBezTo>
                    <a:pt x="38" y="30"/>
                    <a:pt x="38" y="30"/>
                    <a:pt x="38" y="30"/>
                  </a:cubicBezTo>
                  <a:cubicBezTo>
                    <a:pt x="38" y="25"/>
                    <a:pt x="38" y="25"/>
                    <a:pt x="38" y="25"/>
                  </a:cubicBezTo>
                  <a:cubicBezTo>
                    <a:pt x="38" y="25"/>
                    <a:pt x="38" y="24"/>
                    <a:pt x="39" y="24"/>
                  </a:cubicBezTo>
                  <a:cubicBezTo>
                    <a:pt x="39" y="24"/>
                    <a:pt x="39" y="24"/>
                    <a:pt x="39" y="25"/>
                  </a:cubicBezTo>
                  <a:cubicBezTo>
                    <a:pt x="48" y="33"/>
                    <a:pt x="48" y="33"/>
                    <a:pt x="48" y="33"/>
                  </a:cubicBezTo>
                  <a:cubicBezTo>
                    <a:pt x="48" y="33"/>
                    <a:pt x="48" y="34"/>
                    <a:pt x="48" y="34"/>
                  </a:cubicBezTo>
                  <a:cubicBezTo>
                    <a:pt x="48" y="34"/>
                    <a:pt x="48" y="34"/>
                    <a:pt x="48" y="34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" name="PA_组合 1"/>
          <p:cNvGrpSpPr/>
          <p:nvPr>
            <p:custDataLst>
              <p:tags r:id="rId12"/>
            </p:custDataLst>
          </p:nvPr>
        </p:nvGrpSpPr>
        <p:grpSpPr>
          <a:xfrm>
            <a:off x="5993637" y="2177010"/>
            <a:ext cx="2828251" cy="3343138"/>
            <a:chOff x="4272260" y="1543891"/>
            <a:chExt cx="3873837" cy="4579075"/>
          </a:xfrm>
          <a:solidFill>
            <a:schemeClr val="accent2"/>
          </a:solidFill>
        </p:grpSpPr>
        <p:sp>
          <p:nvSpPr>
            <p:cNvPr id="67" name="PA_任意多边形 5"/>
            <p:cNvSpPr/>
            <p:nvPr>
              <p:custDataLst>
                <p:tags r:id="rId281"/>
              </p:custDataLst>
            </p:nvPr>
          </p:nvSpPr>
          <p:spPr bwMode="auto">
            <a:xfrm>
              <a:off x="7844054" y="3947407"/>
              <a:ext cx="5699" cy="12823"/>
            </a:xfrm>
            <a:custGeom>
              <a:avLst/>
              <a:gdLst>
                <a:gd name="T0" fmla="*/ 0 w 4"/>
                <a:gd name="T1" fmla="*/ 9 h 9"/>
                <a:gd name="T2" fmla="*/ 0 w 4"/>
                <a:gd name="T3" fmla="*/ 9 h 9"/>
                <a:gd name="T4" fmla="*/ 0 w 4"/>
                <a:gd name="T5" fmla="*/ 9 h 9"/>
                <a:gd name="T6" fmla="*/ 4 w 4"/>
                <a:gd name="T7" fmla="*/ 0 h 9"/>
                <a:gd name="T8" fmla="*/ 0 w 4"/>
                <a:gd name="T9" fmla="*/ 9 h 9"/>
                <a:gd name="T10" fmla="*/ 0 w 4"/>
                <a:gd name="T11" fmla="*/ 9 h 9"/>
                <a:gd name="T12" fmla="*/ 0 w 4"/>
                <a:gd name="T13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9">
                  <a:moveTo>
                    <a:pt x="0" y="9"/>
                  </a:moveTo>
                  <a:lnTo>
                    <a:pt x="0" y="9"/>
                  </a:lnTo>
                  <a:lnTo>
                    <a:pt x="0" y="9"/>
                  </a:lnTo>
                  <a:lnTo>
                    <a:pt x="4" y="0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68" name="PA_任意多边形 6"/>
            <p:cNvSpPr/>
            <p:nvPr>
              <p:custDataLst>
                <p:tags r:id="rId282"/>
              </p:custDataLst>
            </p:nvPr>
          </p:nvSpPr>
          <p:spPr bwMode="auto">
            <a:xfrm>
              <a:off x="7844054" y="3947407"/>
              <a:ext cx="5699" cy="12823"/>
            </a:xfrm>
            <a:custGeom>
              <a:avLst/>
              <a:gdLst>
                <a:gd name="T0" fmla="*/ 0 w 4"/>
                <a:gd name="T1" fmla="*/ 9 h 9"/>
                <a:gd name="T2" fmla="*/ 0 w 4"/>
                <a:gd name="T3" fmla="*/ 9 h 9"/>
                <a:gd name="T4" fmla="*/ 0 w 4"/>
                <a:gd name="T5" fmla="*/ 9 h 9"/>
                <a:gd name="T6" fmla="*/ 4 w 4"/>
                <a:gd name="T7" fmla="*/ 0 h 9"/>
                <a:gd name="T8" fmla="*/ 0 w 4"/>
                <a:gd name="T9" fmla="*/ 9 h 9"/>
                <a:gd name="T10" fmla="*/ 0 w 4"/>
                <a:gd name="T11" fmla="*/ 9 h 9"/>
                <a:gd name="T12" fmla="*/ 0 w 4"/>
                <a:gd name="T13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9">
                  <a:moveTo>
                    <a:pt x="0" y="9"/>
                  </a:moveTo>
                  <a:lnTo>
                    <a:pt x="0" y="9"/>
                  </a:lnTo>
                  <a:lnTo>
                    <a:pt x="0" y="9"/>
                  </a:lnTo>
                  <a:lnTo>
                    <a:pt x="4" y="0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69" name="PA_任意多边形 7"/>
            <p:cNvSpPr/>
            <p:nvPr>
              <p:custDataLst>
                <p:tags r:id="rId283"/>
              </p:custDataLst>
            </p:nvPr>
          </p:nvSpPr>
          <p:spPr bwMode="auto">
            <a:xfrm>
              <a:off x="7844054" y="3960229"/>
              <a:ext cx="0" cy="5699"/>
            </a:xfrm>
            <a:custGeom>
              <a:avLst/>
              <a:gdLst>
                <a:gd name="T0" fmla="*/ 0 h 4"/>
                <a:gd name="T1" fmla="*/ 4 h 4"/>
                <a:gd name="T2" fmla="*/ 0 h 4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4">
                  <a:moveTo>
                    <a:pt x="0" y="0"/>
                  </a:moveTo>
                  <a:lnTo>
                    <a:pt x="0" y="4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70" name="PA_任意多边形 8"/>
            <p:cNvSpPr/>
            <p:nvPr>
              <p:custDataLst>
                <p:tags r:id="rId284"/>
              </p:custDataLst>
            </p:nvPr>
          </p:nvSpPr>
          <p:spPr bwMode="auto">
            <a:xfrm>
              <a:off x="7844054" y="3960229"/>
              <a:ext cx="0" cy="5699"/>
            </a:xfrm>
            <a:custGeom>
              <a:avLst/>
              <a:gdLst>
                <a:gd name="T0" fmla="*/ 0 h 4"/>
                <a:gd name="T1" fmla="*/ 4 h 4"/>
                <a:gd name="T2" fmla="*/ 0 h 4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4">
                  <a:moveTo>
                    <a:pt x="0" y="0"/>
                  </a:moveTo>
                  <a:lnTo>
                    <a:pt x="0" y="4"/>
                  </a:lnTo>
                  <a:lnTo>
                    <a:pt x="0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71" name="PA_任意多边形 9"/>
            <p:cNvSpPr/>
            <p:nvPr>
              <p:custDataLst>
                <p:tags r:id="rId285"/>
              </p:custDataLst>
            </p:nvPr>
          </p:nvSpPr>
          <p:spPr bwMode="auto">
            <a:xfrm>
              <a:off x="7844054" y="3965928"/>
              <a:ext cx="0" cy="5699"/>
            </a:xfrm>
            <a:custGeom>
              <a:avLst/>
              <a:gdLst>
                <a:gd name="T0" fmla="*/ 4 h 4"/>
                <a:gd name="T1" fmla="*/ 4 h 4"/>
                <a:gd name="T2" fmla="*/ 0 h 4"/>
                <a:gd name="T3" fmla="*/ 0 h 4"/>
                <a:gd name="T4" fmla="*/ 0 h 4"/>
                <a:gd name="T5" fmla="*/ 0 h 4"/>
                <a:gd name="T6" fmla="*/ 4 h 4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</a:cxnLst>
              <a:rect l="0" t="0" r="r" b="b"/>
              <a:pathLst>
                <a:path h="4">
                  <a:moveTo>
                    <a:pt x="0" y="4"/>
                  </a:moveTo>
                  <a:lnTo>
                    <a:pt x="0" y="4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72" name="PA_任意多边形 10"/>
            <p:cNvSpPr/>
            <p:nvPr>
              <p:custDataLst>
                <p:tags r:id="rId286"/>
              </p:custDataLst>
            </p:nvPr>
          </p:nvSpPr>
          <p:spPr bwMode="auto">
            <a:xfrm>
              <a:off x="7844054" y="3965928"/>
              <a:ext cx="0" cy="5699"/>
            </a:xfrm>
            <a:custGeom>
              <a:avLst/>
              <a:gdLst>
                <a:gd name="T0" fmla="*/ 4 h 4"/>
                <a:gd name="T1" fmla="*/ 4 h 4"/>
                <a:gd name="T2" fmla="*/ 0 h 4"/>
                <a:gd name="T3" fmla="*/ 0 h 4"/>
                <a:gd name="T4" fmla="*/ 0 h 4"/>
                <a:gd name="T5" fmla="*/ 0 h 4"/>
                <a:gd name="T6" fmla="*/ 4 h 4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</a:cxnLst>
              <a:rect l="0" t="0" r="r" b="b"/>
              <a:pathLst>
                <a:path h="4">
                  <a:moveTo>
                    <a:pt x="0" y="4"/>
                  </a:moveTo>
                  <a:lnTo>
                    <a:pt x="0" y="4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4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73" name="PA_任意多边形 11"/>
            <p:cNvSpPr/>
            <p:nvPr>
              <p:custDataLst>
                <p:tags r:id="rId287"/>
              </p:custDataLst>
            </p:nvPr>
          </p:nvSpPr>
          <p:spPr bwMode="auto">
            <a:xfrm>
              <a:off x="7868275" y="3990149"/>
              <a:ext cx="5699" cy="7124"/>
            </a:xfrm>
            <a:custGeom>
              <a:avLst/>
              <a:gdLst>
                <a:gd name="T0" fmla="*/ 4 w 4"/>
                <a:gd name="T1" fmla="*/ 0 h 5"/>
                <a:gd name="T2" fmla="*/ 4 w 4"/>
                <a:gd name="T3" fmla="*/ 0 h 5"/>
                <a:gd name="T4" fmla="*/ 0 w 4"/>
                <a:gd name="T5" fmla="*/ 5 h 5"/>
                <a:gd name="T6" fmla="*/ 4 w 4"/>
                <a:gd name="T7" fmla="*/ 5 h 5"/>
                <a:gd name="T8" fmla="*/ 4 w 4"/>
                <a:gd name="T9" fmla="*/ 5 h 5"/>
                <a:gd name="T10" fmla="*/ 4 w 4"/>
                <a:gd name="T1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5">
                  <a:moveTo>
                    <a:pt x="4" y="0"/>
                  </a:moveTo>
                  <a:lnTo>
                    <a:pt x="4" y="0"/>
                  </a:lnTo>
                  <a:lnTo>
                    <a:pt x="0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74" name="PA_任意多边形 12"/>
            <p:cNvSpPr/>
            <p:nvPr>
              <p:custDataLst>
                <p:tags r:id="rId288"/>
              </p:custDataLst>
            </p:nvPr>
          </p:nvSpPr>
          <p:spPr bwMode="auto">
            <a:xfrm>
              <a:off x="7868275" y="3990149"/>
              <a:ext cx="5699" cy="7124"/>
            </a:xfrm>
            <a:custGeom>
              <a:avLst/>
              <a:gdLst>
                <a:gd name="T0" fmla="*/ 4 w 4"/>
                <a:gd name="T1" fmla="*/ 0 h 5"/>
                <a:gd name="T2" fmla="*/ 4 w 4"/>
                <a:gd name="T3" fmla="*/ 0 h 5"/>
                <a:gd name="T4" fmla="*/ 0 w 4"/>
                <a:gd name="T5" fmla="*/ 5 h 5"/>
                <a:gd name="T6" fmla="*/ 4 w 4"/>
                <a:gd name="T7" fmla="*/ 5 h 5"/>
                <a:gd name="T8" fmla="*/ 4 w 4"/>
                <a:gd name="T9" fmla="*/ 5 h 5"/>
                <a:gd name="T10" fmla="*/ 4 w 4"/>
                <a:gd name="T1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5">
                  <a:moveTo>
                    <a:pt x="4" y="0"/>
                  </a:moveTo>
                  <a:lnTo>
                    <a:pt x="4" y="0"/>
                  </a:lnTo>
                  <a:lnTo>
                    <a:pt x="0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75" name="PA_矩形 13"/>
            <p:cNvSpPr>
              <a:spLocks noChangeArrowheads="1"/>
            </p:cNvSpPr>
            <p:nvPr>
              <p:custDataLst>
                <p:tags r:id="rId289"/>
              </p:custDataLst>
            </p:nvPr>
          </p:nvSpPr>
          <p:spPr bwMode="auto">
            <a:xfrm>
              <a:off x="7868275" y="3997272"/>
              <a:ext cx="1425" cy="5699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76" name="PA_任意多边形 14"/>
            <p:cNvSpPr/>
            <p:nvPr>
              <p:custDataLst>
                <p:tags r:id="rId290"/>
              </p:custDataLst>
            </p:nvPr>
          </p:nvSpPr>
          <p:spPr bwMode="auto">
            <a:xfrm>
              <a:off x="7868275" y="3997272"/>
              <a:ext cx="0" cy="5699"/>
            </a:xfrm>
            <a:custGeom>
              <a:avLst/>
              <a:gdLst>
                <a:gd name="T0" fmla="*/ 0 h 4"/>
                <a:gd name="T1" fmla="*/ 4 h 4"/>
                <a:gd name="T2" fmla="*/ 4 h 4"/>
                <a:gd name="T3" fmla="*/ 0 h 4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4">
                  <a:moveTo>
                    <a:pt x="0" y="0"/>
                  </a:moveTo>
                  <a:lnTo>
                    <a:pt x="0" y="4"/>
                  </a:lnTo>
                  <a:lnTo>
                    <a:pt x="0" y="4"/>
                  </a:lnTo>
                  <a:lnTo>
                    <a:pt x="0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77" name="PA_矩形 15"/>
            <p:cNvSpPr>
              <a:spLocks noChangeArrowheads="1"/>
            </p:cNvSpPr>
            <p:nvPr>
              <p:custDataLst>
                <p:tags r:id="rId291"/>
              </p:custDataLst>
            </p:nvPr>
          </p:nvSpPr>
          <p:spPr bwMode="auto">
            <a:xfrm>
              <a:off x="7825533" y="4310712"/>
              <a:ext cx="1425" cy="142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78" name="PA_任意多边形 16"/>
            <p:cNvSpPr/>
            <p:nvPr>
              <p:custDataLst>
                <p:tags r:id="rId292"/>
              </p:custDataLst>
            </p:nvPr>
          </p:nvSpPr>
          <p:spPr bwMode="auto">
            <a:xfrm>
              <a:off x="7825533" y="431071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79" name="PA_矩形 17"/>
            <p:cNvSpPr>
              <a:spLocks noChangeArrowheads="1"/>
            </p:cNvSpPr>
            <p:nvPr>
              <p:custDataLst>
                <p:tags r:id="rId293"/>
              </p:custDataLst>
            </p:nvPr>
          </p:nvSpPr>
          <p:spPr bwMode="auto">
            <a:xfrm>
              <a:off x="7849753" y="4347755"/>
              <a:ext cx="1425" cy="142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80" name="PA_矩形 18"/>
            <p:cNvSpPr>
              <a:spLocks noChangeArrowheads="1"/>
            </p:cNvSpPr>
            <p:nvPr>
              <p:custDataLst>
                <p:tags r:id="rId294"/>
              </p:custDataLst>
            </p:nvPr>
          </p:nvSpPr>
          <p:spPr bwMode="auto">
            <a:xfrm>
              <a:off x="7849753" y="4347755"/>
              <a:ext cx="1425" cy="142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81" name="PA_矩形 19"/>
            <p:cNvSpPr>
              <a:spLocks noChangeArrowheads="1"/>
            </p:cNvSpPr>
            <p:nvPr>
              <p:custDataLst>
                <p:tags r:id="rId295"/>
              </p:custDataLst>
            </p:nvPr>
          </p:nvSpPr>
          <p:spPr bwMode="auto">
            <a:xfrm>
              <a:off x="7849753" y="4347755"/>
              <a:ext cx="1425" cy="5699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82" name="PA_任意多边形 20"/>
            <p:cNvSpPr/>
            <p:nvPr>
              <p:custDataLst>
                <p:tags r:id="rId296"/>
              </p:custDataLst>
            </p:nvPr>
          </p:nvSpPr>
          <p:spPr bwMode="auto">
            <a:xfrm>
              <a:off x="7849753" y="4347755"/>
              <a:ext cx="0" cy="5699"/>
            </a:xfrm>
            <a:custGeom>
              <a:avLst/>
              <a:gdLst>
                <a:gd name="T0" fmla="*/ 4 h 4"/>
                <a:gd name="T1" fmla="*/ 0 h 4"/>
                <a:gd name="T2" fmla="*/ 0 h 4"/>
                <a:gd name="T3" fmla="*/ 4 h 4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4">
                  <a:moveTo>
                    <a:pt x="0" y="4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4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83" name="PA_矩形 21"/>
            <p:cNvSpPr>
              <a:spLocks noChangeArrowheads="1"/>
            </p:cNvSpPr>
            <p:nvPr>
              <p:custDataLst>
                <p:tags r:id="rId297"/>
              </p:custDataLst>
            </p:nvPr>
          </p:nvSpPr>
          <p:spPr bwMode="auto">
            <a:xfrm>
              <a:off x="7873973" y="4427540"/>
              <a:ext cx="1425" cy="142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84" name="PA_任意多边形 22"/>
            <p:cNvSpPr/>
            <p:nvPr>
              <p:custDataLst>
                <p:tags r:id="rId298"/>
              </p:custDataLst>
            </p:nvPr>
          </p:nvSpPr>
          <p:spPr bwMode="auto">
            <a:xfrm>
              <a:off x="7873973" y="442754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85" name="PA_矩形 23"/>
            <p:cNvSpPr>
              <a:spLocks noChangeArrowheads="1"/>
            </p:cNvSpPr>
            <p:nvPr>
              <p:custDataLst>
                <p:tags r:id="rId299"/>
              </p:custDataLst>
            </p:nvPr>
          </p:nvSpPr>
          <p:spPr bwMode="auto">
            <a:xfrm>
              <a:off x="7992225" y="3725149"/>
              <a:ext cx="1425" cy="142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06" name="PA_任意多边形 24"/>
            <p:cNvSpPr/>
            <p:nvPr>
              <p:custDataLst>
                <p:tags r:id="rId300"/>
              </p:custDataLst>
            </p:nvPr>
          </p:nvSpPr>
          <p:spPr bwMode="auto">
            <a:xfrm>
              <a:off x="7992225" y="372514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07" name="PA_任意多边形 25"/>
            <p:cNvSpPr/>
            <p:nvPr>
              <p:custDataLst>
                <p:tags r:id="rId301"/>
              </p:custDataLst>
            </p:nvPr>
          </p:nvSpPr>
          <p:spPr bwMode="auto">
            <a:xfrm>
              <a:off x="7844054" y="3947407"/>
              <a:ext cx="5699" cy="12823"/>
            </a:xfrm>
            <a:custGeom>
              <a:avLst/>
              <a:gdLst>
                <a:gd name="T0" fmla="*/ 0 w 4"/>
                <a:gd name="T1" fmla="*/ 9 h 9"/>
                <a:gd name="T2" fmla="*/ 0 w 4"/>
                <a:gd name="T3" fmla="*/ 9 h 9"/>
                <a:gd name="T4" fmla="*/ 0 w 4"/>
                <a:gd name="T5" fmla="*/ 9 h 9"/>
                <a:gd name="T6" fmla="*/ 4 w 4"/>
                <a:gd name="T7" fmla="*/ 0 h 9"/>
                <a:gd name="T8" fmla="*/ 0 w 4"/>
                <a:gd name="T9" fmla="*/ 9 h 9"/>
                <a:gd name="T10" fmla="*/ 0 w 4"/>
                <a:gd name="T11" fmla="*/ 9 h 9"/>
                <a:gd name="T12" fmla="*/ 0 w 4"/>
                <a:gd name="T13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9">
                  <a:moveTo>
                    <a:pt x="0" y="9"/>
                  </a:moveTo>
                  <a:lnTo>
                    <a:pt x="0" y="9"/>
                  </a:lnTo>
                  <a:lnTo>
                    <a:pt x="0" y="9"/>
                  </a:lnTo>
                  <a:lnTo>
                    <a:pt x="4" y="0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08" name="PA_任意多边形 26"/>
            <p:cNvSpPr/>
            <p:nvPr>
              <p:custDataLst>
                <p:tags r:id="rId302"/>
              </p:custDataLst>
            </p:nvPr>
          </p:nvSpPr>
          <p:spPr bwMode="auto">
            <a:xfrm>
              <a:off x="7844054" y="3947407"/>
              <a:ext cx="5699" cy="12823"/>
            </a:xfrm>
            <a:custGeom>
              <a:avLst/>
              <a:gdLst>
                <a:gd name="T0" fmla="*/ 0 w 4"/>
                <a:gd name="T1" fmla="*/ 9 h 9"/>
                <a:gd name="T2" fmla="*/ 0 w 4"/>
                <a:gd name="T3" fmla="*/ 9 h 9"/>
                <a:gd name="T4" fmla="*/ 0 w 4"/>
                <a:gd name="T5" fmla="*/ 9 h 9"/>
                <a:gd name="T6" fmla="*/ 4 w 4"/>
                <a:gd name="T7" fmla="*/ 0 h 9"/>
                <a:gd name="T8" fmla="*/ 0 w 4"/>
                <a:gd name="T9" fmla="*/ 9 h 9"/>
                <a:gd name="T10" fmla="*/ 0 w 4"/>
                <a:gd name="T11" fmla="*/ 9 h 9"/>
                <a:gd name="T12" fmla="*/ 0 w 4"/>
                <a:gd name="T13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9">
                  <a:moveTo>
                    <a:pt x="0" y="9"/>
                  </a:moveTo>
                  <a:lnTo>
                    <a:pt x="0" y="9"/>
                  </a:lnTo>
                  <a:lnTo>
                    <a:pt x="0" y="9"/>
                  </a:lnTo>
                  <a:lnTo>
                    <a:pt x="4" y="0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09" name="PA_任意多边形 27"/>
            <p:cNvSpPr/>
            <p:nvPr>
              <p:custDataLst>
                <p:tags r:id="rId303"/>
              </p:custDataLst>
            </p:nvPr>
          </p:nvSpPr>
          <p:spPr bwMode="auto">
            <a:xfrm>
              <a:off x="7844054" y="3960229"/>
              <a:ext cx="0" cy="5699"/>
            </a:xfrm>
            <a:custGeom>
              <a:avLst/>
              <a:gdLst>
                <a:gd name="T0" fmla="*/ 0 h 4"/>
                <a:gd name="T1" fmla="*/ 4 h 4"/>
                <a:gd name="T2" fmla="*/ 0 h 4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4">
                  <a:moveTo>
                    <a:pt x="0" y="0"/>
                  </a:moveTo>
                  <a:lnTo>
                    <a:pt x="0" y="4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10" name="PA_任意多边形 28"/>
            <p:cNvSpPr/>
            <p:nvPr>
              <p:custDataLst>
                <p:tags r:id="rId304"/>
              </p:custDataLst>
            </p:nvPr>
          </p:nvSpPr>
          <p:spPr bwMode="auto">
            <a:xfrm>
              <a:off x="7844054" y="3960229"/>
              <a:ext cx="0" cy="5699"/>
            </a:xfrm>
            <a:custGeom>
              <a:avLst/>
              <a:gdLst>
                <a:gd name="T0" fmla="*/ 0 h 4"/>
                <a:gd name="T1" fmla="*/ 4 h 4"/>
                <a:gd name="T2" fmla="*/ 0 h 4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4">
                  <a:moveTo>
                    <a:pt x="0" y="0"/>
                  </a:moveTo>
                  <a:lnTo>
                    <a:pt x="0" y="4"/>
                  </a:lnTo>
                  <a:lnTo>
                    <a:pt x="0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11" name="PA_任意多边形 29"/>
            <p:cNvSpPr/>
            <p:nvPr>
              <p:custDataLst>
                <p:tags r:id="rId305"/>
              </p:custDataLst>
            </p:nvPr>
          </p:nvSpPr>
          <p:spPr bwMode="auto">
            <a:xfrm>
              <a:off x="7844054" y="3965928"/>
              <a:ext cx="0" cy="5699"/>
            </a:xfrm>
            <a:custGeom>
              <a:avLst/>
              <a:gdLst>
                <a:gd name="T0" fmla="*/ 4 h 4"/>
                <a:gd name="T1" fmla="*/ 4 h 4"/>
                <a:gd name="T2" fmla="*/ 0 h 4"/>
                <a:gd name="T3" fmla="*/ 0 h 4"/>
                <a:gd name="T4" fmla="*/ 0 h 4"/>
                <a:gd name="T5" fmla="*/ 0 h 4"/>
                <a:gd name="T6" fmla="*/ 4 h 4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</a:cxnLst>
              <a:rect l="0" t="0" r="r" b="b"/>
              <a:pathLst>
                <a:path h="4">
                  <a:moveTo>
                    <a:pt x="0" y="4"/>
                  </a:moveTo>
                  <a:lnTo>
                    <a:pt x="0" y="4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12" name="PA_任意多边形 30"/>
            <p:cNvSpPr/>
            <p:nvPr>
              <p:custDataLst>
                <p:tags r:id="rId306"/>
              </p:custDataLst>
            </p:nvPr>
          </p:nvSpPr>
          <p:spPr bwMode="auto">
            <a:xfrm>
              <a:off x="7844054" y="3965928"/>
              <a:ext cx="0" cy="5699"/>
            </a:xfrm>
            <a:custGeom>
              <a:avLst/>
              <a:gdLst>
                <a:gd name="T0" fmla="*/ 4 h 4"/>
                <a:gd name="T1" fmla="*/ 4 h 4"/>
                <a:gd name="T2" fmla="*/ 0 h 4"/>
                <a:gd name="T3" fmla="*/ 0 h 4"/>
                <a:gd name="T4" fmla="*/ 0 h 4"/>
                <a:gd name="T5" fmla="*/ 0 h 4"/>
                <a:gd name="T6" fmla="*/ 4 h 4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</a:cxnLst>
              <a:rect l="0" t="0" r="r" b="b"/>
              <a:pathLst>
                <a:path h="4">
                  <a:moveTo>
                    <a:pt x="0" y="4"/>
                  </a:moveTo>
                  <a:lnTo>
                    <a:pt x="0" y="4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4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13" name="PA_任意多边形 31"/>
            <p:cNvSpPr/>
            <p:nvPr>
              <p:custDataLst>
                <p:tags r:id="rId307"/>
              </p:custDataLst>
            </p:nvPr>
          </p:nvSpPr>
          <p:spPr bwMode="auto">
            <a:xfrm>
              <a:off x="7868275" y="3990149"/>
              <a:ext cx="5699" cy="7124"/>
            </a:xfrm>
            <a:custGeom>
              <a:avLst/>
              <a:gdLst>
                <a:gd name="T0" fmla="*/ 4 w 4"/>
                <a:gd name="T1" fmla="*/ 0 h 5"/>
                <a:gd name="T2" fmla="*/ 4 w 4"/>
                <a:gd name="T3" fmla="*/ 0 h 5"/>
                <a:gd name="T4" fmla="*/ 0 w 4"/>
                <a:gd name="T5" fmla="*/ 5 h 5"/>
                <a:gd name="T6" fmla="*/ 4 w 4"/>
                <a:gd name="T7" fmla="*/ 5 h 5"/>
                <a:gd name="T8" fmla="*/ 4 w 4"/>
                <a:gd name="T9" fmla="*/ 5 h 5"/>
                <a:gd name="T10" fmla="*/ 4 w 4"/>
                <a:gd name="T1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5">
                  <a:moveTo>
                    <a:pt x="4" y="0"/>
                  </a:moveTo>
                  <a:lnTo>
                    <a:pt x="4" y="0"/>
                  </a:lnTo>
                  <a:lnTo>
                    <a:pt x="0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14" name="PA_任意多边形 32"/>
            <p:cNvSpPr/>
            <p:nvPr>
              <p:custDataLst>
                <p:tags r:id="rId308"/>
              </p:custDataLst>
            </p:nvPr>
          </p:nvSpPr>
          <p:spPr bwMode="auto">
            <a:xfrm>
              <a:off x="7868275" y="3990149"/>
              <a:ext cx="5699" cy="7124"/>
            </a:xfrm>
            <a:custGeom>
              <a:avLst/>
              <a:gdLst>
                <a:gd name="T0" fmla="*/ 4 w 4"/>
                <a:gd name="T1" fmla="*/ 0 h 5"/>
                <a:gd name="T2" fmla="*/ 4 w 4"/>
                <a:gd name="T3" fmla="*/ 0 h 5"/>
                <a:gd name="T4" fmla="*/ 0 w 4"/>
                <a:gd name="T5" fmla="*/ 5 h 5"/>
                <a:gd name="T6" fmla="*/ 4 w 4"/>
                <a:gd name="T7" fmla="*/ 5 h 5"/>
                <a:gd name="T8" fmla="*/ 4 w 4"/>
                <a:gd name="T9" fmla="*/ 5 h 5"/>
                <a:gd name="T10" fmla="*/ 4 w 4"/>
                <a:gd name="T1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5">
                  <a:moveTo>
                    <a:pt x="4" y="0"/>
                  </a:moveTo>
                  <a:lnTo>
                    <a:pt x="4" y="0"/>
                  </a:lnTo>
                  <a:lnTo>
                    <a:pt x="0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15" name="PA_矩形 33"/>
            <p:cNvSpPr>
              <a:spLocks noChangeArrowheads="1"/>
            </p:cNvSpPr>
            <p:nvPr>
              <p:custDataLst>
                <p:tags r:id="rId309"/>
              </p:custDataLst>
            </p:nvPr>
          </p:nvSpPr>
          <p:spPr bwMode="auto">
            <a:xfrm>
              <a:off x="7868275" y="3997272"/>
              <a:ext cx="1425" cy="5699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16" name="PA_任意多边形 34"/>
            <p:cNvSpPr/>
            <p:nvPr>
              <p:custDataLst>
                <p:tags r:id="rId310"/>
              </p:custDataLst>
            </p:nvPr>
          </p:nvSpPr>
          <p:spPr bwMode="auto">
            <a:xfrm>
              <a:off x="7868275" y="3997272"/>
              <a:ext cx="0" cy="5699"/>
            </a:xfrm>
            <a:custGeom>
              <a:avLst/>
              <a:gdLst>
                <a:gd name="T0" fmla="*/ 0 h 4"/>
                <a:gd name="T1" fmla="*/ 4 h 4"/>
                <a:gd name="T2" fmla="*/ 4 h 4"/>
                <a:gd name="T3" fmla="*/ 0 h 4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4">
                  <a:moveTo>
                    <a:pt x="0" y="0"/>
                  </a:moveTo>
                  <a:lnTo>
                    <a:pt x="0" y="4"/>
                  </a:lnTo>
                  <a:lnTo>
                    <a:pt x="0" y="4"/>
                  </a:lnTo>
                  <a:lnTo>
                    <a:pt x="0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17" name="PA_任意多边形 35"/>
            <p:cNvSpPr/>
            <p:nvPr>
              <p:custDataLst>
                <p:tags r:id="rId311"/>
              </p:custDataLst>
            </p:nvPr>
          </p:nvSpPr>
          <p:spPr bwMode="auto">
            <a:xfrm>
              <a:off x="7905317" y="402719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18" name="PA_任意多边形 36"/>
            <p:cNvSpPr/>
            <p:nvPr>
              <p:custDataLst>
                <p:tags r:id="rId312"/>
              </p:custDataLst>
            </p:nvPr>
          </p:nvSpPr>
          <p:spPr bwMode="auto">
            <a:xfrm>
              <a:off x="7905317" y="402719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19" name="PA_任意多边形 37"/>
            <p:cNvSpPr/>
            <p:nvPr>
              <p:custDataLst>
                <p:tags r:id="rId313"/>
              </p:custDataLst>
            </p:nvPr>
          </p:nvSpPr>
          <p:spPr bwMode="auto">
            <a:xfrm>
              <a:off x="7923838" y="4162540"/>
              <a:ext cx="0" cy="7124"/>
            </a:xfrm>
            <a:custGeom>
              <a:avLst/>
              <a:gdLst>
                <a:gd name="T0" fmla="*/ 5 h 5"/>
                <a:gd name="T1" fmla="*/ 0 h 5"/>
                <a:gd name="T2" fmla="*/ 5 h 5"/>
                <a:gd name="T3" fmla="*/ 5 h 5"/>
                <a:gd name="T4" fmla="*/ 5 h 5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5">
                  <a:moveTo>
                    <a:pt x="0" y="5"/>
                  </a:moveTo>
                  <a:lnTo>
                    <a:pt x="0" y="0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20" name="PA_任意多边形 38"/>
            <p:cNvSpPr/>
            <p:nvPr>
              <p:custDataLst>
                <p:tags r:id="rId314"/>
              </p:custDataLst>
            </p:nvPr>
          </p:nvSpPr>
          <p:spPr bwMode="auto">
            <a:xfrm>
              <a:off x="7923838" y="4162540"/>
              <a:ext cx="0" cy="7124"/>
            </a:xfrm>
            <a:custGeom>
              <a:avLst/>
              <a:gdLst>
                <a:gd name="T0" fmla="*/ 5 h 5"/>
                <a:gd name="T1" fmla="*/ 0 h 5"/>
                <a:gd name="T2" fmla="*/ 5 h 5"/>
                <a:gd name="T3" fmla="*/ 5 h 5"/>
                <a:gd name="T4" fmla="*/ 5 h 5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5">
                  <a:moveTo>
                    <a:pt x="0" y="5"/>
                  </a:moveTo>
                  <a:lnTo>
                    <a:pt x="0" y="0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21" name="PA_矩形 39"/>
            <p:cNvSpPr>
              <a:spLocks noChangeArrowheads="1"/>
            </p:cNvSpPr>
            <p:nvPr>
              <p:custDataLst>
                <p:tags r:id="rId315"/>
              </p:custDataLst>
            </p:nvPr>
          </p:nvSpPr>
          <p:spPr bwMode="auto">
            <a:xfrm>
              <a:off x="7825533" y="4310712"/>
              <a:ext cx="1425" cy="142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22" name="PA_任意多边形 40"/>
            <p:cNvSpPr/>
            <p:nvPr>
              <p:custDataLst>
                <p:tags r:id="rId316"/>
              </p:custDataLst>
            </p:nvPr>
          </p:nvSpPr>
          <p:spPr bwMode="auto">
            <a:xfrm>
              <a:off x="7825533" y="431071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23" name="PA_矩形 41"/>
            <p:cNvSpPr>
              <a:spLocks noChangeArrowheads="1"/>
            </p:cNvSpPr>
            <p:nvPr>
              <p:custDataLst>
                <p:tags r:id="rId317"/>
              </p:custDataLst>
            </p:nvPr>
          </p:nvSpPr>
          <p:spPr bwMode="auto">
            <a:xfrm>
              <a:off x="7831232" y="4316411"/>
              <a:ext cx="1425" cy="142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24" name="PA_任意多边形 42"/>
            <p:cNvSpPr/>
            <p:nvPr>
              <p:custDataLst>
                <p:tags r:id="rId318"/>
              </p:custDataLst>
            </p:nvPr>
          </p:nvSpPr>
          <p:spPr bwMode="auto">
            <a:xfrm>
              <a:off x="7831232" y="431641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25" name="PA_矩形 43"/>
            <p:cNvSpPr>
              <a:spLocks noChangeArrowheads="1"/>
            </p:cNvSpPr>
            <p:nvPr>
              <p:custDataLst>
                <p:tags r:id="rId319"/>
              </p:custDataLst>
            </p:nvPr>
          </p:nvSpPr>
          <p:spPr bwMode="auto">
            <a:xfrm>
              <a:off x="7849753" y="4347755"/>
              <a:ext cx="1425" cy="142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26" name="PA_矩形 44"/>
            <p:cNvSpPr>
              <a:spLocks noChangeArrowheads="1"/>
            </p:cNvSpPr>
            <p:nvPr>
              <p:custDataLst>
                <p:tags r:id="rId320"/>
              </p:custDataLst>
            </p:nvPr>
          </p:nvSpPr>
          <p:spPr bwMode="auto">
            <a:xfrm>
              <a:off x="7849753" y="4347755"/>
              <a:ext cx="1425" cy="142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27" name="PA_矩形 45"/>
            <p:cNvSpPr>
              <a:spLocks noChangeArrowheads="1"/>
            </p:cNvSpPr>
            <p:nvPr>
              <p:custDataLst>
                <p:tags r:id="rId321"/>
              </p:custDataLst>
            </p:nvPr>
          </p:nvSpPr>
          <p:spPr bwMode="auto">
            <a:xfrm>
              <a:off x="7849753" y="4347755"/>
              <a:ext cx="1425" cy="5699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29" name="PA_任意多边形 46"/>
            <p:cNvSpPr/>
            <p:nvPr>
              <p:custDataLst>
                <p:tags r:id="rId322"/>
              </p:custDataLst>
            </p:nvPr>
          </p:nvSpPr>
          <p:spPr bwMode="auto">
            <a:xfrm>
              <a:off x="7849753" y="4347755"/>
              <a:ext cx="0" cy="5699"/>
            </a:xfrm>
            <a:custGeom>
              <a:avLst/>
              <a:gdLst>
                <a:gd name="T0" fmla="*/ 4 h 4"/>
                <a:gd name="T1" fmla="*/ 0 h 4"/>
                <a:gd name="T2" fmla="*/ 0 h 4"/>
                <a:gd name="T3" fmla="*/ 4 h 4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4">
                  <a:moveTo>
                    <a:pt x="0" y="4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4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30" name="PA_矩形 47"/>
            <p:cNvSpPr>
              <a:spLocks noChangeArrowheads="1"/>
            </p:cNvSpPr>
            <p:nvPr>
              <p:custDataLst>
                <p:tags r:id="rId323"/>
              </p:custDataLst>
            </p:nvPr>
          </p:nvSpPr>
          <p:spPr bwMode="auto">
            <a:xfrm>
              <a:off x="7855452" y="4360578"/>
              <a:ext cx="1425" cy="142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36" name="PA_任意多边形 48"/>
            <p:cNvSpPr/>
            <p:nvPr>
              <p:custDataLst>
                <p:tags r:id="rId324"/>
              </p:custDataLst>
            </p:nvPr>
          </p:nvSpPr>
          <p:spPr bwMode="auto">
            <a:xfrm>
              <a:off x="7855452" y="436057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37" name="PA_矩形 49"/>
            <p:cNvSpPr>
              <a:spLocks noChangeArrowheads="1"/>
            </p:cNvSpPr>
            <p:nvPr>
              <p:custDataLst>
                <p:tags r:id="rId325"/>
              </p:custDataLst>
            </p:nvPr>
          </p:nvSpPr>
          <p:spPr bwMode="auto">
            <a:xfrm>
              <a:off x="7873973" y="4427540"/>
              <a:ext cx="1425" cy="142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38" name="PA_任意多边形 50"/>
            <p:cNvSpPr/>
            <p:nvPr>
              <p:custDataLst>
                <p:tags r:id="rId326"/>
              </p:custDataLst>
            </p:nvPr>
          </p:nvSpPr>
          <p:spPr bwMode="auto">
            <a:xfrm>
              <a:off x="7873973" y="442754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39" name="PA_任意多边形 51"/>
            <p:cNvSpPr/>
            <p:nvPr>
              <p:custDataLst>
                <p:tags r:id="rId327"/>
              </p:custDataLst>
            </p:nvPr>
          </p:nvSpPr>
          <p:spPr bwMode="auto">
            <a:xfrm>
              <a:off x="7873973" y="4446062"/>
              <a:ext cx="0" cy="7124"/>
            </a:xfrm>
            <a:custGeom>
              <a:avLst/>
              <a:gdLst>
                <a:gd name="T0" fmla="*/ 5 h 5"/>
                <a:gd name="T1" fmla="*/ 0 h 5"/>
                <a:gd name="T2" fmla="*/ 5 h 5"/>
                <a:gd name="T3" fmla="*/ 5 h 5"/>
                <a:gd name="T4" fmla="*/ 5 h 5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5">
                  <a:moveTo>
                    <a:pt x="0" y="5"/>
                  </a:moveTo>
                  <a:lnTo>
                    <a:pt x="0" y="0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40" name="PA_任意多边形 52"/>
            <p:cNvSpPr/>
            <p:nvPr>
              <p:custDataLst>
                <p:tags r:id="rId328"/>
              </p:custDataLst>
            </p:nvPr>
          </p:nvSpPr>
          <p:spPr bwMode="auto">
            <a:xfrm>
              <a:off x="7873973" y="4446062"/>
              <a:ext cx="0" cy="7124"/>
            </a:xfrm>
            <a:custGeom>
              <a:avLst/>
              <a:gdLst>
                <a:gd name="T0" fmla="*/ 5 h 5"/>
                <a:gd name="T1" fmla="*/ 0 h 5"/>
                <a:gd name="T2" fmla="*/ 5 h 5"/>
                <a:gd name="T3" fmla="*/ 5 h 5"/>
                <a:gd name="T4" fmla="*/ 5 h 5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5">
                  <a:moveTo>
                    <a:pt x="0" y="5"/>
                  </a:moveTo>
                  <a:lnTo>
                    <a:pt x="0" y="0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41" name="PA_任意多边形 53"/>
            <p:cNvSpPr/>
            <p:nvPr>
              <p:custDataLst>
                <p:tags r:id="rId329"/>
              </p:custDataLst>
            </p:nvPr>
          </p:nvSpPr>
          <p:spPr bwMode="auto">
            <a:xfrm>
              <a:off x="7862576" y="4464583"/>
              <a:ext cx="5699" cy="0"/>
            </a:xfrm>
            <a:custGeom>
              <a:avLst/>
              <a:gdLst>
                <a:gd name="T0" fmla="*/ 4 w 4"/>
                <a:gd name="T1" fmla="*/ 4 w 4"/>
                <a:gd name="T2" fmla="*/ 4 w 4"/>
                <a:gd name="T3" fmla="*/ 0 w 4"/>
                <a:gd name="T4" fmla="*/ 4 w 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4">
                  <a:moveTo>
                    <a:pt x="4" y="0"/>
                  </a:moveTo>
                  <a:lnTo>
                    <a:pt x="4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42" name="PA_任意多边形 54"/>
            <p:cNvSpPr/>
            <p:nvPr>
              <p:custDataLst>
                <p:tags r:id="rId330"/>
              </p:custDataLst>
            </p:nvPr>
          </p:nvSpPr>
          <p:spPr bwMode="auto">
            <a:xfrm>
              <a:off x="7862576" y="4464583"/>
              <a:ext cx="5699" cy="0"/>
            </a:xfrm>
            <a:custGeom>
              <a:avLst/>
              <a:gdLst>
                <a:gd name="T0" fmla="*/ 4 w 4"/>
                <a:gd name="T1" fmla="*/ 4 w 4"/>
                <a:gd name="T2" fmla="*/ 4 w 4"/>
                <a:gd name="T3" fmla="*/ 0 w 4"/>
                <a:gd name="T4" fmla="*/ 4 w 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4">
                  <a:moveTo>
                    <a:pt x="4" y="0"/>
                  </a:moveTo>
                  <a:lnTo>
                    <a:pt x="4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4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43" name="PA_任意多边形 55"/>
            <p:cNvSpPr/>
            <p:nvPr>
              <p:custDataLst>
                <p:tags r:id="rId331"/>
              </p:custDataLst>
            </p:nvPr>
          </p:nvSpPr>
          <p:spPr bwMode="auto">
            <a:xfrm>
              <a:off x="7836931" y="4490228"/>
              <a:ext cx="0" cy="5699"/>
            </a:xfrm>
            <a:custGeom>
              <a:avLst/>
              <a:gdLst>
                <a:gd name="T0" fmla="*/ 0 h 4"/>
                <a:gd name="T1" fmla="*/ 4 h 4"/>
                <a:gd name="T2" fmla="*/ 4 h 4"/>
                <a:gd name="T3" fmla="*/ 4 h 4"/>
                <a:gd name="T4" fmla="*/ 0 h 4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4">
                  <a:moveTo>
                    <a:pt x="0" y="0"/>
                  </a:move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44" name="PA_任意多边形 56"/>
            <p:cNvSpPr/>
            <p:nvPr>
              <p:custDataLst>
                <p:tags r:id="rId332"/>
              </p:custDataLst>
            </p:nvPr>
          </p:nvSpPr>
          <p:spPr bwMode="auto">
            <a:xfrm>
              <a:off x="7836931" y="4490228"/>
              <a:ext cx="0" cy="5699"/>
            </a:xfrm>
            <a:custGeom>
              <a:avLst/>
              <a:gdLst>
                <a:gd name="T0" fmla="*/ 0 h 4"/>
                <a:gd name="T1" fmla="*/ 4 h 4"/>
                <a:gd name="T2" fmla="*/ 4 h 4"/>
                <a:gd name="T3" fmla="*/ 4 h 4"/>
                <a:gd name="T4" fmla="*/ 0 h 4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4">
                  <a:moveTo>
                    <a:pt x="0" y="0"/>
                  </a:move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45" name="PA_任意多边形 57"/>
            <p:cNvSpPr/>
            <p:nvPr>
              <p:custDataLst>
                <p:tags r:id="rId333"/>
              </p:custDataLst>
            </p:nvPr>
          </p:nvSpPr>
          <p:spPr bwMode="auto">
            <a:xfrm>
              <a:off x="4299330" y="1612278"/>
              <a:ext cx="3846766" cy="4510688"/>
            </a:xfrm>
            <a:custGeom>
              <a:avLst/>
              <a:gdLst>
                <a:gd name="T0" fmla="*/ 274 w 624"/>
                <a:gd name="T1" fmla="*/ 2 h 732"/>
                <a:gd name="T2" fmla="*/ 379 w 624"/>
                <a:gd name="T3" fmla="*/ 12 h 732"/>
                <a:gd name="T4" fmla="*/ 450 w 624"/>
                <a:gd name="T5" fmla="*/ 46 h 732"/>
                <a:gd name="T6" fmla="*/ 497 w 624"/>
                <a:gd name="T7" fmla="*/ 89 h 732"/>
                <a:gd name="T8" fmla="*/ 519 w 624"/>
                <a:gd name="T9" fmla="*/ 132 h 732"/>
                <a:gd name="T10" fmla="*/ 527 w 624"/>
                <a:gd name="T11" fmla="*/ 205 h 732"/>
                <a:gd name="T12" fmla="*/ 546 w 624"/>
                <a:gd name="T13" fmla="*/ 248 h 732"/>
                <a:gd name="T14" fmla="*/ 565 w 624"/>
                <a:gd name="T15" fmla="*/ 264 h 732"/>
                <a:gd name="T16" fmla="*/ 610 w 624"/>
                <a:gd name="T17" fmla="*/ 289 h 732"/>
                <a:gd name="T18" fmla="*/ 624 w 624"/>
                <a:gd name="T19" fmla="*/ 315 h 732"/>
                <a:gd name="T20" fmla="*/ 622 w 624"/>
                <a:gd name="T21" fmla="*/ 331 h 732"/>
                <a:gd name="T22" fmla="*/ 590 w 624"/>
                <a:gd name="T23" fmla="*/ 362 h 732"/>
                <a:gd name="T24" fmla="*/ 579 w 624"/>
                <a:gd name="T25" fmla="*/ 371 h 732"/>
                <a:gd name="T26" fmla="*/ 595 w 624"/>
                <a:gd name="T27" fmla="*/ 401 h 732"/>
                <a:gd name="T28" fmla="*/ 593 w 624"/>
                <a:gd name="T29" fmla="*/ 426 h 732"/>
                <a:gd name="T30" fmla="*/ 576 w 624"/>
                <a:gd name="T31" fmla="*/ 433 h 732"/>
                <a:gd name="T32" fmla="*/ 576 w 624"/>
                <a:gd name="T33" fmla="*/ 433 h 732"/>
                <a:gd name="T34" fmla="*/ 574 w 624"/>
                <a:gd name="T35" fmla="*/ 434 h 732"/>
                <a:gd name="T36" fmla="*/ 576 w 624"/>
                <a:gd name="T37" fmla="*/ 439 h 732"/>
                <a:gd name="T38" fmla="*/ 582 w 624"/>
                <a:gd name="T39" fmla="*/ 445 h 732"/>
                <a:gd name="T40" fmla="*/ 584 w 624"/>
                <a:gd name="T41" fmla="*/ 471 h 732"/>
                <a:gd name="T42" fmla="*/ 577 w 624"/>
                <a:gd name="T43" fmla="*/ 477 h 732"/>
                <a:gd name="T44" fmla="*/ 571 w 624"/>
                <a:gd name="T45" fmla="*/ 486 h 732"/>
                <a:gd name="T46" fmla="*/ 576 w 624"/>
                <a:gd name="T47" fmla="*/ 505 h 732"/>
                <a:gd name="T48" fmla="*/ 580 w 624"/>
                <a:gd name="T49" fmla="*/ 513 h 732"/>
                <a:gd name="T50" fmla="*/ 588 w 624"/>
                <a:gd name="T51" fmla="*/ 539 h 732"/>
                <a:gd name="T52" fmla="*/ 556 w 624"/>
                <a:gd name="T53" fmla="*/ 580 h 732"/>
                <a:gd name="T54" fmla="*/ 519 w 624"/>
                <a:gd name="T55" fmla="*/ 591 h 732"/>
                <a:gd name="T56" fmla="*/ 479 w 624"/>
                <a:gd name="T57" fmla="*/ 594 h 732"/>
                <a:gd name="T58" fmla="*/ 431 w 624"/>
                <a:gd name="T59" fmla="*/ 622 h 732"/>
                <a:gd name="T60" fmla="*/ 429 w 624"/>
                <a:gd name="T61" fmla="*/ 645 h 732"/>
                <a:gd name="T62" fmla="*/ 437 w 624"/>
                <a:gd name="T63" fmla="*/ 693 h 732"/>
                <a:gd name="T64" fmla="*/ 451 w 624"/>
                <a:gd name="T65" fmla="*/ 727 h 732"/>
                <a:gd name="T66" fmla="*/ 444 w 624"/>
                <a:gd name="T67" fmla="*/ 730 h 732"/>
                <a:gd name="T68" fmla="*/ 441 w 624"/>
                <a:gd name="T69" fmla="*/ 731 h 732"/>
                <a:gd name="T70" fmla="*/ 436 w 624"/>
                <a:gd name="T71" fmla="*/ 731 h 732"/>
                <a:gd name="T72" fmla="*/ 398 w 624"/>
                <a:gd name="T73" fmla="*/ 730 h 732"/>
                <a:gd name="T74" fmla="*/ 298 w 624"/>
                <a:gd name="T75" fmla="*/ 727 h 732"/>
                <a:gd name="T76" fmla="*/ 199 w 624"/>
                <a:gd name="T77" fmla="*/ 729 h 732"/>
                <a:gd name="T78" fmla="*/ 100 w 624"/>
                <a:gd name="T79" fmla="*/ 731 h 732"/>
                <a:gd name="T80" fmla="*/ 83 w 624"/>
                <a:gd name="T81" fmla="*/ 731 h 732"/>
                <a:gd name="T82" fmla="*/ 120 w 624"/>
                <a:gd name="T83" fmla="*/ 674 h 732"/>
                <a:gd name="T84" fmla="*/ 132 w 624"/>
                <a:gd name="T85" fmla="*/ 635 h 732"/>
                <a:gd name="T86" fmla="*/ 127 w 624"/>
                <a:gd name="T87" fmla="*/ 561 h 732"/>
                <a:gd name="T88" fmla="*/ 81 w 624"/>
                <a:gd name="T89" fmla="*/ 475 h 732"/>
                <a:gd name="T90" fmla="*/ 68 w 624"/>
                <a:gd name="T91" fmla="*/ 460 h 732"/>
                <a:gd name="T92" fmla="*/ 45 w 624"/>
                <a:gd name="T93" fmla="*/ 427 h 732"/>
                <a:gd name="T94" fmla="*/ 46 w 624"/>
                <a:gd name="T95" fmla="*/ 428 h 732"/>
                <a:gd name="T96" fmla="*/ 2 w 624"/>
                <a:gd name="T97" fmla="*/ 309 h 732"/>
                <a:gd name="T98" fmla="*/ 1 w 624"/>
                <a:gd name="T99" fmla="*/ 260 h 732"/>
                <a:gd name="T100" fmla="*/ 4 w 624"/>
                <a:gd name="T101" fmla="*/ 236 h 732"/>
                <a:gd name="T102" fmla="*/ 12 w 624"/>
                <a:gd name="T103" fmla="*/ 203 h 732"/>
                <a:gd name="T104" fmla="*/ 17 w 624"/>
                <a:gd name="T105" fmla="*/ 186 h 732"/>
                <a:gd name="T106" fmla="*/ 24 w 624"/>
                <a:gd name="T107" fmla="*/ 170 h 732"/>
                <a:gd name="T108" fmla="*/ 23 w 624"/>
                <a:gd name="T109" fmla="*/ 171 h 732"/>
                <a:gd name="T110" fmla="*/ 77 w 624"/>
                <a:gd name="T111" fmla="*/ 85 h 732"/>
                <a:gd name="T112" fmla="*/ 77 w 624"/>
                <a:gd name="T113" fmla="*/ 86 h 732"/>
                <a:gd name="T114" fmla="*/ 92 w 624"/>
                <a:gd name="T115" fmla="*/ 71 h 732"/>
                <a:gd name="T116" fmla="*/ 114 w 624"/>
                <a:gd name="T117" fmla="*/ 54 h 732"/>
                <a:gd name="T118" fmla="*/ 163 w 624"/>
                <a:gd name="T119" fmla="*/ 27 h 732"/>
                <a:gd name="T120" fmla="*/ 274 w 624"/>
                <a:gd name="T121" fmla="*/ 2 h 7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624" h="732">
                  <a:moveTo>
                    <a:pt x="274" y="2"/>
                  </a:moveTo>
                  <a:cubicBezTo>
                    <a:pt x="309" y="0"/>
                    <a:pt x="345" y="2"/>
                    <a:pt x="379" y="12"/>
                  </a:cubicBezTo>
                  <a:cubicBezTo>
                    <a:pt x="405" y="19"/>
                    <a:pt x="428" y="31"/>
                    <a:pt x="450" y="46"/>
                  </a:cubicBezTo>
                  <a:cubicBezTo>
                    <a:pt x="470" y="60"/>
                    <a:pt x="485" y="68"/>
                    <a:pt x="497" y="89"/>
                  </a:cubicBezTo>
                  <a:cubicBezTo>
                    <a:pt x="503" y="100"/>
                    <a:pt x="517" y="120"/>
                    <a:pt x="519" y="132"/>
                  </a:cubicBezTo>
                  <a:cubicBezTo>
                    <a:pt x="524" y="155"/>
                    <a:pt x="523" y="182"/>
                    <a:pt x="527" y="205"/>
                  </a:cubicBezTo>
                  <a:cubicBezTo>
                    <a:pt x="530" y="222"/>
                    <a:pt x="532" y="235"/>
                    <a:pt x="546" y="248"/>
                  </a:cubicBezTo>
                  <a:cubicBezTo>
                    <a:pt x="551" y="254"/>
                    <a:pt x="558" y="260"/>
                    <a:pt x="565" y="264"/>
                  </a:cubicBezTo>
                  <a:cubicBezTo>
                    <a:pt x="579" y="273"/>
                    <a:pt x="597" y="279"/>
                    <a:pt x="610" y="289"/>
                  </a:cubicBezTo>
                  <a:cubicBezTo>
                    <a:pt x="617" y="295"/>
                    <a:pt x="624" y="307"/>
                    <a:pt x="624" y="315"/>
                  </a:cubicBezTo>
                  <a:cubicBezTo>
                    <a:pt x="624" y="320"/>
                    <a:pt x="623" y="326"/>
                    <a:pt x="622" y="331"/>
                  </a:cubicBezTo>
                  <a:cubicBezTo>
                    <a:pt x="618" y="347"/>
                    <a:pt x="604" y="356"/>
                    <a:pt x="590" y="362"/>
                  </a:cubicBezTo>
                  <a:cubicBezTo>
                    <a:pt x="585" y="364"/>
                    <a:pt x="581" y="365"/>
                    <a:pt x="579" y="371"/>
                  </a:cubicBezTo>
                  <a:cubicBezTo>
                    <a:pt x="578" y="378"/>
                    <a:pt x="594" y="398"/>
                    <a:pt x="595" y="401"/>
                  </a:cubicBezTo>
                  <a:cubicBezTo>
                    <a:pt x="601" y="414"/>
                    <a:pt x="599" y="419"/>
                    <a:pt x="593" y="426"/>
                  </a:cubicBezTo>
                  <a:cubicBezTo>
                    <a:pt x="587" y="430"/>
                    <a:pt x="582" y="431"/>
                    <a:pt x="576" y="433"/>
                  </a:cubicBezTo>
                  <a:cubicBezTo>
                    <a:pt x="575" y="434"/>
                    <a:pt x="576" y="433"/>
                    <a:pt x="576" y="433"/>
                  </a:cubicBezTo>
                  <a:cubicBezTo>
                    <a:pt x="577" y="433"/>
                    <a:pt x="578" y="433"/>
                    <a:pt x="574" y="434"/>
                  </a:cubicBezTo>
                  <a:cubicBezTo>
                    <a:pt x="571" y="436"/>
                    <a:pt x="574" y="437"/>
                    <a:pt x="576" y="439"/>
                  </a:cubicBezTo>
                  <a:cubicBezTo>
                    <a:pt x="577" y="440"/>
                    <a:pt x="580" y="443"/>
                    <a:pt x="582" y="445"/>
                  </a:cubicBezTo>
                  <a:cubicBezTo>
                    <a:pt x="586" y="450"/>
                    <a:pt x="591" y="464"/>
                    <a:pt x="584" y="471"/>
                  </a:cubicBezTo>
                  <a:cubicBezTo>
                    <a:pt x="584" y="471"/>
                    <a:pt x="578" y="476"/>
                    <a:pt x="577" y="477"/>
                  </a:cubicBezTo>
                  <a:cubicBezTo>
                    <a:pt x="575" y="480"/>
                    <a:pt x="572" y="483"/>
                    <a:pt x="571" y="486"/>
                  </a:cubicBezTo>
                  <a:cubicBezTo>
                    <a:pt x="569" y="493"/>
                    <a:pt x="573" y="498"/>
                    <a:pt x="576" y="505"/>
                  </a:cubicBezTo>
                  <a:cubicBezTo>
                    <a:pt x="577" y="508"/>
                    <a:pt x="578" y="511"/>
                    <a:pt x="580" y="513"/>
                  </a:cubicBezTo>
                  <a:cubicBezTo>
                    <a:pt x="584" y="522"/>
                    <a:pt x="587" y="529"/>
                    <a:pt x="588" y="539"/>
                  </a:cubicBezTo>
                  <a:cubicBezTo>
                    <a:pt x="589" y="557"/>
                    <a:pt x="572" y="572"/>
                    <a:pt x="556" y="580"/>
                  </a:cubicBezTo>
                  <a:cubicBezTo>
                    <a:pt x="543" y="587"/>
                    <a:pt x="532" y="589"/>
                    <a:pt x="519" y="591"/>
                  </a:cubicBezTo>
                  <a:cubicBezTo>
                    <a:pt x="506" y="592"/>
                    <a:pt x="492" y="593"/>
                    <a:pt x="479" y="594"/>
                  </a:cubicBezTo>
                  <a:cubicBezTo>
                    <a:pt x="457" y="596"/>
                    <a:pt x="439" y="597"/>
                    <a:pt x="431" y="622"/>
                  </a:cubicBezTo>
                  <a:cubicBezTo>
                    <a:pt x="430" y="629"/>
                    <a:pt x="429" y="639"/>
                    <a:pt x="429" y="645"/>
                  </a:cubicBezTo>
                  <a:cubicBezTo>
                    <a:pt x="428" y="660"/>
                    <a:pt x="432" y="680"/>
                    <a:pt x="437" y="693"/>
                  </a:cubicBezTo>
                  <a:cubicBezTo>
                    <a:pt x="443" y="710"/>
                    <a:pt x="443" y="711"/>
                    <a:pt x="451" y="727"/>
                  </a:cubicBezTo>
                  <a:cubicBezTo>
                    <a:pt x="449" y="729"/>
                    <a:pt x="447" y="729"/>
                    <a:pt x="444" y="730"/>
                  </a:cubicBezTo>
                  <a:cubicBezTo>
                    <a:pt x="443" y="731"/>
                    <a:pt x="442" y="731"/>
                    <a:pt x="441" y="731"/>
                  </a:cubicBezTo>
                  <a:cubicBezTo>
                    <a:pt x="439" y="731"/>
                    <a:pt x="439" y="731"/>
                    <a:pt x="436" y="731"/>
                  </a:cubicBezTo>
                  <a:cubicBezTo>
                    <a:pt x="423" y="731"/>
                    <a:pt x="411" y="731"/>
                    <a:pt x="398" y="730"/>
                  </a:cubicBezTo>
                  <a:cubicBezTo>
                    <a:pt x="365" y="729"/>
                    <a:pt x="328" y="727"/>
                    <a:pt x="298" y="727"/>
                  </a:cubicBezTo>
                  <a:cubicBezTo>
                    <a:pt x="265" y="726"/>
                    <a:pt x="232" y="727"/>
                    <a:pt x="199" y="729"/>
                  </a:cubicBezTo>
                  <a:cubicBezTo>
                    <a:pt x="166" y="730"/>
                    <a:pt x="133" y="732"/>
                    <a:pt x="100" y="731"/>
                  </a:cubicBezTo>
                  <a:cubicBezTo>
                    <a:pt x="94" y="731"/>
                    <a:pt x="88" y="731"/>
                    <a:pt x="83" y="731"/>
                  </a:cubicBezTo>
                  <a:cubicBezTo>
                    <a:pt x="97" y="713"/>
                    <a:pt x="111" y="694"/>
                    <a:pt x="120" y="674"/>
                  </a:cubicBezTo>
                  <a:cubicBezTo>
                    <a:pt x="125" y="661"/>
                    <a:pt x="129" y="649"/>
                    <a:pt x="132" y="635"/>
                  </a:cubicBezTo>
                  <a:cubicBezTo>
                    <a:pt x="137" y="610"/>
                    <a:pt x="133" y="584"/>
                    <a:pt x="127" y="561"/>
                  </a:cubicBezTo>
                  <a:cubicBezTo>
                    <a:pt x="119" y="529"/>
                    <a:pt x="100" y="501"/>
                    <a:pt x="81" y="475"/>
                  </a:cubicBezTo>
                  <a:cubicBezTo>
                    <a:pt x="77" y="470"/>
                    <a:pt x="72" y="465"/>
                    <a:pt x="68" y="460"/>
                  </a:cubicBezTo>
                  <a:cubicBezTo>
                    <a:pt x="59" y="449"/>
                    <a:pt x="52" y="438"/>
                    <a:pt x="45" y="427"/>
                  </a:cubicBezTo>
                  <a:cubicBezTo>
                    <a:pt x="45" y="427"/>
                    <a:pt x="45" y="428"/>
                    <a:pt x="46" y="428"/>
                  </a:cubicBezTo>
                  <a:cubicBezTo>
                    <a:pt x="23" y="392"/>
                    <a:pt x="8" y="352"/>
                    <a:pt x="2" y="309"/>
                  </a:cubicBezTo>
                  <a:cubicBezTo>
                    <a:pt x="0" y="293"/>
                    <a:pt x="0" y="276"/>
                    <a:pt x="1" y="260"/>
                  </a:cubicBezTo>
                  <a:cubicBezTo>
                    <a:pt x="1" y="252"/>
                    <a:pt x="3" y="244"/>
                    <a:pt x="4" y="236"/>
                  </a:cubicBezTo>
                  <a:cubicBezTo>
                    <a:pt x="5" y="225"/>
                    <a:pt x="9" y="214"/>
                    <a:pt x="12" y="203"/>
                  </a:cubicBezTo>
                  <a:cubicBezTo>
                    <a:pt x="13" y="198"/>
                    <a:pt x="15" y="192"/>
                    <a:pt x="17" y="186"/>
                  </a:cubicBezTo>
                  <a:cubicBezTo>
                    <a:pt x="19" y="181"/>
                    <a:pt x="21" y="174"/>
                    <a:pt x="24" y="170"/>
                  </a:cubicBezTo>
                  <a:cubicBezTo>
                    <a:pt x="23" y="171"/>
                    <a:pt x="23" y="171"/>
                    <a:pt x="23" y="171"/>
                  </a:cubicBezTo>
                  <a:cubicBezTo>
                    <a:pt x="38" y="140"/>
                    <a:pt x="53" y="110"/>
                    <a:pt x="77" y="85"/>
                  </a:cubicBezTo>
                  <a:cubicBezTo>
                    <a:pt x="77" y="85"/>
                    <a:pt x="77" y="86"/>
                    <a:pt x="77" y="86"/>
                  </a:cubicBezTo>
                  <a:cubicBezTo>
                    <a:pt x="80" y="80"/>
                    <a:pt x="87" y="76"/>
                    <a:pt x="92" y="71"/>
                  </a:cubicBezTo>
                  <a:cubicBezTo>
                    <a:pt x="99" y="65"/>
                    <a:pt x="106" y="59"/>
                    <a:pt x="114" y="54"/>
                  </a:cubicBezTo>
                  <a:cubicBezTo>
                    <a:pt x="129" y="43"/>
                    <a:pt x="146" y="34"/>
                    <a:pt x="163" y="27"/>
                  </a:cubicBezTo>
                  <a:cubicBezTo>
                    <a:pt x="198" y="12"/>
                    <a:pt x="236" y="4"/>
                    <a:pt x="274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46" name="PA_任意多边形 58"/>
            <p:cNvSpPr/>
            <p:nvPr>
              <p:custDataLst>
                <p:tags r:id="rId334"/>
              </p:custDataLst>
            </p:nvPr>
          </p:nvSpPr>
          <p:spPr bwMode="auto">
            <a:xfrm>
              <a:off x="4299330" y="1612278"/>
              <a:ext cx="3365208" cy="4510688"/>
            </a:xfrm>
            <a:custGeom>
              <a:avLst/>
              <a:gdLst>
                <a:gd name="T0" fmla="*/ 398 w 546"/>
                <a:gd name="T1" fmla="*/ 730 h 732"/>
                <a:gd name="T2" fmla="*/ 298 w 546"/>
                <a:gd name="T3" fmla="*/ 727 h 732"/>
                <a:gd name="T4" fmla="*/ 199 w 546"/>
                <a:gd name="T5" fmla="*/ 729 h 732"/>
                <a:gd name="T6" fmla="*/ 100 w 546"/>
                <a:gd name="T7" fmla="*/ 731 h 732"/>
                <a:gd name="T8" fmla="*/ 83 w 546"/>
                <a:gd name="T9" fmla="*/ 731 h 732"/>
                <a:gd name="T10" fmla="*/ 120 w 546"/>
                <a:gd name="T11" fmla="*/ 674 h 732"/>
                <a:gd name="T12" fmla="*/ 132 w 546"/>
                <a:gd name="T13" fmla="*/ 635 h 732"/>
                <a:gd name="T14" fmla="*/ 127 w 546"/>
                <a:gd name="T15" fmla="*/ 561 h 732"/>
                <a:gd name="T16" fmla="*/ 81 w 546"/>
                <a:gd name="T17" fmla="*/ 475 h 732"/>
                <a:gd name="T18" fmla="*/ 68 w 546"/>
                <a:gd name="T19" fmla="*/ 460 h 732"/>
                <a:gd name="T20" fmla="*/ 45 w 546"/>
                <a:gd name="T21" fmla="*/ 427 h 732"/>
                <a:gd name="T22" fmla="*/ 46 w 546"/>
                <a:gd name="T23" fmla="*/ 428 h 732"/>
                <a:gd name="T24" fmla="*/ 2 w 546"/>
                <a:gd name="T25" fmla="*/ 309 h 732"/>
                <a:gd name="T26" fmla="*/ 1 w 546"/>
                <a:gd name="T27" fmla="*/ 260 h 732"/>
                <a:gd name="T28" fmla="*/ 4 w 546"/>
                <a:gd name="T29" fmla="*/ 236 h 732"/>
                <a:gd name="T30" fmla="*/ 12 w 546"/>
                <a:gd name="T31" fmla="*/ 203 h 732"/>
                <a:gd name="T32" fmla="*/ 17 w 546"/>
                <a:gd name="T33" fmla="*/ 186 h 732"/>
                <a:gd name="T34" fmla="*/ 24 w 546"/>
                <a:gd name="T35" fmla="*/ 170 h 732"/>
                <a:gd name="T36" fmla="*/ 23 w 546"/>
                <a:gd name="T37" fmla="*/ 171 h 732"/>
                <a:gd name="T38" fmla="*/ 77 w 546"/>
                <a:gd name="T39" fmla="*/ 85 h 732"/>
                <a:gd name="T40" fmla="*/ 77 w 546"/>
                <a:gd name="T41" fmla="*/ 86 h 732"/>
                <a:gd name="T42" fmla="*/ 92 w 546"/>
                <a:gd name="T43" fmla="*/ 71 h 732"/>
                <a:gd name="T44" fmla="*/ 114 w 546"/>
                <a:gd name="T45" fmla="*/ 54 h 732"/>
                <a:gd name="T46" fmla="*/ 163 w 546"/>
                <a:gd name="T47" fmla="*/ 27 h 732"/>
                <a:gd name="T48" fmla="*/ 274 w 546"/>
                <a:gd name="T49" fmla="*/ 2 h 732"/>
                <a:gd name="T50" fmla="*/ 379 w 546"/>
                <a:gd name="T51" fmla="*/ 12 h 732"/>
                <a:gd name="T52" fmla="*/ 450 w 546"/>
                <a:gd name="T53" fmla="*/ 46 h 732"/>
                <a:gd name="T54" fmla="*/ 492 w 546"/>
                <a:gd name="T55" fmla="*/ 81 h 732"/>
                <a:gd name="T56" fmla="*/ 519 w 546"/>
                <a:gd name="T57" fmla="*/ 132 h 732"/>
                <a:gd name="T58" fmla="*/ 527 w 546"/>
                <a:gd name="T59" fmla="*/ 205 h 732"/>
                <a:gd name="T60" fmla="*/ 546 w 546"/>
                <a:gd name="T61" fmla="*/ 248 h 732"/>
                <a:gd name="T62" fmla="*/ 398 w 546"/>
                <a:gd name="T63" fmla="*/ 730 h 7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46" h="732">
                  <a:moveTo>
                    <a:pt x="398" y="730"/>
                  </a:moveTo>
                  <a:cubicBezTo>
                    <a:pt x="365" y="729"/>
                    <a:pt x="328" y="727"/>
                    <a:pt x="298" y="727"/>
                  </a:cubicBezTo>
                  <a:cubicBezTo>
                    <a:pt x="265" y="726"/>
                    <a:pt x="232" y="727"/>
                    <a:pt x="199" y="729"/>
                  </a:cubicBezTo>
                  <a:cubicBezTo>
                    <a:pt x="166" y="730"/>
                    <a:pt x="133" y="732"/>
                    <a:pt x="100" y="731"/>
                  </a:cubicBezTo>
                  <a:cubicBezTo>
                    <a:pt x="94" y="731"/>
                    <a:pt x="88" y="731"/>
                    <a:pt x="83" y="731"/>
                  </a:cubicBezTo>
                  <a:cubicBezTo>
                    <a:pt x="97" y="713"/>
                    <a:pt x="111" y="694"/>
                    <a:pt x="120" y="674"/>
                  </a:cubicBezTo>
                  <a:cubicBezTo>
                    <a:pt x="125" y="661"/>
                    <a:pt x="129" y="649"/>
                    <a:pt x="132" y="635"/>
                  </a:cubicBezTo>
                  <a:cubicBezTo>
                    <a:pt x="137" y="610"/>
                    <a:pt x="133" y="584"/>
                    <a:pt x="127" y="561"/>
                  </a:cubicBezTo>
                  <a:cubicBezTo>
                    <a:pt x="119" y="529"/>
                    <a:pt x="100" y="501"/>
                    <a:pt x="81" y="475"/>
                  </a:cubicBezTo>
                  <a:cubicBezTo>
                    <a:pt x="77" y="470"/>
                    <a:pt x="72" y="465"/>
                    <a:pt x="68" y="460"/>
                  </a:cubicBezTo>
                  <a:cubicBezTo>
                    <a:pt x="59" y="449"/>
                    <a:pt x="52" y="438"/>
                    <a:pt x="45" y="427"/>
                  </a:cubicBezTo>
                  <a:cubicBezTo>
                    <a:pt x="45" y="427"/>
                    <a:pt x="45" y="428"/>
                    <a:pt x="46" y="428"/>
                  </a:cubicBezTo>
                  <a:cubicBezTo>
                    <a:pt x="23" y="392"/>
                    <a:pt x="8" y="352"/>
                    <a:pt x="2" y="309"/>
                  </a:cubicBezTo>
                  <a:cubicBezTo>
                    <a:pt x="0" y="293"/>
                    <a:pt x="0" y="276"/>
                    <a:pt x="1" y="260"/>
                  </a:cubicBezTo>
                  <a:cubicBezTo>
                    <a:pt x="1" y="252"/>
                    <a:pt x="3" y="244"/>
                    <a:pt x="4" y="236"/>
                  </a:cubicBezTo>
                  <a:cubicBezTo>
                    <a:pt x="5" y="225"/>
                    <a:pt x="9" y="214"/>
                    <a:pt x="12" y="203"/>
                  </a:cubicBezTo>
                  <a:cubicBezTo>
                    <a:pt x="13" y="198"/>
                    <a:pt x="15" y="192"/>
                    <a:pt x="17" y="186"/>
                  </a:cubicBezTo>
                  <a:cubicBezTo>
                    <a:pt x="19" y="181"/>
                    <a:pt x="21" y="174"/>
                    <a:pt x="24" y="170"/>
                  </a:cubicBezTo>
                  <a:cubicBezTo>
                    <a:pt x="23" y="171"/>
                    <a:pt x="23" y="171"/>
                    <a:pt x="23" y="171"/>
                  </a:cubicBezTo>
                  <a:cubicBezTo>
                    <a:pt x="38" y="140"/>
                    <a:pt x="53" y="110"/>
                    <a:pt x="77" y="85"/>
                  </a:cubicBezTo>
                  <a:cubicBezTo>
                    <a:pt x="77" y="85"/>
                    <a:pt x="77" y="86"/>
                    <a:pt x="77" y="86"/>
                  </a:cubicBezTo>
                  <a:cubicBezTo>
                    <a:pt x="80" y="80"/>
                    <a:pt x="87" y="76"/>
                    <a:pt x="92" y="71"/>
                  </a:cubicBezTo>
                  <a:cubicBezTo>
                    <a:pt x="99" y="65"/>
                    <a:pt x="106" y="59"/>
                    <a:pt x="114" y="54"/>
                  </a:cubicBezTo>
                  <a:cubicBezTo>
                    <a:pt x="129" y="43"/>
                    <a:pt x="146" y="34"/>
                    <a:pt x="163" y="27"/>
                  </a:cubicBezTo>
                  <a:cubicBezTo>
                    <a:pt x="198" y="12"/>
                    <a:pt x="236" y="4"/>
                    <a:pt x="274" y="2"/>
                  </a:cubicBezTo>
                  <a:cubicBezTo>
                    <a:pt x="309" y="0"/>
                    <a:pt x="345" y="2"/>
                    <a:pt x="379" y="12"/>
                  </a:cubicBezTo>
                  <a:cubicBezTo>
                    <a:pt x="405" y="19"/>
                    <a:pt x="428" y="31"/>
                    <a:pt x="450" y="46"/>
                  </a:cubicBezTo>
                  <a:cubicBezTo>
                    <a:pt x="470" y="60"/>
                    <a:pt x="475" y="65"/>
                    <a:pt x="492" y="81"/>
                  </a:cubicBezTo>
                  <a:cubicBezTo>
                    <a:pt x="498" y="92"/>
                    <a:pt x="516" y="113"/>
                    <a:pt x="519" y="132"/>
                  </a:cubicBezTo>
                  <a:cubicBezTo>
                    <a:pt x="524" y="155"/>
                    <a:pt x="523" y="182"/>
                    <a:pt x="527" y="205"/>
                  </a:cubicBezTo>
                  <a:cubicBezTo>
                    <a:pt x="530" y="222"/>
                    <a:pt x="532" y="235"/>
                    <a:pt x="546" y="248"/>
                  </a:cubicBezTo>
                  <a:cubicBezTo>
                    <a:pt x="398" y="730"/>
                    <a:pt x="398" y="730"/>
                    <a:pt x="398" y="73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47" name="PA_任意多边形 59"/>
            <p:cNvSpPr/>
            <p:nvPr>
              <p:custDataLst>
                <p:tags r:id="rId335"/>
              </p:custDataLst>
            </p:nvPr>
          </p:nvSpPr>
          <p:spPr bwMode="auto">
            <a:xfrm>
              <a:off x="7251367" y="3139586"/>
              <a:ext cx="894729" cy="2132818"/>
            </a:xfrm>
            <a:custGeom>
              <a:avLst/>
              <a:gdLst>
                <a:gd name="T0" fmla="*/ 67 w 145"/>
                <a:gd name="T1" fmla="*/ 0 h 346"/>
                <a:gd name="T2" fmla="*/ 86 w 145"/>
                <a:gd name="T3" fmla="*/ 16 h 346"/>
                <a:gd name="T4" fmla="*/ 131 w 145"/>
                <a:gd name="T5" fmla="*/ 41 h 346"/>
                <a:gd name="T6" fmla="*/ 145 w 145"/>
                <a:gd name="T7" fmla="*/ 67 h 346"/>
                <a:gd name="T8" fmla="*/ 143 w 145"/>
                <a:gd name="T9" fmla="*/ 83 h 346"/>
                <a:gd name="T10" fmla="*/ 111 w 145"/>
                <a:gd name="T11" fmla="*/ 114 h 346"/>
                <a:gd name="T12" fmla="*/ 100 w 145"/>
                <a:gd name="T13" fmla="*/ 123 h 346"/>
                <a:gd name="T14" fmla="*/ 116 w 145"/>
                <a:gd name="T15" fmla="*/ 153 h 346"/>
                <a:gd name="T16" fmla="*/ 114 w 145"/>
                <a:gd name="T17" fmla="*/ 178 h 346"/>
                <a:gd name="T18" fmla="*/ 97 w 145"/>
                <a:gd name="T19" fmla="*/ 185 h 346"/>
                <a:gd name="T20" fmla="*/ 97 w 145"/>
                <a:gd name="T21" fmla="*/ 185 h 346"/>
                <a:gd name="T22" fmla="*/ 95 w 145"/>
                <a:gd name="T23" fmla="*/ 186 h 346"/>
                <a:gd name="T24" fmla="*/ 97 w 145"/>
                <a:gd name="T25" fmla="*/ 191 h 346"/>
                <a:gd name="T26" fmla="*/ 103 w 145"/>
                <a:gd name="T27" fmla="*/ 197 h 346"/>
                <a:gd name="T28" fmla="*/ 105 w 145"/>
                <a:gd name="T29" fmla="*/ 223 h 346"/>
                <a:gd name="T30" fmla="*/ 98 w 145"/>
                <a:gd name="T31" fmla="*/ 229 h 346"/>
                <a:gd name="T32" fmla="*/ 92 w 145"/>
                <a:gd name="T33" fmla="*/ 238 h 346"/>
                <a:gd name="T34" fmla="*/ 97 w 145"/>
                <a:gd name="T35" fmla="*/ 257 h 346"/>
                <a:gd name="T36" fmla="*/ 101 w 145"/>
                <a:gd name="T37" fmla="*/ 265 h 346"/>
                <a:gd name="T38" fmla="*/ 109 w 145"/>
                <a:gd name="T39" fmla="*/ 291 h 346"/>
                <a:gd name="T40" fmla="*/ 77 w 145"/>
                <a:gd name="T41" fmla="*/ 332 h 346"/>
                <a:gd name="T42" fmla="*/ 40 w 145"/>
                <a:gd name="T43" fmla="*/ 343 h 346"/>
                <a:gd name="T44" fmla="*/ 0 w 145"/>
                <a:gd name="T45" fmla="*/ 346 h 346"/>
                <a:gd name="T46" fmla="*/ 67 w 145"/>
                <a:gd name="T47" fmla="*/ 0 h 3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45" h="346">
                  <a:moveTo>
                    <a:pt x="67" y="0"/>
                  </a:moveTo>
                  <a:cubicBezTo>
                    <a:pt x="72" y="6"/>
                    <a:pt x="79" y="12"/>
                    <a:pt x="86" y="16"/>
                  </a:cubicBezTo>
                  <a:cubicBezTo>
                    <a:pt x="100" y="25"/>
                    <a:pt x="118" y="31"/>
                    <a:pt x="131" y="41"/>
                  </a:cubicBezTo>
                  <a:cubicBezTo>
                    <a:pt x="138" y="47"/>
                    <a:pt x="145" y="59"/>
                    <a:pt x="145" y="67"/>
                  </a:cubicBezTo>
                  <a:cubicBezTo>
                    <a:pt x="145" y="72"/>
                    <a:pt x="144" y="78"/>
                    <a:pt x="143" y="83"/>
                  </a:cubicBezTo>
                  <a:cubicBezTo>
                    <a:pt x="139" y="99"/>
                    <a:pt x="125" y="108"/>
                    <a:pt x="111" y="114"/>
                  </a:cubicBezTo>
                  <a:cubicBezTo>
                    <a:pt x="106" y="116"/>
                    <a:pt x="102" y="117"/>
                    <a:pt x="100" y="123"/>
                  </a:cubicBezTo>
                  <a:cubicBezTo>
                    <a:pt x="99" y="130"/>
                    <a:pt x="115" y="150"/>
                    <a:pt x="116" y="153"/>
                  </a:cubicBezTo>
                  <a:cubicBezTo>
                    <a:pt x="122" y="166"/>
                    <a:pt x="120" y="171"/>
                    <a:pt x="114" y="178"/>
                  </a:cubicBezTo>
                  <a:cubicBezTo>
                    <a:pt x="108" y="182"/>
                    <a:pt x="103" y="183"/>
                    <a:pt x="97" y="185"/>
                  </a:cubicBezTo>
                  <a:cubicBezTo>
                    <a:pt x="96" y="186"/>
                    <a:pt x="97" y="185"/>
                    <a:pt x="97" y="185"/>
                  </a:cubicBezTo>
                  <a:cubicBezTo>
                    <a:pt x="98" y="185"/>
                    <a:pt x="99" y="185"/>
                    <a:pt x="95" y="186"/>
                  </a:cubicBezTo>
                  <a:cubicBezTo>
                    <a:pt x="92" y="188"/>
                    <a:pt x="95" y="189"/>
                    <a:pt x="97" y="191"/>
                  </a:cubicBezTo>
                  <a:cubicBezTo>
                    <a:pt x="98" y="192"/>
                    <a:pt x="101" y="195"/>
                    <a:pt x="103" y="197"/>
                  </a:cubicBezTo>
                  <a:cubicBezTo>
                    <a:pt x="107" y="202"/>
                    <a:pt x="112" y="216"/>
                    <a:pt x="105" y="223"/>
                  </a:cubicBezTo>
                  <a:cubicBezTo>
                    <a:pt x="105" y="223"/>
                    <a:pt x="99" y="228"/>
                    <a:pt x="98" y="229"/>
                  </a:cubicBezTo>
                  <a:cubicBezTo>
                    <a:pt x="96" y="232"/>
                    <a:pt x="93" y="235"/>
                    <a:pt x="92" y="238"/>
                  </a:cubicBezTo>
                  <a:cubicBezTo>
                    <a:pt x="90" y="245"/>
                    <a:pt x="94" y="250"/>
                    <a:pt x="97" y="257"/>
                  </a:cubicBezTo>
                  <a:cubicBezTo>
                    <a:pt x="98" y="260"/>
                    <a:pt x="99" y="263"/>
                    <a:pt x="101" y="265"/>
                  </a:cubicBezTo>
                  <a:cubicBezTo>
                    <a:pt x="105" y="274"/>
                    <a:pt x="108" y="281"/>
                    <a:pt x="109" y="291"/>
                  </a:cubicBezTo>
                  <a:cubicBezTo>
                    <a:pt x="110" y="309"/>
                    <a:pt x="93" y="324"/>
                    <a:pt x="77" y="332"/>
                  </a:cubicBezTo>
                  <a:cubicBezTo>
                    <a:pt x="64" y="339"/>
                    <a:pt x="53" y="341"/>
                    <a:pt x="40" y="343"/>
                  </a:cubicBezTo>
                  <a:cubicBezTo>
                    <a:pt x="27" y="344"/>
                    <a:pt x="13" y="345"/>
                    <a:pt x="0" y="346"/>
                  </a:cubicBezTo>
                  <a:cubicBezTo>
                    <a:pt x="67" y="0"/>
                    <a:pt x="67" y="0"/>
                    <a:pt x="6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48" name="PA_任意多边形 60"/>
            <p:cNvSpPr/>
            <p:nvPr>
              <p:custDataLst>
                <p:tags r:id="rId336"/>
              </p:custDataLst>
            </p:nvPr>
          </p:nvSpPr>
          <p:spPr bwMode="auto">
            <a:xfrm>
              <a:off x="7264190" y="3472972"/>
              <a:ext cx="881907" cy="1799431"/>
            </a:xfrm>
            <a:custGeom>
              <a:avLst/>
              <a:gdLst>
                <a:gd name="T0" fmla="*/ 140 w 143"/>
                <a:gd name="T1" fmla="*/ 3 h 292"/>
                <a:gd name="T2" fmla="*/ 140 w 143"/>
                <a:gd name="T3" fmla="*/ 4 h 292"/>
                <a:gd name="T4" fmla="*/ 129 w 143"/>
                <a:gd name="T5" fmla="*/ 35 h 292"/>
                <a:gd name="T6" fmla="*/ 110 w 143"/>
                <a:gd name="T7" fmla="*/ 46 h 292"/>
                <a:gd name="T8" fmla="*/ 91 w 143"/>
                <a:gd name="T9" fmla="*/ 65 h 292"/>
                <a:gd name="T10" fmla="*/ 104 w 143"/>
                <a:gd name="T11" fmla="*/ 90 h 292"/>
                <a:gd name="T12" fmla="*/ 108 w 143"/>
                <a:gd name="T13" fmla="*/ 107 h 292"/>
                <a:gd name="T14" fmla="*/ 92 w 143"/>
                <a:gd name="T15" fmla="*/ 123 h 292"/>
                <a:gd name="T16" fmla="*/ 84 w 143"/>
                <a:gd name="T17" fmla="*/ 128 h 292"/>
                <a:gd name="T18" fmla="*/ 92 w 143"/>
                <a:gd name="T19" fmla="*/ 137 h 292"/>
                <a:gd name="T20" fmla="*/ 99 w 143"/>
                <a:gd name="T21" fmla="*/ 155 h 292"/>
                <a:gd name="T22" fmla="*/ 86 w 143"/>
                <a:gd name="T23" fmla="*/ 173 h 292"/>
                <a:gd name="T24" fmla="*/ 86 w 143"/>
                <a:gd name="T25" fmla="*/ 194 h 292"/>
                <a:gd name="T26" fmla="*/ 100 w 143"/>
                <a:gd name="T27" fmla="*/ 230 h 292"/>
                <a:gd name="T28" fmla="*/ 101 w 143"/>
                <a:gd name="T29" fmla="*/ 236 h 292"/>
                <a:gd name="T30" fmla="*/ 37 w 143"/>
                <a:gd name="T31" fmla="*/ 286 h 292"/>
                <a:gd name="T32" fmla="*/ 0 w 143"/>
                <a:gd name="T33" fmla="*/ 292 h 292"/>
                <a:gd name="T34" fmla="*/ 75 w 143"/>
                <a:gd name="T35" fmla="*/ 278 h 292"/>
                <a:gd name="T36" fmla="*/ 107 w 143"/>
                <a:gd name="T37" fmla="*/ 237 h 292"/>
                <a:gd name="T38" fmla="*/ 95 w 143"/>
                <a:gd name="T39" fmla="*/ 203 h 292"/>
                <a:gd name="T40" fmla="*/ 90 w 143"/>
                <a:gd name="T41" fmla="*/ 184 h 292"/>
                <a:gd name="T42" fmla="*/ 103 w 143"/>
                <a:gd name="T43" fmla="*/ 169 h 292"/>
                <a:gd name="T44" fmla="*/ 103 w 143"/>
                <a:gd name="T45" fmla="*/ 169 h 292"/>
                <a:gd name="T46" fmla="*/ 106 w 143"/>
                <a:gd name="T47" fmla="*/ 159 h 292"/>
                <a:gd name="T48" fmla="*/ 95 w 143"/>
                <a:gd name="T49" fmla="*/ 137 h 292"/>
                <a:gd name="T50" fmla="*/ 93 w 143"/>
                <a:gd name="T51" fmla="*/ 132 h 292"/>
                <a:gd name="T52" fmla="*/ 95 w 143"/>
                <a:gd name="T53" fmla="*/ 131 h 292"/>
                <a:gd name="T54" fmla="*/ 95 w 143"/>
                <a:gd name="T55" fmla="*/ 132 h 292"/>
                <a:gd name="T56" fmla="*/ 95 w 143"/>
                <a:gd name="T57" fmla="*/ 131 h 292"/>
                <a:gd name="T58" fmla="*/ 118 w 143"/>
                <a:gd name="T59" fmla="*/ 112 h 292"/>
                <a:gd name="T60" fmla="*/ 98 w 143"/>
                <a:gd name="T61" fmla="*/ 70 h 292"/>
                <a:gd name="T62" fmla="*/ 109 w 143"/>
                <a:gd name="T63" fmla="*/ 60 h 292"/>
                <a:gd name="T64" fmla="*/ 143 w 143"/>
                <a:gd name="T65" fmla="*/ 13 h 2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43" h="292">
                  <a:moveTo>
                    <a:pt x="139" y="0"/>
                  </a:moveTo>
                  <a:cubicBezTo>
                    <a:pt x="139" y="1"/>
                    <a:pt x="139" y="2"/>
                    <a:pt x="140" y="3"/>
                  </a:cubicBezTo>
                  <a:cubicBezTo>
                    <a:pt x="140" y="3"/>
                    <a:pt x="140" y="3"/>
                    <a:pt x="140" y="3"/>
                  </a:cubicBezTo>
                  <a:cubicBezTo>
                    <a:pt x="140" y="3"/>
                    <a:pt x="140" y="3"/>
                    <a:pt x="140" y="4"/>
                  </a:cubicBezTo>
                  <a:cubicBezTo>
                    <a:pt x="140" y="4"/>
                    <a:pt x="140" y="4"/>
                    <a:pt x="140" y="4"/>
                  </a:cubicBezTo>
                  <a:cubicBezTo>
                    <a:pt x="140" y="9"/>
                    <a:pt x="139" y="27"/>
                    <a:pt x="129" y="35"/>
                  </a:cubicBezTo>
                  <a:cubicBezTo>
                    <a:pt x="126" y="37"/>
                    <a:pt x="123" y="38"/>
                    <a:pt x="121" y="40"/>
                  </a:cubicBezTo>
                  <a:cubicBezTo>
                    <a:pt x="117" y="42"/>
                    <a:pt x="113" y="44"/>
                    <a:pt x="110" y="46"/>
                  </a:cubicBezTo>
                  <a:cubicBezTo>
                    <a:pt x="104" y="50"/>
                    <a:pt x="93" y="55"/>
                    <a:pt x="91" y="63"/>
                  </a:cubicBezTo>
                  <a:cubicBezTo>
                    <a:pt x="91" y="64"/>
                    <a:pt x="91" y="64"/>
                    <a:pt x="91" y="65"/>
                  </a:cubicBezTo>
                  <a:cubicBezTo>
                    <a:pt x="91" y="71"/>
                    <a:pt x="95" y="75"/>
                    <a:pt x="98" y="80"/>
                  </a:cubicBezTo>
                  <a:cubicBezTo>
                    <a:pt x="100" y="83"/>
                    <a:pt x="102" y="86"/>
                    <a:pt x="104" y="90"/>
                  </a:cubicBezTo>
                  <a:cubicBezTo>
                    <a:pt x="106" y="95"/>
                    <a:pt x="108" y="101"/>
                    <a:pt x="108" y="107"/>
                  </a:cubicBezTo>
                  <a:cubicBezTo>
                    <a:pt x="108" y="107"/>
                    <a:pt x="108" y="107"/>
                    <a:pt x="108" y="107"/>
                  </a:cubicBezTo>
                  <a:cubicBezTo>
                    <a:pt x="108" y="108"/>
                    <a:pt x="108" y="109"/>
                    <a:pt x="108" y="110"/>
                  </a:cubicBezTo>
                  <a:cubicBezTo>
                    <a:pt x="106" y="116"/>
                    <a:pt x="98" y="120"/>
                    <a:pt x="92" y="123"/>
                  </a:cubicBezTo>
                  <a:cubicBezTo>
                    <a:pt x="90" y="124"/>
                    <a:pt x="87" y="124"/>
                    <a:pt x="85" y="126"/>
                  </a:cubicBezTo>
                  <a:cubicBezTo>
                    <a:pt x="84" y="127"/>
                    <a:pt x="84" y="127"/>
                    <a:pt x="84" y="128"/>
                  </a:cubicBezTo>
                  <a:cubicBezTo>
                    <a:pt x="84" y="129"/>
                    <a:pt x="86" y="130"/>
                    <a:pt x="87" y="131"/>
                  </a:cubicBezTo>
                  <a:cubicBezTo>
                    <a:pt x="88" y="133"/>
                    <a:pt x="90" y="135"/>
                    <a:pt x="92" y="137"/>
                  </a:cubicBezTo>
                  <a:cubicBezTo>
                    <a:pt x="95" y="141"/>
                    <a:pt x="99" y="148"/>
                    <a:pt x="99" y="155"/>
                  </a:cubicBezTo>
                  <a:cubicBezTo>
                    <a:pt x="99" y="155"/>
                    <a:pt x="99" y="155"/>
                    <a:pt x="99" y="155"/>
                  </a:cubicBezTo>
                  <a:cubicBezTo>
                    <a:pt x="99" y="158"/>
                    <a:pt x="99" y="160"/>
                    <a:pt x="97" y="162"/>
                  </a:cubicBezTo>
                  <a:cubicBezTo>
                    <a:pt x="97" y="162"/>
                    <a:pt x="88" y="170"/>
                    <a:pt x="86" y="173"/>
                  </a:cubicBezTo>
                  <a:cubicBezTo>
                    <a:pt x="84" y="176"/>
                    <a:pt x="83" y="179"/>
                    <a:pt x="83" y="183"/>
                  </a:cubicBezTo>
                  <a:cubicBezTo>
                    <a:pt x="83" y="187"/>
                    <a:pt x="84" y="190"/>
                    <a:pt x="86" y="194"/>
                  </a:cubicBezTo>
                  <a:cubicBezTo>
                    <a:pt x="87" y="197"/>
                    <a:pt x="88" y="199"/>
                    <a:pt x="89" y="202"/>
                  </a:cubicBezTo>
                  <a:cubicBezTo>
                    <a:pt x="94" y="211"/>
                    <a:pt x="98" y="220"/>
                    <a:pt x="100" y="230"/>
                  </a:cubicBezTo>
                  <a:cubicBezTo>
                    <a:pt x="101" y="232"/>
                    <a:pt x="101" y="234"/>
                    <a:pt x="101" y="236"/>
                  </a:cubicBezTo>
                  <a:cubicBezTo>
                    <a:pt x="101" y="236"/>
                    <a:pt x="101" y="236"/>
                    <a:pt x="101" y="236"/>
                  </a:cubicBezTo>
                  <a:cubicBezTo>
                    <a:pt x="101" y="252"/>
                    <a:pt x="90" y="263"/>
                    <a:pt x="78" y="272"/>
                  </a:cubicBezTo>
                  <a:cubicBezTo>
                    <a:pt x="68" y="280"/>
                    <a:pt x="49" y="284"/>
                    <a:pt x="37" y="286"/>
                  </a:cubicBezTo>
                  <a:cubicBezTo>
                    <a:pt x="25" y="288"/>
                    <a:pt x="14" y="289"/>
                    <a:pt x="3" y="290"/>
                  </a:cubicBezTo>
                  <a:cubicBezTo>
                    <a:pt x="2" y="290"/>
                    <a:pt x="1" y="291"/>
                    <a:pt x="0" y="292"/>
                  </a:cubicBezTo>
                  <a:cubicBezTo>
                    <a:pt x="13" y="291"/>
                    <a:pt x="26" y="290"/>
                    <a:pt x="38" y="289"/>
                  </a:cubicBezTo>
                  <a:cubicBezTo>
                    <a:pt x="51" y="287"/>
                    <a:pt x="62" y="285"/>
                    <a:pt x="75" y="278"/>
                  </a:cubicBezTo>
                  <a:cubicBezTo>
                    <a:pt x="90" y="271"/>
                    <a:pt x="107" y="256"/>
                    <a:pt x="107" y="239"/>
                  </a:cubicBezTo>
                  <a:cubicBezTo>
                    <a:pt x="107" y="238"/>
                    <a:pt x="107" y="238"/>
                    <a:pt x="107" y="237"/>
                  </a:cubicBezTo>
                  <a:cubicBezTo>
                    <a:pt x="106" y="227"/>
                    <a:pt x="103" y="220"/>
                    <a:pt x="99" y="211"/>
                  </a:cubicBezTo>
                  <a:cubicBezTo>
                    <a:pt x="97" y="209"/>
                    <a:pt x="96" y="206"/>
                    <a:pt x="95" y="203"/>
                  </a:cubicBezTo>
                  <a:cubicBezTo>
                    <a:pt x="92" y="198"/>
                    <a:pt x="89" y="194"/>
                    <a:pt x="89" y="189"/>
                  </a:cubicBezTo>
                  <a:cubicBezTo>
                    <a:pt x="89" y="187"/>
                    <a:pt x="90" y="186"/>
                    <a:pt x="90" y="184"/>
                  </a:cubicBezTo>
                  <a:cubicBezTo>
                    <a:pt x="91" y="181"/>
                    <a:pt x="94" y="178"/>
                    <a:pt x="96" y="175"/>
                  </a:cubicBezTo>
                  <a:cubicBezTo>
                    <a:pt x="97" y="174"/>
                    <a:pt x="103" y="169"/>
                    <a:pt x="103" y="169"/>
                  </a:cubicBezTo>
                  <a:cubicBezTo>
                    <a:pt x="103" y="169"/>
                    <a:pt x="103" y="169"/>
                    <a:pt x="103" y="169"/>
                  </a:cubicBezTo>
                  <a:cubicBezTo>
                    <a:pt x="103" y="169"/>
                    <a:pt x="103" y="169"/>
                    <a:pt x="103" y="169"/>
                  </a:cubicBezTo>
                  <a:cubicBezTo>
                    <a:pt x="103" y="169"/>
                    <a:pt x="103" y="169"/>
                    <a:pt x="103" y="169"/>
                  </a:cubicBezTo>
                  <a:cubicBezTo>
                    <a:pt x="105" y="166"/>
                    <a:pt x="106" y="163"/>
                    <a:pt x="106" y="159"/>
                  </a:cubicBezTo>
                  <a:cubicBezTo>
                    <a:pt x="106" y="153"/>
                    <a:pt x="103" y="146"/>
                    <a:pt x="101" y="143"/>
                  </a:cubicBezTo>
                  <a:cubicBezTo>
                    <a:pt x="99" y="141"/>
                    <a:pt x="96" y="138"/>
                    <a:pt x="95" y="137"/>
                  </a:cubicBezTo>
                  <a:cubicBezTo>
                    <a:pt x="94" y="136"/>
                    <a:pt x="92" y="135"/>
                    <a:pt x="92" y="134"/>
                  </a:cubicBezTo>
                  <a:cubicBezTo>
                    <a:pt x="92" y="133"/>
                    <a:pt x="92" y="133"/>
                    <a:pt x="93" y="132"/>
                  </a:cubicBezTo>
                  <a:cubicBezTo>
                    <a:pt x="95" y="131"/>
                    <a:pt x="96" y="131"/>
                    <a:pt x="96" y="131"/>
                  </a:cubicBezTo>
                  <a:cubicBezTo>
                    <a:pt x="96" y="131"/>
                    <a:pt x="96" y="131"/>
                    <a:pt x="95" y="131"/>
                  </a:cubicBezTo>
                  <a:cubicBezTo>
                    <a:pt x="95" y="131"/>
                    <a:pt x="95" y="132"/>
                    <a:pt x="95" y="132"/>
                  </a:cubicBezTo>
                  <a:cubicBezTo>
                    <a:pt x="95" y="132"/>
                    <a:pt x="95" y="132"/>
                    <a:pt x="95" y="132"/>
                  </a:cubicBezTo>
                  <a:cubicBezTo>
                    <a:pt x="95" y="132"/>
                    <a:pt x="95" y="132"/>
                    <a:pt x="95" y="132"/>
                  </a:cubicBezTo>
                  <a:cubicBezTo>
                    <a:pt x="95" y="132"/>
                    <a:pt x="95" y="131"/>
                    <a:pt x="95" y="131"/>
                  </a:cubicBezTo>
                  <a:cubicBezTo>
                    <a:pt x="101" y="129"/>
                    <a:pt x="106" y="128"/>
                    <a:pt x="112" y="124"/>
                  </a:cubicBezTo>
                  <a:cubicBezTo>
                    <a:pt x="115" y="120"/>
                    <a:pt x="118" y="116"/>
                    <a:pt x="118" y="112"/>
                  </a:cubicBezTo>
                  <a:cubicBezTo>
                    <a:pt x="118" y="109"/>
                    <a:pt x="117" y="105"/>
                    <a:pt x="114" y="99"/>
                  </a:cubicBezTo>
                  <a:cubicBezTo>
                    <a:pt x="113" y="96"/>
                    <a:pt x="98" y="78"/>
                    <a:pt x="98" y="70"/>
                  </a:cubicBezTo>
                  <a:cubicBezTo>
                    <a:pt x="98" y="69"/>
                    <a:pt x="98" y="69"/>
                    <a:pt x="98" y="69"/>
                  </a:cubicBezTo>
                  <a:cubicBezTo>
                    <a:pt x="100" y="63"/>
                    <a:pt x="104" y="62"/>
                    <a:pt x="109" y="60"/>
                  </a:cubicBezTo>
                  <a:cubicBezTo>
                    <a:pt x="123" y="54"/>
                    <a:pt x="137" y="45"/>
                    <a:pt x="141" y="29"/>
                  </a:cubicBezTo>
                  <a:cubicBezTo>
                    <a:pt x="142" y="24"/>
                    <a:pt x="143" y="18"/>
                    <a:pt x="143" y="13"/>
                  </a:cubicBezTo>
                  <a:cubicBezTo>
                    <a:pt x="143" y="9"/>
                    <a:pt x="141" y="5"/>
                    <a:pt x="139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49" name="PA_任意多边形 61"/>
            <p:cNvSpPr/>
            <p:nvPr>
              <p:custDataLst>
                <p:tags r:id="rId337"/>
              </p:custDataLst>
            </p:nvPr>
          </p:nvSpPr>
          <p:spPr bwMode="auto">
            <a:xfrm>
              <a:off x="6641583" y="3139586"/>
              <a:ext cx="1022955" cy="2976256"/>
            </a:xfrm>
            <a:custGeom>
              <a:avLst/>
              <a:gdLst>
                <a:gd name="T0" fmla="*/ 99 w 166"/>
                <a:gd name="T1" fmla="*/ 346 h 483"/>
                <a:gd name="T2" fmla="*/ 51 w 166"/>
                <a:gd name="T3" fmla="*/ 374 h 483"/>
                <a:gd name="T4" fmla="*/ 49 w 166"/>
                <a:gd name="T5" fmla="*/ 397 h 483"/>
                <a:gd name="T6" fmla="*/ 57 w 166"/>
                <a:gd name="T7" fmla="*/ 445 h 483"/>
                <a:gd name="T8" fmla="*/ 71 w 166"/>
                <a:gd name="T9" fmla="*/ 479 h 483"/>
                <a:gd name="T10" fmla="*/ 64 w 166"/>
                <a:gd name="T11" fmla="*/ 482 h 483"/>
                <a:gd name="T12" fmla="*/ 61 w 166"/>
                <a:gd name="T13" fmla="*/ 483 h 483"/>
                <a:gd name="T14" fmla="*/ 56 w 166"/>
                <a:gd name="T15" fmla="*/ 483 h 483"/>
                <a:gd name="T16" fmla="*/ 0 w 166"/>
                <a:gd name="T17" fmla="*/ 481 h 483"/>
                <a:gd name="T18" fmla="*/ 166 w 166"/>
                <a:gd name="T19" fmla="*/ 0 h 483"/>
                <a:gd name="T20" fmla="*/ 99 w 166"/>
                <a:gd name="T21" fmla="*/ 346 h 4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6" h="483">
                  <a:moveTo>
                    <a:pt x="99" y="346"/>
                  </a:moveTo>
                  <a:cubicBezTo>
                    <a:pt x="77" y="348"/>
                    <a:pt x="59" y="349"/>
                    <a:pt x="51" y="374"/>
                  </a:cubicBezTo>
                  <a:cubicBezTo>
                    <a:pt x="50" y="381"/>
                    <a:pt x="49" y="391"/>
                    <a:pt x="49" y="397"/>
                  </a:cubicBezTo>
                  <a:cubicBezTo>
                    <a:pt x="48" y="412"/>
                    <a:pt x="52" y="432"/>
                    <a:pt x="57" y="445"/>
                  </a:cubicBezTo>
                  <a:cubicBezTo>
                    <a:pt x="63" y="462"/>
                    <a:pt x="63" y="463"/>
                    <a:pt x="71" y="479"/>
                  </a:cubicBezTo>
                  <a:cubicBezTo>
                    <a:pt x="69" y="481"/>
                    <a:pt x="67" y="481"/>
                    <a:pt x="64" y="482"/>
                  </a:cubicBezTo>
                  <a:cubicBezTo>
                    <a:pt x="63" y="483"/>
                    <a:pt x="62" y="483"/>
                    <a:pt x="61" y="483"/>
                  </a:cubicBezTo>
                  <a:cubicBezTo>
                    <a:pt x="59" y="483"/>
                    <a:pt x="59" y="483"/>
                    <a:pt x="56" y="483"/>
                  </a:cubicBezTo>
                  <a:cubicBezTo>
                    <a:pt x="43" y="483"/>
                    <a:pt x="13" y="482"/>
                    <a:pt x="0" y="481"/>
                  </a:cubicBezTo>
                  <a:cubicBezTo>
                    <a:pt x="166" y="0"/>
                    <a:pt x="166" y="0"/>
                    <a:pt x="166" y="0"/>
                  </a:cubicBezTo>
                  <a:cubicBezTo>
                    <a:pt x="99" y="346"/>
                    <a:pt x="99" y="346"/>
                    <a:pt x="99" y="346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50" name="PA_任意多边形 62"/>
            <p:cNvSpPr/>
            <p:nvPr>
              <p:custDataLst>
                <p:tags r:id="rId338"/>
              </p:custDataLst>
            </p:nvPr>
          </p:nvSpPr>
          <p:spPr bwMode="auto">
            <a:xfrm>
              <a:off x="4280809" y="1543891"/>
              <a:ext cx="3846766" cy="4571951"/>
            </a:xfrm>
            <a:custGeom>
              <a:avLst/>
              <a:gdLst>
                <a:gd name="T0" fmla="*/ 274 w 624"/>
                <a:gd name="T1" fmla="*/ 1 h 742"/>
                <a:gd name="T2" fmla="*/ 379 w 624"/>
                <a:gd name="T3" fmla="*/ 11 h 742"/>
                <a:gd name="T4" fmla="*/ 450 w 624"/>
                <a:gd name="T5" fmla="*/ 46 h 742"/>
                <a:gd name="T6" fmla="*/ 500 w 624"/>
                <a:gd name="T7" fmla="*/ 100 h 742"/>
                <a:gd name="T8" fmla="*/ 514 w 624"/>
                <a:gd name="T9" fmla="*/ 135 h 742"/>
                <a:gd name="T10" fmla="*/ 522 w 624"/>
                <a:gd name="T11" fmla="*/ 205 h 742"/>
                <a:gd name="T12" fmla="*/ 543 w 624"/>
                <a:gd name="T13" fmla="*/ 250 h 742"/>
                <a:gd name="T14" fmla="*/ 564 w 624"/>
                <a:gd name="T15" fmla="*/ 264 h 742"/>
                <a:gd name="T16" fmla="*/ 606 w 624"/>
                <a:gd name="T17" fmla="*/ 294 h 742"/>
                <a:gd name="T18" fmla="*/ 624 w 624"/>
                <a:gd name="T19" fmla="*/ 316 h 742"/>
                <a:gd name="T20" fmla="*/ 613 w 624"/>
                <a:gd name="T21" fmla="*/ 348 h 742"/>
                <a:gd name="T22" fmla="*/ 605 w 624"/>
                <a:gd name="T23" fmla="*/ 353 h 742"/>
                <a:gd name="T24" fmla="*/ 594 w 624"/>
                <a:gd name="T25" fmla="*/ 359 h 742"/>
                <a:gd name="T26" fmla="*/ 575 w 624"/>
                <a:gd name="T27" fmla="*/ 376 h 742"/>
                <a:gd name="T28" fmla="*/ 582 w 624"/>
                <a:gd name="T29" fmla="*/ 393 h 742"/>
                <a:gd name="T30" fmla="*/ 588 w 624"/>
                <a:gd name="T31" fmla="*/ 403 h 742"/>
                <a:gd name="T32" fmla="*/ 592 w 624"/>
                <a:gd name="T33" fmla="*/ 423 h 742"/>
                <a:gd name="T34" fmla="*/ 576 w 624"/>
                <a:gd name="T35" fmla="*/ 436 h 742"/>
                <a:gd name="T36" fmla="*/ 569 w 624"/>
                <a:gd name="T37" fmla="*/ 439 h 742"/>
                <a:gd name="T38" fmla="*/ 571 w 624"/>
                <a:gd name="T39" fmla="*/ 444 h 742"/>
                <a:gd name="T40" fmla="*/ 576 w 624"/>
                <a:gd name="T41" fmla="*/ 450 h 742"/>
                <a:gd name="T42" fmla="*/ 581 w 624"/>
                <a:gd name="T43" fmla="*/ 475 h 742"/>
                <a:gd name="T44" fmla="*/ 570 w 624"/>
                <a:gd name="T45" fmla="*/ 486 h 742"/>
                <a:gd name="T46" fmla="*/ 570 w 624"/>
                <a:gd name="T47" fmla="*/ 507 h 742"/>
                <a:gd name="T48" fmla="*/ 573 w 624"/>
                <a:gd name="T49" fmla="*/ 515 h 742"/>
                <a:gd name="T50" fmla="*/ 584 w 624"/>
                <a:gd name="T51" fmla="*/ 543 h 742"/>
                <a:gd name="T52" fmla="*/ 562 w 624"/>
                <a:gd name="T53" fmla="*/ 585 h 742"/>
                <a:gd name="T54" fmla="*/ 521 w 624"/>
                <a:gd name="T55" fmla="*/ 599 h 742"/>
                <a:gd name="T56" fmla="*/ 481 w 624"/>
                <a:gd name="T57" fmla="*/ 603 h 742"/>
                <a:gd name="T58" fmla="*/ 424 w 624"/>
                <a:gd name="T59" fmla="*/ 631 h 742"/>
                <a:gd name="T60" fmla="*/ 422 w 624"/>
                <a:gd name="T61" fmla="*/ 650 h 742"/>
                <a:gd name="T62" fmla="*/ 426 w 624"/>
                <a:gd name="T63" fmla="*/ 693 h 742"/>
                <a:gd name="T64" fmla="*/ 444 w 624"/>
                <a:gd name="T65" fmla="*/ 742 h 742"/>
                <a:gd name="T66" fmla="*/ 298 w 624"/>
                <a:gd name="T67" fmla="*/ 739 h 742"/>
                <a:gd name="T68" fmla="*/ 99 w 624"/>
                <a:gd name="T69" fmla="*/ 733 h 742"/>
                <a:gd name="T70" fmla="*/ 83 w 624"/>
                <a:gd name="T71" fmla="*/ 733 h 742"/>
                <a:gd name="T72" fmla="*/ 119 w 624"/>
                <a:gd name="T73" fmla="*/ 676 h 742"/>
                <a:gd name="T74" fmla="*/ 132 w 624"/>
                <a:gd name="T75" fmla="*/ 637 h 742"/>
                <a:gd name="T76" fmla="*/ 126 w 624"/>
                <a:gd name="T77" fmla="*/ 562 h 742"/>
                <a:gd name="T78" fmla="*/ 81 w 624"/>
                <a:gd name="T79" fmla="*/ 477 h 742"/>
                <a:gd name="T80" fmla="*/ 68 w 624"/>
                <a:gd name="T81" fmla="*/ 461 h 742"/>
                <a:gd name="T82" fmla="*/ 44 w 624"/>
                <a:gd name="T83" fmla="*/ 428 h 742"/>
                <a:gd name="T84" fmla="*/ 45 w 624"/>
                <a:gd name="T85" fmla="*/ 429 h 742"/>
                <a:gd name="T86" fmla="*/ 2 w 624"/>
                <a:gd name="T87" fmla="*/ 310 h 742"/>
                <a:gd name="T88" fmla="*/ 1 w 624"/>
                <a:gd name="T89" fmla="*/ 260 h 742"/>
                <a:gd name="T90" fmla="*/ 4 w 624"/>
                <a:gd name="T91" fmla="*/ 236 h 742"/>
                <a:gd name="T92" fmla="*/ 12 w 624"/>
                <a:gd name="T93" fmla="*/ 204 h 742"/>
                <a:gd name="T94" fmla="*/ 17 w 624"/>
                <a:gd name="T95" fmla="*/ 186 h 742"/>
                <a:gd name="T96" fmla="*/ 24 w 624"/>
                <a:gd name="T97" fmla="*/ 170 h 742"/>
                <a:gd name="T98" fmla="*/ 23 w 624"/>
                <a:gd name="T99" fmla="*/ 171 h 742"/>
                <a:gd name="T100" fmla="*/ 77 w 624"/>
                <a:gd name="T101" fmla="*/ 85 h 742"/>
                <a:gd name="T102" fmla="*/ 76 w 624"/>
                <a:gd name="T103" fmla="*/ 86 h 742"/>
                <a:gd name="T104" fmla="*/ 92 w 624"/>
                <a:gd name="T105" fmla="*/ 71 h 742"/>
                <a:gd name="T106" fmla="*/ 114 w 624"/>
                <a:gd name="T107" fmla="*/ 53 h 742"/>
                <a:gd name="T108" fmla="*/ 163 w 624"/>
                <a:gd name="T109" fmla="*/ 27 h 742"/>
                <a:gd name="T110" fmla="*/ 274 w 624"/>
                <a:gd name="T111" fmla="*/ 1 h 7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24" h="742">
                  <a:moveTo>
                    <a:pt x="274" y="1"/>
                  </a:moveTo>
                  <a:cubicBezTo>
                    <a:pt x="309" y="0"/>
                    <a:pt x="345" y="2"/>
                    <a:pt x="379" y="11"/>
                  </a:cubicBezTo>
                  <a:cubicBezTo>
                    <a:pt x="404" y="19"/>
                    <a:pt x="428" y="31"/>
                    <a:pt x="450" y="46"/>
                  </a:cubicBezTo>
                  <a:cubicBezTo>
                    <a:pt x="470" y="59"/>
                    <a:pt x="488" y="79"/>
                    <a:pt x="500" y="100"/>
                  </a:cubicBezTo>
                  <a:cubicBezTo>
                    <a:pt x="506" y="111"/>
                    <a:pt x="512" y="122"/>
                    <a:pt x="514" y="135"/>
                  </a:cubicBezTo>
                  <a:cubicBezTo>
                    <a:pt x="518" y="158"/>
                    <a:pt x="518" y="182"/>
                    <a:pt x="522" y="205"/>
                  </a:cubicBezTo>
                  <a:cubicBezTo>
                    <a:pt x="525" y="223"/>
                    <a:pt x="530" y="237"/>
                    <a:pt x="543" y="250"/>
                  </a:cubicBezTo>
                  <a:cubicBezTo>
                    <a:pt x="548" y="256"/>
                    <a:pt x="557" y="260"/>
                    <a:pt x="564" y="264"/>
                  </a:cubicBezTo>
                  <a:cubicBezTo>
                    <a:pt x="578" y="274"/>
                    <a:pt x="593" y="283"/>
                    <a:pt x="606" y="294"/>
                  </a:cubicBezTo>
                  <a:cubicBezTo>
                    <a:pt x="613" y="299"/>
                    <a:pt x="623" y="308"/>
                    <a:pt x="624" y="316"/>
                  </a:cubicBezTo>
                  <a:cubicBezTo>
                    <a:pt x="624" y="316"/>
                    <a:pt x="624" y="339"/>
                    <a:pt x="613" y="348"/>
                  </a:cubicBezTo>
                  <a:cubicBezTo>
                    <a:pt x="610" y="350"/>
                    <a:pt x="607" y="351"/>
                    <a:pt x="605" y="353"/>
                  </a:cubicBezTo>
                  <a:cubicBezTo>
                    <a:pt x="601" y="355"/>
                    <a:pt x="597" y="357"/>
                    <a:pt x="594" y="359"/>
                  </a:cubicBezTo>
                  <a:cubicBezTo>
                    <a:pt x="588" y="363"/>
                    <a:pt x="577" y="368"/>
                    <a:pt x="575" y="376"/>
                  </a:cubicBezTo>
                  <a:cubicBezTo>
                    <a:pt x="573" y="383"/>
                    <a:pt x="579" y="388"/>
                    <a:pt x="582" y="393"/>
                  </a:cubicBezTo>
                  <a:cubicBezTo>
                    <a:pt x="584" y="396"/>
                    <a:pt x="586" y="399"/>
                    <a:pt x="588" y="403"/>
                  </a:cubicBezTo>
                  <a:cubicBezTo>
                    <a:pt x="591" y="409"/>
                    <a:pt x="593" y="417"/>
                    <a:pt x="592" y="423"/>
                  </a:cubicBezTo>
                  <a:cubicBezTo>
                    <a:pt x="590" y="429"/>
                    <a:pt x="582" y="433"/>
                    <a:pt x="576" y="436"/>
                  </a:cubicBezTo>
                  <a:cubicBezTo>
                    <a:pt x="574" y="437"/>
                    <a:pt x="571" y="437"/>
                    <a:pt x="569" y="439"/>
                  </a:cubicBezTo>
                  <a:cubicBezTo>
                    <a:pt x="567" y="441"/>
                    <a:pt x="569" y="442"/>
                    <a:pt x="571" y="444"/>
                  </a:cubicBezTo>
                  <a:cubicBezTo>
                    <a:pt x="572" y="446"/>
                    <a:pt x="574" y="448"/>
                    <a:pt x="576" y="450"/>
                  </a:cubicBezTo>
                  <a:cubicBezTo>
                    <a:pt x="580" y="456"/>
                    <a:pt x="587" y="468"/>
                    <a:pt x="581" y="475"/>
                  </a:cubicBezTo>
                  <a:cubicBezTo>
                    <a:pt x="581" y="475"/>
                    <a:pt x="572" y="483"/>
                    <a:pt x="570" y="486"/>
                  </a:cubicBezTo>
                  <a:cubicBezTo>
                    <a:pt x="565" y="492"/>
                    <a:pt x="567" y="500"/>
                    <a:pt x="570" y="507"/>
                  </a:cubicBezTo>
                  <a:cubicBezTo>
                    <a:pt x="571" y="510"/>
                    <a:pt x="572" y="512"/>
                    <a:pt x="573" y="515"/>
                  </a:cubicBezTo>
                  <a:cubicBezTo>
                    <a:pt x="578" y="524"/>
                    <a:pt x="582" y="533"/>
                    <a:pt x="584" y="543"/>
                  </a:cubicBezTo>
                  <a:cubicBezTo>
                    <a:pt x="588" y="562"/>
                    <a:pt x="576" y="574"/>
                    <a:pt x="562" y="585"/>
                  </a:cubicBezTo>
                  <a:cubicBezTo>
                    <a:pt x="552" y="593"/>
                    <a:pt x="533" y="597"/>
                    <a:pt x="521" y="599"/>
                  </a:cubicBezTo>
                  <a:cubicBezTo>
                    <a:pt x="507" y="601"/>
                    <a:pt x="494" y="602"/>
                    <a:pt x="481" y="603"/>
                  </a:cubicBezTo>
                  <a:cubicBezTo>
                    <a:pt x="459" y="605"/>
                    <a:pt x="432" y="606"/>
                    <a:pt x="424" y="631"/>
                  </a:cubicBezTo>
                  <a:cubicBezTo>
                    <a:pt x="423" y="637"/>
                    <a:pt x="423" y="643"/>
                    <a:pt x="422" y="650"/>
                  </a:cubicBezTo>
                  <a:cubicBezTo>
                    <a:pt x="421" y="664"/>
                    <a:pt x="422" y="679"/>
                    <a:pt x="426" y="693"/>
                  </a:cubicBezTo>
                  <a:cubicBezTo>
                    <a:pt x="431" y="710"/>
                    <a:pt x="437" y="726"/>
                    <a:pt x="444" y="742"/>
                  </a:cubicBezTo>
                  <a:cubicBezTo>
                    <a:pt x="395" y="741"/>
                    <a:pt x="347" y="740"/>
                    <a:pt x="298" y="739"/>
                  </a:cubicBezTo>
                  <a:cubicBezTo>
                    <a:pt x="232" y="737"/>
                    <a:pt x="166" y="735"/>
                    <a:pt x="99" y="733"/>
                  </a:cubicBezTo>
                  <a:cubicBezTo>
                    <a:pt x="94" y="733"/>
                    <a:pt x="88" y="733"/>
                    <a:pt x="83" y="733"/>
                  </a:cubicBezTo>
                  <a:cubicBezTo>
                    <a:pt x="96" y="715"/>
                    <a:pt x="110" y="697"/>
                    <a:pt x="119" y="676"/>
                  </a:cubicBezTo>
                  <a:cubicBezTo>
                    <a:pt x="125" y="663"/>
                    <a:pt x="129" y="650"/>
                    <a:pt x="132" y="637"/>
                  </a:cubicBezTo>
                  <a:cubicBezTo>
                    <a:pt x="136" y="612"/>
                    <a:pt x="133" y="586"/>
                    <a:pt x="126" y="562"/>
                  </a:cubicBezTo>
                  <a:cubicBezTo>
                    <a:pt x="118" y="531"/>
                    <a:pt x="100" y="502"/>
                    <a:pt x="81" y="477"/>
                  </a:cubicBezTo>
                  <a:cubicBezTo>
                    <a:pt x="76" y="471"/>
                    <a:pt x="72" y="467"/>
                    <a:pt x="68" y="461"/>
                  </a:cubicBezTo>
                  <a:cubicBezTo>
                    <a:pt x="59" y="450"/>
                    <a:pt x="51" y="439"/>
                    <a:pt x="44" y="428"/>
                  </a:cubicBezTo>
                  <a:cubicBezTo>
                    <a:pt x="45" y="428"/>
                    <a:pt x="45" y="429"/>
                    <a:pt x="45" y="429"/>
                  </a:cubicBezTo>
                  <a:cubicBezTo>
                    <a:pt x="23" y="393"/>
                    <a:pt x="8" y="353"/>
                    <a:pt x="2" y="310"/>
                  </a:cubicBezTo>
                  <a:cubicBezTo>
                    <a:pt x="0" y="293"/>
                    <a:pt x="0" y="277"/>
                    <a:pt x="1" y="260"/>
                  </a:cubicBezTo>
                  <a:cubicBezTo>
                    <a:pt x="1" y="252"/>
                    <a:pt x="3" y="244"/>
                    <a:pt x="4" y="236"/>
                  </a:cubicBezTo>
                  <a:cubicBezTo>
                    <a:pt x="5" y="225"/>
                    <a:pt x="8" y="214"/>
                    <a:pt x="12" y="204"/>
                  </a:cubicBezTo>
                  <a:cubicBezTo>
                    <a:pt x="13" y="198"/>
                    <a:pt x="15" y="192"/>
                    <a:pt x="17" y="186"/>
                  </a:cubicBezTo>
                  <a:cubicBezTo>
                    <a:pt x="19" y="181"/>
                    <a:pt x="21" y="174"/>
                    <a:pt x="24" y="170"/>
                  </a:cubicBezTo>
                  <a:cubicBezTo>
                    <a:pt x="23" y="171"/>
                    <a:pt x="23" y="171"/>
                    <a:pt x="23" y="171"/>
                  </a:cubicBezTo>
                  <a:cubicBezTo>
                    <a:pt x="38" y="139"/>
                    <a:pt x="53" y="110"/>
                    <a:pt x="77" y="85"/>
                  </a:cubicBezTo>
                  <a:cubicBezTo>
                    <a:pt x="77" y="85"/>
                    <a:pt x="77" y="86"/>
                    <a:pt x="76" y="86"/>
                  </a:cubicBezTo>
                  <a:cubicBezTo>
                    <a:pt x="80" y="80"/>
                    <a:pt x="87" y="75"/>
                    <a:pt x="92" y="71"/>
                  </a:cubicBezTo>
                  <a:cubicBezTo>
                    <a:pt x="99" y="65"/>
                    <a:pt x="106" y="59"/>
                    <a:pt x="114" y="53"/>
                  </a:cubicBezTo>
                  <a:cubicBezTo>
                    <a:pt x="129" y="43"/>
                    <a:pt x="146" y="34"/>
                    <a:pt x="163" y="27"/>
                  </a:cubicBezTo>
                  <a:cubicBezTo>
                    <a:pt x="198" y="12"/>
                    <a:pt x="236" y="4"/>
                    <a:pt x="274" y="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51" name="PA_任意多边形 63"/>
            <p:cNvSpPr/>
            <p:nvPr>
              <p:custDataLst>
                <p:tags r:id="rId339"/>
              </p:custDataLst>
            </p:nvPr>
          </p:nvSpPr>
          <p:spPr bwMode="auto">
            <a:xfrm>
              <a:off x="4280809" y="1543891"/>
              <a:ext cx="3846766" cy="4571951"/>
            </a:xfrm>
            <a:custGeom>
              <a:avLst/>
              <a:gdLst>
                <a:gd name="T0" fmla="*/ 274 w 624"/>
                <a:gd name="T1" fmla="*/ 1 h 742"/>
                <a:gd name="T2" fmla="*/ 379 w 624"/>
                <a:gd name="T3" fmla="*/ 11 h 742"/>
                <a:gd name="T4" fmla="*/ 450 w 624"/>
                <a:gd name="T5" fmla="*/ 46 h 742"/>
                <a:gd name="T6" fmla="*/ 500 w 624"/>
                <a:gd name="T7" fmla="*/ 100 h 742"/>
                <a:gd name="T8" fmla="*/ 514 w 624"/>
                <a:gd name="T9" fmla="*/ 135 h 742"/>
                <a:gd name="T10" fmla="*/ 522 w 624"/>
                <a:gd name="T11" fmla="*/ 205 h 742"/>
                <a:gd name="T12" fmla="*/ 543 w 624"/>
                <a:gd name="T13" fmla="*/ 250 h 742"/>
                <a:gd name="T14" fmla="*/ 564 w 624"/>
                <a:gd name="T15" fmla="*/ 264 h 742"/>
                <a:gd name="T16" fmla="*/ 606 w 624"/>
                <a:gd name="T17" fmla="*/ 294 h 742"/>
                <a:gd name="T18" fmla="*/ 624 w 624"/>
                <a:gd name="T19" fmla="*/ 316 h 742"/>
                <a:gd name="T20" fmla="*/ 613 w 624"/>
                <a:gd name="T21" fmla="*/ 348 h 742"/>
                <a:gd name="T22" fmla="*/ 605 w 624"/>
                <a:gd name="T23" fmla="*/ 353 h 742"/>
                <a:gd name="T24" fmla="*/ 594 w 624"/>
                <a:gd name="T25" fmla="*/ 359 h 742"/>
                <a:gd name="T26" fmla="*/ 575 w 624"/>
                <a:gd name="T27" fmla="*/ 376 h 742"/>
                <a:gd name="T28" fmla="*/ 582 w 624"/>
                <a:gd name="T29" fmla="*/ 393 h 742"/>
                <a:gd name="T30" fmla="*/ 588 w 624"/>
                <a:gd name="T31" fmla="*/ 403 h 742"/>
                <a:gd name="T32" fmla="*/ 592 w 624"/>
                <a:gd name="T33" fmla="*/ 423 h 742"/>
                <a:gd name="T34" fmla="*/ 576 w 624"/>
                <a:gd name="T35" fmla="*/ 436 h 742"/>
                <a:gd name="T36" fmla="*/ 569 w 624"/>
                <a:gd name="T37" fmla="*/ 439 h 742"/>
                <a:gd name="T38" fmla="*/ 571 w 624"/>
                <a:gd name="T39" fmla="*/ 444 h 742"/>
                <a:gd name="T40" fmla="*/ 576 w 624"/>
                <a:gd name="T41" fmla="*/ 450 h 742"/>
                <a:gd name="T42" fmla="*/ 581 w 624"/>
                <a:gd name="T43" fmla="*/ 475 h 742"/>
                <a:gd name="T44" fmla="*/ 570 w 624"/>
                <a:gd name="T45" fmla="*/ 486 h 742"/>
                <a:gd name="T46" fmla="*/ 570 w 624"/>
                <a:gd name="T47" fmla="*/ 507 h 742"/>
                <a:gd name="T48" fmla="*/ 573 w 624"/>
                <a:gd name="T49" fmla="*/ 515 h 742"/>
                <a:gd name="T50" fmla="*/ 584 w 624"/>
                <a:gd name="T51" fmla="*/ 543 h 742"/>
                <a:gd name="T52" fmla="*/ 562 w 624"/>
                <a:gd name="T53" fmla="*/ 585 h 742"/>
                <a:gd name="T54" fmla="*/ 521 w 624"/>
                <a:gd name="T55" fmla="*/ 599 h 742"/>
                <a:gd name="T56" fmla="*/ 481 w 624"/>
                <a:gd name="T57" fmla="*/ 603 h 742"/>
                <a:gd name="T58" fmla="*/ 424 w 624"/>
                <a:gd name="T59" fmla="*/ 631 h 742"/>
                <a:gd name="T60" fmla="*/ 422 w 624"/>
                <a:gd name="T61" fmla="*/ 650 h 742"/>
                <a:gd name="T62" fmla="*/ 426 w 624"/>
                <a:gd name="T63" fmla="*/ 693 h 742"/>
                <a:gd name="T64" fmla="*/ 444 w 624"/>
                <a:gd name="T65" fmla="*/ 742 h 742"/>
                <a:gd name="T66" fmla="*/ 298 w 624"/>
                <a:gd name="T67" fmla="*/ 739 h 742"/>
                <a:gd name="T68" fmla="*/ 99 w 624"/>
                <a:gd name="T69" fmla="*/ 733 h 742"/>
                <a:gd name="T70" fmla="*/ 83 w 624"/>
                <a:gd name="T71" fmla="*/ 733 h 742"/>
                <a:gd name="T72" fmla="*/ 119 w 624"/>
                <a:gd name="T73" fmla="*/ 676 h 742"/>
                <a:gd name="T74" fmla="*/ 132 w 624"/>
                <a:gd name="T75" fmla="*/ 637 h 742"/>
                <a:gd name="T76" fmla="*/ 126 w 624"/>
                <a:gd name="T77" fmla="*/ 562 h 742"/>
                <a:gd name="T78" fmla="*/ 81 w 624"/>
                <a:gd name="T79" fmla="*/ 477 h 742"/>
                <a:gd name="T80" fmla="*/ 68 w 624"/>
                <a:gd name="T81" fmla="*/ 461 h 742"/>
                <a:gd name="T82" fmla="*/ 44 w 624"/>
                <a:gd name="T83" fmla="*/ 428 h 742"/>
                <a:gd name="T84" fmla="*/ 45 w 624"/>
                <a:gd name="T85" fmla="*/ 429 h 742"/>
                <a:gd name="T86" fmla="*/ 2 w 624"/>
                <a:gd name="T87" fmla="*/ 310 h 742"/>
                <a:gd name="T88" fmla="*/ 1 w 624"/>
                <a:gd name="T89" fmla="*/ 260 h 742"/>
                <a:gd name="T90" fmla="*/ 4 w 624"/>
                <a:gd name="T91" fmla="*/ 236 h 742"/>
                <a:gd name="T92" fmla="*/ 12 w 624"/>
                <a:gd name="T93" fmla="*/ 204 h 742"/>
                <a:gd name="T94" fmla="*/ 17 w 624"/>
                <a:gd name="T95" fmla="*/ 186 h 742"/>
                <a:gd name="T96" fmla="*/ 24 w 624"/>
                <a:gd name="T97" fmla="*/ 170 h 742"/>
                <a:gd name="T98" fmla="*/ 23 w 624"/>
                <a:gd name="T99" fmla="*/ 171 h 742"/>
                <a:gd name="T100" fmla="*/ 77 w 624"/>
                <a:gd name="T101" fmla="*/ 85 h 742"/>
                <a:gd name="T102" fmla="*/ 76 w 624"/>
                <a:gd name="T103" fmla="*/ 86 h 742"/>
                <a:gd name="T104" fmla="*/ 92 w 624"/>
                <a:gd name="T105" fmla="*/ 71 h 742"/>
                <a:gd name="T106" fmla="*/ 114 w 624"/>
                <a:gd name="T107" fmla="*/ 53 h 742"/>
                <a:gd name="T108" fmla="*/ 163 w 624"/>
                <a:gd name="T109" fmla="*/ 27 h 742"/>
                <a:gd name="T110" fmla="*/ 274 w 624"/>
                <a:gd name="T111" fmla="*/ 1 h 7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24" h="742">
                  <a:moveTo>
                    <a:pt x="274" y="1"/>
                  </a:moveTo>
                  <a:cubicBezTo>
                    <a:pt x="309" y="0"/>
                    <a:pt x="345" y="2"/>
                    <a:pt x="379" y="11"/>
                  </a:cubicBezTo>
                  <a:cubicBezTo>
                    <a:pt x="404" y="19"/>
                    <a:pt x="428" y="31"/>
                    <a:pt x="450" y="46"/>
                  </a:cubicBezTo>
                  <a:cubicBezTo>
                    <a:pt x="470" y="59"/>
                    <a:pt x="488" y="79"/>
                    <a:pt x="500" y="100"/>
                  </a:cubicBezTo>
                  <a:cubicBezTo>
                    <a:pt x="506" y="111"/>
                    <a:pt x="512" y="122"/>
                    <a:pt x="514" y="135"/>
                  </a:cubicBezTo>
                  <a:cubicBezTo>
                    <a:pt x="518" y="158"/>
                    <a:pt x="518" y="182"/>
                    <a:pt x="522" y="205"/>
                  </a:cubicBezTo>
                  <a:cubicBezTo>
                    <a:pt x="525" y="223"/>
                    <a:pt x="530" y="237"/>
                    <a:pt x="543" y="250"/>
                  </a:cubicBezTo>
                  <a:cubicBezTo>
                    <a:pt x="548" y="256"/>
                    <a:pt x="557" y="260"/>
                    <a:pt x="564" y="264"/>
                  </a:cubicBezTo>
                  <a:cubicBezTo>
                    <a:pt x="578" y="274"/>
                    <a:pt x="593" y="283"/>
                    <a:pt x="606" y="294"/>
                  </a:cubicBezTo>
                  <a:cubicBezTo>
                    <a:pt x="613" y="299"/>
                    <a:pt x="623" y="308"/>
                    <a:pt x="624" y="316"/>
                  </a:cubicBezTo>
                  <a:cubicBezTo>
                    <a:pt x="624" y="316"/>
                    <a:pt x="624" y="339"/>
                    <a:pt x="613" y="348"/>
                  </a:cubicBezTo>
                  <a:cubicBezTo>
                    <a:pt x="610" y="350"/>
                    <a:pt x="607" y="351"/>
                    <a:pt x="605" y="353"/>
                  </a:cubicBezTo>
                  <a:cubicBezTo>
                    <a:pt x="601" y="355"/>
                    <a:pt x="597" y="357"/>
                    <a:pt x="594" y="359"/>
                  </a:cubicBezTo>
                  <a:cubicBezTo>
                    <a:pt x="588" y="363"/>
                    <a:pt x="577" y="368"/>
                    <a:pt x="575" y="376"/>
                  </a:cubicBezTo>
                  <a:cubicBezTo>
                    <a:pt x="573" y="383"/>
                    <a:pt x="579" y="388"/>
                    <a:pt x="582" y="393"/>
                  </a:cubicBezTo>
                  <a:cubicBezTo>
                    <a:pt x="584" y="396"/>
                    <a:pt x="586" y="399"/>
                    <a:pt x="588" y="403"/>
                  </a:cubicBezTo>
                  <a:cubicBezTo>
                    <a:pt x="591" y="409"/>
                    <a:pt x="593" y="417"/>
                    <a:pt x="592" y="423"/>
                  </a:cubicBezTo>
                  <a:cubicBezTo>
                    <a:pt x="590" y="429"/>
                    <a:pt x="582" y="433"/>
                    <a:pt x="576" y="436"/>
                  </a:cubicBezTo>
                  <a:cubicBezTo>
                    <a:pt x="574" y="437"/>
                    <a:pt x="571" y="437"/>
                    <a:pt x="569" y="439"/>
                  </a:cubicBezTo>
                  <a:cubicBezTo>
                    <a:pt x="567" y="441"/>
                    <a:pt x="569" y="442"/>
                    <a:pt x="571" y="444"/>
                  </a:cubicBezTo>
                  <a:cubicBezTo>
                    <a:pt x="572" y="446"/>
                    <a:pt x="574" y="448"/>
                    <a:pt x="576" y="450"/>
                  </a:cubicBezTo>
                  <a:cubicBezTo>
                    <a:pt x="580" y="456"/>
                    <a:pt x="587" y="468"/>
                    <a:pt x="581" y="475"/>
                  </a:cubicBezTo>
                  <a:cubicBezTo>
                    <a:pt x="581" y="475"/>
                    <a:pt x="572" y="483"/>
                    <a:pt x="570" y="486"/>
                  </a:cubicBezTo>
                  <a:cubicBezTo>
                    <a:pt x="565" y="492"/>
                    <a:pt x="567" y="500"/>
                    <a:pt x="570" y="507"/>
                  </a:cubicBezTo>
                  <a:cubicBezTo>
                    <a:pt x="571" y="510"/>
                    <a:pt x="572" y="512"/>
                    <a:pt x="573" y="515"/>
                  </a:cubicBezTo>
                  <a:cubicBezTo>
                    <a:pt x="578" y="524"/>
                    <a:pt x="582" y="533"/>
                    <a:pt x="584" y="543"/>
                  </a:cubicBezTo>
                  <a:cubicBezTo>
                    <a:pt x="588" y="562"/>
                    <a:pt x="576" y="574"/>
                    <a:pt x="562" y="585"/>
                  </a:cubicBezTo>
                  <a:cubicBezTo>
                    <a:pt x="552" y="593"/>
                    <a:pt x="533" y="597"/>
                    <a:pt x="521" y="599"/>
                  </a:cubicBezTo>
                  <a:cubicBezTo>
                    <a:pt x="507" y="601"/>
                    <a:pt x="494" y="602"/>
                    <a:pt x="481" y="603"/>
                  </a:cubicBezTo>
                  <a:cubicBezTo>
                    <a:pt x="459" y="605"/>
                    <a:pt x="432" y="606"/>
                    <a:pt x="424" y="631"/>
                  </a:cubicBezTo>
                  <a:cubicBezTo>
                    <a:pt x="423" y="637"/>
                    <a:pt x="423" y="643"/>
                    <a:pt x="422" y="650"/>
                  </a:cubicBezTo>
                  <a:cubicBezTo>
                    <a:pt x="421" y="664"/>
                    <a:pt x="422" y="679"/>
                    <a:pt x="426" y="693"/>
                  </a:cubicBezTo>
                  <a:cubicBezTo>
                    <a:pt x="431" y="710"/>
                    <a:pt x="437" y="726"/>
                    <a:pt x="444" y="742"/>
                  </a:cubicBezTo>
                  <a:cubicBezTo>
                    <a:pt x="395" y="741"/>
                    <a:pt x="347" y="740"/>
                    <a:pt x="298" y="739"/>
                  </a:cubicBezTo>
                  <a:cubicBezTo>
                    <a:pt x="232" y="737"/>
                    <a:pt x="166" y="735"/>
                    <a:pt x="99" y="733"/>
                  </a:cubicBezTo>
                  <a:cubicBezTo>
                    <a:pt x="94" y="733"/>
                    <a:pt x="88" y="733"/>
                    <a:pt x="83" y="733"/>
                  </a:cubicBezTo>
                  <a:cubicBezTo>
                    <a:pt x="96" y="715"/>
                    <a:pt x="110" y="697"/>
                    <a:pt x="119" y="676"/>
                  </a:cubicBezTo>
                  <a:cubicBezTo>
                    <a:pt x="125" y="663"/>
                    <a:pt x="129" y="650"/>
                    <a:pt x="132" y="637"/>
                  </a:cubicBezTo>
                  <a:cubicBezTo>
                    <a:pt x="136" y="612"/>
                    <a:pt x="133" y="586"/>
                    <a:pt x="126" y="562"/>
                  </a:cubicBezTo>
                  <a:cubicBezTo>
                    <a:pt x="118" y="531"/>
                    <a:pt x="100" y="502"/>
                    <a:pt x="81" y="477"/>
                  </a:cubicBezTo>
                  <a:cubicBezTo>
                    <a:pt x="76" y="471"/>
                    <a:pt x="72" y="467"/>
                    <a:pt x="68" y="461"/>
                  </a:cubicBezTo>
                  <a:cubicBezTo>
                    <a:pt x="59" y="450"/>
                    <a:pt x="51" y="439"/>
                    <a:pt x="44" y="428"/>
                  </a:cubicBezTo>
                  <a:cubicBezTo>
                    <a:pt x="45" y="428"/>
                    <a:pt x="45" y="429"/>
                    <a:pt x="45" y="429"/>
                  </a:cubicBezTo>
                  <a:cubicBezTo>
                    <a:pt x="23" y="393"/>
                    <a:pt x="8" y="353"/>
                    <a:pt x="2" y="310"/>
                  </a:cubicBezTo>
                  <a:cubicBezTo>
                    <a:pt x="0" y="293"/>
                    <a:pt x="0" y="277"/>
                    <a:pt x="1" y="260"/>
                  </a:cubicBezTo>
                  <a:cubicBezTo>
                    <a:pt x="1" y="252"/>
                    <a:pt x="3" y="244"/>
                    <a:pt x="4" y="236"/>
                  </a:cubicBezTo>
                  <a:cubicBezTo>
                    <a:pt x="5" y="225"/>
                    <a:pt x="8" y="214"/>
                    <a:pt x="12" y="204"/>
                  </a:cubicBezTo>
                  <a:cubicBezTo>
                    <a:pt x="13" y="198"/>
                    <a:pt x="15" y="192"/>
                    <a:pt x="17" y="186"/>
                  </a:cubicBezTo>
                  <a:cubicBezTo>
                    <a:pt x="19" y="181"/>
                    <a:pt x="21" y="174"/>
                    <a:pt x="24" y="170"/>
                  </a:cubicBezTo>
                  <a:cubicBezTo>
                    <a:pt x="23" y="171"/>
                    <a:pt x="23" y="171"/>
                    <a:pt x="23" y="171"/>
                  </a:cubicBezTo>
                  <a:cubicBezTo>
                    <a:pt x="38" y="139"/>
                    <a:pt x="53" y="110"/>
                    <a:pt x="77" y="85"/>
                  </a:cubicBezTo>
                  <a:cubicBezTo>
                    <a:pt x="77" y="85"/>
                    <a:pt x="77" y="86"/>
                    <a:pt x="76" y="86"/>
                  </a:cubicBezTo>
                  <a:cubicBezTo>
                    <a:pt x="80" y="80"/>
                    <a:pt x="87" y="75"/>
                    <a:pt x="92" y="71"/>
                  </a:cubicBezTo>
                  <a:cubicBezTo>
                    <a:pt x="99" y="65"/>
                    <a:pt x="106" y="59"/>
                    <a:pt x="114" y="53"/>
                  </a:cubicBezTo>
                  <a:cubicBezTo>
                    <a:pt x="129" y="43"/>
                    <a:pt x="146" y="34"/>
                    <a:pt x="163" y="27"/>
                  </a:cubicBezTo>
                  <a:cubicBezTo>
                    <a:pt x="198" y="12"/>
                    <a:pt x="236" y="4"/>
                    <a:pt x="274" y="1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52" name="PA_任意多边形 64"/>
            <p:cNvSpPr/>
            <p:nvPr>
              <p:custDataLst>
                <p:tags r:id="rId340"/>
              </p:custDataLst>
            </p:nvPr>
          </p:nvSpPr>
          <p:spPr bwMode="auto">
            <a:xfrm>
              <a:off x="4317852" y="1586633"/>
              <a:ext cx="3772680" cy="4492167"/>
            </a:xfrm>
            <a:custGeom>
              <a:avLst/>
              <a:gdLst>
                <a:gd name="T0" fmla="*/ 88 w 612"/>
                <a:gd name="T1" fmla="*/ 720 h 729"/>
                <a:gd name="T2" fmla="*/ 131 w 612"/>
                <a:gd name="T3" fmla="*/ 631 h 729"/>
                <a:gd name="T4" fmla="*/ 79 w 612"/>
                <a:gd name="T5" fmla="*/ 466 h 729"/>
                <a:gd name="T6" fmla="*/ 66 w 612"/>
                <a:gd name="T7" fmla="*/ 450 h 729"/>
                <a:gd name="T8" fmla="*/ 44 w 612"/>
                <a:gd name="T9" fmla="*/ 418 h 729"/>
                <a:gd name="T10" fmla="*/ 1 w 612"/>
                <a:gd name="T11" fmla="*/ 253 h 729"/>
                <a:gd name="T12" fmla="*/ 4 w 612"/>
                <a:gd name="T13" fmla="*/ 230 h 729"/>
                <a:gd name="T14" fmla="*/ 17 w 612"/>
                <a:gd name="T15" fmla="*/ 181 h 729"/>
                <a:gd name="T16" fmla="*/ 23 w 612"/>
                <a:gd name="T17" fmla="*/ 166 h 729"/>
                <a:gd name="T18" fmla="*/ 23 w 612"/>
                <a:gd name="T19" fmla="*/ 166 h 729"/>
                <a:gd name="T20" fmla="*/ 75 w 612"/>
                <a:gd name="T21" fmla="*/ 82 h 729"/>
                <a:gd name="T22" fmla="*/ 86 w 612"/>
                <a:gd name="T23" fmla="*/ 71 h 729"/>
                <a:gd name="T24" fmla="*/ 111 w 612"/>
                <a:gd name="T25" fmla="*/ 51 h 729"/>
                <a:gd name="T26" fmla="*/ 268 w 612"/>
                <a:gd name="T27" fmla="*/ 0 h 729"/>
                <a:gd name="T28" fmla="*/ 371 w 612"/>
                <a:gd name="T29" fmla="*/ 10 h 729"/>
                <a:gd name="T30" fmla="*/ 489 w 612"/>
                <a:gd name="T31" fmla="*/ 96 h 729"/>
                <a:gd name="T32" fmla="*/ 506 w 612"/>
                <a:gd name="T33" fmla="*/ 164 h 729"/>
                <a:gd name="T34" fmla="*/ 533 w 612"/>
                <a:gd name="T35" fmla="*/ 247 h 729"/>
                <a:gd name="T36" fmla="*/ 555 w 612"/>
                <a:gd name="T37" fmla="*/ 262 h 729"/>
                <a:gd name="T38" fmla="*/ 597 w 612"/>
                <a:gd name="T39" fmla="*/ 291 h 729"/>
                <a:gd name="T40" fmla="*/ 612 w 612"/>
                <a:gd name="T41" fmla="*/ 309 h 729"/>
                <a:gd name="T42" fmla="*/ 596 w 612"/>
                <a:gd name="T43" fmla="*/ 341 h 729"/>
                <a:gd name="T44" fmla="*/ 585 w 612"/>
                <a:gd name="T45" fmla="*/ 347 h 729"/>
                <a:gd name="T46" fmla="*/ 563 w 612"/>
                <a:gd name="T47" fmla="*/ 367 h 729"/>
                <a:gd name="T48" fmla="*/ 571 w 612"/>
                <a:gd name="T49" fmla="*/ 389 h 729"/>
                <a:gd name="T50" fmla="*/ 580 w 612"/>
                <a:gd name="T51" fmla="*/ 415 h 729"/>
                <a:gd name="T52" fmla="*/ 568 w 612"/>
                <a:gd name="T53" fmla="*/ 423 h 729"/>
                <a:gd name="T54" fmla="*/ 559 w 612"/>
                <a:gd name="T55" fmla="*/ 428 h 729"/>
                <a:gd name="T56" fmla="*/ 560 w 612"/>
                <a:gd name="T57" fmla="*/ 441 h 729"/>
                <a:gd name="T58" fmla="*/ 565 w 612"/>
                <a:gd name="T59" fmla="*/ 446 h 729"/>
                <a:gd name="T60" fmla="*/ 569 w 612"/>
                <a:gd name="T61" fmla="*/ 465 h 729"/>
                <a:gd name="T62" fmla="*/ 559 w 612"/>
                <a:gd name="T63" fmla="*/ 476 h 729"/>
                <a:gd name="T64" fmla="*/ 562 w 612"/>
                <a:gd name="T65" fmla="*/ 511 h 729"/>
                <a:gd name="T66" fmla="*/ 572 w 612"/>
                <a:gd name="T67" fmla="*/ 537 h 729"/>
                <a:gd name="T68" fmla="*/ 514 w 612"/>
                <a:gd name="T69" fmla="*/ 586 h 729"/>
                <a:gd name="T70" fmla="*/ 472 w 612"/>
                <a:gd name="T71" fmla="*/ 590 h 729"/>
                <a:gd name="T72" fmla="*/ 410 w 612"/>
                <a:gd name="T73" fmla="*/ 640 h 729"/>
                <a:gd name="T74" fmla="*/ 414 w 612"/>
                <a:gd name="T75" fmla="*/ 688 h 729"/>
                <a:gd name="T76" fmla="*/ 93 w 612"/>
                <a:gd name="T77" fmla="*/ 720 h 7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612" h="729">
                  <a:moveTo>
                    <a:pt x="93" y="720"/>
                  </a:moveTo>
                  <a:cubicBezTo>
                    <a:pt x="92" y="720"/>
                    <a:pt x="90" y="720"/>
                    <a:pt x="88" y="720"/>
                  </a:cubicBezTo>
                  <a:cubicBezTo>
                    <a:pt x="100" y="705"/>
                    <a:pt x="111" y="689"/>
                    <a:pt x="119" y="671"/>
                  </a:cubicBezTo>
                  <a:cubicBezTo>
                    <a:pt x="125" y="658"/>
                    <a:pt x="129" y="645"/>
                    <a:pt x="131" y="631"/>
                  </a:cubicBezTo>
                  <a:cubicBezTo>
                    <a:pt x="136" y="609"/>
                    <a:pt x="134" y="584"/>
                    <a:pt x="126" y="554"/>
                  </a:cubicBezTo>
                  <a:cubicBezTo>
                    <a:pt x="118" y="521"/>
                    <a:pt x="99" y="492"/>
                    <a:pt x="79" y="466"/>
                  </a:cubicBezTo>
                  <a:cubicBezTo>
                    <a:pt x="77" y="463"/>
                    <a:pt x="74" y="460"/>
                    <a:pt x="72" y="457"/>
                  </a:cubicBezTo>
                  <a:cubicBezTo>
                    <a:pt x="70" y="455"/>
                    <a:pt x="68" y="453"/>
                    <a:pt x="66" y="450"/>
                  </a:cubicBezTo>
                  <a:cubicBezTo>
                    <a:pt x="57" y="439"/>
                    <a:pt x="50" y="428"/>
                    <a:pt x="44" y="418"/>
                  </a:cubicBezTo>
                  <a:cubicBezTo>
                    <a:pt x="44" y="418"/>
                    <a:pt x="44" y="418"/>
                    <a:pt x="44" y="418"/>
                  </a:cubicBezTo>
                  <a:cubicBezTo>
                    <a:pt x="21" y="380"/>
                    <a:pt x="7" y="341"/>
                    <a:pt x="2" y="302"/>
                  </a:cubicBezTo>
                  <a:cubicBezTo>
                    <a:pt x="0" y="285"/>
                    <a:pt x="0" y="269"/>
                    <a:pt x="1" y="253"/>
                  </a:cubicBezTo>
                  <a:cubicBezTo>
                    <a:pt x="1" y="248"/>
                    <a:pt x="2" y="243"/>
                    <a:pt x="3" y="238"/>
                  </a:cubicBezTo>
                  <a:cubicBezTo>
                    <a:pt x="3" y="235"/>
                    <a:pt x="3" y="233"/>
                    <a:pt x="4" y="230"/>
                  </a:cubicBezTo>
                  <a:cubicBezTo>
                    <a:pt x="5" y="219"/>
                    <a:pt x="8" y="209"/>
                    <a:pt x="11" y="198"/>
                  </a:cubicBezTo>
                  <a:cubicBezTo>
                    <a:pt x="13" y="193"/>
                    <a:pt x="15" y="187"/>
                    <a:pt x="17" y="181"/>
                  </a:cubicBezTo>
                  <a:cubicBezTo>
                    <a:pt x="17" y="180"/>
                    <a:pt x="18" y="178"/>
                    <a:pt x="18" y="177"/>
                  </a:cubicBezTo>
                  <a:cubicBezTo>
                    <a:pt x="19" y="173"/>
                    <a:pt x="21" y="169"/>
                    <a:pt x="23" y="166"/>
                  </a:cubicBezTo>
                  <a:cubicBezTo>
                    <a:pt x="20" y="164"/>
                    <a:pt x="20" y="164"/>
                    <a:pt x="20" y="164"/>
                  </a:cubicBezTo>
                  <a:cubicBezTo>
                    <a:pt x="23" y="166"/>
                    <a:pt x="23" y="166"/>
                    <a:pt x="23" y="166"/>
                  </a:cubicBezTo>
                  <a:cubicBezTo>
                    <a:pt x="35" y="139"/>
                    <a:pt x="51" y="108"/>
                    <a:pt x="75" y="82"/>
                  </a:cubicBezTo>
                  <a:cubicBezTo>
                    <a:pt x="75" y="82"/>
                    <a:pt x="75" y="82"/>
                    <a:pt x="75" y="82"/>
                  </a:cubicBezTo>
                  <a:cubicBezTo>
                    <a:pt x="76" y="81"/>
                    <a:pt x="76" y="81"/>
                    <a:pt x="76" y="81"/>
                  </a:cubicBezTo>
                  <a:cubicBezTo>
                    <a:pt x="79" y="78"/>
                    <a:pt x="82" y="75"/>
                    <a:pt x="86" y="71"/>
                  </a:cubicBezTo>
                  <a:cubicBezTo>
                    <a:pt x="87" y="70"/>
                    <a:pt x="88" y="69"/>
                    <a:pt x="90" y="68"/>
                  </a:cubicBezTo>
                  <a:cubicBezTo>
                    <a:pt x="97" y="62"/>
                    <a:pt x="104" y="56"/>
                    <a:pt x="111" y="51"/>
                  </a:cubicBezTo>
                  <a:cubicBezTo>
                    <a:pt x="126" y="41"/>
                    <a:pt x="142" y="32"/>
                    <a:pt x="159" y="25"/>
                  </a:cubicBezTo>
                  <a:cubicBezTo>
                    <a:pt x="192" y="11"/>
                    <a:pt x="228" y="3"/>
                    <a:pt x="268" y="0"/>
                  </a:cubicBezTo>
                  <a:cubicBezTo>
                    <a:pt x="275" y="0"/>
                    <a:pt x="282" y="0"/>
                    <a:pt x="289" y="0"/>
                  </a:cubicBezTo>
                  <a:cubicBezTo>
                    <a:pt x="320" y="0"/>
                    <a:pt x="347" y="3"/>
                    <a:pt x="371" y="10"/>
                  </a:cubicBezTo>
                  <a:cubicBezTo>
                    <a:pt x="394" y="17"/>
                    <a:pt x="416" y="27"/>
                    <a:pt x="440" y="44"/>
                  </a:cubicBezTo>
                  <a:cubicBezTo>
                    <a:pt x="460" y="57"/>
                    <a:pt x="478" y="76"/>
                    <a:pt x="489" y="96"/>
                  </a:cubicBezTo>
                  <a:cubicBezTo>
                    <a:pt x="494" y="106"/>
                    <a:pt x="500" y="117"/>
                    <a:pt x="502" y="129"/>
                  </a:cubicBezTo>
                  <a:cubicBezTo>
                    <a:pt x="504" y="140"/>
                    <a:pt x="505" y="153"/>
                    <a:pt x="506" y="164"/>
                  </a:cubicBezTo>
                  <a:cubicBezTo>
                    <a:pt x="507" y="176"/>
                    <a:pt x="508" y="188"/>
                    <a:pt x="510" y="199"/>
                  </a:cubicBezTo>
                  <a:cubicBezTo>
                    <a:pt x="513" y="218"/>
                    <a:pt x="519" y="233"/>
                    <a:pt x="533" y="247"/>
                  </a:cubicBezTo>
                  <a:cubicBezTo>
                    <a:pt x="537" y="252"/>
                    <a:pt x="544" y="256"/>
                    <a:pt x="549" y="259"/>
                  </a:cubicBezTo>
                  <a:cubicBezTo>
                    <a:pt x="551" y="260"/>
                    <a:pt x="553" y="261"/>
                    <a:pt x="555" y="262"/>
                  </a:cubicBezTo>
                  <a:cubicBezTo>
                    <a:pt x="559" y="265"/>
                    <a:pt x="559" y="265"/>
                    <a:pt x="559" y="265"/>
                  </a:cubicBezTo>
                  <a:cubicBezTo>
                    <a:pt x="572" y="273"/>
                    <a:pt x="585" y="282"/>
                    <a:pt x="597" y="291"/>
                  </a:cubicBezTo>
                  <a:cubicBezTo>
                    <a:pt x="600" y="294"/>
                    <a:pt x="611" y="303"/>
                    <a:pt x="612" y="309"/>
                  </a:cubicBezTo>
                  <a:cubicBezTo>
                    <a:pt x="612" y="309"/>
                    <a:pt x="612" y="309"/>
                    <a:pt x="612" y="309"/>
                  </a:cubicBezTo>
                  <a:cubicBezTo>
                    <a:pt x="612" y="314"/>
                    <a:pt x="611" y="330"/>
                    <a:pt x="603" y="336"/>
                  </a:cubicBezTo>
                  <a:cubicBezTo>
                    <a:pt x="601" y="338"/>
                    <a:pt x="598" y="339"/>
                    <a:pt x="596" y="341"/>
                  </a:cubicBezTo>
                  <a:cubicBezTo>
                    <a:pt x="593" y="342"/>
                    <a:pt x="593" y="342"/>
                    <a:pt x="593" y="342"/>
                  </a:cubicBezTo>
                  <a:cubicBezTo>
                    <a:pt x="590" y="344"/>
                    <a:pt x="587" y="346"/>
                    <a:pt x="585" y="347"/>
                  </a:cubicBezTo>
                  <a:cubicBezTo>
                    <a:pt x="584" y="348"/>
                    <a:pt x="582" y="349"/>
                    <a:pt x="581" y="349"/>
                  </a:cubicBezTo>
                  <a:cubicBezTo>
                    <a:pt x="574" y="353"/>
                    <a:pt x="565" y="358"/>
                    <a:pt x="563" y="367"/>
                  </a:cubicBezTo>
                  <a:cubicBezTo>
                    <a:pt x="561" y="376"/>
                    <a:pt x="566" y="382"/>
                    <a:pt x="569" y="386"/>
                  </a:cubicBezTo>
                  <a:cubicBezTo>
                    <a:pt x="570" y="387"/>
                    <a:pt x="571" y="388"/>
                    <a:pt x="571" y="389"/>
                  </a:cubicBezTo>
                  <a:cubicBezTo>
                    <a:pt x="574" y="393"/>
                    <a:pt x="575" y="396"/>
                    <a:pt x="576" y="398"/>
                  </a:cubicBezTo>
                  <a:cubicBezTo>
                    <a:pt x="579" y="404"/>
                    <a:pt x="580" y="410"/>
                    <a:pt x="580" y="415"/>
                  </a:cubicBezTo>
                  <a:cubicBezTo>
                    <a:pt x="579" y="418"/>
                    <a:pt x="572" y="421"/>
                    <a:pt x="568" y="423"/>
                  </a:cubicBezTo>
                  <a:cubicBezTo>
                    <a:pt x="568" y="423"/>
                    <a:pt x="568" y="423"/>
                    <a:pt x="568" y="423"/>
                  </a:cubicBezTo>
                  <a:cubicBezTo>
                    <a:pt x="567" y="423"/>
                    <a:pt x="567" y="424"/>
                    <a:pt x="566" y="424"/>
                  </a:cubicBezTo>
                  <a:cubicBezTo>
                    <a:pt x="564" y="425"/>
                    <a:pt x="561" y="426"/>
                    <a:pt x="559" y="428"/>
                  </a:cubicBezTo>
                  <a:cubicBezTo>
                    <a:pt x="557" y="430"/>
                    <a:pt x="556" y="432"/>
                    <a:pt x="556" y="434"/>
                  </a:cubicBezTo>
                  <a:cubicBezTo>
                    <a:pt x="556" y="437"/>
                    <a:pt x="558" y="439"/>
                    <a:pt x="560" y="441"/>
                  </a:cubicBezTo>
                  <a:cubicBezTo>
                    <a:pt x="561" y="441"/>
                    <a:pt x="561" y="441"/>
                    <a:pt x="561" y="441"/>
                  </a:cubicBezTo>
                  <a:cubicBezTo>
                    <a:pt x="562" y="443"/>
                    <a:pt x="564" y="445"/>
                    <a:pt x="565" y="446"/>
                  </a:cubicBezTo>
                  <a:cubicBezTo>
                    <a:pt x="569" y="452"/>
                    <a:pt x="573" y="461"/>
                    <a:pt x="570" y="464"/>
                  </a:cubicBezTo>
                  <a:cubicBezTo>
                    <a:pt x="569" y="465"/>
                    <a:pt x="569" y="465"/>
                    <a:pt x="569" y="465"/>
                  </a:cubicBezTo>
                  <a:cubicBezTo>
                    <a:pt x="569" y="466"/>
                    <a:pt x="568" y="466"/>
                    <a:pt x="567" y="467"/>
                  </a:cubicBezTo>
                  <a:cubicBezTo>
                    <a:pt x="564" y="471"/>
                    <a:pt x="561" y="474"/>
                    <a:pt x="559" y="476"/>
                  </a:cubicBezTo>
                  <a:cubicBezTo>
                    <a:pt x="556" y="481"/>
                    <a:pt x="552" y="489"/>
                    <a:pt x="558" y="502"/>
                  </a:cubicBezTo>
                  <a:cubicBezTo>
                    <a:pt x="559" y="505"/>
                    <a:pt x="561" y="508"/>
                    <a:pt x="562" y="511"/>
                  </a:cubicBezTo>
                  <a:cubicBezTo>
                    <a:pt x="563" y="512"/>
                    <a:pt x="563" y="512"/>
                    <a:pt x="563" y="512"/>
                  </a:cubicBezTo>
                  <a:cubicBezTo>
                    <a:pt x="567" y="520"/>
                    <a:pt x="571" y="528"/>
                    <a:pt x="572" y="537"/>
                  </a:cubicBezTo>
                  <a:cubicBezTo>
                    <a:pt x="575" y="552"/>
                    <a:pt x="567" y="562"/>
                    <a:pt x="552" y="574"/>
                  </a:cubicBezTo>
                  <a:cubicBezTo>
                    <a:pt x="542" y="581"/>
                    <a:pt x="523" y="585"/>
                    <a:pt x="514" y="586"/>
                  </a:cubicBezTo>
                  <a:cubicBezTo>
                    <a:pt x="501" y="588"/>
                    <a:pt x="489" y="589"/>
                    <a:pt x="477" y="590"/>
                  </a:cubicBezTo>
                  <a:cubicBezTo>
                    <a:pt x="472" y="590"/>
                    <a:pt x="472" y="590"/>
                    <a:pt x="472" y="590"/>
                  </a:cubicBezTo>
                  <a:cubicBezTo>
                    <a:pt x="451" y="592"/>
                    <a:pt x="421" y="594"/>
                    <a:pt x="413" y="622"/>
                  </a:cubicBezTo>
                  <a:cubicBezTo>
                    <a:pt x="411" y="628"/>
                    <a:pt x="411" y="634"/>
                    <a:pt x="410" y="640"/>
                  </a:cubicBezTo>
                  <a:cubicBezTo>
                    <a:pt x="410" y="643"/>
                    <a:pt x="410" y="643"/>
                    <a:pt x="410" y="643"/>
                  </a:cubicBezTo>
                  <a:cubicBezTo>
                    <a:pt x="409" y="660"/>
                    <a:pt x="411" y="675"/>
                    <a:pt x="414" y="688"/>
                  </a:cubicBezTo>
                  <a:cubicBezTo>
                    <a:pt x="418" y="702"/>
                    <a:pt x="423" y="716"/>
                    <a:pt x="429" y="729"/>
                  </a:cubicBezTo>
                  <a:cubicBezTo>
                    <a:pt x="93" y="720"/>
                    <a:pt x="93" y="720"/>
                    <a:pt x="93" y="72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64" name="PA_任意多边形 76"/>
            <p:cNvSpPr/>
            <p:nvPr>
              <p:custDataLst>
                <p:tags r:id="rId341"/>
              </p:custDataLst>
            </p:nvPr>
          </p:nvSpPr>
          <p:spPr bwMode="auto">
            <a:xfrm>
              <a:off x="7844054" y="3947407"/>
              <a:ext cx="5699" cy="12823"/>
            </a:xfrm>
            <a:custGeom>
              <a:avLst/>
              <a:gdLst>
                <a:gd name="T0" fmla="*/ 0 w 4"/>
                <a:gd name="T1" fmla="*/ 9 h 9"/>
                <a:gd name="T2" fmla="*/ 0 w 4"/>
                <a:gd name="T3" fmla="*/ 9 h 9"/>
                <a:gd name="T4" fmla="*/ 0 w 4"/>
                <a:gd name="T5" fmla="*/ 9 h 9"/>
                <a:gd name="T6" fmla="*/ 4 w 4"/>
                <a:gd name="T7" fmla="*/ 0 h 9"/>
                <a:gd name="T8" fmla="*/ 0 w 4"/>
                <a:gd name="T9" fmla="*/ 9 h 9"/>
                <a:gd name="T10" fmla="*/ 0 w 4"/>
                <a:gd name="T11" fmla="*/ 9 h 9"/>
                <a:gd name="T12" fmla="*/ 0 w 4"/>
                <a:gd name="T13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9">
                  <a:moveTo>
                    <a:pt x="0" y="9"/>
                  </a:moveTo>
                  <a:lnTo>
                    <a:pt x="0" y="9"/>
                  </a:lnTo>
                  <a:lnTo>
                    <a:pt x="0" y="9"/>
                  </a:lnTo>
                  <a:lnTo>
                    <a:pt x="4" y="0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65" name="PA_任意多边形 77"/>
            <p:cNvSpPr/>
            <p:nvPr>
              <p:custDataLst>
                <p:tags r:id="rId342"/>
              </p:custDataLst>
            </p:nvPr>
          </p:nvSpPr>
          <p:spPr bwMode="auto">
            <a:xfrm>
              <a:off x="7844054" y="3960229"/>
              <a:ext cx="0" cy="5699"/>
            </a:xfrm>
            <a:custGeom>
              <a:avLst/>
              <a:gdLst>
                <a:gd name="T0" fmla="*/ 0 h 4"/>
                <a:gd name="T1" fmla="*/ 4 h 4"/>
                <a:gd name="T2" fmla="*/ 0 h 4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4">
                  <a:moveTo>
                    <a:pt x="0" y="0"/>
                  </a:moveTo>
                  <a:lnTo>
                    <a:pt x="0" y="4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79" name="PA_任意多边形 78"/>
            <p:cNvSpPr/>
            <p:nvPr>
              <p:custDataLst>
                <p:tags r:id="rId343"/>
              </p:custDataLst>
            </p:nvPr>
          </p:nvSpPr>
          <p:spPr bwMode="auto">
            <a:xfrm>
              <a:off x="7844054" y="3965928"/>
              <a:ext cx="0" cy="5699"/>
            </a:xfrm>
            <a:custGeom>
              <a:avLst/>
              <a:gdLst>
                <a:gd name="T0" fmla="*/ 4 h 4"/>
                <a:gd name="T1" fmla="*/ 4 h 4"/>
                <a:gd name="T2" fmla="*/ 0 h 4"/>
                <a:gd name="T3" fmla="*/ 0 h 4"/>
                <a:gd name="T4" fmla="*/ 0 h 4"/>
                <a:gd name="T5" fmla="*/ 0 h 4"/>
                <a:gd name="T6" fmla="*/ 4 h 4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</a:cxnLst>
              <a:rect l="0" t="0" r="r" b="b"/>
              <a:pathLst>
                <a:path h="4">
                  <a:moveTo>
                    <a:pt x="0" y="4"/>
                  </a:moveTo>
                  <a:lnTo>
                    <a:pt x="0" y="4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80" name="PA_任意多边形 79"/>
            <p:cNvSpPr/>
            <p:nvPr>
              <p:custDataLst>
                <p:tags r:id="rId344"/>
              </p:custDataLst>
            </p:nvPr>
          </p:nvSpPr>
          <p:spPr bwMode="auto">
            <a:xfrm>
              <a:off x="7868275" y="3990149"/>
              <a:ext cx="5699" cy="7124"/>
            </a:xfrm>
            <a:custGeom>
              <a:avLst/>
              <a:gdLst>
                <a:gd name="T0" fmla="*/ 4 w 4"/>
                <a:gd name="T1" fmla="*/ 0 h 5"/>
                <a:gd name="T2" fmla="*/ 4 w 4"/>
                <a:gd name="T3" fmla="*/ 0 h 5"/>
                <a:gd name="T4" fmla="*/ 0 w 4"/>
                <a:gd name="T5" fmla="*/ 5 h 5"/>
                <a:gd name="T6" fmla="*/ 4 w 4"/>
                <a:gd name="T7" fmla="*/ 5 h 5"/>
                <a:gd name="T8" fmla="*/ 4 w 4"/>
                <a:gd name="T9" fmla="*/ 5 h 5"/>
                <a:gd name="T10" fmla="*/ 4 w 4"/>
                <a:gd name="T1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5">
                  <a:moveTo>
                    <a:pt x="4" y="0"/>
                  </a:moveTo>
                  <a:lnTo>
                    <a:pt x="4" y="0"/>
                  </a:lnTo>
                  <a:lnTo>
                    <a:pt x="0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81" name="PA_矩形 80"/>
            <p:cNvSpPr>
              <a:spLocks noChangeArrowheads="1"/>
            </p:cNvSpPr>
            <p:nvPr>
              <p:custDataLst>
                <p:tags r:id="rId345"/>
              </p:custDataLst>
            </p:nvPr>
          </p:nvSpPr>
          <p:spPr bwMode="auto">
            <a:xfrm>
              <a:off x="7868275" y="3997272"/>
              <a:ext cx="1425" cy="5699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82" name="PA_矩形 81"/>
            <p:cNvSpPr>
              <a:spLocks noChangeArrowheads="1"/>
            </p:cNvSpPr>
            <p:nvPr>
              <p:custDataLst>
                <p:tags r:id="rId346"/>
              </p:custDataLst>
            </p:nvPr>
          </p:nvSpPr>
          <p:spPr bwMode="auto">
            <a:xfrm>
              <a:off x="7825533" y="4310712"/>
              <a:ext cx="1425" cy="142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83" name="PA_矩形 82"/>
            <p:cNvSpPr>
              <a:spLocks noChangeArrowheads="1"/>
            </p:cNvSpPr>
            <p:nvPr>
              <p:custDataLst>
                <p:tags r:id="rId347"/>
              </p:custDataLst>
            </p:nvPr>
          </p:nvSpPr>
          <p:spPr bwMode="auto">
            <a:xfrm>
              <a:off x="7849753" y="4347755"/>
              <a:ext cx="1425" cy="142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84" name="PA_矩形 83"/>
            <p:cNvSpPr>
              <a:spLocks noChangeArrowheads="1"/>
            </p:cNvSpPr>
            <p:nvPr>
              <p:custDataLst>
                <p:tags r:id="rId348"/>
              </p:custDataLst>
            </p:nvPr>
          </p:nvSpPr>
          <p:spPr bwMode="auto">
            <a:xfrm>
              <a:off x="7849753" y="4347755"/>
              <a:ext cx="1425" cy="5699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85" name="PA_矩形 84"/>
            <p:cNvSpPr>
              <a:spLocks noChangeArrowheads="1"/>
            </p:cNvSpPr>
            <p:nvPr>
              <p:custDataLst>
                <p:tags r:id="rId349"/>
              </p:custDataLst>
            </p:nvPr>
          </p:nvSpPr>
          <p:spPr bwMode="auto">
            <a:xfrm>
              <a:off x="7873973" y="4427540"/>
              <a:ext cx="1425" cy="142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86" name="PA_矩形 85"/>
            <p:cNvSpPr>
              <a:spLocks noChangeArrowheads="1"/>
            </p:cNvSpPr>
            <p:nvPr>
              <p:custDataLst>
                <p:tags r:id="rId350"/>
              </p:custDataLst>
            </p:nvPr>
          </p:nvSpPr>
          <p:spPr bwMode="auto">
            <a:xfrm>
              <a:off x="7992225" y="3725149"/>
              <a:ext cx="1425" cy="142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87" name="PA_任意多边形 86"/>
            <p:cNvSpPr/>
            <p:nvPr>
              <p:custDataLst>
                <p:tags r:id="rId351"/>
              </p:custDataLst>
            </p:nvPr>
          </p:nvSpPr>
          <p:spPr bwMode="auto">
            <a:xfrm>
              <a:off x="7844054" y="3947407"/>
              <a:ext cx="5699" cy="12823"/>
            </a:xfrm>
            <a:custGeom>
              <a:avLst/>
              <a:gdLst>
                <a:gd name="T0" fmla="*/ 0 w 4"/>
                <a:gd name="T1" fmla="*/ 9 h 9"/>
                <a:gd name="T2" fmla="*/ 0 w 4"/>
                <a:gd name="T3" fmla="*/ 9 h 9"/>
                <a:gd name="T4" fmla="*/ 0 w 4"/>
                <a:gd name="T5" fmla="*/ 9 h 9"/>
                <a:gd name="T6" fmla="*/ 4 w 4"/>
                <a:gd name="T7" fmla="*/ 0 h 9"/>
                <a:gd name="T8" fmla="*/ 0 w 4"/>
                <a:gd name="T9" fmla="*/ 9 h 9"/>
                <a:gd name="T10" fmla="*/ 0 w 4"/>
                <a:gd name="T11" fmla="*/ 9 h 9"/>
                <a:gd name="T12" fmla="*/ 0 w 4"/>
                <a:gd name="T13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9">
                  <a:moveTo>
                    <a:pt x="0" y="9"/>
                  </a:moveTo>
                  <a:lnTo>
                    <a:pt x="0" y="9"/>
                  </a:lnTo>
                  <a:lnTo>
                    <a:pt x="0" y="9"/>
                  </a:lnTo>
                  <a:lnTo>
                    <a:pt x="4" y="0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88" name="PA_任意多边形 87"/>
            <p:cNvSpPr/>
            <p:nvPr>
              <p:custDataLst>
                <p:tags r:id="rId352"/>
              </p:custDataLst>
            </p:nvPr>
          </p:nvSpPr>
          <p:spPr bwMode="auto">
            <a:xfrm>
              <a:off x="7844054" y="3960229"/>
              <a:ext cx="0" cy="5699"/>
            </a:xfrm>
            <a:custGeom>
              <a:avLst/>
              <a:gdLst>
                <a:gd name="T0" fmla="*/ 0 h 4"/>
                <a:gd name="T1" fmla="*/ 4 h 4"/>
                <a:gd name="T2" fmla="*/ 0 h 4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4">
                  <a:moveTo>
                    <a:pt x="0" y="0"/>
                  </a:moveTo>
                  <a:lnTo>
                    <a:pt x="0" y="4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89" name="PA_任意多边形 88"/>
            <p:cNvSpPr/>
            <p:nvPr>
              <p:custDataLst>
                <p:tags r:id="rId353"/>
              </p:custDataLst>
            </p:nvPr>
          </p:nvSpPr>
          <p:spPr bwMode="auto">
            <a:xfrm>
              <a:off x="7844054" y="3965928"/>
              <a:ext cx="0" cy="5699"/>
            </a:xfrm>
            <a:custGeom>
              <a:avLst/>
              <a:gdLst>
                <a:gd name="T0" fmla="*/ 4 h 4"/>
                <a:gd name="T1" fmla="*/ 4 h 4"/>
                <a:gd name="T2" fmla="*/ 0 h 4"/>
                <a:gd name="T3" fmla="*/ 0 h 4"/>
                <a:gd name="T4" fmla="*/ 0 h 4"/>
                <a:gd name="T5" fmla="*/ 0 h 4"/>
                <a:gd name="T6" fmla="*/ 4 h 4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</a:cxnLst>
              <a:rect l="0" t="0" r="r" b="b"/>
              <a:pathLst>
                <a:path h="4">
                  <a:moveTo>
                    <a:pt x="0" y="4"/>
                  </a:moveTo>
                  <a:lnTo>
                    <a:pt x="0" y="4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90" name="PA_任意多边形 89"/>
            <p:cNvSpPr/>
            <p:nvPr>
              <p:custDataLst>
                <p:tags r:id="rId354"/>
              </p:custDataLst>
            </p:nvPr>
          </p:nvSpPr>
          <p:spPr bwMode="auto">
            <a:xfrm>
              <a:off x="7868275" y="3990149"/>
              <a:ext cx="5699" cy="7124"/>
            </a:xfrm>
            <a:custGeom>
              <a:avLst/>
              <a:gdLst>
                <a:gd name="T0" fmla="*/ 4 w 4"/>
                <a:gd name="T1" fmla="*/ 0 h 5"/>
                <a:gd name="T2" fmla="*/ 4 w 4"/>
                <a:gd name="T3" fmla="*/ 0 h 5"/>
                <a:gd name="T4" fmla="*/ 0 w 4"/>
                <a:gd name="T5" fmla="*/ 5 h 5"/>
                <a:gd name="T6" fmla="*/ 4 w 4"/>
                <a:gd name="T7" fmla="*/ 5 h 5"/>
                <a:gd name="T8" fmla="*/ 4 w 4"/>
                <a:gd name="T9" fmla="*/ 5 h 5"/>
                <a:gd name="T10" fmla="*/ 4 w 4"/>
                <a:gd name="T1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5">
                  <a:moveTo>
                    <a:pt x="4" y="0"/>
                  </a:moveTo>
                  <a:lnTo>
                    <a:pt x="4" y="0"/>
                  </a:lnTo>
                  <a:lnTo>
                    <a:pt x="0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91" name="PA_矩形 90"/>
            <p:cNvSpPr>
              <a:spLocks noChangeArrowheads="1"/>
            </p:cNvSpPr>
            <p:nvPr>
              <p:custDataLst>
                <p:tags r:id="rId355"/>
              </p:custDataLst>
            </p:nvPr>
          </p:nvSpPr>
          <p:spPr bwMode="auto">
            <a:xfrm>
              <a:off x="7868275" y="3997272"/>
              <a:ext cx="1425" cy="5699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92" name="PA_任意多边形 91"/>
            <p:cNvSpPr/>
            <p:nvPr>
              <p:custDataLst>
                <p:tags r:id="rId356"/>
              </p:custDataLst>
            </p:nvPr>
          </p:nvSpPr>
          <p:spPr bwMode="auto">
            <a:xfrm>
              <a:off x="7905317" y="402719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93" name="PA_任意多边形 92"/>
            <p:cNvSpPr/>
            <p:nvPr>
              <p:custDataLst>
                <p:tags r:id="rId357"/>
              </p:custDataLst>
            </p:nvPr>
          </p:nvSpPr>
          <p:spPr bwMode="auto">
            <a:xfrm>
              <a:off x="7923838" y="4162540"/>
              <a:ext cx="0" cy="7124"/>
            </a:xfrm>
            <a:custGeom>
              <a:avLst/>
              <a:gdLst>
                <a:gd name="T0" fmla="*/ 5 h 5"/>
                <a:gd name="T1" fmla="*/ 0 h 5"/>
                <a:gd name="T2" fmla="*/ 5 h 5"/>
                <a:gd name="T3" fmla="*/ 5 h 5"/>
                <a:gd name="T4" fmla="*/ 5 h 5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5">
                  <a:moveTo>
                    <a:pt x="0" y="5"/>
                  </a:moveTo>
                  <a:lnTo>
                    <a:pt x="0" y="0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94" name="PA_矩形 93"/>
            <p:cNvSpPr>
              <a:spLocks noChangeArrowheads="1"/>
            </p:cNvSpPr>
            <p:nvPr>
              <p:custDataLst>
                <p:tags r:id="rId358"/>
              </p:custDataLst>
            </p:nvPr>
          </p:nvSpPr>
          <p:spPr bwMode="auto">
            <a:xfrm>
              <a:off x="7825533" y="4310712"/>
              <a:ext cx="1425" cy="142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95" name="PA_矩形 94"/>
            <p:cNvSpPr>
              <a:spLocks noChangeArrowheads="1"/>
            </p:cNvSpPr>
            <p:nvPr>
              <p:custDataLst>
                <p:tags r:id="rId359"/>
              </p:custDataLst>
            </p:nvPr>
          </p:nvSpPr>
          <p:spPr bwMode="auto">
            <a:xfrm>
              <a:off x="7831232" y="4316411"/>
              <a:ext cx="1425" cy="142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96" name="PA_矩形 95"/>
            <p:cNvSpPr>
              <a:spLocks noChangeArrowheads="1"/>
            </p:cNvSpPr>
            <p:nvPr>
              <p:custDataLst>
                <p:tags r:id="rId360"/>
              </p:custDataLst>
            </p:nvPr>
          </p:nvSpPr>
          <p:spPr bwMode="auto">
            <a:xfrm>
              <a:off x="7849753" y="4347755"/>
              <a:ext cx="1425" cy="142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97" name="PA_矩形 96"/>
            <p:cNvSpPr>
              <a:spLocks noChangeArrowheads="1"/>
            </p:cNvSpPr>
            <p:nvPr>
              <p:custDataLst>
                <p:tags r:id="rId361"/>
              </p:custDataLst>
            </p:nvPr>
          </p:nvSpPr>
          <p:spPr bwMode="auto">
            <a:xfrm>
              <a:off x="7849753" y="4347755"/>
              <a:ext cx="1425" cy="5699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98" name="PA_矩形 97"/>
            <p:cNvSpPr>
              <a:spLocks noChangeArrowheads="1"/>
            </p:cNvSpPr>
            <p:nvPr>
              <p:custDataLst>
                <p:tags r:id="rId362"/>
              </p:custDataLst>
            </p:nvPr>
          </p:nvSpPr>
          <p:spPr bwMode="auto">
            <a:xfrm>
              <a:off x="7855452" y="4360578"/>
              <a:ext cx="1425" cy="142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99" name="PA_矩形 98"/>
            <p:cNvSpPr>
              <a:spLocks noChangeArrowheads="1"/>
            </p:cNvSpPr>
            <p:nvPr>
              <p:custDataLst>
                <p:tags r:id="rId363"/>
              </p:custDataLst>
            </p:nvPr>
          </p:nvSpPr>
          <p:spPr bwMode="auto">
            <a:xfrm>
              <a:off x="7873973" y="4427540"/>
              <a:ext cx="1425" cy="142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200" name="PA_任意多边形 99"/>
            <p:cNvSpPr/>
            <p:nvPr>
              <p:custDataLst>
                <p:tags r:id="rId364"/>
              </p:custDataLst>
            </p:nvPr>
          </p:nvSpPr>
          <p:spPr bwMode="auto">
            <a:xfrm>
              <a:off x="7873973" y="4446062"/>
              <a:ext cx="0" cy="7124"/>
            </a:xfrm>
            <a:custGeom>
              <a:avLst/>
              <a:gdLst>
                <a:gd name="T0" fmla="*/ 5 h 5"/>
                <a:gd name="T1" fmla="*/ 0 h 5"/>
                <a:gd name="T2" fmla="*/ 5 h 5"/>
                <a:gd name="T3" fmla="*/ 5 h 5"/>
                <a:gd name="T4" fmla="*/ 5 h 5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5">
                  <a:moveTo>
                    <a:pt x="0" y="5"/>
                  </a:moveTo>
                  <a:lnTo>
                    <a:pt x="0" y="0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201" name="PA_任意多边形 100"/>
            <p:cNvSpPr/>
            <p:nvPr>
              <p:custDataLst>
                <p:tags r:id="rId365"/>
              </p:custDataLst>
            </p:nvPr>
          </p:nvSpPr>
          <p:spPr bwMode="auto">
            <a:xfrm>
              <a:off x="7862576" y="4464583"/>
              <a:ext cx="5699" cy="0"/>
            </a:xfrm>
            <a:custGeom>
              <a:avLst/>
              <a:gdLst>
                <a:gd name="T0" fmla="*/ 4 w 4"/>
                <a:gd name="T1" fmla="*/ 4 w 4"/>
                <a:gd name="T2" fmla="*/ 4 w 4"/>
                <a:gd name="T3" fmla="*/ 0 w 4"/>
                <a:gd name="T4" fmla="*/ 4 w 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4">
                  <a:moveTo>
                    <a:pt x="4" y="0"/>
                  </a:moveTo>
                  <a:lnTo>
                    <a:pt x="4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202" name="PA_任意多边形 101"/>
            <p:cNvSpPr/>
            <p:nvPr>
              <p:custDataLst>
                <p:tags r:id="rId366"/>
              </p:custDataLst>
            </p:nvPr>
          </p:nvSpPr>
          <p:spPr bwMode="auto">
            <a:xfrm>
              <a:off x="7836931" y="4490228"/>
              <a:ext cx="0" cy="5699"/>
            </a:xfrm>
            <a:custGeom>
              <a:avLst/>
              <a:gdLst>
                <a:gd name="T0" fmla="*/ 0 h 4"/>
                <a:gd name="T1" fmla="*/ 4 h 4"/>
                <a:gd name="T2" fmla="*/ 4 h 4"/>
                <a:gd name="T3" fmla="*/ 4 h 4"/>
                <a:gd name="T4" fmla="*/ 0 h 4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4">
                  <a:moveTo>
                    <a:pt x="0" y="0"/>
                  </a:move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203" name="PA_任意多边形 102"/>
            <p:cNvSpPr/>
            <p:nvPr>
              <p:custDataLst>
                <p:tags r:id="rId367"/>
              </p:custDataLst>
            </p:nvPr>
          </p:nvSpPr>
          <p:spPr bwMode="auto">
            <a:xfrm>
              <a:off x="4272260" y="1543891"/>
              <a:ext cx="3846766" cy="4571951"/>
            </a:xfrm>
            <a:custGeom>
              <a:avLst/>
              <a:gdLst>
                <a:gd name="T0" fmla="*/ 274 w 624"/>
                <a:gd name="T1" fmla="*/ 1 h 742"/>
                <a:gd name="T2" fmla="*/ 379 w 624"/>
                <a:gd name="T3" fmla="*/ 11 h 742"/>
                <a:gd name="T4" fmla="*/ 450 w 624"/>
                <a:gd name="T5" fmla="*/ 46 h 742"/>
                <a:gd name="T6" fmla="*/ 500 w 624"/>
                <a:gd name="T7" fmla="*/ 100 h 742"/>
                <a:gd name="T8" fmla="*/ 514 w 624"/>
                <a:gd name="T9" fmla="*/ 135 h 742"/>
                <a:gd name="T10" fmla="*/ 522 w 624"/>
                <a:gd name="T11" fmla="*/ 205 h 742"/>
                <a:gd name="T12" fmla="*/ 543 w 624"/>
                <a:gd name="T13" fmla="*/ 250 h 742"/>
                <a:gd name="T14" fmla="*/ 564 w 624"/>
                <a:gd name="T15" fmla="*/ 264 h 742"/>
                <a:gd name="T16" fmla="*/ 606 w 624"/>
                <a:gd name="T17" fmla="*/ 294 h 742"/>
                <a:gd name="T18" fmla="*/ 624 w 624"/>
                <a:gd name="T19" fmla="*/ 316 h 742"/>
                <a:gd name="T20" fmla="*/ 613 w 624"/>
                <a:gd name="T21" fmla="*/ 348 h 742"/>
                <a:gd name="T22" fmla="*/ 605 w 624"/>
                <a:gd name="T23" fmla="*/ 353 h 742"/>
                <a:gd name="T24" fmla="*/ 594 w 624"/>
                <a:gd name="T25" fmla="*/ 359 h 742"/>
                <a:gd name="T26" fmla="*/ 575 w 624"/>
                <a:gd name="T27" fmla="*/ 376 h 742"/>
                <a:gd name="T28" fmla="*/ 582 w 624"/>
                <a:gd name="T29" fmla="*/ 393 h 742"/>
                <a:gd name="T30" fmla="*/ 588 w 624"/>
                <a:gd name="T31" fmla="*/ 403 h 742"/>
                <a:gd name="T32" fmla="*/ 592 w 624"/>
                <a:gd name="T33" fmla="*/ 423 h 742"/>
                <a:gd name="T34" fmla="*/ 576 w 624"/>
                <a:gd name="T35" fmla="*/ 436 h 742"/>
                <a:gd name="T36" fmla="*/ 569 w 624"/>
                <a:gd name="T37" fmla="*/ 439 h 742"/>
                <a:gd name="T38" fmla="*/ 571 w 624"/>
                <a:gd name="T39" fmla="*/ 444 h 742"/>
                <a:gd name="T40" fmla="*/ 576 w 624"/>
                <a:gd name="T41" fmla="*/ 450 h 742"/>
                <a:gd name="T42" fmla="*/ 581 w 624"/>
                <a:gd name="T43" fmla="*/ 475 h 742"/>
                <a:gd name="T44" fmla="*/ 570 w 624"/>
                <a:gd name="T45" fmla="*/ 486 h 742"/>
                <a:gd name="T46" fmla="*/ 570 w 624"/>
                <a:gd name="T47" fmla="*/ 507 h 742"/>
                <a:gd name="T48" fmla="*/ 573 w 624"/>
                <a:gd name="T49" fmla="*/ 515 h 742"/>
                <a:gd name="T50" fmla="*/ 584 w 624"/>
                <a:gd name="T51" fmla="*/ 543 h 742"/>
                <a:gd name="T52" fmla="*/ 562 w 624"/>
                <a:gd name="T53" fmla="*/ 585 h 742"/>
                <a:gd name="T54" fmla="*/ 521 w 624"/>
                <a:gd name="T55" fmla="*/ 599 h 742"/>
                <a:gd name="T56" fmla="*/ 481 w 624"/>
                <a:gd name="T57" fmla="*/ 603 h 742"/>
                <a:gd name="T58" fmla="*/ 424 w 624"/>
                <a:gd name="T59" fmla="*/ 631 h 742"/>
                <a:gd name="T60" fmla="*/ 422 w 624"/>
                <a:gd name="T61" fmla="*/ 650 h 742"/>
                <a:gd name="T62" fmla="*/ 426 w 624"/>
                <a:gd name="T63" fmla="*/ 693 h 742"/>
                <a:gd name="T64" fmla="*/ 444 w 624"/>
                <a:gd name="T65" fmla="*/ 742 h 742"/>
                <a:gd name="T66" fmla="*/ 298 w 624"/>
                <a:gd name="T67" fmla="*/ 739 h 742"/>
                <a:gd name="T68" fmla="*/ 99 w 624"/>
                <a:gd name="T69" fmla="*/ 733 h 742"/>
                <a:gd name="T70" fmla="*/ 83 w 624"/>
                <a:gd name="T71" fmla="*/ 733 h 742"/>
                <a:gd name="T72" fmla="*/ 119 w 624"/>
                <a:gd name="T73" fmla="*/ 676 h 742"/>
                <a:gd name="T74" fmla="*/ 132 w 624"/>
                <a:gd name="T75" fmla="*/ 637 h 742"/>
                <a:gd name="T76" fmla="*/ 126 w 624"/>
                <a:gd name="T77" fmla="*/ 562 h 742"/>
                <a:gd name="T78" fmla="*/ 81 w 624"/>
                <a:gd name="T79" fmla="*/ 477 h 742"/>
                <a:gd name="T80" fmla="*/ 68 w 624"/>
                <a:gd name="T81" fmla="*/ 461 h 742"/>
                <a:gd name="T82" fmla="*/ 44 w 624"/>
                <a:gd name="T83" fmla="*/ 428 h 742"/>
                <a:gd name="T84" fmla="*/ 45 w 624"/>
                <a:gd name="T85" fmla="*/ 429 h 742"/>
                <a:gd name="T86" fmla="*/ 2 w 624"/>
                <a:gd name="T87" fmla="*/ 310 h 742"/>
                <a:gd name="T88" fmla="*/ 1 w 624"/>
                <a:gd name="T89" fmla="*/ 260 h 742"/>
                <a:gd name="T90" fmla="*/ 4 w 624"/>
                <a:gd name="T91" fmla="*/ 236 h 742"/>
                <a:gd name="T92" fmla="*/ 12 w 624"/>
                <a:gd name="T93" fmla="*/ 204 h 742"/>
                <a:gd name="T94" fmla="*/ 17 w 624"/>
                <a:gd name="T95" fmla="*/ 186 h 742"/>
                <a:gd name="T96" fmla="*/ 24 w 624"/>
                <a:gd name="T97" fmla="*/ 170 h 742"/>
                <a:gd name="T98" fmla="*/ 23 w 624"/>
                <a:gd name="T99" fmla="*/ 171 h 742"/>
                <a:gd name="T100" fmla="*/ 77 w 624"/>
                <a:gd name="T101" fmla="*/ 85 h 742"/>
                <a:gd name="T102" fmla="*/ 76 w 624"/>
                <a:gd name="T103" fmla="*/ 86 h 742"/>
                <a:gd name="T104" fmla="*/ 92 w 624"/>
                <a:gd name="T105" fmla="*/ 71 h 742"/>
                <a:gd name="T106" fmla="*/ 114 w 624"/>
                <a:gd name="T107" fmla="*/ 53 h 742"/>
                <a:gd name="T108" fmla="*/ 163 w 624"/>
                <a:gd name="T109" fmla="*/ 27 h 742"/>
                <a:gd name="T110" fmla="*/ 274 w 624"/>
                <a:gd name="T111" fmla="*/ 1 h 7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24" h="742">
                  <a:moveTo>
                    <a:pt x="274" y="1"/>
                  </a:moveTo>
                  <a:cubicBezTo>
                    <a:pt x="309" y="0"/>
                    <a:pt x="345" y="2"/>
                    <a:pt x="379" y="11"/>
                  </a:cubicBezTo>
                  <a:cubicBezTo>
                    <a:pt x="404" y="19"/>
                    <a:pt x="428" y="31"/>
                    <a:pt x="450" y="46"/>
                  </a:cubicBezTo>
                  <a:cubicBezTo>
                    <a:pt x="470" y="59"/>
                    <a:pt x="488" y="79"/>
                    <a:pt x="500" y="100"/>
                  </a:cubicBezTo>
                  <a:cubicBezTo>
                    <a:pt x="506" y="111"/>
                    <a:pt x="512" y="122"/>
                    <a:pt x="514" y="135"/>
                  </a:cubicBezTo>
                  <a:cubicBezTo>
                    <a:pt x="518" y="158"/>
                    <a:pt x="518" y="182"/>
                    <a:pt x="522" y="205"/>
                  </a:cubicBezTo>
                  <a:cubicBezTo>
                    <a:pt x="525" y="223"/>
                    <a:pt x="530" y="237"/>
                    <a:pt x="543" y="250"/>
                  </a:cubicBezTo>
                  <a:cubicBezTo>
                    <a:pt x="548" y="256"/>
                    <a:pt x="557" y="260"/>
                    <a:pt x="564" y="264"/>
                  </a:cubicBezTo>
                  <a:cubicBezTo>
                    <a:pt x="578" y="274"/>
                    <a:pt x="593" y="283"/>
                    <a:pt x="606" y="294"/>
                  </a:cubicBezTo>
                  <a:cubicBezTo>
                    <a:pt x="613" y="299"/>
                    <a:pt x="623" y="308"/>
                    <a:pt x="624" y="316"/>
                  </a:cubicBezTo>
                  <a:cubicBezTo>
                    <a:pt x="624" y="316"/>
                    <a:pt x="624" y="339"/>
                    <a:pt x="613" y="348"/>
                  </a:cubicBezTo>
                  <a:cubicBezTo>
                    <a:pt x="610" y="350"/>
                    <a:pt x="607" y="351"/>
                    <a:pt x="605" y="353"/>
                  </a:cubicBezTo>
                  <a:cubicBezTo>
                    <a:pt x="601" y="355"/>
                    <a:pt x="597" y="357"/>
                    <a:pt x="594" y="359"/>
                  </a:cubicBezTo>
                  <a:cubicBezTo>
                    <a:pt x="588" y="363"/>
                    <a:pt x="577" y="368"/>
                    <a:pt x="575" y="376"/>
                  </a:cubicBezTo>
                  <a:cubicBezTo>
                    <a:pt x="573" y="383"/>
                    <a:pt x="579" y="388"/>
                    <a:pt x="582" y="393"/>
                  </a:cubicBezTo>
                  <a:cubicBezTo>
                    <a:pt x="584" y="396"/>
                    <a:pt x="586" y="399"/>
                    <a:pt x="588" y="403"/>
                  </a:cubicBezTo>
                  <a:cubicBezTo>
                    <a:pt x="591" y="409"/>
                    <a:pt x="593" y="417"/>
                    <a:pt x="592" y="423"/>
                  </a:cubicBezTo>
                  <a:cubicBezTo>
                    <a:pt x="590" y="429"/>
                    <a:pt x="582" y="433"/>
                    <a:pt x="576" y="436"/>
                  </a:cubicBezTo>
                  <a:cubicBezTo>
                    <a:pt x="574" y="437"/>
                    <a:pt x="571" y="437"/>
                    <a:pt x="569" y="439"/>
                  </a:cubicBezTo>
                  <a:cubicBezTo>
                    <a:pt x="567" y="441"/>
                    <a:pt x="569" y="442"/>
                    <a:pt x="571" y="444"/>
                  </a:cubicBezTo>
                  <a:cubicBezTo>
                    <a:pt x="572" y="446"/>
                    <a:pt x="574" y="448"/>
                    <a:pt x="576" y="450"/>
                  </a:cubicBezTo>
                  <a:cubicBezTo>
                    <a:pt x="580" y="456"/>
                    <a:pt x="587" y="468"/>
                    <a:pt x="581" y="475"/>
                  </a:cubicBezTo>
                  <a:cubicBezTo>
                    <a:pt x="581" y="475"/>
                    <a:pt x="572" y="483"/>
                    <a:pt x="570" y="486"/>
                  </a:cubicBezTo>
                  <a:cubicBezTo>
                    <a:pt x="565" y="492"/>
                    <a:pt x="567" y="500"/>
                    <a:pt x="570" y="507"/>
                  </a:cubicBezTo>
                  <a:cubicBezTo>
                    <a:pt x="571" y="510"/>
                    <a:pt x="572" y="512"/>
                    <a:pt x="573" y="515"/>
                  </a:cubicBezTo>
                  <a:cubicBezTo>
                    <a:pt x="578" y="524"/>
                    <a:pt x="582" y="533"/>
                    <a:pt x="584" y="543"/>
                  </a:cubicBezTo>
                  <a:cubicBezTo>
                    <a:pt x="588" y="562"/>
                    <a:pt x="576" y="574"/>
                    <a:pt x="562" y="585"/>
                  </a:cubicBezTo>
                  <a:cubicBezTo>
                    <a:pt x="552" y="593"/>
                    <a:pt x="533" y="597"/>
                    <a:pt x="521" y="599"/>
                  </a:cubicBezTo>
                  <a:cubicBezTo>
                    <a:pt x="507" y="601"/>
                    <a:pt x="494" y="602"/>
                    <a:pt x="481" y="603"/>
                  </a:cubicBezTo>
                  <a:cubicBezTo>
                    <a:pt x="459" y="605"/>
                    <a:pt x="432" y="606"/>
                    <a:pt x="424" y="631"/>
                  </a:cubicBezTo>
                  <a:cubicBezTo>
                    <a:pt x="423" y="637"/>
                    <a:pt x="423" y="643"/>
                    <a:pt x="422" y="650"/>
                  </a:cubicBezTo>
                  <a:cubicBezTo>
                    <a:pt x="421" y="664"/>
                    <a:pt x="422" y="679"/>
                    <a:pt x="426" y="693"/>
                  </a:cubicBezTo>
                  <a:cubicBezTo>
                    <a:pt x="431" y="710"/>
                    <a:pt x="437" y="726"/>
                    <a:pt x="444" y="742"/>
                  </a:cubicBezTo>
                  <a:cubicBezTo>
                    <a:pt x="395" y="741"/>
                    <a:pt x="347" y="740"/>
                    <a:pt x="298" y="739"/>
                  </a:cubicBezTo>
                  <a:cubicBezTo>
                    <a:pt x="232" y="737"/>
                    <a:pt x="166" y="735"/>
                    <a:pt x="99" y="733"/>
                  </a:cubicBezTo>
                  <a:cubicBezTo>
                    <a:pt x="94" y="733"/>
                    <a:pt x="88" y="733"/>
                    <a:pt x="83" y="733"/>
                  </a:cubicBezTo>
                  <a:cubicBezTo>
                    <a:pt x="96" y="715"/>
                    <a:pt x="110" y="697"/>
                    <a:pt x="119" y="676"/>
                  </a:cubicBezTo>
                  <a:cubicBezTo>
                    <a:pt x="125" y="663"/>
                    <a:pt x="129" y="650"/>
                    <a:pt x="132" y="637"/>
                  </a:cubicBezTo>
                  <a:cubicBezTo>
                    <a:pt x="136" y="612"/>
                    <a:pt x="133" y="586"/>
                    <a:pt x="126" y="562"/>
                  </a:cubicBezTo>
                  <a:cubicBezTo>
                    <a:pt x="118" y="531"/>
                    <a:pt x="100" y="502"/>
                    <a:pt x="81" y="477"/>
                  </a:cubicBezTo>
                  <a:cubicBezTo>
                    <a:pt x="76" y="471"/>
                    <a:pt x="72" y="467"/>
                    <a:pt x="68" y="461"/>
                  </a:cubicBezTo>
                  <a:cubicBezTo>
                    <a:pt x="59" y="450"/>
                    <a:pt x="51" y="439"/>
                    <a:pt x="44" y="428"/>
                  </a:cubicBezTo>
                  <a:cubicBezTo>
                    <a:pt x="45" y="428"/>
                    <a:pt x="45" y="429"/>
                    <a:pt x="45" y="429"/>
                  </a:cubicBezTo>
                  <a:cubicBezTo>
                    <a:pt x="23" y="393"/>
                    <a:pt x="8" y="353"/>
                    <a:pt x="2" y="310"/>
                  </a:cubicBezTo>
                  <a:cubicBezTo>
                    <a:pt x="0" y="293"/>
                    <a:pt x="0" y="277"/>
                    <a:pt x="1" y="260"/>
                  </a:cubicBezTo>
                  <a:cubicBezTo>
                    <a:pt x="1" y="252"/>
                    <a:pt x="3" y="244"/>
                    <a:pt x="4" y="236"/>
                  </a:cubicBezTo>
                  <a:cubicBezTo>
                    <a:pt x="5" y="225"/>
                    <a:pt x="8" y="214"/>
                    <a:pt x="12" y="204"/>
                  </a:cubicBezTo>
                  <a:cubicBezTo>
                    <a:pt x="13" y="198"/>
                    <a:pt x="15" y="192"/>
                    <a:pt x="17" y="186"/>
                  </a:cubicBezTo>
                  <a:cubicBezTo>
                    <a:pt x="19" y="181"/>
                    <a:pt x="21" y="174"/>
                    <a:pt x="24" y="170"/>
                  </a:cubicBezTo>
                  <a:cubicBezTo>
                    <a:pt x="23" y="171"/>
                    <a:pt x="23" y="171"/>
                    <a:pt x="23" y="171"/>
                  </a:cubicBezTo>
                  <a:cubicBezTo>
                    <a:pt x="38" y="139"/>
                    <a:pt x="53" y="110"/>
                    <a:pt x="77" y="85"/>
                  </a:cubicBezTo>
                  <a:cubicBezTo>
                    <a:pt x="77" y="85"/>
                    <a:pt x="77" y="86"/>
                    <a:pt x="76" y="86"/>
                  </a:cubicBezTo>
                  <a:cubicBezTo>
                    <a:pt x="80" y="80"/>
                    <a:pt x="87" y="75"/>
                    <a:pt x="92" y="71"/>
                  </a:cubicBezTo>
                  <a:cubicBezTo>
                    <a:pt x="99" y="65"/>
                    <a:pt x="106" y="59"/>
                    <a:pt x="114" y="53"/>
                  </a:cubicBezTo>
                  <a:cubicBezTo>
                    <a:pt x="129" y="43"/>
                    <a:pt x="146" y="34"/>
                    <a:pt x="163" y="27"/>
                  </a:cubicBezTo>
                  <a:cubicBezTo>
                    <a:pt x="198" y="12"/>
                    <a:pt x="236" y="4"/>
                    <a:pt x="274" y="1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</p:grpSp>
      <p:grpSp>
        <p:nvGrpSpPr>
          <p:cNvPr id="171" name="PA_组合 170"/>
          <p:cNvGrpSpPr/>
          <p:nvPr>
            <p:custDataLst>
              <p:tags r:id="rId13"/>
            </p:custDataLst>
          </p:nvPr>
        </p:nvGrpSpPr>
        <p:grpSpPr>
          <a:xfrm>
            <a:off x="5179106" y="2173238"/>
            <a:ext cx="2831442" cy="3346910"/>
            <a:chOff x="4272260" y="1543891"/>
            <a:chExt cx="3873837" cy="4579075"/>
          </a:xfrm>
          <a:solidFill>
            <a:schemeClr val="accent1"/>
          </a:solidFill>
        </p:grpSpPr>
        <p:sp>
          <p:nvSpPr>
            <p:cNvPr id="172" name="PA_任意多边形 5"/>
            <p:cNvSpPr/>
            <p:nvPr>
              <p:custDataLst>
                <p:tags r:id="rId194"/>
              </p:custDataLst>
            </p:nvPr>
          </p:nvSpPr>
          <p:spPr bwMode="auto">
            <a:xfrm>
              <a:off x="7844054" y="3947407"/>
              <a:ext cx="5699" cy="12823"/>
            </a:xfrm>
            <a:custGeom>
              <a:avLst/>
              <a:gdLst>
                <a:gd name="T0" fmla="*/ 0 w 4"/>
                <a:gd name="T1" fmla="*/ 9 h 9"/>
                <a:gd name="T2" fmla="*/ 0 w 4"/>
                <a:gd name="T3" fmla="*/ 9 h 9"/>
                <a:gd name="T4" fmla="*/ 0 w 4"/>
                <a:gd name="T5" fmla="*/ 9 h 9"/>
                <a:gd name="T6" fmla="*/ 4 w 4"/>
                <a:gd name="T7" fmla="*/ 0 h 9"/>
                <a:gd name="T8" fmla="*/ 0 w 4"/>
                <a:gd name="T9" fmla="*/ 9 h 9"/>
                <a:gd name="T10" fmla="*/ 0 w 4"/>
                <a:gd name="T11" fmla="*/ 9 h 9"/>
                <a:gd name="T12" fmla="*/ 0 w 4"/>
                <a:gd name="T13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9">
                  <a:moveTo>
                    <a:pt x="0" y="9"/>
                  </a:moveTo>
                  <a:lnTo>
                    <a:pt x="0" y="9"/>
                  </a:lnTo>
                  <a:lnTo>
                    <a:pt x="0" y="9"/>
                  </a:lnTo>
                  <a:lnTo>
                    <a:pt x="4" y="0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73" name="PA_任意多边形 6"/>
            <p:cNvSpPr/>
            <p:nvPr>
              <p:custDataLst>
                <p:tags r:id="rId195"/>
              </p:custDataLst>
            </p:nvPr>
          </p:nvSpPr>
          <p:spPr bwMode="auto">
            <a:xfrm>
              <a:off x="7844054" y="3947407"/>
              <a:ext cx="5699" cy="12823"/>
            </a:xfrm>
            <a:custGeom>
              <a:avLst/>
              <a:gdLst>
                <a:gd name="T0" fmla="*/ 0 w 4"/>
                <a:gd name="T1" fmla="*/ 9 h 9"/>
                <a:gd name="T2" fmla="*/ 0 w 4"/>
                <a:gd name="T3" fmla="*/ 9 h 9"/>
                <a:gd name="T4" fmla="*/ 0 w 4"/>
                <a:gd name="T5" fmla="*/ 9 h 9"/>
                <a:gd name="T6" fmla="*/ 4 w 4"/>
                <a:gd name="T7" fmla="*/ 0 h 9"/>
                <a:gd name="T8" fmla="*/ 0 w 4"/>
                <a:gd name="T9" fmla="*/ 9 h 9"/>
                <a:gd name="T10" fmla="*/ 0 w 4"/>
                <a:gd name="T11" fmla="*/ 9 h 9"/>
                <a:gd name="T12" fmla="*/ 0 w 4"/>
                <a:gd name="T13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9">
                  <a:moveTo>
                    <a:pt x="0" y="9"/>
                  </a:moveTo>
                  <a:lnTo>
                    <a:pt x="0" y="9"/>
                  </a:lnTo>
                  <a:lnTo>
                    <a:pt x="0" y="9"/>
                  </a:lnTo>
                  <a:lnTo>
                    <a:pt x="4" y="0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74" name="PA_任意多边形 7"/>
            <p:cNvSpPr/>
            <p:nvPr>
              <p:custDataLst>
                <p:tags r:id="rId196"/>
              </p:custDataLst>
            </p:nvPr>
          </p:nvSpPr>
          <p:spPr bwMode="auto">
            <a:xfrm>
              <a:off x="7844054" y="3960229"/>
              <a:ext cx="0" cy="5699"/>
            </a:xfrm>
            <a:custGeom>
              <a:avLst/>
              <a:gdLst>
                <a:gd name="T0" fmla="*/ 0 h 4"/>
                <a:gd name="T1" fmla="*/ 4 h 4"/>
                <a:gd name="T2" fmla="*/ 0 h 4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4">
                  <a:moveTo>
                    <a:pt x="0" y="0"/>
                  </a:moveTo>
                  <a:lnTo>
                    <a:pt x="0" y="4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75" name="PA_任意多边形 8"/>
            <p:cNvSpPr/>
            <p:nvPr>
              <p:custDataLst>
                <p:tags r:id="rId197"/>
              </p:custDataLst>
            </p:nvPr>
          </p:nvSpPr>
          <p:spPr bwMode="auto">
            <a:xfrm>
              <a:off x="7844054" y="3960229"/>
              <a:ext cx="0" cy="5699"/>
            </a:xfrm>
            <a:custGeom>
              <a:avLst/>
              <a:gdLst>
                <a:gd name="T0" fmla="*/ 0 h 4"/>
                <a:gd name="T1" fmla="*/ 4 h 4"/>
                <a:gd name="T2" fmla="*/ 0 h 4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4">
                  <a:moveTo>
                    <a:pt x="0" y="0"/>
                  </a:moveTo>
                  <a:lnTo>
                    <a:pt x="0" y="4"/>
                  </a:lnTo>
                  <a:lnTo>
                    <a:pt x="0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76" name="PA_任意多边形 9"/>
            <p:cNvSpPr/>
            <p:nvPr>
              <p:custDataLst>
                <p:tags r:id="rId198"/>
              </p:custDataLst>
            </p:nvPr>
          </p:nvSpPr>
          <p:spPr bwMode="auto">
            <a:xfrm>
              <a:off x="7844054" y="3965928"/>
              <a:ext cx="0" cy="5699"/>
            </a:xfrm>
            <a:custGeom>
              <a:avLst/>
              <a:gdLst>
                <a:gd name="T0" fmla="*/ 4 h 4"/>
                <a:gd name="T1" fmla="*/ 4 h 4"/>
                <a:gd name="T2" fmla="*/ 0 h 4"/>
                <a:gd name="T3" fmla="*/ 0 h 4"/>
                <a:gd name="T4" fmla="*/ 0 h 4"/>
                <a:gd name="T5" fmla="*/ 0 h 4"/>
                <a:gd name="T6" fmla="*/ 4 h 4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</a:cxnLst>
              <a:rect l="0" t="0" r="r" b="b"/>
              <a:pathLst>
                <a:path h="4">
                  <a:moveTo>
                    <a:pt x="0" y="4"/>
                  </a:moveTo>
                  <a:lnTo>
                    <a:pt x="0" y="4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77" name="PA_任意多边形 10"/>
            <p:cNvSpPr/>
            <p:nvPr>
              <p:custDataLst>
                <p:tags r:id="rId199"/>
              </p:custDataLst>
            </p:nvPr>
          </p:nvSpPr>
          <p:spPr bwMode="auto">
            <a:xfrm>
              <a:off x="7844054" y="3965928"/>
              <a:ext cx="0" cy="5699"/>
            </a:xfrm>
            <a:custGeom>
              <a:avLst/>
              <a:gdLst>
                <a:gd name="T0" fmla="*/ 4 h 4"/>
                <a:gd name="T1" fmla="*/ 4 h 4"/>
                <a:gd name="T2" fmla="*/ 0 h 4"/>
                <a:gd name="T3" fmla="*/ 0 h 4"/>
                <a:gd name="T4" fmla="*/ 0 h 4"/>
                <a:gd name="T5" fmla="*/ 0 h 4"/>
                <a:gd name="T6" fmla="*/ 4 h 4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</a:cxnLst>
              <a:rect l="0" t="0" r="r" b="b"/>
              <a:pathLst>
                <a:path h="4">
                  <a:moveTo>
                    <a:pt x="0" y="4"/>
                  </a:moveTo>
                  <a:lnTo>
                    <a:pt x="0" y="4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4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78" name="PA_任意多边形 11"/>
            <p:cNvSpPr/>
            <p:nvPr>
              <p:custDataLst>
                <p:tags r:id="rId200"/>
              </p:custDataLst>
            </p:nvPr>
          </p:nvSpPr>
          <p:spPr bwMode="auto">
            <a:xfrm>
              <a:off x="7868275" y="3990149"/>
              <a:ext cx="5699" cy="7124"/>
            </a:xfrm>
            <a:custGeom>
              <a:avLst/>
              <a:gdLst>
                <a:gd name="T0" fmla="*/ 4 w 4"/>
                <a:gd name="T1" fmla="*/ 0 h 5"/>
                <a:gd name="T2" fmla="*/ 4 w 4"/>
                <a:gd name="T3" fmla="*/ 0 h 5"/>
                <a:gd name="T4" fmla="*/ 0 w 4"/>
                <a:gd name="T5" fmla="*/ 5 h 5"/>
                <a:gd name="T6" fmla="*/ 4 w 4"/>
                <a:gd name="T7" fmla="*/ 5 h 5"/>
                <a:gd name="T8" fmla="*/ 4 w 4"/>
                <a:gd name="T9" fmla="*/ 5 h 5"/>
                <a:gd name="T10" fmla="*/ 4 w 4"/>
                <a:gd name="T1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5">
                  <a:moveTo>
                    <a:pt x="4" y="0"/>
                  </a:moveTo>
                  <a:lnTo>
                    <a:pt x="4" y="0"/>
                  </a:lnTo>
                  <a:lnTo>
                    <a:pt x="0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250" name="PA_任意多边形 12"/>
            <p:cNvSpPr/>
            <p:nvPr>
              <p:custDataLst>
                <p:tags r:id="rId201"/>
              </p:custDataLst>
            </p:nvPr>
          </p:nvSpPr>
          <p:spPr bwMode="auto">
            <a:xfrm>
              <a:off x="7868275" y="3990149"/>
              <a:ext cx="5699" cy="7124"/>
            </a:xfrm>
            <a:custGeom>
              <a:avLst/>
              <a:gdLst>
                <a:gd name="T0" fmla="*/ 4 w 4"/>
                <a:gd name="T1" fmla="*/ 0 h 5"/>
                <a:gd name="T2" fmla="*/ 4 w 4"/>
                <a:gd name="T3" fmla="*/ 0 h 5"/>
                <a:gd name="T4" fmla="*/ 0 w 4"/>
                <a:gd name="T5" fmla="*/ 5 h 5"/>
                <a:gd name="T6" fmla="*/ 4 w 4"/>
                <a:gd name="T7" fmla="*/ 5 h 5"/>
                <a:gd name="T8" fmla="*/ 4 w 4"/>
                <a:gd name="T9" fmla="*/ 5 h 5"/>
                <a:gd name="T10" fmla="*/ 4 w 4"/>
                <a:gd name="T1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5">
                  <a:moveTo>
                    <a:pt x="4" y="0"/>
                  </a:moveTo>
                  <a:lnTo>
                    <a:pt x="4" y="0"/>
                  </a:lnTo>
                  <a:lnTo>
                    <a:pt x="0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251" name="PA_矩形 13"/>
            <p:cNvSpPr>
              <a:spLocks noChangeArrowheads="1"/>
            </p:cNvSpPr>
            <p:nvPr>
              <p:custDataLst>
                <p:tags r:id="rId202"/>
              </p:custDataLst>
            </p:nvPr>
          </p:nvSpPr>
          <p:spPr bwMode="auto">
            <a:xfrm>
              <a:off x="7868275" y="3997272"/>
              <a:ext cx="1425" cy="5699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252" name="PA_任意多边形 14"/>
            <p:cNvSpPr/>
            <p:nvPr>
              <p:custDataLst>
                <p:tags r:id="rId203"/>
              </p:custDataLst>
            </p:nvPr>
          </p:nvSpPr>
          <p:spPr bwMode="auto">
            <a:xfrm>
              <a:off x="7868275" y="3997272"/>
              <a:ext cx="0" cy="5699"/>
            </a:xfrm>
            <a:custGeom>
              <a:avLst/>
              <a:gdLst>
                <a:gd name="T0" fmla="*/ 0 h 4"/>
                <a:gd name="T1" fmla="*/ 4 h 4"/>
                <a:gd name="T2" fmla="*/ 4 h 4"/>
                <a:gd name="T3" fmla="*/ 0 h 4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4">
                  <a:moveTo>
                    <a:pt x="0" y="0"/>
                  </a:moveTo>
                  <a:lnTo>
                    <a:pt x="0" y="4"/>
                  </a:lnTo>
                  <a:lnTo>
                    <a:pt x="0" y="4"/>
                  </a:lnTo>
                  <a:lnTo>
                    <a:pt x="0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253" name="PA_矩形 15"/>
            <p:cNvSpPr>
              <a:spLocks noChangeArrowheads="1"/>
            </p:cNvSpPr>
            <p:nvPr>
              <p:custDataLst>
                <p:tags r:id="rId204"/>
              </p:custDataLst>
            </p:nvPr>
          </p:nvSpPr>
          <p:spPr bwMode="auto">
            <a:xfrm>
              <a:off x="7825533" y="4310712"/>
              <a:ext cx="1425" cy="142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254" name="PA_任意多边形 16"/>
            <p:cNvSpPr/>
            <p:nvPr>
              <p:custDataLst>
                <p:tags r:id="rId205"/>
              </p:custDataLst>
            </p:nvPr>
          </p:nvSpPr>
          <p:spPr bwMode="auto">
            <a:xfrm>
              <a:off x="7825533" y="431071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255" name="PA_矩形 17"/>
            <p:cNvSpPr>
              <a:spLocks noChangeArrowheads="1"/>
            </p:cNvSpPr>
            <p:nvPr>
              <p:custDataLst>
                <p:tags r:id="rId206"/>
              </p:custDataLst>
            </p:nvPr>
          </p:nvSpPr>
          <p:spPr bwMode="auto">
            <a:xfrm>
              <a:off x="7849753" y="4347755"/>
              <a:ext cx="1425" cy="142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256" name="PA_矩形 18"/>
            <p:cNvSpPr>
              <a:spLocks noChangeArrowheads="1"/>
            </p:cNvSpPr>
            <p:nvPr>
              <p:custDataLst>
                <p:tags r:id="rId207"/>
              </p:custDataLst>
            </p:nvPr>
          </p:nvSpPr>
          <p:spPr bwMode="auto">
            <a:xfrm>
              <a:off x="7849753" y="4347755"/>
              <a:ext cx="1425" cy="142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257" name="PA_矩形 19"/>
            <p:cNvSpPr>
              <a:spLocks noChangeArrowheads="1"/>
            </p:cNvSpPr>
            <p:nvPr>
              <p:custDataLst>
                <p:tags r:id="rId208"/>
              </p:custDataLst>
            </p:nvPr>
          </p:nvSpPr>
          <p:spPr bwMode="auto">
            <a:xfrm>
              <a:off x="7849753" y="4347755"/>
              <a:ext cx="1425" cy="5699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258" name="PA_任意多边形 20"/>
            <p:cNvSpPr/>
            <p:nvPr>
              <p:custDataLst>
                <p:tags r:id="rId209"/>
              </p:custDataLst>
            </p:nvPr>
          </p:nvSpPr>
          <p:spPr bwMode="auto">
            <a:xfrm>
              <a:off x="7849753" y="4347755"/>
              <a:ext cx="0" cy="5699"/>
            </a:xfrm>
            <a:custGeom>
              <a:avLst/>
              <a:gdLst>
                <a:gd name="T0" fmla="*/ 4 h 4"/>
                <a:gd name="T1" fmla="*/ 0 h 4"/>
                <a:gd name="T2" fmla="*/ 0 h 4"/>
                <a:gd name="T3" fmla="*/ 4 h 4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4">
                  <a:moveTo>
                    <a:pt x="0" y="4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4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259" name="PA_矩形 21"/>
            <p:cNvSpPr>
              <a:spLocks noChangeArrowheads="1"/>
            </p:cNvSpPr>
            <p:nvPr>
              <p:custDataLst>
                <p:tags r:id="rId210"/>
              </p:custDataLst>
            </p:nvPr>
          </p:nvSpPr>
          <p:spPr bwMode="auto">
            <a:xfrm>
              <a:off x="7873973" y="4427540"/>
              <a:ext cx="1425" cy="142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260" name="PA_任意多边形 22"/>
            <p:cNvSpPr/>
            <p:nvPr>
              <p:custDataLst>
                <p:tags r:id="rId211"/>
              </p:custDataLst>
            </p:nvPr>
          </p:nvSpPr>
          <p:spPr bwMode="auto">
            <a:xfrm>
              <a:off x="7873973" y="442754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261" name="PA_矩形 23"/>
            <p:cNvSpPr>
              <a:spLocks noChangeArrowheads="1"/>
            </p:cNvSpPr>
            <p:nvPr>
              <p:custDataLst>
                <p:tags r:id="rId212"/>
              </p:custDataLst>
            </p:nvPr>
          </p:nvSpPr>
          <p:spPr bwMode="auto">
            <a:xfrm>
              <a:off x="7992225" y="3725149"/>
              <a:ext cx="1425" cy="142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262" name="PA_任意多边形 24"/>
            <p:cNvSpPr/>
            <p:nvPr>
              <p:custDataLst>
                <p:tags r:id="rId213"/>
              </p:custDataLst>
            </p:nvPr>
          </p:nvSpPr>
          <p:spPr bwMode="auto">
            <a:xfrm>
              <a:off x="7992225" y="372514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263" name="PA_任意多边形 25"/>
            <p:cNvSpPr/>
            <p:nvPr>
              <p:custDataLst>
                <p:tags r:id="rId214"/>
              </p:custDataLst>
            </p:nvPr>
          </p:nvSpPr>
          <p:spPr bwMode="auto">
            <a:xfrm>
              <a:off x="7844054" y="3947407"/>
              <a:ext cx="5699" cy="12823"/>
            </a:xfrm>
            <a:custGeom>
              <a:avLst/>
              <a:gdLst>
                <a:gd name="T0" fmla="*/ 0 w 4"/>
                <a:gd name="T1" fmla="*/ 9 h 9"/>
                <a:gd name="T2" fmla="*/ 0 w 4"/>
                <a:gd name="T3" fmla="*/ 9 h 9"/>
                <a:gd name="T4" fmla="*/ 0 w 4"/>
                <a:gd name="T5" fmla="*/ 9 h 9"/>
                <a:gd name="T6" fmla="*/ 4 w 4"/>
                <a:gd name="T7" fmla="*/ 0 h 9"/>
                <a:gd name="T8" fmla="*/ 0 w 4"/>
                <a:gd name="T9" fmla="*/ 9 h 9"/>
                <a:gd name="T10" fmla="*/ 0 w 4"/>
                <a:gd name="T11" fmla="*/ 9 h 9"/>
                <a:gd name="T12" fmla="*/ 0 w 4"/>
                <a:gd name="T13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9">
                  <a:moveTo>
                    <a:pt x="0" y="9"/>
                  </a:moveTo>
                  <a:lnTo>
                    <a:pt x="0" y="9"/>
                  </a:lnTo>
                  <a:lnTo>
                    <a:pt x="0" y="9"/>
                  </a:lnTo>
                  <a:lnTo>
                    <a:pt x="4" y="0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264" name="PA_任意多边形 26"/>
            <p:cNvSpPr/>
            <p:nvPr>
              <p:custDataLst>
                <p:tags r:id="rId215"/>
              </p:custDataLst>
            </p:nvPr>
          </p:nvSpPr>
          <p:spPr bwMode="auto">
            <a:xfrm>
              <a:off x="7844054" y="3947407"/>
              <a:ext cx="5699" cy="12823"/>
            </a:xfrm>
            <a:custGeom>
              <a:avLst/>
              <a:gdLst>
                <a:gd name="T0" fmla="*/ 0 w 4"/>
                <a:gd name="T1" fmla="*/ 9 h 9"/>
                <a:gd name="T2" fmla="*/ 0 w 4"/>
                <a:gd name="T3" fmla="*/ 9 h 9"/>
                <a:gd name="T4" fmla="*/ 0 w 4"/>
                <a:gd name="T5" fmla="*/ 9 h 9"/>
                <a:gd name="T6" fmla="*/ 4 w 4"/>
                <a:gd name="T7" fmla="*/ 0 h 9"/>
                <a:gd name="T8" fmla="*/ 0 w 4"/>
                <a:gd name="T9" fmla="*/ 9 h 9"/>
                <a:gd name="T10" fmla="*/ 0 w 4"/>
                <a:gd name="T11" fmla="*/ 9 h 9"/>
                <a:gd name="T12" fmla="*/ 0 w 4"/>
                <a:gd name="T13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9">
                  <a:moveTo>
                    <a:pt x="0" y="9"/>
                  </a:moveTo>
                  <a:lnTo>
                    <a:pt x="0" y="9"/>
                  </a:lnTo>
                  <a:lnTo>
                    <a:pt x="0" y="9"/>
                  </a:lnTo>
                  <a:lnTo>
                    <a:pt x="4" y="0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265" name="PA_任意多边形 27"/>
            <p:cNvSpPr/>
            <p:nvPr>
              <p:custDataLst>
                <p:tags r:id="rId216"/>
              </p:custDataLst>
            </p:nvPr>
          </p:nvSpPr>
          <p:spPr bwMode="auto">
            <a:xfrm>
              <a:off x="7844054" y="3960229"/>
              <a:ext cx="0" cy="5699"/>
            </a:xfrm>
            <a:custGeom>
              <a:avLst/>
              <a:gdLst>
                <a:gd name="T0" fmla="*/ 0 h 4"/>
                <a:gd name="T1" fmla="*/ 4 h 4"/>
                <a:gd name="T2" fmla="*/ 0 h 4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4">
                  <a:moveTo>
                    <a:pt x="0" y="0"/>
                  </a:moveTo>
                  <a:lnTo>
                    <a:pt x="0" y="4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266" name="PA_任意多边形 28"/>
            <p:cNvSpPr/>
            <p:nvPr>
              <p:custDataLst>
                <p:tags r:id="rId217"/>
              </p:custDataLst>
            </p:nvPr>
          </p:nvSpPr>
          <p:spPr bwMode="auto">
            <a:xfrm>
              <a:off x="7844054" y="3960229"/>
              <a:ext cx="0" cy="5699"/>
            </a:xfrm>
            <a:custGeom>
              <a:avLst/>
              <a:gdLst>
                <a:gd name="T0" fmla="*/ 0 h 4"/>
                <a:gd name="T1" fmla="*/ 4 h 4"/>
                <a:gd name="T2" fmla="*/ 0 h 4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4">
                  <a:moveTo>
                    <a:pt x="0" y="0"/>
                  </a:moveTo>
                  <a:lnTo>
                    <a:pt x="0" y="4"/>
                  </a:lnTo>
                  <a:lnTo>
                    <a:pt x="0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267" name="PA_任意多边形 29"/>
            <p:cNvSpPr/>
            <p:nvPr>
              <p:custDataLst>
                <p:tags r:id="rId218"/>
              </p:custDataLst>
            </p:nvPr>
          </p:nvSpPr>
          <p:spPr bwMode="auto">
            <a:xfrm>
              <a:off x="7844054" y="3965928"/>
              <a:ext cx="0" cy="5699"/>
            </a:xfrm>
            <a:custGeom>
              <a:avLst/>
              <a:gdLst>
                <a:gd name="T0" fmla="*/ 4 h 4"/>
                <a:gd name="T1" fmla="*/ 4 h 4"/>
                <a:gd name="T2" fmla="*/ 0 h 4"/>
                <a:gd name="T3" fmla="*/ 0 h 4"/>
                <a:gd name="T4" fmla="*/ 0 h 4"/>
                <a:gd name="T5" fmla="*/ 0 h 4"/>
                <a:gd name="T6" fmla="*/ 4 h 4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</a:cxnLst>
              <a:rect l="0" t="0" r="r" b="b"/>
              <a:pathLst>
                <a:path h="4">
                  <a:moveTo>
                    <a:pt x="0" y="4"/>
                  </a:moveTo>
                  <a:lnTo>
                    <a:pt x="0" y="4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268" name="PA_任意多边形 30"/>
            <p:cNvSpPr/>
            <p:nvPr>
              <p:custDataLst>
                <p:tags r:id="rId219"/>
              </p:custDataLst>
            </p:nvPr>
          </p:nvSpPr>
          <p:spPr bwMode="auto">
            <a:xfrm>
              <a:off x="7844054" y="3965928"/>
              <a:ext cx="0" cy="5699"/>
            </a:xfrm>
            <a:custGeom>
              <a:avLst/>
              <a:gdLst>
                <a:gd name="T0" fmla="*/ 4 h 4"/>
                <a:gd name="T1" fmla="*/ 4 h 4"/>
                <a:gd name="T2" fmla="*/ 0 h 4"/>
                <a:gd name="T3" fmla="*/ 0 h 4"/>
                <a:gd name="T4" fmla="*/ 0 h 4"/>
                <a:gd name="T5" fmla="*/ 0 h 4"/>
                <a:gd name="T6" fmla="*/ 4 h 4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</a:cxnLst>
              <a:rect l="0" t="0" r="r" b="b"/>
              <a:pathLst>
                <a:path h="4">
                  <a:moveTo>
                    <a:pt x="0" y="4"/>
                  </a:moveTo>
                  <a:lnTo>
                    <a:pt x="0" y="4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4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269" name="PA_任意多边形 31"/>
            <p:cNvSpPr/>
            <p:nvPr>
              <p:custDataLst>
                <p:tags r:id="rId220"/>
              </p:custDataLst>
            </p:nvPr>
          </p:nvSpPr>
          <p:spPr bwMode="auto">
            <a:xfrm>
              <a:off x="7868275" y="3990149"/>
              <a:ext cx="5699" cy="7124"/>
            </a:xfrm>
            <a:custGeom>
              <a:avLst/>
              <a:gdLst>
                <a:gd name="T0" fmla="*/ 4 w 4"/>
                <a:gd name="T1" fmla="*/ 0 h 5"/>
                <a:gd name="T2" fmla="*/ 4 w 4"/>
                <a:gd name="T3" fmla="*/ 0 h 5"/>
                <a:gd name="T4" fmla="*/ 0 w 4"/>
                <a:gd name="T5" fmla="*/ 5 h 5"/>
                <a:gd name="T6" fmla="*/ 4 w 4"/>
                <a:gd name="T7" fmla="*/ 5 h 5"/>
                <a:gd name="T8" fmla="*/ 4 w 4"/>
                <a:gd name="T9" fmla="*/ 5 h 5"/>
                <a:gd name="T10" fmla="*/ 4 w 4"/>
                <a:gd name="T1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5">
                  <a:moveTo>
                    <a:pt x="4" y="0"/>
                  </a:moveTo>
                  <a:lnTo>
                    <a:pt x="4" y="0"/>
                  </a:lnTo>
                  <a:lnTo>
                    <a:pt x="0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270" name="PA_任意多边形 32"/>
            <p:cNvSpPr/>
            <p:nvPr>
              <p:custDataLst>
                <p:tags r:id="rId221"/>
              </p:custDataLst>
            </p:nvPr>
          </p:nvSpPr>
          <p:spPr bwMode="auto">
            <a:xfrm>
              <a:off x="7868275" y="3990149"/>
              <a:ext cx="5699" cy="7124"/>
            </a:xfrm>
            <a:custGeom>
              <a:avLst/>
              <a:gdLst>
                <a:gd name="T0" fmla="*/ 4 w 4"/>
                <a:gd name="T1" fmla="*/ 0 h 5"/>
                <a:gd name="T2" fmla="*/ 4 w 4"/>
                <a:gd name="T3" fmla="*/ 0 h 5"/>
                <a:gd name="T4" fmla="*/ 0 w 4"/>
                <a:gd name="T5" fmla="*/ 5 h 5"/>
                <a:gd name="T6" fmla="*/ 4 w 4"/>
                <a:gd name="T7" fmla="*/ 5 h 5"/>
                <a:gd name="T8" fmla="*/ 4 w 4"/>
                <a:gd name="T9" fmla="*/ 5 h 5"/>
                <a:gd name="T10" fmla="*/ 4 w 4"/>
                <a:gd name="T1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5">
                  <a:moveTo>
                    <a:pt x="4" y="0"/>
                  </a:moveTo>
                  <a:lnTo>
                    <a:pt x="4" y="0"/>
                  </a:lnTo>
                  <a:lnTo>
                    <a:pt x="0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271" name="PA_矩形 33"/>
            <p:cNvSpPr>
              <a:spLocks noChangeArrowheads="1"/>
            </p:cNvSpPr>
            <p:nvPr>
              <p:custDataLst>
                <p:tags r:id="rId222"/>
              </p:custDataLst>
            </p:nvPr>
          </p:nvSpPr>
          <p:spPr bwMode="auto">
            <a:xfrm>
              <a:off x="7868275" y="3997272"/>
              <a:ext cx="1425" cy="5699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272" name="PA_任意多边形 34"/>
            <p:cNvSpPr/>
            <p:nvPr>
              <p:custDataLst>
                <p:tags r:id="rId223"/>
              </p:custDataLst>
            </p:nvPr>
          </p:nvSpPr>
          <p:spPr bwMode="auto">
            <a:xfrm>
              <a:off x="7868275" y="3997272"/>
              <a:ext cx="0" cy="5699"/>
            </a:xfrm>
            <a:custGeom>
              <a:avLst/>
              <a:gdLst>
                <a:gd name="T0" fmla="*/ 0 h 4"/>
                <a:gd name="T1" fmla="*/ 4 h 4"/>
                <a:gd name="T2" fmla="*/ 4 h 4"/>
                <a:gd name="T3" fmla="*/ 0 h 4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4">
                  <a:moveTo>
                    <a:pt x="0" y="0"/>
                  </a:moveTo>
                  <a:lnTo>
                    <a:pt x="0" y="4"/>
                  </a:lnTo>
                  <a:lnTo>
                    <a:pt x="0" y="4"/>
                  </a:lnTo>
                  <a:lnTo>
                    <a:pt x="0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273" name="PA_任意多边形 35"/>
            <p:cNvSpPr/>
            <p:nvPr>
              <p:custDataLst>
                <p:tags r:id="rId224"/>
              </p:custDataLst>
            </p:nvPr>
          </p:nvSpPr>
          <p:spPr bwMode="auto">
            <a:xfrm>
              <a:off x="7905317" y="402719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274" name="PA_任意多边形 36"/>
            <p:cNvSpPr/>
            <p:nvPr>
              <p:custDataLst>
                <p:tags r:id="rId225"/>
              </p:custDataLst>
            </p:nvPr>
          </p:nvSpPr>
          <p:spPr bwMode="auto">
            <a:xfrm>
              <a:off x="7905317" y="402719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275" name="PA_任意多边形 37"/>
            <p:cNvSpPr/>
            <p:nvPr>
              <p:custDataLst>
                <p:tags r:id="rId226"/>
              </p:custDataLst>
            </p:nvPr>
          </p:nvSpPr>
          <p:spPr bwMode="auto">
            <a:xfrm>
              <a:off x="7923838" y="4162540"/>
              <a:ext cx="0" cy="7124"/>
            </a:xfrm>
            <a:custGeom>
              <a:avLst/>
              <a:gdLst>
                <a:gd name="T0" fmla="*/ 5 h 5"/>
                <a:gd name="T1" fmla="*/ 0 h 5"/>
                <a:gd name="T2" fmla="*/ 5 h 5"/>
                <a:gd name="T3" fmla="*/ 5 h 5"/>
                <a:gd name="T4" fmla="*/ 5 h 5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5">
                  <a:moveTo>
                    <a:pt x="0" y="5"/>
                  </a:moveTo>
                  <a:lnTo>
                    <a:pt x="0" y="0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276" name="PA_任意多边形 38"/>
            <p:cNvSpPr/>
            <p:nvPr>
              <p:custDataLst>
                <p:tags r:id="rId227"/>
              </p:custDataLst>
            </p:nvPr>
          </p:nvSpPr>
          <p:spPr bwMode="auto">
            <a:xfrm>
              <a:off x="7923838" y="4162540"/>
              <a:ext cx="0" cy="7124"/>
            </a:xfrm>
            <a:custGeom>
              <a:avLst/>
              <a:gdLst>
                <a:gd name="T0" fmla="*/ 5 h 5"/>
                <a:gd name="T1" fmla="*/ 0 h 5"/>
                <a:gd name="T2" fmla="*/ 5 h 5"/>
                <a:gd name="T3" fmla="*/ 5 h 5"/>
                <a:gd name="T4" fmla="*/ 5 h 5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5">
                  <a:moveTo>
                    <a:pt x="0" y="5"/>
                  </a:moveTo>
                  <a:lnTo>
                    <a:pt x="0" y="0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277" name="PA_矩形 39"/>
            <p:cNvSpPr>
              <a:spLocks noChangeArrowheads="1"/>
            </p:cNvSpPr>
            <p:nvPr>
              <p:custDataLst>
                <p:tags r:id="rId228"/>
              </p:custDataLst>
            </p:nvPr>
          </p:nvSpPr>
          <p:spPr bwMode="auto">
            <a:xfrm>
              <a:off x="7825533" y="4310712"/>
              <a:ext cx="1425" cy="142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278" name="PA_任意多边形 40"/>
            <p:cNvSpPr/>
            <p:nvPr>
              <p:custDataLst>
                <p:tags r:id="rId229"/>
              </p:custDataLst>
            </p:nvPr>
          </p:nvSpPr>
          <p:spPr bwMode="auto">
            <a:xfrm>
              <a:off x="7825533" y="431071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279" name="PA_矩形 41"/>
            <p:cNvSpPr>
              <a:spLocks noChangeArrowheads="1"/>
            </p:cNvSpPr>
            <p:nvPr>
              <p:custDataLst>
                <p:tags r:id="rId230"/>
              </p:custDataLst>
            </p:nvPr>
          </p:nvSpPr>
          <p:spPr bwMode="auto">
            <a:xfrm>
              <a:off x="7831232" y="4316411"/>
              <a:ext cx="1425" cy="142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280" name="PA_任意多边形 42"/>
            <p:cNvSpPr/>
            <p:nvPr>
              <p:custDataLst>
                <p:tags r:id="rId231"/>
              </p:custDataLst>
            </p:nvPr>
          </p:nvSpPr>
          <p:spPr bwMode="auto">
            <a:xfrm>
              <a:off x="7831232" y="431641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281" name="PA_矩形 43"/>
            <p:cNvSpPr>
              <a:spLocks noChangeArrowheads="1"/>
            </p:cNvSpPr>
            <p:nvPr>
              <p:custDataLst>
                <p:tags r:id="rId232"/>
              </p:custDataLst>
            </p:nvPr>
          </p:nvSpPr>
          <p:spPr bwMode="auto">
            <a:xfrm>
              <a:off x="7849753" y="4347755"/>
              <a:ext cx="1425" cy="142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282" name="PA_矩形 44"/>
            <p:cNvSpPr>
              <a:spLocks noChangeArrowheads="1"/>
            </p:cNvSpPr>
            <p:nvPr>
              <p:custDataLst>
                <p:tags r:id="rId233"/>
              </p:custDataLst>
            </p:nvPr>
          </p:nvSpPr>
          <p:spPr bwMode="auto">
            <a:xfrm>
              <a:off x="7849753" y="4347755"/>
              <a:ext cx="1425" cy="142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283" name="PA_矩形 45"/>
            <p:cNvSpPr>
              <a:spLocks noChangeArrowheads="1"/>
            </p:cNvSpPr>
            <p:nvPr>
              <p:custDataLst>
                <p:tags r:id="rId234"/>
              </p:custDataLst>
            </p:nvPr>
          </p:nvSpPr>
          <p:spPr bwMode="auto">
            <a:xfrm>
              <a:off x="7849753" y="4347755"/>
              <a:ext cx="1425" cy="5699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284" name="PA_任意多边形 46"/>
            <p:cNvSpPr/>
            <p:nvPr>
              <p:custDataLst>
                <p:tags r:id="rId235"/>
              </p:custDataLst>
            </p:nvPr>
          </p:nvSpPr>
          <p:spPr bwMode="auto">
            <a:xfrm>
              <a:off x="7849753" y="4347755"/>
              <a:ext cx="0" cy="5699"/>
            </a:xfrm>
            <a:custGeom>
              <a:avLst/>
              <a:gdLst>
                <a:gd name="T0" fmla="*/ 4 h 4"/>
                <a:gd name="T1" fmla="*/ 0 h 4"/>
                <a:gd name="T2" fmla="*/ 0 h 4"/>
                <a:gd name="T3" fmla="*/ 4 h 4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4">
                  <a:moveTo>
                    <a:pt x="0" y="4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4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285" name="PA_矩形 47"/>
            <p:cNvSpPr>
              <a:spLocks noChangeArrowheads="1"/>
            </p:cNvSpPr>
            <p:nvPr>
              <p:custDataLst>
                <p:tags r:id="rId236"/>
              </p:custDataLst>
            </p:nvPr>
          </p:nvSpPr>
          <p:spPr bwMode="auto">
            <a:xfrm>
              <a:off x="7855452" y="4360578"/>
              <a:ext cx="1425" cy="142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286" name="PA_任意多边形 48"/>
            <p:cNvSpPr/>
            <p:nvPr>
              <p:custDataLst>
                <p:tags r:id="rId237"/>
              </p:custDataLst>
            </p:nvPr>
          </p:nvSpPr>
          <p:spPr bwMode="auto">
            <a:xfrm>
              <a:off x="7855452" y="436057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287" name="PA_矩形 49"/>
            <p:cNvSpPr>
              <a:spLocks noChangeArrowheads="1"/>
            </p:cNvSpPr>
            <p:nvPr>
              <p:custDataLst>
                <p:tags r:id="rId238"/>
              </p:custDataLst>
            </p:nvPr>
          </p:nvSpPr>
          <p:spPr bwMode="auto">
            <a:xfrm>
              <a:off x="7873973" y="4427540"/>
              <a:ext cx="1425" cy="142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288" name="PA_任意多边形 50"/>
            <p:cNvSpPr/>
            <p:nvPr>
              <p:custDataLst>
                <p:tags r:id="rId239"/>
              </p:custDataLst>
            </p:nvPr>
          </p:nvSpPr>
          <p:spPr bwMode="auto">
            <a:xfrm>
              <a:off x="7873973" y="442754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289" name="PA_任意多边形 51"/>
            <p:cNvSpPr/>
            <p:nvPr>
              <p:custDataLst>
                <p:tags r:id="rId240"/>
              </p:custDataLst>
            </p:nvPr>
          </p:nvSpPr>
          <p:spPr bwMode="auto">
            <a:xfrm>
              <a:off x="7873973" y="4446062"/>
              <a:ext cx="0" cy="7124"/>
            </a:xfrm>
            <a:custGeom>
              <a:avLst/>
              <a:gdLst>
                <a:gd name="T0" fmla="*/ 5 h 5"/>
                <a:gd name="T1" fmla="*/ 0 h 5"/>
                <a:gd name="T2" fmla="*/ 5 h 5"/>
                <a:gd name="T3" fmla="*/ 5 h 5"/>
                <a:gd name="T4" fmla="*/ 5 h 5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5">
                  <a:moveTo>
                    <a:pt x="0" y="5"/>
                  </a:moveTo>
                  <a:lnTo>
                    <a:pt x="0" y="0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290" name="PA_任意多边形 52"/>
            <p:cNvSpPr/>
            <p:nvPr>
              <p:custDataLst>
                <p:tags r:id="rId241"/>
              </p:custDataLst>
            </p:nvPr>
          </p:nvSpPr>
          <p:spPr bwMode="auto">
            <a:xfrm>
              <a:off x="7873973" y="4446062"/>
              <a:ext cx="0" cy="7124"/>
            </a:xfrm>
            <a:custGeom>
              <a:avLst/>
              <a:gdLst>
                <a:gd name="T0" fmla="*/ 5 h 5"/>
                <a:gd name="T1" fmla="*/ 0 h 5"/>
                <a:gd name="T2" fmla="*/ 5 h 5"/>
                <a:gd name="T3" fmla="*/ 5 h 5"/>
                <a:gd name="T4" fmla="*/ 5 h 5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5">
                  <a:moveTo>
                    <a:pt x="0" y="5"/>
                  </a:moveTo>
                  <a:lnTo>
                    <a:pt x="0" y="0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291" name="PA_任意多边形 53"/>
            <p:cNvSpPr/>
            <p:nvPr>
              <p:custDataLst>
                <p:tags r:id="rId242"/>
              </p:custDataLst>
            </p:nvPr>
          </p:nvSpPr>
          <p:spPr bwMode="auto">
            <a:xfrm>
              <a:off x="7862576" y="4464583"/>
              <a:ext cx="5699" cy="0"/>
            </a:xfrm>
            <a:custGeom>
              <a:avLst/>
              <a:gdLst>
                <a:gd name="T0" fmla="*/ 4 w 4"/>
                <a:gd name="T1" fmla="*/ 4 w 4"/>
                <a:gd name="T2" fmla="*/ 4 w 4"/>
                <a:gd name="T3" fmla="*/ 0 w 4"/>
                <a:gd name="T4" fmla="*/ 4 w 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4">
                  <a:moveTo>
                    <a:pt x="4" y="0"/>
                  </a:moveTo>
                  <a:lnTo>
                    <a:pt x="4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292" name="PA_任意多边形 54"/>
            <p:cNvSpPr/>
            <p:nvPr>
              <p:custDataLst>
                <p:tags r:id="rId243"/>
              </p:custDataLst>
            </p:nvPr>
          </p:nvSpPr>
          <p:spPr bwMode="auto">
            <a:xfrm>
              <a:off x="7862576" y="4464583"/>
              <a:ext cx="5699" cy="0"/>
            </a:xfrm>
            <a:custGeom>
              <a:avLst/>
              <a:gdLst>
                <a:gd name="T0" fmla="*/ 4 w 4"/>
                <a:gd name="T1" fmla="*/ 4 w 4"/>
                <a:gd name="T2" fmla="*/ 4 w 4"/>
                <a:gd name="T3" fmla="*/ 0 w 4"/>
                <a:gd name="T4" fmla="*/ 4 w 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4">
                  <a:moveTo>
                    <a:pt x="4" y="0"/>
                  </a:moveTo>
                  <a:lnTo>
                    <a:pt x="4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4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293" name="PA_任意多边形 55"/>
            <p:cNvSpPr/>
            <p:nvPr>
              <p:custDataLst>
                <p:tags r:id="rId244"/>
              </p:custDataLst>
            </p:nvPr>
          </p:nvSpPr>
          <p:spPr bwMode="auto">
            <a:xfrm>
              <a:off x="7836931" y="4490228"/>
              <a:ext cx="0" cy="5699"/>
            </a:xfrm>
            <a:custGeom>
              <a:avLst/>
              <a:gdLst>
                <a:gd name="T0" fmla="*/ 0 h 4"/>
                <a:gd name="T1" fmla="*/ 4 h 4"/>
                <a:gd name="T2" fmla="*/ 4 h 4"/>
                <a:gd name="T3" fmla="*/ 4 h 4"/>
                <a:gd name="T4" fmla="*/ 0 h 4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4">
                  <a:moveTo>
                    <a:pt x="0" y="0"/>
                  </a:move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294" name="PA_任意多边形 56"/>
            <p:cNvSpPr/>
            <p:nvPr>
              <p:custDataLst>
                <p:tags r:id="rId245"/>
              </p:custDataLst>
            </p:nvPr>
          </p:nvSpPr>
          <p:spPr bwMode="auto">
            <a:xfrm>
              <a:off x="7836931" y="4490228"/>
              <a:ext cx="0" cy="5699"/>
            </a:xfrm>
            <a:custGeom>
              <a:avLst/>
              <a:gdLst>
                <a:gd name="T0" fmla="*/ 0 h 4"/>
                <a:gd name="T1" fmla="*/ 4 h 4"/>
                <a:gd name="T2" fmla="*/ 4 h 4"/>
                <a:gd name="T3" fmla="*/ 4 h 4"/>
                <a:gd name="T4" fmla="*/ 0 h 4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4">
                  <a:moveTo>
                    <a:pt x="0" y="0"/>
                  </a:move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295" name="PA_任意多边形 57"/>
            <p:cNvSpPr/>
            <p:nvPr>
              <p:custDataLst>
                <p:tags r:id="rId246"/>
              </p:custDataLst>
            </p:nvPr>
          </p:nvSpPr>
          <p:spPr bwMode="auto">
            <a:xfrm>
              <a:off x="4299330" y="1612278"/>
              <a:ext cx="3846766" cy="4510688"/>
            </a:xfrm>
            <a:custGeom>
              <a:avLst/>
              <a:gdLst>
                <a:gd name="T0" fmla="*/ 274 w 624"/>
                <a:gd name="T1" fmla="*/ 2 h 732"/>
                <a:gd name="T2" fmla="*/ 379 w 624"/>
                <a:gd name="T3" fmla="*/ 12 h 732"/>
                <a:gd name="T4" fmla="*/ 450 w 624"/>
                <a:gd name="T5" fmla="*/ 46 h 732"/>
                <a:gd name="T6" fmla="*/ 497 w 624"/>
                <a:gd name="T7" fmla="*/ 89 h 732"/>
                <a:gd name="T8" fmla="*/ 519 w 624"/>
                <a:gd name="T9" fmla="*/ 132 h 732"/>
                <a:gd name="T10" fmla="*/ 527 w 624"/>
                <a:gd name="T11" fmla="*/ 205 h 732"/>
                <a:gd name="T12" fmla="*/ 546 w 624"/>
                <a:gd name="T13" fmla="*/ 248 h 732"/>
                <a:gd name="T14" fmla="*/ 565 w 624"/>
                <a:gd name="T15" fmla="*/ 264 h 732"/>
                <a:gd name="T16" fmla="*/ 610 w 624"/>
                <a:gd name="T17" fmla="*/ 289 h 732"/>
                <a:gd name="T18" fmla="*/ 624 w 624"/>
                <a:gd name="T19" fmla="*/ 315 h 732"/>
                <a:gd name="T20" fmla="*/ 622 w 624"/>
                <a:gd name="T21" fmla="*/ 331 h 732"/>
                <a:gd name="T22" fmla="*/ 590 w 624"/>
                <a:gd name="T23" fmla="*/ 362 h 732"/>
                <a:gd name="T24" fmla="*/ 579 w 624"/>
                <a:gd name="T25" fmla="*/ 371 h 732"/>
                <a:gd name="T26" fmla="*/ 595 w 624"/>
                <a:gd name="T27" fmla="*/ 401 h 732"/>
                <a:gd name="T28" fmla="*/ 593 w 624"/>
                <a:gd name="T29" fmla="*/ 426 h 732"/>
                <a:gd name="T30" fmla="*/ 576 w 624"/>
                <a:gd name="T31" fmla="*/ 433 h 732"/>
                <a:gd name="T32" fmla="*/ 576 w 624"/>
                <a:gd name="T33" fmla="*/ 433 h 732"/>
                <a:gd name="T34" fmla="*/ 574 w 624"/>
                <a:gd name="T35" fmla="*/ 434 h 732"/>
                <a:gd name="T36" fmla="*/ 576 w 624"/>
                <a:gd name="T37" fmla="*/ 439 h 732"/>
                <a:gd name="T38" fmla="*/ 582 w 624"/>
                <a:gd name="T39" fmla="*/ 445 h 732"/>
                <a:gd name="T40" fmla="*/ 584 w 624"/>
                <a:gd name="T41" fmla="*/ 471 h 732"/>
                <a:gd name="T42" fmla="*/ 577 w 624"/>
                <a:gd name="T43" fmla="*/ 477 h 732"/>
                <a:gd name="T44" fmla="*/ 571 w 624"/>
                <a:gd name="T45" fmla="*/ 486 h 732"/>
                <a:gd name="T46" fmla="*/ 576 w 624"/>
                <a:gd name="T47" fmla="*/ 505 h 732"/>
                <a:gd name="T48" fmla="*/ 580 w 624"/>
                <a:gd name="T49" fmla="*/ 513 h 732"/>
                <a:gd name="T50" fmla="*/ 588 w 624"/>
                <a:gd name="T51" fmla="*/ 539 h 732"/>
                <a:gd name="T52" fmla="*/ 556 w 624"/>
                <a:gd name="T53" fmla="*/ 580 h 732"/>
                <a:gd name="T54" fmla="*/ 519 w 624"/>
                <a:gd name="T55" fmla="*/ 591 h 732"/>
                <a:gd name="T56" fmla="*/ 479 w 624"/>
                <a:gd name="T57" fmla="*/ 594 h 732"/>
                <a:gd name="T58" fmla="*/ 431 w 624"/>
                <a:gd name="T59" fmla="*/ 622 h 732"/>
                <a:gd name="T60" fmla="*/ 429 w 624"/>
                <a:gd name="T61" fmla="*/ 645 h 732"/>
                <a:gd name="T62" fmla="*/ 437 w 624"/>
                <a:gd name="T63" fmla="*/ 693 h 732"/>
                <a:gd name="T64" fmla="*/ 451 w 624"/>
                <a:gd name="T65" fmla="*/ 727 h 732"/>
                <a:gd name="T66" fmla="*/ 444 w 624"/>
                <a:gd name="T67" fmla="*/ 730 h 732"/>
                <a:gd name="T68" fmla="*/ 441 w 624"/>
                <a:gd name="T69" fmla="*/ 731 h 732"/>
                <a:gd name="T70" fmla="*/ 436 w 624"/>
                <a:gd name="T71" fmla="*/ 731 h 732"/>
                <a:gd name="T72" fmla="*/ 398 w 624"/>
                <a:gd name="T73" fmla="*/ 730 h 732"/>
                <a:gd name="T74" fmla="*/ 298 w 624"/>
                <a:gd name="T75" fmla="*/ 727 h 732"/>
                <a:gd name="T76" fmla="*/ 199 w 624"/>
                <a:gd name="T77" fmla="*/ 729 h 732"/>
                <a:gd name="T78" fmla="*/ 100 w 624"/>
                <a:gd name="T79" fmla="*/ 731 h 732"/>
                <a:gd name="T80" fmla="*/ 83 w 624"/>
                <a:gd name="T81" fmla="*/ 731 h 732"/>
                <a:gd name="T82" fmla="*/ 120 w 624"/>
                <a:gd name="T83" fmla="*/ 674 h 732"/>
                <a:gd name="T84" fmla="*/ 132 w 624"/>
                <a:gd name="T85" fmla="*/ 635 h 732"/>
                <a:gd name="T86" fmla="*/ 127 w 624"/>
                <a:gd name="T87" fmla="*/ 561 h 732"/>
                <a:gd name="T88" fmla="*/ 81 w 624"/>
                <a:gd name="T89" fmla="*/ 475 h 732"/>
                <a:gd name="T90" fmla="*/ 68 w 624"/>
                <a:gd name="T91" fmla="*/ 460 h 732"/>
                <a:gd name="T92" fmla="*/ 45 w 624"/>
                <a:gd name="T93" fmla="*/ 427 h 732"/>
                <a:gd name="T94" fmla="*/ 46 w 624"/>
                <a:gd name="T95" fmla="*/ 428 h 732"/>
                <a:gd name="T96" fmla="*/ 2 w 624"/>
                <a:gd name="T97" fmla="*/ 309 h 732"/>
                <a:gd name="T98" fmla="*/ 1 w 624"/>
                <a:gd name="T99" fmla="*/ 260 h 732"/>
                <a:gd name="T100" fmla="*/ 4 w 624"/>
                <a:gd name="T101" fmla="*/ 236 h 732"/>
                <a:gd name="T102" fmla="*/ 12 w 624"/>
                <a:gd name="T103" fmla="*/ 203 h 732"/>
                <a:gd name="T104" fmla="*/ 17 w 624"/>
                <a:gd name="T105" fmla="*/ 186 h 732"/>
                <a:gd name="T106" fmla="*/ 24 w 624"/>
                <a:gd name="T107" fmla="*/ 170 h 732"/>
                <a:gd name="T108" fmla="*/ 23 w 624"/>
                <a:gd name="T109" fmla="*/ 171 h 732"/>
                <a:gd name="T110" fmla="*/ 77 w 624"/>
                <a:gd name="T111" fmla="*/ 85 h 732"/>
                <a:gd name="T112" fmla="*/ 77 w 624"/>
                <a:gd name="T113" fmla="*/ 86 h 732"/>
                <a:gd name="T114" fmla="*/ 92 w 624"/>
                <a:gd name="T115" fmla="*/ 71 h 732"/>
                <a:gd name="T116" fmla="*/ 114 w 624"/>
                <a:gd name="T117" fmla="*/ 54 h 732"/>
                <a:gd name="T118" fmla="*/ 163 w 624"/>
                <a:gd name="T119" fmla="*/ 27 h 732"/>
                <a:gd name="T120" fmla="*/ 274 w 624"/>
                <a:gd name="T121" fmla="*/ 2 h 7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624" h="732">
                  <a:moveTo>
                    <a:pt x="274" y="2"/>
                  </a:moveTo>
                  <a:cubicBezTo>
                    <a:pt x="309" y="0"/>
                    <a:pt x="345" y="2"/>
                    <a:pt x="379" y="12"/>
                  </a:cubicBezTo>
                  <a:cubicBezTo>
                    <a:pt x="405" y="19"/>
                    <a:pt x="428" y="31"/>
                    <a:pt x="450" y="46"/>
                  </a:cubicBezTo>
                  <a:cubicBezTo>
                    <a:pt x="470" y="60"/>
                    <a:pt x="485" y="68"/>
                    <a:pt x="497" y="89"/>
                  </a:cubicBezTo>
                  <a:cubicBezTo>
                    <a:pt x="503" y="100"/>
                    <a:pt x="517" y="120"/>
                    <a:pt x="519" y="132"/>
                  </a:cubicBezTo>
                  <a:cubicBezTo>
                    <a:pt x="524" y="155"/>
                    <a:pt x="523" y="182"/>
                    <a:pt x="527" y="205"/>
                  </a:cubicBezTo>
                  <a:cubicBezTo>
                    <a:pt x="530" y="222"/>
                    <a:pt x="532" y="235"/>
                    <a:pt x="546" y="248"/>
                  </a:cubicBezTo>
                  <a:cubicBezTo>
                    <a:pt x="551" y="254"/>
                    <a:pt x="558" y="260"/>
                    <a:pt x="565" y="264"/>
                  </a:cubicBezTo>
                  <a:cubicBezTo>
                    <a:pt x="579" y="273"/>
                    <a:pt x="597" y="279"/>
                    <a:pt x="610" y="289"/>
                  </a:cubicBezTo>
                  <a:cubicBezTo>
                    <a:pt x="617" y="295"/>
                    <a:pt x="624" y="307"/>
                    <a:pt x="624" y="315"/>
                  </a:cubicBezTo>
                  <a:cubicBezTo>
                    <a:pt x="624" y="320"/>
                    <a:pt x="623" y="326"/>
                    <a:pt x="622" y="331"/>
                  </a:cubicBezTo>
                  <a:cubicBezTo>
                    <a:pt x="618" y="347"/>
                    <a:pt x="604" y="356"/>
                    <a:pt x="590" y="362"/>
                  </a:cubicBezTo>
                  <a:cubicBezTo>
                    <a:pt x="585" y="364"/>
                    <a:pt x="581" y="365"/>
                    <a:pt x="579" y="371"/>
                  </a:cubicBezTo>
                  <a:cubicBezTo>
                    <a:pt x="578" y="378"/>
                    <a:pt x="594" y="398"/>
                    <a:pt x="595" y="401"/>
                  </a:cubicBezTo>
                  <a:cubicBezTo>
                    <a:pt x="601" y="414"/>
                    <a:pt x="599" y="419"/>
                    <a:pt x="593" y="426"/>
                  </a:cubicBezTo>
                  <a:cubicBezTo>
                    <a:pt x="587" y="430"/>
                    <a:pt x="582" y="431"/>
                    <a:pt x="576" y="433"/>
                  </a:cubicBezTo>
                  <a:cubicBezTo>
                    <a:pt x="575" y="434"/>
                    <a:pt x="576" y="433"/>
                    <a:pt x="576" y="433"/>
                  </a:cubicBezTo>
                  <a:cubicBezTo>
                    <a:pt x="577" y="433"/>
                    <a:pt x="578" y="433"/>
                    <a:pt x="574" y="434"/>
                  </a:cubicBezTo>
                  <a:cubicBezTo>
                    <a:pt x="571" y="436"/>
                    <a:pt x="574" y="437"/>
                    <a:pt x="576" y="439"/>
                  </a:cubicBezTo>
                  <a:cubicBezTo>
                    <a:pt x="577" y="440"/>
                    <a:pt x="580" y="443"/>
                    <a:pt x="582" y="445"/>
                  </a:cubicBezTo>
                  <a:cubicBezTo>
                    <a:pt x="586" y="450"/>
                    <a:pt x="591" y="464"/>
                    <a:pt x="584" y="471"/>
                  </a:cubicBezTo>
                  <a:cubicBezTo>
                    <a:pt x="584" y="471"/>
                    <a:pt x="578" y="476"/>
                    <a:pt x="577" y="477"/>
                  </a:cubicBezTo>
                  <a:cubicBezTo>
                    <a:pt x="575" y="480"/>
                    <a:pt x="572" y="483"/>
                    <a:pt x="571" y="486"/>
                  </a:cubicBezTo>
                  <a:cubicBezTo>
                    <a:pt x="569" y="493"/>
                    <a:pt x="573" y="498"/>
                    <a:pt x="576" y="505"/>
                  </a:cubicBezTo>
                  <a:cubicBezTo>
                    <a:pt x="577" y="508"/>
                    <a:pt x="578" y="511"/>
                    <a:pt x="580" y="513"/>
                  </a:cubicBezTo>
                  <a:cubicBezTo>
                    <a:pt x="584" y="522"/>
                    <a:pt x="587" y="529"/>
                    <a:pt x="588" y="539"/>
                  </a:cubicBezTo>
                  <a:cubicBezTo>
                    <a:pt x="589" y="557"/>
                    <a:pt x="572" y="572"/>
                    <a:pt x="556" y="580"/>
                  </a:cubicBezTo>
                  <a:cubicBezTo>
                    <a:pt x="543" y="587"/>
                    <a:pt x="532" y="589"/>
                    <a:pt x="519" y="591"/>
                  </a:cubicBezTo>
                  <a:cubicBezTo>
                    <a:pt x="506" y="592"/>
                    <a:pt x="492" y="593"/>
                    <a:pt x="479" y="594"/>
                  </a:cubicBezTo>
                  <a:cubicBezTo>
                    <a:pt x="457" y="596"/>
                    <a:pt x="439" y="597"/>
                    <a:pt x="431" y="622"/>
                  </a:cubicBezTo>
                  <a:cubicBezTo>
                    <a:pt x="430" y="629"/>
                    <a:pt x="429" y="639"/>
                    <a:pt x="429" y="645"/>
                  </a:cubicBezTo>
                  <a:cubicBezTo>
                    <a:pt x="428" y="660"/>
                    <a:pt x="432" y="680"/>
                    <a:pt x="437" y="693"/>
                  </a:cubicBezTo>
                  <a:cubicBezTo>
                    <a:pt x="443" y="710"/>
                    <a:pt x="443" y="711"/>
                    <a:pt x="451" y="727"/>
                  </a:cubicBezTo>
                  <a:cubicBezTo>
                    <a:pt x="449" y="729"/>
                    <a:pt x="447" y="729"/>
                    <a:pt x="444" y="730"/>
                  </a:cubicBezTo>
                  <a:cubicBezTo>
                    <a:pt x="443" y="731"/>
                    <a:pt x="442" y="731"/>
                    <a:pt x="441" y="731"/>
                  </a:cubicBezTo>
                  <a:cubicBezTo>
                    <a:pt x="439" y="731"/>
                    <a:pt x="439" y="731"/>
                    <a:pt x="436" y="731"/>
                  </a:cubicBezTo>
                  <a:cubicBezTo>
                    <a:pt x="423" y="731"/>
                    <a:pt x="411" y="731"/>
                    <a:pt x="398" y="730"/>
                  </a:cubicBezTo>
                  <a:cubicBezTo>
                    <a:pt x="365" y="729"/>
                    <a:pt x="328" y="727"/>
                    <a:pt x="298" y="727"/>
                  </a:cubicBezTo>
                  <a:cubicBezTo>
                    <a:pt x="265" y="726"/>
                    <a:pt x="232" y="727"/>
                    <a:pt x="199" y="729"/>
                  </a:cubicBezTo>
                  <a:cubicBezTo>
                    <a:pt x="166" y="730"/>
                    <a:pt x="133" y="732"/>
                    <a:pt x="100" y="731"/>
                  </a:cubicBezTo>
                  <a:cubicBezTo>
                    <a:pt x="94" y="731"/>
                    <a:pt x="88" y="731"/>
                    <a:pt x="83" y="731"/>
                  </a:cubicBezTo>
                  <a:cubicBezTo>
                    <a:pt x="97" y="713"/>
                    <a:pt x="111" y="694"/>
                    <a:pt x="120" y="674"/>
                  </a:cubicBezTo>
                  <a:cubicBezTo>
                    <a:pt x="125" y="661"/>
                    <a:pt x="129" y="649"/>
                    <a:pt x="132" y="635"/>
                  </a:cubicBezTo>
                  <a:cubicBezTo>
                    <a:pt x="137" y="610"/>
                    <a:pt x="133" y="584"/>
                    <a:pt x="127" y="561"/>
                  </a:cubicBezTo>
                  <a:cubicBezTo>
                    <a:pt x="119" y="529"/>
                    <a:pt x="100" y="501"/>
                    <a:pt x="81" y="475"/>
                  </a:cubicBezTo>
                  <a:cubicBezTo>
                    <a:pt x="77" y="470"/>
                    <a:pt x="72" y="465"/>
                    <a:pt x="68" y="460"/>
                  </a:cubicBezTo>
                  <a:cubicBezTo>
                    <a:pt x="59" y="449"/>
                    <a:pt x="52" y="438"/>
                    <a:pt x="45" y="427"/>
                  </a:cubicBezTo>
                  <a:cubicBezTo>
                    <a:pt x="45" y="427"/>
                    <a:pt x="45" y="428"/>
                    <a:pt x="46" y="428"/>
                  </a:cubicBezTo>
                  <a:cubicBezTo>
                    <a:pt x="23" y="392"/>
                    <a:pt x="8" y="352"/>
                    <a:pt x="2" y="309"/>
                  </a:cubicBezTo>
                  <a:cubicBezTo>
                    <a:pt x="0" y="293"/>
                    <a:pt x="0" y="276"/>
                    <a:pt x="1" y="260"/>
                  </a:cubicBezTo>
                  <a:cubicBezTo>
                    <a:pt x="1" y="252"/>
                    <a:pt x="3" y="244"/>
                    <a:pt x="4" y="236"/>
                  </a:cubicBezTo>
                  <a:cubicBezTo>
                    <a:pt x="5" y="225"/>
                    <a:pt x="9" y="214"/>
                    <a:pt x="12" y="203"/>
                  </a:cubicBezTo>
                  <a:cubicBezTo>
                    <a:pt x="13" y="198"/>
                    <a:pt x="15" y="192"/>
                    <a:pt x="17" y="186"/>
                  </a:cubicBezTo>
                  <a:cubicBezTo>
                    <a:pt x="19" y="181"/>
                    <a:pt x="21" y="174"/>
                    <a:pt x="24" y="170"/>
                  </a:cubicBezTo>
                  <a:cubicBezTo>
                    <a:pt x="23" y="171"/>
                    <a:pt x="23" y="171"/>
                    <a:pt x="23" y="171"/>
                  </a:cubicBezTo>
                  <a:cubicBezTo>
                    <a:pt x="38" y="140"/>
                    <a:pt x="53" y="110"/>
                    <a:pt x="77" y="85"/>
                  </a:cubicBezTo>
                  <a:cubicBezTo>
                    <a:pt x="77" y="85"/>
                    <a:pt x="77" y="86"/>
                    <a:pt x="77" y="86"/>
                  </a:cubicBezTo>
                  <a:cubicBezTo>
                    <a:pt x="80" y="80"/>
                    <a:pt x="87" y="76"/>
                    <a:pt x="92" y="71"/>
                  </a:cubicBezTo>
                  <a:cubicBezTo>
                    <a:pt x="99" y="65"/>
                    <a:pt x="106" y="59"/>
                    <a:pt x="114" y="54"/>
                  </a:cubicBezTo>
                  <a:cubicBezTo>
                    <a:pt x="129" y="43"/>
                    <a:pt x="146" y="34"/>
                    <a:pt x="163" y="27"/>
                  </a:cubicBezTo>
                  <a:cubicBezTo>
                    <a:pt x="198" y="12"/>
                    <a:pt x="236" y="4"/>
                    <a:pt x="274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296" name="PA_任意多边形 58"/>
            <p:cNvSpPr/>
            <p:nvPr>
              <p:custDataLst>
                <p:tags r:id="rId247"/>
              </p:custDataLst>
            </p:nvPr>
          </p:nvSpPr>
          <p:spPr bwMode="auto">
            <a:xfrm>
              <a:off x="4299330" y="1612278"/>
              <a:ext cx="3365208" cy="4510688"/>
            </a:xfrm>
            <a:custGeom>
              <a:avLst/>
              <a:gdLst>
                <a:gd name="T0" fmla="*/ 398 w 546"/>
                <a:gd name="T1" fmla="*/ 730 h 732"/>
                <a:gd name="T2" fmla="*/ 298 w 546"/>
                <a:gd name="T3" fmla="*/ 727 h 732"/>
                <a:gd name="T4" fmla="*/ 199 w 546"/>
                <a:gd name="T5" fmla="*/ 729 h 732"/>
                <a:gd name="T6" fmla="*/ 100 w 546"/>
                <a:gd name="T7" fmla="*/ 731 h 732"/>
                <a:gd name="T8" fmla="*/ 83 w 546"/>
                <a:gd name="T9" fmla="*/ 731 h 732"/>
                <a:gd name="T10" fmla="*/ 120 w 546"/>
                <a:gd name="T11" fmla="*/ 674 h 732"/>
                <a:gd name="T12" fmla="*/ 132 w 546"/>
                <a:gd name="T13" fmla="*/ 635 h 732"/>
                <a:gd name="T14" fmla="*/ 127 w 546"/>
                <a:gd name="T15" fmla="*/ 561 h 732"/>
                <a:gd name="T16" fmla="*/ 81 w 546"/>
                <a:gd name="T17" fmla="*/ 475 h 732"/>
                <a:gd name="T18" fmla="*/ 68 w 546"/>
                <a:gd name="T19" fmla="*/ 460 h 732"/>
                <a:gd name="T20" fmla="*/ 45 w 546"/>
                <a:gd name="T21" fmla="*/ 427 h 732"/>
                <a:gd name="T22" fmla="*/ 46 w 546"/>
                <a:gd name="T23" fmla="*/ 428 h 732"/>
                <a:gd name="T24" fmla="*/ 2 w 546"/>
                <a:gd name="T25" fmla="*/ 309 h 732"/>
                <a:gd name="T26" fmla="*/ 1 w 546"/>
                <a:gd name="T27" fmla="*/ 260 h 732"/>
                <a:gd name="T28" fmla="*/ 4 w 546"/>
                <a:gd name="T29" fmla="*/ 236 h 732"/>
                <a:gd name="T30" fmla="*/ 12 w 546"/>
                <a:gd name="T31" fmla="*/ 203 h 732"/>
                <a:gd name="T32" fmla="*/ 17 w 546"/>
                <a:gd name="T33" fmla="*/ 186 h 732"/>
                <a:gd name="T34" fmla="*/ 24 w 546"/>
                <a:gd name="T35" fmla="*/ 170 h 732"/>
                <a:gd name="T36" fmla="*/ 23 w 546"/>
                <a:gd name="T37" fmla="*/ 171 h 732"/>
                <a:gd name="T38" fmla="*/ 77 w 546"/>
                <a:gd name="T39" fmla="*/ 85 h 732"/>
                <a:gd name="T40" fmla="*/ 77 w 546"/>
                <a:gd name="T41" fmla="*/ 86 h 732"/>
                <a:gd name="T42" fmla="*/ 92 w 546"/>
                <a:gd name="T43" fmla="*/ 71 h 732"/>
                <a:gd name="T44" fmla="*/ 114 w 546"/>
                <a:gd name="T45" fmla="*/ 54 h 732"/>
                <a:gd name="T46" fmla="*/ 163 w 546"/>
                <a:gd name="T47" fmla="*/ 27 h 732"/>
                <a:gd name="T48" fmla="*/ 274 w 546"/>
                <a:gd name="T49" fmla="*/ 2 h 732"/>
                <a:gd name="T50" fmla="*/ 379 w 546"/>
                <a:gd name="T51" fmla="*/ 12 h 732"/>
                <a:gd name="T52" fmla="*/ 450 w 546"/>
                <a:gd name="T53" fmla="*/ 46 h 732"/>
                <a:gd name="T54" fmla="*/ 492 w 546"/>
                <a:gd name="T55" fmla="*/ 81 h 732"/>
                <a:gd name="T56" fmla="*/ 519 w 546"/>
                <a:gd name="T57" fmla="*/ 132 h 732"/>
                <a:gd name="T58" fmla="*/ 527 w 546"/>
                <a:gd name="T59" fmla="*/ 205 h 732"/>
                <a:gd name="T60" fmla="*/ 546 w 546"/>
                <a:gd name="T61" fmla="*/ 248 h 732"/>
                <a:gd name="T62" fmla="*/ 398 w 546"/>
                <a:gd name="T63" fmla="*/ 730 h 7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46" h="732">
                  <a:moveTo>
                    <a:pt x="398" y="730"/>
                  </a:moveTo>
                  <a:cubicBezTo>
                    <a:pt x="365" y="729"/>
                    <a:pt x="328" y="727"/>
                    <a:pt x="298" y="727"/>
                  </a:cubicBezTo>
                  <a:cubicBezTo>
                    <a:pt x="265" y="726"/>
                    <a:pt x="232" y="727"/>
                    <a:pt x="199" y="729"/>
                  </a:cubicBezTo>
                  <a:cubicBezTo>
                    <a:pt x="166" y="730"/>
                    <a:pt x="133" y="732"/>
                    <a:pt x="100" y="731"/>
                  </a:cubicBezTo>
                  <a:cubicBezTo>
                    <a:pt x="94" y="731"/>
                    <a:pt x="88" y="731"/>
                    <a:pt x="83" y="731"/>
                  </a:cubicBezTo>
                  <a:cubicBezTo>
                    <a:pt x="97" y="713"/>
                    <a:pt x="111" y="694"/>
                    <a:pt x="120" y="674"/>
                  </a:cubicBezTo>
                  <a:cubicBezTo>
                    <a:pt x="125" y="661"/>
                    <a:pt x="129" y="649"/>
                    <a:pt x="132" y="635"/>
                  </a:cubicBezTo>
                  <a:cubicBezTo>
                    <a:pt x="137" y="610"/>
                    <a:pt x="133" y="584"/>
                    <a:pt x="127" y="561"/>
                  </a:cubicBezTo>
                  <a:cubicBezTo>
                    <a:pt x="119" y="529"/>
                    <a:pt x="100" y="501"/>
                    <a:pt x="81" y="475"/>
                  </a:cubicBezTo>
                  <a:cubicBezTo>
                    <a:pt x="77" y="470"/>
                    <a:pt x="72" y="465"/>
                    <a:pt x="68" y="460"/>
                  </a:cubicBezTo>
                  <a:cubicBezTo>
                    <a:pt x="59" y="449"/>
                    <a:pt x="52" y="438"/>
                    <a:pt x="45" y="427"/>
                  </a:cubicBezTo>
                  <a:cubicBezTo>
                    <a:pt x="45" y="427"/>
                    <a:pt x="45" y="428"/>
                    <a:pt x="46" y="428"/>
                  </a:cubicBezTo>
                  <a:cubicBezTo>
                    <a:pt x="23" y="392"/>
                    <a:pt x="8" y="352"/>
                    <a:pt x="2" y="309"/>
                  </a:cubicBezTo>
                  <a:cubicBezTo>
                    <a:pt x="0" y="293"/>
                    <a:pt x="0" y="276"/>
                    <a:pt x="1" y="260"/>
                  </a:cubicBezTo>
                  <a:cubicBezTo>
                    <a:pt x="1" y="252"/>
                    <a:pt x="3" y="244"/>
                    <a:pt x="4" y="236"/>
                  </a:cubicBezTo>
                  <a:cubicBezTo>
                    <a:pt x="5" y="225"/>
                    <a:pt x="9" y="214"/>
                    <a:pt x="12" y="203"/>
                  </a:cubicBezTo>
                  <a:cubicBezTo>
                    <a:pt x="13" y="198"/>
                    <a:pt x="15" y="192"/>
                    <a:pt x="17" y="186"/>
                  </a:cubicBezTo>
                  <a:cubicBezTo>
                    <a:pt x="19" y="181"/>
                    <a:pt x="21" y="174"/>
                    <a:pt x="24" y="170"/>
                  </a:cubicBezTo>
                  <a:cubicBezTo>
                    <a:pt x="23" y="171"/>
                    <a:pt x="23" y="171"/>
                    <a:pt x="23" y="171"/>
                  </a:cubicBezTo>
                  <a:cubicBezTo>
                    <a:pt x="38" y="140"/>
                    <a:pt x="53" y="110"/>
                    <a:pt x="77" y="85"/>
                  </a:cubicBezTo>
                  <a:cubicBezTo>
                    <a:pt x="77" y="85"/>
                    <a:pt x="77" y="86"/>
                    <a:pt x="77" y="86"/>
                  </a:cubicBezTo>
                  <a:cubicBezTo>
                    <a:pt x="80" y="80"/>
                    <a:pt x="87" y="76"/>
                    <a:pt x="92" y="71"/>
                  </a:cubicBezTo>
                  <a:cubicBezTo>
                    <a:pt x="99" y="65"/>
                    <a:pt x="106" y="59"/>
                    <a:pt x="114" y="54"/>
                  </a:cubicBezTo>
                  <a:cubicBezTo>
                    <a:pt x="129" y="43"/>
                    <a:pt x="146" y="34"/>
                    <a:pt x="163" y="27"/>
                  </a:cubicBezTo>
                  <a:cubicBezTo>
                    <a:pt x="198" y="12"/>
                    <a:pt x="236" y="4"/>
                    <a:pt x="274" y="2"/>
                  </a:cubicBezTo>
                  <a:cubicBezTo>
                    <a:pt x="309" y="0"/>
                    <a:pt x="345" y="2"/>
                    <a:pt x="379" y="12"/>
                  </a:cubicBezTo>
                  <a:cubicBezTo>
                    <a:pt x="405" y="19"/>
                    <a:pt x="428" y="31"/>
                    <a:pt x="450" y="46"/>
                  </a:cubicBezTo>
                  <a:cubicBezTo>
                    <a:pt x="470" y="60"/>
                    <a:pt x="475" y="65"/>
                    <a:pt x="492" y="81"/>
                  </a:cubicBezTo>
                  <a:cubicBezTo>
                    <a:pt x="498" y="92"/>
                    <a:pt x="516" y="113"/>
                    <a:pt x="519" y="132"/>
                  </a:cubicBezTo>
                  <a:cubicBezTo>
                    <a:pt x="524" y="155"/>
                    <a:pt x="523" y="182"/>
                    <a:pt x="527" y="205"/>
                  </a:cubicBezTo>
                  <a:cubicBezTo>
                    <a:pt x="530" y="222"/>
                    <a:pt x="532" y="235"/>
                    <a:pt x="546" y="248"/>
                  </a:cubicBezTo>
                  <a:cubicBezTo>
                    <a:pt x="398" y="730"/>
                    <a:pt x="398" y="730"/>
                    <a:pt x="398" y="73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297" name="PA_任意多边形 59"/>
            <p:cNvSpPr/>
            <p:nvPr>
              <p:custDataLst>
                <p:tags r:id="rId248"/>
              </p:custDataLst>
            </p:nvPr>
          </p:nvSpPr>
          <p:spPr bwMode="auto">
            <a:xfrm>
              <a:off x="7251367" y="3139586"/>
              <a:ext cx="894729" cy="2132818"/>
            </a:xfrm>
            <a:custGeom>
              <a:avLst/>
              <a:gdLst>
                <a:gd name="T0" fmla="*/ 67 w 145"/>
                <a:gd name="T1" fmla="*/ 0 h 346"/>
                <a:gd name="T2" fmla="*/ 86 w 145"/>
                <a:gd name="T3" fmla="*/ 16 h 346"/>
                <a:gd name="T4" fmla="*/ 131 w 145"/>
                <a:gd name="T5" fmla="*/ 41 h 346"/>
                <a:gd name="T6" fmla="*/ 145 w 145"/>
                <a:gd name="T7" fmla="*/ 67 h 346"/>
                <a:gd name="T8" fmla="*/ 143 w 145"/>
                <a:gd name="T9" fmla="*/ 83 h 346"/>
                <a:gd name="T10" fmla="*/ 111 w 145"/>
                <a:gd name="T11" fmla="*/ 114 h 346"/>
                <a:gd name="T12" fmla="*/ 100 w 145"/>
                <a:gd name="T13" fmla="*/ 123 h 346"/>
                <a:gd name="T14" fmla="*/ 116 w 145"/>
                <a:gd name="T15" fmla="*/ 153 h 346"/>
                <a:gd name="T16" fmla="*/ 114 w 145"/>
                <a:gd name="T17" fmla="*/ 178 h 346"/>
                <a:gd name="T18" fmla="*/ 97 w 145"/>
                <a:gd name="T19" fmla="*/ 185 h 346"/>
                <a:gd name="T20" fmla="*/ 97 w 145"/>
                <a:gd name="T21" fmla="*/ 185 h 346"/>
                <a:gd name="T22" fmla="*/ 95 w 145"/>
                <a:gd name="T23" fmla="*/ 186 h 346"/>
                <a:gd name="T24" fmla="*/ 97 w 145"/>
                <a:gd name="T25" fmla="*/ 191 h 346"/>
                <a:gd name="T26" fmla="*/ 103 w 145"/>
                <a:gd name="T27" fmla="*/ 197 h 346"/>
                <a:gd name="T28" fmla="*/ 105 w 145"/>
                <a:gd name="T29" fmla="*/ 223 h 346"/>
                <a:gd name="T30" fmla="*/ 98 w 145"/>
                <a:gd name="T31" fmla="*/ 229 h 346"/>
                <a:gd name="T32" fmla="*/ 92 w 145"/>
                <a:gd name="T33" fmla="*/ 238 h 346"/>
                <a:gd name="T34" fmla="*/ 97 w 145"/>
                <a:gd name="T35" fmla="*/ 257 h 346"/>
                <a:gd name="T36" fmla="*/ 101 w 145"/>
                <a:gd name="T37" fmla="*/ 265 h 346"/>
                <a:gd name="T38" fmla="*/ 109 w 145"/>
                <a:gd name="T39" fmla="*/ 291 h 346"/>
                <a:gd name="T40" fmla="*/ 77 w 145"/>
                <a:gd name="T41" fmla="*/ 332 h 346"/>
                <a:gd name="T42" fmla="*/ 40 w 145"/>
                <a:gd name="T43" fmla="*/ 343 h 346"/>
                <a:gd name="T44" fmla="*/ 0 w 145"/>
                <a:gd name="T45" fmla="*/ 346 h 346"/>
                <a:gd name="T46" fmla="*/ 67 w 145"/>
                <a:gd name="T47" fmla="*/ 0 h 3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45" h="346">
                  <a:moveTo>
                    <a:pt x="67" y="0"/>
                  </a:moveTo>
                  <a:cubicBezTo>
                    <a:pt x="72" y="6"/>
                    <a:pt x="79" y="12"/>
                    <a:pt x="86" y="16"/>
                  </a:cubicBezTo>
                  <a:cubicBezTo>
                    <a:pt x="100" y="25"/>
                    <a:pt x="118" y="31"/>
                    <a:pt x="131" y="41"/>
                  </a:cubicBezTo>
                  <a:cubicBezTo>
                    <a:pt x="138" y="47"/>
                    <a:pt x="145" y="59"/>
                    <a:pt x="145" y="67"/>
                  </a:cubicBezTo>
                  <a:cubicBezTo>
                    <a:pt x="145" y="72"/>
                    <a:pt x="144" y="78"/>
                    <a:pt x="143" y="83"/>
                  </a:cubicBezTo>
                  <a:cubicBezTo>
                    <a:pt x="139" y="99"/>
                    <a:pt x="125" y="108"/>
                    <a:pt x="111" y="114"/>
                  </a:cubicBezTo>
                  <a:cubicBezTo>
                    <a:pt x="106" y="116"/>
                    <a:pt x="102" y="117"/>
                    <a:pt x="100" y="123"/>
                  </a:cubicBezTo>
                  <a:cubicBezTo>
                    <a:pt x="99" y="130"/>
                    <a:pt x="115" y="150"/>
                    <a:pt x="116" y="153"/>
                  </a:cubicBezTo>
                  <a:cubicBezTo>
                    <a:pt x="122" y="166"/>
                    <a:pt x="120" y="171"/>
                    <a:pt x="114" y="178"/>
                  </a:cubicBezTo>
                  <a:cubicBezTo>
                    <a:pt x="108" y="182"/>
                    <a:pt x="103" y="183"/>
                    <a:pt x="97" y="185"/>
                  </a:cubicBezTo>
                  <a:cubicBezTo>
                    <a:pt x="96" y="186"/>
                    <a:pt x="97" y="185"/>
                    <a:pt x="97" y="185"/>
                  </a:cubicBezTo>
                  <a:cubicBezTo>
                    <a:pt x="98" y="185"/>
                    <a:pt x="99" y="185"/>
                    <a:pt x="95" y="186"/>
                  </a:cubicBezTo>
                  <a:cubicBezTo>
                    <a:pt x="92" y="188"/>
                    <a:pt x="95" y="189"/>
                    <a:pt x="97" y="191"/>
                  </a:cubicBezTo>
                  <a:cubicBezTo>
                    <a:pt x="98" y="192"/>
                    <a:pt x="101" y="195"/>
                    <a:pt x="103" y="197"/>
                  </a:cubicBezTo>
                  <a:cubicBezTo>
                    <a:pt x="107" y="202"/>
                    <a:pt x="112" y="216"/>
                    <a:pt x="105" y="223"/>
                  </a:cubicBezTo>
                  <a:cubicBezTo>
                    <a:pt x="105" y="223"/>
                    <a:pt x="99" y="228"/>
                    <a:pt x="98" y="229"/>
                  </a:cubicBezTo>
                  <a:cubicBezTo>
                    <a:pt x="96" y="232"/>
                    <a:pt x="93" y="235"/>
                    <a:pt x="92" y="238"/>
                  </a:cubicBezTo>
                  <a:cubicBezTo>
                    <a:pt x="90" y="245"/>
                    <a:pt x="94" y="250"/>
                    <a:pt x="97" y="257"/>
                  </a:cubicBezTo>
                  <a:cubicBezTo>
                    <a:pt x="98" y="260"/>
                    <a:pt x="99" y="263"/>
                    <a:pt x="101" y="265"/>
                  </a:cubicBezTo>
                  <a:cubicBezTo>
                    <a:pt x="105" y="274"/>
                    <a:pt x="108" y="281"/>
                    <a:pt x="109" y="291"/>
                  </a:cubicBezTo>
                  <a:cubicBezTo>
                    <a:pt x="110" y="309"/>
                    <a:pt x="93" y="324"/>
                    <a:pt x="77" y="332"/>
                  </a:cubicBezTo>
                  <a:cubicBezTo>
                    <a:pt x="64" y="339"/>
                    <a:pt x="53" y="341"/>
                    <a:pt x="40" y="343"/>
                  </a:cubicBezTo>
                  <a:cubicBezTo>
                    <a:pt x="27" y="344"/>
                    <a:pt x="13" y="345"/>
                    <a:pt x="0" y="346"/>
                  </a:cubicBezTo>
                  <a:cubicBezTo>
                    <a:pt x="67" y="0"/>
                    <a:pt x="67" y="0"/>
                    <a:pt x="6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298" name="PA_任意多边形 60"/>
            <p:cNvSpPr/>
            <p:nvPr>
              <p:custDataLst>
                <p:tags r:id="rId249"/>
              </p:custDataLst>
            </p:nvPr>
          </p:nvSpPr>
          <p:spPr bwMode="auto">
            <a:xfrm>
              <a:off x="7264190" y="3472972"/>
              <a:ext cx="881907" cy="1799431"/>
            </a:xfrm>
            <a:custGeom>
              <a:avLst/>
              <a:gdLst>
                <a:gd name="T0" fmla="*/ 140 w 143"/>
                <a:gd name="T1" fmla="*/ 3 h 292"/>
                <a:gd name="T2" fmla="*/ 140 w 143"/>
                <a:gd name="T3" fmla="*/ 4 h 292"/>
                <a:gd name="T4" fmla="*/ 129 w 143"/>
                <a:gd name="T5" fmla="*/ 35 h 292"/>
                <a:gd name="T6" fmla="*/ 110 w 143"/>
                <a:gd name="T7" fmla="*/ 46 h 292"/>
                <a:gd name="T8" fmla="*/ 91 w 143"/>
                <a:gd name="T9" fmla="*/ 65 h 292"/>
                <a:gd name="T10" fmla="*/ 104 w 143"/>
                <a:gd name="T11" fmla="*/ 90 h 292"/>
                <a:gd name="T12" fmla="*/ 108 w 143"/>
                <a:gd name="T13" fmla="*/ 107 h 292"/>
                <a:gd name="T14" fmla="*/ 92 w 143"/>
                <a:gd name="T15" fmla="*/ 123 h 292"/>
                <a:gd name="T16" fmla="*/ 84 w 143"/>
                <a:gd name="T17" fmla="*/ 128 h 292"/>
                <a:gd name="T18" fmla="*/ 92 w 143"/>
                <a:gd name="T19" fmla="*/ 137 h 292"/>
                <a:gd name="T20" fmla="*/ 99 w 143"/>
                <a:gd name="T21" fmla="*/ 155 h 292"/>
                <a:gd name="T22" fmla="*/ 86 w 143"/>
                <a:gd name="T23" fmla="*/ 173 h 292"/>
                <a:gd name="T24" fmla="*/ 86 w 143"/>
                <a:gd name="T25" fmla="*/ 194 h 292"/>
                <a:gd name="T26" fmla="*/ 100 w 143"/>
                <a:gd name="T27" fmla="*/ 230 h 292"/>
                <a:gd name="T28" fmla="*/ 101 w 143"/>
                <a:gd name="T29" fmla="*/ 236 h 292"/>
                <a:gd name="T30" fmla="*/ 37 w 143"/>
                <a:gd name="T31" fmla="*/ 286 h 292"/>
                <a:gd name="T32" fmla="*/ 0 w 143"/>
                <a:gd name="T33" fmla="*/ 292 h 292"/>
                <a:gd name="T34" fmla="*/ 75 w 143"/>
                <a:gd name="T35" fmla="*/ 278 h 292"/>
                <a:gd name="T36" fmla="*/ 107 w 143"/>
                <a:gd name="T37" fmla="*/ 237 h 292"/>
                <a:gd name="T38" fmla="*/ 95 w 143"/>
                <a:gd name="T39" fmla="*/ 203 h 292"/>
                <a:gd name="T40" fmla="*/ 90 w 143"/>
                <a:gd name="T41" fmla="*/ 184 h 292"/>
                <a:gd name="T42" fmla="*/ 103 w 143"/>
                <a:gd name="T43" fmla="*/ 169 h 292"/>
                <a:gd name="T44" fmla="*/ 103 w 143"/>
                <a:gd name="T45" fmla="*/ 169 h 292"/>
                <a:gd name="T46" fmla="*/ 106 w 143"/>
                <a:gd name="T47" fmla="*/ 159 h 292"/>
                <a:gd name="T48" fmla="*/ 95 w 143"/>
                <a:gd name="T49" fmla="*/ 137 h 292"/>
                <a:gd name="T50" fmla="*/ 93 w 143"/>
                <a:gd name="T51" fmla="*/ 132 h 292"/>
                <a:gd name="T52" fmla="*/ 95 w 143"/>
                <a:gd name="T53" fmla="*/ 131 h 292"/>
                <a:gd name="T54" fmla="*/ 95 w 143"/>
                <a:gd name="T55" fmla="*/ 132 h 292"/>
                <a:gd name="T56" fmla="*/ 95 w 143"/>
                <a:gd name="T57" fmla="*/ 131 h 292"/>
                <a:gd name="T58" fmla="*/ 118 w 143"/>
                <a:gd name="T59" fmla="*/ 112 h 292"/>
                <a:gd name="T60" fmla="*/ 98 w 143"/>
                <a:gd name="T61" fmla="*/ 70 h 292"/>
                <a:gd name="T62" fmla="*/ 109 w 143"/>
                <a:gd name="T63" fmla="*/ 60 h 292"/>
                <a:gd name="T64" fmla="*/ 143 w 143"/>
                <a:gd name="T65" fmla="*/ 13 h 2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43" h="292">
                  <a:moveTo>
                    <a:pt x="139" y="0"/>
                  </a:moveTo>
                  <a:cubicBezTo>
                    <a:pt x="139" y="1"/>
                    <a:pt x="139" y="2"/>
                    <a:pt x="140" y="3"/>
                  </a:cubicBezTo>
                  <a:cubicBezTo>
                    <a:pt x="140" y="3"/>
                    <a:pt x="140" y="3"/>
                    <a:pt x="140" y="3"/>
                  </a:cubicBezTo>
                  <a:cubicBezTo>
                    <a:pt x="140" y="3"/>
                    <a:pt x="140" y="3"/>
                    <a:pt x="140" y="4"/>
                  </a:cubicBezTo>
                  <a:cubicBezTo>
                    <a:pt x="140" y="4"/>
                    <a:pt x="140" y="4"/>
                    <a:pt x="140" y="4"/>
                  </a:cubicBezTo>
                  <a:cubicBezTo>
                    <a:pt x="140" y="9"/>
                    <a:pt x="139" y="27"/>
                    <a:pt x="129" y="35"/>
                  </a:cubicBezTo>
                  <a:cubicBezTo>
                    <a:pt x="126" y="37"/>
                    <a:pt x="123" y="38"/>
                    <a:pt x="121" y="40"/>
                  </a:cubicBezTo>
                  <a:cubicBezTo>
                    <a:pt x="117" y="42"/>
                    <a:pt x="113" y="44"/>
                    <a:pt x="110" y="46"/>
                  </a:cubicBezTo>
                  <a:cubicBezTo>
                    <a:pt x="104" y="50"/>
                    <a:pt x="93" y="55"/>
                    <a:pt x="91" y="63"/>
                  </a:cubicBezTo>
                  <a:cubicBezTo>
                    <a:pt x="91" y="64"/>
                    <a:pt x="91" y="64"/>
                    <a:pt x="91" y="65"/>
                  </a:cubicBezTo>
                  <a:cubicBezTo>
                    <a:pt x="91" y="71"/>
                    <a:pt x="95" y="75"/>
                    <a:pt x="98" y="80"/>
                  </a:cubicBezTo>
                  <a:cubicBezTo>
                    <a:pt x="100" y="83"/>
                    <a:pt x="102" y="86"/>
                    <a:pt x="104" y="90"/>
                  </a:cubicBezTo>
                  <a:cubicBezTo>
                    <a:pt x="106" y="95"/>
                    <a:pt x="108" y="101"/>
                    <a:pt x="108" y="107"/>
                  </a:cubicBezTo>
                  <a:cubicBezTo>
                    <a:pt x="108" y="107"/>
                    <a:pt x="108" y="107"/>
                    <a:pt x="108" y="107"/>
                  </a:cubicBezTo>
                  <a:cubicBezTo>
                    <a:pt x="108" y="108"/>
                    <a:pt x="108" y="109"/>
                    <a:pt x="108" y="110"/>
                  </a:cubicBezTo>
                  <a:cubicBezTo>
                    <a:pt x="106" y="116"/>
                    <a:pt x="98" y="120"/>
                    <a:pt x="92" y="123"/>
                  </a:cubicBezTo>
                  <a:cubicBezTo>
                    <a:pt x="90" y="124"/>
                    <a:pt x="87" y="124"/>
                    <a:pt x="85" y="126"/>
                  </a:cubicBezTo>
                  <a:cubicBezTo>
                    <a:pt x="84" y="127"/>
                    <a:pt x="84" y="127"/>
                    <a:pt x="84" y="128"/>
                  </a:cubicBezTo>
                  <a:cubicBezTo>
                    <a:pt x="84" y="129"/>
                    <a:pt x="86" y="130"/>
                    <a:pt x="87" y="131"/>
                  </a:cubicBezTo>
                  <a:cubicBezTo>
                    <a:pt x="88" y="133"/>
                    <a:pt x="90" y="135"/>
                    <a:pt x="92" y="137"/>
                  </a:cubicBezTo>
                  <a:cubicBezTo>
                    <a:pt x="95" y="141"/>
                    <a:pt x="99" y="148"/>
                    <a:pt x="99" y="155"/>
                  </a:cubicBezTo>
                  <a:cubicBezTo>
                    <a:pt x="99" y="155"/>
                    <a:pt x="99" y="155"/>
                    <a:pt x="99" y="155"/>
                  </a:cubicBezTo>
                  <a:cubicBezTo>
                    <a:pt x="99" y="158"/>
                    <a:pt x="99" y="160"/>
                    <a:pt x="97" y="162"/>
                  </a:cubicBezTo>
                  <a:cubicBezTo>
                    <a:pt x="97" y="162"/>
                    <a:pt x="88" y="170"/>
                    <a:pt x="86" y="173"/>
                  </a:cubicBezTo>
                  <a:cubicBezTo>
                    <a:pt x="84" y="176"/>
                    <a:pt x="83" y="179"/>
                    <a:pt x="83" y="183"/>
                  </a:cubicBezTo>
                  <a:cubicBezTo>
                    <a:pt x="83" y="187"/>
                    <a:pt x="84" y="190"/>
                    <a:pt x="86" y="194"/>
                  </a:cubicBezTo>
                  <a:cubicBezTo>
                    <a:pt x="87" y="197"/>
                    <a:pt x="88" y="199"/>
                    <a:pt x="89" y="202"/>
                  </a:cubicBezTo>
                  <a:cubicBezTo>
                    <a:pt x="94" y="211"/>
                    <a:pt x="98" y="220"/>
                    <a:pt x="100" y="230"/>
                  </a:cubicBezTo>
                  <a:cubicBezTo>
                    <a:pt x="101" y="232"/>
                    <a:pt x="101" y="234"/>
                    <a:pt x="101" y="236"/>
                  </a:cubicBezTo>
                  <a:cubicBezTo>
                    <a:pt x="101" y="236"/>
                    <a:pt x="101" y="236"/>
                    <a:pt x="101" y="236"/>
                  </a:cubicBezTo>
                  <a:cubicBezTo>
                    <a:pt x="101" y="252"/>
                    <a:pt x="90" y="263"/>
                    <a:pt x="78" y="272"/>
                  </a:cubicBezTo>
                  <a:cubicBezTo>
                    <a:pt x="68" y="280"/>
                    <a:pt x="49" y="284"/>
                    <a:pt x="37" y="286"/>
                  </a:cubicBezTo>
                  <a:cubicBezTo>
                    <a:pt x="25" y="288"/>
                    <a:pt x="14" y="289"/>
                    <a:pt x="3" y="290"/>
                  </a:cubicBezTo>
                  <a:cubicBezTo>
                    <a:pt x="2" y="290"/>
                    <a:pt x="1" y="291"/>
                    <a:pt x="0" y="292"/>
                  </a:cubicBezTo>
                  <a:cubicBezTo>
                    <a:pt x="13" y="291"/>
                    <a:pt x="26" y="290"/>
                    <a:pt x="38" y="289"/>
                  </a:cubicBezTo>
                  <a:cubicBezTo>
                    <a:pt x="51" y="287"/>
                    <a:pt x="62" y="285"/>
                    <a:pt x="75" y="278"/>
                  </a:cubicBezTo>
                  <a:cubicBezTo>
                    <a:pt x="90" y="271"/>
                    <a:pt x="107" y="256"/>
                    <a:pt x="107" y="239"/>
                  </a:cubicBezTo>
                  <a:cubicBezTo>
                    <a:pt x="107" y="238"/>
                    <a:pt x="107" y="238"/>
                    <a:pt x="107" y="237"/>
                  </a:cubicBezTo>
                  <a:cubicBezTo>
                    <a:pt x="106" y="227"/>
                    <a:pt x="103" y="220"/>
                    <a:pt x="99" y="211"/>
                  </a:cubicBezTo>
                  <a:cubicBezTo>
                    <a:pt x="97" y="209"/>
                    <a:pt x="96" y="206"/>
                    <a:pt x="95" y="203"/>
                  </a:cubicBezTo>
                  <a:cubicBezTo>
                    <a:pt x="92" y="198"/>
                    <a:pt x="89" y="194"/>
                    <a:pt x="89" y="189"/>
                  </a:cubicBezTo>
                  <a:cubicBezTo>
                    <a:pt x="89" y="187"/>
                    <a:pt x="90" y="186"/>
                    <a:pt x="90" y="184"/>
                  </a:cubicBezTo>
                  <a:cubicBezTo>
                    <a:pt x="91" y="181"/>
                    <a:pt x="94" y="178"/>
                    <a:pt x="96" y="175"/>
                  </a:cubicBezTo>
                  <a:cubicBezTo>
                    <a:pt x="97" y="174"/>
                    <a:pt x="103" y="169"/>
                    <a:pt x="103" y="169"/>
                  </a:cubicBezTo>
                  <a:cubicBezTo>
                    <a:pt x="103" y="169"/>
                    <a:pt x="103" y="169"/>
                    <a:pt x="103" y="169"/>
                  </a:cubicBezTo>
                  <a:cubicBezTo>
                    <a:pt x="103" y="169"/>
                    <a:pt x="103" y="169"/>
                    <a:pt x="103" y="169"/>
                  </a:cubicBezTo>
                  <a:cubicBezTo>
                    <a:pt x="103" y="169"/>
                    <a:pt x="103" y="169"/>
                    <a:pt x="103" y="169"/>
                  </a:cubicBezTo>
                  <a:cubicBezTo>
                    <a:pt x="105" y="166"/>
                    <a:pt x="106" y="163"/>
                    <a:pt x="106" y="159"/>
                  </a:cubicBezTo>
                  <a:cubicBezTo>
                    <a:pt x="106" y="153"/>
                    <a:pt x="103" y="146"/>
                    <a:pt x="101" y="143"/>
                  </a:cubicBezTo>
                  <a:cubicBezTo>
                    <a:pt x="99" y="141"/>
                    <a:pt x="96" y="138"/>
                    <a:pt x="95" y="137"/>
                  </a:cubicBezTo>
                  <a:cubicBezTo>
                    <a:pt x="94" y="136"/>
                    <a:pt x="92" y="135"/>
                    <a:pt x="92" y="134"/>
                  </a:cubicBezTo>
                  <a:cubicBezTo>
                    <a:pt x="92" y="133"/>
                    <a:pt x="92" y="133"/>
                    <a:pt x="93" y="132"/>
                  </a:cubicBezTo>
                  <a:cubicBezTo>
                    <a:pt x="95" y="131"/>
                    <a:pt x="96" y="131"/>
                    <a:pt x="96" y="131"/>
                  </a:cubicBezTo>
                  <a:cubicBezTo>
                    <a:pt x="96" y="131"/>
                    <a:pt x="96" y="131"/>
                    <a:pt x="95" y="131"/>
                  </a:cubicBezTo>
                  <a:cubicBezTo>
                    <a:pt x="95" y="131"/>
                    <a:pt x="95" y="132"/>
                    <a:pt x="95" y="132"/>
                  </a:cubicBezTo>
                  <a:cubicBezTo>
                    <a:pt x="95" y="132"/>
                    <a:pt x="95" y="132"/>
                    <a:pt x="95" y="132"/>
                  </a:cubicBezTo>
                  <a:cubicBezTo>
                    <a:pt x="95" y="132"/>
                    <a:pt x="95" y="132"/>
                    <a:pt x="95" y="132"/>
                  </a:cubicBezTo>
                  <a:cubicBezTo>
                    <a:pt x="95" y="132"/>
                    <a:pt x="95" y="131"/>
                    <a:pt x="95" y="131"/>
                  </a:cubicBezTo>
                  <a:cubicBezTo>
                    <a:pt x="101" y="129"/>
                    <a:pt x="106" y="128"/>
                    <a:pt x="112" y="124"/>
                  </a:cubicBezTo>
                  <a:cubicBezTo>
                    <a:pt x="115" y="120"/>
                    <a:pt x="118" y="116"/>
                    <a:pt x="118" y="112"/>
                  </a:cubicBezTo>
                  <a:cubicBezTo>
                    <a:pt x="118" y="109"/>
                    <a:pt x="117" y="105"/>
                    <a:pt x="114" y="99"/>
                  </a:cubicBezTo>
                  <a:cubicBezTo>
                    <a:pt x="113" y="96"/>
                    <a:pt x="98" y="78"/>
                    <a:pt x="98" y="70"/>
                  </a:cubicBezTo>
                  <a:cubicBezTo>
                    <a:pt x="98" y="69"/>
                    <a:pt x="98" y="69"/>
                    <a:pt x="98" y="69"/>
                  </a:cubicBezTo>
                  <a:cubicBezTo>
                    <a:pt x="100" y="63"/>
                    <a:pt x="104" y="62"/>
                    <a:pt x="109" y="60"/>
                  </a:cubicBezTo>
                  <a:cubicBezTo>
                    <a:pt x="123" y="54"/>
                    <a:pt x="137" y="45"/>
                    <a:pt x="141" y="29"/>
                  </a:cubicBezTo>
                  <a:cubicBezTo>
                    <a:pt x="142" y="24"/>
                    <a:pt x="143" y="18"/>
                    <a:pt x="143" y="13"/>
                  </a:cubicBezTo>
                  <a:cubicBezTo>
                    <a:pt x="143" y="9"/>
                    <a:pt x="141" y="5"/>
                    <a:pt x="139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299" name="PA_任意多边形 61"/>
            <p:cNvSpPr/>
            <p:nvPr>
              <p:custDataLst>
                <p:tags r:id="rId250"/>
              </p:custDataLst>
            </p:nvPr>
          </p:nvSpPr>
          <p:spPr bwMode="auto">
            <a:xfrm>
              <a:off x="6641583" y="3139586"/>
              <a:ext cx="1022955" cy="2976256"/>
            </a:xfrm>
            <a:custGeom>
              <a:avLst/>
              <a:gdLst>
                <a:gd name="T0" fmla="*/ 99 w 166"/>
                <a:gd name="T1" fmla="*/ 346 h 483"/>
                <a:gd name="T2" fmla="*/ 51 w 166"/>
                <a:gd name="T3" fmla="*/ 374 h 483"/>
                <a:gd name="T4" fmla="*/ 49 w 166"/>
                <a:gd name="T5" fmla="*/ 397 h 483"/>
                <a:gd name="T6" fmla="*/ 57 w 166"/>
                <a:gd name="T7" fmla="*/ 445 h 483"/>
                <a:gd name="T8" fmla="*/ 71 w 166"/>
                <a:gd name="T9" fmla="*/ 479 h 483"/>
                <a:gd name="T10" fmla="*/ 64 w 166"/>
                <a:gd name="T11" fmla="*/ 482 h 483"/>
                <a:gd name="T12" fmla="*/ 61 w 166"/>
                <a:gd name="T13" fmla="*/ 483 h 483"/>
                <a:gd name="T14" fmla="*/ 56 w 166"/>
                <a:gd name="T15" fmla="*/ 483 h 483"/>
                <a:gd name="T16" fmla="*/ 0 w 166"/>
                <a:gd name="T17" fmla="*/ 481 h 483"/>
                <a:gd name="T18" fmla="*/ 166 w 166"/>
                <a:gd name="T19" fmla="*/ 0 h 483"/>
                <a:gd name="T20" fmla="*/ 99 w 166"/>
                <a:gd name="T21" fmla="*/ 346 h 4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6" h="483">
                  <a:moveTo>
                    <a:pt x="99" y="346"/>
                  </a:moveTo>
                  <a:cubicBezTo>
                    <a:pt x="77" y="348"/>
                    <a:pt x="59" y="349"/>
                    <a:pt x="51" y="374"/>
                  </a:cubicBezTo>
                  <a:cubicBezTo>
                    <a:pt x="50" y="381"/>
                    <a:pt x="49" y="391"/>
                    <a:pt x="49" y="397"/>
                  </a:cubicBezTo>
                  <a:cubicBezTo>
                    <a:pt x="48" y="412"/>
                    <a:pt x="52" y="432"/>
                    <a:pt x="57" y="445"/>
                  </a:cubicBezTo>
                  <a:cubicBezTo>
                    <a:pt x="63" y="462"/>
                    <a:pt x="63" y="463"/>
                    <a:pt x="71" y="479"/>
                  </a:cubicBezTo>
                  <a:cubicBezTo>
                    <a:pt x="69" y="481"/>
                    <a:pt x="67" y="481"/>
                    <a:pt x="64" y="482"/>
                  </a:cubicBezTo>
                  <a:cubicBezTo>
                    <a:pt x="63" y="483"/>
                    <a:pt x="62" y="483"/>
                    <a:pt x="61" y="483"/>
                  </a:cubicBezTo>
                  <a:cubicBezTo>
                    <a:pt x="59" y="483"/>
                    <a:pt x="59" y="483"/>
                    <a:pt x="56" y="483"/>
                  </a:cubicBezTo>
                  <a:cubicBezTo>
                    <a:pt x="43" y="483"/>
                    <a:pt x="13" y="482"/>
                    <a:pt x="0" y="481"/>
                  </a:cubicBezTo>
                  <a:cubicBezTo>
                    <a:pt x="166" y="0"/>
                    <a:pt x="166" y="0"/>
                    <a:pt x="166" y="0"/>
                  </a:cubicBezTo>
                  <a:cubicBezTo>
                    <a:pt x="99" y="346"/>
                    <a:pt x="99" y="346"/>
                    <a:pt x="99" y="346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00" name="PA_任意多边形 62"/>
            <p:cNvSpPr/>
            <p:nvPr>
              <p:custDataLst>
                <p:tags r:id="rId251"/>
              </p:custDataLst>
            </p:nvPr>
          </p:nvSpPr>
          <p:spPr bwMode="auto">
            <a:xfrm>
              <a:off x="4280809" y="1543891"/>
              <a:ext cx="3846766" cy="4571951"/>
            </a:xfrm>
            <a:custGeom>
              <a:avLst/>
              <a:gdLst>
                <a:gd name="T0" fmla="*/ 274 w 624"/>
                <a:gd name="T1" fmla="*/ 1 h 742"/>
                <a:gd name="T2" fmla="*/ 379 w 624"/>
                <a:gd name="T3" fmla="*/ 11 h 742"/>
                <a:gd name="T4" fmla="*/ 450 w 624"/>
                <a:gd name="T5" fmla="*/ 46 h 742"/>
                <a:gd name="T6" fmla="*/ 500 w 624"/>
                <a:gd name="T7" fmla="*/ 100 h 742"/>
                <a:gd name="T8" fmla="*/ 514 w 624"/>
                <a:gd name="T9" fmla="*/ 135 h 742"/>
                <a:gd name="T10" fmla="*/ 522 w 624"/>
                <a:gd name="T11" fmla="*/ 205 h 742"/>
                <a:gd name="T12" fmla="*/ 543 w 624"/>
                <a:gd name="T13" fmla="*/ 250 h 742"/>
                <a:gd name="T14" fmla="*/ 564 w 624"/>
                <a:gd name="T15" fmla="*/ 264 h 742"/>
                <a:gd name="T16" fmla="*/ 606 w 624"/>
                <a:gd name="T17" fmla="*/ 294 h 742"/>
                <a:gd name="T18" fmla="*/ 624 w 624"/>
                <a:gd name="T19" fmla="*/ 316 h 742"/>
                <a:gd name="T20" fmla="*/ 613 w 624"/>
                <a:gd name="T21" fmla="*/ 348 h 742"/>
                <a:gd name="T22" fmla="*/ 605 w 624"/>
                <a:gd name="T23" fmla="*/ 353 h 742"/>
                <a:gd name="T24" fmla="*/ 594 w 624"/>
                <a:gd name="T25" fmla="*/ 359 h 742"/>
                <a:gd name="T26" fmla="*/ 575 w 624"/>
                <a:gd name="T27" fmla="*/ 376 h 742"/>
                <a:gd name="T28" fmla="*/ 582 w 624"/>
                <a:gd name="T29" fmla="*/ 393 h 742"/>
                <a:gd name="T30" fmla="*/ 588 w 624"/>
                <a:gd name="T31" fmla="*/ 403 h 742"/>
                <a:gd name="T32" fmla="*/ 592 w 624"/>
                <a:gd name="T33" fmla="*/ 423 h 742"/>
                <a:gd name="T34" fmla="*/ 576 w 624"/>
                <a:gd name="T35" fmla="*/ 436 h 742"/>
                <a:gd name="T36" fmla="*/ 569 w 624"/>
                <a:gd name="T37" fmla="*/ 439 h 742"/>
                <a:gd name="T38" fmla="*/ 571 w 624"/>
                <a:gd name="T39" fmla="*/ 444 h 742"/>
                <a:gd name="T40" fmla="*/ 576 w 624"/>
                <a:gd name="T41" fmla="*/ 450 h 742"/>
                <a:gd name="T42" fmla="*/ 581 w 624"/>
                <a:gd name="T43" fmla="*/ 475 h 742"/>
                <a:gd name="T44" fmla="*/ 570 w 624"/>
                <a:gd name="T45" fmla="*/ 486 h 742"/>
                <a:gd name="T46" fmla="*/ 570 w 624"/>
                <a:gd name="T47" fmla="*/ 507 h 742"/>
                <a:gd name="T48" fmla="*/ 573 w 624"/>
                <a:gd name="T49" fmla="*/ 515 h 742"/>
                <a:gd name="T50" fmla="*/ 584 w 624"/>
                <a:gd name="T51" fmla="*/ 543 h 742"/>
                <a:gd name="T52" fmla="*/ 562 w 624"/>
                <a:gd name="T53" fmla="*/ 585 h 742"/>
                <a:gd name="T54" fmla="*/ 521 w 624"/>
                <a:gd name="T55" fmla="*/ 599 h 742"/>
                <a:gd name="T56" fmla="*/ 481 w 624"/>
                <a:gd name="T57" fmla="*/ 603 h 742"/>
                <a:gd name="T58" fmla="*/ 424 w 624"/>
                <a:gd name="T59" fmla="*/ 631 h 742"/>
                <a:gd name="T60" fmla="*/ 422 w 624"/>
                <a:gd name="T61" fmla="*/ 650 h 742"/>
                <a:gd name="T62" fmla="*/ 426 w 624"/>
                <a:gd name="T63" fmla="*/ 693 h 742"/>
                <a:gd name="T64" fmla="*/ 444 w 624"/>
                <a:gd name="T65" fmla="*/ 742 h 742"/>
                <a:gd name="T66" fmla="*/ 298 w 624"/>
                <a:gd name="T67" fmla="*/ 739 h 742"/>
                <a:gd name="T68" fmla="*/ 99 w 624"/>
                <a:gd name="T69" fmla="*/ 733 h 742"/>
                <a:gd name="T70" fmla="*/ 83 w 624"/>
                <a:gd name="T71" fmla="*/ 733 h 742"/>
                <a:gd name="T72" fmla="*/ 119 w 624"/>
                <a:gd name="T73" fmla="*/ 676 h 742"/>
                <a:gd name="T74" fmla="*/ 132 w 624"/>
                <a:gd name="T75" fmla="*/ 637 h 742"/>
                <a:gd name="T76" fmla="*/ 126 w 624"/>
                <a:gd name="T77" fmla="*/ 562 h 742"/>
                <a:gd name="T78" fmla="*/ 81 w 624"/>
                <a:gd name="T79" fmla="*/ 477 h 742"/>
                <a:gd name="T80" fmla="*/ 68 w 624"/>
                <a:gd name="T81" fmla="*/ 461 h 742"/>
                <a:gd name="T82" fmla="*/ 44 w 624"/>
                <a:gd name="T83" fmla="*/ 428 h 742"/>
                <a:gd name="T84" fmla="*/ 45 w 624"/>
                <a:gd name="T85" fmla="*/ 429 h 742"/>
                <a:gd name="T86" fmla="*/ 2 w 624"/>
                <a:gd name="T87" fmla="*/ 310 h 742"/>
                <a:gd name="T88" fmla="*/ 1 w 624"/>
                <a:gd name="T89" fmla="*/ 260 h 742"/>
                <a:gd name="T90" fmla="*/ 4 w 624"/>
                <a:gd name="T91" fmla="*/ 236 h 742"/>
                <a:gd name="T92" fmla="*/ 12 w 624"/>
                <a:gd name="T93" fmla="*/ 204 h 742"/>
                <a:gd name="T94" fmla="*/ 17 w 624"/>
                <a:gd name="T95" fmla="*/ 186 h 742"/>
                <a:gd name="T96" fmla="*/ 24 w 624"/>
                <a:gd name="T97" fmla="*/ 170 h 742"/>
                <a:gd name="T98" fmla="*/ 23 w 624"/>
                <a:gd name="T99" fmla="*/ 171 h 742"/>
                <a:gd name="T100" fmla="*/ 77 w 624"/>
                <a:gd name="T101" fmla="*/ 85 h 742"/>
                <a:gd name="T102" fmla="*/ 76 w 624"/>
                <a:gd name="T103" fmla="*/ 86 h 742"/>
                <a:gd name="T104" fmla="*/ 92 w 624"/>
                <a:gd name="T105" fmla="*/ 71 h 742"/>
                <a:gd name="T106" fmla="*/ 114 w 624"/>
                <a:gd name="T107" fmla="*/ 53 h 742"/>
                <a:gd name="T108" fmla="*/ 163 w 624"/>
                <a:gd name="T109" fmla="*/ 27 h 742"/>
                <a:gd name="T110" fmla="*/ 274 w 624"/>
                <a:gd name="T111" fmla="*/ 1 h 7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24" h="742">
                  <a:moveTo>
                    <a:pt x="274" y="1"/>
                  </a:moveTo>
                  <a:cubicBezTo>
                    <a:pt x="309" y="0"/>
                    <a:pt x="345" y="2"/>
                    <a:pt x="379" y="11"/>
                  </a:cubicBezTo>
                  <a:cubicBezTo>
                    <a:pt x="404" y="19"/>
                    <a:pt x="428" y="31"/>
                    <a:pt x="450" y="46"/>
                  </a:cubicBezTo>
                  <a:cubicBezTo>
                    <a:pt x="470" y="59"/>
                    <a:pt x="488" y="79"/>
                    <a:pt x="500" y="100"/>
                  </a:cubicBezTo>
                  <a:cubicBezTo>
                    <a:pt x="506" y="111"/>
                    <a:pt x="512" y="122"/>
                    <a:pt x="514" y="135"/>
                  </a:cubicBezTo>
                  <a:cubicBezTo>
                    <a:pt x="518" y="158"/>
                    <a:pt x="518" y="182"/>
                    <a:pt x="522" y="205"/>
                  </a:cubicBezTo>
                  <a:cubicBezTo>
                    <a:pt x="525" y="223"/>
                    <a:pt x="530" y="237"/>
                    <a:pt x="543" y="250"/>
                  </a:cubicBezTo>
                  <a:cubicBezTo>
                    <a:pt x="548" y="256"/>
                    <a:pt x="557" y="260"/>
                    <a:pt x="564" y="264"/>
                  </a:cubicBezTo>
                  <a:cubicBezTo>
                    <a:pt x="578" y="274"/>
                    <a:pt x="593" y="283"/>
                    <a:pt x="606" y="294"/>
                  </a:cubicBezTo>
                  <a:cubicBezTo>
                    <a:pt x="613" y="299"/>
                    <a:pt x="623" y="308"/>
                    <a:pt x="624" y="316"/>
                  </a:cubicBezTo>
                  <a:cubicBezTo>
                    <a:pt x="624" y="316"/>
                    <a:pt x="624" y="339"/>
                    <a:pt x="613" y="348"/>
                  </a:cubicBezTo>
                  <a:cubicBezTo>
                    <a:pt x="610" y="350"/>
                    <a:pt x="607" y="351"/>
                    <a:pt x="605" y="353"/>
                  </a:cubicBezTo>
                  <a:cubicBezTo>
                    <a:pt x="601" y="355"/>
                    <a:pt x="597" y="357"/>
                    <a:pt x="594" y="359"/>
                  </a:cubicBezTo>
                  <a:cubicBezTo>
                    <a:pt x="588" y="363"/>
                    <a:pt x="577" y="368"/>
                    <a:pt x="575" y="376"/>
                  </a:cubicBezTo>
                  <a:cubicBezTo>
                    <a:pt x="573" y="383"/>
                    <a:pt x="579" y="388"/>
                    <a:pt x="582" y="393"/>
                  </a:cubicBezTo>
                  <a:cubicBezTo>
                    <a:pt x="584" y="396"/>
                    <a:pt x="586" y="399"/>
                    <a:pt x="588" y="403"/>
                  </a:cubicBezTo>
                  <a:cubicBezTo>
                    <a:pt x="591" y="409"/>
                    <a:pt x="593" y="417"/>
                    <a:pt x="592" y="423"/>
                  </a:cubicBezTo>
                  <a:cubicBezTo>
                    <a:pt x="590" y="429"/>
                    <a:pt x="582" y="433"/>
                    <a:pt x="576" y="436"/>
                  </a:cubicBezTo>
                  <a:cubicBezTo>
                    <a:pt x="574" y="437"/>
                    <a:pt x="571" y="437"/>
                    <a:pt x="569" y="439"/>
                  </a:cubicBezTo>
                  <a:cubicBezTo>
                    <a:pt x="567" y="441"/>
                    <a:pt x="569" y="442"/>
                    <a:pt x="571" y="444"/>
                  </a:cubicBezTo>
                  <a:cubicBezTo>
                    <a:pt x="572" y="446"/>
                    <a:pt x="574" y="448"/>
                    <a:pt x="576" y="450"/>
                  </a:cubicBezTo>
                  <a:cubicBezTo>
                    <a:pt x="580" y="456"/>
                    <a:pt x="587" y="468"/>
                    <a:pt x="581" y="475"/>
                  </a:cubicBezTo>
                  <a:cubicBezTo>
                    <a:pt x="581" y="475"/>
                    <a:pt x="572" y="483"/>
                    <a:pt x="570" y="486"/>
                  </a:cubicBezTo>
                  <a:cubicBezTo>
                    <a:pt x="565" y="492"/>
                    <a:pt x="567" y="500"/>
                    <a:pt x="570" y="507"/>
                  </a:cubicBezTo>
                  <a:cubicBezTo>
                    <a:pt x="571" y="510"/>
                    <a:pt x="572" y="512"/>
                    <a:pt x="573" y="515"/>
                  </a:cubicBezTo>
                  <a:cubicBezTo>
                    <a:pt x="578" y="524"/>
                    <a:pt x="582" y="533"/>
                    <a:pt x="584" y="543"/>
                  </a:cubicBezTo>
                  <a:cubicBezTo>
                    <a:pt x="588" y="562"/>
                    <a:pt x="576" y="574"/>
                    <a:pt x="562" y="585"/>
                  </a:cubicBezTo>
                  <a:cubicBezTo>
                    <a:pt x="552" y="593"/>
                    <a:pt x="533" y="597"/>
                    <a:pt x="521" y="599"/>
                  </a:cubicBezTo>
                  <a:cubicBezTo>
                    <a:pt x="507" y="601"/>
                    <a:pt x="494" y="602"/>
                    <a:pt x="481" y="603"/>
                  </a:cubicBezTo>
                  <a:cubicBezTo>
                    <a:pt x="459" y="605"/>
                    <a:pt x="432" y="606"/>
                    <a:pt x="424" y="631"/>
                  </a:cubicBezTo>
                  <a:cubicBezTo>
                    <a:pt x="423" y="637"/>
                    <a:pt x="423" y="643"/>
                    <a:pt x="422" y="650"/>
                  </a:cubicBezTo>
                  <a:cubicBezTo>
                    <a:pt x="421" y="664"/>
                    <a:pt x="422" y="679"/>
                    <a:pt x="426" y="693"/>
                  </a:cubicBezTo>
                  <a:cubicBezTo>
                    <a:pt x="431" y="710"/>
                    <a:pt x="437" y="726"/>
                    <a:pt x="444" y="742"/>
                  </a:cubicBezTo>
                  <a:cubicBezTo>
                    <a:pt x="395" y="741"/>
                    <a:pt x="347" y="740"/>
                    <a:pt x="298" y="739"/>
                  </a:cubicBezTo>
                  <a:cubicBezTo>
                    <a:pt x="232" y="737"/>
                    <a:pt x="166" y="735"/>
                    <a:pt x="99" y="733"/>
                  </a:cubicBezTo>
                  <a:cubicBezTo>
                    <a:pt x="94" y="733"/>
                    <a:pt x="88" y="733"/>
                    <a:pt x="83" y="733"/>
                  </a:cubicBezTo>
                  <a:cubicBezTo>
                    <a:pt x="96" y="715"/>
                    <a:pt x="110" y="697"/>
                    <a:pt x="119" y="676"/>
                  </a:cubicBezTo>
                  <a:cubicBezTo>
                    <a:pt x="125" y="663"/>
                    <a:pt x="129" y="650"/>
                    <a:pt x="132" y="637"/>
                  </a:cubicBezTo>
                  <a:cubicBezTo>
                    <a:pt x="136" y="612"/>
                    <a:pt x="133" y="586"/>
                    <a:pt x="126" y="562"/>
                  </a:cubicBezTo>
                  <a:cubicBezTo>
                    <a:pt x="118" y="531"/>
                    <a:pt x="100" y="502"/>
                    <a:pt x="81" y="477"/>
                  </a:cubicBezTo>
                  <a:cubicBezTo>
                    <a:pt x="76" y="471"/>
                    <a:pt x="72" y="467"/>
                    <a:pt x="68" y="461"/>
                  </a:cubicBezTo>
                  <a:cubicBezTo>
                    <a:pt x="59" y="450"/>
                    <a:pt x="51" y="439"/>
                    <a:pt x="44" y="428"/>
                  </a:cubicBezTo>
                  <a:cubicBezTo>
                    <a:pt x="45" y="428"/>
                    <a:pt x="45" y="429"/>
                    <a:pt x="45" y="429"/>
                  </a:cubicBezTo>
                  <a:cubicBezTo>
                    <a:pt x="23" y="393"/>
                    <a:pt x="8" y="353"/>
                    <a:pt x="2" y="310"/>
                  </a:cubicBezTo>
                  <a:cubicBezTo>
                    <a:pt x="0" y="293"/>
                    <a:pt x="0" y="277"/>
                    <a:pt x="1" y="260"/>
                  </a:cubicBezTo>
                  <a:cubicBezTo>
                    <a:pt x="1" y="252"/>
                    <a:pt x="3" y="244"/>
                    <a:pt x="4" y="236"/>
                  </a:cubicBezTo>
                  <a:cubicBezTo>
                    <a:pt x="5" y="225"/>
                    <a:pt x="8" y="214"/>
                    <a:pt x="12" y="204"/>
                  </a:cubicBezTo>
                  <a:cubicBezTo>
                    <a:pt x="13" y="198"/>
                    <a:pt x="15" y="192"/>
                    <a:pt x="17" y="186"/>
                  </a:cubicBezTo>
                  <a:cubicBezTo>
                    <a:pt x="19" y="181"/>
                    <a:pt x="21" y="174"/>
                    <a:pt x="24" y="170"/>
                  </a:cubicBezTo>
                  <a:cubicBezTo>
                    <a:pt x="23" y="171"/>
                    <a:pt x="23" y="171"/>
                    <a:pt x="23" y="171"/>
                  </a:cubicBezTo>
                  <a:cubicBezTo>
                    <a:pt x="38" y="139"/>
                    <a:pt x="53" y="110"/>
                    <a:pt x="77" y="85"/>
                  </a:cubicBezTo>
                  <a:cubicBezTo>
                    <a:pt x="77" y="85"/>
                    <a:pt x="77" y="86"/>
                    <a:pt x="76" y="86"/>
                  </a:cubicBezTo>
                  <a:cubicBezTo>
                    <a:pt x="80" y="80"/>
                    <a:pt x="87" y="75"/>
                    <a:pt x="92" y="71"/>
                  </a:cubicBezTo>
                  <a:cubicBezTo>
                    <a:pt x="99" y="65"/>
                    <a:pt x="106" y="59"/>
                    <a:pt x="114" y="53"/>
                  </a:cubicBezTo>
                  <a:cubicBezTo>
                    <a:pt x="129" y="43"/>
                    <a:pt x="146" y="34"/>
                    <a:pt x="163" y="27"/>
                  </a:cubicBezTo>
                  <a:cubicBezTo>
                    <a:pt x="198" y="12"/>
                    <a:pt x="236" y="4"/>
                    <a:pt x="274" y="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01" name="PA_任意多边形 63"/>
            <p:cNvSpPr/>
            <p:nvPr>
              <p:custDataLst>
                <p:tags r:id="rId252"/>
              </p:custDataLst>
            </p:nvPr>
          </p:nvSpPr>
          <p:spPr bwMode="auto">
            <a:xfrm>
              <a:off x="4280809" y="1543891"/>
              <a:ext cx="3846766" cy="4571951"/>
            </a:xfrm>
            <a:custGeom>
              <a:avLst/>
              <a:gdLst>
                <a:gd name="T0" fmla="*/ 274 w 624"/>
                <a:gd name="T1" fmla="*/ 1 h 742"/>
                <a:gd name="T2" fmla="*/ 379 w 624"/>
                <a:gd name="T3" fmla="*/ 11 h 742"/>
                <a:gd name="T4" fmla="*/ 450 w 624"/>
                <a:gd name="T5" fmla="*/ 46 h 742"/>
                <a:gd name="T6" fmla="*/ 500 w 624"/>
                <a:gd name="T7" fmla="*/ 100 h 742"/>
                <a:gd name="T8" fmla="*/ 514 w 624"/>
                <a:gd name="T9" fmla="*/ 135 h 742"/>
                <a:gd name="T10" fmla="*/ 522 w 624"/>
                <a:gd name="T11" fmla="*/ 205 h 742"/>
                <a:gd name="T12" fmla="*/ 543 w 624"/>
                <a:gd name="T13" fmla="*/ 250 h 742"/>
                <a:gd name="T14" fmla="*/ 564 w 624"/>
                <a:gd name="T15" fmla="*/ 264 h 742"/>
                <a:gd name="T16" fmla="*/ 606 w 624"/>
                <a:gd name="T17" fmla="*/ 294 h 742"/>
                <a:gd name="T18" fmla="*/ 624 w 624"/>
                <a:gd name="T19" fmla="*/ 316 h 742"/>
                <a:gd name="T20" fmla="*/ 613 w 624"/>
                <a:gd name="T21" fmla="*/ 348 h 742"/>
                <a:gd name="T22" fmla="*/ 605 w 624"/>
                <a:gd name="T23" fmla="*/ 353 h 742"/>
                <a:gd name="T24" fmla="*/ 594 w 624"/>
                <a:gd name="T25" fmla="*/ 359 h 742"/>
                <a:gd name="T26" fmla="*/ 575 w 624"/>
                <a:gd name="T27" fmla="*/ 376 h 742"/>
                <a:gd name="T28" fmla="*/ 582 w 624"/>
                <a:gd name="T29" fmla="*/ 393 h 742"/>
                <a:gd name="T30" fmla="*/ 588 w 624"/>
                <a:gd name="T31" fmla="*/ 403 h 742"/>
                <a:gd name="T32" fmla="*/ 592 w 624"/>
                <a:gd name="T33" fmla="*/ 423 h 742"/>
                <a:gd name="T34" fmla="*/ 576 w 624"/>
                <a:gd name="T35" fmla="*/ 436 h 742"/>
                <a:gd name="T36" fmla="*/ 569 w 624"/>
                <a:gd name="T37" fmla="*/ 439 h 742"/>
                <a:gd name="T38" fmla="*/ 571 w 624"/>
                <a:gd name="T39" fmla="*/ 444 h 742"/>
                <a:gd name="T40" fmla="*/ 576 w 624"/>
                <a:gd name="T41" fmla="*/ 450 h 742"/>
                <a:gd name="T42" fmla="*/ 581 w 624"/>
                <a:gd name="T43" fmla="*/ 475 h 742"/>
                <a:gd name="T44" fmla="*/ 570 w 624"/>
                <a:gd name="T45" fmla="*/ 486 h 742"/>
                <a:gd name="T46" fmla="*/ 570 w 624"/>
                <a:gd name="T47" fmla="*/ 507 h 742"/>
                <a:gd name="T48" fmla="*/ 573 w 624"/>
                <a:gd name="T49" fmla="*/ 515 h 742"/>
                <a:gd name="T50" fmla="*/ 584 w 624"/>
                <a:gd name="T51" fmla="*/ 543 h 742"/>
                <a:gd name="T52" fmla="*/ 562 w 624"/>
                <a:gd name="T53" fmla="*/ 585 h 742"/>
                <a:gd name="T54" fmla="*/ 521 w 624"/>
                <a:gd name="T55" fmla="*/ 599 h 742"/>
                <a:gd name="T56" fmla="*/ 481 w 624"/>
                <a:gd name="T57" fmla="*/ 603 h 742"/>
                <a:gd name="T58" fmla="*/ 424 w 624"/>
                <a:gd name="T59" fmla="*/ 631 h 742"/>
                <a:gd name="T60" fmla="*/ 422 w 624"/>
                <a:gd name="T61" fmla="*/ 650 h 742"/>
                <a:gd name="T62" fmla="*/ 426 w 624"/>
                <a:gd name="T63" fmla="*/ 693 h 742"/>
                <a:gd name="T64" fmla="*/ 444 w 624"/>
                <a:gd name="T65" fmla="*/ 742 h 742"/>
                <a:gd name="T66" fmla="*/ 298 w 624"/>
                <a:gd name="T67" fmla="*/ 739 h 742"/>
                <a:gd name="T68" fmla="*/ 99 w 624"/>
                <a:gd name="T69" fmla="*/ 733 h 742"/>
                <a:gd name="T70" fmla="*/ 83 w 624"/>
                <a:gd name="T71" fmla="*/ 733 h 742"/>
                <a:gd name="T72" fmla="*/ 119 w 624"/>
                <a:gd name="T73" fmla="*/ 676 h 742"/>
                <a:gd name="T74" fmla="*/ 132 w 624"/>
                <a:gd name="T75" fmla="*/ 637 h 742"/>
                <a:gd name="T76" fmla="*/ 126 w 624"/>
                <a:gd name="T77" fmla="*/ 562 h 742"/>
                <a:gd name="T78" fmla="*/ 81 w 624"/>
                <a:gd name="T79" fmla="*/ 477 h 742"/>
                <a:gd name="T80" fmla="*/ 68 w 624"/>
                <a:gd name="T81" fmla="*/ 461 h 742"/>
                <a:gd name="T82" fmla="*/ 44 w 624"/>
                <a:gd name="T83" fmla="*/ 428 h 742"/>
                <a:gd name="T84" fmla="*/ 45 w 624"/>
                <a:gd name="T85" fmla="*/ 429 h 742"/>
                <a:gd name="T86" fmla="*/ 2 w 624"/>
                <a:gd name="T87" fmla="*/ 310 h 742"/>
                <a:gd name="T88" fmla="*/ 1 w 624"/>
                <a:gd name="T89" fmla="*/ 260 h 742"/>
                <a:gd name="T90" fmla="*/ 4 w 624"/>
                <a:gd name="T91" fmla="*/ 236 h 742"/>
                <a:gd name="T92" fmla="*/ 12 w 624"/>
                <a:gd name="T93" fmla="*/ 204 h 742"/>
                <a:gd name="T94" fmla="*/ 17 w 624"/>
                <a:gd name="T95" fmla="*/ 186 h 742"/>
                <a:gd name="T96" fmla="*/ 24 w 624"/>
                <a:gd name="T97" fmla="*/ 170 h 742"/>
                <a:gd name="T98" fmla="*/ 23 w 624"/>
                <a:gd name="T99" fmla="*/ 171 h 742"/>
                <a:gd name="T100" fmla="*/ 77 w 624"/>
                <a:gd name="T101" fmla="*/ 85 h 742"/>
                <a:gd name="T102" fmla="*/ 76 w 624"/>
                <a:gd name="T103" fmla="*/ 86 h 742"/>
                <a:gd name="T104" fmla="*/ 92 w 624"/>
                <a:gd name="T105" fmla="*/ 71 h 742"/>
                <a:gd name="T106" fmla="*/ 114 w 624"/>
                <a:gd name="T107" fmla="*/ 53 h 742"/>
                <a:gd name="T108" fmla="*/ 163 w 624"/>
                <a:gd name="T109" fmla="*/ 27 h 742"/>
                <a:gd name="T110" fmla="*/ 274 w 624"/>
                <a:gd name="T111" fmla="*/ 1 h 7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24" h="742">
                  <a:moveTo>
                    <a:pt x="274" y="1"/>
                  </a:moveTo>
                  <a:cubicBezTo>
                    <a:pt x="309" y="0"/>
                    <a:pt x="345" y="2"/>
                    <a:pt x="379" y="11"/>
                  </a:cubicBezTo>
                  <a:cubicBezTo>
                    <a:pt x="404" y="19"/>
                    <a:pt x="428" y="31"/>
                    <a:pt x="450" y="46"/>
                  </a:cubicBezTo>
                  <a:cubicBezTo>
                    <a:pt x="470" y="59"/>
                    <a:pt x="488" y="79"/>
                    <a:pt x="500" y="100"/>
                  </a:cubicBezTo>
                  <a:cubicBezTo>
                    <a:pt x="506" y="111"/>
                    <a:pt x="512" y="122"/>
                    <a:pt x="514" y="135"/>
                  </a:cubicBezTo>
                  <a:cubicBezTo>
                    <a:pt x="518" y="158"/>
                    <a:pt x="518" y="182"/>
                    <a:pt x="522" y="205"/>
                  </a:cubicBezTo>
                  <a:cubicBezTo>
                    <a:pt x="525" y="223"/>
                    <a:pt x="530" y="237"/>
                    <a:pt x="543" y="250"/>
                  </a:cubicBezTo>
                  <a:cubicBezTo>
                    <a:pt x="548" y="256"/>
                    <a:pt x="557" y="260"/>
                    <a:pt x="564" y="264"/>
                  </a:cubicBezTo>
                  <a:cubicBezTo>
                    <a:pt x="578" y="274"/>
                    <a:pt x="593" y="283"/>
                    <a:pt x="606" y="294"/>
                  </a:cubicBezTo>
                  <a:cubicBezTo>
                    <a:pt x="613" y="299"/>
                    <a:pt x="623" y="308"/>
                    <a:pt x="624" y="316"/>
                  </a:cubicBezTo>
                  <a:cubicBezTo>
                    <a:pt x="624" y="316"/>
                    <a:pt x="624" y="339"/>
                    <a:pt x="613" y="348"/>
                  </a:cubicBezTo>
                  <a:cubicBezTo>
                    <a:pt x="610" y="350"/>
                    <a:pt x="607" y="351"/>
                    <a:pt x="605" y="353"/>
                  </a:cubicBezTo>
                  <a:cubicBezTo>
                    <a:pt x="601" y="355"/>
                    <a:pt x="597" y="357"/>
                    <a:pt x="594" y="359"/>
                  </a:cubicBezTo>
                  <a:cubicBezTo>
                    <a:pt x="588" y="363"/>
                    <a:pt x="577" y="368"/>
                    <a:pt x="575" y="376"/>
                  </a:cubicBezTo>
                  <a:cubicBezTo>
                    <a:pt x="573" y="383"/>
                    <a:pt x="579" y="388"/>
                    <a:pt x="582" y="393"/>
                  </a:cubicBezTo>
                  <a:cubicBezTo>
                    <a:pt x="584" y="396"/>
                    <a:pt x="586" y="399"/>
                    <a:pt x="588" y="403"/>
                  </a:cubicBezTo>
                  <a:cubicBezTo>
                    <a:pt x="591" y="409"/>
                    <a:pt x="593" y="417"/>
                    <a:pt x="592" y="423"/>
                  </a:cubicBezTo>
                  <a:cubicBezTo>
                    <a:pt x="590" y="429"/>
                    <a:pt x="582" y="433"/>
                    <a:pt x="576" y="436"/>
                  </a:cubicBezTo>
                  <a:cubicBezTo>
                    <a:pt x="574" y="437"/>
                    <a:pt x="571" y="437"/>
                    <a:pt x="569" y="439"/>
                  </a:cubicBezTo>
                  <a:cubicBezTo>
                    <a:pt x="567" y="441"/>
                    <a:pt x="569" y="442"/>
                    <a:pt x="571" y="444"/>
                  </a:cubicBezTo>
                  <a:cubicBezTo>
                    <a:pt x="572" y="446"/>
                    <a:pt x="574" y="448"/>
                    <a:pt x="576" y="450"/>
                  </a:cubicBezTo>
                  <a:cubicBezTo>
                    <a:pt x="580" y="456"/>
                    <a:pt x="587" y="468"/>
                    <a:pt x="581" y="475"/>
                  </a:cubicBezTo>
                  <a:cubicBezTo>
                    <a:pt x="581" y="475"/>
                    <a:pt x="572" y="483"/>
                    <a:pt x="570" y="486"/>
                  </a:cubicBezTo>
                  <a:cubicBezTo>
                    <a:pt x="565" y="492"/>
                    <a:pt x="567" y="500"/>
                    <a:pt x="570" y="507"/>
                  </a:cubicBezTo>
                  <a:cubicBezTo>
                    <a:pt x="571" y="510"/>
                    <a:pt x="572" y="512"/>
                    <a:pt x="573" y="515"/>
                  </a:cubicBezTo>
                  <a:cubicBezTo>
                    <a:pt x="578" y="524"/>
                    <a:pt x="582" y="533"/>
                    <a:pt x="584" y="543"/>
                  </a:cubicBezTo>
                  <a:cubicBezTo>
                    <a:pt x="588" y="562"/>
                    <a:pt x="576" y="574"/>
                    <a:pt x="562" y="585"/>
                  </a:cubicBezTo>
                  <a:cubicBezTo>
                    <a:pt x="552" y="593"/>
                    <a:pt x="533" y="597"/>
                    <a:pt x="521" y="599"/>
                  </a:cubicBezTo>
                  <a:cubicBezTo>
                    <a:pt x="507" y="601"/>
                    <a:pt x="494" y="602"/>
                    <a:pt x="481" y="603"/>
                  </a:cubicBezTo>
                  <a:cubicBezTo>
                    <a:pt x="459" y="605"/>
                    <a:pt x="432" y="606"/>
                    <a:pt x="424" y="631"/>
                  </a:cubicBezTo>
                  <a:cubicBezTo>
                    <a:pt x="423" y="637"/>
                    <a:pt x="423" y="643"/>
                    <a:pt x="422" y="650"/>
                  </a:cubicBezTo>
                  <a:cubicBezTo>
                    <a:pt x="421" y="664"/>
                    <a:pt x="422" y="679"/>
                    <a:pt x="426" y="693"/>
                  </a:cubicBezTo>
                  <a:cubicBezTo>
                    <a:pt x="431" y="710"/>
                    <a:pt x="437" y="726"/>
                    <a:pt x="444" y="742"/>
                  </a:cubicBezTo>
                  <a:cubicBezTo>
                    <a:pt x="395" y="741"/>
                    <a:pt x="347" y="740"/>
                    <a:pt x="298" y="739"/>
                  </a:cubicBezTo>
                  <a:cubicBezTo>
                    <a:pt x="232" y="737"/>
                    <a:pt x="166" y="735"/>
                    <a:pt x="99" y="733"/>
                  </a:cubicBezTo>
                  <a:cubicBezTo>
                    <a:pt x="94" y="733"/>
                    <a:pt x="88" y="733"/>
                    <a:pt x="83" y="733"/>
                  </a:cubicBezTo>
                  <a:cubicBezTo>
                    <a:pt x="96" y="715"/>
                    <a:pt x="110" y="697"/>
                    <a:pt x="119" y="676"/>
                  </a:cubicBezTo>
                  <a:cubicBezTo>
                    <a:pt x="125" y="663"/>
                    <a:pt x="129" y="650"/>
                    <a:pt x="132" y="637"/>
                  </a:cubicBezTo>
                  <a:cubicBezTo>
                    <a:pt x="136" y="612"/>
                    <a:pt x="133" y="586"/>
                    <a:pt x="126" y="562"/>
                  </a:cubicBezTo>
                  <a:cubicBezTo>
                    <a:pt x="118" y="531"/>
                    <a:pt x="100" y="502"/>
                    <a:pt x="81" y="477"/>
                  </a:cubicBezTo>
                  <a:cubicBezTo>
                    <a:pt x="76" y="471"/>
                    <a:pt x="72" y="467"/>
                    <a:pt x="68" y="461"/>
                  </a:cubicBezTo>
                  <a:cubicBezTo>
                    <a:pt x="59" y="450"/>
                    <a:pt x="51" y="439"/>
                    <a:pt x="44" y="428"/>
                  </a:cubicBezTo>
                  <a:cubicBezTo>
                    <a:pt x="45" y="428"/>
                    <a:pt x="45" y="429"/>
                    <a:pt x="45" y="429"/>
                  </a:cubicBezTo>
                  <a:cubicBezTo>
                    <a:pt x="23" y="393"/>
                    <a:pt x="8" y="353"/>
                    <a:pt x="2" y="310"/>
                  </a:cubicBezTo>
                  <a:cubicBezTo>
                    <a:pt x="0" y="293"/>
                    <a:pt x="0" y="277"/>
                    <a:pt x="1" y="260"/>
                  </a:cubicBezTo>
                  <a:cubicBezTo>
                    <a:pt x="1" y="252"/>
                    <a:pt x="3" y="244"/>
                    <a:pt x="4" y="236"/>
                  </a:cubicBezTo>
                  <a:cubicBezTo>
                    <a:pt x="5" y="225"/>
                    <a:pt x="8" y="214"/>
                    <a:pt x="12" y="204"/>
                  </a:cubicBezTo>
                  <a:cubicBezTo>
                    <a:pt x="13" y="198"/>
                    <a:pt x="15" y="192"/>
                    <a:pt x="17" y="186"/>
                  </a:cubicBezTo>
                  <a:cubicBezTo>
                    <a:pt x="19" y="181"/>
                    <a:pt x="21" y="174"/>
                    <a:pt x="24" y="170"/>
                  </a:cubicBezTo>
                  <a:cubicBezTo>
                    <a:pt x="23" y="171"/>
                    <a:pt x="23" y="171"/>
                    <a:pt x="23" y="171"/>
                  </a:cubicBezTo>
                  <a:cubicBezTo>
                    <a:pt x="38" y="139"/>
                    <a:pt x="53" y="110"/>
                    <a:pt x="77" y="85"/>
                  </a:cubicBezTo>
                  <a:cubicBezTo>
                    <a:pt x="77" y="85"/>
                    <a:pt x="77" y="86"/>
                    <a:pt x="76" y="86"/>
                  </a:cubicBezTo>
                  <a:cubicBezTo>
                    <a:pt x="80" y="80"/>
                    <a:pt x="87" y="75"/>
                    <a:pt x="92" y="71"/>
                  </a:cubicBezTo>
                  <a:cubicBezTo>
                    <a:pt x="99" y="65"/>
                    <a:pt x="106" y="59"/>
                    <a:pt x="114" y="53"/>
                  </a:cubicBezTo>
                  <a:cubicBezTo>
                    <a:pt x="129" y="43"/>
                    <a:pt x="146" y="34"/>
                    <a:pt x="163" y="27"/>
                  </a:cubicBezTo>
                  <a:cubicBezTo>
                    <a:pt x="198" y="12"/>
                    <a:pt x="236" y="4"/>
                    <a:pt x="274" y="1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02" name="PA_任意多边形 64"/>
            <p:cNvSpPr/>
            <p:nvPr>
              <p:custDataLst>
                <p:tags r:id="rId253"/>
              </p:custDataLst>
            </p:nvPr>
          </p:nvSpPr>
          <p:spPr bwMode="auto">
            <a:xfrm>
              <a:off x="4317852" y="1586633"/>
              <a:ext cx="3772680" cy="4492167"/>
            </a:xfrm>
            <a:custGeom>
              <a:avLst/>
              <a:gdLst>
                <a:gd name="T0" fmla="*/ 88 w 612"/>
                <a:gd name="T1" fmla="*/ 720 h 729"/>
                <a:gd name="T2" fmla="*/ 131 w 612"/>
                <a:gd name="T3" fmla="*/ 631 h 729"/>
                <a:gd name="T4" fmla="*/ 79 w 612"/>
                <a:gd name="T5" fmla="*/ 466 h 729"/>
                <a:gd name="T6" fmla="*/ 66 w 612"/>
                <a:gd name="T7" fmla="*/ 450 h 729"/>
                <a:gd name="T8" fmla="*/ 44 w 612"/>
                <a:gd name="T9" fmla="*/ 418 h 729"/>
                <a:gd name="T10" fmla="*/ 1 w 612"/>
                <a:gd name="T11" fmla="*/ 253 h 729"/>
                <a:gd name="T12" fmla="*/ 4 w 612"/>
                <a:gd name="T13" fmla="*/ 230 h 729"/>
                <a:gd name="T14" fmla="*/ 17 w 612"/>
                <a:gd name="T15" fmla="*/ 181 h 729"/>
                <a:gd name="T16" fmla="*/ 23 w 612"/>
                <a:gd name="T17" fmla="*/ 166 h 729"/>
                <a:gd name="T18" fmla="*/ 23 w 612"/>
                <a:gd name="T19" fmla="*/ 166 h 729"/>
                <a:gd name="T20" fmla="*/ 75 w 612"/>
                <a:gd name="T21" fmla="*/ 82 h 729"/>
                <a:gd name="T22" fmla="*/ 86 w 612"/>
                <a:gd name="T23" fmla="*/ 71 h 729"/>
                <a:gd name="T24" fmla="*/ 111 w 612"/>
                <a:gd name="T25" fmla="*/ 51 h 729"/>
                <a:gd name="T26" fmla="*/ 268 w 612"/>
                <a:gd name="T27" fmla="*/ 0 h 729"/>
                <a:gd name="T28" fmla="*/ 371 w 612"/>
                <a:gd name="T29" fmla="*/ 10 h 729"/>
                <a:gd name="T30" fmla="*/ 489 w 612"/>
                <a:gd name="T31" fmla="*/ 96 h 729"/>
                <a:gd name="T32" fmla="*/ 506 w 612"/>
                <a:gd name="T33" fmla="*/ 164 h 729"/>
                <a:gd name="T34" fmla="*/ 533 w 612"/>
                <a:gd name="T35" fmla="*/ 247 h 729"/>
                <a:gd name="T36" fmla="*/ 555 w 612"/>
                <a:gd name="T37" fmla="*/ 262 h 729"/>
                <a:gd name="T38" fmla="*/ 597 w 612"/>
                <a:gd name="T39" fmla="*/ 291 h 729"/>
                <a:gd name="T40" fmla="*/ 612 w 612"/>
                <a:gd name="T41" fmla="*/ 309 h 729"/>
                <a:gd name="T42" fmla="*/ 596 w 612"/>
                <a:gd name="T43" fmla="*/ 341 h 729"/>
                <a:gd name="T44" fmla="*/ 585 w 612"/>
                <a:gd name="T45" fmla="*/ 347 h 729"/>
                <a:gd name="T46" fmla="*/ 563 w 612"/>
                <a:gd name="T47" fmla="*/ 367 h 729"/>
                <a:gd name="T48" fmla="*/ 571 w 612"/>
                <a:gd name="T49" fmla="*/ 389 h 729"/>
                <a:gd name="T50" fmla="*/ 580 w 612"/>
                <a:gd name="T51" fmla="*/ 415 h 729"/>
                <a:gd name="T52" fmla="*/ 568 w 612"/>
                <a:gd name="T53" fmla="*/ 423 h 729"/>
                <a:gd name="T54" fmla="*/ 559 w 612"/>
                <a:gd name="T55" fmla="*/ 428 h 729"/>
                <a:gd name="T56" fmla="*/ 560 w 612"/>
                <a:gd name="T57" fmla="*/ 441 h 729"/>
                <a:gd name="T58" fmla="*/ 565 w 612"/>
                <a:gd name="T59" fmla="*/ 446 h 729"/>
                <a:gd name="T60" fmla="*/ 569 w 612"/>
                <a:gd name="T61" fmla="*/ 465 h 729"/>
                <a:gd name="T62" fmla="*/ 559 w 612"/>
                <a:gd name="T63" fmla="*/ 476 h 729"/>
                <a:gd name="T64" fmla="*/ 562 w 612"/>
                <a:gd name="T65" fmla="*/ 511 h 729"/>
                <a:gd name="T66" fmla="*/ 572 w 612"/>
                <a:gd name="T67" fmla="*/ 537 h 729"/>
                <a:gd name="T68" fmla="*/ 514 w 612"/>
                <a:gd name="T69" fmla="*/ 586 h 729"/>
                <a:gd name="T70" fmla="*/ 472 w 612"/>
                <a:gd name="T71" fmla="*/ 590 h 729"/>
                <a:gd name="T72" fmla="*/ 410 w 612"/>
                <a:gd name="T73" fmla="*/ 640 h 729"/>
                <a:gd name="T74" fmla="*/ 414 w 612"/>
                <a:gd name="T75" fmla="*/ 688 h 729"/>
                <a:gd name="T76" fmla="*/ 93 w 612"/>
                <a:gd name="T77" fmla="*/ 720 h 7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612" h="729">
                  <a:moveTo>
                    <a:pt x="93" y="720"/>
                  </a:moveTo>
                  <a:cubicBezTo>
                    <a:pt x="92" y="720"/>
                    <a:pt x="90" y="720"/>
                    <a:pt x="88" y="720"/>
                  </a:cubicBezTo>
                  <a:cubicBezTo>
                    <a:pt x="100" y="705"/>
                    <a:pt x="111" y="689"/>
                    <a:pt x="119" y="671"/>
                  </a:cubicBezTo>
                  <a:cubicBezTo>
                    <a:pt x="125" y="658"/>
                    <a:pt x="129" y="645"/>
                    <a:pt x="131" y="631"/>
                  </a:cubicBezTo>
                  <a:cubicBezTo>
                    <a:pt x="136" y="609"/>
                    <a:pt x="134" y="584"/>
                    <a:pt x="126" y="554"/>
                  </a:cubicBezTo>
                  <a:cubicBezTo>
                    <a:pt x="118" y="521"/>
                    <a:pt x="99" y="492"/>
                    <a:pt x="79" y="466"/>
                  </a:cubicBezTo>
                  <a:cubicBezTo>
                    <a:pt x="77" y="463"/>
                    <a:pt x="74" y="460"/>
                    <a:pt x="72" y="457"/>
                  </a:cubicBezTo>
                  <a:cubicBezTo>
                    <a:pt x="70" y="455"/>
                    <a:pt x="68" y="453"/>
                    <a:pt x="66" y="450"/>
                  </a:cubicBezTo>
                  <a:cubicBezTo>
                    <a:pt x="57" y="439"/>
                    <a:pt x="50" y="428"/>
                    <a:pt x="44" y="418"/>
                  </a:cubicBezTo>
                  <a:cubicBezTo>
                    <a:pt x="44" y="418"/>
                    <a:pt x="44" y="418"/>
                    <a:pt x="44" y="418"/>
                  </a:cubicBezTo>
                  <a:cubicBezTo>
                    <a:pt x="21" y="380"/>
                    <a:pt x="7" y="341"/>
                    <a:pt x="2" y="302"/>
                  </a:cubicBezTo>
                  <a:cubicBezTo>
                    <a:pt x="0" y="285"/>
                    <a:pt x="0" y="269"/>
                    <a:pt x="1" y="253"/>
                  </a:cubicBezTo>
                  <a:cubicBezTo>
                    <a:pt x="1" y="248"/>
                    <a:pt x="2" y="243"/>
                    <a:pt x="3" y="238"/>
                  </a:cubicBezTo>
                  <a:cubicBezTo>
                    <a:pt x="3" y="235"/>
                    <a:pt x="3" y="233"/>
                    <a:pt x="4" y="230"/>
                  </a:cubicBezTo>
                  <a:cubicBezTo>
                    <a:pt x="5" y="219"/>
                    <a:pt x="8" y="209"/>
                    <a:pt x="11" y="198"/>
                  </a:cubicBezTo>
                  <a:cubicBezTo>
                    <a:pt x="13" y="193"/>
                    <a:pt x="15" y="187"/>
                    <a:pt x="17" y="181"/>
                  </a:cubicBezTo>
                  <a:cubicBezTo>
                    <a:pt x="17" y="180"/>
                    <a:pt x="18" y="178"/>
                    <a:pt x="18" y="177"/>
                  </a:cubicBezTo>
                  <a:cubicBezTo>
                    <a:pt x="19" y="173"/>
                    <a:pt x="21" y="169"/>
                    <a:pt x="23" y="166"/>
                  </a:cubicBezTo>
                  <a:cubicBezTo>
                    <a:pt x="20" y="164"/>
                    <a:pt x="20" y="164"/>
                    <a:pt x="20" y="164"/>
                  </a:cubicBezTo>
                  <a:cubicBezTo>
                    <a:pt x="23" y="166"/>
                    <a:pt x="23" y="166"/>
                    <a:pt x="23" y="166"/>
                  </a:cubicBezTo>
                  <a:cubicBezTo>
                    <a:pt x="35" y="139"/>
                    <a:pt x="51" y="108"/>
                    <a:pt x="75" y="82"/>
                  </a:cubicBezTo>
                  <a:cubicBezTo>
                    <a:pt x="75" y="82"/>
                    <a:pt x="75" y="82"/>
                    <a:pt x="75" y="82"/>
                  </a:cubicBezTo>
                  <a:cubicBezTo>
                    <a:pt x="76" y="81"/>
                    <a:pt x="76" y="81"/>
                    <a:pt x="76" y="81"/>
                  </a:cubicBezTo>
                  <a:cubicBezTo>
                    <a:pt x="79" y="78"/>
                    <a:pt x="82" y="75"/>
                    <a:pt x="86" y="71"/>
                  </a:cubicBezTo>
                  <a:cubicBezTo>
                    <a:pt x="87" y="70"/>
                    <a:pt x="88" y="69"/>
                    <a:pt x="90" y="68"/>
                  </a:cubicBezTo>
                  <a:cubicBezTo>
                    <a:pt x="97" y="62"/>
                    <a:pt x="104" y="56"/>
                    <a:pt x="111" y="51"/>
                  </a:cubicBezTo>
                  <a:cubicBezTo>
                    <a:pt x="126" y="41"/>
                    <a:pt x="142" y="32"/>
                    <a:pt x="159" y="25"/>
                  </a:cubicBezTo>
                  <a:cubicBezTo>
                    <a:pt x="192" y="11"/>
                    <a:pt x="228" y="3"/>
                    <a:pt x="268" y="0"/>
                  </a:cubicBezTo>
                  <a:cubicBezTo>
                    <a:pt x="275" y="0"/>
                    <a:pt x="282" y="0"/>
                    <a:pt x="289" y="0"/>
                  </a:cubicBezTo>
                  <a:cubicBezTo>
                    <a:pt x="320" y="0"/>
                    <a:pt x="347" y="3"/>
                    <a:pt x="371" y="10"/>
                  </a:cubicBezTo>
                  <a:cubicBezTo>
                    <a:pt x="394" y="17"/>
                    <a:pt x="416" y="27"/>
                    <a:pt x="440" y="44"/>
                  </a:cubicBezTo>
                  <a:cubicBezTo>
                    <a:pt x="460" y="57"/>
                    <a:pt x="478" y="76"/>
                    <a:pt x="489" y="96"/>
                  </a:cubicBezTo>
                  <a:cubicBezTo>
                    <a:pt x="494" y="106"/>
                    <a:pt x="500" y="117"/>
                    <a:pt x="502" y="129"/>
                  </a:cubicBezTo>
                  <a:cubicBezTo>
                    <a:pt x="504" y="140"/>
                    <a:pt x="505" y="153"/>
                    <a:pt x="506" y="164"/>
                  </a:cubicBezTo>
                  <a:cubicBezTo>
                    <a:pt x="507" y="176"/>
                    <a:pt x="508" y="188"/>
                    <a:pt x="510" y="199"/>
                  </a:cubicBezTo>
                  <a:cubicBezTo>
                    <a:pt x="513" y="218"/>
                    <a:pt x="519" y="233"/>
                    <a:pt x="533" y="247"/>
                  </a:cubicBezTo>
                  <a:cubicBezTo>
                    <a:pt x="537" y="252"/>
                    <a:pt x="544" y="256"/>
                    <a:pt x="549" y="259"/>
                  </a:cubicBezTo>
                  <a:cubicBezTo>
                    <a:pt x="551" y="260"/>
                    <a:pt x="553" y="261"/>
                    <a:pt x="555" y="262"/>
                  </a:cubicBezTo>
                  <a:cubicBezTo>
                    <a:pt x="559" y="265"/>
                    <a:pt x="559" y="265"/>
                    <a:pt x="559" y="265"/>
                  </a:cubicBezTo>
                  <a:cubicBezTo>
                    <a:pt x="572" y="273"/>
                    <a:pt x="585" y="282"/>
                    <a:pt x="597" y="291"/>
                  </a:cubicBezTo>
                  <a:cubicBezTo>
                    <a:pt x="600" y="294"/>
                    <a:pt x="611" y="303"/>
                    <a:pt x="612" y="309"/>
                  </a:cubicBezTo>
                  <a:cubicBezTo>
                    <a:pt x="612" y="309"/>
                    <a:pt x="612" y="309"/>
                    <a:pt x="612" y="309"/>
                  </a:cubicBezTo>
                  <a:cubicBezTo>
                    <a:pt x="612" y="314"/>
                    <a:pt x="611" y="330"/>
                    <a:pt x="603" y="336"/>
                  </a:cubicBezTo>
                  <a:cubicBezTo>
                    <a:pt x="601" y="338"/>
                    <a:pt x="598" y="339"/>
                    <a:pt x="596" y="341"/>
                  </a:cubicBezTo>
                  <a:cubicBezTo>
                    <a:pt x="593" y="342"/>
                    <a:pt x="593" y="342"/>
                    <a:pt x="593" y="342"/>
                  </a:cubicBezTo>
                  <a:cubicBezTo>
                    <a:pt x="590" y="344"/>
                    <a:pt x="587" y="346"/>
                    <a:pt x="585" y="347"/>
                  </a:cubicBezTo>
                  <a:cubicBezTo>
                    <a:pt x="584" y="348"/>
                    <a:pt x="582" y="349"/>
                    <a:pt x="581" y="349"/>
                  </a:cubicBezTo>
                  <a:cubicBezTo>
                    <a:pt x="574" y="353"/>
                    <a:pt x="565" y="358"/>
                    <a:pt x="563" y="367"/>
                  </a:cubicBezTo>
                  <a:cubicBezTo>
                    <a:pt x="561" y="376"/>
                    <a:pt x="566" y="382"/>
                    <a:pt x="569" y="386"/>
                  </a:cubicBezTo>
                  <a:cubicBezTo>
                    <a:pt x="570" y="387"/>
                    <a:pt x="571" y="388"/>
                    <a:pt x="571" y="389"/>
                  </a:cubicBezTo>
                  <a:cubicBezTo>
                    <a:pt x="574" y="393"/>
                    <a:pt x="575" y="396"/>
                    <a:pt x="576" y="398"/>
                  </a:cubicBezTo>
                  <a:cubicBezTo>
                    <a:pt x="579" y="404"/>
                    <a:pt x="580" y="410"/>
                    <a:pt x="580" y="415"/>
                  </a:cubicBezTo>
                  <a:cubicBezTo>
                    <a:pt x="579" y="418"/>
                    <a:pt x="572" y="421"/>
                    <a:pt x="568" y="423"/>
                  </a:cubicBezTo>
                  <a:cubicBezTo>
                    <a:pt x="568" y="423"/>
                    <a:pt x="568" y="423"/>
                    <a:pt x="568" y="423"/>
                  </a:cubicBezTo>
                  <a:cubicBezTo>
                    <a:pt x="567" y="423"/>
                    <a:pt x="567" y="424"/>
                    <a:pt x="566" y="424"/>
                  </a:cubicBezTo>
                  <a:cubicBezTo>
                    <a:pt x="564" y="425"/>
                    <a:pt x="561" y="426"/>
                    <a:pt x="559" y="428"/>
                  </a:cubicBezTo>
                  <a:cubicBezTo>
                    <a:pt x="557" y="430"/>
                    <a:pt x="556" y="432"/>
                    <a:pt x="556" y="434"/>
                  </a:cubicBezTo>
                  <a:cubicBezTo>
                    <a:pt x="556" y="437"/>
                    <a:pt x="558" y="439"/>
                    <a:pt x="560" y="441"/>
                  </a:cubicBezTo>
                  <a:cubicBezTo>
                    <a:pt x="561" y="441"/>
                    <a:pt x="561" y="441"/>
                    <a:pt x="561" y="441"/>
                  </a:cubicBezTo>
                  <a:cubicBezTo>
                    <a:pt x="562" y="443"/>
                    <a:pt x="564" y="445"/>
                    <a:pt x="565" y="446"/>
                  </a:cubicBezTo>
                  <a:cubicBezTo>
                    <a:pt x="569" y="452"/>
                    <a:pt x="573" y="461"/>
                    <a:pt x="570" y="464"/>
                  </a:cubicBezTo>
                  <a:cubicBezTo>
                    <a:pt x="569" y="465"/>
                    <a:pt x="569" y="465"/>
                    <a:pt x="569" y="465"/>
                  </a:cubicBezTo>
                  <a:cubicBezTo>
                    <a:pt x="569" y="466"/>
                    <a:pt x="568" y="466"/>
                    <a:pt x="567" y="467"/>
                  </a:cubicBezTo>
                  <a:cubicBezTo>
                    <a:pt x="564" y="471"/>
                    <a:pt x="561" y="474"/>
                    <a:pt x="559" y="476"/>
                  </a:cubicBezTo>
                  <a:cubicBezTo>
                    <a:pt x="556" y="481"/>
                    <a:pt x="552" y="489"/>
                    <a:pt x="558" y="502"/>
                  </a:cubicBezTo>
                  <a:cubicBezTo>
                    <a:pt x="559" y="505"/>
                    <a:pt x="561" y="508"/>
                    <a:pt x="562" y="511"/>
                  </a:cubicBezTo>
                  <a:cubicBezTo>
                    <a:pt x="563" y="512"/>
                    <a:pt x="563" y="512"/>
                    <a:pt x="563" y="512"/>
                  </a:cubicBezTo>
                  <a:cubicBezTo>
                    <a:pt x="567" y="520"/>
                    <a:pt x="571" y="528"/>
                    <a:pt x="572" y="537"/>
                  </a:cubicBezTo>
                  <a:cubicBezTo>
                    <a:pt x="575" y="552"/>
                    <a:pt x="567" y="562"/>
                    <a:pt x="552" y="574"/>
                  </a:cubicBezTo>
                  <a:cubicBezTo>
                    <a:pt x="542" y="581"/>
                    <a:pt x="523" y="585"/>
                    <a:pt x="514" y="586"/>
                  </a:cubicBezTo>
                  <a:cubicBezTo>
                    <a:pt x="501" y="588"/>
                    <a:pt x="489" y="589"/>
                    <a:pt x="477" y="590"/>
                  </a:cubicBezTo>
                  <a:cubicBezTo>
                    <a:pt x="472" y="590"/>
                    <a:pt x="472" y="590"/>
                    <a:pt x="472" y="590"/>
                  </a:cubicBezTo>
                  <a:cubicBezTo>
                    <a:pt x="451" y="592"/>
                    <a:pt x="421" y="594"/>
                    <a:pt x="413" y="622"/>
                  </a:cubicBezTo>
                  <a:cubicBezTo>
                    <a:pt x="411" y="628"/>
                    <a:pt x="411" y="634"/>
                    <a:pt x="410" y="640"/>
                  </a:cubicBezTo>
                  <a:cubicBezTo>
                    <a:pt x="410" y="643"/>
                    <a:pt x="410" y="643"/>
                    <a:pt x="410" y="643"/>
                  </a:cubicBezTo>
                  <a:cubicBezTo>
                    <a:pt x="409" y="660"/>
                    <a:pt x="411" y="675"/>
                    <a:pt x="414" y="688"/>
                  </a:cubicBezTo>
                  <a:cubicBezTo>
                    <a:pt x="418" y="702"/>
                    <a:pt x="423" y="716"/>
                    <a:pt x="429" y="729"/>
                  </a:cubicBezTo>
                  <a:cubicBezTo>
                    <a:pt x="93" y="720"/>
                    <a:pt x="93" y="720"/>
                    <a:pt x="93" y="72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03" name="PA_任意多边形 76"/>
            <p:cNvSpPr/>
            <p:nvPr>
              <p:custDataLst>
                <p:tags r:id="rId254"/>
              </p:custDataLst>
            </p:nvPr>
          </p:nvSpPr>
          <p:spPr bwMode="auto">
            <a:xfrm>
              <a:off x="7844054" y="3947407"/>
              <a:ext cx="5699" cy="12823"/>
            </a:xfrm>
            <a:custGeom>
              <a:avLst/>
              <a:gdLst>
                <a:gd name="T0" fmla="*/ 0 w 4"/>
                <a:gd name="T1" fmla="*/ 9 h 9"/>
                <a:gd name="T2" fmla="*/ 0 w 4"/>
                <a:gd name="T3" fmla="*/ 9 h 9"/>
                <a:gd name="T4" fmla="*/ 0 w 4"/>
                <a:gd name="T5" fmla="*/ 9 h 9"/>
                <a:gd name="T6" fmla="*/ 4 w 4"/>
                <a:gd name="T7" fmla="*/ 0 h 9"/>
                <a:gd name="T8" fmla="*/ 0 w 4"/>
                <a:gd name="T9" fmla="*/ 9 h 9"/>
                <a:gd name="T10" fmla="*/ 0 w 4"/>
                <a:gd name="T11" fmla="*/ 9 h 9"/>
                <a:gd name="T12" fmla="*/ 0 w 4"/>
                <a:gd name="T13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9">
                  <a:moveTo>
                    <a:pt x="0" y="9"/>
                  </a:moveTo>
                  <a:lnTo>
                    <a:pt x="0" y="9"/>
                  </a:lnTo>
                  <a:lnTo>
                    <a:pt x="0" y="9"/>
                  </a:lnTo>
                  <a:lnTo>
                    <a:pt x="4" y="0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04" name="PA_任意多边形 77"/>
            <p:cNvSpPr/>
            <p:nvPr>
              <p:custDataLst>
                <p:tags r:id="rId255"/>
              </p:custDataLst>
            </p:nvPr>
          </p:nvSpPr>
          <p:spPr bwMode="auto">
            <a:xfrm>
              <a:off x="7844054" y="3960229"/>
              <a:ext cx="0" cy="5699"/>
            </a:xfrm>
            <a:custGeom>
              <a:avLst/>
              <a:gdLst>
                <a:gd name="T0" fmla="*/ 0 h 4"/>
                <a:gd name="T1" fmla="*/ 4 h 4"/>
                <a:gd name="T2" fmla="*/ 0 h 4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4">
                  <a:moveTo>
                    <a:pt x="0" y="0"/>
                  </a:moveTo>
                  <a:lnTo>
                    <a:pt x="0" y="4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05" name="PA_任意多边形 78"/>
            <p:cNvSpPr/>
            <p:nvPr>
              <p:custDataLst>
                <p:tags r:id="rId256"/>
              </p:custDataLst>
            </p:nvPr>
          </p:nvSpPr>
          <p:spPr bwMode="auto">
            <a:xfrm>
              <a:off x="7844054" y="3965928"/>
              <a:ext cx="0" cy="5699"/>
            </a:xfrm>
            <a:custGeom>
              <a:avLst/>
              <a:gdLst>
                <a:gd name="T0" fmla="*/ 4 h 4"/>
                <a:gd name="T1" fmla="*/ 4 h 4"/>
                <a:gd name="T2" fmla="*/ 0 h 4"/>
                <a:gd name="T3" fmla="*/ 0 h 4"/>
                <a:gd name="T4" fmla="*/ 0 h 4"/>
                <a:gd name="T5" fmla="*/ 0 h 4"/>
                <a:gd name="T6" fmla="*/ 4 h 4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</a:cxnLst>
              <a:rect l="0" t="0" r="r" b="b"/>
              <a:pathLst>
                <a:path h="4">
                  <a:moveTo>
                    <a:pt x="0" y="4"/>
                  </a:moveTo>
                  <a:lnTo>
                    <a:pt x="0" y="4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06" name="PA_任意多边形 79"/>
            <p:cNvSpPr/>
            <p:nvPr>
              <p:custDataLst>
                <p:tags r:id="rId257"/>
              </p:custDataLst>
            </p:nvPr>
          </p:nvSpPr>
          <p:spPr bwMode="auto">
            <a:xfrm>
              <a:off x="7868275" y="3990149"/>
              <a:ext cx="5699" cy="7124"/>
            </a:xfrm>
            <a:custGeom>
              <a:avLst/>
              <a:gdLst>
                <a:gd name="T0" fmla="*/ 4 w 4"/>
                <a:gd name="T1" fmla="*/ 0 h 5"/>
                <a:gd name="T2" fmla="*/ 4 w 4"/>
                <a:gd name="T3" fmla="*/ 0 h 5"/>
                <a:gd name="T4" fmla="*/ 0 w 4"/>
                <a:gd name="T5" fmla="*/ 5 h 5"/>
                <a:gd name="T6" fmla="*/ 4 w 4"/>
                <a:gd name="T7" fmla="*/ 5 h 5"/>
                <a:gd name="T8" fmla="*/ 4 w 4"/>
                <a:gd name="T9" fmla="*/ 5 h 5"/>
                <a:gd name="T10" fmla="*/ 4 w 4"/>
                <a:gd name="T1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5">
                  <a:moveTo>
                    <a:pt x="4" y="0"/>
                  </a:moveTo>
                  <a:lnTo>
                    <a:pt x="4" y="0"/>
                  </a:lnTo>
                  <a:lnTo>
                    <a:pt x="0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07" name="PA_矩形 80"/>
            <p:cNvSpPr>
              <a:spLocks noChangeArrowheads="1"/>
            </p:cNvSpPr>
            <p:nvPr>
              <p:custDataLst>
                <p:tags r:id="rId258"/>
              </p:custDataLst>
            </p:nvPr>
          </p:nvSpPr>
          <p:spPr bwMode="auto">
            <a:xfrm>
              <a:off x="7868275" y="3997272"/>
              <a:ext cx="1425" cy="5699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08" name="PA_矩形 81"/>
            <p:cNvSpPr>
              <a:spLocks noChangeArrowheads="1"/>
            </p:cNvSpPr>
            <p:nvPr>
              <p:custDataLst>
                <p:tags r:id="rId259"/>
              </p:custDataLst>
            </p:nvPr>
          </p:nvSpPr>
          <p:spPr bwMode="auto">
            <a:xfrm>
              <a:off x="7825533" y="4310712"/>
              <a:ext cx="1425" cy="142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09" name="PA_矩形 82"/>
            <p:cNvSpPr>
              <a:spLocks noChangeArrowheads="1"/>
            </p:cNvSpPr>
            <p:nvPr>
              <p:custDataLst>
                <p:tags r:id="rId260"/>
              </p:custDataLst>
            </p:nvPr>
          </p:nvSpPr>
          <p:spPr bwMode="auto">
            <a:xfrm>
              <a:off x="7849753" y="4347755"/>
              <a:ext cx="1425" cy="142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10" name="PA_矩形 83"/>
            <p:cNvSpPr>
              <a:spLocks noChangeArrowheads="1"/>
            </p:cNvSpPr>
            <p:nvPr>
              <p:custDataLst>
                <p:tags r:id="rId261"/>
              </p:custDataLst>
            </p:nvPr>
          </p:nvSpPr>
          <p:spPr bwMode="auto">
            <a:xfrm>
              <a:off x="7849753" y="4347755"/>
              <a:ext cx="1425" cy="5699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11" name="PA_矩形 84"/>
            <p:cNvSpPr>
              <a:spLocks noChangeArrowheads="1"/>
            </p:cNvSpPr>
            <p:nvPr>
              <p:custDataLst>
                <p:tags r:id="rId262"/>
              </p:custDataLst>
            </p:nvPr>
          </p:nvSpPr>
          <p:spPr bwMode="auto">
            <a:xfrm>
              <a:off x="7873973" y="4427540"/>
              <a:ext cx="1425" cy="142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12" name="PA_矩形 85"/>
            <p:cNvSpPr>
              <a:spLocks noChangeArrowheads="1"/>
            </p:cNvSpPr>
            <p:nvPr>
              <p:custDataLst>
                <p:tags r:id="rId263"/>
              </p:custDataLst>
            </p:nvPr>
          </p:nvSpPr>
          <p:spPr bwMode="auto">
            <a:xfrm>
              <a:off x="7992225" y="3725149"/>
              <a:ext cx="1425" cy="142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13" name="PA_任意多边形 86"/>
            <p:cNvSpPr/>
            <p:nvPr>
              <p:custDataLst>
                <p:tags r:id="rId264"/>
              </p:custDataLst>
            </p:nvPr>
          </p:nvSpPr>
          <p:spPr bwMode="auto">
            <a:xfrm>
              <a:off x="7844054" y="3947407"/>
              <a:ext cx="5699" cy="12823"/>
            </a:xfrm>
            <a:custGeom>
              <a:avLst/>
              <a:gdLst>
                <a:gd name="T0" fmla="*/ 0 w 4"/>
                <a:gd name="T1" fmla="*/ 9 h 9"/>
                <a:gd name="T2" fmla="*/ 0 w 4"/>
                <a:gd name="T3" fmla="*/ 9 h 9"/>
                <a:gd name="T4" fmla="*/ 0 w 4"/>
                <a:gd name="T5" fmla="*/ 9 h 9"/>
                <a:gd name="T6" fmla="*/ 4 w 4"/>
                <a:gd name="T7" fmla="*/ 0 h 9"/>
                <a:gd name="T8" fmla="*/ 0 w 4"/>
                <a:gd name="T9" fmla="*/ 9 h 9"/>
                <a:gd name="T10" fmla="*/ 0 w 4"/>
                <a:gd name="T11" fmla="*/ 9 h 9"/>
                <a:gd name="T12" fmla="*/ 0 w 4"/>
                <a:gd name="T13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9">
                  <a:moveTo>
                    <a:pt x="0" y="9"/>
                  </a:moveTo>
                  <a:lnTo>
                    <a:pt x="0" y="9"/>
                  </a:lnTo>
                  <a:lnTo>
                    <a:pt x="0" y="9"/>
                  </a:lnTo>
                  <a:lnTo>
                    <a:pt x="4" y="0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14" name="PA_任意多边形 87"/>
            <p:cNvSpPr/>
            <p:nvPr>
              <p:custDataLst>
                <p:tags r:id="rId265"/>
              </p:custDataLst>
            </p:nvPr>
          </p:nvSpPr>
          <p:spPr bwMode="auto">
            <a:xfrm>
              <a:off x="7844054" y="3960229"/>
              <a:ext cx="0" cy="5699"/>
            </a:xfrm>
            <a:custGeom>
              <a:avLst/>
              <a:gdLst>
                <a:gd name="T0" fmla="*/ 0 h 4"/>
                <a:gd name="T1" fmla="*/ 4 h 4"/>
                <a:gd name="T2" fmla="*/ 0 h 4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4">
                  <a:moveTo>
                    <a:pt x="0" y="0"/>
                  </a:moveTo>
                  <a:lnTo>
                    <a:pt x="0" y="4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15" name="PA_任意多边形 88"/>
            <p:cNvSpPr/>
            <p:nvPr>
              <p:custDataLst>
                <p:tags r:id="rId266"/>
              </p:custDataLst>
            </p:nvPr>
          </p:nvSpPr>
          <p:spPr bwMode="auto">
            <a:xfrm>
              <a:off x="7844054" y="3965928"/>
              <a:ext cx="0" cy="5699"/>
            </a:xfrm>
            <a:custGeom>
              <a:avLst/>
              <a:gdLst>
                <a:gd name="T0" fmla="*/ 4 h 4"/>
                <a:gd name="T1" fmla="*/ 4 h 4"/>
                <a:gd name="T2" fmla="*/ 0 h 4"/>
                <a:gd name="T3" fmla="*/ 0 h 4"/>
                <a:gd name="T4" fmla="*/ 0 h 4"/>
                <a:gd name="T5" fmla="*/ 0 h 4"/>
                <a:gd name="T6" fmla="*/ 4 h 4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</a:cxnLst>
              <a:rect l="0" t="0" r="r" b="b"/>
              <a:pathLst>
                <a:path h="4">
                  <a:moveTo>
                    <a:pt x="0" y="4"/>
                  </a:moveTo>
                  <a:lnTo>
                    <a:pt x="0" y="4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16" name="PA_任意多边形 89"/>
            <p:cNvSpPr/>
            <p:nvPr>
              <p:custDataLst>
                <p:tags r:id="rId267"/>
              </p:custDataLst>
            </p:nvPr>
          </p:nvSpPr>
          <p:spPr bwMode="auto">
            <a:xfrm>
              <a:off x="7868275" y="3990149"/>
              <a:ext cx="5699" cy="7124"/>
            </a:xfrm>
            <a:custGeom>
              <a:avLst/>
              <a:gdLst>
                <a:gd name="T0" fmla="*/ 4 w 4"/>
                <a:gd name="T1" fmla="*/ 0 h 5"/>
                <a:gd name="T2" fmla="*/ 4 w 4"/>
                <a:gd name="T3" fmla="*/ 0 h 5"/>
                <a:gd name="T4" fmla="*/ 0 w 4"/>
                <a:gd name="T5" fmla="*/ 5 h 5"/>
                <a:gd name="T6" fmla="*/ 4 w 4"/>
                <a:gd name="T7" fmla="*/ 5 h 5"/>
                <a:gd name="T8" fmla="*/ 4 w 4"/>
                <a:gd name="T9" fmla="*/ 5 h 5"/>
                <a:gd name="T10" fmla="*/ 4 w 4"/>
                <a:gd name="T1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5">
                  <a:moveTo>
                    <a:pt x="4" y="0"/>
                  </a:moveTo>
                  <a:lnTo>
                    <a:pt x="4" y="0"/>
                  </a:lnTo>
                  <a:lnTo>
                    <a:pt x="0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17" name="PA_矩形 90"/>
            <p:cNvSpPr>
              <a:spLocks noChangeArrowheads="1"/>
            </p:cNvSpPr>
            <p:nvPr>
              <p:custDataLst>
                <p:tags r:id="rId268"/>
              </p:custDataLst>
            </p:nvPr>
          </p:nvSpPr>
          <p:spPr bwMode="auto">
            <a:xfrm>
              <a:off x="7868275" y="3997272"/>
              <a:ext cx="1425" cy="5699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18" name="PA_任意多边形 91"/>
            <p:cNvSpPr/>
            <p:nvPr>
              <p:custDataLst>
                <p:tags r:id="rId269"/>
              </p:custDataLst>
            </p:nvPr>
          </p:nvSpPr>
          <p:spPr bwMode="auto">
            <a:xfrm>
              <a:off x="7905317" y="402719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19" name="PA_任意多边形 92"/>
            <p:cNvSpPr/>
            <p:nvPr>
              <p:custDataLst>
                <p:tags r:id="rId270"/>
              </p:custDataLst>
            </p:nvPr>
          </p:nvSpPr>
          <p:spPr bwMode="auto">
            <a:xfrm>
              <a:off x="7923838" y="4162540"/>
              <a:ext cx="0" cy="7124"/>
            </a:xfrm>
            <a:custGeom>
              <a:avLst/>
              <a:gdLst>
                <a:gd name="T0" fmla="*/ 5 h 5"/>
                <a:gd name="T1" fmla="*/ 0 h 5"/>
                <a:gd name="T2" fmla="*/ 5 h 5"/>
                <a:gd name="T3" fmla="*/ 5 h 5"/>
                <a:gd name="T4" fmla="*/ 5 h 5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5">
                  <a:moveTo>
                    <a:pt x="0" y="5"/>
                  </a:moveTo>
                  <a:lnTo>
                    <a:pt x="0" y="0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20" name="PA_矩形 93"/>
            <p:cNvSpPr>
              <a:spLocks noChangeArrowheads="1"/>
            </p:cNvSpPr>
            <p:nvPr>
              <p:custDataLst>
                <p:tags r:id="rId271"/>
              </p:custDataLst>
            </p:nvPr>
          </p:nvSpPr>
          <p:spPr bwMode="auto">
            <a:xfrm>
              <a:off x="7825533" y="4310712"/>
              <a:ext cx="1425" cy="142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21" name="PA_矩形 94"/>
            <p:cNvSpPr>
              <a:spLocks noChangeArrowheads="1"/>
            </p:cNvSpPr>
            <p:nvPr>
              <p:custDataLst>
                <p:tags r:id="rId272"/>
              </p:custDataLst>
            </p:nvPr>
          </p:nvSpPr>
          <p:spPr bwMode="auto">
            <a:xfrm>
              <a:off x="7831232" y="4316411"/>
              <a:ext cx="1425" cy="142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22" name="PA_矩形 95"/>
            <p:cNvSpPr>
              <a:spLocks noChangeArrowheads="1"/>
            </p:cNvSpPr>
            <p:nvPr>
              <p:custDataLst>
                <p:tags r:id="rId273"/>
              </p:custDataLst>
            </p:nvPr>
          </p:nvSpPr>
          <p:spPr bwMode="auto">
            <a:xfrm>
              <a:off x="7849753" y="4347755"/>
              <a:ext cx="1425" cy="142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23" name="PA_矩形 96"/>
            <p:cNvSpPr>
              <a:spLocks noChangeArrowheads="1"/>
            </p:cNvSpPr>
            <p:nvPr>
              <p:custDataLst>
                <p:tags r:id="rId274"/>
              </p:custDataLst>
            </p:nvPr>
          </p:nvSpPr>
          <p:spPr bwMode="auto">
            <a:xfrm>
              <a:off x="7849753" y="4347755"/>
              <a:ext cx="1425" cy="5699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24" name="PA_矩形 97"/>
            <p:cNvSpPr>
              <a:spLocks noChangeArrowheads="1"/>
            </p:cNvSpPr>
            <p:nvPr>
              <p:custDataLst>
                <p:tags r:id="rId275"/>
              </p:custDataLst>
            </p:nvPr>
          </p:nvSpPr>
          <p:spPr bwMode="auto">
            <a:xfrm>
              <a:off x="7855452" y="4360578"/>
              <a:ext cx="1425" cy="142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25" name="PA_矩形 98"/>
            <p:cNvSpPr>
              <a:spLocks noChangeArrowheads="1"/>
            </p:cNvSpPr>
            <p:nvPr>
              <p:custDataLst>
                <p:tags r:id="rId276"/>
              </p:custDataLst>
            </p:nvPr>
          </p:nvSpPr>
          <p:spPr bwMode="auto">
            <a:xfrm>
              <a:off x="7873973" y="4427540"/>
              <a:ext cx="1425" cy="142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26" name="PA_任意多边形 99"/>
            <p:cNvSpPr/>
            <p:nvPr>
              <p:custDataLst>
                <p:tags r:id="rId277"/>
              </p:custDataLst>
            </p:nvPr>
          </p:nvSpPr>
          <p:spPr bwMode="auto">
            <a:xfrm>
              <a:off x="7873973" y="4446062"/>
              <a:ext cx="0" cy="7124"/>
            </a:xfrm>
            <a:custGeom>
              <a:avLst/>
              <a:gdLst>
                <a:gd name="T0" fmla="*/ 5 h 5"/>
                <a:gd name="T1" fmla="*/ 0 h 5"/>
                <a:gd name="T2" fmla="*/ 5 h 5"/>
                <a:gd name="T3" fmla="*/ 5 h 5"/>
                <a:gd name="T4" fmla="*/ 5 h 5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5">
                  <a:moveTo>
                    <a:pt x="0" y="5"/>
                  </a:moveTo>
                  <a:lnTo>
                    <a:pt x="0" y="0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27" name="PA_任意多边形 100"/>
            <p:cNvSpPr/>
            <p:nvPr>
              <p:custDataLst>
                <p:tags r:id="rId278"/>
              </p:custDataLst>
            </p:nvPr>
          </p:nvSpPr>
          <p:spPr bwMode="auto">
            <a:xfrm>
              <a:off x="7862576" y="4464583"/>
              <a:ext cx="5699" cy="0"/>
            </a:xfrm>
            <a:custGeom>
              <a:avLst/>
              <a:gdLst>
                <a:gd name="T0" fmla="*/ 4 w 4"/>
                <a:gd name="T1" fmla="*/ 4 w 4"/>
                <a:gd name="T2" fmla="*/ 4 w 4"/>
                <a:gd name="T3" fmla="*/ 0 w 4"/>
                <a:gd name="T4" fmla="*/ 4 w 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4">
                  <a:moveTo>
                    <a:pt x="4" y="0"/>
                  </a:moveTo>
                  <a:lnTo>
                    <a:pt x="4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28" name="PA_任意多边形 101"/>
            <p:cNvSpPr/>
            <p:nvPr>
              <p:custDataLst>
                <p:tags r:id="rId279"/>
              </p:custDataLst>
            </p:nvPr>
          </p:nvSpPr>
          <p:spPr bwMode="auto">
            <a:xfrm>
              <a:off x="7836931" y="4490228"/>
              <a:ext cx="0" cy="5699"/>
            </a:xfrm>
            <a:custGeom>
              <a:avLst/>
              <a:gdLst>
                <a:gd name="T0" fmla="*/ 0 h 4"/>
                <a:gd name="T1" fmla="*/ 4 h 4"/>
                <a:gd name="T2" fmla="*/ 4 h 4"/>
                <a:gd name="T3" fmla="*/ 4 h 4"/>
                <a:gd name="T4" fmla="*/ 0 h 4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4">
                  <a:moveTo>
                    <a:pt x="0" y="0"/>
                  </a:move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29" name="PA_任意多边形 102"/>
            <p:cNvSpPr/>
            <p:nvPr>
              <p:custDataLst>
                <p:tags r:id="rId280"/>
              </p:custDataLst>
            </p:nvPr>
          </p:nvSpPr>
          <p:spPr bwMode="auto">
            <a:xfrm>
              <a:off x="4272260" y="1543891"/>
              <a:ext cx="3846766" cy="4571951"/>
            </a:xfrm>
            <a:custGeom>
              <a:avLst/>
              <a:gdLst>
                <a:gd name="T0" fmla="*/ 274 w 624"/>
                <a:gd name="T1" fmla="*/ 1 h 742"/>
                <a:gd name="T2" fmla="*/ 379 w 624"/>
                <a:gd name="T3" fmla="*/ 11 h 742"/>
                <a:gd name="T4" fmla="*/ 450 w 624"/>
                <a:gd name="T5" fmla="*/ 46 h 742"/>
                <a:gd name="T6" fmla="*/ 500 w 624"/>
                <a:gd name="T7" fmla="*/ 100 h 742"/>
                <a:gd name="T8" fmla="*/ 514 w 624"/>
                <a:gd name="T9" fmla="*/ 135 h 742"/>
                <a:gd name="T10" fmla="*/ 522 w 624"/>
                <a:gd name="T11" fmla="*/ 205 h 742"/>
                <a:gd name="T12" fmla="*/ 543 w 624"/>
                <a:gd name="T13" fmla="*/ 250 h 742"/>
                <a:gd name="T14" fmla="*/ 564 w 624"/>
                <a:gd name="T15" fmla="*/ 264 h 742"/>
                <a:gd name="T16" fmla="*/ 606 w 624"/>
                <a:gd name="T17" fmla="*/ 294 h 742"/>
                <a:gd name="T18" fmla="*/ 624 w 624"/>
                <a:gd name="T19" fmla="*/ 316 h 742"/>
                <a:gd name="T20" fmla="*/ 613 w 624"/>
                <a:gd name="T21" fmla="*/ 348 h 742"/>
                <a:gd name="T22" fmla="*/ 605 w 624"/>
                <a:gd name="T23" fmla="*/ 353 h 742"/>
                <a:gd name="T24" fmla="*/ 594 w 624"/>
                <a:gd name="T25" fmla="*/ 359 h 742"/>
                <a:gd name="T26" fmla="*/ 575 w 624"/>
                <a:gd name="T27" fmla="*/ 376 h 742"/>
                <a:gd name="T28" fmla="*/ 582 w 624"/>
                <a:gd name="T29" fmla="*/ 393 h 742"/>
                <a:gd name="T30" fmla="*/ 588 w 624"/>
                <a:gd name="T31" fmla="*/ 403 h 742"/>
                <a:gd name="T32" fmla="*/ 592 w 624"/>
                <a:gd name="T33" fmla="*/ 423 h 742"/>
                <a:gd name="T34" fmla="*/ 576 w 624"/>
                <a:gd name="T35" fmla="*/ 436 h 742"/>
                <a:gd name="T36" fmla="*/ 569 w 624"/>
                <a:gd name="T37" fmla="*/ 439 h 742"/>
                <a:gd name="T38" fmla="*/ 571 w 624"/>
                <a:gd name="T39" fmla="*/ 444 h 742"/>
                <a:gd name="T40" fmla="*/ 576 w 624"/>
                <a:gd name="T41" fmla="*/ 450 h 742"/>
                <a:gd name="T42" fmla="*/ 581 w 624"/>
                <a:gd name="T43" fmla="*/ 475 h 742"/>
                <a:gd name="T44" fmla="*/ 570 w 624"/>
                <a:gd name="T45" fmla="*/ 486 h 742"/>
                <a:gd name="T46" fmla="*/ 570 w 624"/>
                <a:gd name="T47" fmla="*/ 507 h 742"/>
                <a:gd name="T48" fmla="*/ 573 w 624"/>
                <a:gd name="T49" fmla="*/ 515 h 742"/>
                <a:gd name="T50" fmla="*/ 584 w 624"/>
                <a:gd name="T51" fmla="*/ 543 h 742"/>
                <a:gd name="T52" fmla="*/ 562 w 624"/>
                <a:gd name="T53" fmla="*/ 585 h 742"/>
                <a:gd name="T54" fmla="*/ 521 w 624"/>
                <a:gd name="T55" fmla="*/ 599 h 742"/>
                <a:gd name="T56" fmla="*/ 481 w 624"/>
                <a:gd name="T57" fmla="*/ 603 h 742"/>
                <a:gd name="T58" fmla="*/ 424 w 624"/>
                <a:gd name="T59" fmla="*/ 631 h 742"/>
                <a:gd name="T60" fmla="*/ 422 w 624"/>
                <a:gd name="T61" fmla="*/ 650 h 742"/>
                <a:gd name="T62" fmla="*/ 426 w 624"/>
                <a:gd name="T63" fmla="*/ 693 h 742"/>
                <a:gd name="T64" fmla="*/ 444 w 624"/>
                <a:gd name="T65" fmla="*/ 742 h 742"/>
                <a:gd name="T66" fmla="*/ 298 w 624"/>
                <a:gd name="T67" fmla="*/ 739 h 742"/>
                <a:gd name="T68" fmla="*/ 99 w 624"/>
                <a:gd name="T69" fmla="*/ 733 h 742"/>
                <a:gd name="T70" fmla="*/ 83 w 624"/>
                <a:gd name="T71" fmla="*/ 733 h 742"/>
                <a:gd name="T72" fmla="*/ 119 w 624"/>
                <a:gd name="T73" fmla="*/ 676 h 742"/>
                <a:gd name="T74" fmla="*/ 132 w 624"/>
                <a:gd name="T75" fmla="*/ 637 h 742"/>
                <a:gd name="T76" fmla="*/ 126 w 624"/>
                <a:gd name="T77" fmla="*/ 562 h 742"/>
                <a:gd name="T78" fmla="*/ 81 w 624"/>
                <a:gd name="T79" fmla="*/ 477 h 742"/>
                <a:gd name="T80" fmla="*/ 68 w 624"/>
                <a:gd name="T81" fmla="*/ 461 h 742"/>
                <a:gd name="T82" fmla="*/ 44 w 624"/>
                <a:gd name="T83" fmla="*/ 428 h 742"/>
                <a:gd name="T84" fmla="*/ 45 w 624"/>
                <a:gd name="T85" fmla="*/ 429 h 742"/>
                <a:gd name="T86" fmla="*/ 2 w 624"/>
                <a:gd name="T87" fmla="*/ 310 h 742"/>
                <a:gd name="T88" fmla="*/ 1 w 624"/>
                <a:gd name="T89" fmla="*/ 260 h 742"/>
                <a:gd name="T90" fmla="*/ 4 w 624"/>
                <a:gd name="T91" fmla="*/ 236 h 742"/>
                <a:gd name="T92" fmla="*/ 12 w 624"/>
                <a:gd name="T93" fmla="*/ 204 h 742"/>
                <a:gd name="T94" fmla="*/ 17 w 624"/>
                <a:gd name="T95" fmla="*/ 186 h 742"/>
                <a:gd name="T96" fmla="*/ 24 w 624"/>
                <a:gd name="T97" fmla="*/ 170 h 742"/>
                <a:gd name="T98" fmla="*/ 23 w 624"/>
                <a:gd name="T99" fmla="*/ 171 h 742"/>
                <a:gd name="T100" fmla="*/ 77 w 624"/>
                <a:gd name="T101" fmla="*/ 85 h 742"/>
                <a:gd name="T102" fmla="*/ 76 w 624"/>
                <a:gd name="T103" fmla="*/ 86 h 742"/>
                <a:gd name="T104" fmla="*/ 92 w 624"/>
                <a:gd name="T105" fmla="*/ 71 h 742"/>
                <a:gd name="T106" fmla="*/ 114 w 624"/>
                <a:gd name="T107" fmla="*/ 53 h 742"/>
                <a:gd name="T108" fmla="*/ 163 w 624"/>
                <a:gd name="T109" fmla="*/ 27 h 742"/>
                <a:gd name="T110" fmla="*/ 274 w 624"/>
                <a:gd name="T111" fmla="*/ 1 h 7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24" h="742">
                  <a:moveTo>
                    <a:pt x="274" y="1"/>
                  </a:moveTo>
                  <a:cubicBezTo>
                    <a:pt x="309" y="0"/>
                    <a:pt x="345" y="2"/>
                    <a:pt x="379" y="11"/>
                  </a:cubicBezTo>
                  <a:cubicBezTo>
                    <a:pt x="404" y="19"/>
                    <a:pt x="428" y="31"/>
                    <a:pt x="450" y="46"/>
                  </a:cubicBezTo>
                  <a:cubicBezTo>
                    <a:pt x="470" y="59"/>
                    <a:pt x="488" y="79"/>
                    <a:pt x="500" y="100"/>
                  </a:cubicBezTo>
                  <a:cubicBezTo>
                    <a:pt x="506" y="111"/>
                    <a:pt x="512" y="122"/>
                    <a:pt x="514" y="135"/>
                  </a:cubicBezTo>
                  <a:cubicBezTo>
                    <a:pt x="518" y="158"/>
                    <a:pt x="518" y="182"/>
                    <a:pt x="522" y="205"/>
                  </a:cubicBezTo>
                  <a:cubicBezTo>
                    <a:pt x="525" y="223"/>
                    <a:pt x="530" y="237"/>
                    <a:pt x="543" y="250"/>
                  </a:cubicBezTo>
                  <a:cubicBezTo>
                    <a:pt x="548" y="256"/>
                    <a:pt x="557" y="260"/>
                    <a:pt x="564" y="264"/>
                  </a:cubicBezTo>
                  <a:cubicBezTo>
                    <a:pt x="578" y="274"/>
                    <a:pt x="593" y="283"/>
                    <a:pt x="606" y="294"/>
                  </a:cubicBezTo>
                  <a:cubicBezTo>
                    <a:pt x="613" y="299"/>
                    <a:pt x="623" y="308"/>
                    <a:pt x="624" y="316"/>
                  </a:cubicBezTo>
                  <a:cubicBezTo>
                    <a:pt x="624" y="316"/>
                    <a:pt x="624" y="339"/>
                    <a:pt x="613" y="348"/>
                  </a:cubicBezTo>
                  <a:cubicBezTo>
                    <a:pt x="610" y="350"/>
                    <a:pt x="607" y="351"/>
                    <a:pt x="605" y="353"/>
                  </a:cubicBezTo>
                  <a:cubicBezTo>
                    <a:pt x="601" y="355"/>
                    <a:pt x="597" y="357"/>
                    <a:pt x="594" y="359"/>
                  </a:cubicBezTo>
                  <a:cubicBezTo>
                    <a:pt x="588" y="363"/>
                    <a:pt x="577" y="368"/>
                    <a:pt x="575" y="376"/>
                  </a:cubicBezTo>
                  <a:cubicBezTo>
                    <a:pt x="573" y="383"/>
                    <a:pt x="579" y="388"/>
                    <a:pt x="582" y="393"/>
                  </a:cubicBezTo>
                  <a:cubicBezTo>
                    <a:pt x="584" y="396"/>
                    <a:pt x="586" y="399"/>
                    <a:pt x="588" y="403"/>
                  </a:cubicBezTo>
                  <a:cubicBezTo>
                    <a:pt x="591" y="409"/>
                    <a:pt x="593" y="417"/>
                    <a:pt x="592" y="423"/>
                  </a:cubicBezTo>
                  <a:cubicBezTo>
                    <a:pt x="590" y="429"/>
                    <a:pt x="582" y="433"/>
                    <a:pt x="576" y="436"/>
                  </a:cubicBezTo>
                  <a:cubicBezTo>
                    <a:pt x="574" y="437"/>
                    <a:pt x="571" y="437"/>
                    <a:pt x="569" y="439"/>
                  </a:cubicBezTo>
                  <a:cubicBezTo>
                    <a:pt x="567" y="441"/>
                    <a:pt x="569" y="442"/>
                    <a:pt x="571" y="444"/>
                  </a:cubicBezTo>
                  <a:cubicBezTo>
                    <a:pt x="572" y="446"/>
                    <a:pt x="574" y="448"/>
                    <a:pt x="576" y="450"/>
                  </a:cubicBezTo>
                  <a:cubicBezTo>
                    <a:pt x="580" y="456"/>
                    <a:pt x="587" y="468"/>
                    <a:pt x="581" y="475"/>
                  </a:cubicBezTo>
                  <a:cubicBezTo>
                    <a:pt x="581" y="475"/>
                    <a:pt x="572" y="483"/>
                    <a:pt x="570" y="486"/>
                  </a:cubicBezTo>
                  <a:cubicBezTo>
                    <a:pt x="565" y="492"/>
                    <a:pt x="567" y="500"/>
                    <a:pt x="570" y="507"/>
                  </a:cubicBezTo>
                  <a:cubicBezTo>
                    <a:pt x="571" y="510"/>
                    <a:pt x="572" y="512"/>
                    <a:pt x="573" y="515"/>
                  </a:cubicBezTo>
                  <a:cubicBezTo>
                    <a:pt x="578" y="524"/>
                    <a:pt x="582" y="533"/>
                    <a:pt x="584" y="543"/>
                  </a:cubicBezTo>
                  <a:cubicBezTo>
                    <a:pt x="588" y="562"/>
                    <a:pt x="576" y="574"/>
                    <a:pt x="562" y="585"/>
                  </a:cubicBezTo>
                  <a:cubicBezTo>
                    <a:pt x="552" y="593"/>
                    <a:pt x="533" y="597"/>
                    <a:pt x="521" y="599"/>
                  </a:cubicBezTo>
                  <a:cubicBezTo>
                    <a:pt x="507" y="601"/>
                    <a:pt x="494" y="602"/>
                    <a:pt x="481" y="603"/>
                  </a:cubicBezTo>
                  <a:cubicBezTo>
                    <a:pt x="459" y="605"/>
                    <a:pt x="432" y="606"/>
                    <a:pt x="424" y="631"/>
                  </a:cubicBezTo>
                  <a:cubicBezTo>
                    <a:pt x="423" y="637"/>
                    <a:pt x="423" y="643"/>
                    <a:pt x="422" y="650"/>
                  </a:cubicBezTo>
                  <a:cubicBezTo>
                    <a:pt x="421" y="664"/>
                    <a:pt x="422" y="679"/>
                    <a:pt x="426" y="693"/>
                  </a:cubicBezTo>
                  <a:cubicBezTo>
                    <a:pt x="431" y="710"/>
                    <a:pt x="437" y="726"/>
                    <a:pt x="444" y="742"/>
                  </a:cubicBezTo>
                  <a:cubicBezTo>
                    <a:pt x="395" y="741"/>
                    <a:pt x="347" y="740"/>
                    <a:pt x="298" y="739"/>
                  </a:cubicBezTo>
                  <a:cubicBezTo>
                    <a:pt x="232" y="737"/>
                    <a:pt x="166" y="735"/>
                    <a:pt x="99" y="733"/>
                  </a:cubicBezTo>
                  <a:cubicBezTo>
                    <a:pt x="94" y="733"/>
                    <a:pt x="88" y="733"/>
                    <a:pt x="83" y="733"/>
                  </a:cubicBezTo>
                  <a:cubicBezTo>
                    <a:pt x="96" y="715"/>
                    <a:pt x="110" y="697"/>
                    <a:pt x="119" y="676"/>
                  </a:cubicBezTo>
                  <a:cubicBezTo>
                    <a:pt x="125" y="663"/>
                    <a:pt x="129" y="650"/>
                    <a:pt x="132" y="637"/>
                  </a:cubicBezTo>
                  <a:cubicBezTo>
                    <a:pt x="136" y="612"/>
                    <a:pt x="133" y="586"/>
                    <a:pt x="126" y="562"/>
                  </a:cubicBezTo>
                  <a:cubicBezTo>
                    <a:pt x="118" y="531"/>
                    <a:pt x="100" y="502"/>
                    <a:pt x="81" y="477"/>
                  </a:cubicBezTo>
                  <a:cubicBezTo>
                    <a:pt x="76" y="471"/>
                    <a:pt x="72" y="467"/>
                    <a:pt x="68" y="461"/>
                  </a:cubicBezTo>
                  <a:cubicBezTo>
                    <a:pt x="59" y="450"/>
                    <a:pt x="51" y="439"/>
                    <a:pt x="44" y="428"/>
                  </a:cubicBezTo>
                  <a:cubicBezTo>
                    <a:pt x="45" y="428"/>
                    <a:pt x="45" y="429"/>
                    <a:pt x="45" y="429"/>
                  </a:cubicBezTo>
                  <a:cubicBezTo>
                    <a:pt x="23" y="393"/>
                    <a:pt x="8" y="353"/>
                    <a:pt x="2" y="310"/>
                  </a:cubicBezTo>
                  <a:cubicBezTo>
                    <a:pt x="0" y="293"/>
                    <a:pt x="0" y="277"/>
                    <a:pt x="1" y="260"/>
                  </a:cubicBezTo>
                  <a:cubicBezTo>
                    <a:pt x="1" y="252"/>
                    <a:pt x="3" y="244"/>
                    <a:pt x="4" y="236"/>
                  </a:cubicBezTo>
                  <a:cubicBezTo>
                    <a:pt x="5" y="225"/>
                    <a:pt x="8" y="214"/>
                    <a:pt x="12" y="204"/>
                  </a:cubicBezTo>
                  <a:cubicBezTo>
                    <a:pt x="13" y="198"/>
                    <a:pt x="15" y="192"/>
                    <a:pt x="17" y="186"/>
                  </a:cubicBezTo>
                  <a:cubicBezTo>
                    <a:pt x="19" y="181"/>
                    <a:pt x="21" y="174"/>
                    <a:pt x="24" y="170"/>
                  </a:cubicBezTo>
                  <a:cubicBezTo>
                    <a:pt x="23" y="171"/>
                    <a:pt x="23" y="171"/>
                    <a:pt x="23" y="171"/>
                  </a:cubicBezTo>
                  <a:cubicBezTo>
                    <a:pt x="38" y="139"/>
                    <a:pt x="53" y="110"/>
                    <a:pt x="77" y="85"/>
                  </a:cubicBezTo>
                  <a:cubicBezTo>
                    <a:pt x="77" y="85"/>
                    <a:pt x="77" y="86"/>
                    <a:pt x="76" y="86"/>
                  </a:cubicBezTo>
                  <a:cubicBezTo>
                    <a:pt x="80" y="80"/>
                    <a:pt x="87" y="75"/>
                    <a:pt x="92" y="71"/>
                  </a:cubicBezTo>
                  <a:cubicBezTo>
                    <a:pt x="99" y="65"/>
                    <a:pt x="106" y="59"/>
                    <a:pt x="114" y="53"/>
                  </a:cubicBezTo>
                  <a:cubicBezTo>
                    <a:pt x="129" y="43"/>
                    <a:pt x="146" y="34"/>
                    <a:pt x="163" y="27"/>
                  </a:cubicBezTo>
                  <a:cubicBezTo>
                    <a:pt x="198" y="12"/>
                    <a:pt x="236" y="4"/>
                    <a:pt x="274" y="1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</p:grpSp>
      <p:grpSp>
        <p:nvGrpSpPr>
          <p:cNvPr id="330" name="PA_组合 329"/>
          <p:cNvGrpSpPr/>
          <p:nvPr>
            <p:custDataLst>
              <p:tags r:id="rId14"/>
            </p:custDataLst>
          </p:nvPr>
        </p:nvGrpSpPr>
        <p:grpSpPr>
          <a:xfrm>
            <a:off x="4378651" y="2173238"/>
            <a:ext cx="2831442" cy="3346910"/>
            <a:chOff x="4272260" y="1543891"/>
            <a:chExt cx="3873837" cy="4579075"/>
          </a:xfrm>
          <a:solidFill>
            <a:schemeClr val="accent3"/>
          </a:solidFill>
        </p:grpSpPr>
        <p:sp>
          <p:nvSpPr>
            <p:cNvPr id="331" name="PA_任意多边形 5"/>
            <p:cNvSpPr/>
            <p:nvPr>
              <p:custDataLst>
                <p:tags r:id="rId107"/>
              </p:custDataLst>
            </p:nvPr>
          </p:nvSpPr>
          <p:spPr bwMode="auto">
            <a:xfrm>
              <a:off x="7844054" y="3947407"/>
              <a:ext cx="5699" cy="12823"/>
            </a:xfrm>
            <a:custGeom>
              <a:avLst/>
              <a:gdLst>
                <a:gd name="T0" fmla="*/ 0 w 4"/>
                <a:gd name="T1" fmla="*/ 9 h 9"/>
                <a:gd name="T2" fmla="*/ 0 w 4"/>
                <a:gd name="T3" fmla="*/ 9 h 9"/>
                <a:gd name="T4" fmla="*/ 0 w 4"/>
                <a:gd name="T5" fmla="*/ 9 h 9"/>
                <a:gd name="T6" fmla="*/ 4 w 4"/>
                <a:gd name="T7" fmla="*/ 0 h 9"/>
                <a:gd name="T8" fmla="*/ 0 w 4"/>
                <a:gd name="T9" fmla="*/ 9 h 9"/>
                <a:gd name="T10" fmla="*/ 0 w 4"/>
                <a:gd name="T11" fmla="*/ 9 h 9"/>
                <a:gd name="T12" fmla="*/ 0 w 4"/>
                <a:gd name="T13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9">
                  <a:moveTo>
                    <a:pt x="0" y="9"/>
                  </a:moveTo>
                  <a:lnTo>
                    <a:pt x="0" y="9"/>
                  </a:lnTo>
                  <a:lnTo>
                    <a:pt x="0" y="9"/>
                  </a:lnTo>
                  <a:lnTo>
                    <a:pt x="4" y="0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32" name="PA_任意多边形 6"/>
            <p:cNvSpPr/>
            <p:nvPr>
              <p:custDataLst>
                <p:tags r:id="rId108"/>
              </p:custDataLst>
            </p:nvPr>
          </p:nvSpPr>
          <p:spPr bwMode="auto">
            <a:xfrm>
              <a:off x="7844054" y="3947407"/>
              <a:ext cx="5699" cy="12823"/>
            </a:xfrm>
            <a:custGeom>
              <a:avLst/>
              <a:gdLst>
                <a:gd name="T0" fmla="*/ 0 w 4"/>
                <a:gd name="T1" fmla="*/ 9 h 9"/>
                <a:gd name="T2" fmla="*/ 0 w 4"/>
                <a:gd name="T3" fmla="*/ 9 h 9"/>
                <a:gd name="T4" fmla="*/ 0 w 4"/>
                <a:gd name="T5" fmla="*/ 9 h 9"/>
                <a:gd name="T6" fmla="*/ 4 w 4"/>
                <a:gd name="T7" fmla="*/ 0 h 9"/>
                <a:gd name="T8" fmla="*/ 0 w 4"/>
                <a:gd name="T9" fmla="*/ 9 h 9"/>
                <a:gd name="T10" fmla="*/ 0 w 4"/>
                <a:gd name="T11" fmla="*/ 9 h 9"/>
                <a:gd name="T12" fmla="*/ 0 w 4"/>
                <a:gd name="T13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9">
                  <a:moveTo>
                    <a:pt x="0" y="9"/>
                  </a:moveTo>
                  <a:lnTo>
                    <a:pt x="0" y="9"/>
                  </a:lnTo>
                  <a:lnTo>
                    <a:pt x="0" y="9"/>
                  </a:lnTo>
                  <a:lnTo>
                    <a:pt x="4" y="0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33" name="PA_任意多边形 7"/>
            <p:cNvSpPr/>
            <p:nvPr>
              <p:custDataLst>
                <p:tags r:id="rId109"/>
              </p:custDataLst>
            </p:nvPr>
          </p:nvSpPr>
          <p:spPr bwMode="auto">
            <a:xfrm>
              <a:off x="7844054" y="3960229"/>
              <a:ext cx="0" cy="5699"/>
            </a:xfrm>
            <a:custGeom>
              <a:avLst/>
              <a:gdLst>
                <a:gd name="T0" fmla="*/ 0 h 4"/>
                <a:gd name="T1" fmla="*/ 4 h 4"/>
                <a:gd name="T2" fmla="*/ 0 h 4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4">
                  <a:moveTo>
                    <a:pt x="0" y="0"/>
                  </a:moveTo>
                  <a:lnTo>
                    <a:pt x="0" y="4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34" name="PA_任意多边形 8"/>
            <p:cNvSpPr/>
            <p:nvPr>
              <p:custDataLst>
                <p:tags r:id="rId110"/>
              </p:custDataLst>
            </p:nvPr>
          </p:nvSpPr>
          <p:spPr bwMode="auto">
            <a:xfrm>
              <a:off x="7844054" y="3960229"/>
              <a:ext cx="0" cy="5699"/>
            </a:xfrm>
            <a:custGeom>
              <a:avLst/>
              <a:gdLst>
                <a:gd name="T0" fmla="*/ 0 h 4"/>
                <a:gd name="T1" fmla="*/ 4 h 4"/>
                <a:gd name="T2" fmla="*/ 0 h 4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4">
                  <a:moveTo>
                    <a:pt x="0" y="0"/>
                  </a:moveTo>
                  <a:lnTo>
                    <a:pt x="0" y="4"/>
                  </a:lnTo>
                  <a:lnTo>
                    <a:pt x="0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35" name="PA_任意多边形 9"/>
            <p:cNvSpPr/>
            <p:nvPr>
              <p:custDataLst>
                <p:tags r:id="rId111"/>
              </p:custDataLst>
            </p:nvPr>
          </p:nvSpPr>
          <p:spPr bwMode="auto">
            <a:xfrm>
              <a:off x="7844054" y="3965928"/>
              <a:ext cx="0" cy="5699"/>
            </a:xfrm>
            <a:custGeom>
              <a:avLst/>
              <a:gdLst>
                <a:gd name="T0" fmla="*/ 4 h 4"/>
                <a:gd name="T1" fmla="*/ 4 h 4"/>
                <a:gd name="T2" fmla="*/ 0 h 4"/>
                <a:gd name="T3" fmla="*/ 0 h 4"/>
                <a:gd name="T4" fmla="*/ 0 h 4"/>
                <a:gd name="T5" fmla="*/ 0 h 4"/>
                <a:gd name="T6" fmla="*/ 4 h 4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</a:cxnLst>
              <a:rect l="0" t="0" r="r" b="b"/>
              <a:pathLst>
                <a:path h="4">
                  <a:moveTo>
                    <a:pt x="0" y="4"/>
                  </a:moveTo>
                  <a:lnTo>
                    <a:pt x="0" y="4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36" name="PA_任意多边形 10"/>
            <p:cNvSpPr/>
            <p:nvPr>
              <p:custDataLst>
                <p:tags r:id="rId112"/>
              </p:custDataLst>
            </p:nvPr>
          </p:nvSpPr>
          <p:spPr bwMode="auto">
            <a:xfrm>
              <a:off x="7844054" y="3965928"/>
              <a:ext cx="0" cy="5699"/>
            </a:xfrm>
            <a:custGeom>
              <a:avLst/>
              <a:gdLst>
                <a:gd name="T0" fmla="*/ 4 h 4"/>
                <a:gd name="T1" fmla="*/ 4 h 4"/>
                <a:gd name="T2" fmla="*/ 0 h 4"/>
                <a:gd name="T3" fmla="*/ 0 h 4"/>
                <a:gd name="T4" fmla="*/ 0 h 4"/>
                <a:gd name="T5" fmla="*/ 0 h 4"/>
                <a:gd name="T6" fmla="*/ 4 h 4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</a:cxnLst>
              <a:rect l="0" t="0" r="r" b="b"/>
              <a:pathLst>
                <a:path h="4">
                  <a:moveTo>
                    <a:pt x="0" y="4"/>
                  </a:moveTo>
                  <a:lnTo>
                    <a:pt x="0" y="4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4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37" name="PA_任意多边形 11"/>
            <p:cNvSpPr/>
            <p:nvPr>
              <p:custDataLst>
                <p:tags r:id="rId113"/>
              </p:custDataLst>
            </p:nvPr>
          </p:nvSpPr>
          <p:spPr bwMode="auto">
            <a:xfrm>
              <a:off x="7868275" y="3990149"/>
              <a:ext cx="5699" cy="7124"/>
            </a:xfrm>
            <a:custGeom>
              <a:avLst/>
              <a:gdLst>
                <a:gd name="T0" fmla="*/ 4 w 4"/>
                <a:gd name="T1" fmla="*/ 0 h 5"/>
                <a:gd name="T2" fmla="*/ 4 w 4"/>
                <a:gd name="T3" fmla="*/ 0 h 5"/>
                <a:gd name="T4" fmla="*/ 0 w 4"/>
                <a:gd name="T5" fmla="*/ 5 h 5"/>
                <a:gd name="T6" fmla="*/ 4 w 4"/>
                <a:gd name="T7" fmla="*/ 5 h 5"/>
                <a:gd name="T8" fmla="*/ 4 w 4"/>
                <a:gd name="T9" fmla="*/ 5 h 5"/>
                <a:gd name="T10" fmla="*/ 4 w 4"/>
                <a:gd name="T1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5">
                  <a:moveTo>
                    <a:pt x="4" y="0"/>
                  </a:moveTo>
                  <a:lnTo>
                    <a:pt x="4" y="0"/>
                  </a:lnTo>
                  <a:lnTo>
                    <a:pt x="0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38" name="PA_任意多边形 12"/>
            <p:cNvSpPr/>
            <p:nvPr>
              <p:custDataLst>
                <p:tags r:id="rId114"/>
              </p:custDataLst>
            </p:nvPr>
          </p:nvSpPr>
          <p:spPr bwMode="auto">
            <a:xfrm>
              <a:off x="7868275" y="3990149"/>
              <a:ext cx="5699" cy="7124"/>
            </a:xfrm>
            <a:custGeom>
              <a:avLst/>
              <a:gdLst>
                <a:gd name="T0" fmla="*/ 4 w 4"/>
                <a:gd name="T1" fmla="*/ 0 h 5"/>
                <a:gd name="T2" fmla="*/ 4 w 4"/>
                <a:gd name="T3" fmla="*/ 0 h 5"/>
                <a:gd name="T4" fmla="*/ 0 w 4"/>
                <a:gd name="T5" fmla="*/ 5 h 5"/>
                <a:gd name="T6" fmla="*/ 4 w 4"/>
                <a:gd name="T7" fmla="*/ 5 h 5"/>
                <a:gd name="T8" fmla="*/ 4 w 4"/>
                <a:gd name="T9" fmla="*/ 5 h 5"/>
                <a:gd name="T10" fmla="*/ 4 w 4"/>
                <a:gd name="T1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5">
                  <a:moveTo>
                    <a:pt x="4" y="0"/>
                  </a:moveTo>
                  <a:lnTo>
                    <a:pt x="4" y="0"/>
                  </a:lnTo>
                  <a:lnTo>
                    <a:pt x="0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39" name="PA_矩形 13"/>
            <p:cNvSpPr>
              <a:spLocks noChangeArrowheads="1"/>
            </p:cNvSpPr>
            <p:nvPr>
              <p:custDataLst>
                <p:tags r:id="rId115"/>
              </p:custDataLst>
            </p:nvPr>
          </p:nvSpPr>
          <p:spPr bwMode="auto">
            <a:xfrm>
              <a:off x="7868275" y="3997272"/>
              <a:ext cx="1425" cy="5699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40" name="PA_任意多边形 14"/>
            <p:cNvSpPr/>
            <p:nvPr>
              <p:custDataLst>
                <p:tags r:id="rId116"/>
              </p:custDataLst>
            </p:nvPr>
          </p:nvSpPr>
          <p:spPr bwMode="auto">
            <a:xfrm>
              <a:off x="7868275" y="3997272"/>
              <a:ext cx="0" cy="5699"/>
            </a:xfrm>
            <a:custGeom>
              <a:avLst/>
              <a:gdLst>
                <a:gd name="T0" fmla="*/ 0 h 4"/>
                <a:gd name="T1" fmla="*/ 4 h 4"/>
                <a:gd name="T2" fmla="*/ 4 h 4"/>
                <a:gd name="T3" fmla="*/ 0 h 4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4">
                  <a:moveTo>
                    <a:pt x="0" y="0"/>
                  </a:moveTo>
                  <a:lnTo>
                    <a:pt x="0" y="4"/>
                  </a:lnTo>
                  <a:lnTo>
                    <a:pt x="0" y="4"/>
                  </a:lnTo>
                  <a:lnTo>
                    <a:pt x="0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41" name="PA_矩形 15"/>
            <p:cNvSpPr>
              <a:spLocks noChangeArrowheads="1"/>
            </p:cNvSpPr>
            <p:nvPr>
              <p:custDataLst>
                <p:tags r:id="rId117"/>
              </p:custDataLst>
            </p:nvPr>
          </p:nvSpPr>
          <p:spPr bwMode="auto">
            <a:xfrm>
              <a:off x="7825533" y="4310712"/>
              <a:ext cx="1425" cy="142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42" name="PA_任意多边形 16"/>
            <p:cNvSpPr/>
            <p:nvPr>
              <p:custDataLst>
                <p:tags r:id="rId118"/>
              </p:custDataLst>
            </p:nvPr>
          </p:nvSpPr>
          <p:spPr bwMode="auto">
            <a:xfrm>
              <a:off x="7825533" y="431071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43" name="PA_矩形 17"/>
            <p:cNvSpPr>
              <a:spLocks noChangeArrowheads="1"/>
            </p:cNvSpPr>
            <p:nvPr>
              <p:custDataLst>
                <p:tags r:id="rId119"/>
              </p:custDataLst>
            </p:nvPr>
          </p:nvSpPr>
          <p:spPr bwMode="auto">
            <a:xfrm>
              <a:off x="7849753" y="4347755"/>
              <a:ext cx="1425" cy="142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44" name="PA_矩形 18"/>
            <p:cNvSpPr>
              <a:spLocks noChangeArrowheads="1"/>
            </p:cNvSpPr>
            <p:nvPr>
              <p:custDataLst>
                <p:tags r:id="rId120"/>
              </p:custDataLst>
            </p:nvPr>
          </p:nvSpPr>
          <p:spPr bwMode="auto">
            <a:xfrm>
              <a:off x="7849753" y="4347755"/>
              <a:ext cx="1425" cy="142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45" name="PA_矩形 19"/>
            <p:cNvSpPr>
              <a:spLocks noChangeArrowheads="1"/>
            </p:cNvSpPr>
            <p:nvPr>
              <p:custDataLst>
                <p:tags r:id="rId121"/>
              </p:custDataLst>
            </p:nvPr>
          </p:nvSpPr>
          <p:spPr bwMode="auto">
            <a:xfrm>
              <a:off x="7849753" y="4347755"/>
              <a:ext cx="1425" cy="5699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46" name="PA_任意多边形 20"/>
            <p:cNvSpPr/>
            <p:nvPr>
              <p:custDataLst>
                <p:tags r:id="rId122"/>
              </p:custDataLst>
            </p:nvPr>
          </p:nvSpPr>
          <p:spPr bwMode="auto">
            <a:xfrm>
              <a:off x="7849753" y="4347755"/>
              <a:ext cx="0" cy="5699"/>
            </a:xfrm>
            <a:custGeom>
              <a:avLst/>
              <a:gdLst>
                <a:gd name="T0" fmla="*/ 4 h 4"/>
                <a:gd name="T1" fmla="*/ 0 h 4"/>
                <a:gd name="T2" fmla="*/ 0 h 4"/>
                <a:gd name="T3" fmla="*/ 4 h 4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4">
                  <a:moveTo>
                    <a:pt x="0" y="4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4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47" name="PA_矩形 21"/>
            <p:cNvSpPr>
              <a:spLocks noChangeArrowheads="1"/>
            </p:cNvSpPr>
            <p:nvPr>
              <p:custDataLst>
                <p:tags r:id="rId123"/>
              </p:custDataLst>
            </p:nvPr>
          </p:nvSpPr>
          <p:spPr bwMode="auto">
            <a:xfrm>
              <a:off x="7873973" y="4427540"/>
              <a:ext cx="1425" cy="142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48" name="PA_任意多边形 22"/>
            <p:cNvSpPr/>
            <p:nvPr>
              <p:custDataLst>
                <p:tags r:id="rId124"/>
              </p:custDataLst>
            </p:nvPr>
          </p:nvSpPr>
          <p:spPr bwMode="auto">
            <a:xfrm>
              <a:off x="7873973" y="442754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49" name="PA_矩形 23"/>
            <p:cNvSpPr>
              <a:spLocks noChangeArrowheads="1"/>
            </p:cNvSpPr>
            <p:nvPr>
              <p:custDataLst>
                <p:tags r:id="rId125"/>
              </p:custDataLst>
            </p:nvPr>
          </p:nvSpPr>
          <p:spPr bwMode="auto">
            <a:xfrm>
              <a:off x="7992225" y="3725149"/>
              <a:ext cx="1425" cy="142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50" name="PA_任意多边形 24"/>
            <p:cNvSpPr/>
            <p:nvPr>
              <p:custDataLst>
                <p:tags r:id="rId126"/>
              </p:custDataLst>
            </p:nvPr>
          </p:nvSpPr>
          <p:spPr bwMode="auto">
            <a:xfrm>
              <a:off x="7992225" y="372514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51" name="PA_任意多边形 25"/>
            <p:cNvSpPr/>
            <p:nvPr>
              <p:custDataLst>
                <p:tags r:id="rId127"/>
              </p:custDataLst>
            </p:nvPr>
          </p:nvSpPr>
          <p:spPr bwMode="auto">
            <a:xfrm>
              <a:off x="7844054" y="3947407"/>
              <a:ext cx="5699" cy="12823"/>
            </a:xfrm>
            <a:custGeom>
              <a:avLst/>
              <a:gdLst>
                <a:gd name="T0" fmla="*/ 0 w 4"/>
                <a:gd name="T1" fmla="*/ 9 h 9"/>
                <a:gd name="T2" fmla="*/ 0 w 4"/>
                <a:gd name="T3" fmla="*/ 9 h 9"/>
                <a:gd name="T4" fmla="*/ 0 w 4"/>
                <a:gd name="T5" fmla="*/ 9 h 9"/>
                <a:gd name="T6" fmla="*/ 4 w 4"/>
                <a:gd name="T7" fmla="*/ 0 h 9"/>
                <a:gd name="T8" fmla="*/ 0 w 4"/>
                <a:gd name="T9" fmla="*/ 9 h 9"/>
                <a:gd name="T10" fmla="*/ 0 w 4"/>
                <a:gd name="T11" fmla="*/ 9 h 9"/>
                <a:gd name="T12" fmla="*/ 0 w 4"/>
                <a:gd name="T13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9">
                  <a:moveTo>
                    <a:pt x="0" y="9"/>
                  </a:moveTo>
                  <a:lnTo>
                    <a:pt x="0" y="9"/>
                  </a:lnTo>
                  <a:lnTo>
                    <a:pt x="0" y="9"/>
                  </a:lnTo>
                  <a:lnTo>
                    <a:pt x="4" y="0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52" name="PA_任意多边形 26"/>
            <p:cNvSpPr/>
            <p:nvPr>
              <p:custDataLst>
                <p:tags r:id="rId128"/>
              </p:custDataLst>
            </p:nvPr>
          </p:nvSpPr>
          <p:spPr bwMode="auto">
            <a:xfrm>
              <a:off x="7844054" y="3947407"/>
              <a:ext cx="5699" cy="12823"/>
            </a:xfrm>
            <a:custGeom>
              <a:avLst/>
              <a:gdLst>
                <a:gd name="T0" fmla="*/ 0 w 4"/>
                <a:gd name="T1" fmla="*/ 9 h 9"/>
                <a:gd name="T2" fmla="*/ 0 w 4"/>
                <a:gd name="T3" fmla="*/ 9 h 9"/>
                <a:gd name="T4" fmla="*/ 0 w 4"/>
                <a:gd name="T5" fmla="*/ 9 h 9"/>
                <a:gd name="T6" fmla="*/ 4 w 4"/>
                <a:gd name="T7" fmla="*/ 0 h 9"/>
                <a:gd name="T8" fmla="*/ 0 w 4"/>
                <a:gd name="T9" fmla="*/ 9 h 9"/>
                <a:gd name="T10" fmla="*/ 0 w 4"/>
                <a:gd name="T11" fmla="*/ 9 h 9"/>
                <a:gd name="T12" fmla="*/ 0 w 4"/>
                <a:gd name="T13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9">
                  <a:moveTo>
                    <a:pt x="0" y="9"/>
                  </a:moveTo>
                  <a:lnTo>
                    <a:pt x="0" y="9"/>
                  </a:lnTo>
                  <a:lnTo>
                    <a:pt x="0" y="9"/>
                  </a:lnTo>
                  <a:lnTo>
                    <a:pt x="4" y="0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53" name="PA_任意多边形 27"/>
            <p:cNvSpPr/>
            <p:nvPr>
              <p:custDataLst>
                <p:tags r:id="rId129"/>
              </p:custDataLst>
            </p:nvPr>
          </p:nvSpPr>
          <p:spPr bwMode="auto">
            <a:xfrm>
              <a:off x="7844054" y="3960229"/>
              <a:ext cx="0" cy="5699"/>
            </a:xfrm>
            <a:custGeom>
              <a:avLst/>
              <a:gdLst>
                <a:gd name="T0" fmla="*/ 0 h 4"/>
                <a:gd name="T1" fmla="*/ 4 h 4"/>
                <a:gd name="T2" fmla="*/ 0 h 4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4">
                  <a:moveTo>
                    <a:pt x="0" y="0"/>
                  </a:moveTo>
                  <a:lnTo>
                    <a:pt x="0" y="4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54" name="PA_任意多边形 28"/>
            <p:cNvSpPr/>
            <p:nvPr>
              <p:custDataLst>
                <p:tags r:id="rId130"/>
              </p:custDataLst>
            </p:nvPr>
          </p:nvSpPr>
          <p:spPr bwMode="auto">
            <a:xfrm>
              <a:off x="7844054" y="3960229"/>
              <a:ext cx="0" cy="5699"/>
            </a:xfrm>
            <a:custGeom>
              <a:avLst/>
              <a:gdLst>
                <a:gd name="T0" fmla="*/ 0 h 4"/>
                <a:gd name="T1" fmla="*/ 4 h 4"/>
                <a:gd name="T2" fmla="*/ 0 h 4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4">
                  <a:moveTo>
                    <a:pt x="0" y="0"/>
                  </a:moveTo>
                  <a:lnTo>
                    <a:pt x="0" y="4"/>
                  </a:lnTo>
                  <a:lnTo>
                    <a:pt x="0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55" name="PA_任意多边形 29"/>
            <p:cNvSpPr/>
            <p:nvPr>
              <p:custDataLst>
                <p:tags r:id="rId131"/>
              </p:custDataLst>
            </p:nvPr>
          </p:nvSpPr>
          <p:spPr bwMode="auto">
            <a:xfrm>
              <a:off x="7844054" y="3965928"/>
              <a:ext cx="0" cy="5699"/>
            </a:xfrm>
            <a:custGeom>
              <a:avLst/>
              <a:gdLst>
                <a:gd name="T0" fmla="*/ 4 h 4"/>
                <a:gd name="T1" fmla="*/ 4 h 4"/>
                <a:gd name="T2" fmla="*/ 0 h 4"/>
                <a:gd name="T3" fmla="*/ 0 h 4"/>
                <a:gd name="T4" fmla="*/ 0 h 4"/>
                <a:gd name="T5" fmla="*/ 0 h 4"/>
                <a:gd name="T6" fmla="*/ 4 h 4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</a:cxnLst>
              <a:rect l="0" t="0" r="r" b="b"/>
              <a:pathLst>
                <a:path h="4">
                  <a:moveTo>
                    <a:pt x="0" y="4"/>
                  </a:moveTo>
                  <a:lnTo>
                    <a:pt x="0" y="4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56" name="PA_任意多边形 30"/>
            <p:cNvSpPr/>
            <p:nvPr>
              <p:custDataLst>
                <p:tags r:id="rId132"/>
              </p:custDataLst>
            </p:nvPr>
          </p:nvSpPr>
          <p:spPr bwMode="auto">
            <a:xfrm>
              <a:off x="7844054" y="3965928"/>
              <a:ext cx="0" cy="5699"/>
            </a:xfrm>
            <a:custGeom>
              <a:avLst/>
              <a:gdLst>
                <a:gd name="T0" fmla="*/ 4 h 4"/>
                <a:gd name="T1" fmla="*/ 4 h 4"/>
                <a:gd name="T2" fmla="*/ 0 h 4"/>
                <a:gd name="T3" fmla="*/ 0 h 4"/>
                <a:gd name="T4" fmla="*/ 0 h 4"/>
                <a:gd name="T5" fmla="*/ 0 h 4"/>
                <a:gd name="T6" fmla="*/ 4 h 4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</a:cxnLst>
              <a:rect l="0" t="0" r="r" b="b"/>
              <a:pathLst>
                <a:path h="4">
                  <a:moveTo>
                    <a:pt x="0" y="4"/>
                  </a:moveTo>
                  <a:lnTo>
                    <a:pt x="0" y="4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4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57" name="PA_任意多边形 31"/>
            <p:cNvSpPr/>
            <p:nvPr>
              <p:custDataLst>
                <p:tags r:id="rId133"/>
              </p:custDataLst>
            </p:nvPr>
          </p:nvSpPr>
          <p:spPr bwMode="auto">
            <a:xfrm>
              <a:off x="7868275" y="3990149"/>
              <a:ext cx="5699" cy="7124"/>
            </a:xfrm>
            <a:custGeom>
              <a:avLst/>
              <a:gdLst>
                <a:gd name="T0" fmla="*/ 4 w 4"/>
                <a:gd name="T1" fmla="*/ 0 h 5"/>
                <a:gd name="T2" fmla="*/ 4 w 4"/>
                <a:gd name="T3" fmla="*/ 0 h 5"/>
                <a:gd name="T4" fmla="*/ 0 w 4"/>
                <a:gd name="T5" fmla="*/ 5 h 5"/>
                <a:gd name="T6" fmla="*/ 4 w 4"/>
                <a:gd name="T7" fmla="*/ 5 h 5"/>
                <a:gd name="T8" fmla="*/ 4 w 4"/>
                <a:gd name="T9" fmla="*/ 5 h 5"/>
                <a:gd name="T10" fmla="*/ 4 w 4"/>
                <a:gd name="T1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5">
                  <a:moveTo>
                    <a:pt x="4" y="0"/>
                  </a:moveTo>
                  <a:lnTo>
                    <a:pt x="4" y="0"/>
                  </a:lnTo>
                  <a:lnTo>
                    <a:pt x="0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58" name="PA_任意多边形 32"/>
            <p:cNvSpPr/>
            <p:nvPr>
              <p:custDataLst>
                <p:tags r:id="rId134"/>
              </p:custDataLst>
            </p:nvPr>
          </p:nvSpPr>
          <p:spPr bwMode="auto">
            <a:xfrm>
              <a:off x="7868275" y="3990149"/>
              <a:ext cx="5699" cy="7124"/>
            </a:xfrm>
            <a:custGeom>
              <a:avLst/>
              <a:gdLst>
                <a:gd name="T0" fmla="*/ 4 w 4"/>
                <a:gd name="T1" fmla="*/ 0 h 5"/>
                <a:gd name="T2" fmla="*/ 4 w 4"/>
                <a:gd name="T3" fmla="*/ 0 h 5"/>
                <a:gd name="T4" fmla="*/ 0 w 4"/>
                <a:gd name="T5" fmla="*/ 5 h 5"/>
                <a:gd name="T6" fmla="*/ 4 w 4"/>
                <a:gd name="T7" fmla="*/ 5 h 5"/>
                <a:gd name="T8" fmla="*/ 4 w 4"/>
                <a:gd name="T9" fmla="*/ 5 h 5"/>
                <a:gd name="T10" fmla="*/ 4 w 4"/>
                <a:gd name="T1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5">
                  <a:moveTo>
                    <a:pt x="4" y="0"/>
                  </a:moveTo>
                  <a:lnTo>
                    <a:pt x="4" y="0"/>
                  </a:lnTo>
                  <a:lnTo>
                    <a:pt x="0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59" name="PA_矩形 33"/>
            <p:cNvSpPr>
              <a:spLocks noChangeArrowheads="1"/>
            </p:cNvSpPr>
            <p:nvPr>
              <p:custDataLst>
                <p:tags r:id="rId135"/>
              </p:custDataLst>
            </p:nvPr>
          </p:nvSpPr>
          <p:spPr bwMode="auto">
            <a:xfrm>
              <a:off x="7868275" y="3997272"/>
              <a:ext cx="1425" cy="5699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60" name="PA_任意多边形 34"/>
            <p:cNvSpPr/>
            <p:nvPr>
              <p:custDataLst>
                <p:tags r:id="rId136"/>
              </p:custDataLst>
            </p:nvPr>
          </p:nvSpPr>
          <p:spPr bwMode="auto">
            <a:xfrm>
              <a:off x="7868275" y="3997272"/>
              <a:ext cx="0" cy="5699"/>
            </a:xfrm>
            <a:custGeom>
              <a:avLst/>
              <a:gdLst>
                <a:gd name="T0" fmla="*/ 0 h 4"/>
                <a:gd name="T1" fmla="*/ 4 h 4"/>
                <a:gd name="T2" fmla="*/ 4 h 4"/>
                <a:gd name="T3" fmla="*/ 0 h 4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4">
                  <a:moveTo>
                    <a:pt x="0" y="0"/>
                  </a:moveTo>
                  <a:lnTo>
                    <a:pt x="0" y="4"/>
                  </a:lnTo>
                  <a:lnTo>
                    <a:pt x="0" y="4"/>
                  </a:lnTo>
                  <a:lnTo>
                    <a:pt x="0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61" name="PA_任意多边形 35"/>
            <p:cNvSpPr/>
            <p:nvPr>
              <p:custDataLst>
                <p:tags r:id="rId137"/>
              </p:custDataLst>
            </p:nvPr>
          </p:nvSpPr>
          <p:spPr bwMode="auto">
            <a:xfrm>
              <a:off x="7905317" y="402719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62" name="PA_任意多边形 36"/>
            <p:cNvSpPr/>
            <p:nvPr>
              <p:custDataLst>
                <p:tags r:id="rId138"/>
              </p:custDataLst>
            </p:nvPr>
          </p:nvSpPr>
          <p:spPr bwMode="auto">
            <a:xfrm>
              <a:off x="7905317" y="402719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63" name="PA_任意多边形 37"/>
            <p:cNvSpPr/>
            <p:nvPr>
              <p:custDataLst>
                <p:tags r:id="rId139"/>
              </p:custDataLst>
            </p:nvPr>
          </p:nvSpPr>
          <p:spPr bwMode="auto">
            <a:xfrm>
              <a:off x="7923838" y="4162540"/>
              <a:ext cx="0" cy="7124"/>
            </a:xfrm>
            <a:custGeom>
              <a:avLst/>
              <a:gdLst>
                <a:gd name="T0" fmla="*/ 5 h 5"/>
                <a:gd name="T1" fmla="*/ 0 h 5"/>
                <a:gd name="T2" fmla="*/ 5 h 5"/>
                <a:gd name="T3" fmla="*/ 5 h 5"/>
                <a:gd name="T4" fmla="*/ 5 h 5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5">
                  <a:moveTo>
                    <a:pt x="0" y="5"/>
                  </a:moveTo>
                  <a:lnTo>
                    <a:pt x="0" y="0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64" name="PA_任意多边形 38"/>
            <p:cNvSpPr/>
            <p:nvPr>
              <p:custDataLst>
                <p:tags r:id="rId140"/>
              </p:custDataLst>
            </p:nvPr>
          </p:nvSpPr>
          <p:spPr bwMode="auto">
            <a:xfrm>
              <a:off x="7923838" y="4162540"/>
              <a:ext cx="0" cy="7124"/>
            </a:xfrm>
            <a:custGeom>
              <a:avLst/>
              <a:gdLst>
                <a:gd name="T0" fmla="*/ 5 h 5"/>
                <a:gd name="T1" fmla="*/ 0 h 5"/>
                <a:gd name="T2" fmla="*/ 5 h 5"/>
                <a:gd name="T3" fmla="*/ 5 h 5"/>
                <a:gd name="T4" fmla="*/ 5 h 5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5">
                  <a:moveTo>
                    <a:pt x="0" y="5"/>
                  </a:moveTo>
                  <a:lnTo>
                    <a:pt x="0" y="0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65" name="PA_矩形 39"/>
            <p:cNvSpPr>
              <a:spLocks noChangeArrowheads="1"/>
            </p:cNvSpPr>
            <p:nvPr>
              <p:custDataLst>
                <p:tags r:id="rId141"/>
              </p:custDataLst>
            </p:nvPr>
          </p:nvSpPr>
          <p:spPr bwMode="auto">
            <a:xfrm>
              <a:off x="7825533" y="4310712"/>
              <a:ext cx="1425" cy="142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66" name="PA_任意多边形 40"/>
            <p:cNvSpPr/>
            <p:nvPr>
              <p:custDataLst>
                <p:tags r:id="rId142"/>
              </p:custDataLst>
            </p:nvPr>
          </p:nvSpPr>
          <p:spPr bwMode="auto">
            <a:xfrm>
              <a:off x="7825533" y="431071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67" name="PA_矩形 41"/>
            <p:cNvSpPr>
              <a:spLocks noChangeArrowheads="1"/>
            </p:cNvSpPr>
            <p:nvPr>
              <p:custDataLst>
                <p:tags r:id="rId143"/>
              </p:custDataLst>
            </p:nvPr>
          </p:nvSpPr>
          <p:spPr bwMode="auto">
            <a:xfrm>
              <a:off x="7831232" y="4316411"/>
              <a:ext cx="1425" cy="142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68" name="PA_任意多边形 42"/>
            <p:cNvSpPr/>
            <p:nvPr>
              <p:custDataLst>
                <p:tags r:id="rId144"/>
              </p:custDataLst>
            </p:nvPr>
          </p:nvSpPr>
          <p:spPr bwMode="auto">
            <a:xfrm>
              <a:off x="7831232" y="431641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69" name="PA_矩形 43"/>
            <p:cNvSpPr>
              <a:spLocks noChangeArrowheads="1"/>
            </p:cNvSpPr>
            <p:nvPr>
              <p:custDataLst>
                <p:tags r:id="rId145"/>
              </p:custDataLst>
            </p:nvPr>
          </p:nvSpPr>
          <p:spPr bwMode="auto">
            <a:xfrm>
              <a:off x="7849753" y="4347755"/>
              <a:ext cx="1425" cy="142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70" name="PA_矩形 44"/>
            <p:cNvSpPr>
              <a:spLocks noChangeArrowheads="1"/>
            </p:cNvSpPr>
            <p:nvPr>
              <p:custDataLst>
                <p:tags r:id="rId146"/>
              </p:custDataLst>
            </p:nvPr>
          </p:nvSpPr>
          <p:spPr bwMode="auto">
            <a:xfrm>
              <a:off x="7849753" y="4347755"/>
              <a:ext cx="1425" cy="142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71" name="PA_矩形 45"/>
            <p:cNvSpPr>
              <a:spLocks noChangeArrowheads="1"/>
            </p:cNvSpPr>
            <p:nvPr>
              <p:custDataLst>
                <p:tags r:id="rId147"/>
              </p:custDataLst>
            </p:nvPr>
          </p:nvSpPr>
          <p:spPr bwMode="auto">
            <a:xfrm>
              <a:off x="7849753" y="4347755"/>
              <a:ext cx="1425" cy="5699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72" name="PA_任意多边形 46"/>
            <p:cNvSpPr/>
            <p:nvPr>
              <p:custDataLst>
                <p:tags r:id="rId148"/>
              </p:custDataLst>
            </p:nvPr>
          </p:nvSpPr>
          <p:spPr bwMode="auto">
            <a:xfrm>
              <a:off x="7849753" y="4347755"/>
              <a:ext cx="0" cy="5699"/>
            </a:xfrm>
            <a:custGeom>
              <a:avLst/>
              <a:gdLst>
                <a:gd name="T0" fmla="*/ 4 h 4"/>
                <a:gd name="T1" fmla="*/ 0 h 4"/>
                <a:gd name="T2" fmla="*/ 0 h 4"/>
                <a:gd name="T3" fmla="*/ 4 h 4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4">
                  <a:moveTo>
                    <a:pt x="0" y="4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4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73" name="PA_矩形 47"/>
            <p:cNvSpPr>
              <a:spLocks noChangeArrowheads="1"/>
            </p:cNvSpPr>
            <p:nvPr>
              <p:custDataLst>
                <p:tags r:id="rId149"/>
              </p:custDataLst>
            </p:nvPr>
          </p:nvSpPr>
          <p:spPr bwMode="auto">
            <a:xfrm>
              <a:off x="7855452" y="4360578"/>
              <a:ext cx="1425" cy="142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74" name="PA_任意多边形 48"/>
            <p:cNvSpPr/>
            <p:nvPr>
              <p:custDataLst>
                <p:tags r:id="rId150"/>
              </p:custDataLst>
            </p:nvPr>
          </p:nvSpPr>
          <p:spPr bwMode="auto">
            <a:xfrm>
              <a:off x="7855452" y="436057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75" name="PA_矩形 49"/>
            <p:cNvSpPr>
              <a:spLocks noChangeArrowheads="1"/>
            </p:cNvSpPr>
            <p:nvPr>
              <p:custDataLst>
                <p:tags r:id="rId151"/>
              </p:custDataLst>
            </p:nvPr>
          </p:nvSpPr>
          <p:spPr bwMode="auto">
            <a:xfrm>
              <a:off x="7873973" y="4427540"/>
              <a:ext cx="1425" cy="142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76" name="PA_任意多边形 50"/>
            <p:cNvSpPr/>
            <p:nvPr>
              <p:custDataLst>
                <p:tags r:id="rId152"/>
              </p:custDataLst>
            </p:nvPr>
          </p:nvSpPr>
          <p:spPr bwMode="auto">
            <a:xfrm>
              <a:off x="7873973" y="442754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77" name="PA_任意多边形 51"/>
            <p:cNvSpPr/>
            <p:nvPr>
              <p:custDataLst>
                <p:tags r:id="rId153"/>
              </p:custDataLst>
            </p:nvPr>
          </p:nvSpPr>
          <p:spPr bwMode="auto">
            <a:xfrm>
              <a:off x="7873973" y="4446062"/>
              <a:ext cx="0" cy="7124"/>
            </a:xfrm>
            <a:custGeom>
              <a:avLst/>
              <a:gdLst>
                <a:gd name="T0" fmla="*/ 5 h 5"/>
                <a:gd name="T1" fmla="*/ 0 h 5"/>
                <a:gd name="T2" fmla="*/ 5 h 5"/>
                <a:gd name="T3" fmla="*/ 5 h 5"/>
                <a:gd name="T4" fmla="*/ 5 h 5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5">
                  <a:moveTo>
                    <a:pt x="0" y="5"/>
                  </a:moveTo>
                  <a:lnTo>
                    <a:pt x="0" y="0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78" name="PA_任意多边形 52"/>
            <p:cNvSpPr/>
            <p:nvPr>
              <p:custDataLst>
                <p:tags r:id="rId154"/>
              </p:custDataLst>
            </p:nvPr>
          </p:nvSpPr>
          <p:spPr bwMode="auto">
            <a:xfrm>
              <a:off x="7873973" y="4446062"/>
              <a:ext cx="0" cy="7124"/>
            </a:xfrm>
            <a:custGeom>
              <a:avLst/>
              <a:gdLst>
                <a:gd name="T0" fmla="*/ 5 h 5"/>
                <a:gd name="T1" fmla="*/ 0 h 5"/>
                <a:gd name="T2" fmla="*/ 5 h 5"/>
                <a:gd name="T3" fmla="*/ 5 h 5"/>
                <a:gd name="T4" fmla="*/ 5 h 5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5">
                  <a:moveTo>
                    <a:pt x="0" y="5"/>
                  </a:moveTo>
                  <a:lnTo>
                    <a:pt x="0" y="0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79" name="PA_任意多边形 53"/>
            <p:cNvSpPr/>
            <p:nvPr>
              <p:custDataLst>
                <p:tags r:id="rId155"/>
              </p:custDataLst>
            </p:nvPr>
          </p:nvSpPr>
          <p:spPr bwMode="auto">
            <a:xfrm>
              <a:off x="7862576" y="4464583"/>
              <a:ext cx="5699" cy="0"/>
            </a:xfrm>
            <a:custGeom>
              <a:avLst/>
              <a:gdLst>
                <a:gd name="T0" fmla="*/ 4 w 4"/>
                <a:gd name="T1" fmla="*/ 4 w 4"/>
                <a:gd name="T2" fmla="*/ 4 w 4"/>
                <a:gd name="T3" fmla="*/ 0 w 4"/>
                <a:gd name="T4" fmla="*/ 4 w 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4">
                  <a:moveTo>
                    <a:pt x="4" y="0"/>
                  </a:moveTo>
                  <a:lnTo>
                    <a:pt x="4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80" name="PA_任意多边形 54"/>
            <p:cNvSpPr/>
            <p:nvPr>
              <p:custDataLst>
                <p:tags r:id="rId156"/>
              </p:custDataLst>
            </p:nvPr>
          </p:nvSpPr>
          <p:spPr bwMode="auto">
            <a:xfrm>
              <a:off x="7862576" y="4464583"/>
              <a:ext cx="5699" cy="0"/>
            </a:xfrm>
            <a:custGeom>
              <a:avLst/>
              <a:gdLst>
                <a:gd name="T0" fmla="*/ 4 w 4"/>
                <a:gd name="T1" fmla="*/ 4 w 4"/>
                <a:gd name="T2" fmla="*/ 4 w 4"/>
                <a:gd name="T3" fmla="*/ 0 w 4"/>
                <a:gd name="T4" fmla="*/ 4 w 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4">
                  <a:moveTo>
                    <a:pt x="4" y="0"/>
                  </a:moveTo>
                  <a:lnTo>
                    <a:pt x="4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4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81" name="PA_任意多边形 55"/>
            <p:cNvSpPr/>
            <p:nvPr>
              <p:custDataLst>
                <p:tags r:id="rId157"/>
              </p:custDataLst>
            </p:nvPr>
          </p:nvSpPr>
          <p:spPr bwMode="auto">
            <a:xfrm>
              <a:off x="7836931" y="4490228"/>
              <a:ext cx="0" cy="5699"/>
            </a:xfrm>
            <a:custGeom>
              <a:avLst/>
              <a:gdLst>
                <a:gd name="T0" fmla="*/ 0 h 4"/>
                <a:gd name="T1" fmla="*/ 4 h 4"/>
                <a:gd name="T2" fmla="*/ 4 h 4"/>
                <a:gd name="T3" fmla="*/ 4 h 4"/>
                <a:gd name="T4" fmla="*/ 0 h 4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4">
                  <a:moveTo>
                    <a:pt x="0" y="0"/>
                  </a:move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82" name="PA_任意多边形 56"/>
            <p:cNvSpPr/>
            <p:nvPr>
              <p:custDataLst>
                <p:tags r:id="rId158"/>
              </p:custDataLst>
            </p:nvPr>
          </p:nvSpPr>
          <p:spPr bwMode="auto">
            <a:xfrm>
              <a:off x="7836931" y="4490228"/>
              <a:ext cx="0" cy="5699"/>
            </a:xfrm>
            <a:custGeom>
              <a:avLst/>
              <a:gdLst>
                <a:gd name="T0" fmla="*/ 0 h 4"/>
                <a:gd name="T1" fmla="*/ 4 h 4"/>
                <a:gd name="T2" fmla="*/ 4 h 4"/>
                <a:gd name="T3" fmla="*/ 4 h 4"/>
                <a:gd name="T4" fmla="*/ 0 h 4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4">
                  <a:moveTo>
                    <a:pt x="0" y="0"/>
                  </a:move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83" name="PA_任意多边形 57"/>
            <p:cNvSpPr/>
            <p:nvPr>
              <p:custDataLst>
                <p:tags r:id="rId159"/>
              </p:custDataLst>
            </p:nvPr>
          </p:nvSpPr>
          <p:spPr bwMode="auto">
            <a:xfrm>
              <a:off x="4299330" y="1612278"/>
              <a:ext cx="3846766" cy="4510688"/>
            </a:xfrm>
            <a:custGeom>
              <a:avLst/>
              <a:gdLst>
                <a:gd name="T0" fmla="*/ 274 w 624"/>
                <a:gd name="T1" fmla="*/ 2 h 732"/>
                <a:gd name="T2" fmla="*/ 379 w 624"/>
                <a:gd name="T3" fmla="*/ 12 h 732"/>
                <a:gd name="T4" fmla="*/ 450 w 624"/>
                <a:gd name="T5" fmla="*/ 46 h 732"/>
                <a:gd name="T6" fmla="*/ 497 w 624"/>
                <a:gd name="T7" fmla="*/ 89 h 732"/>
                <a:gd name="T8" fmla="*/ 519 w 624"/>
                <a:gd name="T9" fmla="*/ 132 h 732"/>
                <a:gd name="T10" fmla="*/ 527 w 624"/>
                <a:gd name="T11" fmla="*/ 205 h 732"/>
                <a:gd name="T12" fmla="*/ 546 w 624"/>
                <a:gd name="T13" fmla="*/ 248 h 732"/>
                <a:gd name="T14" fmla="*/ 565 w 624"/>
                <a:gd name="T15" fmla="*/ 264 h 732"/>
                <a:gd name="T16" fmla="*/ 610 w 624"/>
                <a:gd name="T17" fmla="*/ 289 h 732"/>
                <a:gd name="T18" fmla="*/ 624 w 624"/>
                <a:gd name="T19" fmla="*/ 315 h 732"/>
                <a:gd name="T20" fmla="*/ 622 w 624"/>
                <a:gd name="T21" fmla="*/ 331 h 732"/>
                <a:gd name="T22" fmla="*/ 590 w 624"/>
                <a:gd name="T23" fmla="*/ 362 h 732"/>
                <a:gd name="T24" fmla="*/ 579 w 624"/>
                <a:gd name="T25" fmla="*/ 371 h 732"/>
                <a:gd name="T26" fmla="*/ 595 w 624"/>
                <a:gd name="T27" fmla="*/ 401 h 732"/>
                <a:gd name="T28" fmla="*/ 593 w 624"/>
                <a:gd name="T29" fmla="*/ 426 h 732"/>
                <a:gd name="T30" fmla="*/ 576 w 624"/>
                <a:gd name="T31" fmla="*/ 433 h 732"/>
                <a:gd name="T32" fmla="*/ 576 w 624"/>
                <a:gd name="T33" fmla="*/ 433 h 732"/>
                <a:gd name="T34" fmla="*/ 574 w 624"/>
                <a:gd name="T35" fmla="*/ 434 h 732"/>
                <a:gd name="T36" fmla="*/ 576 w 624"/>
                <a:gd name="T37" fmla="*/ 439 h 732"/>
                <a:gd name="T38" fmla="*/ 582 w 624"/>
                <a:gd name="T39" fmla="*/ 445 h 732"/>
                <a:gd name="T40" fmla="*/ 584 w 624"/>
                <a:gd name="T41" fmla="*/ 471 h 732"/>
                <a:gd name="T42" fmla="*/ 577 w 624"/>
                <a:gd name="T43" fmla="*/ 477 h 732"/>
                <a:gd name="T44" fmla="*/ 571 w 624"/>
                <a:gd name="T45" fmla="*/ 486 h 732"/>
                <a:gd name="T46" fmla="*/ 576 w 624"/>
                <a:gd name="T47" fmla="*/ 505 h 732"/>
                <a:gd name="T48" fmla="*/ 580 w 624"/>
                <a:gd name="T49" fmla="*/ 513 h 732"/>
                <a:gd name="T50" fmla="*/ 588 w 624"/>
                <a:gd name="T51" fmla="*/ 539 h 732"/>
                <a:gd name="T52" fmla="*/ 556 w 624"/>
                <a:gd name="T53" fmla="*/ 580 h 732"/>
                <a:gd name="T54" fmla="*/ 519 w 624"/>
                <a:gd name="T55" fmla="*/ 591 h 732"/>
                <a:gd name="T56" fmla="*/ 479 w 624"/>
                <a:gd name="T57" fmla="*/ 594 h 732"/>
                <a:gd name="T58" fmla="*/ 431 w 624"/>
                <a:gd name="T59" fmla="*/ 622 h 732"/>
                <a:gd name="T60" fmla="*/ 429 w 624"/>
                <a:gd name="T61" fmla="*/ 645 h 732"/>
                <a:gd name="T62" fmla="*/ 437 w 624"/>
                <a:gd name="T63" fmla="*/ 693 h 732"/>
                <a:gd name="T64" fmla="*/ 451 w 624"/>
                <a:gd name="T65" fmla="*/ 727 h 732"/>
                <a:gd name="T66" fmla="*/ 444 w 624"/>
                <a:gd name="T67" fmla="*/ 730 h 732"/>
                <a:gd name="T68" fmla="*/ 441 w 624"/>
                <a:gd name="T69" fmla="*/ 731 h 732"/>
                <a:gd name="T70" fmla="*/ 436 w 624"/>
                <a:gd name="T71" fmla="*/ 731 h 732"/>
                <a:gd name="T72" fmla="*/ 398 w 624"/>
                <a:gd name="T73" fmla="*/ 730 h 732"/>
                <a:gd name="T74" fmla="*/ 298 w 624"/>
                <a:gd name="T75" fmla="*/ 727 h 732"/>
                <a:gd name="T76" fmla="*/ 199 w 624"/>
                <a:gd name="T77" fmla="*/ 729 h 732"/>
                <a:gd name="T78" fmla="*/ 100 w 624"/>
                <a:gd name="T79" fmla="*/ 731 h 732"/>
                <a:gd name="T80" fmla="*/ 83 w 624"/>
                <a:gd name="T81" fmla="*/ 731 h 732"/>
                <a:gd name="T82" fmla="*/ 120 w 624"/>
                <a:gd name="T83" fmla="*/ 674 h 732"/>
                <a:gd name="T84" fmla="*/ 132 w 624"/>
                <a:gd name="T85" fmla="*/ 635 h 732"/>
                <a:gd name="T86" fmla="*/ 127 w 624"/>
                <a:gd name="T87" fmla="*/ 561 h 732"/>
                <a:gd name="T88" fmla="*/ 81 w 624"/>
                <a:gd name="T89" fmla="*/ 475 h 732"/>
                <a:gd name="T90" fmla="*/ 68 w 624"/>
                <a:gd name="T91" fmla="*/ 460 h 732"/>
                <a:gd name="T92" fmla="*/ 45 w 624"/>
                <a:gd name="T93" fmla="*/ 427 h 732"/>
                <a:gd name="T94" fmla="*/ 46 w 624"/>
                <a:gd name="T95" fmla="*/ 428 h 732"/>
                <a:gd name="T96" fmla="*/ 2 w 624"/>
                <a:gd name="T97" fmla="*/ 309 h 732"/>
                <a:gd name="T98" fmla="*/ 1 w 624"/>
                <a:gd name="T99" fmla="*/ 260 h 732"/>
                <a:gd name="T100" fmla="*/ 4 w 624"/>
                <a:gd name="T101" fmla="*/ 236 h 732"/>
                <a:gd name="T102" fmla="*/ 12 w 624"/>
                <a:gd name="T103" fmla="*/ 203 h 732"/>
                <a:gd name="T104" fmla="*/ 17 w 624"/>
                <a:gd name="T105" fmla="*/ 186 h 732"/>
                <a:gd name="T106" fmla="*/ 24 w 624"/>
                <a:gd name="T107" fmla="*/ 170 h 732"/>
                <a:gd name="T108" fmla="*/ 23 w 624"/>
                <a:gd name="T109" fmla="*/ 171 h 732"/>
                <a:gd name="T110" fmla="*/ 77 w 624"/>
                <a:gd name="T111" fmla="*/ 85 h 732"/>
                <a:gd name="T112" fmla="*/ 77 w 624"/>
                <a:gd name="T113" fmla="*/ 86 h 732"/>
                <a:gd name="T114" fmla="*/ 92 w 624"/>
                <a:gd name="T115" fmla="*/ 71 h 732"/>
                <a:gd name="T116" fmla="*/ 114 w 624"/>
                <a:gd name="T117" fmla="*/ 54 h 732"/>
                <a:gd name="T118" fmla="*/ 163 w 624"/>
                <a:gd name="T119" fmla="*/ 27 h 732"/>
                <a:gd name="T120" fmla="*/ 274 w 624"/>
                <a:gd name="T121" fmla="*/ 2 h 7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624" h="732">
                  <a:moveTo>
                    <a:pt x="274" y="2"/>
                  </a:moveTo>
                  <a:cubicBezTo>
                    <a:pt x="309" y="0"/>
                    <a:pt x="345" y="2"/>
                    <a:pt x="379" y="12"/>
                  </a:cubicBezTo>
                  <a:cubicBezTo>
                    <a:pt x="405" y="19"/>
                    <a:pt x="428" y="31"/>
                    <a:pt x="450" y="46"/>
                  </a:cubicBezTo>
                  <a:cubicBezTo>
                    <a:pt x="470" y="60"/>
                    <a:pt x="485" y="68"/>
                    <a:pt x="497" y="89"/>
                  </a:cubicBezTo>
                  <a:cubicBezTo>
                    <a:pt x="503" y="100"/>
                    <a:pt x="517" y="120"/>
                    <a:pt x="519" y="132"/>
                  </a:cubicBezTo>
                  <a:cubicBezTo>
                    <a:pt x="524" y="155"/>
                    <a:pt x="523" y="182"/>
                    <a:pt x="527" y="205"/>
                  </a:cubicBezTo>
                  <a:cubicBezTo>
                    <a:pt x="530" y="222"/>
                    <a:pt x="532" y="235"/>
                    <a:pt x="546" y="248"/>
                  </a:cubicBezTo>
                  <a:cubicBezTo>
                    <a:pt x="551" y="254"/>
                    <a:pt x="558" y="260"/>
                    <a:pt x="565" y="264"/>
                  </a:cubicBezTo>
                  <a:cubicBezTo>
                    <a:pt x="579" y="273"/>
                    <a:pt x="597" y="279"/>
                    <a:pt x="610" y="289"/>
                  </a:cubicBezTo>
                  <a:cubicBezTo>
                    <a:pt x="617" y="295"/>
                    <a:pt x="624" y="307"/>
                    <a:pt x="624" y="315"/>
                  </a:cubicBezTo>
                  <a:cubicBezTo>
                    <a:pt x="624" y="320"/>
                    <a:pt x="623" y="326"/>
                    <a:pt x="622" y="331"/>
                  </a:cubicBezTo>
                  <a:cubicBezTo>
                    <a:pt x="618" y="347"/>
                    <a:pt x="604" y="356"/>
                    <a:pt x="590" y="362"/>
                  </a:cubicBezTo>
                  <a:cubicBezTo>
                    <a:pt x="585" y="364"/>
                    <a:pt x="581" y="365"/>
                    <a:pt x="579" y="371"/>
                  </a:cubicBezTo>
                  <a:cubicBezTo>
                    <a:pt x="578" y="378"/>
                    <a:pt x="594" y="398"/>
                    <a:pt x="595" y="401"/>
                  </a:cubicBezTo>
                  <a:cubicBezTo>
                    <a:pt x="601" y="414"/>
                    <a:pt x="599" y="419"/>
                    <a:pt x="593" y="426"/>
                  </a:cubicBezTo>
                  <a:cubicBezTo>
                    <a:pt x="587" y="430"/>
                    <a:pt x="582" y="431"/>
                    <a:pt x="576" y="433"/>
                  </a:cubicBezTo>
                  <a:cubicBezTo>
                    <a:pt x="575" y="434"/>
                    <a:pt x="576" y="433"/>
                    <a:pt x="576" y="433"/>
                  </a:cubicBezTo>
                  <a:cubicBezTo>
                    <a:pt x="577" y="433"/>
                    <a:pt x="578" y="433"/>
                    <a:pt x="574" y="434"/>
                  </a:cubicBezTo>
                  <a:cubicBezTo>
                    <a:pt x="571" y="436"/>
                    <a:pt x="574" y="437"/>
                    <a:pt x="576" y="439"/>
                  </a:cubicBezTo>
                  <a:cubicBezTo>
                    <a:pt x="577" y="440"/>
                    <a:pt x="580" y="443"/>
                    <a:pt x="582" y="445"/>
                  </a:cubicBezTo>
                  <a:cubicBezTo>
                    <a:pt x="586" y="450"/>
                    <a:pt x="591" y="464"/>
                    <a:pt x="584" y="471"/>
                  </a:cubicBezTo>
                  <a:cubicBezTo>
                    <a:pt x="584" y="471"/>
                    <a:pt x="578" y="476"/>
                    <a:pt x="577" y="477"/>
                  </a:cubicBezTo>
                  <a:cubicBezTo>
                    <a:pt x="575" y="480"/>
                    <a:pt x="572" y="483"/>
                    <a:pt x="571" y="486"/>
                  </a:cubicBezTo>
                  <a:cubicBezTo>
                    <a:pt x="569" y="493"/>
                    <a:pt x="573" y="498"/>
                    <a:pt x="576" y="505"/>
                  </a:cubicBezTo>
                  <a:cubicBezTo>
                    <a:pt x="577" y="508"/>
                    <a:pt x="578" y="511"/>
                    <a:pt x="580" y="513"/>
                  </a:cubicBezTo>
                  <a:cubicBezTo>
                    <a:pt x="584" y="522"/>
                    <a:pt x="587" y="529"/>
                    <a:pt x="588" y="539"/>
                  </a:cubicBezTo>
                  <a:cubicBezTo>
                    <a:pt x="589" y="557"/>
                    <a:pt x="572" y="572"/>
                    <a:pt x="556" y="580"/>
                  </a:cubicBezTo>
                  <a:cubicBezTo>
                    <a:pt x="543" y="587"/>
                    <a:pt x="532" y="589"/>
                    <a:pt x="519" y="591"/>
                  </a:cubicBezTo>
                  <a:cubicBezTo>
                    <a:pt x="506" y="592"/>
                    <a:pt x="492" y="593"/>
                    <a:pt x="479" y="594"/>
                  </a:cubicBezTo>
                  <a:cubicBezTo>
                    <a:pt x="457" y="596"/>
                    <a:pt x="439" y="597"/>
                    <a:pt x="431" y="622"/>
                  </a:cubicBezTo>
                  <a:cubicBezTo>
                    <a:pt x="430" y="629"/>
                    <a:pt x="429" y="639"/>
                    <a:pt x="429" y="645"/>
                  </a:cubicBezTo>
                  <a:cubicBezTo>
                    <a:pt x="428" y="660"/>
                    <a:pt x="432" y="680"/>
                    <a:pt x="437" y="693"/>
                  </a:cubicBezTo>
                  <a:cubicBezTo>
                    <a:pt x="443" y="710"/>
                    <a:pt x="443" y="711"/>
                    <a:pt x="451" y="727"/>
                  </a:cubicBezTo>
                  <a:cubicBezTo>
                    <a:pt x="449" y="729"/>
                    <a:pt x="447" y="729"/>
                    <a:pt x="444" y="730"/>
                  </a:cubicBezTo>
                  <a:cubicBezTo>
                    <a:pt x="443" y="731"/>
                    <a:pt x="442" y="731"/>
                    <a:pt x="441" y="731"/>
                  </a:cubicBezTo>
                  <a:cubicBezTo>
                    <a:pt x="439" y="731"/>
                    <a:pt x="439" y="731"/>
                    <a:pt x="436" y="731"/>
                  </a:cubicBezTo>
                  <a:cubicBezTo>
                    <a:pt x="423" y="731"/>
                    <a:pt x="411" y="731"/>
                    <a:pt x="398" y="730"/>
                  </a:cubicBezTo>
                  <a:cubicBezTo>
                    <a:pt x="365" y="729"/>
                    <a:pt x="328" y="727"/>
                    <a:pt x="298" y="727"/>
                  </a:cubicBezTo>
                  <a:cubicBezTo>
                    <a:pt x="265" y="726"/>
                    <a:pt x="232" y="727"/>
                    <a:pt x="199" y="729"/>
                  </a:cubicBezTo>
                  <a:cubicBezTo>
                    <a:pt x="166" y="730"/>
                    <a:pt x="133" y="732"/>
                    <a:pt x="100" y="731"/>
                  </a:cubicBezTo>
                  <a:cubicBezTo>
                    <a:pt x="94" y="731"/>
                    <a:pt x="88" y="731"/>
                    <a:pt x="83" y="731"/>
                  </a:cubicBezTo>
                  <a:cubicBezTo>
                    <a:pt x="97" y="713"/>
                    <a:pt x="111" y="694"/>
                    <a:pt x="120" y="674"/>
                  </a:cubicBezTo>
                  <a:cubicBezTo>
                    <a:pt x="125" y="661"/>
                    <a:pt x="129" y="649"/>
                    <a:pt x="132" y="635"/>
                  </a:cubicBezTo>
                  <a:cubicBezTo>
                    <a:pt x="137" y="610"/>
                    <a:pt x="133" y="584"/>
                    <a:pt x="127" y="561"/>
                  </a:cubicBezTo>
                  <a:cubicBezTo>
                    <a:pt x="119" y="529"/>
                    <a:pt x="100" y="501"/>
                    <a:pt x="81" y="475"/>
                  </a:cubicBezTo>
                  <a:cubicBezTo>
                    <a:pt x="77" y="470"/>
                    <a:pt x="72" y="465"/>
                    <a:pt x="68" y="460"/>
                  </a:cubicBezTo>
                  <a:cubicBezTo>
                    <a:pt x="59" y="449"/>
                    <a:pt x="52" y="438"/>
                    <a:pt x="45" y="427"/>
                  </a:cubicBezTo>
                  <a:cubicBezTo>
                    <a:pt x="45" y="427"/>
                    <a:pt x="45" y="428"/>
                    <a:pt x="46" y="428"/>
                  </a:cubicBezTo>
                  <a:cubicBezTo>
                    <a:pt x="23" y="392"/>
                    <a:pt x="8" y="352"/>
                    <a:pt x="2" y="309"/>
                  </a:cubicBezTo>
                  <a:cubicBezTo>
                    <a:pt x="0" y="293"/>
                    <a:pt x="0" y="276"/>
                    <a:pt x="1" y="260"/>
                  </a:cubicBezTo>
                  <a:cubicBezTo>
                    <a:pt x="1" y="252"/>
                    <a:pt x="3" y="244"/>
                    <a:pt x="4" y="236"/>
                  </a:cubicBezTo>
                  <a:cubicBezTo>
                    <a:pt x="5" y="225"/>
                    <a:pt x="9" y="214"/>
                    <a:pt x="12" y="203"/>
                  </a:cubicBezTo>
                  <a:cubicBezTo>
                    <a:pt x="13" y="198"/>
                    <a:pt x="15" y="192"/>
                    <a:pt x="17" y="186"/>
                  </a:cubicBezTo>
                  <a:cubicBezTo>
                    <a:pt x="19" y="181"/>
                    <a:pt x="21" y="174"/>
                    <a:pt x="24" y="170"/>
                  </a:cubicBezTo>
                  <a:cubicBezTo>
                    <a:pt x="23" y="171"/>
                    <a:pt x="23" y="171"/>
                    <a:pt x="23" y="171"/>
                  </a:cubicBezTo>
                  <a:cubicBezTo>
                    <a:pt x="38" y="140"/>
                    <a:pt x="53" y="110"/>
                    <a:pt x="77" y="85"/>
                  </a:cubicBezTo>
                  <a:cubicBezTo>
                    <a:pt x="77" y="85"/>
                    <a:pt x="77" y="86"/>
                    <a:pt x="77" y="86"/>
                  </a:cubicBezTo>
                  <a:cubicBezTo>
                    <a:pt x="80" y="80"/>
                    <a:pt x="87" y="76"/>
                    <a:pt x="92" y="71"/>
                  </a:cubicBezTo>
                  <a:cubicBezTo>
                    <a:pt x="99" y="65"/>
                    <a:pt x="106" y="59"/>
                    <a:pt x="114" y="54"/>
                  </a:cubicBezTo>
                  <a:cubicBezTo>
                    <a:pt x="129" y="43"/>
                    <a:pt x="146" y="34"/>
                    <a:pt x="163" y="27"/>
                  </a:cubicBezTo>
                  <a:cubicBezTo>
                    <a:pt x="198" y="12"/>
                    <a:pt x="236" y="4"/>
                    <a:pt x="274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84" name="PA_任意多边形 58"/>
            <p:cNvSpPr/>
            <p:nvPr>
              <p:custDataLst>
                <p:tags r:id="rId160"/>
              </p:custDataLst>
            </p:nvPr>
          </p:nvSpPr>
          <p:spPr bwMode="auto">
            <a:xfrm>
              <a:off x="4299330" y="1612278"/>
              <a:ext cx="3365208" cy="4510688"/>
            </a:xfrm>
            <a:custGeom>
              <a:avLst/>
              <a:gdLst>
                <a:gd name="T0" fmla="*/ 398 w 546"/>
                <a:gd name="T1" fmla="*/ 730 h 732"/>
                <a:gd name="T2" fmla="*/ 298 w 546"/>
                <a:gd name="T3" fmla="*/ 727 h 732"/>
                <a:gd name="T4" fmla="*/ 199 w 546"/>
                <a:gd name="T5" fmla="*/ 729 h 732"/>
                <a:gd name="T6" fmla="*/ 100 w 546"/>
                <a:gd name="T7" fmla="*/ 731 h 732"/>
                <a:gd name="T8" fmla="*/ 83 w 546"/>
                <a:gd name="T9" fmla="*/ 731 h 732"/>
                <a:gd name="T10" fmla="*/ 120 w 546"/>
                <a:gd name="T11" fmla="*/ 674 h 732"/>
                <a:gd name="T12" fmla="*/ 132 w 546"/>
                <a:gd name="T13" fmla="*/ 635 h 732"/>
                <a:gd name="T14" fmla="*/ 127 w 546"/>
                <a:gd name="T15" fmla="*/ 561 h 732"/>
                <a:gd name="T16" fmla="*/ 81 w 546"/>
                <a:gd name="T17" fmla="*/ 475 h 732"/>
                <a:gd name="T18" fmla="*/ 68 w 546"/>
                <a:gd name="T19" fmla="*/ 460 h 732"/>
                <a:gd name="T20" fmla="*/ 45 w 546"/>
                <a:gd name="T21" fmla="*/ 427 h 732"/>
                <a:gd name="T22" fmla="*/ 46 w 546"/>
                <a:gd name="T23" fmla="*/ 428 h 732"/>
                <a:gd name="T24" fmla="*/ 2 w 546"/>
                <a:gd name="T25" fmla="*/ 309 h 732"/>
                <a:gd name="T26" fmla="*/ 1 w 546"/>
                <a:gd name="T27" fmla="*/ 260 h 732"/>
                <a:gd name="T28" fmla="*/ 4 w 546"/>
                <a:gd name="T29" fmla="*/ 236 h 732"/>
                <a:gd name="T30" fmla="*/ 12 w 546"/>
                <a:gd name="T31" fmla="*/ 203 h 732"/>
                <a:gd name="T32" fmla="*/ 17 w 546"/>
                <a:gd name="T33" fmla="*/ 186 h 732"/>
                <a:gd name="T34" fmla="*/ 24 w 546"/>
                <a:gd name="T35" fmla="*/ 170 h 732"/>
                <a:gd name="T36" fmla="*/ 23 w 546"/>
                <a:gd name="T37" fmla="*/ 171 h 732"/>
                <a:gd name="T38" fmla="*/ 77 w 546"/>
                <a:gd name="T39" fmla="*/ 85 h 732"/>
                <a:gd name="T40" fmla="*/ 77 w 546"/>
                <a:gd name="T41" fmla="*/ 86 h 732"/>
                <a:gd name="T42" fmla="*/ 92 w 546"/>
                <a:gd name="T43" fmla="*/ 71 h 732"/>
                <a:gd name="T44" fmla="*/ 114 w 546"/>
                <a:gd name="T45" fmla="*/ 54 h 732"/>
                <a:gd name="T46" fmla="*/ 163 w 546"/>
                <a:gd name="T47" fmla="*/ 27 h 732"/>
                <a:gd name="T48" fmla="*/ 274 w 546"/>
                <a:gd name="T49" fmla="*/ 2 h 732"/>
                <a:gd name="T50" fmla="*/ 379 w 546"/>
                <a:gd name="T51" fmla="*/ 12 h 732"/>
                <a:gd name="T52" fmla="*/ 450 w 546"/>
                <a:gd name="T53" fmla="*/ 46 h 732"/>
                <a:gd name="T54" fmla="*/ 492 w 546"/>
                <a:gd name="T55" fmla="*/ 81 h 732"/>
                <a:gd name="T56" fmla="*/ 519 w 546"/>
                <a:gd name="T57" fmla="*/ 132 h 732"/>
                <a:gd name="T58" fmla="*/ 527 w 546"/>
                <a:gd name="T59" fmla="*/ 205 h 732"/>
                <a:gd name="T60" fmla="*/ 546 w 546"/>
                <a:gd name="T61" fmla="*/ 248 h 732"/>
                <a:gd name="T62" fmla="*/ 398 w 546"/>
                <a:gd name="T63" fmla="*/ 730 h 7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46" h="732">
                  <a:moveTo>
                    <a:pt x="398" y="730"/>
                  </a:moveTo>
                  <a:cubicBezTo>
                    <a:pt x="365" y="729"/>
                    <a:pt x="328" y="727"/>
                    <a:pt x="298" y="727"/>
                  </a:cubicBezTo>
                  <a:cubicBezTo>
                    <a:pt x="265" y="726"/>
                    <a:pt x="232" y="727"/>
                    <a:pt x="199" y="729"/>
                  </a:cubicBezTo>
                  <a:cubicBezTo>
                    <a:pt x="166" y="730"/>
                    <a:pt x="133" y="732"/>
                    <a:pt x="100" y="731"/>
                  </a:cubicBezTo>
                  <a:cubicBezTo>
                    <a:pt x="94" y="731"/>
                    <a:pt x="88" y="731"/>
                    <a:pt x="83" y="731"/>
                  </a:cubicBezTo>
                  <a:cubicBezTo>
                    <a:pt x="97" y="713"/>
                    <a:pt x="111" y="694"/>
                    <a:pt x="120" y="674"/>
                  </a:cubicBezTo>
                  <a:cubicBezTo>
                    <a:pt x="125" y="661"/>
                    <a:pt x="129" y="649"/>
                    <a:pt x="132" y="635"/>
                  </a:cubicBezTo>
                  <a:cubicBezTo>
                    <a:pt x="137" y="610"/>
                    <a:pt x="133" y="584"/>
                    <a:pt x="127" y="561"/>
                  </a:cubicBezTo>
                  <a:cubicBezTo>
                    <a:pt x="119" y="529"/>
                    <a:pt x="100" y="501"/>
                    <a:pt x="81" y="475"/>
                  </a:cubicBezTo>
                  <a:cubicBezTo>
                    <a:pt x="77" y="470"/>
                    <a:pt x="72" y="465"/>
                    <a:pt x="68" y="460"/>
                  </a:cubicBezTo>
                  <a:cubicBezTo>
                    <a:pt x="59" y="449"/>
                    <a:pt x="52" y="438"/>
                    <a:pt x="45" y="427"/>
                  </a:cubicBezTo>
                  <a:cubicBezTo>
                    <a:pt x="45" y="427"/>
                    <a:pt x="45" y="428"/>
                    <a:pt x="46" y="428"/>
                  </a:cubicBezTo>
                  <a:cubicBezTo>
                    <a:pt x="23" y="392"/>
                    <a:pt x="8" y="352"/>
                    <a:pt x="2" y="309"/>
                  </a:cubicBezTo>
                  <a:cubicBezTo>
                    <a:pt x="0" y="293"/>
                    <a:pt x="0" y="276"/>
                    <a:pt x="1" y="260"/>
                  </a:cubicBezTo>
                  <a:cubicBezTo>
                    <a:pt x="1" y="252"/>
                    <a:pt x="3" y="244"/>
                    <a:pt x="4" y="236"/>
                  </a:cubicBezTo>
                  <a:cubicBezTo>
                    <a:pt x="5" y="225"/>
                    <a:pt x="9" y="214"/>
                    <a:pt x="12" y="203"/>
                  </a:cubicBezTo>
                  <a:cubicBezTo>
                    <a:pt x="13" y="198"/>
                    <a:pt x="15" y="192"/>
                    <a:pt x="17" y="186"/>
                  </a:cubicBezTo>
                  <a:cubicBezTo>
                    <a:pt x="19" y="181"/>
                    <a:pt x="21" y="174"/>
                    <a:pt x="24" y="170"/>
                  </a:cubicBezTo>
                  <a:cubicBezTo>
                    <a:pt x="23" y="171"/>
                    <a:pt x="23" y="171"/>
                    <a:pt x="23" y="171"/>
                  </a:cubicBezTo>
                  <a:cubicBezTo>
                    <a:pt x="38" y="140"/>
                    <a:pt x="53" y="110"/>
                    <a:pt x="77" y="85"/>
                  </a:cubicBezTo>
                  <a:cubicBezTo>
                    <a:pt x="77" y="85"/>
                    <a:pt x="77" y="86"/>
                    <a:pt x="77" y="86"/>
                  </a:cubicBezTo>
                  <a:cubicBezTo>
                    <a:pt x="80" y="80"/>
                    <a:pt x="87" y="76"/>
                    <a:pt x="92" y="71"/>
                  </a:cubicBezTo>
                  <a:cubicBezTo>
                    <a:pt x="99" y="65"/>
                    <a:pt x="106" y="59"/>
                    <a:pt x="114" y="54"/>
                  </a:cubicBezTo>
                  <a:cubicBezTo>
                    <a:pt x="129" y="43"/>
                    <a:pt x="146" y="34"/>
                    <a:pt x="163" y="27"/>
                  </a:cubicBezTo>
                  <a:cubicBezTo>
                    <a:pt x="198" y="12"/>
                    <a:pt x="236" y="4"/>
                    <a:pt x="274" y="2"/>
                  </a:cubicBezTo>
                  <a:cubicBezTo>
                    <a:pt x="309" y="0"/>
                    <a:pt x="345" y="2"/>
                    <a:pt x="379" y="12"/>
                  </a:cubicBezTo>
                  <a:cubicBezTo>
                    <a:pt x="405" y="19"/>
                    <a:pt x="428" y="31"/>
                    <a:pt x="450" y="46"/>
                  </a:cubicBezTo>
                  <a:cubicBezTo>
                    <a:pt x="470" y="60"/>
                    <a:pt x="475" y="65"/>
                    <a:pt x="492" y="81"/>
                  </a:cubicBezTo>
                  <a:cubicBezTo>
                    <a:pt x="498" y="92"/>
                    <a:pt x="516" y="113"/>
                    <a:pt x="519" y="132"/>
                  </a:cubicBezTo>
                  <a:cubicBezTo>
                    <a:pt x="524" y="155"/>
                    <a:pt x="523" y="182"/>
                    <a:pt x="527" y="205"/>
                  </a:cubicBezTo>
                  <a:cubicBezTo>
                    <a:pt x="530" y="222"/>
                    <a:pt x="532" y="235"/>
                    <a:pt x="546" y="248"/>
                  </a:cubicBezTo>
                  <a:cubicBezTo>
                    <a:pt x="398" y="730"/>
                    <a:pt x="398" y="730"/>
                    <a:pt x="398" y="73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85" name="PA_任意多边形 59"/>
            <p:cNvSpPr/>
            <p:nvPr>
              <p:custDataLst>
                <p:tags r:id="rId161"/>
              </p:custDataLst>
            </p:nvPr>
          </p:nvSpPr>
          <p:spPr bwMode="auto">
            <a:xfrm>
              <a:off x="7251367" y="3139586"/>
              <a:ext cx="894729" cy="2132818"/>
            </a:xfrm>
            <a:custGeom>
              <a:avLst/>
              <a:gdLst>
                <a:gd name="T0" fmla="*/ 67 w 145"/>
                <a:gd name="T1" fmla="*/ 0 h 346"/>
                <a:gd name="T2" fmla="*/ 86 w 145"/>
                <a:gd name="T3" fmla="*/ 16 h 346"/>
                <a:gd name="T4" fmla="*/ 131 w 145"/>
                <a:gd name="T5" fmla="*/ 41 h 346"/>
                <a:gd name="T6" fmla="*/ 145 w 145"/>
                <a:gd name="T7" fmla="*/ 67 h 346"/>
                <a:gd name="T8" fmla="*/ 143 w 145"/>
                <a:gd name="T9" fmla="*/ 83 h 346"/>
                <a:gd name="T10" fmla="*/ 111 w 145"/>
                <a:gd name="T11" fmla="*/ 114 h 346"/>
                <a:gd name="T12" fmla="*/ 100 w 145"/>
                <a:gd name="T13" fmla="*/ 123 h 346"/>
                <a:gd name="T14" fmla="*/ 116 w 145"/>
                <a:gd name="T15" fmla="*/ 153 h 346"/>
                <a:gd name="T16" fmla="*/ 114 w 145"/>
                <a:gd name="T17" fmla="*/ 178 h 346"/>
                <a:gd name="T18" fmla="*/ 97 w 145"/>
                <a:gd name="T19" fmla="*/ 185 h 346"/>
                <a:gd name="T20" fmla="*/ 97 w 145"/>
                <a:gd name="T21" fmla="*/ 185 h 346"/>
                <a:gd name="T22" fmla="*/ 95 w 145"/>
                <a:gd name="T23" fmla="*/ 186 h 346"/>
                <a:gd name="T24" fmla="*/ 97 w 145"/>
                <a:gd name="T25" fmla="*/ 191 h 346"/>
                <a:gd name="T26" fmla="*/ 103 w 145"/>
                <a:gd name="T27" fmla="*/ 197 h 346"/>
                <a:gd name="T28" fmla="*/ 105 w 145"/>
                <a:gd name="T29" fmla="*/ 223 h 346"/>
                <a:gd name="T30" fmla="*/ 98 w 145"/>
                <a:gd name="T31" fmla="*/ 229 h 346"/>
                <a:gd name="T32" fmla="*/ 92 w 145"/>
                <a:gd name="T33" fmla="*/ 238 h 346"/>
                <a:gd name="T34" fmla="*/ 97 w 145"/>
                <a:gd name="T35" fmla="*/ 257 h 346"/>
                <a:gd name="T36" fmla="*/ 101 w 145"/>
                <a:gd name="T37" fmla="*/ 265 h 346"/>
                <a:gd name="T38" fmla="*/ 109 w 145"/>
                <a:gd name="T39" fmla="*/ 291 h 346"/>
                <a:gd name="T40" fmla="*/ 77 w 145"/>
                <a:gd name="T41" fmla="*/ 332 h 346"/>
                <a:gd name="T42" fmla="*/ 40 w 145"/>
                <a:gd name="T43" fmla="*/ 343 h 346"/>
                <a:gd name="T44" fmla="*/ 0 w 145"/>
                <a:gd name="T45" fmla="*/ 346 h 346"/>
                <a:gd name="T46" fmla="*/ 67 w 145"/>
                <a:gd name="T47" fmla="*/ 0 h 3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45" h="346">
                  <a:moveTo>
                    <a:pt x="67" y="0"/>
                  </a:moveTo>
                  <a:cubicBezTo>
                    <a:pt x="72" y="6"/>
                    <a:pt x="79" y="12"/>
                    <a:pt x="86" y="16"/>
                  </a:cubicBezTo>
                  <a:cubicBezTo>
                    <a:pt x="100" y="25"/>
                    <a:pt x="118" y="31"/>
                    <a:pt x="131" y="41"/>
                  </a:cubicBezTo>
                  <a:cubicBezTo>
                    <a:pt x="138" y="47"/>
                    <a:pt x="145" y="59"/>
                    <a:pt x="145" y="67"/>
                  </a:cubicBezTo>
                  <a:cubicBezTo>
                    <a:pt x="145" y="72"/>
                    <a:pt x="144" y="78"/>
                    <a:pt x="143" y="83"/>
                  </a:cubicBezTo>
                  <a:cubicBezTo>
                    <a:pt x="139" y="99"/>
                    <a:pt x="125" y="108"/>
                    <a:pt x="111" y="114"/>
                  </a:cubicBezTo>
                  <a:cubicBezTo>
                    <a:pt x="106" y="116"/>
                    <a:pt x="102" y="117"/>
                    <a:pt x="100" y="123"/>
                  </a:cubicBezTo>
                  <a:cubicBezTo>
                    <a:pt x="99" y="130"/>
                    <a:pt x="115" y="150"/>
                    <a:pt x="116" y="153"/>
                  </a:cubicBezTo>
                  <a:cubicBezTo>
                    <a:pt x="122" y="166"/>
                    <a:pt x="120" y="171"/>
                    <a:pt x="114" y="178"/>
                  </a:cubicBezTo>
                  <a:cubicBezTo>
                    <a:pt x="108" y="182"/>
                    <a:pt x="103" y="183"/>
                    <a:pt x="97" y="185"/>
                  </a:cubicBezTo>
                  <a:cubicBezTo>
                    <a:pt x="96" y="186"/>
                    <a:pt x="97" y="185"/>
                    <a:pt x="97" y="185"/>
                  </a:cubicBezTo>
                  <a:cubicBezTo>
                    <a:pt x="98" y="185"/>
                    <a:pt x="99" y="185"/>
                    <a:pt x="95" y="186"/>
                  </a:cubicBezTo>
                  <a:cubicBezTo>
                    <a:pt x="92" y="188"/>
                    <a:pt x="95" y="189"/>
                    <a:pt x="97" y="191"/>
                  </a:cubicBezTo>
                  <a:cubicBezTo>
                    <a:pt x="98" y="192"/>
                    <a:pt x="101" y="195"/>
                    <a:pt x="103" y="197"/>
                  </a:cubicBezTo>
                  <a:cubicBezTo>
                    <a:pt x="107" y="202"/>
                    <a:pt x="112" y="216"/>
                    <a:pt x="105" y="223"/>
                  </a:cubicBezTo>
                  <a:cubicBezTo>
                    <a:pt x="105" y="223"/>
                    <a:pt x="99" y="228"/>
                    <a:pt x="98" y="229"/>
                  </a:cubicBezTo>
                  <a:cubicBezTo>
                    <a:pt x="96" y="232"/>
                    <a:pt x="93" y="235"/>
                    <a:pt x="92" y="238"/>
                  </a:cubicBezTo>
                  <a:cubicBezTo>
                    <a:pt x="90" y="245"/>
                    <a:pt x="94" y="250"/>
                    <a:pt x="97" y="257"/>
                  </a:cubicBezTo>
                  <a:cubicBezTo>
                    <a:pt x="98" y="260"/>
                    <a:pt x="99" y="263"/>
                    <a:pt x="101" y="265"/>
                  </a:cubicBezTo>
                  <a:cubicBezTo>
                    <a:pt x="105" y="274"/>
                    <a:pt x="108" y="281"/>
                    <a:pt x="109" y="291"/>
                  </a:cubicBezTo>
                  <a:cubicBezTo>
                    <a:pt x="110" y="309"/>
                    <a:pt x="93" y="324"/>
                    <a:pt x="77" y="332"/>
                  </a:cubicBezTo>
                  <a:cubicBezTo>
                    <a:pt x="64" y="339"/>
                    <a:pt x="53" y="341"/>
                    <a:pt x="40" y="343"/>
                  </a:cubicBezTo>
                  <a:cubicBezTo>
                    <a:pt x="27" y="344"/>
                    <a:pt x="13" y="345"/>
                    <a:pt x="0" y="346"/>
                  </a:cubicBezTo>
                  <a:cubicBezTo>
                    <a:pt x="67" y="0"/>
                    <a:pt x="67" y="0"/>
                    <a:pt x="6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86" name="PA_任意多边形 60"/>
            <p:cNvSpPr/>
            <p:nvPr>
              <p:custDataLst>
                <p:tags r:id="rId162"/>
              </p:custDataLst>
            </p:nvPr>
          </p:nvSpPr>
          <p:spPr bwMode="auto">
            <a:xfrm>
              <a:off x="7264190" y="3472972"/>
              <a:ext cx="881907" cy="1799431"/>
            </a:xfrm>
            <a:custGeom>
              <a:avLst/>
              <a:gdLst>
                <a:gd name="T0" fmla="*/ 140 w 143"/>
                <a:gd name="T1" fmla="*/ 3 h 292"/>
                <a:gd name="T2" fmla="*/ 140 w 143"/>
                <a:gd name="T3" fmla="*/ 4 h 292"/>
                <a:gd name="T4" fmla="*/ 129 w 143"/>
                <a:gd name="T5" fmla="*/ 35 h 292"/>
                <a:gd name="T6" fmla="*/ 110 w 143"/>
                <a:gd name="T7" fmla="*/ 46 h 292"/>
                <a:gd name="T8" fmla="*/ 91 w 143"/>
                <a:gd name="T9" fmla="*/ 65 h 292"/>
                <a:gd name="T10" fmla="*/ 104 w 143"/>
                <a:gd name="T11" fmla="*/ 90 h 292"/>
                <a:gd name="T12" fmla="*/ 108 w 143"/>
                <a:gd name="T13" fmla="*/ 107 h 292"/>
                <a:gd name="T14" fmla="*/ 92 w 143"/>
                <a:gd name="T15" fmla="*/ 123 h 292"/>
                <a:gd name="T16" fmla="*/ 84 w 143"/>
                <a:gd name="T17" fmla="*/ 128 h 292"/>
                <a:gd name="T18" fmla="*/ 92 w 143"/>
                <a:gd name="T19" fmla="*/ 137 h 292"/>
                <a:gd name="T20" fmla="*/ 99 w 143"/>
                <a:gd name="T21" fmla="*/ 155 h 292"/>
                <a:gd name="T22" fmla="*/ 86 w 143"/>
                <a:gd name="T23" fmla="*/ 173 h 292"/>
                <a:gd name="T24" fmla="*/ 86 w 143"/>
                <a:gd name="T25" fmla="*/ 194 h 292"/>
                <a:gd name="T26" fmla="*/ 100 w 143"/>
                <a:gd name="T27" fmla="*/ 230 h 292"/>
                <a:gd name="T28" fmla="*/ 101 w 143"/>
                <a:gd name="T29" fmla="*/ 236 h 292"/>
                <a:gd name="T30" fmla="*/ 37 w 143"/>
                <a:gd name="T31" fmla="*/ 286 h 292"/>
                <a:gd name="T32" fmla="*/ 0 w 143"/>
                <a:gd name="T33" fmla="*/ 292 h 292"/>
                <a:gd name="T34" fmla="*/ 75 w 143"/>
                <a:gd name="T35" fmla="*/ 278 h 292"/>
                <a:gd name="T36" fmla="*/ 107 w 143"/>
                <a:gd name="T37" fmla="*/ 237 h 292"/>
                <a:gd name="T38" fmla="*/ 95 w 143"/>
                <a:gd name="T39" fmla="*/ 203 h 292"/>
                <a:gd name="T40" fmla="*/ 90 w 143"/>
                <a:gd name="T41" fmla="*/ 184 h 292"/>
                <a:gd name="T42" fmla="*/ 103 w 143"/>
                <a:gd name="T43" fmla="*/ 169 h 292"/>
                <a:gd name="T44" fmla="*/ 103 w 143"/>
                <a:gd name="T45" fmla="*/ 169 h 292"/>
                <a:gd name="T46" fmla="*/ 106 w 143"/>
                <a:gd name="T47" fmla="*/ 159 h 292"/>
                <a:gd name="T48" fmla="*/ 95 w 143"/>
                <a:gd name="T49" fmla="*/ 137 h 292"/>
                <a:gd name="T50" fmla="*/ 93 w 143"/>
                <a:gd name="T51" fmla="*/ 132 h 292"/>
                <a:gd name="T52" fmla="*/ 95 w 143"/>
                <a:gd name="T53" fmla="*/ 131 h 292"/>
                <a:gd name="T54" fmla="*/ 95 w 143"/>
                <a:gd name="T55" fmla="*/ 132 h 292"/>
                <a:gd name="T56" fmla="*/ 95 w 143"/>
                <a:gd name="T57" fmla="*/ 131 h 292"/>
                <a:gd name="T58" fmla="*/ 118 w 143"/>
                <a:gd name="T59" fmla="*/ 112 h 292"/>
                <a:gd name="T60" fmla="*/ 98 w 143"/>
                <a:gd name="T61" fmla="*/ 70 h 292"/>
                <a:gd name="T62" fmla="*/ 109 w 143"/>
                <a:gd name="T63" fmla="*/ 60 h 292"/>
                <a:gd name="T64" fmla="*/ 143 w 143"/>
                <a:gd name="T65" fmla="*/ 13 h 2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43" h="292">
                  <a:moveTo>
                    <a:pt x="139" y="0"/>
                  </a:moveTo>
                  <a:cubicBezTo>
                    <a:pt x="139" y="1"/>
                    <a:pt x="139" y="2"/>
                    <a:pt x="140" y="3"/>
                  </a:cubicBezTo>
                  <a:cubicBezTo>
                    <a:pt x="140" y="3"/>
                    <a:pt x="140" y="3"/>
                    <a:pt x="140" y="3"/>
                  </a:cubicBezTo>
                  <a:cubicBezTo>
                    <a:pt x="140" y="3"/>
                    <a:pt x="140" y="3"/>
                    <a:pt x="140" y="4"/>
                  </a:cubicBezTo>
                  <a:cubicBezTo>
                    <a:pt x="140" y="4"/>
                    <a:pt x="140" y="4"/>
                    <a:pt x="140" y="4"/>
                  </a:cubicBezTo>
                  <a:cubicBezTo>
                    <a:pt x="140" y="9"/>
                    <a:pt x="139" y="27"/>
                    <a:pt x="129" y="35"/>
                  </a:cubicBezTo>
                  <a:cubicBezTo>
                    <a:pt x="126" y="37"/>
                    <a:pt x="123" y="38"/>
                    <a:pt x="121" y="40"/>
                  </a:cubicBezTo>
                  <a:cubicBezTo>
                    <a:pt x="117" y="42"/>
                    <a:pt x="113" y="44"/>
                    <a:pt x="110" y="46"/>
                  </a:cubicBezTo>
                  <a:cubicBezTo>
                    <a:pt x="104" y="50"/>
                    <a:pt x="93" y="55"/>
                    <a:pt x="91" y="63"/>
                  </a:cubicBezTo>
                  <a:cubicBezTo>
                    <a:pt x="91" y="64"/>
                    <a:pt x="91" y="64"/>
                    <a:pt x="91" y="65"/>
                  </a:cubicBezTo>
                  <a:cubicBezTo>
                    <a:pt x="91" y="71"/>
                    <a:pt x="95" y="75"/>
                    <a:pt x="98" y="80"/>
                  </a:cubicBezTo>
                  <a:cubicBezTo>
                    <a:pt x="100" y="83"/>
                    <a:pt x="102" y="86"/>
                    <a:pt x="104" y="90"/>
                  </a:cubicBezTo>
                  <a:cubicBezTo>
                    <a:pt x="106" y="95"/>
                    <a:pt x="108" y="101"/>
                    <a:pt x="108" y="107"/>
                  </a:cubicBezTo>
                  <a:cubicBezTo>
                    <a:pt x="108" y="107"/>
                    <a:pt x="108" y="107"/>
                    <a:pt x="108" y="107"/>
                  </a:cubicBezTo>
                  <a:cubicBezTo>
                    <a:pt x="108" y="108"/>
                    <a:pt x="108" y="109"/>
                    <a:pt x="108" y="110"/>
                  </a:cubicBezTo>
                  <a:cubicBezTo>
                    <a:pt x="106" y="116"/>
                    <a:pt x="98" y="120"/>
                    <a:pt x="92" y="123"/>
                  </a:cubicBezTo>
                  <a:cubicBezTo>
                    <a:pt x="90" y="124"/>
                    <a:pt x="87" y="124"/>
                    <a:pt x="85" y="126"/>
                  </a:cubicBezTo>
                  <a:cubicBezTo>
                    <a:pt x="84" y="127"/>
                    <a:pt x="84" y="127"/>
                    <a:pt x="84" y="128"/>
                  </a:cubicBezTo>
                  <a:cubicBezTo>
                    <a:pt x="84" y="129"/>
                    <a:pt x="86" y="130"/>
                    <a:pt x="87" y="131"/>
                  </a:cubicBezTo>
                  <a:cubicBezTo>
                    <a:pt x="88" y="133"/>
                    <a:pt x="90" y="135"/>
                    <a:pt x="92" y="137"/>
                  </a:cubicBezTo>
                  <a:cubicBezTo>
                    <a:pt x="95" y="141"/>
                    <a:pt x="99" y="148"/>
                    <a:pt x="99" y="155"/>
                  </a:cubicBezTo>
                  <a:cubicBezTo>
                    <a:pt x="99" y="155"/>
                    <a:pt x="99" y="155"/>
                    <a:pt x="99" y="155"/>
                  </a:cubicBezTo>
                  <a:cubicBezTo>
                    <a:pt x="99" y="158"/>
                    <a:pt x="99" y="160"/>
                    <a:pt x="97" y="162"/>
                  </a:cubicBezTo>
                  <a:cubicBezTo>
                    <a:pt x="97" y="162"/>
                    <a:pt x="88" y="170"/>
                    <a:pt x="86" y="173"/>
                  </a:cubicBezTo>
                  <a:cubicBezTo>
                    <a:pt x="84" y="176"/>
                    <a:pt x="83" y="179"/>
                    <a:pt x="83" y="183"/>
                  </a:cubicBezTo>
                  <a:cubicBezTo>
                    <a:pt x="83" y="187"/>
                    <a:pt x="84" y="190"/>
                    <a:pt x="86" y="194"/>
                  </a:cubicBezTo>
                  <a:cubicBezTo>
                    <a:pt x="87" y="197"/>
                    <a:pt x="88" y="199"/>
                    <a:pt x="89" y="202"/>
                  </a:cubicBezTo>
                  <a:cubicBezTo>
                    <a:pt x="94" y="211"/>
                    <a:pt x="98" y="220"/>
                    <a:pt x="100" y="230"/>
                  </a:cubicBezTo>
                  <a:cubicBezTo>
                    <a:pt x="101" y="232"/>
                    <a:pt x="101" y="234"/>
                    <a:pt x="101" y="236"/>
                  </a:cubicBezTo>
                  <a:cubicBezTo>
                    <a:pt x="101" y="236"/>
                    <a:pt x="101" y="236"/>
                    <a:pt x="101" y="236"/>
                  </a:cubicBezTo>
                  <a:cubicBezTo>
                    <a:pt x="101" y="252"/>
                    <a:pt x="90" y="263"/>
                    <a:pt x="78" y="272"/>
                  </a:cubicBezTo>
                  <a:cubicBezTo>
                    <a:pt x="68" y="280"/>
                    <a:pt x="49" y="284"/>
                    <a:pt x="37" y="286"/>
                  </a:cubicBezTo>
                  <a:cubicBezTo>
                    <a:pt x="25" y="288"/>
                    <a:pt x="14" y="289"/>
                    <a:pt x="3" y="290"/>
                  </a:cubicBezTo>
                  <a:cubicBezTo>
                    <a:pt x="2" y="290"/>
                    <a:pt x="1" y="291"/>
                    <a:pt x="0" y="292"/>
                  </a:cubicBezTo>
                  <a:cubicBezTo>
                    <a:pt x="13" y="291"/>
                    <a:pt x="26" y="290"/>
                    <a:pt x="38" y="289"/>
                  </a:cubicBezTo>
                  <a:cubicBezTo>
                    <a:pt x="51" y="287"/>
                    <a:pt x="62" y="285"/>
                    <a:pt x="75" y="278"/>
                  </a:cubicBezTo>
                  <a:cubicBezTo>
                    <a:pt x="90" y="271"/>
                    <a:pt x="107" y="256"/>
                    <a:pt x="107" y="239"/>
                  </a:cubicBezTo>
                  <a:cubicBezTo>
                    <a:pt x="107" y="238"/>
                    <a:pt x="107" y="238"/>
                    <a:pt x="107" y="237"/>
                  </a:cubicBezTo>
                  <a:cubicBezTo>
                    <a:pt x="106" y="227"/>
                    <a:pt x="103" y="220"/>
                    <a:pt x="99" y="211"/>
                  </a:cubicBezTo>
                  <a:cubicBezTo>
                    <a:pt x="97" y="209"/>
                    <a:pt x="96" y="206"/>
                    <a:pt x="95" y="203"/>
                  </a:cubicBezTo>
                  <a:cubicBezTo>
                    <a:pt x="92" y="198"/>
                    <a:pt x="89" y="194"/>
                    <a:pt x="89" y="189"/>
                  </a:cubicBezTo>
                  <a:cubicBezTo>
                    <a:pt x="89" y="187"/>
                    <a:pt x="90" y="186"/>
                    <a:pt x="90" y="184"/>
                  </a:cubicBezTo>
                  <a:cubicBezTo>
                    <a:pt x="91" y="181"/>
                    <a:pt x="94" y="178"/>
                    <a:pt x="96" y="175"/>
                  </a:cubicBezTo>
                  <a:cubicBezTo>
                    <a:pt x="97" y="174"/>
                    <a:pt x="103" y="169"/>
                    <a:pt x="103" y="169"/>
                  </a:cubicBezTo>
                  <a:cubicBezTo>
                    <a:pt x="103" y="169"/>
                    <a:pt x="103" y="169"/>
                    <a:pt x="103" y="169"/>
                  </a:cubicBezTo>
                  <a:cubicBezTo>
                    <a:pt x="103" y="169"/>
                    <a:pt x="103" y="169"/>
                    <a:pt x="103" y="169"/>
                  </a:cubicBezTo>
                  <a:cubicBezTo>
                    <a:pt x="103" y="169"/>
                    <a:pt x="103" y="169"/>
                    <a:pt x="103" y="169"/>
                  </a:cubicBezTo>
                  <a:cubicBezTo>
                    <a:pt x="105" y="166"/>
                    <a:pt x="106" y="163"/>
                    <a:pt x="106" y="159"/>
                  </a:cubicBezTo>
                  <a:cubicBezTo>
                    <a:pt x="106" y="153"/>
                    <a:pt x="103" y="146"/>
                    <a:pt x="101" y="143"/>
                  </a:cubicBezTo>
                  <a:cubicBezTo>
                    <a:pt x="99" y="141"/>
                    <a:pt x="96" y="138"/>
                    <a:pt x="95" y="137"/>
                  </a:cubicBezTo>
                  <a:cubicBezTo>
                    <a:pt x="94" y="136"/>
                    <a:pt x="92" y="135"/>
                    <a:pt x="92" y="134"/>
                  </a:cubicBezTo>
                  <a:cubicBezTo>
                    <a:pt x="92" y="133"/>
                    <a:pt x="92" y="133"/>
                    <a:pt x="93" y="132"/>
                  </a:cubicBezTo>
                  <a:cubicBezTo>
                    <a:pt x="95" y="131"/>
                    <a:pt x="96" y="131"/>
                    <a:pt x="96" y="131"/>
                  </a:cubicBezTo>
                  <a:cubicBezTo>
                    <a:pt x="96" y="131"/>
                    <a:pt x="96" y="131"/>
                    <a:pt x="95" y="131"/>
                  </a:cubicBezTo>
                  <a:cubicBezTo>
                    <a:pt x="95" y="131"/>
                    <a:pt x="95" y="132"/>
                    <a:pt x="95" y="132"/>
                  </a:cubicBezTo>
                  <a:cubicBezTo>
                    <a:pt x="95" y="132"/>
                    <a:pt x="95" y="132"/>
                    <a:pt x="95" y="132"/>
                  </a:cubicBezTo>
                  <a:cubicBezTo>
                    <a:pt x="95" y="132"/>
                    <a:pt x="95" y="132"/>
                    <a:pt x="95" y="132"/>
                  </a:cubicBezTo>
                  <a:cubicBezTo>
                    <a:pt x="95" y="132"/>
                    <a:pt x="95" y="131"/>
                    <a:pt x="95" y="131"/>
                  </a:cubicBezTo>
                  <a:cubicBezTo>
                    <a:pt x="101" y="129"/>
                    <a:pt x="106" y="128"/>
                    <a:pt x="112" y="124"/>
                  </a:cubicBezTo>
                  <a:cubicBezTo>
                    <a:pt x="115" y="120"/>
                    <a:pt x="118" y="116"/>
                    <a:pt x="118" y="112"/>
                  </a:cubicBezTo>
                  <a:cubicBezTo>
                    <a:pt x="118" y="109"/>
                    <a:pt x="117" y="105"/>
                    <a:pt x="114" y="99"/>
                  </a:cubicBezTo>
                  <a:cubicBezTo>
                    <a:pt x="113" y="96"/>
                    <a:pt x="98" y="78"/>
                    <a:pt x="98" y="70"/>
                  </a:cubicBezTo>
                  <a:cubicBezTo>
                    <a:pt x="98" y="69"/>
                    <a:pt x="98" y="69"/>
                    <a:pt x="98" y="69"/>
                  </a:cubicBezTo>
                  <a:cubicBezTo>
                    <a:pt x="100" y="63"/>
                    <a:pt x="104" y="62"/>
                    <a:pt x="109" y="60"/>
                  </a:cubicBezTo>
                  <a:cubicBezTo>
                    <a:pt x="123" y="54"/>
                    <a:pt x="137" y="45"/>
                    <a:pt x="141" y="29"/>
                  </a:cubicBezTo>
                  <a:cubicBezTo>
                    <a:pt x="142" y="24"/>
                    <a:pt x="143" y="18"/>
                    <a:pt x="143" y="13"/>
                  </a:cubicBezTo>
                  <a:cubicBezTo>
                    <a:pt x="143" y="9"/>
                    <a:pt x="141" y="5"/>
                    <a:pt x="139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87" name="PA_任意多边形 61"/>
            <p:cNvSpPr/>
            <p:nvPr>
              <p:custDataLst>
                <p:tags r:id="rId163"/>
              </p:custDataLst>
            </p:nvPr>
          </p:nvSpPr>
          <p:spPr bwMode="auto">
            <a:xfrm>
              <a:off x="6641583" y="3139586"/>
              <a:ext cx="1022955" cy="2976256"/>
            </a:xfrm>
            <a:custGeom>
              <a:avLst/>
              <a:gdLst>
                <a:gd name="T0" fmla="*/ 99 w 166"/>
                <a:gd name="T1" fmla="*/ 346 h 483"/>
                <a:gd name="T2" fmla="*/ 51 w 166"/>
                <a:gd name="T3" fmla="*/ 374 h 483"/>
                <a:gd name="T4" fmla="*/ 49 w 166"/>
                <a:gd name="T5" fmla="*/ 397 h 483"/>
                <a:gd name="T6" fmla="*/ 57 w 166"/>
                <a:gd name="T7" fmla="*/ 445 h 483"/>
                <a:gd name="T8" fmla="*/ 71 w 166"/>
                <a:gd name="T9" fmla="*/ 479 h 483"/>
                <a:gd name="T10" fmla="*/ 64 w 166"/>
                <a:gd name="T11" fmla="*/ 482 h 483"/>
                <a:gd name="T12" fmla="*/ 61 w 166"/>
                <a:gd name="T13" fmla="*/ 483 h 483"/>
                <a:gd name="T14" fmla="*/ 56 w 166"/>
                <a:gd name="T15" fmla="*/ 483 h 483"/>
                <a:gd name="T16" fmla="*/ 0 w 166"/>
                <a:gd name="T17" fmla="*/ 481 h 483"/>
                <a:gd name="T18" fmla="*/ 166 w 166"/>
                <a:gd name="T19" fmla="*/ 0 h 483"/>
                <a:gd name="T20" fmla="*/ 99 w 166"/>
                <a:gd name="T21" fmla="*/ 346 h 4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6" h="483">
                  <a:moveTo>
                    <a:pt x="99" y="346"/>
                  </a:moveTo>
                  <a:cubicBezTo>
                    <a:pt x="77" y="348"/>
                    <a:pt x="59" y="349"/>
                    <a:pt x="51" y="374"/>
                  </a:cubicBezTo>
                  <a:cubicBezTo>
                    <a:pt x="50" y="381"/>
                    <a:pt x="49" y="391"/>
                    <a:pt x="49" y="397"/>
                  </a:cubicBezTo>
                  <a:cubicBezTo>
                    <a:pt x="48" y="412"/>
                    <a:pt x="52" y="432"/>
                    <a:pt x="57" y="445"/>
                  </a:cubicBezTo>
                  <a:cubicBezTo>
                    <a:pt x="63" y="462"/>
                    <a:pt x="63" y="463"/>
                    <a:pt x="71" y="479"/>
                  </a:cubicBezTo>
                  <a:cubicBezTo>
                    <a:pt x="69" y="481"/>
                    <a:pt x="67" y="481"/>
                    <a:pt x="64" y="482"/>
                  </a:cubicBezTo>
                  <a:cubicBezTo>
                    <a:pt x="63" y="483"/>
                    <a:pt x="62" y="483"/>
                    <a:pt x="61" y="483"/>
                  </a:cubicBezTo>
                  <a:cubicBezTo>
                    <a:pt x="59" y="483"/>
                    <a:pt x="59" y="483"/>
                    <a:pt x="56" y="483"/>
                  </a:cubicBezTo>
                  <a:cubicBezTo>
                    <a:pt x="43" y="483"/>
                    <a:pt x="13" y="482"/>
                    <a:pt x="0" y="481"/>
                  </a:cubicBezTo>
                  <a:cubicBezTo>
                    <a:pt x="166" y="0"/>
                    <a:pt x="166" y="0"/>
                    <a:pt x="166" y="0"/>
                  </a:cubicBezTo>
                  <a:cubicBezTo>
                    <a:pt x="99" y="346"/>
                    <a:pt x="99" y="346"/>
                    <a:pt x="99" y="346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88" name="PA_任意多边形 62"/>
            <p:cNvSpPr/>
            <p:nvPr>
              <p:custDataLst>
                <p:tags r:id="rId164"/>
              </p:custDataLst>
            </p:nvPr>
          </p:nvSpPr>
          <p:spPr bwMode="auto">
            <a:xfrm>
              <a:off x="4280809" y="1543891"/>
              <a:ext cx="3846766" cy="4571951"/>
            </a:xfrm>
            <a:custGeom>
              <a:avLst/>
              <a:gdLst>
                <a:gd name="T0" fmla="*/ 274 w 624"/>
                <a:gd name="T1" fmla="*/ 1 h 742"/>
                <a:gd name="T2" fmla="*/ 379 w 624"/>
                <a:gd name="T3" fmla="*/ 11 h 742"/>
                <a:gd name="T4" fmla="*/ 450 w 624"/>
                <a:gd name="T5" fmla="*/ 46 h 742"/>
                <a:gd name="T6" fmla="*/ 500 w 624"/>
                <a:gd name="T7" fmla="*/ 100 h 742"/>
                <a:gd name="T8" fmla="*/ 514 w 624"/>
                <a:gd name="T9" fmla="*/ 135 h 742"/>
                <a:gd name="T10" fmla="*/ 522 w 624"/>
                <a:gd name="T11" fmla="*/ 205 h 742"/>
                <a:gd name="T12" fmla="*/ 543 w 624"/>
                <a:gd name="T13" fmla="*/ 250 h 742"/>
                <a:gd name="T14" fmla="*/ 564 w 624"/>
                <a:gd name="T15" fmla="*/ 264 h 742"/>
                <a:gd name="T16" fmla="*/ 606 w 624"/>
                <a:gd name="T17" fmla="*/ 294 h 742"/>
                <a:gd name="T18" fmla="*/ 624 w 624"/>
                <a:gd name="T19" fmla="*/ 316 h 742"/>
                <a:gd name="T20" fmla="*/ 613 w 624"/>
                <a:gd name="T21" fmla="*/ 348 h 742"/>
                <a:gd name="T22" fmla="*/ 605 w 624"/>
                <a:gd name="T23" fmla="*/ 353 h 742"/>
                <a:gd name="T24" fmla="*/ 594 w 624"/>
                <a:gd name="T25" fmla="*/ 359 h 742"/>
                <a:gd name="T26" fmla="*/ 575 w 624"/>
                <a:gd name="T27" fmla="*/ 376 h 742"/>
                <a:gd name="T28" fmla="*/ 582 w 624"/>
                <a:gd name="T29" fmla="*/ 393 h 742"/>
                <a:gd name="T30" fmla="*/ 588 w 624"/>
                <a:gd name="T31" fmla="*/ 403 h 742"/>
                <a:gd name="T32" fmla="*/ 592 w 624"/>
                <a:gd name="T33" fmla="*/ 423 h 742"/>
                <a:gd name="T34" fmla="*/ 576 w 624"/>
                <a:gd name="T35" fmla="*/ 436 h 742"/>
                <a:gd name="T36" fmla="*/ 569 w 624"/>
                <a:gd name="T37" fmla="*/ 439 h 742"/>
                <a:gd name="T38" fmla="*/ 571 w 624"/>
                <a:gd name="T39" fmla="*/ 444 h 742"/>
                <a:gd name="T40" fmla="*/ 576 w 624"/>
                <a:gd name="T41" fmla="*/ 450 h 742"/>
                <a:gd name="T42" fmla="*/ 581 w 624"/>
                <a:gd name="T43" fmla="*/ 475 h 742"/>
                <a:gd name="T44" fmla="*/ 570 w 624"/>
                <a:gd name="T45" fmla="*/ 486 h 742"/>
                <a:gd name="T46" fmla="*/ 570 w 624"/>
                <a:gd name="T47" fmla="*/ 507 h 742"/>
                <a:gd name="T48" fmla="*/ 573 w 624"/>
                <a:gd name="T49" fmla="*/ 515 h 742"/>
                <a:gd name="T50" fmla="*/ 584 w 624"/>
                <a:gd name="T51" fmla="*/ 543 h 742"/>
                <a:gd name="T52" fmla="*/ 562 w 624"/>
                <a:gd name="T53" fmla="*/ 585 h 742"/>
                <a:gd name="T54" fmla="*/ 521 w 624"/>
                <a:gd name="T55" fmla="*/ 599 h 742"/>
                <a:gd name="T56" fmla="*/ 481 w 624"/>
                <a:gd name="T57" fmla="*/ 603 h 742"/>
                <a:gd name="T58" fmla="*/ 424 w 624"/>
                <a:gd name="T59" fmla="*/ 631 h 742"/>
                <a:gd name="T60" fmla="*/ 422 w 624"/>
                <a:gd name="T61" fmla="*/ 650 h 742"/>
                <a:gd name="T62" fmla="*/ 426 w 624"/>
                <a:gd name="T63" fmla="*/ 693 h 742"/>
                <a:gd name="T64" fmla="*/ 444 w 624"/>
                <a:gd name="T65" fmla="*/ 742 h 742"/>
                <a:gd name="T66" fmla="*/ 298 w 624"/>
                <a:gd name="T67" fmla="*/ 739 h 742"/>
                <a:gd name="T68" fmla="*/ 99 w 624"/>
                <a:gd name="T69" fmla="*/ 733 h 742"/>
                <a:gd name="T70" fmla="*/ 83 w 624"/>
                <a:gd name="T71" fmla="*/ 733 h 742"/>
                <a:gd name="T72" fmla="*/ 119 w 624"/>
                <a:gd name="T73" fmla="*/ 676 h 742"/>
                <a:gd name="T74" fmla="*/ 132 w 624"/>
                <a:gd name="T75" fmla="*/ 637 h 742"/>
                <a:gd name="T76" fmla="*/ 126 w 624"/>
                <a:gd name="T77" fmla="*/ 562 h 742"/>
                <a:gd name="T78" fmla="*/ 81 w 624"/>
                <a:gd name="T79" fmla="*/ 477 h 742"/>
                <a:gd name="T80" fmla="*/ 68 w 624"/>
                <a:gd name="T81" fmla="*/ 461 h 742"/>
                <a:gd name="T82" fmla="*/ 44 w 624"/>
                <a:gd name="T83" fmla="*/ 428 h 742"/>
                <a:gd name="T84" fmla="*/ 45 w 624"/>
                <a:gd name="T85" fmla="*/ 429 h 742"/>
                <a:gd name="T86" fmla="*/ 2 w 624"/>
                <a:gd name="T87" fmla="*/ 310 h 742"/>
                <a:gd name="T88" fmla="*/ 1 w 624"/>
                <a:gd name="T89" fmla="*/ 260 h 742"/>
                <a:gd name="T90" fmla="*/ 4 w 624"/>
                <a:gd name="T91" fmla="*/ 236 h 742"/>
                <a:gd name="T92" fmla="*/ 12 w 624"/>
                <a:gd name="T93" fmla="*/ 204 h 742"/>
                <a:gd name="T94" fmla="*/ 17 w 624"/>
                <a:gd name="T95" fmla="*/ 186 h 742"/>
                <a:gd name="T96" fmla="*/ 24 w 624"/>
                <a:gd name="T97" fmla="*/ 170 h 742"/>
                <a:gd name="T98" fmla="*/ 23 w 624"/>
                <a:gd name="T99" fmla="*/ 171 h 742"/>
                <a:gd name="T100" fmla="*/ 77 w 624"/>
                <a:gd name="T101" fmla="*/ 85 h 742"/>
                <a:gd name="T102" fmla="*/ 76 w 624"/>
                <a:gd name="T103" fmla="*/ 86 h 742"/>
                <a:gd name="T104" fmla="*/ 92 w 624"/>
                <a:gd name="T105" fmla="*/ 71 h 742"/>
                <a:gd name="T106" fmla="*/ 114 w 624"/>
                <a:gd name="T107" fmla="*/ 53 h 742"/>
                <a:gd name="T108" fmla="*/ 163 w 624"/>
                <a:gd name="T109" fmla="*/ 27 h 742"/>
                <a:gd name="T110" fmla="*/ 274 w 624"/>
                <a:gd name="T111" fmla="*/ 1 h 7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24" h="742">
                  <a:moveTo>
                    <a:pt x="274" y="1"/>
                  </a:moveTo>
                  <a:cubicBezTo>
                    <a:pt x="309" y="0"/>
                    <a:pt x="345" y="2"/>
                    <a:pt x="379" y="11"/>
                  </a:cubicBezTo>
                  <a:cubicBezTo>
                    <a:pt x="404" y="19"/>
                    <a:pt x="428" y="31"/>
                    <a:pt x="450" y="46"/>
                  </a:cubicBezTo>
                  <a:cubicBezTo>
                    <a:pt x="470" y="59"/>
                    <a:pt x="488" y="79"/>
                    <a:pt x="500" y="100"/>
                  </a:cubicBezTo>
                  <a:cubicBezTo>
                    <a:pt x="506" y="111"/>
                    <a:pt x="512" y="122"/>
                    <a:pt x="514" y="135"/>
                  </a:cubicBezTo>
                  <a:cubicBezTo>
                    <a:pt x="518" y="158"/>
                    <a:pt x="518" y="182"/>
                    <a:pt x="522" y="205"/>
                  </a:cubicBezTo>
                  <a:cubicBezTo>
                    <a:pt x="525" y="223"/>
                    <a:pt x="530" y="237"/>
                    <a:pt x="543" y="250"/>
                  </a:cubicBezTo>
                  <a:cubicBezTo>
                    <a:pt x="548" y="256"/>
                    <a:pt x="557" y="260"/>
                    <a:pt x="564" y="264"/>
                  </a:cubicBezTo>
                  <a:cubicBezTo>
                    <a:pt x="578" y="274"/>
                    <a:pt x="593" y="283"/>
                    <a:pt x="606" y="294"/>
                  </a:cubicBezTo>
                  <a:cubicBezTo>
                    <a:pt x="613" y="299"/>
                    <a:pt x="623" y="308"/>
                    <a:pt x="624" y="316"/>
                  </a:cubicBezTo>
                  <a:cubicBezTo>
                    <a:pt x="624" y="316"/>
                    <a:pt x="624" y="339"/>
                    <a:pt x="613" y="348"/>
                  </a:cubicBezTo>
                  <a:cubicBezTo>
                    <a:pt x="610" y="350"/>
                    <a:pt x="607" y="351"/>
                    <a:pt x="605" y="353"/>
                  </a:cubicBezTo>
                  <a:cubicBezTo>
                    <a:pt x="601" y="355"/>
                    <a:pt x="597" y="357"/>
                    <a:pt x="594" y="359"/>
                  </a:cubicBezTo>
                  <a:cubicBezTo>
                    <a:pt x="588" y="363"/>
                    <a:pt x="577" y="368"/>
                    <a:pt x="575" y="376"/>
                  </a:cubicBezTo>
                  <a:cubicBezTo>
                    <a:pt x="573" y="383"/>
                    <a:pt x="579" y="388"/>
                    <a:pt x="582" y="393"/>
                  </a:cubicBezTo>
                  <a:cubicBezTo>
                    <a:pt x="584" y="396"/>
                    <a:pt x="586" y="399"/>
                    <a:pt x="588" y="403"/>
                  </a:cubicBezTo>
                  <a:cubicBezTo>
                    <a:pt x="591" y="409"/>
                    <a:pt x="593" y="417"/>
                    <a:pt x="592" y="423"/>
                  </a:cubicBezTo>
                  <a:cubicBezTo>
                    <a:pt x="590" y="429"/>
                    <a:pt x="582" y="433"/>
                    <a:pt x="576" y="436"/>
                  </a:cubicBezTo>
                  <a:cubicBezTo>
                    <a:pt x="574" y="437"/>
                    <a:pt x="571" y="437"/>
                    <a:pt x="569" y="439"/>
                  </a:cubicBezTo>
                  <a:cubicBezTo>
                    <a:pt x="567" y="441"/>
                    <a:pt x="569" y="442"/>
                    <a:pt x="571" y="444"/>
                  </a:cubicBezTo>
                  <a:cubicBezTo>
                    <a:pt x="572" y="446"/>
                    <a:pt x="574" y="448"/>
                    <a:pt x="576" y="450"/>
                  </a:cubicBezTo>
                  <a:cubicBezTo>
                    <a:pt x="580" y="456"/>
                    <a:pt x="587" y="468"/>
                    <a:pt x="581" y="475"/>
                  </a:cubicBezTo>
                  <a:cubicBezTo>
                    <a:pt x="581" y="475"/>
                    <a:pt x="572" y="483"/>
                    <a:pt x="570" y="486"/>
                  </a:cubicBezTo>
                  <a:cubicBezTo>
                    <a:pt x="565" y="492"/>
                    <a:pt x="567" y="500"/>
                    <a:pt x="570" y="507"/>
                  </a:cubicBezTo>
                  <a:cubicBezTo>
                    <a:pt x="571" y="510"/>
                    <a:pt x="572" y="512"/>
                    <a:pt x="573" y="515"/>
                  </a:cubicBezTo>
                  <a:cubicBezTo>
                    <a:pt x="578" y="524"/>
                    <a:pt x="582" y="533"/>
                    <a:pt x="584" y="543"/>
                  </a:cubicBezTo>
                  <a:cubicBezTo>
                    <a:pt x="588" y="562"/>
                    <a:pt x="576" y="574"/>
                    <a:pt x="562" y="585"/>
                  </a:cubicBezTo>
                  <a:cubicBezTo>
                    <a:pt x="552" y="593"/>
                    <a:pt x="533" y="597"/>
                    <a:pt x="521" y="599"/>
                  </a:cubicBezTo>
                  <a:cubicBezTo>
                    <a:pt x="507" y="601"/>
                    <a:pt x="494" y="602"/>
                    <a:pt x="481" y="603"/>
                  </a:cubicBezTo>
                  <a:cubicBezTo>
                    <a:pt x="459" y="605"/>
                    <a:pt x="432" y="606"/>
                    <a:pt x="424" y="631"/>
                  </a:cubicBezTo>
                  <a:cubicBezTo>
                    <a:pt x="423" y="637"/>
                    <a:pt x="423" y="643"/>
                    <a:pt x="422" y="650"/>
                  </a:cubicBezTo>
                  <a:cubicBezTo>
                    <a:pt x="421" y="664"/>
                    <a:pt x="422" y="679"/>
                    <a:pt x="426" y="693"/>
                  </a:cubicBezTo>
                  <a:cubicBezTo>
                    <a:pt x="431" y="710"/>
                    <a:pt x="437" y="726"/>
                    <a:pt x="444" y="742"/>
                  </a:cubicBezTo>
                  <a:cubicBezTo>
                    <a:pt x="395" y="741"/>
                    <a:pt x="347" y="740"/>
                    <a:pt x="298" y="739"/>
                  </a:cubicBezTo>
                  <a:cubicBezTo>
                    <a:pt x="232" y="737"/>
                    <a:pt x="166" y="735"/>
                    <a:pt x="99" y="733"/>
                  </a:cubicBezTo>
                  <a:cubicBezTo>
                    <a:pt x="94" y="733"/>
                    <a:pt x="88" y="733"/>
                    <a:pt x="83" y="733"/>
                  </a:cubicBezTo>
                  <a:cubicBezTo>
                    <a:pt x="96" y="715"/>
                    <a:pt x="110" y="697"/>
                    <a:pt x="119" y="676"/>
                  </a:cubicBezTo>
                  <a:cubicBezTo>
                    <a:pt x="125" y="663"/>
                    <a:pt x="129" y="650"/>
                    <a:pt x="132" y="637"/>
                  </a:cubicBezTo>
                  <a:cubicBezTo>
                    <a:pt x="136" y="612"/>
                    <a:pt x="133" y="586"/>
                    <a:pt x="126" y="562"/>
                  </a:cubicBezTo>
                  <a:cubicBezTo>
                    <a:pt x="118" y="531"/>
                    <a:pt x="100" y="502"/>
                    <a:pt x="81" y="477"/>
                  </a:cubicBezTo>
                  <a:cubicBezTo>
                    <a:pt x="76" y="471"/>
                    <a:pt x="72" y="467"/>
                    <a:pt x="68" y="461"/>
                  </a:cubicBezTo>
                  <a:cubicBezTo>
                    <a:pt x="59" y="450"/>
                    <a:pt x="51" y="439"/>
                    <a:pt x="44" y="428"/>
                  </a:cubicBezTo>
                  <a:cubicBezTo>
                    <a:pt x="45" y="428"/>
                    <a:pt x="45" y="429"/>
                    <a:pt x="45" y="429"/>
                  </a:cubicBezTo>
                  <a:cubicBezTo>
                    <a:pt x="23" y="393"/>
                    <a:pt x="8" y="353"/>
                    <a:pt x="2" y="310"/>
                  </a:cubicBezTo>
                  <a:cubicBezTo>
                    <a:pt x="0" y="293"/>
                    <a:pt x="0" y="277"/>
                    <a:pt x="1" y="260"/>
                  </a:cubicBezTo>
                  <a:cubicBezTo>
                    <a:pt x="1" y="252"/>
                    <a:pt x="3" y="244"/>
                    <a:pt x="4" y="236"/>
                  </a:cubicBezTo>
                  <a:cubicBezTo>
                    <a:pt x="5" y="225"/>
                    <a:pt x="8" y="214"/>
                    <a:pt x="12" y="204"/>
                  </a:cubicBezTo>
                  <a:cubicBezTo>
                    <a:pt x="13" y="198"/>
                    <a:pt x="15" y="192"/>
                    <a:pt x="17" y="186"/>
                  </a:cubicBezTo>
                  <a:cubicBezTo>
                    <a:pt x="19" y="181"/>
                    <a:pt x="21" y="174"/>
                    <a:pt x="24" y="170"/>
                  </a:cubicBezTo>
                  <a:cubicBezTo>
                    <a:pt x="23" y="171"/>
                    <a:pt x="23" y="171"/>
                    <a:pt x="23" y="171"/>
                  </a:cubicBezTo>
                  <a:cubicBezTo>
                    <a:pt x="38" y="139"/>
                    <a:pt x="53" y="110"/>
                    <a:pt x="77" y="85"/>
                  </a:cubicBezTo>
                  <a:cubicBezTo>
                    <a:pt x="77" y="85"/>
                    <a:pt x="77" y="86"/>
                    <a:pt x="76" y="86"/>
                  </a:cubicBezTo>
                  <a:cubicBezTo>
                    <a:pt x="80" y="80"/>
                    <a:pt x="87" y="75"/>
                    <a:pt x="92" y="71"/>
                  </a:cubicBezTo>
                  <a:cubicBezTo>
                    <a:pt x="99" y="65"/>
                    <a:pt x="106" y="59"/>
                    <a:pt x="114" y="53"/>
                  </a:cubicBezTo>
                  <a:cubicBezTo>
                    <a:pt x="129" y="43"/>
                    <a:pt x="146" y="34"/>
                    <a:pt x="163" y="27"/>
                  </a:cubicBezTo>
                  <a:cubicBezTo>
                    <a:pt x="198" y="12"/>
                    <a:pt x="236" y="4"/>
                    <a:pt x="274" y="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89" name="PA_任意多边形 63"/>
            <p:cNvSpPr/>
            <p:nvPr>
              <p:custDataLst>
                <p:tags r:id="rId165"/>
              </p:custDataLst>
            </p:nvPr>
          </p:nvSpPr>
          <p:spPr bwMode="auto">
            <a:xfrm>
              <a:off x="4280809" y="1543891"/>
              <a:ext cx="3846766" cy="4571951"/>
            </a:xfrm>
            <a:custGeom>
              <a:avLst/>
              <a:gdLst>
                <a:gd name="T0" fmla="*/ 274 w 624"/>
                <a:gd name="T1" fmla="*/ 1 h 742"/>
                <a:gd name="T2" fmla="*/ 379 w 624"/>
                <a:gd name="T3" fmla="*/ 11 h 742"/>
                <a:gd name="T4" fmla="*/ 450 w 624"/>
                <a:gd name="T5" fmla="*/ 46 h 742"/>
                <a:gd name="T6" fmla="*/ 500 w 624"/>
                <a:gd name="T7" fmla="*/ 100 h 742"/>
                <a:gd name="T8" fmla="*/ 514 w 624"/>
                <a:gd name="T9" fmla="*/ 135 h 742"/>
                <a:gd name="T10" fmla="*/ 522 w 624"/>
                <a:gd name="T11" fmla="*/ 205 h 742"/>
                <a:gd name="T12" fmla="*/ 543 w 624"/>
                <a:gd name="T13" fmla="*/ 250 h 742"/>
                <a:gd name="T14" fmla="*/ 564 w 624"/>
                <a:gd name="T15" fmla="*/ 264 h 742"/>
                <a:gd name="T16" fmla="*/ 606 w 624"/>
                <a:gd name="T17" fmla="*/ 294 h 742"/>
                <a:gd name="T18" fmla="*/ 624 w 624"/>
                <a:gd name="T19" fmla="*/ 316 h 742"/>
                <a:gd name="T20" fmla="*/ 613 w 624"/>
                <a:gd name="T21" fmla="*/ 348 h 742"/>
                <a:gd name="T22" fmla="*/ 605 w 624"/>
                <a:gd name="T23" fmla="*/ 353 h 742"/>
                <a:gd name="T24" fmla="*/ 594 w 624"/>
                <a:gd name="T25" fmla="*/ 359 h 742"/>
                <a:gd name="T26" fmla="*/ 575 w 624"/>
                <a:gd name="T27" fmla="*/ 376 h 742"/>
                <a:gd name="T28" fmla="*/ 582 w 624"/>
                <a:gd name="T29" fmla="*/ 393 h 742"/>
                <a:gd name="T30" fmla="*/ 588 w 624"/>
                <a:gd name="T31" fmla="*/ 403 h 742"/>
                <a:gd name="T32" fmla="*/ 592 w 624"/>
                <a:gd name="T33" fmla="*/ 423 h 742"/>
                <a:gd name="T34" fmla="*/ 576 w 624"/>
                <a:gd name="T35" fmla="*/ 436 h 742"/>
                <a:gd name="T36" fmla="*/ 569 w 624"/>
                <a:gd name="T37" fmla="*/ 439 h 742"/>
                <a:gd name="T38" fmla="*/ 571 w 624"/>
                <a:gd name="T39" fmla="*/ 444 h 742"/>
                <a:gd name="T40" fmla="*/ 576 w 624"/>
                <a:gd name="T41" fmla="*/ 450 h 742"/>
                <a:gd name="T42" fmla="*/ 581 w 624"/>
                <a:gd name="T43" fmla="*/ 475 h 742"/>
                <a:gd name="T44" fmla="*/ 570 w 624"/>
                <a:gd name="T45" fmla="*/ 486 h 742"/>
                <a:gd name="T46" fmla="*/ 570 w 624"/>
                <a:gd name="T47" fmla="*/ 507 h 742"/>
                <a:gd name="T48" fmla="*/ 573 w 624"/>
                <a:gd name="T49" fmla="*/ 515 h 742"/>
                <a:gd name="T50" fmla="*/ 584 w 624"/>
                <a:gd name="T51" fmla="*/ 543 h 742"/>
                <a:gd name="T52" fmla="*/ 562 w 624"/>
                <a:gd name="T53" fmla="*/ 585 h 742"/>
                <a:gd name="T54" fmla="*/ 521 w 624"/>
                <a:gd name="T55" fmla="*/ 599 h 742"/>
                <a:gd name="T56" fmla="*/ 481 w 624"/>
                <a:gd name="T57" fmla="*/ 603 h 742"/>
                <a:gd name="T58" fmla="*/ 424 w 624"/>
                <a:gd name="T59" fmla="*/ 631 h 742"/>
                <a:gd name="T60" fmla="*/ 422 w 624"/>
                <a:gd name="T61" fmla="*/ 650 h 742"/>
                <a:gd name="T62" fmla="*/ 426 w 624"/>
                <a:gd name="T63" fmla="*/ 693 h 742"/>
                <a:gd name="T64" fmla="*/ 444 w 624"/>
                <a:gd name="T65" fmla="*/ 742 h 742"/>
                <a:gd name="T66" fmla="*/ 298 w 624"/>
                <a:gd name="T67" fmla="*/ 739 h 742"/>
                <a:gd name="T68" fmla="*/ 99 w 624"/>
                <a:gd name="T69" fmla="*/ 733 h 742"/>
                <a:gd name="T70" fmla="*/ 83 w 624"/>
                <a:gd name="T71" fmla="*/ 733 h 742"/>
                <a:gd name="T72" fmla="*/ 119 w 624"/>
                <a:gd name="T73" fmla="*/ 676 h 742"/>
                <a:gd name="T74" fmla="*/ 132 w 624"/>
                <a:gd name="T75" fmla="*/ 637 h 742"/>
                <a:gd name="T76" fmla="*/ 126 w 624"/>
                <a:gd name="T77" fmla="*/ 562 h 742"/>
                <a:gd name="T78" fmla="*/ 81 w 624"/>
                <a:gd name="T79" fmla="*/ 477 h 742"/>
                <a:gd name="T80" fmla="*/ 68 w 624"/>
                <a:gd name="T81" fmla="*/ 461 h 742"/>
                <a:gd name="T82" fmla="*/ 44 w 624"/>
                <a:gd name="T83" fmla="*/ 428 h 742"/>
                <a:gd name="T84" fmla="*/ 45 w 624"/>
                <a:gd name="T85" fmla="*/ 429 h 742"/>
                <a:gd name="T86" fmla="*/ 2 w 624"/>
                <a:gd name="T87" fmla="*/ 310 h 742"/>
                <a:gd name="T88" fmla="*/ 1 w 624"/>
                <a:gd name="T89" fmla="*/ 260 h 742"/>
                <a:gd name="T90" fmla="*/ 4 w 624"/>
                <a:gd name="T91" fmla="*/ 236 h 742"/>
                <a:gd name="T92" fmla="*/ 12 w 624"/>
                <a:gd name="T93" fmla="*/ 204 h 742"/>
                <a:gd name="T94" fmla="*/ 17 w 624"/>
                <a:gd name="T95" fmla="*/ 186 h 742"/>
                <a:gd name="T96" fmla="*/ 24 w 624"/>
                <a:gd name="T97" fmla="*/ 170 h 742"/>
                <a:gd name="T98" fmla="*/ 23 w 624"/>
                <a:gd name="T99" fmla="*/ 171 h 742"/>
                <a:gd name="T100" fmla="*/ 77 w 624"/>
                <a:gd name="T101" fmla="*/ 85 h 742"/>
                <a:gd name="T102" fmla="*/ 76 w 624"/>
                <a:gd name="T103" fmla="*/ 86 h 742"/>
                <a:gd name="T104" fmla="*/ 92 w 624"/>
                <a:gd name="T105" fmla="*/ 71 h 742"/>
                <a:gd name="T106" fmla="*/ 114 w 624"/>
                <a:gd name="T107" fmla="*/ 53 h 742"/>
                <a:gd name="T108" fmla="*/ 163 w 624"/>
                <a:gd name="T109" fmla="*/ 27 h 742"/>
                <a:gd name="T110" fmla="*/ 274 w 624"/>
                <a:gd name="T111" fmla="*/ 1 h 7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24" h="742">
                  <a:moveTo>
                    <a:pt x="274" y="1"/>
                  </a:moveTo>
                  <a:cubicBezTo>
                    <a:pt x="309" y="0"/>
                    <a:pt x="345" y="2"/>
                    <a:pt x="379" y="11"/>
                  </a:cubicBezTo>
                  <a:cubicBezTo>
                    <a:pt x="404" y="19"/>
                    <a:pt x="428" y="31"/>
                    <a:pt x="450" y="46"/>
                  </a:cubicBezTo>
                  <a:cubicBezTo>
                    <a:pt x="470" y="59"/>
                    <a:pt x="488" y="79"/>
                    <a:pt x="500" y="100"/>
                  </a:cubicBezTo>
                  <a:cubicBezTo>
                    <a:pt x="506" y="111"/>
                    <a:pt x="512" y="122"/>
                    <a:pt x="514" y="135"/>
                  </a:cubicBezTo>
                  <a:cubicBezTo>
                    <a:pt x="518" y="158"/>
                    <a:pt x="518" y="182"/>
                    <a:pt x="522" y="205"/>
                  </a:cubicBezTo>
                  <a:cubicBezTo>
                    <a:pt x="525" y="223"/>
                    <a:pt x="530" y="237"/>
                    <a:pt x="543" y="250"/>
                  </a:cubicBezTo>
                  <a:cubicBezTo>
                    <a:pt x="548" y="256"/>
                    <a:pt x="557" y="260"/>
                    <a:pt x="564" y="264"/>
                  </a:cubicBezTo>
                  <a:cubicBezTo>
                    <a:pt x="578" y="274"/>
                    <a:pt x="593" y="283"/>
                    <a:pt x="606" y="294"/>
                  </a:cubicBezTo>
                  <a:cubicBezTo>
                    <a:pt x="613" y="299"/>
                    <a:pt x="623" y="308"/>
                    <a:pt x="624" y="316"/>
                  </a:cubicBezTo>
                  <a:cubicBezTo>
                    <a:pt x="624" y="316"/>
                    <a:pt x="624" y="339"/>
                    <a:pt x="613" y="348"/>
                  </a:cubicBezTo>
                  <a:cubicBezTo>
                    <a:pt x="610" y="350"/>
                    <a:pt x="607" y="351"/>
                    <a:pt x="605" y="353"/>
                  </a:cubicBezTo>
                  <a:cubicBezTo>
                    <a:pt x="601" y="355"/>
                    <a:pt x="597" y="357"/>
                    <a:pt x="594" y="359"/>
                  </a:cubicBezTo>
                  <a:cubicBezTo>
                    <a:pt x="588" y="363"/>
                    <a:pt x="577" y="368"/>
                    <a:pt x="575" y="376"/>
                  </a:cubicBezTo>
                  <a:cubicBezTo>
                    <a:pt x="573" y="383"/>
                    <a:pt x="579" y="388"/>
                    <a:pt x="582" y="393"/>
                  </a:cubicBezTo>
                  <a:cubicBezTo>
                    <a:pt x="584" y="396"/>
                    <a:pt x="586" y="399"/>
                    <a:pt x="588" y="403"/>
                  </a:cubicBezTo>
                  <a:cubicBezTo>
                    <a:pt x="591" y="409"/>
                    <a:pt x="593" y="417"/>
                    <a:pt x="592" y="423"/>
                  </a:cubicBezTo>
                  <a:cubicBezTo>
                    <a:pt x="590" y="429"/>
                    <a:pt x="582" y="433"/>
                    <a:pt x="576" y="436"/>
                  </a:cubicBezTo>
                  <a:cubicBezTo>
                    <a:pt x="574" y="437"/>
                    <a:pt x="571" y="437"/>
                    <a:pt x="569" y="439"/>
                  </a:cubicBezTo>
                  <a:cubicBezTo>
                    <a:pt x="567" y="441"/>
                    <a:pt x="569" y="442"/>
                    <a:pt x="571" y="444"/>
                  </a:cubicBezTo>
                  <a:cubicBezTo>
                    <a:pt x="572" y="446"/>
                    <a:pt x="574" y="448"/>
                    <a:pt x="576" y="450"/>
                  </a:cubicBezTo>
                  <a:cubicBezTo>
                    <a:pt x="580" y="456"/>
                    <a:pt x="587" y="468"/>
                    <a:pt x="581" y="475"/>
                  </a:cubicBezTo>
                  <a:cubicBezTo>
                    <a:pt x="581" y="475"/>
                    <a:pt x="572" y="483"/>
                    <a:pt x="570" y="486"/>
                  </a:cubicBezTo>
                  <a:cubicBezTo>
                    <a:pt x="565" y="492"/>
                    <a:pt x="567" y="500"/>
                    <a:pt x="570" y="507"/>
                  </a:cubicBezTo>
                  <a:cubicBezTo>
                    <a:pt x="571" y="510"/>
                    <a:pt x="572" y="512"/>
                    <a:pt x="573" y="515"/>
                  </a:cubicBezTo>
                  <a:cubicBezTo>
                    <a:pt x="578" y="524"/>
                    <a:pt x="582" y="533"/>
                    <a:pt x="584" y="543"/>
                  </a:cubicBezTo>
                  <a:cubicBezTo>
                    <a:pt x="588" y="562"/>
                    <a:pt x="576" y="574"/>
                    <a:pt x="562" y="585"/>
                  </a:cubicBezTo>
                  <a:cubicBezTo>
                    <a:pt x="552" y="593"/>
                    <a:pt x="533" y="597"/>
                    <a:pt x="521" y="599"/>
                  </a:cubicBezTo>
                  <a:cubicBezTo>
                    <a:pt x="507" y="601"/>
                    <a:pt x="494" y="602"/>
                    <a:pt x="481" y="603"/>
                  </a:cubicBezTo>
                  <a:cubicBezTo>
                    <a:pt x="459" y="605"/>
                    <a:pt x="432" y="606"/>
                    <a:pt x="424" y="631"/>
                  </a:cubicBezTo>
                  <a:cubicBezTo>
                    <a:pt x="423" y="637"/>
                    <a:pt x="423" y="643"/>
                    <a:pt x="422" y="650"/>
                  </a:cubicBezTo>
                  <a:cubicBezTo>
                    <a:pt x="421" y="664"/>
                    <a:pt x="422" y="679"/>
                    <a:pt x="426" y="693"/>
                  </a:cubicBezTo>
                  <a:cubicBezTo>
                    <a:pt x="431" y="710"/>
                    <a:pt x="437" y="726"/>
                    <a:pt x="444" y="742"/>
                  </a:cubicBezTo>
                  <a:cubicBezTo>
                    <a:pt x="395" y="741"/>
                    <a:pt x="347" y="740"/>
                    <a:pt x="298" y="739"/>
                  </a:cubicBezTo>
                  <a:cubicBezTo>
                    <a:pt x="232" y="737"/>
                    <a:pt x="166" y="735"/>
                    <a:pt x="99" y="733"/>
                  </a:cubicBezTo>
                  <a:cubicBezTo>
                    <a:pt x="94" y="733"/>
                    <a:pt x="88" y="733"/>
                    <a:pt x="83" y="733"/>
                  </a:cubicBezTo>
                  <a:cubicBezTo>
                    <a:pt x="96" y="715"/>
                    <a:pt x="110" y="697"/>
                    <a:pt x="119" y="676"/>
                  </a:cubicBezTo>
                  <a:cubicBezTo>
                    <a:pt x="125" y="663"/>
                    <a:pt x="129" y="650"/>
                    <a:pt x="132" y="637"/>
                  </a:cubicBezTo>
                  <a:cubicBezTo>
                    <a:pt x="136" y="612"/>
                    <a:pt x="133" y="586"/>
                    <a:pt x="126" y="562"/>
                  </a:cubicBezTo>
                  <a:cubicBezTo>
                    <a:pt x="118" y="531"/>
                    <a:pt x="100" y="502"/>
                    <a:pt x="81" y="477"/>
                  </a:cubicBezTo>
                  <a:cubicBezTo>
                    <a:pt x="76" y="471"/>
                    <a:pt x="72" y="467"/>
                    <a:pt x="68" y="461"/>
                  </a:cubicBezTo>
                  <a:cubicBezTo>
                    <a:pt x="59" y="450"/>
                    <a:pt x="51" y="439"/>
                    <a:pt x="44" y="428"/>
                  </a:cubicBezTo>
                  <a:cubicBezTo>
                    <a:pt x="45" y="428"/>
                    <a:pt x="45" y="429"/>
                    <a:pt x="45" y="429"/>
                  </a:cubicBezTo>
                  <a:cubicBezTo>
                    <a:pt x="23" y="393"/>
                    <a:pt x="8" y="353"/>
                    <a:pt x="2" y="310"/>
                  </a:cubicBezTo>
                  <a:cubicBezTo>
                    <a:pt x="0" y="293"/>
                    <a:pt x="0" y="277"/>
                    <a:pt x="1" y="260"/>
                  </a:cubicBezTo>
                  <a:cubicBezTo>
                    <a:pt x="1" y="252"/>
                    <a:pt x="3" y="244"/>
                    <a:pt x="4" y="236"/>
                  </a:cubicBezTo>
                  <a:cubicBezTo>
                    <a:pt x="5" y="225"/>
                    <a:pt x="8" y="214"/>
                    <a:pt x="12" y="204"/>
                  </a:cubicBezTo>
                  <a:cubicBezTo>
                    <a:pt x="13" y="198"/>
                    <a:pt x="15" y="192"/>
                    <a:pt x="17" y="186"/>
                  </a:cubicBezTo>
                  <a:cubicBezTo>
                    <a:pt x="19" y="181"/>
                    <a:pt x="21" y="174"/>
                    <a:pt x="24" y="170"/>
                  </a:cubicBezTo>
                  <a:cubicBezTo>
                    <a:pt x="23" y="171"/>
                    <a:pt x="23" y="171"/>
                    <a:pt x="23" y="171"/>
                  </a:cubicBezTo>
                  <a:cubicBezTo>
                    <a:pt x="38" y="139"/>
                    <a:pt x="53" y="110"/>
                    <a:pt x="77" y="85"/>
                  </a:cubicBezTo>
                  <a:cubicBezTo>
                    <a:pt x="77" y="85"/>
                    <a:pt x="77" y="86"/>
                    <a:pt x="76" y="86"/>
                  </a:cubicBezTo>
                  <a:cubicBezTo>
                    <a:pt x="80" y="80"/>
                    <a:pt x="87" y="75"/>
                    <a:pt x="92" y="71"/>
                  </a:cubicBezTo>
                  <a:cubicBezTo>
                    <a:pt x="99" y="65"/>
                    <a:pt x="106" y="59"/>
                    <a:pt x="114" y="53"/>
                  </a:cubicBezTo>
                  <a:cubicBezTo>
                    <a:pt x="129" y="43"/>
                    <a:pt x="146" y="34"/>
                    <a:pt x="163" y="27"/>
                  </a:cubicBezTo>
                  <a:cubicBezTo>
                    <a:pt x="198" y="12"/>
                    <a:pt x="236" y="4"/>
                    <a:pt x="274" y="1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90" name="PA_任意多边形 64"/>
            <p:cNvSpPr/>
            <p:nvPr>
              <p:custDataLst>
                <p:tags r:id="rId166"/>
              </p:custDataLst>
            </p:nvPr>
          </p:nvSpPr>
          <p:spPr bwMode="auto">
            <a:xfrm>
              <a:off x="4317852" y="1586633"/>
              <a:ext cx="3772680" cy="4492167"/>
            </a:xfrm>
            <a:custGeom>
              <a:avLst/>
              <a:gdLst>
                <a:gd name="T0" fmla="*/ 88 w 612"/>
                <a:gd name="T1" fmla="*/ 720 h 729"/>
                <a:gd name="T2" fmla="*/ 131 w 612"/>
                <a:gd name="T3" fmla="*/ 631 h 729"/>
                <a:gd name="T4" fmla="*/ 79 w 612"/>
                <a:gd name="T5" fmla="*/ 466 h 729"/>
                <a:gd name="T6" fmla="*/ 66 w 612"/>
                <a:gd name="T7" fmla="*/ 450 h 729"/>
                <a:gd name="T8" fmla="*/ 44 w 612"/>
                <a:gd name="T9" fmla="*/ 418 h 729"/>
                <a:gd name="T10" fmla="*/ 1 w 612"/>
                <a:gd name="T11" fmla="*/ 253 h 729"/>
                <a:gd name="T12" fmla="*/ 4 w 612"/>
                <a:gd name="T13" fmla="*/ 230 h 729"/>
                <a:gd name="T14" fmla="*/ 17 w 612"/>
                <a:gd name="T15" fmla="*/ 181 h 729"/>
                <a:gd name="T16" fmla="*/ 23 w 612"/>
                <a:gd name="T17" fmla="*/ 166 h 729"/>
                <a:gd name="T18" fmla="*/ 23 w 612"/>
                <a:gd name="T19" fmla="*/ 166 h 729"/>
                <a:gd name="T20" fmla="*/ 75 w 612"/>
                <a:gd name="T21" fmla="*/ 82 h 729"/>
                <a:gd name="T22" fmla="*/ 86 w 612"/>
                <a:gd name="T23" fmla="*/ 71 h 729"/>
                <a:gd name="T24" fmla="*/ 111 w 612"/>
                <a:gd name="T25" fmla="*/ 51 h 729"/>
                <a:gd name="T26" fmla="*/ 268 w 612"/>
                <a:gd name="T27" fmla="*/ 0 h 729"/>
                <a:gd name="T28" fmla="*/ 371 w 612"/>
                <a:gd name="T29" fmla="*/ 10 h 729"/>
                <a:gd name="T30" fmla="*/ 489 w 612"/>
                <a:gd name="T31" fmla="*/ 96 h 729"/>
                <a:gd name="T32" fmla="*/ 506 w 612"/>
                <a:gd name="T33" fmla="*/ 164 h 729"/>
                <a:gd name="T34" fmla="*/ 533 w 612"/>
                <a:gd name="T35" fmla="*/ 247 h 729"/>
                <a:gd name="T36" fmla="*/ 555 w 612"/>
                <a:gd name="T37" fmla="*/ 262 h 729"/>
                <a:gd name="T38" fmla="*/ 597 w 612"/>
                <a:gd name="T39" fmla="*/ 291 h 729"/>
                <a:gd name="T40" fmla="*/ 612 w 612"/>
                <a:gd name="T41" fmla="*/ 309 h 729"/>
                <a:gd name="T42" fmla="*/ 596 w 612"/>
                <a:gd name="T43" fmla="*/ 341 h 729"/>
                <a:gd name="T44" fmla="*/ 585 w 612"/>
                <a:gd name="T45" fmla="*/ 347 h 729"/>
                <a:gd name="T46" fmla="*/ 563 w 612"/>
                <a:gd name="T47" fmla="*/ 367 h 729"/>
                <a:gd name="T48" fmla="*/ 571 w 612"/>
                <a:gd name="T49" fmla="*/ 389 h 729"/>
                <a:gd name="T50" fmla="*/ 580 w 612"/>
                <a:gd name="T51" fmla="*/ 415 h 729"/>
                <a:gd name="T52" fmla="*/ 568 w 612"/>
                <a:gd name="T53" fmla="*/ 423 h 729"/>
                <a:gd name="T54" fmla="*/ 559 w 612"/>
                <a:gd name="T55" fmla="*/ 428 h 729"/>
                <a:gd name="T56" fmla="*/ 560 w 612"/>
                <a:gd name="T57" fmla="*/ 441 h 729"/>
                <a:gd name="T58" fmla="*/ 565 w 612"/>
                <a:gd name="T59" fmla="*/ 446 h 729"/>
                <a:gd name="T60" fmla="*/ 569 w 612"/>
                <a:gd name="T61" fmla="*/ 465 h 729"/>
                <a:gd name="T62" fmla="*/ 559 w 612"/>
                <a:gd name="T63" fmla="*/ 476 h 729"/>
                <a:gd name="T64" fmla="*/ 562 w 612"/>
                <a:gd name="T65" fmla="*/ 511 h 729"/>
                <a:gd name="T66" fmla="*/ 572 w 612"/>
                <a:gd name="T67" fmla="*/ 537 h 729"/>
                <a:gd name="T68" fmla="*/ 514 w 612"/>
                <a:gd name="T69" fmla="*/ 586 h 729"/>
                <a:gd name="T70" fmla="*/ 472 w 612"/>
                <a:gd name="T71" fmla="*/ 590 h 729"/>
                <a:gd name="T72" fmla="*/ 410 w 612"/>
                <a:gd name="T73" fmla="*/ 640 h 729"/>
                <a:gd name="T74" fmla="*/ 414 w 612"/>
                <a:gd name="T75" fmla="*/ 688 h 729"/>
                <a:gd name="T76" fmla="*/ 93 w 612"/>
                <a:gd name="T77" fmla="*/ 720 h 7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612" h="729">
                  <a:moveTo>
                    <a:pt x="93" y="720"/>
                  </a:moveTo>
                  <a:cubicBezTo>
                    <a:pt x="92" y="720"/>
                    <a:pt x="90" y="720"/>
                    <a:pt x="88" y="720"/>
                  </a:cubicBezTo>
                  <a:cubicBezTo>
                    <a:pt x="100" y="705"/>
                    <a:pt x="111" y="689"/>
                    <a:pt x="119" y="671"/>
                  </a:cubicBezTo>
                  <a:cubicBezTo>
                    <a:pt x="125" y="658"/>
                    <a:pt x="129" y="645"/>
                    <a:pt x="131" y="631"/>
                  </a:cubicBezTo>
                  <a:cubicBezTo>
                    <a:pt x="136" y="609"/>
                    <a:pt x="134" y="584"/>
                    <a:pt x="126" y="554"/>
                  </a:cubicBezTo>
                  <a:cubicBezTo>
                    <a:pt x="118" y="521"/>
                    <a:pt x="99" y="492"/>
                    <a:pt x="79" y="466"/>
                  </a:cubicBezTo>
                  <a:cubicBezTo>
                    <a:pt x="77" y="463"/>
                    <a:pt x="74" y="460"/>
                    <a:pt x="72" y="457"/>
                  </a:cubicBezTo>
                  <a:cubicBezTo>
                    <a:pt x="70" y="455"/>
                    <a:pt x="68" y="453"/>
                    <a:pt x="66" y="450"/>
                  </a:cubicBezTo>
                  <a:cubicBezTo>
                    <a:pt x="57" y="439"/>
                    <a:pt x="50" y="428"/>
                    <a:pt x="44" y="418"/>
                  </a:cubicBezTo>
                  <a:cubicBezTo>
                    <a:pt x="44" y="418"/>
                    <a:pt x="44" y="418"/>
                    <a:pt x="44" y="418"/>
                  </a:cubicBezTo>
                  <a:cubicBezTo>
                    <a:pt x="21" y="380"/>
                    <a:pt x="7" y="341"/>
                    <a:pt x="2" y="302"/>
                  </a:cubicBezTo>
                  <a:cubicBezTo>
                    <a:pt x="0" y="285"/>
                    <a:pt x="0" y="269"/>
                    <a:pt x="1" y="253"/>
                  </a:cubicBezTo>
                  <a:cubicBezTo>
                    <a:pt x="1" y="248"/>
                    <a:pt x="2" y="243"/>
                    <a:pt x="3" y="238"/>
                  </a:cubicBezTo>
                  <a:cubicBezTo>
                    <a:pt x="3" y="235"/>
                    <a:pt x="3" y="233"/>
                    <a:pt x="4" y="230"/>
                  </a:cubicBezTo>
                  <a:cubicBezTo>
                    <a:pt x="5" y="219"/>
                    <a:pt x="8" y="209"/>
                    <a:pt x="11" y="198"/>
                  </a:cubicBezTo>
                  <a:cubicBezTo>
                    <a:pt x="13" y="193"/>
                    <a:pt x="15" y="187"/>
                    <a:pt x="17" y="181"/>
                  </a:cubicBezTo>
                  <a:cubicBezTo>
                    <a:pt x="17" y="180"/>
                    <a:pt x="18" y="178"/>
                    <a:pt x="18" y="177"/>
                  </a:cubicBezTo>
                  <a:cubicBezTo>
                    <a:pt x="19" y="173"/>
                    <a:pt x="21" y="169"/>
                    <a:pt x="23" y="166"/>
                  </a:cubicBezTo>
                  <a:cubicBezTo>
                    <a:pt x="20" y="164"/>
                    <a:pt x="20" y="164"/>
                    <a:pt x="20" y="164"/>
                  </a:cubicBezTo>
                  <a:cubicBezTo>
                    <a:pt x="23" y="166"/>
                    <a:pt x="23" y="166"/>
                    <a:pt x="23" y="166"/>
                  </a:cubicBezTo>
                  <a:cubicBezTo>
                    <a:pt x="35" y="139"/>
                    <a:pt x="51" y="108"/>
                    <a:pt x="75" y="82"/>
                  </a:cubicBezTo>
                  <a:cubicBezTo>
                    <a:pt x="75" y="82"/>
                    <a:pt x="75" y="82"/>
                    <a:pt x="75" y="82"/>
                  </a:cubicBezTo>
                  <a:cubicBezTo>
                    <a:pt x="76" y="81"/>
                    <a:pt x="76" y="81"/>
                    <a:pt x="76" y="81"/>
                  </a:cubicBezTo>
                  <a:cubicBezTo>
                    <a:pt x="79" y="78"/>
                    <a:pt x="82" y="75"/>
                    <a:pt x="86" y="71"/>
                  </a:cubicBezTo>
                  <a:cubicBezTo>
                    <a:pt x="87" y="70"/>
                    <a:pt x="88" y="69"/>
                    <a:pt x="90" y="68"/>
                  </a:cubicBezTo>
                  <a:cubicBezTo>
                    <a:pt x="97" y="62"/>
                    <a:pt x="104" y="56"/>
                    <a:pt x="111" y="51"/>
                  </a:cubicBezTo>
                  <a:cubicBezTo>
                    <a:pt x="126" y="41"/>
                    <a:pt x="142" y="32"/>
                    <a:pt x="159" y="25"/>
                  </a:cubicBezTo>
                  <a:cubicBezTo>
                    <a:pt x="192" y="11"/>
                    <a:pt x="228" y="3"/>
                    <a:pt x="268" y="0"/>
                  </a:cubicBezTo>
                  <a:cubicBezTo>
                    <a:pt x="275" y="0"/>
                    <a:pt x="282" y="0"/>
                    <a:pt x="289" y="0"/>
                  </a:cubicBezTo>
                  <a:cubicBezTo>
                    <a:pt x="320" y="0"/>
                    <a:pt x="347" y="3"/>
                    <a:pt x="371" y="10"/>
                  </a:cubicBezTo>
                  <a:cubicBezTo>
                    <a:pt x="394" y="17"/>
                    <a:pt x="416" y="27"/>
                    <a:pt x="440" y="44"/>
                  </a:cubicBezTo>
                  <a:cubicBezTo>
                    <a:pt x="460" y="57"/>
                    <a:pt x="478" y="76"/>
                    <a:pt x="489" y="96"/>
                  </a:cubicBezTo>
                  <a:cubicBezTo>
                    <a:pt x="494" y="106"/>
                    <a:pt x="500" y="117"/>
                    <a:pt x="502" y="129"/>
                  </a:cubicBezTo>
                  <a:cubicBezTo>
                    <a:pt x="504" y="140"/>
                    <a:pt x="505" y="153"/>
                    <a:pt x="506" y="164"/>
                  </a:cubicBezTo>
                  <a:cubicBezTo>
                    <a:pt x="507" y="176"/>
                    <a:pt x="508" y="188"/>
                    <a:pt x="510" y="199"/>
                  </a:cubicBezTo>
                  <a:cubicBezTo>
                    <a:pt x="513" y="218"/>
                    <a:pt x="519" y="233"/>
                    <a:pt x="533" y="247"/>
                  </a:cubicBezTo>
                  <a:cubicBezTo>
                    <a:pt x="537" y="252"/>
                    <a:pt x="544" y="256"/>
                    <a:pt x="549" y="259"/>
                  </a:cubicBezTo>
                  <a:cubicBezTo>
                    <a:pt x="551" y="260"/>
                    <a:pt x="553" y="261"/>
                    <a:pt x="555" y="262"/>
                  </a:cubicBezTo>
                  <a:cubicBezTo>
                    <a:pt x="559" y="265"/>
                    <a:pt x="559" y="265"/>
                    <a:pt x="559" y="265"/>
                  </a:cubicBezTo>
                  <a:cubicBezTo>
                    <a:pt x="572" y="273"/>
                    <a:pt x="585" y="282"/>
                    <a:pt x="597" y="291"/>
                  </a:cubicBezTo>
                  <a:cubicBezTo>
                    <a:pt x="600" y="294"/>
                    <a:pt x="611" y="303"/>
                    <a:pt x="612" y="309"/>
                  </a:cubicBezTo>
                  <a:cubicBezTo>
                    <a:pt x="612" y="309"/>
                    <a:pt x="612" y="309"/>
                    <a:pt x="612" y="309"/>
                  </a:cubicBezTo>
                  <a:cubicBezTo>
                    <a:pt x="612" y="314"/>
                    <a:pt x="611" y="330"/>
                    <a:pt x="603" y="336"/>
                  </a:cubicBezTo>
                  <a:cubicBezTo>
                    <a:pt x="601" y="338"/>
                    <a:pt x="598" y="339"/>
                    <a:pt x="596" y="341"/>
                  </a:cubicBezTo>
                  <a:cubicBezTo>
                    <a:pt x="593" y="342"/>
                    <a:pt x="593" y="342"/>
                    <a:pt x="593" y="342"/>
                  </a:cubicBezTo>
                  <a:cubicBezTo>
                    <a:pt x="590" y="344"/>
                    <a:pt x="587" y="346"/>
                    <a:pt x="585" y="347"/>
                  </a:cubicBezTo>
                  <a:cubicBezTo>
                    <a:pt x="584" y="348"/>
                    <a:pt x="582" y="349"/>
                    <a:pt x="581" y="349"/>
                  </a:cubicBezTo>
                  <a:cubicBezTo>
                    <a:pt x="574" y="353"/>
                    <a:pt x="565" y="358"/>
                    <a:pt x="563" y="367"/>
                  </a:cubicBezTo>
                  <a:cubicBezTo>
                    <a:pt x="561" y="376"/>
                    <a:pt x="566" y="382"/>
                    <a:pt x="569" y="386"/>
                  </a:cubicBezTo>
                  <a:cubicBezTo>
                    <a:pt x="570" y="387"/>
                    <a:pt x="571" y="388"/>
                    <a:pt x="571" y="389"/>
                  </a:cubicBezTo>
                  <a:cubicBezTo>
                    <a:pt x="574" y="393"/>
                    <a:pt x="575" y="396"/>
                    <a:pt x="576" y="398"/>
                  </a:cubicBezTo>
                  <a:cubicBezTo>
                    <a:pt x="579" y="404"/>
                    <a:pt x="580" y="410"/>
                    <a:pt x="580" y="415"/>
                  </a:cubicBezTo>
                  <a:cubicBezTo>
                    <a:pt x="579" y="418"/>
                    <a:pt x="572" y="421"/>
                    <a:pt x="568" y="423"/>
                  </a:cubicBezTo>
                  <a:cubicBezTo>
                    <a:pt x="568" y="423"/>
                    <a:pt x="568" y="423"/>
                    <a:pt x="568" y="423"/>
                  </a:cubicBezTo>
                  <a:cubicBezTo>
                    <a:pt x="567" y="423"/>
                    <a:pt x="567" y="424"/>
                    <a:pt x="566" y="424"/>
                  </a:cubicBezTo>
                  <a:cubicBezTo>
                    <a:pt x="564" y="425"/>
                    <a:pt x="561" y="426"/>
                    <a:pt x="559" y="428"/>
                  </a:cubicBezTo>
                  <a:cubicBezTo>
                    <a:pt x="557" y="430"/>
                    <a:pt x="556" y="432"/>
                    <a:pt x="556" y="434"/>
                  </a:cubicBezTo>
                  <a:cubicBezTo>
                    <a:pt x="556" y="437"/>
                    <a:pt x="558" y="439"/>
                    <a:pt x="560" y="441"/>
                  </a:cubicBezTo>
                  <a:cubicBezTo>
                    <a:pt x="561" y="441"/>
                    <a:pt x="561" y="441"/>
                    <a:pt x="561" y="441"/>
                  </a:cubicBezTo>
                  <a:cubicBezTo>
                    <a:pt x="562" y="443"/>
                    <a:pt x="564" y="445"/>
                    <a:pt x="565" y="446"/>
                  </a:cubicBezTo>
                  <a:cubicBezTo>
                    <a:pt x="569" y="452"/>
                    <a:pt x="573" y="461"/>
                    <a:pt x="570" y="464"/>
                  </a:cubicBezTo>
                  <a:cubicBezTo>
                    <a:pt x="569" y="465"/>
                    <a:pt x="569" y="465"/>
                    <a:pt x="569" y="465"/>
                  </a:cubicBezTo>
                  <a:cubicBezTo>
                    <a:pt x="569" y="466"/>
                    <a:pt x="568" y="466"/>
                    <a:pt x="567" y="467"/>
                  </a:cubicBezTo>
                  <a:cubicBezTo>
                    <a:pt x="564" y="471"/>
                    <a:pt x="561" y="474"/>
                    <a:pt x="559" y="476"/>
                  </a:cubicBezTo>
                  <a:cubicBezTo>
                    <a:pt x="556" y="481"/>
                    <a:pt x="552" y="489"/>
                    <a:pt x="558" y="502"/>
                  </a:cubicBezTo>
                  <a:cubicBezTo>
                    <a:pt x="559" y="505"/>
                    <a:pt x="561" y="508"/>
                    <a:pt x="562" y="511"/>
                  </a:cubicBezTo>
                  <a:cubicBezTo>
                    <a:pt x="563" y="512"/>
                    <a:pt x="563" y="512"/>
                    <a:pt x="563" y="512"/>
                  </a:cubicBezTo>
                  <a:cubicBezTo>
                    <a:pt x="567" y="520"/>
                    <a:pt x="571" y="528"/>
                    <a:pt x="572" y="537"/>
                  </a:cubicBezTo>
                  <a:cubicBezTo>
                    <a:pt x="575" y="552"/>
                    <a:pt x="567" y="562"/>
                    <a:pt x="552" y="574"/>
                  </a:cubicBezTo>
                  <a:cubicBezTo>
                    <a:pt x="542" y="581"/>
                    <a:pt x="523" y="585"/>
                    <a:pt x="514" y="586"/>
                  </a:cubicBezTo>
                  <a:cubicBezTo>
                    <a:pt x="501" y="588"/>
                    <a:pt x="489" y="589"/>
                    <a:pt x="477" y="590"/>
                  </a:cubicBezTo>
                  <a:cubicBezTo>
                    <a:pt x="472" y="590"/>
                    <a:pt x="472" y="590"/>
                    <a:pt x="472" y="590"/>
                  </a:cubicBezTo>
                  <a:cubicBezTo>
                    <a:pt x="451" y="592"/>
                    <a:pt x="421" y="594"/>
                    <a:pt x="413" y="622"/>
                  </a:cubicBezTo>
                  <a:cubicBezTo>
                    <a:pt x="411" y="628"/>
                    <a:pt x="411" y="634"/>
                    <a:pt x="410" y="640"/>
                  </a:cubicBezTo>
                  <a:cubicBezTo>
                    <a:pt x="410" y="643"/>
                    <a:pt x="410" y="643"/>
                    <a:pt x="410" y="643"/>
                  </a:cubicBezTo>
                  <a:cubicBezTo>
                    <a:pt x="409" y="660"/>
                    <a:pt x="411" y="675"/>
                    <a:pt x="414" y="688"/>
                  </a:cubicBezTo>
                  <a:cubicBezTo>
                    <a:pt x="418" y="702"/>
                    <a:pt x="423" y="716"/>
                    <a:pt x="429" y="729"/>
                  </a:cubicBezTo>
                  <a:cubicBezTo>
                    <a:pt x="93" y="720"/>
                    <a:pt x="93" y="720"/>
                    <a:pt x="93" y="72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91" name="PA_任意多边形 76"/>
            <p:cNvSpPr/>
            <p:nvPr>
              <p:custDataLst>
                <p:tags r:id="rId167"/>
              </p:custDataLst>
            </p:nvPr>
          </p:nvSpPr>
          <p:spPr bwMode="auto">
            <a:xfrm>
              <a:off x="7844054" y="3947407"/>
              <a:ext cx="5699" cy="12823"/>
            </a:xfrm>
            <a:custGeom>
              <a:avLst/>
              <a:gdLst>
                <a:gd name="T0" fmla="*/ 0 w 4"/>
                <a:gd name="T1" fmla="*/ 9 h 9"/>
                <a:gd name="T2" fmla="*/ 0 w 4"/>
                <a:gd name="T3" fmla="*/ 9 h 9"/>
                <a:gd name="T4" fmla="*/ 0 w 4"/>
                <a:gd name="T5" fmla="*/ 9 h 9"/>
                <a:gd name="T6" fmla="*/ 4 w 4"/>
                <a:gd name="T7" fmla="*/ 0 h 9"/>
                <a:gd name="T8" fmla="*/ 0 w 4"/>
                <a:gd name="T9" fmla="*/ 9 h 9"/>
                <a:gd name="T10" fmla="*/ 0 w 4"/>
                <a:gd name="T11" fmla="*/ 9 h 9"/>
                <a:gd name="T12" fmla="*/ 0 w 4"/>
                <a:gd name="T13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9">
                  <a:moveTo>
                    <a:pt x="0" y="9"/>
                  </a:moveTo>
                  <a:lnTo>
                    <a:pt x="0" y="9"/>
                  </a:lnTo>
                  <a:lnTo>
                    <a:pt x="0" y="9"/>
                  </a:lnTo>
                  <a:lnTo>
                    <a:pt x="4" y="0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92" name="PA_任意多边形 77"/>
            <p:cNvSpPr/>
            <p:nvPr>
              <p:custDataLst>
                <p:tags r:id="rId168"/>
              </p:custDataLst>
            </p:nvPr>
          </p:nvSpPr>
          <p:spPr bwMode="auto">
            <a:xfrm>
              <a:off x="7844054" y="3960229"/>
              <a:ext cx="0" cy="5699"/>
            </a:xfrm>
            <a:custGeom>
              <a:avLst/>
              <a:gdLst>
                <a:gd name="T0" fmla="*/ 0 h 4"/>
                <a:gd name="T1" fmla="*/ 4 h 4"/>
                <a:gd name="T2" fmla="*/ 0 h 4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4">
                  <a:moveTo>
                    <a:pt x="0" y="0"/>
                  </a:moveTo>
                  <a:lnTo>
                    <a:pt x="0" y="4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93" name="PA_任意多边形 78"/>
            <p:cNvSpPr/>
            <p:nvPr>
              <p:custDataLst>
                <p:tags r:id="rId169"/>
              </p:custDataLst>
            </p:nvPr>
          </p:nvSpPr>
          <p:spPr bwMode="auto">
            <a:xfrm>
              <a:off x="7844054" y="3965928"/>
              <a:ext cx="0" cy="5699"/>
            </a:xfrm>
            <a:custGeom>
              <a:avLst/>
              <a:gdLst>
                <a:gd name="T0" fmla="*/ 4 h 4"/>
                <a:gd name="T1" fmla="*/ 4 h 4"/>
                <a:gd name="T2" fmla="*/ 0 h 4"/>
                <a:gd name="T3" fmla="*/ 0 h 4"/>
                <a:gd name="T4" fmla="*/ 0 h 4"/>
                <a:gd name="T5" fmla="*/ 0 h 4"/>
                <a:gd name="T6" fmla="*/ 4 h 4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</a:cxnLst>
              <a:rect l="0" t="0" r="r" b="b"/>
              <a:pathLst>
                <a:path h="4">
                  <a:moveTo>
                    <a:pt x="0" y="4"/>
                  </a:moveTo>
                  <a:lnTo>
                    <a:pt x="0" y="4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94" name="PA_任意多边形 79"/>
            <p:cNvSpPr/>
            <p:nvPr>
              <p:custDataLst>
                <p:tags r:id="rId170"/>
              </p:custDataLst>
            </p:nvPr>
          </p:nvSpPr>
          <p:spPr bwMode="auto">
            <a:xfrm>
              <a:off x="7868275" y="3990149"/>
              <a:ext cx="5699" cy="7124"/>
            </a:xfrm>
            <a:custGeom>
              <a:avLst/>
              <a:gdLst>
                <a:gd name="T0" fmla="*/ 4 w 4"/>
                <a:gd name="T1" fmla="*/ 0 h 5"/>
                <a:gd name="T2" fmla="*/ 4 w 4"/>
                <a:gd name="T3" fmla="*/ 0 h 5"/>
                <a:gd name="T4" fmla="*/ 0 w 4"/>
                <a:gd name="T5" fmla="*/ 5 h 5"/>
                <a:gd name="T6" fmla="*/ 4 w 4"/>
                <a:gd name="T7" fmla="*/ 5 h 5"/>
                <a:gd name="T8" fmla="*/ 4 w 4"/>
                <a:gd name="T9" fmla="*/ 5 h 5"/>
                <a:gd name="T10" fmla="*/ 4 w 4"/>
                <a:gd name="T1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5">
                  <a:moveTo>
                    <a:pt x="4" y="0"/>
                  </a:moveTo>
                  <a:lnTo>
                    <a:pt x="4" y="0"/>
                  </a:lnTo>
                  <a:lnTo>
                    <a:pt x="0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95" name="PA_矩形 80"/>
            <p:cNvSpPr>
              <a:spLocks noChangeArrowheads="1"/>
            </p:cNvSpPr>
            <p:nvPr>
              <p:custDataLst>
                <p:tags r:id="rId171"/>
              </p:custDataLst>
            </p:nvPr>
          </p:nvSpPr>
          <p:spPr bwMode="auto">
            <a:xfrm>
              <a:off x="7868275" y="3997272"/>
              <a:ext cx="1425" cy="5699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96" name="PA_矩形 81"/>
            <p:cNvSpPr>
              <a:spLocks noChangeArrowheads="1"/>
            </p:cNvSpPr>
            <p:nvPr>
              <p:custDataLst>
                <p:tags r:id="rId172"/>
              </p:custDataLst>
            </p:nvPr>
          </p:nvSpPr>
          <p:spPr bwMode="auto">
            <a:xfrm>
              <a:off x="7825533" y="4310712"/>
              <a:ext cx="1425" cy="142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97" name="PA_矩形 82"/>
            <p:cNvSpPr>
              <a:spLocks noChangeArrowheads="1"/>
            </p:cNvSpPr>
            <p:nvPr>
              <p:custDataLst>
                <p:tags r:id="rId173"/>
              </p:custDataLst>
            </p:nvPr>
          </p:nvSpPr>
          <p:spPr bwMode="auto">
            <a:xfrm>
              <a:off x="7849753" y="4347755"/>
              <a:ext cx="1425" cy="142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98" name="PA_矩形 83"/>
            <p:cNvSpPr>
              <a:spLocks noChangeArrowheads="1"/>
            </p:cNvSpPr>
            <p:nvPr>
              <p:custDataLst>
                <p:tags r:id="rId174"/>
              </p:custDataLst>
            </p:nvPr>
          </p:nvSpPr>
          <p:spPr bwMode="auto">
            <a:xfrm>
              <a:off x="7849753" y="4347755"/>
              <a:ext cx="1425" cy="5699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399" name="PA_矩形 84"/>
            <p:cNvSpPr>
              <a:spLocks noChangeArrowheads="1"/>
            </p:cNvSpPr>
            <p:nvPr>
              <p:custDataLst>
                <p:tags r:id="rId175"/>
              </p:custDataLst>
            </p:nvPr>
          </p:nvSpPr>
          <p:spPr bwMode="auto">
            <a:xfrm>
              <a:off x="7873973" y="4427540"/>
              <a:ext cx="1425" cy="142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00" name="PA_矩形 85"/>
            <p:cNvSpPr>
              <a:spLocks noChangeArrowheads="1"/>
            </p:cNvSpPr>
            <p:nvPr>
              <p:custDataLst>
                <p:tags r:id="rId176"/>
              </p:custDataLst>
            </p:nvPr>
          </p:nvSpPr>
          <p:spPr bwMode="auto">
            <a:xfrm>
              <a:off x="7992225" y="3725149"/>
              <a:ext cx="1425" cy="142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01" name="PA_任意多边形 86"/>
            <p:cNvSpPr/>
            <p:nvPr>
              <p:custDataLst>
                <p:tags r:id="rId177"/>
              </p:custDataLst>
            </p:nvPr>
          </p:nvSpPr>
          <p:spPr bwMode="auto">
            <a:xfrm>
              <a:off x="7844054" y="3947407"/>
              <a:ext cx="5699" cy="12823"/>
            </a:xfrm>
            <a:custGeom>
              <a:avLst/>
              <a:gdLst>
                <a:gd name="T0" fmla="*/ 0 w 4"/>
                <a:gd name="T1" fmla="*/ 9 h 9"/>
                <a:gd name="T2" fmla="*/ 0 w 4"/>
                <a:gd name="T3" fmla="*/ 9 h 9"/>
                <a:gd name="T4" fmla="*/ 0 w 4"/>
                <a:gd name="T5" fmla="*/ 9 h 9"/>
                <a:gd name="T6" fmla="*/ 4 w 4"/>
                <a:gd name="T7" fmla="*/ 0 h 9"/>
                <a:gd name="T8" fmla="*/ 0 w 4"/>
                <a:gd name="T9" fmla="*/ 9 h 9"/>
                <a:gd name="T10" fmla="*/ 0 w 4"/>
                <a:gd name="T11" fmla="*/ 9 h 9"/>
                <a:gd name="T12" fmla="*/ 0 w 4"/>
                <a:gd name="T13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9">
                  <a:moveTo>
                    <a:pt x="0" y="9"/>
                  </a:moveTo>
                  <a:lnTo>
                    <a:pt x="0" y="9"/>
                  </a:lnTo>
                  <a:lnTo>
                    <a:pt x="0" y="9"/>
                  </a:lnTo>
                  <a:lnTo>
                    <a:pt x="4" y="0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02" name="PA_任意多边形 87"/>
            <p:cNvSpPr/>
            <p:nvPr>
              <p:custDataLst>
                <p:tags r:id="rId178"/>
              </p:custDataLst>
            </p:nvPr>
          </p:nvSpPr>
          <p:spPr bwMode="auto">
            <a:xfrm>
              <a:off x="7844054" y="3960229"/>
              <a:ext cx="0" cy="5699"/>
            </a:xfrm>
            <a:custGeom>
              <a:avLst/>
              <a:gdLst>
                <a:gd name="T0" fmla="*/ 0 h 4"/>
                <a:gd name="T1" fmla="*/ 4 h 4"/>
                <a:gd name="T2" fmla="*/ 0 h 4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4">
                  <a:moveTo>
                    <a:pt x="0" y="0"/>
                  </a:moveTo>
                  <a:lnTo>
                    <a:pt x="0" y="4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03" name="PA_任意多边形 88"/>
            <p:cNvSpPr/>
            <p:nvPr>
              <p:custDataLst>
                <p:tags r:id="rId179"/>
              </p:custDataLst>
            </p:nvPr>
          </p:nvSpPr>
          <p:spPr bwMode="auto">
            <a:xfrm>
              <a:off x="7844054" y="3965928"/>
              <a:ext cx="0" cy="5699"/>
            </a:xfrm>
            <a:custGeom>
              <a:avLst/>
              <a:gdLst>
                <a:gd name="T0" fmla="*/ 4 h 4"/>
                <a:gd name="T1" fmla="*/ 4 h 4"/>
                <a:gd name="T2" fmla="*/ 0 h 4"/>
                <a:gd name="T3" fmla="*/ 0 h 4"/>
                <a:gd name="T4" fmla="*/ 0 h 4"/>
                <a:gd name="T5" fmla="*/ 0 h 4"/>
                <a:gd name="T6" fmla="*/ 4 h 4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</a:cxnLst>
              <a:rect l="0" t="0" r="r" b="b"/>
              <a:pathLst>
                <a:path h="4">
                  <a:moveTo>
                    <a:pt x="0" y="4"/>
                  </a:moveTo>
                  <a:lnTo>
                    <a:pt x="0" y="4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04" name="PA_任意多边形 89"/>
            <p:cNvSpPr/>
            <p:nvPr>
              <p:custDataLst>
                <p:tags r:id="rId180"/>
              </p:custDataLst>
            </p:nvPr>
          </p:nvSpPr>
          <p:spPr bwMode="auto">
            <a:xfrm>
              <a:off x="7868275" y="3990149"/>
              <a:ext cx="5699" cy="7124"/>
            </a:xfrm>
            <a:custGeom>
              <a:avLst/>
              <a:gdLst>
                <a:gd name="T0" fmla="*/ 4 w 4"/>
                <a:gd name="T1" fmla="*/ 0 h 5"/>
                <a:gd name="T2" fmla="*/ 4 w 4"/>
                <a:gd name="T3" fmla="*/ 0 h 5"/>
                <a:gd name="T4" fmla="*/ 0 w 4"/>
                <a:gd name="T5" fmla="*/ 5 h 5"/>
                <a:gd name="T6" fmla="*/ 4 w 4"/>
                <a:gd name="T7" fmla="*/ 5 h 5"/>
                <a:gd name="T8" fmla="*/ 4 w 4"/>
                <a:gd name="T9" fmla="*/ 5 h 5"/>
                <a:gd name="T10" fmla="*/ 4 w 4"/>
                <a:gd name="T1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5">
                  <a:moveTo>
                    <a:pt x="4" y="0"/>
                  </a:moveTo>
                  <a:lnTo>
                    <a:pt x="4" y="0"/>
                  </a:lnTo>
                  <a:lnTo>
                    <a:pt x="0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05" name="PA_矩形 90"/>
            <p:cNvSpPr>
              <a:spLocks noChangeArrowheads="1"/>
            </p:cNvSpPr>
            <p:nvPr>
              <p:custDataLst>
                <p:tags r:id="rId181"/>
              </p:custDataLst>
            </p:nvPr>
          </p:nvSpPr>
          <p:spPr bwMode="auto">
            <a:xfrm>
              <a:off x="7868275" y="3997272"/>
              <a:ext cx="1425" cy="5699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06" name="PA_任意多边形 91"/>
            <p:cNvSpPr/>
            <p:nvPr>
              <p:custDataLst>
                <p:tags r:id="rId182"/>
              </p:custDataLst>
            </p:nvPr>
          </p:nvSpPr>
          <p:spPr bwMode="auto">
            <a:xfrm>
              <a:off x="7905317" y="402719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07" name="PA_任意多边形 92"/>
            <p:cNvSpPr/>
            <p:nvPr>
              <p:custDataLst>
                <p:tags r:id="rId183"/>
              </p:custDataLst>
            </p:nvPr>
          </p:nvSpPr>
          <p:spPr bwMode="auto">
            <a:xfrm>
              <a:off x="7923838" y="4162540"/>
              <a:ext cx="0" cy="7124"/>
            </a:xfrm>
            <a:custGeom>
              <a:avLst/>
              <a:gdLst>
                <a:gd name="T0" fmla="*/ 5 h 5"/>
                <a:gd name="T1" fmla="*/ 0 h 5"/>
                <a:gd name="T2" fmla="*/ 5 h 5"/>
                <a:gd name="T3" fmla="*/ 5 h 5"/>
                <a:gd name="T4" fmla="*/ 5 h 5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5">
                  <a:moveTo>
                    <a:pt x="0" y="5"/>
                  </a:moveTo>
                  <a:lnTo>
                    <a:pt x="0" y="0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08" name="PA_矩形 93"/>
            <p:cNvSpPr>
              <a:spLocks noChangeArrowheads="1"/>
            </p:cNvSpPr>
            <p:nvPr>
              <p:custDataLst>
                <p:tags r:id="rId184"/>
              </p:custDataLst>
            </p:nvPr>
          </p:nvSpPr>
          <p:spPr bwMode="auto">
            <a:xfrm>
              <a:off x="7825533" y="4310712"/>
              <a:ext cx="1425" cy="142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09" name="PA_矩形 94"/>
            <p:cNvSpPr>
              <a:spLocks noChangeArrowheads="1"/>
            </p:cNvSpPr>
            <p:nvPr>
              <p:custDataLst>
                <p:tags r:id="rId185"/>
              </p:custDataLst>
            </p:nvPr>
          </p:nvSpPr>
          <p:spPr bwMode="auto">
            <a:xfrm>
              <a:off x="7831232" y="4316411"/>
              <a:ext cx="1425" cy="142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10" name="PA_矩形 95"/>
            <p:cNvSpPr>
              <a:spLocks noChangeArrowheads="1"/>
            </p:cNvSpPr>
            <p:nvPr>
              <p:custDataLst>
                <p:tags r:id="rId186"/>
              </p:custDataLst>
            </p:nvPr>
          </p:nvSpPr>
          <p:spPr bwMode="auto">
            <a:xfrm>
              <a:off x="7849753" y="4347755"/>
              <a:ext cx="1425" cy="142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11" name="PA_矩形 96"/>
            <p:cNvSpPr>
              <a:spLocks noChangeArrowheads="1"/>
            </p:cNvSpPr>
            <p:nvPr>
              <p:custDataLst>
                <p:tags r:id="rId187"/>
              </p:custDataLst>
            </p:nvPr>
          </p:nvSpPr>
          <p:spPr bwMode="auto">
            <a:xfrm>
              <a:off x="7849753" y="4347755"/>
              <a:ext cx="1425" cy="5699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12" name="PA_矩形 97"/>
            <p:cNvSpPr>
              <a:spLocks noChangeArrowheads="1"/>
            </p:cNvSpPr>
            <p:nvPr>
              <p:custDataLst>
                <p:tags r:id="rId188"/>
              </p:custDataLst>
            </p:nvPr>
          </p:nvSpPr>
          <p:spPr bwMode="auto">
            <a:xfrm>
              <a:off x="7855452" y="4360578"/>
              <a:ext cx="1425" cy="142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13" name="PA_矩形 98"/>
            <p:cNvSpPr>
              <a:spLocks noChangeArrowheads="1"/>
            </p:cNvSpPr>
            <p:nvPr>
              <p:custDataLst>
                <p:tags r:id="rId189"/>
              </p:custDataLst>
            </p:nvPr>
          </p:nvSpPr>
          <p:spPr bwMode="auto">
            <a:xfrm>
              <a:off x="7873973" y="4427540"/>
              <a:ext cx="1425" cy="142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14" name="PA_任意多边形 99"/>
            <p:cNvSpPr/>
            <p:nvPr>
              <p:custDataLst>
                <p:tags r:id="rId190"/>
              </p:custDataLst>
            </p:nvPr>
          </p:nvSpPr>
          <p:spPr bwMode="auto">
            <a:xfrm>
              <a:off x="7873973" y="4446062"/>
              <a:ext cx="0" cy="7124"/>
            </a:xfrm>
            <a:custGeom>
              <a:avLst/>
              <a:gdLst>
                <a:gd name="T0" fmla="*/ 5 h 5"/>
                <a:gd name="T1" fmla="*/ 0 h 5"/>
                <a:gd name="T2" fmla="*/ 5 h 5"/>
                <a:gd name="T3" fmla="*/ 5 h 5"/>
                <a:gd name="T4" fmla="*/ 5 h 5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5">
                  <a:moveTo>
                    <a:pt x="0" y="5"/>
                  </a:moveTo>
                  <a:lnTo>
                    <a:pt x="0" y="0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15" name="PA_任意多边形 100"/>
            <p:cNvSpPr/>
            <p:nvPr>
              <p:custDataLst>
                <p:tags r:id="rId191"/>
              </p:custDataLst>
            </p:nvPr>
          </p:nvSpPr>
          <p:spPr bwMode="auto">
            <a:xfrm>
              <a:off x="7862576" y="4464583"/>
              <a:ext cx="5699" cy="0"/>
            </a:xfrm>
            <a:custGeom>
              <a:avLst/>
              <a:gdLst>
                <a:gd name="T0" fmla="*/ 4 w 4"/>
                <a:gd name="T1" fmla="*/ 4 w 4"/>
                <a:gd name="T2" fmla="*/ 4 w 4"/>
                <a:gd name="T3" fmla="*/ 0 w 4"/>
                <a:gd name="T4" fmla="*/ 4 w 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4">
                  <a:moveTo>
                    <a:pt x="4" y="0"/>
                  </a:moveTo>
                  <a:lnTo>
                    <a:pt x="4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16" name="PA_任意多边形 101"/>
            <p:cNvSpPr/>
            <p:nvPr>
              <p:custDataLst>
                <p:tags r:id="rId192"/>
              </p:custDataLst>
            </p:nvPr>
          </p:nvSpPr>
          <p:spPr bwMode="auto">
            <a:xfrm>
              <a:off x="7836931" y="4490228"/>
              <a:ext cx="0" cy="5699"/>
            </a:xfrm>
            <a:custGeom>
              <a:avLst/>
              <a:gdLst>
                <a:gd name="T0" fmla="*/ 0 h 4"/>
                <a:gd name="T1" fmla="*/ 4 h 4"/>
                <a:gd name="T2" fmla="*/ 4 h 4"/>
                <a:gd name="T3" fmla="*/ 4 h 4"/>
                <a:gd name="T4" fmla="*/ 0 h 4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4">
                  <a:moveTo>
                    <a:pt x="0" y="0"/>
                  </a:move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17" name="PA_任意多边形 102"/>
            <p:cNvSpPr/>
            <p:nvPr>
              <p:custDataLst>
                <p:tags r:id="rId193"/>
              </p:custDataLst>
            </p:nvPr>
          </p:nvSpPr>
          <p:spPr bwMode="auto">
            <a:xfrm>
              <a:off x="4272260" y="1543891"/>
              <a:ext cx="3846766" cy="4571951"/>
            </a:xfrm>
            <a:custGeom>
              <a:avLst/>
              <a:gdLst>
                <a:gd name="T0" fmla="*/ 274 w 624"/>
                <a:gd name="T1" fmla="*/ 1 h 742"/>
                <a:gd name="T2" fmla="*/ 379 w 624"/>
                <a:gd name="T3" fmla="*/ 11 h 742"/>
                <a:gd name="T4" fmla="*/ 450 w 624"/>
                <a:gd name="T5" fmla="*/ 46 h 742"/>
                <a:gd name="T6" fmla="*/ 500 w 624"/>
                <a:gd name="T7" fmla="*/ 100 h 742"/>
                <a:gd name="T8" fmla="*/ 514 w 624"/>
                <a:gd name="T9" fmla="*/ 135 h 742"/>
                <a:gd name="T10" fmla="*/ 522 w 624"/>
                <a:gd name="T11" fmla="*/ 205 h 742"/>
                <a:gd name="T12" fmla="*/ 543 w 624"/>
                <a:gd name="T13" fmla="*/ 250 h 742"/>
                <a:gd name="T14" fmla="*/ 564 w 624"/>
                <a:gd name="T15" fmla="*/ 264 h 742"/>
                <a:gd name="T16" fmla="*/ 606 w 624"/>
                <a:gd name="T17" fmla="*/ 294 h 742"/>
                <a:gd name="T18" fmla="*/ 624 w 624"/>
                <a:gd name="T19" fmla="*/ 316 h 742"/>
                <a:gd name="T20" fmla="*/ 613 w 624"/>
                <a:gd name="T21" fmla="*/ 348 h 742"/>
                <a:gd name="T22" fmla="*/ 605 w 624"/>
                <a:gd name="T23" fmla="*/ 353 h 742"/>
                <a:gd name="T24" fmla="*/ 594 w 624"/>
                <a:gd name="T25" fmla="*/ 359 h 742"/>
                <a:gd name="T26" fmla="*/ 575 w 624"/>
                <a:gd name="T27" fmla="*/ 376 h 742"/>
                <a:gd name="T28" fmla="*/ 582 w 624"/>
                <a:gd name="T29" fmla="*/ 393 h 742"/>
                <a:gd name="T30" fmla="*/ 588 w 624"/>
                <a:gd name="T31" fmla="*/ 403 h 742"/>
                <a:gd name="T32" fmla="*/ 592 w 624"/>
                <a:gd name="T33" fmla="*/ 423 h 742"/>
                <a:gd name="T34" fmla="*/ 576 w 624"/>
                <a:gd name="T35" fmla="*/ 436 h 742"/>
                <a:gd name="T36" fmla="*/ 569 w 624"/>
                <a:gd name="T37" fmla="*/ 439 h 742"/>
                <a:gd name="T38" fmla="*/ 571 w 624"/>
                <a:gd name="T39" fmla="*/ 444 h 742"/>
                <a:gd name="T40" fmla="*/ 576 w 624"/>
                <a:gd name="T41" fmla="*/ 450 h 742"/>
                <a:gd name="T42" fmla="*/ 581 w 624"/>
                <a:gd name="T43" fmla="*/ 475 h 742"/>
                <a:gd name="T44" fmla="*/ 570 w 624"/>
                <a:gd name="T45" fmla="*/ 486 h 742"/>
                <a:gd name="T46" fmla="*/ 570 w 624"/>
                <a:gd name="T47" fmla="*/ 507 h 742"/>
                <a:gd name="T48" fmla="*/ 573 w 624"/>
                <a:gd name="T49" fmla="*/ 515 h 742"/>
                <a:gd name="T50" fmla="*/ 584 w 624"/>
                <a:gd name="T51" fmla="*/ 543 h 742"/>
                <a:gd name="T52" fmla="*/ 562 w 624"/>
                <a:gd name="T53" fmla="*/ 585 h 742"/>
                <a:gd name="T54" fmla="*/ 521 w 624"/>
                <a:gd name="T55" fmla="*/ 599 h 742"/>
                <a:gd name="T56" fmla="*/ 481 w 624"/>
                <a:gd name="T57" fmla="*/ 603 h 742"/>
                <a:gd name="T58" fmla="*/ 424 w 624"/>
                <a:gd name="T59" fmla="*/ 631 h 742"/>
                <a:gd name="T60" fmla="*/ 422 w 624"/>
                <a:gd name="T61" fmla="*/ 650 h 742"/>
                <a:gd name="T62" fmla="*/ 426 w 624"/>
                <a:gd name="T63" fmla="*/ 693 h 742"/>
                <a:gd name="T64" fmla="*/ 444 w 624"/>
                <a:gd name="T65" fmla="*/ 742 h 742"/>
                <a:gd name="T66" fmla="*/ 298 w 624"/>
                <a:gd name="T67" fmla="*/ 739 h 742"/>
                <a:gd name="T68" fmla="*/ 99 w 624"/>
                <a:gd name="T69" fmla="*/ 733 h 742"/>
                <a:gd name="T70" fmla="*/ 83 w 624"/>
                <a:gd name="T71" fmla="*/ 733 h 742"/>
                <a:gd name="T72" fmla="*/ 119 w 624"/>
                <a:gd name="T73" fmla="*/ 676 h 742"/>
                <a:gd name="T74" fmla="*/ 132 w 624"/>
                <a:gd name="T75" fmla="*/ 637 h 742"/>
                <a:gd name="T76" fmla="*/ 126 w 624"/>
                <a:gd name="T77" fmla="*/ 562 h 742"/>
                <a:gd name="T78" fmla="*/ 81 w 624"/>
                <a:gd name="T79" fmla="*/ 477 h 742"/>
                <a:gd name="T80" fmla="*/ 68 w 624"/>
                <a:gd name="T81" fmla="*/ 461 h 742"/>
                <a:gd name="T82" fmla="*/ 44 w 624"/>
                <a:gd name="T83" fmla="*/ 428 h 742"/>
                <a:gd name="T84" fmla="*/ 45 w 624"/>
                <a:gd name="T85" fmla="*/ 429 h 742"/>
                <a:gd name="T86" fmla="*/ 2 w 624"/>
                <a:gd name="T87" fmla="*/ 310 h 742"/>
                <a:gd name="T88" fmla="*/ 1 w 624"/>
                <a:gd name="T89" fmla="*/ 260 h 742"/>
                <a:gd name="T90" fmla="*/ 4 w 624"/>
                <a:gd name="T91" fmla="*/ 236 h 742"/>
                <a:gd name="T92" fmla="*/ 12 w 624"/>
                <a:gd name="T93" fmla="*/ 204 h 742"/>
                <a:gd name="T94" fmla="*/ 17 w 624"/>
                <a:gd name="T95" fmla="*/ 186 h 742"/>
                <a:gd name="T96" fmla="*/ 24 w 624"/>
                <a:gd name="T97" fmla="*/ 170 h 742"/>
                <a:gd name="T98" fmla="*/ 23 w 624"/>
                <a:gd name="T99" fmla="*/ 171 h 742"/>
                <a:gd name="T100" fmla="*/ 77 w 624"/>
                <a:gd name="T101" fmla="*/ 85 h 742"/>
                <a:gd name="T102" fmla="*/ 76 w 624"/>
                <a:gd name="T103" fmla="*/ 86 h 742"/>
                <a:gd name="T104" fmla="*/ 92 w 624"/>
                <a:gd name="T105" fmla="*/ 71 h 742"/>
                <a:gd name="T106" fmla="*/ 114 w 624"/>
                <a:gd name="T107" fmla="*/ 53 h 742"/>
                <a:gd name="T108" fmla="*/ 163 w 624"/>
                <a:gd name="T109" fmla="*/ 27 h 742"/>
                <a:gd name="T110" fmla="*/ 274 w 624"/>
                <a:gd name="T111" fmla="*/ 1 h 7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24" h="742">
                  <a:moveTo>
                    <a:pt x="274" y="1"/>
                  </a:moveTo>
                  <a:cubicBezTo>
                    <a:pt x="309" y="0"/>
                    <a:pt x="345" y="2"/>
                    <a:pt x="379" y="11"/>
                  </a:cubicBezTo>
                  <a:cubicBezTo>
                    <a:pt x="404" y="19"/>
                    <a:pt x="428" y="31"/>
                    <a:pt x="450" y="46"/>
                  </a:cubicBezTo>
                  <a:cubicBezTo>
                    <a:pt x="470" y="59"/>
                    <a:pt x="488" y="79"/>
                    <a:pt x="500" y="100"/>
                  </a:cubicBezTo>
                  <a:cubicBezTo>
                    <a:pt x="506" y="111"/>
                    <a:pt x="512" y="122"/>
                    <a:pt x="514" y="135"/>
                  </a:cubicBezTo>
                  <a:cubicBezTo>
                    <a:pt x="518" y="158"/>
                    <a:pt x="518" y="182"/>
                    <a:pt x="522" y="205"/>
                  </a:cubicBezTo>
                  <a:cubicBezTo>
                    <a:pt x="525" y="223"/>
                    <a:pt x="530" y="237"/>
                    <a:pt x="543" y="250"/>
                  </a:cubicBezTo>
                  <a:cubicBezTo>
                    <a:pt x="548" y="256"/>
                    <a:pt x="557" y="260"/>
                    <a:pt x="564" y="264"/>
                  </a:cubicBezTo>
                  <a:cubicBezTo>
                    <a:pt x="578" y="274"/>
                    <a:pt x="593" y="283"/>
                    <a:pt x="606" y="294"/>
                  </a:cubicBezTo>
                  <a:cubicBezTo>
                    <a:pt x="613" y="299"/>
                    <a:pt x="623" y="308"/>
                    <a:pt x="624" y="316"/>
                  </a:cubicBezTo>
                  <a:cubicBezTo>
                    <a:pt x="624" y="316"/>
                    <a:pt x="624" y="339"/>
                    <a:pt x="613" y="348"/>
                  </a:cubicBezTo>
                  <a:cubicBezTo>
                    <a:pt x="610" y="350"/>
                    <a:pt x="607" y="351"/>
                    <a:pt x="605" y="353"/>
                  </a:cubicBezTo>
                  <a:cubicBezTo>
                    <a:pt x="601" y="355"/>
                    <a:pt x="597" y="357"/>
                    <a:pt x="594" y="359"/>
                  </a:cubicBezTo>
                  <a:cubicBezTo>
                    <a:pt x="588" y="363"/>
                    <a:pt x="577" y="368"/>
                    <a:pt x="575" y="376"/>
                  </a:cubicBezTo>
                  <a:cubicBezTo>
                    <a:pt x="573" y="383"/>
                    <a:pt x="579" y="388"/>
                    <a:pt x="582" y="393"/>
                  </a:cubicBezTo>
                  <a:cubicBezTo>
                    <a:pt x="584" y="396"/>
                    <a:pt x="586" y="399"/>
                    <a:pt x="588" y="403"/>
                  </a:cubicBezTo>
                  <a:cubicBezTo>
                    <a:pt x="591" y="409"/>
                    <a:pt x="593" y="417"/>
                    <a:pt x="592" y="423"/>
                  </a:cubicBezTo>
                  <a:cubicBezTo>
                    <a:pt x="590" y="429"/>
                    <a:pt x="582" y="433"/>
                    <a:pt x="576" y="436"/>
                  </a:cubicBezTo>
                  <a:cubicBezTo>
                    <a:pt x="574" y="437"/>
                    <a:pt x="571" y="437"/>
                    <a:pt x="569" y="439"/>
                  </a:cubicBezTo>
                  <a:cubicBezTo>
                    <a:pt x="567" y="441"/>
                    <a:pt x="569" y="442"/>
                    <a:pt x="571" y="444"/>
                  </a:cubicBezTo>
                  <a:cubicBezTo>
                    <a:pt x="572" y="446"/>
                    <a:pt x="574" y="448"/>
                    <a:pt x="576" y="450"/>
                  </a:cubicBezTo>
                  <a:cubicBezTo>
                    <a:pt x="580" y="456"/>
                    <a:pt x="587" y="468"/>
                    <a:pt x="581" y="475"/>
                  </a:cubicBezTo>
                  <a:cubicBezTo>
                    <a:pt x="581" y="475"/>
                    <a:pt x="572" y="483"/>
                    <a:pt x="570" y="486"/>
                  </a:cubicBezTo>
                  <a:cubicBezTo>
                    <a:pt x="565" y="492"/>
                    <a:pt x="567" y="500"/>
                    <a:pt x="570" y="507"/>
                  </a:cubicBezTo>
                  <a:cubicBezTo>
                    <a:pt x="571" y="510"/>
                    <a:pt x="572" y="512"/>
                    <a:pt x="573" y="515"/>
                  </a:cubicBezTo>
                  <a:cubicBezTo>
                    <a:pt x="578" y="524"/>
                    <a:pt x="582" y="533"/>
                    <a:pt x="584" y="543"/>
                  </a:cubicBezTo>
                  <a:cubicBezTo>
                    <a:pt x="588" y="562"/>
                    <a:pt x="576" y="574"/>
                    <a:pt x="562" y="585"/>
                  </a:cubicBezTo>
                  <a:cubicBezTo>
                    <a:pt x="552" y="593"/>
                    <a:pt x="533" y="597"/>
                    <a:pt x="521" y="599"/>
                  </a:cubicBezTo>
                  <a:cubicBezTo>
                    <a:pt x="507" y="601"/>
                    <a:pt x="494" y="602"/>
                    <a:pt x="481" y="603"/>
                  </a:cubicBezTo>
                  <a:cubicBezTo>
                    <a:pt x="459" y="605"/>
                    <a:pt x="432" y="606"/>
                    <a:pt x="424" y="631"/>
                  </a:cubicBezTo>
                  <a:cubicBezTo>
                    <a:pt x="423" y="637"/>
                    <a:pt x="423" y="643"/>
                    <a:pt x="422" y="650"/>
                  </a:cubicBezTo>
                  <a:cubicBezTo>
                    <a:pt x="421" y="664"/>
                    <a:pt x="422" y="679"/>
                    <a:pt x="426" y="693"/>
                  </a:cubicBezTo>
                  <a:cubicBezTo>
                    <a:pt x="431" y="710"/>
                    <a:pt x="437" y="726"/>
                    <a:pt x="444" y="742"/>
                  </a:cubicBezTo>
                  <a:cubicBezTo>
                    <a:pt x="395" y="741"/>
                    <a:pt x="347" y="740"/>
                    <a:pt x="298" y="739"/>
                  </a:cubicBezTo>
                  <a:cubicBezTo>
                    <a:pt x="232" y="737"/>
                    <a:pt x="166" y="735"/>
                    <a:pt x="99" y="733"/>
                  </a:cubicBezTo>
                  <a:cubicBezTo>
                    <a:pt x="94" y="733"/>
                    <a:pt x="88" y="733"/>
                    <a:pt x="83" y="733"/>
                  </a:cubicBezTo>
                  <a:cubicBezTo>
                    <a:pt x="96" y="715"/>
                    <a:pt x="110" y="697"/>
                    <a:pt x="119" y="676"/>
                  </a:cubicBezTo>
                  <a:cubicBezTo>
                    <a:pt x="125" y="663"/>
                    <a:pt x="129" y="650"/>
                    <a:pt x="132" y="637"/>
                  </a:cubicBezTo>
                  <a:cubicBezTo>
                    <a:pt x="136" y="612"/>
                    <a:pt x="133" y="586"/>
                    <a:pt x="126" y="562"/>
                  </a:cubicBezTo>
                  <a:cubicBezTo>
                    <a:pt x="118" y="531"/>
                    <a:pt x="100" y="502"/>
                    <a:pt x="81" y="477"/>
                  </a:cubicBezTo>
                  <a:cubicBezTo>
                    <a:pt x="76" y="471"/>
                    <a:pt x="72" y="467"/>
                    <a:pt x="68" y="461"/>
                  </a:cubicBezTo>
                  <a:cubicBezTo>
                    <a:pt x="59" y="450"/>
                    <a:pt x="51" y="439"/>
                    <a:pt x="44" y="428"/>
                  </a:cubicBezTo>
                  <a:cubicBezTo>
                    <a:pt x="45" y="428"/>
                    <a:pt x="45" y="429"/>
                    <a:pt x="45" y="429"/>
                  </a:cubicBezTo>
                  <a:cubicBezTo>
                    <a:pt x="23" y="393"/>
                    <a:pt x="8" y="353"/>
                    <a:pt x="2" y="310"/>
                  </a:cubicBezTo>
                  <a:cubicBezTo>
                    <a:pt x="0" y="293"/>
                    <a:pt x="0" y="277"/>
                    <a:pt x="1" y="260"/>
                  </a:cubicBezTo>
                  <a:cubicBezTo>
                    <a:pt x="1" y="252"/>
                    <a:pt x="3" y="244"/>
                    <a:pt x="4" y="236"/>
                  </a:cubicBezTo>
                  <a:cubicBezTo>
                    <a:pt x="5" y="225"/>
                    <a:pt x="8" y="214"/>
                    <a:pt x="12" y="204"/>
                  </a:cubicBezTo>
                  <a:cubicBezTo>
                    <a:pt x="13" y="198"/>
                    <a:pt x="15" y="192"/>
                    <a:pt x="17" y="186"/>
                  </a:cubicBezTo>
                  <a:cubicBezTo>
                    <a:pt x="19" y="181"/>
                    <a:pt x="21" y="174"/>
                    <a:pt x="24" y="170"/>
                  </a:cubicBezTo>
                  <a:cubicBezTo>
                    <a:pt x="23" y="171"/>
                    <a:pt x="23" y="171"/>
                    <a:pt x="23" y="171"/>
                  </a:cubicBezTo>
                  <a:cubicBezTo>
                    <a:pt x="38" y="139"/>
                    <a:pt x="53" y="110"/>
                    <a:pt x="77" y="85"/>
                  </a:cubicBezTo>
                  <a:cubicBezTo>
                    <a:pt x="77" y="85"/>
                    <a:pt x="77" y="86"/>
                    <a:pt x="76" y="86"/>
                  </a:cubicBezTo>
                  <a:cubicBezTo>
                    <a:pt x="80" y="80"/>
                    <a:pt x="87" y="75"/>
                    <a:pt x="92" y="71"/>
                  </a:cubicBezTo>
                  <a:cubicBezTo>
                    <a:pt x="99" y="65"/>
                    <a:pt x="106" y="59"/>
                    <a:pt x="114" y="53"/>
                  </a:cubicBezTo>
                  <a:cubicBezTo>
                    <a:pt x="129" y="43"/>
                    <a:pt x="146" y="34"/>
                    <a:pt x="163" y="27"/>
                  </a:cubicBezTo>
                  <a:cubicBezTo>
                    <a:pt x="198" y="12"/>
                    <a:pt x="236" y="4"/>
                    <a:pt x="274" y="1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</p:grpSp>
      <p:grpSp>
        <p:nvGrpSpPr>
          <p:cNvPr id="418" name="PA_组合 417"/>
          <p:cNvGrpSpPr/>
          <p:nvPr>
            <p:custDataLst>
              <p:tags r:id="rId15"/>
            </p:custDataLst>
          </p:nvPr>
        </p:nvGrpSpPr>
        <p:grpSpPr>
          <a:xfrm>
            <a:off x="3515607" y="2173238"/>
            <a:ext cx="2844142" cy="3346910"/>
            <a:chOff x="4254884" y="1543891"/>
            <a:chExt cx="3891213" cy="4579075"/>
          </a:xfrm>
          <a:solidFill>
            <a:schemeClr val="accent4"/>
          </a:solidFill>
        </p:grpSpPr>
        <p:sp>
          <p:nvSpPr>
            <p:cNvPr id="419" name="PA_任意多边形 5"/>
            <p:cNvSpPr/>
            <p:nvPr>
              <p:custDataLst>
                <p:tags r:id="rId20"/>
              </p:custDataLst>
            </p:nvPr>
          </p:nvSpPr>
          <p:spPr bwMode="auto">
            <a:xfrm>
              <a:off x="7844054" y="3947407"/>
              <a:ext cx="5699" cy="12823"/>
            </a:xfrm>
            <a:custGeom>
              <a:avLst/>
              <a:gdLst>
                <a:gd name="T0" fmla="*/ 0 w 4"/>
                <a:gd name="T1" fmla="*/ 9 h 9"/>
                <a:gd name="T2" fmla="*/ 0 w 4"/>
                <a:gd name="T3" fmla="*/ 9 h 9"/>
                <a:gd name="T4" fmla="*/ 0 w 4"/>
                <a:gd name="T5" fmla="*/ 9 h 9"/>
                <a:gd name="T6" fmla="*/ 4 w 4"/>
                <a:gd name="T7" fmla="*/ 0 h 9"/>
                <a:gd name="T8" fmla="*/ 0 w 4"/>
                <a:gd name="T9" fmla="*/ 9 h 9"/>
                <a:gd name="T10" fmla="*/ 0 w 4"/>
                <a:gd name="T11" fmla="*/ 9 h 9"/>
                <a:gd name="T12" fmla="*/ 0 w 4"/>
                <a:gd name="T13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9">
                  <a:moveTo>
                    <a:pt x="0" y="9"/>
                  </a:moveTo>
                  <a:lnTo>
                    <a:pt x="0" y="9"/>
                  </a:lnTo>
                  <a:lnTo>
                    <a:pt x="0" y="9"/>
                  </a:lnTo>
                  <a:lnTo>
                    <a:pt x="4" y="0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20" name="PA_任意多边形 6"/>
            <p:cNvSpPr/>
            <p:nvPr>
              <p:custDataLst>
                <p:tags r:id="rId21"/>
              </p:custDataLst>
            </p:nvPr>
          </p:nvSpPr>
          <p:spPr bwMode="auto">
            <a:xfrm>
              <a:off x="7844054" y="3947407"/>
              <a:ext cx="5699" cy="12823"/>
            </a:xfrm>
            <a:custGeom>
              <a:avLst/>
              <a:gdLst>
                <a:gd name="T0" fmla="*/ 0 w 4"/>
                <a:gd name="T1" fmla="*/ 9 h 9"/>
                <a:gd name="T2" fmla="*/ 0 w 4"/>
                <a:gd name="T3" fmla="*/ 9 h 9"/>
                <a:gd name="T4" fmla="*/ 0 w 4"/>
                <a:gd name="T5" fmla="*/ 9 h 9"/>
                <a:gd name="T6" fmla="*/ 4 w 4"/>
                <a:gd name="T7" fmla="*/ 0 h 9"/>
                <a:gd name="T8" fmla="*/ 0 w 4"/>
                <a:gd name="T9" fmla="*/ 9 h 9"/>
                <a:gd name="T10" fmla="*/ 0 w 4"/>
                <a:gd name="T11" fmla="*/ 9 h 9"/>
                <a:gd name="T12" fmla="*/ 0 w 4"/>
                <a:gd name="T13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9">
                  <a:moveTo>
                    <a:pt x="0" y="9"/>
                  </a:moveTo>
                  <a:lnTo>
                    <a:pt x="0" y="9"/>
                  </a:lnTo>
                  <a:lnTo>
                    <a:pt x="0" y="9"/>
                  </a:lnTo>
                  <a:lnTo>
                    <a:pt x="4" y="0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21" name="PA_任意多边形 7"/>
            <p:cNvSpPr/>
            <p:nvPr>
              <p:custDataLst>
                <p:tags r:id="rId22"/>
              </p:custDataLst>
            </p:nvPr>
          </p:nvSpPr>
          <p:spPr bwMode="auto">
            <a:xfrm>
              <a:off x="7844054" y="3960229"/>
              <a:ext cx="0" cy="5699"/>
            </a:xfrm>
            <a:custGeom>
              <a:avLst/>
              <a:gdLst>
                <a:gd name="T0" fmla="*/ 0 h 4"/>
                <a:gd name="T1" fmla="*/ 4 h 4"/>
                <a:gd name="T2" fmla="*/ 0 h 4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4">
                  <a:moveTo>
                    <a:pt x="0" y="0"/>
                  </a:moveTo>
                  <a:lnTo>
                    <a:pt x="0" y="4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22" name="PA_任意多边形 8"/>
            <p:cNvSpPr/>
            <p:nvPr>
              <p:custDataLst>
                <p:tags r:id="rId23"/>
              </p:custDataLst>
            </p:nvPr>
          </p:nvSpPr>
          <p:spPr bwMode="auto">
            <a:xfrm>
              <a:off x="7844054" y="3960229"/>
              <a:ext cx="0" cy="5699"/>
            </a:xfrm>
            <a:custGeom>
              <a:avLst/>
              <a:gdLst>
                <a:gd name="T0" fmla="*/ 0 h 4"/>
                <a:gd name="T1" fmla="*/ 4 h 4"/>
                <a:gd name="T2" fmla="*/ 0 h 4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4">
                  <a:moveTo>
                    <a:pt x="0" y="0"/>
                  </a:moveTo>
                  <a:lnTo>
                    <a:pt x="0" y="4"/>
                  </a:lnTo>
                  <a:lnTo>
                    <a:pt x="0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23" name="PA_任意多边形 9"/>
            <p:cNvSpPr/>
            <p:nvPr>
              <p:custDataLst>
                <p:tags r:id="rId24"/>
              </p:custDataLst>
            </p:nvPr>
          </p:nvSpPr>
          <p:spPr bwMode="auto">
            <a:xfrm>
              <a:off x="7844054" y="3965928"/>
              <a:ext cx="0" cy="5699"/>
            </a:xfrm>
            <a:custGeom>
              <a:avLst/>
              <a:gdLst>
                <a:gd name="T0" fmla="*/ 4 h 4"/>
                <a:gd name="T1" fmla="*/ 4 h 4"/>
                <a:gd name="T2" fmla="*/ 0 h 4"/>
                <a:gd name="T3" fmla="*/ 0 h 4"/>
                <a:gd name="T4" fmla="*/ 0 h 4"/>
                <a:gd name="T5" fmla="*/ 0 h 4"/>
                <a:gd name="T6" fmla="*/ 4 h 4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</a:cxnLst>
              <a:rect l="0" t="0" r="r" b="b"/>
              <a:pathLst>
                <a:path h="4">
                  <a:moveTo>
                    <a:pt x="0" y="4"/>
                  </a:moveTo>
                  <a:lnTo>
                    <a:pt x="0" y="4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24" name="PA_任意多边形 10"/>
            <p:cNvSpPr/>
            <p:nvPr>
              <p:custDataLst>
                <p:tags r:id="rId25"/>
              </p:custDataLst>
            </p:nvPr>
          </p:nvSpPr>
          <p:spPr bwMode="auto">
            <a:xfrm>
              <a:off x="7844054" y="3965928"/>
              <a:ext cx="0" cy="5699"/>
            </a:xfrm>
            <a:custGeom>
              <a:avLst/>
              <a:gdLst>
                <a:gd name="T0" fmla="*/ 4 h 4"/>
                <a:gd name="T1" fmla="*/ 4 h 4"/>
                <a:gd name="T2" fmla="*/ 0 h 4"/>
                <a:gd name="T3" fmla="*/ 0 h 4"/>
                <a:gd name="T4" fmla="*/ 0 h 4"/>
                <a:gd name="T5" fmla="*/ 0 h 4"/>
                <a:gd name="T6" fmla="*/ 4 h 4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</a:cxnLst>
              <a:rect l="0" t="0" r="r" b="b"/>
              <a:pathLst>
                <a:path h="4">
                  <a:moveTo>
                    <a:pt x="0" y="4"/>
                  </a:moveTo>
                  <a:lnTo>
                    <a:pt x="0" y="4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4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25" name="PA_任意多边形 11"/>
            <p:cNvSpPr/>
            <p:nvPr>
              <p:custDataLst>
                <p:tags r:id="rId26"/>
              </p:custDataLst>
            </p:nvPr>
          </p:nvSpPr>
          <p:spPr bwMode="auto">
            <a:xfrm>
              <a:off x="7868275" y="3990149"/>
              <a:ext cx="5699" cy="7124"/>
            </a:xfrm>
            <a:custGeom>
              <a:avLst/>
              <a:gdLst>
                <a:gd name="T0" fmla="*/ 4 w 4"/>
                <a:gd name="T1" fmla="*/ 0 h 5"/>
                <a:gd name="T2" fmla="*/ 4 w 4"/>
                <a:gd name="T3" fmla="*/ 0 h 5"/>
                <a:gd name="T4" fmla="*/ 0 w 4"/>
                <a:gd name="T5" fmla="*/ 5 h 5"/>
                <a:gd name="T6" fmla="*/ 4 w 4"/>
                <a:gd name="T7" fmla="*/ 5 h 5"/>
                <a:gd name="T8" fmla="*/ 4 w 4"/>
                <a:gd name="T9" fmla="*/ 5 h 5"/>
                <a:gd name="T10" fmla="*/ 4 w 4"/>
                <a:gd name="T1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5">
                  <a:moveTo>
                    <a:pt x="4" y="0"/>
                  </a:moveTo>
                  <a:lnTo>
                    <a:pt x="4" y="0"/>
                  </a:lnTo>
                  <a:lnTo>
                    <a:pt x="0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26" name="PA_任意多边形 12"/>
            <p:cNvSpPr/>
            <p:nvPr>
              <p:custDataLst>
                <p:tags r:id="rId27"/>
              </p:custDataLst>
            </p:nvPr>
          </p:nvSpPr>
          <p:spPr bwMode="auto">
            <a:xfrm>
              <a:off x="7868275" y="3990149"/>
              <a:ext cx="5699" cy="7124"/>
            </a:xfrm>
            <a:custGeom>
              <a:avLst/>
              <a:gdLst>
                <a:gd name="T0" fmla="*/ 4 w 4"/>
                <a:gd name="T1" fmla="*/ 0 h 5"/>
                <a:gd name="T2" fmla="*/ 4 w 4"/>
                <a:gd name="T3" fmla="*/ 0 h 5"/>
                <a:gd name="T4" fmla="*/ 0 w 4"/>
                <a:gd name="T5" fmla="*/ 5 h 5"/>
                <a:gd name="T6" fmla="*/ 4 w 4"/>
                <a:gd name="T7" fmla="*/ 5 h 5"/>
                <a:gd name="T8" fmla="*/ 4 w 4"/>
                <a:gd name="T9" fmla="*/ 5 h 5"/>
                <a:gd name="T10" fmla="*/ 4 w 4"/>
                <a:gd name="T1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5">
                  <a:moveTo>
                    <a:pt x="4" y="0"/>
                  </a:moveTo>
                  <a:lnTo>
                    <a:pt x="4" y="0"/>
                  </a:lnTo>
                  <a:lnTo>
                    <a:pt x="0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27" name="PA_矩形 13"/>
            <p:cNvSpPr>
              <a:spLocks noChangeArrowheads="1"/>
            </p:cNvSpPr>
            <p:nvPr>
              <p:custDataLst>
                <p:tags r:id="rId28"/>
              </p:custDataLst>
            </p:nvPr>
          </p:nvSpPr>
          <p:spPr bwMode="auto">
            <a:xfrm>
              <a:off x="7868275" y="3997272"/>
              <a:ext cx="1425" cy="5699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28" name="PA_任意多边形 14"/>
            <p:cNvSpPr/>
            <p:nvPr>
              <p:custDataLst>
                <p:tags r:id="rId29"/>
              </p:custDataLst>
            </p:nvPr>
          </p:nvSpPr>
          <p:spPr bwMode="auto">
            <a:xfrm>
              <a:off x="7868275" y="3997272"/>
              <a:ext cx="0" cy="5699"/>
            </a:xfrm>
            <a:custGeom>
              <a:avLst/>
              <a:gdLst>
                <a:gd name="T0" fmla="*/ 0 h 4"/>
                <a:gd name="T1" fmla="*/ 4 h 4"/>
                <a:gd name="T2" fmla="*/ 4 h 4"/>
                <a:gd name="T3" fmla="*/ 0 h 4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4">
                  <a:moveTo>
                    <a:pt x="0" y="0"/>
                  </a:moveTo>
                  <a:lnTo>
                    <a:pt x="0" y="4"/>
                  </a:lnTo>
                  <a:lnTo>
                    <a:pt x="0" y="4"/>
                  </a:lnTo>
                  <a:lnTo>
                    <a:pt x="0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29" name="PA_矩形 15"/>
            <p:cNvSpPr>
              <a:spLocks noChangeArrowheads="1"/>
            </p:cNvSpPr>
            <p:nvPr>
              <p:custDataLst>
                <p:tags r:id="rId30"/>
              </p:custDataLst>
            </p:nvPr>
          </p:nvSpPr>
          <p:spPr bwMode="auto">
            <a:xfrm>
              <a:off x="7825533" y="4310712"/>
              <a:ext cx="1425" cy="142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30" name="PA_任意多边形 16"/>
            <p:cNvSpPr/>
            <p:nvPr>
              <p:custDataLst>
                <p:tags r:id="rId31"/>
              </p:custDataLst>
            </p:nvPr>
          </p:nvSpPr>
          <p:spPr bwMode="auto">
            <a:xfrm>
              <a:off x="7825533" y="431071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31" name="PA_矩形 17"/>
            <p:cNvSpPr>
              <a:spLocks noChangeArrowheads="1"/>
            </p:cNvSpPr>
            <p:nvPr>
              <p:custDataLst>
                <p:tags r:id="rId32"/>
              </p:custDataLst>
            </p:nvPr>
          </p:nvSpPr>
          <p:spPr bwMode="auto">
            <a:xfrm>
              <a:off x="7849753" y="4347755"/>
              <a:ext cx="1425" cy="142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32" name="PA_矩形 18"/>
            <p:cNvSpPr>
              <a:spLocks noChangeArrowheads="1"/>
            </p:cNvSpPr>
            <p:nvPr>
              <p:custDataLst>
                <p:tags r:id="rId33"/>
              </p:custDataLst>
            </p:nvPr>
          </p:nvSpPr>
          <p:spPr bwMode="auto">
            <a:xfrm>
              <a:off x="7849753" y="4347755"/>
              <a:ext cx="1425" cy="142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33" name="PA_矩形 19"/>
            <p:cNvSpPr>
              <a:spLocks noChangeArrowheads="1"/>
            </p:cNvSpPr>
            <p:nvPr>
              <p:custDataLst>
                <p:tags r:id="rId34"/>
              </p:custDataLst>
            </p:nvPr>
          </p:nvSpPr>
          <p:spPr bwMode="auto">
            <a:xfrm>
              <a:off x="7849753" y="4347755"/>
              <a:ext cx="1425" cy="5699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34" name="PA_任意多边形 20"/>
            <p:cNvSpPr/>
            <p:nvPr>
              <p:custDataLst>
                <p:tags r:id="rId35"/>
              </p:custDataLst>
            </p:nvPr>
          </p:nvSpPr>
          <p:spPr bwMode="auto">
            <a:xfrm>
              <a:off x="7849753" y="4347755"/>
              <a:ext cx="0" cy="5699"/>
            </a:xfrm>
            <a:custGeom>
              <a:avLst/>
              <a:gdLst>
                <a:gd name="T0" fmla="*/ 4 h 4"/>
                <a:gd name="T1" fmla="*/ 0 h 4"/>
                <a:gd name="T2" fmla="*/ 0 h 4"/>
                <a:gd name="T3" fmla="*/ 4 h 4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4">
                  <a:moveTo>
                    <a:pt x="0" y="4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4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35" name="PA_矩形 21"/>
            <p:cNvSpPr>
              <a:spLocks noChangeArrowheads="1"/>
            </p:cNvSpPr>
            <p:nvPr>
              <p:custDataLst>
                <p:tags r:id="rId36"/>
              </p:custDataLst>
            </p:nvPr>
          </p:nvSpPr>
          <p:spPr bwMode="auto">
            <a:xfrm>
              <a:off x="7873973" y="4427540"/>
              <a:ext cx="1425" cy="142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36" name="PA_任意多边形 22"/>
            <p:cNvSpPr/>
            <p:nvPr>
              <p:custDataLst>
                <p:tags r:id="rId37"/>
              </p:custDataLst>
            </p:nvPr>
          </p:nvSpPr>
          <p:spPr bwMode="auto">
            <a:xfrm>
              <a:off x="7873973" y="442754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37" name="PA_矩形 23"/>
            <p:cNvSpPr>
              <a:spLocks noChangeArrowheads="1"/>
            </p:cNvSpPr>
            <p:nvPr>
              <p:custDataLst>
                <p:tags r:id="rId38"/>
              </p:custDataLst>
            </p:nvPr>
          </p:nvSpPr>
          <p:spPr bwMode="auto">
            <a:xfrm>
              <a:off x="7992225" y="3725149"/>
              <a:ext cx="1425" cy="142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38" name="PA_任意多边形 24"/>
            <p:cNvSpPr/>
            <p:nvPr>
              <p:custDataLst>
                <p:tags r:id="rId39"/>
              </p:custDataLst>
            </p:nvPr>
          </p:nvSpPr>
          <p:spPr bwMode="auto">
            <a:xfrm>
              <a:off x="7992225" y="372514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39" name="PA_任意多边形 25"/>
            <p:cNvSpPr/>
            <p:nvPr>
              <p:custDataLst>
                <p:tags r:id="rId40"/>
              </p:custDataLst>
            </p:nvPr>
          </p:nvSpPr>
          <p:spPr bwMode="auto">
            <a:xfrm>
              <a:off x="7844054" y="3947407"/>
              <a:ext cx="5699" cy="12823"/>
            </a:xfrm>
            <a:custGeom>
              <a:avLst/>
              <a:gdLst>
                <a:gd name="T0" fmla="*/ 0 w 4"/>
                <a:gd name="T1" fmla="*/ 9 h 9"/>
                <a:gd name="T2" fmla="*/ 0 w 4"/>
                <a:gd name="T3" fmla="*/ 9 h 9"/>
                <a:gd name="T4" fmla="*/ 0 w 4"/>
                <a:gd name="T5" fmla="*/ 9 h 9"/>
                <a:gd name="T6" fmla="*/ 4 w 4"/>
                <a:gd name="T7" fmla="*/ 0 h 9"/>
                <a:gd name="T8" fmla="*/ 0 w 4"/>
                <a:gd name="T9" fmla="*/ 9 h 9"/>
                <a:gd name="T10" fmla="*/ 0 w 4"/>
                <a:gd name="T11" fmla="*/ 9 h 9"/>
                <a:gd name="T12" fmla="*/ 0 w 4"/>
                <a:gd name="T13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9">
                  <a:moveTo>
                    <a:pt x="0" y="9"/>
                  </a:moveTo>
                  <a:lnTo>
                    <a:pt x="0" y="9"/>
                  </a:lnTo>
                  <a:lnTo>
                    <a:pt x="0" y="9"/>
                  </a:lnTo>
                  <a:lnTo>
                    <a:pt x="4" y="0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40" name="PA_任意多边形 26"/>
            <p:cNvSpPr/>
            <p:nvPr>
              <p:custDataLst>
                <p:tags r:id="rId41"/>
              </p:custDataLst>
            </p:nvPr>
          </p:nvSpPr>
          <p:spPr bwMode="auto">
            <a:xfrm>
              <a:off x="7844054" y="3947407"/>
              <a:ext cx="5699" cy="12823"/>
            </a:xfrm>
            <a:custGeom>
              <a:avLst/>
              <a:gdLst>
                <a:gd name="T0" fmla="*/ 0 w 4"/>
                <a:gd name="T1" fmla="*/ 9 h 9"/>
                <a:gd name="T2" fmla="*/ 0 w 4"/>
                <a:gd name="T3" fmla="*/ 9 h 9"/>
                <a:gd name="T4" fmla="*/ 0 w 4"/>
                <a:gd name="T5" fmla="*/ 9 h 9"/>
                <a:gd name="T6" fmla="*/ 4 w 4"/>
                <a:gd name="T7" fmla="*/ 0 h 9"/>
                <a:gd name="T8" fmla="*/ 0 w 4"/>
                <a:gd name="T9" fmla="*/ 9 h 9"/>
                <a:gd name="T10" fmla="*/ 0 w 4"/>
                <a:gd name="T11" fmla="*/ 9 h 9"/>
                <a:gd name="T12" fmla="*/ 0 w 4"/>
                <a:gd name="T13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9">
                  <a:moveTo>
                    <a:pt x="0" y="9"/>
                  </a:moveTo>
                  <a:lnTo>
                    <a:pt x="0" y="9"/>
                  </a:lnTo>
                  <a:lnTo>
                    <a:pt x="0" y="9"/>
                  </a:lnTo>
                  <a:lnTo>
                    <a:pt x="4" y="0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41" name="PA_任意多边形 27"/>
            <p:cNvSpPr/>
            <p:nvPr>
              <p:custDataLst>
                <p:tags r:id="rId42"/>
              </p:custDataLst>
            </p:nvPr>
          </p:nvSpPr>
          <p:spPr bwMode="auto">
            <a:xfrm>
              <a:off x="7844054" y="3960229"/>
              <a:ext cx="0" cy="5699"/>
            </a:xfrm>
            <a:custGeom>
              <a:avLst/>
              <a:gdLst>
                <a:gd name="T0" fmla="*/ 0 h 4"/>
                <a:gd name="T1" fmla="*/ 4 h 4"/>
                <a:gd name="T2" fmla="*/ 0 h 4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4">
                  <a:moveTo>
                    <a:pt x="0" y="0"/>
                  </a:moveTo>
                  <a:lnTo>
                    <a:pt x="0" y="4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42" name="PA_任意多边形 28"/>
            <p:cNvSpPr/>
            <p:nvPr>
              <p:custDataLst>
                <p:tags r:id="rId43"/>
              </p:custDataLst>
            </p:nvPr>
          </p:nvSpPr>
          <p:spPr bwMode="auto">
            <a:xfrm>
              <a:off x="7844054" y="3960229"/>
              <a:ext cx="0" cy="5699"/>
            </a:xfrm>
            <a:custGeom>
              <a:avLst/>
              <a:gdLst>
                <a:gd name="T0" fmla="*/ 0 h 4"/>
                <a:gd name="T1" fmla="*/ 4 h 4"/>
                <a:gd name="T2" fmla="*/ 0 h 4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4">
                  <a:moveTo>
                    <a:pt x="0" y="0"/>
                  </a:moveTo>
                  <a:lnTo>
                    <a:pt x="0" y="4"/>
                  </a:lnTo>
                  <a:lnTo>
                    <a:pt x="0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43" name="PA_任意多边形 29"/>
            <p:cNvSpPr/>
            <p:nvPr>
              <p:custDataLst>
                <p:tags r:id="rId44"/>
              </p:custDataLst>
            </p:nvPr>
          </p:nvSpPr>
          <p:spPr bwMode="auto">
            <a:xfrm>
              <a:off x="7844054" y="3965928"/>
              <a:ext cx="0" cy="5699"/>
            </a:xfrm>
            <a:custGeom>
              <a:avLst/>
              <a:gdLst>
                <a:gd name="T0" fmla="*/ 4 h 4"/>
                <a:gd name="T1" fmla="*/ 4 h 4"/>
                <a:gd name="T2" fmla="*/ 0 h 4"/>
                <a:gd name="T3" fmla="*/ 0 h 4"/>
                <a:gd name="T4" fmla="*/ 0 h 4"/>
                <a:gd name="T5" fmla="*/ 0 h 4"/>
                <a:gd name="T6" fmla="*/ 4 h 4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</a:cxnLst>
              <a:rect l="0" t="0" r="r" b="b"/>
              <a:pathLst>
                <a:path h="4">
                  <a:moveTo>
                    <a:pt x="0" y="4"/>
                  </a:moveTo>
                  <a:lnTo>
                    <a:pt x="0" y="4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44" name="PA_任意多边形 30"/>
            <p:cNvSpPr/>
            <p:nvPr>
              <p:custDataLst>
                <p:tags r:id="rId45"/>
              </p:custDataLst>
            </p:nvPr>
          </p:nvSpPr>
          <p:spPr bwMode="auto">
            <a:xfrm>
              <a:off x="7844054" y="3965928"/>
              <a:ext cx="0" cy="5699"/>
            </a:xfrm>
            <a:custGeom>
              <a:avLst/>
              <a:gdLst>
                <a:gd name="T0" fmla="*/ 4 h 4"/>
                <a:gd name="T1" fmla="*/ 4 h 4"/>
                <a:gd name="T2" fmla="*/ 0 h 4"/>
                <a:gd name="T3" fmla="*/ 0 h 4"/>
                <a:gd name="T4" fmla="*/ 0 h 4"/>
                <a:gd name="T5" fmla="*/ 0 h 4"/>
                <a:gd name="T6" fmla="*/ 4 h 4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</a:cxnLst>
              <a:rect l="0" t="0" r="r" b="b"/>
              <a:pathLst>
                <a:path h="4">
                  <a:moveTo>
                    <a:pt x="0" y="4"/>
                  </a:moveTo>
                  <a:lnTo>
                    <a:pt x="0" y="4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4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45" name="PA_任意多边形 31"/>
            <p:cNvSpPr/>
            <p:nvPr>
              <p:custDataLst>
                <p:tags r:id="rId46"/>
              </p:custDataLst>
            </p:nvPr>
          </p:nvSpPr>
          <p:spPr bwMode="auto">
            <a:xfrm>
              <a:off x="7868275" y="3990149"/>
              <a:ext cx="5699" cy="7124"/>
            </a:xfrm>
            <a:custGeom>
              <a:avLst/>
              <a:gdLst>
                <a:gd name="T0" fmla="*/ 4 w 4"/>
                <a:gd name="T1" fmla="*/ 0 h 5"/>
                <a:gd name="T2" fmla="*/ 4 w 4"/>
                <a:gd name="T3" fmla="*/ 0 h 5"/>
                <a:gd name="T4" fmla="*/ 0 w 4"/>
                <a:gd name="T5" fmla="*/ 5 h 5"/>
                <a:gd name="T6" fmla="*/ 4 w 4"/>
                <a:gd name="T7" fmla="*/ 5 h 5"/>
                <a:gd name="T8" fmla="*/ 4 w 4"/>
                <a:gd name="T9" fmla="*/ 5 h 5"/>
                <a:gd name="T10" fmla="*/ 4 w 4"/>
                <a:gd name="T1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5">
                  <a:moveTo>
                    <a:pt x="4" y="0"/>
                  </a:moveTo>
                  <a:lnTo>
                    <a:pt x="4" y="0"/>
                  </a:lnTo>
                  <a:lnTo>
                    <a:pt x="0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46" name="PA_任意多边形 32"/>
            <p:cNvSpPr/>
            <p:nvPr>
              <p:custDataLst>
                <p:tags r:id="rId47"/>
              </p:custDataLst>
            </p:nvPr>
          </p:nvSpPr>
          <p:spPr bwMode="auto">
            <a:xfrm>
              <a:off x="7868275" y="3990149"/>
              <a:ext cx="5699" cy="7124"/>
            </a:xfrm>
            <a:custGeom>
              <a:avLst/>
              <a:gdLst>
                <a:gd name="T0" fmla="*/ 4 w 4"/>
                <a:gd name="T1" fmla="*/ 0 h 5"/>
                <a:gd name="T2" fmla="*/ 4 w 4"/>
                <a:gd name="T3" fmla="*/ 0 h 5"/>
                <a:gd name="T4" fmla="*/ 0 w 4"/>
                <a:gd name="T5" fmla="*/ 5 h 5"/>
                <a:gd name="T6" fmla="*/ 4 w 4"/>
                <a:gd name="T7" fmla="*/ 5 h 5"/>
                <a:gd name="T8" fmla="*/ 4 w 4"/>
                <a:gd name="T9" fmla="*/ 5 h 5"/>
                <a:gd name="T10" fmla="*/ 4 w 4"/>
                <a:gd name="T1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5">
                  <a:moveTo>
                    <a:pt x="4" y="0"/>
                  </a:moveTo>
                  <a:lnTo>
                    <a:pt x="4" y="0"/>
                  </a:lnTo>
                  <a:lnTo>
                    <a:pt x="0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47" name="PA_矩形 33"/>
            <p:cNvSpPr>
              <a:spLocks noChangeArrowheads="1"/>
            </p:cNvSpPr>
            <p:nvPr>
              <p:custDataLst>
                <p:tags r:id="rId48"/>
              </p:custDataLst>
            </p:nvPr>
          </p:nvSpPr>
          <p:spPr bwMode="auto">
            <a:xfrm>
              <a:off x="7868275" y="3997272"/>
              <a:ext cx="1425" cy="5699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48" name="PA_任意多边形 34"/>
            <p:cNvSpPr/>
            <p:nvPr>
              <p:custDataLst>
                <p:tags r:id="rId49"/>
              </p:custDataLst>
            </p:nvPr>
          </p:nvSpPr>
          <p:spPr bwMode="auto">
            <a:xfrm>
              <a:off x="7868275" y="3997272"/>
              <a:ext cx="0" cy="5699"/>
            </a:xfrm>
            <a:custGeom>
              <a:avLst/>
              <a:gdLst>
                <a:gd name="T0" fmla="*/ 0 h 4"/>
                <a:gd name="T1" fmla="*/ 4 h 4"/>
                <a:gd name="T2" fmla="*/ 4 h 4"/>
                <a:gd name="T3" fmla="*/ 0 h 4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4">
                  <a:moveTo>
                    <a:pt x="0" y="0"/>
                  </a:moveTo>
                  <a:lnTo>
                    <a:pt x="0" y="4"/>
                  </a:lnTo>
                  <a:lnTo>
                    <a:pt x="0" y="4"/>
                  </a:lnTo>
                  <a:lnTo>
                    <a:pt x="0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49" name="PA_任意多边形 35"/>
            <p:cNvSpPr/>
            <p:nvPr>
              <p:custDataLst>
                <p:tags r:id="rId50"/>
              </p:custDataLst>
            </p:nvPr>
          </p:nvSpPr>
          <p:spPr bwMode="auto">
            <a:xfrm>
              <a:off x="7905317" y="402719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50" name="PA_任意多边形 36"/>
            <p:cNvSpPr/>
            <p:nvPr>
              <p:custDataLst>
                <p:tags r:id="rId51"/>
              </p:custDataLst>
            </p:nvPr>
          </p:nvSpPr>
          <p:spPr bwMode="auto">
            <a:xfrm>
              <a:off x="7905317" y="402719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51" name="PA_任意多边形 37"/>
            <p:cNvSpPr/>
            <p:nvPr>
              <p:custDataLst>
                <p:tags r:id="rId52"/>
              </p:custDataLst>
            </p:nvPr>
          </p:nvSpPr>
          <p:spPr bwMode="auto">
            <a:xfrm>
              <a:off x="7923838" y="4162540"/>
              <a:ext cx="0" cy="7124"/>
            </a:xfrm>
            <a:custGeom>
              <a:avLst/>
              <a:gdLst>
                <a:gd name="T0" fmla="*/ 5 h 5"/>
                <a:gd name="T1" fmla="*/ 0 h 5"/>
                <a:gd name="T2" fmla="*/ 5 h 5"/>
                <a:gd name="T3" fmla="*/ 5 h 5"/>
                <a:gd name="T4" fmla="*/ 5 h 5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5">
                  <a:moveTo>
                    <a:pt x="0" y="5"/>
                  </a:moveTo>
                  <a:lnTo>
                    <a:pt x="0" y="0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52" name="PA_任意多边形 38"/>
            <p:cNvSpPr/>
            <p:nvPr>
              <p:custDataLst>
                <p:tags r:id="rId53"/>
              </p:custDataLst>
            </p:nvPr>
          </p:nvSpPr>
          <p:spPr bwMode="auto">
            <a:xfrm>
              <a:off x="7923838" y="4162540"/>
              <a:ext cx="0" cy="7124"/>
            </a:xfrm>
            <a:custGeom>
              <a:avLst/>
              <a:gdLst>
                <a:gd name="T0" fmla="*/ 5 h 5"/>
                <a:gd name="T1" fmla="*/ 0 h 5"/>
                <a:gd name="T2" fmla="*/ 5 h 5"/>
                <a:gd name="T3" fmla="*/ 5 h 5"/>
                <a:gd name="T4" fmla="*/ 5 h 5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5">
                  <a:moveTo>
                    <a:pt x="0" y="5"/>
                  </a:moveTo>
                  <a:lnTo>
                    <a:pt x="0" y="0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53" name="PA_矩形 39"/>
            <p:cNvSpPr>
              <a:spLocks noChangeArrowheads="1"/>
            </p:cNvSpPr>
            <p:nvPr>
              <p:custDataLst>
                <p:tags r:id="rId54"/>
              </p:custDataLst>
            </p:nvPr>
          </p:nvSpPr>
          <p:spPr bwMode="auto">
            <a:xfrm>
              <a:off x="7825533" y="4310712"/>
              <a:ext cx="1425" cy="142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54" name="PA_任意多边形 40"/>
            <p:cNvSpPr/>
            <p:nvPr>
              <p:custDataLst>
                <p:tags r:id="rId55"/>
              </p:custDataLst>
            </p:nvPr>
          </p:nvSpPr>
          <p:spPr bwMode="auto">
            <a:xfrm>
              <a:off x="7825533" y="431071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55" name="PA_矩形 41"/>
            <p:cNvSpPr>
              <a:spLocks noChangeArrowheads="1"/>
            </p:cNvSpPr>
            <p:nvPr>
              <p:custDataLst>
                <p:tags r:id="rId56"/>
              </p:custDataLst>
            </p:nvPr>
          </p:nvSpPr>
          <p:spPr bwMode="auto">
            <a:xfrm>
              <a:off x="7831232" y="4316411"/>
              <a:ext cx="1425" cy="142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56" name="PA_任意多边形 42"/>
            <p:cNvSpPr/>
            <p:nvPr>
              <p:custDataLst>
                <p:tags r:id="rId57"/>
              </p:custDataLst>
            </p:nvPr>
          </p:nvSpPr>
          <p:spPr bwMode="auto">
            <a:xfrm>
              <a:off x="7831232" y="431641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57" name="PA_矩形 43"/>
            <p:cNvSpPr>
              <a:spLocks noChangeArrowheads="1"/>
            </p:cNvSpPr>
            <p:nvPr>
              <p:custDataLst>
                <p:tags r:id="rId58"/>
              </p:custDataLst>
            </p:nvPr>
          </p:nvSpPr>
          <p:spPr bwMode="auto">
            <a:xfrm>
              <a:off x="7849753" y="4347755"/>
              <a:ext cx="1425" cy="142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58" name="PA_矩形 44"/>
            <p:cNvSpPr>
              <a:spLocks noChangeArrowheads="1"/>
            </p:cNvSpPr>
            <p:nvPr>
              <p:custDataLst>
                <p:tags r:id="rId59"/>
              </p:custDataLst>
            </p:nvPr>
          </p:nvSpPr>
          <p:spPr bwMode="auto">
            <a:xfrm>
              <a:off x="7849753" y="4347755"/>
              <a:ext cx="1425" cy="142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59" name="PA_矩形 45"/>
            <p:cNvSpPr>
              <a:spLocks noChangeArrowheads="1"/>
            </p:cNvSpPr>
            <p:nvPr>
              <p:custDataLst>
                <p:tags r:id="rId60"/>
              </p:custDataLst>
            </p:nvPr>
          </p:nvSpPr>
          <p:spPr bwMode="auto">
            <a:xfrm>
              <a:off x="7849753" y="4347755"/>
              <a:ext cx="1425" cy="5699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60" name="PA_任意多边形 46"/>
            <p:cNvSpPr/>
            <p:nvPr>
              <p:custDataLst>
                <p:tags r:id="rId61"/>
              </p:custDataLst>
            </p:nvPr>
          </p:nvSpPr>
          <p:spPr bwMode="auto">
            <a:xfrm>
              <a:off x="7849753" y="4347755"/>
              <a:ext cx="0" cy="5699"/>
            </a:xfrm>
            <a:custGeom>
              <a:avLst/>
              <a:gdLst>
                <a:gd name="T0" fmla="*/ 4 h 4"/>
                <a:gd name="T1" fmla="*/ 0 h 4"/>
                <a:gd name="T2" fmla="*/ 0 h 4"/>
                <a:gd name="T3" fmla="*/ 4 h 4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4">
                  <a:moveTo>
                    <a:pt x="0" y="4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4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61" name="PA_矩形 47"/>
            <p:cNvSpPr>
              <a:spLocks noChangeArrowheads="1"/>
            </p:cNvSpPr>
            <p:nvPr>
              <p:custDataLst>
                <p:tags r:id="rId62"/>
              </p:custDataLst>
            </p:nvPr>
          </p:nvSpPr>
          <p:spPr bwMode="auto">
            <a:xfrm>
              <a:off x="7855452" y="4360578"/>
              <a:ext cx="1425" cy="142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62" name="PA_任意多边形 48"/>
            <p:cNvSpPr/>
            <p:nvPr>
              <p:custDataLst>
                <p:tags r:id="rId63"/>
              </p:custDataLst>
            </p:nvPr>
          </p:nvSpPr>
          <p:spPr bwMode="auto">
            <a:xfrm>
              <a:off x="7855452" y="436057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63" name="PA_矩形 49"/>
            <p:cNvSpPr>
              <a:spLocks noChangeArrowheads="1"/>
            </p:cNvSpPr>
            <p:nvPr>
              <p:custDataLst>
                <p:tags r:id="rId64"/>
              </p:custDataLst>
            </p:nvPr>
          </p:nvSpPr>
          <p:spPr bwMode="auto">
            <a:xfrm>
              <a:off x="7873973" y="4427540"/>
              <a:ext cx="1425" cy="142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64" name="PA_任意多边形 50"/>
            <p:cNvSpPr/>
            <p:nvPr>
              <p:custDataLst>
                <p:tags r:id="rId65"/>
              </p:custDataLst>
            </p:nvPr>
          </p:nvSpPr>
          <p:spPr bwMode="auto">
            <a:xfrm>
              <a:off x="7873973" y="442754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65" name="PA_任意多边形 51"/>
            <p:cNvSpPr/>
            <p:nvPr>
              <p:custDataLst>
                <p:tags r:id="rId66"/>
              </p:custDataLst>
            </p:nvPr>
          </p:nvSpPr>
          <p:spPr bwMode="auto">
            <a:xfrm>
              <a:off x="7873973" y="4446062"/>
              <a:ext cx="0" cy="7124"/>
            </a:xfrm>
            <a:custGeom>
              <a:avLst/>
              <a:gdLst>
                <a:gd name="T0" fmla="*/ 5 h 5"/>
                <a:gd name="T1" fmla="*/ 0 h 5"/>
                <a:gd name="T2" fmla="*/ 5 h 5"/>
                <a:gd name="T3" fmla="*/ 5 h 5"/>
                <a:gd name="T4" fmla="*/ 5 h 5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5">
                  <a:moveTo>
                    <a:pt x="0" y="5"/>
                  </a:moveTo>
                  <a:lnTo>
                    <a:pt x="0" y="0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66" name="PA_任意多边形 52"/>
            <p:cNvSpPr/>
            <p:nvPr>
              <p:custDataLst>
                <p:tags r:id="rId67"/>
              </p:custDataLst>
            </p:nvPr>
          </p:nvSpPr>
          <p:spPr bwMode="auto">
            <a:xfrm>
              <a:off x="7873973" y="4446062"/>
              <a:ext cx="0" cy="7124"/>
            </a:xfrm>
            <a:custGeom>
              <a:avLst/>
              <a:gdLst>
                <a:gd name="T0" fmla="*/ 5 h 5"/>
                <a:gd name="T1" fmla="*/ 0 h 5"/>
                <a:gd name="T2" fmla="*/ 5 h 5"/>
                <a:gd name="T3" fmla="*/ 5 h 5"/>
                <a:gd name="T4" fmla="*/ 5 h 5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5">
                  <a:moveTo>
                    <a:pt x="0" y="5"/>
                  </a:moveTo>
                  <a:lnTo>
                    <a:pt x="0" y="0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67" name="PA_任意多边形 53"/>
            <p:cNvSpPr/>
            <p:nvPr>
              <p:custDataLst>
                <p:tags r:id="rId68"/>
              </p:custDataLst>
            </p:nvPr>
          </p:nvSpPr>
          <p:spPr bwMode="auto">
            <a:xfrm>
              <a:off x="7862576" y="4464583"/>
              <a:ext cx="5699" cy="0"/>
            </a:xfrm>
            <a:custGeom>
              <a:avLst/>
              <a:gdLst>
                <a:gd name="T0" fmla="*/ 4 w 4"/>
                <a:gd name="T1" fmla="*/ 4 w 4"/>
                <a:gd name="T2" fmla="*/ 4 w 4"/>
                <a:gd name="T3" fmla="*/ 0 w 4"/>
                <a:gd name="T4" fmla="*/ 4 w 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4">
                  <a:moveTo>
                    <a:pt x="4" y="0"/>
                  </a:moveTo>
                  <a:lnTo>
                    <a:pt x="4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68" name="PA_任意多边形 54"/>
            <p:cNvSpPr/>
            <p:nvPr>
              <p:custDataLst>
                <p:tags r:id="rId69"/>
              </p:custDataLst>
            </p:nvPr>
          </p:nvSpPr>
          <p:spPr bwMode="auto">
            <a:xfrm>
              <a:off x="7862576" y="4464583"/>
              <a:ext cx="5699" cy="0"/>
            </a:xfrm>
            <a:custGeom>
              <a:avLst/>
              <a:gdLst>
                <a:gd name="T0" fmla="*/ 4 w 4"/>
                <a:gd name="T1" fmla="*/ 4 w 4"/>
                <a:gd name="T2" fmla="*/ 4 w 4"/>
                <a:gd name="T3" fmla="*/ 0 w 4"/>
                <a:gd name="T4" fmla="*/ 4 w 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4">
                  <a:moveTo>
                    <a:pt x="4" y="0"/>
                  </a:moveTo>
                  <a:lnTo>
                    <a:pt x="4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4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69" name="PA_任意多边形 55"/>
            <p:cNvSpPr/>
            <p:nvPr>
              <p:custDataLst>
                <p:tags r:id="rId70"/>
              </p:custDataLst>
            </p:nvPr>
          </p:nvSpPr>
          <p:spPr bwMode="auto">
            <a:xfrm>
              <a:off x="7836931" y="4490228"/>
              <a:ext cx="0" cy="5699"/>
            </a:xfrm>
            <a:custGeom>
              <a:avLst/>
              <a:gdLst>
                <a:gd name="T0" fmla="*/ 0 h 4"/>
                <a:gd name="T1" fmla="*/ 4 h 4"/>
                <a:gd name="T2" fmla="*/ 4 h 4"/>
                <a:gd name="T3" fmla="*/ 4 h 4"/>
                <a:gd name="T4" fmla="*/ 0 h 4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4">
                  <a:moveTo>
                    <a:pt x="0" y="0"/>
                  </a:move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70" name="PA_任意多边形 56"/>
            <p:cNvSpPr/>
            <p:nvPr>
              <p:custDataLst>
                <p:tags r:id="rId71"/>
              </p:custDataLst>
            </p:nvPr>
          </p:nvSpPr>
          <p:spPr bwMode="auto">
            <a:xfrm>
              <a:off x="7836931" y="4490228"/>
              <a:ext cx="0" cy="5699"/>
            </a:xfrm>
            <a:custGeom>
              <a:avLst/>
              <a:gdLst>
                <a:gd name="T0" fmla="*/ 0 h 4"/>
                <a:gd name="T1" fmla="*/ 4 h 4"/>
                <a:gd name="T2" fmla="*/ 4 h 4"/>
                <a:gd name="T3" fmla="*/ 4 h 4"/>
                <a:gd name="T4" fmla="*/ 0 h 4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4">
                  <a:moveTo>
                    <a:pt x="0" y="0"/>
                  </a:move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71" name="PA_任意多边形 57"/>
            <p:cNvSpPr/>
            <p:nvPr>
              <p:custDataLst>
                <p:tags r:id="rId72"/>
              </p:custDataLst>
            </p:nvPr>
          </p:nvSpPr>
          <p:spPr bwMode="auto">
            <a:xfrm>
              <a:off x="4299330" y="1612278"/>
              <a:ext cx="3846766" cy="4510688"/>
            </a:xfrm>
            <a:custGeom>
              <a:avLst/>
              <a:gdLst>
                <a:gd name="T0" fmla="*/ 274 w 624"/>
                <a:gd name="T1" fmla="*/ 2 h 732"/>
                <a:gd name="T2" fmla="*/ 379 w 624"/>
                <a:gd name="T3" fmla="*/ 12 h 732"/>
                <a:gd name="T4" fmla="*/ 450 w 624"/>
                <a:gd name="T5" fmla="*/ 46 h 732"/>
                <a:gd name="T6" fmla="*/ 497 w 624"/>
                <a:gd name="T7" fmla="*/ 89 h 732"/>
                <a:gd name="T8" fmla="*/ 519 w 624"/>
                <a:gd name="T9" fmla="*/ 132 h 732"/>
                <a:gd name="T10" fmla="*/ 527 w 624"/>
                <a:gd name="T11" fmla="*/ 205 h 732"/>
                <a:gd name="T12" fmla="*/ 546 w 624"/>
                <a:gd name="T13" fmla="*/ 248 h 732"/>
                <a:gd name="T14" fmla="*/ 565 w 624"/>
                <a:gd name="T15" fmla="*/ 264 h 732"/>
                <a:gd name="T16" fmla="*/ 610 w 624"/>
                <a:gd name="T17" fmla="*/ 289 h 732"/>
                <a:gd name="T18" fmla="*/ 624 w 624"/>
                <a:gd name="T19" fmla="*/ 315 h 732"/>
                <a:gd name="T20" fmla="*/ 622 w 624"/>
                <a:gd name="T21" fmla="*/ 331 h 732"/>
                <a:gd name="T22" fmla="*/ 590 w 624"/>
                <a:gd name="T23" fmla="*/ 362 h 732"/>
                <a:gd name="T24" fmla="*/ 579 w 624"/>
                <a:gd name="T25" fmla="*/ 371 h 732"/>
                <a:gd name="T26" fmla="*/ 595 w 624"/>
                <a:gd name="T27" fmla="*/ 401 h 732"/>
                <a:gd name="T28" fmla="*/ 593 w 624"/>
                <a:gd name="T29" fmla="*/ 426 h 732"/>
                <a:gd name="T30" fmla="*/ 576 w 624"/>
                <a:gd name="T31" fmla="*/ 433 h 732"/>
                <a:gd name="T32" fmla="*/ 576 w 624"/>
                <a:gd name="T33" fmla="*/ 433 h 732"/>
                <a:gd name="T34" fmla="*/ 574 w 624"/>
                <a:gd name="T35" fmla="*/ 434 h 732"/>
                <a:gd name="T36" fmla="*/ 576 w 624"/>
                <a:gd name="T37" fmla="*/ 439 h 732"/>
                <a:gd name="T38" fmla="*/ 582 w 624"/>
                <a:gd name="T39" fmla="*/ 445 h 732"/>
                <a:gd name="T40" fmla="*/ 584 w 624"/>
                <a:gd name="T41" fmla="*/ 471 h 732"/>
                <a:gd name="T42" fmla="*/ 577 w 624"/>
                <a:gd name="T43" fmla="*/ 477 h 732"/>
                <a:gd name="T44" fmla="*/ 571 w 624"/>
                <a:gd name="T45" fmla="*/ 486 h 732"/>
                <a:gd name="T46" fmla="*/ 576 w 624"/>
                <a:gd name="T47" fmla="*/ 505 h 732"/>
                <a:gd name="T48" fmla="*/ 580 w 624"/>
                <a:gd name="T49" fmla="*/ 513 h 732"/>
                <a:gd name="T50" fmla="*/ 588 w 624"/>
                <a:gd name="T51" fmla="*/ 539 h 732"/>
                <a:gd name="T52" fmla="*/ 556 w 624"/>
                <a:gd name="T53" fmla="*/ 580 h 732"/>
                <a:gd name="T54" fmla="*/ 519 w 624"/>
                <a:gd name="T55" fmla="*/ 591 h 732"/>
                <a:gd name="T56" fmla="*/ 479 w 624"/>
                <a:gd name="T57" fmla="*/ 594 h 732"/>
                <a:gd name="T58" fmla="*/ 431 w 624"/>
                <a:gd name="T59" fmla="*/ 622 h 732"/>
                <a:gd name="T60" fmla="*/ 429 w 624"/>
                <a:gd name="T61" fmla="*/ 645 h 732"/>
                <a:gd name="T62" fmla="*/ 437 w 624"/>
                <a:gd name="T63" fmla="*/ 693 h 732"/>
                <a:gd name="T64" fmla="*/ 451 w 624"/>
                <a:gd name="T65" fmla="*/ 727 h 732"/>
                <a:gd name="T66" fmla="*/ 444 w 624"/>
                <a:gd name="T67" fmla="*/ 730 h 732"/>
                <a:gd name="T68" fmla="*/ 441 w 624"/>
                <a:gd name="T69" fmla="*/ 731 h 732"/>
                <a:gd name="T70" fmla="*/ 436 w 624"/>
                <a:gd name="T71" fmla="*/ 731 h 732"/>
                <a:gd name="T72" fmla="*/ 398 w 624"/>
                <a:gd name="T73" fmla="*/ 730 h 732"/>
                <a:gd name="T74" fmla="*/ 298 w 624"/>
                <a:gd name="T75" fmla="*/ 727 h 732"/>
                <a:gd name="T76" fmla="*/ 199 w 624"/>
                <a:gd name="T77" fmla="*/ 729 h 732"/>
                <a:gd name="T78" fmla="*/ 100 w 624"/>
                <a:gd name="T79" fmla="*/ 731 h 732"/>
                <a:gd name="T80" fmla="*/ 83 w 624"/>
                <a:gd name="T81" fmla="*/ 731 h 732"/>
                <a:gd name="T82" fmla="*/ 120 w 624"/>
                <a:gd name="T83" fmla="*/ 674 h 732"/>
                <a:gd name="T84" fmla="*/ 132 w 624"/>
                <a:gd name="T85" fmla="*/ 635 h 732"/>
                <a:gd name="T86" fmla="*/ 127 w 624"/>
                <a:gd name="T87" fmla="*/ 561 h 732"/>
                <a:gd name="T88" fmla="*/ 81 w 624"/>
                <a:gd name="T89" fmla="*/ 475 h 732"/>
                <a:gd name="T90" fmla="*/ 68 w 624"/>
                <a:gd name="T91" fmla="*/ 460 h 732"/>
                <a:gd name="T92" fmla="*/ 45 w 624"/>
                <a:gd name="T93" fmla="*/ 427 h 732"/>
                <a:gd name="T94" fmla="*/ 46 w 624"/>
                <a:gd name="T95" fmla="*/ 428 h 732"/>
                <a:gd name="T96" fmla="*/ 2 w 624"/>
                <a:gd name="T97" fmla="*/ 309 h 732"/>
                <a:gd name="T98" fmla="*/ 1 w 624"/>
                <a:gd name="T99" fmla="*/ 260 h 732"/>
                <a:gd name="T100" fmla="*/ 4 w 624"/>
                <a:gd name="T101" fmla="*/ 236 h 732"/>
                <a:gd name="T102" fmla="*/ 12 w 624"/>
                <a:gd name="T103" fmla="*/ 203 h 732"/>
                <a:gd name="T104" fmla="*/ 17 w 624"/>
                <a:gd name="T105" fmla="*/ 186 h 732"/>
                <a:gd name="T106" fmla="*/ 24 w 624"/>
                <a:gd name="T107" fmla="*/ 170 h 732"/>
                <a:gd name="T108" fmla="*/ 23 w 624"/>
                <a:gd name="T109" fmla="*/ 171 h 732"/>
                <a:gd name="T110" fmla="*/ 77 w 624"/>
                <a:gd name="T111" fmla="*/ 85 h 732"/>
                <a:gd name="T112" fmla="*/ 77 w 624"/>
                <a:gd name="T113" fmla="*/ 86 h 732"/>
                <a:gd name="T114" fmla="*/ 92 w 624"/>
                <a:gd name="T115" fmla="*/ 71 h 732"/>
                <a:gd name="T116" fmla="*/ 114 w 624"/>
                <a:gd name="T117" fmla="*/ 54 h 732"/>
                <a:gd name="T118" fmla="*/ 163 w 624"/>
                <a:gd name="T119" fmla="*/ 27 h 732"/>
                <a:gd name="T120" fmla="*/ 274 w 624"/>
                <a:gd name="T121" fmla="*/ 2 h 7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624" h="732">
                  <a:moveTo>
                    <a:pt x="274" y="2"/>
                  </a:moveTo>
                  <a:cubicBezTo>
                    <a:pt x="309" y="0"/>
                    <a:pt x="345" y="2"/>
                    <a:pt x="379" y="12"/>
                  </a:cubicBezTo>
                  <a:cubicBezTo>
                    <a:pt x="405" y="19"/>
                    <a:pt x="428" y="31"/>
                    <a:pt x="450" y="46"/>
                  </a:cubicBezTo>
                  <a:cubicBezTo>
                    <a:pt x="470" y="60"/>
                    <a:pt x="485" y="68"/>
                    <a:pt x="497" y="89"/>
                  </a:cubicBezTo>
                  <a:cubicBezTo>
                    <a:pt x="503" y="100"/>
                    <a:pt x="517" y="120"/>
                    <a:pt x="519" y="132"/>
                  </a:cubicBezTo>
                  <a:cubicBezTo>
                    <a:pt x="524" y="155"/>
                    <a:pt x="523" y="182"/>
                    <a:pt x="527" y="205"/>
                  </a:cubicBezTo>
                  <a:cubicBezTo>
                    <a:pt x="530" y="222"/>
                    <a:pt x="532" y="235"/>
                    <a:pt x="546" y="248"/>
                  </a:cubicBezTo>
                  <a:cubicBezTo>
                    <a:pt x="551" y="254"/>
                    <a:pt x="558" y="260"/>
                    <a:pt x="565" y="264"/>
                  </a:cubicBezTo>
                  <a:cubicBezTo>
                    <a:pt x="579" y="273"/>
                    <a:pt x="597" y="279"/>
                    <a:pt x="610" y="289"/>
                  </a:cubicBezTo>
                  <a:cubicBezTo>
                    <a:pt x="617" y="295"/>
                    <a:pt x="624" y="307"/>
                    <a:pt x="624" y="315"/>
                  </a:cubicBezTo>
                  <a:cubicBezTo>
                    <a:pt x="624" y="320"/>
                    <a:pt x="623" y="326"/>
                    <a:pt x="622" y="331"/>
                  </a:cubicBezTo>
                  <a:cubicBezTo>
                    <a:pt x="618" y="347"/>
                    <a:pt x="604" y="356"/>
                    <a:pt x="590" y="362"/>
                  </a:cubicBezTo>
                  <a:cubicBezTo>
                    <a:pt x="585" y="364"/>
                    <a:pt x="581" y="365"/>
                    <a:pt x="579" y="371"/>
                  </a:cubicBezTo>
                  <a:cubicBezTo>
                    <a:pt x="578" y="378"/>
                    <a:pt x="594" y="398"/>
                    <a:pt x="595" y="401"/>
                  </a:cubicBezTo>
                  <a:cubicBezTo>
                    <a:pt x="601" y="414"/>
                    <a:pt x="599" y="419"/>
                    <a:pt x="593" y="426"/>
                  </a:cubicBezTo>
                  <a:cubicBezTo>
                    <a:pt x="587" y="430"/>
                    <a:pt x="582" y="431"/>
                    <a:pt x="576" y="433"/>
                  </a:cubicBezTo>
                  <a:cubicBezTo>
                    <a:pt x="575" y="434"/>
                    <a:pt x="576" y="433"/>
                    <a:pt x="576" y="433"/>
                  </a:cubicBezTo>
                  <a:cubicBezTo>
                    <a:pt x="577" y="433"/>
                    <a:pt x="578" y="433"/>
                    <a:pt x="574" y="434"/>
                  </a:cubicBezTo>
                  <a:cubicBezTo>
                    <a:pt x="571" y="436"/>
                    <a:pt x="574" y="437"/>
                    <a:pt x="576" y="439"/>
                  </a:cubicBezTo>
                  <a:cubicBezTo>
                    <a:pt x="577" y="440"/>
                    <a:pt x="580" y="443"/>
                    <a:pt x="582" y="445"/>
                  </a:cubicBezTo>
                  <a:cubicBezTo>
                    <a:pt x="586" y="450"/>
                    <a:pt x="591" y="464"/>
                    <a:pt x="584" y="471"/>
                  </a:cubicBezTo>
                  <a:cubicBezTo>
                    <a:pt x="584" y="471"/>
                    <a:pt x="578" y="476"/>
                    <a:pt x="577" y="477"/>
                  </a:cubicBezTo>
                  <a:cubicBezTo>
                    <a:pt x="575" y="480"/>
                    <a:pt x="572" y="483"/>
                    <a:pt x="571" y="486"/>
                  </a:cubicBezTo>
                  <a:cubicBezTo>
                    <a:pt x="569" y="493"/>
                    <a:pt x="573" y="498"/>
                    <a:pt x="576" y="505"/>
                  </a:cubicBezTo>
                  <a:cubicBezTo>
                    <a:pt x="577" y="508"/>
                    <a:pt x="578" y="511"/>
                    <a:pt x="580" y="513"/>
                  </a:cubicBezTo>
                  <a:cubicBezTo>
                    <a:pt x="584" y="522"/>
                    <a:pt x="587" y="529"/>
                    <a:pt x="588" y="539"/>
                  </a:cubicBezTo>
                  <a:cubicBezTo>
                    <a:pt x="589" y="557"/>
                    <a:pt x="572" y="572"/>
                    <a:pt x="556" y="580"/>
                  </a:cubicBezTo>
                  <a:cubicBezTo>
                    <a:pt x="543" y="587"/>
                    <a:pt x="532" y="589"/>
                    <a:pt x="519" y="591"/>
                  </a:cubicBezTo>
                  <a:cubicBezTo>
                    <a:pt x="506" y="592"/>
                    <a:pt x="492" y="593"/>
                    <a:pt x="479" y="594"/>
                  </a:cubicBezTo>
                  <a:cubicBezTo>
                    <a:pt x="457" y="596"/>
                    <a:pt x="439" y="597"/>
                    <a:pt x="431" y="622"/>
                  </a:cubicBezTo>
                  <a:cubicBezTo>
                    <a:pt x="430" y="629"/>
                    <a:pt x="429" y="639"/>
                    <a:pt x="429" y="645"/>
                  </a:cubicBezTo>
                  <a:cubicBezTo>
                    <a:pt x="428" y="660"/>
                    <a:pt x="432" y="680"/>
                    <a:pt x="437" y="693"/>
                  </a:cubicBezTo>
                  <a:cubicBezTo>
                    <a:pt x="443" y="710"/>
                    <a:pt x="443" y="711"/>
                    <a:pt x="451" y="727"/>
                  </a:cubicBezTo>
                  <a:cubicBezTo>
                    <a:pt x="449" y="729"/>
                    <a:pt x="447" y="729"/>
                    <a:pt x="444" y="730"/>
                  </a:cubicBezTo>
                  <a:cubicBezTo>
                    <a:pt x="443" y="731"/>
                    <a:pt x="442" y="731"/>
                    <a:pt x="441" y="731"/>
                  </a:cubicBezTo>
                  <a:cubicBezTo>
                    <a:pt x="439" y="731"/>
                    <a:pt x="439" y="731"/>
                    <a:pt x="436" y="731"/>
                  </a:cubicBezTo>
                  <a:cubicBezTo>
                    <a:pt x="423" y="731"/>
                    <a:pt x="411" y="731"/>
                    <a:pt x="398" y="730"/>
                  </a:cubicBezTo>
                  <a:cubicBezTo>
                    <a:pt x="365" y="729"/>
                    <a:pt x="328" y="727"/>
                    <a:pt x="298" y="727"/>
                  </a:cubicBezTo>
                  <a:cubicBezTo>
                    <a:pt x="265" y="726"/>
                    <a:pt x="232" y="727"/>
                    <a:pt x="199" y="729"/>
                  </a:cubicBezTo>
                  <a:cubicBezTo>
                    <a:pt x="166" y="730"/>
                    <a:pt x="133" y="732"/>
                    <a:pt x="100" y="731"/>
                  </a:cubicBezTo>
                  <a:cubicBezTo>
                    <a:pt x="94" y="731"/>
                    <a:pt x="88" y="731"/>
                    <a:pt x="83" y="731"/>
                  </a:cubicBezTo>
                  <a:cubicBezTo>
                    <a:pt x="97" y="713"/>
                    <a:pt x="111" y="694"/>
                    <a:pt x="120" y="674"/>
                  </a:cubicBezTo>
                  <a:cubicBezTo>
                    <a:pt x="125" y="661"/>
                    <a:pt x="129" y="649"/>
                    <a:pt x="132" y="635"/>
                  </a:cubicBezTo>
                  <a:cubicBezTo>
                    <a:pt x="137" y="610"/>
                    <a:pt x="133" y="584"/>
                    <a:pt x="127" y="561"/>
                  </a:cubicBezTo>
                  <a:cubicBezTo>
                    <a:pt x="119" y="529"/>
                    <a:pt x="100" y="501"/>
                    <a:pt x="81" y="475"/>
                  </a:cubicBezTo>
                  <a:cubicBezTo>
                    <a:pt x="77" y="470"/>
                    <a:pt x="72" y="465"/>
                    <a:pt x="68" y="460"/>
                  </a:cubicBezTo>
                  <a:cubicBezTo>
                    <a:pt x="59" y="449"/>
                    <a:pt x="52" y="438"/>
                    <a:pt x="45" y="427"/>
                  </a:cubicBezTo>
                  <a:cubicBezTo>
                    <a:pt x="45" y="427"/>
                    <a:pt x="45" y="428"/>
                    <a:pt x="46" y="428"/>
                  </a:cubicBezTo>
                  <a:cubicBezTo>
                    <a:pt x="23" y="392"/>
                    <a:pt x="8" y="352"/>
                    <a:pt x="2" y="309"/>
                  </a:cubicBezTo>
                  <a:cubicBezTo>
                    <a:pt x="0" y="293"/>
                    <a:pt x="0" y="276"/>
                    <a:pt x="1" y="260"/>
                  </a:cubicBezTo>
                  <a:cubicBezTo>
                    <a:pt x="1" y="252"/>
                    <a:pt x="3" y="244"/>
                    <a:pt x="4" y="236"/>
                  </a:cubicBezTo>
                  <a:cubicBezTo>
                    <a:pt x="5" y="225"/>
                    <a:pt x="9" y="214"/>
                    <a:pt x="12" y="203"/>
                  </a:cubicBezTo>
                  <a:cubicBezTo>
                    <a:pt x="13" y="198"/>
                    <a:pt x="15" y="192"/>
                    <a:pt x="17" y="186"/>
                  </a:cubicBezTo>
                  <a:cubicBezTo>
                    <a:pt x="19" y="181"/>
                    <a:pt x="21" y="174"/>
                    <a:pt x="24" y="170"/>
                  </a:cubicBezTo>
                  <a:cubicBezTo>
                    <a:pt x="23" y="171"/>
                    <a:pt x="23" y="171"/>
                    <a:pt x="23" y="171"/>
                  </a:cubicBezTo>
                  <a:cubicBezTo>
                    <a:pt x="38" y="140"/>
                    <a:pt x="53" y="110"/>
                    <a:pt x="77" y="85"/>
                  </a:cubicBezTo>
                  <a:cubicBezTo>
                    <a:pt x="77" y="85"/>
                    <a:pt x="77" y="86"/>
                    <a:pt x="77" y="86"/>
                  </a:cubicBezTo>
                  <a:cubicBezTo>
                    <a:pt x="80" y="80"/>
                    <a:pt x="87" y="76"/>
                    <a:pt x="92" y="71"/>
                  </a:cubicBezTo>
                  <a:cubicBezTo>
                    <a:pt x="99" y="65"/>
                    <a:pt x="106" y="59"/>
                    <a:pt x="114" y="54"/>
                  </a:cubicBezTo>
                  <a:cubicBezTo>
                    <a:pt x="129" y="43"/>
                    <a:pt x="146" y="34"/>
                    <a:pt x="163" y="27"/>
                  </a:cubicBezTo>
                  <a:cubicBezTo>
                    <a:pt x="198" y="12"/>
                    <a:pt x="236" y="4"/>
                    <a:pt x="274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72" name="PA_任意多边形 58"/>
            <p:cNvSpPr/>
            <p:nvPr>
              <p:custDataLst>
                <p:tags r:id="rId73"/>
              </p:custDataLst>
            </p:nvPr>
          </p:nvSpPr>
          <p:spPr bwMode="auto">
            <a:xfrm>
              <a:off x="4299330" y="1612278"/>
              <a:ext cx="3365208" cy="4510688"/>
            </a:xfrm>
            <a:custGeom>
              <a:avLst/>
              <a:gdLst>
                <a:gd name="T0" fmla="*/ 398 w 546"/>
                <a:gd name="T1" fmla="*/ 730 h 732"/>
                <a:gd name="T2" fmla="*/ 298 w 546"/>
                <a:gd name="T3" fmla="*/ 727 h 732"/>
                <a:gd name="T4" fmla="*/ 199 w 546"/>
                <a:gd name="T5" fmla="*/ 729 h 732"/>
                <a:gd name="T6" fmla="*/ 100 w 546"/>
                <a:gd name="T7" fmla="*/ 731 h 732"/>
                <a:gd name="T8" fmla="*/ 83 w 546"/>
                <a:gd name="T9" fmla="*/ 731 h 732"/>
                <a:gd name="T10" fmla="*/ 120 w 546"/>
                <a:gd name="T11" fmla="*/ 674 h 732"/>
                <a:gd name="T12" fmla="*/ 132 w 546"/>
                <a:gd name="T13" fmla="*/ 635 h 732"/>
                <a:gd name="T14" fmla="*/ 127 w 546"/>
                <a:gd name="T15" fmla="*/ 561 h 732"/>
                <a:gd name="T16" fmla="*/ 81 w 546"/>
                <a:gd name="T17" fmla="*/ 475 h 732"/>
                <a:gd name="T18" fmla="*/ 68 w 546"/>
                <a:gd name="T19" fmla="*/ 460 h 732"/>
                <a:gd name="T20" fmla="*/ 45 w 546"/>
                <a:gd name="T21" fmla="*/ 427 h 732"/>
                <a:gd name="T22" fmla="*/ 46 w 546"/>
                <a:gd name="T23" fmla="*/ 428 h 732"/>
                <a:gd name="T24" fmla="*/ 2 w 546"/>
                <a:gd name="T25" fmla="*/ 309 h 732"/>
                <a:gd name="T26" fmla="*/ 1 w 546"/>
                <a:gd name="T27" fmla="*/ 260 h 732"/>
                <a:gd name="T28" fmla="*/ 4 w 546"/>
                <a:gd name="T29" fmla="*/ 236 h 732"/>
                <a:gd name="T30" fmla="*/ 12 w 546"/>
                <a:gd name="T31" fmla="*/ 203 h 732"/>
                <a:gd name="T32" fmla="*/ 17 w 546"/>
                <a:gd name="T33" fmla="*/ 186 h 732"/>
                <a:gd name="T34" fmla="*/ 24 w 546"/>
                <a:gd name="T35" fmla="*/ 170 h 732"/>
                <a:gd name="T36" fmla="*/ 23 w 546"/>
                <a:gd name="T37" fmla="*/ 171 h 732"/>
                <a:gd name="T38" fmla="*/ 77 w 546"/>
                <a:gd name="T39" fmla="*/ 85 h 732"/>
                <a:gd name="T40" fmla="*/ 77 w 546"/>
                <a:gd name="T41" fmla="*/ 86 h 732"/>
                <a:gd name="T42" fmla="*/ 92 w 546"/>
                <a:gd name="T43" fmla="*/ 71 h 732"/>
                <a:gd name="T44" fmla="*/ 114 w 546"/>
                <a:gd name="T45" fmla="*/ 54 h 732"/>
                <a:gd name="T46" fmla="*/ 163 w 546"/>
                <a:gd name="T47" fmla="*/ 27 h 732"/>
                <a:gd name="T48" fmla="*/ 274 w 546"/>
                <a:gd name="T49" fmla="*/ 2 h 732"/>
                <a:gd name="T50" fmla="*/ 379 w 546"/>
                <a:gd name="T51" fmla="*/ 12 h 732"/>
                <a:gd name="T52" fmla="*/ 450 w 546"/>
                <a:gd name="T53" fmla="*/ 46 h 732"/>
                <a:gd name="T54" fmla="*/ 492 w 546"/>
                <a:gd name="T55" fmla="*/ 81 h 732"/>
                <a:gd name="T56" fmla="*/ 519 w 546"/>
                <a:gd name="T57" fmla="*/ 132 h 732"/>
                <a:gd name="T58" fmla="*/ 527 w 546"/>
                <a:gd name="T59" fmla="*/ 205 h 732"/>
                <a:gd name="T60" fmla="*/ 546 w 546"/>
                <a:gd name="T61" fmla="*/ 248 h 732"/>
                <a:gd name="T62" fmla="*/ 398 w 546"/>
                <a:gd name="T63" fmla="*/ 730 h 7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46" h="732">
                  <a:moveTo>
                    <a:pt x="398" y="730"/>
                  </a:moveTo>
                  <a:cubicBezTo>
                    <a:pt x="365" y="729"/>
                    <a:pt x="328" y="727"/>
                    <a:pt x="298" y="727"/>
                  </a:cubicBezTo>
                  <a:cubicBezTo>
                    <a:pt x="265" y="726"/>
                    <a:pt x="232" y="727"/>
                    <a:pt x="199" y="729"/>
                  </a:cubicBezTo>
                  <a:cubicBezTo>
                    <a:pt x="166" y="730"/>
                    <a:pt x="133" y="732"/>
                    <a:pt x="100" y="731"/>
                  </a:cubicBezTo>
                  <a:cubicBezTo>
                    <a:pt x="94" y="731"/>
                    <a:pt x="88" y="731"/>
                    <a:pt x="83" y="731"/>
                  </a:cubicBezTo>
                  <a:cubicBezTo>
                    <a:pt x="97" y="713"/>
                    <a:pt x="111" y="694"/>
                    <a:pt x="120" y="674"/>
                  </a:cubicBezTo>
                  <a:cubicBezTo>
                    <a:pt x="125" y="661"/>
                    <a:pt x="129" y="649"/>
                    <a:pt x="132" y="635"/>
                  </a:cubicBezTo>
                  <a:cubicBezTo>
                    <a:pt x="137" y="610"/>
                    <a:pt x="133" y="584"/>
                    <a:pt x="127" y="561"/>
                  </a:cubicBezTo>
                  <a:cubicBezTo>
                    <a:pt x="119" y="529"/>
                    <a:pt x="100" y="501"/>
                    <a:pt x="81" y="475"/>
                  </a:cubicBezTo>
                  <a:cubicBezTo>
                    <a:pt x="77" y="470"/>
                    <a:pt x="72" y="465"/>
                    <a:pt x="68" y="460"/>
                  </a:cubicBezTo>
                  <a:cubicBezTo>
                    <a:pt x="59" y="449"/>
                    <a:pt x="52" y="438"/>
                    <a:pt x="45" y="427"/>
                  </a:cubicBezTo>
                  <a:cubicBezTo>
                    <a:pt x="45" y="427"/>
                    <a:pt x="45" y="428"/>
                    <a:pt x="46" y="428"/>
                  </a:cubicBezTo>
                  <a:cubicBezTo>
                    <a:pt x="23" y="392"/>
                    <a:pt x="8" y="352"/>
                    <a:pt x="2" y="309"/>
                  </a:cubicBezTo>
                  <a:cubicBezTo>
                    <a:pt x="0" y="293"/>
                    <a:pt x="0" y="276"/>
                    <a:pt x="1" y="260"/>
                  </a:cubicBezTo>
                  <a:cubicBezTo>
                    <a:pt x="1" y="252"/>
                    <a:pt x="3" y="244"/>
                    <a:pt x="4" y="236"/>
                  </a:cubicBezTo>
                  <a:cubicBezTo>
                    <a:pt x="5" y="225"/>
                    <a:pt x="9" y="214"/>
                    <a:pt x="12" y="203"/>
                  </a:cubicBezTo>
                  <a:cubicBezTo>
                    <a:pt x="13" y="198"/>
                    <a:pt x="15" y="192"/>
                    <a:pt x="17" y="186"/>
                  </a:cubicBezTo>
                  <a:cubicBezTo>
                    <a:pt x="19" y="181"/>
                    <a:pt x="21" y="174"/>
                    <a:pt x="24" y="170"/>
                  </a:cubicBezTo>
                  <a:cubicBezTo>
                    <a:pt x="23" y="171"/>
                    <a:pt x="23" y="171"/>
                    <a:pt x="23" y="171"/>
                  </a:cubicBezTo>
                  <a:cubicBezTo>
                    <a:pt x="38" y="140"/>
                    <a:pt x="53" y="110"/>
                    <a:pt x="77" y="85"/>
                  </a:cubicBezTo>
                  <a:cubicBezTo>
                    <a:pt x="77" y="85"/>
                    <a:pt x="77" y="86"/>
                    <a:pt x="77" y="86"/>
                  </a:cubicBezTo>
                  <a:cubicBezTo>
                    <a:pt x="80" y="80"/>
                    <a:pt x="87" y="76"/>
                    <a:pt x="92" y="71"/>
                  </a:cubicBezTo>
                  <a:cubicBezTo>
                    <a:pt x="99" y="65"/>
                    <a:pt x="106" y="59"/>
                    <a:pt x="114" y="54"/>
                  </a:cubicBezTo>
                  <a:cubicBezTo>
                    <a:pt x="129" y="43"/>
                    <a:pt x="146" y="34"/>
                    <a:pt x="163" y="27"/>
                  </a:cubicBezTo>
                  <a:cubicBezTo>
                    <a:pt x="198" y="12"/>
                    <a:pt x="236" y="4"/>
                    <a:pt x="274" y="2"/>
                  </a:cubicBezTo>
                  <a:cubicBezTo>
                    <a:pt x="309" y="0"/>
                    <a:pt x="345" y="2"/>
                    <a:pt x="379" y="12"/>
                  </a:cubicBezTo>
                  <a:cubicBezTo>
                    <a:pt x="405" y="19"/>
                    <a:pt x="428" y="31"/>
                    <a:pt x="450" y="46"/>
                  </a:cubicBezTo>
                  <a:cubicBezTo>
                    <a:pt x="470" y="60"/>
                    <a:pt x="475" y="65"/>
                    <a:pt x="492" y="81"/>
                  </a:cubicBezTo>
                  <a:cubicBezTo>
                    <a:pt x="498" y="92"/>
                    <a:pt x="516" y="113"/>
                    <a:pt x="519" y="132"/>
                  </a:cubicBezTo>
                  <a:cubicBezTo>
                    <a:pt x="524" y="155"/>
                    <a:pt x="523" y="182"/>
                    <a:pt x="527" y="205"/>
                  </a:cubicBezTo>
                  <a:cubicBezTo>
                    <a:pt x="530" y="222"/>
                    <a:pt x="532" y="235"/>
                    <a:pt x="546" y="248"/>
                  </a:cubicBezTo>
                  <a:cubicBezTo>
                    <a:pt x="398" y="730"/>
                    <a:pt x="398" y="730"/>
                    <a:pt x="398" y="73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73" name="PA_任意多边形 59"/>
            <p:cNvSpPr/>
            <p:nvPr>
              <p:custDataLst>
                <p:tags r:id="rId74"/>
              </p:custDataLst>
            </p:nvPr>
          </p:nvSpPr>
          <p:spPr bwMode="auto">
            <a:xfrm>
              <a:off x="7251367" y="3139586"/>
              <a:ext cx="894729" cy="2132818"/>
            </a:xfrm>
            <a:custGeom>
              <a:avLst/>
              <a:gdLst>
                <a:gd name="T0" fmla="*/ 67 w 145"/>
                <a:gd name="T1" fmla="*/ 0 h 346"/>
                <a:gd name="T2" fmla="*/ 86 w 145"/>
                <a:gd name="T3" fmla="*/ 16 h 346"/>
                <a:gd name="T4" fmla="*/ 131 w 145"/>
                <a:gd name="T5" fmla="*/ 41 h 346"/>
                <a:gd name="T6" fmla="*/ 145 w 145"/>
                <a:gd name="T7" fmla="*/ 67 h 346"/>
                <a:gd name="T8" fmla="*/ 143 w 145"/>
                <a:gd name="T9" fmla="*/ 83 h 346"/>
                <a:gd name="T10" fmla="*/ 111 w 145"/>
                <a:gd name="T11" fmla="*/ 114 h 346"/>
                <a:gd name="T12" fmla="*/ 100 w 145"/>
                <a:gd name="T13" fmla="*/ 123 h 346"/>
                <a:gd name="T14" fmla="*/ 116 w 145"/>
                <a:gd name="T15" fmla="*/ 153 h 346"/>
                <a:gd name="T16" fmla="*/ 114 w 145"/>
                <a:gd name="T17" fmla="*/ 178 h 346"/>
                <a:gd name="T18" fmla="*/ 97 w 145"/>
                <a:gd name="T19" fmla="*/ 185 h 346"/>
                <a:gd name="T20" fmla="*/ 97 w 145"/>
                <a:gd name="T21" fmla="*/ 185 h 346"/>
                <a:gd name="T22" fmla="*/ 95 w 145"/>
                <a:gd name="T23" fmla="*/ 186 h 346"/>
                <a:gd name="T24" fmla="*/ 97 w 145"/>
                <a:gd name="T25" fmla="*/ 191 h 346"/>
                <a:gd name="T26" fmla="*/ 103 w 145"/>
                <a:gd name="T27" fmla="*/ 197 h 346"/>
                <a:gd name="T28" fmla="*/ 105 w 145"/>
                <a:gd name="T29" fmla="*/ 223 h 346"/>
                <a:gd name="T30" fmla="*/ 98 w 145"/>
                <a:gd name="T31" fmla="*/ 229 h 346"/>
                <a:gd name="T32" fmla="*/ 92 w 145"/>
                <a:gd name="T33" fmla="*/ 238 h 346"/>
                <a:gd name="T34" fmla="*/ 97 w 145"/>
                <a:gd name="T35" fmla="*/ 257 h 346"/>
                <a:gd name="T36" fmla="*/ 101 w 145"/>
                <a:gd name="T37" fmla="*/ 265 h 346"/>
                <a:gd name="T38" fmla="*/ 109 w 145"/>
                <a:gd name="T39" fmla="*/ 291 h 346"/>
                <a:gd name="T40" fmla="*/ 77 w 145"/>
                <a:gd name="T41" fmla="*/ 332 h 346"/>
                <a:gd name="T42" fmla="*/ 40 w 145"/>
                <a:gd name="T43" fmla="*/ 343 h 346"/>
                <a:gd name="T44" fmla="*/ 0 w 145"/>
                <a:gd name="T45" fmla="*/ 346 h 346"/>
                <a:gd name="T46" fmla="*/ 67 w 145"/>
                <a:gd name="T47" fmla="*/ 0 h 3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45" h="346">
                  <a:moveTo>
                    <a:pt x="67" y="0"/>
                  </a:moveTo>
                  <a:cubicBezTo>
                    <a:pt x="72" y="6"/>
                    <a:pt x="79" y="12"/>
                    <a:pt x="86" y="16"/>
                  </a:cubicBezTo>
                  <a:cubicBezTo>
                    <a:pt x="100" y="25"/>
                    <a:pt x="118" y="31"/>
                    <a:pt x="131" y="41"/>
                  </a:cubicBezTo>
                  <a:cubicBezTo>
                    <a:pt x="138" y="47"/>
                    <a:pt x="145" y="59"/>
                    <a:pt x="145" y="67"/>
                  </a:cubicBezTo>
                  <a:cubicBezTo>
                    <a:pt x="145" y="72"/>
                    <a:pt x="144" y="78"/>
                    <a:pt x="143" y="83"/>
                  </a:cubicBezTo>
                  <a:cubicBezTo>
                    <a:pt x="139" y="99"/>
                    <a:pt x="125" y="108"/>
                    <a:pt x="111" y="114"/>
                  </a:cubicBezTo>
                  <a:cubicBezTo>
                    <a:pt x="106" y="116"/>
                    <a:pt x="102" y="117"/>
                    <a:pt x="100" y="123"/>
                  </a:cubicBezTo>
                  <a:cubicBezTo>
                    <a:pt x="99" y="130"/>
                    <a:pt x="115" y="150"/>
                    <a:pt x="116" y="153"/>
                  </a:cubicBezTo>
                  <a:cubicBezTo>
                    <a:pt x="122" y="166"/>
                    <a:pt x="120" y="171"/>
                    <a:pt x="114" y="178"/>
                  </a:cubicBezTo>
                  <a:cubicBezTo>
                    <a:pt x="108" y="182"/>
                    <a:pt x="103" y="183"/>
                    <a:pt x="97" y="185"/>
                  </a:cubicBezTo>
                  <a:cubicBezTo>
                    <a:pt x="96" y="186"/>
                    <a:pt x="97" y="185"/>
                    <a:pt x="97" y="185"/>
                  </a:cubicBezTo>
                  <a:cubicBezTo>
                    <a:pt x="98" y="185"/>
                    <a:pt x="99" y="185"/>
                    <a:pt x="95" y="186"/>
                  </a:cubicBezTo>
                  <a:cubicBezTo>
                    <a:pt x="92" y="188"/>
                    <a:pt x="95" y="189"/>
                    <a:pt x="97" y="191"/>
                  </a:cubicBezTo>
                  <a:cubicBezTo>
                    <a:pt x="98" y="192"/>
                    <a:pt x="101" y="195"/>
                    <a:pt x="103" y="197"/>
                  </a:cubicBezTo>
                  <a:cubicBezTo>
                    <a:pt x="107" y="202"/>
                    <a:pt x="112" y="216"/>
                    <a:pt x="105" y="223"/>
                  </a:cubicBezTo>
                  <a:cubicBezTo>
                    <a:pt x="105" y="223"/>
                    <a:pt x="99" y="228"/>
                    <a:pt x="98" y="229"/>
                  </a:cubicBezTo>
                  <a:cubicBezTo>
                    <a:pt x="96" y="232"/>
                    <a:pt x="93" y="235"/>
                    <a:pt x="92" y="238"/>
                  </a:cubicBezTo>
                  <a:cubicBezTo>
                    <a:pt x="90" y="245"/>
                    <a:pt x="94" y="250"/>
                    <a:pt x="97" y="257"/>
                  </a:cubicBezTo>
                  <a:cubicBezTo>
                    <a:pt x="98" y="260"/>
                    <a:pt x="99" y="263"/>
                    <a:pt x="101" y="265"/>
                  </a:cubicBezTo>
                  <a:cubicBezTo>
                    <a:pt x="105" y="274"/>
                    <a:pt x="108" y="281"/>
                    <a:pt x="109" y="291"/>
                  </a:cubicBezTo>
                  <a:cubicBezTo>
                    <a:pt x="110" y="309"/>
                    <a:pt x="93" y="324"/>
                    <a:pt x="77" y="332"/>
                  </a:cubicBezTo>
                  <a:cubicBezTo>
                    <a:pt x="64" y="339"/>
                    <a:pt x="53" y="341"/>
                    <a:pt x="40" y="343"/>
                  </a:cubicBezTo>
                  <a:cubicBezTo>
                    <a:pt x="27" y="344"/>
                    <a:pt x="13" y="345"/>
                    <a:pt x="0" y="346"/>
                  </a:cubicBezTo>
                  <a:cubicBezTo>
                    <a:pt x="67" y="0"/>
                    <a:pt x="67" y="0"/>
                    <a:pt x="6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74" name="PA_任意多边形 60"/>
            <p:cNvSpPr/>
            <p:nvPr>
              <p:custDataLst>
                <p:tags r:id="rId75"/>
              </p:custDataLst>
            </p:nvPr>
          </p:nvSpPr>
          <p:spPr bwMode="auto">
            <a:xfrm>
              <a:off x="7264190" y="3472972"/>
              <a:ext cx="881907" cy="1799431"/>
            </a:xfrm>
            <a:custGeom>
              <a:avLst/>
              <a:gdLst>
                <a:gd name="T0" fmla="*/ 140 w 143"/>
                <a:gd name="T1" fmla="*/ 3 h 292"/>
                <a:gd name="T2" fmla="*/ 140 w 143"/>
                <a:gd name="T3" fmla="*/ 4 h 292"/>
                <a:gd name="T4" fmla="*/ 129 w 143"/>
                <a:gd name="T5" fmla="*/ 35 h 292"/>
                <a:gd name="T6" fmla="*/ 110 w 143"/>
                <a:gd name="T7" fmla="*/ 46 h 292"/>
                <a:gd name="T8" fmla="*/ 91 w 143"/>
                <a:gd name="T9" fmla="*/ 65 h 292"/>
                <a:gd name="T10" fmla="*/ 104 w 143"/>
                <a:gd name="T11" fmla="*/ 90 h 292"/>
                <a:gd name="T12" fmla="*/ 108 w 143"/>
                <a:gd name="T13" fmla="*/ 107 h 292"/>
                <a:gd name="T14" fmla="*/ 92 w 143"/>
                <a:gd name="T15" fmla="*/ 123 h 292"/>
                <a:gd name="T16" fmla="*/ 84 w 143"/>
                <a:gd name="T17" fmla="*/ 128 h 292"/>
                <a:gd name="T18" fmla="*/ 92 w 143"/>
                <a:gd name="T19" fmla="*/ 137 h 292"/>
                <a:gd name="T20" fmla="*/ 99 w 143"/>
                <a:gd name="T21" fmla="*/ 155 h 292"/>
                <a:gd name="T22" fmla="*/ 86 w 143"/>
                <a:gd name="T23" fmla="*/ 173 h 292"/>
                <a:gd name="T24" fmla="*/ 86 w 143"/>
                <a:gd name="T25" fmla="*/ 194 h 292"/>
                <a:gd name="T26" fmla="*/ 100 w 143"/>
                <a:gd name="T27" fmla="*/ 230 h 292"/>
                <a:gd name="T28" fmla="*/ 101 w 143"/>
                <a:gd name="T29" fmla="*/ 236 h 292"/>
                <a:gd name="T30" fmla="*/ 37 w 143"/>
                <a:gd name="T31" fmla="*/ 286 h 292"/>
                <a:gd name="T32" fmla="*/ 0 w 143"/>
                <a:gd name="T33" fmla="*/ 292 h 292"/>
                <a:gd name="T34" fmla="*/ 75 w 143"/>
                <a:gd name="T35" fmla="*/ 278 h 292"/>
                <a:gd name="T36" fmla="*/ 107 w 143"/>
                <a:gd name="T37" fmla="*/ 237 h 292"/>
                <a:gd name="T38" fmla="*/ 95 w 143"/>
                <a:gd name="T39" fmla="*/ 203 h 292"/>
                <a:gd name="T40" fmla="*/ 90 w 143"/>
                <a:gd name="T41" fmla="*/ 184 h 292"/>
                <a:gd name="T42" fmla="*/ 103 w 143"/>
                <a:gd name="T43" fmla="*/ 169 h 292"/>
                <a:gd name="T44" fmla="*/ 103 w 143"/>
                <a:gd name="T45" fmla="*/ 169 h 292"/>
                <a:gd name="T46" fmla="*/ 106 w 143"/>
                <a:gd name="T47" fmla="*/ 159 h 292"/>
                <a:gd name="T48" fmla="*/ 95 w 143"/>
                <a:gd name="T49" fmla="*/ 137 h 292"/>
                <a:gd name="T50" fmla="*/ 93 w 143"/>
                <a:gd name="T51" fmla="*/ 132 h 292"/>
                <a:gd name="T52" fmla="*/ 95 w 143"/>
                <a:gd name="T53" fmla="*/ 131 h 292"/>
                <a:gd name="T54" fmla="*/ 95 w 143"/>
                <a:gd name="T55" fmla="*/ 132 h 292"/>
                <a:gd name="T56" fmla="*/ 95 w 143"/>
                <a:gd name="T57" fmla="*/ 131 h 292"/>
                <a:gd name="T58" fmla="*/ 118 w 143"/>
                <a:gd name="T59" fmla="*/ 112 h 292"/>
                <a:gd name="T60" fmla="*/ 98 w 143"/>
                <a:gd name="T61" fmla="*/ 70 h 292"/>
                <a:gd name="T62" fmla="*/ 109 w 143"/>
                <a:gd name="T63" fmla="*/ 60 h 292"/>
                <a:gd name="T64" fmla="*/ 143 w 143"/>
                <a:gd name="T65" fmla="*/ 13 h 2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43" h="292">
                  <a:moveTo>
                    <a:pt x="139" y="0"/>
                  </a:moveTo>
                  <a:cubicBezTo>
                    <a:pt x="139" y="1"/>
                    <a:pt x="139" y="2"/>
                    <a:pt x="140" y="3"/>
                  </a:cubicBezTo>
                  <a:cubicBezTo>
                    <a:pt x="140" y="3"/>
                    <a:pt x="140" y="3"/>
                    <a:pt x="140" y="3"/>
                  </a:cubicBezTo>
                  <a:cubicBezTo>
                    <a:pt x="140" y="3"/>
                    <a:pt x="140" y="3"/>
                    <a:pt x="140" y="4"/>
                  </a:cubicBezTo>
                  <a:cubicBezTo>
                    <a:pt x="140" y="4"/>
                    <a:pt x="140" y="4"/>
                    <a:pt x="140" y="4"/>
                  </a:cubicBezTo>
                  <a:cubicBezTo>
                    <a:pt x="140" y="9"/>
                    <a:pt x="139" y="27"/>
                    <a:pt x="129" y="35"/>
                  </a:cubicBezTo>
                  <a:cubicBezTo>
                    <a:pt x="126" y="37"/>
                    <a:pt x="123" y="38"/>
                    <a:pt x="121" y="40"/>
                  </a:cubicBezTo>
                  <a:cubicBezTo>
                    <a:pt x="117" y="42"/>
                    <a:pt x="113" y="44"/>
                    <a:pt x="110" y="46"/>
                  </a:cubicBezTo>
                  <a:cubicBezTo>
                    <a:pt x="104" y="50"/>
                    <a:pt x="93" y="55"/>
                    <a:pt x="91" y="63"/>
                  </a:cubicBezTo>
                  <a:cubicBezTo>
                    <a:pt x="91" y="64"/>
                    <a:pt x="91" y="64"/>
                    <a:pt x="91" y="65"/>
                  </a:cubicBezTo>
                  <a:cubicBezTo>
                    <a:pt x="91" y="71"/>
                    <a:pt x="95" y="75"/>
                    <a:pt x="98" y="80"/>
                  </a:cubicBezTo>
                  <a:cubicBezTo>
                    <a:pt x="100" y="83"/>
                    <a:pt x="102" y="86"/>
                    <a:pt x="104" y="90"/>
                  </a:cubicBezTo>
                  <a:cubicBezTo>
                    <a:pt x="106" y="95"/>
                    <a:pt x="108" y="101"/>
                    <a:pt x="108" y="107"/>
                  </a:cubicBezTo>
                  <a:cubicBezTo>
                    <a:pt x="108" y="107"/>
                    <a:pt x="108" y="107"/>
                    <a:pt x="108" y="107"/>
                  </a:cubicBezTo>
                  <a:cubicBezTo>
                    <a:pt x="108" y="108"/>
                    <a:pt x="108" y="109"/>
                    <a:pt x="108" y="110"/>
                  </a:cubicBezTo>
                  <a:cubicBezTo>
                    <a:pt x="106" y="116"/>
                    <a:pt x="98" y="120"/>
                    <a:pt x="92" y="123"/>
                  </a:cubicBezTo>
                  <a:cubicBezTo>
                    <a:pt x="90" y="124"/>
                    <a:pt x="87" y="124"/>
                    <a:pt x="85" y="126"/>
                  </a:cubicBezTo>
                  <a:cubicBezTo>
                    <a:pt x="84" y="127"/>
                    <a:pt x="84" y="127"/>
                    <a:pt x="84" y="128"/>
                  </a:cubicBezTo>
                  <a:cubicBezTo>
                    <a:pt x="84" y="129"/>
                    <a:pt x="86" y="130"/>
                    <a:pt x="87" y="131"/>
                  </a:cubicBezTo>
                  <a:cubicBezTo>
                    <a:pt x="88" y="133"/>
                    <a:pt x="90" y="135"/>
                    <a:pt x="92" y="137"/>
                  </a:cubicBezTo>
                  <a:cubicBezTo>
                    <a:pt x="95" y="141"/>
                    <a:pt x="99" y="148"/>
                    <a:pt x="99" y="155"/>
                  </a:cubicBezTo>
                  <a:cubicBezTo>
                    <a:pt x="99" y="155"/>
                    <a:pt x="99" y="155"/>
                    <a:pt x="99" y="155"/>
                  </a:cubicBezTo>
                  <a:cubicBezTo>
                    <a:pt x="99" y="158"/>
                    <a:pt x="99" y="160"/>
                    <a:pt x="97" y="162"/>
                  </a:cubicBezTo>
                  <a:cubicBezTo>
                    <a:pt x="97" y="162"/>
                    <a:pt x="88" y="170"/>
                    <a:pt x="86" y="173"/>
                  </a:cubicBezTo>
                  <a:cubicBezTo>
                    <a:pt x="84" y="176"/>
                    <a:pt x="83" y="179"/>
                    <a:pt x="83" y="183"/>
                  </a:cubicBezTo>
                  <a:cubicBezTo>
                    <a:pt x="83" y="187"/>
                    <a:pt x="84" y="190"/>
                    <a:pt x="86" y="194"/>
                  </a:cubicBezTo>
                  <a:cubicBezTo>
                    <a:pt x="87" y="197"/>
                    <a:pt x="88" y="199"/>
                    <a:pt x="89" y="202"/>
                  </a:cubicBezTo>
                  <a:cubicBezTo>
                    <a:pt x="94" y="211"/>
                    <a:pt x="98" y="220"/>
                    <a:pt x="100" y="230"/>
                  </a:cubicBezTo>
                  <a:cubicBezTo>
                    <a:pt x="101" y="232"/>
                    <a:pt x="101" y="234"/>
                    <a:pt x="101" y="236"/>
                  </a:cubicBezTo>
                  <a:cubicBezTo>
                    <a:pt x="101" y="236"/>
                    <a:pt x="101" y="236"/>
                    <a:pt x="101" y="236"/>
                  </a:cubicBezTo>
                  <a:cubicBezTo>
                    <a:pt x="101" y="252"/>
                    <a:pt x="90" y="263"/>
                    <a:pt x="78" y="272"/>
                  </a:cubicBezTo>
                  <a:cubicBezTo>
                    <a:pt x="68" y="280"/>
                    <a:pt x="49" y="284"/>
                    <a:pt x="37" y="286"/>
                  </a:cubicBezTo>
                  <a:cubicBezTo>
                    <a:pt x="25" y="288"/>
                    <a:pt x="14" y="289"/>
                    <a:pt x="3" y="290"/>
                  </a:cubicBezTo>
                  <a:cubicBezTo>
                    <a:pt x="2" y="290"/>
                    <a:pt x="1" y="291"/>
                    <a:pt x="0" y="292"/>
                  </a:cubicBezTo>
                  <a:cubicBezTo>
                    <a:pt x="13" y="291"/>
                    <a:pt x="26" y="290"/>
                    <a:pt x="38" y="289"/>
                  </a:cubicBezTo>
                  <a:cubicBezTo>
                    <a:pt x="51" y="287"/>
                    <a:pt x="62" y="285"/>
                    <a:pt x="75" y="278"/>
                  </a:cubicBezTo>
                  <a:cubicBezTo>
                    <a:pt x="90" y="271"/>
                    <a:pt x="107" y="256"/>
                    <a:pt x="107" y="239"/>
                  </a:cubicBezTo>
                  <a:cubicBezTo>
                    <a:pt x="107" y="238"/>
                    <a:pt x="107" y="238"/>
                    <a:pt x="107" y="237"/>
                  </a:cubicBezTo>
                  <a:cubicBezTo>
                    <a:pt x="106" y="227"/>
                    <a:pt x="103" y="220"/>
                    <a:pt x="99" y="211"/>
                  </a:cubicBezTo>
                  <a:cubicBezTo>
                    <a:pt x="97" y="209"/>
                    <a:pt x="96" y="206"/>
                    <a:pt x="95" y="203"/>
                  </a:cubicBezTo>
                  <a:cubicBezTo>
                    <a:pt x="92" y="198"/>
                    <a:pt x="89" y="194"/>
                    <a:pt x="89" y="189"/>
                  </a:cubicBezTo>
                  <a:cubicBezTo>
                    <a:pt x="89" y="187"/>
                    <a:pt x="90" y="186"/>
                    <a:pt x="90" y="184"/>
                  </a:cubicBezTo>
                  <a:cubicBezTo>
                    <a:pt x="91" y="181"/>
                    <a:pt x="94" y="178"/>
                    <a:pt x="96" y="175"/>
                  </a:cubicBezTo>
                  <a:cubicBezTo>
                    <a:pt x="97" y="174"/>
                    <a:pt x="103" y="169"/>
                    <a:pt x="103" y="169"/>
                  </a:cubicBezTo>
                  <a:cubicBezTo>
                    <a:pt x="103" y="169"/>
                    <a:pt x="103" y="169"/>
                    <a:pt x="103" y="169"/>
                  </a:cubicBezTo>
                  <a:cubicBezTo>
                    <a:pt x="103" y="169"/>
                    <a:pt x="103" y="169"/>
                    <a:pt x="103" y="169"/>
                  </a:cubicBezTo>
                  <a:cubicBezTo>
                    <a:pt x="103" y="169"/>
                    <a:pt x="103" y="169"/>
                    <a:pt x="103" y="169"/>
                  </a:cubicBezTo>
                  <a:cubicBezTo>
                    <a:pt x="105" y="166"/>
                    <a:pt x="106" y="163"/>
                    <a:pt x="106" y="159"/>
                  </a:cubicBezTo>
                  <a:cubicBezTo>
                    <a:pt x="106" y="153"/>
                    <a:pt x="103" y="146"/>
                    <a:pt x="101" y="143"/>
                  </a:cubicBezTo>
                  <a:cubicBezTo>
                    <a:pt x="99" y="141"/>
                    <a:pt x="96" y="138"/>
                    <a:pt x="95" y="137"/>
                  </a:cubicBezTo>
                  <a:cubicBezTo>
                    <a:pt x="94" y="136"/>
                    <a:pt x="92" y="135"/>
                    <a:pt x="92" y="134"/>
                  </a:cubicBezTo>
                  <a:cubicBezTo>
                    <a:pt x="92" y="133"/>
                    <a:pt x="92" y="133"/>
                    <a:pt x="93" y="132"/>
                  </a:cubicBezTo>
                  <a:cubicBezTo>
                    <a:pt x="95" y="131"/>
                    <a:pt x="96" y="131"/>
                    <a:pt x="96" y="131"/>
                  </a:cubicBezTo>
                  <a:cubicBezTo>
                    <a:pt x="96" y="131"/>
                    <a:pt x="96" y="131"/>
                    <a:pt x="95" y="131"/>
                  </a:cubicBezTo>
                  <a:cubicBezTo>
                    <a:pt x="95" y="131"/>
                    <a:pt x="95" y="132"/>
                    <a:pt x="95" y="132"/>
                  </a:cubicBezTo>
                  <a:cubicBezTo>
                    <a:pt x="95" y="132"/>
                    <a:pt x="95" y="132"/>
                    <a:pt x="95" y="132"/>
                  </a:cubicBezTo>
                  <a:cubicBezTo>
                    <a:pt x="95" y="132"/>
                    <a:pt x="95" y="132"/>
                    <a:pt x="95" y="132"/>
                  </a:cubicBezTo>
                  <a:cubicBezTo>
                    <a:pt x="95" y="132"/>
                    <a:pt x="95" y="131"/>
                    <a:pt x="95" y="131"/>
                  </a:cubicBezTo>
                  <a:cubicBezTo>
                    <a:pt x="101" y="129"/>
                    <a:pt x="106" y="128"/>
                    <a:pt x="112" y="124"/>
                  </a:cubicBezTo>
                  <a:cubicBezTo>
                    <a:pt x="115" y="120"/>
                    <a:pt x="118" y="116"/>
                    <a:pt x="118" y="112"/>
                  </a:cubicBezTo>
                  <a:cubicBezTo>
                    <a:pt x="118" y="109"/>
                    <a:pt x="117" y="105"/>
                    <a:pt x="114" y="99"/>
                  </a:cubicBezTo>
                  <a:cubicBezTo>
                    <a:pt x="113" y="96"/>
                    <a:pt x="98" y="78"/>
                    <a:pt x="98" y="70"/>
                  </a:cubicBezTo>
                  <a:cubicBezTo>
                    <a:pt x="98" y="69"/>
                    <a:pt x="98" y="69"/>
                    <a:pt x="98" y="69"/>
                  </a:cubicBezTo>
                  <a:cubicBezTo>
                    <a:pt x="100" y="63"/>
                    <a:pt x="104" y="62"/>
                    <a:pt x="109" y="60"/>
                  </a:cubicBezTo>
                  <a:cubicBezTo>
                    <a:pt x="123" y="54"/>
                    <a:pt x="137" y="45"/>
                    <a:pt x="141" y="29"/>
                  </a:cubicBezTo>
                  <a:cubicBezTo>
                    <a:pt x="142" y="24"/>
                    <a:pt x="143" y="18"/>
                    <a:pt x="143" y="13"/>
                  </a:cubicBezTo>
                  <a:cubicBezTo>
                    <a:pt x="143" y="9"/>
                    <a:pt x="141" y="5"/>
                    <a:pt x="139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75" name="PA_任意多边形 61"/>
            <p:cNvSpPr/>
            <p:nvPr>
              <p:custDataLst>
                <p:tags r:id="rId76"/>
              </p:custDataLst>
            </p:nvPr>
          </p:nvSpPr>
          <p:spPr bwMode="auto">
            <a:xfrm>
              <a:off x="6641583" y="3139586"/>
              <a:ext cx="1022955" cy="2976256"/>
            </a:xfrm>
            <a:custGeom>
              <a:avLst/>
              <a:gdLst>
                <a:gd name="T0" fmla="*/ 99 w 166"/>
                <a:gd name="T1" fmla="*/ 346 h 483"/>
                <a:gd name="T2" fmla="*/ 51 w 166"/>
                <a:gd name="T3" fmla="*/ 374 h 483"/>
                <a:gd name="T4" fmla="*/ 49 w 166"/>
                <a:gd name="T5" fmla="*/ 397 h 483"/>
                <a:gd name="T6" fmla="*/ 57 w 166"/>
                <a:gd name="T7" fmla="*/ 445 h 483"/>
                <a:gd name="T8" fmla="*/ 71 w 166"/>
                <a:gd name="T9" fmla="*/ 479 h 483"/>
                <a:gd name="T10" fmla="*/ 64 w 166"/>
                <a:gd name="T11" fmla="*/ 482 h 483"/>
                <a:gd name="T12" fmla="*/ 61 w 166"/>
                <a:gd name="T13" fmla="*/ 483 h 483"/>
                <a:gd name="T14" fmla="*/ 56 w 166"/>
                <a:gd name="T15" fmla="*/ 483 h 483"/>
                <a:gd name="T16" fmla="*/ 0 w 166"/>
                <a:gd name="T17" fmla="*/ 481 h 483"/>
                <a:gd name="T18" fmla="*/ 166 w 166"/>
                <a:gd name="T19" fmla="*/ 0 h 483"/>
                <a:gd name="T20" fmla="*/ 99 w 166"/>
                <a:gd name="T21" fmla="*/ 346 h 4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6" h="483">
                  <a:moveTo>
                    <a:pt x="99" y="346"/>
                  </a:moveTo>
                  <a:cubicBezTo>
                    <a:pt x="77" y="348"/>
                    <a:pt x="59" y="349"/>
                    <a:pt x="51" y="374"/>
                  </a:cubicBezTo>
                  <a:cubicBezTo>
                    <a:pt x="50" y="381"/>
                    <a:pt x="49" y="391"/>
                    <a:pt x="49" y="397"/>
                  </a:cubicBezTo>
                  <a:cubicBezTo>
                    <a:pt x="48" y="412"/>
                    <a:pt x="52" y="432"/>
                    <a:pt x="57" y="445"/>
                  </a:cubicBezTo>
                  <a:cubicBezTo>
                    <a:pt x="63" y="462"/>
                    <a:pt x="63" y="463"/>
                    <a:pt x="71" y="479"/>
                  </a:cubicBezTo>
                  <a:cubicBezTo>
                    <a:pt x="69" y="481"/>
                    <a:pt x="67" y="481"/>
                    <a:pt x="64" y="482"/>
                  </a:cubicBezTo>
                  <a:cubicBezTo>
                    <a:pt x="63" y="483"/>
                    <a:pt x="62" y="483"/>
                    <a:pt x="61" y="483"/>
                  </a:cubicBezTo>
                  <a:cubicBezTo>
                    <a:pt x="59" y="483"/>
                    <a:pt x="59" y="483"/>
                    <a:pt x="56" y="483"/>
                  </a:cubicBezTo>
                  <a:cubicBezTo>
                    <a:pt x="43" y="483"/>
                    <a:pt x="13" y="482"/>
                    <a:pt x="0" y="481"/>
                  </a:cubicBezTo>
                  <a:cubicBezTo>
                    <a:pt x="166" y="0"/>
                    <a:pt x="166" y="0"/>
                    <a:pt x="166" y="0"/>
                  </a:cubicBezTo>
                  <a:cubicBezTo>
                    <a:pt x="99" y="346"/>
                    <a:pt x="99" y="346"/>
                    <a:pt x="99" y="346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76" name="PA_任意多边形 62"/>
            <p:cNvSpPr/>
            <p:nvPr>
              <p:custDataLst>
                <p:tags r:id="rId77"/>
              </p:custDataLst>
            </p:nvPr>
          </p:nvSpPr>
          <p:spPr bwMode="auto">
            <a:xfrm>
              <a:off x="4280809" y="1543891"/>
              <a:ext cx="3846766" cy="4571951"/>
            </a:xfrm>
            <a:custGeom>
              <a:avLst/>
              <a:gdLst>
                <a:gd name="T0" fmla="*/ 274 w 624"/>
                <a:gd name="T1" fmla="*/ 1 h 742"/>
                <a:gd name="T2" fmla="*/ 379 w 624"/>
                <a:gd name="T3" fmla="*/ 11 h 742"/>
                <a:gd name="T4" fmla="*/ 450 w 624"/>
                <a:gd name="T5" fmla="*/ 46 h 742"/>
                <a:gd name="T6" fmla="*/ 500 w 624"/>
                <a:gd name="T7" fmla="*/ 100 h 742"/>
                <a:gd name="T8" fmla="*/ 514 w 624"/>
                <a:gd name="T9" fmla="*/ 135 h 742"/>
                <a:gd name="T10" fmla="*/ 522 w 624"/>
                <a:gd name="T11" fmla="*/ 205 h 742"/>
                <a:gd name="T12" fmla="*/ 543 w 624"/>
                <a:gd name="T13" fmla="*/ 250 h 742"/>
                <a:gd name="T14" fmla="*/ 564 w 624"/>
                <a:gd name="T15" fmla="*/ 264 h 742"/>
                <a:gd name="T16" fmla="*/ 606 w 624"/>
                <a:gd name="T17" fmla="*/ 294 h 742"/>
                <a:gd name="T18" fmla="*/ 624 w 624"/>
                <a:gd name="T19" fmla="*/ 316 h 742"/>
                <a:gd name="T20" fmla="*/ 613 w 624"/>
                <a:gd name="T21" fmla="*/ 348 h 742"/>
                <a:gd name="T22" fmla="*/ 605 w 624"/>
                <a:gd name="T23" fmla="*/ 353 h 742"/>
                <a:gd name="T24" fmla="*/ 594 w 624"/>
                <a:gd name="T25" fmla="*/ 359 h 742"/>
                <a:gd name="T26" fmla="*/ 575 w 624"/>
                <a:gd name="T27" fmla="*/ 376 h 742"/>
                <a:gd name="T28" fmla="*/ 582 w 624"/>
                <a:gd name="T29" fmla="*/ 393 h 742"/>
                <a:gd name="T30" fmla="*/ 588 w 624"/>
                <a:gd name="T31" fmla="*/ 403 h 742"/>
                <a:gd name="T32" fmla="*/ 592 w 624"/>
                <a:gd name="T33" fmla="*/ 423 h 742"/>
                <a:gd name="T34" fmla="*/ 576 w 624"/>
                <a:gd name="T35" fmla="*/ 436 h 742"/>
                <a:gd name="T36" fmla="*/ 569 w 624"/>
                <a:gd name="T37" fmla="*/ 439 h 742"/>
                <a:gd name="T38" fmla="*/ 571 w 624"/>
                <a:gd name="T39" fmla="*/ 444 h 742"/>
                <a:gd name="T40" fmla="*/ 576 w 624"/>
                <a:gd name="T41" fmla="*/ 450 h 742"/>
                <a:gd name="T42" fmla="*/ 581 w 624"/>
                <a:gd name="T43" fmla="*/ 475 h 742"/>
                <a:gd name="T44" fmla="*/ 570 w 624"/>
                <a:gd name="T45" fmla="*/ 486 h 742"/>
                <a:gd name="T46" fmla="*/ 570 w 624"/>
                <a:gd name="T47" fmla="*/ 507 h 742"/>
                <a:gd name="T48" fmla="*/ 573 w 624"/>
                <a:gd name="T49" fmla="*/ 515 h 742"/>
                <a:gd name="T50" fmla="*/ 584 w 624"/>
                <a:gd name="T51" fmla="*/ 543 h 742"/>
                <a:gd name="T52" fmla="*/ 562 w 624"/>
                <a:gd name="T53" fmla="*/ 585 h 742"/>
                <a:gd name="T54" fmla="*/ 521 w 624"/>
                <a:gd name="T55" fmla="*/ 599 h 742"/>
                <a:gd name="T56" fmla="*/ 481 w 624"/>
                <a:gd name="T57" fmla="*/ 603 h 742"/>
                <a:gd name="T58" fmla="*/ 424 w 624"/>
                <a:gd name="T59" fmla="*/ 631 h 742"/>
                <a:gd name="T60" fmla="*/ 422 w 624"/>
                <a:gd name="T61" fmla="*/ 650 h 742"/>
                <a:gd name="T62" fmla="*/ 426 w 624"/>
                <a:gd name="T63" fmla="*/ 693 h 742"/>
                <a:gd name="T64" fmla="*/ 444 w 624"/>
                <a:gd name="T65" fmla="*/ 742 h 742"/>
                <a:gd name="T66" fmla="*/ 298 w 624"/>
                <a:gd name="T67" fmla="*/ 739 h 742"/>
                <a:gd name="T68" fmla="*/ 99 w 624"/>
                <a:gd name="T69" fmla="*/ 733 h 742"/>
                <a:gd name="T70" fmla="*/ 83 w 624"/>
                <a:gd name="T71" fmla="*/ 733 h 742"/>
                <a:gd name="T72" fmla="*/ 119 w 624"/>
                <a:gd name="T73" fmla="*/ 676 h 742"/>
                <a:gd name="T74" fmla="*/ 132 w 624"/>
                <a:gd name="T75" fmla="*/ 637 h 742"/>
                <a:gd name="T76" fmla="*/ 126 w 624"/>
                <a:gd name="T77" fmla="*/ 562 h 742"/>
                <a:gd name="T78" fmla="*/ 81 w 624"/>
                <a:gd name="T79" fmla="*/ 477 h 742"/>
                <a:gd name="T80" fmla="*/ 68 w 624"/>
                <a:gd name="T81" fmla="*/ 461 h 742"/>
                <a:gd name="T82" fmla="*/ 44 w 624"/>
                <a:gd name="T83" fmla="*/ 428 h 742"/>
                <a:gd name="T84" fmla="*/ 45 w 624"/>
                <a:gd name="T85" fmla="*/ 429 h 742"/>
                <a:gd name="T86" fmla="*/ 2 w 624"/>
                <a:gd name="T87" fmla="*/ 310 h 742"/>
                <a:gd name="T88" fmla="*/ 1 w 624"/>
                <a:gd name="T89" fmla="*/ 260 h 742"/>
                <a:gd name="T90" fmla="*/ 4 w 624"/>
                <a:gd name="T91" fmla="*/ 236 h 742"/>
                <a:gd name="T92" fmla="*/ 12 w 624"/>
                <a:gd name="T93" fmla="*/ 204 h 742"/>
                <a:gd name="T94" fmla="*/ 17 w 624"/>
                <a:gd name="T95" fmla="*/ 186 h 742"/>
                <a:gd name="T96" fmla="*/ 24 w 624"/>
                <a:gd name="T97" fmla="*/ 170 h 742"/>
                <a:gd name="T98" fmla="*/ 23 w 624"/>
                <a:gd name="T99" fmla="*/ 171 h 742"/>
                <a:gd name="T100" fmla="*/ 77 w 624"/>
                <a:gd name="T101" fmla="*/ 85 h 742"/>
                <a:gd name="T102" fmla="*/ 76 w 624"/>
                <a:gd name="T103" fmla="*/ 86 h 742"/>
                <a:gd name="T104" fmla="*/ 92 w 624"/>
                <a:gd name="T105" fmla="*/ 71 h 742"/>
                <a:gd name="T106" fmla="*/ 114 w 624"/>
                <a:gd name="T107" fmla="*/ 53 h 742"/>
                <a:gd name="T108" fmla="*/ 163 w 624"/>
                <a:gd name="T109" fmla="*/ 27 h 742"/>
                <a:gd name="T110" fmla="*/ 274 w 624"/>
                <a:gd name="T111" fmla="*/ 1 h 7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24" h="742">
                  <a:moveTo>
                    <a:pt x="274" y="1"/>
                  </a:moveTo>
                  <a:cubicBezTo>
                    <a:pt x="309" y="0"/>
                    <a:pt x="345" y="2"/>
                    <a:pt x="379" y="11"/>
                  </a:cubicBezTo>
                  <a:cubicBezTo>
                    <a:pt x="404" y="19"/>
                    <a:pt x="428" y="31"/>
                    <a:pt x="450" y="46"/>
                  </a:cubicBezTo>
                  <a:cubicBezTo>
                    <a:pt x="470" y="59"/>
                    <a:pt x="488" y="79"/>
                    <a:pt x="500" y="100"/>
                  </a:cubicBezTo>
                  <a:cubicBezTo>
                    <a:pt x="506" y="111"/>
                    <a:pt x="512" y="122"/>
                    <a:pt x="514" y="135"/>
                  </a:cubicBezTo>
                  <a:cubicBezTo>
                    <a:pt x="518" y="158"/>
                    <a:pt x="518" y="182"/>
                    <a:pt x="522" y="205"/>
                  </a:cubicBezTo>
                  <a:cubicBezTo>
                    <a:pt x="525" y="223"/>
                    <a:pt x="530" y="237"/>
                    <a:pt x="543" y="250"/>
                  </a:cubicBezTo>
                  <a:cubicBezTo>
                    <a:pt x="548" y="256"/>
                    <a:pt x="557" y="260"/>
                    <a:pt x="564" y="264"/>
                  </a:cubicBezTo>
                  <a:cubicBezTo>
                    <a:pt x="578" y="274"/>
                    <a:pt x="593" y="283"/>
                    <a:pt x="606" y="294"/>
                  </a:cubicBezTo>
                  <a:cubicBezTo>
                    <a:pt x="613" y="299"/>
                    <a:pt x="623" y="308"/>
                    <a:pt x="624" y="316"/>
                  </a:cubicBezTo>
                  <a:cubicBezTo>
                    <a:pt x="624" y="316"/>
                    <a:pt x="624" y="339"/>
                    <a:pt x="613" y="348"/>
                  </a:cubicBezTo>
                  <a:cubicBezTo>
                    <a:pt x="610" y="350"/>
                    <a:pt x="607" y="351"/>
                    <a:pt x="605" y="353"/>
                  </a:cubicBezTo>
                  <a:cubicBezTo>
                    <a:pt x="601" y="355"/>
                    <a:pt x="597" y="357"/>
                    <a:pt x="594" y="359"/>
                  </a:cubicBezTo>
                  <a:cubicBezTo>
                    <a:pt x="588" y="363"/>
                    <a:pt x="577" y="368"/>
                    <a:pt x="575" y="376"/>
                  </a:cubicBezTo>
                  <a:cubicBezTo>
                    <a:pt x="573" y="383"/>
                    <a:pt x="579" y="388"/>
                    <a:pt x="582" y="393"/>
                  </a:cubicBezTo>
                  <a:cubicBezTo>
                    <a:pt x="584" y="396"/>
                    <a:pt x="586" y="399"/>
                    <a:pt x="588" y="403"/>
                  </a:cubicBezTo>
                  <a:cubicBezTo>
                    <a:pt x="591" y="409"/>
                    <a:pt x="593" y="417"/>
                    <a:pt x="592" y="423"/>
                  </a:cubicBezTo>
                  <a:cubicBezTo>
                    <a:pt x="590" y="429"/>
                    <a:pt x="582" y="433"/>
                    <a:pt x="576" y="436"/>
                  </a:cubicBezTo>
                  <a:cubicBezTo>
                    <a:pt x="574" y="437"/>
                    <a:pt x="571" y="437"/>
                    <a:pt x="569" y="439"/>
                  </a:cubicBezTo>
                  <a:cubicBezTo>
                    <a:pt x="567" y="441"/>
                    <a:pt x="569" y="442"/>
                    <a:pt x="571" y="444"/>
                  </a:cubicBezTo>
                  <a:cubicBezTo>
                    <a:pt x="572" y="446"/>
                    <a:pt x="574" y="448"/>
                    <a:pt x="576" y="450"/>
                  </a:cubicBezTo>
                  <a:cubicBezTo>
                    <a:pt x="580" y="456"/>
                    <a:pt x="587" y="468"/>
                    <a:pt x="581" y="475"/>
                  </a:cubicBezTo>
                  <a:cubicBezTo>
                    <a:pt x="581" y="475"/>
                    <a:pt x="572" y="483"/>
                    <a:pt x="570" y="486"/>
                  </a:cubicBezTo>
                  <a:cubicBezTo>
                    <a:pt x="565" y="492"/>
                    <a:pt x="567" y="500"/>
                    <a:pt x="570" y="507"/>
                  </a:cubicBezTo>
                  <a:cubicBezTo>
                    <a:pt x="571" y="510"/>
                    <a:pt x="572" y="512"/>
                    <a:pt x="573" y="515"/>
                  </a:cubicBezTo>
                  <a:cubicBezTo>
                    <a:pt x="578" y="524"/>
                    <a:pt x="582" y="533"/>
                    <a:pt x="584" y="543"/>
                  </a:cubicBezTo>
                  <a:cubicBezTo>
                    <a:pt x="588" y="562"/>
                    <a:pt x="576" y="574"/>
                    <a:pt x="562" y="585"/>
                  </a:cubicBezTo>
                  <a:cubicBezTo>
                    <a:pt x="552" y="593"/>
                    <a:pt x="533" y="597"/>
                    <a:pt x="521" y="599"/>
                  </a:cubicBezTo>
                  <a:cubicBezTo>
                    <a:pt x="507" y="601"/>
                    <a:pt x="494" y="602"/>
                    <a:pt x="481" y="603"/>
                  </a:cubicBezTo>
                  <a:cubicBezTo>
                    <a:pt x="459" y="605"/>
                    <a:pt x="432" y="606"/>
                    <a:pt x="424" y="631"/>
                  </a:cubicBezTo>
                  <a:cubicBezTo>
                    <a:pt x="423" y="637"/>
                    <a:pt x="423" y="643"/>
                    <a:pt x="422" y="650"/>
                  </a:cubicBezTo>
                  <a:cubicBezTo>
                    <a:pt x="421" y="664"/>
                    <a:pt x="422" y="679"/>
                    <a:pt x="426" y="693"/>
                  </a:cubicBezTo>
                  <a:cubicBezTo>
                    <a:pt x="431" y="710"/>
                    <a:pt x="437" y="726"/>
                    <a:pt x="444" y="742"/>
                  </a:cubicBezTo>
                  <a:cubicBezTo>
                    <a:pt x="395" y="741"/>
                    <a:pt x="347" y="740"/>
                    <a:pt x="298" y="739"/>
                  </a:cubicBezTo>
                  <a:cubicBezTo>
                    <a:pt x="232" y="737"/>
                    <a:pt x="166" y="735"/>
                    <a:pt x="99" y="733"/>
                  </a:cubicBezTo>
                  <a:cubicBezTo>
                    <a:pt x="94" y="733"/>
                    <a:pt x="88" y="733"/>
                    <a:pt x="83" y="733"/>
                  </a:cubicBezTo>
                  <a:cubicBezTo>
                    <a:pt x="96" y="715"/>
                    <a:pt x="110" y="697"/>
                    <a:pt x="119" y="676"/>
                  </a:cubicBezTo>
                  <a:cubicBezTo>
                    <a:pt x="125" y="663"/>
                    <a:pt x="129" y="650"/>
                    <a:pt x="132" y="637"/>
                  </a:cubicBezTo>
                  <a:cubicBezTo>
                    <a:pt x="136" y="612"/>
                    <a:pt x="133" y="586"/>
                    <a:pt x="126" y="562"/>
                  </a:cubicBezTo>
                  <a:cubicBezTo>
                    <a:pt x="118" y="531"/>
                    <a:pt x="100" y="502"/>
                    <a:pt x="81" y="477"/>
                  </a:cubicBezTo>
                  <a:cubicBezTo>
                    <a:pt x="76" y="471"/>
                    <a:pt x="72" y="467"/>
                    <a:pt x="68" y="461"/>
                  </a:cubicBezTo>
                  <a:cubicBezTo>
                    <a:pt x="59" y="450"/>
                    <a:pt x="51" y="439"/>
                    <a:pt x="44" y="428"/>
                  </a:cubicBezTo>
                  <a:cubicBezTo>
                    <a:pt x="45" y="428"/>
                    <a:pt x="45" y="429"/>
                    <a:pt x="45" y="429"/>
                  </a:cubicBezTo>
                  <a:cubicBezTo>
                    <a:pt x="23" y="393"/>
                    <a:pt x="8" y="353"/>
                    <a:pt x="2" y="310"/>
                  </a:cubicBezTo>
                  <a:cubicBezTo>
                    <a:pt x="0" y="293"/>
                    <a:pt x="0" y="277"/>
                    <a:pt x="1" y="260"/>
                  </a:cubicBezTo>
                  <a:cubicBezTo>
                    <a:pt x="1" y="252"/>
                    <a:pt x="3" y="244"/>
                    <a:pt x="4" y="236"/>
                  </a:cubicBezTo>
                  <a:cubicBezTo>
                    <a:pt x="5" y="225"/>
                    <a:pt x="8" y="214"/>
                    <a:pt x="12" y="204"/>
                  </a:cubicBezTo>
                  <a:cubicBezTo>
                    <a:pt x="13" y="198"/>
                    <a:pt x="15" y="192"/>
                    <a:pt x="17" y="186"/>
                  </a:cubicBezTo>
                  <a:cubicBezTo>
                    <a:pt x="19" y="181"/>
                    <a:pt x="21" y="174"/>
                    <a:pt x="24" y="170"/>
                  </a:cubicBezTo>
                  <a:cubicBezTo>
                    <a:pt x="23" y="171"/>
                    <a:pt x="23" y="171"/>
                    <a:pt x="23" y="171"/>
                  </a:cubicBezTo>
                  <a:cubicBezTo>
                    <a:pt x="38" y="139"/>
                    <a:pt x="53" y="110"/>
                    <a:pt x="77" y="85"/>
                  </a:cubicBezTo>
                  <a:cubicBezTo>
                    <a:pt x="77" y="85"/>
                    <a:pt x="77" y="86"/>
                    <a:pt x="76" y="86"/>
                  </a:cubicBezTo>
                  <a:cubicBezTo>
                    <a:pt x="80" y="80"/>
                    <a:pt x="87" y="75"/>
                    <a:pt x="92" y="71"/>
                  </a:cubicBezTo>
                  <a:cubicBezTo>
                    <a:pt x="99" y="65"/>
                    <a:pt x="106" y="59"/>
                    <a:pt x="114" y="53"/>
                  </a:cubicBezTo>
                  <a:cubicBezTo>
                    <a:pt x="129" y="43"/>
                    <a:pt x="146" y="34"/>
                    <a:pt x="163" y="27"/>
                  </a:cubicBezTo>
                  <a:cubicBezTo>
                    <a:pt x="198" y="12"/>
                    <a:pt x="236" y="4"/>
                    <a:pt x="274" y="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77" name="PA_任意多边形 63"/>
            <p:cNvSpPr/>
            <p:nvPr>
              <p:custDataLst>
                <p:tags r:id="rId78"/>
              </p:custDataLst>
            </p:nvPr>
          </p:nvSpPr>
          <p:spPr bwMode="auto">
            <a:xfrm>
              <a:off x="4280809" y="1543891"/>
              <a:ext cx="3846766" cy="4571951"/>
            </a:xfrm>
            <a:custGeom>
              <a:avLst/>
              <a:gdLst>
                <a:gd name="T0" fmla="*/ 274 w 624"/>
                <a:gd name="T1" fmla="*/ 1 h 742"/>
                <a:gd name="T2" fmla="*/ 379 w 624"/>
                <a:gd name="T3" fmla="*/ 11 h 742"/>
                <a:gd name="T4" fmla="*/ 450 w 624"/>
                <a:gd name="T5" fmla="*/ 46 h 742"/>
                <a:gd name="T6" fmla="*/ 500 w 624"/>
                <a:gd name="T7" fmla="*/ 100 h 742"/>
                <a:gd name="T8" fmla="*/ 514 w 624"/>
                <a:gd name="T9" fmla="*/ 135 h 742"/>
                <a:gd name="T10" fmla="*/ 522 w 624"/>
                <a:gd name="T11" fmla="*/ 205 h 742"/>
                <a:gd name="T12" fmla="*/ 543 w 624"/>
                <a:gd name="T13" fmla="*/ 250 h 742"/>
                <a:gd name="T14" fmla="*/ 564 w 624"/>
                <a:gd name="T15" fmla="*/ 264 h 742"/>
                <a:gd name="T16" fmla="*/ 606 w 624"/>
                <a:gd name="T17" fmla="*/ 294 h 742"/>
                <a:gd name="T18" fmla="*/ 624 w 624"/>
                <a:gd name="T19" fmla="*/ 316 h 742"/>
                <a:gd name="T20" fmla="*/ 613 w 624"/>
                <a:gd name="T21" fmla="*/ 348 h 742"/>
                <a:gd name="T22" fmla="*/ 605 w 624"/>
                <a:gd name="T23" fmla="*/ 353 h 742"/>
                <a:gd name="T24" fmla="*/ 594 w 624"/>
                <a:gd name="T25" fmla="*/ 359 h 742"/>
                <a:gd name="T26" fmla="*/ 575 w 624"/>
                <a:gd name="T27" fmla="*/ 376 h 742"/>
                <a:gd name="T28" fmla="*/ 582 w 624"/>
                <a:gd name="T29" fmla="*/ 393 h 742"/>
                <a:gd name="T30" fmla="*/ 588 w 624"/>
                <a:gd name="T31" fmla="*/ 403 h 742"/>
                <a:gd name="T32" fmla="*/ 592 w 624"/>
                <a:gd name="T33" fmla="*/ 423 h 742"/>
                <a:gd name="T34" fmla="*/ 576 w 624"/>
                <a:gd name="T35" fmla="*/ 436 h 742"/>
                <a:gd name="T36" fmla="*/ 569 w 624"/>
                <a:gd name="T37" fmla="*/ 439 h 742"/>
                <a:gd name="T38" fmla="*/ 571 w 624"/>
                <a:gd name="T39" fmla="*/ 444 h 742"/>
                <a:gd name="T40" fmla="*/ 576 w 624"/>
                <a:gd name="T41" fmla="*/ 450 h 742"/>
                <a:gd name="T42" fmla="*/ 581 w 624"/>
                <a:gd name="T43" fmla="*/ 475 h 742"/>
                <a:gd name="T44" fmla="*/ 570 w 624"/>
                <a:gd name="T45" fmla="*/ 486 h 742"/>
                <a:gd name="T46" fmla="*/ 570 w 624"/>
                <a:gd name="T47" fmla="*/ 507 h 742"/>
                <a:gd name="T48" fmla="*/ 573 w 624"/>
                <a:gd name="T49" fmla="*/ 515 h 742"/>
                <a:gd name="T50" fmla="*/ 584 w 624"/>
                <a:gd name="T51" fmla="*/ 543 h 742"/>
                <a:gd name="T52" fmla="*/ 562 w 624"/>
                <a:gd name="T53" fmla="*/ 585 h 742"/>
                <a:gd name="T54" fmla="*/ 521 w 624"/>
                <a:gd name="T55" fmla="*/ 599 h 742"/>
                <a:gd name="T56" fmla="*/ 481 w 624"/>
                <a:gd name="T57" fmla="*/ 603 h 742"/>
                <a:gd name="T58" fmla="*/ 424 w 624"/>
                <a:gd name="T59" fmla="*/ 631 h 742"/>
                <a:gd name="T60" fmla="*/ 422 w 624"/>
                <a:gd name="T61" fmla="*/ 650 h 742"/>
                <a:gd name="T62" fmla="*/ 426 w 624"/>
                <a:gd name="T63" fmla="*/ 693 h 742"/>
                <a:gd name="T64" fmla="*/ 444 w 624"/>
                <a:gd name="T65" fmla="*/ 742 h 742"/>
                <a:gd name="T66" fmla="*/ 298 w 624"/>
                <a:gd name="T67" fmla="*/ 739 h 742"/>
                <a:gd name="T68" fmla="*/ 99 w 624"/>
                <a:gd name="T69" fmla="*/ 733 h 742"/>
                <a:gd name="T70" fmla="*/ 83 w 624"/>
                <a:gd name="T71" fmla="*/ 733 h 742"/>
                <a:gd name="T72" fmla="*/ 119 w 624"/>
                <a:gd name="T73" fmla="*/ 676 h 742"/>
                <a:gd name="T74" fmla="*/ 132 w 624"/>
                <a:gd name="T75" fmla="*/ 637 h 742"/>
                <a:gd name="T76" fmla="*/ 126 w 624"/>
                <a:gd name="T77" fmla="*/ 562 h 742"/>
                <a:gd name="T78" fmla="*/ 81 w 624"/>
                <a:gd name="T79" fmla="*/ 477 h 742"/>
                <a:gd name="T80" fmla="*/ 68 w 624"/>
                <a:gd name="T81" fmla="*/ 461 h 742"/>
                <a:gd name="T82" fmla="*/ 44 w 624"/>
                <a:gd name="T83" fmla="*/ 428 h 742"/>
                <a:gd name="T84" fmla="*/ 45 w 624"/>
                <a:gd name="T85" fmla="*/ 429 h 742"/>
                <a:gd name="T86" fmla="*/ 2 w 624"/>
                <a:gd name="T87" fmla="*/ 310 h 742"/>
                <a:gd name="T88" fmla="*/ 1 w 624"/>
                <a:gd name="T89" fmla="*/ 260 h 742"/>
                <a:gd name="T90" fmla="*/ 4 w 624"/>
                <a:gd name="T91" fmla="*/ 236 h 742"/>
                <a:gd name="T92" fmla="*/ 12 w 624"/>
                <a:gd name="T93" fmla="*/ 204 h 742"/>
                <a:gd name="T94" fmla="*/ 17 w 624"/>
                <a:gd name="T95" fmla="*/ 186 h 742"/>
                <a:gd name="T96" fmla="*/ 24 w 624"/>
                <a:gd name="T97" fmla="*/ 170 h 742"/>
                <a:gd name="T98" fmla="*/ 23 w 624"/>
                <a:gd name="T99" fmla="*/ 171 h 742"/>
                <a:gd name="T100" fmla="*/ 77 w 624"/>
                <a:gd name="T101" fmla="*/ 85 h 742"/>
                <a:gd name="T102" fmla="*/ 76 w 624"/>
                <a:gd name="T103" fmla="*/ 86 h 742"/>
                <a:gd name="T104" fmla="*/ 92 w 624"/>
                <a:gd name="T105" fmla="*/ 71 h 742"/>
                <a:gd name="T106" fmla="*/ 114 w 624"/>
                <a:gd name="T107" fmla="*/ 53 h 742"/>
                <a:gd name="T108" fmla="*/ 163 w 624"/>
                <a:gd name="T109" fmla="*/ 27 h 742"/>
                <a:gd name="T110" fmla="*/ 274 w 624"/>
                <a:gd name="T111" fmla="*/ 1 h 7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24" h="742">
                  <a:moveTo>
                    <a:pt x="274" y="1"/>
                  </a:moveTo>
                  <a:cubicBezTo>
                    <a:pt x="309" y="0"/>
                    <a:pt x="345" y="2"/>
                    <a:pt x="379" y="11"/>
                  </a:cubicBezTo>
                  <a:cubicBezTo>
                    <a:pt x="404" y="19"/>
                    <a:pt x="428" y="31"/>
                    <a:pt x="450" y="46"/>
                  </a:cubicBezTo>
                  <a:cubicBezTo>
                    <a:pt x="470" y="59"/>
                    <a:pt x="488" y="79"/>
                    <a:pt x="500" y="100"/>
                  </a:cubicBezTo>
                  <a:cubicBezTo>
                    <a:pt x="506" y="111"/>
                    <a:pt x="512" y="122"/>
                    <a:pt x="514" y="135"/>
                  </a:cubicBezTo>
                  <a:cubicBezTo>
                    <a:pt x="518" y="158"/>
                    <a:pt x="518" y="182"/>
                    <a:pt x="522" y="205"/>
                  </a:cubicBezTo>
                  <a:cubicBezTo>
                    <a:pt x="525" y="223"/>
                    <a:pt x="530" y="237"/>
                    <a:pt x="543" y="250"/>
                  </a:cubicBezTo>
                  <a:cubicBezTo>
                    <a:pt x="548" y="256"/>
                    <a:pt x="557" y="260"/>
                    <a:pt x="564" y="264"/>
                  </a:cubicBezTo>
                  <a:cubicBezTo>
                    <a:pt x="578" y="274"/>
                    <a:pt x="593" y="283"/>
                    <a:pt x="606" y="294"/>
                  </a:cubicBezTo>
                  <a:cubicBezTo>
                    <a:pt x="613" y="299"/>
                    <a:pt x="623" y="308"/>
                    <a:pt x="624" y="316"/>
                  </a:cubicBezTo>
                  <a:cubicBezTo>
                    <a:pt x="624" y="316"/>
                    <a:pt x="624" y="339"/>
                    <a:pt x="613" y="348"/>
                  </a:cubicBezTo>
                  <a:cubicBezTo>
                    <a:pt x="610" y="350"/>
                    <a:pt x="607" y="351"/>
                    <a:pt x="605" y="353"/>
                  </a:cubicBezTo>
                  <a:cubicBezTo>
                    <a:pt x="601" y="355"/>
                    <a:pt x="597" y="357"/>
                    <a:pt x="594" y="359"/>
                  </a:cubicBezTo>
                  <a:cubicBezTo>
                    <a:pt x="588" y="363"/>
                    <a:pt x="577" y="368"/>
                    <a:pt x="575" y="376"/>
                  </a:cubicBezTo>
                  <a:cubicBezTo>
                    <a:pt x="573" y="383"/>
                    <a:pt x="579" y="388"/>
                    <a:pt x="582" y="393"/>
                  </a:cubicBezTo>
                  <a:cubicBezTo>
                    <a:pt x="584" y="396"/>
                    <a:pt x="586" y="399"/>
                    <a:pt x="588" y="403"/>
                  </a:cubicBezTo>
                  <a:cubicBezTo>
                    <a:pt x="591" y="409"/>
                    <a:pt x="593" y="417"/>
                    <a:pt x="592" y="423"/>
                  </a:cubicBezTo>
                  <a:cubicBezTo>
                    <a:pt x="590" y="429"/>
                    <a:pt x="582" y="433"/>
                    <a:pt x="576" y="436"/>
                  </a:cubicBezTo>
                  <a:cubicBezTo>
                    <a:pt x="574" y="437"/>
                    <a:pt x="571" y="437"/>
                    <a:pt x="569" y="439"/>
                  </a:cubicBezTo>
                  <a:cubicBezTo>
                    <a:pt x="567" y="441"/>
                    <a:pt x="569" y="442"/>
                    <a:pt x="571" y="444"/>
                  </a:cubicBezTo>
                  <a:cubicBezTo>
                    <a:pt x="572" y="446"/>
                    <a:pt x="574" y="448"/>
                    <a:pt x="576" y="450"/>
                  </a:cubicBezTo>
                  <a:cubicBezTo>
                    <a:pt x="580" y="456"/>
                    <a:pt x="587" y="468"/>
                    <a:pt x="581" y="475"/>
                  </a:cubicBezTo>
                  <a:cubicBezTo>
                    <a:pt x="581" y="475"/>
                    <a:pt x="572" y="483"/>
                    <a:pt x="570" y="486"/>
                  </a:cubicBezTo>
                  <a:cubicBezTo>
                    <a:pt x="565" y="492"/>
                    <a:pt x="567" y="500"/>
                    <a:pt x="570" y="507"/>
                  </a:cubicBezTo>
                  <a:cubicBezTo>
                    <a:pt x="571" y="510"/>
                    <a:pt x="572" y="512"/>
                    <a:pt x="573" y="515"/>
                  </a:cubicBezTo>
                  <a:cubicBezTo>
                    <a:pt x="578" y="524"/>
                    <a:pt x="582" y="533"/>
                    <a:pt x="584" y="543"/>
                  </a:cubicBezTo>
                  <a:cubicBezTo>
                    <a:pt x="588" y="562"/>
                    <a:pt x="576" y="574"/>
                    <a:pt x="562" y="585"/>
                  </a:cubicBezTo>
                  <a:cubicBezTo>
                    <a:pt x="552" y="593"/>
                    <a:pt x="533" y="597"/>
                    <a:pt x="521" y="599"/>
                  </a:cubicBezTo>
                  <a:cubicBezTo>
                    <a:pt x="507" y="601"/>
                    <a:pt x="494" y="602"/>
                    <a:pt x="481" y="603"/>
                  </a:cubicBezTo>
                  <a:cubicBezTo>
                    <a:pt x="459" y="605"/>
                    <a:pt x="432" y="606"/>
                    <a:pt x="424" y="631"/>
                  </a:cubicBezTo>
                  <a:cubicBezTo>
                    <a:pt x="423" y="637"/>
                    <a:pt x="423" y="643"/>
                    <a:pt x="422" y="650"/>
                  </a:cubicBezTo>
                  <a:cubicBezTo>
                    <a:pt x="421" y="664"/>
                    <a:pt x="422" y="679"/>
                    <a:pt x="426" y="693"/>
                  </a:cubicBezTo>
                  <a:cubicBezTo>
                    <a:pt x="431" y="710"/>
                    <a:pt x="437" y="726"/>
                    <a:pt x="444" y="742"/>
                  </a:cubicBezTo>
                  <a:cubicBezTo>
                    <a:pt x="395" y="741"/>
                    <a:pt x="347" y="740"/>
                    <a:pt x="298" y="739"/>
                  </a:cubicBezTo>
                  <a:cubicBezTo>
                    <a:pt x="232" y="737"/>
                    <a:pt x="166" y="735"/>
                    <a:pt x="99" y="733"/>
                  </a:cubicBezTo>
                  <a:cubicBezTo>
                    <a:pt x="94" y="733"/>
                    <a:pt x="88" y="733"/>
                    <a:pt x="83" y="733"/>
                  </a:cubicBezTo>
                  <a:cubicBezTo>
                    <a:pt x="96" y="715"/>
                    <a:pt x="110" y="697"/>
                    <a:pt x="119" y="676"/>
                  </a:cubicBezTo>
                  <a:cubicBezTo>
                    <a:pt x="125" y="663"/>
                    <a:pt x="129" y="650"/>
                    <a:pt x="132" y="637"/>
                  </a:cubicBezTo>
                  <a:cubicBezTo>
                    <a:pt x="136" y="612"/>
                    <a:pt x="133" y="586"/>
                    <a:pt x="126" y="562"/>
                  </a:cubicBezTo>
                  <a:cubicBezTo>
                    <a:pt x="118" y="531"/>
                    <a:pt x="100" y="502"/>
                    <a:pt x="81" y="477"/>
                  </a:cubicBezTo>
                  <a:cubicBezTo>
                    <a:pt x="76" y="471"/>
                    <a:pt x="72" y="467"/>
                    <a:pt x="68" y="461"/>
                  </a:cubicBezTo>
                  <a:cubicBezTo>
                    <a:pt x="59" y="450"/>
                    <a:pt x="51" y="439"/>
                    <a:pt x="44" y="428"/>
                  </a:cubicBezTo>
                  <a:cubicBezTo>
                    <a:pt x="45" y="428"/>
                    <a:pt x="45" y="429"/>
                    <a:pt x="45" y="429"/>
                  </a:cubicBezTo>
                  <a:cubicBezTo>
                    <a:pt x="23" y="393"/>
                    <a:pt x="8" y="353"/>
                    <a:pt x="2" y="310"/>
                  </a:cubicBezTo>
                  <a:cubicBezTo>
                    <a:pt x="0" y="293"/>
                    <a:pt x="0" y="277"/>
                    <a:pt x="1" y="260"/>
                  </a:cubicBezTo>
                  <a:cubicBezTo>
                    <a:pt x="1" y="252"/>
                    <a:pt x="3" y="244"/>
                    <a:pt x="4" y="236"/>
                  </a:cubicBezTo>
                  <a:cubicBezTo>
                    <a:pt x="5" y="225"/>
                    <a:pt x="8" y="214"/>
                    <a:pt x="12" y="204"/>
                  </a:cubicBezTo>
                  <a:cubicBezTo>
                    <a:pt x="13" y="198"/>
                    <a:pt x="15" y="192"/>
                    <a:pt x="17" y="186"/>
                  </a:cubicBezTo>
                  <a:cubicBezTo>
                    <a:pt x="19" y="181"/>
                    <a:pt x="21" y="174"/>
                    <a:pt x="24" y="170"/>
                  </a:cubicBezTo>
                  <a:cubicBezTo>
                    <a:pt x="23" y="171"/>
                    <a:pt x="23" y="171"/>
                    <a:pt x="23" y="171"/>
                  </a:cubicBezTo>
                  <a:cubicBezTo>
                    <a:pt x="38" y="139"/>
                    <a:pt x="53" y="110"/>
                    <a:pt x="77" y="85"/>
                  </a:cubicBezTo>
                  <a:cubicBezTo>
                    <a:pt x="77" y="85"/>
                    <a:pt x="77" y="86"/>
                    <a:pt x="76" y="86"/>
                  </a:cubicBezTo>
                  <a:cubicBezTo>
                    <a:pt x="80" y="80"/>
                    <a:pt x="87" y="75"/>
                    <a:pt x="92" y="71"/>
                  </a:cubicBezTo>
                  <a:cubicBezTo>
                    <a:pt x="99" y="65"/>
                    <a:pt x="106" y="59"/>
                    <a:pt x="114" y="53"/>
                  </a:cubicBezTo>
                  <a:cubicBezTo>
                    <a:pt x="129" y="43"/>
                    <a:pt x="146" y="34"/>
                    <a:pt x="163" y="27"/>
                  </a:cubicBezTo>
                  <a:cubicBezTo>
                    <a:pt x="198" y="12"/>
                    <a:pt x="236" y="4"/>
                    <a:pt x="274" y="1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78" name="PA_任意多边形 64"/>
            <p:cNvSpPr/>
            <p:nvPr>
              <p:custDataLst>
                <p:tags r:id="rId79"/>
              </p:custDataLst>
            </p:nvPr>
          </p:nvSpPr>
          <p:spPr bwMode="auto">
            <a:xfrm>
              <a:off x="4317852" y="1586633"/>
              <a:ext cx="3772680" cy="4492167"/>
            </a:xfrm>
            <a:custGeom>
              <a:avLst/>
              <a:gdLst>
                <a:gd name="T0" fmla="*/ 88 w 612"/>
                <a:gd name="T1" fmla="*/ 720 h 729"/>
                <a:gd name="T2" fmla="*/ 131 w 612"/>
                <a:gd name="T3" fmla="*/ 631 h 729"/>
                <a:gd name="T4" fmla="*/ 79 w 612"/>
                <a:gd name="T5" fmla="*/ 466 h 729"/>
                <a:gd name="T6" fmla="*/ 66 w 612"/>
                <a:gd name="T7" fmla="*/ 450 h 729"/>
                <a:gd name="T8" fmla="*/ 44 w 612"/>
                <a:gd name="T9" fmla="*/ 418 h 729"/>
                <a:gd name="T10" fmla="*/ 1 w 612"/>
                <a:gd name="T11" fmla="*/ 253 h 729"/>
                <a:gd name="T12" fmla="*/ 4 w 612"/>
                <a:gd name="T13" fmla="*/ 230 h 729"/>
                <a:gd name="T14" fmla="*/ 17 w 612"/>
                <a:gd name="T15" fmla="*/ 181 h 729"/>
                <a:gd name="T16" fmla="*/ 23 w 612"/>
                <a:gd name="T17" fmla="*/ 166 h 729"/>
                <a:gd name="T18" fmla="*/ 23 w 612"/>
                <a:gd name="T19" fmla="*/ 166 h 729"/>
                <a:gd name="T20" fmla="*/ 75 w 612"/>
                <a:gd name="T21" fmla="*/ 82 h 729"/>
                <a:gd name="T22" fmla="*/ 86 w 612"/>
                <a:gd name="T23" fmla="*/ 71 h 729"/>
                <a:gd name="T24" fmla="*/ 111 w 612"/>
                <a:gd name="T25" fmla="*/ 51 h 729"/>
                <a:gd name="T26" fmla="*/ 268 w 612"/>
                <a:gd name="T27" fmla="*/ 0 h 729"/>
                <a:gd name="T28" fmla="*/ 371 w 612"/>
                <a:gd name="T29" fmla="*/ 10 h 729"/>
                <a:gd name="T30" fmla="*/ 489 w 612"/>
                <a:gd name="T31" fmla="*/ 96 h 729"/>
                <a:gd name="T32" fmla="*/ 506 w 612"/>
                <a:gd name="T33" fmla="*/ 164 h 729"/>
                <a:gd name="T34" fmla="*/ 533 w 612"/>
                <a:gd name="T35" fmla="*/ 247 h 729"/>
                <a:gd name="T36" fmla="*/ 555 w 612"/>
                <a:gd name="T37" fmla="*/ 262 h 729"/>
                <a:gd name="T38" fmla="*/ 597 w 612"/>
                <a:gd name="T39" fmla="*/ 291 h 729"/>
                <a:gd name="T40" fmla="*/ 612 w 612"/>
                <a:gd name="T41" fmla="*/ 309 h 729"/>
                <a:gd name="T42" fmla="*/ 596 w 612"/>
                <a:gd name="T43" fmla="*/ 341 h 729"/>
                <a:gd name="T44" fmla="*/ 585 w 612"/>
                <a:gd name="T45" fmla="*/ 347 h 729"/>
                <a:gd name="T46" fmla="*/ 563 w 612"/>
                <a:gd name="T47" fmla="*/ 367 h 729"/>
                <a:gd name="T48" fmla="*/ 571 w 612"/>
                <a:gd name="T49" fmla="*/ 389 h 729"/>
                <a:gd name="T50" fmla="*/ 580 w 612"/>
                <a:gd name="T51" fmla="*/ 415 h 729"/>
                <a:gd name="T52" fmla="*/ 568 w 612"/>
                <a:gd name="T53" fmla="*/ 423 h 729"/>
                <a:gd name="T54" fmla="*/ 559 w 612"/>
                <a:gd name="T55" fmla="*/ 428 h 729"/>
                <a:gd name="T56" fmla="*/ 560 w 612"/>
                <a:gd name="T57" fmla="*/ 441 h 729"/>
                <a:gd name="T58" fmla="*/ 565 w 612"/>
                <a:gd name="T59" fmla="*/ 446 h 729"/>
                <a:gd name="T60" fmla="*/ 569 w 612"/>
                <a:gd name="T61" fmla="*/ 465 h 729"/>
                <a:gd name="T62" fmla="*/ 559 w 612"/>
                <a:gd name="T63" fmla="*/ 476 h 729"/>
                <a:gd name="T64" fmla="*/ 562 w 612"/>
                <a:gd name="T65" fmla="*/ 511 h 729"/>
                <a:gd name="T66" fmla="*/ 572 w 612"/>
                <a:gd name="T67" fmla="*/ 537 h 729"/>
                <a:gd name="T68" fmla="*/ 514 w 612"/>
                <a:gd name="T69" fmla="*/ 586 h 729"/>
                <a:gd name="T70" fmla="*/ 472 w 612"/>
                <a:gd name="T71" fmla="*/ 590 h 729"/>
                <a:gd name="T72" fmla="*/ 410 w 612"/>
                <a:gd name="T73" fmla="*/ 640 h 729"/>
                <a:gd name="T74" fmla="*/ 414 w 612"/>
                <a:gd name="T75" fmla="*/ 688 h 729"/>
                <a:gd name="T76" fmla="*/ 93 w 612"/>
                <a:gd name="T77" fmla="*/ 720 h 7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612" h="729">
                  <a:moveTo>
                    <a:pt x="93" y="720"/>
                  </a:moveTo>
                  <a:cubicBezTo>
                    <a:pt x="92" y="720"/>
                    <a:pt x="90" y="720"/>
                    <a:pt x="88" y="720"/>
                  </a:cubicBezTo>
                  <a:cubicBezTo>
                    <a:pt x="100" y="705"/>
                    <a:pt x="111" y="689"/>
                    <a:pt x="119" y="671"/>
                  </a:cubicBezTo>
                  <a:cubicBezTo>
                    <a:pt x="125" y="658"/>
                    <a:pt x="129" y="645"/>
                    <a:pt x="131" y="631"/>
                  </a:cubicBezTo>
                  <a:cubicBezTo>
                    <a:pt x="136" y="609"/>
                    <a:pt x="134" y="584"/>
                    <a:pt x="126" y="554"/>
                  </a:cubicBezTo>
                  <a:cubicBezTo>
                    <a:pt x="118" y="521"/>
                    <a:pt x="99" y="492"/>
                    <a:pt x="79" y="466"/>
                  </a:cubicBezTo>
                  <a:cubicBezTo>
                    <a:pt x="77" y="463"/>
                    <a:pt x="74" y="460"/>
                    <a:pt x="72" y="457"/>
                  </a:cubicBezTo>
                  <a:cubicBezTo>
                    <a:pt x="70" y="455"/>
                    <a:pt x="68" y="453"/>
                    <a:pt x="66" y="450"/>
                  </a:cubicBezTo>
                  <a:cubicBezTo>
                    <a:pt x="57" y="439"/>
                    <a:pt x="50" y="428"/>
                    <a:pt x="44" y="418"/>
                  </a:cubicBezTo>
                  <a:cubicBezTo>
                    <a:pt x="44" y="418"/>
                    <a:pt x="44" y="418"/>
                    <a:pt x="44" y="418"/>
                  </a:cubicBezTo>
                  <a:cubicBezTo>
                    <a:pt x="21" y="380"/>
                    <a:pt x="7" y="341"/>
                    <a:pt x="2" y="302"/>
                  </a:cubicBezTo>
                  <a:cubicBezTo>
                    <a:pt x="0" y="285"/>
                    <a:pt x="0" y="269"/>
                    <a:pt x="1" y="253"/>
                  </a:cubicBezTo>
                  <a:cubicBezTo>
                    <a:pt x="1" y="248"/>
                    <a:pt x="2" y="243"/>
                    <a:pt x="3" y="238"/>
                  </a:cubicBezTo>
                  <a:cubicBezTo>
                    <a:pt x="3" y="235"/>
                    <a:pt x="3" y="233"/>
                    <a:pt x="4" y="230"/>
                  </a:cubicBezTo>
                  <a:cubicBezTo>
                    <a:pt x="5" y="219"/>
                    <a:pt x="8" y="209"/>
                    <a:pt x="11" y="198"/>
                  </a:cubicBezTo>
                  <a:cubicBezTo>
                    <a:pt x="13" y="193"/>
                    <a:pt x="15" y="187"/>
                    <a:pt x="17" y="181"/>
                  </a:cubicBezTo>
                  <a:cubicBezTo>
                    <a:pt x="17" y="180"/>
                    <a:pt x="18" y="178"/>
                    <a:pt x="18" y="177"/>
                  </a:cubicBezTo>
                  <a:cubicBezTo>
                    <a:pt x="19" y="173"/>
                    <a:pt x="21" y="169"/>
                    <a:pt x="23" y="166"/>
                  </a:cubicBezTo>
                  <a:cubicBezTo>
                    <a:pt x="20" y="164"/>
                    <a:pt x="20" y="164"/>
                    <a:pt x="20" y="164"/>
                  </a:cubicBezTo>
                  <a:cubicBezTo>
                    <a:pt x="23" y="166"/>
                    <a:pt x="23" y="166"/>
                    <a:pt x="23" y="166"/>
                  </a:cubicBezTo>
                  <a:cubicBezTo>
                    <a:pt x="35" y="139"/>
                    <a:pt x="51" y="108"/>
                    <a:pt x="75" y="82"/>
                  </a:cubicBezTo>
                  <a:cubicBezTo>
                    <a:pt x="75" y="82"/>
                    <a:pt x="75" y="82"/>
                    <a:pt x="75" y="82"/>
                  </a:cubicBezTo>
                  <a:cubicBezTo>
                    <a:pt x="76" y="81"/>
                    <a:pt x="76" y="81"/>
                    <a:pt x="76" y="81"/>
                  </a:cubicBezTo>
                  <a:cubicBezTo>
                    <a:pt x="79" y="78"/>
                    <a:pt x="82" y="75"/>
                    <a:pt x="86" y="71"/>
                  </a:cubicBezTo>
                  <a:cubicBezTo>
                    <a:pt x="87" y="70"/>
                    <a:pt x="88" y="69"/>
                    <a:pt x="90" y="68"/>
                  </a:cubicBezTo>
                  <a:cubicBezTo>
                    <a:pt x="97" y="62"/>
                    <a:pt x="104" y="56"/>
                    <a:pt x="111" y="51"/>
                  </a:cubicBezTo>
                  <a:cubicBezTo>
                    <a:pt x="126" y="41"/>
                    <a:pt x="142" y="32"/>
                    <a:pt x="159" y="25"/>
                  </a:cubicBezTo>
                  <a:cubicBezTo>
                    <a:pt x="192" y="11"/>
                    <a:pt x="228" y="3"/>
                    <a:pt x="268" y="0"/>
                  </a:cubicBezTo>
                  <a:cubicBezTo>
                    <a:pt x="275" y="0"/>
                    <a:pt x="282" y="0"/>
                    <a:pt x="289" y="0"/>
                  </a:cubicBezTo>
                  <a:cubicBezTo>
                    <a:pt x="320" y="0"/>
                    <a:pt x="347" y="3"/>
                    <a:pt x="371" y="10"/>
                  </a:cubicBezTo>
                  <a:cubicBezTo>
                    <a:pt x="394" y="17"/>
                    <a:pt x="416" y="27"/>
                    <a:pt x="440" y="44"/>
                  </a:cubicBezTo>
                  <a:cubicBezTo>
                    <a:pt x="460" y="57"/>
                    <a:pt x="478" y="76"/>
                    <a:pt x="489" y="96"/>
                  </a:cubicBezTo>
                  <a:cubicBezTo>
                    <a:pt x="494" y="106"/>
                    <a:pt x="500" y="117"/>
                    <a:pt x="502" y="129"/>
                  </a:cubicBezTo>
                  <a:cubicBezTo>
                    <a:pt x="504" y="140"/>
                    <a:pt x="505" y="153"/>
                    <a:pt x="506" y="164"/>
                  </a:cubicBezTo>
                  <a:cubicBezTo>
                    <a:pt x="507" y="176"/>
                    <a:pt x="508" y="188"/>
                    <a:pt x="510" y="199"/>
                  </a:cubicBezTo>
                  <a:cubicBezTo>
                    <a:pt x="513" y="218"/>
                    <a:pt x="519" y="233"/>
                    <a:pt x="533" y="247"/>
                  </a:cubicBezTo>
                  <a:cubicBezTo>
                    <a:pt x="537" y="252"/>
                    <a:pt x="544" y="256"/>
                    <a:pt x="549" y="259"/>
                  </a:cubicBezTo>
                  <a:cubicBezTo>
                    <a:pt x="551" y="260"/>
                    <a:pt x="553" y="261"/>
                    <a:pt x="555" y="262"/>
                  </a:cubicBezTo>
                  <a:cubicBezTo>
                    <a:pt x="559" y="265"/>
                    <a:pt x="559" y="265"/>
                    <a:pt x="559" y="265"/>
                  </a:cubicBezTo>
                  <a:cubicBezTo>
                    <a:pt x="572" y="273"/>
                    <a:pt x="585" y="282"/>
                    <a:pt x="597" y="291"/>
                  </a:cubicBezTo>
                  <a:cubicBezTo>
                    <a:pt x="600" y="294"/>
                    <a:pt x="611" y="303"/>
                    <a:pt x="612" y="309"/>
                  </a:cubicBezTo>
                  <a:cubicBezTo>
                    <a:pt x="612" y="309"/>
                    <a:pt x="612" y="309"/>
                    <a:pt x="612" y="309"/>
                  </a:cubicBezTo>
                  <a:cubicBezTo>
                    <a:pt x="612" y="314"/>
                    <a:pt x="611" y="330"/>
                    <a:pt x="603" y="336"/>
                  </a:cubicBezTo>
                  <a:cubicBezTo>
                    <a:pt x="601" y="338"/>
                    <a:pt x="598" y="339"/>
                    <a:pt x="596" y="341"/>
                  </a:cubicBezTo>
                  <a:cubicBezTo>
                    <a:pt x="593" y="342"/>
                    <a:pt x="593" y="342"/>
                    <a:pt x="593" y="342"/>
                  </a:cubicBezTo>
                  <a:cubicBezTo>
                    <a:pt x="590" y="344"/>
                    <a:pt x="587" y="346"/>
                    <a:pt x="585" y="347"/>
                  </a:cubicBezTo>
                  <a:cubicBezTo>
                    <a:pt x="584" y="348"/>
                    <a:pt x="582" y="349"/>
                    <a:pt x="581" y="349"/>
                  </a:cubicBezTo>
                  <a:cubicBezTo>
                    <a:pt x="574" y="353"/>
                    <a:pt x="565" y="358"/>
                    <a:pt x="563" y="367"/>
                  </a:cubicBezTo>
                  <a:cubicBezTo>
                    <a:pt x="561" y="376"/>
                    <a:pt x="566" y="382"/>
                    <a:pt x="569" y="386"/>
                  </a:cubicBezTo>
                  <a:cubicBezTo>
                    <a:pt x="570" y="387"/>
                    <a:pt x="571" y="388"/>
                    <a:pt x="571" y="389"/>
                  </a:cubicBezTo>
                  <a:cubicBezTo>
                    <a:pt x="574" y="393"/>
                    <a:pt x="575" y="396"/>
                    <a:pt x="576" y="398"/>
                  </a:cubicBezTo>
                  <a:cubicBezTo>
                    <a:pt x="579" y="404"/>
                    <a:pt x="580" y="410"/>
                    <a:pt x="580" y="415"/>
                  </a:cubicBezTo>
                  <a:cubicBezTo>
                    <a:pt x="579" y="418"/>
                    <a:pt x="572" y="421"/>
                    <a:pt x="568" y="423"/>
                  </a:cubicBezTo>
                  <a:cubicBezTo>
                    <a:pt x="568" y="423"/>
                    <a:pt x="568" y="423"/>
                    <a:pt x="568" y="423"/>
                  </a:cubicBezTo>
                  <a:cubicBezTo>
                    <a:pt x="567" y="423"/>
                    <a:pt x="567" y="424"/>
                    <a:pt x="566" y="424"/>
                  </a:cubicBezTo>
                  <a:cubicBezTo>
                    <a:pt x="564" y="425"/>
                    <a:pt x="561" y="426"/>
                    <a:pt x="559" y="428"/>
                  </a:cubicBezTo>
                  <a:cubicBezTo>
                    <a:pt x="557" y="430"/>
                    <a:pt x="556" y="432"/>
                    <a:pt x="556" y="434"/>
                  </a:cubicBezTo>
                  <a:cubicBezTo>
                    <a:pt x="556" y="437"/>
                    <a:pt x="558" y="439"/>
                    <a:pt x="560" y="441"/>
                  </a:cubicBezTo>
                  <a:cubicBezTo>
                    <a:pt x="561" y="441"/>
                    <a:pt x="561" y="441"/>
                    <a:pt x="561" y="441"/>
                  </a:cubicBezTo>
                  <a:cubicBezTo>
                    <a:pt x="562" y="443"/>
                    <a:pt x="564" y="445"/>
                    <a:pt x="565" y="446"/>
                  </a:cubicBezTo>
                  <a:cubicBezTo>
                    <a:pt x="569" y="452"/>
                    <a:pt x="573" y="461"/>
                    <a:pt x="570" y="464"/>
                  </a:cubicBezTo>
                  <a:cubicBezTo>
                    <a:pt x="569" y="465"/>
                    <a:pt x="569" y="465"/>
                    <a:pt x="569" y="465"/>
                  </a:cubicBezTo>
                  <a:cubicBezTo>
                    <a:pt x="569" y="466"/>
                    <a:pt x="568" y="466"/>
                    <a:pt x="567" y="467"/>
                  </a:cubicBezTo>
                  <a:cubicBezTo>
                    <a:pt x="564" y="471"/>
                    <a:pt x="561" y="474"/>
                    <a:pt x="559" y="476"/>
                  </a:cubicBezTo>
                  <a:cubicBezTo>
                    <a:pt x="556" y="481"/>
                    <a:pt x="552" y="489"/>
                    <a:pt x="558" y="502"/>
                  </a:cubicBezTo>
                  <a:cubicBezTo>
                    <a:pt x="559" y="505"/>
                    <a:pt x="561" y="508"/>
                    <a:pt x="562" y="511"/>
                  </a:cubicBezTo>
                  <a:cubicBezTo>
                    <a:pt x="563" y="512"/>
                    <a:pt x="563" y="512"/>
                    <a:pt x="563" y="512"/>
                  </a:cubicBezTo>
                  <a:cubicBezTo>
                    <a:pt x="567" y="520"/>
                    <a:pt x="571" y="528"/>
                    <a:pt x="572" y="537"/>
                  </a:cubicBezTo>
                  <a:cubicBezTo>
                    <a:pt x="575" y="552"/>
                    <a:pt x="567" y="562"/>
                    <a:pt x="552" y="574"/>
                  </a:cubicBezTo>
                  <a:cubicBezTo>
                    <a:pt x="542" y="581"/>
                    <a:pt x="523" y="585"/>
                    <a:pt x="514" y="586"/>
                  </a:cubicBezTo>
                  <a:cubicBezTo>
                    <a:pt x="501" y="588"/>
                    <a:pt x="489" y="589"/>
                    <a:pt x="477" y="590"/>
                  </a:cubicBezTo>
                  <a:cubicBezTo>
                    <a:pt x="472" y="590"/>
                    <a:pt x="472" y="590"/>
                    <a:pt x="472" y="590"/>
                  </a:cubicBezTo>
                  <a:cubicBezTo>
                    <a:pt x="451" y="592"/>
                    <a:pt x="421" y="594"/>
                    <a:pt x="413" y="622"/>
                  </a:cubicBezTo>
                  <a:cubicBezTo>
                    <a:pt x="411" y="628"/>
                    <a:pt x="411" y="634"/>
                    <a:pt x="410" y="640"/>
                  </a:cubicBezTo>
                  <a:cubicBezTo>
                    <a:pt x="410" y="643"/>
                    <a:pt x="410" y="643"/>
                    <a:pt x="410" y="643"/>
                  </a:cubicBezTo>
                  <a:cubicBezTo>
                    <a:pt x="409" y="660"/>
                    <a:pt x="411" y="675"/>
                    <a:pt x="414" y="688"/>
                  </a:cubicBezTo>
                  <a:cubicBezTo>
                    <a:pt x="418" y="702"/>
                    <a:pt x="423" y="716"/>
                    <a:pt x="429" y="729"/>
                  </a:cubicBezTo>
                  <a:cubicBezTo>
                    <a:pt x="93" y="720"/>
                    <a:pt x="93" y="720"/>
                    <a:pt x="93" y="72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79" name="PA_任意多边形 76"/>
            <p:cNvSpPr/>
            <p:nvPr>
              <p:custDataLst>
                <p:tags r:id="rId80"/>
              </p:custDataLst>
            </p:nvPr>
          </p:nvSpPr>
          <p:spPr bwMode="auto">
            <a:xfrm>
              <a:off x="7844054" y="3947407"/>
              <a:ext cx="5699" cy="12823"/>
            </a:xfrm>
            <a:custGeom>
              <a:avLst/>
              <a:gdLst>
                <a:gd name="T0" fmla="*/ 0 w 4"/>
                <a:gd name="T1" fmla="*/ 9 h 9"/>
                <a:gd name="T2" fmla="*/ 0 w 4"/>
                <a:gd name="T3" fmla="*/ 9 h 9"/>
                <a:gd name="T4" fmla="*/ 0 w 4"/>
                <a:gd name="T5" fmla="*/ 9 h 9"/>
                <a:gd name="T6" fmla="*/ 4 w 4"/>
                <a:gd name="T7" fmla="*/ 0 h 9"/>
                <a:gd name="T8" fmla="*/ 0 w 4"/>
                <a:gd name="T9" fmla="*/ 9 h 9"/>
                <a:gd name="T10" fmla="*/ 0 w 4"/>
                <a:gd name="T11" fmla="*/ 9 h 9"/>
                <a:gd name="T12" fmla="*/ 0 w 4"/>
                <a:gd name="T13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9">
                  <a:moveTo>
                    <a:pt x="0" y="9"/>
                  </a:moveTo>
                  <a:lnTo>
                    <a:pt x="0" y="9"/>
                  </a:lnTo>
                  <a:lnTo>
                    <a:pt x="0" y="9"/>
                  </a:lnTo>
                  <a:lnTo>
                    <a:pt x="4" y="0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80" name="PA_任意多边形 77"/>
            <p:cNvSpPr/>
            <p:nvPr>
              <p:custDataLst>
                <p:tags r:id="rId81"/>
              </p:custDataLst>
            </p:nvPr>
          </p:nvSpPr>
          <p:spPr bwMode="auto">
            <a:xfrm>
              <a:off x="7844054" y="3960229"/>
              <a:ext cx="0" cy="5699"/>
            </a:xfrm>
            <a:custGeom>
              <a:avLst/>
              <a:gdLst>
                <a:gd name="T0" fmla="*/ 0 h 4"/>
                <a:gd name="T1" fmla="*/ 4 h 4"/>
                <a:gd name="T2" fmla="*/ 0 h 4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4">
                  <a:moveTo>
                    <a:pt x="0" y="0"/>
                  </a:moveTo>
                  <a:lnTo>
                    <a:pt x="0" y="4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81" name="PA_任意多边形 78"/>
            <p:cNvSpPr/>
            <p:nvPr>
              <p:custDataLst>
                <p:tags r:id="rId82"/>
              </p:custDataLst>
            </p:nvPr>
          </p:nvSpPr>
          <p:spPr bwMode="auto">
            <a:xfrm>
              <a:off x="7844054" y="3965928"/>
              <a:ext cx="0" cy="5699"/>
            </a:xfrm>
            <a:custGeom>
              <a:avLst/>
              <a:gdLst>
                <a:gd name="T0" fmla="*/ 4 h 4"/>
                <a:gd name="T1" fmla="*/ 4 h 4"/>
                <a:gd name="T2" fmla="*/ 0 h 4"/>
                <a:gd name="T3" fmla="*/ 0 h 4"/>
                <a:gd name="T4" fmla="*/ 0 h 4"/>
                <a:gd name="T5" fmla="*/ 0 h 4"/>
                <a:gd name="T6" fmla="*/ 4 h 4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</a:cxnLst>
              <a:rect l="0" t="0" r="r" b="b"/>
              <a:pathLst>
                <a:path h="4">
                  <a:moveTo>
                    <a:pt x="0" y="4"/>
                  </a:moveTo>
                  <a:lnTo>
                    <a:pt x="0" y="4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82" name="PA_任意多边形 79"/>
            <p:cNvSpPr/>
            <p:nvPr>
              <p:custDataLst>
                <p:tags r:id="rId83"/>
              </p:custDataLst>
            </p:nvPr>
          </p:nvSpPr>
          <p:spPr bwMode="auto">
            <a:xfrm>
              <a:off x="7868275" y="3990149"/>
              <a:ext cx="5699" cy="7124"/>
            </a:xfrm>
            <a:custGeom>
              <a:avLst/>
              <a:gdLst>
                <a:gd name="T0" fmla="*/ 4 w 4"/>
                <a:gd name="T1" fmla="*/ 0 h 5"/>
                <a:gd name="T2" fmla="*/ 4 w 4"/>
                <a:gd name="T3" fmla="*/ 0 h 5"/>
                <a:gd name="T4" fmla="*/ 0 w 4"/>
                <a:gd name="T5" fmla="*/ 5 h 5"/>
                <a:gd name="T6" fmla="*/ 4 w 4"/>
                <a:gd name="T7" fmla="*/ 5 h 5"/>
                <a:gd name="T8" fmla="*/ 4 w 4"/>
                <a:gd name="T9" fmla="*/ 5 h 5"/>
                <a:gd name="T10" fmla="*/ 4 w 4"/>
                <a:gd name="T1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5">
                  <a:moveTo>
                    <a:pt x="4" y="0"/>
                  </a:moveTo>
                  <a:lnTo>
                    <a:pt x="4" y="0"/>
                  </a:lnTo>
                  <a:lnTo>
                    <a:pt x="0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83" name="PA_矩形 80"/>
            <p:cNvSpPr>
              <a:spLocks noChangeArrowheads="1"/>
            </p:cNvSpPr>
            <p:nvPr>
              <p:custDataLst>
                <p:tags r:id="rId84"/>
              </p:custDataLst>
            </p:nvPr>
          </p:nvSpPr>
          <p:spPr bwMode="auto">
            <a:xfrm>
              <a:off x="7868275" y="3997272"/>
              <a:ext cx="1425" cy="5699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84" name="PA_矩形 81"/>
            <p:cNvSpPr>
              <a:spLocks noChangeArrowheads="1"/>
            </p:cNvSpPr>
            <p:nvPr>
              <p:custDataLst>
                <p:tags r:id="rId85"/>
              </p:custDataLst>
            </p:nvPr>
          </p:nvSpPr>
          <p:spPr bwMode="auto">
            <a:xfrm>
              <a:off x="7825533" y="4310712"/>
              <a:ext cx="1425" cy="142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85" name="PA_矩形 82"/>
            <p:cNvSpPr>
              <a:spLocks noChangeArrowheads="1"/>
            </p:cNvSpPr>
            <p:nvPr>
              <p:custDataLst>
                <p:tags r:id="rId86"/>
              </p:custDataLst>
            </p:nvPr>
          </p:nvSpPr>
          <p:spPr bwMode="auto">
            <a:xfrm>
              <a:off x="7849753" y="4347755"/>
              <a:ext cx="1425" cy="142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86" name="PA_矩形 83"/>
            <p:cNvSpPr>
              <a:spLocks noChangeArrowheads="1"/>
            </p:cNvSpPr>
            <p:nvPr>
              <p:custDataLst>
                <p:tags r:id="rId87"/>
              </p:custDataLst>
            </p:nvPr>
          </p:nvSpPr>
          <p:spPr bwMode="auto">
            <a:xfrm>
              <a:off x="7849753" y="4347755"/>
              <a:ext cx="1425" cy="5699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87" name="PA_矩形 84"/>
            <p:cNvSpPr>
              <a:spLocks noChangeArrowheads="1"/>
            </p:cNvSpPr>
            <p:nvPr>
              <p:custDataLst>
                <p:tags r:id="rId88"/>
              </p:custDataLst>
            </p:nvPr>
          </p:nvSpPr>
          <p:spPr bwMode="auto">
            <a:xfrm>
              <a:off x="7873973" y="4427540"/>
              <a:ext cx="1425" cy="142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88" name="PA_矩形 85"/>
            <p:cNvSpPr>
              <a:spLocks noChangeArrowheads="1"/>
            </p:cNvSpPr>
            <p:nvPr>
              <p:custDataLst>
                <p:tags r:id="rId89"/>
              </p:custDataLst>
            </p:nvPr>
          </p:nvSpPr>
          <p:spPr bwMode="auto">
            <a:xfrm>
              <a:off x="7992225" y="3725149"/>
              <a:ext cx="1425" cy="142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89" name="PA_任意多边形 86"/>
            <p:cNvSpPr/>
            <p:nvPr>
              <p:custDataLst>
                <p:tags r:id="rId90"/>
              </p:custDataLst>
            </p:nvPr>
          </p:nvSpPr>
          <p:spPr bwMode="auto">
            <a:xfrm>
              <a:off x="7844054" y="3947407"/>
              <a:ext cx="5699" cy="12823"/>
            </a:xfrm>
            <a:custGeom>
              <a:avLst/>
              <a:gdLst>
                <a:gd name="T0" fmla="*/ 0 w 4"/>
                <a:gd name="T1" fmla="*/ 9 h 9"/>
                <a:gd name="T2" fmla="*/ 0 w 4"/>
                <a:gd name="T3" fmla="*/ 9 h 9"/>
                <a:gd name="T4" fmla="*/ 0 w 4"/>
                <a:gd name="T5" fmla="*/ 9 h 9"/>
                <a:gd name="T6" fmla="*/ 4 w 4"/>
                <a:gd name="T7" fmla="*/ 0 h 9"/>
                <a:gd name="T8" fmla="*/ 0 w 4"/>
                <a:gd name="T9" fmla="*/ 9 h 9"/>
                <a:gd name="T10" fmla="*/ 0 w 4"/>
                <a:gd name="T11" fmla="*/ 9 h 9"/>
                <a:gd name="T12" fmla="*/ 0 w 4"/>
                <a:gd name="T13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9">
                  <a:moveTo>
                    <a:pt x="0" y="9"/>
                  </a:moveTo>
                  <a:lnTo>
                    <a:pt x="0" y="9"/>
                  </a:lnTo>
                  <a:lnTo>
                    <a:pt x="0" y="9"/>
                  </a:lnTo>
                  <a:lnTo>
                    <a:pt x="4" y="0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90" name="PA_任意多边形 87"/>
            <p:cNvSpPr/>
            <p:nvPr>
              <p:custDataLst>
                <p:tags r:id="rId91"/>
              </p:custDataLst>
            </p:nvPr>
          </p:nvSpPr>
          <p:spPr bwMode="auto">
            <a:xfrm>
              <a:off x="7844054" y="3960229"/>
              <a:ext cx="0" cy="5699"/>
            </a:xfrm>
            <a:custGeom>
              <a:avLst/>
              <a:gdLst>
                <a:gd name="T0" fmla="*/ 0 h 4"/>
                <a:gd name="T1" fmla="*/ 4 h 4"/>
                <a:gd name="T2" fmla="*/ 0 h 4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4">
                  <a:moveTo>
                    <a:pt x="0" y="0"/>
                  </a:moveTo>
                  <a:lnTo>
                    <a:pt x="0" y="4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91" name="PA_任意多边形 88"/>
            <p:cNvSpPr/>
            <p:nvPr>
              <p:custDataLst>
                <p:tags r:id="rId92"/>
              </p:custDataLst>
            </p:nvPr>
          </p:nvSpPr>
          <p:spPr bwMode="auto">
            <a:xfrm>
              <a:off x="7844054" y="3965928"/>
              <a:ext cx="0" cy="5699"/>
            </a:xfrm>
            <a:custGeom>
              <a:avLst/>
              <a:gdLst>
                <a:gd name="T0" fmla="*/ 4 h 4"/>
                <a:gd name="T1" fmla="*/ 4 h 4"/>
                <a:gd name="T2" fmla="*/ 0 h 4"/>
                <a:gd name="T3" fmla="*/ 0 h 4"/>
                <a:gd name="T4" fmla="*/ 0 h 4"/>
                <a:gd name="T5" fmla="*/ 0 h 4"/>
                <a:gd name="T6" fmla="*/ 4 h 4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</a:cxnLst>
              <a:rect l="0" t="0" r="r" b="b"/>
              <a:pathLst>
                <a:path h="4">
                  <a:moveTo>
                    <a:pt x="0" y="4"/>
                  </a:moveTo>
                  <a:lnTo>
                    <a:pt x="0" y="4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92" name="PA_任意多边形 89"/>
            <p:cNvSpPr/>
            <p:nvPr>
              <p:custDataLst>
                <p:tags r:id="rId93"/>
              </p:custDataLst>
            </p:nvPr>
          </p:nvSpPr>
          <p:spPr bwMode="auto">
            <a:xfrm>
              <a:off x="7868275" y="3990149"/>
              <a:ext cx="5699" cy="7124"/>
            </a:xfrm>
            <a:custGeom>
              <a:avLst/>
              <a:gdLst>
                <a:gd name="T0" fmla="*/ 4 w 4"/>
                <a:gd name="T1" fmla="*/ 0 h 5"/>
                <a:gd name="T2" fmla="*/ 4 w 4"/>
                <a:gd name="T3" fmla="*/ 0 h 5"/>
                <a:gd name="T4" fmla="*/ 0 w 4"/>
                <a:gd name="T5" fmla="*/ 5 h 5"/>
                <a:gd name="T6" fmla="*/ 4 w 4"/>
                <a:gd name="T7" fmla="*/ 5 h 5"/>
                <a:gd name="T8" fmla="*/ 4 w 4"/>
                <a:gd name="T9" fmla="*/ 5 h 5"/>
                <a:gd name="T10" fmla="*/ 4 w 4"/>
                <a:gd name="T1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5">
                  <a:moveTo>
                    <a:pt x="4" y="0"/>
                  </a:moveTo>
                  <a:lnTo>
                    <a:pt x="4" y="0"/>
                  </a:lnTo>
                  <a:lnTo>
                    <a:pt x="0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93" name="PA_矩形 90"/>
            <p:cNvSpPr>
              <a:spLocks noChangeArrowheads="1"/>
            </p:cNvSpPr>
            <p:nvPr>
              <p:custDataLst>
                <p:tags r:id="rId94"/>
              </p:custDataLst>
            </p:nvPr>
          </p:nvSpPr>
          <p:spPr bwMode="auto">
            <a:xfrm>
              <a:off x="7868275" y="3997272"/>
              <a:ext cx="1425" cy="5699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94" name="PA_任意多边形 91"/>
            <p:cNvSpPr/>
            <p:nvPr>
              <p:custDataLst>
                <p:tags r:id="rId95"/>
              </p:custDataLst>
            </p:nvPr>
          </p:nvSpPr>
          <p:spPr bwMode="auto">
            <a:xfrm>
              <a:off x="7905317" y="402719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95" name="PA_任意多边形 92"/>
            <p:cNvSpPr/>
            <p:nvPr>
              <p:custDataLst>
                <p:tags r:id="rId96"/>
              </p:custDataLst>
            </p:nvPr>
          </p:nvSpPr>
          <p:spPr bwMode="auto">
            <a:xfrm>
              <a:off x="7923838" y="4162540"/>
              <a:ext cx="0" cy="7124"/>
            </a:xfrm>
            <a:custGeom>
              <a:avLst/>
              <a:gdLst>
                <a:gd name="T0" fmla="*/ 5 h 5"/>
                <a:gd name="T1" fmla="*/ 0 h 5"/>
                <a:gd name="T2" fmla="*/ 5 h 5"/>
                <a:gd name="T3" fmla="*/ 5 h 5"/>
                <a:gd name="T4" fmla="*/ 5 h 5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5">
                  <a:moveTo>
                    <a:pt x="0" y="5"/>
                  </a:moveTo>
                  <a:lnTo>
                    <a:pt x="0" y="0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96" name="PA_矩形 93"/>
            <p:cNvSpPr>
              <a:spLocks noChangeArrowheads="1"/>
            </p:cNvSpPr>
            <p:nvPr>
              <p:custDataLst>
                <p:tags r:id="rId97"/>
              </p:custDataLst>
            </p:nvPr>
          </p:nvSpPr>
          <p:spPr bwMode="auto">
            <a:xfrm>
              <a:off x="7825533" y="4310712"/>
              <a:ext cx="1425" cy="142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97" name="PA_矩形 94"/>
            <p:cNvSpPr>
              <a:spLocks noChangeArrowheads="1"/>
            </p:cNvSpPr>
            <p:nvPr>
              <p:custDataLst>
                <p:tags r:id="rId98"/>
              </p:custDataLst>
            </p:nvPr>
          </p:nvSpPr>
          <p:spPr bwMode="auto">
            <a:xfrm>
              <a:off x="7831232" y="4316411"/>
              <a:ext cx="1425" cy="142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98" name="PA_矩形 95"/>
            <p:cNvSpPr>
              <a:spLocks noChangeArrowheads="1"/>
            </p:cNvSpPr>
            <p:nvPr>
              <p:custDataLst>
                <p:tags r:id="rId99"/>
              </p:custDataLst>
            </p:nvPr>
          </p:nvSpPr>
          <p:spPr bwMode="auto">
            <a:xfrm>
              <a:off x="7849753" y="4347755"/>
              <a:ext cx="1425" cy="142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99" name="PA_矩形 96"/>
            <p:cNvSpPr>
              <a:spLocks noChangeArrowheads="1"/>
            </p:cNvSpPr>
            <p:nvPr>
              <p:custDataLst>
                <p:tags r:id="rId100"/>
              </p:custDataLst>
            </p:nvPr>
          </p:nvSpPr>
          <p:spPr bwMode="auto">
            <a:xfrm>
              <a:off x="7849753" y="4347755"/>
              <a:ext cx="1425" cy="5699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500" name="PA_矩形 97"/>
            <p:cNvSpPr>
              <a:spLocks noChangeArrowheads="1"/>
            </p:cNvSpPr>
            <p:nvPr>
              <p:custDataLst>
                <p:tags r:id="rId101"/>
              </p:custDataLst>
            </p:nvPr>
          </p:nvSpPr>
          <p:spPr bwMode="auto">
            <a:xfrm>
              <a:off x="7855452" y="4360578"/>
              <a:ext cx="1425" cy="142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501" name="PA_矩形 98"/>
            <p:cNvSpPr>
              <a:spLocks noChangeArrowheads="1"/>
            </p:cNvSpPr>
            <p:nvPr>
              <p:custDataLst>
                <p:tags r:id="rId102"/>
              </p:custDataLst>
            </p:nvPr>
          </p:nvSpPr>
          <p:spPr bwMode="auto">
            <a:xfrm>
              <a:off x="7873973" y="4427540"/>
              <a:ext cx="1425" cy="142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502" name="PA_任意多边形 99"/>
            <p:cNvSpPr/>
            <p:nvPr>
              <p:custDataLst>
                <p:tags r:id="rId103"/>
              </p:custDataLst>
            </p:nvPr>
          </p:nvSpPr>
          <p:spPr bwMode="auto">
            <a:xfrm>
              <a:off x="7873973" y="4446062"/>
              <a:ext cx="0" cy="7124"/>
            </a:xfrm>
            <a:custGeom>
              <a:avLst/>
              <a:gdLst>
                <a:gd name="T0" fmla="*/ 5 h 5"/>
                <a:gd name="T1" fmla="*/ 0 h 5"/>
                <a:gd name="T2" fmla="*/ 5 h 5"/>
                <a:gd name="T3" fmla="*/ 5 h 5"/>
                <a:gd name="T4" fmla="*/ 5 h 5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5">
                  <a:moveTo>
                    <a:pt x="0" y="5"/>
                  </a:moveTo>
                  <a:lnTo>
                    <a:pt x="0" y="0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503" name="PA_任意多边形 100"/>
            <p:cNvSpPr/>
            <p:nvPr>
              <p:custDataLst>
                <p:tags r:id="rId104"/>
              </p:custDataLst>
            </p:nvPr>
          </p:nvSpPr>
          <p:spPr bwMode="auto">
            <a:xfrm>
              <a:off x="7862576" y="4464583"/>
              <a:ext cx="5699" cy="0"/>
            </a:xfrm>
            <a:custGeom>
              <a:avLst/>
              <a:gdLst>
                <a:gd name="T0" fmla="*/ 4 w 4"/>
                <a:gd name="T1" fmla="*/ 4 w 4"/>
                <a:gd name="T2" fmla="*/ 4 w 4"/>
                <a:gd name="T3" fmla="*/ 0 w 4"/>
                <a:gd name="T4" fmla="*/ 4 w 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4">
                  <a:moveTo>
                    <a:pt x="4" y="0"/>
                  </a:moveTo>
                  <a:lnTo>
                    <a:pt x="4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504" name="PA_任意多边形 101"/>
            <p:cNvSpPr/>
            <p:nvPr>
              <p:custDataLst>
                <p:tags r:id="rId105"/>
              </p:custDataLst>
            </p:nvPr>
          </p:nvSpPr>
          <p:spPr bwMode="auto">
            <a:xfrm>
              <a:off x="7836931" y="4490228"/>
              <a:ext cx="0" cy="5699"/>
            </a:xfrm>
            <a:custGeom>
              <a:avLst/>
              <a:gdLst>
                <a:gd name="T0" fmla="*/ 0 h 4"/>
                <a:gd name="T1" fmla="*/ 4 h 4"/>
                <a:gd name="T2" fmla="*/ 4 h 4"/>
                <a:gd name="T3" fmla="*/ 4 h 4"/>
                <a:gd name="T4" fmla="*/ 0 h 4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4">
                  <a:moveTo>
                    <a:pt x="0" y="0"/>
                  </a:move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505" name="PA_任意多边形 102"/>
            <p:cNvSpPr/>
            <p:nvPr>
              <p:custDataLst>
                <p:tags r:id="rId106"/>
              </p:custDataLst>
            </p:nvPr>
          </p:nvSpPr>
          <p:spPr bwMode="auto">
            <a:xfrm>
              <a:off x="4254884" y="1543891"/>
              <a:ext cx="3846766" cy="4571951"/>
            </a:xfrm>
            <a:custGeom>
              <a:avLst/>
              <a:gdLst>
                <a:gd name="T0" fmla="*/ 274 w 624"/>
                <a:gd name="T1" fmla="*/ 1 h 742"/>
                <a:gd name="T2" fmla="*/ 379 w 624"/>
                <a:gd name="T3" fmla="*/ 11 h 742"/>
                <a:gd name="T4" fmla="*/ 450 w 624"/>
                <a:gd name="T5" fmla="*/ 46 h 742"/>
                <a:gd name="T6" fmla="*/ 500 w 624"/>
                <a:gd name="T7" fmla="*/ 100 h 742"/>
                <a:gd name="T8" fmla="*/ 514 w 624"/>
                <a:gd name="T9" fmla="*/ 135 h 742"/>
                <a:gd name="T10" fmla="*/ 522 w 624"/>
                <a:gd name="T11" fmla="*/ 205 h 742"/>
                <a:gd name="T12" fmla="*/ 543 w 624"/>
                <a:gd name="T13" fmla="*/ 250 h 742"/>
                <a:gd name="T14" fmla="*/ 564 w 624"/>
                <a:gd name="T15" fmla="*/ 264 h 742"/>
                <a:gd name="T16" fmla="*/ 606 w 624"/>
                <a:gd name="T17" fmla="*/ 294 h 742"/>
                <a:gd name="T18" fmla="*/ 624 w 624"/>
                <a:gd name="T19" fmla="*/ 316 h 742"/>
                <a:gd name="T20" fmla="*/ 613 w 624"/>
                <a:gd name="T21" fmla="*/ 348 h 742"/>
                <a:gd name="T22" fmla="*/ 605 w 624"/>
                <a:gd name="T23" fmla="*/ 353 h 742"/>
                <a:gd name="T24" fmla="*/ 594 w 624"/>
                <a:gd name="T25" fmla="*/ 359 h 742"/>
                <a:gd name="T26" fmla="*/ 575 w 624"/>
                <a:gd name="T27" fmla="*/ 376 h 742"/>
                <a:gd name="T28" fmla="*/ 582 w 624"/>
                <a:gd name="T29" fmla="*/ 393 h 742"/>
                <a:gd name="T30" fmla="*/ 588 w 624"/>
                <a:gd name="T31" fmla="*/ 403 h 742"/>
                <a:gd name="T32" fmla="*/ 592 w 624"/>
                <a:gd name="T33" fmla="*/ 423 h 742"/>
                <a:gd name="T34" fmla="*/ 576 w 624"/>
                <a:gd name="T35" fmla="*/ 436 h 742"/>
                <a:gd name="T36" fmla="*/ 569 w 624"/>
                <a:gd name="T37" fmla="*/ 439 h 742"/>
                <a:gd name="T38" fmla="*/ 571 w 624"/>
                <a:gd name="T39" fmla="*/ 444 h 742"/>
                <a:gd name="T40" fmla="*/ 576 w 624"/>
                <a:gd name="T41" fmla="*/ 450 h 742"/>
                <a:gd name="T42" fmla="*/ 581 w 624"/>
                <a:gd name="T43" fmla="*/ 475 h 742"/>
                <a:gd name="T44" fmla="*/ 570 w 624"/>
                <a:gd name="T45" fmla="*/ 486 h 742"/>
                <a:gd name="T46" fmla="*/ 570 w 624"/>
                <a:gd name="T47" fmla="*/ 507 h 742"/>
                <a:gd name="T48" fmla="*/ 573 w 624"/>
                <a:gd name="T49" fmla="*/ 515 h 742"/>
                <a:gd name="T50" fmla="*/ 584 w 624"/>
                <a:gd name="T51" fmla="*/ 543 h 742"/>
                <a:gd name="T52" fmla="*/ 562 w 624"/>
                <a:gd name="T53" fmla="*/ 585 h 742"/>
                <a:gd name="T54" fmla="*/ 521 w 624"/>
                <a:gd name="T55" fmla="*/ 599 h 742"/>
                <a:gd name="T56" fmla="*/ 481 w 624"/>
                <a:gd name="T57" fmla="*/ 603 h 742"/>
                <a:gd name="T58" fmla="*/ 424 w 624"/>
                <a:gd name="T59" fmla="*/ 631 h 742"/>
                <a:gd name="T60" fmla="*/ 422 w 624"/>
                <a:gd name="T61" fmla="*/ 650 h 742"/>
                <a:gd name="T62" fmla="*/ 426 w 624"/>
                <a:gd name="T63" fmla="*/ 693 h 742"/>
                <a:gd name="T64" fmla="*/ 444 w 624"/>
                <a:gd name="T65" fmla="*/ 742 h 742"/>
                <a:gd name="T66" fmla="*/ 298 w 624"/>
                <a:gd name="T67" fmla="*/ 739 h 742"/>
                <a:gd name="T68" fmla="*/ 99 w 624"/>
                <a:gd name="T69" fmla="*/ 733 h 742"/>
                <a:gd name="T70" fmla="*/ 83 w 624"/>
                <a:gd name="T71" fmla="*/ 733 h 742"/>
                <a:gd name="T72" fmla="*/ 119 w 624"/>
                <a:gd name="T73" fmla="*/ 676 h 742"/>
                <a:gd name="T74" fmla="*/ 132 w 624"/>
                <a:gd name="T75" fmla="*/ 637 h 742"/>
                <a:gd name="T76" fmla="*/ 126 w 624"/>
                <a:gd name="T77" fmla="*/ 562 h 742"/>
                <a:gd name="T78" fmla="*/ 81 w 624"/>
                <a:gd name="T79" fmla="*/ 477 h 742"/>
                <a:gd name="T80" fmla="*/ 68 w 624"/>
                <a:gd name="T81" fmla="*/ 461 h 742"/>
                <a:gd name="T82" fmla="*/ 44 w 624"/>
                <a:gd name="T83" fmla="*/ 428 h 742"/>
                <a:gd name="T84" fmla="*/ 45 w 624"/>
                <a:gd name="T85" fmla="*/ 429 h 742"/>
                <a:gd name="T86" fmla="*/ 2 w 624"/>
                <a:gd name="T87" fmla="*/ 310 h 742"/>
                <a:gd name="T88" fmla="*/ 1 w 624"/>
                <a:gd name="T89" fmla="*/ 260 h 742"/>
                <a:gd name="T90" fmla="*/ 4 w 624"/>
                <a:gd name="T91" fmla="*/ 236 h 742"/>
                <a:gd name="T92" fmla="*/ 12 w 624"/>
                <a:gd name="T93" fmla="*/ 204 h 742"/>
                <a:gd name="T94" fmla="*/ 17 w 624"/>
                <a:gd name="T95" fmla="*/ 186 h 742"/>
                <a:gd name="T96" fmla="*/ 24 w 624"/>
                <a:gd name="T97" fmla="*/ 170 h 742"/>
                <a:gd name="T98" fmla="*/ 23 w 624"/>
                <a:gd name="T99" fmla="*/ 171 h 742"/>
                <a:gd name="T100" fmla="*/ 77 w 624"/>
                <a:gd name="T101" fmla="*/ 85 h 742"/>
                <a:gd name="T102" fmla="*/ 76 w 624"/>
                <a:gd name="T103" fmla="*/ 86 h 742"/>
                <a:gd name="T104" fmla="*/ 92 w 624"/>
                <a:gd name="T105" fmla="*/ 71 h 742"/>
                <a:gd name="T106" fmla="*/ 114 w 624"/>
                <a:gd name="T107" fmla="*/ 53 h 742"/>
                <a:gd name="T108" fmla="*/ 163 w 624"/>
                <a:gd name="T109" fmla="*/ 27 h 742"/>
                <a:gd name="T110" fmla="*/ 274 w 624"/>
                <a:gd name="T111" fmla="*/ 1 h 7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24" h="742">
                  <a:moveTo>
                    <a:pt x="274" y="1"/>
                  </a:moveTo>
                  <a:cubicBezTo>
                    <a:pt x="309" y="0"/>
                    <a:pt x="345" y="2"/>
                    <a:pt x="379" y="11"/>
                  </a:cubicBezTo>
                  <a:cubicBezTo>
                    <a:pt x="404" y="19"/>
                    <a:pt x="428" y="31"/>
                    <a:pt x="450" y="46"/>
                  </a:cubicBezTo>
                  <a:cubicBezTo>
                    <a:pt x="470" y="59"/>
                    <a:pt x="488" y="79"/>
                    <a:pt x="500" y="100"/>
                  </a:cubicBezTo>
                  <a:cubicBezTo>
                    <a:pt x="506" y="111"/>
                    <a:pt x="512" y="122"/>
                    <a:pt x="514" y="135"/>
                  </a:cubicBezTo>
                  <a:cubicBezTo>
                    <a:pt x="518" y="158"/>
                    <a:pt x="518" y="182"/>
                    <a:pt x="522" y="205"/>
                  </a:cubicBezTo>
                  <a:cubicBezTo>
                    <a:pt x="525" y="223"/>
                    <a:pt x="530" y="237"/>
                    <a:pt x="543" y="250"/>
                  </a:cubicBezTo>
                  <a:cubicBezTo>
                    <a:pt x="548" y="256"/>
                    <a:pt x="557" y="260"/>
                    <a:pt x="564" y="264"/>
                  </a:cubicBezTo>
                  <a:cubicBezTo>
                    <a:pt x="578" y="274"/>
                    <a:pt x="593" y="283"/>
                    <a:pt x="606" y="294"/>
                  </a:cubicBezTo>
                  <a:cubicBezTo>
                    <a:pt x="613" y="299"/>
                    <a:pt x="623" y="308"/>
                    <a:pt x="624" y="316"/>
                  </a:cubicBezTo>
                  <a:cubicBezTo>
                    <a:pt x="624" y="316"/>
                    <a:pt x="624" y="339"/>
                    <a:pt x="613" y="348"/>
                  </a:cubicBezTo>
                  <a:cubicBezTo>
                    <a:pt x="610" y="350"/>
                    <a:pt x="607" y="351"/>
                    <a:pt x="605" y="353"/>
                  </a:cubicBezTo>
                  <a:cubicBezTo>
                    <a:pt x="601" y="355"/>
                    <a:pt x="597" y="357"/>
                    <a:pt x="594" y="359"/>
                  </a:cubicBezTo>
                  <a:cubicBezTo>
                    <a:pt x="588" y="363"/>
                    <a:pt x="577" y="368"/>
                    <a:pt x="575" y="376"/>
                  </a:cubicBezTo>
                  <a:cubicBezTo>
                    <a:pt x="573" y="383"/>
                    <a:pt x="579" y="388"/>
                    <a:pt x="582" y="393"/>
                  </a:cubicBezTo>
                  <a:cubicBezTo>
                    <a:pt x="584" y="396"/>
                    <a:pt x="586" y="399"/>
                    <a:pt x="588" y="403"/>
                  </a:cubicBezTo>
                  <a:cubicBezTo>
                    <a:pt x="591" y="409"/>
                    <a:pt x="593" y="417"/>
                    <a:pt x="592" y="423"/>
                  </a:cubicBezTo>
                  <a:cubicBezTo>
                    <a:pt x="590" y="429"/>
                    <a:pt x="582" y="433"/>
                    <a:pt x="576" y="436"/>
                  </a:cubicBezTo>
                  <a:cubicBezTo>
                    <a:pt x="574" y="437"/>
                    <a:pt x="571" y="437"/>
                    <a:pt x="569" y="439"/>
                  </a:cubicBezTo>
                  <a:cubicBezTo>
                    <a:pt x="567" y="441"/>
                    <a:pt x="569" y="442"/>
                    <a:pt x="571" y="444"/>
                  </a:cubicBezTo>
                  <a:cubicBezTo>
                    <a:pt x="572" y="446"/>
                    <a:pt x="574" y="448"/>
                    <a:pt x="576" y="450"/>
                  </a:cubicBezTo>
                  <a:cubicBezTo>
                    <a:pt x="580" y="456"/>
                    <a:pt x="587" y="468"/>
                    <a:pt x="581" y="475"/>
                  </a:cubicBezTo>
                  <a:cubicBezTo>
                    <a:pt x="581" y="475"/>
                    <a:pt x="572" y="483"/>
                    <a:pt x="570" y="486"/>
                  </a:cubicBezTo>
                  <a:cubicBezTo>
                    <a:pt x="565" y="492"/>
                    <a:pt x="567" y="500"/>
                    <a:pt x="570" y="507"/>
                  </a:cubicBezTo>
                  <a:cubicBezTo>
                    <a:pt x="571" y="510"/>
                    <a:pt x="572" y="512"/>
                    <a:pt x="573" y="515"/>
                  </a:cubicBezTo>
                  <a:cubicBezTo>
                    <a:pt x="578" y="524"/>
                    <a:pt x="582" y="533"/>
                    <a:pt x="584" y="543"/>
                  </a:cubicBezTo>
                  <a:cubicBezTo>
                    <a:pt x="588" y="562"/>
                    <a:pt x="576" y="574"/>
                    <a:pt x="562" y="585"/>
                  </a:cubicBezTo>
                  <a:cubicBezTo>
                    <a:pt x="552" y="593"/>
                    <a:pt x="533" y="597"/>
                    <a:pt x="521" y="599"/>
                  </a:cubicBezTo>
                  <a:cubicBezTo>
                    <a:pt x="507" y="601"/>
                    <a:pt x="494" y="602"/>
                    <a:pt x="481" y="603"/>
                  </a:cubicBezTo>
                  <a:cubicBezTo>
                    <a:pt x="459" y="605"/>
                    <a:pt x="432" y="606"/>
                    <a:pt x="424" y="631"/>
                  </a:cubicBezTo>
                  <a:cubicBezTo>
                    <a:pt x="423" y="637"/>
                    <a:pt x="423" y="643"/>
                    <a:pt x="422" y="650"/>
                  </a:cubicBezTo>
                  <a:cubicBezTo>
                    <a:pt x="421" y="664"/>
                    <a:pt x="422" y="679"/>
                    <a:pt x="426" y="693"/>
                  </a:cubicBezTo>
                  <a:cubicBezTo>
                    <a:pt x="431" y="710"/>
                    <a:pt x="437" y="726"/>
                    <a:pt x="444" y="742"/>
                  </a:cubicBezTo>
                  <a:cubicBezTo>
                    <a:pt x="395" y="741"/>
                    <a:pt x="347" y="740"/>
                    <a:pt x="298" y="739"/>
                  </a:cubicBezTo>
                  <a:cubicBezTo>
                    <a:pt x="232" y="737"/>
                    <a:pt x="166" y="735"/>
                    <a:pt x="99" y="733"/>
                  </a:cubicBezTo>
                  <a:cubicBezTo>
                    <a:pt x="94" y="733"/>
                    <a:pt x="88" y="733"/>
                    <a:pt x="83" y="733"/>
                  </a:cubicBezTo>
                  <a:cubicBezTo>
                    <a:pt x="96" y="715"/>
                    <a:pt x="110" y="697"/>
                    <a:pt x="119" y="676"/>
                  </a:cubicBezTo>
                  <a:cubicBezTo>
                    <a:pt x="125" y="663"/>
                    <a:pt x="129" y="650"/>
                    <a:pt x="132" y="637"/>
                  </a:cubicBezTo>
                  <a:cubicBezTo>
                    <a:pt x="136" y="612"/>
                    <a:pt x="133" y="586"/>
                    <a:pt x="126" y="562"/>
                  </a:cubicBezTo>
                  <a:cubicBezTo>
                    <a:pt x="118" y="531"/>
                    <a:pt x="100" y="502"/>
                    <a:pt x="81" y="477"/>
                  </a:cubicBezTo>
                  <a:cubicBezTo>
                    <a:pt x="76" y="471"/>
                    <a:pt x="72" y="467"/>
                    <a:pt x="68" y="461"/>
                  </a:cubicBezTo>
                  <a:cubicBezTo>
                    <a:pt x="59" y="450"/>
                    <a:pt x="51" y="439"/>
                    <a:pt x="44" y="428"/>
                  </a:cubicBezTo>
                  <a:cubicBezTo>
                    <a:pt x="45" y="428"/>
                    <a:pt x="45" y="429"/>
                    <a:pt x="45" y="429"/>
                  </a:cubicBezTo>
                  <a:cubicBezTo>
                    <a:pt x="23" y="393"/>
                    <a:pt x="8" y="353"/>
                    <a:pt x="2" y="310"/>
                  </a:cubicBezTo>
                  <a:cubicBezTo>
                    <a:pt x="0" y="293"/>
                    <a:pt x="0" y="277"/>
                    <a:pt x="1" y="260"/>
                  </a:cubicBezTo>
                  <a:cubicBezTo>
                    <a:pt x="1" y="252"/>
                    <a:pt x="3" y="244"/>
                    <a:pt x="4" y="236"/>
                  </a:cubicBezTo>
                  <a:cubicBezTo>
                    <a:pt x="5" y="225"/>
                    <a:pt x="8" y="214"/>
                    <a:pt x="12" y="204"/>
                  </a:cubicBezTo>
                  <a:cubicBezTo>
                    <a:pt x="13" y="198"/>
                    <a:pt x="15" y="192"/>
                    <a:pt x="17" y="186"/>
                  </a:cubicBezTo>
                  <a:cubicBezTo>
                    <a:pt x="19" y="181"/>
                    <a:pt x="21" y="174"/>
                    <a:pt x="24" y="170"/>
                  </a:cubicBezTo>
                  <a:cubicBezTo>
                    <a:pt x="23" y="171"/>
                    <a:pt x="23" y="171"/>
                    <a:pt x="23" y="171"/>
                  </a:cubicBezTo>
                  <a:cubicBezTo>
                    <a:pt x="38" y="139"/>
                    <a:pt x="53" y="110"/>
                    <a:pt x="77" y="85"/>
                  </a:cubicBezTo>
                  <a:cubicBezTo>
                    <a:pt x="77" y="85"/>
                    <a:pt x="77" y="86"/>
                    <a:pt x="76" y="86"/>
                  </a:cubicBezTo>
                  <a:cubicBezTo>
                    <a:pt x="80" y="80"/>
                    <a:pt x="87" y="75"/>
                    <a:pt x="92" y="71"/>
                  </a:cubicBezTo>
                  <a:cubicBezTo>
                    <a:pt x="99" y="65"/>
                    <a:pt x="106" y="59"/>
                    <a:pt x="114" y="53"/>
                  </a:cubicBezTo>
                  <a:cubicBezTo>
                    <a:pt x="129" y="43"/>
                    <a:pt x="146" y="34"/>
                    <a:pt x="163" y="27"/>
                  </a:cubicBezTo>
                  <a:cubicBezTo>
                    <a:pt x="198" y="12"/>
                    <a:pt x="236" y="4"/>
                    <a:pt x="274" y="1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</p:grpSp>
      <p:sp>
        <p:nvSpPr>
          <p:cNvPr id="628" name="PA_文本框 627"/>
          <p:cNvSpPr txBox="1"/>
          <p:nvPr>
            <p:custDataLst>
              <p:tags r:id="rId16"/>
            </p:custDataLst>
          </p:nvPr>
        </p:nvSpPr>
        <p:spPr>
          <a:xfrm>
            <a:off x="5232956" y="2663975"/>
            <a:ext cx="341760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altLang="zh-CN" sz="3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mpact" panose="020B0806030902050204" pitchFamily="34" charset="0"/>
                <a:ea typeface="宋体" panose="02010600030101010101" pitchFamily="2" charset="-122"/>
                <a:cs typeface="+mn-cs"/>
              </a:rPr>
              <a:t>1</a:t>
            </a:r>
            <a:endParaRPr kumimoji="0" lang="zh-CN" altLang="en-US" sz="3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Impact" panose="020B0806030902050204" pitchFamily="3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29" name="PA_文本框 628"/>
          <p:cNvSpPr txBox="1"/>
          <p:nvPr>
            <p:custDataLst>
              <p:tags r:id="rId17"/>
            </p:custDataLst>
          </p:nvPr>
        </p:nvSpPr>
        <p:spPr>
          <a:xfrm>
            <a:off x="6231028" y="2663975"/>
            <a:ext cx="391454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altLang="zh-CN" sz="3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mpact" panose="020B0806030902050204" pitchFamily="34" charset="0"/>
                <a:ea typeface="宋体" panose="02010600030101010101" pitchFamily="2" charset="-122"/>
                <a:cs typeface="+mn-cs"/>
              </a:rPr>
              <a:t>2</a:t>
            </a:r>
            <a:endParaRPr kumimoji="0" lang="zh-CN" altLang="en-US" sz="3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Impact" panose="020B0806030902050204" pitchFamily="3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30" name="PA_文本框 629"/>
          <p:cNvSpPr txBox="1"/>
          <p:nvPr>
            <p:custDataLst>
              <p:tags r:id="rId18"/>
            </p:custDataLst>
          </p:nvPr>
        </p:nvSpPr>
        <p:spPr>
          <a:xfrm>
            <a:off x="7001460" y="2663975"/>
            <a:ext cx="402674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altLang="zh-CN" sz="3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mpact" panose="020B0806030902050204" pitchFamily="34" charset="0"/>
                <a:ea typeface="宋体" panose="02010600030101010101" pitchFamily="2" charset="-122"/>
                <a:cs typeface="+mn-cs"/>
              </a:rPr>
              <a:t>3</a:t>
            </a:r>
            <a:endParaRPr kumimoji="0" lang="zh-CN" altLang="en-US" sz="3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Impact" panose="020B0806030902050204" pitchFamily="3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631" name="PA_文本框 630"/>
          <p:cNvSpPr txBox="1"/>
          <p:nvPr>
            <p:custDataLst>
              <p:tags r:id="rId19"/>
            </p:custDataLst>
          </p:nvPr>
        </p:nvSpPr>
        <p:spPr>
          <a:xfrm>
            <a:off x="7836254" y="2663975"/>
            <a:ext cx="402674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altLang="zh-CN" sz="3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mpact" panose="020B0806030902050204" pitchFamily="34" charset="0"/>
                <a:ea typeface="宋体" panose="02010600030101010101" pitchFamily="2" charset="-122"/>
                <a:cs typeface="+mn-cs"/>
              </a:rPr>
              <a:t>4</a:t>
            </a:r>
            <a:endParaRPr kumimoji="0" lang="zh-CN" altLang="en-US" sz="3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Impact" panose="020B0806030902050204" pitchFamily="34" charset="0"/>
              <a:ea typeface="宋体" panose="02010600030101010101" pitchFamily="2" charset="-122"/>
              <a:cs typeface="+mn-cs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2" fill="hold" nodeType="withEffect" p14:presetBounceEnd="33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33000">
                                          <p:cBhvr additive="base">
                                            <p:cTn id="7" dur="1000" fill="hold"/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33000">
                                          <p:cBhvr additive="base">
                                            <p:cTn id="8" dur="1000" fill="hold"/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2" fill="hold" nodeType="withEffect" p14:presetBounceEnd="33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33000">
                                          <p:cBhvr additive="base">
                                            <p:cTn id="11" dur="1000" fill="hold"/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33000">
                                          <p:cBhvr additive="base">
                                            <p:cTn id="12" dur="1000" fill="hold"/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8" fill="hold" nodeType="withEffect" p14:presetBounceEnd="33000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33000">
                                          <p:cBhvr additive="base">
                                            <p:cTn id="15" dur="1000" fill="hold"/>
                                            <p:tgtEl>
                                              <p:spTgt spid="2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33000">
                                          <p:cBhvr additive="base">
                                            <p:cTn id="16" dur="1000" fill="hold"/>
                                            <p:tgtEl>
                                              <p:spTgt spid="2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8" fill="hold" nodeType="withEffect" p14:presetBounceEnd="33000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33000">
                                          <p:cBhvr additive="base">
                                            <p:cTn id="19" dur="1000" fill="hold"/>
                                            <p:tgtEl>
                                              <p:spTgt spid="2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33000">
                                          <p:cBhvr additive="base">
                                            <p:cTn id="20" dur="1000" fill="hold"/>
                                            <p:tgtEl>
                                              <p:spTgt spid="2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2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000" fill="hold"/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000" fill="hold"/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2" fill="hold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000" fill="hold"/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000" fill="hold"/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8" fill="hold" nodeType="withEffect">
                                      <p:stCondLst>
                                        <p:cond delay="40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1000" fill="hold"/>
                                            <p:tgtEl>
                                              <p:spTgt spid="2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1000" fill="hold"/>
                                            <p:tgtEl>
                                              <p:spTgt spid="2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8" fill="hold" nodeType="withEffect">
                                      <p:stCondLst>
                                        <p:cond delay="60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1000" fill="hold"/>
                                            <p:tgtEl>
                                              <p:spTgt spid="22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1000" fill="hold"/>
                                            <p:tgtEl>
                                              <p:spTgt spid="22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Fallback>
  </mc:AlternateContent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" name="椭圆 203"/>
          <p:cNvSpPr/>
          <p:nvPr/>
        </p:nvSpPr>
        <p:spPr>
          <a:xfrm>
            <a:off x="6483601" y="5348405"/>
            <a:ext cx="2375007" cy="305380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06" name="椭圆 505"/>
          <p:cNvSpPr/>
          <p:nvPr/>
        </p:nvSpPr>
        <p:spPr>
          <a:xfrm>
            <a:off x="2605038" y="5348405"/>
            <a:ext cx="2375007" cy="305380"/>
          </a:xfrm>
          <a:prstGeom prst="ellipse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28" name="矩形 127"/>
          <p:cNvSpPr/>
          <p:nvPr/>
        </p:nvSpPr>
        <p:spPr>
          <a:xfrm>
            <a:off x="0" y="6545943"/>
            <a:ext cx="12192000" cy="312057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31" name="任意多边形 130"/>
          <p:cNvSpPr/>
          <p:nvPr/>
        </p:nvSpPr>
        <p:spPr>
          <a:xfrm>
            <a:off x="10269304" y="6545943"/>
            <a:ext cx="1932222" cy="312057"/>
          </a:xfrm>
          <a:custGeom>
            <a:avLst/>
            <a:gdLst>
              <a:gd name="connsiteX0" fmla="*/ 0 w 1932222"/>
              <a:gd name="connsiteY0" fmla="*/ 0 h 312057"/>
              <a:gd name="connsiteX1" fmla="*/ 1932222 w 1932222"/>
              <a:gd name="connsiteY1" fmla="*/ 0 h 312057"/>
              <a:gd name="connsiteX2" fmla="*/ 1932222 w 1932222"/>
              <a:gd name="connsiteY2" fmla="*/ 312057 h 312057"/>
              <a:gd name="connsiteX3" fmla="*/ 154981 w 1932222"/>
              <a:gd name="connsiteY3" fmla="*/ 312057 h 3120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32222" h="312057">
                <a:moveTo>
                  <a:pt x="0" y="0"/>
                </a:moveTo>
                <a:lnTo>
                  <a:pt x="1932222" y="0"/>
                </a:lnTo>
                <a:lnTo>
                  <a:pt x="1932222" y="312057"/>
                </a:lnTo>
                <a:lnTo>
                  <a:pt x="154981" y="312057"/>
                </a:lnTo>
                <a:close/>
              </a:path>
            </a:pathLst>
          </a:custGeom>
          <a:solidFill>
            <a:schemeClr val="bg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32" name="灯片编号占位符 13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altLang="zh-CN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-</a:t>
            </a:r>
            <a:fld id="{D6B02234-A951-478D-B725-4AAC724CF730}" type="slidenum">
              <a:rPr kumimoji="0" lang="zh-CN" altLang="en-US" sz="1200" b="0" i="0" u="none" strike="noStrike" kern="120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9</a:t>
            </a:fld>
            <a:r>
              <a:rPr kumimoji="0" lang="en-US" altLang="zh-CN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rPr>
              <a:t>-</a:t>
            </a:r>
            <a:endParaRPr kumimoji="0" lang="zh-CN" altLang="en-US" sz="1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33" name="矩形 132"/>
          <p:cNvSpPr/>
          <p:nvPr/>
        </p:nvSpPr>
        <p:spPr>
          <a:xfrm>
            <a:off x="0" y="0"/>
            <a:ext cx="12192000" cy="696387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34" name="矩形 133"/>
          <p:cNvSpPr/>
          <p:nvPr/>
        </p:nvSpPr>
        <p:spPr>
          <a:xfrm>
            <a:off x="0" y="0"/>
            <a:ext cx="138112" cy="696387"/>
          </a:xfrm>
          <a:prstGeom prst="rect">
            <a:avLst/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endParaRPr kumimoji="0" lang="zh-CN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+mn-cs"/>
            </a:endParaRPr>
          </a:p>
        </p:txBody>
      </p:sp>
      <p:sp>
        <p:nvSpPr>
          <p:cNvPr id="135" name="文本框 134"/>
          <p:cNvSpPr txBox="1"/>
          <p:nvPr/>
        </p:nvSpPr>
        <p:spPr>
          <a:xfrm>
            <a:off x="254000" y="99391"/>
            <a:ext cx="5471370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lvl="0">
              <a:defRPr/>
            </a:pPr>
            <a:r>
              <a:rPr kumimoji="0" lang="zh-CN" altLang="en-US" sz="2800" b="1" i="0" u="none" strike="noStrike" kern="1200" cap="none" spc="600" normalizeH="0" baseline="0" noProof="0" dirty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rPr>
              <a:t>对视冲突关系</a:t>
            </a:r>
            <a:r>
              <a:rPr kumimoji="0" lang="en-US" altLang="zh-CN" sz="2800" b="1" i="0" u="none" strike="noStrike" kern="1200" cap="none" spc="600" normalizeH="0" baseline="0" noProof="0" dirty="0">
                <a:ln>
                  <a:noFill/>
                </a:ln>
                <a:solidFill>
                  <a:srgbClr val="404040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rPr>
              <a:t>PPT</a:t>
            </a:r>
            <a:r>
              <a:rPr lang="zh-CN" altLang="en-US" sz="2800" b="1" spc="600" dirty="0">
                <a:solidFill>
                  <a:srgbClr val="40404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创意图表</a:t>
            </a:r>
            <a:endParaRPr kumimoji="0" lang="zh-CN" altLang="en-US" sz="2800" b="1" i="0" u="none" strike="noStrike" kern="1200" cap="none" spc="600" normalizeH="0" baseline="0" noProof="0" dirty="0">
              <a:ln>
                <a:noFill/>
              </a:ln>
              <a:solidFill>
                <a:srgbClr val="404040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</a:endParaRPr>
          </a:p>
        </p:txBody>
      </p:sp>
      <p:grpSp>
        <p:nvGrpSpPr>
          <p:cNvPr id="208" name="组合 207"/>
          <p:cNvGrpSpPr/>
          <p:nvPr/>
        </p:nvGrpSpPr>
        <p:grpSpPr>
          <a:xfrm>
            <a:off x="485658" y="1723698"/>
            <a:ext cx="3323137" cy="1022167"/>
            <a:chOff x="775788" y="1184908"/>
            <a:chExt cx="3323137" cy="1022167"/>
          </a:xfrm>
        </p:grpSpPr>
        <p:sp>
          <p:nvSpPr>
            <p:cNvPr id="209" name="文本框 208"/>
            <p:cNvSpPr txBox="1"/>
            <p:nvPr/>
          </p:nvSpPr>
          <p:spPr>
            <a:xfrm>
              <a:off x="1147304" y="1184908"/>
              <a:ext cx="2951621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altLang="zh-CN" sz="1800" b="1" i="0" u="none" strike="noStrike" kern="1200" cap="none" spc="300" normalizeH="0" baseline="0" noProof="0" dirty="0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1.</a:t>
              </a:r>
              <a:r>
                <a:rPr kumimoji="0" lang="zh-CN" altLang="en-US" sz="1800" b="1" i="0" u="none" strike="noStrike" kern="1200" cap="none" spc="300" normalizeH="0" baseline="0" noProof="0" dirty="0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点击此处添加标题</a:t>
              </a:r>
            </a:p>
          </p:txBody>
        </p:sp>
        <p:sp>
          <p:nvSpPr>
            <p:cNvPr id="210" name="文本框 209"/>
            <p:cNvSpPr txBox="1"/>
            <p:nvPr/>
          </p:nvSpPr>
          <p:spPr>
            <a:xfrm>
              <a:off x="1147304" y="1636791"/>
              <a:ext cx="1595309" cy="57028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50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点击此处添加文字说明</a:t>
              </a:r>
              <a:endParaRPr kumimoji="0" lang="en-US" altLang="zh-CN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endParaRPr>
            </a:p>
            <a:p>
              <a:pPr marL="0" marR="0" lvl="0" indent="0" algn="l" defTabSz="914400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50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点击此处添加文字说明</a:t>
              </a:r>
            </a:p>
          </p:txBody>
        </p:sp>
        <p:cxnSp>
          <p:nvCxnSpPr>
            <p:cNvPr id="211" name="直接连接符 210"/>
            <p:cNvCxnSpPr/>
            <p:nvPr/>
          </p:nvCxnSpPr>
          <p:spPr>
            <a:xfrm>
              <a:off x="1213979" y="1595515"/>
              <a:ext cx="2358780" cy="0"/>
            </a:xfrm>
            <a:prstGeom prst="line">
              <a:avLst/>
            </a:prstGeom>
            <a:ln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2" name="直接连接符 211"/>
            <p:cNvCxnSpPr/>
            <p:nvPr/>
          </p:nvCxnSpPr>
          <p:spPr>
            <a:xfrm>
              <a:off x="1213979" y="1644435"/>
              <a:ext cx="817523" cy="0"/>
            </a:xfrm>
            <a:prstGeom prst="line">
              <a:avLst/>
            </a:prstGeom>
            <a:ln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13" name="Freeform 255"/>
            <p:cNvSpPr>
              <a:spLocks noEditPoints="1"/>
            </p:cNvSpPr>
            <p:nvPr/>
          </p:nvSpPr>
          <p:spPr bwMode="auto">
            <a:xfrm>
              <a:off x="775788" y="1252537"/>
              <a:ext cx="319760" cy="224831"/>
            </a:xfrm>
            <a:custGeom>
              <a:avLst/>
              <a:gdLst>
                <a:gd name="T0" fmla="*/ 54 w 54"/>
                <a:gd name="T1" fmla="*/ 27 h 38"/>
                <a:gd name="T2" fmla="*/ 44 w 54"/>
                <a:gd name="T3" fmla="*/ 38 h 38"/>
                <a:gd name="T4" fmla="*/ 43 w 54"/>
                <a:gd name="T5" fmla="*/ 38 h 38"/>
                <a:gd name="T6" fmla="*/ 11 w 54"/>
                <a:gd name="T7" fmla="*/ 38 h 38"/>
                <a:gd name="T8" fmla="*/ 11 w 54"/>
                <a:gd name="T9" fmla="*/ 38 h 38"/>
                <a:gd name="T10" fmla="*/ 11 w 54"/>
                <a:gd name="T11" fmla="*/ 38 h 38"/>
                <a:gd name="T12" fmla="*/ 10 w 54"/>
                <a:gd name="T13" fmla="*/ 38 h 38"/>
                <a:gd name="T14" fmla="*/ 0 w 54"/>
                <a:gd name="T15" fmla="*/ 27 h 38"/>
                <a:gd name="T16" fmla="*/ 5 w 54"/>
                <a:gd name="T17" fmla="*/ 18 h 38"/>
                <a:gd name="T18" fmla="*/ 5 w 54"/>
                <a:gd name="T19" fmla="*/ 16 h 38"/>
                <a:gd name="T20" fmla="*/ 12 w 54"/>
                <a:gd name="T21" fmla="*/ 8 h 38"/>
                <a:gd name="T22" fmla="*/ 17 w 54"/>
                <a:gd name="T23" fmla="*/ 10 h 38"/>
                <a:gd name="T24" fmla="*/ 31 w 54"/>
                <a:gd name="T25" fmla="*/ 0 h 38"/>
                <a:gd name="T26" fmla="*/ 48 w 54"/>
                <a:gd name="T27" fmla="*/ 17 h 38"/>
                <a:gd name="T28" fmla="*/ 48 w 54"/>
                <a:gd name="T29" fmla="*/ 18 h 38"/>
                <a:gd name="T30" fmla="*/ 54 w 54"/>
                <a:gd name="T31" fmla="*/ 27 h 38"/>
                <a:gd name="T32" fmla="*/ 20 w 54"/>
                <a:gd name="T33" fmla="*/ 32 h 38"/>
                <a:gd name="T34" fmla="*/ 26 w 54"/>
                <a:gd name="T35" fmla="*/ 29 h 38"/>
                <a:gd name="T36" fmla="*/ 24 w 54"/>
                <a:gd name="T37" fmla="*/ 26 h 38"/>
                <a:gd name="T38" fmla="*/ 20 w 54"/>
                <a:gd name="T39" fmla="*/ 28 h 38"/>
                <a:gd name="T40" fmla="*/ 16 w 54"/>
                <a:gd name="T41" fmla="*/ 25 h 38"/>
                <a:gd name="T42" fmla="*/ 20 w 54"/>
                <a:gd name="T43" fmla="*/ 21 h 38"/>
                <a:gd name="T44" fmla="*/ 36 w 54"/>
                <a:gd name="T45" fmla="*/ 32 h 38"/>
                <a:gd name="T46" fmla="*/ 43 w 54"/>
                <a:gd name="T47" fmla="*/ 25 h 38"/>
                <a:gd name="T48" fmla="*/ 36 w 54"/>
                <a:gd name="T49" fmla="*/ 18 h 38"/>
                <a:gd name="T50" fmla="*/ 29 w 54"/>
                <a:gd name="T51" fmla="*/ 20 h 38"/>
                <a:gd name="T52" fmla="*/ 32 w 54"/>
                <a:gd name="T53" fmla="*/ 23 h 38"/>
                <a:gd name="T54" fmla="*/ 35 w 54"/>
                <a:gd name="T55" fmla="*/ 21 h 38"/>
                <a:gd name="T56" fmla="*/ 39 w 54"/>
                <a:gd name="T57" fmla="*/ 25 h 38"/>
                <a:gd name="T58" fmla="*/ 35 w 54"/>
                <a:gd name="T59" fmla="*/ 28 h 38"/>
                <a:gd name="T60" fmla="*/ 20 w 54"/>
                <a:gd name="T61" fmla="*/ 18 h 38"/>
                <a:gd name="T62" fmla="*/ 12 w 54"/>
                <a:gd name="T63" fmla="*/ 25 h 38"/>
                <a:gd name="T64" fmla="*/ 20 w 54"/>
                <a:gd name="T65" fmla="*/ 32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4" h="38">
                  <a:moveTo>
                    <a:pt x="54" y="27"/>
                  </a:moveTo>
                  <a:cubicBezTo>
                    <a:pt x="54" y="33"/>
                    <a:pt x="50" y="38"/>
                    <a:pt x="44" y="38"/>
                  </a:cubicBezTo>
                  <a:cubicBezTo>
                    <a:pt x="43" y="38"/>
                    <a:pt x="43" y="38"/>
                    <a:pt x="43" y="38"/>
                  </a:cubicBezTo>
                  <a:cubicBezTo>
                    <a:pt x="11" y="38"/>
                    <a:pt x="11" y="38"/>
                    <a:pt x="11" y="38"/>
                  </a:cubicBezTo>
                  <a:cubicBezTo>
                    <a:pt x="11" y="38"/>
                    <a:pt x="11" y="38"/>
                    <a:pt x="11" y="38"/>
                  </a:cubicBezTo>
                  <a:cubicBezTo>
                    <a:pt x="11" y="38"/>
                    <a:pt x="11" y="38"/>
                    <a:pt x="11" y="38"/>
                  </a:cubicBezTo>
                  <a:cubicBezTo>
                    <a:pt x="10" y="38"/>
                    <a:pt x="10" y="38"/>
                    <a:pt x="10" y="38"/>
                  </a:cubicBezTo>
                  <a:cubicBezTo>
                    <a:pt x="4" y="38"/>
                    <a:pt x="0" y="33"/>
                    <a:pt x="0" y="27"/>
                  </a:cubicBezTo>
                  <a:cubicBezTo>
                    <a:pt x="0" y="23"/>
                    <a:pt x="2" y="20"/>
                    <a:pt x="5" y="18"/>
                  </a:cubicBezTo>
                  <a:cubicBezTo>
                    <a:pt x="5" y="17"/>
                    <a:pt x="5" y="16"/>
                    <a:pt x="5" y="16"/>
                  </a:cubicBezTo>
                  <a:cubicBezTo>
                    <a:pt x="5" y="11"/>
                    <a:pt x="8" y="8"/>
                    <a:pt x="12" y="8"/>
                  </a:cubicBezTo>
                  <a:cubicBezTo>
                    <a:pt x="14" y="8"/>
                    <a:pt x="15" y="9"/>
                    <a:pt x="17" y="10"/>
                  </a:cubicBezTo>
                  <a:cubicBezTo>
                    <a:pt x="19" y="4"/>
                    <a:pt x="25" y="0"/>
                    <a:pt x="31" y="0"/>
                  </a:cubicBezTo>
                  <a:cubicBezTo>
                    <a:pt x="40" y="0"/>
                    <a:pt x="48" y="8"/>
                    <a:pt x="48" y="17"/>
                  </a:cubicBezTo>
                  <a:cubicBezTo>
                    <a:pt x="48" y="17"/>
                    <a:pt x="48" y="17"/>
                    <a:pt x="48" y="18"/>
                  </a:cubicBezTo>
                  <a:cubicBezTo>
                    <a:pt x="52" y="19"/>
                    <a:pt x="54" y="23"/>
                    <a:pt x="54" y="27"/>
                  </a:cubicBezTo>
                  <a:close/>
                  <a:moveTo>
                    <a:pt x="20" y="32"/>
                  </a:moveTo>
                  <a:cubicBezTo>
                    <a:pt x="23" y="32"/>
                    <a:pt x="24" y="31"/>
                    <a:pt x="26" y="29"/>
                  </a:cubicBezTo>
                  <a:cubicBezTo>
                    <a:pt x="26" y="28"/>
                    <a:pt x="25" y="27"/>
                    <a:pt x="24" y="26"/>
                  </a:cubicBezTo>
                  <a:cubicBezTo>
                    <a:pt x="23" y="27"/>
                    <a:pt x="22" y="28"/>
                    <a:pt x="20" y="28"/>
                  </a:cubicBezTo>
                  <a:cubicBezTo>
                    <a:pt x="18" y="28"/>
                    <a:pt x="16" y="27"/>
                    <a:pt x="16" y="25"/>
                  </a:cubicBezTo>
                  <a:cubicBezTo>
                    <a:pt x="16" y="23"/>
                    <a:pt x="18" y="21"/>
                    <a:pt x="20" y="21"/>
                  </a:cubicBezTo>
                  <a:cubicBezTo>
                    <a:pt x="26" y="21"/>
                    <a:pt x="27" y="32"/>
                    <a:pt x="36" y="32"/>
                  </a:cubicBezTo>
                  <a:cubicBezTo>
                    <a:pt x="40" y="32"/>
                    <a:pt x="43" y="29"/>
                    <a:pt x="43" y="25"/>
                  </a:cubicBezTo>
                  <a:cubicBezTo>
                    <a:pt x="43" y="20"/>
                    <a:pt x="40" y="18"/>
                    <a:pt x="36" y="18"/>
                  </a:cubicBezTo>
                  <a:cubicBezTo>
                    <a:pt x="33" y="18"/>
                    <a:pt x="31" y="18"/>
                    <a:pt x="29" y="20"/>
                  </a:cubicBezTo>
                  <a:cubicBezTo>
                    <a:pt x="30" y="21"/>
                    <a:pt x="31" y="22"/>
                    <a:pt x="32" y="23"/>
                  </a:cubicBezTo>
                  <a:cubicBezTo>
                    <a:pt x="33" y="22"/>
                    <a:pt x="34" y="21"/>
                    <a:pt x="35" y="21"/>
                  </a:cubicBezTo>
                  <a:cubicBezTo>
                    <a:pt x="37" y="21"/>
                    <a:pt x="39" y="23"/>
                    <a:pt x="39" y="25"/>
                  </a:cubicBezTo>
                  <a:cubicBezTo>
                    <a:pt x="39" y="27"/>
                    <a:pt x="37" y="28"/>
                    <a:pt x="35" y="28"/>
                  </a:cubicBezTo>
                  <a:cubicBezTo>
                    <a:pt x="30" y="28"/>
                    <a:pt x="28" y="18"/>
                    <a:pt x="20" y="18"/>
                  </a:cubicBezTo>
                  <a:cubicBezTo>
                    <a:pt x="16" y="18"/>
                    <a:pt x="12" y="20"/>
                    <a:pt x="12" y="25"/>
                  </a:cubicBezTo>
                  <a:cubicBezTo>
                    <a:pt x="12" y="29"/>
                    <a:pt x="16" y="32"/>
                    <a:pt x="20" y="32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20" name="组合 219"/>
          <p:cNvGrpSpPr/>
          <p:nvPr/>
        </p:nvGrpSpPr>
        <p:grpSpPr>
          <a:xfrm>
            <a:off x="8858608" y="4465700"/>
            <a:ext cx="3192914" cy="1022167"/>
            <a:chOff x="821668" y="2906974"/>
            <a:chExt cx="3192914" cy="1022167"/>
          </a:xfrm>
        </p:grpSpPr>
        <p:sp>
          <p:nvSpPr>
            <p:cNvPr id="221" name="文本框 220"/>
            <p:cNvSpPr txBox="1"/>
            <p:nvPr/>
          </p:nvSpPr>
          <p:spPr>
            <a:xfrm>
              <a:off x="1147304" y="2906974"/>
              <a:ext cx="2867278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altLang="zh-CN" sz="1800" b="1" i="0" u="none" strike="noStrike" kern="1200" cap="none" spc="300" normalizeH="0" baseline="0" noProof="0" dirty="0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2.</a:t>
              </a:r>
              <a:r>
                <a:rPr kumimoji="0" lang="zh-CN" altLang="en-US" sz="1800" b="1" i="0" u="none" strike="noStrike" kern="1200" cap="none" spc="300" normalizeH="0" baseline="0" noProof="0" dirty="0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点击此处添加标题</a:t>
              </a:r>
            </a:p>
          </p:txBody>
        </p:sp>
        <p:sp>
          <p:nvSpPr>
            <p:cNvPr id="222" name="文本框 221"/>
            <p:cNvSpPr txBox="1"/>
            <p:nvPr/>
          </p:nvSpPr>
          <p:spPr>
            <a:xfrm>
              <a:off x="1147304" y="3358857"/>
              <a:ext cx="1595309" cy="57028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50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点击此处添加文字说明</a:t>
              </a:r>
              <a:endParaRPr kumimoji="0" lang="en-US" altLang="zh-CN" sz="11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endParaRPr>
            </a:p>
            <a:p>
              <a:pPr marL="0" marR="0" lvl="0" indent="0" algn="l" defTabSz="914400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zh-CN" altLang="en-US" sz="11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>
                      <a:lumMod val="50000"/>
                    </a:prstClr>
                  </a:solidFill>
                  <a:effectLst/>
                  <a:uLnTx/>
                  <a:uFillTx/>
                  <a:latin typeface="微软雅黑" panose="020B0503020204020204" pitchFamily="34" charset="-122"/>
                  <a:ea typeface="微软雅黑" panose="020B0503020204020204" pitchFamily="34" charset="-122"/>
                  <a:cs typeface="+mn-cs"/>
                </a:rPr>
                <a:t>点击此处添加文字说明</a:t>
              </a:r>
            </a:p>
          </p:txBody>
        </p:sp>
        <p:cxnSp>
          <p:nvCxnSpPr>
            <p:cNvPr id="223" name="直接连接符 222"/>
            <p:cNvCxnSpPr/>
            <p:nvPr/>
          </p:nvCxnSpPr>
          <p:spPr>
            <a:xfrm>
              <a:off x="1213979" y="3317581"/>
              <a:ext cx="2358780" cy="0"/>
            </a:xfrm>
            <a:prstGeom prst="line">
              <a:avLst/>
            </a:prstGeom>
            <a:ln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4" name="直接连接符 223"/>
            <p:cNvCxnSpPr/>
            <p:nvPr/>
          </p:nvCxnSpPr>
          <p:spPr>
            <a:xfrm>
              <a:off x="1213979" y="3366501"/>
              <a:ext cx="817523" cy="0"/>
            </a:xfrm>
            <a:prstGeom prst="line">
              <a:avLst/>
            </a:prstGeom>
            <a:ln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25" name="Freeform 163"/>
            <p:cNvSpPr>
              <a:spLocks noEditPoints="1"/>
            </p:cNvSpPr>
            <p:nvPr/>
          </p:nvSpPr>
          <p:spPr bwMode="auto">
            <a:xfrm>
              <a:off x="821668" y="2962934"/>
              <a:ext cx="298748" cy="230613"/>
            </a:xfrm>
            <a:custGeom>
              <a:avLst/>
              <a:gdLst>
                <a:gd name="T0" fmla="*/ 38 w 48"/>
                <a:gd name="T1" fmla="*/ 30 h 37"/>
                <a:gd name="T2" fmla="*/ 30 w 48"/>
                <a:gd name="T3" fmla="*/ 37 h 37"/>
                <a:gd name="T4" fmla="*/ 8 w 48"/>
                <a:gd name="T5" fmla="*/ 37 h 37"/>
                <a:gd name="T6" fmla="*/ 0 w 48"/>
                <a:gd name="T7" fmla="*/ 30 h 37"/>
                <a:gd name="T8" fmla="*/ 0 w 48"/>
                <a:gd name="T9" fmla="*/ 7 h 37"/>
                <a:gd name="T10" fmla="*/ 8 w 48"/>
                <a:gd name="T11" fmla="*/ 0 h 37"/>
                <a:gd name="T12" fmla="*/ 30 w 48"/>
                <a:gd name="T13" fmla="*/ 0 h 37"/>
                <a:gd name="T14" fmla="*/ 33 w 48"/>
                <a:gd name="T15" fmla="*/ 0 h 37"/>
                <a:gd name="T16" fmla="*/ 34 w 48"/>
                <a:gd name="T17" fmla="*/ 1 h 37"/>
                <a:gd name="T18" fmla="*/ 34 w 48"/>
                <a:gd name="T19" fmla="*/ 2 h 37"/>
                <a:gd name="T20" fmla="*/ 32 w 48"/>
                <a:gd name="T21" fmla="*/ 3 h 37"/>
                <a:gd name="T22" fmla="*/ 31 w 48"/>
                <a:gd name="T23" fmla="*/ 3 h 37"/>
                <a:gd name="T24" fmla="*/ 30 w 48"/>
                <a:gd name="T25" fmla="*/ 3 h 37"/>
                <a:gd name="T26" fmla="*/ 8 w 48"/>
                <a:gd name="T27" fmla="*/ 3 h 37"/>
                <a:gd name="T28" fmla="*/ 4 w 48"/>
                <a:gd name="T29" fmla="*/ 7 h 37"/>
                <a:gd name="T30" fmla="*/ 4 w 48"/>
                <a:gd name="T31" fmla="*/ 30 h 37"/>
                <a:gd name="T32" fmla="*/ 8 w 48"/>
                <a:gd name="T33" fmla="*/ 34 h 37"/>
                <a:gd name="T34" fmla="*/ 30 w 48"/>
                <a:gd name="T35" fmla="*/ 34 h 37"/>
                <a:gd name="T36" fmla="*/ 34 w 48"/>
                <a:gd name="T37" fmla="*/ 30 h 37"/>
                <a:gd name="T38" fmla="*/ 34 w 48"/>
                <a:gd name="T39" fmla="*/ 26 h 37"/>
                <a:gd name="T40" fmla="*/ 35 w 48"/>
                <a:gd name="T41" fmla="*/ 26 h 37"/>
                <a:gd name="T42" fmla="*/ 36 w 48"/>
                <a:gd name="T43" fmla="*/ 24 h 37"/>
                <a:gd name="T44" fmla="*/ 37 w 48"/>
                <a:gd name="T45" fmla="*/ 24 h 37"/>
                <a:gd name="T46" fmla="*/ 38 w 48"/>
                <a:gd name="T47" fmla="*/ 25 h 37"/>
                <a:gd name="T48" fmla="*/ 38 w 48"/>
                <a:gd name="T49" fmla="*/ 30 h 37"/>
                <a:gd name="T50" fmla="*/ 43 w 48"/>
                <a:gd name="T51" fmla="*/ 13 h 37"/>
                <a:gd name="T52" fmla="*/ 25 w 48"/>
                <a:gd name="T53" fmla="*/ 31 h 37"/>
                <a:gd name="T54" fmla="*/ 17 w 48"/>
                <a:gd name="T55" fmla="*/ 31 h 37"/>
                <a:gd name="T56" fmla="*/ 17 w 48"/>
                <a:gd name="T57" fmla="*/ 23 h 37"/>
                <a:gd name="T58" fmla="*/ 35 w 48"/>
                <a:gd name="T59" fmla="*/ 5 h 37"/>
                <a:gd name="T60" fmla="*/ 43 w 48"/>
                <a:gd name="T61" fmla="*/ 13 h 37"/>
                <a:gd name="T62" fmla="*/ 27 w 48"/>
                <a:gd name="T63" fmla="*/ 25 h 37"/>
                <a:gd name="T64" fmla="*/ 23 w 48"/>
                <a:gd name="T65" fmla="*/ 21 h 37"/>
                <a:gd name="T66" fmla="*/ 20 w 48"/>
                <a:gd name="T67" fmla="*/ 24 h 37"/>
                <a:gd name="T68" fmla="*/ 20 w 48"/>
                <a:gd name="T69" fmla="*/ 25 h 37"/>
                <a:gd name="T70" fmla="*/ 22 w 48"/>
                <a:gd name="T71" fmla="*/ 25 h 37"/>
                <a:gd name="T72" fmla="*/ 22 w 48"/>
                <a:gd name="T73" fmla="*/ 28 h 37"/>
                <a:gd name="T74" fmla="*/ 24 w 48"/>
                <a:gd name="T75" fmla="*/ 28 h 37"/>
                <a:gd name="T76" fmla="*/ 27 w 48"/>
                <a:gd name="T77" fmla="*/ 25 h 37"/>
                <a:gd name="T78" fmla="*/ 35 w 48"/>
                <a:gd name="T79" fmla="*/ 9 h 37"/>
                <a:gd name="T80" fmla="*/ 25 w 48"/>
                <a:gd name="T81" fmla="*/ 18 h 37"/>
                <a:gd name="T82" fmla="*/ 25 w 48"/>
                <a:gd name="T83" fmla="*/ 19 h 37"/>
                <a:gd name="T84" fmla="*/ 26 w 48"/>
                <a:gd name="T85" fmla="*/ 19 h 37"/>
                <a:gd name="T86" fmla="*/ 36 w 48"/>
                <a:gd name="T87" fmla="*/ 10 h 37"/>
                <a:gd name="T88" fmla="*/ 36 w 48"/>
                <a:gd name="T89" fmla="*/ 9 h 37"/>
                <a:gd name="T90" fmla="*/ 35 w 48"/>
                <a:gd name="T91" fmla="*/ 9 h 37"/>
                <a:gd name="T92" fmla="*/ 45 w 48"/>
                <a:gd name="T93" fmla="*/ 11 h 37"/>
                <a:gd name="T94" fmla="*/ 37 w 48"/>
                <a:gd name="T95" fmla="*/ 3 h 37"/>
                <a:gd name="T96" fmla="*/ 39 w 48"/>
                <a:gd name="T97" fmla="*/ 1 h 37"/>
                <a:gd name="T98" fmla="*/ 43 w 48"/>
                <a:gd name="T99" fmla="*/ 1 h 37"/>
                <a:gd name="T100" fmla="*/ 47 w 48"/>
                <a:gd name="T101" fmla="*/ 5 h 37"/>
                <a:gd name="T102" fmla="*/ 47 w 48"/>
                <a:gd name="T103" fmla="*/ 8 h 37"/>
                <a:gd name="T104" fmla="*/ 45 w 48"/>
                <a:gd name="T105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8" h="37">
                  <a:moveTo>
                    <a:pt x="38" y="30"/>
                  </a:moveTo>
                  <a:cubicBezTo>
                    <a:pt x="38" y="34"/>
                    <a:pt x="34" y="37"/>
                    <a:pt x="30" y="37"/>
                  </a:cubicBezTo>
                  <a:cubicBezTo>
                    <a:pt x="8" y="37"/>
                    <a:pt x="8" y="37"/>
                    <a:pt x="8" y="37"/>
                  </a:cubicBezTo>
                  <a:cubicBezTo>
                    <a:pt x="4" y="37"/>
                    <a:pt x="0" y="34"/>
                    <a:pt x="0" y="30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3"/>
                    <a:pt x="4" y="0"/>
                    <a:pt x="8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1" y="0"/>
                    <a:pt x="32" y="0"/>
                    <a:pt x="33" y="0"/>
                  </a:cubicBezTo>
                  <a:cubicBezTo>
                    <a:pt x="34" y="0"/>
                    <a:pt x="34" y="1"/>
                    <a:pt x="34" y="1"/>
                  </a:cubicBezTo>
                  <a:cubicBezTo>
                    <a:pt x="34" y="1"/>
                    <a:pt x="34" y="2"/>
                    <a:pt x="34" y="2"/>
                  </a:cubicBezTo>
                  <a:cubicBezTo>
                    <a:pt x="32" y="3"/>
                    <a:pt x="32" y="3"/>
                    <a:pt x="32" y="3"/>
                  </a:cubicBezTo>
                  <a:cubicBezTo>
                    <a:pt x="32" y="3"/>
                    <a:pt x="32" y="3"/>
                    <a:pt x="31" y="3"/>
                  </a:cubicBezTo>
                  <a:cubicBezTo>
                    <a:pt x="31" y="3"/>
                    <a:pt x="31" y="3"/>
                    <a:pt x="30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6" y="3"/>
                    <a:pt x="4" y="5"/>
                    <a:pt x="4" y="7"/>
                  </a:cubicBezTo>
                  <a:cubicBezTo>
                    <a:pt x="4" y="30"/>
                    <a:pt x="4" y="30"/>
                    <a:pt x="4" y="30"/>
                  </a:cubicBezTo>
                  <a:cubicBezTo>
                    <a:pt x="4" y="32"/>
                    <a:pt x="6" y="34"/>
                    <a:pt x="8" y="34"/>
                  </a:cubicBezTo>
                  <a:cubicBezTo>
                    <a:pt x="30" y="34"/>
                    <a:pt x="30" y="34"/>
                    <a:pt x="30" y="34"/>
                  </a:cubicBezTo>
                  <a:cubicBezTo>
                    <a:pt x="33" y="34"/>
                    <a:pt x="34" y="32"/>
                    <a:pt x="34" y="30"/>
                  </a:cubicBezTo>
                  <a:cubicBezTo>
                    <a:pt x="34" y="26"/>
                    <a:pt x="34" y="26"/>
                    <a:pt x="34" y="26"/>
                  </a:cubicBezTo>
                  <a:cubicBezTo>
                    <a:pt x="34" y="26"/>
                    <a:pt x="35" y="26"/>
                    <a:pt x="35" y="26"/>
                  </a:cubicBezTo>
                  <a:cubicBezTo>
                    <a:pt x="36" y="24"/>
                    <a:pt x="36" y="24"/>
                    <a:pt x="36" y="24"/>
                  </a:cubicBezTo>
                  <a:cubicBezTo>
                    <a:pt x="37" y="24"/>
                    <a:pt x="37" y="24"/>
                    <a:pt x="37" y="24"/>
                  </a:cubicBezTo>
                  <a:cubicBezTo>
                    <a:pt x="38" y="24"/>
                    <a:pt x="38" y="24"/>
                    <a:pt x="38" y="25"/>
                  </a:cubicBezTo>
                  <a:lnTo>
                    <a:pt x="38" y="30"/>
                  </a:lnTo>
                  <a:close/>
                  <a:moveTo>
                    <a:pt x="43" y="13"/>
                  </a:moveTo>
                  <a:cubicBezTo>
                    <a:pt x="25" y="31"/>
                    <a:pt x="25" y="31"/>
                    <a:pt x="25" y="31"/>
                  </a:cubicBezTo>
                  <a:cubicBezTo>
                    <a:pt x="17" y="31"/>
                    <a:pt x="17" y="31"/>
                    <a:pt x="17" y="31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35" y="5"/>
                    <a:pt x="35" y="5"/>
                    <a:pt x="35" y="5"/>
                  </a:cubicBezTo>
                  <a:lnTo>
                    <a:pt x="43" y="13"/>
                  </a:lnTo>
                  <a:close/>
                  <a:moveTo>
                    <a:pt x="27" y="25"/>
                  </a:moveTo>
                  <a:cubicBezTo>
                    <a:pt x="23" y="21"/>
                    <a:pt x="23" y="21"/>
                    <a:pt x="23" y="21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4" y="28"/>
                    <a:pt x="24" y="28"/>
                    <a:pt x="24" y="28"/>
                  </a:cubicBezTo>
                  <a:lnTo>
                    <a:pt x="27" y="25"/>
                  </a:lnTo>
                  <a:close/>
                  <a:moveTo>
                    <a:pt x="35" y="9"/>
                  </a:moveTo>
                  <a:cubicBezTo>
                    <a:pt x="25" y="18"/>
                    <a:pt x="25" y="18"/>
                    <a:pt x="25" y="18"/>
                  </a:cubicBezTo>
                  <a:cubicBezTo>
                    <a:pt x="25" y="18"/>
                    <a:pt x="25" y="19"/>
                    <a:pt x="25" y="19"/>
                  </a:cubicBezTo>
                  <a:cubicBezTo>
                    <a:pt x="26" y="19"/>
                    <a:pt x="26" y="19"/>
                    <a:pt x="26" y="19"/>
                  </a:cubicBezTo>
                  <a:cubicBezTo>
                    <a:pt x="36" y="10"/>
                    <a:pt x="36" y="10"/>
                    <a:pt x="36" y="10"/>
                  </a:cubicBezTo>
                  <a:cubicBezTo>
                    <a:pt x="36" y="9"/>
                    <a:pt x="36" y="9"/>
                    <a:pt x="36" y="9"/>
                  </a:cubicBezTo>
                  <a:cubicBezTo>
                    <a:pt x="35" y="8"/>
                    <a:pt x="35" y="8"/>
                    <a:pt x="35" y="9"/>
                  </a:cubicBezTo>
                  <a:close/>
                  <a:moveTo>
                    <a:pt x="45" y="11"/>
                  </a:moveTo>
                  <a:cubicBezTo>
                    <a:pt x="37" y="3"/>
                    <a:pt x="37" y="3"/>
                    <a:pt x="37" y="3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40" y="0"/>
                    <a:pt x="42" y="0"/>
                    <a:pt x="43" y="1"/>
                  </a:cubicBezTo>
                  <a:cubicBezTo>
                    <a:pt x="47" y="5"/>
                    <a:pt x="47" y="5"/>
                    <a:pt x="47" y="5"/>
                  </a:cubicBezTo>
                  <a:cubicBezTo>
                    <a:pt x="48" y="6"/>
                    <a:pt x="48" y="7"/>
                    <a:pt x="47" y="8"/>
                  </a:cubicBezTo>
                  <a:lnTo>
                    <a:pt x="45" y="11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id-ID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" name="组合 1"/>
          <p:cNvGrpSpPr/>
          <p:nvPr/>
        </p:nvGrpSpPr>
        <p:grpSpPr>
          <a:xfrm>
            <a:off x="2448792" y="2177010"/>
            <a:ext cx="2828251" cy="3343138"/>
            <a:chOff x="4272260" y="1543891"/>
            <a:chExt cx="3873837" cy="4579075"/>
          </a:xfrm>
          <a:solidFill>
            <a:schemeClr val="accent2"/>
          </a:solidFill>
        </p:grpSpPr>
        <p:sp>
          <p:nvSpPr>
            <p:cNvPr id="67" name="Freeform 5"/>
            <p:cNvSpPr/>
            <p:nvPr/>
          </p:nvSpPr>
          <p:spPr bwMode="auto">
            <a:xfrm>
              <a:off x="7844054" y="3947407"/>
              <a:ext cx="5699" cy="12823"/>
            </a:xfrm>
            <a:custGeom>
              <a:avLst/>
              <a:gdLst>
                <a:gd name="T0" fmla="*/ 0 w 4"/>
                <a:gd name="T1" fmla="*/ 9 h 9"/>
                <a:gd name="T2" fmla="*/ 0 w 4"/>
                <a:gd name="T3" fmla="*/ 9 h 9"/>
                <a:gd name="T4" fmla="*/ 0 w 4"/>
                <a:gd name="T5" fmla="*/ 9 h 9"/>
                <a:gd name="T6" fmla="*/ 4 w 4"/>
                <a:gd name="T7" fmla="*/ 0 h 9"/>
                <a:gd name="T8" fmla="*/ 0 w 4"/>
                <a:gd name="T9" fmla="*/ 9 h 9"/>
                <a:gd name="T10" fmla="*/ 0 w 4"/>
                <a:gd name="T11" fmla="*/ 9 h 9"/>
                <a:gd name="T12" fmla="*/ 0 w 4"/>
                <a:gd name="T13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9">
                  <a:moveTo>
                    <a:pt x="0" y="9"/>
                  </a:moveTo>
                  <a:lnTo>
                    <a:pt x="0" y="9"/>
                  </a:lnTo>
                  <a:lnTo>
                    <a:pt x="0" y="9"/>
                  </a:lnTo>
                  <a:lnTo>
                    <a:pt x="4" y="0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68" name="Freeform 6"/>
            <p:cNvSpPr/>
            <p:nvPr/>
          </p:nvSpPr>
          <p:spPr bwMode="auto">
            <a:xfrm>
              <a:off x="7844054" y="3947407"/>
              <a:ext cx="5699" cy="12823"/>
            </a:xfrm>
            <a:custGeom>
              <a:avLst/>
              <a:gdLst>
                <a:gd name="T0" fmla="*/ 0 w 4"/>
                <a:gd name="T1" fmla="*/ 9 h 9"/>
                <a:gd name="T2" fmla="*/ 0 w 4"/>
                <a:gd name="T3" fmla="*/ 9 h 9"/>
                <a:gd name="T4" fmla="*/ 0 w 4"/>
                <a:gd name="T5" fmla="*/ 9 h 9"/>
                <a:gd name="T6" fmla="*/ 4 w 4"/>
                <a:gd name="T7" fmla="*/ 0 h 9"/>
                <a:gd name="T8" fmla="*/ 0 w 4"/>
                <a:gd name="T9" fmla="*/ 9 h 9"/>
                <a:gd name="T10" fmla="*/ 0 w 4"/>
                <a:gd name="T11" fmla="*/ 9 h 9"/>
                <a:gd name="T12" fmla="*/ 0 w 4"/>
                <a:gd name="T13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9">
                  <a:moveTo>
                    <a:pt x="0" y="9"/>
                  </a:moveTo>
                  <a:lnTo>
                    <a:pt x="0" y="9"/>
                  </a:lnTo>
                  <a:lnTo>
                    <a:pt x="0" y="9"/>
                  </a:lnTo>
                  <a:lnTo>
                    <a:pt x="4" y="0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69" name="Freeform 7"/>
            <p:cNvSpPr/>
            <p:nvPr/>
          </p:nvSpPr>
          <p:spPr bwMode="auto">
            <a:xfrm>
              <a:off x="7844054" y="3960229"/>
              <a:ext cx="0" cy="5699"/>
            </a:xfrm>
            <a:custGeom>
              <a:avLst/>
              <a:gdLst>
                <a:gd name="T0" fmla="*/ 0 h 4"/>
                <a:gd name="T1" fmla="*/ 4 h 4"/>
                <a:gd name="T2" fmla="*/ 0 h 4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4">
                  <a:moveTo>
                    <a:pt x="0" y="0"/>
                  </a:moveTo>
                  <a:lnTo>
                    <a:pt x="0" y="4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70" name="Freeform 8"/>
            <p:cNvSpPr/>
            <p:nvPr/>
          </p:nvSpPr>
          <p:spPr bwMode="auto">
            <a:xfrm>
              <a:off x="7844054" y="3960229"/>
              <a:ext cx="0" cy="5699"/>
            </a:xfrm>
            <a:custGeom>
              <a:avLst/>
              <a:gdLst>
                <a:gd name="T0" fmla="*/ 0 h 4"/>
                <a:gd name="T1" fmla="*/ 4 h 4"/>
                <a:gd name="T2" fmla="*/ 0 h 4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4">
                  <a:moveTo>
                    <a:pt x="0" y="0"/>
                  </a:moveTo>
                  <a:lnTo>
                    <a:pt x="0" y="4"/>
                  </a:lnTo>
                  <a:lnTo>
                    <a:pt x="0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71" name="Freeform 9"/>
            <p:cNvSpPr/>
            <p:nvPr/>
          </p:nvSpPr>
          <p:spPr bwMode="auto">
            <a:xfrm>
              <a:off x="7844054" y="3965928"/>
              <a:ext cx="0" cy="5699"/>
            </a:xfrm>
            <a:custGeom>
              <a:avLst/>
              <a:gdLst>
                <a:gd name="T0" fmla="*/ 4 h 4"/>
                <a:gd name="T1" fmla="*/ 4 h 4"/>
                <a:gd name="T2" fmla="*/ 0 h 4"/>
                <a:gd name="T3" fmla="*/ 0 h 4"/>
                <a:gd name="T4" fmla="*/ 0 h 4"/>
                <a:gd name="T5" fmla="*/ 0 h 4"/>
                <a:gd name="T6" fmla="*/ 4 h 4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</a:cxnLst>
              <a:rect l="0" t="0" r="r" b="b"/>
              <a:pathLst>
                <a:path h="4">
                  <a:moveTo>
                    <a:pt x="0" y="4"/>
                  </a:moveTo>
                  <a:lnTo>
                    <a:pt x="0" y="4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72" name="Freeform 10"/>
            <p:cNvSpPr/>
            <p:nvPr/>
          </p:nvSpPr>
          <p:spPr bwMode="auto">
            <a:xfrm>
              <a:off x="7844054" y="3965928"/>
              <a:ext cx="0" cy="5699"/>
            </a:xfrm>
            <a:custGeom>
              <a:avLst/>
              <a:gdLst>
                <a:gd name="T0" fmla="*/ 4 h 4"/>
                <a:gd name="T1" fmla="*/ 4 h 4"/>
                <a:gd name="T2" fmla="*/ 0 h 4"/>
                <a:gd name="T3" fmla="*/ 0 h 4"/>
                <a:gd name="T4" fmla="*/ 0 h 4"/>
                <a:gd name="T5" fmla="*/ 0 h 4"/>
                <a:gd name="T6" fmla="*/ 4 h 4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</a:cxnLst>
              <a:rect l="0" t="0" r="r" b="b"/>
              <a:pathLst>
                <a:path h="4">
                  <a:moveTo>
                    <a:pt x="0" y="4"/>
                  </a:moveTo>
                  <a:lnTo>
                    <a:pt x="0" y="4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4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73" name="Freeform 11"/>
            <p:cNvSpPr/>
            <p:nvPr/>
          </p:nvSpPr>
          <p:spPr bwMode="auto">
            <a:xfrm>
              <a:off x="7868275" y="3990149"/>
              <a:ext cx="5699" cy="7124"/>
            </a:xfrm>
            <a:custGeom>
              <a:avLst/>
              <a:gdLst>
                <a:gd name="T0" fmla="*/ 4 w 4"/>
                <a:gd name="T1" fmla="*/ 0 h 5"/>
                <a:gd name="T2" fmla="*/ 4 w 4"/>
                <a:gd name="T3" fmla="*/ 0 h 5"/>
                <a:gd name="T4" fmla="*/ 0 w 4"/>
                <a:gd name="T5" fmla="*/ 5 h 5"/>
                <a:gd name="T6" fmla="*/ 4 w 4"/>
                <a:gd name="T7" fmla="*/ 5 h 5"/>
                <a:gd name="T8" fmla="*/ 4 w 4"/>
                <a:gd name="T9" fmla="*/ 5 h 5"/>
                <a:gd name="T10" fmla="*/ 4 w 4"/>
                <a:gd name="T1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5">
                  <a:moveTo>
                    <a:pt x="4" y="0"/>
                  </a:moveTo>
                  <a:lnTo>
                    <a:pt x="4" y="0"/>
                  </a:lnTo>
                  <a:lnTo>
                    <a:pt x="0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74" name="Freeform 12"/>
            <p:cNvSpPr/>
            <p:nvPr/>
          </p:nvSpPr>
          <p:spPr bwMode="auto">
            <a:xfrm>
              <a:off x="7868275" y="3990149"/>
              <a:ext cx="5699" cy="7124"/>
            </a:xfrm>
            <a:custGeom>
              <a:avLst/>
              <a:gdLst>
                <a:gd name="T0" fmla="*/ 4 w 4"/>
                <a:gd name="T1" fmla="*/ 0 h 5"/>
                <a:gd name="T2" fmla="*/ 4 w 4"/>
                <a:gd name="T3" fmla="*/ 0 h 5"/>
                <a:gd name="T4" fmla="*/ 0 w 4"/>
                <a:gd name="T5" fmla="*/ 5 h 5"/>
                <a:gd name="T6" fmla="*/ 4 w 4"/>
                <a:gd name="T7" fmla="*/ 5 h 5"/>
                <a:gd name="T8" fmla="*/ 4 w 4"/>
                <a:gd name="T9" fmla="*/ 5 h 5"/>
                <a:gd name="T10" fmla="*/ 4 w 4"/>
                <a:gd name="T1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5">
                  <a:moveTo>
                    <a:pt x="4" y="0"/>
                  </a:moveTo>
                  <a:lnTo>
                    <a:pt x="4" y="0"/>
                  </a:lnTo>
                  <a:lnTo>
                    <a:pt x="0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75" name="Rectangle 13"/>
            <p:cNvSpPr>
              <a:spLocks noChangeArrowheads="1"/>
            </p:cNvSpPr>
            <p:nvPr/>
          </p:nvSpPr>
          <p:spPr bwMode="auto">
            <a:xfrm>
              <a:off x="7868275" y="3997272"/>
              <a:ext cx="1425" cy="5699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76" name="Freeform 14"/>
            <p:cNvSpPr/>
            <p:nvPr/>
          </p:nvSpPr>
          <p:spPr bwMode="auto">
            <a:xfrm>
              <a:off x="7868275" y="3997272"/>
              <a:ext cx="0" cy="5699"/>
            </a:xfrm>
            <a:custGeom>
              <a:avLst/>
              <a:gdLst>
                <a:gd name="T0" fmla="*/ 0 h 4"/>
                <a:gd name="T1" fmla="*/ 4 h 4"/>
                <a:gd name="T2" fmla="*/ 4 h 4"/>
                <a:gd name="T3" fmla="*/ 0 h 4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4">
                  <a:moveTo>
                    <a:pt x="0" y="0"/>
                  </a:moveTo>
                  <a:lnTo>
                    <a:pt x="0" y="4"/>
                  </a:lnTo>
                  <a:lnTo>
                    <a:pt x="0" y="4"/>
                  </a:lnTo>
                  <a:lnTo>
                    <a:pt x="0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77" name="Rectangle 15"/>
            <p:cNvSpPr>
              <a:spLocks noChangeArrowheads="1"/>
            </p:cNvSpPr>
            <p:nvPr/>
          </p:nvSpPr>
          <p:spPr bwMode="auto">
            <a:xfrm>
              <a:off x="7825533" y="4310712"/>
              <a:ext cx="1425" cy="142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78" name="Freeform 16"/>
            <p:cNvSpPr/>
            <p:nvPr/>
          </p:nvSpPr>
          <p:spPr bwMode="auto">
            <a:xfrm>
              <a:off x="7825533" y="431071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79" name="Rectangle 17"/>
            <p:cNvSpPr>
              <a:spLocks noChangeArrowheads="1"/>
            </p:cNvSpPr>
            <p:nvPr/>
          </p:nvSpPr>
          <p:spPr bwMode="auto">
            <a:xfrm>
              <a:off x="7849753" y="4347755"/>
              <a:ext cx="1425" cy="142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80" name="Rectangle 18"/>
            <p:cNvSpPr>
              <a:spLocks noChangeArrowheads="1"/>
            </p:cNvSpPr>
            <p:nvPr/>
          </p:nvSpPr>
          <p:spPr bwMode="auto">
            <a:xfrm>
              <a:off x="7849753" y="4347755"/>
              <a:ext cx="1425" cy="142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81" name="Rectangle 19"/>
            <p:cNvSpPr>
              <a:spLocks noChangeArrowheads="1"/>
            </p:cNvSpPr>
            <p:nvPr/>
          </p:nvSpPr>
          <p:spPr bwMode="auto">
            <a:xfrm>
              <a:off x="7849753" y="4347755"/>
              <a:ext cx="1425" cy="5699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82" name="Freeform 20"/>
            <p:cNvSpPr/>
            <p:nvPr/>
          </p:nvSpPr>
          <p:spPr bwMode="auto">
            <a:xfrm>
              <a:off x="7849753" y="4347755"/>
              <a:ext cx="0" cy="5699"/>
            </a:xfrm>
            <a:custGeom>
              <a:avLst/>
              <a:gdLst>
                <a:gd name="T0" fmla="*/ 4 h 4"/>
                <a:gd name="T1" fmla="*/ 0 h 4"/>
                <a:gd name="T2" fmla="*/ 0 h 4"/>
                <a:gd name="T3" fmla="*/ 4 h 4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4">
                  <a:moveTo>
                    <a:pt x="0" y="4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4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83" name="Rectangle 21"/>
            <p:cNvSpPr>
              <a:spLocks noChangeArrowheads="1"/>
            </p:cNvSpPr>
            <p:nvPr/>
          </p:nvSpPr>
          <p:spPr bwMode="auto">
            <a:xfrm>
              <a:off x="7873973" y="4427540"/>
              <a:ext cx="1425" cy="142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84" name="Freeform 22"/>
            <p:cNvSpPr/>
            <p:nvPr/>
          </p:nvSpPr>
          <p:spPr bwMode="auto">
            <a:xfrm>
              <a:off x="7873973" y="442754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85" name="Rectangle 23"/>
            <p:cNvSpPr>
              <a:spLocks noChangeArrowheads="1"/>
            </p:cNvSpPr>
            <p:nvPr/>
          </p:nvSpPr>
          <p:spPr bwMode="auto">
            <a:xfrm>
              <a:off x="7992225" y="3725149"/>
              <a:ext cx="1425" cy="142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06" name="Freeform 24"/>
            <p:cNvSpPr/>
            <p:nvPr/>
          </p:nvSpPr>
          <p:spPr bwMode="auto">
            <a:xfrm>
              <a:off x="7992225" y="372514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07" name="Freeform 25"/>
            <p:cNvSpPr/>
            <p:nvPr/>
          </p:nvSpPr>
          <p:spPr bwMode="auto">
            <a:xfrm>
              <a:off x="7844054" y="3947407"/>
              <a:ext cx="5699" cy="12823"/>
            </a:xfrm>
            <a:custGeom>
              <a:avLst/>
              <a:gdLst>
                <a:gd name="T0" fmla="*/ 0 w 4"/>
                <a:gd name="T1" fmla="*/ 9 h 9"/>
                <a:gd name="T2" fmla="*/ 0 w 4"/>
                <a:gd name="T3" fmla="*/ 9 h 9"/>
                <a:gd name="T4" fmla="*/ 0 w 4"/>
                <a:gd name="T5" fmla="*/ 9 h 9"/>
                <a:gd name="T6" fmla="*/ 4 w 4"/>
                <a:gd name="T7" fmla="*/ 0 h 9"/>
                <a:gd name="T8" fmla="*/ 0 w 4"/>
                <a:gd name="T9" fmla="*/ 9 h 9"/>
                <a:gd name="T10" fmla="*/ 0 w 4"/>
                <a:gd name="T11" fmla="*/ 9 h 9"/>
                <a:gd name="T12" fmla="*/ 0 w 4"/>
                <a:gd name="T13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9">
                  <a:moveTo>
                    <a:pt x="0" y="9"/>
                  </a:moveTo>
                  <a:lnTo>
                    <a:pt x="0" y="9"/>
                  </a:lnTo>
                  <a:lnTo>
                    <a:pt x="0" y="9"/>
                  </a:lnTo>
                  <a:lnTo>
                    <a:pt x="4" y="0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08" name="Freeform 26"/>
            <p:cNvSpPr/>
            <p:nvPr/>
          </p:nvSpPr>
          <p:spPr bwMode="auto">
            <a:xfrm>
              <a:off x="7844054" y="3947407"/>
              <a:ext cx="5699" cy="12823"/>
            </a:xfrm>
            <a:custGeom>
              <a:avLst/>
              <a:gdLst>
                <a:gd name="T0" fmla="*/ 0 w 4"/>
                <a:gd name="T1" fmla="*/ 9 h 9"/>
                <a:gd name="T2" fmla="*/ 0 w 4"/>
                <a:gd name="T3" fmla="*/ 9 h 9"/>
                <a:gd name="T4" fmla="*/ 0 w 4"/>
                <a:gd name="T5" fmla="*/ 9 h 9"/>
                <a:gd name="T6" fmla="*/ 4 w 4"/>
                <a:gd name="T7" fmla="*/ 0 h 9"/>
                <a:gd name="T8" fmla="*/ 0 w 4"/>
                <a:gd name="T9" fmla="*/ 9 h 9"/>
                <a:gd name="T10" fmla="*/ 0 w 4"/>
                <a:gd name="T11" fmla="*/ 9 h 9"/>
                <a:gd name="T12" fmla="*/ 0 w 4"/>
                <a:gd name="T13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9">
                  <a:moveTo>
                    <a:pt x="0" y="9"/>
                  </a:moveTo>
                  <a:lnTo>
                    <a:pt x="0" y="9"/>
                  </a:lnTo>
                  <a:lnTo>
                    <a:pt x="0" y="9"/>
                  </a:lnTo>
                  <a:lnTo>
                    <a:pt x="4" y="0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09" name="Freeform 27"/>
            <p:cNvSpPr/>
            <p:nvPr/>
          </p:nvSpPr>
          <p:spPr bwMode="auto">
            <a:xfrm>
              <a:off x="7844054" y="3960229"/>
              <a:ext cx="0" cy="5699"/>
            </a:xfrm>
            <a:custGeom>
              <a:avLst/>
              <a:gdLst>
                <a:gd name="T0" fmla="*/ 0 h 4"/>
                <a:gd name="T1" fmla="*/ 4 h 4"/>
                <a:gd name="T2" fmla="*/ 0 h 4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4">
                  <a:moveTo>
                    <a:pt x="0" y="0"/>
                  </a:moveTo>
                  <a:lnTo>
                    <a:pt x="0" y="4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10" name="Freeform 28"/>
            <p:cNvSpPr/>
            <p:nvPr/>
          </p:nvSpPr>
          <p:spPr bwMode="auto">
            <a:xfrm>
              <a:off x="7844054" y="3960229"/>
              <a:ext cx="0" cy="5699"/>
            </a:xfrm>
            <a:custGeom>
              <a:avLst/>
              <a:gdLst>
                <a:gd name="T0" fmla="*/ 0 h 4"/>
                <a:gd name="T1" fmla="*/ 4 h 4"/>
                <a:gd name="T2" fmla="*/ 0 h 4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4">
                  <a:moveTo>
                    <a:pt x="0" y="0"/>
                  </a:moveTo>
                  <a:lnTo>
                    <a:pt x="0" y="4"/>
                  </a:lnTo>
                  <a:lnTo>
                    <a:pt x="0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11" name="Freeform 29"/>
            <p:cNvSpPr/>
            <p:nvPr/>
          </p:nvSpPr>
          <p:spPr bwMode="auto">
            <a:xfrm>
              <a:off x="7844054" y="3965928"/>
              <a:ext cx="0" cy="5699"/>
            </a:xfrm>
            <a:custGeom>
              <a:avLst/>
              <a:gdLst>
                <a:gd name="T0" fmla="*/ 4 h 4"/>
                <a:gd name="T1" fmla="*/ 4 h 4"/>
                <a:gd name="T2" fmla="*/ 0 h 4"/>
                <a:gd name="T3" fmla="*/ 0 h 4"/>
                <a:gd name="T4" fmla="*/ 0 h 4"/>
                <a:gd name="T5" fmla="*/ 0 h 4"/>
                <a:gd name="T6" fmla="*/ 4 h 4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</a:cxnLst>
              <a:rect l="0" t="0" r="r" b="b"/>
              <a:pathLst>
                <a:path h="4">
                  <a:moveTo>
                    <a:pt x="0" y="4"/>
                  </a:moveTo>
                  <a:lnTo>
                    <a:pt x="0" y="4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12" name="Freeform 30"/>
            <p:cNvSpPr/>
            <p:nvPr/>
          </p:nvSpPr>
          <p:spPr bwMode="auto">
            <a:xfrm>
              <a:off x="7844054" y="3965928"/>
              <a:ext cx="0" cy="5699"/>
            </a:xfrm>
            <a:custGeom>
              <a:avLst/>
              <a:gdLst>
                <a:gd name="T0" fmla="*/ 4 h 4"/>
                <a:gd name="T1" fmla="*/ 4 h 4"/>
                <a:gd name="T2" fmla="*/ 0 h 4"/>
                <a:gd name="T3" fmla="*/ 0 h 4"/>
                <a:gd name="T4" fmla="*/ 0 h 4"/>
                <a:gd name="T5" fmla="*/ 0 h 4"/>
                <a:gd name="T6" fmla="*/ 4 h 4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</a:cxnLst>
              <a:rect l="0" t="0" r="r" b="b"/>
              <a:pathLst>
                <a:path h="4">
                  <a:moveTo>
                    <a:pt x="0" y="4"/>
                  </a:moveTo>
                  <a:lnTo>
                    <a:pt x="0" y="4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4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13" name="Freeform 31"/>
            <p:cNvSpPr/>
            <p:nvPr/>
          </p:nvSpPr>
          <p:spPr bwMode="auto">
            <a:xfrm>
              <a:off x="7868275" y="3990149"/>
              <a:ext cx="5699" cy="7124"/>
            </a:xfrm>
            <a:custGeom>
              <a:avLst/>
              <a:gdLst>
                <a:gd name="T0" fmla="*/ 4 w 4"/>
                <a:gd name="T1" fmla="*/ 0 h 5"/>
                <a:gd name="T2" fmla="*/ 4 w 4"/>
                <a:gd name="T3" fmla="*/ 0 h 5"/>
                <a:gd name="T4" fmla="*/ 0 w 4"/>
                <a:gd name="T5" fmla="*/ 5 h 5"/>
                <a:gd name="T6" fmla="*/ 4 w 4"/>
                <a:gd name="T7" fmla="*/ 5 h 5"/>
                <a:gd name="T8" fmla="*/ 4 w 4"/>
                <a:gd name="T9" fmla="*/ 5 h 5"/>
                <a:gd name="T10" fmla="*/ 4 w 4"/>
                <a:gd name="T1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5">
                  <a:moveTo>
                    <a:pt x="4" y="0"/>
                  </a:moveTo>
                  <a:lnTo>
                    <a:pt x="4" y="0"/>
                  </a:lnTo>
                  <a:lnTo>
                    <a:pt x="0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14" name="Freeform 32"/>
            <p:cNvSpPr/>
            <p:nvPr/>
          </p:nvSpPr>
          <p:spPr bwMode="auto">
            <a:xfrm>
              <a:off x="7868275" y="3990149"/>
              <a:ext cx="5699" cy="7124"/>
            </a:xfrm>
            <a:custGeom>
              <a:avLst/>
              <a:gdLst>
                <a:gd name="T0" fmla="*/ 4 w 4"/>
                <a:gd name="T1" fmla="*/ 0 h 5"/>
                <a:gd name="T2" fmla="*/ 4 w 4"/>
                <a:gd name="T3" fmla="*/ 0 h 5"/>
                <a:gd name="T4" fmla="*/ 0 w 4"/>
                <a:gd name="T5" fmla="*/ 5 h 5"/>
                <a:gd name="T6" fmla="*/ 4 w 4"/>
                <a:gd name="T7" fmla="*/ 5 h 5"/>
                <a:gd name="T8" fmla="*/ 4 w 4"/>
                <a:gd name="T9" fmla="*/ 5 h 5"/>
                <a:gd name="T10" fmla="*/ 4 w 4"/>
                <a:gd name="T1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5">
                  <a:moveTo>
                    <a:pt x="4" y="0"/>
                  </a:moveTo>
                  <a:lnTo>
                    <a:pt x="4" y="0"/>
                  </a:lnTo>
                  <a:lnTo>
                    <a:pt x="0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15" name="Rectangle 33"/>
            <p:cNvSpPr>
              <a:spLocks noChangeArrowheads="1"/>
            </p:cNvSpPr>
            <p:nvPr/>
          </p:nvSpPr>
          <p:spPr bwMode="auto">
            <a:xfrm>
              <a:off x="7868275" y="3997272"/>
              <a:ext cx="1425" cy="5699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16" name="Freeform 34"/>
            <p:cNvSpPr/>
            <p:nvPr/>
          </p:nvSpPr>
          <p:spPr bwMode="auto">
            <a:xfrm>
              <a:off x="7868275" y="3997272"/>
              <a:ext cx="0" cy="5699"/>
            </a:xfrm>
            <a:custGeom>
              <a:avLst/>
              <a:gdLst>
                <a:gd name="T0" fmla="*/ 0 h 4"/>
                <a:gd name="T1" fmla="*/ 4 h 4"/>
                <a:gd name="T2" fmla="*/ 4 h 4"/>
                <a:gd name="T3" fmla="*/ 0 h 4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4">
                  <a:moveTo>
                    <a:pt x="0" y="0"/>
                  </a:moveTo>
                  <a:lnTo>
                    <a:pt x="0" y="4"/>
                  </a:lnTo>
                  <a:lnTo>
                    <a:pt x="0" y="4"/>
                  </a:lnTo>
                  <a:lnTo>
                    <a:pt x="0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17" name="Freeform 35"/>
            <p:cNvSpPr/>
            <p:nvPr/>
          </p:nvSpPr>
          <p:spPr bwMode="auto">
            <a:xfrm>
              <a:off x="7905317" y="402719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18" name="Freeform 36"/>
            <p:cNvSpPr/>
            <p:nvPr/>
          </p:nvSpPr>
          <p:spPr bwMode="auto">
            <a:xfrm>
              <a:off x="7905317" y="402719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19" name="Freeform 37"/>
            <p:cNvSpPr/>
            <p:nvPr/>
          </p:nvSpPr>
          <p:spPr bwMode="auto">
            <a:xfrm>
              <a:off x="7923838" y="4162540"/>
              <a:ext cx="0" cy="7124"/>
            </a:xfrm>
            <a:custGeom>
              <a:avLst/>
              <a:gdLst>
                <a:gd name="T0" fmla="*/ 5 h 5"/>
                <a:gd name="T1" fmla="*/ 0 h 5"/>
                <a:gd name="T2" fmla="*/ 5 h 5"/>
                <a:gd name="T3" fmla="*/ 5 h 5"/>
                <a:gd name="T4" fmla="*/ 5 h 5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5">
                  <a:moveTo>
                    <a:pt x="0" y="5"/>
                  </a:moveTo>
                  <a:lnTo>
                    <a:pt x="0" y="0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20" name="Freeform 38"/>
            <p:cNvSpPr/>
            <p:nvPr/>
          </p:nvSpPr>
          <p:spPr bwMode="auto">
            <a:xfrm>
              <a:off x="7923838" y="4162540"/>
              <a:ext cx="0" cy="7124"/>
            </a:xfrm>
            <a:custGeom>
              <a:avLst/>
              <a:gdLst>
                <a:gd name="T0" fmla="*/ 5 h 5"/>
                <a:gd name="T1" fmla="*/ 0 h 5"/>
                <a:gd name="T2" fmla="*/ 5 h 5"/>
                <a:gd name="T3" fmla="*/ 5 h 5"/>
                <a:gd name="T4" fmla="*/ 5 h 5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5">
                  <a:moveTo>
                    <a:pt x="0" y="5"/>
                  </a:moveTo>
                  <a:lnTo>
                    <a:pt x="0" y="0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21" name="Rectangle 39"/>
            <p:cNvSpPr>
              <a:spLocks noChangeArrowheads="1"/>
            </p:cNvSpPr>
            <p:nvPr/>
          </p:nvSpPr>
          <p:spPr bwMode="auto">
            <a:xfrm>
              <a:off x="7825533" y="4310712"/>
              <a:ext cx="1425" cy="142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22" name="Freeform 40"/>
            <p:cNvSpPr/>
            <p:nvPr/>
          </p:nvSpPr>
          <p:spPr bwMode="auto">
            <a:xfrm>
              <a:off x="7825533" y="431071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23" name="Rectangle 41"/>
            <p:cNvSpPr>
              <a:spLocks noChangeArrowheads="1"/>
            </p:cNvSpPr>
            <p:nvPr/>
          </p:nvSpPr>
          <p:spPr bwMode="auto">
            <a:xfrm>
              <a:off x="7831232" y="4316411"/>
              <a:ext cx="1425" cy="142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24" name="Freeform 42"/>
            <p:cNvSpPr/>
            <p:nvPr/>
          </p:nvSpPr>
          <p:spPr bwMode="auto">
            <a:xfrm>
              <a:off x="7831232" y="431641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25" name="Rectangle 43"/>
            <p:cNvSpPr>
              <a:spLocks noChangeArrowheads="1"/>
            </p:cNvSpPr>
            <p:nvPr/>
          </p:nvSpPr>
          <p:spPr bwMode="auto">
            <a:xfrm>
              <a:off x="7849753" y="4347755"/>
              <a:ext cx="1425" cy="142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26" name="Rectangle 44"/>
            <p:cNvSpPr>
              <a:spLocks noChangeArrowheads="1"/>
            </p:cNvSpPr>
            <p:nvPr/>
          </p:nvSpPr>
          <p:spPr bwMode="auto">
            <a:xfrm>
              <a:off x="7849753" y="4347755"/>
              <a:ext cx="1425" cy="142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27" name="Rectangle 45"/>
            <p:cNvSpPr>
              <a:spLocks noChangeArrowheads="1"/>
            </p:cNvSpPr>
            <p:nvPr/>
          </p:nvSpPr>
          <p:spPr bwMode="auto">
            <a:xfrm>
              <a:off x="7849753" y="4347755"/>
              <a:ext cx="1425" cy="5699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29" name="Freeform 46"/>
            <p:cNvSpPr/>
            <p:nvPr/>
          </p:nvSpPr>
          <p:spPr bwMode="auto">
            <a:xfrm>
              <a:off x="7849753" y="4347755"/>
              <a:ext cx="0" cy="5699"/>
            </a:xfrm>
            <a:custGeom>
              <a:avLst/>
              <a:gdLst>
                <a:gd name="T0" fmla="*/ 4 h 4"/>
                <a:gd name="T1" fmla="*/ 0 h 4"/>
                <a:gd name="T2" fmla="*/ 0 h 4"/>
                <a:gd name="T3" fmla="*/ 4 h 4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4">
                  <a:moveTo>
                    <a:pt x="0" y="4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4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30" name="Rectangle 47"/>
            <p:cNvSpPr>
              <a:spLocks noChangeArrowheads="1"/>
            </p:cNvSpPr>
            <p:nvPr/>
          </p:nvSpPr>
          <p:spPr bwMode="auto">
            <a:xfrm>
              <a:off x="7855452" y="4360578"/>
              <a:ext cx="1425" cy="142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36" name="Freeform 48"/>
            <p:cNvSpPr/>
            <p:nvPr/>
          </p:nvSpPr>
          <p:spPr bwMode="auto">
            <a:xfrm>
              <a:off x="7855452" y="436057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37" name="Rectangle 49"/>
            <p:cNvSpPr>
              <a:spLocks noChangeArrowheads="1"/>
            </p:cNvSpPr>
            <p:nvPr/>
          </p:nvSpPr>
          <p:spPr bwMode="auto">
            <a:xfrm>
              <a:off x="7873973" y="4427540"/>
              <a:ext cx="1425" cy="142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38" name="Freeform 50"/>
            <p:cNvSpPr/>
            <p:nvPr/>
          </p:nvSpPr>
          <p:spPr bwMode="auto">
            <a:xfrm>
              <a:off x="7873973" y="442754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39" name="Freeform 51"/>
            <p:cNvSpPr/>
            <p:nvPr/>
          </p:nvSpPr>
          <p:spPr bwMode="auto">
            <a:xfrm>
              <a:off x="7873973" y="4446062"/>
              <a:ext cx="0" cy="7124"/>
            </a:xfrm>
            <a:custGeom>
              <a:avLst/>
              <a:gdLst>
                <a:gd name="T0" fmla="*/ 5 h 5"/>
                <a:gd name="T1" fmla="*/ 0 h 5"/>
                <a:gd name="T2" fmla="*/ 5 h 5"/>
                <a:gd name="T3" fmla="*/ 5 h 5"/>
                <a:gd name="T4" fmla="*/ 5 h 5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5">
                  <a:moveTo>
                    <a:pt x="0" y="5"/>
                  </a:moveTo>
                  <a:lnTo>
                    <a:pt x="0" y="0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40" name="Freeform 52"/>
            <p:cNvSpPr/>
            <p:nvPr/>
          </p:nvSpPr>
          <p:spPr bwMode="auto">
            <a:xfrm>
              <a:off x="7873973" y="4446062"/>
              <a:ext cx="0" cy="7124"/>
            </a:xfrm>
            <a:custGeom>
              <a:avLst/>
              <a:gdLst>
                <a:gd name="T0" fmla="*/ 5 h 5"/>
                <a:gd name="T1" fmla="*/ 0 h 5"/>
                <a:gd name="T2" fmla="*/ 5 h 5"/>
                <a:gd name="T3" fmla="*/ 5 h 5"/>
                <a:gd name="T4" fmla="*/ 5 h 5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5">
                  <a:moveTo>
                    <a:pt x="0" y="5"/>
                  </a:moveTo>
                  <a:lnTo>
                    <a:pt x="0" y="0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41" name="Freeform 53"/>
            <p:cNvSpPr/>
            <p:nvPr/>
          </p:nvSpPr>
          <p:spPr bwMode="auto">
            <a:xfrm>
              <a:off x="7862576" y="4464583"/>
              <a:ext cx="5699" cy="0"/>
            </a:xfrm>
            <a:custGeom>
              <a:avLst/>
              <a:gdLst>
                <a:gd name="T0" fmla="*/ 4 w 4"/>
                <a:gd name="T1" fmla="*/ 4 w 4"/>
                <a:gd name="T2" fmla="*/ 4 w 4"/>
                <a:gd name="T3" fmla="*/ 0 w 4"/>
                <a:gd name="T4" fmla="*/ 4 w 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4">
                  <a:moveTo>
                    <a:pt x="4" y="0"/>
                  </a:moveTo>
                  <a:lnTo>
                    <a:pt x="4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42" name="Freeform 54"/>
            <p:cNvSpPr/>
            <p:nvPr/>
          </p:nvSpPr>
          <p:spPr bwMode="auto">
            <a:xfrm>
              <a:off x="7862576" y="4464583"/>
              <a:ext cx="5699" cy="0"/>
            </a:xfrm>
            <a:custGeom>
              <a:avLst/>
              <a:gdLst>
                <a:gd name="T0" fmla="*/ 4 w 4"/>
                <a:gd name="T1" fmla="*/ 4 w 4"/>
                <a:gd name="T2" fmla="*/ 4 w 4"/>
                <a:gd name="T3" fmla="*/ 0 w 4"/>
                <a:gd name="T4" fmla="*/ 4 w 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4">
                  <a:moveTo>
                    <a:pt x="4" y="0"/>
                  </a:moveTo>
                  <a:lnTo>
                    <a:pt x="4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4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43" name="Freeform 55"/>
            <p:cNvSpPr/>
            <p:nvPr/>
          </p:nvSpPr>
          <p:spPr bwMode="auto">
            <a:xfrm>
              <a:off x="7836931" y="4490228"/>
              <a:ext cx="0" cy="5699"/>
            </a:xfrm>
            <a:custGeom>
              <a:avLst/>
              <a:gdLst>
                <a:gd name="T0" fmla="*/ 0 h 4"/>
                <a:gd name="T1" fmla="*/ 4 h 4"/>
                <a:gd name="T2" fmla="*/ 4 h 4"/>
                <a:gd name="T3" fmla="*/ 4 h 4"/>
                <a:gd name="T4" fmla="*/ 0 h 4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4">
                  <a:moveTo>
                    <a:pt x="0" y="0"/>
                  </a:move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44" name="Freeform 56"/>
            <p:cNvSpPr/>
            <p:nvPr/>
          </p:nvSpPr>
          <p:spPr bwMode="auto">
            <a:xfrm>
              <a:off x="7836931" y="4490228"/>
              <a:ext cx="0" cy="5699"/>
            </a:xfrm>
            <a:custGeom>
              <a:avLst/>
              <a:gdLst>
                <a:gd name="T0" fmla="*/ 0 h 4"/>
                <a:gd name="T1" fmla="*/ 4 h 4"/>
                <a:gd name="T2" fmla="*/ 4 h 4"/>
                <a:gd name="T3" fmla="*/ 4 h 4"/>
                <a:gd name="T4" fmla="*/ 0 h 4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4">
                  <a:moveTo>
                    <a:pt x="0" y="0"/>
                  </a:move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45" name="Freeform 57"/>
            <p:cNvSpPr/>
            <p:nvPr/>
          </p:nvSpPr>
          <p:spPr bwMode="auto">
            <a:xfrm>
              <a:off x="4299330" y="1612278"/>
              <a:ext cx="3846766" cy="4510688"/>
            </a:xfrm>
            <a:custGeom>
              <a:avLst/>
              <a:gdLst>
                <a:gd name="T0" fmla="*/ 274 w 624"/>
                <a:gd name="T1" fmla="*/ 2 h 732"/>
                <a:gd name="T2" fmla="*/ 379 w 624"/>
                <a:gd name="T3" fmla="*/ 12 h 732"/>
                <a:gd name="T4" fmla="*/ 450 w 624"/>
                <a:gd name="T5" fmla="*/ 46 h 732"/>
                <a:gd name="T6" fmla="*/ 497 w 624"/>
                <a:gd name="T7" fmla="*/ 89 h 732"/>
                <a:gd name="T8" fmla="*/ 519 w 624"/>
                <a:gd name="T9" fmla="*/ 132 h 732"/>
                <a:gd name="T10" fmla="*/ 527 w 624"/>
                <a:gd name="T11" fmla="*/ 205 h 732"/>
                <a:gd name="T12" fmla="*/ 546 w 624"/>
                <a:gd name="T13" fmla="*/ 248 h 732"/>
                <a:gd name="T14" fmla="*/ 565 w 624"/>
                <a:gd name="T15" fmla="*/ 264 h 732"/>
                <a:gd name="T16" fmla="*/ 610 w 624"/>
                <a:gd name="T17" fmla="*/ 289 h 732"/>
                <a:gd name="T18" fmla="*/ 624 w 624"/>
                <a:gd name="T19" fmla="*/ 315 h 732"/>
                <a:gd name="T20" fmla="*/ 622 w 624"/>
                <a:gd name="T21" fmla="*/ 331 h 732"/>
                <a:gd name="T22" fmla="*/ 590 w 624"/>
                <a:gd name="T23" fmla="*/ 362 h 732"/>
                <a:gd name="T24" fmla="*/ 579 w 624"/>
                <a:gd name="T25" fmla="*/ 371 h 732"/>
                <a:gd name="T26" fmla="*/ 595 w 624"/>
                <a:gd name="T27" fmla="*/ 401 h 732"/>
                <a:gd name="T28" fmla="*/ 593 w 624"/>
                <a:gd name="T29" fmla="*/ 426 h 732"/>
                <a:gd name="T30" fmla="*/ 576 w 624"/>
                <a:gd name="T31" fmla="*/ 433 h 732"/>
                <a:gd name="T32" fmla="*/ 576 w 624"/>
                <a:gd name="T33" fmla="*/ 433 h 732"/>
                <a:gd name="T34" fmla="*/ 574 w 624"/>
                <a:gd name="T35" fmla="*/ 434 h 732"/>
                <a:gd name="T36" fmla="*/ 576 w 624"/>
                <a:gd name="T37" fmla="*/ 439 h 732"/>
                <a:gd name="T38" fmla="*/ 582 w 624"/>
                <a:gd name="T39" fmla="*/ 445 h 732"/>
                <a:gd name="T40" fmla="*/ 584 w 624"/>
                <a:gd name="T41" fmla="*/ 471 h 732"/>
                <a:gd name="T42" fmla="*/ 577 w 624"/>
                <a:gd name="T43" fmla="*/ 477 h 732"/>
                <a:gd name="T44" fmla="*/ 571 w 624"/>
                <a:gd name="T45" fmla="*/ 486 h 732"/>
                <a:gd name="T46" fmla="*/ 576 w 624"/>
                <a:gd name="T47" fmla="*/ 505 h 732"/>
                <a:gd name="T48" fmla="*/ 580 w 624"/>
                <a:gd name="T49" fmla="*/ 513 h 732"/>
                <a:gd name="T50" fmla="*/ 588 w 624"/>
                <a:gd name="T51" fmla="*/ 539 h 732"/>
                <a:gd name="T52" fmla="*/ 556 w 624"/>
                <a:gd name="T53" fmla="*/ 580 h 732"/>
                <a:gd name="T54" fmla="*/ 519 w 624"/>
                <a:gd name="T55" fmla="*/ 591 h 732"/>
                <a:gd name="T56" fmla="*/ 479 w 624"/>
                <a:gd name="T57" fmla="*/ 594 h 732"/>
                <a:gd name="T58" fmla="*/ 431 w 624"/>
                <a:gd name="T59" fmla="*/ 622 h 732"/>
                <a:gd name="T60" fmla="*/ 429 w 624"/>
                <a:gd name="T61" fmla="*/ 645 h 732"/>
                <a:gd name="T62" fmla="*/ 437 w 624"/>
                <a:gd name="T63" fmla="*/ 693 h 732"/>
                <a:gd name="T64" fmla="*/ 451 w 624"/>
                <a:gd name="T65" fmla="*/ 727 h 732"/>
                <a:gd name="T66" fmla="*/ 444 w 624"/>
                <a:gd name="T67" fmla="*/ 730 h 732"/>
                <a:gd name="T68" fmla="*/ 441 w 624"/>
                <a:gd name="T69" fmla="*/ 731 h 732"/>
                <a:gd name="T70" fmla="*/ 436 w 624"/>
                <a:gd name="T71" fmla="*/ 731 h 732"/>
                <a:gd name="T72" fmla="*/ 398 w 624"/>
                <a:gd name="T73" fmla="*/ 730 h 732"/>
                <a:gd name="T74" fmla="*/ 298 w 624"/>
                <a:gd name="T75" fmla="*/ 727 h 732"/>
                <a:gd name="T76" fmla="*/ 199 w 624"/>
                <a:gd name="T77" fmla="*/ 729 h 732"/>
                <a:gd name="T78" fmla="*/ 100 w 624"/>
                <a:gd name="T79" fmla="*/ 731 h 732"/>
                <a:gd name="T80" fmla="*/ 83 w 624"/>
                <a:gd name="T81" fmla="*/ 731 h 732"/>
                <a:gd name="T82" fmla="*/ 120 w 624"/>
                <a:gd name="T83" fmla="*/ 674 h 732"/>
                <a:gd name="T84" fmla="*/ 132 w 624"/>
                <a:gd name="T85" fmla="*/ 635 h 732"/>
                <a:gd name="T86" fmla="*/ 127 w 624"/>
                <a:gd name="T87" fmla="*/ 561 h 732"/>
                <a:gd name="T88" fmla="*/ 81 w 624"/>
                <a:gd name="T89" fmla="*/ 475 h 732"/>
                <a:gd name="T90" fmla="*/ 68 w 624"/>
                <a:gd name="T91" fmla="*/ 460 h 732"/>
                <a:gd name="T92" fmla="*/ 45 w 624"/>
                <a:gd name="T93" fmla="*/ 427 h 732"/>
                <a:gd name="T94" fmla="*/ 46 w 624"/>
                <a:gd name="T95" fmla="*/ 428 h 732"/>
                <a:gd name="T96" fmla="*/ 2 w 624"/>
                <a:gd name="T97" fmla="*/ 309 h 732"/>
                <a:gd name="T98" fmla="*/ 1 w 624"/>
                <a:gd name="T99" fmla="*/ 260 h 732"/>
                <a:gd name="T100" fmla="*/ 4 w 624"/>
                <a:gd name="T101" fmla="*/ 236 h 732"/>
                <a:gd name="T102" fmla="*/ 12 w 624"/>
                <a:gd name="T103" fmla="*/ 203 h 732"/>
                <a:gd name="T104" fmla="*/ 17 w 624"/>
                <a:gd name="T105" fmla="*/ 186 h 732"/>
                <a:gd name="T106" fmla="*/ 24 w 624"/>
                <a:gd name="T107" fmla="*/ 170 h 732"/>
                <a:gd name="T108" fmla="*/ 23 w 624"/>
                <a:gd name="T109" fmla="*/ 171 h 732"/>
                <a:gd name="T110" fmla="*/ 77 w 624"/>
                <a:gd name="T111" fmla="*/ 85 h 732"/>
                <a:gd name="T112" fmla="*/ 77 w 624"/>
                <a:gd name="T113" fmla="*/ 86 h 732"/>
                <a:gd name="T114" fmla="*/ 92 w 624"/>
                <a:gd name="T115" fmla="*/ 71 h 732"/>
                <a:gd name="T116" fmla="*/ 114 w 624"/>
                <a:gd name="T117" fmla="*/ 54 h 732"/>
                <a:gd name="T118" fmla="*/ 163 w 624"/>
                <a:gd name="T119" fmla="*/ 27 h 732"/>
                <a:gd name="T120" fmla="*/ 274 w 624"/>
                <a:gd name="T121" fmla="*/ 2 h 7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624" h="732">
                  <a:moveTo>
                    <a:pt x="274" y="2"/>
                  </a:moveTo>
                  <a:cubicBezTo>
                    <a:pt x="309" y="0"/>
                    <a:pt x="345" y="2"/>
                    <a:pt x="379" y="12"/>
                  </a:cubicBezTo>
                  <a:cubicBezTo>
                    <a:pt x="405" y="19"/>
                    <a:pt x="428" y="31"/>
                    <a:pt x="450" y="46"/>
                  </a:cubicBezTo>
                  <a:cubicBezTo>
                    <a:pt x="470" y="60"/>
                    <a:pt x="485" y="68"/>
                    <a:pt x="497" y="89"/>
                  </a:cubicBezTo>
                  <a:cubicBezTo>
                    <a:pt x="503" y="100"/>
                    <a:pt x="517" y="120"/>
                    <a:pt x="519" y="132"/>
                  </a:cubicBezTo>
                  <a:cubicBezTo>
                    <a:pt x="524" y="155"/>
                    <a:pt x="523" y="182"/>
                    <a:pt x="527" y="205"/>
                  </a:cubicBezTo>
                  <a:cubicBezTo>
                    <a:pt x="530" y="222"/>
                    <a:pt x="532" y="235"/>
                    <a:pt x="546" y="248"/>
                  </a:cubicBezTo>
                  <a:cubicBezTo>
                    <a:pt x="551" y="254"/>
                    <a:pt x="558" y="260"/>
                    <a:pt x="565" y="264"/>
                  </a:cubicBezTo>
                  <a:cubicBezTo>
                    <a:pt x="579" y="273"/>
                    <a:pt x="597" y="279"/>
                    <a:pt x="610" y="289"/>
                  </a:cubicBezTo>
                  <a:cubicBezTo>
                    <a:pt x="617" y="295"/>
                    <a:pt x="624" y="307"/>
                    <a:pt x="624" y="315"/>
                  </a:cubicBezTo>
                  <a:cubicBezTo>
                    <a:pt x="624" y="320"/>
                    <a:pt x="623" y="326"/>
                    <a:pt x="622" y="331"/>
                  </a:cubicBezTo>
                  <a:cubicBezTo>
                    <a:pt x="618" y="347"/>
                    <a:pt x="604" y="356"/>
                    <a:pt x="590" y="362"/>
                  </a:cubicBezTo>
                  <a:cubicBezTo>
                    <a:pt x="585" y="364"/>
                    <a:pt x="581" y="365"/>
                    <a:pt x="579" y="371"/>
                  </a:cubicBezTo>
                  <a:cubicBezTo>
                    <a:pt x="578" y="378"/>
                    <a:pt x="594" y="398"/>
                    <a:pt x="595" y="401"/>
                  </a:cubicBezTo>
                  <a:cubicBezTo>
                    <a:pt x="601" y="414"/>
                    <a:pt x="599" y="419"/>
                    <a:pt x="593" y="426"/>
                  </a:cubicBezTo>
                  <a:cubicBezTo>
                    <a:pt x="587" y="430"/>
                    <a:pt x="582" y="431"/>
                    <a:pt x="576" y="433"/>
                  </a:cubicBezTo>
                  <a:cubicBezTo>
                    <a:pt x="575" y="434"/>
                    <a:pt x="576" y="433"/>
                    <a:pt x="576" y="433"/>
                  </a:cubicBezTo>
                  <a:cubicBezTo>
                    <a:pt x="577" y="433"/>
                    <a:pt x="578" y="433"/>
                    <a:pt x="574" y="434"/>
                  </a:cubicBezTo>
                  <a:cubicBezTo>
                    <a:pt x="571" y="436"/>
                    <a:pt x="574" y="437"/>
                    <a:pt x="576" y="439"/>
                  </a:cubicBezTo>
                  <a:cubicBezTo>
                    <a:pt x="577" y="440"/>
                    <a:pt x="580" y="443"/>
                    <a:pt x="582" y="445"/>
                  </a:cubicBezTo>
                  <a:cubicBezTo>
                    <a:pt x="586" y="450"/>
                    <a:pt x="591" y="464"/>
                    <a:pt x="584" y="471"/>
                  </a:cubicBezTo>
                  <a:cubicBezTo>
                    <a:pt x="584" y="471"/>
                    <a:pt x="578" y="476"/>
                    <a:pt x="577" y="477"/>
                  </a:cubicBezTo>
                  <a:cubicBezTo>
                    <a:pt x="575" y="480"/>
                    <a:pt x="572" y="483"/>
                    <a:pt x="571" y="486"/>
                  </a:cubicBezTo>
                  <a:cubicBezTo>
                    <a:pt x="569" y="493"/>
                    <a:pt x="573" y="498"/>
                    <a:pt x="576" y="505"/>
                  </a:cubicBezTo>
                  <a:cubicBezTo>
                    <a:pt x="577" y="508"/>
                    <a:pt x="578" y="511"/>
                    <a:pt x="580" y="513"/>
                  </a:cubicBezTo>
                  <a:cubicBezTo>
                    <a:pt x="584" y="522"/>
                    <a:pt x="587" y="529"/>
                    <a:pt x="588" y="539"/>
                  </a:cubicBezTo>
                  <a:cubicBezTo>
                    <a:pt x="589" y="557"/>
                    <a:pt x="572" y="572"/>
                    <a:pt x="556" y="580"/>
                  </a:cubicBezTo>
                  <a:cubicBezTo>
                    <a:pt x="543" y="587"/>
                    <a:pt x="532" y="589"/>
                    <a:pt x="519" y="591"/>
                  </a:cubicBezTo>
                  <a:cubicBezTo>
                    <a:pt x="506" y="592"/>
                    <a:pt x="492" y="593"/>
                    <a:pt x="479" y="594"/>
                  </a:cubicBezTo>
                  <a:cubicBezTo>
                    <a:pt x="457" y="596"/>
                    <a:pt x="439" y="597"/>
                    <a:pt x="431" y="622"/>
                  </a:cubicBezTo>
                  <a:cubicBezTo>
                    <a:pt x="430" y="629"/>
                    <a:pt x="429" y="639"/>
                    <a:pt x="429" y="645"/>
                  </a:cubicBezTo>
                  <a:cubicBezTo>
                    <a:pt x="428" y="660"/>
                    <a:pt x="432" y="680"/>
                    <a:pt x="437" y="693"/>
                  </a:cubicBezTo>
                  <a:cubicBezTo>
                    <a:pt x="443" y="710"/>
                    <a:pt x="443" y="711"/>
                    <a:pt x="451" y="727"/>
                  </a:cubicBezTo>
                  <a:cubicBezTo>
                    <a:pt x="449" y="729"/>
                    <a:pt x="447" y="729"/>
                    <a:pt x="444" y="730"/>
                  </a:cubicBezTo>
                  <a:cubicBezTo>
                    <a:pt x="443" y="731"/>
                    <a:pt x="442" y="731"/>
                    <a:pt x="441" y="731"/>
                  </a:cubicBezTo>
                  <a:cubicBezTo>
                    <a:pt x="439" y="731"/>
                    <a:pt x="439" y="731"/>
                    <a:pt x="436" y="731"/>
                  </a:cubicBezTo>
                  <a:cubicBezTo>
                    <a:pt x="423" y="731"/>
                    <a:pt x="411" y="731"/>
                    <a:pt x="398" y="730"/>
                  </a:cubicBezTo>
                  <a:cubicBezTo>
                    <a:pt x="365" y="729"/>
                    <a:pt x="328" y="727"/>
                    <a:pt x="298" y="727"/>
                  </a:cubicBezTo>
                  <a:cubicBezTo>
                    <a:pt x="265" y="726"/>
                    <a:pt x="232" y="727"/>
                    <a:pt x="199" y="729"/>
                  </a:cubicBezTo>
                  <a:cubicBezTo>
                    <a:pt x="166" y="730"/>
                    <a:pt x="133" y="732"/>
                    <a:pt x="100" y="731"/>
                  </a:cubicBezTo>
                  <a:cubicBezTo>
                    <a:pt x="94" y="731"/>
                    <a:pt x="88" y="731"/>
                    <a:pt x="83" y="731"/>
                  </a:cubicBezTo>
                  <a:cubicBezTo>
                    <a:pt x="97" y="713"/>
                    <a:pt x="111" y="694"/>
                    <a:pt x="120" y="674"/>
                  </a:cubicBezTo>
                  <a:cubicBezTo>
                    <a:pt x="125" y="661"/>
                    <a:pt x="129" y="649"/>
                    <a:pt x="132" y="635"/>
                  </a:cubicBezTo>
                  <a:cubicBezTo>
                    <a:pt x="137" y="610"/>
                    <a:pt x="133" y="584"/>
                    <a:pt x="127" y="561"/>
                  </a:cubicBezTo>
                  <a:cubicBezTo>
                    <a:pt x="119" y="529"/>
                    <a:pt x="100" y="501"/>
                    <a:pt x="81" y="475"/>
                  </a:cubicBezTo>
                  <a:cubicBezTo>
                    <a:pt x="77" y="470"/>
                    <a:pt x="72" y="465"/>
                    <a:pt x="68" y="460"/>
                  </a:cubicBezTo>
                  <a:cubicBezTo>
                    <a:pt x="59" y="449"/>
                    <a:pt x="52" y="438"/>
                    <a:pt x="45" y="427"/>
                  </a:cubicBezTo>
                  <a:cubicBezTo>
                    <a:pt x="45" y="427"/>
                    <a:pt x="45" y="428"/>
                    <a:pt x="46" y="428"/>
                  </a:cubicBezTo>
                  <a:cubicBezTo>
                    <a:pt x="23" y="392"/>
                    <a:pt x="8" y="352"/>
                    <a:pt x="2" y="309"/>
                  </a:cubicBezTo>
                  <a:cubicBezTo>
                    <a:pt x="0" y="293"/>
                    <a:pt x="0" y="276"/>
                    <a:pt x="1" y="260"/>
                  </a:cubicBezTo>
                  <a:cubicBezTo>
                    <a:pt x="1" y="252"/>
                    <a:pt x="3" y="244"/>
                    <a:pt x="4" y="236"/>
                  </a:cubicBezTo>
                  <a:cubicBezTo>
                    <a:pt x="5" y="225"/>
                    <a:pt x="9" y="214"/>
                    <a:pt x="12" y="203"/>
                  </a:cubicBezTo>
                  <a:cubicBezTo>
                    <a:pt x="13" y="198"/>
                    <a:pt x="15" y="192"/>
                    <a:pt x="17" y="186"/>
                  </a:cubicBezTo>
                  <a:cubicBezTo>
                    <a:pt x="19" y="181"/>
                    <a:pt x="21" y="174"/>
                    <a:pt x="24" y="170"/>
                  </a:cubicBezTo>
                  <a:cubicBezTo>
                    <a:pt x="23" y="171"/>
                    <a:pt x="23" y="171"/>
                    <a:pt x="23" y="171"/>
                  </a:cubicBezTo>
                  <a:cubicBezTo>
                    <a:pt x="38" y="140"/>
                    <a:pt x="53" y="110"/>
                    <a:pt x="77" y="85"/>
                  </a:cubicBezTo>
                  <a:cubicBezTo>
                    <a:pt x="77" y="85"/>
                    <a:pt x="77" y="86"/>
                    <a:pt x="77" y="86"/>
                  </a:cubicBezTo>
                  <a:cubicBezTo>
                    <a:pt x="80" y="80"/>
                    <a:pt x="87" y="76"/>
                    <a:pt x="92" y="71"/>
                  </a:cubicBezTo>
                  <a:cubicBezTo>
                    <a:pt x="99" y="65"/>
                    <a:pt x="106" y="59"/>
                    <a:pt x="114" y="54"/>
                  </a:cubicBezTo>
                  <a:cubicBezTo>
                    <a:pt x="129" y="43"/>
                    <a:pt x="146" y="34"/>
                    <a:pt x="163" y="27"/>
                  </a:cubicBezTo>
                  <a:cubicBezTo>
                    <a:pt x="198" y="12"/>
                    <a:pt x="236" y="4"/>
                    <a:pt x="274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46" name="Freeform 58"/>
            <p:cNvSpPr/>
            <p:nvPr/>
          </p:nvSpPr>
          <p:spPr bwMode="auto">
            <a:xfrm>
              <a:off x="4299330" y="1612278"/>
              <a:ext cx="3365208" cy="4510688"/>
            </a:xfrm>
            <a:custGeom>
              <a:avLst/>
              <a:gdLst>
                <a:gd name="T0" fmla="*/ 398 w 546"/>
                <a:gd name="T1" fmla="*/ 730 h 732"/>
                <a:gd name="T2" fmla="*/ 298 w 546"/>
                <a:gd name="T3" fmla="*/ 727 h 732"/>
                <a:gd name="T4" fmla="*/ 199 w 546"/>
                <a:gd name="T5" fmla="*/ 729 h 732"/>
                <a:gd name="T6" fmla="*/ 100 w 546"/>
                <a:gd name="T7" fmla="*/ 731 h 732"/>
                <a:gd name="T8" fmla="*/ 83 w 546"/>
                <a:gd name="T9" fmla="*/ 731 h 732"/>
                <a:gd name="T10" fmla="*/ 120 w 546"/>
                <a:gd name="T11" fmla="*/ 674 h 732"/>
                <a:gd name="T12" fmla="*/ 132 w 546"/>
                <a:gd name="T13" fmla="*/ 635 h 732"/>
                <a:gd name="T14" fmla="*/ 127 w 546"/>
                <a:gd name="T15" fmla="*/ 561 h 732"/>
                <a:gd name="T16" fmla="*/ 81 w 546"/>
                <a:gd name="T17" fmla="*/ 475 h 732"/>
                <a:gd name="T18" fmla="*/ 68 w 546"/>
                <a:gd name="T19" fmla="*/ 460 h 732"/>
                <a:gd name="T20" fmla="*/ 45 w 546"/>
                <a:gd name="T21" fmla="*/ 427 h 732"/>
                <a:gd name="T22" fmla="*/ 46 w 546"/>
                <a:gd name="T23" fmla="*/ 428 h 732"/>
                <a:gd name="T24" fmla="*/ 2 w 546"/>
                <a:gd name="T25" fmla="*/ 309 h 732"/>
                <a:gd name="T26" fmla="*/ 1 w 546"/>
                <a:gd name="T27" fmla="*/ 260 h 732"/>
                <a:gd name="T28" fmla="*/ 4 w 546"/>
                <a:gd name="T29" fmla="*/ 236 h 732"/>
                <a:gd name="T30" fmla="*/ 12 w 546"/>
                <a:gd name="T31" fmla="*/ 203 h 732"/>
                <a:gd name="T32" fmla="*/ 17 w 546"/>
                <a:gd name="T33" fmla="*/ 186 h 732"/>
                <a:gd name="T34" fmla="*/ 24 w 546"/>
                <a:gd name="T35" fmla="*/ 170 h 732"/>
                <a:gd name="T36" fmla="*/ 23 w 546"/>
                <a:gd name="T37" fmla="*/ 171 h 732"/>
                <a:gd name="T38" fmla="*/ 77 w 546"/>
                <a:gd name="T39" fmla="*/ 85 h 732"/>
                <a:gd name="T40" fmla="*/ 77 w 546"/>
                <a:gd name="T41" fmla="*/ 86 h 732"/>
                <a:gd name="T42" fmla="*/ 92 w 546"/>
                <a:gd name="T43" fmla="*/ 71 h 732"/>
                <a:gd name="T44" fmla="*/ 114 w 546"/>
                <a:gd name="T45" fmla="*/ 54 h 732"/>
                <a:gd name="T46" fmla="*/ 163 w 546"/>
                <a:gd name="T47" fmla="*/ 27 h 732"/>
                <a:gd name="T48" fmla="*/ 274 w 546"/>
                <a:gd name="T49" fmla="*/ 2 h 732"/>
                <a:gd name="T50" fmla="*/ 379 w 546"/>
                <a:gd name="T51" fmla="*/ 12 h 732"/>
                <a:gd name="T52" fmla="*/ 450 w 546"/>
                <a:gd name="T53" fmla="*/ 46 h 732"/>
                <a:gd name="T54" fmla="*/ 492 w 546"/>
                <a:gd name="T55" fmla="*/ 81 h 732"/>
                <a:gd name="T56" fmla="*/ 519 w 546"/>
                <a:gd name="T57" fmla="*/ 132 h 732"/>
                <a:gd name="T58" fmla="*/ 527 w 546"/>
                <a:gd name="T59" fmla="*/ 205 h 732"/>
                <a:gd name="T60" fmla="*/ 546 w 546"/>
                <a:gd name="T61" fmla="*/ 248 h 732"/>
                <a:gd name="T62" fmla="*/ 398 w 546"/>
                <a:gd name="T63" fmla="*/ 730 h 7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46" h="732">
                  <a:moveTo>
                    <a:pt x="398" y="730"/>
                  </a:moveTo>
                  <a:cubicBezTo>
                    <a:pt x="365" y="729"/>
                    <a:pt x="328" y="727"/>
                    <a:pt x="298" y="727"/>
                  </a:cubicBezTo>
                  <a:cubicBezTo>
                    <a:pt x="265" y="726"/>
                    <a:pt x="232" y="727"/>
                    <a:pt x="199" y="729"/>
                  </a:cubicBezTo>
                  <a:cubicBezTo>
                    <a:pt x="166" y="730"/>
                    <a:pt x="133" y="732"/>
                    <a:pt x="100" y="731"/>
                  </a:cubicBezTo>
                  <a:cubicBezTo>
                    <a:pt x="94" y="731"/>
                    <a:pt x="88" y="731"/>
                    <a:pt x="83" y="731"/>
                  </a:cubicBezTo>
                  <a:cubicBezTo>
                    <a:pt x="97" y="713"/>
                    <a:pt x="111" y="694"/>
                    <a:pt x="120" y="674"/>
                  </a:cubicBezTo>
                  <a:cubicBezTo>
                    <a:pt x="125" y="661"/>
                    <a:pt x="129" y="649"/>
                    <a:pt x="132" y="635"/>
                  </a:cubicBezTo>
                  <a:cubicBezTo>
                    <a:pt x="137" y="610"/>
                    <a:pt x="133" y="584"/>
                    <a:pt x="127" y="561"/>
                  </a:cubicBezTo>
                  <a:cubicBezTo>
                    <a:pt x="119" y="529"/>
                    <a:pt x="100" y="501"/>
                    <a:pt x="81" y="475"/>
                  </a:cubicBezTo>
                  <a:cubicBezTo>
                    <a:pt x="77" y="470"/>
                    <a:pt x="72" y="465"/>
                    <a:pt x="68" y="460"/>
                  </a:cubicBezTo>
                  <a:cubicBezTo>
                    <a:pt x="59" y="449"/>
                    <a:pt x="52" y="438"/>
                    <a:pt x="45" y="427"/>
                  </a:cubicBezTo>
                  <a:cubicBezTo>
                    <a:pt x="45" y="427"/>
                    <a:pt x="45" y="428"/>
                    <a:pt x="46" y="428"/>
                  </a:cubicBezTo>
                  <a:cubicBezTo>
                    <a:pt x="23" y="392"/>
                    <a:pt x="8" y="352"/>
                    <a:pt x="2" y="309"/>
                  </a:cubicBezTo>
                  <a:cubicBezTo>
                    <a:pt x="0" y="293"/>
                    <a:pt x="0" y="276"/>
                    <a:pt x="1" y="260"/>
                  </a:cubicBezTo>
                  <a:cubicBezTo>
                    <a:pt x="1" y="252"/>
                    <a:pt x="3" y="244"/>
                    <a:pt x="4" y="236"/>
                  </a:cubicBezTo>
                  <a:cubicBezTo>
                    <a:pt x="5" y="225"/>
                    <a:pt x="9" y="214"/>
                    <a:pt x="12" y="203"/>
                  </a:cubicBezTo>
                  <a:cubicBezTo>
                    <a:pt x="13" y="198"/>
                    <a:pt x="15" y="192"/>
                    <a:pt x="17" y="186"/>
                  </a:cubicBezTo>
                  <a:cubicBezTo>
                    <a:pt x="19" y="181"/>
                    <a:pt x="21" y="174"/>
                    <a:pt x="24" y="170"/>
                  </a:cubicBezTo>
                  <a:cubicBezTo>
                    <a:pt x="23" y="171"/>
                    <a:pt x="23" y="171"/>
                    <a:pt x="23" y="171"/>
                  </a:cubicBezTo>
                  <a:cubicBezTo>
                    <a:pt x="38" y="140"/>
                    <a:pt x="53" y="110"/>
                    <a:pt x="77" y="85"/>
                  </a:cubicBezTo>
                  <a:cubicBezTo>
                    <a:pt x="77" y="85"/>
                    <a:pt x="77" y="86"/>
                    <a:pt x="77" y="86"/>
                  </a:cubicBezTo>
                  <a:cubicBezTo>
                    <a:pt x="80" y="80"/>
                    <a:pt x="87" y="76"/>
                    <a:pt x="92" y="71"/>
                  </a:cubicBezTo>
                  <a:cubicBezTo>
                    <a:pt x="99" y="65"/>
                    <a:pt x="106" y="59"/>
                    <a:pt x="114" y="54"/>
                  </a:cubicBezTo>
                  <a:cubicBezTo>
                    <a:pt x="129" y="43"/>
                    <a:pt x="146" y="34"/>
                    <a:pt x="163" y="27"/>
                  </a:cubicBezTo>
                  <a:cubicBezTo>
                    <a:pt x="198" y="12"/>
                    <a:pt x="236" y="4"/>
                    <a:pt x="274" y="2"/>
                  </a:cubicBezTo>
                  <a:cubicBezTo>
                    <a:pt x="309" y="0"/>
                    <a:pt x="345" y="2"/>
                    <a:pt x="379" y="12"/>
                  </a:cubicBezTo>
                  <a:cubicBezTo>
                    <a:pt x="405" y="19"/>
                    <a:pt x="428" y="31"/>
                    <a:pt x="450" y="46"/>
                  </a:cubicBezTo>
                  <a:cubicBezTo>
                    <a:pt x="470" y="60"/>
                    <a:pt x="475" y="65"/>
                    <a:pt x="492" y="81"/>
                  </a:cubicBezTo>
                  <a:cubicBezTo>
                    <a:pt x="498" y="92"/>
                    <a:pt x="516" y="113"/>
                    <a:pt x="519" y="132"/>
                  </a:cubicBezTo>
                  <a:cubicBezTo>
                    <a:pt x="524" y="155"/>
                    <a:pt x="523" y="182"/>
                    <a:pt x="527" y="205"/>
                  </a:cubicBezTo>
                  <a:cubicBezTo>
                    <a:pt x="530" y="222"/>
                    <a:pt x="532" y="235"/>
                    <a:pt x="546" y="248"/>
                  </a:cubicBezTo>
                  <a:cubicBezTo>
                    <a:pt x="398" y="730"/>
                    <a:pt x="398" y="730"/>
                    <a:pt x="398" y="73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47" name="Freeform 59"/>
            <p:cNvSpPr/>
            <p:nvPr/>
          </p:nvSpPr>
          <p:spPr bwMode="auto">
            <a:xfrm>
              <a:off x="7251367" y="3139586"/>
              <a:ext cx="894729" cy="2132818"/>
            </a:xfrm>
            <a:custGeom>
              <a:avLst/>
              <a:gdLst>
                <a:gd name="T0" fmla="*/ 67 w 145"/>
                <a:gd name="T1" fmla="*/ 0 h 346"/>
                <a:gd name="T2" fmla="*/ 86 w 145"/>
                <a:gd name="T3" fmla="*/ 16 h 346"/>
                <a:gd name="T4" fmla="*/ 131 w 145"/>
                <a:gd name="T5" fmla="*/ 41 h 346"/>
                <a:gd name="T6" fmla="*/ 145 w 145"/>
                <a:gd name="T7" fmla="*/ 67 h 346"/>
                <a:gd name="T8" fmla="*/ 143 w 145"/>
                <a:gd name="T9" fmla="*/ 83 h 346"/>
                <a:gd name="T10" fmla="*/ 111 w 145"/>
                <a:gd name="T11" fmla="*/ 114 h 346"/>
                <a:gd name="T12" fmla="*/ 100 w 145"/>
                <a:gd name="T13" fmla="*/ 123 h 346"/>
                <a:gd name="T14" fmla="*/ 116 w 145"/>
                <a:gd name="T15" fmla="*/ 153 h 346"/>
                <a:gd name="T16" fmla="*/ 114 w 145"/>
                <a:gd name="T17" fmla="*/ 178 h 346"/>
                <a:gd name="T18" fmla="*/ 97 w 145"/>
                <a:gd name="T19" fmla="*/ 185 h 346"/>
                <a:gd name="T20" fmla="*/ 97 w 145"/>
                <a:gd name="T21" fmla="*/ 185 h 346"/>
                <a:gd name="T22" fmla="*/ 95 w 145"/>
                <a:gd name="T23" fmla="*/ 186 h 346"/>
                <a:gd name="T24" fmla="*/ 97 w 145"/>
                <a:gd name="T25" fmla="*/ 191 h 346"/>
                <a:gd name="T26" fmla="*/ 103 w 145"/>
                <a:gd name="T27" fmla="*/ 197 h 346"/>
                <a:gd name="T28" fmla="*/ 105 w 145"/>
                <a:gd name="T29" fmla="*/ 223 h 346"/>
                <a:gd name="T30" fmla="*/ 98 w 145"/>
                <a:gd name="T31" fmla="*/ 229 h 346"/>
                <a:gd name="T32" fmla="*/ 92 w 145"/>
                <a:gd name="T33" fmla="*/ 238 h 346"/>
                <a:gd name="T34" fmla="*/ 97 w 145"/>
                <a:gd name="T35" fmla="*/ 257 h 346"/>
                <a:gd name="T36" fmla="*/ 101 w 145"/>
                <a:gd name="T37" fmla="*/ 265 h 346"/>
                <a:gd name="T38" fmla="*/ 109 w 145"/>
                <a:gd name="T39" fmla="*/ 291 h 346"/>
                <a:gd name="T40" fmla="*/ 77 w 145"/>
                <a:gd name="T41" fmla="*/ 332 h 346"/>
                <a:gd name="T42" fmla="*/ 40 w 145"/>
                <a:gd name="T43" fmla="*/ 343 h 346"/>
                <a:gd name="T44" fmla="*/ 0 w 145"/>
                <a:gd name="T45" fmla="*/ 346 h 346"/>
                <a:gd name="T46" fmla="*/ 67 w 145"/>
                <a:gd name="T47" fmla="*/ 0 h 3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45" h="346">
                  <a:moveTo>
                    <a:pt x="67" y="0"/>
                  </a:moveTo>
                  <a:cubicBezTo>
                    <a:pt x="72" y="6"/>
                    <a:pt x="79" y="12"/>
                    <a:pt x="86" y="16"/>
                  </a:cubicBezTo>
                  <a:cubicBezTo>
                    <a:pt x="100" y="25"/>
                    <a:pt x="118" y="31"/>
                    <a:pt x="131" y="41"/>
                  </a:cubicBezTo>
                  <a:cubicBezTo>
                    <a:pt x="138" y="47"/>
                    <a:pt x="145" y="59"/>
                    <a:pt x="145" y="67"/>
                  </a:cubicBezTo>
                  <a:cubicBezTo>
                    <a:pt x="145" y="72"/>
                    <a:pt x="144" y="78"/>
                    <a:pt x="143" y="83"/>
                  </a:cubicBezTo>
                  <a:cubicBezTo>
                    <a:pt x="139" y="99"/>
                    <a:pt x="125" y="108"/>
                    <a:pt x="111" y="114"/>
                  </a:cubicBezTo>
                  <a:cubicBezTo>
                    <a:pt x="106" y="116"/>
                    <a:pt x="102" y="117"/>
                    <a:pt x="100" y="123"/>
                  </a:cubicBezTo>
                  <a:cubicBezTo>
                    <a:pt x="99" y="130"/>
                    <a:pt x="115" y="150"/>
                    <a:pt x="116" y="153"/>
                  </a:cubicBezTo>
                  <a:cubicBezTo>
                    <a:pt x="122" y="166"/>
                    <a:pt x="120" y="171"/>
                    <a:pt x="114" y="178"/>
                  </a:cubicBezTo>
                  <a:cubicBezTo>
                    <a:pt x="108" y="182"/>
                    <a:pt x="103" y="183"/>
                    <a:pt x="97" y="185"/>
                  </a:cubicBezTo>
                  <a:cubicBezTo>
                    <a:pt x="96" y="186"/>
                    <a:pt x="97" y="185"/>
                    <a:pt x="97" y="185"/>
                  </a:cubicBezTo>
                  <a:cubicBezTo>
                    <a:pt x="98" y="185"/>
                    <a:pt x="99" y="185"/>
                    <a:pt x="95" y="186"/>
                  </a:cubicBezTo>
                  <a:cubicBezTo>
                    <a:pt x="92" y="188"/>
                    <a:pt x="95" y="189"/>
                    <a:pt x="97" y="191"/>
                  </a:cubicBezTo>
                  <a:cubicBezTo>
                    <a:pt x="98" y="192"/>
                    <a:pt x="101" y="195"/>
                    <a:pt x="103" y="197"/>
                  </a:cubicBezTo>
                  <a:cubicBezTo>
                    <a:pt x="107" y="202"/>
                    <a:pt x="112" y="216"/>
                    <a:pt x="105" y="223"/>
                  </a:cubicBezTo>
                  <a:cubicBezTo>
                    <a:pt x="105" y="223"/>
                    <a:pt x="99" y="228"/>
                    <a:pt x="98" y="229"/>
                  </a:cubicBezTo>
                  <a:cubicBezTo>
                    <a:pt x="96" y="232"/>
                    <a:pt x="93" y="235"/>
                    <a:pt x="92" y="238"/>
                  </a:cubicBezTo>
                  <a:cubicBezTo>
                    <a:pt x="90" y="245"/>
                    <a:pt x="94" y="250"/>
                    <a:pt x="97" y="257"/>
                  </a:cubicBezTo>
                  <a:cubicBezTo>
                    <a:pt x="98" y="260"/>
                    <a:pt x="99" y="263"/>
                    <a:pt x="101" y="265"/>
                  </a:cubicBezTo>
                  <a:cubicBezTo>
                    <a:pt x="105" y="274"/>
                    <a:pt x="108" y="281"/>
                    <a:pt x="109" y="291"/>
                  </a:cubicBezTo>
                  <a:cubicBezTo>
                    <a:pt x="110" y="309"/>
                    <a:pt x="93" y="324"/>
                    <a:pt x="77" y="332"/>
                  </a:cubicBezTo>
                  <a:cubicBezTo>
                    <a:pt x="64" y="339"/>
                    <a:pt x="53" y="341"/>
                    <a:pt x="40" y="343"/>
                  </a:cubicBezTo>
                  <a:cubicBezTo>
                    <a:pt x="27" y="344"/>
                    <a:pt x="13" y="345"/>
                    <a:pt x="0" y="346"/>
                  </a:cubicBezTo>
                  <a:cubicBezTo>
                    <a:pt x="67" y="0"/>
                    <a:pt x="67" y="0"/>
                    <a:pt x="6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48" name="Freeform 60"/>
            <p:cNvSpPr/>
            <p:nvPr/>
          </p:nvSpPr>
          <p:spPr bwMode="auto">
            <a:xfrm>
              <a:off x="7264190" y="3472972"/>
              <a:ext cx="881907" cy="1799431"/>
            </a:xfrm>
            <a:custGeom>
              <a:avLst/>
              <a:gdLst>
                <a:gd name="T0" fmla="*/ 140 w 143"/>
                <a:gd name="T1" fmla="*/ 3 h 292"/>
                <a:gd name="T2" fmla="*/ 140 w 143"/>
                <a:gd name="T3" fmla="*/ 4 h 292"/>
                <a:gd name="T4" fmla="*/ 129 w 143"/>
                <a:gd name="T5" fmla="*/ 35 h 292"/>
                <a:gd name="T6" fmla="*/ 110 w 143"/>
                <a:gd name="T7" fmla="*/ 46 h 292"/>
                <a:gd name="T8" fmla="*/ 91 w 143"/>
                <a:gd name="T9" fmla="*/ 65 h 292"/>
                <a:gd name="T10" fmla="*/ 104 w 143"/>
                <a:gd name="T11" fmla="*/ 90 h 292"/>
                <a:gd name="T12" fmla="*/ 108 w 143"/>
                <a:gd name="T13" fmla="*/ 107 h 292"/>
                <a:gd name="T14" fmla="*/ 92 w 143"/>
                <a:gd name="T15" fmla="*/ 123 h 292"/>
                <a:gd name="T16" fmla="*/ 84 w 143"/>
                <a:gd name="T17" fmla="*/ 128 h 292"/>
                <a:gd name="T18" fmla="*/ 92 w 143"/>
                <a:gd name="T19" fmla="*/ 137 h 292"/>
                <a:gd name="T20" fmla="*/ 99 w 143"/>
                <a:gd name="T21" fmla="*/ 155 h 292"/>
                <a:gd name="T22" fmla="*/ 86 w 143"/>
                <a:gd name="T23" fmla="*/ 173 h 292"/>
                <a:gd name="T24" fmla="*/ 86 w 143"/>
                <a:gd name="T25" fmla="*/ 194 h 292"/>
                <a:gd name="T26" fmla="*/ 100 w 143"/>
                <a:gd name="T27" fmla="*/ 230 h 292"/>
                <a:gd name="T28" fmla="*/ 101 w 143"/>
                <a:gd name="T29" fmla="*/ 236 h 292"/>
                <a:gd name="T30" fmla="*/ 37 w 143"/>
                <a:gd name="T31" fmla="*/ 286 h 292"/>
                <a:gd name="T32" fmla="*/ 0 w 143"/>
                <a:gd name="T33" fmla="*/ 292 h 292"/>
                <a:gd name="T34" fmla="*/ 75 w 143"/>
                <a:gd name="T35" fmla="*/ 278 h 292"/>
                <a:gd name="T36" fmla="*/ 107 w 143"/>
                <a:gd name="T37" fmla="*/ 237 h 292"/>
                <a:gd name="T38" fmla="*/ 95 w 143"/>
                <a:gd name="T39" fmla="*/ 203 h 292"/>
                <a:gd name="T40" fmla="*/ 90 w 143"/>
                <a:gd name="T41" fmla="*/ 184 h 292"/>
                <a:gd name="T42" fmla="*/ 103 w 143"/>
                <a:gd name="T43" fmla="*/ 169 h 292"/>
                <a:gd name="T44" fmla="*/ 103 w 143"/>
                <a:gd name="T45" fmla="*/ 169 h 292"/>
                <a:gd name="T46" fmla="*/ 106 w 143"/>
                <a:gd name="T47" fmla="*/ 159 h 292"/>
                <a:gd name="T48" fmla="*/ 95 w 143"/>
                <a:gd name="T49" fmla="*/ 137 h 292"/>
                <a:gd name="T50" fmla="*/ 93 w 143"/>
                <a:gd name="T51" fmla="*/ 132 h 292"/>
                <a:gd name="T52" fmla="*/ 95 w 143"/>
                <a:gd name="T53" fmla="*/ 131 h 292"/>
                <a:gd name="T54" fmla="*/ 95 w 143"/>
                <a:gd name="T55" fmla="*/ 132 h 292"/>
                <a:gd name="T56" fmla="*/ 95 w 143"/>
                <a:gd name="T57" fmla="*/ 131 h 292"/>
                <a:gd name="T58" fmla="*/ 118 w 143"/>
                <a:gd name="T59" fmla="*/ 112 h 292"/>
                <a:gd name="T60" fmla="*/ 98 w 143"/>
                <a:gd name="T61" fmla="*/ 70 h 292"/>
                <a:gd name="T62" fmla="*/ 109 w 143"/>
                <a:gd name="T63" fmla="*/ 60 h 292"/>
                <a:gd name="T64" fmla="*/ 143 w 143"/>
                <a:gd name="T65" fmla="*/ 13 h 2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43" h="292">
                  <a:moveTo>
                    <a:pt x="139" y="0"/>
                  </a:moveTo>
                  <a:cubicBezTo>
                    <a:pt x="139" y="1"/>
                    <a:pt x="139" y="2"/>
                    <a:pt x="140" y="3"/>
                  </a:cubicBezTo>
                  <a:cubicBezTo>
                    <a:pt x="140" y="3"/>
                    <a:pt x="140" y="3"/>
                    <a:pt x="140" y="3"/>
                  </a:cubicBezTo>
                  <a:cubicBezTo>
                    <a:pt x="140" y="3"/>
                    <a:pt x="140" y="3"/>
                    <a:pt x="140" y="4"/>
                  </a:cubicBezTo>
                  <a:cubicBezTo>
                    <a:pt x="140" y="4"/>
                    <a:pt x="140" y="4"/>
                    <a:pt x="140" y="4"/>
                  </a:cubicBezTo>
                  <a:cubicBezTo>
                    <a:pt x="140" y="9"/>
                    <a:pt x="139" y="27"/>
                    <a:pt x="129" y="35"/>
                  </a:cubicBezTo>
                  <a:cubicBezTo>
                    <a:pt x="126" y="37"/>
                    <a:pt x="123" y="38"/>
                    <a:pt x="121" y="40"/>
                  </a:cubicBezTo>
                  <a:cubicBezTo>
                    <a:pt x="117" y="42"/>
                    <a:pt x="113" y="44"/>
                    <a:pt x="110" y="46"/>
                  </a:cubicBezTo>
                  <a:cubicBezTo>
                    <a:pt x="104" y="50"/>
                    <a:pt x="93" y="55"/>
                    <a:pt x="91" y="63"/>
                  </a:cubicBezTo>
                  <a:cubicBezTo>
                    <a:pt x="91" y="64"/>
                    <a:pt x="91" y="64"/>
                    <a:pt x="91" y="65"/>
                  </a:cubicBezTo>
                  <a:cubicBezTo>
                    <a:pt x="91" y="71"/>
                    <a:pt x="95" y="75"/>
                    <a:pt x="98" y="80"/>
                  </a:cubicBezTo>
                  <a:cubicBezTo>
                    <a:pt x="100" y="83"/>
                    <a:pt x="102" y="86"/>
                    <a:pt x="104" y="90"/>
                  </a:cubicBezTo>
                  <a:cubicBezTo>
                    <a:pt x="106" y="95"/>
                    <a:pt x="108" y="101"/>
                    <a:pt x="108" y="107"/>
                  </a:cubicBezTo>
                  <a:cubicBezTo>
                    <a:pt x="108" y="107"/>
                    <a:pt x="108" y="107"/>
                    <a:pt x="108" y="107"/>
                  </a:cubicBezTo>
                  <a:cubicBezTo>
                    <a:pt x="108" y="108"/>
                    <a:pt x="108" y="109"/>
                    <a:pt x="108" y="110"/>
                  </a:cubicBezTo>
                  <a:cubicBezTo>
                    <a:pt x="106" y="116"/>
                    <a:pt x="98" y="120"/>
                    <a:pt x="92" y="123"/>
                  </a:cubicBezTo>
                  <a:cubicBezTo>
                    <a:pt x="90" y="124"/>
                    <a:pt x="87" y="124"/>
                    <a:pt x="85" y="126"/>
                  </a:cubicBezTo>
                  <a:cubicBezTo>
                    <a:pt x="84" y="127"/>
                    <a:pt x="84" y="127"/>
                    <a:pt x="84" y="128"/>
                  </a:cubicBezTo>
                  <a:cubicBezTo>
                    <a:pt x="84" y="129"/>
                    <a:pt x="86" y="130"/>
                    <a:pt x="87" y="131"/>
                  </a:cubicBezTo>
                  <a:cubicBezTo>
                    <a:pt x="88" y="133"/>
                    <a:pt x="90" y="135"/>
                    <a:pt x="92" y="137"/>
                  </a:cubicBezTo>
                  <a:cubicBezTo>
                    <a:pt x="95" y="141"/>
                    <a:pt x="99" y="148"/>
                    <a:pt x="99" y="155"/>
                  </a:cubicBezTo>
                  <a:cubicBezTo>
                    <a:pt x="99" y="155"/>
                    <a:pt x="99" y="155"/>
                    <a:pt x="99" y="155"/>
                  </a:cubicBezTo>
                  <a:cubicBezTo>
                    <a:pt x="99" y="158"/>
                    <a:pt x="99" y="160"/>
                    <a:pt x="97" y="162"/>
                  </a:cubicBezTo>
                  <a:cubicBezTo>
                    <a:pt x="97" y="162"/>
                    <a:pt x="88" y="170"/>
                    <a:pt x="86" y="173"/>
                  </a:cubicBezTo>
                  <a:cubicBezTo>
                    <a:pt x="84" y="176"/>
                    <a:pt x="83" y="179"/>
                    <a:pt x="83" y="183"/>
                  </a:cubicBezTo>
                  <a:cubicBezTo>
                    <a:pt x="83" y="187"/>
                    <a:pt x="84" y="190"/>
                    <a:pt x="86" y="194"/>
                  </a:cubicBezTo>
                  <a:cubicBezTo>
                    <a:pt x="87" y="197"/>
                    <a:pt x="88" y="199"/>
                    <a:pt x="89" y="202"/>
                  </a:cubicBezTo>
                  <a:cubicBezTo>
                    <a:pt x="94" y="211"/>
                    <a:pt x="98" y="220"/>
                    <a:pt x="100" y="230"/>
                  </a:cubicBezTo>
                  <a:cubicBezTo>
                    <a:pt x="101" y="232"/>
                    <a:pt x="101" y="234"/>
                    <a:pt x="101" y="236"/>
                  </a:cubicBezTo>
                  <a:cubicBezTo>
                    <a:pt x="101" y="236"/>
                    <a:pt x="101" y="236"/>
                    <a:pt x="101" y="236"/>
                  </a:cubicBezTo>
                  <a:cubicBezTo>
                    <a:pt x="101" y="252"/>
                    <a:pt x="90" y="263"/>
                    <a:pt x="78" y="272"/>
                  </a:cubicBezTo>
                  <a:cubicBezTo>
                    <a:pt x="68" y="280"/>
                    <a:pt x="49" y="284"/>
                    <a:pt x="37" y="286"/>
                  </a:cubicBezTo>
                  <a:cubicBezTo>
                    <a:pt x="25" y="288"/>
                    <a:pt x="14" y="289"/>
                    <a:pt x="3" y="290"/>
                  </a:cubicBezTo>
                  <a:cubicBezTo>
                    <a:pt x="2" y="290"/>
                    <a:pt x="1" y="291"/>
                    <a:pt x="0" y="292"/>
                  </a:cubicBezTo>
                  <a:cubicBezTo>
                    <a:pt x="13" y="291"/>
                    <a:pt x="26" y="290"/>
                    <a:pt x="38" y="289"/>
                  </a:cubicBezTo>
                  <a:cubicBezTo>
                    <a:pt x="51" y="287"/>
                    <a:pt x="62" y="285"/>
                    <a:pt x="75" y="278"/>
                  </a:cubicBezTo>
                  <a:cubicBezTo>
                    <a:pt x="90" y="271"/>
                    <a:pt x="107" y="256"/>
                    <a:pt x="107" y="239"/>
                  </a:cubicBezTo>
                  <a:cubicBezTo>
                    <a:pt x="107" y="238"/>
                    <a:pt x="107" y="238"/>
                    <a:pt x="107" y="237"/>
                  </a:cubicBezTo>
                  <a:cubicBezTo>
                    <a:pt x="106" y="227"/>
                    <a:pt x="103" y="220"/>
                    <a:pt x="99" y="211"/>
                  </a:cubicBezTo>
                  <a:cubicBezTo>
                    <a:pt x="97" y="209"/>
                    <a:pt x="96" y="206"/>
                    <a:pt x="95" y="203"/>
                  </a:cubicBezTo>
                  <a:cubicBezTo>
                    <a:pt x="92" y="198"/>
                    <a:pt x="89" y="194"/>
                    <a:pt x="89" y="189"/>
                  </a:cubicBezTo>
                  <a:cubicBezTo>
                    <a:pt x="89" y="187"/>
                    <a:pt x="90" y="186"/>
                    <a:pt x="90" y="184"/>
                  </a:cubicBezTo>
                  <a:cubicBezTo>
                    <a:pt x="91" y="181"/>
                    <a:pt x="94" y="178"/>
                    <a:pt x="96" y="175"/>
                  </a:cubicBezTo>
                  <a:cubicBezTo>
                    <a:pt x="97" y="174"/>
                    <a:pt x="103" y="169"/>
                    <a:pt x="103" y="169"/>
                  </a:cubicBezTo>
                  <a:cubicBezTo>
                    <a:pt x="103" y="169"/>
                    <a:pt x="103" y="169"/>
                    <a:pt x="103" y="169"/>
                  </a:cubicBezTo>
                  <a:cubicBezTo>
                    <a:pt x="103" y="169"/>
                    <a:pt x="103" y="169"/>
                    <a:pt x="103" y="169"/>
                  </a:cubicBezTo>
                  <a:cubicBezTo>
                    <a:pt x="103" y="169"/>
                    <a:pt x="103" y="169"/>
                    <a:pt x="103" y="169"/>
                  </a:cubicBezTo>
                  <a:cubicBezTo>
                    <a:pt x="105" y="166"/>
                    <a:pt x="106" y="163"/>
                    <a:pt x="106" y="159"/>
                  </a:cubicBezTo>
                  <a:cubicBezTo>
                    <a:pt x="106" y="153"/>
                    <a:pt x="103" y="146"/>
                    <a:pt x="101" y="143"/>
                  </a:cubicBezTo>
                  <a:cubicBezTo>
                    <a:pt x="99" y="141"/>
                    <a:pt x="96" y="138"/>
                    <a:pt x="95" y="137"/>
                  </a:cubicBezTo>
                  <a:cubicBezTo>
                    <a:pt x="94" y="136"/>
                    <a:pt x="92" y="135"/>
                    <a:pt x="92" y="134"/>
                  </a:cubicBezTo>
                  <a:cubicBezTo>
                    <a:pt x="92" y="133"/>
                    <a:pt x="92" y="133"/>
                    <a:pt x="93" y="132"/>
                  </a:cubicBezTo>
                  <a:cubicBezTo>
                    <a:pt x="95" y="131"/>
                    <a:pt x="96" y="131"/>
                    <a:pt x="96" y="131"/>
                  </a:cubicBezTo>
                  <a:cubicBezTo>
                    <a:pt x="96" y="131"/>
                    <a:pt x="96" y="131"/>
                    <a:pt x="95" y="131"/>
                  </a:cubicBezTo>
                  <a:cubicBezTo>
                    <a:pt x="95" y="131"/>
                    <a:pt x="95" y="132"/>
                    <a:pt x="95" y="132"/>
                  </a:cubicBezTo>
                  <a:cubicBezTo>
                    <a:pt x="95" y="132"/>
                    <a:pt x="95" y="132"/>
                    <a:pt x="95" y="132"/>
                  </a:cubicBezTo>
                  <a:cubicBezTo>
                    <a:pt x="95" y="132"/>
                    <a:pt x="95" y="132"/>
                    <a:pt x="95" y="132"/>
                  </a:cubicBezTo>
                  <a:cubicBezTo>
                    <a:pt x="95" y="132"/>
                    <a:pt x="95" y="131"/>
                    <a:pt x="95" y="131"/>
                  </a:cubicBezTo>
                  <a:cubicBezTo>
                    <a:pt x="101" y="129"/>
                    <a:pt x="106" y="128"/>
                    <a:pt x="112" y="124"/>
                  </a:cubicBezTo>
                  <a:cubicBezTo>
                    <a:pt x="115" y="120"/>
                    <a:pt x="118" y="116"/>
                    <a:pt x="118" y="112"/>
                  </a:cubicBezTo>
                  <a:cubicBezTo>
                    <a:pt x="118" y="109"/>
                    <a:pt x="117" y="105"/>
                    <a:pt x="114" y="99"/>
                  </a:cubicBezTo>
                  <a:cubicBezTo>
                    <a:pt x="113" y="96"/>
                    <a:pt x="98" y="78"/>
                    <a:pt x="98" y="70"/>
                  </a:cubicBezTo>
                  <a:cubicBezTo>
                    <a:pt x="98" y="69"/>
                    <a:pt x="98" y="69"/>
                    <a:pt x="98" y="69"/>
                  </a:cubicBezTo>
                  <a:cubicBezTo>
                    <a:pt x="100" y="63"/>
                    <a:pt x="104" y="62"/>
                    <a:pt x="109" y="60"/>
                  </a:cubicBezTo>
                  <a:cubicBezTo>
                    <a:pt x="123" y="54"/>
                    <a:pt x="137" y="45"/>
                    <a:pt x="141" y="29"/>
                  </a:cubicBezTo>
                  <a:cubicBezTo>
                    <a:pt x="142" y="24"/>
                    <a:pt x="143" y="18"/>
                    <a:pt x="143" y="13"/>
                  </a:cubicBezTo>
                  <a:cubicBezTo>
                    <a:pt x="143" y="9"/>
                    <a:pt x="141" y="5"/>
                    <a:pt x="139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49" name="Freeform 61"/>
            <p:cNvSpPr/>
            <p:nvPr/>
          </p:nvSpPr>
          <p:spPr bwMode="auto">
            <a:xfrm>
              <a:off x="6641583" y="3139586"/>
              <a:ext cx="1022955" cy="2976256"/>
            </a:xfrm>
            <a:custGeom>
              <a:avLst/>
              <a:gdLst>
                <a:gd name="T0" fmla="*/ 99 w 166"/>
                <a:gd name="T1" fmla="*/ 346 h 483"/>
                <a:gd name="T2" fmla="*/ 51 w 166"/>
                <a:gd name="T3" fmla="*/ 374 h 483"/>
                <a:gd name="T4" fmla="*/ 49 w 166"/>
                <a:gd name="T5" fmla="*/ 397 h 483"/>
                <a:gd name="T6" fmla="*/ 57 w 166"/>
                <a:gd name="T7" fmla="*/ 445 h 483"/>
                <a:gd name="T8" fmla="*/ 71 w 166"/>
                <a:gd name="T9" fmla="*/ 479 h 483"/>
                <a:gd name="T10" fmla="*/ 64 w 166"/>
                <a:gd name="T11" fmla="*/ 482 h 483"/>
                <a:gd name="T12" fmla="*/ 61 w 166"/>
                <a:gd name="T13" fmla="*/ 483 h 483"/>
                <a:gd name="T14" fmla="*/ 56 w 166"/>
                <a:gd name="T15" fmla="*/ 483 h 483"/>
                <a:gd name="T16" fmla="*/ 0 w 166"/>
                <a:gd name="T17" fmla="*/ 481 h 483"/>
                <a:gd name="T18" fmla="*/ 166 w 166"/>
                <a:gd name="T19" fmla="*/ 0 h 483"/>
                <a:gd name="T20" fmla="*/ 99 w 166"/>
                <a:gd name="T21" fmla="*/ 346 h 4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6" h="483">
                  <a:moveTo>
                    <a:pt x="99" y="346"/>
                  </a:moveTo>
                  <a:cubicBezTo>
                    <a:pt x="77" y="348"/>
                    <a:pt x="59" y="349"/>
                    <a:pt x="51" y="374"/>
                  </a:cubicBezTo>
                  <a:cubicBezTo>
                    <a:pt x="50" y="381"/>
                    <a:pt x="49" y="391"/>
                    <a:pt x="49" y="397"/>
                  </a:cubicBezTo>
                  <a:cubicBezTo>
                    <a:pt x="48" y="412"/>
                    <a:pt x="52" y="432"/>
                    <a:pt x="57" y="445"/>
                  </a:cubicBezTo>
                  <a:cubicBezTo>
                    <a:pt x="63" y="462"/>
                    <a:pt x="63" y="463"/>
                    <a:pt x="71" y="479"/>
                  </a:cubicBezTo>
                  <a:cubicBezTo>
                    <a:pt x="69" y="481"/>
                    <a:pt x="67" y="481"/>
                    <a:pt x="64" y="482"/>
                  </a:cubicBezTo>
                  <a:cubicBezTo>
                    <a:pt x="63" y="483"/>
                    <a:pt x="62" y="483"/>
                    <a:pt x="61" y="483"/>
                  </a:cubicBezTo>
                  <a:cubicBezTo>
                    <a:pt x="59" y="483"/>
                    <a:pt x="59" y="483"/>
                    <a:pt x="56" y="483"/>
                  </a:cubicBezTo>
                  <a:cubicBezTo>
                    <a:pt x="43" y="483"/>
                    <a:pt x="13" y="482"/>
                    <a:pt x="0" y="481"/>
                  </a:cubicBezTo>
                  <a:cubicBezTo>
                    <a:pt x="166" y="0"/>
                    <a:pt x="166" y="0"/>
                    <a:pt x="166" y="0"/>
                  </a:cubicBezTo>
                  <a:cubicBezTo>
                    <a:pt x="99" y="346"/>
                    <a:pt x="99" y="346"/>
                    <a:pt x="99" y="346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50" name="Freeform 62"/>
            <p:cNvSpPr/>
            <p:nvPr/>
          </p:nvSpPr>
          <p:spPr bwMode="auto">
            <a:xfrm>
              <a:off x="4280809" y="1543891"/>
              <a:ext cx="3846766" cy="4571951"/>
            </a:xfrm>
            <a:custGeom>
              <a:avLst/>
              <a:gdLst>
                <a:gd name="T0" fmla="*/ 274 w 624"/>
                <a:gd name="T1" fmla="*/ 1 h 742"/>
                <a:gd name="T2" fmla="*/ 379 w 624"/>
                <a:gd name="T3" fmla="*/ 11 h 742"/>
                <a:gd name="T4" fmla="*/ 450 w 624"/>
                <a:gd name="T5" fmla="*/ 46 h 742"/>
                <a:gd name="T6" fmla="*/ 500 w 624"/>
                <a:gd name="T7" fmla="*/ 100 h 742"/>
                <a:gd name="T8" fmla="*/ 514 w 624"/>
                <a:gd name="T9" fmla="*/ 135 h 742"/>
                <a:gd name="T10" fmla="*/ 522 w 624"/>
                <a:gd name="T11" fmla="*/ 205 h 742"/>
                <a:gd name="T12" fmla="*/ 543 w 624"/>
                <a:gd name="T13" fmla="*/ 250 h 742"/>
                <a:gd name="T14" fmla="*/ 564 w 624"/>
                <a:gd name="T15" fmla="*/ 264 h 742"/>
                <a:gd name="T16" fmla="*/ 606 w 624"/>
                <a:gd name="T17" fmla="*/ 294 h 742"/>
                <a:gd name="T18" fmla="*/ 624 w 624"/>
                <a:gd name="T19" fmla="*/ 316 h 742"/>
                <a:gd name="T20" fmla="*/ 613 w 624"/>
                <a:gd name="T21" fmla="*/ 348 h 742"/>
                <a:gd name="T22" fmla="*/ 605 w 624"/>
                <a:gd name="T23" fmla="*/ 353 h 742"/>
                <a:gd name="T24" fmla="*/ 594 w 624"/>
                <a:gd name="T25" fmla="*/ 359 h 742"/>
                <a:gd name="T26" fmla="*/ 575 w 624"/>
                <a:gd name="T27" fmla="*/ 376 h 742"/>
                <a:gd name="T28" fmla="*/ 582 w 624"/>
                <a:gd name="T29" fmla="*/ 393 h 742"/>
                <a:gd name="T30" fmla="*/ 588 w 624"/>
                <a:gd name="T31" fmla="*/ 403 h 742"/>
                <a:gd name="T32" fmla="*/ 592 w 624"/>
                <a:gd name="T33" fmla="*/ 423 h 742"/>
                <a:gd name="T34" fmla="*/ 576 w 624"/>
                <a:gd name="T35" fmla="*/ 436 h 742"/>
                <a:gd name="T36" fmla="*/ 569 w 624"/>
                <a:gd name="T37" fmla="*/ 439 h 742"/>
                <a:gd name="T38" fmla="*/ 571 w 624"/>
                <a:gd name="T39" fmla="*/ 444 h 742"/>
                <a:gd name="T40" fmla="*/ 576 w 624"/>
                <a:gd name="T41" fmla="*/ 450 h 742"/>
                <a:gd name="T42" fmla="*/ 581 w 624"/>
                <a:gd name="T43" fmla="*/ 475 h 742"/>
                <a:gd name="T44" fmla="*/ 570 w 624"/>
                <a:gd name="T45" fmla="*/ 486 h 742"/>
                <a:gd name="T46" fmla="*/ 570 w 624"/>
                <a:gd name="T47" fmla="*/ 507 h 742"/>
                <a:gd name="T48" fmla="*/ 573 w 624"/>
                <a:gd name="T49" fmla="*/ 515 h 742"/>
                <a:gd name="T50" fmla="*/ 584 w 624"/>
                <a:gd name="T51" fmla="*/ 543 h 742"/>
                <a:gd name="T52" fmla="*/ 562 w 624"/>
                <a:gd name="T53" fmla="*/ 585 h 742"/>
                <a:gd name="T54" fmla="*/ 521 w 624"/>
                <a:gd name="T55" fmla="*/ 599 h 742"/>
                <a:gd name="T56" fmla="*/ 481 w 624"/>
                <a:gd name="T57" fmla="*/ 603 h 742"/>
                <a:gd name="T58" fmla="*/ 424 w 624"/>
                <a:gd name="T59" fmla="*/ 631 h 742"/>
                <a:gd name="T60" fmla="*/ 422 w 624"/>
                <a:gd name="T61" fmla="*/ 650 h 742"/>
                <a:gd name="T62" fmla="*/ 426 w 624"/>
                <a:gd name="T63" fmla="*/ 693 h 742"/>
                <a:gd name="T64" fmla="*/ 444 w 624"/>
                <a:gd name="T65" fmla="*/ 742 h 742"/>
                <a:gd name="T66" fmla="*/ 298 w 624"/>
                <a:gd name="T67" fmla="*/ 739 h 742"/>
                <a:gd name="T68" fmla="*/ 99 w 624"/>
                <a:gd name="T69" fmla="*/ 733 h 742"/>
                <a:gd name="T70" fmla="*/ 83 w 624"/>
                <a:gd name="T71" fmla="*/ 733 h 742"/>
                <a:gd name="T72" fmla="*/ 119 w 624"/>
                <a:gd name="T73" fmla="*/ 676 h 742"/>
                <a:gd name="T74" fmla="*/ 132 w 624"/>
                <a:gd name="T75" fmla="*/ 637 h 742"/>
                <a:gd name="T76" fmla="*/ 126 w 624"/>
                <a:gd name="T77" fmla="*/ 562 h 742"/>
                <a:gd name="T78" fmla="*/ 81 w 624"/>
                <a:gd name="T79" fmla="*/ 477 h 742"/>
                <a:gd name="T80" fmla="*/ 68 w 624"/>
                <a:gd name="T81" fmla="*/ 461 h 742"/>
                <a:gd name="T82" fmla="*/ 44 w 624"/>
                <a:gd name="T83" fmla="*/ 428 h 742"/>
                <a:gd name="T84" fmla="*/ 45 w 624"/>
                <a:gd name="T85" fmla="*/ 429 h 742"/>
                <a:gd name="T86" fmla="*/ 2 w 624"/>
                <a:gd name="T87" fmla="*/ 310 h 742"/>
                <a:gd name="T88" fmla="*/ 1 w 624"/>
                <a:gd name="T89" fmla="*/ 260 h 742"/>
                <a:gd name="T90" fmla="*/ 4 w 624"/>
                <a:gd name="T91" fmla="*/ 236 h 742"/>
                <a:gd name="T92" fmla="*/ 12 w 624"/>
                <a:gd name="T93" fmla="*/ 204 h 742"/>
                <a:gd name="T94" fmla="*/ 17 w 624"/>
                <a:gd name="T95" fmla="*/ 186 h 742"/>
                <a:gd name="T96" fmla="*/ 24 w 624"/>
                <a:gd name="T97" fmla="*/ 170 h 742"/>
                <a:gd name="T98" fmla="*/ 23 w 624"/>
                <a:gd name="T99" fmla="*/ 171 h 742"/>
                <a:gd name="T100" fmla="*/ 77 w 624"/>
                <a:gd name="T101" fmla="*/ 85 h 742"/>
                <a:gd name="T102" fmla="*/ 76 w 624"/>
                <a:gd name="T103" fmla="*/ 86 h 742"/>
                <a:gd name="T104" fmla="*/ 92 w 624"/>
                <a:gd name="T105" fmla="*/ 71 h 742"/>
                <a:gd name="T106" fmla="*/ 114 w 624"/>
                <a:gd name="T107" fmla="*/ 53 h 742"/>
                <a:gd name="T108" fmla="*/ 163 w 624"/>
                <a:gd name="T109" fmla="*/ 27 h 742"/>
                <a:gd name="T110" fmla="*/ 274 w 624"/>
                <a:gd name="T111" fmla="*/ 1 h 7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24" h="742">
                  <a:moveTo>
                    <a:pt x="274" y="1"/>
                  </a:moveTo>
                  <a:cubicBezTo>
                    <a:pt x="309" y="0"/>
                    <a:pt x="345" y="2"/>
                    <a:pt x="379" y="11"/>
                  </a:cubicBezTo>
                  <a:cubicBezTo>
                    <a:pt x="404" y="19"/>
                    <a:pt x="428" y="31"/>
                    <a:pt x="450" y="46"/>
                  </a:cubicBezTo>
                  <a:cubicBezTo>
                    <a:pt x="470" y="59"/>
                    <a:pt x="488" y="79"/>
                    <a:pt x="500" y="100"/>
                  </a:cubicBezTo>
                  <a:cubicBezTo>
                    <a:pt x="506" y="111"/>
                    <a:pt x="512" y="122"/>
                    <a:pt x="514" y="135"/>
                  </a:cubicBezTo>
                  <a:cubicBezTo>
                    <a:pt x="518" y="158"/>
                    <a:pt x="518" y="182"/>
                    <a:pt x="522" y="205"/>
                  </a:cubicBezTo>
                  <a:cubicBezTo>
                    <a:pt x="525" y="223"/>
                    <a:pt x="530" y="237"/>
                    <a:pt x="543" y="250"/>
                  </a:cubicBezTo>
                  <a:cubicBezTo>
                    <a:pt x="548" y="256"/>
                    <a:pt x="557" y="260"/>
                    <a:pt x="564" y="264"/>
                  </a:cubicBezTo>
                  <a:cubicBezTo>
                    <a:pt x="578" y="274"/>
                    <a:pt x="593" y="283"/>
                    <a:pt x="606" y="294"/>
                  </a:cubicBezTo>
                  <a:cubicBezTo>
                    <a:pt x="613" y="299"/>
                    <a:pt x="623" y="308"/>
                    <a:pt x="624" y="316"/>
                  </a:cubicBezTo>
                  <a:cubicBezTo>
                    <a:pt x="624" y="316"/>
                    <a:pt x="624" y="339"/>
                    <a:pt x="613" y="348"/>
                  </a:cubicBezTo>
                  <a:cubicBezTo>
                    <a:pt x="610" y="350"/>
                    <a:pt x="607" y="351"/>
                    <a:pt x="605" y="353"/>
                  </a:cubicBezTo>
                  <a:cubicBezTo>
                    <a:pt x="601" y="355"/>
                    <a:pt x="597" y="357"/>
                    <a:pt x="594" y="359"/>
                  </a:cubicBezTo>
                  <a:cubicBezTo>
                    <a:pt x="588" y="363"/>
                    <a:pt x="577" y="368"/>
                    <a:pt x="575" y="376"/>
                  </a:cubicBezTo>
                  <a:cubicBezTo>
                    <a:pt x="573" y="383"/>
                    <a:pt x="579" y="388"/>
                    <a:pt x="582" y="393"/>
                  </a:cubicBezTo>
                  <a:cubicBezTo>
                    <a:pt x="584" y="396"/>
                    <a:pt x="586" y="399"/>
                    <a:pt x="588" y="403"/>
                  </a:cubicBezTo>
                  <a:cubicBezTo>
                    <a:pt x="591" y="409"/>
                    <a:pt x="593" y="417"/>
                    <a:pt x="592" y="423"/>
                  </a:cubicBezTo>
                  <a:cubicBezTo>
                    <a:pt x="590" y="429"/>
                    <a:pt x="582" y="433"/>
                    <a:pt x="576" y="436"/>
                  </a:cubicBezTo>
                  <a:cubicBezTo>
                    <a:pt x="574" y="437"/>
                    <a:pt x="571" y="437"/>
                    <a:pt x="569" y="439"/>
                  </a:cubicBezTo>
                  <a:cubicBezTo>
                    <a:pt x="567" y="441"/>
                    <a:pt x="569" y="442"/>
                    <a:pt x="571" y="444"/>
                  </a:cubicBezTo>
                  <a:cubicBezTo>
                    <a:pt x="572" y="446"/>
                    <a:pt x="574" y="448"/>
                    <a:pt x="576" y="450"/>
                  </a:cubicBezTo>
                  <a:cubicBezTo>
                    <a:pt x="580" y="456"/>
                    <a:pt x="587" y="468"/>
                    <a:pt x="581" y="475"/>
                  </a:cubicBezTo>
                  <a:cubicBezTo>
                    <a:pt x="581" y="475"/>
                    <a:pt x="572" y="483"/>
                    <a:pt x="570" y="486"/>
                  </a:cubicBezTo>
                  <a:cubicBezTo>
                    <a:pt x="565" y="492"/>
                    <a:pt x="567" y="500"/>
                    <a:pt x="570" y="507"/>
                  </a:cubicBezTo>
                  <a:cubicBezTo>
                    <a:pt x="571" y="510"/>
                    <a:pt x="572" y="512"/>
                    <a:pt x="573" y="515"/>
                  </a:cubicBezTo>
                  <a:cubicBezTo>
                    <a:pt x="578" y="524"/>
                    <a:pt x="582" y="533"/>
                    <a:pt x="584" y="543"/>
                  </a:cubicBezTo>
                  <a:cubicBezTo>
                    <a:pt x="588" y="562"/>
                    <a:pt x="576" y="574"/>
                    <a:pt x="562" y="585"/>
                  </a:cubicBezTo>
                  <a:cubicBezTo>
                    <a:pt x="552" y="593"/>
                    <a:pt x="533" y="597"/>
                    <a:pt x="521" y="599"/>
                  </a:cubicBezTo>
                  <a:cubicBezTo>
                    <a:pt x="507" y="601"/>
                    <a:pt x="494" y="602"/>
                    <a:pt x="481" y="603"/>
                  </a:cubicBezTo>
                  <a:cubicBezTo>
                    <a:pt x="459" y="605"/>
                    <a:pt x="432" y="606"/>
                    <a:pt x="424" y="631"/>
                  </a:cubicBezTo>
                  <a:cubicBezTo>
                    <a:pt x="423" y="637"/>
                    <a:pt x="423" y="643"/>
                    <a:pt x="422" y="650"/>
                  </a:cubicBezTo>
                  <a:cubicBezTo>
                    <a:pt x="421" y="664"/>
                    <a:pt x="422" y="679"/>
                    <a:pt x="426" y="693"/>
                  </a:cubicBezTo>
                  <a:cubicBezTo>
                    <a:pt x="431" y="710"/>
                    <a:pt x="437" y="726"/>
                    <a:pt x="444" y="742"/>
                  </a:cubicBezTo>
                  <a:cubicBezTo>
                    <a:pt x="395" y="741"/>
                    <a:pt x="347" y="740"/>
                    <a:pt x="298" y="739"/>
                  </a:cubicBezTo>
                  <a:cubicBezTo>
                    <a:pt x="232" y="737"/>
                    <a:pt x="166" y="735"/>
                    <a:pt x="99" y="733"/>
                  </a:cubicBezTo>
                  <a:cubicBezTo>
                    <a:pt x="94" y="733"/>
                    <a:pt x="88" y="733"/>
                    <a:pt x="83" y="733"/>
                  </a:cubicBezTo>
                  <a:cubicBezTo>
                    <a:pt x="96" y="715"/>
                    <a:pt x="110" y="697"/>
                    <a:pt x="119" y="676"/>
                  </a:cubicBezTo>
                  <a:cubicBezTo>
                    <a:pt x="125" y="663"/>
                    <a:pt x="129" y="650"/>
                    <a:pt x="132" y="637"/>
                  </a:cubicBezTo>
                  <a:cubicBezTo>
                    <a:pt x="136" y="612"/>
                    <a:pt x="133" y="586"/>
                    <a:pt x="126" y="562"/>
                  </a:cubicBezTo>
                  <a:cubicBezTo>
                    <a:pt x="118" y="531"/>
                    <a:pt x="100" y="502"/>
                    <a:pt x="81" y="477"/>
                  </a:cubicBezTo>
                  <a:cubicBezTo>
                    <a:pt x="76" y="471"/>
                    <a:pt x="72" y="467"/>
                    <a:pt x="68" y="461"/>
                  </a:cubicBezTo>
                  <a:cubicBezTo>
                    <a:pt x="59" y="450"/>
                    <a:pt x="51" y="439"/>
                    <a:pt x="44" y="428"/>
                  </a:cubicBezTo>
                  <a:cubicBezTo>
                    <a:pt x="45" y="428"/>
                    <a:pt x="45" y="429"/>
                    <a:pt x="45" y="429"/>
                  </a:cubicBezTo>
                  <a:cubicBezTo>
                    <a:pt x="23" y="393"/>
                    <a:pt x="8" y="353"/>
                    <a:pt x="2" y="310"/>
                  </a:cubicBezTo>
                  <a:cubicBezTo>
                    <a:pt x="0" y="293"/>
                    <a:pt x="0" y="277"/>
                    <a:pt x="1" y="260"/>
                  </a:cubicBezTo>
                  <a:cubicBezTo>
                    <a:pt x="1" y="252"/>
                    <a:pt x="3" y="244"/>
                    <a:pt x="4" y="236"/>
                  </a:cubicBezTo>
                  <a:cubicBezTo>
                    <a:pt x="5" y="225"/>
                    <a:pt x="8" y="214"/>
                    <a:pt x="12" y="204"/>
                  </a:cubicBezTo>
                  <a:cubicBezTo>
                    <a:pt x="13" y="198"/>
                    <a:pt x="15" y="192"/>
                    <a:pt x="17" y="186"/>
                  </a:cubicBezTo>
                  <a:cubicBezTo>
                    <a:pt x="19" y="181"/>
                    <a:pt x="21" y="174"/>
                    <a:pt x="24" y="170"/>
                  </a:cubicBezTo>
                  <a:cubicBezTo>
                    <a:pt x="23" y="171"/>
                    <a:pt x="23" y="171"/>
                    <a:pt x="23" y="171"/>
                  </a:cubicBezTo>
                  <a:cubicBezTo>
                    <a:pt x="38" y="139"/>
                    <a:pt x="53" y="110"/>
                    <a:pt x="77" y="85"/>
                  </a:cubicBezTo>
                  <a:cubicBezTo>
                    <a:pt x="77" y="85"/>
                    <a:pt x="77" y="86"/>
                    <a:pt x="76" y="86"/>
                  </a:cubicBezTo>
                  <a:cubicBezTo>
                    <a:pt x="80" y="80"/>
                    <a:pt x="87" y="75"/>
                    <a:pt x="92" y="71"/>
                  </a:cubicBezTo>
                  <a:cubicBezTo>
                    <a:pt x="99" y="65"/>
                    <a:pt x="106" y="59"/>
                    <a:pt x="114" y="53"/>
                  </a:cubicBezTo>
                  <a:cubicBezTo>
                    <a:pt x="129" y="43"/>
                    <a:pt x="146" y="34"/>
                    <a:pt x="163" y="27"/>
                  </a:cubicBezTo>
                  <a:cubicBezTo>
                    <a:pt x="198" y="12"/>
                    <a:pt x="236" y="4"/>
                    <a:pt x="274" y="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51" name="Freeform 63"/>
            <p:cNvSpPr/>
            <p:nvPr/>
          </p:nvSpPr>
          <p:spPr bwMode="auto">
            <a:xfrm>
              <a:off x="4280809" y="1543891"/>
              <a:ext cx="3846766" cy="4571951"/>
            </a:xfrm>
            <a:custGeom>
              <a:avLst/>
              <a:gdLst>
                <a:gd name="T0" fmla="*/ 274 w 624"/>
                <a:gd name="T1" fmla="*/ 1 h 742"/>
                <a:gd name="T2" fmla="*/ 379 w 624"/>
                <a:gd name="T3" fmla="*/ 11 h 742"/>
                <a:gd name="T4" fmla="*/ 450 w 624"/>
                <a:gd name="T5" fmla="*/ 46 h 742"/>
                <a:gd name="T6" fmla="*/ 500 w 624"/>
                <a:gd name="T7" fmla="*/ 100 h 742"/>
                <a:gd name="T8" fmla="*/ 514 w 624"/>
                <a:gd name="T9" fmla="*/ 135 h 742"/>
                <a:gd name="T10" fmla="*/ 522 w 624"/>
                <a:gd name="T11" fmla="*/ 205 h 742"/>
                <a:gd name="T12" fmla="*/ 543 w 624"/>
                <a:gd name="T13" fmla="*/ 250 h 742"/>
                <a:gd name="T14" fmla="*/ 564 w 624"/>
                <a:gd name="T15" fmla="*/ 264 h 742"/>
                <a:gd name="T16" fmla="*/ 606 w 624"/>
                <a:gd name="T17" fmla="*/ 294 h 742"/>
                <a:gd name="T18" fmla="*/ 624 w 624"/>
                <a:gd name="T19" fmla="*/ 316 h 742"/>
                <a:gd name="T20" fmla="*/ 613 w 624"/>
                <a:gd name="T21" fmla="*/ 348 h 742"/>
                <a:gd name="T22" fmla="*/ 605 w 624"/>
                <a:gd name="T23" fmla="*/ 353 h 742"/>
                <a:gd name="T24" fmla="*/ 594 w 624"/>
                <a:gd name="T25" fmla="*/ 359 h 742"/>
                <a:gd name="T26" fmla="*/ 575 w 624"/>
                <a:gd name="T27" fmla="*/ 376 h 742"/>
                <a:gd name="T28" fmla="*/ 582 w 624"/>
                <a:gd name="T29" fmla="*/ 393 h 742"/>
                <a:gd name="T30" fmla="*/ 588 w 624"/>
                <a:gd name="T31" fmla="*/ 403 h 742"/>
                <a:gd name="T32" fmla="*/ 592 w 624"/>
                <a:gd name="T33" fmla="*/ 423 h 742"/>
                <a:gd name="T34" fmla="*/ 576 w 624"/>
                <a:gd name="T35" fmla="*/ 436 h 742"/>
                <a:gd name="T36" fmla="*/ 569 w 624"/>
                <a:gd name="T37" fmla="*/ 439 h 742"/>
                <a:gd name="T38" fmla="*/ 571 w 624"/>
                <a:gd name="T39" fmla="*/ 444 h 742"/>
                <a:gd name="T40" fmla="*/ 576 w 624"/>
                <a:gd name="T41" fmla="*/ 450 h 742"/>
                <a:gd name="T42" fmla="*/ 581 w 624"/>
                <a:gd name="T43" fmla="*/ 475 h 742"/>
                <a:gd name="T44" fmla="*/ 570 w 624"/>
                <a:gd name="T45" fmla="*/ 486 h 742"/>
                <a:gd name="T46" fmla="*/ 570 w 624"/>
                <a:gd name="T47" fmla="*/ 507 h 742"/>
                <a:gd name="T48" fmla="*/ 573 w 624"/>
                <a:gd name="T49" fmla="*/ 515 h 742"/>
                <a:gd name="T50" fmla="*/ 584 w 624"/>
                <a:gd name="T51" fmla="*/ 543 h 742"/>
                <a:gd name="T52" fmla="*/ 562 w 624"/>
                <a:gd name="T53" fmla="*/ 585 h 742"/>
                <a:gd name="T54" fmla="*/ 521 w 624"/>
                <a:gd name="T55" fmla="*/ 599 h 742"/>
                <a:gd name="T56" fmla="*/ 481 w 624"/>
                <a:gd name="T57" fmla="*/ 603 h 742"/>
                <a:gd name="T58" fmla="*/ 424 w 624"/>
                <a:gd name="T59" fmla="*/ 631 h 742"/>
                <a:gd name="T60" fmla="*/ 422 w 624"/>
                <a:gd name="T61" fmla="*/ 650 h 742"/>
                <a:gd name="T62" fmla="*/ 426 w 624"/>
                <a:gd name="T63" fmla="*/ 693 h 742"/>
                <a:gd name="T64" fmla="*/ 444 w 624"/>
                <a:gd name="T65" fmla="*/ 742 h 742"/>
                <a:gd name="T66" fmla="*/ 298 w 624"/>
                <a:gd name="T67" fmla="*/ 739 h 742"/>
                <a:gd name="T68" fmla="*/ 99 w 624"/>
                <a:gd name="T69" fmla="*/ 733 h 742"/>
                <a:gd name="T70" fmla="*/ 83 w 624"/>
                <a:gd name="T71" fmla="*/ 733 h 742"/>
                <a:gd name="T72" fmla="*/ 119 w 624"/>
                <a:gd name="T73" fmla="*/ 676 h 742"/>
                <a:gd name="T74" fmla="*/ 132 w 624"/>
                <a:gd name="T75" fmla="*/ 637 h 742"/>
                <a:gd name="T76" fmla="*/ 126 w 624"/>
                <a:gd name="T77" fmla="*/ 562 h 742"/>
                <a:gd name="T78" fmla="*/ 81 w 624"/>
                <a:gd name="T79" fmla="*/ 477 h 742"/>
                <a:gd name="T80" fmla="*/ 68 w 624"/>
                <a:gd name="T81" fmla="*/ 461 h 742"/>
                <a:gd name="T82" fmla="*/ 44 w 624"/>
                <a:gd name="T83" fmla="*/ 428 h 742"/>
                <a:gd name="T84" fmla="*/ 45 w 624"/>
                <a:gd name="T85" fmla="*/ 429 h 742"/>
                <a:gd name="T86" fmla="*/ 2 w 624"/>
                <a:gd name="T87" fmla="*/ 310 h 742"/>
                <a:gd name="T88" fmla="*/ 1 w 624"/>
                <a:gd name="T89" fmla="*/ 260 h 742"/>
                <a:gd name="T90" fmla="*/ 4 w 624"/>
                <a:gd name="T91" fmla="*/ 236 h 742"/>
                <a:gd name="T92" fmla="*/ 12 w 624"/>
                <a:gd name="T93" fmla="*/ 204 h 742"/>
                <a:gd name="T94" fmla="*/ 17 w 624"/>
                <a:gd name="T95" fmla="*/ 186 h 742"/>
                <a:gd name="T96" fmla="*/ 24 w 624"/>
                <a:gd name="T97" fmla="*/ 170 h 742"/>
                <a:gd name="T98" fmla="*/ 23 w 624"/>
                <a:gd name="T99" fmla="*/ 171 h 742"/>
                <a:gd name="T100" fmla="*/ 77 w 624"/>
                <a:gd name="T101" fmla="*/ 85 h 742"/>
                <a:gd name="T102" fmla="*/ 76 w 624"/>
                <a:gd name="T103" fmla="*/ 86 h 742"/>
                <a:gd name="T104" fmla="*/ 92 w 624"/>
                <a:gd name="T105" fmla="*/ 71 h 742"/>
                <a:gd name="T106" fmla="*/ 114 w 624"/>
                <a:gd name="T107" fmla="*/ 53 h 742"/>
                <a:gd name="T108" fmla="*/ 163 w 624"/>
                <a:gd name="T109" fmla="*/ 27 h 742"/>
                <a:gd name="T110" fmla="*/ 274 w 624"/>
                <a:gd name="T111" fmla="*/ 1 h 7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24" h="742">
                  <a:moveTo>
                    <a:pt x="274" y="1"/>
                  </a:moveTo>
                  <a:cubicBezTo>
                    <a:pt x="309" y="0"/>
                    <a:pt x="345" y="2"/>
                    <a:pt x="379" y="11"/>
                  </a:cubicBezTo>
                  <a:cubicBezTo>
                    <a:pt x="404" y="19"/>
                    <a:pt x="428" y="31"/>
                    <a:pt x="450" y="46"/>
                  </a:cubicBezTo>
                  <a:cubicBezTo>
                    <a:pt x="470" y="59"/>
                    <a:pt x="488" y="79"/>
                    <a:pt x="500" y="100"/>
                  </a:cubicBezTo>
                  <a:cubicBezTo>
                    <a:pt x="506" y="111"/>
                    <a:pt x="512" y="122"/>
                    <a:pt x="514" y="135"/>
                  </a:cubicBezTo>
                  <a:cubicBezTo>
                    <a:pt x="518" y="158"/>
                    <a:pt x="518" y="182"/>
                    <a:pt x="522" y="205"/>
                  </a:cubicBezTo>
                  <a:cubicBezTo>
                    <a:pt x="525" y="223"/>
                    <a:pt x="530" y="237"/>
                    <a:pt x="543" y="250"/>
                  </a:cubicBezTo>
                  <a:cubicBezTo>
                    <a:pt x="548" y="256"/>
                    <a:pt x="557" y="260"/>
                    <a:pt x="564" y="264"/>
                  </a:cubicBezTo>
                  <a:cubicBezTo>
                    <a:pt x="578" y="274"/>
                    <a:pt x="593" y="283"/>
                    <a:pt x="606" y="294"/>
                  </a:cubicBezTo>
                  <a:cubicBezTo>
                    <a:pt x="613" y="299"/>
                    <a:pt x="623" y="308"/>
                    <a:pt x="624" y="316"/>
                  </a:cubicBezTo>
                  <a:cubicBezTo>
                    <a:pt x="624" y="316"/>
                    <a:pt x="624" y="339"/>
                    <a:pt x="613" y="348"/>
                  </a:cubicBezTo>
                  <a:cubicBezTo>
                    <a:pt x="610" y="350"/>
                    <a:pt x="607" y="351"/>
                    <a:pt x="605" y="353"/>
                  </a:cubicBezTo>
                  <a:cubicBezTo>
                    <a:pt x="601" y="355"/>
                    <a:pt x="597" y="357"/>
                    <a:pt x="594" y="359"/>
                  </a:cubicBezTo>
                  <a:cubicBezTo>
                    <a:pt x="588" y="363"/>
                    <a:pt x="577" y="368"/>
                    <a:pt x="575" y="376"/>
                  </a:cubicBezTo>
                  <a:cubicBezTo>
                    <a:pt x="573" y="383"/>
                    <a:pt x="579" y="388"/>
                    <a:pt x="582" y="393"/>
                  </a:cubicBezTo>
                  <a:cubicBezTo>
                    <a:pt x="584" y="396"/>
                    <a:pt x="586" y="399"/>
                    <a:pt x="588" y="403"/>
                  </a:cubicBezTo>
                  <a:cubicBezTo>
                    <a:pt x="591" y="409"/>
                    <a:pt x="593" y="417"/>
                    <a:pt x="592" y="423"/>
                  </a:cubicBezTo>
                  <a:cubicBezTo>
                    <a:pt x="590" y="429"/>
                    <a:pt x="582" y="433"/>
                    <a:pt x="576" y="436"/>
                  </a:cubicBezTo>
                  <a:cubicBezTo>
                    <a:pt x="574" y="437"/>
                    <a:pt x="571" y="437"/>
                    <a:pt x="569" y="439"/>
                  </a:cubicBezTo>
                  <a:cubicBezTo>
                    <a:pt x="567" y="441"/>
                    <a:pt x="569" y="442"/>
                    <a:pt x="571" y="444"/>
                  </a:cubicBezTo>
                  <a:cubicBezTo>
                    <a:pt x="572" y="446"/>
                    <a:pt x="574" y="448"/>
                    <a:pt x="576" y="450"/>
                  </a:cubicBezTo>
                  <a:cubicBezTo>
                    <a:pt x="580" y="456"/>
                    <a:pt x="587" y="468"/>
                    <a:pt x="581" y="475"/>
                  </a:cubicBezTo>
                  <a:cubicBezTo>
                    <a:pt x="581" y="475"/>
                    <a:pt x="572" y="483"/>
                    <a:pt x="570" y="486"/>
                  </a:cubicBezTo>
                  <a:cubicBezTo>
                    <a:pt x="565" y="492"/>
                    <a:pt x="567" y="500"/>
                    <a:pt x="570" y="507"/>
                  </a:cubicBezTo>
                  <a:cubicBezTo>
                    <a:pt x="571" y="510"/>
                    <a:pt x="572" y="512"/>
                    <a:pt x="573" y="515"/>
                  </a:cubicBezTo>
                  <a:cubicBezTo>
                    <a:pt x="578" y="524"/>
                    <a:pt x="582" y="533"/>
                    <a:pt x="584" y="543"/>
                  </a:cubicBezTo>
                  <a:cubicBezTo>
                    <a:pt x="588" y="562"/>
                    <a:pt x="576" y="574"/>
                    <a:pt x="562" y="585"/>
                  </a:cubicBezTo>
                  <a:cubicBezTo>
                    <a:pt x="552" y="593"/>
                    <a:pt x="533" y="597"/>
                    <a:pt x="521" y="599"/>
                  </a:cubicBezTo>
                  <a:cubicBezTo>
                    <a:pt x="507" y="601"/>
                    <a:pt x="494" y="602"/>
                    <a:pt x="481" y="603"/>
                  </a:cubicBezTo>
                  <a:cubicBezTo>
                    <a:pt x="459" y="605"/>
                    <a:pt x="432" y="606"/>
                    <a:pt x="424" y="631"/>
                  </a:cubicBezTo>
                  <a:cubicBezTo>
                    <a:pt x="423" y="637"/>
                    <a:pt x="423" y="643"/>
                    <a:pt x="422" y="650"/>
                  </a:cubicBezTo>
                  <a:cubicBezTo>
                    <a:pt x="421" y="664"/>
                    <a:pt x="422" y="679"/>
                    <a:pt x="426" y="693"/>
                  </a:cubicBezTo>
                  <a:cubicBezTo>
                    <a:pt x="431" y="710"/>
                    <a:pt x="437" y="726"/>
                    <a:pt x="444" y="742"/>
                  </a:cubicBezTo>
                  <a:cubicBezTo>
                    <a:pt x="395" y="741"/>
                    <a:pt x="347" y="740"/>
                    <a:pt x="298" y="739"/>
                  </a:cubicBezTo>
                  <a:cubicBezTo>
                    <a:pt x="232" y="737"/>
                    <a:pt x="166" y="735"/>
                    <a:pt x="99" y="733"/>
                  </a:cubicBezTo>
                  <a:cubicBezTo>
                    <a:pt x="94" y="733"/>
                    <a:pt x="88" y="733"/>
                    <a:pt x="83" y="733"/>
                  </a:cubicBezTo>
                  <a:cubicBezTo>
                    <a:pt x="96" y="715"/>
                    <a:pt x="110" y="697"/>
                    <a:pt x="119" y="676"/>
                  </a:cubicBezTo>
                  <a:cubicBezTo>
                    <a:pt x="125" y="663"/>
                    <a:pt x="129" y="650"/>
                    <a:pt x="132" y="637"/>
                  </a:cubicBezTo>
                  <a:cubicBezTo>
                    <a:pt x="136" y="612"/>
                    <a:pt x="133" y="586"/>
                    <a:pt x="126" y="562"/>
                  </a:cubicBezTo>
                  <a:cubicBezTo>
                    <a:pt x="118" y="531"/>
                    <a:pt x="100" y="502"/>
                    <a:pt x="81" y="477"/>
                  </a:cubicBezTo>
                  <a:cubicBezTo>
                    <a:pt x="76" y="471"/>
                    <a:pt x="72" y="467"/>
                    <a:pt x="68" y="461"/>
                  </a:cubicBezTo>
                  <a:cubicBezTo>
                    <a:pt x="59" y="450"/>
                    <a:pt x="51" y="439"/>
                    <a:pt x="44" y="428"/>
                  </a:cubicBezTo>
                  <a:cubicBezTo>
                    <a:pt x="45" y="428"/>
                    <a:pt x="45" y="429"/>
                    <a:pt x="45" y="429"/>
                  </a:cubicBezTo>
                  <a:cubicBezTo>
                    <a:pt x="23" y="393"/>
                    <a:pt x="8" y="353"/>
                    <a:pt x="2" y="310"/>
                  </a:cubicBezTo>
                  <a:cubicBezTo>
                    <a:pt x="0" y="293"/>
                    <a:pt x="0" y="277"/>
                    <a:pt x="1" y="260"/>
                  </a:cubicBezTo>
                  <a:cubicBezTo>
                    <a:pt x="1" y="252"/>
                    <a:pt x="3" y="244"/>
                    <a:pt x="4" y="236"/>
                  </a:cubicBezTo>
                  <a:cubicBezTo>
                    <a:pt x="5" y="225"/>
                    <a:pt x="8" y="214"/>
                    <a:pt x="12" y="204"/>
                  </a:cubicBezTo>
                  <a:cubicBezTo>
                    <a:pt x="13" y="198"/>
                    <a:pt x="15" y="192"/>
                    <a:pt x="17" y="186"/>
                  </a:cubicBezTo>
                  <a:cubicBezTo>
                    <a:pt x="19" y="181"/>
                    <a:pt x="21" y="174"/>
                    <a:pt x="24" y="170"/>
                  </a:cubicBezTo>
                  <a:cubicBezTo>
                    <a:pt x="23" y="171"/>
                    <a:pt x="23" y="171"/>
                    <a:pt x="23" y="171"/>
                  </a:cubicBezTo>
                  <a:cubicBezTo>
                    <a:pt x="38" y="139"/>
                    <a:pt x="53" y="110"/>
                    <a:pt x="77" y="85"/>
                  </a:cubicBezTo>
                  <a:cubicBezTo>
                    <a:pt x="77" y="85"/>
                    <a:pt x="77" y="86"/>
                    <a:pt x="76" y="86"/>
                  </a:cubicBezTo>
                  <a:cubicBezTo>
                    <a:pt x="80" y="80"/>
                    <a:pt x="87" y="75"/>
                    <a:pt x="92" y="71"/>
                  </a:cubicBezTo>
                  <a:cubicBezTo>
                    <a:pt x="99" y="65"/>
                    <a:pt x="106" y="59"/>
                    <a:pt x="114" y="53"/>
                  </a:cubicBezTo>
                  <a:cubicBezTo>
                    <a:pt x="129" y="43"/>
                    <a:pt x="146" y="34"/>
                    <a:pt x="163" y="27"/>
                  </a:cubicBezTo>
                  <a:cubicBezTo>
                    <a:pt x="198" y="12"/>
                    <a:pt x="236" y="4"/>
                    <a:pt x="274" y="1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52" name="Freeform 64"/>
            <p:cNvSpPr/>
            <p:nvPr/>
          </p:nvSpPr>
          <p:spPr bwMode="auto">
            <a:xfrm>
              <a:off x="4317852" y="1586633"/>
              <a:ext cx="3772680" cy="4492167"/>
            </a:xfrm>
            <a:custGeom>
              <a:avLst/>
              <a:gdLst>
                <a:gd name="T0" fmla="*/ 88 w 612"/>
                <a:gd name="T1" fmla="*/ 720 h 729"/>
                <a:gd name="T2" fmla="*/ 131 w 612"/>
                <a:gd name="T3" fmla="*/ 631 h 729"/>
                <a:gd name="T4" fmla="*/ 79 w 612"/>
                <a:gd name="T5" fmla="*/ 466 h 729"/>
                <a:gd name="T6" fmla="*/ 66 w 612"/>
                <a:gd name="T7" fmla="*/ 450 h 729"/>
                <a:gd name="T8" fmla="*/ 44 w 612"/>
                <a:gd name="T9" fmla="*/ 418 h 729"/>
                <a:gd name="T10" fmla="*/ 1 w 612"/>
                <a:gd name="T11" fmla="*/ 253 h 729"/>
                <a:gd name="T12" fmla="*/ 4 w 612"/>
                <a:gd name="T13" fmla="*/ 230 h 729"/>
                <a:gd name="T14" fmla="*/ 17 w 612"/>
                <a:gd name="T15" fmla="*/ 181 h 729"/>
                <a:gd name="T16" fmla="*/ 23 w 612"/>
                <a:gd name="T17" fmla="*/ 166 h 729"/>
                <a:gd name="T18" fmla="*/ 23 w 612"/>
                <a:gd name="T19" fmla="*/ 166 h 729"/>
                <a:gd name="T20" fmla="*/ 75 w 612"/>
                <a:gd name="T21" fmla="*/ 82 h 729"/>
                <a:gd name="T22" fmla="*/ 86 w 612"/>
                <a:gd name="T23" fmla="*/ 71 h 729"/>
                <a:gd name="T24" fmla="*/ 111 w 612"/>
                <a:gd name="T25" fmla="*/ 51 h 729"/>
                <a:gd name="T26" fmla="*/ 268 w 612"/>
                <a:gd name="T27" fmla="*/ 0 h 729"/>
                <a:gd name="T28" fmla="*/ 371 w 612"/>
                <a:gd name="T29" fmla="*/ 10 h 729"/>
                <a:gd name="T30" fmla="*/ 489 w 612"/>
                <a:gd name="T31" fmla="*/ 96 h 729"/>
                <a:gd name="T32" fmla="*/ 506 w 612"/>
                <a:gd name="T33" fmla="*/ 164 h 729"/>
                <a:gd name="T34" fmla="*/ 533 w 612"/>
                <a:gd name="T35" fmla="*/ 247 h 729"/>
                <a:gd name="T36" fmla="*/ 555 w 612"/>
                <a:gd name="T37" fmla="*/ 262 h 729"/>
                <a:gd name="T38" fmla="*/ 597 w 612"/>
                <a:gd name="T39" fmla="*/ 291 h 729"/>
                <a:gd name="T40" fmla="*/ 612 w 612"/>
                <a:gd name="T41" fmla="*/ 309 h 729"/>
                <a:gd name="T42" fmla="*/ 596 w 612"/>
                <a:gd name="T43" fmla="*/ 341 h 729"/>
                <a:gd name="T44" fmla="*/ 585 w 612"/>
                <a:gd name="T45" fmla="*/ 347 h 729"/>
                <a:gd name="T46" fmla="*/ 563 w 612"/>
                <a:gd name="T47" fmla="*/ 367 h 729"/>
                <a:gd name="T48" fmla="*/ 571 w 612"/>
                <a:gd name="T49" fmla="*/ 389 h 729"/>
                <a:gd name="T50" fmla="*/ 580 w 612"/>
                <a:gd name="T51" fmla="*/ 415 h 729"/>
                <a:gd name="T52" fmla="*/ 568 w 612"/>
                <a:gd name="T53" fmla="*/ 423 h 729"/>
                <a:gd name="T54" fmla="*/ 559 w 612"/>
                <a:gd name="T55" fmla="*/ 428 h 729"/>
                <a:gd name="T56" fmla="*/ 560 w 612"/>
                <a:gd name="T57" fmla="*/ 441 h 729"/>
                <a:gd name="T58" fmla="*/ 565 w 612"/>
                <a:gd name="T59" fmla="*/ 446 h 729"/>
                <a:gd name="T60" fmla="*/ 569 w 612"/>
                <a:gd name="T61" fmla="*/ 465 h 729"/>
                <a:gd name="T62" fmla="*/ 559 w 612"/>
                <a:gd name="T63" fmla="*/ 476 h 729"/>
                <a:gd name="T64" fmla="*/ 562 w 612"/>
                <a:gd name="T65" fmla="*/ 511 h 729"/>
                <a:gd name="T66" fmla="*/ 572 w 612"/>
                <a:gd name="T67" fmla="*/ 537 h 729"/>
                <a:gd name="T68" fmla="*/ 514 w 612"/>
                <a:gd name="T69" fmla="*/ 586 h 729"/>
                <a:gd name="T70" fmla="*/ 472 w 612"/>
                <a:gd name="T71" fmla="*/ 590 h 729"/>
                <a:gd name="T72" fmla="*/ 410 w 612"/>
                <a:gd name="T73" fmla="*/ 640 h 729"/>
                <a:gd name="T74" fmla="*/ 414 w 612"/>
                <a:gd name="T75" fmla="*/ 688 h 729"/>
                <a:gd name="T76" fmla="*/ 93 w 612"/>
                <a:gd name="T77" fmla="*/ 720 h 7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612" h="729">
                  <a:moveTo>
                    <a:pt x="93" y="720"/>
                  </a:moveTo>
                  <a:cubicBezTo>
                    <a:pt x="92" y="720"/>
                    <a:pt x="90" y="720"/>
                    <a:pt x="88" y="720"/>
                  </a:cubicBezTo>
                  <a:cubicBezTo>
                    <a:pt x="100" y="705"/>
                    <a:pt x="111" y="689"/>
                    <a:pt x="119" y="671"/>
                  </a:cubicBezTo>
                  <a:cubicBezTo>
                    <a:pt x="125" y="658"/>
                    <a:pt x="129" y="645"/>
                    <a:pt x="131" y="631"/>
                  </a:cubicBezTo>
                  <a:cubicBezTo>
                    <a:pt x="136" y="609"/>
                    <a:pt x="134" y="584"/>
                    <a:pt x="126" y="554"/>
                  </a:cubicBezTo>
                  <a:cubicBezTo>
                    <a:pt x="118" y="521"/>
                    <a:pt x="99" y="492"/>
                    <a:pt x="79" y="466"/>
                  </a:cubicBezTo>
                  <a:cubicBezTo>
                    <a:pt x="77" y="463"/>
                    <a:pt x="74" y="460"/>
                    <a:pt x="72" y="457"/>
                  </a:cubicBezTo>
                  <a:cubicBezTo>
                    <a:pt x="70" y="455"/>
                    <a:pt x="68" y="453"/>
                    <a:pt x="66" y="450"/>
                  </a:cubicBezTo>
                  <a:cubicBezTo>
                    <a:pt x="57" y="439"/>
                    <a:pt x="50" y="428"/>
                    <a:pt x="44" y="418"/>
                  </a:cubicBezTo>
                  <a:cubicBezTo>
                    <a:pt x="44" y="418"/>
                    <a:pt x="44" y="418"/>
                    <a:pt x="44" y="418"/>
                  </a:cubicBezTo>
                  <a:cubicBezTo>
                    <a:pt x="21" y="380"/>
                    <a:pt x="7" y="341"/>
                    <a:pt x="2" y="302"/>
                  </a:cubicBezTo>
                  <a:cubicBezTo>
                    <a:pt x="0" y="285"/>
                    <a:pt x="0" y="269"/>
                    <a:pt x="1" y="253"/>
                  </a:cubicBezTo>
                  <a:cubicBezTo>
                    <a:pt x="1" y="248"/>
                    <a:pt x="2" y="243"/>
                    <a:pt x="3" y="238"/>
                  </a:cubicBezTo>
                  <a:cubicBezTo>
                    <a:pt x="3" y="235"/>
                    <a:pt x="3" y="233"/>
                    <a:pt x="4" y="230"/>
                  </a:cubicBezTo>
                  <a:cubicBezTo>
                    <a:pt x="5" y="219"/>
                    <a:pt x="8" y="209"/>
                    <a:pt x="11" y="198"/>
                  </a:cubicBezTo>
                  <a:cubicBezTo>
                    <a:pt x="13" y="193"/>
                    <a:pt x="15" y="187"/>
                    <a:pt x="17" y="181"/>
                  </a:cubicBezTo>
                  <a:cubicBezTo>
                    <a:pt x="17" y="180"/>
                    <a:pt x="18" y="178"/>
                    <a:pt x="18" y="177"/>
                  </a:cubicBezTo>
                  <a:cubicBezTo>
                    <a:pt x="19" y="173"/>
                    <a:pt x="21" y="169"/>
                    <a:pt x="23" y="166"/>
                  </a:cubicBezTo>
                  <a:cubicBezTo>
                    <a:pt x="20" y="164"/>
                    <a:pt x="20" y="164"/>
                    <a:pt x="20" y="164"/>
                  </a:cubicBezTo>
                  <a:cubicBezTo>
                    <a:pt x="23" y="166"/>
                    <a:pt x="23" y="166"/>
                    <a:pt x="23" y="166"/>
                  </a:cubicBezTo>
                  <a:cubicBezTo>
                    <a:pt x="35" y="139"/>
                    <a:pt x="51" y="108"/>
                    <a:pt x="75" y="82"/>
                  </a:cubicBezTo>
                  <a:cubicBezTo>
                    <a:pt x="75" y="82"/>
                    <a:pt x="75" y="82"/>
                    <a:pt x="75" y="82"/>
                  </a:cubicBezTo>
                  <a:cubicBezTo>
                    <a:pt x="76" y="81"/>
                    <a:pt x="76" y="81"/>
                    <a:pt x="76" y="81"/>
                  </a:cubicBezTo>
                  <a:cubicBezTo>
                    <a:pt x="79" y="78"/>
                    <a:pt x="82" y="75"/>
                    <a:pt x="86" y="71"/>
                  </a:cubicBezTo>
                  <a:cubicBezTo>
                    <a:pt x="87" y="70"/>
                    <a:pt x="88" y="69"/>
                    <a:pt x="90" y="68"/>
                  </a:cubicBezTo>
                  <a:cubicBezTo>
                    <a:pt x="97" y="62"/>
                    <a:pt x="104" y="56"/>
                    <a:pt x="111" y="51"/>
                  </a:cubicBezTo>
                  <a:cubicBezTo>
                    <a:pt x="126" y="41"/>
                    <a:pt x="142" y="32"/>
                    <a:pt x="159" y="25"/>
                  </a:cubicBezTo>
                  <a:cubicBezTo>
                    <a:pt x="192" y="11"/>
                    <a:pt x="228" y="3"/>
                    <a:pt x="268" y="0"/>
                  </a:cubicBezTo>
                  <a:cubicBezTo>
                    <a:pt x="275" y="0"/>
                    <a:pt x="282" y="0"/>
                    <a:pt x="289" y="0"/>
                  </a:cubicBezTo>
                  <a:cubicBezTo>
                    <a:pt x="320" y="0"/>
                    <a:pt x="347" y="3"/>
                    <a:pt x="371" y="10"/>
                  </a:cubicBezTo>
                  <a:cubicBezTo>
                    <a:pt x="394" y="17"/>
                    <a:pt x="416" y="27"/>
                    <a:pt x="440" y="44"/>
                  </a:cubicBezTo>
                  <a:cubicBezTo>
                    <a:pt x="460" y="57"/>
                    <a:pt x="478" y="76"/>
                    <a:pt x="489" y="96"/>
                  </a:cubicBezTo>
                  <a:cubicBezTo>
                    <a:pt x="494" y="106"/>
                    <a:pt x="500" y="117"/>
                    <a:pt x="502" y="129"/>
                  </a:cubicBezTo>
                  <a:cubicBezTo>
                    <a:pt x="504" y="140"/>
                    <a:pt x="505" y="153"/>
                    <a:pt x="506" y="164"/>
                  </a:cubicBezTo>
                  <a:cubicBezTo>
                    <a:pt x="507" y="176"/>
                    <a:pt x="508" y="188"/>
                    <a:pt x="510" y="199"/>
                  </a:cubicBezTo>
                  <a:cubicBezTo>
                    <a:pt x="513" y="218"/>
                    <a:pt x="519" y="233"/>
                    <a:pt x="533" y="247"/>
                  </a:cubicBezTo>
                  <a:cubicBezTo>
                    <a:pt x="537" y="252"/>
                    <a:pt x="544" y="256"/>
                    <a:pt x="549" y="259"/>
                  </a:cubicBezTo>
                  <a:cubicBezTo>
                    <a:pt x="551" y="260"/>
                    <a:pt x="553" y="261"/>
                    <a:pt x="555" y="262"/>
                  </a:cubicBezTo>
                  <a:cubicBezTo>
                    <a:pt x="559" y="265"/>
                    <a:pt x="559" y="265"/>
                    <a:pt x="559" y="265"/>
                  </a:cubicBezTo>
                  <a:cubicBezTo>
                    <a:pt x="572" y="273"/>
                    <a:pt x="585" y="282"/>
                    <a:pt x="597" y="291"/>
                  </a:cubicBezTo>
                  <a:cubicBezTo>
                    <a:pt x="600" y="294"/>
                    <a:pt x="611" y="303"/>
                    <a:pt x="612" y="309"/>
                  </a:cubicBezTo>
                  <a:cubicBezTo>
                    <a:pt x="612" y="309"/>
                    <a:pt x="612" y="309"/>
                    <a:pt x="612" y="309"/>
                  </a:cubicBezTo>
                  <a:cubicBezTo>
                    <a:pt x="612" y="314"/>
                    <a:pt x="611" y="330"/>
                    <a:pt x="603" y="336"/>
                  </a:cubicBezTo>
                  <a:cubicBezTo>
                    <a:pt x="601" y="338"/>
                    <a:pt x="598" y="339"/>
                    <a:pt x="596" y="341"/>
                  </a:cubicBezTo>
                  <a:cubicBezTo>
                    <a:pt x="593" y="342"/>
                    <a:pt x="593" y="342"/>
                    <a:pt x="593" y="342"/>
                  </a:cubicBezTo>
                  <a:cubicBezTo>
                    <a:pt x="590" y="344"/>
                    <a:pt x="587" y="346"/>
                    <a:pt x="585" y="347"/>
                  </a:cubicBezTo>
                  <a:cubicBezTo>
                    <a:pt x="584" y="348"/>
                    <a:pt x="582" y="349"/>
                    <a:pt x="581" y="349"/>
                  </a:cubicBezTo>
                  <a:cubicBezTo>
                    <a:pt x="574" y="353"/>
                    <a:pt x="565" y="358"/>
                    <a:pt x="563" y="367"/>
                  </a:cubicBezTo>
                  <a:cubicBezTo>
                    <a:pt x="561" y="376"/>
                    <a:pt x="566" y="382"/>
                    <a:pt x="569" y="386"/>
                  </a:cubicBezTo>
                  <a:cubicBezTo>
                    <a:pt x="570" y="387"/>
                    <a:pt x="571" y="388"/>
                    <a:pt x="571" y="389"/>
                  </a:cubicBezTo>
                  <a:cubicBezTo>
                    <a:pt x="574" y="393"/>
                    <a:pt x="575" y="396"/>
                    <a:pt x="576" y="398"/>
                  </a:cubicBezTo>
                  <a:cubicBezTo>
                    <a:pt x="579" y="404"/>
                    <a:pt x="580" y="410"/>
                    <a:pt x="580" y="415"/>
                  </a:cubicBezTo>
                  <a:cubicBezTo>
                    <a:pt x="579" y="418"/>
                    <a:pt x="572" y="421"/>
                    <a:pt x="568" y="423"/>
                  </a:cubicBezTo>
                  <a:cubicBezTo>
                    <a:pt x="568" y="423"/>
                    <a:pt x="568" y="423"/>
                    <a:pt x="568" y="423"/>
                  </a:cubicBezTo>
                  <a:cubicBezTo>
                    <a:pt x="567" y="423"/>
                    <a:pt x="567" y="424"/>
                    <a:pt x="566" y="424"/>
                  </a:cubicBezTo>
                  <a:cubicBezTo>
                    <a:pt x="564" y="425"/>
                    <a:pt x="561" y="426"/>
                    <a:pt x="559" y="428"/>
                  </a:cubicBezTo>
                  <a:cubicBezTo>
                    <a:pt x="557" y="430"/>
                    <a:pt x="556" y="432"/>
                    <a:pt x="556" y="434"/>
                  </a:cubicBezTo>
                  <a:cubicBezTo>
                    <a:pt x="556" y="437"/>
                    <a:pt x="558" y="439"/>
                    <a:pt x="560" y="441"/>
                  </a:cubicBezTo>
                  <a:cubicBezTo>
                    <a:pt x="561" y="441"/>
                    <a:pt x="561" y="441"/>
                    <a:pt x="561" y="441"/>
                  </a:cubicBezTo>
                  <a:cubicBezTo>
                    <a:pt x="562" y="443"/>
                    <a:pt x="564" y="445"/>
                    <a:pt x="565" y="446"/>
                  </a:cubicBezTo>
                  <a:cubicBezTo>
                    <a:pt x="569" y="452"/>
                    <a:pt x="573" y="461"/>
                    <a:pt x="570" y="464"/>
                  </a:cubicBezTo>
                  <a:cubicBezTo>
                    <a:pt x="569" y="465"/>
                    <a:pt x="569" y="465"/>
                    <a:pt x="569" y="465"/>
                  </a:cubicBezTo>
                  <a:cubicBezTo>
                    <a:pt x="569" y="466"/>
                    <a:pt x="568" y="466"/>
                    <a:pt x="567" y="467"/>
                  </a:cubicBezTo>
                  <a:cubicBezTo>
                    <a:pt x="564" y="471"/>
                    <a:pt x="561" y="474"/>
                    <a:pt x="559" y="476"/>
                  </a:cubicBezTo>
                  <a:cubicBezTo>
                    <a:pt x="556" y="481"/>
                    <a:pt x="552" y="489"/>
                    <a:pt x="558" y="502"/>
                  </a:cubicBezTo>
                  <a:cubicBezTo>
                    <a:pt x="559" y="505"/>
                    <a:pt x="561" y="508"/>
                    <a:pt x="562" y="511"/>
                  </a:cubicBezTo>
                  <a:cubicBezTo>
                    <a:pt x="563" y="512"/>
                    <a:pt x="563" y="512"/>
                    <a:pt x="563" y="512"/>
                  </a:cubicBezTo>
                  <a:cubicBezTo>
                    <a:pt x="567" y="520"/>
                    <a:pt x="571" y="528"/>
                    <a:pt x="572" y="537"/>
                  </a:cubicBezTo>
                  <a:cubicBezTo>
                    <a:pt x="575" y="552"/>
                    <a:pt x="567" y="562"/>
                    <a:pt x="552" y="574"/>
                  </a:cubicBezTo>
                  <a:cubicBezTo>
                    <a:pt x="542" y="581"/>
                    <a:pt x="523" y="585"/>
                    <a:pt x="514" y="586"/>
                  </a:cubicBezTo>
                  <a:cubicBezTo>
                    <a:pt x="501" y="588"/>
                    <a:pt x="489" y="589"/>
                    <a:pt x="477" y="590"/>
                  </a:cubicBezTo>
                  <a:cubicBezTo>
                    <a:pt x="472" y="590"/>
                    <a:pt x="472" y="590"/>
                    <a:pt x="472" y="590"/>
                  </a:cubicBezTo>
                  <a:cubicBezTo>
                    <a:pt x="451" y="592"/>
                    <a:pt x="421" y="594"/>
                    <a:pt x="413" y="622"/>
                  </a:cubicBezTo>
                  <a:cubicBezTo>
                    <a:pt x="411" y="628"/>
                    <a:pt x="411" y="634"/>
                    <a:pt x="410" y="640"/>
                  </a:cubicBezTo>
                  <a:cubicBezTo>
                    <a:pt x="410" y="643"/>
                    <a:pt x="410" y="643"/>
                    <a:pt x="410" y="643"/>
                  </a:cubicBezTo>
                  <a:cubicBezTo>
                    <a:pt x="409" y="660"/>
                    <a:pt x="411" y="675"/>
                    <a:pt x="414" y="688"/>
                  </a:cubicBezTo>
                  <a:cubicBezTo>
                    <a:pt x="418" y="702"/>
                    <a:pt x="423" y="716"/>
                    <a:pt x="429" y="729"/>
                  </a:cubicBezTo>
                  <a:cubicBezTo>
                    <a:pt x="93" y="720"/>
                    <a:pt x="93" y="720"/>
                    <a:pt x="93" y="72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64" name="Freeform 76"/>
            <p:cNvSpPr/>
            <p:nvPr/>
          </p:nvSpPr>
          <p:spPr bwMode="auto">
            <a:xfrm>
              <a:off x="7844054" y="3947407"/>
              <a:ext cx="5699" cy="12823"/>
            </a:xfrm>
            <a:custGeom>
              <a:avLst/>
              <a:gdLst>
                <a:gd name="T0" fmla="*/ 0 w 4"/>
                <a:gd name="T1" fmla="*/ 9 h 9"/>
                <a:gd name="T2" fmla="*/ 0 w 4"/>
                <a:gd name="T3" fmla="*/ 9 h 9"/>
                <a:gd name="T4" fmla="*/ 0 w 4"/>
                <a:gd name="T5" fmla="*/ 9 h 9"/>
                <a:gd name="T6" fmla="*/ 4 w 4"/>
                <a:gd name="T7" fmla="*/ 0 h 9"/>
                <a:gd name="T8" fmla="*/ 0 w 4"/>
                <a:gd name="T9" fmla="*/ 9 h 9"/>
                <a:gd name="T10" fmla="*/ 0 w 4"/>
                <a:gd name="T11" fmla="*/ 9 h 9"/>
                <a:gd name="T12" fmla="*/ 0 w 4"/>
                <a:gd name="T13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9">
                  <a:moveTo>
                    <a:pt x="0" y="9"/>
                  </a:moveTo>
                  <a:lnTo>
                    <a:pt x="0" y="9"/>
                  </a:lnTo>
                  <a:lnTo>
                    <a:pt x="0" y="9"/>
                  </a:lnTo>
                  <a:lnTo>
                    <a:pt x="4" y="0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65" name="Freeform 77"/>
            <p:cNvSpPr/>
            <p:nvPr/>
          </p:nvSpPr>
          <p:spPr bwMode="auto">
            <a:xfrm>
              <a:off x="7844054" y="3960229"/>
              <a:ext cx="0" cy="5699"/>
            </a:xfrm>
            <a:custGeom>
              <a:avLst/>
              <a:gdLst>
                <a:gd name="T0" fmla="*/ 0 h 4"/>
                <a:gd name="T1" fmla="*/ 4 h 4"/>
                <a:gd name="T2" fmla="*/ 0 h 4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4">
                  <a:moveTo>
                    <a:pt x="0" y="0"/>
                  </a:moveTo>
                  <a:lnTo>
                    <a:pt x="0" y="4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79" name="Freeform 78"/>
            <p:cNvSpPr/>
            <p:nvPr/>
          </p:nvSpPr>
          <p:spPr bwMode="auto">
            <a:xfrm>
              <a:off x="7844054" y="3965928"/>
              <a:ext cx="0" cy="5699"/>
            </a:xfrm>
            <a:custGeom>
              <a:avLst/>
              <a:gdLst>
                <a:gd name="T0" fmla="*/ 4 h 4"/>
                <a:gd name="T1" fmla="*/ 4 h 4"/>
                <a:gd name="T2" fmla="*/ 0 h 4"/>
                <a:gd name="T3" fmla="*/ 0 h 4"/>
                <a:gd name="T4" fmla="*/ 0 h 4"/>
                <a:gd name="T5" fmla="*/ 0 h 4"/>
                <a:gd name="T6" fmla="*/ 4 h 4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</a:cxnLst>
              <a:rect l="0" t="0" r="r" b="b"/>
              <a:pathLst>
                <a:path h="4">
                  <a:moveTo>
                    <a:pt x="0" y="4"/>
                  </a:moveTo>
                  <a:lnTo>
                    <a:pt x="0" y="4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80" name="Freeform 79"/>
            <p:cNvSpPr/>
            <p:nvPr/>
          </p:nvSpPr>
          <p:spPr bwMode="auto">
            <a:xfrm>
              <a:off x="7868275" y="3990149"/>
              <a:ext cx="5699" cy="7124"/>
            </a:xfrm>
            <a:custGeom>
              <a:avLst/>
              <a:gdLst>
                <a:gd name="T0" fmla="*/ 4 w 4"/>
                <a:gd name="T1" fmla="*/ 0 h 5"/>
                <a:gd name="T2" fmla="*/ 4 w 4"/>
                <a:gd name="T3" fmla="*/ 0 h 5"/>
                <a:gd name="T4" fmla="*/ 0 w 4"/>
                <a:gd name="T5" fmla="*/ 5 h 5"/>
                <a:gd name="T6" fmla="*/ 4 w 4"/>
                <a:gd name="T7" fmla="*/ 5 h 5"/>
                <a:gd name="T8" fmla="*/ 4 w 4"/>
                <a:gd name="T9" fmla="*/ 5 h 5"/>
                <a:gd name="T10" fmla="*/ 4 w 4"/>
                <a:gd name="T1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5">
                  <a:moveTo>
                    <a:pt x="4" y="0"/>
                  </a:moveTo>
                  <a:lnTo>
                    <a:pt x="4" y="0"/>
                  </a:lnTo>
                  <a:lnTo>
                    <a:pt x="0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81" name="Rectangle 80"/>
            <p:cNvSpPr>
              <a:spLocks noChangeArrowheads="1"/>
            </p:cNvSpPr>
            <p:nvPr/>
          </p:nvSpPr>
          <p:spPr bwMode="auto">
            <a:xfrm>
              <a:off x="7868275" y="3997272"/>
              <a:ext cx="1425" cy="5699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82" name="Rectangle 81"/>
            <p:cNvSpPr>
              <a:spLocks noChangeArrowheads="1"/>
            </p:cNvSpPr>
            <p:nvPr/>
          </p:nvSpPr>
          <p:spPr bwMode="auto">
            <a:xfrm>
              <a:off x="7825533" y="4310712"/>
              <a:ext cx="1425" cy="142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83" name="Rectangle 82"/>
            <p:cNvSpPr>
              <a:spLocks noChangeArrowheads="1"/>
            </p:cNvSpPr>
            <p:nvPr/>
          </p:nvSpPr>
          <p:spPr bwMode="auto">
            <a:xfrm>
              <a:off x="7849753" y="4347755"/>
              <a:ext cx="1425" cy="142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84" name="Rectangle 83"/>
            <p:cNvSpPr>
              <a:spLocks noChangeArrowheads="1"/>
            </p:cNvSpPr>
            <p:nvPr/>
          </p:nvSpPr>
          <p:spPr bwMode="auto">
            <a:xfrm>
              <a:off x="7849753" y="4347755"/>
              <a:ext cx="1425" cy="5699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85" name="Rectangle 84"/>
            <p:cNvSpPr>
              <a:spLocks noChangeArrowheads="1"/>
            </p:cNvSpPr>
            <p:nvPr/>
          </p:nvSpPr>
          <p:spPr bwMode="auto">
            <a:xfrm>
              <a:off x="7873973" y="4427540"/>
              <a:ext cx="1425" cy="142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86" name="Rectangle 85"/>
            <p:cNvSpPr>
              <a:spLocks noChangeArrowheads="1"/>
            </p:cNvSpPr>
            <p:nvPr/>
          </p:nvSpPr>
          <p:spPr bwMode="auto">
            <a:xfrm>
              <a:off x="7992225" y="3725149"/>
              <a:ext cx="1425" cy="142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87" name="Freeform 86"/>
            <p:cNvSpPr/>
            <p:nvPr/>
          </p:nvSpPr>
          <p:spPr bwMode="auto">
            <a:xfrm>
              <a:off x="7844054" y="3947407"/>
              <a:ext cx="5699" cy="12823"/>
            </a:xfrm>
            <a:custGeom>
              <a:avLst/>
              <a:gdLst>
                <a:gd name="T0" fmla="*/ 0 w 4"/>
                <a:gd name="T1" fmla="*/ 9 h 9"/>
                <a:gd name="T2" fmla="*/ 0 w 4"/>
                <a:gd name="T3" fmla="*/ 9 h 9"/>
                <a:gd name="T4" fmla="*/ 0 w 4"/>
                <a:gd name="T5" fmla="*/ 9 h 9"/>
                <a:gd name="T6" fmla="*/ 4 w 4"/>
                <a:gd name="T7" fmla="*/ 0 h 9"/>
                <a:gd name="T8" fmla="*/ 0 w 4"/>
                <a:gd name="T9" fmla="*/ 9 h 9"/>
                <a:gd name="T10" fmla="*/ 0 w 4"/>
                <a:gd name="T11" fmla="*/ 9 h 9"/>
                <a:gd name="T12" fmla="*/ 0 w 4"/>
                <a:gd name="T13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9">
                  <a:moveTo>
                    <a:pt x="0" y="9"/>
                  </a:moveTo>
                  <a:lnTo>
                    <a:pt x="0" y="9"/>
                  </a:lnTo>
                  <a:lnTo>
                    <a:pt x="0" y="9"/>
                  </a:lnTo>
                  <a:lnTo>
                    <a:pt x="4" y="0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88" name="Freeform 87"/>
            <p:cNvSpPr/>
            <p:nvPr/>
          </p:nvSpPr>
          <p:spPr bwMode="auto">
            <a:xfrm>
              <a:off x="7844054" y="3960229"/>
              <a:ext cx="0" cy="5699"/>
            </a:xfrm>
            <a:custGeom>
              <a:avLst/>
              <a:gdLst>
                <a:gd name="T0" fmla="*/ 0 h 4"/>
                <a:gd name="T1" fmla="*/ 4 h 4"/>
                <a:gd name="T2" fmla="*/ 0 h 4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4">
                  <a:moveTo>
                    <a:pt x="0" y="0"/>
                  </a:moveTo>
                  <a:lnTo>
                    <a:pt x="0" y="4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89" name="Freeform 88"/>
            <p:cNvSpPr/>
            <p:nvPr/>
          </p:nvSpPr>
          <p:spPr bwMode="auto">
            <a:xfrm>
              <a:off x="7844054" y="3965928"/>
              <a:ext cx="0" cy="5699"/>
            </a:xfrm>
            <a:custGeom>
              <a:avLst/>
              <a:gdLst>
                <a:gd name="T0" fmla="*/ 4 h 4"/>
                <a:gd name="T1" fmla="*/ 4 h 4"/>
                <a:gd name="T2" fmla="*/ 0 h 4"/>
                <a:gd name="T3" fmla="*/ 0 h 4"/>
                <a:gd name="T4" fmla="*/ 0 h 4"/>
                <a:gd name="T5" fmla="*/ 0 h 4"/>
                <a:gd name="T6" fmla="*/ 4 h 4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</a:cxnLst>
              <a:rect l="0" t="0" r="r" b="b"/>
              <a:pathLst>
                <a:path h="4">
                  <a:moveTo>
                    <a:pt x="0" y="4"/>
                  </a:moveTo>
                  <a:lnTo>
                    <a:pt x="0" y="4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90" name="Freeform 89"/>
            <p:cNvSpPr/>
            <p:nvPr/>
          </p:nvSpPr>
          <p:spPr bwMode="auto">
            <a:xfrm>
              <a:off x="7868275" y="3990149"/>
              <a:ext cx="5699" cy="7124"/>
            </a:xfrm>
            <a:custGeom>
              <a:avLst/>
              <a:gdLst>
                <a:gd name="T0" fmla="*/ 4 w 4"/>
                <a:gd name="T1" fmla="*/ 0 h 5"/>
                <a:gd name="T2" fmla="*/ 4 w 4"/>
                <a:gd name="T3" fmla="*/ 0 h 5"/>
                <a:gd name="T4" fmla="*/ 0 w 4"/>
                <a:gd name="T5" fmla="*/ 5 h 5"/>
                <a:gd name="T6" fmla="*/ 4 w 4"/>
                <a:gd name="T7" fmla="*/ 5 h 5"/>
                <a:gd name="T8" fmla="*/ 4 w 4"/>
                <a:gd name="T9" fmla="*/ 5 h 5"/>
                <a:gd name="T10" fmla="*/ 4 w 4"/>
                <a:gd name="T1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5">
                  <a:moveTo>
                    <a:pt x="4" y="0"/>
                  </a:moveTo>
                  <a:lnTo>
                    <a:pt x="4" y="0"/>
                  </a:lnTo>
                  <a:lnTo>
                    <a:pt x="0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91" name="Rectangle 90"/>
            <p:cNvSpPr>
              <a:spLocks noChangeArrowheads="1"/>
            </p:cNvSpPr>
            <p:nvPr/>
          </p:nvSpPr>
          <p:spPr bwMode="auto">
            <a:xfrm>
              <a:off x="7868275" y="3997272"/>
              <a:ext cx="1425" cy="5699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92" name="Freeform 91"/>
            <p:cNvSpPr/>
            <p:nvPr/>
          </p:nvSpPr>
          <p:spPr bwMode="auto">
            <a:xfrm>
              <a:off x="7905317" y="402719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93" name="Freeform 92"/>
            <p:cNvSpPr/>
            <p:nvPr/>
          </p:nvSpPr>
          <p:spPr bwMode="auto">
            <a:xfrm>
              <a:off x="7923838" y="4162540"/>
              <a:ext cx="0" cy="7124"/>
            </a:xfrm>
            <a:custGeom>
              <a:avLst/>
              <a:gdLst>
                <a:gd name="T0" fmla="*/ 5 h 5"/>
                <a:gd name="T1" fmla="*/ 0 h 5"/>
                <a:gd name="T2" fmla="*/ 5 h 5"/>
                <a:gd name="T3" fmla="*/ 5 h 5"/>
                <a:gd name="T4" fmla="*/ 5 h 5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5">
                  <a:moveTo>
                    <a:pt x="0" y="5"/>
                  </a:moveTo>
                  <a:lnTo>
                    <a:pt x="0" y="0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94" name="Rectangle 93"/>
            <p:cNvSpPr>
              <a:spLocks noChangeArrowheads="1"/>
            </p:cNvSpPr>
            <p:nvPr/>
          </p:nvSpPr>
          <p:spPr bwMode="auto">
            <a:xfrm>
              <a:off x="7825533" y="4310712"/>
              <a:ext cx="1425" cy="142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95" name="Rectangle 94"/>
            <p:cNvSpPr>
              <a:spLocks noChangeArrowheads="1"/>
            </p:cNvSpPr>
            <p:nvPr/>
          </p:nvSpPr>
          <p:spPr bwMode="auto">
            <a:xfrm>
              <a:off x="7831232" y="4316411"/>
              <a:ext cx="1425" cy="142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96" name="Rectangle 95"/>
            <p:cNvSpPr>
              <a:spLocks noChangeArrowheads="1"/>
            </p:cNvSpPr>
            <p:nvPr/>
          </p:nvSpPr>
          <p:spPr bwMode="auto">
            <a:xfrm>
              <a:off x="7849753" y="4347755"/>
              <a:ext cx="1425" cy="142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97" name="Rectangle 96"/>
            <p:cNvSpPr>
              <a:spLocks noChangeArrowheads="1"/>
            </p:cNvSpPr>
            <p:nvPr/>
          </p:nvSpPr>
          <p:spPr bwMode="auto">
            <a:xfrm>
              <a:off x="7849753" y="4347755"/>
              <a:ext cx="1425" cy="5699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98" name="Rectangle 97"/>
            <p:cNvSpPr>
              <a:spLocks noChangeArrowheads="1"/>
            </p:cNvSpPr>
            <p:nvPr/>
          </p:nvSpPr>
          <p:spPr bwMode="auto">
            <a:xfrm>
              <a:off x="7855452" y="4360578"/>
              <a:ext cx="1425" cy="142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199" name="Rectangle 98"/>
            <p:cNvSpPr>
              <a:spLocks noChangeArrowheads="1"/>
            </p:cNvSpPr>
            <p:nvPr/>
          </p:nvSpPr>
          <p:spPr bwMode="auto">
            <a:xfrm>
              <a:off x="7873973" y="4427540"/>
              <a:ext cx="1425" cy="142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200" name="Freeform 99"/>
            <p:cNvSpPr/>
            <p:nvPr/>
          </p:nvSpPr>
          <p:spPr bwMode="auto">
            <a:xfrm>
              <a:off x="7873973" y="4446062"/>
              <a:ext cx="0" cy="7124"/>
            </a:xfrm>
            <a:custGeom>
              <a:avLst/>
              <a:gdLst>
                <a:gd name="T0" fmla="*/ 5 h 5"/>
                <a:gd name="T1" fmla="*/ 0 h 5"/>
                <a:gd name="T2" fmla="*/ 5 h 5"/>
                <a:gd name="T3" fmla="*/ 5 h 5"/>
                <a:gd name="T4" fmla="*/ 5 h 5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5">
                  <a:moveTo>
                    <a:pt x="0" y="5"/>
                  </a:moveTo>
                  <a:lnTo>
                    <a:pt x="0" y="0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201" name="Freeform 100"/>
            <p:cNvSpPr/>
            <p:nvPr/>
          </p:nvSpPr>
          <p:spPr bwMode="auto">
            <a:xfrm>
              <a:off x="7862576" y="4464583"/>
              <a:ext cx="5699" cy="0"/>
            </a:xfrm>
            <a:custGeom>
              <a:avLst/>
              <a:gdLst>
                <a:gd name="T0" fmla="*/ 4 w 4"/>
                <a:gd name="T1" fmla="*/ 4 w 4"/>
                <a:gd name="T2" fmla="*/ 4 w 4"/>
                <a:gd name="T3" fmla="*/ 0 w 4"/>
                <a:gd name="T4" fmla="*/ 4 w 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4">
                  <a:moveTo>
                    <a:pt x="4" y="0"/>
                  </a:moveTo>
                  <a:lnTo>
                    <a:pt x="4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202" name="Freeform 101"/>
            <p:cNvSpPr/>
            <p:nvPr/>
          </p:nvSpPr>
          <p:spPr bwMode="auto">
            <a:xfrm>
              <a:off x="7836931" y="4490228"/>
              <a:ext cx="0" cy="5699"/>
            </a:xfrm>
            <a:custGeom>
              <a:avLst/>
              <a:gdLst>
                <a:gd name="T0" fmla="*/ 0 h 4"/>
                <a:gd name="T1" fmla="*/ 4 h 4"/>
                <a:gd name="T2" fmla="*/ 4 h 4"/>
                <a:gd name="T3" fmla="*/ 4 h 4"/>
                <a:gd name="T4" fmla="*/ 0 h 4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4">
                  <a:moveTo>
                    <a:pt x="0" y="0"/>
                  </a:move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203" name="Freeform 102"/>
            <p:cNvSpPr/>
            <p:nvPr/>
          </p:nvSpPr>
          <p:spPr bwMode="auto">
            <a:xfrm>
              <a:off x="4272260" y="1543891"/>
              <a:ext cx="3846766" cy="4571951"/>
            </a:xfrm>
            <a:custGeom>
              <a:avLst/>
              <a:gdLst>
                <a:gd name="T0" fmla="*/ 274 w 624"/>
                <a:gd name="T1" fmla="*/ 1 h 742"/>
                <a:gd name="T2" fmla="*/ 379 w 624"/>
                <a:gd name="T3" fmla="*/ 11 h 742"/>
                <a:gd name="T4" fmla="*/ 450 w 624"/>
                <a:gd name="T5" fmla="*/ 46 h 742"/>
                <a:gd name="T6" fmla="*/ 500 w 624"/>
                <a:gd name="T7" fmla="*/ 100 h 742"/>
                <a:gd name="T8" fmla="*/ 514 w 624"/>
                <a:gd name="T9" fmla="*/ 135 h 742"/>
                <a:gd name="T10" fmla="*/ 522 w 624"/>
                <a:gd name="T11" fmla="*/ 205 h 742"/>
                <a:gd name="T12" fmla="*/ 543 w 624"/>
                <a:gd name="T13" fmla="*/ 250 h 742"/>
                <a:gd name="T14" fmla="*/ 564 w 624"/>
                <a:gd name="T15" fmla="*/ 264 h 742"/>
                <a:gd name="T16" fmla="*/ 606 w 624"/>
                <a:gd name="T17" fmla="*/ 294 h 742"/>
                <a:gd name="T18" fmla="*/ 624 w 624"/>
                <a:gd name="T19" fmla="*/ 316 h 742"/>
                <a:gd name="T20" fmla="*/ 613 w 624"/>
                <a:gd name="T21" fmla="*/ 348 h 742"/>
                <a:gd name="T22" fmla="*/ 605 w 624"/>
                <a:gd name="T23" fmla="*/ 353 h 742"/>
                <a:gd name="T24" fmla="*/ 594 w 624"/>
                <a:gd name="T25" fmla="*/ 359 h 742"/>
                <a:gd name="T26" fmla="*/ 575 w 624"/>
                <a:gd name="T27" fmla="*/ 376 h 742"/>
                <a:gd name="T28" fmla="*/ 582 w 624"/>
                <a:gd name="T29" fmla="*/ 393 h 742"/>
                <a:gd name="T30" fmla="*/ 588 w 624"/>
                <a:gd name="T31" fmla="*/ 403 h 742"/>
                <a:gd name="T32" fmla="*/ 592 w 624"/>
                <a:gd name="T33" fmla="*/ 423 h 742"/>
                <a:gd name="T34" fmla="*/ 576 w 624"/>
                <a:gd name="T35" fmla="*/ 436 h 742"/>
                <a:gd name="T36" fmla="*/ 569 w 624"/>
                <a:gd name="T37" fmla="*/ 439 h 742"/>
                <a:gd name="T38" fmla="*/ 571 w 624"/>
                <a:gd name="T39" fmla="*/ 444 h 742"/>
                <a:gd name="T40" fmla="*/ 576 w 624"/>
                <a:gd name="T41" fmla="*/ 450 h 742"/>
                <a:gd name="T42" fmla="*/ 581 w 624"/>
                <a:gd name="T43" fmla="*/ 475 h 742"/>
                <a:gd name="T44" fmla="*/ 570 w 624"/>
                <a:gd name="T45" fmla="*/ 486 h 742"/>
                <a:gd name="T46" fmla="*/ 570 w 624"/>
                <a:gd name="T47" fmla="*/ 507 h 742"/>
                <a:gd name="T48" fmla="*/ 573 w 624"/>
                <a:gd name="T49" fmla="*/ 515 h 742"/>
                <a:gd name="T50" fmla="*/ 584 w 624"/>
                <a:gd name="T51" fmla="*/ 543 h 742"/>
                <a:gd name="T52" fmla="*/ 562 w 624"/>
                <a:gd name="T53" fmla="*/ 585 h 742"/>
                <a:gd name="T54" fmla="*/ 521 w 624"/>
                <a:gd name="T55" fmla="*/ 599 h 742"/>
                <a:gd name="T56" fmla="*/ 481 w 624"/>
                <a:gd name="T57" fmla="*/ 603 h 742"/>
                <a:gd name="T58" fmla="*/ 424 w 624"/>
                <a:gd name="T59" fmla="*/ 631 h 742"/>
                <a:gd name="T60" fmla="*/ 422 w 624"/>
                <a:gd name="T61" fmla="*/ 650 h 742"/>
                <a:gd name="T62" fmla="*/ 426 w 624"/>
                <a:gd name="T63" fmla="*/ 693 h 742"/>
                <a:gd name="T64" fmla="*/ 444 w 624"/>
                <a:gd name="T65" fmla="*/ 742 h 742"/>
                <a:gd name="T66" fmla="*/ 298 w 624"/>
                <a:gd name="T67" fmla="*/ 739 h 742"/>
                <a:gd name="T68" fmla="*/ 99 w 624"/>
                <a:gd name="T69" fmla="*/ 733 h 742"/>
                <a:gd name="T70" fmla="*/ 83 w 624"/>
                <a:gd name="T71" fmla="*/ 733 h 742"/>
                <a:gd name="T72" fmla="*/ 119 w 624"/>
                <a:gd name="T73" fmla="*/ 676 h 742"/>
                <a:gd name="T74" fmla="*/ 132 w 624"/>
                <a:gd name="T75" fmla="*/ 637 h 742"/>
                <a:gd name="T76" fmla="*/ 126 w 624"/>
                <a:gd name="T77" fmla="*/ 562 h 742"/>
                <a:gd name="T78" fmla="*/ 81 w 624"/>
                <a:gd name="T79" fmla="*/ 477 h 742"/>
                <a:gd name="T80" fmla="*/ 68 w 624"/>
                <a:gd name="T81" fmla="*/ 461 h 742"/>
                <a:gd name="T82" fmla="*/ 44 w 624"/>
                <a:gd name="T83" fmla="*/ 428 h 742"/>
                <a:gd name="T84" fmla="*/ 45 w 624"/>
                <a:gd name="T85" fmla="*/ 429 h 742"/>
                <a:gd name="T86" fmla="*/ 2 w 624"/>
                <a:gd name="T87" fmla="*/ 310 h 742"/>
                <a:gd name="T88" fmla="*/ 1 w 624"/>
                <a:gd name="T89" fmla="*/ 260 h 742"/>
                <a:gd name="T90" fmla="*/ 4 w 624"/>
                <a:gd name="T91" fmla="*/ 236 h 742"/>
                <a:gd name="T92" fmla="*/ 12 w 624"/>
                <a:gd name="T93" fmla="*/ 204 h 742"/>
                <a:gd name="T94" fmla="*/ 17 w 624"/>
                <a:gd name="T95" fmla="*/ 186 h 742"/>
                <a:gd name="T96" fmla="*/ 24 w 624"/>
                <a:gd name="T97" fmla="*/ 170 h 742"/>
                <a:gd name="T98" fmla="*/ 23 w 624"/>
                <a:gd name="T99" fmla="*/ 171 h 742"/>
                <a:gd name="T100" fmla="*/ 77 w 624"/>
                <a:gd name="T101" fmla="*/ 85 h 742"/>
                <a:gd name="T102" fmla="*/ 76 w 624"/>
                <a:gd name="T103" fmla="*/ 86 h 742"/>
                <a:gd name="T104" fmla="*/ 92 w 624"/>
                <a:gd name="T105" fmla="*/ 71 h 742"/>
                <a:gd name="T106" fmla="*/ 114 w 624"/>
                <a:gd name="T107" fmla="*/ 53 h 742"/>
                <a:gd name="T108" fmla="*/ 163 w 624"/>
                <a:gd name="T109" fmla="*/ 27 h 742"/>
                <a:gd name="T110" fmla="*/ 274 w 624"/>
                <a:gd name="T111" fmla="*/ 1 h 7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24" h="742">
                  <a:moveTo>
                    <a:pt x="274" y="1"/>
                  </a:moveTo>
                  <a:cubicBezTo>
                    <a:pt x="309" y="0"/>
                    <a:pt x="345" y="2"/>
                    <a:pt x="379" y="11"/>
                  </a:cubicBezTo>
                  <a:cubicBezTo>
                    <a:pt x="404" y="19"/>
                    <a:pt x="428" y="31"/>
                    <a:pt x="450" y="46"/>
                  </a:cubicBezTo>
                  <a:cubicBezTo>
                    <a:pt x="470" y="59"/>
                    <a:pt x="488" y="79"/>
                    <a:pt x="500" y="100"/>
                  </a:cubicBezTo>
                  <a:cubicBezTo>
                    <a:pt x="506" y="111"/>
                    <a:pt x="512" y="122"/>
                    <a:pt x="514" y="135"/>
                  </a:cubicBezTo>
                  <a:cubicBezTo>
                    <a:pt x="518" y="158"/>
                    <a:pt x="518" y="182"/>
                    <a:pt x="522" y="205"/>
                  </a:cubicBezTo>
                  <a:cubicBezTo>
                    <a:pt x="525" y="223"/>
                    <a:pt x="530" y="237"/>
                    <a:pt x="543" y="250"/>
                  </a:cubicBezTo>
                  <a:cubicBezTo>
                    <a:pt x="548" y="256"/>
                    <a:pt x="557" y="260"/>
                    <a:pt x="564" y="264"/>
                  </a:cubicBezTo>
                  <a:cubicBezTo>
                    <a:pt x="578" y="274"/>
                    <a:pt x="593" y="283"/>
                    <a:pt x="606" y="294"/>
                  </a:cubicBezTo>
                  <a:cubicBezTo>
                    <a:pt x="613" y="299"/>
                    <a:pt x="623" y="308"/>
                    <a:pt x="624" y="316"/>
                  </a:cubicBezTo>
                  <a:cubicBezTo>
                    <a:pt x="624" y="316"/>
                    <a:pt x="624" y="339"/>
                    <a:pt x="613" y="348"/>
                  </a:cubicBezTo>
                  <a:cubicBezTo>
                    <a:pt x="610" y="350"/>
                    <a:pt x="607" y="351"/>
                    <a:pt x="605" y="353"/>
                  </a:cubicBezTo>
                  <a:cubicBezTo>
                    <a:pt x="601" y="355"/>
                    <a:pt x="597" y="357"/>
                    <a:pt x="594" y="359"/>
                  </a:cubicBezTo>
                  <a:cubicBezTo>
                    <a:pt x="588" y="363"/>
                    <a:pt x="577" y="368"/>
                    <a:pt x="575" y="376"/>
                  </a:cubicBezTo>
                  <a:cubicBezTo>
                    <a:pt x="573" y="383"/>
                    <a:pt x="579" y="388"/>
                    <a:pt x="582" y="393"/>
                  </a:cubicBezTo>
                  <a:cubicBezTo>
                    <a:pt x="584" y="396"/>
                    <a:pt x="586" y="399"/>
                    <a:pt x="588" y="403"/>
                  </a:cubicBezTo>
                  <a:cubicBezTo>
                    <a:pt x="591" y="409"/>
                    <a:pt x="593" y="417"/>
                    <a:pt x="592" y="423"/>
                  </a:cubicBezTo>
                  <a:cubicBezTo>
                    <a:pt x="590" y="429"/>
                    <a:pt x="582" y="433"/>
                    <a:pt x="576" y="436"/>
                  </a:cubicBezTo>
                  <a:cubicBezTo>
                    <a:pt x="574" y="437"/>
                    <a:pt x="571" y="437"/>
                    <a:pt x="569" y="439"/>
                  </a:cubicBezTo>
                  <a:cubicBezTo>
                    <a:pt x="567" y="441"/>
                    <a:pt x="569" y="442"/>
                    <a:pt x="571" y="444"/>
                  </a:cubicBezTo>
                  <a:cubicBezTo>
                    <a:pt x="572" y="446"/>
                    <a:pt x="574" y="448"/>
                    <a:pt x="576" y="450"/>
                  </a:cubicBezTo>
                  <a:cubicBezTo>
                    <a:pt x="580" y="456"/>
                    <a:pt x="587" y="468"/>
                    <a:pt x="581" y="475"/>
                  </a:cubicBezTo>
                  <a:cubicBezTo>
                    <a:pt x="581" y="475"/>
                    <a:pt x="572" y="483"/>
                    <a:pt x="570" y="486"/>
                  </a:cubicBezTo>
                  <a:cubicBezTo>
                    <a:pt x="565" y="492"/>
                    <a:pt x="567" y="500"/>
                    <a:pt x="570" y="507"/>
                  </a:cubicBezTo>
                  <a:cubicBezTo>
                    <a:pt x="571" y="510"/>
                    <a:pt x="572" y="512"/>
                    <a:pt x="573" y="515"/>
                  </a:cubicBezTo>
                  <a:cubicBezTo>
                    <a:pt x="578" y="524"/>
                    <a:pt x="582" y="533"/>
                    <a:pt x="584" y="543"/>
                  </a:cubicBezTo>
                  <a:cubicBezTo>
                    <a:pt x="588" y="562"/>
                    <a:pt x="576" y="574"/>
                    <a:pt x="562" y="585"/>
                  </a:cubicBezTo>
                  <a:cubicBezTo>
                    <a:pt x="552" y="593"/>
                    <a:pt x="533" y="597"/>
                    <a:pt x="521" y="599"/>
                  </a:cubicBezTo>
                  <a:cubicBezTo>
                    <a:pt x="507" y="601"/>
                    <a:pt x="494" y="602"/>
                    <a:pt x="481" y="603"/>
                  </a:cubicBezTo>
                  <a:cubicBezTo>
                    <a:pt x="459" y="605"/>
                    <a:pt x="432" y="606"/>
                    <a:pt x="424" y="631"/>
                  </a:cubicBezTo>
                  <a:cubicBezTo>
                    <a:pt x="423" y="637"/>
                    <a:pt x="423" y="643"/>
                    <a:pt x="422" y="650"/>
                  </a:cubicBezTo>
                  <a:cubicBezTo>
                    <a:pt x="421" y="664"/>
                    <a:pt x="422" y="679"/>
                    <a:pt x="426" y="693"/>
                  </a:cubicBezTo>
                  <a:cubicBezTo>
                    <a:pt x="431" y="710"/>
                    <a:pt x="437" y="726"/>
                    <a:pt x="444" y="742"/>
                  </a:cubicBezTo>
                  <a:cubicBezTo>
                    <a:pt x="395" y="741"/>
                    <a:pt x="347" y="740"/>
                    <a:pt x="298" y="739"/>
                  </a:cubicBezTo>
                  <a:cubicBezTo>
                    <a:pt x="232" y="737"/>
                    <a:pt x="166" y="735"/>
                    <a:pt x="99" y="733"/>
                  </a:cubicBezTo>
                  <a:cubicBezTo>
                    <a:pt x="94" y="733"/>
                    <a:pt x="88" y="733"/>
                    <a:pt x="83" y="733"/>
                  </a:cubicBezTo>
                  <a:cubicBezTo>
                    <a:pt x="96" y="715"/>
                    <a:pt x="110" y="697"/>
                    <a:pt x="119" y="676"/>
                  </a:cubicBezTo>
                  <a:cubicBezTo>
                    <a:pt x="125" y="663"/>
                    <a:pt x="129" y="650"/>
                    <a:pt x="132" y="637"/>
                  </a:cubicBezTo>
                  <a:cubicBezTo>
                    <a:pt x="136" y="612"/>
                    <a:pt x="133" y="586"/>
                    <a:pt x="126" y="562"/>
                  </a:cubicBezTo>
                  <a:cubicBezTo>
                    <a:pt x="118" y="531"/>
                    <a:pt x="100" y="502"/>
                    <a:pt x="81" y="477"/>
                  </a:cubicBezTo>
                  <a:cubicBezTo>
                    <a:pt x="76" y="471"/>
                    <a:pt x="72" y="467"/>
                    <a:pt x="68" y="461"/>
                  </a:cubicBezTo>
                  <a:cubicBezTo>
                    <a:pt x="59" y="450"/>
                    <a:pt x="51" y="439"/>
                    <a:pt x="44" y="428"/>
                  </a:cubicBezTo>
                  <a:cubicBezTo>
                    <a:pt x="45" y="428"/>
                    <a:pt x="45" y="429"/>
                    <a:pt x="45" y="429"/>
                  </a:cubicBezTo>
                  <a:cubicBezTo>
                    <a:pt x="23" y="393"/>
                    <a:pt x="8" y="353"/>
                    <a:pt x="2" y="310"/>
                  </a:cubicBezTo>
                  <a:cubicBezTo>
                    <a:pt x="0" y="293"/>
                    <a:pt x="0" y="277"/>
                    <a:pt x="1" y="260"/>
                  </a:cubicBezTo>
                  <a:cubicBezTo>
                    <a:pt x="1" y="252"/>
                    <a:pt x="3" y="244"/>
                    <a:pt x="4" y="236"/>
                  </a:cubicBezTo>
                  <a:cubicBezTo>
                    <a:pt x="5" y="225"/>
                    <a:pt x="8" y="214"/>
                    <a:pt x="12" y="204"/>
                  </a:cubicBezTo>
                  <a:cubicBezTo>
                    <a:pt x="13" y="198"/>
                    <a:pt x="15" y="192"/>
                    <a:pt x="17" y="186"/>
                  </a:cubicBezTo>
                  <a:cubicBezTo>
                    <a:pt x="19" y="181"/>
                    <a:pt x="21" y="174"/>
                    <a:pt x="24" y="170"/>
                  </a:cubicBezTo>
                  <a:cubicBezTo>
                    <a:pt x="23" y="171"/>
                    <a:pt x="23" y="171"/>
                    <a:pt x="23" y="171"/>
                  </a:cubicBezTo>
                  <a:cubicBezTo>
                    <a:pt x="38" y="139"/>
                    <a:pt x="53" y="110"/>
                    <a:pt x="77" y="85"/>
                  </a:cubicBezTo>
                  <a:cubicBezTo>
                    <a:pt x="77" y="85"/>
                    <a:pt x="77" y="86"/>
                    <a:pt x="76" y="86"/>
                  </a:cubicBezTo>
                  <a:cubicBezTo>
                    <a:pt x="80" y="80"/>
                    <a:pt x="87" y="75"/>
                    <a:pt x="92" y="71"/>
                  </a:cubicBezTo>
                  <a:cubicBezTo>
                    <a:pt x="99" y="65"/>
                    <a:pt x="106" y="59"/>
                    <a:pt x="114" y="53"/>
                  </a:cubicBezTo>
                  <a:cubicBezTo>
                    <a:pt x="129" y="43"/>
                    <a:pt x="146" y="34"/>
                    <a:pt x="163" y="27"/>
                  </a:cubicBezTo>
                  <a:cubicBezTo>
                    <a:pt x="198" y="12"/>
                    <a:pt x="236" y="4"/>
                    <a:pt x="274" y="1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</p:grpSp>
      <p:grpSp>
        <p:nvGrpSpPr>
          <p:cNvPr id="418" name="组合 417"/>
          <p:cNvGrpSpPr/>
          <p:nvPr/>
        </p:nvGrpSpPr>
        <p:grpSpPr>
          <a:xfrm flipH="1">
            <a:off x="6180429" y="2173238"/>
            <a:ext cx="2844142" cy="3346910"/>
            <a:chOff x="4254884" y="1543891"/>
            <a:chExt cx="3891213" cy="4579075"/>
          </a:xfrm>
          <a:solidFill>
            <a:schemeClr val="accent4"/>
          </a:solidFill>
        </p:grpSpPr>
        <p:sp>
          <p:nvSpPr>
            <p:cNvPr id="419" name="Freeform 5"/>
            <p:cNvSpPr/>
            <p:nvPr/>
          </p:nvSpPr>
          <p:spPr bwMode="auto">
            <a:xfrm>
              <a:off x="7844054" y="3947407"/>
              <a:ext cx="5699" cy="12823"/>
            </a:xfrm>
            <a:custGeom>
              <a:avLst/>
              <a:gdLst>
                <a:gd name="T0" fmla="*/ 0 w 4"/>
                <a:gd name="T1" fmla="*/ 9 h 9"/>
                <a:gd name="T2" fmla="*/ 0 w 4"/>
                <a:gd name="T3" fmla="*/ 9 h 9"/>
                <a:gd name="T4" fmla="*/ 0 w 4"/>
                <a:gd name="T5" fmla="*/ 9 h 9"/>
                <a:gd name="T6" fmla="*/ 4 w 4"/>
                <a:gd name="T7" fmla="*/ 0 h 9"/>
                <a:gd name="T8" fmla="*/ 0 w 4"/>
                <a:gd name="T9" fmla="*/ 9 h 9"/>
                <a:gd name="T10" fmla="*/ 0 w 4"/>
                <a:gd name="T11" fmla="*/ 9 h 9"/>
                <a:gd name="T12" fmla="*/ 0 w 4"/>
                <a:gd name="T13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9">
                  <a:moveTo>
                    <a:pt x="0" y="9"/>
                  </a:moveTo>
                  <a:lnTo>
                    <a:pt x="0" y="9"/>
                  </a:lnTo>
                  <a:lnTo>
                    <a:pt x="0" y="9"/>
                  </a:lnTo>
                  <a:lnTo>
                    <a:pt x="4" y="0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20" name="Freeform 6"/>
            <p:cNvSpPr/>
            <p:nvPr/>
          </p:nvSpPr>
          <p:spPr bwMode="auto">
            <a:xfrm>
              <a:off x="7844054" y="3947407"/>
              <a:ext cx="5699" cy="12823"/>
            </a:xfrm>
            <a:custGeom>
              <a:avLst/>
              <a:gdLst>
                <a:gd name="T0" fmla="*/ 0 w 4"/>
                <a:gd name="T1" fmla="*/ 9 h 9"/>
                <a:gd name="T2" fmla="*/ 0 w 4"/>
                <a:gd name="T3" fmla="*/ 9 h 9"/>
                <a:gd name="T4" fmla="*/ 0 w 4"/>
                <a:gd name="T5" fmla="*/ 9 h 9"/>
                <a:gd name="T6" fmla="*/ 4 w 4"/>
                <a:gd name="T7" fmla="*/ 0 h 9"/>
                <a:gd name="T8" fmla="*/ 0 w 4"/>
                <a:gd name="T9" fmla="*/ 9 h 9"/>
                <a:gd name="T10" fmla="*/ 0 w 4"/>
                <a:gd name="T11" fmla="*/ 9 h 9"/>
                <a:gd name="T12" fmla="*/ 0 w 4"/>
                <a:gd name="T13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9">
                  <a:moveTo>
                    <a:pt x="0" y="9"/>
                  </a:moveTo>
                  <a:lnTo>
                    <a:pt x="0" y="9"/>
                  </a:lnTo>
                  <a:lnTo>
                    <a:pt x="0" y="9"/>
                  </a:lnTo>
                  <a:lnTo>
                    <a:pt x="4" y="0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21" name="Freeform 7"/>
            <p:cNvSpPr/>
            <p:nvPr/>
          </p:nvSpPr>
          <p:spPr bwMode="auto">
            <a:xfrm>
              <a:off x="7844054" y="3960229"/>
              <a:ext cx="0" cy="5699"/>
            </a:xfrm>
            <a:custGeom>
              <a:avLst/>
              <a:gdLst>
                <a:gd name="T0" fmla="*/ 0 h 4"/>
                <a:gd name="T1" fmla="*/ 4 h 4"/>
                <a:gd name="T2" fmla="*/ 0 h 4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4">
                  <a:moveTo>
                    <a:pt x="0" y="0"/>
                  </a:moveTo>
                  <a:lnTo>
                    <a:pt x="0" y="4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22" name="Freeform 8"/>
            <p:cNvSpPr/>
            <p:nvPr/>
          </p:nvSpPr>
          <p:spPr bwMode="auto">
            <a:xfrm>
              <a:off x="7844054" y="3960229"/>
              <a:ext cx="0" cy="5699"/>
            </a:xfrm>
            <a:custGeom>
              <a:avLst/>
              <a:gdLst>
                <a:gd name="T0" fmla="*/ 0 h 4"/>
                <a:gd name="T1" fmla="*/ 4 h 4"/>
                <a:gd name="T2" fmla="*/ 0 h 4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4">
                  <a:moveTo>
                    <a:pt x="0" y="0"/>
                  </a:moveTo>
                  <a:lnTo>
                    <a:pt x="0" y="4"/>
                  </a:lnTo>
                  <a:lnTo>
                    <a:pt x="0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23" name="Freeform 9"/>
            <p:cNvSpPr/>
            <p:nvPr/>
          </p:nvSpPr>
          <p:spPr bwMode="auto">
            <a:xfrm>
              <a:off x="7844054" y="3965928"/>
              <a:ext cx="0" cy="5699"/>
            </a:xfrm>
            <a:custGeom>
              <a:avLst/>
              <a:gdLst>
                <a:gd name="T0" fmla="*/ 4 h 4"/>
                <a:gd name="T1" fmla="*/ 4 h 4"/>
                <a:gd name="T2" fmla="*/ 0 h 4"/>
                <a:gd name="T3" fmla="*/ 0 h 4"/>
                <a:gd name="T4" fmla="*/ 0 h 4"/>
                <a:gd name="T5" fmla="*/ 0 h 4"/>
                <a:gd name="T6" fmla="*/ 4 h 4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</a:cxnLst>
              <a:rect l="0" t="0" r="r" b="b"/>
              <a:pathLst>
                <a:path h="4">
                  <a:moveTo>
                    <a:pt x="0" y="4"/>
                  </a:moveTo>
                  <a:lnTo>
                    <a:pt x="0" y="4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24" name="Freeform 10"/>
            <p:cNvSpPr/>
            <p:nvPr/>
          </p:nvSpPr>
          <p:spPr bwMode="auto">
            <a:xfrm>
              <a:off x="7844054" y="3965928"/>
              <a:ext cx="0" cy="5699"/>
            </a:xfrm>
            <a:custGeom>
              <a:avLst/>
              <a:gdLst>
                <a:gd name="T0" fmla="*/ 4 h 4"/>
                <a:gd name="T1" fmla="*/ 4 h 4"/>
                <a:gd name="T2" fmla="*/ 0 h 4"/>
                <a:gd name="T3" fmla="*/ 0 h 4"/>
                <a:gd name="T4" fmla="*/ 0 h 4"/>
                <a:gd name="T5" fmla="*/ 0 h 4"/>
                <a:gd name="T6" fmla="*/ 4 h 4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</a:cxnLst>
              <a:rect l="0" t="0" r="r" b="b"/>
              <a:pathLst>
                <a:path h="4">
                  <a:moveTo>
                    <a:pt x="0" y="4"/>
                  </a:moveTo>
                  <a:lnTo>
                    <a:pt x="0" y="4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4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25" name="Freeform 11"/>
            <p:cNvSpPr/>
            <p:nvPr/>
          </p:nvSpPr>
          <p:spPr bwMode="auto">
            <a:xfrm>
              <a:off x="7868275" y="3990149"/>
              <a:ext cx="5699" cy="7124"/>
            </a:xfrm>
            <a:custGeom>
              <a:avLst/>
              <a:gdLst>
                <a:gd name="T0" fmla="*/ 4 w 4"/>
                <a:gd name="T1" fmla="*/ 0 h 5"/>
                <a:gd name="T2" fmla="*/ 4 w 4"/>
                <a:gd name="T3" fmla="*/ 0 h 5"/>
                <a:gd name="T4" fmla="*/ 0 w 4"/>
                <a:gd name="T5" fmla="*/ 5 h 5"/>
                <a:gd name="T6" fmla="*/ 4 w 4"/>
                <a:gd name="T7" fmla="*/ 5 h 5"/>
                <a:gd name="T8" fmla="*/ 4 w 4"/>
                <a:gd name="T9" fmla="*/ 5 h 5"/>
                <a:gd name="T10" fmla="*/ 4 w 4"/>
                <a:gd name="T1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5">
                  <a:moveTo>
                    <a:pt x="4" y="0"/>
                  </a:moveTo>
                  <a:lnTo>
                    <a:pt x="4" y="0"/>
                  </a:lnTo>
                  <a:lnTo>
                    <a:pt x="0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26" name="Freeform 12"/>
            <p:cNvSpPr/>
            <p:nvPr/>
          </p:nvSpPr>
          <p:spPr bwMode="auto">
            <a:xfrm>
              <a:off x="7868275" y="3990149"/>
              <a:ext cx="5699" cy="7124"/>
            </a:xfrm>
            <a:custGeom>
              <a:avLst/>
              <a:gdLst>
                <a:gd name="T0" fmla="*/ 4 w 4"/>
                <a:gd name="T1" fmla="*/ 0 h 5"/>
                <a:gd name="T2" fmla="*/ 4 w 4"/>
                <a:gd name="T3" fmla="*/ 0 h 5"/>
                <a:gd name="T4" fmla="*/ 0 w 4"/>
                <a:gd name="T5" fmla="*/ 5 h 5"/>
                <a:gd name="T6" fmla="*/ 4 w 4"/>
                <a:gd name="T7" fmla="*/ 5 h 5"/>
                <a:gd name="T8" fmla="*/ 4 w 4"/>
                <a:gd name="T9" fmla="*/ 5 h 5"/>
                <a:gd name="T10" fmla="*/ 4 w 4"/>
                <a:gd name="T1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5">
                  <a:moveTo>
                    <a:pt x="4" y="0"/>
                  </a:moveTo>
                  <a:lnTo>
                    <a:pt x="4" y="0"/>
                  </a:lnTo>
                  <a:lnTo>
                    <a:pt x="0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27" name="Rectangle 13"/>
            <p:cNvSpPr>
              <a:spLocks noChangeArrowheads="1"/>
            </p:cNvSpPr>
            <p:nvPr/>
          </p:nvSpPr>
          <p:spPr bwMode="auto">
            <a:xfrm>
              <a:off x="7868275" y="3997272"/>
              <a:ext cx="1425" cy="5699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28" name="Freeform 14"/>
            <p:cNvSpPr/>
            <p:nvPr/>
          </p:nvSpPr>
          <p:spPr bwMode="auto">
            <a:xfrm>
              <a:off x="7868275" y="3997272"/>
              <a:ext cx="0" cy="5699"/>
            </a:xfrm>
            <a:custGeom>
              <a:avLst/>
              <a:gdLst>
                <a:gd name="T0" fmla="*/ 0 h 4"/>
                <a:gd name="T1" fmla="*/ 4 h 4"/>
                <a:gd name="T2" fmla="*/ 4 h 4"/>
                <a:gd name="T3" fmla="*/ 0 h 4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4">
                  <a:moveTo>
                    <a:pt x="0" y="0"/>
                  </a:moveTo>
                  <a:lnTo>
                    <a:pt x="0" y="4"/>
                  </a:lnTo>
                  <a:lnTo>
                    <a:pt x="0" y="4"/>
                  </a:lnTo>
                  <a:lnTo>
                    <a:pt x="0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29" name="Rectangle 15"/>
            <p:cNvSpPr>
              <a:spLocks noChangeArrowheads="1"/>
            </p:cNvSpPr>
            <p:nvPr/>
          </p:nvSpPr>
          <p:spPr bwMode="auto">
            <a:xfrm>
              <a:off x="7825533" y="4310712"/>
              <a:ext cx="1425" cy="142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30" name="Freeform 16"/>
            <p:cNvSpPr/>
            <p:nvPr/>
          </p:nvSpPr>
          <p:spPr bwMode="auto">
            <a:xfrm>
              <a:off x="7825533" y="431071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31" name="Rectangle 17"/>
            <p:cNvSpPr>
              <a:spLocks noChangeArrowheads="1"/>
            </p:cNvSpPr>
            <p:nvPr/>
          </p:nvSpPr>
          <p:spPr bwMode="auto">
            <a:xfrm>
              <a:off x="7849753" y="4347755"/>
              <a:ext cx="1425" cy="142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32" name="Rectangle 18"/>
            <p:cNvSpPr>
              <a:spLocks noChangeArrowheads="1"/>
            </p:cNvSpPr>
            <p:nvPr/>
          </p:nvSpPr>
          <p:spPr bwMode="auto">
            <a:xfrm>
              <a:off x="7849753" y="4347755"/>
              <a:ext cx="1425" cy="142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33" name="Rectangle 19"/>
            <p:cNvSpPr>
              <a:spLocks noChangeArrowheads="1"/>
            </p:cNvSpPr>
            <p:nvPr/>
          </p:nvSpPr>
          <p:spPr bwMode="auto">
            <a:xfrm>
              <a:off x="7849753" y="4347755"/>
              <a:ext cx="1425" cy="5699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34" name="Freeform 20"/>
            <p:cNvSpPr/>
            <p:nvPr/>
          </p:nvSpPr>
          <p:spPr bwMode="auto">
            <a:xfrm>
              <a:off x="7849753" y="4347755"/>
              <a:ext cx="0" cy="5699"/>
            </a:xfrm>
            <a:custGeom>
              <a:avLst/>
              <a:gdLst>
                <a:gd name="T0" fmla="*/ 4 h 4"/>
                <a:gd name="T1" fmla="*/ 0 h 4"/>
                <a:gd name="T2" fmla="*/ 0 h 4"/>
                <a:gd name="T3" fmla="*/ 4 h 4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4">
                  <a:moveTo>
                    <a:pt x="0" y="4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4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35" name="Rectangle 21"/>
            <p:cNvSpPr>
              <a:spLocks noChangeArrowheads="1"/>
            </p:cNvSpPr>
            <p:nvPr/>
          </p:nvSpPr>
          <p:spPr bwMode="auto">
            <a:xfrm>
              <a:off x="7873973" y="4427540"/>
              <a:ext cx="1425" cy="142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36" name="Freeform 22"/>
            <p:cNvSpPr/>
            <p:nvPr/>
          </p:nvSpPr>
          <p:spPr bwMode="auto">
            <a:xfrm>
              <a:off x="7873973" y="442754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37" name="Rectangle 23"/>
            <p:cNvSpPr>
              <a:spLocks noChangeArrowheads="1"/>
            </p:cNvSpPr>
            <p:nvPr/>
          </p:nvSpPr>
          <p:spPr bwMode="auto">
            <a:xfrm>
              <a:off x="7992225" y="3725149"/>
              <a:ext cx="1425" cy="142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38" name="Freeform 24"/>
            <p:cNvSpPr/>
            <p:nvPr/>
          </p:nvSpPr>
          <p:spPr bwMode="auto">
            <a:xfrm>
              <a:off x="7992225" y="372514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39" name="Freeform 25"/>
            <p:cNvSpPr/>
            <p:nvPr/>
          </p:nvSpPr>
          <p:spPr bwMode="auto">
            <a:xfrm>
              <a:off x="7844054" y="3947407"/>
              <a:ext cx="5699" cy="12823"/>
            </a:xfrm>
            <a:custGeom>
              <a:avLst/>
              <a:gdLst>
                <a:gd name="T0" fmla="*/ 0 w 4"/>
                <a:gd name="T1" fmla="*/ 9 h 9"/>
                <a:gd name="T2" fmla="*/ 0 w 4"/>
                <a:gd name="T3" fmla="*/ 9 h 9"/>
                <a:gd name="T4" fmla="*/ 0 w 4"/>
                <a:gd name="T5" fmla="*/ 9 h 9"/>
                <a:gd name="T6" fmla="*/ 4 w 4"/>
                <a:gd name="T7" fmla="*/ 0 h 9"/>
                <a:gd name="T8" fmla="*/ 0 w 4"/>
                <a:gd name="T9" fmla="*/ 9 h 9"/>
                <a:gd name="T10" fmla="*/ 0 w 4"/>
                <a:gd name="T11" fmla="*/ 9 h 9"/>
                <a:gd name="T12" fmla="*/ 0 w 4"/>
                <a:gd name="T13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9">
                  <a:moveTo>
                    <a:pt x="0" y="9"/>
                  </a:moveTo>
                  <a:lnTo>
                    <a:pt x="0" y="9"/>
                  </a:lnTo>
                  <a:lnTo>
                    <a:pt x="0" y="9"/>
                  </a:lnTo>
                  <a:lnTo>
                    <a:pt x="4" y="0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40" name="Freeform 26"/>
            <p:cNvSpPr/>
            <p:nvPr/>
          </p:nvSpPr>
          <p:spPr bwMode="auto">
            <a:xfrm>
              <a:off x="7844054" y="3947407"/>
              <a:ext cx="5699" cy="12823"/>
            </a:xfrm>
            <a:custGeom>
              <a:avLst/>
              <a:gdLst>
                <a:gd name="T0" fmla="*/ 0 w 4"/>
                <a:gd name="T1" fmla="*/ 9 h 9"/>
                <a:gd name="T2" fmla="*/ 0 w 4"/>
                <a:gd name="T3" fmla="*/ 9 h 9"/>
                <a:gd name="T4" fmla="*/ 0 w 4"/>
                <a:gd name="T5" fmla="*/ 9 h 9"/>
                <a:gd name="T6" fmla="*/ 4 w 4"/>
                <a:gd name="T7" fmla="*/ 0 h 9"/>
                <a:gd name="T8" fmla="*/ 0 w 4"/>
                <a:gd name="T9" fmla="*/ 9 h 9"/>
                <a:gd name="T10" fmla="*/ 0 w 4"/>
                <a:gd name="T11" fmla="*/ 9 h 9"/>
                <a:gd name="T12" fmla="*/ 0 w 4"/>
                <a:gd name="T13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9">
                  <a:moveTo>
                    <a:pt x="0" y="9"/>
                  </a:moveTo>
                  <a:lnTo>
                    <a:pt x="0" y="9"/>
                  </a:lnTo>
                  <a:lnTo>
                    <a:pt x="0" y="9"/>
                  </a:lnTo>
                  <a:lnTo>
                    <a:pt x="4" y="0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41" name="Freeform 27"/>
            <p:cNvSpPr/>
            <p:nvPr/>
          </p:nvSpPr>
          <p:spPr bwMode="auto">
            <a:xfrm>
              <a:off x="7844054" y="3960229"/>
              <a:ext cx="0" cy="5699"/>
            </a:xfrm>
            <a:custGeom>
              <a:avLst/>
              <a:gdLst>
                <a:gd name="T0" fmla="*/ 0 h 4"/>
                <a:gd name="T1" fmla="*/ 4 h 4"/>
                <a:gd name="T2" fmla="*/ 0 h 4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4">
                  <a:moveTo>
                    <a:pt x="0" y="0"/>
                  </a:moveTo>
                  <a:lnTo>
                    <a:pt x="0" y="4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42" name="Freeform 28"/>
            <p:cNvSpPr/>
            <p:nvPr/>
          </p:nvSpPr>
          <p:spPr bwMode="auto">
            <a:xfrm>
              <a:off x="7844054" y="3960229"/>
              <a:ext cx="0" cy="5699"/>
            </a:xfrm>
            <a:custGeom>
              <a:avLst/>
              <a:gdLst>
                <a:gd name="T0" fmla="*/ 0 h 4"/>
                <a:gd name="T1" fmla="*/ 4 h 4"/>
                <a:gd name="T2" fmla="*/ 0 h 4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4">
                  <a:moveTo>
                    <a:pt x="0" y="0"/>
                  </a:moveTo>
                  <a:lnTo>
                    <a:pt x="0" y="4"/>
                  </a:lnTo>
                  <a:lnTo>
                    <a:pt x="0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43" name="Freeform 29"/>
            <p:cNvSpPr/>
            <p:nvPr/>
          </p:nvSpPr>
          <p:spPr bwMode="auto">
            <a:xfrm>
              <a:off x="7844054" y="3965928"/>
              <a:ext cx="0" cy="5699"/>
            </a:xfrm>
            <a:custGeom>
              <a:avLst/>
              <a:gdLst>
                <a:gd name="T0" fmla="*/ 4 h 4"/>
                <a:gd name="T1" fmla="*/ 4 h 4"/>
                <a:gd name="T2" fmla="*/ 0 h 4"/>
                <a:gd name="T3" fmla="*/ 0 h 4"/>
                <a:gd name="T4" fmla="*/ 0 h 4"/>
                <a:gd name="T5" fmla="*/ 0 h 4"/>
                <a:gd name="T6" fmla="*/ 4 h 4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</a:cxnLst>
              <a:rect l="0" t="0" r="r" b="b"/>
              <a:pathLst>
                <a:path h="4">
                  <a:moveTo>
                    <a:pt x="0" y="4"/>
                  </a:moveTo>
                  <a:lnTo>
                    <a:pt x="0" y="4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44" name="Freeform 30"/>
            <p:cNvSpPr/>
            <p:nvPr/>
          </p:nvSpPr>
          <p:spPr bwMode="auto">
            <a:xfrm>
              <a:off x="7844054" y="3965928"/>
              <a:ext cx="0" cy="5699"/>
            </a:xfrm>
            <a:custGeom>
              <a:avLst/>
              <a:gdLst>
                <a:gd name="T0" fmla="*/ 4 h 4"/>
                <a:gd name="T1" fmla="*/ 4 h 4"/>
                <a:gd name="T2" fmla="*/ 0 h 4"/>
                <a:gd name="T3" fmla="*/ 0 h 4"/>
                <a:gd name="T4" fmla="*/ 0 h 4"/>
                <a:gd name="T5" fmla="*/ 0 h 4"/>
                <a:gd name="T6" fmla="*/ 4 h 4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</a:cxnLst>
              <a:rect l="0" t="0" r="r" b="b"/>
              <a:pathLst>
                <a:path h="4">
                  <a:moveTo>
                    <a:pt x="0" y="4"/>
                  </a:moveTo>
                  <a:lnTo>
                    <a:pt x="0" y="4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4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45" name="Freeform 31"/>
            <p:cNvSpPr/>
            <p:nvPr/>
          </p:nvSpPr>
          <p:spPr bwMode="auto">
            <a:xfrm>
              <a:off x="7868275" y="3990149"/>
              <a:ext cx="5699" cy="7124"/>
            </a:xfrm>
            <a:custGeom>
              <a:avLst/>
              <a:gdLst>
                <a:gd name="T0" fmla="*/ 4 w 4"/>
                <a:gd name="T1" fmla="*/ 0 h 5"/>
                <a:gd name="T2" fmla="*/ 4 w 4"/>
                <a:gd name="T3" fmla="*/ 0 h 5"/>
                <a:gd name="T4" fmla="*/ 0 w 4"/>
                <a:gd name="T5" fmla="*/ 5 h 5"/>
                <a:gd name="T6" fmla="*/ 4 w 4"/>
                <a:gd name="T7" fmla="*/ 5 h 5"/>
                <a:gd name="T8" fmla="*/ 4 w 4"/>
                <a:gd name="T9" fmla="*/ 5 h 5"/>
                <a:gd name="T10" fmla="*/ 4 w 4"/>
                <a:gd name="T1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5">
                  <a:moveTo>
                    <a:pt x="4" y="0"/>
                  </a:moveTo>
                  <a:lnTo>
                    <a:pt x="4" y="0"/>
                  </a:lnTo>
                  <a:lnTo>
                    <a:pt x="0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46" name="Freeform 32"/>
            <p:cNvSpPr/>
            <p:nvPr/>
          </p:nvSpPr>
          <p:spPr bwMode="auto">
            <a:xfrm>
              <a:off x="7868275" y="3990149"/>
              <a:ext cx="5699" cy="7124"/>
            </a:xfrm>
            <a:custGeom>
              <a:avLst/>
              <a:gdLst>
                <a:gd name="T0" fmla="*/ 4 w 4"/>
                <a:gd name="T1" fmla="*/ 0 h 5"/>
                <a:gd name="T2" fmla="*/ 4 w 4"/>
                <a:gd name="T3" fmla="*/ 0 h 5"/>
                <a:gd name="T4" fmla="*/ 0 w 4"/>
                <a:gd name="T5" fmla="*/ 5 h 5"/>
                <a:gd name="T6" fmla="*/ 4 w 4"/>
                <a:gd name="T7" fmla="*/ 5 h 5"/>
                <a:gd name="T8" fmla="*/ 4 w 4"/>
                <a:gd name="T9" fmla="*/ 5 h 5"/>
                <a:gd name="T10" fmla="*/ 4 w 4"/>
                <a:gd name="T1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5">
                  <a:moveTo>
                    <a:pt x="4" y="0"/>
                  </a:moveTo>
                  <a:lnTo>
                    <a:pt x="4" y="0"/>
                  </a:lnTo>
                  <a:lnTo>
                    <a:pt x="0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47" name="Rectangle 33"/>
            <p:cNvSpPr>
              <a:spLocks noChangeArrowheads="1"/>
            </p:cNvSpPr>
            <p:nvPr/>
          </p:nvSpPr>
          <p:spPr bwMode="auto">
            <a:xfrm>
              <a:off x="7868275" y="3997272"/>
              <a:ext cx="1425" cy="5699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48" name="Freeform 34"/>
            <p:cNvSpPr/>
            <p:nvPr/>
          </p:nvSpPr>
          <p:spPr bwMode="auto">
            <a:xfrm>
              <a:off x="7868275" y="3997272"/>
              <a:ext cx="0" cy="5699"/>
            </a:xfrm>
            <a:custGeom>
              <a:avLst/>
              <a:gdLst>
                <a:gd name="T0" fmla="*/ 0 h 4"/>
                <a:gd name="T1" fmla="*/ 4 h 4"/>
                <a:gd name="T2" fmla="*/ 4 h 4"/>
                <a:gd name="T3" fmla="*/ 0 h 4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4">
                  <a:moveTo>
                    <a:pt x="0" y="0"/>
                  </a:moveTo>
                  <a:lnTo>
                    <a:pt x="0" y="4"/>
                  </a:lnTo>
                  <a:lnTo>
                    <a:pt x="0" y="4"/>
                  </a:lnTo>
                  <a:lnTo>
                    <a:pt x="0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49" name="Freeform 35"/>
            <p:cNvSpPr/>
            <p:nvPr/>
          </p:nvSpPr>
          <p:spPr bwMode="auto">
            <a:xfrm>
              <a:off x="7905317" y="402719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50" name="Freeform 36"/>
            <p:cNvSpPr/>
            <p:nvPr/>
          </p:nvSpPr>
          <p:spPr bwMode="auto">
            <a:xfrm>
              <a:off x="7905317" y="402719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51" name="Freeform 37"/>
            <p:cNvSpPr/>
            <p:nvPr/>
          </p:nvSpPr>
          <p:spPr bwMode="auto">
            <a:xfrm>
              <a:off x="7923838" y="4162540"/>
              <a:ext cx="0" cy="7124"/>
            </a:xfrm>
            <a:custGeom>
              <a:avLst/>
              <a:gdLst>
                <a:gd name="T0" fmla="*/ 5 h 5"/>
                <a:gd name="T1" fmla="*/ 0 h 5"/>
                <a:gd name="T2" fmla="*/ 5 h 5"/>
                <a:gd name="T3" fmla="*/ 5 h 5"/>
                <a:gd name="T4" fmla="*/ 5 h 5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5">
                  <a:moveTo>
                    <a:pt x="0" y="5"/>
                  </a:moveTo>
                  <a:lnTo>
                    <a:pt x="0" y="0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52" name="Freeform 38"/>
            <p:cNvSpPr/>
            <p:nvPr/>
          </p:nvSpPr>
          <p:spPr bwMode="auto">
            <a:xfrm>
              <a:off x="7923838" y="4162540"/>
              <a:ext cx="0" cy="7124"/>
            </a:xfrm>
            <a:custGeom>
              <a:avLst/>
              <a:gdLst>
                <a:gd name="T0" fmla="*/ 5 h 5"/>
                <a:gd name="T1" fmla="*/ 0 h 5"/>
                <a:gd name="T2" fmla="*/ 5 h 5"/>
                <a:gd name="T3" fmla="*/ 5 h 5"/>
                <a:gd name="T4" fmla="*/ 5 h 5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5">
                  <a:moveTo>
                    <a:pt x="0" y="5"/>
                  </a:moveTo>
                  <a:lnTo>
                    <a:pt x="0" y="0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53" name="Rectangle 39"/>
            <p:cNvSpPr>
              <a:spLocks noChangeArrowheads="1"/>
            </p:cNvSpPr>
            <p:nvPr/>
          </p:nvSpPr>
          <p:spPr bwMode="auto">
            <a:xfrm>
              <a:off x="7825533" y="4310712"/>
              <a:ext cx="1425" cy="142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54" name="Freeform 40"/>
            <p:cNvSpPr/>
            <p:nvPr/>
          </p:nvSpPr>
          <p:spPr bwMode="auto">
            <a:xfrm>
              <a:off x="7825533" y="431071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55" name="Rectangle 41"/>
            <p:cNvSpPr>
              <a:spLocks noChangeArrowheads="1"/>
            </p:cNvSpPr>
            <p:nvPr/>
          </p:nvSpPr>
          <p:spPr bwMode="auto">
            <a:xfrm>
              <a:off x="7831232" y="4316411"/>
              <a:ext cx="1425" cy="142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56" name="Freeform 42"/>
            <p:cNvSpPr/>
            <p:nvPr/>
          </p:nvSpPr>
          <p:spPr bwMode="auto">
            <a:xfrm>
              <a:off x="7831232" y="431641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57" name="Rectangle 43"/>
            <p:cNvSpPr>
              <a:spLocks noChangeArrowheads="1"/>
            </p:cNvSpPr>
            <p:nvPr/>
          </p:nvSpPr>
          <p:spPr bwMode="auto">
            <a:xfrm>
              <a:off x="7849753" y="4347755"/>
              <a:ext cx="1425" cy="142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58" name="Rectangle 44"/>
            <p:cNvSpPr>
              <a:spLocks noChangeArrowheads="1"/>
            </p:cNvSpPr>
            <p:nvPr/>
          </p:nvSpPr>
          <p:spPr bwMode="auto">
            <a:xfrm>
              <a:off x="7849753" y="4347755"/>
              <a:ext cx="1425" cy="142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59" name="Rectangle 45"/>
            <p:cNvSpPr>
              <a:spLocks noChangeArrowheads="1"/>
            </p:cNvSpPr>
            <p:nvPr/>
          </p:nvSpPr>
          <p:spPr bwMode="auto">
            <a:xfrm>
              <a:off x="7849753" y="4347755"/>
              <a:ext cx="1425" cy="5699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60" name="Freeform 46"/>
            <p:cNvSpPr/>
            <p:nvPr/>
          </p:nvSpPr>
          <p:spPr bwMode="auto">
            <a:xfrm>
              <a:off x="7849753" y="4347755"/>
              <a:ext cx="0" cy="5699"/>
            </a:xfrm>
            <a:custGeom>
              <a:avLst/>
              <a:gdLst>
                <a:gd name="T0" fmla="*/ 4 h 4"/>
                <a:gd name="T1" fmla="*/ 0 h 4"/>
                <a:gd name="T2" fmla="*/ 0 h 4"/>
                <a:gd name="T3" fmla="*/ 4 h 4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4">
                  <a:moveTo>
                    <a:pt x="0" y="4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4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61" name="Rectangle 47"/>
            <p:cNvSpPr>
              <a:spLocks noChangeArrowheads="1"/>
            </p:cNvSpPr>
            <p:nvPr/>
          </p:nvSpPr>
          <p:spPr bwMode="auto">
            <a:xfrm>
              <a:off x="7855452" y="4360578"/>
              <a:ext cx="1425" cy="142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62" name="Freeform 48"/>
            <p:cNvSpPr/>
            <p:nvPr/>
          </p:nvSpPr>
          <p:spPr bwMode="auto">
            <a:xfrm>
              <a:off x="7855452" y="436057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63" name="Rectangle 49"/>
            <p:cNvSpPr>
              <a:spLocks noChangeArrowheads="1"/>
            </p:cNvSpPr>
            <p:nvPr/>
          </p:nvSpPr>
          <p:spPr bwMode="auto">
            <a:xfrm>
              <a:off x="7873973" y="4427540"/>
              <a:ext cx="1425" cy="142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64" name="Freeform 50"/>
            <p:cNvSpPr/>
            <p:nvPr/>
          </p:nvSpPr>
          <p:spPr bwMode="auto">
            <a:xfrm>
              <a:off x="7873973" y="442754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65" name="Freeform 51"/>
            <p:cNvSpPr/>
            <p:nvPr/>
          </p:nvSpPr>
          <p:spPr bwMode="auto">
            <a:xfrm>
              <a:off x="7873973" y="4446062"/>
              <a:ext cx="0" cy="7124"/>
            </a:xfrm>
            <a:custGeom>
              <a:avLst/>
              <a:gdLst>
                <a:gd name="T0" fmla="*/ 5 h 5"/>
                <a:gd name="T1" fmla="*/ 0 h 5"/>
                <a:gd name="T2" fmla="*/ 5 h 5"/>
                <a:gd name="T3" fmla="*/ 5 h 5"/>
                <a:gd name="T4" fmla="*/ 5 h 5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5">
                  <a:moveTo>
                    <a:pt x="0" y="5"/>
                  </a:moveTo>
                  <a:lnTo>
                    <a:pt x="0" y="0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66" name="Freeform 52"/>
            <p:cNvSpPr/>
            <p:nvPr/>
          </p:nvSpPr>
          <p:spPr bwMode="auto">
            <a:xfrm>
              <a:off x="7873973" y="4446062"/>
              <a:ext cx="0" cy="7124"/>
            </a:xfrm>
            <a:custGeom>
              <a:avLst/>
              <a:gdLst>
                <a:gd name="T0" fmla="*/ 5 h 5"/>
                <a:gd name="T1" fmla="*/ 0 h 5"/>
                <a:gd name="T2" fmla="*/ 5 h 5"/>
                <a:gd name="T3" fmla="*/ 5 h 5"/>
                <a:gd name="T4" fmla="*/ 5 h 5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5">
                  <a:moveTo>
                    <a:pt x="0" y="5"/>
                  </a:moveTo>
                  <a:lnTo>
                    <a:pt x="0" y="0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67" name="Freeform 53"/>
            <p:cNvSpPr/>
            <p:nvPr/>
          </p:nvSpPr>
          <p:spPr bwMode="auto">
            <a:xfrm>
              <a:off x="7862576" y="4464583"/>
              <a:ext cx="5699" cy="0"/>
            </a:xfrm>
            <a:custGeom>
              <a:avLst/>
              <a:gdLst>
                <a:gd name="T0" fmla="*/ 4 w 4"/>
                <a:gd name="T1" fmla="*/ 4 w 4"/>
                <a:gd name="T2" fmla="*/ 4 w 4"/>
                <a:gd name="T3" fmla="*/ 0 w 4"/>
                <a:gd name="T4" fmla="*/ 4 w 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4">
                  <a:moveTo>
                    <a:pt x="4" y="0"/>
                  </a:moveTo>
                  <a:lnTo>
                    <a:pt x="4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68" name="Freeform 54"/>
            <p:cNvSpPr/>
            <p:nvPr/>
          </p:nvSpPr>
          <p:spPr bwMode="auto">
            <a:xfrm>
              <a:off x="7862576" y="4464583"/>
              <a:ext cx="5699" cy="0"/>
            </a:xfrm>
            <a:custGeom>
              <a:avLst/>
              <a:gdLst>
                <a:gd name="T0" fmla="*/ 4 w 4"/>
                <a:gd name="T1" fmla="*/ 4 w 4"/>
                <a:gd name="T2" fmla="*/ 4 w 4"/>
                <a:gd name="T3" fmla="*/ 0 w 4"/>
                <a:gd name="T4" fmla="*/ 4 w 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4">
                  <a:moveTo>
                    <a:pt x="4" y="0"/>
                  </a:moveTo>
                  <a:lnTo>
                    <a:pt x="4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4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69" name="Freeform 55"/>
            <p:cNvSpPr/>
            <p:nvPr/>
          </p:nvSpPr>
          <p:spPr bwMode="auto">
            <a:xfrm>
              <a:off x="7836931" y="4490228"/>
              <a:ext cx="0" cy="5699"/>
            </a:xfrm>
            <a:custGeom>
              <a:avLst/>
              <a:gdLst>
                <a:gd name="T0" fmla="*/ 0 h 4"/>
                <a:gd name="T1" fmla="*/ 4 h 4"/>
                <a:gd name="T2" fmla="*/ 4 h 4"/>
                <a:gd name="T3" fmla="*/ 4 h 4"/>
                <a:gd name="T4" fmla="*/ 0 h 4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4">
                  <a:moveTo>
                    <a:pt x="0" y="0"/>
                  </a:move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70" name="Freeform 56"/>
            <p:cNvSpPr/>
            <p:nvPr/>
          </p:nvSpPr>
          <p:spPr bwMode="auto">
            <a:xfrm>
              <a:off x="7836931" y="4490228"/>
              <a:ext cx="0" cy="5699"/>
            </a:xfrm>
            <a:custGeom>
              <a:avLst/>
              <a:gdLst>
                <a:gd name="T0" fmla="*/ 0 h 4"/>
                <a:gd name="T1" fmla="*/ 4 h 4"/>
                <a:gd name="T2" fmla="*/ 4 h 4"/>
                <a:gd name="T3" fmla="*/ 4 h 4"/>
                <a:gd name="T4" fmla="*/ 0 h 4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4">
                  <a:moveTo>
                    <a:pt x="0" y="0"/>
                  </a:move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0"/>
                  </a:ln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71" name="Freeform 57"/>
            <p:cNvSpPr/>
            <p:nvPr/>
          </p:nvSpPr>
          <p:spPr bwMode="auto">
            <a:xfrm>
              <a:off x="4299330" y="1612278"/>
              <a:ext cx="3846766" cy="4510688"/>
            </a:xfrm>
            <a:custGeom>
              <a:avLst/>
              <a:gdLst>
                <a:gd name="T0" fmla="*/ 274 w 624"/>
                <a:gd name="T1" fmla="*/ 2 h 732"/>
                <a:gd name="T2" fmla="*/ 379 w 624"/>
                <a:gd name="T3" fmla="*/ 12 h 732"/>
                <a:gd name="T4" fmla="*/ 450 w 624"/>
                <a:gd name="T5" fmla="*/ 46 h 732"/>
                <a:gd name="T6" fmla="*/ 497 w 624"/>
                <a:gd name="T7" fmla="*/ 89 h 732"/>
                <a:gd name="T8" fmla="*/ 519 w 624"/>
                <a:gd name="T9" fmla="*/ 132 h 732"/>
                <a:gd name="T10" fmla="*/ 527 w 624"/>
                <a:gd name="T11" fmla="*/ 205 h 732"/>
                <a:gd name="T12" fmla="*/ 546 w 624"/>
                <a:gd name="T13" fmla="*/ 248 h 732"/>
                <a:gd name="T14" fmla="*/ 565 w 624"/>
                <a:gd name="T15" fmla="*/ 264 h 732"/>
                <a:gd name="T16" fmla="*/ 610 w 624"/>
                <a:gd name="T17" fmla="*/ 289 h 732"/>
                <a:gd name="T18" fmla="*/ 624 w 624"/>
                <a:gd name="T19" fmla="*/ 315 h 732"/>
                <a:gd name="T20" fmla="*/ 622 w 624"/>
                <a:gd name="T21" fmla="*/ 331 h 732"/>
                <a:gd name="T22" fmla="*/ 590 w 624"/>
                <a:gd name="T23" fmla="*/ 362 h 732"/>
                <a:gd name="T24" fmla="*/ 579 w 624"/>
                <a:gd name="T25" fmla="*/ 371 h 732"/>
                <a:gd name="T26" fmla="*/ 595 w 624"/>
                <a:gd name="T27" fmla="*/ 401 h 732"/>
                <a:gd name="T28" fmla="*/ 593 w 624"/>
                <a:gd name="T29" fmla="*/ 426 h 732"/>
                <a:gd name="T30" fmla="*/ 576 w 624"/>
                <a:gd name="T31" fmla="*/ 433 h 732"/>
                <a:gd name="T32" fmla="*/ 576 w 624"/>
                <a:gd name="T33" fmla="*/ 433 h 732"/>
                <a:gd name="T34" fmla="*/ 574 w 624"/>
                <a:gd name="T35" fmla="*/ 434 h 732"/>
                <a:gd name="T36" fmla="*/ 576 w 624"/>
                <a:gd name="T37" fmla="*/ 439 h 732"/>
                <a:gd name="T38" fmla="*/ 582 w 624"/>
                <a:gd name="T39" fmla="*/ 445 h 732"/>
                <a:gd name="T40" fmla="*/ 584 w 624"/>
                <a:gd name="T41" fmla="*/ 471 h 732"/>
                <a:gd name="T42" fmla="*/ 577 w 624"/>
                <a:gd name="T43" fmla="*/ 477 h 732"/>
                <a:gd name="T44" fmla="*/ 571 w 624"/>
                <a:gd name="T45" fmla="*/ 486 h 732"/>
                <a:gd name="T46" fmla="*/ 576 w 624"/>
                <a:gd name="T47" fmla="*/ 505 h 732"/>
                <a:gd name="T48" fmla="*/ 580 w 624"/>
                <a:gd name="T49" fmla="*/ 513 h 732"/>
                <a:gd name="T50" fmla="*/ 588 w 624"/>
                <a:gd name="T51" fmla="*/ 539 h 732"/>
                <a:gd name="T52" fmla="*/ 556 w 624"/>
                <a:gd name="T53" fmla="*/ 580 h 732"/>
                <a:gd name="T54" fmla="*/ 519 w 624"/>
                <a:gd name="T55" fmla="*/ 591 h 732"/>
                <a:gd name="T56" fmla="*/ 479 w 624"/>
                <a:gd name="T57" fmla="*/ 594 h 732"/>
                <a:gd name="T58" fmla="*/ 431 w 624"/>
                <a:gd name="T59" fmla="*/ 622 h 732"/>
                <a:gd name="T60" fmla="*/ 429 w 624"/>
                <a:gd name="T61" fmla="*/ 645 h 732"/>
                <a:gd name="T62" fmla="*/ 437 w 624"/>
                <a:gd name="T63" fmla="*/ 693 h 732"/>
                <a:gd name="T64" fmla="*/ 451 w 624"/>
                <a:gd name="T65" fmla="*/ 727 h 732"/>
                <a:gd name="T66" fmla="*/ 444 w 624"/>
                <a:gd name="T67" fmla="*/ 730 h 732"/>
                <a:gd name="T68" fmla="*/ 441 w 624"/>
                <a:gd name="T69" fmla="*/ 731 h 732"/>
                <a:gd name="T70" fmla="*/ 436 w 624"/>
                <a:gd name="T71" fmla="*/ 731 h 732"/>
                <a:gd name="T72" fmla="*/ 398 w 624"/>
                <a:gd name="T73" fmla="*/ 730 h 732"/>
                <a:gd name="T74" fmla="*/ 298 w 624"/>
                <a:gd name="T75" fmla="*/ 727 h 732"/>
                <a:gd name="T76" fmla="*/ 199 w 624"/>
                <a:gd name="T77" fmla="*/ 729 h 732"/>
                <a:gd name="T78" fmla="*/ 100 w 624"/>
                <a:gd name="T79" fmla="*/ 731 h 732"/>
                <a:gd name="T80" fmla="*/ 83 w 624"/>
                <a:gd name="T81" fmla="*/ 731 h 732"/>
                <a:gd name="T82" fmla="*/ 120 w 624"/>
                <a:gd name="T83" fmla="*/ 674 h 732"/>
                <a:gd name="T84" fmla="*/ 132 w 624"/>
                <a:gd name="T85" fmla="*/ 635 h 732"/>
                <a:gd name="T86" fmla="*/ 127 w 624"/>
                <a:gd name="T87" fmla="*/ 561 h 732"/>
                <a:gd name="T88" fmla="*/ 81 w 624"/>
                <a:gd name="T89" fmla="*/ 475 h 732"/>
                <a:gd name="T90" fmla="*/ 68 w 624"/>
                <a:gd name="T91" fmla="*/ 460 h 732"/>
                <a:gd name="T92" fmla="*/ 45 w 624"/>
                <a:gd name="T93" fmla="*/ 427 h 732"/>
                <a:gd name="T94" fmla="*/ 46 w 624"/>
                <a:gd name="T95" fmla="*/ 428 h 732"/>
                <a:gd name="T96" fmla="*/ 2 w 624"/>
                <a:gd name="T97" fmla="*/ 309 h 732"/>
                <a:gd name="T98" fmla="*/ 1 w 624"/>
                <a:gd name="T99" fmla="*/ 260 h 732"/>
                <a:gd name="T100" fmla="*/ 4 w 624"/>
                <a:gd name="T101" fmla="*/ 236 h 732"/>
                <a:gd name="T102" fmla="*/ 12 w 624"/>
                <a:gd name="T103" fmla="*/ 203 h 732"/>
                <a:gd name="T104" fmla="*/ 17 w 624"/>
                <a:gd name="T105" fmla="*/ 186 h 732"/>
                <a:gd name="T106" fmla="*/ 24 w 624"/>
                <a:gd name="T107" fmla="*/ 170 h 732"/>
                <a:gd name="T108" fmla="*/ 23 w 624"/>
                <a:gd name="T109" fmla="*/ 171 h 732"/>
                <a:gd name="T110" fmla="*/ 77 w 624"/>
                <a:gd name="T111" fmla="*/ 85 h 732"/>
                <a:gd name="T112" fmla="*/ 77 w 624"/>
                <a:gd name="T113" fmla="*/ 86 h 732"/>
                <a:gd name="T114" fmla="*/ 92 w 624"/>
                <a:gd name="T115" fmla="*/ 71 h 732"/>
                <a:gd name="T116" fmla="*/ 114 w 624"/>
                <a:gd name="T117" fmla="*/ 54 h 732"/>
                <a:gd name="T118" fmla="*/ 163 w 624"/>
                <a:gd name="T119" fmla="*/ 27 h 732"/>
                <a:gd name="T120" fmla="*/ 274 w 624"/>
                <a:gd name="T121" fmla="*/ 2 h 7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624" h="732">
                  <a:moveTo>
                    <a:pt x="274" y="2"/>
                  </a:moveTo>
                  <a:cubicBezTo>
                    <a:pt x="309" y="0"/>
                    <a:pt x="345" y="2"/>
                    <a:pt x="379" y="12"/>
                  </a:cubicBezTo>
                  <a:cubicBezTo>
                    <a:pt x="405" y="19"/>
                    <a:pt x="428" y="31"/>
                    <a:pt x="450" y="46"/>
                  </a:cubicBezTo>
                  <a:cubicBezTo>
                    <a:pt x="470" y="60"/>
                    <a:pt x="485" y="68"/>
                    <a:pt x="497" y="89"/>
                  </a:cubicBezTo>
                  <a:cubicBezTo>
                    <a:pt x="503" y="100"/>
                    <a:pt x="517" y="120"/>
                    <a:pt x="519" y="132"/>
                  </a:cubicBezTo>
                  <a:cubicBezTo>
                    <a:pt x="524" y="155"/>
                    <a:pt x="523" y="182"/>
                    <a:pt x="527" y="205"/>
                  </a:cubicBezTo>
                  <a:cubicBezTo>
                    <a:pt x="530" y="222"/>
                    <a:pt x="532" y="235"/>
                    <a:pt x="546" y="248"/>
                  </a:cubicBezTo>
                  <a:cubicBezTo>
                    <a:pt x="551" y="254"/>
                    <a:pt x="558" y="260"/>
                    <a:pt x="565" y="264"/>
                  </a:cubicBezTo>
                  <a:cubicBezTo>
                    <a:pt x="579" y="273"/>
                    <a:pt x="597" y="279"/>
                    <a:pt x="610" y="289"/>
                  </a:cubicBezTo>
                  <a:cubicBezTo>
                    <a:pt x="617" y="295"/>
                    <a:pt x="624" y="307"/>
                    <a:pt x="624" y="315"/>
                  </a:cubicBezTo>
                  <a:cubicBezTo>
                    <a:pt x="624" y="320"/>
                    <a:pt x="623" y="326"/>
                    <a:pt x="622" y="331"/>
                  </a:cubicBezTo>
                  <a:cubicBezTo>
                    <a:pt x="618" y="347"/>
                    <a:pt x="604" y="356"/>
                    <a:pt x="590" y="362"/>
                  </a:cubicBezTo>
                  <a:cubicBezTo>
                    <a:pt x="585" y="364"/>
                    <a:pt x="581" y="365"/>
                    <a:pt x="579" y="371"/>
                  </a:cubicBezTo>
                  <a:cubicBezTo>
                    <a:pt x="578" y="378"/>
                    <a:pt x="594" y="398"/>
                    <a:pt x="595" y="401"/>
                  </a:cubicBezTo>
                  <a:cubicBezTo>
                    <a:pt x="601" y="414"/>
                    <a:pt x="599" y="419"/>
                    <a:pt x="593" y="426"/>
                  </a:cubicBezTo>
                  <a:cubicBezTo>
                    <a:pt x="587" y="430"/>
                    <a:pt x="582" y="431"/>
                    <a:pt x="576" y="433"/>
                  </a:cubicBezTo>
                  <a:cubicBezTo>
                    <a:pt x="575" y="434"/>
                    <a:pt x="576" y="433"/>
                    <a:pt x="576" y="433"/>
                  </a:cubicBezTo>
                  <a:cubicBezTo>
                    <a:pt x="577" y="433"/>
                    <a:pt x="578" y="433"/>
                    <a:pt x="574" y="434"/>
                  </a:cubicBezTo>
                  <a:cubicBezTo>
                    <a:pt x="571" y="436"/>
                    <a:pt x="574" y="437"/>
                    <a:pt x="576" y="439"/>
                  </a:cubicBezTo>
                  <a:cubicBezTo>
                    <a:pt x="577" y="440"/>
                    <a:pt x="580" y="443"/>
                    <a:pt x="582" y="445"/>
                  </a:cubicBezTo>
                  <a:cubicBezTo>
                    <a:pt x="586" y="450"/>
                    <a:pt x="591" y="464"/>
                    <a:pt x="584" y="471"/>
                  </a:cubicBezTo>
                  <a:cubicBezTo>
                    <a:pt x="584" y="471"/>
                    <a:pt x="578" y="476"/>
                    <a:pt x="577" y="477"/>
                  </a:cubicBezTo>
                  <a:cubicBezTo>
                    <a:pt x="575" y="480"/>
                    <a:pt x="572" y="483"/>
                    <a:pt x="571" y="486"/>
                  </a:cubicBezTo>
                  <a:cubicBezTo>
                    <a:pt x="569" y="493"/>
                    <a:pt x="573" y="498"/>
                    <a:pt x="576" y="505"/>
                  </a:cubicBezTo>
                  <a:cubicBezTo>
                    <a:pt x="577" y="508"/>
                    <a:pt x="578" y="511"/>
                    <a:pt x="580" y="513"/>
                  </a:cubicBezTo>
                  <a:cubicBezTo>
                    <a:pt x="584" y="522"/>
                    <a:pt x="587" y="529"/>
                    <a:pt x="588" y="539"/>
                  </a:cubicBezTo>
                  <a:cubicBezTo>
                    <a:pt x="589" y="557"/>
                    <a:pt x="572" y="572"/>
                    <a:pt x="556" y="580"/>
                  </a:cubicBezTo>
                  <a:cubicBezTo>
                    <a:pt x="543" y="587"/>
                    <a:pt x="532" y="589"/>
                    <a:pt x="519" y="591"/>
                  </a:cubicBezTo>
                  <a:cubicBezTo>
                    <a:pt x="506" y="592"/>
                    <a:pt x="492" y="593"/>
                    <a:pt x="479" y="594"/>
                  </a:cubicBezTo>
                  <a:cubicBezTo>
                    <a:pt x="457" y="596"/>
                    <a:pt x="439" y="597"/>
                    <a:pt x="431" y="622"/>
                  </a:cubicBezTo>
                  <a:cubicBezTo>
                    <a:pt x="430" y="629"/>
                    <a:pt x="429" y="639"/>
                    <a:pt x="429" y="645"/>
                  </a:cubicBezTo>
                  <a:cubicBezTo>
                    <a:pt x="428" y="660"/>
                    <a:pt x="432" y="680"/>
                    <a:pt x="437" y="693"/>
                  </a:cubicBezTo>
                  <a:cubicBezTo>
                    <a:pt x="443" y="710"/>
                    <a:pt x="443" y="711"/>
                    <a:pt x="451" y="727"/>
                  </a:cubicBezTo>
                  <a:cubicBezTo>
                    <a:pt x="449" y="729"/>
                    <a:pt x="447" y="729"/>
                    <a:pt x="444" y="730"/>
                  </a:cubicBezTo>
                  <a:cubicBezTo>
                    <a:pt x="443" y="731"/>
                    <a:pt x="442" y="731"/>
                    <a:pt x="441" y="731"/>
                  </a:cubicBezTo>
                  <a:cubicBezTo>
                    <a:pt x="439" y="731"/>
                    <a:pt x="439" y="731"/>
                    <a:pt x="436" y="731"/>
                  </a:cubicBezTo>
                  <a:cubicBezTo>
                    <a:pt x="423" y="731"/>
                    <a:pt x="411" y="731"/>
                    <a:pt x="398" y="730"/>
                  </a:cubicBezTo>
                  <a:cubicBezTo>
                    <a:pt x="365" y="729"/>
                    <a:pt x="328" y="727"/>
                    <a:pt x="298" y="727"/>
                  </a:cubicBezTo>
                  <a:cubicBezTo>
                    <a:pt x="265" y="726"/>
                    <a:pt x="232" y="727"/>
                    <a:pt x="199" y="729"/>
                  </a:cubicBezTo>
                  <a:cubicBezTo>
                    <a:pt x="166" y="730"/>
                    <a:pt x="133" y="732"/>
                    <a:pt x="100" y="731"/>
                  </a:cubicBezTo>
                  <a:cubicBezTo>
                    <a:pt x="94" y="731"/>
                    <a:pt x="88" y="731"/>
                    <a:pt x="83" y="731"/>
                  </a:cubicBezTo>
                  <a:cubicBezTo>
                    <a:pt x="97" y="713"/>
                    <a:pt x="111" y="694"/>
                    <a:pt x="120" y="674"/>
                  </a:cubicBezTo>
                  <a:cubicBezTo>
                    <a:pt x="125" y="661"/>
                    <a:pt x="129" y="649"/>
                    <a:pt x="132" y="635"/>
                  </a:cubicBezTo>
                  <a:cubicBezTo>
                    <a:pt x="137" y="610"/>
                    <a:pt x="133" y="584"/>
                    <a:pt x="127" y="561"/>
                  </a:cubicBezTo>
                  <a:cubicBezTo>
                    <a:pt x="119" y="529"/>
                    <a:pt x="100" y="501"/>
                    <a:pt x="81" y="475"/>
                  </a:cubicBezTo>
                  <a:cubicBezTo>
                    <a:pt x="77" y="470"/>
                    <a:pt x="72" y="465"/>
                    <a:pt x="68" y="460"/>
                  </a:cubicBezTo>
                  <a:cubicBezTo>
                    <a:pt x="59" y="449"/>
                    <a:pt x="52" y="438"/>
                    <a:pt x="45" y="427"/>
                  </a:cubicBezTo>
                  <a:cubicBezTo>
                    <a:pt x="45" y="427"/>
                    <a:pt x="45" y="428"/>
                    <a:pt x="46" y="428"/>
                  </a:cubicBezTo>
                  <a:cubicBezTo>
                    <a:pt x="23" y="392"/>
                    <a:pt x="8" y="352"/>
                    <a:pt x="2" y="309"/>
                  </a:cubicBezTo>
                  <a:cubicBezTo>
                    <a:pt x="0" y="293"/>
                    <a:pt x="0" y="276"/>
                    <a:pt x="1" y="260"/>
                  </a:cubicBezTo>
                  <a:cubicBezTo>
                    <a:pt x="1" y="252"/>
                    <a:pt x="3" y="244"/>
                    <a:pt x="4" y="236"/>
                  </a:cubicBezTo>
                  <a:cubicBezTo>
                    <a:pt x="5" y="225"/>
                    <a:pt x="9" y="214"/>
                    <a:pt x="12" y="203"/>
                  </a:cubicBezTo>
                  <a:cubicBezTo>
                    <a:pt x="13" y="198"/>
                    <a:pt x="15" y="192"/>
                    <a:pt x="17" y="186"/>
                  </a:cubicBezTo>
                  <a:cubicBezTo>
                    <a:pt x="19" y="181"/>
                    <a:pt x="21" y="174"/>
                    <a:pt x="24" y="170"/>
                  </a:cubicBezTo>
                  <a:cubicBezTo>
                    <a:pt x="23" y="171"/>
                    <a:pt x="23" y="171"/>
                    <a:pt x="23" y="171"/>
                  </a:cubicBezTo>
                  <a:cubicBezTo>
                    <a:pt x="38" y="140"/>
                    <a:pt x="53" y="110"/>
                    <a:pt x="77" y="85"/>
                  </a:cubicBezTo>
                  <a:cubicBezTo>
                    <a:pt x="77" y="85"/>
                    <a:pt x="77" y="86"/>
                    <a:pt x="77" y="86"/>
                  </a:cubicBezTo>
                  <a:cubicBezTo>
                    <a:pt x="80" y="80"/>
                    <a:pt x="87" y="76"/>
                    <a:pt x="92" y="71"/>
                  </a:cubicBezTo>
                  <a:cubicBezTo>
                    <a:pt x="99" y="65"/>
                    <a:pt x="106" y="59"/>
                    <a:pt x="114" y="54"/>
                  </a:cubicBezTo>
                  <a:cubicBezTo>
                    <a:pt x="129" y="43"/>
                    <a:pt x="146" y="34"/>
                    <a:pt x="163" y="27"/>
                  </a:cubicBezTo>
                  <a:cubicBezTo>
                    <a:pt x="198" y="12"/>
                    <a:pt x="236" y="4"/>
                    <a:pt x="274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72" name="Freeform 58"/>
            <p:cNvSpPr/>
            <p:nvPr/>
          </p:nvSpPr>
          <p:spPr bwMode="auto">
            <a:xfrm>
              <a:off x="4299330" y="1612278"/>
              <a:ext cx="3365208" cy="4510688"/>
            </a:xfrm>
            <a:custGeom>
              <a:avLst/>
              <a:gdLst>
                <a:gd name="T0" fmla="*/ 398 w 546"/>
                <a:gd name="T1" fmla="*/ 730 h 732"/>
                <a:gd name="T2" fmla="*/ 298 w 546"/>
                <a:gd name="T3" fmla="*/ 727 h 732"/>
                <a:gd name="T4" fmla="*/ 199 w 546"/>
                <a:gd name="T5" fmla="*/ 729 h 732"/>
                <a:gd name="T6" fmla="*/ 100 w 546"/>
                <a:gd name="T7" fmla="*/ 731 h 732"/>
                <a:gd name="T8" fmla="*/ 83 w 546"/>
                <a:gd name="T9" fmla="*/ 731 h 732"/>
                <a:gd name="T10" fmla="*/ 120 w 546"/>
                <a:gd name="T11" fmla="*/ 674 h 732"/>
                <a:gd name="T12" fmla="*/ 132 w 546"/>
                <a:gd name="T13" fmla="*/ 635 h 732"/>
                <a:gd name="T14" fmla="*/ 127 w 546"/>
                <a:gd name="T15" fmla="*/ 561 h 732"/>
                <a:gd name="T16" fmla="*/ 81 w 546"/>
                <a:gd name="T17" fmla="*/ 475 h 732"/>
                <a:gd name="T18" fmla="*/ 68 w 546"/>
                <a:gd name="T19" fmla="*/ 460 h 732"/>
                <a:gd name="T20" fmla="*/ 45 w 546"/>
                <a:gd name="T21" fmla="*/ 427 h 732"/>
                <a:gd name="T22" fmla="*/ 46 w 546"/>
                <a:gd name="T23" fmla="*/ 428 h 732"/>
                <a:gd name="T24" fmla="*/ 2 w 546"/>
                <a:gd name="T25" fmla="*/ 309 h 732"/>
                <a:gd name="T26" fmla="*/ 1 w 546"/>
                <a:gd name="T27" fmla="*/ 260 h 732"/>
                <a:gd name="T28" fmla="*/ 4 w 546"/>
                <a:gd name="T29" fmla="*/ 236 h 732"/>
                <a:gd name="T30" fmla="*/ 12 w 546"/>
                <a:gd name="T31" fmla="*/ 203 h 732"/>
                <a:gd name="T32" fmla="*/ 17 w 546"/>
                <a:gd name="T33" fmla="*/ 186 h 732"/>
                <a:gd name="T34" fmla="*/ 24 w 546"/>
                <a:gd name="T35" fmla="*/ 170 h 732"/>
                <a:gd name="T36" fmla="*/ 23 w 546"/>
                <a:gd name="T37" fmla="*/ 171 h 732"/>
                <a:gd name="T38" fmla="*/ 77 w 546"/>
                <a:gd name="T39" fmla="*/ 85 h 732"/>
                <a:gd name="T40" fmla="*/ 77 w 546"/>
                <a:gd name="T41" fmla="*/ 86 h 732"/>
                <a:gd name="T42" fmla="*/ 92 w 546"/>
                <a:gd name="T43" fmla="*/ 71 h 732"/>
                <a:gd name="T44" fmla="*/ 114 w 546"/>
                <a:gd name="T45" fmla="*/ 54 h 732"/>
                <a:gd name="T46" fmla="*/ 163 w 546"/>
                <a:gd name="T47" fmla="*/ 27 h 732"/>
                <a:gd name="T48" fmla="*/ 274 w 546"/>
                <a:gd name="T49" fmla="*/ 2 h 732"/>
                <a:gd name="T50" fmla="*/ 379 w 546"/>
                <a:gd name="T51" fmla="*/ 12 h 732"/>
                <a:gd name="T52" fmla="*/ 450 w 546"/>
                <a:gd name="T53" fmla="*/ 46 h 732"/>
                <a:gd name="T54" fmla="*/ 492 w 546"/>
                <a:gd name="T55" fmla="*/ 81 h 732"/>
                <a:gd name="T56" fmla="*/ 519 w 546"/>
                <a:gd name="T57" fmla="*/ 132 h 732"/>
                <a:gd name="T58" fmla="*/ 527 w 546"/>
                <a:gd name="T59" fmla="*/ 205 h 732"/>
                <a:gd name="T60" fmla="*/ 546 w 546"/>
                <a:gd name="T61" fmla="*/ 248 h 732"/>
                <a:gd name="T62" fmla="*/ 398 w 546"/>
                <a:gd name="T63" fmla="*/ 730 h 7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46" h="732">
                  <a:moveTo>
                    <a:pt x="398" y="730"/>
                  </a:moveTo>
                  <a:cubicBezTo>
                    <a:pt x="365" y="729"/>
                    <a:pt x="328" y="727"/>
                    <a:pt x="298" y="727"/>
                  </a:cubicBezTo>
                  <a:cubicBezTo>
                    <a:pt x="265" y="726"/>
                    <a:pt x="232" y="727"/>
                    <a:pt x="199" y="729"/>
                  </a:cubicBezTo>
                  <a:cubicBezTo>
                    <a:pt x="166" y="730"/>
                    <a:pt x="133" y="732"/>
                    <a:pt x="100" y="731"/>
                  </a:cubicBezTo>
                  <a:cubicBezTo>
                    <a:pt x="94" y="731"/>
                    <a:pt x="88" y="731"/>
                    <a:pt x="83" y="731"/>
                  </a:cubicBezTo>
                  <a:cubicBezTo>
                    <a:pt x="97" y="713"/>
                    <a:pt x="111" y="694"/>
                    <a:pt x="120" y="674"/>
                  </a:cubicBezTo>
                  <a:cubicBezTo>
                    <a:pt x="125" y="661"/>
                    <a:pt x="129" y="649"/>
                    <a:pt x="132" y="635"/>
                  </a:cubicBezTo>
                  <a:cubicBezTo>
                    <a:pt x="137" y="610"/>
                    <a:pt x="133" y="584"/>
                    <a:pt x="127" y="561"/>
                  </a:cubicBezTo>
                  <a:cubicBezTo>
                    <a:pt x="119" y="529"/>
                    <a:pt x="100" y="501"/>
                    <a:pt x="81" y="475"/>
                  </a:cubicBezTo>
                  <a:cubicBezTo>
                    <a:pt x="77" y="470"/>
                    <a:pt x="72" y="465"/>
                    <a:pt x="68" y="460"/>
                  </a:cubicBezTo>
                  <a:cubicBezTo>
                    <a:pt x="59" y="449"/>
                    <a:pt x="52" y="438"/>
                    <a:pt x="45" y="427"/>
                  </a:cubicBezTo>
                  <a:cubicBezTo>
                    <a:pt x="45" y="427"/>
                    <a:pt x="45" y="428"/>
                    <a:pt x="46" y="428"/>
                  </a:cubicBezTo>
                  <a:cubicBezTo>
                    <a:pt x="23" y="392"/>
                    <a:pt x="8" y="352"/>
                    <a:pt x="2" y="309"/>
                  </a:cubicBezTo>
                  <a:cubicBezTo>
                    <a:pt x="0" y="293"/>
                    <a:pt x="0" y="276"/>
                    <a:pt x="1" y="260"/>
                  </a:cubicBezTo>
                  <a:cubicBezTo>
                    <a:pt x="1" y="252"/>
                    <a:pt x="3" y="244"/>
                    <a:pt x="4" y="236"/>
                  </a:cubicBezTo>
                  <a:cubicBezTo>
                    <a:pt x="5" y="225"/>
                    <a:pt x="9" y="214"/>
                    <a:pt x="12" y="203"/>
                  </a:cubicBezTo>
                  <a:cubicBezTo>
                    <a:pt x="13" y="198"/>
                    <a:pt x="15" y="192"/>
                    <a:pt x="17" y="186"/>
                  </a:cubicBezTo>
                  <a:cubicBezTo>
                    <a:pt x="19" y="181"/>
                    <a:pt x="21" y="174"/>
                    <a:pt x="24" y="170"/>
                  </a:cubicBezTo>
                  <a:cubicBezTo>
                    <a:pt x="23" y="171"/>
                    <a:pt x="23" y="171"/>
                    <a:pt x="23" y="171"/>
                  </a:cubicBezTo>
                  <a:cubicBezTo>
                    <a:pt x="38" y="140"/>
                    <a:pt x="53" y="110"/>
                    <a:pt x="77" y="85"/>
                  </a:cubicBezTo>
                  <a:cubicBezTo>
                    <a:pt x="77" y="85"/>
                    <a:pt x="77" y="86"/>
                    <a:pt x="77" y="86"/>
                  </a:cubicBezTo>
                  <a:cubicBezTo>
                    <a:pt x="80" y="80"/>
                    <a:pt x="87" y="76"/>
                    <a:pt x="92" y="71"/>
                  </a:cubicBezTo>
                  <a:cubicBezTo>
                    <a:pt x="99" y="65"/>
                    <a:pt x="106" y="59"/>
                    <a:pt x="114" y="54"/>
                  </a:cubicBezTo>
                  <a:cubicBezTo>
                    <a:pt x="129" y="43"/>
                    <a:pt x="146" y="34"/>
                    <a:pt x="163" y="27"/>
                  </a:cubicBezTo>
                  <a:cubicBezTo>
                    <a:pt x="198" y="12"/>
                    <a:pt x="236" y="4"/>
                    <a:pt x="274" y="2"/>
                  </a:cubicBezTo>
                  <a:cubicBezTo>
                    <a:pt x="309" y="0"/>
                    <a:pt x="345" y="2"/>
                    <a:pt x="379" y="12"/>
                  </a:cubicBezTo>
                  <a:cubicBezTo>
                    <a:pt x="405" y="19"/>
                    <a:pt x="428" y="31"/>
                    <a:pt x="450" y="46"/>
                  </a:cubicBezTo>
                  <a:cubicBezTo>
                    <a:pt x="470" y="60"/>
                    <a:pt x="475" y="65"/>
                    <a:pt x="492" y="81"/>
                  </a:cubicBezTo>
                  <a:cubicBezTo>
                    <a:pt x="498" y="92"/>
                    <a:pt x="516" y="113"/>
                    <a:pt x="519" y="132"/>
                  </a:cubicBezTo>
                  <a:cubicBezTo>
                    <a:pt x="524" y="155"/>
                    <a:pt x="523" y="182"/>
                    <a:pt x="527" y="205"/>
                  </a:cubicBezTo>
                  <a:cubicBezTo>
                    <a:pt x="530" y="222"/>
                    <a:pt x="532" y="235"/>
                    <a:pt x="546" y="248"/>
                  </a:cubicBezTo>
                  <a:cubicBezTo>
                    <a:pt x="398" y="730"/>
                    <a:pt x="398" y="730"/>
                    <a:pt x="398" y="73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73" name="Freeform 59"/>
            <p:cNvSpPr/>
            <p:nvPr/>
          </p:nvSpPr>
          <p:spPr bwMode="auto">
            <a:xfrm>
              <a:off x="7251367" y="3139586"/>
              <a:ext cx="894729" cy="2132818"/>
            </a:xfrm>
            <a:custGeom>
              <a:avLst/>
              <a:gdLst>
                <a:gd name="T0" fmla="*/ 67 w 145"/>
                <a:gd name="T1" fmla="*/ 0 h 346"/>
                <a:gd name="T2" fmla="*/ 86 w 145"/>
                <a:gd name="T3" fmla="*/ 16 h 346"/>
                <a:gd name="T4" fmla="*/ 131 w 145"/>
                <a:gd name="T5" fmla="*/ 41 h 346"/>
                <a:gd name="T6" fmla="*/ 145 w 145"/>
                <a:gd name="T7" fmla="*/ 67 h 346"/>
                <a:gd name="T8" fmla="*/ 143 w 145"/>
                <a:gd name="T9" fmla="*/ 83 h 346"/>
                <a:gd name="T10" fmla="*/ 111 w 145"/>
                <a:gd name="T11" fmla="*/ 114 h 346"/>
                <a:gd name="T12" fmla="*/ 100 w 145"/>
                <a:gd name="T13" fmla="*/ 123 h 346"/>
                <a:gd name="T14" fmla="*/ 116 w 145"/>
                <a:gd name="T15" fmla="*/ 153 h 346"/>
                <a:gd name="T16" fmla="*/ 114 w 145"/>
                <a:gd name="T17" fmla="*/ 178 h 346"/>
                <a:gd name="T18" fmla="*/ 97 w 145"/>
                <a:gd name="T19" fmla="*/ 185 h 346"/>
                <a:gd name="T20" fmla="*/ 97 w 145"/>
                <a:gd name="T21" fmla="*/ 185 h 346"/>
                <a:gd name="T22" fmla="*/ 95 w 145"/>
                <a:gd name="T23" fmla="*/ 186 h 346"/>
                <a:gd name="T24" fmla="*/ 97 w 145"/>
                <a:gd name="T25" fmla="*/ 191 h 346"/>
                <a:gd name="T26" fmla="*/ 103 w 145"/>
                <a:gd name="T27" fmla="*/ 197 h 346"/>
                <a:gd name="T28" fmla="*/ 105 w 145"/>
                <a:gd name="T29" fmla="*/ 223 h 346"/>
                <a:gd name="T30" fmla="*/ 98 w 145"/>
                <a:gd name="T31" fmla="*/ 229 h 346"/>
                <a:gd name="T32" fmla="*/ 92 w 145"/>
                <a:gd name="T33" fmla="*/ 238 h 346"/>
                <a:gd name="T34" fmla="*/ 97 w 145"/>
                <a:gd name="T35" fmla="*/ 257 h 346"/>
                <a:gd name="T36" fmla="*/ 101 w 145"/>
                <a:gd name="T37" fmla="*/ 265 h 346"/>
                <a:gd name="T38" fmla="*/ 109 w 145"/>
                <a:gd name="T39" fmla="*/ 291 h 346"/>
                <a:gd name="T40" fmla="*/ 77 w 145"/>
                <a:gd name="T41" fmla="*/ 332 h 346"/>
                <a:gd name="T42" fmla="*/ 40 w 145"/>
                <a:gd name="T43" fmla="*/ 343 h 346"/>
                <a:gd name="T44" fmla="*/ 0 w 145"/>
                <a:gd name="T45" fmla="*/ 346 h 346"/>
                <a:gd name="T46" fmla="*/ 67 w 145"/>
                <a:gd name="T47" fmla="*/ 0 h 3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45" h="346">
                  <a:moveTo>
                    <a:pt x="67" y="0"/>
                  </a:moveTo>
                  <a:cubicBezTo>
                    <a:pt x="72" y="6"/>
                    <a:pt x="79" y="12"/>
                    <a:pt x="86" y="16"/>
                  </a:cubicBezTo>
                  <a:cubicBezTo>
                    <a:pt x="100" y="25"/>
                    <a:pt x="118" y="31"/>
                    <a:pt x="131" y="41"/>
                  </a:cubicBezTo>
                  <a:cubicBezTo>
                    <a:pt x="138" y="47"/>
                    <a:pt x="145" y="59"/>
                    <a:pt x="145" y="67"/>
                  </a:cubicBezTo>
                  <a:cubicBezTo>
                    <a:pt x="145" y="72"/>
                    <a:pt x="144" y="78"/>
                    <a:pt x="143" y="83"/>
                  </a:cubicBezTo>
                  <a:cubicBezTo>
                    <a:pt x="139" y="99"/>
                    <a:pt x="125" y="108"/>
                    <a:pt x="111" y="114"/>
                  </a:cubicBezTo>
                  <a:cubicBezTo>
                    <a:pt x="106" y="116"/>
                    <a:pt x="102" y="117"/>
                    <a:pt x="100" y="123"/>
                  </a:cubicBezTo>
                  <a:cubicBezTo>
                    <a:pt x="99" y="130"/>
                    <a:pt x="115" y="150"/>
                    <a:pt x="116" y="153"/>
                  </a:cubicBezTo>
                  <a:cubicBezTo>
                    <a:pt x="122" y="166"/>
                    <a:pt x="120" y="171"/>
                    <a:pt x="114" y="178"/>
                  </a:cubicBezTo>
                  <a:cubicBezTo>
                    <a:pt x="108" y="182"/>
                    <a:pt x="103" y="183"/>
                    <a:pt x="97" y="185"/>
                  </a:cubicBezTo>
                  <a:cubicBezTo>
                    <a:pt x="96" y="186"/>
                    <a:pt x="97" y="185"/>
                    <a:pt x="97" y="185"/>
                  </a:cubicBezTo>
                  <a:cubicBezTo>
                    <a:pt x="98" y="185"/>
                    <a:pt x="99" y="185"/>
                    <a:pt x="95" y="186"/>
                  </a:cubicBezTo>
                  <a:cubicBezTo>
                    <a:pt x="92" y="188"/>
                    <a:pt x="95" y="189"/>
                    <a:pt x="97" y="191"/>
                  </a:cubicBezTo>
                  <a:cubicBezTo>
                    <a:pt x="98" y="192"/>
                    <a:pt x="101" y="195"/>
                    <a:pt x="103" y="197"/>
                  </a:cubicBezTo>
                  <a:cubicBezTo>
                    <a:pt x="107" y="202"/>
                    <a:pt x="112" y="216"/>
                    <a:pt x="105" y="223"/>
                  </a:cubicBezTo>
                  <a:cubicBezTo>
                    <a:pt x="105" y="223"/>
                    <a:pt x="99" y="228"/>
                    <a:pt x="98" y="229"/>
                  </a:cubicBezTo>
                  <a:cubicBezTo>
                    <a:pt x="96" y="232"/>
                    <a:pt x="93" y="235"/>
                    <a:pt x="92" y="238"/>
                  </a:cubicBezTo>
                  <a:cubicBezTo>
                    <a:pt x="90" y="245"/>
                    <a:pt x="94" y="250"/>
                    <a:pt x="97" y="257"/>
                  </a:cubicBezTo>
                  <a:cubicBezTo>
                    <a:pt x="98" y="260"/>
                    <a:pt x="99" y="263"/>
                    <a:pt x="101" y="265"/>
                  </a:cubicBezTo>
                  <a:cubicBezTo>
                    <a:pt x="105" y="274"/>
                    <a:pt x="108" y="281"/>
                    <a:pt x="109" y="291"/>
                  </a:cubicBezTo>
                  <a:cubicBezTo>
                    <a:pt x="110" y="309"/>
                    <a:pt x="93" y="324"/>
                    <a:pt x="77" y="332"/>
                  </a:cubicBezTo>
                  <a:cubicBezTo>
                    <a:pt x="64" y="339"/>
                    <a:pt x="53" y="341"/>
                    <a:pt x="40" y="343"/>
                  </a:cubicBezTo>
                  <a:cubicBezTo>
                    <a:pt x="27" y="344"/>
                    <a:pt x="13" y="345"/>
                    <a:pt x="0" y="346"/>
                  </a:cubicBezTo>
                  <a:cubicBezTo>
                    <a:pt x="67" y="0"/>
                    <a:pt x="67" y="0"/>
                    <a:pt x="6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74" name="Freeform 60"/>
            <p:cNvSpPr/>
            <p:nvPr/>
          </p:nvSpPr>
          <p:spPr bwMode="auto">
            <a:xfrm>
              <a:off x="7264190" y="3472972"/>
              <a:ext cx="881907" cy="1799431"/>
            </a:xfrm>
            <a:custGeom>
              <a:avLst/>
              <a:gdLst>
                <a:gd name="T0" fmla="*/ 140 w 143"/>
                <a:gd name="T1" fmla="*/ 3 h 292"/>
                <a:gd name="T2" fmla="*/ 140 w 143"/>
                <a:gd name="T3" fmla="*/ 4 h 292"/>
                <a:gd name="T4" fmla="*/ 129 w 143"/>
                <a:gd name="T5" fmla="*/ 35 h 292"/>
                <a:gd name="T6" fmla="*/ 110 w 143"/>
                <a:gd name="T7" fmla="*/ 46 h 292"/>
                <a:gd name="T8" fmla="*/ 91 w 143"/>
                <a:gd name="T9" fmla="*/ 65 h 292"/>
                <a:gd name="T10" fmla="*/ 104 w 143"/>
                <a:gd name="T11" fmla="*/ 90 h 292"/>
                <a:gd name="T12" fmla="*/ 108 w 143"/>
                <a:gd name="T13" fmla="*/ 107 h 292"/>
                <a:gd name="T14" fmla="*/ 92 w 143"/>
                <a:gd name="T15" fmla="*/ 123 h 292"/>
                <a:gd name="T16" fmla="*/ 84 w 143"/>
                <a:gd name="T17" fmla="*/ 128 h 292"/>
                <a:gd name="T18" fmla="*/ 92 w 143"/>
                <a:gd name="T19" fmla="*/ 137 h 292"/>
                <a:gd name="T20" fmla="*/ 99 w 143"/>
                <a:gd name="T21" fmla="*/ 155 h 292"/>
                <a:gd name="T22" fmla="*/ 86 w 143"/>
                <a:gd name="T23" fmla="*/ 173 h 292"/>
                <a:gd name="T24" fmla="*/ 86 w 143"/>
                <a:gd name="T25" fmla="*/ 194 h 292"/>
                <a:gd name="T26" fmla="*/ 100 w 143"/>
                <a:gd name="T27" fmla="*/ 230 h 292"/>
                <a:gd name="T28" fmla="*/ 101 w 143"/>
                <a:gd name="T29" fmla="*/ 236 h 292"/>
                <a:gd name="T30" fmla="*/ 37 w 143"/>
                <a:gd name="T31" fmla="*/ 286 h 292"/>
                <a:gd name="T32" fmla="*/ 0 w 143"/>
                <a:gd name="T33" fmla="*/ 292 h 292"/>
                <a:gd name="T34" fmla="*/ 75 w 143"/>
                <a:gd name="T35" fmla="*/ 278 h 292"/>
                <a:gd name="T36" fmla="*/ 107 w 143"/>
                <a:gd name="T37" fmla="*/ 237 h 292"/>
                <a:gd name="T38" fmla="*/ 95 w 143"/>
                <a:gd name="T39" fmla="*/ 203 h 292"/>
                <a:gd name="T40" fmla="*/ 90 w 143"/>
                <a:gd name="T41" fmla="*/ 184 h 292"/>
                <a:gd name="T42" fmla="*/ 103 w 143"/>
                <a:gd name="T43" fmla="*/ 169 h 292"/>
                <a:gd name="T44" fmla="*/ 103 w 143"/>
                <a:gd name="T45" fmla="*/ 169 h 292"/>
                <a:gd name="T46" fmla="*/ 106 w 143"/>
                <a:gd name="T47" fmla="*/ 159 h 292"/>
                <a:gd name="T48" fmla="*/ 95 w 143"/>
                <a:gd name="T49" fmla="*/ 137 h 292"/>
                <a:gd name="T50" fmla="*/ 93 w 143"/>
                <a:gd name="T51" fmla="*/ 132 h 292"/>
                <a:gd name="T52" fmla="*/ 95 w 143"/>
                <a:gd name="T53" fmla="*/ 131 h 292"/>
                <a:gd name="T54" fmla="*/ 95 w 143"/>
                <a:gd name="T55" fmla="*/ 132 h 292"/>
                <a:gd name="T56" fmla="*/ 95 w 143"/>
                <a:gd name="T57" fmla="*/ 131 h 292"/>
                <a:gd name="T58" fmla="*/ 118 w 143"/>
                <a:gd name="T59" fmla="*/ 112 h 292"/>
                <a:gd name="T60" fmla="*/ 98 w 143"/>
                <a:gd name="T61" fmla="*/ 70 h 292"/>
                <a:gd name="T62" fmla="*/ 109 w 143"/>
                <a:gd name="T63" fmla="*/ 60 h 292"/>
                <a:gd name="T64" fmla="*/ 143 w 143"/>
                <a:gd name="T65" fmla="*/ 13 h 2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43" h="292">
                  <a:moveTo>
                    <a:pt x="139" y="0"/>
                  </a:moveTo>
                  <a:cubicBezTo>
                    <a:pt x="139" y="1"/>
                    <a:pt x="139" y="2"/>
                    <a:pt x="140" y="3"/>
                  </a:cubicBezTo>
                  <a:cubicBezTo>
                    <a:pt x="140" y="3"/>
                    <a:pt x="140" y="3"/>
                    <a:pt x="140" y="3"/>
                  </a:cubicBezTo>
                  <a:cubicBezTo>
                    <a:pt x="140" y="3"/>
                    <a:pt x="140" y="3"/>
                    <a:pt x="140" y="4"/>
                  </a:cubicBezTo>
                  <a:cubicBezTo>
                    <a:pt x="140" y="4"/>
                    <a:pt x="140" y="4"/>
                    <a:pt x="140" y="4"/>
                  </a:cubicBezTo>
                  <a:cubicBezTo>
                    <a:pt x="140" y="9"/>
                    <a:pt x="139" y="27"/>
                    <a:pt x="129" y="35"/>
                  </a:cubicBezTo>
                  <a:cubicBezTo>
                    <a:pt x="126" y="37"/>
                    <a:pt x="123" y="38"/>
                    <a:pt x="121" y="40"/>
                  </a:cubicBezTo>
                  <a:cubicBezTo>
                    <a:pt x="117" y="42"/>
                    <a:pt x="113" y="44"/>
                    <a:pt x="110" y="46"/>
                  </a:cubicBezTo>
                  <a:cubicBezTo>
                    <a:pt x="104" y="50"/>
                    <a:pt x="93" y="55"/>
                    <a:pt x="91" y="63"/>
                  </a:cubicBezTo>
                  <a:cubicBezTo>
                    <a:pt x="91" y="64"/>
                    <a:pt x="91" y="64"/>
                    <a:pt x="91" y="65"/>
                  </a:cubicBezTo>
                  <a:cubicBezTo>
                    <a:pt x="91" y="71"/>
                    <a:pt x="95" y="75"/>
                    <a:pt x="98" y="80"/>
                  </a:cubicBezTo>
                  <a:cubicBezTo>
                    <a:pt x="100" y="83"/>
                    <a:pt x="102" y="86"/>
                    <a:pt x="104" y="90"/>
                  </a:cubicBezTo>
                  <a:cubicBezTo>
                    <a:pt x="106" y="95"/>
                    <a:pt x="108" y="101"/>
                    <a:pt x="108" y="107"/>
                  </a:cubicBezTo>
                  <a:cubicBezTo>
                    <a:pt x="108" y="107"/>
                    <a:pt x="108" y="107"/>
                    <a:pt x="108" y="107"/>
                  </a:cubicBezTo>
                  <a:cubicBezTo>
                    <a:pt x="108" y="108"/>
                    <a:pt x="108" y="109"/>
                    <a:pt x="108" y="110"/>
                  </a:cubicBezTo>
                  <a:cubicBezTo>
                    <a:pt x="106" y="116"/>
                    <a:pt x="98" y="120"/>
                    <a:pt x="92" y="123"/>
                  </a:cubicBezTo>
                  <a:cubicBezTo>
                    <a:pt x="90" y="124"/>
                    <a:pt x="87" y="124"/>
                    <a:pt x="85" y="126"/>
                  </a:cubicBezTo>
                  <a:cubicBezTo>
                    <a:pt x="84" y="127"/>
                    <a:pt x="84" y="127"/>
                    <a:pt x="84" y="128"/>
                  </a:cubicBezTo>
                  <a:cubicBezTo>
                    <a:pt x="84" y="129"/>
                    <a:pt x="86" y="130"/>
                    <a:pt x="87" y="131"/>
                  </a:cubicBezTo>
                  <a:cubicBezTo>
                    <a:pt x="88" y="133"/>
                    <a:pt x="90" y="135"/>
                    <a:pt x="92" y="137"/>
                  </a:cubicBezTo>
                  <a:cubicBezTo>
                    <a:pt x="95" y="141"/>
                    <a:pt x="99" y="148"/>
                    <a:pt x="99" y="155"/>
                  </a:cubicBezTo>
                  <a:cubicBezTo>
                    <a:pt x="99" y="155"/>
                    <a:pt x="99" y="155"/>
                    <a:pt x="99" y="155"/>
                  </a:cubicBezTo>
                  <a:cubicBezTo>
                    <a:pt x="99" y="158"/>
                    <a:pt x="99" y="160"/>
                    <a:pt x="97" y="162"/>
                  </a:cubicBezTo>
                  <a:cubicBezTo>
                    <a:pt x="97" y="162"/>
                    <a:pt x="88" y="170"/>
                    <a:pt x="86" y="173"/>
                  </a:cubicBezTo>
                  <a:cubicBezTo>
                    <a:pt x="84" y="176"/>
                    <a:pt x="83" y="179"/>
                    <a:pt x="83" y="183"/>
                  </a:cubicBezTo>
                  <a:cubicBezTo>
                    <a:pt x="83" y="187"/>
                    <a:pt x="84" y="190"/>
                    <a:pt x="86" y="194"/>
                  </a:cubicBezTo>
                  <a:cubicBezTo>
                    <a:pt x="87" y="197"/>
                    <a:pt x="88" y="199"/>
                    <a:pt x="89" y="202"/>
                  </a:cubicBezTo>
                  <a:cubicBezTo>
                    <a:pt x="94" y="211"/>
                    <a:pt x="98" y="220"/>
                    <a:pt x="100" y="230"/>
                  </a:cubicBezTo>
                  <a:cubicBezTo>
                    <a:pt x="101" y="232"/>
                    <a:pt x="101" y="234"/>
                    <a:pt x="101" y="236"/>
                  </a:cubicBezTo>
                  <a:cubicBezTo>
                    <a:pt x="101" y="236"/>
                    <a:pt x="101" y="236"/>
                    <a:pt x="101" y="236"/>
                  </a:cubicBezTo>
                  <a:cubicBezTo>
                    <a:pt x="101" y="252"/>
                    <a:pt x="90" y="263"/>
                    <a:pt x="78" y="272"/>
                  </a:cubicBezTo>
                  <a:cubicBezTo>
                    <a:pt x="68" y="280"/>
                    <a:pt x="49" y="284"/>
                    <a:pt x="37" y="286"/>
                  </a:cubicBezTo>
                  <a:cubicBezTo>
                    <a:pt x="25" y="288"/>
                    <a:pt x="14" y="289"/>
                    <a:pt x="3" y="290"/>
                  </a:cubicBezTo>
                  <a:cubicBezTo>
                    <a:pt x="2" y="290"/>
                    <a:pt x="1" y="291"/>
                    <a:pt x="0" y="292"/>
                  </a:cubicBezTo>
                  <a:cubicBezTo>
                    <a:pt x="13" y="291"/>
                    <a:pt x="26" y="290"/>
                    <a:pt x="38" y="289"/>
                  </a:cubicBezTo>
                  <a:cubicBezTo>
                    <a:pt x="51" y="287"/>
                    <a:pt x="62" y="285"/>
                    <a:pt x="75" y="278"/>
                  </a:cubicBezTo>
                  <a:cubicBezTo>
                    <a:pt x="90" y="271"/>
                    <a:pt x="107" y="256"/>
                    <a:pt x="107" y="239"/>
                  </a:cubicBezTo>
                  <a:cubicBezTo>
                    <a:pt x="107" y="238"/>
                    <a:pt x="107" y="238"/>
                    <a:pt x="107" y="237"/>
                  </a:cubicBezTo>
                  <a:cubicBezTo>
                    <a:pt x="106" y="227"/>
                    <a:pt x="103" y="220"/>
                    <a:pt x="99" y="211"/>
                  </a:cubicBezTo>
                  <a:cubicBezTo>
                    <a:pt x="97" y="209"/>
                    <a:pt x="96" y="206"/>
                    <a:pt x="95" y="203"/>
                  </a:cubicBezTo>
                  <a:cubicBezTo>
                    <a:pt x="92" y="198"/>
                    <a:pt x="89" y="194"/>
                    <a:pt x="89" y="189"/>
                  </a:cubicBezTo>
                  <a:cubicBezTo>
                    <a:pt x="89" y="187"/>
                    <a:pt x="90" y="186"/>
                    <a:pt x="90" y="184"/>
                  </a:cubicBezTo>
                  <a:cubicBezTo>
                    <a:pt x="91" y="181"/>
                    <a:pt x="94" y="178"/>
                    <a:pt x="96" y="175"/>
                  </a:cubicBezTo>
                  <a:cubicBezTo>
                    <a:pt x="97" y="174"/>
                    <a:pt x="103" y="169"/>
                    <a:pt x="103" y="169"/>
                  </a:cubicBezTo>
                  <a:cubicBezTo>
                    <a:pt x="103" y="169"/>
                    <a:pt x="103" y="169"/>
                    <a:pt x="103" y="169"/>
                  </a:cubicBezTo>
                  <a:cubicBezTo>
                    <a:pt x="103" y="169"/>
                    <a:pt x="103" y="169"/>
                    <a:pt x="103" y="169"/>
                  </a:cubicBezTo>
                  <a:cubicBezTo>
                    <a:pt x="103" y="169"/>
                    <a:pt x="103" y="169"/>
                    <a:pt x="103" y="169"/>
                  </a:cubicBezTo>
                  <a:cubicBezTo>
                    <a:pt x="105" y="166"/>
                    <a:pt x="106" y="163"/>
                    <a:pt x="106" y="159"/>
                  </a:cubicBezTo>
                  <a:cubicBezTo>
                    <a:pt x="106" y="153"/>
                    <a:pt x="103" y="146"/>
                    <a:pt x="101" y="143"/>
                  </a:cubicBezTo>
                  <a:cubicBezTo>
                    <a:pt x="99" y="141"/>
                    <a:pt x="96" y="138"/>
                    <a:pt x="95" y="137"/>
                  </a:cubicBezTo>
                  <a:cubicBezTo>
                    <a:pt x="94" y="136"/>
                    <a:pt x="92" y="135"/>
                    <a:pt x="92" y="134"/>
                  </a:cubicBezTo>
                  <a:cubicBezTo>
                    <a:pt x="92" y="133"/>
                    <a:pt x="92" y="133"/>
                    <a:pt x="93" y="132"/>
                  </a:cubicBezTo>
                  <a:cubicBezTo>
                    <a:pt x="95" y="131"/>
                    <a:pt x="96" y="131"/>
                    <a:pt x="96" y="131"/>
                  </a:cubicBezTo>
                  <a:cubicBezTo>
                    <a:pt x="96" y="131"/>
                    <a:pt x="96" y="131"/>
                    <a:pt x="95" y="131"/>
                  </a:cubicBezTo>
                  <a:cubicBezTo>
                    <a:pt x="95" y="131"/>
                    <a:pt x="95" y="132"/>
                    <a:pt x="95" y="132"/>
                  </a:cubicBezTo>
                  <a:cubicBezTo>
                    <a:pt x="95" y="132"/>
                    <a:pt x="95" y="132"/>
                    <a:pt x="95" y="132"/>
                  </a:cubicBezTo>
                  <a:cubicBezTo>
                    <a:pt x="95" y="132"/>
                    <a:pt x="95" y="132"/>
                    <a:pt x="95" y="132"/>
                  </a:cubicBezTo>
                  <a:cubicBezTo>
                    <a:pt x="95" y="132"/>
                    <a:pt x="95" y="131"/>
                    <a:pt x="95" y="131"/>
                  </a:cubicBezTo>
                  <a:cubicBezTo>
                    <a:pt x="101" y="129"/>
                    <a:pt x="106" y="128"/>
                    <a:pt x="112" y="124"/>
                  </a:cubicBezTo>
                  <a:cubicBezTo>
                    <a:pt x="115" y="120"/>
                    <a:pt x="118" y="116"/>
                    <a:pt x="118" y="112"/>
                  </a:cubicBezTo>
                  <a:cubicBezTo>
                    <a:pt x="118" y="109"/>
                    <a:pt x="117" y="105"/>
                    <a:pt x="114" y="99"/>
                  </a:cubicBezTo>
                  <a:cubicBezTo>
                    <a:pt x="113" y="96"/>
                    <a:pt x="98" y="78"/>
                    <a:pt x="98" y="70"/>
                  </a:cubicBezTo>
                  <a:cubicBezTo>
                    <a:pt x="98" y="69"/>
                    <a:pt x="98" y="69"/>
                    <a:pt x="98" y="69"/>
                  </a:cubicBezTo>
                  <a:cubicBezTo>
                    <a:pt x="100" y="63"/>
                    <a:pt x="104" y="62"/>
                    <a:pt x="109" y="60"/>
                  </a:cubicBezTo>
                  <a:cubicBezTo>
                    <a:pt x="123" y="54"/>
                    <a:pt x="137" y="45"/>
                    <a:pt x="141" y="29"/>
                  </a:cubicBezTo>
                  <a:cubicBezTo>
                    <a:pt x="142" y="24"/>
                    <a:pt x="143" y="18"/>
                    <a:pt x="143" y="13"/>
                  </a:cubicBezTo>
                  <a:cubicBezTo>
                    <a:pt x="143" y="9"/>
                    <a:pt x="141" y="5"/>
                    <a:pt x="139" y="0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75" name="Freeform 61"/>
            <p:cNvSpPr/>
            <p:nvPr/>
          </p:nvSpPr>
          <p:spPr bwMode="auto">
            <a:xfrm>
              <a:off x="6641583" y="3139586"/>
              <a:ext cx="1022955" cy="2976256"/>
            </a:xfrm>
            <a:custGeom>
              <a:avLst/>
              <a:gdLst>
                <a:gd name="T0" fmla="*/ 99 w 166"/>
                <a:gd name="T1" fmla="*/ 346 h 483"/>
                <a:gd name="T2" fmla="*/ 51 w 166"/>
                <a:gd name="T3" fmla="*/ 374 h 483"/>
                <a:gd name="T4" fmla="*/ 49 w 166"/>
                <a:gd name="T5" fmla="*/ 397 h 483"/>
                <a:gd name="T6" fmla="*/ 57 w 166"/>
                <a:gd name="T7" fmla="*/ 445 h 483"/>
                <a:gd name="T8" fmla="*/ 71 w 166"/>
                <a:gd name="T9" fmla="*/ 479 h 483"/>
                <a:gd name="T10" fmla="*/ 64 w 166"/>
                <a:gd name="T11" fmla="*/ 482 h 483"/>
                <a:gd name="T12" fmla="*/ 61 w 166"/>
                <a:gd name="T13" fmla="*/ 483 h 483"/>
                <a:gd name="T14" fmla="*/ 56 w 166"/>
                <a:gd name="T15" fmla="*/ 483 h 483"/>
                <a:gd name="T16" fmla="*/ 0 w 166"/>
                <a:gd name="T17" fmla="*/ 481 h 483"/>
                <a:gd name="T18" fmla="*/ 166 w 166"/>
                <a:gd name="T19" fmla="*/ 0 h 483"/>
                <a:gd name="T20" fmla="*/ 99 w 166"/>
                <a:gd name="T21" fmla="*/ 346 h 4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6" h="483">
                  <a:moveTo>
                    <a:pt x="99" y="346"/>
                  </a:moveTo>
                  <a:cubicBezTo>
                    <a:pt x="77" y="348"/>
                    <a:pt x="59" y="349"/>
                    <a:pt x="51" y="374"/>
                  </a:cubicBezTo>
                  <a:cubicBezTo>
                    <a:pt x="50" y="381"/>
                    <a:pt x="49" y="391"/>
                    <a:pt x="49" y="397"/>
                  </a:cubicBezTo>
                  <a:cubicBezTo>
                    <a:pt x="48" y="412"/>
                    <a:pt x="52" y="432"/>
                    <a:pt x="57" y="445"/>
                  </a:cubicBezTo>
                  <a:cubicBezTo>
                    <a:pt x="63" y="462"/>
                    <a:pt x="63" y="463"/>
                    <a:pt x="71" y="479"/>
                  </a:cubicBezTo>
                  <a:cubicBezTo>
                    <a:pt x="69" y="481"/>
                    <a:pt x="67" y="481"/>
                    <a:pt x="64" y="482"/>
                  </a:cubicBezTo>
                  <a:cubicBezTo>
                    <a:pt x="63" y="483"/>
                    <a:pt x="62" y="483"/>
                    <a:pt x="61" y="483"/>
                  </a:cubicBezTo>
                  <a:cubicBezTo>
                    <a:pt x="59" y="483"/>
                    <a:pt x="59" y="483"/>
                    <a:pt x="56" y="483"/>
                  </a:cubicBezTo>
                  <a:cubicBezTo>
                    <a:pt x="43" y="483"/>
                    <a:pt x="13" y="482"/>
                    <a:pt x="0" y="481"/>
                  </a:cubicBezTo>
                  <a:cubicBezTo>
                    <a:pt x="166" y="0"/>
                    <a:pt x="166" y="0"/>
                    <a:pt x="166" y="0"/>
                  </a:cubicBezTo>
                  <a:cubicBezTo>
                    <a:pt x="99" y="346"/>
                    <a:pt x="99" y="346"/>
                    <a:pt x="99" y="346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76" name="Freeform 62"/>
            <p:cNvSpPr/>
            <p:nvPr/>
          </p:nvSpPr>
          <p:spPr bwMode="auto">
            <a:xfrm>
              <a:off x="4280809" y="1543891"/>
              <a:ext cx="3846766" cy="4571951"/>
            </a:xfrm>
            <a:custGeom>
              <a:avLst/>
              <a:gdLst>
                <a:gd name="T0" fmla="*/ 274 w 624"/>
                <a:gd name="T1" fmla="*/ 1 h 742"/>
                <a:gd name="T2" fmla="*/ 379 w 624"/>
                <a:gd name="T3" fmla="*/ 11 h 742"/>
                <a:gd name="T4" fmla="*/ 450 w 624"/>
                <a:gd name="T5" fmla="*/ 46 h 742"/>
                <a:gd name="T6" fmla="*/ 500 w 624"/>
                <a:gd name="T7" fmla="*/ 100 h 742"/>
                <a:gd name="T8" fmla="*/ 514 w 624"/>
                <a:gd name="T9" fmla="*/ 135 h 742"/>
                <a:gd name="T10" fmla="*/ 522 w 624"/>
                <a:gd name="T11" fmla="*/ 205 h 742"/>
                <a:gd name="T12" fmla="*/ 543 w 624"/>
                <a:gd name="T13" fmla="*/ 250 h 742"/>
                <a:gd name="T14" fmla="*/ 564 w 624"/>
                <a:gd name="T15" fmla="*/ 264 h 742"/>
                <a:gd name="T16" fmla="*/ 606 w 624"/>
                <a:gd name="T17" fmla="*/ 294 h 742"/>
                <a:gd name="T18" fmla="*/ 624 w 624"/>
                <a:gd name="T19" fmla="*/ 316 h 742"/>
                <a:gd name="T20" fmla="*/ 613 w 624"/>
                <a:gd name="T21" fmla="*/ 348 h 742"/>
                <a:gd name="T22" fmla="*/ 605 w 624"/>
                <a:gd name="T23" fmla="*/ 353 h 742"/>
                <a:gd name="T24" fmla="*/ 594 w 624"/>
                <a:gd name="T25" fmla="*/ 359 h 742"/>
                <a:gd name="T26" fmla="*/ 575 w 624"/>
                <a:gd name="T27" fmla="*/ 376 h 742"/>
                <a:gd name="T28" fmla="*/ 582 w 624"/>
                <a:gd name="T29" fmla="*/ 393 h 742"/>
                <a:gd name="T30" fmla="*/ 588 w 624"/>
                <a:gd name="T31" fmla="*/ 403 h 742"/>
                <a:gd name="T32" fmla="*/ 592 w 624"/>
                <a:gd name="T33" fmla="*/ 423 h 742"/>
                <a:gd name="T34" fmla="*/ 576 w 624"/>
                <a:gd name="T35" fmla="*/ 436 h 742"/>
                <a:gd name="T36" fmla="*/ 569 w 624"/>
                <a:gd name="T37" fmla="*/ 439 h 742"/>
                <a:gd name="T38" fmla="*/ 571 w 624"/>
                <a:gd name="T39" fmla="*/ 444 h 742"/>
                <a:gd name="T40" fmla="*/ 576 w 624"/>
                <a:gd name="T41" fmla="*/ 450 h 742"/>
                <a:gd name="T42" fmla="*/ 581 w 624"/>
                <a:gd name="T43" fmla="*/ 475 h 742"/>
                <a:gd name="T44" fmla="*/ 570 w 624"/>
                <a:gd name="T45" fmla="*/ 486 h 742"/>
                <a:gd name="T46" fmla="*/ 570 w 624"/>
                <a:gd name="T47" fmla="*/ 507 h 742"/>
                <a:gd name="T48" fmla="*/ 573 w 624"/>
                <a:gd name="T49" fmla="*/ 515 h 742"/>
                <a:gd name="T50" fmla="*/ 584 w 624"/>
                <a:gd name="T51" fmla="*/ 543 h 742"/>
                <a:gd name="T52" fmla="*/ 562 w 624"/>
                <a:gd name="T53" fmla="*/ 585 h 742"/>
                <a:gd name="T54" fmla="*/ 521 w 624"/>
                <a:gd name="T55" fmla="*/ 599 h 742"/>
                <a:gd name="T56" fmla="*/ 481 w 624"/>
                <a:gd name="T57" fmla="*/ 603 h 742"/>
                <a:gd name="T58" fmla="*/ 424 w 624"/>
                <a:gd name="T59" fmla="*/ 631 h 742"/>
                <a:gd name="T60" fmla="*/ 422 w 624"/>
                <a:gd name="T61" fmla="*/ 650 h 742"/>
                <a:gd name="T62" fmla="*/ 426 w 624"/>
                <a:gd name="T63" fmla="*/ 693 h 742"/>
                <a:gd name="T64" fmla="*/ 444 w 624"/>
                <a:gd name="T65" fmla="*/ 742 h 742"/>
                <a:gd name="T66" fmla="*/ 298 w 624"/>
                <a:gd name="T67" fmla="*/ 739 h 742"/>
                <a:gd name="T68" fmla="*/ 99 w 624"/>
                <a:gd name="T69" fmla="*/ 733 h 742"/>
                <a:gd name="T70" fmla="*/ 83 w 624"/>
                <a:gd name="T71" fmla="*/ 733 h 742"/>
                <a:gd name="T72" fmla="*/ 119 w 624"/>
                <a:gd name="T73" fmla="*/ 676 h 742"/>
                <a:gd name="T74" fmla="*/ 132 w 624"/>
                <a:gd name="T75" fmla="*/ 637 h 742"/>
                <a:gd name="T76" fmla="*/ 126 w 624"/>
                <a:gd name="T77" fmla="*/ 562 h 742"/>
                <a:gd name="T78" fmla="*/ 81 w 624"/>
                <a:gd name="T79" fmla="*/ 477 h 742"/>
                <a:gd name="T80" fmla="*/ 68 w 624"/>
                <a:gd name="T81" fmla="*/ 461 h 742"/>
                <a:gd name="T82" fmla="*/ 44 w 624"/>
                <a:gd name="T83" fmla="*/ 428 h 742"/>
                <a:gd name="T84" fmla="*/ 45 w 624"/>
                <a:gd name="T85" fmla="*/ 429 h 742"/>
                <a:gd name="T86" fmla="*/ 2 w 624"/>
                <a:gd name="T87" fmla="*/ 310 h 742"/>
                <a:gd name="T88" fmla="*/ 1 w 624"/>
                <a:gd name="T89" fmla="*/ 260 h 742"/>
                <a:gd name="T90" fmla="*/ 4 w 624"/>
                <a:gd name="T91" fmla="*/ 236 h 742"/>
                <a:gd name="T92" fmla="*/ 12 w 624"/>
                <a:gd name="T93" fmla="*/ 204 h 742"/>
                <a:gd name="T94" fmla="*/ 17 w 624"/>
                <a:gd name="T95" fmla="*/ 186 h 742"/>
                <a:gd name="T96" fmla="*/ 24 w 624"/>
                <a:gd name="T97" fmla="*/ 170 h 742"/>
                <a:gd name="T98" fmla="*/ 23 w 624"/>
                <a:gd name="T99" fmla="*/ 171 h 742"/>
                <a:gd name="T100" fmla="*/ 77 w 624"/>
                <a:gd name="T101" fmla="*/ 85 h 742"/>
                <a:gd name="T102" fmla="*/ 76 w 624"/>
                <a:gd name="T103" fmla="*/ 86 h 742"/>
                <a:gd name="T104" fmla="*/ 92 w 624"/>
                <a:gd name="T105" fmla="*/ 71 h 742"/>
                <a:gd name="T106" fmla="*/ 114 w 624"/>
                <a:gd name="T107" fmla="*/ 53 h 742"/>
                <a:gd name="T108" fmla="*/ 163 w 624"/>
                <a:gd name="T109" fmla="*/ 27 h 742"/>
                <a:gd name="T110" fmla="*/ 274 w 624"/>
                <a:gd name="T111" fmla="*/ 1 h 7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24" h="742">
                  <a:moveTo>
                    <a:pt x="274" y="1"/>
                  </a:moveTo>
                  <a:cubicBezTo>
                    <a:pt x="309" y="0"/>
                    <a:pt x="345" y="2"/>
                    <a:pt x="379" y="11"/>
                  </a:cubicBezTo>
                  <a:cubicBezTo>
                    <a:pt x="404" y="19"/>
                    <a:pt x="428" y="31"/>
                    <a:pt x="450" y="46"/>
                  </a:cubicBezTo>
                  <a:cubicBezTo>
                    <a:pt x="470" y="59"/>
                    <a:pt x="488" y="79"/>
                    <a:pt x="500" y="100"/>
                  </a:cubicBezTo>
                  <a:cubicBezTo>
                    <a:pt x="506" y="111"/>
                    <a:pt x="512" y="122"/>
                    <a:pt x="514" y="135"/>
                  </a:cubicBezTo>
                  <a:cubicBezTo>
                    <a:pt x="518" y="158"/>
                    <a:pt x="518" y="182"/>
                    <a:pt x="522" y="205"/>
                  </a:cubicBezTo>
                  <a:cubicBezTo>
                    <a:pt x="525" y="223"/>
                    <a:pt x="530" y="237"/>
                    <a:pt x="543" y="250"/>
                  </a:cubicBezTo>
                  <a:cubicBezTo>
                    <a:pt x="548" y="256"/>
                    <a:pt x="557" y="260"/>
                    <a:pt x="564" y="264"/>
                  </a:cubicBezTo>
                  <a:cubicBezTo>
                    <a:pt x="578" y="274"/>
                    <a:pt x="593" y="283"/>
                    <a:pt x="606" y="294"/>
                  </a:cubicBezTo>
                  <a:cubicBezTo>
                    <a:pt x="613" y="299"/>
                    <a:pt x="623" y="308"/>
                    <a:pt x="624" y="316"/>
                  </a:cubicBezTo>
                  <a:cubicBezTo>
                    <a:pt x="624" y="316"/>
                    <a:pt x="624" y="339"/>
                    <a:pt x="613" y="348"/>
                  </a:cubicBezTo>
                  <a:cubicBezTo>
                    <a:pt x="610" y="350"/>
                    <a:pt x="607" y="351"/>
                    <a:pt x="605" y="353"/>
                  </a:cubicBezTo>
                  <a:cubicBezTo>
                    <a:pt x="601" y="355"/>
                    <a:pt x="597" y="357"/>
                    <a:pt x="594" y="359"/>
                  </a:cubicBezTo>
                  <a:cubicBezTo>
                    <a:pt x="588" y="363"/>
                    <a:pt x="577" y="368"/>
                    <a:pt x="575" y="376"/>
                  </a:cubicBezTo>
                  <a:cubicBezTo>
                    <a:pt x="573" y="383"/>
                    <a:pt x="579" y="388"/>
                    <a:pt x="582" y="393"/>
                  </a:cubicBezTo>
                  <a:cubicBezTo>
                    <a:pt x="584" y="396"/>
                    <a:pt x="586" y="399"/>
                    <a:pt x="588" y="403"/>
                  </a:cubicBezTo>
                  <a:cubicBezTo>
                    <a:pt x="591" y="409"/>
                    <a:pt x="593" y="417"/>
                    <a:pt x="592" y="423"/>
                  </a:cubicBezTo>
                  <a:cubicBezTo>
                    <a:pt x="590" y="429"/>
                    <a:pt x="582" y="433"/>
                    <a:pt x="576" y="436"/>
                  </a:cubicBezTo>
                  <a:cubicBezTo>
                    <a:pt x="574" y="437"/>
                    <a:pt x="571" y="437"/>
                    <a:pt x="569" y="439"/>
                  </a:cubicBezTo>
                  <a:cubicBezTo>
                    <a:pt x="567" y="441"/>
                    <a:pt x="569" y="442"/>
                    <a:pt x="571" y="444"/>
                  </a:cubicBezTo>
                  <a:cubicBezTo>
                    <a:pt x="572" y="446"/>
                    <a:pt x="574" y="448"/>
                    <a:pt x="576" y="450"/>
                  </a:cubicBezTo>
                  <a:cubicBezTo>
                    <a:pt x="580" y="456"/>
                    <a:pt x="587" y="468"/>
                    <a:pt x="581" y="475"/>
                  </a:cubicBezTo>
                  <a:cubicBezTo>
                    <a:pt x="581" y="475"/>
                    <a:pt x="572" y="483"/>
                    <a:pt x="570" y="486"/>
                  </a:cubicBezTo>
                  <a:cubicBezTo>
                    <a:pt x="565" y="492"/>
                    <a:pt x="567" y="500"/>
                    <a:pt x="570" y="507"/>
                  </a:cubicBezTo>
                  <a:cubicBezTo>
                    <a:pt x="571" y="510"/>
                    <a:pt x="572" y="512"/>
                    <a:pt x="573" y="515"/>
                  </a:cubicBezTo>
                  <a:cubicBezTo>
                    <a:pt x="578" y="524"/>
                    <a:pt x="582" y="533"/>
                    <a:pt x="584" y="543"/>
                  </a:cubicBezTo>
                  <a:cubicBezTo>
                    <a:pt x="588" y="562"/>
                    <a:pt x="576" y="574"/>
                    <a:pt x="562" y="585"/>
                  </a:cubicBezTo>
                  <a:cubicBezTo>
                    <a:pt x="552" y="593"/>
                    <a:pt x="533" y="597"/>
                    <a:pt x="521" y="599"/>
                  </a:cubicBezTo>
                  <a:cubicBezTo>
                    <a:pt x="507" y="601"/>
                    <a:pt x="494" y="602"/>
                    <a:pt x="481" y="603"/>
                  </a:cubicBezTo>
                  <a:cubicBezTo>
                    <a:pt x="459" y="605"/>
                    <a:pt x="432" y="606"/>
                    <a:pt x="424" y="631"/>
                  </a:cubicBezTo>
                  <a:cubicBezTo>
                    <a:pt x="423" y="637"/>
                    <a:pt x="423" y="643"/>
                    <a:pt x="422" y="650"/>
                  </a:cubicBezTo>
                  <a:cubicBezTo>
                    <a:pt x="421" y="664"/>
                    <a:pt x="422" y="679"/>
                    <a:pt x="426" y="693"/>
                  </a:cubicBezTo>
                  <a:cubicBezTo>
                    <a:pt x="431" y="710"/>
                    <a:pt x="437" y="726"/>
                    <a:pt x="444" y="742"/>
                  </a:cubicBezTo>
                  <a:cubicBezTo>
                    <a:pt x="395" y="741"/>
                    <a:pt x="347" y="740"/>
                    <a:pt x="298" y="739"/>
                  </a:cubicBezTo>
                  <a:cubicBezTo>
                    <a:pt x="232" y="737"/>
                    <a:pt x="166" y="735"/>
                    <a:pt x="99" y="733"/>
                  </a:cubicBezTo>
                  <a:cubicBezTo>
                    <a:pt x="94" y="733"/>
                    <a:pt x="88" y="733"/>
                    <a:pt x="83" y="733"/>
                  </a:cubicBezTo>
                  <a:cubicBezTo>
                    <a:pt x="96" y="715"/>
                    <a:pt x="110" y="697"/>
                    <a:pt x="119" y="676"/>
                  </a:cubicBezTo>
                  <a:cubicBezTo>
                    <a:pt x="125" y="663"/>
                    <a:pt x="129" y="650"/>
                    <a:pt x="132" y="637"/>
                  </a:cubicBezTo>
                  <a:cubicBezTo>
                    <a:pt x="136" y="612"/>
                    <a:pt x="133" y="586"/>
                    <a:pt x="126" y="562"/>
                  </a:cubicBezTo>
                  <a:cubicBezTo>
                    <a:pt x="118" y="531"/>
                    <a:pt x="100" y="502"/>
                    <a:pt x="81" y="477"/>
                  </a:cubicBezTo>
                  <a:cubicBezTo>
                    <a:pt x="76" y="471"/>
                    <a:pt x="72" y="467"/>
                    <a:pt x="68" y="461"/>
                  </a:cubicBezTo>
                  <a:cubicBezTo>
                    <a:pt x="59" y="450"/>
                    <a:pt x="51" y="439"/>
                    <a:pt x="44" y="428"/>
                  </a:cubicBezTo>
                  <a:cubicBezTo>
                    <a:pt x="45" y="428"/>
                    <a:pt x="45" y="429"/>
                    <a:pt x="45" y="429"/>
                  </a:cubicBezTo>
                  <a:cubicBezTo>
                    <a:pt x="23" y="393"/>
                    <a:pt x="8" y="353"/>
                    <a:pt x="2" y="310"/>
                  </a:cubicBezTo>
                  <a:cubicBezTo>
                    <a:pt x="0" y="293"/>
                    <a:pt x="0" y="277"/>
                    <a:pt x="1" y="260"/>
                  </a:cubicBezTo>
                  <a:cubicBezTo>
                    <a:pt x="1" y="252"/>
                    <a:pt x="3" y="244"/>
                    <a:pt x="4" y="236"/>
                  </a:cubicBezTo>
                  <a:cubicBezTo>
                    <a:pt x="5" y="225"/>
                    <a:pt x="8" y="214"/>
                    <a:pt x="12" y="204"/>
                  </a:cubicBezTo>
                  <a:cubicBezTo>
                    <a:pt x="13" y="198"/>
                    <a:pt x="15" y="192"/>
                    <a:pt x="17" y="186"/>
                  </a:cubicBezTo>
                  <a:cubicBezTo>
                    <a:pt x="19" y="181"/>
                    <a:pt x="21" y="174"/>
                    <a:pt x="24" y="170"/>
                  </a:cubicBezTo>
                  <a:cubicBezTo>
                    <a:pt x="23" y="171"/>
                    <a:pt x="23" y="171"/>
                    <a:pt x="23" y="171"/>
                  </a:cubicBezTo>
                  <a:cubicBezTo>
                    <a:pt x="38" y="139"/>
                    <a:pt x="53" y="110"/>
                    <a:pt x="77" y="85"/>
                  </a:cubicBezTo>
                  <a:cubicBezTo>
                    <a:pt x="77" y="85"/>
                    <a:pt x="77" y="86"/>
                    <a:pt x="76" y="86"/>
                  </a:cubicBezTo>
                  <a:cubicBezTo>
                    <a:pt x="80" y="80"/>
                    <a:pt x="87" y="75"/>
                    <a:pt x="92" y="71"/>
                  </a:cubicBezTo>
                  <a:cubicBezTo>
                    <a:pt x="99" y="65"/>
                    <a:pt x="106" y="59"/>
                    <a:pt x="114" y="53"/>
                  </a:cubicBezTo>
                  <a:cubicBezTo>
                    <a:pt x="129" y="43"/>
                    <a:pt x="146" y="34"/>
                    <a:pt x="163" y="27"/>
                  </a:cubicBezTo>
                  <a:cubicBezTo>
                    <a:pt x="198" y="12"/>
                    <a:pt x="236" y="4"/>
                    <a:pt x="274" y="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77" name="Freeform 63"/>
            <p:cNvSpPr/>
            <p:nvPr/>
          </p:nvSpPr>
          <p:spPr bwMode="auto">
            <a:xfrm>
              <a:off x="4280809" y="1543891"/>
              <a:ext cx="3846766" cy="4571951"/>
            </a:xfrm>
            <a:custGeom>
              <a:avLst/>
              <a:gdLst>
                <a:gd name="T0" fmla="*/ 274 w 624"/>
                <a:gd name="T1" fmla="*/ 1 h 742"/>
                <a:gd name="T2" fmla="*/ 379 w 624"/>
                <a:gd name="T3" fmla="*/ 11 h 742"/>
                <a:gd name="T4" fmla="*/ 450 w 624"/>
                <a:gd name="T5" fmla="*/ 46 h 742"/>
                <a:gd name="T6" fmla="*/ 500 w 624"/>
                <a:gd name="T7" fmla="*/ 100 h 742"/>
                <a:gd name="T8" fmla="*/ 514 w 624"/>
                <a:gd name="T9" fmla="*/ 135 h 742"/>
                <a:gd name="T10" fmla="*/ 522 w 624"/>
                <a:gd name="T11" fmla="*/ 205 h 742"/>
                <a:gd name="T12" fmla="*/ 543 w 624"/>
                <a:gd name="T13" fmla="*/ 250 h 742"/>
                <a:gd name="T14" fmla="*/ 564 w 624"/>
                <a:gd name="T15" fmla="*/ 264 h 742"/>
                <a:gd name="T16" fmla="*/ 606 w 624"/>
                <a:gd name="T17" fmla="*/ 294 h 742"/>
                <a:gd name="T18" fmla="*/ 624 w 624"/>
                <a:gd name="T19" fmla="*/ 316 h 742"/>
                <a:gd name="T20" fmla="*/ 613 w 624"/>
                <a:gd name="T21" fmla="*/ 348 h 742"/>
                <a:gd name="T22" fmla="*/ 605 w 624"/>
                <a:gd name="T23" fmla="*/ 353 h 742"/>
                <a:gd name="T24" fmla="*/ 594 w 624"/>
                <a:gd name="T25" fmla="*/ 359 h 742"/>
                <a:gd name="T26" fmla="*/ 575 w 624"/>
                <a:gd name="T27" fmla="*/ 376 h 742"/>
                <a:gd name="T28" fmla="*/ 582 w 624"/>
                <a:gd name="T29" fmla="*/ 393 h 742"/>
                <a:gd name="T30" fmla="*/ 588 w 624"/>
                <a:gd name="T31" fmla="*/ 403 h 742"/>
                <a:gd name="T32" fmla="*/ 592 w 624"/>
                <a:gd name="T33" fmla="*/ 423 h 742"/>
                <a:gd name="T34" fmla="*/ 576 w 624"/>
                <a:gd name="T35" fmla="*/ 436 h 742"/>
                <a:gd name="T36" fmla="*/ 569 w 624"/>
                <a:gd name="T37" fmla="*/ 439 h 742"/>
                <a:gd name="T38" fmla="*/ 571 w 624"/>
                <a:gd name="T39" fmla="*/ 444 h 742"/>
                <a:gd name="T40" fmla="*/ 576 w 624"/>
                <a:gd name="T41" fmla="*/ 450 h 742"/>
                <a:gd name="T42" fmla="*/ 581 w 624"/>
                <a:gd name="T43" fmla="*/ 475 h 742"/>
                <a:gd name="T44" fmla="*/ 570 w 624"/>
                <a:gd name="T45" fmla="*/ 486 h 742"/>
                <a:gd name="T46" fmla="*/ 570 w 624"/>
                <a:gd name="T47" fmla="*/ 507 h 742"/>
                <a:gd name="T48" fmla="*/ 573 w 624"/>
                <a:gd name="T49" fmla="*/ 515 h 742"/>
                <a:gd name="T50" fmla="*/ 584 w 624"/>
                <a:gd name="T51" fmla="*/ 543 h 742"/>
                <a:gd name="T52" fmla="*/ 562 w 624"/>
                <a:gd name="T53" fmla="*/ 585 h 742"/>
                <a:gd name="T54" fmla="*/ 521 w 624"/>
                <a:gd name="T55" fmla="*/ 599 h 742"/>
                <a:gd name="T56" fmla="*/ 481 w 624"/>
                <a:gd name="T57" fmla="*/ 603 h 742"/>
                <a:gd name="T58" fmla="*/ 424 w 624"/>
                <a:gd name="T59" fmla="*/ 631 h 742"/>
                <a:gd name="T60" fmla="*/ 422 w 624"/>
                <a:gd name="T61" fmla="*/ 650 h 742"/>
                <a:gd name="T62" fmla="*/ 426 w 624"/>
                <a:gd name="T63" fmla="*/ 693 h 742"/>
                <a:gd name="T64" fmla="*/ 444 w 624"/>
                <a:gd name="T65" fmla="*/ 742 h 742"/>
                <a:gd name="T66" fmla="*/ 298 w 624"/>
                <a:gd name="T67" fmla="*/ 739 h 742"/>
                <a:gd name="T68" fmla="*/ 99 w 624"/>
                <a:gd name="T69" fmla="*/ 733 h 742"/>
                <a:gd name="T70" fmla="*/ 83 w 624"/>
                <a:gd name="T71" fmla="*/ 733 h 742"/>
                <a:gd name="T72" fmla="*/ 119 w 624"/>
                <a:gd name="T73" fmla="*/ 676 h 742"/>
                <a:gd name="T74" fmla="*/ 132 w 624"/>
                <a:gd name="T75" fmla="*/ 637 h 742"/>
                <a:gd name="T76" fmla="*/ 126 w 624"/>
                <a:gd name="T77" fmla="*/ 562 h 742"/>
                <a:gd name="T78" fmla="*/ 81 w 624"/>
                <a:gd name="T79" fmla="*/ 477 h 742"/>
                <a:gd name="T80" fmla="*/ 68 w 624"/>
                <a:gd name="T81" fmla="*/ 461 h 742"/>
                <a:gd name="T82" fmla="*/ 44 w 624"/>
                <a:gd name="T83" fmla="*/ 428 h 742"/>
                <a:gd name="T84" fmla="*/ 45 w 624"/>
                <a:gd name="T85" fmla="*/ 429 h 742"/>
                <a:gd name="T86" fmla="*/ 2 w 624"/>
                <a:gd name="T87" fmla="*/ 310 h 742"/>
                <a:gd name="T88" fmla="*/ 1 w 624"/>
                <a:gd name="T89" fmla="*/ 260 h 742"/>
                <a:gd name="T90" fmla="*/ 4 w 624"/>
                <a:gd name="T91" fmla="*/ 236 h 742"/>
                <a:gd name="T92" fmla="*/ 12 w 624"/>
                <a:gd name="T93" fmla="*/ 204 h 742"/>
                <a:gd name="T94" fmla="*/ 17 w 624"/>
                <a:gd name="T95" fmla="*/ 186 h 742"/>
                <a:gd name="T96" fmla="*/ 24 w 624"/>
                <a:gd name="T97" fmla="*/ 170 h 742"/>
                <a:gd name="T98" fmla="*/ 23 w 624"/>
                <a:gd name="T99" fmla="*/ 171 h 742"/>
                <a:gd name="T100" fmla="*/ 77 w 624"/>
                <a:gd name="T101" fmla="*/ 85 h 742"/>
                <a:gd name="T102" fmla="*/ 76 w 624"/>
                <a:gd name="T103" fmla="*/ 86 h 742"/>
                <a:gd name="T104" fmla="*/ 92 w 624"/>
                <a:gd name="T105" fmla="*/ 71 h 742"/>
                <a:gd name="T106" fmla="*/ 114 w 624"/>
                <a:gd name="T107" fmla="*/ 53 h 742"/>
                <a:gd name="T108" fmla="*/ 163 w 624"/>
                <a:gd name="T109" fmla="*/ 27 h 742"/>
                <a:gd name="T110" fmla="*/ 274 w 624"/>
                <a:gd name="T111" fmla="*/ 1 h 7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24" h="742">
                  <a:moveTo>
                    <a:pt x="274" y="1"/>
                  </a:moveTo>
                  <a:cubicBezTo>
                    <a:pt x="309" y="0"/>
                    <a:pt x="345" y="2"/>
                    <a:pt x="379" y="11"/>
                  </a:cubicBezTo>
                  <a:cubicBezTo>
                    <a:pt x="404" y="19"/>
                    <a:pt x="428" y="31"/>
                    <a:pt x="450" y="46"/>
                  </a:cubicBezTo>
                  <a:cubicBezTo>
                    <a:pt x="470" y="59"/>
                    <a:pt x="488" y="79"/>
                    <a:pt x="500" y="100"/>
                  </a:cubicBezTo>
                  <a:cubicBezTo>
                    <a:pt x="506" y="111"/>
                    <a:pt x="512" y="122"/>
                    <a:pt x="514" y="135"/>
                  </a:cubicBezTo>
                  <a:cubicBezTo>
                    <a:pt x="518" y="158"/>
                    <a:pt x="518" y="182"/>
                    <a:pt x="522" y="205"/>
                  </a:cubicBezTo>
                  <a:cubicBezTo>
                    <a:pt x="525" y="223"/>
                    <a:pt x="530" y="237"/>
                    <a:pt x="543" y="250"/>
                  </a:cubicBezTo>
                  <a:cubicBezTo>
                    <a:pt x="548" y="256"/>
                    <a:pt x="557" y="260"/>
                    <a:pt x="564" y="264"/>
                  </a:cubicBezTo>
                  <a:cubicBezTo>
                    <a:pt x="578" y="274"/>
                    <a:pt x="593" y="283"/>
                    <a:pt x="606" y="294"/>
                  </a:cubicBezTo>
                  <a:cubicBezTo>
                    <a:pt x="613" y="299"/>
                    <a:pt x="623" y="308"/>
                    <a:pt x="624" y="316"/>
                  </a:cubicBezTo>
                  <a:cubicBezTo>
                    <a:pt x="624" y="316"/>
                    <a:pt x="624" y="339"/>
                    <a:pt x="613" y="348"/>
                  </a:cubicBezTo>
                  <a:cubicBezTo>
                    <a:pt x="610" y="350"/>
                    <a:pt x="607" y="351"/>
                    <a:pt x="605" y="353"/>
                  </a:cubicBezTo>
                  <a:cubicBezTo>
                    <a:pt x="601" y="355"/>
                    <a:pt x="597" y="357"/>
                    <a:pt x="594" y="359"/>
                  </a:cubicBezTo>
                  <a:cubicBezTo>
                    <a:pt x="588" y="363"/>
                    <a:pt x="577" y="368"/>
                    <a:pt x="575" y="376"/>
                  </a:cubicBezTo>
                  <a:cubicBezTo>
                    <a:pt x="573" y="383"/>
                    <a:pt x="579" y="388"/>
                    <a:pt x="582" y="393"/>
                  </a:cubicBezTo>
                  <a:cubicBezTo>
                    <a:pt x="584" y="396"/>
                    <a:pt x="586" y="399"/>
                    <a:pt x="588" y="403"/>
                  </a:cubicBezTo>
                  <a:cubicBezTo>
                    <a:pt x="591" y="409"/>
                    <a:pt x="593" y="417"/>
                    <a:pt x="592" y="423"/>
                  </a:cubicBezTo>
                  <a:cubicBezTo>
                    <a:pt x="590" y="429"/>
                    <a:pt x="582" y="433"/>
                    <a:pt x="576" y="436"/>
                  </a:cubicBezTo>
                  <a:cubicBezTo>
                    <a:pt x="574" y="437"/>
                    <a:pt x="571" y="437"/>
                    <a:pt x="569" y="439"/>
                  </a:cubicBezTo>
                  <a:cubicBezTo>
                    <a:pt x="567" y="441"/>
                    <a:pt x="569" y="442"/>
                    <a:pt x="571" y="444"/>
                  </a:cubicBezTo>
                  <a:cubicBezTo>
                    <a:pt x="572" y="446"/>
                    <a:pt x="574" y="448"/>
                    <a:pt x="576" y="450"/>
                  </a:cubicBezTo>
                  <a:cubicBezTo>
                    <a:pt x="580" y="456"/>
                    <a:pt x="587" y="468"/>
                    <a:pt x="581" y="475"/>
                  </a:cubicBezTo>
                  <a:cubicBezTo>
                    <a:pt x="581" y="475"/>
                    <a:pt x="572" y="483"/>
                    <a:pt x="570" y="486"/>
                  </a:cubicBezTo>
                  <a:cubicBezTo>
                    <a:pt x="565" y="492"/>
                    <a:pt x="567" y="500"/>
                    <a:pt x="570" y="507"/>
                  </a:cubicBezTo>
                  <a:cubicBezTo>
                    <a:pt x="571" y="510"/>
                    <a:pt x="572" y="512"/>
                    <a:pt x="573" y="515"/>
                  </a:cubicBezTo>
                  <a:cubicBezTo>
                    <a:pt x="578" y="524"/>
                    <a:pt x="582" y="533"/>
                    <a:pt x="584" y="543"/>
                  </a:cubicBezTo>
                  <a:cubicBezTo>
                    <a:pt x="588" y="562"/>
                    <a:pt x="576" y="574"/>
                    <a:pt x="562" y="585"/>
                  </a:cubicBezTo>
                  <a:cubicBezTo>
                    <a:pt x="552" y="593"/>
                    <a:pt x="533" y="597"/>
                    <a:pt x="521" y="599"/>
                  </a:cubicBezTo>
                  <a:cubicBezTo>
                    <a:pt x="507" y="601"/>
                    <a:pt x="494" y="602"/>
                    <a:pt x="481" y="603"/>
                  </a:cubicBezTo>
                  <a:cubicBezTo>
                    <a:pt x="459" y="605"/>
                    <a:pt x="432" y="606"/>
                    <a:pt x="424" y="631"/>
                  </a:cubicBezTo>
                  <a:cubicBezTo>
                    <a:pt x="423" y="637"/>
                    <a:pt x="423" y="643"/>
                    <a:pt x="422" y="650"/>
                  </a:cubicBezTo>
                  <a:cubicBezTo>
                    <a:pt x="421" y="664"/>
                    <a:pt x="422" y="679"/>
                    <a:pt x="426" y="693"/>
                  </a:cubicBezTo>
                  <a:cubicBezTo>
                    <a:pt x="431" y="710"/>
                    <a:pt x="437" y="726"/>
                    <a:pt x="444" y="742"/>
                  </a:cubicBezTo>
                  <a:cubicBezTo>
                    <a:pt x="395" y="741"/>
                    <a:pt x="347" y="740"/>
                    <a:pt x="298" y="739"/>
                  </a:cubicBezTo>
                  <a:cubicBezTo>
                    <a:pt x="232" y="737"/>
                    <a:pt x="166" y="735"/>
                    <a:pt x="99" y="733"/>
                  </a:cubicBezTo>
                  <a:cubicBezTo>
                    <a:pt x="94" y="733"/>
                    <a:pt x="88" y="733"/>
                    <a:pt x="83" y="733"/>
                  </a:cubicBezTo>
                  <a:cubicBezTo>
                    <a:pt x="96" y="715"/>
                    <a:pt x="110" y="697"/>
                    <a:pt x="119" y="676"/>
                  </a:cubicBezTo>
                  <a:cubicBezTo>
                    <a:pt x="125" y="663"/>
                    <a:pt x="129" y="650"/>
                    <a:pt x="132" y="637"/>
                  </a:cubicBezTo>
                  <a:cubicBezTo>
                    <a:pt x="136" y="612"/>
                    <a:pt x="133" y="586"/>
                    <a:pt x="126" y="562"/>
                  </a:cubicBezTo>
                  <a:cubicBezTo>
                    <a:pt x="118" y="531"/>
                    <a:pt x="100" y="502"/>
                    <a:pt x="81" y="477"/>
                  </a:cubicBezTo>
                  <a:cubicBezTo>
                    <a:pt x="76" y="471"/>
                    <a:pt x="72" y="467"/>
                    <a:pt x="68" y="461"/>
                  </a:cubicBezTo>
                  <a:cubicBezTo>
                    <a:pt x="59" y="450"/>
                    <a:pt x="51" y="439"/>
                    <a:pt x="44" y="428"/>
                  </a:cubicBezTo>
                  <a:cubicBezTo>
                    <a:pt x="45" y="428"/>
                    <a:pt x="45" y="429"/>
                    <a:pt x="45" y="429"/>
                  </a:cubicBezTo>
                  <a:cubicBezTo>
                    <a:pt x="23" y="393"/>
                    <a:pt x="8" y="353"/>
                    <a:pt x="2" y="310"/>
                  </a:cubicBezTo>
                  <a:cubicBezTo>
                    <a:pt x="0" y="293"/>
                    <a:pt x="0" y="277"/>
                    <a:pt x="1" y="260"/>
                  </a:cubicBezTo>
                  <a:cubicBezTo>
                    <a:pt x="1" y="252"/>
                    <a:pt x="3" y="244"/>
                    <a:pt x="4" y="236"/>
                  </a:cubicBezTo>
                  <a:cubicBezTo>
                    <a:pt x="5" y="225"/>
                    <a:pt x="8" y="214"/>
                    <a:pt x="12" y="204"/>
                  </a:cubicBezTo>
                  <a:cubicBezTo>
                    <a:pt x="13" y="198"/>
                    <a:pt x="15" y="192"/>
                    <a:pt x="17" y="186"/>
                  </a:cubicBezTo>
                  <a:cubicBezTo>
                    <a:pt x="19" y="181"/>
                    <a:pt x="21" y="174"/>
                    <a:pt x="24" y="170"/>
                  </a:cubicBezTo>
                  <a:cubicBezTo>
                    <a:pt x="23" y="171"/>
                    <a:pt x="23" y="171"/>
                    <a:pt x="23" y="171"/>
                  </a:cubicBezTo>
                  <a:cubicBezTo>
                    <a:pt x="38" y="139"/>
                    <a:pt x="53" y="110"/>
                    <a:pt x="77" y="85"/>
                  </a:cubicBezTo>
                  <a:cubicBezTo>
                    <a:pt x="77" y="85"/>
                    <a:pt x="77" y="86"/>
                    <a:pt x="76" y="86"/>
                  </a:cubicBezTo>
                  <a:cubicBezTo>
                    <a:pt x="80" y="80"/>
                    <a:pt x="87" y="75"/>
                    <a:pt x="92" y="71"/>
                  </a:cubicBezTo>
                  <a:cubicBezTo>
                    <a:pt x="99" y="65"/>
                    <a:pt x="106" y="59"/>
                    <a:pt x="114" y="53"/>
                  </a:cubicBezTo>
                  <a:cubicBezTo>
                    <a:pt x="129" y="43"/>
                    <a:pt x="146" y="34"/>
                    <a:pt x="163" y="27"/>
                  </a:cubicBezTo>
                  <a:cubicBezTo>
                    <a:pt x="198" y="12"/>
                    <a:pt x="236" y="4"/>
                    <a:pt x="274" y="1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78" name="Freeform 64"/>
            <p:cNvSpPr/>
            <p:nvPr/>
          </p:nvSpPr>
          <p:spPr bwMode="auto">
            <a:xfrm>
              <a:off x="4317852" y="1586633"/>
              <a:ext cx="3772680" cy="4492167"/>
            </a:xfrm>
            <a:custGeom>
              <a:avLst/>
              <a:gdLst>
                <a:gd name="T0" fmla="*/ 88 w 612"/>
                <a:gd name="T1" fmla="*/ 720 h 729"/>
                <a:gd name="T2" fmla="*/ 131 w 612"/>
                <a:gd name="T3" fmla="*/ 631 h 729"/>
                <a:gd name="T4" fmla="*/ 79 w 612"/>
                <a:gd name="T5" fmla="*/ 466 h 729"/>
                <a:gd name="T6" fmla="*/ 66 w 612"/>
                <a:gd name="T7" fmla="*/ 450 h 729"/>
                <a:gd name="T8" fmla="*/ 44 w 612"/>
                <a:gd name="T9" fmla="*/ 418 h 729"/>
                <a:gd name="T10" fmla="*/ 1 w 612"/>
                <a:gd name="T11" fmla="*/ 253 h 729"/>
                <a:gd name="T12" fmla="*/ 4 w 612"/>
                <a:gd name="T13" fmla="*/ 230 h 729"/>
                <a:gd name="T14" fmla="*/ 17 w 612"/>
                <a:gd name="T15" fmla="*/ 181 h 729"/>
                <a:gd name="T16" fmla="*/ 23 w 612"/>
                <a:gd name="T17" fmla="*/ 166 h 729"/>
                <a:gd name="T18" fmla="*/ 23 w 612"/>
                <a:gd name="T19" fmla="*/ 166 h 729"/>
                <a:gd name="T20" fmla="*/ 75 w 612"/>
                <a:gd name="T21" fmla="*/ 82 h 729"/>
                <a:gd name="T22" fmla="*/ 86 w 612"/>
                <a:gd name="T23" fmla="*/ 71 h 729"/>
                <a:gd name="T24" fmla="*/ 111 w 612"/>
                <a:gd name="T25" fmla="*/ 51 h 729"/>
                <a:gd name="T26" fmla="*/ 268 w 612"/>
                <a:gd name="T27" fmla="*/ 0 h 729"/>
                <a:gd name="T28" fmla="*/ 371 w 612"/>
                <a:gd name="T29" fmla="*/ 10 h 729"/>
                <a:gd name="T30" fmla="*/ 489 w 612"/>
                <a:gd name="T31" fmla="*/ 96 h 729"/>
                <a:gd name="T32" fmla="*/ 506 w 612"/>
                <a:gd name="T33" fmla="*/ 164 h 729"/>
                <a:gd name="T34" fmla="*/ 533 w 612"/>
                <a:gd name="T35" fmla="*/ 247 h 729"/>
                <a:gd name="T36" fmla="*/ 555 w 612"/>
                <a:gd name="T37" fmla="*/ 262 h 729"/>
                <a:gd name="T38" fmla="*/ 597 w 612"/>
                <a:gd name="T39" fmla="*/ 291 h 729"/>
                <a:gd name="T40" fmla="*/ 612 w 612"/>
                <a:gd name="T41" fmla="*/ 309 h 729"/>
                <a:gd name="T42" fmla="*/ 596 w 612"/>
                <a:gd name="T43" fmla="*/ 341 h 729"/>
                <a:gd name="T44" fmla="*/ 585 w 612"/>
                <a:gd name="T45" fmla="*/ 347 h 729"/>
                <a:gd name="T46" fmla="*/ 563 w 612"/>
                <a:gd name="T47" fmla="*/ 367 h 729"/>
                <a:gd name="T48" fmla="*/ 571 w 612"/>
                <a:gd name="T49" fmla="*/ 389 h 729"/>
                <a:gd name="T50" fmla="*/ 580 w 612"/>
                <a:gd name="T51" fmla="*/ 415 h 729"/>
                <a:gd name="T52" fmla="*/ 568 w 612"/>
                <a:gd name="T53" fmla="*/ 423 h 729"/>
                <a:gd name="T54" fmla="*/ 559 w 612"/>
                <a:gd name="T55" fmla="*/ 428 h 729"/>
                <a:gd name="T56" fmla="*/ 560 w 612"/>
                <a:gd name="T57" fmla="*/ 441 h 729"/>
                <a:gd name="T58" fmla="*/ 565 w 612"/>
                <a:gd name="T59" fmla="*/ 446 h 729"/>
                <a:gd name="T60" fmla="*/ 569 w 612"/>
                <a:gd name="T61" fmla="*/ 465 h 729"/>
                <a:gd name="T62" fmla="*/ 559 w 612"/>
                <a:gd name="T63" fmla="*/ 476 h 729"/>
                <a:gd name="T64" fmla="*/ 562 w 612"/>
                <a:gd name="T65" fmla="*/ 511 h 729"/>
                <a:gd name="T66" fmla="*/ 572 w 612"/>
                <a:gd name="T67" fmla="*/ 537 h 729"/>
                <a:gd name="T68" fmla="*/ 514 w 612"/>
                <a:gd name="T69" fmla="*/ 586 h 729"/>
                <a:gd name="T70" fmla="*/ 472 w 612"/>
                <a:gd name="T71" fmla="*/ 590 h 729"/>
                <a:gd name="T72" fmla="*/ 410 w 612"/>
                <a:gd name="T73" fmla="*/ 640 h 729"/>
                <a:gd name="T74" fmla="*/ 414 w 612"/>
                <a:gd name="T75" fmla="*/ 688 h 729"/>
                <a:gd name="T76" fmla="*/ 93 w 612"/>
                <a:gd name="T77" fmla="*/ 720 h 7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612" h="729">
                  <a:moveTo>
                    <a:pt x="93" y="720"/>
                  </a:moveTo>
                  <a:cubicBezTo>
                    <a:pt x="92" y="720"/>
                    <a:pt x="90" y="720"/>
                    <a:pt x="88" y="720"/>
                  </a:cubicBezTo>
                  <a:cubicBezTo>
                    <a:pt x="100" y="705"/>
                    <a:pt x="111" y="689"/>
                    <a:pt x="119" y="671"/>
                  </a:cubicBezTo>
                  <a:cubicBezTo>
                    <a:pt x="125" y="658"/>
                    <a:pt x="129" y="645"/>
                    <a:pt x="131" y="631"/>
                  </a:cubicBezTo>
                  <a:cubicBezTo>
                    <a:pt x="136" y="609"/>
                    <a:pt x="134" y="584"/>
                    <a:pt x="126" y="554"/>
                  </a:cubicBezTo>
                  <a:cubicBezTo>
                    <a:pt x="118" y="521"/>
                    <a:pt x="99" y="492"/>
                    <a:pt x="79" y="466"/>
                  </a:cubicBezTo>
                  <a:cubicBezTo>
                    <a:pt x="77" y="463"/>
                    <a:pt x="74" y="460"/>
                    <a:pt x="72" y="457"/>
                  </a:cubicBezTo>
                  <a:cubicBezTo>
                    <a:pt x="70" y="455"/>
                    <a:pt x="68" y="453"/>
                    <a:pt x="66" y="450"/>
                  </a:cubicBezTo>
                  <a:cubicBezTo>
                    <a:pt x="57" y="439"/>
                    <a:pt x="50" y="428"/>
                    <a:pt x="44" y="418"/>
                  </a:cubicBezTo>
                  <a:cubicBezTo>
                    <a:pt x="44" y="418"/>
                    <a:pt x="44" y="418"/>
                    <a:pt x="44" y="418"/>
                  </a:cubicBezTo>
                  <a:cubicBezTo>
                    <a:pt x="21" y="380"/>
                    <a:pt x="7" y="341"/>
                    <a:pt x="2" y="302"/>
                  </a:cubicBezTo>
                  <a:cubicBezTo>
                    <a:pt x="0" y="285"/>
                    <a:pt x="0" y="269"/>
                    <a:pt x="1" y="253"/>
                  </a:cubicBezTo>
                  <a:cubicBezTo>
                    <a:pt x="1" y="248"/>
                    <a:pt x="2" y="243"/>
                    <a:pt x="3" y="238"/>
                  </a:cubicBezTo>
                  <a:cubicBezTo>
                    <a:pt x="3" y="235"/>
                    <a:pt x="3" y="233"/>
                    <a:pt x="4" y="230"/>
                  </a:cubicBezTo>
                  <a:cubicBezTo>
                    <a:pt x="5" y="219"/>
                    <a:pt x="8" y="209"/>
                    <a:pt x="11" y="198"/>
                  </a:cubicBezTo>
                  <a:cubicBezTo>
                    <a:pt x="13" y="193"/>
                    <a:pt x="15" y="187"/>
                    <a:pt x="17" y="181"/>
                  </a:cubicBezTo>
                  <a:cubicBezTo>
                    <a:pt x="17" y="180"/>
                    <a:pt x="18" y="178"/>
                    <a:pt x="18" y="177"/>
                  </a:cubicBezTo>
                  <a:cubicBezTo>
                    <a:pt x="19" y="173"/>
                    <a:pt x="21" y="169"/>
                    <a:pt x="23" y="166"/>
                  </a:cubicBezTo>
                  <a:cubicBezTo>
                    <a:pt x="20" y="164"/>
                    <a:pt x="20" y="164"/>
                    <a:pt x="20" y="164"/>
                  </a:cubicBezTo>
                  <a:cubicBezTo>
                    <a:pt x="23" y="166"/>
                    <a:pt x="23" y="166"/>
                    <a:pt x="23" y="166"/>
                  </a:cubicBezTo>
                  <a:cubicBezTo>
                    <a:pt x="35" y="139"/>
                    <a:pt x="51" y="108"/>
                    <a:pt x="75" y="82"/>
                  </a:cubicBezTo>
                  <a:cubicBezTo>
                    <a:pt x="75" y="82"/>
                    <a:pt x="75" y="82"/>
                    <a:pt x="75" y="82"/>
                  </a:cubicBezTo>
                  <a:cubicBezTo>
                    <a:pt x="76" y="81"/>
                    <a:pt x="76" y="81"/>
                    <a:pt x="76" y="81"/>
                  </a:cubicBezTo>
                  <a:cubicBezTo>
                    <a:pt x="79" y="78"/>
                    <a:pt x="82" y="75"/>
                    <a:pt x="86" y="71"/>
                  </a:cubicBezTo>
                  <a:cubicBezTo>
                    <a:pt x="87" y="70"/>
                    <a:pt x="88" y="69"/>
                    <a:pt x="90" y="68"/>
                  </a:cubicBezTo>
                  <a:cubicBezTo>
                    <a:pt x="97" y="62"/>
                    <a:pt x="104" y="56"/>
                    <a:pt x="111" y="51"/>
                  </a:cubicBezTo>
                  <a:cubicBezTo>
                    <a:pt x="126" y="41"/>
                    <a:pt x="142" y="32"/>
                    <a:pt x="159" y="25"/>
                  </a:cubicBezTo>
                  <a:cubicBezTo>
                    <a:pt x="192" y="11"/>
                    <a:pt x="228" y="3"/>
                    <a:pt x="268" y="0"/>
                  </a:cubicBezTo>
                  <a:cubicBezTo>
                    <a:pt x="275" y="0"/>
                    <a:pt x="282" y="0"/>
                    <a:pt x="289" y="0"/>
                  </a:cubicBezTo>
                  <a:cubicBezTo>
                    <a:pt x="320" y="0"/>
                    <a:pt x="347" y="3"/>
                    <a:pt x="371" y="10"/>
                  </a:cubicBezTo>
                  <a:cubicBezTo>
                    <a:pt x="394" y="17"/>
                    <a:pt x="416" y="27"/>
                    <a:pt x="440" y="44"/>
                  </a:cubicBezTo>
                  <a:cubicBezTo>
                    <a:pt x="460" y="57"/>
                    <a:pt x="478" y="76"/>
                    <a:pt x="489" y="96"/>
                  </a:cubicBezTo>
                  <a:cubicBezTo>
                    <a:pt x="494" y="106"/>
                    <a:pt x="500" y="117"/>
                    <a:pt x="502" y="129"/>
                  </a:cubicBezTo>
                  <a:cubicBezTo>
                    <a:pt x="504" y="140"/>
                    <a:pt x="505" y="153"/>
                    <a:pt x="506" y="164"/>
                  </a:cubicBezTo>
                  <a:cubicBezTo>
                    <a:pt x="507" y="176"/>
                    <a:pt x="508" y="188"/>
                    <a:pt x="510" y="199"/>
                  </a:cubicBezTo>
                  <a:cubicBezTo>
                    <a:pt x="513" y="218"/>
                    <a:pt x="519" y="233"/>
                    <a:pt x="533" y="247"/>
                  </a:cubicBezTo>
                  <a:cubicBezTo>
                    <a:pt x="537" y="252"/>
                    <a:pt x="544" y="256"/>
                    <a:pt x="549" y="259"/>
                  </a:cubicBezTo>
                  <a:cubicBezTo>
                    <a:pt x="551" y="260"/>
                    <a:pt x="553" y="261"/>
                    <a:pt x="555" y="262"/>
                  </a:cubicBezTo>
                  <a:cubicBezTo>
                    <a:pt x="559" y="265"/>
                    <a:pt x="559" y="265"/>
                    <a:pt x="559" y="265"/>
                  </a:cubicBezTo>
                  <a:cubicBezTo>
                    <a:pt x="572" y="273"/>
                    <a:pt x="585" y="282"/>
                    <a:pt x="597" y="291"/>
                  </a:cubicBezTo>
                  <a:cubicBezTo>
                    <a:pt x="600" y="294"/>
                    <a:pt x="611" y="303"/>
                    <a:pt x="612" y="309"/>
                  </a:cubicBezTo>
                  <a:cubicBezTo>
                    <a:pt x="612" y="309"/>
                    <a:pt x="612" y="309"/>
                    <a:pt x="612" y="309"/>
                  </a:cubicBezTo>
                  <a:cubicBezTo>
                    <a:pt x="612" y="314"/>
                    <a:pt x="611" y="330"/>
                    <a:pt x="603" y="336"/>
                  </a:cubicBezTo>
                  <a:cubicBezTo>
                    <a:pt x="601" y="338"/>
                    <a:pt x="598" y="339"/>
                    <a:pt x="596" y="341"/>
                  </a:cubicBezTo>
                  <a:cubicBezTo>
                    <a:pt x="593" y="342"/>
                    <a:pt x="593" y="342"/>
                    <a:pt x="593" y="342"/>
                  </a:cubicBezTo>
                  <a:cubicBezTo>
                    <a:pt x="590" y="344"/>
                    <a:pt x="587" y="346"/>
                    <a:pt x="585" y="347"/>
                  </a:cubicBezTo>
                  <a:cubicBezTo>
                    <a:pt x="584" y="348"/>
                    <a:pt x="582" y="349"/>
                    <a:pt x="581" y="349"/>
                  </a:cubicBezTo>
                  <a:cubicBezTo>
                    <a:pt x="574" y="353"/>
                    <a:pt x="565" y="358"/>
                    <a:pt x="563" y="367"/>
                  </a:cubicBezTo>
                  <a:cubicBezTo>
                    <a:pt x="561" y="376"/>
                    <a:pt x="566" y="382"/>
                    <a:pt x="569" y="386"/>
                  </a:cubicBezTo>
                  <a:cubicBezTo>
                    <a:pt x="570" y="387"/>
                    <a:pt x="571" y="388"/>
                    <a:pt x="571" y="389"/>
                  </a:cubicBezTo>
                  <a:cubicBezTo>
                    <a:pt x="574" y="393"/>
                    <a:pt x="575" y="396"/>
                    <a:pt x="576" y="398"/>
                  </a:cubicBezTo>
                  <a:cubicBezTo>
                    <a:pt x="579" y="404"/>
                    <a:pt x="580" y="410"/>
                    <a:pt x="580" y="415"/>
                  </a:cubicBezTo>
                  <a:cubicBezTo>
                    <a:pt x="579" y="418"/>
                    <a:pt x="572" y="421"/>
                    <a:pt x="568" y="423"/>
                  </a:cubicBezTo>
                  <a:cubicBezTo>
                    <a:pt x="568" y="423"/>
                    <a:pt x="568" y="423"/>
                    <a:pt x="568" y="423"/>
                  </a:cubicBezTo>
                  <a:cubicBezTo>
                    <a:pt x="567" y="423"/>
                    <a:pt x="567" y="424"/>
                    <a:pt x="566" y="424"/>
                  </a:cubicBezTo>
                  <a:cubicBezTo>
                    <a:pt x="564" y="425"/>
                    <a:pt x="561" y="426"/>
                    <a:pt x="559" y="428"/>
                  </a:cubicBezTo>
                  <a:cubicBezTo>
                    <a:pt x="557" y="430"/>
                    <a:pt x="556" y="432"/>
                    <a:pt x="556" y="434"/>
                  </a:cubicBezTo>
                  <a:cubicBezTo>
                    <a:pt x="556" y="437"/>
                    <a:pt x="558" y="439"/>
                    <a:pt x="560" y="441"/>
                  </a:cubicBezTo>
                  <a:cubicBezTo>
                    <a:pt x="561" y="441"/>
                    <a:pt x="561" y="441"/>
                    <a:pt x="561" y="441"/>
                  </a:cubicBezTo>
                  <a:cubicBezTo>
                    <a:pt x="562" y="443"/>
                    <a:pt x="564" y="445"/>
                    <a:pt x="565" y="446"/>
                  </a:cubicBezTo>
                  <a:cubicBezTo>
                    <a:pt x="569" y="452"/>
                    <a:pt x="573" y="461"/>
                    <a:pt x="570" y="464"/>
                  </a:cubicBezTo>
                  <a:cubicBezTo>
                    <a:pt x="569" y="465"/>
                    <a:pt x="569" y="465"/>
                    <a:pt x="569" y="465"/>
                  </a:cubicBezTo>
                  <a:cubicBezTo>
                    <a:pt x="569" y="466"/>
                    <a:pt x="568" y="466"/>
                    <a:pt x="567" y="467"/>
                  </a:cubicBezTo>
                  <a:cubicBezTo>
                    <a:pt x="564" y="471"/>
                    <a:pt x="561" y="474"/>
                    <a:pt x="559" y="476"/>
                  </a:cubicBezTo>
                  <a:cubicBezTo>
                    <a:pt x="556" y="481"/>
                    <a:pt x="552" y="489"/>
                    <a:pt x="558" y="502"/>
                  </a:cubicBezTo>
                  <a:cubicBezTo>
                    <a:pt x="559" y="505"/>
                    <a:pt x="561" y="508"/>
                    <a:pt x="562" y="511"/>
                  </a:cubicBezTo>
                  <a:cubicBezTo>
                    <a:pt x="563" y="512"/>
                    <a:pt x="563" y="512"/>
                    <a:pt x="563" y="512"/>
                  </a:cubicBezTo>
                  <a:cubicBezTo>
                    <a:pt x="567" y="520"/>
                    <a:pt x="571" y="528"/>
                    <a:pt x="572" y="537"/>
                  </a:cubicBezTo>
                  <a:cubicBezTo>
                    <a:pt x="575" y="552"/>
                    <a:pt x="567" y="562"/>
                    <a:pt x="552" y="574"/>
                  </a:cubicBezTo>
                  <a:cubicBezTo>
                    <a:pt x="542" y="581"/>
                    <a:pt x="523" y="585"/>
                    <a:pt x="514" y="586"/>
                  </a:cubicBezTo>
                  <a:cubicBezTo>
                    <a:pt x="501" y="588"/>
                    <a:pt x="489" y="589"/>
                    <a:pt x="477" y="590"/>
                  </a:cubicBezTo>
                  <a:cubicBezTo>
                    <a:pt x="472" y="590"/>
                    <a:pt x="472" y="590"/>
                    <a:pt x="472" y="590"/>
                  </a:cubicBezTo>
                  <a:cubicBezTo>
                    <a:pt x="451" y="592"/>
                    <a:pt x="421" y="594"/>
                    <a:pt x="413" y="622"/>
                  </a:cubicBezTo>
                  <a:cubicBezTo>
                    <a:pt x="411" y="628"/>
                    <a:pt x="411" y="634"/>
                    <a:pt x="410" y="640"/>
                  </a:cubicBezTo>
                  <a:cubicBezTo>
                    <a:pt x="410" y="643"/>
                    <a:pt x="410" y="643"/>
                    <a:pt x="410" y="643"/>
                  </a:cubicBezTo>
                  <a:cubicBezTo>
                    <a:pt x="409" y="660"/>
                    <a:pt x="411" y="675"/>
                    <a:pt x="414" y="688"/>
                  </a:cubicBezTo>
                  <a:cubicBezTo>
                    <a:pt x="418" y="702"/>
                    <a:pt x="423" y="716"/>
                    <a:pt x="429" y="729"/>
                  </a:cubicBezTo>
                  <a:cubicBezTo>
                    <a:pt x="93" y="720"/>
                    <a:pt x="93" y="720"/>
                    <a:pt x="93" y="72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79" name="Freeform 76"/>
            <p:cNvSpPr/>
            <p:nvPr/>
          </p:nvSpPr>
          <p:spPr bwMode="auto">
            <a:xfrm>
              <a:off x="7844054" y="3947407"/>
              <a:ext cx="5699" cy="12823"/>
            </a:xfrm>
            <a:custGeom>
              <a:avLst/>
              <a:gdLst>
                <a:gd name="T0" fmla="*/ 0 w 4"/>
                <a:gd name="T1" fmla="*/ 9 h 9"/>
                <a:gd name="T2" fmla="*/ 0 w 4"/>
                <a:gd name="T3" fmla="*/ 9 h 9"/>
                <a:gd name="T4" fmla="*/ 0 w 4"/>
                <a:gd name="T5" fmla="*/ 9 h 9"/>
                <a:gd name="T6" fmla="*/ 4 w 4"/>
                <a:gd name="T7" fmla="*/ 0 h 9"/>
                <a:gd name="T8" fmla="*/ 0 w 4"/>
                <a:gd name="T9" fmla="*/ 9 h 9"/>
                <a:gd name="T10" fmla="*/ 0 w 4"/>
                <a:gd name="T11" fmla="*/ 9 h 9"/>
                <a:gd name="T12" fmla="*/ 0 w 4"/>
                <a:gd name="T13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9">
                  <a:moveTo>
                    <a:pt x="0" y="9"/>
                  </a:moveTo>
                  <a:lnTo>
                    <a:pt x="0" y="9"/>
                  </a:lnTo>
                  <a:lnTo>
                    <a:pt x="0" y="9"/>
                  </a:lnTo>
                  <a:lnTo>
                    <a:pt x="4" y="0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80" name="Freeform 77"/>
            <p:cNvSpPr/>
            <p:nvPr/>
          </p:nvSpPr>
          <p:spPr bwMode="auto">
            <a:xfrm>
              <a:off x="7844054" y="3960229"/>
              <a:ext cx="0" cy="5699"/>
            </a:xfrm>
            <a:custGeom>
              <a:avLst/>
              <a:gdLst>
                <a:gd name="T0" fmla="*/ 0 h 4"/>
                <a:gd name="T1" fmla="*/ 4 h 4"/>
                <a:gd name="T2" fmla="*/ 0 h 4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4">
                  <a:moveTo>
                    <a:pt x="0" y="0"/>
                  </a:moveTo>
                  <a:lnTo>
                    <a:pt x="0" y="4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81" name="Freeform 78"/>
            <p:cNvSpPr/>
            <p:nvPr/>
          </p:nvSpPr>
          <p:spPr bwMode="auto">
            <a:xfrm>
              <a:off x="7844054" y="3965928"/>
              <a:ext cx="0" cy="5699"/>
            </a:xfrm>
            <a:custGeom>
              <a:avLst/>
              <a:gdLst>
                <a:gd name="T0" fmla="*/ 4 h 4"/>
                <a:gd name="T1" fmla="*/ 4 h 4"/>
                <a:gd name="T2" fmla="*/ 0 h 4"/>
                <a:gd name="T3" fmla="*/ 0 h 4"/>
                <a:gd name="T4" fmla="*/ 0 h 4"/>
                <a:gd name="T5" fmla="*/ 0 h 4"/>
                <a:gd name="T6" fmla="*/ 4 h 4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</a:cxnLst>
              <a:rect l="0" t="0" r="r" b="b"/>
              <a:pathLst>
                <a:path h="4">
                  <a:moveTo>
                    <a:pt x="0" y="4"/>
                  </a:moveTo>
                  <a:lnTo>
                    <a:pt x="0" y="4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82" name="Freeform 79"/>
            <p:cNvSpPr/>
            <p:nvPr/>
          </p:nvSpPr>
          <p:spPr bwMode="auto">
            <a:xfrm>
              <a:off x="7868275" y="3990149"/>
              <a:ext cx="5699" cy="7124"/>
            </a:xfrm>
            <a:custGeom>
              <a:avLst/>
              <a:gdLst>
                <a:gd name="T0" fmla="*/ 4 w 4"/>
                <a:gd name="T1" fmla="*/ 0 h 5"/>
                <a:gd name="T2" fmla="*/ 4 w 4"/>
                <a:gd name="T3" fmla="*/ 0 h 5"/>
                <a:gd name="T4" fmla="*/ 0 w 4"/>
                <a:gd name="T5" fmla="*/ 5 h 5"/>
                <a:gd name="T6" fmla="*/ 4 w 4"/>
                <a:gd name="T7" fmla="*/ 5 h 5"/>
                <a:gd name="T8" fmla="*/ 4 w 4"/>
                <a:gd name="T9" fmla="*/ 5 h 5"/>
                <a:gd name="T10" fmla="*/ 4 w 4"/>
                <a:gd name="T1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5">
                  <a:moveTo>
                    <a:pt x="4" y="0"/>
                  </a:moveTo>
                  <a:lnTo>
                    <a:pt x="4" y="0"/>
                  </a:lnTo>
                  <a:lnTo>
                    <a:pt x="0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83" name="Rectangle 80"/>
            <p:cNvSpPr>
              <a:spLocks noChangeArrowheads="1"/>
            </p:cNvSpPr>
            <p:nvPr/>
          </p:nvSpPr>
          <p:spPr bwMode="auto">
            <a:xfrm>
              <a:off x="7868275" y="3997272"/>
              <a:ext cx="1425" cy="5699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84" name="Rectangle 81"/>
            <p:cNvSpPr>
              <a:spLocks noChangeArrowheads="1"/>
            </p:cNvSpPr>
            <p:nvPr/>
          </p:nvSpPr>
          <p:spPr bwMode="auto">
            <a:xfrm>
              <a:off x="7825533" y="4310712"/>
              <a:ext cx="1425" cy="142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85" name="Rectangle 82"/>
            <p:cNvSpPr>
              <a:spLocks noChangeArrowheads="1"/>
            </p:cNvSpPr>
            <p:nvPr/>
          </p:nvSpPr>
          <p:spPr bwMode="auto">
            <a:xfrm>
              <a:off x="7849753" y="4347755"/>
              <a:ext cx="1425" cy="142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86" name="Rectangle 83"/>
            <p:cNvSpPr>
              <a:spLocks noChangeArrowheads="1"/>
            </p:cNvSpPr>
            <p:nvPr/>
          </p:nvSpPr>
          <p:spPr bwMode="auto">
            <a:xfrm>
              <a:off x="7849753" y="4347755"/>
              <a:ext cx="1425" cy="5699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87" name="Rectangle 84"/>
            <p:cNvSpPr>
              <a:spLocks noChangeArrowheads="1"/>
            </p:cNvSpPr>
            <p:nvPr/>
          </p:nvSpPr>
          <p:spPr bwMode="auto">
            <a:xfrm>
              <a:off x="7873973" y="4427540"/>
              <a:ext cx="1425" cy="142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88" name="Rectangle 85"/>
            <p:cNvSpPr>
              <a:spLocks noChangeArrowheads="1"/>
            </p:cNvSpPr>
            <p:nvPr/>
          </p:nvSpPr>
          <p:spPr bwMode="auto">
            <a:xfrm>
              <a:off x="7992225" y="3725149"/>
              <a:ext cx="1425" cy="142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89" name="Freeform 86"/>
            <p:cNvSpPr/>
            <p:nvPr/>
          </p:nvSpPr>
          <p:spPr bwMode="auto">
            <a:xfrm>
              <a:off x="7844054" y="3947407"/>
              <a:ext cx="5699" cy="12823"/>
            </a:xfrm>
            <a:custGeom>
              <a:avLst/>
              <a:gdLst>
                <a:gd name="T0" fmla="*/ 0 w 4"/>
                <a:gd name="T1" fmla="*/ 9 h 9"/>
                <a:gd name="T2" fmla="*/ 0 w 4"/>
                <a:gd name="T3" fmla="*/ 9 h 9"/>
                <a:gd name="T4" fmla="*/ 0 w 4"/>
                <a:gd name="T5" fmla="*/ 9 h 9"/>
                <a:gd name="T6" fmla="*/ 4 w 4"/>
                <a:gd name="T7" fmla="*/ 0 h 9"/>
                <a:gd name="T8" fmla="*/ 0 w 4"/>
                <a:gd name="T9" fmla="*/ 9 h 9"/>
                <a:gd name="T10" fmla="*/ 0 w 4"/>
                <a:gd name="T11" fmla="*/ 9 h 9"/>
                <a:gd name="T12" fmla="*/ 0 w 4"/>
                <a:gd name="T13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9">
                  <a:moveTo>
                    <a:pt x="0" y="9"/>
                  </a:moveTo>
                  <a:lnTo>
                    <a:pt x="0" y="9"/>
                  </a:lnTo>
                  <a:lnTo>
                    <a:pt x="0" y="9"/>
                  </a:lnTo>
                  <a:lnTo>
                    <a:pt x="4" y="0"/>
                  </a:lnTo>
                  <a:lnTo>
                    <a:pt x="0" y="9"/>
                  </a:lnTo>
                  <a:lnTo>
                    <a:pt x="0" y="9"/>
                  </a:lnTo>
                  <a:lnTo>
                    <a:pt x="0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90" name="Freeform 87"/>
            <p:cNvSpPr/>
            <p:nvPr/>
          </p:nvSpPr>
          <p:spPr bwMode="auto">
            <a:xfrm>
              <a:off x="7844054" y="3960229"/>
              <a:ext cx="0" cy="5699"/>
            </a:xfrm>
            <a:custGeom>
              <a:avLst/>
              <a:gdLst>
                <a:gd name="T0" fmla="*/ 0 h 4"/>
                <a:gd name="T1" fmla="*/ 4 h 4"/>
                <a:gd name="T2" fmla="*/ 0 h 4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4">
                  <a:moveTo>
                    <a:pt x="0" y="0"/>
                  </a:moveTo>
                  <a:lnTo>
                    <a:pt x="0" y="4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91" name="Freeform 88"/>
            <p:cNvSpPr/>
            <p:nvPr/>
          </p:nvSpPr>
          <p:spPr bwMode="auto">
            <a:xfrm>
              <a:off x="7844054" y="3965928"/>
              <a:ext cx="0" cy="5699"/>
            </a:xfrm>
            <a:custGeom>
              <a:avLst/>
              <a:gdLst>
                <a:gd name="T0" fmla="*/ 4 h 4"/>
                <a:gd name="T1" fmla="*/ 4 h 4"/>
                <a:gd name="T2" fmla="*/ 0 h 4"/>
                <a:gd name="T3" fmla="*/ 0 h 4"/>
                <a:gd name="T4" fmla="*/ 0 h 4"/>
                <a:gd name="T5" fmla="*/ 0 h 4"/>
                <a:gd name="T6" fmla="*/ 4 h 4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</a:cxnLst>
              <a:rect l="0" t="0" r="r" b="b"/>
              <a:pathLst>
                <a:path h="4">
                  <a:moveTo>
                    <a:pt x="0" y="4"/>
                  </a:moveTo>
                  <a:lnTo>
                    <a:pt x="0" y="4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92" name="Freeform 89"/>
            <p:cNvSpPr/>
            <p:nvPr/>
          </p:nvSpPr>
          <p:spPr bwMode="auto">
            <a:xfrm>
              <a:off x="7868275" y="3990149"/>
              <a:ext cx="5699" cy="7124"/>
            </a:xfrm>
            <a:custGeom>
              <a:avLst/>
              <a:gdLst>
                <a:gd name="T0" fmla="*/ 4 w 4"/>
                <a:gd name="T1" fmla="*/ 0 h 5"/>
                <a:gd name="T2" fmla="*/ 4 w 4"/>
                <a:gd name="T3" fmla="*/ 0 h 5"/>
                <a:gd name="T4" fmla="*/ 0 w 4"/>
                <a:gd name="T5" fmla="*/ 5 h 5"/>
                <a:gd name="T6" fmla="*/ 4 w 4"/>
                <a:gd name="T7" fmla="*/ 5 h 5"/>
                <a:gd name="T8" fmla="*/ 4 w 4"/>
                <a:gd name="T9" fmla="*/ 5 h 5"/>
                <a:gd name="T10" fmla="*/ 4 w 4"/>
                <a:gd name="T1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5">
                  <a:moveTo>
                    <a:pt x="4" y="0"/>
                  </a:moveTo>
                  <a:lnTo>
                    <a:pt x="4" y="0"/>
                  </a:lnTo>
                  <a:lnTo>
                    <a:pt x="0" y="5"/>
                  </a:lnTo>
                  <a:lnTo>
                    <a:pt x="4" y="5"/>
                  </a:lnTo>
                  <a:lnTo>
                    <a:pt x="4" y="5"/>
                  </a:lnTo>
                  <a:lnTo>
                    <a:pt x="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93" name="Rectangle 90"/>
            <p:cNvSpPr>
              <a:spLocks noChangeArrowheads="1"/>
            </p:cNvSpPr>
            <p:nvPr/>
          </p:nvSpPr>
          <p:spPr bwMode="auto">
            <a:xfrm>
              <a:off x="7868275" y="3997272"/>
              <a:ext cx="1425" cy="5699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94" name="Freeform 91"/>
            <p:cNvSpPr/>
            <p:nvPr/>
          </p:nvSpPr>
          <p:spPr bwMode="auto">
            <a:xfrm>
              <a:off x="7905317" y="402719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95" name="Freeform 92"/>
            <p:cNvSpPr/>
            <p:nvPr/>
          </p:nvSpPr>
          <p:spPr bwMode="auto">
            <a:xfrm>
              <a:off x="7923838" y="4162540"/>
              <a:ext cx="0" cy="7124"/>
            </a:xfrm>
            <a:custGeom>
              <a:avLst/>
              <a:gdLst>
                <a:gd name="T0" fmla="*/ 5 h 5"/>
                <a:gd name="T1" fmla="*/ 0 h 5"/>
                <a:gd name="T2" fmla="*/ 5 h 5"/>
                <a:gd name="T3" fmla="*/ 5 h 5"/>
                <a:gd name="T4" fmla="*/ 5 h 5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5">
                  <a:moveTo>
                    <a:pt x="0" y="5"/>
                  </a:moveTo>
                  <a:lnTo>
                    <a:pt x="0" y="0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96" name="Rectangle 93"/>
            <p:cNvSpPr>
              <a:spLocks noChangeArrowheads="1"/>
            </p:cNvSpPr>
            <p:nvPr/>
          </p:nvSpPr>
          <p:spPr bwMode="auto">
            <a:xfrm>
              <a:off x="7825533" y="4310712"/>
              <a:ext cx="1425" cy="142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97" name="Rectangle 94"/>
            <p:cNvSpPr>
              <a:spLocks noChangeArrowheads="1"/>
            </p:cNvSpPr>
            <p:nvPr/>
          </p:nvSpPr>
          <p:spPr bwMode="auto">
            <a:xfrm>
              <a:off x="7831232" y="4316411"/>
              <a:ext cx="1425" cy="142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98" name="Rectangle 95"/>
            <p:cNvSpPr>
              <a:spLocks noChangeArrowheads="1"/>
            </p:cNvSpPr>
            <p:nvPr/>
          </p:nvSpPr>
          <p:spPr bwMode="auto">
            <a:xfrm>
              <a:off x="7849753" y="4347755"/>
              <a:ext cx="1425" cy="142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499" name="Rectangle 96"/>
            <p:cNvSpPr>
              <a:spLocks noChangeArrowheads="1"/>
            </p:cNvSpPr>
            <p:nvPr/>
          </p:nvSpPr>
          <p:spPr bwMode="auto">
            <a:xfrm>
              <a:off x="7849753" y="4347755"/>
              <a:ext cx="1425" cy="5699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500" name="Rectangle 97"/>
            <p:cNvSpPr>
              <a:spLocks noChangeArrowheads="1"/>
            </p:cNvSpPr>
            <p:nvPr/>
          </p:nvSpPr>
          <p:spPr bwMode="auto">
            <a:xfrm>
              <a:off x="7855452" y="4360578"/>
              <a:ext cx="1425" cy="142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501" name="Rectangle 98"/>
            <p:cNvSpPr>
              <a:spLocks noChangeArrowheads="1"/>
            </p:cNvSpPr>
            <p:nvPr/>
          </p:nvSpPr>
          <p:spPr bwMode="auto">
            <a:xfrm>
              <a:off x="7873973" y="4427540"/>
              <a:ext cx="1425" cy="142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502" name="Freeform 99"/>
            <p:cNvSpPr/>
            <p:nvPr/>
          </p:nvSpPr>
          <p:spPr bwMode="auto">
            <a:xfrm>
              <a:off x="7873973" y="4446062"/>
              <a:ext cx="0" cy="7124"/>
            </a:xfrm>
            <a:custGeom>
              <a:avLst/>
              <a:gdLst>
                <a:gd name="T0" fmla="*/ 5 h 5"/>
                <a:gd name="T1" fmla="*/ 0 h 5"/>
                <a:gd name="T2" fmla="*/ 5 h 5"/>
                <a:gd name="T3" fmla="*/ 5 h 5"/>
                <a:gd name="T4" fmla="*/ 5 h 5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5">
                  <a:moveTo>
                    <a:pt x="0" y="5"/>
                  </a:moveTo>
                  <a:lnTo>
                    <a:pt x="0" y="0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503" name="Freeform 100"/>
            <p:cNvSpPr/>
            <p:nvPr/>
          </p:nvSpPr>
          <p:spPr bwMode="auto">
            <a:xfrm>
              <a:off x="7862576" y="4464583"/>
              <a:ext cx="5699" cy="0"/>
            </a:xfrm>
            <a:custGeom>
              <a:avLst/>
              <a:gdLst>
                <a:gd name="T0" fmla="*/ 4 w 4"/>
                <a:gd name="T1" fmla="*/ 4 w 4"/>
                <a:gd name="T2" fmla="*/ 4 w 4"/>
                <a:gd name="T3" fmla="*/ 0 w 4"/>
                <a:gd name="T4" fmla="*/ 4 w 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4">
                  <a:moveTo>
                    <a:pt x="4" y="0"/>
                  </a:moveTo>
                  <a:lnTo>
                    <a:pt x="4" y="0"/>
                  </a:lnTo>
                  <a:lnTo>
                    <a:pt x="4" y="0"/>
                  </a:lnTo>
                  <a:lnTo>
                    <a:pt x="0" y="0"/>
                  </a:lnTo>
                  <a:lnTo>
                    <a:pt x="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504" name="Freeform 101"/>
            <p:cNvSpPr/>
            <p:nvPr/>
          </p:nvSpPr>
          <p:spPr bwMode="auto">
            <a:xfrm>
              <a:off x="7836931" y="4490228"/>
              <a:ext cx="0" cy="5699"/>
            </a:xfrm>
            <a:custGeom>
              <a:avLst/>
              <a:gdLst>
                <a:gd name="T0" fmla="*/ 0 h 4"/>
                <a:gd name="T1" fmla="*/ 4 h 4"/>
                <a:gd name="T2" fmla="*/ 4 h 4"/>
                <a:gd name="T3" fmla="*/ 4 h 4"/>
                <a:gd name="T4" fmla="*/ 0 h 4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4">
                  <a:moveTo>
                    <a:pt x="0" y="0"/>
                  </a:moveTo>
                  <a:lnTo>
                    <a:pt x="0" y="4"/>
                  </a:lnTo>
                  <a:lnTo>
                    <a:pt x="0" y="4"/>
                  </a:lnTo>
                  <a:lnTo>
                    <a:pt x="0" y="4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  <p:sp>
          <p:nvSpPr>
            <p:cNvPr id="505" name="Freeform 102"/>
            <p:cNvSpPr/>
            <p:nvPr/>
          </p:nvSpPr>
          <p:spPr bwMode="auto">
            <a:xfrm>
              <a:off x="4254884" y="1543891"/>
              <a:ext cx="3846766" cy="4571951"/>
            </a:xfrm>
            <a:custGeom>
              <a:avLst/>
              <a:gdLst>
                <a:gd name="T0" fmla="*/ 274 w 624"/>
                <a:gd name="T1" fmla="*/ 1 h 742"/>
                <a:gd name="T2" fmla="*/ 379 w 624"/>
                <a:gd name="T3" fmla="*/ 11 h 742"/>
                <a:gd name="T4" fmla="*/ 450 w 624"/>
                <a:gd name="T5" fmla="*/ 46 h 742"/>
                <a:gd name="T6" fmla="*/ 500 w 624"/>
                <a:gd name="T7" fmla="*/ 100 h 742"/>
                <a:gd name="T8" fmla="*/ 514 w 624"/>
                <a:gd name="T9" fmla="*/ 135 h 742"/>
                <a:gd name="T10" fmla="*/ 522 w 624"/>
                <a:gd name="T11" fmla="*/ 205 h 742"/>
                <a:gd name="T12" fmla="*/ 543 w 624"/>
                <a:gd name="T13" fmla="*/ 250 h 742"/>
                <a:gd name="T14" fmla="*/ 564 w 624"/>
                <a:gd name="T15" fmla="*/ 264 h 742"/>
                <a:gd name="T16" fmla="*/ 606 w 624"/>
                <a:gd name="T17" fmla="*/ 294 h 742"/>
                <a:gd name="T18" fmla="*/ 624 w 624"/>
                <a:gd name="T19" fmla="*/ 316 h 742"/>
                <a:gd name="T20" fmla="*/ 613 w 624"/>
                <a:gd name="T21" fmla="*/ 348 h 742"/>
                <a:gd name="T22" fmla="*/ 605 w 624"/>
                <a:gd name="T23" fmla="*/ 353 h 742"/>
                <a:gd name="T24" fmla="*/ 594 w 624"/>
                <a:gd name="T25" fmla="*/ 359 h 742"/>
                <a:gd name="T26" fmla="*/ 575 w 624"/>
                <a:gd name="T27" fmla="*/ 376 h 742"/>
                <a:gd name="T28" fmla="*/ 582 w 624"/>
                <a:gd name="T29" fmla="*/ 393 h 742"/>
                <a:gd name="T30" fmla="*/ 588 w 624"/>
                <a:gd name="T31" fmla="*/ 403 h 742"/>
                <a:gd name="T32" fmla="*/ 592 w 624"/>
                <a:gd name="T33" fmla="*/ 423 h 742"/>
                <a:gd name="T34" fmla="*/ 576 w 624"/>
                <a:gd name="T35" fmla="*/ 436 h 742"/>
                <a:gd name="T36" fmla="*/ 569 w 624"/>
                <a:gd name="T37" fmla="*/ 439 h 742"/>
                <a:gd name="T38" fmla="*/ 571 w 624"/>
                <a:gd name="T39" fmla="*/ 444 h 742"/>
                <a:gd name="T40" fmla="*/ 576 w 624"/>
                <a:gd name="T41" fmla="*/ 450 h 742"/>
                <a:gd name="T42" fmla="*/ 581 w 624"/>
                <a:gd name="T43" fmla="*/ 475 h 742"/>
                <a:gd name="T44" fmla="*/ 570 w 624"/>
                <a:gd name="T45" fmla="*/ 486 h 742"/>
                <a:gd name="T46" fmla="*/ 570 w 624"/>
                <a:gd name="T47" fmla="*/ 507 h 742"/>
                <a:gd name="T48" fmla="*/ 573 w 624"/>
                <a:gd name="T49" fmla="*/ 515 h 742"/>
                <a:gd name="T50" fmla="*/ 584 w 624"/>
                <a:gd name="T51" fmla="*/ 543 h 742"/>
                <a:gd name="T52" fmla="*/ 562 w 624"/>
                <a:gd name="T53" fmla="*/ 585 h 742"/>
                <a:gd name="T54" fmla="*/ 521 w 624"/>
                <a:gd name="T55" fmla="*/ 599 h 742"/>
                <a:gd name="T56" fmla="*/ 481 w 624"/>
                <a:gd name="T57" fmla="*/ 603 h 742"/>
                <a:gd name="T58" fmla="*/ 424 w 624"/>
                <a:gd name="T59" fmla="*/ 631 h 742"/>
                <a:gd name="T60" fmla="*/ 422 w 624"/>
                <a:gd name="T61" fmla="*/ 650 h 742"/>
                <a:gd name="T62" fmla="*/ 426 w 624"/>
                <a:gd name="T63" fmla="*/ 693 h 742"/>
                <a:gd name="T64" fmla="*/ 444 w 624"/>
                <a:gd name="T65" fmla="*/ 742 h 742"/>
                <a:gd name="T66" fmla="*/ 298 w 624"/>
                <a:gd name="T67" fmla="*/ 739 h 742"/>
                <a:gd name="T68" fmla="*/ 99 w 624"/>
                <a:gd name="T69" fmla="*/ 733 h 742"/>
                <a:gd name="T70" fmla="*/ 83 w 624"/>
                <a:gd name="T71" fmla="*/ 733 h 742"/>
                <a:gd name="T72" fmla="*/ 119 w 624"/>
                <a:gd name="T73" fmla="*/ 676 h 742"/>
                <a:gd name="T74" fmla="*/ 132 w 624"/>
                <a:gd name="T75" fmla="*/ 637 h 742"/>
                <a:gd name="T76" fmla="*/ 126 w 624"/>
                <a:gd name="T77" fmla="*/ 562 h 742"/>
                <a:gd name="T78" fmla="*/ 81 w 624"/>
                <a:gd name="T79" fmla="*/ 477 h 742"/>
                <a:gd name="T80" fmla="*/ 68 w 624"/>
                <a:gd name="T81" fmla="*/ 461 h 742"/>
                <a:gd name="T82" fmla="*/ 44 w 624"/>
                <a:gd name="T83" fmla="*/ 428 h 742"/>
                <a:gd name="T84" fmla="*/ 45 w 624"/>
                <a:gd name="T85" fmla="*/ 429 h 742"/>
                <a:gd name="T86" fmla="*/ 2 w 624"/>
                <a:gd name="T87" fmla="*/ 310 h 742"/>
                <a:gd name="T88" fmla="*/ 1 w 624"/>
                <a:gd name="T89" fmla="*/ 260 h 742"/>
                <a:gd name="T90" fmla="*/ 4 w 624"/>
                <a:gd name="T91" fmla="*/ 236 h 742"/>
                <a:gd name="T92" fmla="*/ 12 w 624"/>
                <a:gd name="T93" fmla="*/ 204 h 742"/>
                <a:gd name="T94" fmla="*/ 17 w 624"/>
                <a:gd name="T95" fmla="*/ 186 h 742"/>
                <a:gd name="T96" fmla="*/ 24 w 624"/>
                <a:gd name="T97" fmla="*/ 170 h 742"/>
                <a:gd name="T98" fmla="*/ 23 w 624"/>
                <a:gd name="T99" fmla="*/ 171 h 742"/>
                <a:gd name="T100" fmla="*/ 77 w 624"/>
                <a:gd name="T101" fmla="*/ 85 h 742"/>
                <a:gd name="T102" fmla="*/ 76 w 624"/>
                <a:gd name="T103" fmla="*/ 86 h 742"/>
                <a:gd name="T104" fmla="*/ 92 w 624"/>
                <a:gd name="T105" fmla="*/ 71 h 742"/>
                <a:gd name="T106" fmla="*/ 114 w 624"/>
                <a:gd name="T107" fmla="*/ 53 h 742"/>
                <a:gd name="T108" fmla="*/ 163 w 624"/>
                <a:gd name="T109" fmla="*/ 27 h 742"/>
                <a:gd name="T110" fmla="*/ 274 w 624"/>
                <a:gd name="T111" fmla="*/ 1 h 7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24" h="742">
                  <a:moveTo>
                    <a:pt x="274" y="1"/>
                  </a:moveTo>
                  <a:cubicBezTo>
                    <a:pt x="309" y="0"/>
                    <a:pt x="345" y="2"/>
                    <a:pt x="379" y="11"/>
                  </a:cubicBezTo>
                  <a:cubicBezTo>
                    <a:pt x="404" y="19"/>
                    <a:pt x="428" y="31"/>
                    <a:pt x="450" y="46"/>
                  </a:cubicBezTo>
                  <a:cubicBezTo>
                    <a:pt x="470" y="59"/>
                    <a:pt x="488" y="79"/>
                    <a:pt x="500" y="100"/>
                  </a:cubicBezTo>
                  <a:cubicBezTo>
                    <a:pt x="506" y="111"/>
                    <a:pt x="512" y="122"/>
                    <a:pt x="514" y="135"/>
                  </a:cubicBezTo>
                  <a:cubicBezTo>
                    <a:pt x="518" y="158"/>
                    <a:pt x="518" y="182"/>
                    <a:pt x="522" y="205"/>
                  </a:cubicBezTo>
                  <a:cubicBezTo>
                    <a:pt x="525" y="223"/>
                    <a:pt x="530" y="237"/>
                    <a:pt x="543" y="250"/>
                  </a:cubicBezTo>
                  <a:cubicBezTo>
                    <a:pt x="548" y="256"/>
                    <a:pt x="557" y="260"/>
                    <a:pt x="564" y="264"/>
                  </a:cubicBezTo>
                  <a:cubicBezTo>
                    <a:pt x="578" y="274"/>
                    <a:pt x="593" y="283"/>
                    <a:pt x="606" y="294"/>
                  </a:cubicBezTo>
                  <a:cubicBezTo>
                    <a:pt x="613" y="299"/>
                    <a:pt x="623" y="308"/>
                    <a:pt x="624" y="316"/>
                  </a:cubicBezTo>
                  <a:cubicBezTo>
                    <a:pt x="624" y="316"/>
                    <a:pt x="624" y="339"/>
                    <a:pt x="613" y="348"/>
                  </a:cubicBezTo>
                  <a:cubicBezTo>
                    <a:pt x="610" y="350"/>
                    <a:pt x="607" y="351"/>
                    <a:pt x="605" y="353"/>
                  </a:cubicBezTo>
                  <a:cubicBezTo>
                    <a:pt x="601" y="355"/>
                    <a:pt x="597" y="357"/>
                    <a:pt x="594" y="359"/>
                  </a:cubicBezTo>
                  <a:cubicBezTo>
                    <a:pt x="588" y="363"/>
                    <a:pt x="577" y="368"/>
                    <a:pt x="575" y="376"/>
                  </a:cubicBezTo>
                  <a:cubicBezTo>
                    <a:pt x="573" y="383"/>
                    <a:pt x="579" y="388"/>
                    <a:pt x="582" y="393"/>
                  </a:cubicBezTo>
                  <a:cubicBezTo>
                    <a:pt x="584" y="396"/>
                    <a:pt x="586" y="399"/>
                    <a:pt x="588" y="403"/>
                  </a:cubicBezTo>
                  <a:cubicBezTo>
                    <a:pt x="591" y="409"/>
                    <a:pt x="593" y="417"/>
                    <a:pt x="592" y="423"/>
                  </a:cubicBezTo>
                  <a:cubicBezTo>
                    <a:pt x="590" y="429"/>
                    <a:pt x="582" y="433"/>
                    <a:pt x="576" y="436"/>
                  </a:cubicBezTo>
                  <a:cubicBezTo>
                    <a:pt x="574" y="437"/>
                    <a:pt x="571" y="437"/>
                    <a:pt x="569" y="439"/>
                  </a:cubicBezTo>
                  <a:cubicBezTo>
                    <a:pt x="567" y="441"/>
                    <a:pt x="569" y="442"/>
                    <a:pt x="571" y="444"/>
                  </a:cubicBezTo>
                  <a:cubicBezTo>
                    <a:pt x="572" y="446"/>
                    <a:pt x="574" y="448"/>
                    <a:pt x="576" y="450"/>
                  </a:cubicBezTo>
                  <a:cubicBezTo>
                    <a:pt x="580" y="456"/>
                    <a:pt x="587" y="468"/>
                    <a:pt x="581" y="475"/>
                  </a:cubicBezTo>
                  <a:cubicBezTo>
                    <a:pt x="581" y="475"/>
                    <a:pt x="572" y="483"/>
                    <a:pt x="570" y="486"/>
                  </a:cubicBezTo>
                  <a:cubicBezTo>
                    <a:pt x="565" y="492"/>
                    <a:pt x="567" y="500"/>
                    <a:pt x="570" y="507"/>
                  </a:cubicBezTo>
                  <a:cubicBezTo>
                    <a:pt x="571" y="510"/>
                    <a:pt x="572" y="512"/>
                    <a:pt x="573" y="515"/>
                  </a:cubicBezTo>
                  <a:cubicBezTo>
                    <a:pt x="578" y="524"/>
                    <a:pt x="582" y="533"/>
                    <a:pt x="584" y="543"/>
                  </a:cubicBezTo>
                  <a:cubicBezTo>
                    <a:pt x="588" y="562"/>
                    <a:pt x="576" y="574"/>
                    <a:pt x="562" y="585"/>
                  </a:cubicBezTo>
                  <a:cubicBezTo>
                    <a:pt x="552" y="593"/>
                    <a:pt x="533" y="597"/>
                    <a:pt x="521" y="599"/>
                  </a:cubicBezTo>
                  <a:cubicBezTo>
                    <a:pt x="507" y="601"/>
                    <a:pt x="494" y="602"/>
                    <a:pt x="481" y="603"/>
                  </a:cubicBezTo>
                  <a:cubicBezTo>
                    <a:pt x="459" y="605"/>
                    <a:pt x="432" y="606"/>
                    <a:pt x="424" y="631"/>
                  </a:cubicBezTo>
                  <a:cubicBezTo>
                    <a:pt x="423" y="637"/>
                    <a:pt x="423" y="643"/>
                    <a:pt x="422" y="650"/>
                  </a:cubicBezTo>
                  <a:cubicBezTo>
                    <a:pt x="421" y="664"/>
                    <a:pt x="422" y="679"/>
                    <a:pt x="426" y="693"/>
                  </a:cubicBezTo>
                  <a:cubicBezTo>
                    <a:pt x="431" y="710"/>
                    <a:pt x="437" y="726"/>
                    <a:pt x="444" y="742"/>
                  </a:cubicBezTo>
                  <a:cubicBezTo>
                    <a:pt x="395" y="741"/>
                    <a:pt x="347" y="740"/>
                    <a:pt x="298" y="739"/>
                  </a:cubicBezTo>
                  <a:cubicBezTo>
                    <a:pt x="232" y="737"/>
                    <a:pt x="166" y="735"/>
                    <a:pt x="99" y="733"/>
                  </a:cubicBezTo>
                  <a:cubicBezTo>
                    <a:pt x="94" y="733"/>
                    <a:pt x="88" y="733"/>
                    <a:pt x="83" y="733"/>
                  </a:cubicBezTo>
                  <a:cubicBezTo>
                    <a:pt x="96" y="715"/>
                    <a:pt x="110" y="697"/>
                    <a:pt x="119" y="676"/>
                  </a:cubicBezTo>
                  <a:cubicBezTo>
                    <a:pt x="125" y="663"/>
                    <a:pt x="129" y="650"/>
                    <a:pt x="132" y="637"/>
                  </a:cubicBezTo>
                  <a:cubicBezTo>
                    <a:pt x="136" y="612"/>
                    <a:pt x="133" y="586"/>
                    <a:pt x="126" y="562"/>
                  </a:cubicBezTo>
                  <a:cubicBezTo>
                    <a:pt x="118" y="531"/>
                    <a:pt x="100" y="502"/>
                    <a:pt x="81" y="477"/>
                  </a:cubicBezTo>
                  <a:cubicBezTo>
                    <a:pt x="76" y="471"/>
                    <a:pt x="72" y="467"/>
                    <a:pt x="68" y="461"/>
                  </a:cubicBezTo>
                  <a:cubicBezTo>
                    <a:pt x="59" y="450"/>
                    <a:pt x="51" y="439"/>
                    <a:pt x="44" y="428"/>
                  </a:cubicBezTo>
                  <a:cubicBezTo>
                    <a:pt x="45" y="428"/>
                    <a:pt x="45" y="429"/>
                    <a:pt x="45" y="429"/>
                  </a:cubicBezTo>
                  <a:cubicBezTo>
                    <a:pt x="23" y="393"/>
                    <a:pt x="8" y="353"/>
                    <a:pt x="2" y="310"/>
                  </a:cubicBezTo>
                  <a:cubicBezTo>
                    <a:pt x="0" y="293"/>
                    <a:pt x="0" y="277"/>
                    <a:pt x="1" y="260"/>
                  </a:cubicBezTo>
                  <a:cubicBezTo>
                    <a:pt x="1" y="252"/>
                    <a:pt x="3" y="244"/>
                    <a:pt x="4" y="236"/>
                  </a:cubicBezTo>
                  <a:cubicBezTo>
                    <a:pt x="5" y="225"/>
                    <a:pt x="8" y="214"/>
                    <a:pt x="12" y="204"/>
                  </a:cubicBezTo>
                  <a:cubicBezTo>
                    <a:pt x="13" y="198"/>
                    <a:pt x="15" y="192"/>
                    <a:pt x="17" y="186"/>
                  </a:cubicBezTo>
                  <a:cubicBezTo>
                    <a:pt x="19" y="181"/>
                    <a:pt x="21" y="174"/>
                    <a:pt x="24" y="170"/>
                  </a:cubicBezTo>
                  <a:cubicBezTo>
                    <a:pt x="23" y="171"/>
                    <a:pt x="23" y="171"/>
                    <a:pt x="23" y="171"/>
                  </a:cubicBezTo>
                  <a:cubicBezTo>
                    <a:pt x="38" y="139"/>
                    <a:pt x="53" y="110"/>
                    <a:pt x="77" y="85"/>
                  </a:cubicBezTo>
                  <a:cubicBezTo>
                    <a:pt x="77" y="85"/>
                    <a:pt x="77" y="86"/>
                    <a:pt x="76" y="86"/>
                  </a:cubicBezTo>
                  <a:cubicBezTo>
                    <a:pt x="80" y="80"/>
                    <a:pt x="87" y="75"/>
                    <a:pt x="92" y="71"/>
                  </a:cubicBezTo>
                  <a:cubicBezTo>
                    <a:pt x="99" y="65"/>
                    <a:pt x="106" y="59"/>
                    <a:pt x="114" y="53"/>
                  </a:cubicBezTo>
                  <a:cubicBezTo>
                    <a:pt x="129" y="43"/>
                    <a:pt x="146" y="34"/>
                    <a:pt x="163" y="27"/>
                  </a:cubicBezTo>
                  <a:cubicBezTo>
                    <a:pt x="198" y="12"/>
                    <a:pt x="236" y="4"/>
                    <a:pt x="274" y="1"/>
                  </a:cubicBezTo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+mn-cs"/>
              </a:endParaRPr>
            </a:p>
          </p:txBody>
        </p:sp>
      </p:grpSp>
      <p:sp>
        <p:nvSpPr>
          <p:cNvPr id="628" name="文本框 627"/>
          <p:cNvSpPr txBox="1"/>
          <p:nvPr/>
        </p:nvSpPr>
        <p:spPr>
          <a:xfrm flipH="1">
            <a:off x="3594275" y="3481570"/>
            <a:ext cx="449162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altLang="zh-CN" sz="5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mpact" panose="020B0806030902050204" pitchFamily="34" charset="0"/>
                <a:ea typeface="宋体" panose="02010600030101010101" pitchFamily="2" charset="-122"/>
                <a:cs typeface="+mn-cs"/>
              </a:rPr>
              <a:t>1</a:t>
            </a:r>
            <a:endParaRPr kumimoji="0" lang="zh-CN" altLang="en-US" sz="5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Impact" panose="020B0806030902050204" pitchFamily="34" charset="0"/>
              <a:ea typeface="宋体" panose="02010600030101010101" pitchFamily="2" charset="-122"/>
              <a:cs typeface="+mn-cs"/>
            </a:endParaRPr>
          </a:p>
        </p:txBody>
      </p:sp>
      <p:sp>
        <p:nvSpPr>
          <p:cNvPr id="507" name="文本框 506"/>
          <p:cNvSpPr txBox="1"/>
          <p:nvPr/>
        </p:nvSpPr>
        <p:spPr>
          <a:xfrm flipH="1">
            <a:off x="7518662" y="3481570"/>
            <a:ext cx="532518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altLang="zh-CN" sz="5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mpact" panose="020B0806030902050204" pitchFamily="34" charset="0"/>
                <a:ea typeface="宋体" panose="02010600030101010101" pitchFamily="2" charset="-122"/>
                <a:cs typeface="+mn-cs"/>
              </a:rPr>
              <a:t>2</a:t>
            </a:r>
            <a:endParaRPr kumimoji="0" lang="zh-CN" altLang="en-US" sz="54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Impact" panose="020B0806030902050204" pitchFamily="34" charset="0"/>
              <a:ea typeface="宋体" panose="02010600030101010101" pitchFamily="2" charset="-122"/>
              <a:cs typeface="+mn-cs"/>
            </a:endParaRP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2" fill="hold" nodeType="withEffect" p14:presetBounceEnd="33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33000">
                                          <p:cBhvr additive="base">
                                            <p:cTn id="7" dur="1000" fill="hold"/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33000">
                                          <p:cBhvr additive="base">
                                            <p:cTn id="8" dur="1000" fill="hold"/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2" fill="hold" nodeType="withEffect" p14:presetBounceEnd="33000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33000">
                                          <p:cBhvr additive="base">
                                            <p:cTn id="11" dur="1000" fill="hold"/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33000">
                                          <p:cBhvr additive="base">
                                            <p:cTn id="12" dur="1000" fill="hold"/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2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000" fill="hold"/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000" fill="hold"/>
                                            <p:tgtEl>
                                              <p:spTgt spid="20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2" fill="hold" nodeType="withEffect">
                                      <p:stCondLst>
                                        <p:cond delay="20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1000" fill="hold"/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1000" fill="hold"/>
                                            <p:tgtEl>
                                              <p:spTgt spid="2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Fallback>
  </mc:AlternateContent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0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0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0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0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0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0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0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0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0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0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0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0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0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0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0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0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0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0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0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0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0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0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0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0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0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0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0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0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0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0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0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0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0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0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0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0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0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0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0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0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0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0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0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0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0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0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0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0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0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0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0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0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0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0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0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0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0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0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0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0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0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0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0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0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0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0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0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0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0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0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0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0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0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0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0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0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0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0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0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0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0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0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0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0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0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0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0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0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0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0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0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0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0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0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0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0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0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0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0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0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1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1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1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1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1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1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1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1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1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1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1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1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1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1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1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1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1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1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1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1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1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1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1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1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1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1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1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1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1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1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1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1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1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1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1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1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1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1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1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1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1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1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1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1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1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1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1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1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1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1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1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1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1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1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1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1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1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1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1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1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1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1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1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1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1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1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1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1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1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1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1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1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1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1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1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1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1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1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1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1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1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1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1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1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1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1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1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1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1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1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1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1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1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1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1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1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1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1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1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1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2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2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2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2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2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2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2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2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2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2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2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2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2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2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2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2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2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2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2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2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2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2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2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2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2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2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2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2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2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2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2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2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2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2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2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2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2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2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2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2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2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2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2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2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2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2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2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2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2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2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2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2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2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2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2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2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2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2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2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2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2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2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2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2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2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2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2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2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2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2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2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2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2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2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2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2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2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2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2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2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2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2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2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2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2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2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2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2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2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2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2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2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2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2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2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2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2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2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2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2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3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3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3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3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3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3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3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3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3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3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3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3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3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3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3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3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3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3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3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3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3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3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3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3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3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3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3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3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3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3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3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3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3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3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3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3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3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3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3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3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3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3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3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3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3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3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3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3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3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3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3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3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3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3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3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3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3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3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3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3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3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3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3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3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3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3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3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3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3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3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3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3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3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3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3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3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3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3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3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3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3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3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3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3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3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3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3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3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3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3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3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3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3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3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3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3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3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3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3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3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4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4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4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4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4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4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4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4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4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4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4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4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4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4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4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4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4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4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4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4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4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4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4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4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4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4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4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4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4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4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4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4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4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4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4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4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4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4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4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4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4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4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4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4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4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4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4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4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4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4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4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4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4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4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4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4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4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4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4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4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4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4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4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4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4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4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4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4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4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4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4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4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4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4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4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4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4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4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4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4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4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4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4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4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4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4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4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4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4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4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4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4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4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4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4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4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4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4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4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4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5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5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5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5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5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5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5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5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5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5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5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5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5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5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5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5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5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5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5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5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5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5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5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5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5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5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5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5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5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5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5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5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5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5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5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5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5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5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5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5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5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5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5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5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5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5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5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5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5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5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5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5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5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5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5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5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5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5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5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5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5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5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5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5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5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5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5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5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5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5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5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5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5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5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5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5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5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5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5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5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5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5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5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5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5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5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5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5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5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5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5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5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5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5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5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5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5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5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5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5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6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6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6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6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6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6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6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6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6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6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6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6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6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6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6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6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6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6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6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6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6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6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6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6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6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6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6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6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6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6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6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6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6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6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6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6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6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6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6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6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6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6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6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6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6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6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6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6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6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6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6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6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6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6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6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6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6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6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6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6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6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6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6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6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6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6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6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6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6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6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6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6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6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6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6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6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6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6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6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6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6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6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6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6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6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6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6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6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6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6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6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6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6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6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6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6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6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6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6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6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7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7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7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7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7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7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7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7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7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7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7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7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7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7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7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7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7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7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7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7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7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7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7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7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7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7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7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7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7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7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7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7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7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7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7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7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7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7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7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7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7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7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7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7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7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7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7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7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7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7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7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7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7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7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7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7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7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7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7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7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7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7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7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7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7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7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7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7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7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7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7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7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7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7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7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7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7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7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7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7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7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7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7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7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7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7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7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7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7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7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7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7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7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7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7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7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7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7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7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7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8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8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8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8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8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8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8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8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8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8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8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8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8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8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8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8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8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8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8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8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8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8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8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8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8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8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8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8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8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8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8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8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8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8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8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8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8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8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8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8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8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8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8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8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8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8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8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8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8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8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8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8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8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8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8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8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8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8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8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8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8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8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8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8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8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8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8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8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8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8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8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8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8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8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8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8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8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8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8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8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8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8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8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8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8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8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8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8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8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8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8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8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8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8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8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8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8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8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8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8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9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9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9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9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9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9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9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9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9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9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9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9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9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9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9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9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9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9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9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9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9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9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9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9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9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9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9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9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9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9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9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9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9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9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9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9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9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9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9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9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9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9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9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9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9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9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9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9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9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9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9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9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9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9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9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9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9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9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9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9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9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9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9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9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9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9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9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9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9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9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9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9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9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9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9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9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9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9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9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9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9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9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9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9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9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9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9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9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9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9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9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9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9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9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9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9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9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9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9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19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0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0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0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0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0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0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0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0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0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0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0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0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0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0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0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0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0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0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0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0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0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0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0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0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0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0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0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0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0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0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0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0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0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0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0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0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0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0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0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0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0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0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0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0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0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0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0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0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0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0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0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0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0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0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0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0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0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0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0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0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0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0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0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0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0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0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0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0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0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0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0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0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0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0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0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0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0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0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0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0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0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0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0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0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0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0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0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0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0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0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0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0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0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0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0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0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0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0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0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0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1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1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1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1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1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1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1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1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1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1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1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1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1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1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1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1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1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1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1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1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1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1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1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1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1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1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1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1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1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1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1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1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1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1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1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1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1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1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1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1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1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1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1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1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1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1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1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1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1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1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1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1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1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1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1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1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1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1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1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1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1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1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1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1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1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1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1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1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1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1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1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1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1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1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1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1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1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1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1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1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1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1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1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1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1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1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1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1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1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1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1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1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1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1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1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1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1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1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1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1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2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2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2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2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2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2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2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2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2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2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2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2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2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2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2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2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2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2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2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2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2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2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2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2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2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2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2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2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2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2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2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2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2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2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2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2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2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2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2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2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2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2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2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2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2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2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2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2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2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2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2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2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2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2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2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2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2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2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2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2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2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2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2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2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2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2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2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2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2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2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2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2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2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2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2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2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2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2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2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2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2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2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2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2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2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2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2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2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2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2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2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2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2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2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2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2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2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2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2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2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3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3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3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3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3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3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3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3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3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3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3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3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3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3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3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3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3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3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3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3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3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3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3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3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3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3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3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3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3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3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3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3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3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3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3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3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3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3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3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3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3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3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3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3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3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3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3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3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3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3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3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3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3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3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3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3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3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3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3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3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3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3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3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3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3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3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3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3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3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3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3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3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3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3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3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3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3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3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3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3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3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3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3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3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3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3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3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3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3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3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3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3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3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3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3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3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3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3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3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3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4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4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4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4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4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4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4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4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4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4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4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4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4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4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4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4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4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4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4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4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4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4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4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4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4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4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4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4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4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4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4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4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4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4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4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4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4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4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4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4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4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4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4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4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4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4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4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4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4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4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4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4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4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4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4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4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4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4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4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4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4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4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4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4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4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4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4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4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4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4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4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4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4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4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4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4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4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4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4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4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4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4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4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4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4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4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4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4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4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4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4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4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4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4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4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4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4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4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4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4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5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5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5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5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5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5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5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5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5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5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5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5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5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5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5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5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5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5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5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5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5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5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5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5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5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5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5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5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5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5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5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5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5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5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5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5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5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5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5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5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5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5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5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5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5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5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5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5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5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5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5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5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5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5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5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5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5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5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5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5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5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5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5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5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5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5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5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5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5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5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5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5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5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5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5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5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5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5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5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5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5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5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5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5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5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5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5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5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5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5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5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5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5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5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5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5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5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5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5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5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6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6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6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6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6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6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6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6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6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6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6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6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6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6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6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6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6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6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6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6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6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6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6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6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6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6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6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6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6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6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6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6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6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6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6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6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6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6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6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6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6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6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6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6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6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6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6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6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6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6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6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6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6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6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6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6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6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6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6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6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6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6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6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6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6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6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6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6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6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6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6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6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6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6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6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6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6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6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6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6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6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6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6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6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6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6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6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6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6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6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6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6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6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6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6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6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6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6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6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6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7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7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7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7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7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7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7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7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7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7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7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7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7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7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7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7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7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7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7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7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7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7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7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7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7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7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7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7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7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7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7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7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7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7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7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7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7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7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7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7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7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7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7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7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7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7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7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7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7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7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7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7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7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7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7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7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7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7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7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7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7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7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7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7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7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7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7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7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7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7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7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7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7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7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7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7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7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7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7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7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7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7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7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7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7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7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7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7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7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7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7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7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7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7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7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7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7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7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7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7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8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8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8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8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8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8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8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8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8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8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8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8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8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8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8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8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8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8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8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8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8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8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8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8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8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8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8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8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8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8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8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8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8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8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8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8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8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8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8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8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8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8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8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8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8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8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8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8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8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8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8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8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8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8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8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8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8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8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8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8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8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8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8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8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8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8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8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8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8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8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8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8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8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8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8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8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8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8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8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8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8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8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8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8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8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8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8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8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8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8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8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8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8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8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8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8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8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8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8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8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9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9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9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9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9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9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9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9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9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9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9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9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9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9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9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9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9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9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9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9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9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9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9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9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9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9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9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9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9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9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9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9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9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9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9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9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9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9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9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9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9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9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9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9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9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9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9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9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9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9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9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9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9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9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9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9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9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9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9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9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9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9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9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9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9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9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9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9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9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9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9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9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9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9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9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9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9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9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9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9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9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9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9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9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9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9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9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9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9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9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9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9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9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9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9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9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9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9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9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9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0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0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0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0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0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0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0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0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0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0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0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0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0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0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0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0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0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0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0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0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0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0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0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0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0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0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0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0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0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0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0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0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0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0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0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0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0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0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0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0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0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0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0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0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0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0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0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0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0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0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0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0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0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0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0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0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0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0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0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0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0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0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0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0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0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0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0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0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0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0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0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0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0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0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0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0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0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0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0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0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0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0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0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0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0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0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0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0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0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0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0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0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0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0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0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0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0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0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0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0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1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1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1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1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1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1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1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1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1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1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1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1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1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1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1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1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1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1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1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1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1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1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1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1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1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1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1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1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1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1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1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1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1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1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1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1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1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1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1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1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1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1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1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1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1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1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1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1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1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1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1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1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1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1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1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1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1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1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1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1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1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1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1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1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1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1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1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1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1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1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1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1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1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1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1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1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1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1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1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1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1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1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1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1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1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1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1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1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1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1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1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1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1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1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1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1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1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1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1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1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2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2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2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2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2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2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2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2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2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2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2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2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2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2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2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2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2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2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2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2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2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2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2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2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2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2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2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2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2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2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2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2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2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2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2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2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2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2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2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2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2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2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2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2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2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2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2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2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2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2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2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2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2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2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2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2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2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2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2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2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2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2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2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2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2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2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2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2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2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2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2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2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2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2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2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2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2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2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2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2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2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2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2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2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2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2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2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2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2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2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2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2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2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2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2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2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2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2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2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2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3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3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3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3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3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3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3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3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3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3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3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3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3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3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3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3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3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3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3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3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3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3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3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3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3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3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3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3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3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3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3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3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3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3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3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3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3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3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3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3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3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3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3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3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3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3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3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3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3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3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3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3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3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3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3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3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3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3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3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3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3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3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3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3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3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3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3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3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3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3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3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3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3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3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3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3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3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3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3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3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3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3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3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3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3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3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3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3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3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3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3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3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3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3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3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3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3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3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3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3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4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4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4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4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4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4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4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4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4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4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4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4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4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4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4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4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4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4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4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4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4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4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4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4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4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4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4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4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4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4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4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4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4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4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4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4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4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4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4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4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4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4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4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4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4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4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4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4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4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4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4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4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4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4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4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4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4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4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4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4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4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4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4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4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4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4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4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4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4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4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4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4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4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4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4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4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4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4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4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4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4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4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4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4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4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4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4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4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4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4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4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4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4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4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4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4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4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4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4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4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5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5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5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5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5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5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5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5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5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5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5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5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5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5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5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5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5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5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5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5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5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5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5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5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5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5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5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5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5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5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5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5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5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5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5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5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5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5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5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5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5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5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5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5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5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5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5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5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5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5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5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5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5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5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5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5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5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5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5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5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5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5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5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5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5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5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5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5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5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5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5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5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5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5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5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5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5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5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5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5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5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5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5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5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5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5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5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5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5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5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5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5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5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5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5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5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5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5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5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5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6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6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6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6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6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6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6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6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6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6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6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6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6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6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6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6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6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6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6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6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6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6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6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6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6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6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6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6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6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6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6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6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6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6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6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6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6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6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6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6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6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6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6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6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6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6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6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6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6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6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6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6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6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6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6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6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6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6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6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6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6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6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6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6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6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6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6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6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6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6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6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6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6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6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6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6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6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6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6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6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6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6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6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6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6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6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6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6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6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6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6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6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6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6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6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6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6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6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6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6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7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7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7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7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7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7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7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7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7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7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7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7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7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7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7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7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7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7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7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7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7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7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7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7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7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7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7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7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7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7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7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7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7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7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7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7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7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7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7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7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7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7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7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4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4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4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4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4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4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4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4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4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4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4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4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4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4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4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4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4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4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4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4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4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4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4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4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4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4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4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4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4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4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4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4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4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4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4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4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4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4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4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4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4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4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4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4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4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4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4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4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4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4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4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4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4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4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4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4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4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4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4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4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4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4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4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4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4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4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4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4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4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4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4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4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4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4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4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4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4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4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4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4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4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4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4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4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4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4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4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4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4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4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4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4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4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4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4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4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4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4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4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4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5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5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5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5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5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5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5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5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5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5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5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5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5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5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5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5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5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5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5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5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5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5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5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5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5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5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5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5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5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5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5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5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5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5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5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5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5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5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5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5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5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5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5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5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5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5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5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5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5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5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5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5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5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5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5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5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5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5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5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5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5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5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5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5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5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5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5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5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5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5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5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5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5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5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5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5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5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5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5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5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5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5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5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5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5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5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5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5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5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5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5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5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5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5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5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5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5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5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5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5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6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6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6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6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6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6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6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6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6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6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6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6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6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6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6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6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6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6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6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6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6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6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6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6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6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6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6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6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6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6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6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6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6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6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6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6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6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6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6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6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6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6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6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6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6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6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6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6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6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6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6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6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6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6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6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6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6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6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6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6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6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6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6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6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6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6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6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6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6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6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6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6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6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6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6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6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6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6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6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6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6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6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6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6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6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6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6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6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6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6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6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6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6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6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6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6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6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6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6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6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7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7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7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7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7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7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7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7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7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7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7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7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7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7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7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7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7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7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7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7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7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7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7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7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7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7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7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7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7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7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7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7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7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7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7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7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7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7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7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7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7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7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7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7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7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7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7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7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7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7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7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7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7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7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7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7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7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7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7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7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7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7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7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7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7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7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7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7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7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7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7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7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7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7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7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7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7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7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7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7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7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7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7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7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7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7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7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7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7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7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7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7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7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7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7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7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7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7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7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7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8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8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8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8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8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8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8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8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8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8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8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8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8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8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8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8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8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8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8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8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8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8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8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8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8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8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8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8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8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8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8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8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8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8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8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8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8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8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8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8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8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8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8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8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8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8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8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8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8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8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8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8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8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8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8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8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8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8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8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8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8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8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8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8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8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8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8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8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8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8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8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8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8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8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8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8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8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8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8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8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8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8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8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8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8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8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8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8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8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8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8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8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8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8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8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8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8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8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8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8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9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9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9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9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9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9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9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9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9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9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9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9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9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9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9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9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9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9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9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9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9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9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9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9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9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9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9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9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9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9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9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9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9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9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9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9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9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9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9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9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9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9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9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9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9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9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9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9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9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9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9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9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9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9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9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9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9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9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9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9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9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9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9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9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9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9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9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9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9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9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9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9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9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9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9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9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9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9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9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9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9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9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9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9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9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9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9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9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9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9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9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9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9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9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9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9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9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9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9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9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heme/theme1.xml><?xml version="1.0" encoding="utf-8"?>
<a:theme xmlns:a="http://schemas.openxmlformats.org/drawingml/2006/main" name="Office Theme">
  <a:themeElements>
    <a:clrScheme name="自定义 35">
      <a:dk1>
        <a:srgbClr val="DFAB9D"/>
      </a:dk1>
      <a:lt1>
        <a:srgbClr val="FFFFFF"/>
      </a:lt1>
      <a:dk2>
        <a:srgbClr val="575F6D"/>
      </a:dk2>
      <a:lt2>
        <a:srgbClr val="FFF39D"/>
      </a:lt2>
      <a:accent1>
        <a:srgbClr val="DFAB9D"/>
      </a:accent1>
      <a:accent2>
        <a:srgbClr val="C7957F"/>
      </a:accent2>
      <a:accent3>
        <a:srgbClr val="9EC7BC"/>
      </a:accent3>
      <a:accent4>
        <a:srgbClr val="F7BA8D"/>
      </a:accent4>
      <a:accent5>
        <a:srgbClr val="D3D3D3"/>
      </a:accent5>
      <a:accent6>
        <a:srgbClr val="EBA7B7"/>
      </a:accent6>
      <a:hlink>
        <a:srgbClr val="8D8D8D"/>
      </a:hlink>
      <a:folHlink>
        <a:srgbClr val="3B435B"/>
      </a:folHlink>
    </a:clrScheme>
    <a:fontScheme name="Custom 3">
      <a:majorFont>
        <a:latin typeface="Open Sans Light"/>
        <a:ea typeface=""/>
        <a:cs typeface=""/>
      </a:majorFont>
      <a:minorFont>
        <a:latin typeface="Open Sans Light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solidFill>
          <a:schemeClr val="accent1"/>
        </a:solidFill>
        <a:ln>
          <a:noFill/>
        </a:ln>
      </a:spPr>
      <a:bodyPr rtlCol="0" anchor="ctr"/>
      <a:lstStyle>
        <a:defPPr algn="ctr">
          <a:defRPr/>
        </a:defPPr>
      </a:lstStyle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</a:objectDefaults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主题​​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等线 Light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等线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0</TotalTime>
  <Words>3382</Words>
  <Application>Microsoft Office PowerPoint</Application>
  <PresentationFormat>宽屏</PresentationFormat>
  <Paragraphs>759</Paragraphs>
  <Slides>42</Slides>
  <Notes>41</Notes>
  <HiddenSlides>0</HiddenSlides>
  <MMClips>1</MMClips>
  <ScaleCrop>false</ScaleCrop>
  <HeadingPairs>
    <vt:vector size="6" baseType="variant">
      <vt:variant>
        <vt:lpstr>已用的字体</vt:lpstr>
      </vt:variant>
      <vt:variant>
        <vt:i4>8</vt:i4>
      </vt:variant>
      <vt:variant>
        <vt:lpstr>主题</vt:lpstr>
      </vt:variant>
      <vt:variant>
        <vt:i4>1</vt:i4>
      </vt:variant>
      <vt:variant>
        <vt:lpstr>幻灯片标题</vt:lpstr>
      </vt:variant>
      <vt:variant>
        <vt:i4>42</vt:i4>
      </vt:variant>
    </vt:vector>
  </HeadingPairs>
  <TitlesOfParts>
    <vt:vector size="51" baseType="lpstr">
      <vt:lpstr>Open Sans Light</vt:lpstr>
      <vt:lpstr>等线</vt:lpstr>
      <vt:lpstr>汉仪菱心体简</vt:lpstr>
      <vt:lpstr>庞门正道标题体</vt:lpstr>
      <vt:lpstr>微软雅黑</vt:lpstr>
      <vt:lpstr>Arial</vt:lpstr>
      <vt:lpstr>Calibri</vt:lpstr>
      <vt:lpstr>Impact</vt:lpstr>
      <vt:lpstr>Office Theme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</vt:vector>
  </TitlesOfParts>
  <Company>微软中国</Company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40页图表-82</dc:title>
  <dc:creator>Administrator</dc:creator>
  <cp:lastModifiedBy>杨 康弘</cp:lastModifiedBy>
  <cp:revision>323</cp:revision>
  <dcterms:created xsi:type="dcterms:W3CDTF">2017-11-28T05:38:00Z</dcterms:created>
  <dcterms:modified xsi:type="dcterms:W3CDTF">2020-05-25T09:46:40Z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KSOProductBuildVer">
    <vt:lpwstr>2052-10.1.0.7023</vt:lpwstr>
  </property>
</Properties>
</file>